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11"/>
  </p:notesMasterIdLst>
  <p:handoutMasterIdLst>
    <p:handoutMasterId r:id="rId12"/>
  </p:handoutMasterIdLst>
  <p:sldIdLst>
    <p:sldId id="3256" r:id="rId2"/>
    <p:sldId id="3257" r:id="rId3"/>
    <p:sldId id="3258" r:id="rId4"/>
    <p:sldId id="3259" r:id="rId5"/>
    <p:sldId id="3260" r:id="rId6"/>
    <p:sldId id="3261" r:id="rId7"/>
    <p:sldId id="3262" r:id="rId8"/>
    <p:sldId id="3263" r:id="rId9"/>
    <p:sldId id="3265" r:id="rId10"/>
  </p:sldIdLst>
  <p:sldSz cx="9144000" cy="6858000" type="letter"/>
  <p:notesSz cx="7099300" cy="9398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  <a:srgbClr val="F0B41C"/>
    <a:srgbClr val="BA3106"/>
    <a:srgbClr val="FFCD00"/>
    <a:srgbClr val="FFD400"/>
    <a:srgbClr val="DB8D01"/>
    <a:srgbClr val="994F14"/>
    <a:srgbClr val="F69718"/>
    <a:srgbClr val="8A54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388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-90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-2070" y="-84"/>
      </p:cViewPr>
      <p:guideLst>
        <p:guide orient="horz" pos="2960"/>
        <p:guide pos="22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07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3" tIns="46494" rIns="92993" bIns="46494" numCol="1" anchor="t" anchorCtr="0" compatLnSpc="1">
            <a:prstTxWarp prst="textNoShape">
              <a:avLst/>
            </a:prstTxWarp>
          </a:bodyPr>
          <a:lstStyle>
            <a:lvl1pPr algn="l" defTabSz="930651">
              <a:defRPr sz="1200" b="0">
                <a:latin typeface="Times New Roman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2088" y="0"/>
            <a:ext cx="30575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3" tIns="46494" rIns="92993" bIns="46494" numCol="1" anchor="t" anchorCtr="0" compatLnSpc="1">
            <a:prstTxWarp prst="textNoShape">
              <a:avLst/>
            </a:prstTxWarp>
          </a:bodyPr>
          <a:lstStyle>
            <a:lvl1pPr algn="r" defTabSz="930651">
              <a:defRPr sz="1200" b="0">
                <a:latin typeface="Times New Roman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12225"/>
            <a:ext cx="3060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3" tIns="46494" rIns="92993" bIns="46494" numCol="1" anchor="b" anchorCtr="0" compatLnSpc="1">
            <a:prstTxWarp prst="textNoShape">
              <a:avLst/>
            </a:prstTxWarp>
          </a:bodyPr>
          <a:lstStyle>
            <a:lvl1pPr algn="l" defTabSz="930651">
              <a:defRPr sz="1200" b="0">
                <a:latin typeface="Times New Roman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2088" y="8912225"/>
            <a:ext cx="3057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3" tIns="46494" rIns="92993" bIns="46494" numCol="1" anchor="b" anchorCtr="0" compatLnSpc="1">
            <a:prstTxWarp prst="textNoShape">
              <a:avLst/>
            </a:prstTxWarp>
          </a:bodyPr>
          <a:lstStyle>
            <a:lvl1pPr algn="r" defTabSz="930651">
              <a:defRPr sz="1200" b="0">
                <a:latin typeface="Times New Roman"/>
              </a:defRPr>
            </a:lvl1pPr>
          </a:lstStyle>
          <a:p>
            <a:pPr>
              <a:defRPr/>
            </a:pPr>
            <a:fld id="{3FD55080-DEF7-484D-9681-850C94ECC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475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07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3" tIns="46494" rIns="92993" bIns="46494" numCol="1" anchor="t" anchorCtr="0" compatLnSpc="1">
            <a:prstTxWarp prst="textNoShape">
              <a:avLst/>
            </a:prstTxWarp>
          </a:bodyPr>
          <a:lstStyle>
            <a:lvl1pPr algn="l" defTabSz="930651">
              <a:defRPr sz="1200" b="0">
                <a:latin typeface="Times New Roman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02088" y="0"/>
            <a:ext cx="30575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3" tIns="46494" rIns="92993" bIns="46494" numCol="1" anchor="t" anchorCtr="0" compatLnSpc="1">
            <a:prstTxWarp prst="textNoShape">
              <a:avLst/>
            </a:prstTxWarp>
          </a:bodyPr>
          <a:lstStyle>
            <a:lvl1pPr algn="r" defTabSz="930651">
              <a:defRPr sz="1200" b="0">
                <a:latin typeface="Times New Roman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46288" y="315913"/>
            <a:ext cx="2970212" cy="22272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0" y="2689225"/>
            <a:ext cx="7059613" cy="630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3" tIns="46494" rIns="92993" bIns="4649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12225"/>
            <a:ext cx="3060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3" tIns="46494" rIns="92993" bIns="46494" numCol="1" anchor="b" anchorCtr="0" compatLnSpc="1">
            <a:prstTxWarp prst="textNoShape">
              <a:avLst/>
            </a:prstTxWarp>
          </a:bodyPr>
          <a:lstStyle>
            <a:lvl1pPr algn="l" defTabSz="930651">
              <a:defRPr sz="1200" b="0">
                <a:latin typeface="Times New Roman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02088" y="8912225"/>
            <a:ext cx="3057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3" tIns="46494" rIns="92993" bIns="46494" numCol="1" anchor="b" anchorCtr="0" compatLnSpc="1">
            <a:prstTxWarp prst="textNoShape">
              <a:avLst/>
            </a:prstTxWarp>
          </a:bodyPr>
          <a:lstStyle>
            <a:lvl1pPr algn="r" defTabSz="930651">
              <a:defRPr sz="1200" b="0">
                <a:latin typeface="Times New Roman"/>
              </a:defRPr>
            </a:lvl1pPr>
          </a:lstStyle>
          <a:p>
            <a:pPr>
              <a:defRPr/>
            </a:pPr>
            <a:fld id="{1D075A43-CEDB-490C-B737-8B9D4A38F8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6626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ts val="1600"/>
      </a:spcBef>
      <a:spcAft>
        <a:spcPct val="0"/>
      </a:spcAft>
      <a:defRPr sz="16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ts val="1600"/>
      </a:spcBef>
      <a:spcAft>
        <a:spcPct val="0"/>
      </a:spcAft>
      <a:defRPr sz="16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ts val="1600"/>
      </a:spcBef>
      <a:spcAft>
        <a:spcPct val="0"/>
      </a:spcAft>
      <a:defRPr sz="16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ts val="1600"/>
      </a:spcBef>
      <a:spcAft>
        <a:spcPct val="0"/>
      </a:spcAft>
      <a:defRPr sz="16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ts val="1600"/>
      </a:spcBef>
      <a:spcAft>
        <a:spcPct val="0"/>
      </a:spcAft>
      <a:defRPr sz="16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0275"/>
            <a:fld id="{8CBCE732-8C65-4E53-9C71-EC38B183AFE4}" type="slidenum">
              <a:rPr lang="en-US" smtClean="0">
                <a:latin typeface="Times New Roman" pitchFamily="18" charset="0"/>
              </a:rPr>
              <a:pPr defTabSz="930275"/>
              <a:t>1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21507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0275"/>
            <a:fld id="{8CBCE732-8C65-4E53-9C71-EC38B183AFE4}" type="slidenum">
              <a:rPr lang="en-US" smtClean="0">
                <a:latin typeface="Times New Roman" pitchFamily="18" charset="0"/>
              </a:rPr>
              <a:pPr defTabSz="930275"/>
              <a:t>2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21507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0275"/>
            <a:fld id="{8CBCE732-8C65-4E53-9C71-EC38B183AFE4}" type="slidenum">
              <a:rPr lang="en-US" smtClean="0">
                <a:latin typeface="Times New Roman" pitchFamily="18" charset="0"/>
              </a:rPr>
              <a:pPr defTabSz="930275"/>
              <a:t>3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21507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0275"/>
            <a:fld id="{8CBCE732-8C65-4E53-9C71-EC38B183AFE4}" type="slidenum">
              <a:rPr lang="en-US" smtClean="0">
                <a:latin typeface="Times New Roman" pitchFamily="18" charset="0"/>
              </a:rPr>
              <a:pPr defTabSz="930275"/>
              <a:t>4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21507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0275"/>
            <a:fld id="{8CBCE732-8C65-4E53-9C71-EC38B183AFE4}" type="slidenum">
              <a:rPr lang="en-US" smtClean="0">
                <a:latin typeface="Times New Roman" pitchFamily="18" charset="0"/>
              </a:rPr>
              <a:pPr defTabSz="930275"/>
              <a:t>5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21507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0275"/>
            <a:fld id="{8CBCE732-8C65-4E53-9C71-EC38B183AFE4}" type="slidenum">
              <a:rPr lang="en-US" smtClean="0">
                <a:latin typeface="Times New Roman" pitchFamily="18" charset="0"/>
              </a:rPr>
              <a:pPr defTabSz="930275"/>
              <a:t>6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21507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0275"/>
            <a:fld id="{8CBCE732-8C65-4E53-9C71-EC38B183AFE4}" type="slidenum">
              <a:rPr lang="en-US" smtClean="0">
                <a:latin typeface="Times New Roman" pitchFamily="18" charset="0"/>
              </a:rPr>
              <a:pPr defTabSz="930275"/>
              <a:t>7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21507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0275"/>
            <a:fld id="{8CBCE732-8C65-4E53-9C71-EC38B183AFE4}" type="slidenum">
              <a:rPr lang="en-US" smtClean="0">
                <a:latin typeface="Times New Roman" pitchFamily="18" charset="0"/>
              </a:rPr>
              <a:pPr defTabSz="930275"/>
              <a:t>8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21507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7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007803OL_GA.jpg"/>
          <p:cNvPicPr>
            <a:picLocks noChangeAspect="1"/>
          </p:cNvPicPr>
          <p:nvPr/>
        </p:nvPicPr>
        <p:blipFill>
          <a:blip r:embed="rId2" cstate="print"/>
          <a:srcRect b="11111"/>
          <a:stretch>
            <a:fillRect/>
          </a:stretch>
        </p:blipFill>
        <p:spPr bwMode="auto">
          <a:xfrm>
            <a:off x="0" y="52705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 bwMode="auto">
          <a:xfrm>
            <a:off x="0" y="0"/>
            <a:ext cx="9144000" cy="2022475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6" name="Rectangle 97"/>
          <p:cNvSpPr>
            <a:spLocks noChangeArrowheads="1"/>
          </p:cNvSpPr>
          <p:nvPr/>
        </p:nvSpPr>
        <p:spPr bwMode="auto">
          <a:xfrm>
            <a:off x="0" y="6069013"/>
            <a:ext cx="9144000" cy="788987"/>
          </a:xfrm>
          <a:prstGeom prst="rect">
            <a:avLst/>
          </a:prstGeom>
          <a:solidFill>
            <a:srgbClr val="F0B41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7" name="Line 48"/>
          <p:cNvSpPr>
            <a:spLocks noChangeShapeType="1"/>
          </p:cNvSpPr>
          <p:nvPr/>
        </p:nvSpPr>
        <p:spPr bwMode="auto">
          <a:xfrm flipH="1" flipV="1">
            <a:off x="0" y="6384925"/>
            <a:ext cx="6521450" cy="11113"/>
          </a:xfrm>
          <a:prstGeom prst="line">
            <a:avLst/>
          </a:prstGeom>
          <a:noFill/>
          <a:ln w="38100">
            <a:solidFill>
              <a:srgbClr val="E3A20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8" name="Freeform 46"/>
          <p:cNvSpPr>
            <a:spLocks/>
          </p:cNvSpPr>
          <p:nvPr/>
        </p:nvSpPr>
        <p:spPr bwMode="auto">
          <a:xfrm>
            <a:off x="0" y="6092825"/>
            <a:ext cx="3157538" cy="182563"/>
          </a:xfrm>
          <a:custGeom>
            <a:avLst/>
            <a:gdLst/>
            <a:ahLst/>
            <a:cxnLst>
              <a:cxn ang="0">
                <a:pos x="3" y="0"/>
              </a:cxn>
              <a:cxn ang="0">
                <a:pos x="2253" y="0"/>
              </a:cxn>
              <a:cxn ang="0">
                <a:pos x="2160" y="93"/>
              </a:cxn>
              <a:cxn ang="0">
                <a:pos x="0" y="93"/>
              </a:cxn>
            </a:cxnLst>
            <a:rect l="0" t="0" r="r" b="b"/>
            <a:pathLst>
              <a:path w="2253" h="93">
                <a:moveTo>
                  <a:pt x="3" y="0"/>
                </a:moveTo>
                <a:lnTo>
                  <a:pt x="2253" y="0"/>
                </a:lnTo>
                <a:lnTo>
                  <a:pt x="2160" y="93"/>
                </a:lnTo>
                <a:lnTo>
                  <a:pt x="0" y="93"/>
                </a:lnTo>
              </a:path>
            </a:pathLst>
          </a:custGeom>
          <a:solidFill>
            <a:srgbClr val="E3A20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9" name="Rectangle 121"/>
          <p:cNvSpPr>
            <a:spLocks noChangeArrowheads="1"/>
          </p:cNvSpPr>
          <p:nvPr/>
        </p:nvSpPr>
        <p:spPr bwMode="auto">
          <a:xfrm>
            <a:off x="3970338" y="6286500"/>
            <a:ext cx="4065587" cy="1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0" name="Line 49"/>
          <p:cNvSpPr>
            <a:spLocks noChangeShapeType="1"/>
          </p:cNvSpPr>
          <p:nvPr/>
        </p:nvSpPr>
        <p:spPr bwMode="auto">
          <a:xfrm flipH="1">
            <a:off x="0" y="6199188"/>
            <a:ext cx="6343650" cy="0"/>
          </a:xfrm>
          <a:prstGeom prst="line">
            <a:avLst/>
          </a:prstGeom>
          <a:noFill/>
          <a:ln w="22225">
            <a:solidFill>
              <a:srgbClr val="DB8D0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1" name="Freeform 51"/>
          <p:cNvSpPr>
            <a:spLocks/>
          </p:cNvSpPr>
          <p:nvPr/>
        </p:nvSpPr>
        <p:spPr bwMode="auto">
          <a:xfrm>
            <a:off x="0" y="6467475"/>
            <a:ext cx="5400675" cy="258763"/>
          </a:xfrm>
          <a:custGeom>
            <a:avLst/>
            <a:gdLst/>
            <a:ahLst/>
            <a:cxnLst>
              <a:cxn ang="0">
                <a:pos x="5" y="0"/>
              </a:cxn>
              <a:cxn ang="0">
                <a:pos x="3759" y="0"/>
              </a:cxn>
              <a:cxn ang="0">
                <a:pos x="3651" y="84"/>
              </a:cxn>
              <a:cxn ang="0">
                <a:pos x="0" y="87"/>
              </a:cxn>
            </a:cxnLst>
            <a:rect l="0" t="0" r="r" b="b"/>
            <a:pathLst>
              <a:path w="3759" h="87">
                <a:moveTo>
                  <a:pt x="5" y="0"/>
                </a:moveTo>
                <a:lnTo>
                  <a:pt x="3759" y="0"/>
                </a:lnTo>
                <a:lnTo>
                  <a:pt x="3651" y="84"/>
                </a:lnTo>
                <a:lnTo>
                  <a:pt x="0" y="87"/>
                </a:lnTo>
              </a:path>
            </a:pathLst>
          </a:custGeom>
          <a:solidFill>
            <a:srgbClr val="E3A20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Line 53"/>
          <p:cNvSpPr>
            <a:spLocks noChangeShapeType="1"/>
          </p:cNvSpPr>
          <p:nvPr/>
        </p:nvSpPr>
        <p:spPr bwMode="auto">
          <a:xfrm flipH="1">
            <a:off x="0" y="6538913"/>
            <a:ext cx="6905625" cy="0"/>
          </a:xfrm>
          <a:prstGeom prst="line">
            <a:avLst/>
          </a:prstGeom>
          <a:noFill/>
          <a:ln w="22225">
            <a:solidFill>
              <a:srgbClr val="DB8D0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Line 49"/>
          <p:cNvSpPr>
            <a:spLocks noChangeShapeType="1"/>
          </p:cNvSpPr>
          <p:nvPr/>
        </p:nvSpPr>
        <p:spPr bwMode="auto">
          <a:xfrm flipH="1">
            <a:off x="0" y="6135688"/>
            <a:ext cx="8967788" cy="6350"/>
          </a:xfrm>
          <a:prstGeom prst="line">
            <a:avLst/>
          </a:prstGeom>
          <a:noFill/>
          <a:ln w="22225">
            <a:solidFill>
              <a:srgbClr val="DB8D0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4" name="Line 54"/>
          <p:cNvSpPr>
            <a:spLocks noChangeShapeType="1"/>
          </p:cNvSpPr>
          <p:nvPr/>
        </p:nvSpPr>
        <p:spPr bwMode="auto">
          <a:xfrm flipH="1">
            <a:off x="0" y="6780213"/>
            <a:ext cx="8488363" cy="12700"/>
          </a:xfrm>
          <a:prstGeom prst="line">
            <a:avLst/>
          </a:prstGeom>
          <a:noFill/>
          <a:ln w="22225">
            <a:solidFill>
              <a:srgbClr val="DB8D0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cxnSp>
        <p:nvCxnSpPr>
          <p:cNvPr id="15" name="Straight Connector 37"/>
          <p:cNvCxnSpPr>
            <a:cxnSpLocks noChangeShapeType="1"/>
          </p:cNvCxnSpPr>
          <p:nvPr/>
        </p:nvCxnSpPr>
        <p:spPr bwMode="auto">
          <a:xfrm rot="10800000">
            <a:off x="0" y="6602413"/>
            <a:ext cx="7753350" cy="1587"/>
          </a:xfrm>
          <a:prstGeom prst="line">
            <a:avLst/>
          </a:prstGeom>
          <a:noFill/>
          <a:ln w="22225" algn="ctr">
            <a:solidFill>
              <a:srgbClr val="DB8D01"/>
            </a:solidFill>
            <a:round/>
            <a:headEnd/>
            <a:tailEnd/>
          </a:ln>
        </p:spPr>
      </p:cxnSp>
      <p:pic>
        <p:nvPicPr>
          <p:cNvPr id="16" name="Picture 22" descr="UP2.gif"/>
          <p:cNvPicPr>
            <a:picLocks noChangeAspect="1"/>
          </p:cNvPicPr>
          <p:nvPr/>
        </p:nvPicPr>
        <p:blipFill>
          <a:blip r:embed="rId3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6869113" y="6224588"/>
            <a:ext cx="2032000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97"/>
          <p:cNvSpPr>
            <a:spLocks noChangeArrowheads="1"/>
          </p:cNvSpPr>
          <p:nvPr/>
        </p:nvSpPr>
        <p:spPr bwMode="auto">
          <a:xfrm>
            <a:off x="0" y="1951038"/>
            <a:ext cx="9144000" cy="107950"/>
          </a:xfrm>
          <a:prstGeom prst="rect">
            <a:avLst/>
          </a:prstGeom>
          <a:solidFill>
            <a:srgbClr val="BA3106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8" name="Rectangle 97"/>
          <p:cNvSpPr>
            <a:spLocks noChangeArrowheads="1"/>
          </p:cNvSpPr>
          <p:nvPr/>
        </p:nvSpPr>
        <p:spPr bwMode="auto">
          <a:xfrm>
            <a:off x="0" y="1976438"/>
            <a:ext cx="9144000" cy="79375"/>
          </a:xfrm>
          <a:prstGeom prst="rect">
            <a:avLst/>
          </a:prstGeom>
          <a:solidFill>
            <a:srgbClr val="F0B41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cxnSp>
        <p:nvCxnSpPr>
          <p:cNvPr id="19" name="Straight Connector 37"/>
          <p:cNvCxnSpPr>
            <a:cxnSpLocks noChangeShapeType="1"/>
          </p:cNvCxnSpPr>
          <p:nvPr/>
        </p:nvCxnSpPr>
        <p:spPr bwMode="auto">
          <a:xfrm>
            <a:off x="0" y="3657600"/>
            <a:ext cx="914400" cy="91440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</p:spPr>
      </p:cxnSp>
      <p:cxnSp>
        <p:nvCxnSpPr>
          <p:cNvPr id="20" name="Straight Connector 38"/>
          <p:cNvCxnSpPr>
            <a:cxnSpLocks noChangeShapeType="1"/>
          </p:cNvCxnSpPr>
          <p:nvPr/>
        </p:nvCxnSpPr>
        <p:spPr bwMode="auto">
          <a:xfrm rot="5400000" flipH="1" flipV="1">
            <a:off x="3367881" y="3007519"/>
            <a:ext cx="9525" cy="6745288"/>
          </a:xfrm>
          <a:prstGeom prst="line">
            <a:avLst/>
          </a:prstGeom>
          <a:noFill/>
          <a:ln w="38100" algn="ctr">
            <a:solidFill>
              <a:srgbClr val="BA3106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395" y="285750"/>
            <a:ext cx="8569605" cy="1409700"/>
          </a:xfrm>
        </p:spPr>
        <p:txBody>
          <a:bodyPr/>
          <a:lstStyle>
            <a:lvl1pPr algn="l">
              <a:defRPr sz="3200" b="1" cap="none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4396" y="1570325"/>
            <a:ext cx="8569604" cy="537882"/>
          </a:xfrm>
        </p:spPr>
        <p:txBody>
          <a:bodyPr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238" y="242888"/>
            <a:ext cx="8882062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249238" y="1200150"/>
            <a:ext cx="8599487" cy="4764088"/>
          </a:xfrm>
        </p:spPr>
        <p:txBody>
          <a:bodyPr/>
          <a:lstStyle/>
          <a:p>
            <a:pPr lvl="0"/>
            <a:r>
              <a:rPr lang="en-US" noProof="0" smtClean="0"/>
              <a:t>Click icon to add chart</a:t>
            </a:r>
            <a:endParaRPr lang="en-US" noProof="0" dirty="0" smtClean="0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0" descr="007501RR.jpg"/>
          <p:cNvPicPr>
            <a:picLocks noChangeAspect="1"/>
          </p:cNvPicPr>
          <p:nvPr/>
        </p:nvPicPr>
        <p:blipFill>
          <a:blip r:embed="rId2" cstate="print"/>
          <a:srcRect l="33789" r="10820" b="10330"/>
          <a:stretch>
            <a:fillRect/>
          </a:stretch>
        </p:blipFill>
        <p:spPr bwMode="auto">
          <a:xfrm>
            <a:off x="5348288" y="2038350"/>
            <a:ext cx="3795712" cy="409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over"/>
          <p:cNvPicPr>
            <a:picLocks noChangeAspect="1" noChangeArrowheads="1"/>
          </p:cNvPicPr>
          <p:nvPr/>
        </p:nvPicPr>
        <p:blipFill>
          <a:blip r:embed="rId3" cstate="print"/>
          <a:srcRect l="1801" r="16493"/>
          <a:stretch>
            <a:fillRect/>
          </a:stretch>
        </p:blipFill>
        <p:spPr bwMode="auto">
          <a:xfrm>
            <a:off x="0" y="1430338"/>
            <a:ext cx="5505450" cy="505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 bwMode="auto">
          <a:xfrm>
            <a:off x="0" y="0"/>
            <a:ext cx="9144000" cy="2022475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7" name="Rectangle 97"/>
          <p:cNvSpPr>
            <a:spLocks noChangeArrowheads="1"/>
          </p:cNvSpPr>
          <p:nvPr/>
        </p:nvSpPr>
        <p:spPr bwMode="auto">
          <a:xfrm>
            <a:off x="0" y="6069013"/>
            <a:ext cx="9144000" cy="788987"/>
          </a:xfrm>
          <a:prstGeom prst="rect">
            <a:avLst/>
          </a:prstGeom>
          <a:solidFill>
            <a:srgbClr val="F0B41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8" name="Line 48"/>
          <p:cNvSpPr>
            <a:spLocks noChangeShapeType="1"/>
          </p:cNvSpPr>
          <p:nvPr/>
        </p:nvSpPr>
        <p:spPr bwMode="auto">
          <a:xfrm flipH="1" flipV="1">
            <a:off x="0" y="6384925"/>
            <a:ext cx="6521450" cy="11113"/>
          </a:xfrm>
          <a:prstGeom prst="line">
            <a:avLst/>
          </a:prstGeom>
          <a:noFill/>
          <a:ln w="38100">
            <a:solidFill>
              <a:srgbClr val="E3A20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9" name="Freeform 46"/>
          <p:cNvSpPr>
            <a:spLocks/>
          </p:cNvSpPr>
          <p:nvPr/>
        </p:nvSpPr>
        <p:spPr bwMode="auto">
          <a:xfrm>
            <a:off x="0" y="6092825"/>
            <a:ext cx="3157538" cy="182563"/>
          </a:xfrm>
          <a:custGeom>
            <a:avLst/>
            <a:gdLst/>
            <a:ahLst/>
            <a:cxnLst>
              <a:cxn ang="0">
                <a:pos x="3" y="0"/>
              </a:cxn>
              <a:cxn ang="0">
                <a:pos x="2253" y="0"/>
              </a:cxn>
              <a:cxn ang="0">
                <a:pos x="2160" y="93"/>
              </a:cxn>
              <a:cxn ang="0">
                <a:pos x="0" y="93"/>
              </a:cxn>
            </a:cxnLst>
            <a:rect l="0" t="0" r="r" b="b"/>
            <a:pathLst>
              <a:path w="2253" h="93">
                <a:moveTo>
                  <a:pt x="3" y="0"/>
                </a:moveTo>
                <a:lnTo>
                  <a:pt x="2253" y="0"/>
                </a:lnTo>
                <a:lnTo>
                  <a:pt x="2160" y="93"/>
                </a:lnTo>
                <a:lnTo>
                  <a:pt x="0" y="93"/>
                </a:lnTo>
              </a:path>
            </a:pathLst>
          </a:custGeom>
          <a:solidFill>
            <a:srgbClr val="E3A20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0" name="Rectangle 121"/>
          <p:cNvSpPr>
            <a:spLocks noChangeArrowheads="1"/>
          </p:cNvSpPr>
          <p:nvPr/>
        </p:nvSpPr>
        <p:spPr bwMode="auto">
          <a:xfrm>
            <a:off x="3970338" y="6286500"/>
            <a:ext cx="4065587" cy="1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1" name="Line 49"/>
          <p:cNvSpPr>
            <a:spLocks noChangeShapeType="1"/>
          </p:cNvSpPr>
          <p:nvPr/>
        </p:nvSpPr>
        <p:spPr bwMode="auto">
          <a:xfrm flipH="1">
            <a:off x="0" y="6199188"/>
            <a:ext cx="6343650" cy="0"/>
          </a:xfrm>
          <a:prstGeom prst="line">
            <a:avLst/>
          </a:prstGeom>
          <a:noFill/>
          <a:ln w="22225">
            <a:solidFill>
              <a:srgbClr val="DB8D0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Freeform 51"/>
          <p:cNvSpPr>
            <a:spLocks/>
          </p:cNvSpPr>
          <p:nvPr/>
        </p:nvSpPr>
        <p:spPr bwMode="auto">
          <a:xfrm>
            <a:off x="0" y="6467475"/>
            <a:ext cx="5400675" cy="258763"/>
          </a:xfrm>
          <a:custGeom>
            <a:avLst/>
            <a:gdLst/>
            <a:ahLst/>
            <a:cxnLst>
              <a:cxn ang="0">
                <a:pos x="5" y="0"/>
              </a:cxn>
              <a:cxn ang="0">
                <a:pos x="3759" y="0"/>
              </a:cxn>
              <a:cxn ang="0">
                <a:pos x="3651" y="84"/>
              </a:cxn>
              <a:cxn ang="0">
                <a:pos x="0" y="87"/>
              </a:cxn>
            </a:cxnLst>
            <a:rect l="0" t="0" r="r" b="b"/>
            <a:pathLst>
              <a:path w="3759" h="87">
                <a:moveTo>
                  <a:pt x="5" y="0"/>
                </a:moveTo>
                <a:lnTo>
                  <a:pt x="3759" y="0"/>
                </a:lnTo>
                <a:lnTo>
                  <a:pt x="3651" y="84"/>
                </a:lnTo>
                <a:lnTo>
                  <a:pt x="0" y="87"/>
                </a:lnTo>
              </a:path>
            </a:pathLst>
          </a:custGeom>
          <a:solidFill>
            <a:srgbClr val="E3A20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Line 53"/>
          <p:cNvSpPr>
            <a:spLocks noChangeShapeType="1"/>
          </p:cNvSpPr>
          <p:nvPr/>
        </p:nvSpPr>
        <p:spPr bwMode="auto">
          <a:xfrm flipH="1">
            <a:off x="0" y="6538913"/>
            <a:ext cx="6905625" cy="0"/>
          </a:xfrm>
          <a:prstGeom prst="line">
            <a:avLst/>
          </a:prstGeom>
          <a:noFill/>
          <a:ln w="22225">
            <a:solidFill>
              <a:srgbClr val="DB8D0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4" name="Line 49"/>
          <p:cNvSpPr>
            <a:spLocks noChangeShapeType="1"/>
          </p:cNvSpPr>
          <p:nvPr/>
        </p:nvSpPr>
        <p:spPr bwMode="auto">
          <a:xfrm flipH="1">
            <a:off x="0" y="6135688"/>
            <a:ext cx="8967788" cy="6350"/>
          </a:xfrm>
          <a:prstGeom prst="line">
            <a:avLst/>
          </a:prstGeom>
          <a:noFill/>
          <a:ln w="22225">
            <a:solidFill>
              <a:srgbClr val="DB8D0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5" name="Line 54"/>
          <p:cNvSpPr>
            <a:spLocks noChangeShapeType="1"/>
          </p:cNvSpPr>
          <p:nvPr/>
        </p:nvSpPr>
        <p:spPr bwMode="auto">
          <a:xfrm flipH="1">
            <a:off x="0" y="6780213"/>
            <a:ext cx="8488363" cy="12700"/>
          </a:xfrm>
          <a:prstGeom prst="line">
            <a:avLst/>
          </a:prstGeom>
          <a:noFill/>
          <a:ln w="22225">
            <a:solidFill>
              <a:srgbClr val="DB8D0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cxnSp>
        <p:nvCxnSpPr>
          <p:cNvPr id="16" name="Straight Connector 37"/>
          <p:cNvCxnSpPr>
            <a:cxnSpLocks noChangeShapeType="1"/>
          </p:cNvCxnSpPr>
          <p:nvPr/>
        </p:nvCxnSpPr>
        <p:spPr bwMode="auto">
          <a:xfrm rot="10800000">
            <a:off x="0" y="6602413"/>
            <a:ext cx="7753350" cy="1587"/>
          </a:xfrm>
          <a:prstGeom prst="line">
            <a:avLst/>
          </a:prstGeom>
          <a:noFill/>
          <a:ln w="22225" algn="ctr">
            <a:solidFill>
              <a:srgbClr val="DB8D01"/>
            </a:solidFill>
            <a:round/>
            <a:headEnd/>
            <a:tailEnd/>
          </a:ln>
        </p:spPr>
      </p:cxnSp>
      <p:pic>
        <p:nvPicPr>
          <p:cNvPr id="17" name="Picture 22" descr="UP2.gif"/>
          <p:cNvPicPr>
            <a:picLocks noChangeAspect="1"/>
          </p:cNvPicPr>
          <p:nvPr/>
        </p:nvPicPr>
        <p:blipFill>
          <a:blip r:embed="rId4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6869113" y="6224588"/>
            <a:ext cx="2032000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97"/>
          <p:cNvSpPr>
            <a:spLocks noChangeArrowheads="1"/>
          </p:cNvSpPr>
          <p:nvPr/>
        </p:nvSpPr>
        <p:spPr bwMode="auto">
          <a:xfrm>
            <a:off x="0" y="1951038"/>
            <a:ext cx="9144000" cy="107950"/>
          </a:xfrm>
          <a:prstGeom prst="rect">
            <a:avLst/>
          </a:prstGeom>
          <a:solidFill>
            <a:srgbClr val="BA3106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9" name="Rectangle 97"/>
          <p:cNvSpPr>
            <a:spLocks noChangeArrowheads="1"/>
          </p:cNvSpPr>
          <p:nvPr/>
        </p:nvSpPr>
        <p:spPr bwMode="auto">
          <a:xfrm>
            <a:off x="0" y="1976438"/>
            <a:ext cx="9144000" cy="79375"/>
          </a:xfrm>
          <a:prstGeom prst="rect">
            <a:avLst/>
          </a:prstGeom>
          <a:solidFill>
            <a:srgbClr val="F0B41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cxnSp>
        <p:nvCxnSpPr>
          <p:cNvPr id="20" name="Straight Connector 37"/>
          <p:cNvCxnSpPr>
            <a:cxnSpLocks noChangeShapeType="1"/>
          </p:cNvCxnSpPr>
          <p:nvPr/>
        </p:nvCxnSpPr>
        <p:spPr bwMode="auto">
          <a:xfrm>
            <a:off x="0" y="3657600"/>
            <a:ext cx="914400" cy="91440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</p:spPr>
      </p:cxnSp>
      <p:cxnSp>
        <p:nvCxnSpPr>
          <p:cNvPr id="21" name="Straight Connector 38"/>
          <p:cNvCxnSpPr>
            <a:cxnSpLocks noChangeShapeType="1"/>
          </p:cNvCxnSpPr>
          <p:nvPr/>
        </p:nvCxnSpPr>
        <p:spPr bwMode="auto">
          <a:xfrm rot="5400000" flipH="1" flipV="1">
            <a:off x="3367881" y="3007519"/>
            <a:ext cx="9525" cy="6745288"/>
          </a:xfrm>
          <a:prstGeom prst="line">
            <a:avLst/>
          </a:prstGeom>
          <a:noFill/>
          <a:ln w="38100" algn="ctr">
            <a:solidFill>
              <a:srgbClr val="BA3106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395" y="285750"/>
            <a:ext cx="8569605" cy="1409700"/>
          </a:xfrm>
        </p:spPr>
        <p:txBody>
          <a:bodyPr/>
          <a:lstStyle>
            <a:lvl1pPr algn="l">
              <a:defRPr sz="3200" b="1" cap="none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4396" y="1570325"/>
            <a:ext cx="8569604" cy="537882"/>
          </a:xfrm>
        </p:spPr>
        <p:txBody>
          <a:bodyPr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:\002910RR.jpg"/>
          <p:cNvPicPr>
            <a:picLocks noChangeAspect="1" noChangeArrowheads="1"/>
          </p:cNvPicPr>
          <p:nvPr/>
        </p:nvPicPr>
        <p:blipFill>
          <a:blip r:embed="rId2" cstate="print"/>
          <a:srcRect r="38393" b="17352"/>
          <a:stretch>
            <a:fillRect/>
          </a:stretch>
        </p:blipFill>
        <p:spPr bwMode="auto">
          <a:xfrm>
            <a:off x="6708775" y="2012950"/>
            <a:ext cx="2435225" cy="410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006642R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76438"/>
            <a:ext cx="6305550" cy="421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U:\000 photostock show\006652P.jpg"/>
          <p:cNvPicPr>
            <a:picLocks noChangeAspect="1" noChangeArrowheads="1"/>
          </p:cNvPicPr>
          <p:nvPr/>
        </p:nvPicPr>
        <p:blipFill>
          <a:blip r:embed="rId4" cstate="print"/>
          <a:srcRect l="37627" r="17207" b="6079"/>
          <a:stretch>
            <a:fillRect/>
          </a:stretch>
        </p:blipFill>
        <p:spPr bwMode="auto">
          <a:xfrm>
            <a:off x="4314825" y="1982788"/>
            <a:ext cx="2538413" cy="417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 bwMode="auto">
          <a:xfrm>
            <a:off x="0" y="0"/>
            <a:ext cx="9144000" cy="2022475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8" name="Rectangle 97"/>
          <p:cNvSpPr>
            <a:spLocks noChangeArrowheads="1"/>
          </p:cNvSpPr>
          <p:nvPr/>
        </p:nvSpPr>
        <p:spPr bwMode="auto">
          <a:xfrm>
            <a:off x="0" y="6069013"/>
            <a:ext cx="9144000" cy="788987"/>
          </a:xfrm>
          <a:prstGeom prst="rect">
            <a:avLst/>
          </a:prstGeom>
          <a:solidFill>
            <a:srgbClr val="F0B41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9" name="Line 48"/>
          <p:cNvSpPr>
            <a:spLocks noChangeShapeType="1"/>
          </p:cNvSpPr>
          <p:nvPr/>
        </p:nvSpPr>
        <p:spPr bwMode="auto">
          <a:xfrm flipH="1" flipV="1">
            <a:off x="0" y="6384925"/>
            <a:ext cx="6521450" cy="11113"/>
          </a:xfrm>
          <a:prstGeom prst="line">
            <a:avLst/>
          </a:prstGeom>
          <a:noFill/>
          <a:ln w="38100">
            <a:solidFill>
              <a:srgbClr val="E3A20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0" name="Freeform 46"/>
          <p:cNvSpPr>
            <a:spLocks/>
          </p:cNvSpPr>
          <p:nvPr/>
        </p:nvSpPr>
        <p:spPr bwMode="auto">
          <a:xfrm>
            <a:off x="0" y="6092825"/>
            <a:ext cx="3157538" cy="182563"/>
          </a:xfrm>
          <a:custGeom>
            <a:avLst/>
            <a:gdLst/>
            <a:ahLst/>
            <a:cxnLst>
              <a:cxn ang="0">
                <a:pos x="3" y="0"/>
              </a:cxn>
              <a:cxn ang="0">
                <a:pos x="2253" y="0"/>
              </a:cxn>
              <a:cxn ang="0">
                <a:pos x="2160" y="93"/>
              </a:cxn>
              <a:cxn ang="0">
                <a:pos x="0" y="93"/>
              </a:cxn>
            </a:cxnLst>
            <a:rect l="0" t="0" r="r" b="b"/>
            <a:pathLst>
              <a:path w="2253" h="93">
                <a:moveTo>
                  <a:pt x="3" y="0"/>
                </a:moveTo>
                <a:lnTo>
                  <a:pt x="2253" y="0"/>
                </a:lnTo>
                <a:lnTo>
                  <a:pt x="2160" y="93"/>
                </a:lnTo>
                <a:lnTo>
                  <a:pt x="0" y="93"/>
                </a:lnTo>
              </a:path>
            </a:pathLst>
          </a:custGeom>
          <a:solidFill>
            <a:srgbClr val="E3A20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1" name="Rectangle 121"/>
          <p:cNvSpPr>
            <a:spLocks noChangeArrowheads="1"/>
          </p:cNvSpPr>
          <p:nvPr/>
        </p:nvSpPr>
        <p:spPr bwMode="auto">
          <a:xfrm>
            <a:off x="3970338" y="6286500"/>
            <a:ext cx="4065587" cy="1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Line 49"/>
          <p:cNvSpPr>
            <a:spLocks noChangeShapeType="1"/>
          </p:cNvSpPr>
          <p:nvPr/>
        </p:nvSpPr>
        <p:spPr bwMode="auto">
          <a:xfrm flipH="1">
            <a:off x="0" y="6199188"/>
            <a:ext cx="6343650" cy="0"/>
          </a:xfrm>
          <a:prstGeom prst="line">
            <a:avLst/>
          </a:prstGeom>
          <a:noFill/>
          <a:ln w="22225">
            <a:solidFill>
              <a:srgbClr val="DB8D0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Freeform 51"/>
          <p:cNvSpPr>
            <a:spLocks/>
          </p:cNvSpPr>
          <p:nvPr/>
        </p:nvSpPr>
        <p:spPr bwMode="auto">
          <a:xfrm>
            <a:off x="0" y="6467475"/>
            <a:ext cx="5400675" cy="258763"/>
          </a:xfrm>
          <a:custGeom>
            <a:avLst/>
            <a:gdLst/>
            <a:ahLst/>
            <a:cxnLst>
              <a:cxn ang="0">
                <a:pos x="5" y="0"/>
              </a:cxn>
              <a:cxn ang="0">
                <a:pos x="3759" y="0"/>
              </a:cxn>
              <a:cxn ang="0">
                <a:pos x="3651" y="84"/>
              </a:cxn>
              <a:cxn ang="0">
                <a:pos x="0" y="87"/>
              </a:cxn>
            </a:cxnLst>
            <a:rect l="0" t="0" r="r" b="b"/>
            <a:pathLst>
              <a:path w="3759" h="87">
                <a:moveTo>
                  <a:pt x="5" y="0"/>
                </a:moveTo>
                <a:lnTo>
                  <a:pt x="3759" y="0"/>
                </a:lnTo>
                <a:lnTo>
                  <a:pt x="3651" y="84"/>
                </a:lnTo>
                <a:lnTo>
                  <a:pt x="0" y="87"/>
                </a:lnTo>
              </a:path>
            </a:pathLst>
          </a:custGeom>
          <a:solidFill>
            <a:srgbClr val="E3A20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4" name="Line 53"/>
          <p:cNvSpPr>
            <a:spLocks noChangeShapeType="1"/>
          </p:cNvSpPr>
          <p:nvPr/>
        </p:nvSpPr>
        <p:spPr bwMode="auto">
          <a:xfrm flipH="1">
            <a:off x="0" y="6538913"/>
            <a:ext cx="6905625" cy="0"/>
          </a:xfrm>
          <a:prstGeom prst="line">
            <a:avLst/>
          </a:prstGeom>
          <a:noFill/>
          <a:ln w="22225">
            <a:solidFill>
              <a:srgbClr val="DB8D0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5" name="Line 49"/>
          <p:cNvSpPr>
            <a:spLocks noChangeShapeType="1"/>
          </p:cNvSpPr>
          <p:nvPr/>
        </p:nvSpPr>
        <p:spPr bwMode="auto">
          <a:xfrm flipH="1">
            <a:off x="0" y="6135688"/>
            <a:ext cx="8967788" cy="6350"/>
          </a:xfrm>
          <a:prstGeom prst="line">
            <a:avLst/>
          </a:prstGeom>
          <a:noFill/>
          <a:ln w="22225">
            <a:solidFill>
              <a:srgbClr val="DB8D0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6" name="Line 54"/>
          <p:cNvSpPr>
            <a:spLocks noChangeShapeType="1"/>
          </p:cNvSpPr>
          <p:nvPr/>
        </p:nvSpPr>
        <p:spPr bwMode="auto">
          <a:xfrm flipH="1">
            <a:off x="0" y="6780213"/>
            <a:ext cx="8488363" cy="12700"/>
          </a:xfrm>
          <a:prstGeom prst="line">
            <a:avLst/>
          </a:prstGeom>
          <a:noFill/>
          <a:ln w="22225">
            <a:solidFill>
              <a:srgbClr val="DB8D0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cxnSp>
        <p:nvCxnSpPr>
          <p:cNvPr id="17" name="Straight Connector 37"/>
          <p:cNvCxnSpPr>
            <a:cxnSpLocks noChangeShapeType="1"/>
          </p:cNvCxnSpPr>
          <p:nvPr/>
        </p:nvCxnSpPr>
        <p:spPr bwMode="auto">
          <a:xfrm rot="10800000">
            <a:off x="0" y="6602413"/>
            <a:ext cx="7753350" cy="1587"/>
          </a:xfrm>
          <a:prstGeom prst="line">
            <a:avLst/>
          </a:prstGeom>
          <a:noFill/>
          <a:ln w="22225" algn="ctr">
            <a:solidFill>
              <a:srgbClr val="DB8D01"/>
            </a:solidFill>
            <a:round/>
            <a:headEnd/>
            <a:tailEnd/>
          </a:ln>
        </p:spPr>
      </p:cxnSp>
      <p:pic>
        <p:nvPicPr>
          <p:cNvPr id="18" name="Picture 22" descr="UP2.gif"/>
          <p:cNvPicPr>
            <a:picLocks noChangeAspect="1"/>
          </p:cNvPicPr>
          <p:nvPr/>
        </p:nvPicPr>
        <p:blipFill>
          <a:blip r:embed="rId5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6869113" y="6224588"/>
            <a:ext cx="2032000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97"/>
          <p:cNvSpPr>
            <a:spLocks noChangeArrowheads="1"/>
          </p:cNvSpPr>
          <p:nvPr/>
        </p:nvSpPr>
        <p:spPr bwMode="auto">
          <a:xfrm>
            <a:off x="0" y="1951038"/>
            <a:ext cx="9144000" cy="107950"/>
          </a:xfrm>
          <a:prstGeom prst="rect">
            <a:avLst/>
          </a:prstGeom>
          <a:solidFill>
            <a:srgbClr val="BA3106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0" name="Rectangle 97"/>
          <p:cNvSpPr>
            <a:spLocks noChangeArrowheads="1"/>
          </p:cNvSpPr>
          <p:nvPr/>
        </p:nvSpPr>
        <p:spPr bwMode="auto">
          <a:xfrm>
            <a:off x="0" y="1976438"/>
            <a:ext cx="9144000" cy="79375"/>
          </a:xfrm>
          <a:prstGeom prst="rect">
            <a:avLst/>
          </a:prstGeom>
          <a:solidFill>
            <a:srgbClr val="F0B41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cxnSp>
        <p:nvCxnSpPr>
          <p:cNvPr id="21" name="Straight Connector 37"/>
          <p:cNvCxnSpPr>
            <a:cxnSpLocks noChangeShapeType="1"/>
          </p:cNvCxnSpPr>
          <p:nvPr/>
        </p:nvCxnSpPr>
        <p:spPr bwMode="auto">
          <a:xfrm>
            <a:off x="0" y="3657600"/>
            <a:ext cx="914400" cy="91440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</p:spPr>
      </p:cxnSp>
      <p:cxnSp>
        <p:nvCxnSpPr>
          <p:cNvPr id="22" name="Straight Connector 38"/>
          <p:cNvCxnSpPr>
            <a:cxnSpLocks noChangeShapeType="1"/>
          </p:cNvCxnSpPr>
          <p:nvPr/>
        </p:nvCxnSpPr>
        <p:spPr bwMode="auto">
          <a:xfrm rot="5400000" flipH="1" flipV="1">
            <a:off x="3367881" y="3007519"/>
            <a:ext cx="9525" cy="6745288"/>
          </a:xfrm>
          <a:prstGeom prst="line">
            <a:avLst/>
          </a:prstGeom>
          <a:noFill/>
          <a:ln w="38100" algn="ctr">
            <a:solidFill>
              <a:srgbClr val="BA3106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395" y="285750"/>
            <a:ext cx="8569605" cy="1409700"/>
          </a:xfrm>
        </p:spPr>
        <p:txBody>
          <a:bodyPr/>
          <a:lstStyle>
            <a:lvl1pPr algn="l">
              <a:defRPr sz="3200" b="1" cap="none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4396" y="1570325"/>
            <a:ext cx="8569604" cy="537882"/>
          </a:xfrm>
        </p:spPr>
        <p:txBody>
          <a:bodyPr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April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t="16431" b="15836"/>
          <a:stretch>
            <a:fillRect/>
          </a:stretch>
        </p:blipFill>
        <p:spPr bwMode="auto">
          <a:xfrm>
            <a:off x="0" y="2005013"/>
            <a:ext cx="9144000" cy="412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 bwMode="auto">
          <a:xfrm>
            <a:off x="0" y="0"/>
            <a:ext cx="9144000" cy="2022475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6" name="Rectangle 97"/>
          <p:cNvSpPr>
            <a:spLocks noChangeArrowheads="1"/>
          </p:cNvSpPr>
          <p:nvPr/>
        </p:nvSpPr>
        <p:spPr bwMode="auto">
          <a:xfrm>
            <a:off x="0" y="6069013"/>
            <a:ext cx="9144000" cy="788987"/>
          </a:xfrm>
          <a:prstGeom prst="rect">
            <a:avLst/>
          </a:prstGeom>
          <a:solidFill>
            <a:srgbClr val="F0B41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7" name="Line 48"/>
          <p:cNvSpPr>
            <a:spLocks noChangeShapeType="1"/>
          </p:cNvSpPr>
          <p:nvPr/>
        </p:nvSpPr>
        <p:spPr bwMode="auto">
          <a:xfrm flipH="1" flipV="1">
            <a:off x="0" y="6384925"/>
            <a:ext cx="6521450" cy="11113"/>
          </a:xfrm>
          <a:prstGeom prst="line">
            <a:avLst/>
          </a:prstGeom>
          <a:noFill/>
          <a:ln w="38100">
            <a:solidFill>
              <a:srgbClr val="E3A20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8" name="Freeform 46"/>
          <p:cNvSpPr>
            <a:spLocks/>
          </p:cNvSpPr>
          <p:nvPr/>
        </p:nvSpPr>
        <p:spPr bwMode="auto">
          <a:xfrm>
            <a:off x="0" y="6092825"/>
            <a:ext cx="3157538" cy="182563"/>
          </a:xfrm>
          <a:custGeom>
            <a:avLst/>
            <a:gdLst/>
            <a:ahLst/>
            <a:cxnLst>
              <a:cxn ang="0">
                <a:pos x="3" y="0"/>
              </a:cxn>
              <a:cxn ang="0">
                <a:pos x="2253" y="0"/>
              </a:cxn>
              <a:cxn ang="0">
                <a:pos x="2160" y="93"/>
              </a:cxn>
              <a:cxn ang="0">
                <a:pos x="0" y="93"/>
              </a:cxn>
            </a:cxnLst>
            <a:rect l="0" t="0" r="r" b="b"/>
            <a:pathLst>
              <a:path w="2253" h="93">
                <a:moveTo>
                  <a:pt x="3" y="0"/>
                </a:moveTo>
                <a:lnTo>
                  <a:pt x="2253" y="0"/>
                </a:lnTo>
                <a:lnTo>
                  <a:pt x="2160" y="93"/>
                </a:lnTo>
                <a:lnTo>
                  <a:pt x="0" y="93"/>
                </a:lnTo>
              </a:path>
            </a:pathLst>
          </a:custGeom>
          <a:solidFill>
            <a:srgbClr val="E3A20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9" name="Rectangle 121"/>
          <p:cNvSpPr>
            <a:spLocks noChangeArrowheads="1"/>
          </p:cNvSpPr>
          <p:nvPr/>
        </p:nvSpPr>
        <p:spPr bwMode="auto">
          <a:xfrm>
            <a:off x="3970338" y="6286500"/>
            <a:ext cx="4065587" cy="1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0" name="Line 49"/>
          <p:cNvSpPr>
            <a:spLocks noChangeShapeType="1"/>
          </p:cNvSpPr>
          <p:nvPr/>
        </p:nvSpPr>
        <p:spPr bwMode="auto">
          <a:xfrm flipH="1">
            <a:off x="0" y="6199188"/>
            <a:ext cx="6343650" cy="0"/>
          </a:xfrm>
          <a:prstGeom prst="line">
            <a:avLst/>
          </a:prstGeom>
          <a:noFill/>
          <a:ln w="22225">
            <a:solidFill>
              <a:srgbClr val="DB8D0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1" name="Freeform 51"/>
          <p:cNvSpPr>
            <a:spLocks/>
          </p:cNvSpPr>
          <p:nvPr/>
        </p:nvSpPr>
        <p:spPr bwMode="auto">
          <a:xfrm>
            <a:off x="0" y="6467475"/>
            <a:ext cx="5400675" cy="258763"/>
          </a:xfrm>
          <a:custGeom>
            <a:avLst/>
            <a:gdLst/>
            <a:ahLst/>
            <a:cxnLst>
              <a:cxn ang="0">
                <a:pos x="5" y="0"/>
              </a:cxn>
              <a:cxn ang="0">
                <a:pos x="3759" y="0"/>
              </a:cxn>
              <a:cxn ang="0">
                <a:pos x="3651" y="84"/>
              </a:cxn>
              <a:cxn ang="0">
                <a:pos x="0" y="87"/>
              </a:cxn>
            </a:cxnLst>
            <a:rect l="0" t="0" r="r" b="b"/>
            <a:pathLst>
              <a:path w="3759" h="87">
                <a:moveTo>
                  <a:pt x="5" y="0"/>
                </a:moveTo>
                <a:lnTo>
                  <a:pt x="3759" y="0"/>
                </a:lnTo>
                <a:lnTo>
                  <a:pt x="3651" y="84"/>
                </a:lnTo>
                <a:lnTo>
                  <a:pt x="0" y="87"/>
                </a:lnTo>
              </a:path>
            </a:pathLst>
          </a:custGeom>
          <a:solidFill>
            <a:srgbClr val="E3A20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Line 53"/>
          <p:cNvSpPr>
            <a:spLocks noChangeShapeType="1"/>
          </p:cNvSpPr>
          <p:nvPr/>
        </p:nvSpPr>
        <p:spPr bwMode="auto">
          <a:xfrm flipH="1">
            <a:off x="0" y="6538913"/>
            <a:ext cx="6905625" cy="0"/>
          </a:xfrm>
          <a:prstGeom prst="line">
            <a:avLst/>
          </a:prstGeom>
          <a:noFill/>
          <a:ln w="22225">
            <a:solidFill>
              <a:srgbClr val="DB8D0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Line 49"/>
          <p:cNvSpPr>
            <a:spLocks noChangeShapeType="1"/>
          </p:cNvSpPr>
          <p:nvPr/>
        </p:nvSpPr>
        <p:spPr bwMode="auto">
          <a:xfrm flipH="1">
            <a:off x="0" y="6135688"/>
            <a:ext cx="8967788" cy="6350"/>
          </a:xfrm>
          <a:prstGeom prst="line">
            <a:avLst/>
          </a:prstGeom>
          <a:noFill/>
          <a:ln w="22225">
            <a:solidFill>
              <a:srgbClr val="DB8D0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4" name="Line 54"/>
          <p:cNvSpPr>
            <a:spLocks noChangeShapeType="1"/>
          </p:cNvSpPr>
          <p:nvPr/>
        </p:nvSpPr>
        <p:spPr bwMode="auto">
          <a:xfrm flipH="1">
            <a:off x="0" y="6780213"/>
            <a:ext cx="8488363" cy="12700"/>
          </a:xfrm>
          <a:prstGeom prst="line">
            <a:avLst/>
          </a:prstGeom>
          <a:noFill/>
          <a:ln w="22225">
            <a:solidFill>
              <a:srgbClr val="DB8D0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cxnSp>
        <p:nvCxnSpPr>
          <p:cNvPr id="15" name="Straight Connector 37"/>
          <p:cNvCxnSpPr>
            <a:cxnSpLocks noChangeShapeType="1"/>
          </p:cNvCxnSpPr>
          <p:nvPr/>
        </p:nvCxnSpPr>
        <p:spPr bwMode="auto">
          <a:xfrm rot="10800000">
            <a:off x="0" y="6602413"/>
            <a:ext cx="7753350" cy="1587"/>
          </a:xfrm>
          <a:prstGeom prst="line">
            <a:avLst/>
          </a:prstGeom>
          <a:noFill/>
          <a:ln w="22225" algn="ctr">
            <a:solidFill>
              <a:srgbClr val="DB8D01"/>
            </a:solidFill>
            <a:round/>
            <a:headEnd/>
            <a:tailEnd/>
          </a:ln>
        </p:spPr>
      </p:cxnSp>
      <p:pic>
        <p:nvPicPr>
          <p:cNvPr id="16" name="Picture 22" descr="UP2.gif"/>
          <p:cNvPicPr>
            <a:picLocks noChangeAspect="1"/>
          </p:cNvPicPr>
          <p:nvPr/>
        </p:nvPicPr>
        <p:blipFill>
          <a:blip r:embed="rId3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6869113" y="6224588"/>
            <a:ext cx="2032000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97"/>
          <p:cNvSpPr>
            <a:spLocks noChangeArrowheads="1"/>
          </p:cNvSpPr>
          <p:nvPr/>
        </p:nvSpPr>
        <p:spPr bwMode="auto">
          <a:xfrm>
            <a:off x="0" y="1951038"/>
            <a:ext cx="9144000" cy="107950"/>
          </a:xfrm>
          <a:prstGeom prst="rect">
            <a:avLst/>
          </a:prstGeom>
          <a:solidFill>
            <a:srgbClr val="BA3106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8" name="Rectangle 97"/>
          <p:cNvSpPr>
            <a:spLocks noChangeArrowheads="1"/>
          </p:cNvSpPr>
          <p:nvPr/>
        </p:nvSpPr>
        <p:spPr bwMode="auto">
          <a:xfrm>
            <a:off x="0" y="1976438"/>
            <a:ext cx="9144000" cy="79375"/>
          </a:xfrm>
          <a:prstGeom prst="rect">
            <a:avLst/>
          </a:prstGeom>
          <a:solidFill>
            <a:srgbClr val="F0B41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cxnSp>
        <p:nvCxnSpPr>
          <p:cNvPr id="19" name="Straight Connector 37"/>
          <p:cNvCxnSpPr>
            <a:cxnSpLocks noChangeShapeType="1"/>
          </p:cNvCxnSpPr>
          <p:nvPr/>
        </p:nvCxnSpPr>
        <p:spPr bwMode="auto">
          <a:xfrm>
            <a:off x="0" y="3657600"/>
            <a:ext cx="914400" cy="91440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</p:spPr>
      </p:cxnSp>
      <p:cxnSp>
        <p:nvCxnSpPr>
          <p:cNvPr id="20" name="Straight Connector 38"/>
          <p:cNvCxnSpPr>
            <a:cxnSpLocks noChangeShapeType="1"/>
          </p:cNvCxnSpPr>
          <p:nvPr/>
        </p:nvCxnSpPr>
        <p:spPr bwMode="auto">
          <a:xfrm rot="5400000" flipH="1" flipV="1">
            <a:off x="3367881" y="3007519"/>
            <a:ext cx="9525" cy="6745288"/>
          </a:xfrm>
          <a:prstGeom prst="line">
            <a:avLst/>
          </a:prstGeom>
          <a:noFill/>
          <a:ln w="38100" algn="ctr">
            <a:solidFill>
              <a:srgbClr val="BA3106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395" y="285750"/>
            <a:ext cx="8569605" cy="1409700"/>
          </a:xfrm>
        </p:spPr>
        <p:txBody>
          <a:bodyPr/>
          <a:lstStyle>
            <a:lvl1pPr algn="l">
              <a:defRPr sz="3200" b="1" cap="none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4396" y="1570325"/>
            <a:ext cx="8569604" cy="537882"/>
          </a:xfrm>
        </p:spPr>
        <p:txBody>
          <a:bodyPr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798" y="1154430"/>
            <a:ext cx="8986202" cy="47640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654" y="1154430"/>
            <a:ext cx="4322762" cy="476408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0872" y="1154430"/>
            <a:ext cx="4453128" cy="476408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648" y="145334"/>
            <a:ext cx="8982352" cy="101844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491" y="1258016"/>
            <a:ext cx="428567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5491" y="1897777"/>
            <a:ext cx="4285673" cy="423516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309" y="1258016"/>
            <a:ext cx="44426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309" y="1897777"/>
            <a:ext cx="4442691" cy="423516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97"/>
          <p:cNvSpPr>
            <a:spLocks noChangeArrowheads="1"/>
          </p:cNvSpPr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F0B41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Line 48"/>
          <p:cNvSpPr>
            <a:spLocks noChangeShapeType="1"/>
          </p:cNvSpPr>
          <p:nvPr/>
        </p:nvSpPr>
        <p:spPr bwMode="auto">
          <a:xfrm flipH="1">
            <a:off x="0" y="6543675"/>
            <a:ext cx="7058025" cy="0"/>
          </a:xfrm>
          <a:prstGeom prst="line">
            <a:avLst/>
          </a:prstGeom>
          <a:noFill/>
          <a:ln w="38100">
            <a:solidFill>
              <a:srgbClr val="E3A20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Freeform 46"/>
          <p:cNvSpPr>
            <a:spLocks/>
          </p:cNvSpPr>
          <p:nvPr/>
        </p:nvSpPr>
        <p:spPr bwMode="auto">
          <a:xfrm>
            <a:off x="0" y="6350000"/>
            <a:ext cx="3157538" cy="109538"/>
          </a:xfrm>
          <a:custGeom>
            <a:avLst/>
            <a:gdLst/>
            <a:ahLst/>
            <a:cxnLst>
              <a:cxn ang="0">
                <a:pos x="3" y="0"/>
              </a:cxn>
              <a:cxn ang="0">
                <a:pos x="2253" y="0"/>
              </a:cxn>
              <a:cxn ang="0">
                <a:pos x="2160" y="93"/>
              </a:cxn>
              <a:cxn ang="0">
                <a:pos x="0" y="93"/>
              </a:cxn>
            </a:cxnLst>
            <a:rect l="0" t="0" r="r" b="b"/>
            <a:pathLst>
              <a:path w="2253" h="93">
                <a:moveTo>
                  <a:pt x="3" y="0"/>
                </a:moveTo>
                <a:lnTo>
                  <a:pt x="2253" y="0"/>
                </a:lnTo>
                <a:lnTo>
                  <a:pt x="2160" y="93"/>
                </a:lnTo>
                <a:lnTo>
                  <a:pt x="0" y="93"/>
                </a:lnTo>
              </a:path>
            </a:pathLst>
          </a:custGeom>
          <a:solidFill>
            <a:srgbClr val="E3A20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4" name="Line 47"/>
          <p:cNvSpPr>
            <a:spLocks noChangeShapeType="1"/>
          </p:cNvSpPr>
          <p:nvPr/>
        </p:nvSpPr>
        <p:spPr bwMode="auto">
          <a:xfrm flipH="1">
            <a:off x="0" y="6515100"/>
            <a:ext cx="7038975" cy="0"/>
          </a:xfrm>
          <a:prstGeom prst="line">
            <a:avLst/>
          </a:prstGeom>
          <a:noFill/>
          <a:ln w="38100">
            <a:solidFill>
              <a:srgbClr val="BA3106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5" name="Rectangle 121"/>
          <p:cNvSpPr>
            <a:spLocks noChangeArrowheads="1"/>
          </p:cNvSpPr>
          <p:nvPr/>
        </p:nvSpPr>
        <p:spPr bwMode="auto">
          <a:xfrm>
            <a:off x="3970338" y="6416675"/>
            <a:ext cx="4065587" cy="1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6" name="Line 49"/>
          <p:cNvSpPr>
            <a:spLocks noChangeShapeType="1"/>
          </p:cNvSpPr>
          <p:nvPr/>
        </p:nvSpPr>
        <p:spPr bwMode="auto">
          <a:xfrm flipH="1">
            <a:off x="0" y="6430963"/>
            <a:ext cx="6343650" cy="0"/>
          </a:xfrm>
          <a:prstGeom prst="line">
            <a:avLst/>
          </a:prstGeom>
          <a:noFill/>
          <a:ln w="19050">
            <a:solidFill>
              <a:srgbClr val="DB8D0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7" name="Line 50"/>
          <p:cNvSpPr>
            <a:spLocks noChangeShapeType="1"/>
          </p:cNvSpPr>
          <p:nvPr/>
        </p:nvSpPr>
        <p:spPr bwMode="auto">
          <a:xfrm flipH="1">
            <a:off x="3495675" y="6381750"/>
            <a:ext cx="3657600" cy="1588"/>
          </a:xfrm>
          <a:prstGeom prst="line">
            <a:avLst/>
          </a:prstGeom>
          <a:noFill/>
          <a:ln w="19050">
            <a:solidFill>
              <a:srgbClr val="DB8D0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8" name="Freeform 51"/>
          <p:cNvSpPr>
            <a:spLocks/>
          </p:cNvSpPr>
          <p:nvPr/>
        </p:nvSpPr>
        <p:spPr bwMode="auto">
          <a:xfrm>
            <a:off x="0" y="6643688"/>
            <a:ext cx="5967413" cy="138112"/>
          </a:xfrm>
          <a:custGeom>
            <a:avLst/>
            <a:gdLst/>
            <a:ahLst/>
            <a:cxnLst>
              <a:cxn ang="0">
                <a:pos x="5" y="0"/>
              </a:cxn>
              <a:cxn ang="0">
                <a:pos x="3759" y="0"/>
              </a:cxn>
              <a:cxn ang="0">
                <a:pos x="3651" y="84"/>
              </a:cxn>
              <a:cxn ang="0">
                <a:pos x="0" y="87"/>
              </a:cxn>
            </a:cxnLst>
            <a:rect l="0" t="0" r="r" b="b"/>
            <a:pathLst>
              <a:path w="3759" h="87">
                <a:moveTo>
                  <a:pt x="5" y="0"/>
                </a:moveTo>
                <a:lnTo>
                  <a:pt x="3759" y="0"/>
                </a:lnTo>
                <a:lnTo>
                  <a:pt x="3651" y="84"/>
                </a:lnTo>
                <a:lnTo>
                  <a:pt x="0" y="87"/>
                </a:lnTo>
              </a:path>
            </a:pathLst>
          </a:custGeom>
          <a:solidFill>
            <a:srgbClr val="E3A20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9" name="Line 53"/>
          <p:cNvSpPr>
            <a:spLocks noChangeShapeType="1"/>
          </p:cNvSpPr>
          <p:nvPr/>
        </p:nvSpPr>
        <p:spPr bwMode="auto">
          <a:xfrm flipH="1">
            <a:off x="0" y="6677025"/>
            <a:ext cx="6905625" cy="0"/>
          </a:xfrm>
          <a:prstGeom prst="line">
            <a:avLst/>
          </a:prstGeom>
          <a:noFill/>
          <a:ln w="19050">
            <a:solidFill>
              <a:srgbClr val="DB8D0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0" name="Line 54"/>
          <p:cNvSpPr>
            <a:spLocks noChangeShapeType="1"/>
          </p:cNvSpPr>
          <p:nvPr/>
        </p:nvSpPr>
        <p:spPr bwMode="auto">
          <a:xfrm flipH="1">
            <a:off x="0" y="6715125"/>
            <a:ext cx="8172450" cy="0"/>
          </a:xfrm>
          <a:prstGeom prst="line">
            <a:avLst/>
          </a:prstGeom>
          <a:noFill/>
          <a:ln w="19050">
            <a:solidFill>
              <a:srgbClr val="DB8D0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2" name="Rectangle 43"/>
          <p:cNvSpPr txBox="1">
            <a:spLocks noChangeArrowheads="1"/>
          </p:cNvSpPr>
          <p:nvPr/>
        </p:nvSpPr>
        <p:spPr bwMode="auto">
          <a:xfrm>
            <a:off x="0" y="6583363"/>
            <a:ext cx="1905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l">
              <a:defRPr sz="1000" smtClean="0">
                <a:solidFill>
                  <a:schemeClr val="tx1"/>
                </a:solidFill>
              </a:defRPr>
            </a:lvl1pPr>
          </a:lstStyle>
          <a:p>
            <a:pPr>
              <a:tabLst>
                <a:tab pos="461963" algn="l"/>
              </a:tabLst>
              <a:defRPr/>
            </a:pPr>
            <a:fld id="{F3A0E791-5A57-4F87-9EF6-542629F277A6}" type="slidenum">
              <a:rPr lang="en-US" sz="1200">
                <a:latin typeface="Arial" charset="0"/>
              </a:rPr>
              <a:pPr>
                <a:tabLst>
                  <a:tab pos="461963" algn="l"/>
                </a:tabLst>
                <a:defRPr/>
              </a:pPr>
              <a:t>‹#›</a:t>
            </a:fld>
            <a:endParaRPr lang="en-US" sz="1200" dirty="0">
              <a:latin typeface="Arial" charset="0"/>
            </a:endParaRPr>
          </a:p>
        </p:txBody>
      </p:sp>
      <p:sp>
        <p:nvSpPr>
          <p:cNvPr id="2061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7163" y="1152525"/>
            <a:ext cx="8986837" cy="467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62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57163" y="150813"/>
            <a:ext cx="8986837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pic>
        <p:nvPicPr>
          <p:cNvPr id="2063" name="Picture 22" descr="UP2.gif"/>
          <p:cNvPicPr>
            <a:picLocks noChangeAspect="1"/>
          </p:cNvPicPr>
          <p:nvPr/>
        </p:nvPicPr>
        <p:blipFill>
          <a:blip r:embed="rId13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7248525" y="6373813"/>
            <a:ext cx="1652588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82" r:id="rId5"/>
    <p:sldLayoutId id="2147483783" r:id="rId6"/>
    <p:sldLayoutId id="2147483792" r:id="rId7"/>
    <p:sldLayoutId id="2147483784" r:id="rId8"/>
    <p:sldLayoutId id="2147483785" r:id="rId9"/>
    <p:sldLayoutId id="2147483786" r:id="rId10"/>
    <p:sldLayoutId id="2147483787" r:id="rId11"/>
  </p:sldLayoutIdLst>
  <p:transition>
    <p:dissolve/>
  </p:transition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C357F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C357F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C357F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C357F"/>
          </a:solidFill>
          <a:latin typeface="Arial" charset="0"/>
        </a:defRPr>
      </a:lvl9pPr>
    </p:titleStyle>
    <p:bodyStyle>
      <a:lvl1pPr marL="230188" indent="-230188" algn="l" rtl="0" eaLnBrk="1" fontAlgn="base" hangingPunct="1">
        <a:lnSpc>
          <a:spcPct val="90000"/>
        </a:lnSpc>
        <a:spcBef>
          <a:spcPct val="50000"/>
        </a:spcBef>
        <a:spcAft>
          <a:spcPct val="0"/>
        </a:spcAft>
        <a:buClr>
          <a:schemeClr val="tx2"/>
        </a:buClr>
        <a:buFont typeface="Times"/>
        <a:buChar char="•"/>
        <a:defRPr sz="2600" b="1">
          <a:solidFill>
            <a:schemeClr val="tx1"/>
          </a:solidFill>
          <a:latin typeface="+mn-lt"/>
          <a:ea typeface="+mn-ea"/>
          <a:cs typeface="+mn-cs"/>
        </a:defRPr>
      </a:lvl1pPr>
      <a:lvl2pPr marL="623888" indent="-279400" algn="l" rtl="0" eaLnBrk="1" fontAlgn="base" hangingPunct="1">
        <a:lnSpc>
          <a:spcPct val="90000"/>
        </a:lnSpc>
        <a:spcBef>
          <a:spcPct val="50000"/>
        </a:spcBef>
        <a:spcAft>
          <a:spcPct val="0"/>
        </a:spcAft>
        <a:buClr>
          <a:schemeClr val="tx2"/>
        </a:buClr>
        <a:buChar char="–"/>
        <a:defRPr sz="2200" b="1">
          <a:solidFill>
            <a:schemeClr val="tx1"/>
          </a:solidFill>
          <a:latin typeface="+mn-lt"/>
        </a:defRPr>
      </a:lvl2pPr>
      <a:lvl3pPr marL="969963" indent="-176213" algn="l" rtl="0" eaLnBrk="1" fontAlgn="base" hangingPunct="1">
        <a:lnSpc>
          <a:spcPct val="90000"/>
        </a:lnSpc>
        <a:spcBef>
          <a:spcPct val="50000"/>
        </a:spcBef>
        <a:spcAft>
          <a:spcPct val="0"/>
        </a:spcAft>
        <a:buClr>
          <a:schemeClr val="tx2"/>
        </a:buClr>
        <a:buChar char="•"/>
        <a:defRPr b="1">
          <a:solidFill>
            <a:schemeClr val="tx1"/>
          </a:solidFill>
          <a:latin typeface="+mn-lt"/>
        </a:defRPr>
      </a:lvl3pPr>
      <a:lvl4pPr marL="1314450" indent="-230188" algn="l" rtl="0" eaLnBrk="1" fontAlgn="base" hangingPunct="1">
        <a:lnSpc>
          <a:spcPct val="90000"/>
        </a:lnSpc>
        <a:spcBef>
          <a:spcPct val="50000"/>
        </a:spcBef>
        <a:spcAft>
          <a:spcPct val="0"/>
        </a:spcAft>
        <a:buClr>
          <a:schemeClr val="tx2"/>
        </a:buClr>
        <a:buChar char="–"/>
        <a:defRPr b="1">
          <a:solidFill>
            <a:schemeClr val="tx1"/>
          </a:solidFill>
          <a:latin typeface="+mn-lt"/>
        </a:defRPr>
      </a:lvl4pPr>
      <a:lvl5pPr marL="1719263" indent="-230188" algn="l" rtl="0" eaLnBrk="1" fontAlgn="base" hangingPunct="1">
        <a:lnSpc>
          <a:spcPct val="90000"/>
        </a:lnSpc>
        <a:spcBef>
          <a:spcPct val="50000"/>
        </a:spcBef>
        <a:spcAft>
          <a:spcPct val="0"/>
        </a:spcAft>
        <a:buClr>
          <a:schemeClr val="tx2"/>
        </a:buClr>
        <a:buChar char="»"/>
        <a:defRPr b="1">
          <a:solidFill>
            <a:schemeClr val="tx1"/>
          </a:solidFill>
          <a:latin typeface="+mn-lt"/>
        </a:defRPr>
      </a:lvl5pPr>
      <a:lvl6pPr marL="2176463" indent="-230188" algn="l" rtl="0" eaLnBrk="1" fontAlgn="base" hangingPunct="1">
        <a:lnSpc>
          <a:spcPct val="90000"/>
        </a:lnSpc>
        <a:spcBef>
          <a:spcPct val="50000"/>
        </a:spcBef>
        <a:spcAft>
          <a:spcPct val="0"/>
        </a:spcAft>
        <a:buClr>
          <a:srgbClr val="1C357F"/>
        </a:buClr>
        <a:buChar char="»"/>
        <a:defRPr b="1">
          <a:solidFill>
            <a:srgbClr val="000000"/>
          </a:solidFill>
          <a:latin typeface="+mn-lt"/>
        </a:defRPr>
      </a:lvl6pPr>
      <a:lvl7pPr marL="2633663" indent="-230188" algn="l" rtl="0" eaLnBrk="1" fontAlgn="base" hangingPunct="1">
        <a:lnSpc>
          <a:spcPct val="90000"/>
        </a:lnSpc>
        <a:spcBef>
          <a:spcPct val="50000"/>
        </a:spcBef>
        <a:spcAft>
          <a:spcPct val="0"/>
        </a:spcAft>
        <a:buClr>
          <a:srgbClr val="1C357F"/>
        </a:buClr>
        <a:buChar char="»"/>
        <a:defRPr b="1">
          <a:solidFill>
            <a:srgbClr val="000000"/>
          </a:solidFill>
          <a:latin typeface="+mn-lt"/>
        </a:defRPr>
      </a:lvl7pPr>
      <a:lvl8pPr marL="3090863" indent="-230188" algn="l" rtl="0" eaLnBrk="1" fontAlgn="base" hangingPunct="1">
        <a:lnSpc>
          <a:spcPct val="90000"/>
        </a:lnSpc>
        <a:spcBef>
          <a:spcPct val="50000"/>
        </a:spcBef>
        <a:spcAft>
          <a:spcPct val="0"/>
        </a:spcAft>
        <a:buClr>
          <a:srgbClr val="1C357F"/>
        </a:buClr>
        <a:buChar char="»"/>
        <a:defRPr b="1">
          <a:solidFill>
            <a:srgbClr val="000000"/>
          </a:solidFill>
          <a:latin typeface="+mn-lt"/>
        </a:defRPr>
      </a:lvl8pPr>
      <a:lvl9pPr marL="3548063" indent="-230188" algn="l" rtl="0" eaLnBrk="1" fontAlgn="base" hangingPunct="1">
        <a:lnSpc>
          <a:spcPct val="90000"/>
        </a:lnSpc>
        <a:spcBef>
          <a:spcPct val="50000"/>
        </a:spcBef>
        <a:spcAft>
          <a:spcPct val="0"/>
        </a:spcAft>
        <a:buClr>
          <a:srgbClr val="1C357F"/>
        </a:buClr>
        <a:buChar char="»"/>
        <a:defRPr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94"/>
          <p:cNvGrpSpPr>
            <a:grpSpLocks/>
          </p:cNvGrpSpPr>
          <p:nvPr/>
        </p:nvGrpSpPr>
        <p:grpSpPr bwMode="auto">
          <a:xfrm>
            <a:off x="520700" y="-9525"/>
            <a:ext cx="8553450" cy="6332538"/>
            <a:chOff x="520700" y="-9832"/>
            <a:chExt cx="8553450" cy="6333407"/>
          </a:xfrm>
        </p:grpSpPr>
        <p:sp>
          <p:nvSpPr>
            <p:cNvPr id="15744" name="Freeform 3"/>
            <p:cNvSpPr>
              <a:spLocks/>
            </p:cNvSpPr>
            <p:nvPr/>
          </p:nvSpPr>
          <p:spPr bwMode="auto">
            <a:xfrm>
              <a:off x="1222375" y="4420162"/>
              <a:ext cx="3163888" cy="1903413"/>
            </a:xfrm>
            <a:custGeom>
              <a:avLst/>
              <a:gdLst>
                <a:gd name="T0" fmla="*/ 1043344994 w 1993"/>
                <a:gd name="T1" fmla="*/ 2147483647 h 1199"/>
                <a:gd name="T2" fmla="*/ 937498440 w 1993"/>
                <a:gd name="T3" fmla="*/ 2147483647 h 1199"/>
                <a:gd name="T4" fmla="*/ 680442327 w 1993"/>
                <a:gd name="T5" fmla="*/ 1882558034 h 1199"/>
                <a:gd name="T6" fmla="*/ 433467036 w 1993"/>
                <a:gd name="T7" fmla="*/ 1582658293 h 1199"/>
                <a:gd name="T8" fmla="*/ 607358596 w 1993"/>
                <a:gd name="T9" fmla="*/ 1391126446 h 1199"/>
                <a:gd name="T10" fmla="*/ 277217263 w 1993"/>
                <a:gd name="T11" fmla="*/ 919858089 h 1199"/>
                <a:gd name="T12" fmla="*/ 141128787 w 1993"/>
                <a:gd name="T13" fmla="*/ 496471702 h 1199"/>
                <a:gd name="T14" fmla="*/ 0 w 1993"/>
                <a:gd name="T15" fmla="*/ 0 h 1199"/>
                <a:gd name="T16" fmla="*/ 1537295576 w 1993"/>
                <a:gd name="T17" fmla="*/ 602318249 h 1199"/>
                <a:gd name="T18" fmla="*/ 2147483647 w 1993"/>
                <a:gd name="T19" fmla="*/ 504031376 h 1199"/>
                <a:gd name="T20" fmla="*/ 2147483647 w 1993"/>
                <a:gd name="T21" fmla="*/ 713205108 h 1199"/>
                <a:gd name="T22" fmla="*/ 2147483647 w 1993"/>
                <a:gd name="T23" fmla="*/ 1252518666 h 1199"/>
                <a:gd name="T24" fmla="*/ 2147483647 w 1993"/>
                <a:gd name="T25" fmla="*/ 1164312416 h 1199"/>
                <a:gd name="T26" fmla="*/ 2147483647 w 1993"/>
                <a:gd name="T27" fmla="*/ 1217236483 h 1199"/>
                <a:gd name="T28" fmla="*/ 2147483647 w 1993"/>
                <a:gd name="T29" fmla="*/ 1895158020 h 1199"/>
                <a:gd name="T30" fmla="*/ 2147483647 w 1993"/>
                <a:gd name="T31" fmla="*/ 2147483647 h 1199"/>
                <a:gd name="T32" fmla="*/ 2147483647 w 1993"/>
                <a:gd name="T33" fmla="*/ 2147483647 h 1199"/>
                <a:gd name="T34" fmla="*/ 2147483647 w 1993"/>
                <a:gd name="T35" fmla="*/ 2147483647 h 1199"/>
                <a:gd name="T36" fmla="*/ 2147483647 w 1993"/>
                <a:gd name="T37" fmla="*/ 2147483647 h 1199"/>
                <a:gd name="T38" fmla="*/ 2147483647 w 1993"/>
                <a:gd name="T39" fmla="*/ 2147483647 h 1199"/>
                <a:gd name="T40" fmla="*/ 2147483647 w 1993"/>
                <a:gd name="T41" fmla="*/ 2147483647 h 1199"/>
                <a:gd name="T42" fmla="*/ 2147483647 w 1993"/>
                <a:gd name="T43" fmla="*/ 2147483647 h 1199"/>
                <a:gd name="T44" fmla="*/ 2137093108 w 1993"/>
                <a:gd name="T45" fmla="*/ 2147483647 h 1199"/>
                <a:gd name="T46" fmla="*/ 1859875945 w 1993"/>
                <a:gd name="T47" fmla="*/ 2147483647 h 1199"/>
                <a:gd name="T48" fmla="*/ 1794351888 w 1993"/>
                <a:gd name="T49" fmla="*/ 2147483647 h 1199"/>
                <a:gd name="T50" fmla="*/ 1597779320 w 1993"/>
                <a:gd name="T51" fmla="*/ 1927920840 h 1199"/>
                <a:gd name="T52" fmla="*/ 1386086214 w 1993"/>
                <a:gd name="T53" fmla="*/ 1696066499 h 1199"/>
                <a:gd name="T54" fmla="*/ 1146672185 w 1993"/>
                <a:gd name="T55" fmla="*/ 1181954301 h 1199"/>
                <a:gd name="T56" fmla="*/ 972780625 w 1993"/>
                <a:gd name="T57" fmla="*/ 642640743 h 1199"/>
                <a:gd name="T58" fmla="*/ 554434525 w 1993"/>
                <a:gd name="T59" fmla="*/ 415826614 h 1199"/>
                <a:gd name="T60" fmla="*/ 745966384 w 1993"/>
                <a:gd name="T61" fmla="*/ 1199594598 h 1199"/>
                <a:gd name="T62" fmla="*/ 884575957 w 1993"/>
                <a:gd name="T63" fmla="*/ 1355844263 h 1199"/>
                <a:gd name="T64" fmla="*/ 990422511 w 1993"/>
                <a:gd name="T65" fmla="*/ 1582658293 h 1199"/>
                <a:gd name="T66" fmla="*/ 1249997788 w 1993"/>
                <a:gd name="T67" fmla="*/ 2069049570 h 1199"/>
                <a:gd name="T68" fmla="*/ 1355844341 w 1993"/>
                <a:gd name="T69" fmla="*/ 2147483647 h 1199"/>
                <a:gd name="T70" fmla="*/ 1421368398 w 1993"/>
                <a:gd name="T71" fmla="*/ 2147483647 h 1199"/>
                <a:gd name="T72" fmla="*/ 1537295576 w 1993"/>
                <a:gd name="T73" fmla="*/ 2147483647 h 1199"/>
                <a:gd name="T74" fmla="*/ 1688505334 w 1993"/>
                <a:gd name="T75" fmla="*/ 2147483647 h 1199"/>
                <a:gd name="T76" fmla="*/ 1456650583 w 1993"/>
                <a:gd name="T77" fmla="*/ 2147483647 h 1199"/>
                <a:gd name="T78" fmla="*/ 1381045902 w 1993"/>
                <a:gd name="T79" fmla="*/ 2147483647 h 1199"/>
                <a:gd name="T80" fmla="*/ 1164312483 w 1993"/>
                <a:gd name="T81" fmla="*/ 2147483647 h 1199"/>
                <a:gd name="T82" fmla="*/ 1068546554 w 1993"/>
                <a:gd name="T83" fmla="*/ 2147483647 h 119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993"/>
                <a:gd name="T127" fmla="*/ 0 h 1199"/>
                <a:gd name="T128" fmla="*/ 1993 w 1993"/>
                <a:gd name="T129" fmla="*/ 1199 h 119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993" h="1199">
                  <a:moveTo>
                    <a:pt x="408" y="1013"/>
                  </a:moveTo>
                  <a:lnTo>
                    <a:pt x="414" y="965"/>
                  </a:lnTo>
                  <a:lnTo>
                    <a:pt x="427" y="910"/>
                  </a:lnTo>
                  <a:lnTo>
                    <a:pt x="372" y="855"/>
                  </a:lnTo>
                  <a:lnTo>
                    <a:pt x="308" y="757"/>
                  </a:lnTo>
                  <a:lnTo>
                    <a:pt x="270" y="747"/>
                  </a:lnTo>
                  <a:lnTo>
                    <a:pt x="186" y="676"/>
                  </a:lnTo>
                  <a:lnTo>
                    <a:pt x="172" y="628"/>
                  </a:lnTo>
                  <a:lnTo>
                    <a:pt x="224" y="609"/>
                  </a:lnTo>
                  <a:lnTo>
                    <a:pt x="241" y="552"/>
                  </a:lnTo>
                  <a:lnTo>
                    <a:pt x="207" y="469"/>
                  </a:lnTo>
                  <a:lnTo>
                    <a:pt x="110" y="365"/>
                  </a:lnTo>
                  <a:lnTo>
                    <a:pt x="88" y="223"/>
                  </a:lnTo>
                  <a:cubicBezTo>
                    <a:pt x="80" y="193"/>
                    <a:pt x="66" y="212"/>
                    <a:pt x="56" y="197"/>
                  </a:cubicBezTo>
                  <a:cubicBezTo>
                    <a:pt x="49" y="179"/>
                    <a:pt x="55" y="148"/>
                    <a:pt x="46" y="115"/>
                  </a:cubicBezTo>
                  <a:lnTo>
                    <a:pt x="0" y="0"/>
                  </a:lnTo>
                  <a:lnTo>
                    <a:pt x="214" y="7"/>
                  </a:lnTo>
                  <a:lnTo>
                    <a:pt x="610" y="239"/>
                  </a:lnTo>
                  <a:lnTo>
                    <a:pt x="869" y="262"/>
                  </a:lnTo>
                  <a:lnTo>
                    <a:pt x="869" y="200"/>
                  </a:lnTo>
                  <a:cubicBezTo>
                    <a:pt x="1072" y="207"/>
                    <a:pt x="1021" y="159"/>
                    <a:pt x="1076" y="214"/>
                  </a:cubicBezTo>
                  <a:lnTo>
                    <a:pt x="1179" y="283"/>
                  </a:lnTo>
                  <a:lnTo>
                    <a:pt x="1241" y="372"/>
                  </a:lnTo>
                  <a:lnTo>
                    <a:pt x="1303" y="497"/>
                  </a:lnTo>
                  <a:cubicBezTo>
                    <a:pt x="1387" y="560"/>
                    <a:pt x="1351" y="559"/>
                    <a:pt x="1393" y="559"/>
                  </a:cubicBezTo>
                  <a:lnTo>
                    <a:pt x="1448" y="462"/>
                  </a:lnTo>
                  <a:cubicBezTo>
                    <a:pt x="1540" y="454"/>
                    <a:pt x="1538" y="424"/>
                    <a:pt x="1538" y="462"/>
                  </a:cubicBezTo>
                  <a:lnTo>
                    <a:pt x="1620" y="483"/>
                  </a:lnTo>
                  <a:cubicBezTo>
                    <a:pt x="1670" y="603"/>
                    <a:pt x="1639" y="570"/>
                    <a:pt x="1676" y="607"/>
                  </a:cubicBezTo>
                  <a:lnTo>
                    <a:pt x="1779" y="752"/>
                  </a:lnTo>
                  <a:lnTo>
                    <a:pt x="1820" y="883"/>
                  </a:lnTo>
                  <a:lnTo>
                    <a:pt x="1903" y="910"/>
                  </a:lnTo>
                  <a:lnTo>
                    <a:pt x="1986" y="917"/>
                  </a:lnTo>
                  <a:lnTo>
                    <a:pt x="1993" y="1021"/>
                  </a:lnTo>
                  <a:lnTo>
                    <a:pt x="1972" y="1073"/>
                  </a:lnTo>
                  <a:lnTo>
                    <a:pt x="1928" y="1059"/>
                  </a:lnTo>
                  <a:lnTo>
                    <a:pt x="1922" y="1085"/>
                  </a:lnTo>
                  <a:lnTo>
                    <a:pt x="1934" y="1111"/>
                  </a:lnTo>
                  <a:lnTo>
                    <a:pt x="1930" y="1131"/>
                  </a:lnTo>
                  <a:lnTo>
                    <a:pt x="1920" y="1157"/>
                  </a:lnTo>
                  <a:lnTo>
                    <a:pt x="1930" y="1197"/>
                  </a:lnTo>
                  <a:lnTo>
                    <a:pt x="972" y="1197"/>
                  </a:lnTo>
                  <a:lnTo>
                    <a:pt x="910" y="1141"/>
                  </a:lnTo>
                  <a:lnTo>
                    <a:pt x="874" y="1111"/>
                  </a:lnTo>
                  <a:lnTo>
                    <a:pt x="860" y="1049"/>
                  </a:lnTo>
                  <a:lnTo>
                    <a:pt x="848" y="1021"/>
                  </a:lnTo>
                  <a:lnTo>
                    <a:pt x="798" y="975"/>
                  </a:lnTo>
                  <a:cubicBezTo>
                    <a:pt x="758" y="983"/>
                    <a:pt x="760" y="994"/>
                    <a:pt x="738" y="972"/>
                  </a:cubicBezTo>
                  <a:lnTo>
                    <a:pt x="710" y="897"/>
                  </a:lnTo>
                  <a:lnTo>
                    <a:pt x="712" y="927"/>
                  </a:lnTo>
                  <a:lnTo>
                    <a:pt x="724" y="821"/>
                  </a:lnTo>
                  <a:lnTo>
                    <a:pt x="634" y="765"/>
                  </a:lnTo>
                  <a:lnTo>
                    <a:pt x="598" y="685"/>
                  </a:lnTo>
                  <a:cubicBezTo>
                    <a:pt x="560" y="673"/>
                    <a:pt x="571" y="697"/>
                    <a:pt x="550" y="673"/>
                  </a:cubicBezTo>
                  <a:lnTo>
                    <a:pt x="469" y="538"/>
                  </a:lnTo>
                  <a:cubicBezTo>
                    <a:pt x="461" y="466"/>
                    <a:pt x="485" y="469"/>
                    <a:pt x="455" y="469"/>
                  </a:cubicBezTo>
                  <a:lnTo>
                    <a:pt x="386" y="352"/>
                  </a:lnTo>
                  <a:cubicBezTo>
                    <a:pt x="386" y="319"/>
                    <a:pt x="386" y="287"/>
                    <a:pt x="386" y="255"/>
                  </a:cubicBezTo>
                  <a:lnTo>
                    <a:pt x="289" y="159"/>
                  </a:lnTo>
                  <a:cubicBezTo>
                    <a:pt x="215" y="151"/>
                    <a:pt x="220" y="128"/>
                    <a:pt x="220" y="165"/>
                  </a:cubicBezTo>
                  <a:lnTo>
                    <a:pt x="214" y="262"/>
                  </a:lnTo>
                  <a:lnTo>
                    <a:pt x="296" y="476"/>
                  </a:lnTo>
                  <a:lnTo>
                    <a:pt x="296" y="531"/>
                  </a:lnTo>
                  <a:lnTo>
                    <a:pt x="351" y="538"/>
                  </a:lnTo>
                  <a:lnTo>
                    <a:pt x="365" y="586"/>
                  </a:lnTo>
                  <a:lnTo>
                    <a:pt x="393" y="628"/>
                  </a:lnTo>
                  <a:cubicBezTo>
                    <a:pt x="393" y="651"/>
                    <a:pt x="393" y="674"/>
                    <a:pt x="393" y="697"/>
                  </a:cubicBezTo>
                  <a:lnTo>
                    <a:pt x="496" y="821"/>
                  </a:lnTo>
                  <a:cubicBezTo>
                    <a:pt x="518" y="855"/>
                    <a:pt x="507" y="882"/>
                    <a:pt x="514" y="907"/>
                  </a:cubicBezTo>
                  <a:cubicBezTo>
                    <a:pt x="521" y="932"/>
                    <a:pt x="533" y="956"/>
                    <a:pt x="538" y="973"/>
                  </a:cubicBezTo>
                  <a:cubicBezTo>
                    <a:pt x="543" y="990"/>
                    <a:pt x="542" y="987"/>
                    <a:pt x="546" y="1007"/>
                  </a:cubicBezTo>
                  <a:lnTo>
                    <a:pt x="564" y="1095"/>
                  </a:lnTo>
                  <a:lnTo>
                    <a:pt x="596" y="1127"/>
                  </a:lnTo>
                  <a:lnTo>
                    <a:pt x="610" y="1127"/>
                  </a:lnTo>
                  <a:lnTo>
                    <a:pt x="626" y="1111"/>
                  </a:lnTo>
                  <a:lnTo>
                    <a:pt x="670" y="1141"/>
                  </a:lnTo>
                  <a:lnTo>
                    <a:pt x="694" y="1199"/>
                  </a:lnTo>
                  <a:lnTo>
                    <a:pt x="578" y="1197"/>
                  </a:lnTo>
                  <a:lnTo>
                    <a:pt x="570" y="1163"/>
                  </a:lnTo>
                  <a:lnTo>
                    <a:pt x="548" y="1139"/>
                  </a:lnTo>
                  <a:lnTo>
                    <a:pt x="510" y="1117"/>
                  </a:lnTo>
                  <a:lnTo>
                    <a:pt x="462" y="1085"/>
                  </a:lnTo>
                  <a:lnTo>
                    <a:pt x="464" y="1067"/>
                  </a:lnTo>
                  <a:lnTo>
                    <a:pt x="424" y="1047"/>
                  </a:lnTo>
                  <a:lnTo>
                    <a:pt x="408" y="1013"/>
                  </a:lnTo>
                  <a:close/>
                </a:path>
              </a:pathLst>
            </a:custGeom>
            <a:solidFill>
              <a:srgbClr val="CACAC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45" name="Freeform 4"/>
            <p:cNvSpPr>
              <a:spLocks/>
            </p:cNvSpPr>
            <p:nvPr/>
          </p:nvSpPr>
          <p:spPr bwMode="auto">
            <a:xfrm>
              <a:off x="619125" y="-9832"/>
              <a:ext cx="7915275" cy="2684206"/>
            </a:xfrm>
            <a:custGeom>
              <a:avLst/>
              <a:gdLst>
                <a:gd name="T0" fmla="*/ 191531850 w 4986"/>
                <a:gd name="T1" fmla="*/ 510640420 h 1620"/>
                <a:gd name="T2" fmla="*/ 35282186 w 4986"/>
                <a:gd name="T3" fmla="*/ 757723165 h 1620"/>
                <a:gd name="T4" fmla="*/ 0 w 4986"/>
                <a:gd name="T5" fmla="*/ 1004807774 h 1620"/>
                <a:gd name="T6" fmla="*/ 365423406 w 4986"/>
                <a:gd name="T7" fmla="*/ 1194238099 h 1620"/>
                <a:gd name="T8" fmla="*/ 504031251 w 4986"/>
                <a:gd name="T9" fmla="*/ 1364451503 h 1620"/>
                <a:gd name="T10" fmla="*/ 748487105 w 4986"/>
                <a:gd name="T11" fmla="*/ 1779002556 h 1620"/>
                <a:gd name="T12" fmla="*/ 2069047471 w 4986"/>
                <a:gd name="T13" fmla="*/ 2147483647 h 1620"/>
                <a:gd name="T14" fmla="*/ 2147483647 w 4986"/>
                <a:gd name="T15" fmla="*/ 2147483647 h 1620"/>
                <a:gd name="T16" fmla="*/ 2147483647 w 4986"/>
                <a:gd name="T17" fmla="*/ 2147483647 h 1620"/>
                <a:gd name="T18" fmla="*/ 2147483647 w 4986"/>
                <a:gd name="T19" fmla="*/ 2147483647 h 1620"/>
                <a:gd name="T20" fmla="*/ 2147483647 w 4986"/>
                <a:gd name="T21" fmla="*/ 2147483647 h 1620"/>
                <a:gd name="T22" fmla="*/ 2147483647 w 4986"/>
                <a:gd name="T23" fmla="*/ 2147483647 h 1620"/>
                <a:gd name="T24" fmla="*/ 2147483647 w 4986"/>
                <a:gd name="T25" fmla="*/ 2147483647 h 1620"/>
                <a:gd name="T26" fmla="*/ 2147483647 w 4986"/>
                <a:gd name="T27" fmla="*/ 2147483647 h 1620"/>
                <a:gd name="T28" fmla="*/ 2147483647 w 4986"/>
                <a:gd name="T29" fmla="*/ 2147483647 h 1620"/>
                <a:gd name="T30" fmla="*/ 2147483647 w 4986"/>
                <a:gd name="T31" fmla="*/ 2147483647 h 1620"/>
                <a:gd name="T32" fmla="*/ 2147483647 w 4986"/>
                <a:gd name="T33" fmla="*/ 2147483647 h 1620"/>
                <a:gd name="T34" fmla="*/ 2147483647 w 4986"/>
                <a:gd name="T35" fmla="*/ 2147483647 h 1620"/>
                <a:gd name="T36" fmla="*/ 2147483647 w 4986"/>
                <a:gd name="T37" fmla="*/ 2147483647 h 1620"/>
                <a:gd name="T38" fmla="*/ 2147483647 w 4986"/>
                <a:gd name="T39" fmla="*/ 2147483647 h 1620"/>
                <a:gd name="T40" fmla="*/ 2147483647 w 4986"/>
                <a:gd name="T41" fmla="*/ 2147483647 h 1620"/>
                <a:gd name="T42" fmla="*/ 2147483647 w 4986"/>
                <a:gd name="T43" fmla="*/ 2147483647 h 1620"/>
                <a:gd name="T44" fmla="*/ 2147483647 w 4986"/>
                <a:gd name="T45" fmla="*/ 2147483647 h 1620"/>
                <a:gd name="T46" fmla="*/ 2147483647 w 4986"/>
                <a:gd name="T47" fmla="*/ 2147483647 h 1620"/>
                <a:gd name="T48" fmla="*/ 2147483647 w 4986"/>
                <a:gd name="T49" fmla="*/ 2147483647 h 1620"/>
                <a:gd name="T50" fmla="*/ 2147483647 w 4986"/>
                <a:gd name="T51" fmla="*/ 2147483647 h 1620"/>
                <a:gd name="T52" fmla="*/ 2147483647 w 4986"/>
                <a:gd name="T53" fmla="*/ 2147483647 h 1620"/>
                <a:gd name="T54" fmla="*/ 2147483647 w 4986"/>
                <a:gd name="T55" fmla="*/ 2147483647 h 1620"/>
                <a:gd name="T56" fmla="*/ 2147483647 w 4986"/>
                <a:gd name="T57" fmla="*/ 2147483647 h 1620"/>
                <a:gd name="T58" fmla="*/ 2147483647 w 4986"/>
                <a:gd name="T59" fmla="*/ 2147483647 h 1620"/>
                <a:gd name="T60" fmla="*/ 2147483647 w 4986"/>
                <a:gd name="T61" fmla="*/ 2147483647 h 1620"/>
                <a:gd name="T62" fmla="*/ 2147483647 w 4986"/>
                <a:gd name="T63" fmla="*/ 2147483647 h 1620"/>
                <a:gd name="T64" fmla="*/ 2147483647 w 4986"/>
                <a:gd name="T65" fmla="*/ 1383668424 h 1620"/>
                <a:gd name="T66" fmla="*/ 2147483647 w 4986"/>
                <a:gd name="T67" fmla="*/ 1059714682 h 1620"/>
                <a:gd name="T68" fmla="*/ 2147483647 w 4986"/>
                <a:gd name="T69" fmla="*/ 529857341 h 1620"/>
                <a:gd name="T70" fmla="*/ 2147483647 w 4986"/>
                <a:gd name="T71" fmla="*/ 19216927 h 1620"/>
                <a:gd name="T72" fmla="*/ 2147483647 w 4986"/>
                <a:gd name="T73" fmla="*/ 247084505 h 1620"/>
                <a:gd name="T74" fmla="*/ 2147483647 w 4986"/>
                <a:gd name="T75" fmla="*/ 796158664 h 1620"/>
                <a:gd name="T76" fmla="*/ 2147483647 w 4986"/>
                <a:gd name="T77" fmla="*/ 1213455020 h 1620"/>
                <a:gd name="T78" fmla="*/ 2147483647 w 4986"/>
                <a:gd name="T79" fmla="*/ 834594162 h 1620"/>
                <a:gd name="T80" fmla="*/ 2147483647 w 4986"/>
                <a:gd name="T81" fmla="*/ 436514934 h 1620"/>
                <a:gd name="T82" fmla="*/ 2147483647 w 4986"/>
                <a:gd name="T83" fmla="*/ 19216927 h 1620"/>
                <a:gd name="T84" fmla="*/ 52922492 w 4986"/>
                <a:gd name="T85" fmla="*/ 112561037 h 1620"/>
                <a:gd name="T86" fmla="*/ 279736540 w 4986"/>
                <a:gd name="T87" fmla="*/ 398079332 h 162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986"/>
                <a:gd name="T133" fmla="*/ 0 h 1620"/>
                <a:gd name="T134" fmla="*/ 4986 w 4986"/>
                <a:gd name="T135" fmla="*/ 1620 h 162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986" h="1620">
                  <a:moveTo>
                    <a:pt x="118" y="152"/>
                  </a:moveTo>
                  <a:lnTo>
                    <a:pt x="76" y="186"/>
                  </a:lnTo>
                  <a:cubicBezTo>
                    <a:pt x="18" y="207"/>
                    <a:pt x="21" y="187"/>
                    <a:pt x="21" y="214"/>
                  </a:cubicBezTo>
                  <a:cubicBezTo>
                    <a:pt x="13" y="271"/>
                    <a:pt x="14" y="250"/>
                    <a:pt x="14" y="276"/>
                  </a:cubicBezTo>
                  <a:lnTo>
                    <a:pt x="35" y="317"/>
                  </a:lnTo>
                  <a:lnTo>
                    <a:pt x="0" y="366"/>
                  </a:lnTo>
                  <a:lnTo>
                    <a:pt x="104" y="373"/>
                  </a:lnTo>
                  <a:lnTo>
                    <a:pt x="145" y="435"/>
                  </a:lnTo>
                  <a:lnTo>
                    <a:pt x="207" y="428"/>
                  </a:lnTo>
                  <a:lnTo>
                    <a:pt x="200" y="497"/>
                  </a:lnTo>
                  <a:lnTo>
                    <a:pt x="249" y="614"/>
                  </a:lnTo>
                  <a:lnTo>
                    <a:pt x="297" y="648"/>
                  </a:lnTo>
                  <a:cubicBezTo>
                    <a:pt x="299" y="671"/>
                    <a:pt x="301" y="694"/>
                    <a:pt x="304" y="717"/>
                  </a:cubicBezTo>
                  <a:lnTo>
                    <a:pt x="821" y="814"/>
                  </a:lnTo>
                  <a:lnTo>
                    <a:pt x="1387" y="890"/>
                  </a:lnTo>
                  <a:lnTo>
                    <a:pt x="1849" y="917"/>
                  </a:lnTo>
                  <a:lnTo>
                    <a:pt x="2366" y="910"/>
                  </a:lnTo>
                  <a:lnTo>
                    <a:pt x="2469" y="910"/>
                  </a:lnTo>
                  <a:cubicBezTo>
                    <a:pt x="2561" y="952"/>
                    <a:pt x="2525" y="952"/>
                    <a:pt x="2566" y="952"/>
                  </a:cubicBezTo>
                  <a:cubicBezTo>
                    <a:pt x="2630" y="944"/>
                    <a:pt x="2607" y="945"/>
                    <a:pt x="2635" y="945"/>
                  </a:cubicBezTo>
                  <a:lnTo>
                    <a:pt x="2738" y="986"/>
                  </a:lnTo>
                  <a:cubicBezTo>
                    <a:pt x="2787" y="954"/>
                    <a:pt x="2763" y="959"/>
                    <a:pt x="2807" y="959"/>
                  </a:cubicBezTo>
                  <a:lnTo>
                    <a:pt x="2883" y="979"/>
                  </a:lnTo>
                  <a:lnTo>
                    <a:pt x="2966" y="931"/>
                  </a:lnTo>
                  <a:lnTo>
                    <a:pt x="3000" y="842"/>
                  </a:lnTo>
                  <a:cubicBezTo>
                    <a:pt x="3057" y="827"/>
                    <a:pt x="3036" y="828"/>
                    <a:pt x="3062" y="828"/>
                  </a:cubicBezTo>
                  <a:lnTo>
                    <a:pt x="3124" y="883"/>
                  </a:lnTo>
                  <a:lnTo>
                    <a:pt x="3186" y="931"/>
                  </a:lnTo>
                  <a:lnTo>
                    <a:pt x="3276" y="917"/>
                  </a:lnTo>
                  <a:lnTo>
                    <a:pt x="3324" y="993"/>
                  </a:lnTo>
                  <a:lnTo>
                    <a:pt x="3366" y="1062"/>
                  </a:lnTo>
                  <a:lnTo>
                    <a:pt x="3504" y="1083"/>
                  </a:lnTo>
                  <a:cubicBezTo>
                    <a:pt x="3616" y="1068"/>
                    <a:pt x="3577" y="1069"/>
                    <a:pt x="3621" y="1069"/>
                  </a:cubicBezTo>
                  <a:lnTo>
                    <a:pt x="3752" y="1124"/>
                  </a:lnTo>
                  <a:lnTo>
                    <a:pt x="3773" y="1200"/>
                  </a:lnTo>
                  <a:cubicBezTo>
                    <a:pt x="3715" y="1228"/>
                    <a:pt x="3737" y="1228"/>
                    <a:pt x="3711" y="1228"/>
                  </a:cubicBezTo>
                  <a:lnTo>
                    <a:pt x="3635" y="1179"/>
                  </a:lnTo>
                  <a:lnTo>
                    <a:pt x="3635" y="1235"/>
                  </a:lnTo>
                  <a:lnTo>
                    <a:pt x="3683" y="1276"/>
                  </a:lnTo>
                  <a:lnTo>
                    <a:pt x="3711" y="1331"/>
                  </a:lnTo>
                  <a:lnTo>
                    <a:pt x="3724" y="1386"/>
                  </a:lnTo>
                  <a:lnTo>
                    <a:pt x="3676" y="1448"/>
                  </a:lnTo>
                  <a:lnTo>
                    <a:pt x="3600" y="1462"/>
                  </a:lnTo>
                  <a:lnTo>
                    <a:pt x="3593" y="1531"/>
                  </a:lnTo>
                  <a:cubicBezTo>
                    <a:pt x="3564" y="1560"/>
                    <a:pt x="3578" y="1559"/>
                    <a:pt x="3559" y="1559"/>
                  </a:cubicBezTo>
                  <a:lnTo>
                    <a:pt x="3524" y="1593"/>
                  </a:lnTo>
                  <a:cubicBezTo>
                    <a:pt x="3630" y="1585"/>
                    <a:pt x="3628" y="1620"/>
                    <a:pt x="3628" y="1579"/>
                  </a:cubicBezTo>
                  <a:lnTo>
                    <a:pt x="3711" y="1497"/>
                  </a:lnTo>
                  <a:lnTo>
                    <a:pt x="3766" y="1469"/>
                  </a:lnTo>
                  <a:lnTo>
                    <a:pt x="3814" y="1428"/>
                  </a:lnTo>
                  <a:cubicBezTo>
                    <a:pt x="3836" y="1390"/>
                    <a:pt x="3821" y="1393"/>
                    <a:pt x="3842" y="1393"/>
                  </a:cubicBezTo>
                  <a:lnTo>
                    <a:pt x="3897" y="1421"/>
                  </a:lnTo>
                  <a:lnTo>
                    <a:pt x="3917" y="1359"/>
                  </a:lnTo>
                  <a:lnTo>
                    <a:pt x="3862" y="1359"/>
                  </a:lnTo>
                  <a:lnTo>
                    <a:pt x="3835" y="1317"/>
                  </a:lnTo>
                  <a:lnTo>
                    <a:pt x="3897" y="1276"/>
                  </a:lnTo>
                  <a:cubicBezTo>
                    <a:pt x="3975" y="1261"/>
                    <a:pt x="3947" y="1262"/>
                    <a:pt x="3980" y="1262"/>
                  </a:cubicBezTo>
                  <a:lnTo>
                    <a:pt x="4048" y="1248"/>
                  </a:lnTo>
                  <a:lnTo>
                    <a:pt x="4048" y="1207"/>
                  </a:lnTo>
                  <a:lnTo>
                    <a:pt x="4104" y="1166"/>
                  </a:lnTo>
                  <a:lnTo>
                    <a:pt x="4186" y="1035"/>
                  </a:lnTo>
                  <a:lnTo>
                    <a:pt x="4269" y="1000"/>
                  </a:lnTo>
                  <a:lnTo>
                    <a:pt x="4338" y="910"/>
                  </a:lnTo>
                  <a:lnTo>
                    <a:pt x="4380" y="807"/>
                  </a:lnTo>
                  <a:lnTo>
                    <a:pt x="4455" y="669"/>
                  </a:lnTo>
                  <a:lnTo>
                    <a:pt x="4497" y="504"/>
                  </a:lnTo>
                  <a:lnTo>
                    <a:pt x="4531" y="442"/>
                  </a:lnTo>
                  <a:cubicBezTo>
                    <a:pt x="4533" y="423"/>
                    <a:pt x="4535" y="404"/>
                    <a:pt x="4538" y="386"/>
                  </a:cubicBezTo>
                  <a:lnTo>
                    <a:pt x="4586" y="324"/>
                  </a:lnTo>
                  <a:cubicBezTo>
                    <a:pt x="4608" y="200"/>
                    <a:pt x="4578" y="235"/>
                    <a:pt x="4621" y="193"/>
                  </a:cubicBezTo>
                  <a:lnTo>
                    <a:pt x="4842" y="104"/>
                  </a:lnTo>
                  <a:lnTo>
                    <a:pt x="4986" y="7"/>
                  </a:lnTo>
                  <a:lnTo>
                    <a:pt x="3483" y="0"/>
                  </a:lnTo>
                  <a:lnTo>
                    <a:pt x="3545" y="90"/>
                  </a:lnTo>
                  <a:lnTo>
                    <a:pt x="3607" y="173"/>
                  </a:lnTo>
                  <a:lnTo>
                    <a:pt x="3669" y="290"/>
                  </a:lnTo>
                  <a:lnTo>
                    <a:pt x="3662" y="386"/>
                  </a:lnTo>
                  <a:lnTo>
                    <a:pt x="3566" y="442"/>
                  </a:lnTo>
                  <a:lnTo>
                    <a:pt x="3517" y="359"/>
                  </a:lnTo>
                  <a:lnTo>
                    <a:pt x="3414" y="304"/>
                  </a:lnTo>
                  <a:lnTo>
                    <a:pt x="3331" y="235"/>
                  </a:lnTo>
                  <a:lnTo>
                    <a:pt x="3345" y="159"/>
                  </a:lnTo>
                  <a:lnTo>
                    <a:pt x="3283" y="104"/>
                  </a:lnTo>
                  <a:lnTo>
                    <a:pt x="3276" y="7"/>
                  </a:lnTo>
                  <a:lnTo>
                    <a:pt x="83" y="0"/>
                  </a:lnTo>
                  <a:lnTo>
                    <a:pt x="21" y="41"/>
                  </a:lnTo>
                  <a:lnTo>
                    <a:pt x="28" y="138"/>
                  </a:lnTo>
                  <a:lnTo>
                    <a:pt x="111" y="145"/>
                  </a:lnTo>
                </a:path>
              </a:pathLst>
            </a:custGeom>
            <a:solidFill>
              <a:srgbClr val="CACAC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46" name="Freeform 5"/>
            <p:cNvSpPr>
              <a:spLocks/>
            </p:cNvSpPr>
            <p:nvPr/>
          </p:nvSpPr>
          <p:spPr bwMode="auto">
            <a:xfrm>
              <a:off x="520700" y="605399"/>
              <a:ext cx="533400" cy="654050"/>
            </a:xfrm>
            <a:custGeom>
              <a:avLst/>
              <a:gdLst>
                <a:gd name="T0" fmla="*/ 92692882 w 337"/>
                <a:gd name="T1" fmla="*/ 7486820 h 414"/>
                <a:gd name="T2" fmla="*/ 177870683 w 337"/>
                <a:gd name="T3" fmla="*/ 64893140 h 414"/>
                <a:gd name="T4" fmla="*/ 202923063 w 337"/>
                <a:gd name="T5" fmla="*/ 102330383 h 414"/>
                <a:gd name="T6" fmla="*/ 235490574 w 337"/>
                <a:gd name="T7" fmla="*/ 142263782 h 414"/>
                <a:gd name="T8" fmla="*/ 300627079 w 337"/>
                <a:gd name="T9" fmla="*/ 167223523 h 414"/>
                <a:gd name="T10" fmla="*/ 455950986 w 337"/>
                <a:gd name="T11" fmla="*/ 267057798 h 414"/>
                <a:gd name="T12" fmla="*/ 513570827 w 337"/>
                <a:gd name="T13" fmla="*/ 341933862 h 414"/>
                <a:gd name="T14" fmla="*/ 593737494 w 337"/>
                <a:gd name="T15" fmla="*/ 499172906 h 414"/>
                <a:gd name="T16" fmla="*/ 573696223 w 337"/>
                <a:gd name="T17" fmla="*/ 526627200 h 414"/>
                <a:gd name="T18" fmla="*/ 573696223 w 337"/>
                <a:gd name="T19" fmla="*/ 601503264 h 414"/>
                <a:gd name="T20" fmla="*/ 631316065 w 337"/>
                <a:gd name="T21" fmla="*/ 651421167 h 414"/>
                <a:gd name="T22" fmla="*/ 718999396 w 337"/>
                <a:gd name="T23" fmla="*/ 783701950 h 414"/>
                <a:gd name="T24" fmla="*/ 713988286 w 337"/>
                <a:gd name="T25" fmla="*/ 826131457 h 414"/>
                <a:gd name="T26" fmla="*/ 726514477 w 337"/>
                <a:gd name="T27" fmla="*/ 878545689 h 414"/>
                <a:gd name="T28" fmla="*/ 756576383 w 337"/>
                <a:gd name="T29" fmla="*/ 905999983 h 414"/>
                <a:gd name="T30" fmla="*/ 789145427 w 337"/>
                <a:gd name="T31" fmla="*/ 958412438 h 414"/>
                <a:gd name="T32" fmla="*/ 794154954 w 337"/>
                <a:gd name="T33" fmla="*/ 975883783 h 414"/>
                <a:gd name="T34" fmla="*/ 796660508 w 337"/>
                <a:gd name="T35" fmla="*/ 983370599 h 414"/>
                <a:gd name="T36" fmla="*/ 796660508 w 337"/>
                <a:gd name="T37" fmla="*/ 983370599 h 414"/>
                <a:gd name="T38" fmla="*/ 834239276 w 337"/>
                <a:gd name="T39" fmla="*/ 973387651 h 414"/>
                <a:gd name="T40" fmla="*/ 841754357 w 337"/>
                <a:gd name="T41" fmla="*/ 983370599 h 414"/>
                <a:gd name="T42" fmla="*/ 759081938 w 337"/>
                <a:gd name="T43" fmla="*/ 1025801686 h 414"/>
                <a:gd name="T44" fmla="*/ 706473205 w 337"/>
                <a:gd name="T45" fmla="*/ 1028296238 h 414"/>
                <a:gd name="T46" fmla="*/ 586222413 w 337"/>
                <a:gd name="T47" fmla="*/ 963404702 h 414"/>
                <a:gd name="T48" fmla="*/ 536117653 w 337"/>
                <a:gd name="T49" fmla="*/ 918479064 h 414"/>
                <a:gd name="T50" fmla="*/ 488518447 w 337"/>
                <a:gd name="T51" fmla="*/ 863570476 h 414"/>
                <a:gd name="T52" fmla="*/ 460960512 w 337"/>
                <a:gd name="T53" fmla="*/ 848595263 h 414"/>
                <a:gd name="T54" fmla="*/ 400835017 w 337"/>
                <a:gd name="T55" fmla="*/ 821139193 h 414"/>
                <a:gd name="T56" fmla="*/ 393319936 w 337"/>
                <a:gd name="T57" fmla="*/ 796181031 h 414"/>
                <a:gd name="T58" fmla="*/ 408351681 w 337"/>
                <a:gd name="T59" fmla="*/ 758743789 h 414"/>
                <a:gd name="T60" fmla="*/ 413361207 w 337"/>
                <a:gd name="T61" fmla="*/ 756247657 h 414"/>
                <a:gd name="T62" fmla="*/ 400835017 w 337"/>
                <a:gd name="T63" fmla="*/ 753751525 h 414"/>
                <a:gd name="T64" fmla="*/ 355741366 w 337"/>
                <a:gd name="T65" fmla="*/ 721304967 h 414"/>
                <a:gd name="T66" fmla="*/ 355741366 w 337"/>
                <a:gd name="T67" fmla="*/ 691354541 h 414"/>
                <a:gd name="T68" fmla="*/ 343215176 w 337"/>
                <a:gd name="T69" fmla="*/ 626463005 h 414"/>
                <a:gd name="T70" fmla="*/ 290606444 w 337"/>
                <a:gd name="T71" fmla="*/ 584031919 h 414"/>
                <a:gd name="T72" fmla="*/ 150312748 w 337"/>
                <a:gd name="T73" fmla="*/ 469222480 h 414"/>
                <a:gd name="T74" fmla="*/ 132777032 w 337"/>
                <a:gd name="T75" fmla="*/ 434281370 h 414"/>
                <a:gd name="T76" fmla="*/ 235490574 w 337"/>
                <a:gd name="T77" fmla="*/ 471718612 h 414"/>
                <a:gd name="T78" fmla="*/ 273069144 w 337"/>
                <a:gd name="T79" fmla="*/ 471718612 h 414"/>
                <a:gd name="T80" fmla="*/ 195407982 w 337"/>
                <a:gd name="T81" fmla="*/ 366892024 h 414"/>
                <a:gd name="T82" fmla="*/ 140292113 w 337"/>
                <a:gd name="T83" fmla="*/ 319470253 h 414"/>
                <a:gd name="T84" fmla="*/ 147808776 w 337"/>
                <a:gd name="T85" fmla="*/ 229618976 h 414"/>
                <a:gd name="T86" fmla="*/ 140292113 w 337"/>
                <a:gd name="T87" fmla="*/ 204660765 h 414"/>
                <a:gd name="T88" fmla="*/ 60125421 w 337"/>
                <a:gd name="T89" fmla="*/ 192181684 h 414"/>
                <a:gd name="T90" fmla="*/ 45093664 w 337"/>
                <a:gd name="T91" fmla="*/ 159735127 h 414"/>
                <a:gd name="T92" fmla="*/ 85177801 w 337"/>
                <a:gd name="T93" fmla="*/ 104826539 h 414"/>
                <a:gd name="T94" fmla="*/ 82672246 w 337"/>
                <a:gd name="T95" fmla="*/ 84859038 h 414"/>
                <a:gd name="T96" fmla="*/ 22546832 w 337"/>
                <a:gd name="T97" fmla="*/ 57404744 h 414"/>
                <a:gd name="T98" fmla="*/ 7515084 w 337"/>
                <a:gd name="T99" fmla="*/ 32446570 h 414"/>
                <a:gd name="T100" fmla="*/ 2505555 w 337"/>
                <a:gd name="T101" fmla="*/ 0 h 414"/>
                <a:gd name="T102" fmla="*/ 37578583 w 337"/>
                <a:gd name="T103" fmla="*/ 0 h 41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37"/>
                <a:gd name="T157" fmla="*/ 0 h 414"/>
                <a:gd name="T158" fmla="*/ 337 w 337"/>
                <a:gd name="T159" fmla="*/ 414 h 41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37" h="414">
                  <a:moveTo>
                    <a:pt x="15" y="0"/>
                  </a:moveTo>
                  <a:lnTo>
                    <a:pt x="37" y="3"/>
                  </a:lnTo>
                  <a:lnTo>
                    <a:pt x="54" y="11"/>
                  </a:lnTo>
                  <a:lnTo>
                    <a:pt x="71" y="26"/>
                  </a:lnTo>
                  <a:lnTo>
                    <a:pt x="81" y="41"/>
                  </a:lnTo>
                  <a:lnTo>
                    <a:pt x="85" y="52"/>
                  </a:lnTo>
                  <a:lnTo>
                    <a:pt x="94" y="57"/>
                  </a:lnTo>
                  <a:lnTo>
                    <a:pt x="120" y="67"/>
                  </a:lnTo>
                  <a:lnTo>
                    <a:pt x="155" y="87"/>
                  </a:lnTo>
                  <a:lnTo>
                    <a:pt x="183" y="108"/>
                  </a:lnTo>
                  <a:lnTo>
                    <a:pt x="206" y="138"/>
                  </a:lnTo>
                  <a:lnTo>
                    <a:pt x="230" y="177"/>
                  </a:lnTo>
                  <a:lnTo>
                    <a:pt x="238" y="201"/>
                  </a:lnTo>
                  <a:lnTo>
                    <a:pt x="230" y="212"/>
                  </a:lnTo>
                  <a:lnTo>
                    <a:pt x="223" y="227"/>
                  </a:lnTo>
                  <a:lnTo>
                    <a:pt x="230" y="242"/>
                  </a:lnTo>
                  <a:lnTo>
                    <a:pt x="253" y="262"/>
                  </a:lnTo>
                  <a:lnTo>
                    <a:pt x="277" y="290"/>
                  </a:lnTo>
                  <a:lnTo>
                    <a:pt x="288" y="316"/>
                  </a:lnTo>
                  <a:lnTo>
                    <a:pt x="286" y="333"/>
                  </a:lnTo>
                  <a:lnTo>
                    <a:pt x="285" y="345"/>
                  </a:lnTo>
                  <a:lnTo>
                    <a:pt x="291" y="354"/>
                  </a:lnTo>
                  <a:lnTo>
                    <a:pt x="303" y="365"/>
                  </a:lnTo>
                  <a:lnTo>
                    <a:pt x="311" y="375"/>
                  </a:lnTo>
                  <a:lnTo>
                    <a:pt x="316" y="386"/>
                  </a:lnTo>
                  <a:lnTo>
                    <a:pt x="318" y="393"/>
                  </a:lnTo>
                  <a:lnTo>
                    <a:pt x="319" y="395"/>
                  </a:lnTo>
                  <a:lnTo>
                    <a:pt x="319" y="396"/>
                  </a:lnTo>
                  <a:lnTo>
                    <a:pt x="325" y="394"/>
                  </a:lnTo>
                  <a:lnTo>
                    <a:pt x="334" y="392"/>
                  </a:lnTo>
                  <a:lnTo>
                    <a:pt x="337" y="396"/>
                  </a:lnTo>
                  <a:lnTo>
                    <a:pt x="325" y="405"/>
                  </a:lnTo>
                  <a:lnTo>
                    <a:pt x="304" y="413"/>
                  </a:lnTo>
                  <a:lnTo>
                    <a:pt x="283" y="414"/>
                  </a:lnTo>
                  <a:lnTo>
                    <a:pt x="261" y="404"/>
                  </a:lnTo>
                  <a:lnTo>
                    <a:pt x="235" y="388"/>
                  </a:lnTo>
                  <a:lnTo>
                    <a:pt x="215" y="370"/>
                  </a:lnTo>
                  <a:lnTo>
                    <a:pt x="204" y="356"/>
                  </a:lnTo>
                  <a:lnTo>
                    <a:pt x="196" y="348"/>
                  </a:lnTo>
                  <a:lnTo>
                    <a:pt x="185" y="342"/>
                  </a:lnTo>
                  <a:lnTo>
                    <a:pt x="170" y="337"/>
                  </a:lnTo>
                  <a:lnTo>
                    <a:pt x="160" y="331"/>
                  </a:lnTo>
                  <a:lnTo>
                    <a:pt x="157" y="321"/>
                  </a:lnTo>
                  <a:lnTo>
                    <a:pt x="160" y="311"/>
                  </a:lnTo>
                  <a:lnTo>
                    <a:pt x="163" y="305"/>
                  </a:lnTo>
                  <a:lnTo>
                    <a:pt x="165" y="304"/>
                  </a:lnTo>
                  <a:lnTo>
                    <a:pt x="160" y="303"/>
                  </a:lnTo>
                  <a:lnTo>
                    <a:pt x="150" y="300"/>
                  </a:lnTo>
                  <a:lnTo>
                    <a:pt x="142" y="290"/>
                  </a:lnTo>
                  <a:lnTo>
                    <a:pt x="142" y="278"/>
                  </a:lnTo>
                  <a:lnTo>
                    <a:pt x="144" y="266"/>
                  </a:lnTo>
                  <a:lnTo>
                    <a:pt x="137" y="252"/>
                  </a:lnTo>
                  <a:lnTo>
                    <a:pt x="116" y="235"/>
                  </a:lnTo>
                  <a:lnTo>
                    <a:pt x="86" y="211"/>
                  </a:lnTo>
                  <a:lnTo>
                    <a:pt x="60" y="189"/>
                  </a:lnTo>
                  <a:lnTo>
                    <a:pt x="53" y="175"/>
                  </a:lnTo>
                  <a:lnTo>
                    <a:pt x="71" y="177"/>
                  </a:lnTo>
                  <a:lnTo>
                    <a:pt x="94" y="190"/>
                  </a:lnTo>
                  <a:lnTo>
                    <a:pt x="109" y="190"/>
                  </a:lnTo>
                  <a:lnTo>
                    <a:pt x="101" y="172"/>
                  </a:lnTo>
                  <a:lnTo>
                    <a:pt x="78" y="148"/>
                  </a:lnTo>
                  <a:lnTo>
                    <a:pt x="56" y="129"/>
                  </a:lnTo>
                  <a:lnTo>
                    <a:pt x="51" y="111"/>
                  </a:lnTo>
                  <a:lnTo>
                    <a:pt x="59" y="92"/>
                  </a:lnTo>
                  <a:lnTo>
                    <a:pt x="56" y="82"/>
                  </a:lnTo>
                  <a:lnTo>
                    <a:pt x="39" y="81"/>
                  </a:lnTo>
                  <a:lnTo>
                    <a:pt x="24" y="77"/>
                  </a:lnTo>
                  <a:lnTo>
                    <a:pt x="18" y="64"/>
                  </a:lnTo>
                  <a:lnTo>
                    <a:pt x="24" y="51"/>
                  </a:lnTo>
                  <a:lnTo>
                    <a:pt x="34" y="42"/>
                  </a:lnTo>
                  <a:lnTo>
                    <a:pt x="33" y="34"/>
                  </a:lnTo>
                  <a:lnTo>
                    <a:pt x="21" y="27"/>
                  </a:lnTo>
                  <a:lnTo>
                    <a:pt x="9" y="23"/>
                  </a:lnTo>
                  <a:lnTo>
                    <a:pt x="3" y="13"/>
                  </a:lnTo>
                  <a:lnTo>
                    <a:pt x="0" y="3"/>
                  </a:lnTo>
                  <a:lnTo>
                    <a:pt x="1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7" name="Freeform 6"/>
            <p:cNvSpPr>
              <a:spLocks/>
            </p:cNvSpPr>
            <p:nvPr/>
          </p:nvSpPr>
          <p:spPr bwMode="auto">
            <a:xfrm>
              <a:off x="8405813" y="845112"/>
              <a:ext cx="344488" cy="123825"/>
            </a:xfrm>
            <a:custGeom>
              <a:avLst/>
              <a:gdLst>
                <a:gd name="T0" fmla="*/ 4993496 w 218"/>
                <a:gd name="T1" fmla="*/ 52922492 h 78"/>
                <a:gd name="T2" fmla="*/ 39954288 w 218"/>
                <a:gd name="T3" fmla="*/ 37801548 h 78"/>
                <a:gd name="T4" fmla="*/ 87398818 w 218"/>
                <a:gd name="T5" fmla="*/ 40322497 h 78"/>
                <a:gd name="T6" fmla="*/ 137340108 w 218"/>
                <a:gd name="T7" fmla="*/ 47883756 h 78"/>
                <a:gd name="T8" fmla="*/ 137340108 w 218"/>
                <a:gd name="T9" fmla="*/ 47883756 h 78"/>
                <a:gd name="T10" fmla="*/ 172299309 w 218"/>
                <a:gd name="T11" fmla="*/ 57962802 h 78"/>
                <a:gd name="T12" fmla="*/ 194773194 w 218"/>
                <a:gd name="T13" fmla="*/ 65524062 h 78"/>
                <a:gd name="T14" fmla="*/ 237224267 w 218"/>
                <a:gd name="T15" fmla="*/ 60483751 h 78"/>
                <a:gd name="T16" fmla="*/ 237224267 w 218"/>
                <a:gd name="T17" fmla="*/ 60483751 h 78"/>
                <a:gd name="T18" fmla="*/ 302149175 w 218"/>
                <a:gd name="T19" fmla="*/ 50403118 h 78"/>
                <a:gd name="T20" fmla="*/ 372067577 w 218"/>
                <a:gd name="T21" fmla="*/ 52922492 h 78"/>
                <a:gd name="T22" fmla="*/ 431997510 w 218"/>
                <a:gd name="T23" fmla="*/ 52922492 h 78"/>
                <a:gd name="T24" fmla="*/ 431997510 w 218"/>
                <a:gd name="T25" fmla="*/ 52922492 h 78"/>
                <a:gd name="T26" fmla="*/ 474448533 w 218"/>
                <a:gd name="T27" fmla="*/ 30241876 h 78"/>
                <a:gd name="T28" fmla="*/ 506910987 w 218"/>
                <a:gd name="T29" fmla="*/ 0 h 78"/>
                <a:gd name="T30" fmla="*/ 531881620 w 218"/>
                <a:gd name="T31" fmla="*/ 0 h 78"/>
                <a:gd name="T32" fmla="*/ 531881620 w 218"/>
                <a:gd name="T33" fmla="*/ 0 h 78"/>
                <a:gd name="T34" fmla="*/ 541870188 w 218"/>
                <a:gd name="T35" fmla="*/ 35282186 h 78"/>
                <a:gd name="T36" fmla="*/ 529384872 w 218"/>
                <a:gd name="T37" fmla="*/ 73083734 h 78"/>
                <a:gd name="T38" fmla="*/ 514401229 w 218"/>
                <a:gd name="T39" fmla="*/ 113406243 h 78"/>
                <a:gd name="T40" fmla="*/ 514401229 w 218"/>
                <a:gd name="T41" fmla="*/ 113406243 h 78"/>
                <a:gd name="T42" fmla="*/ 496922418 w 218"/>
                <a:gd name="T43" fmla="*/ 146169055 h 78"/>
                <a:gd name="T44" fmla="*/ 471951786 w 218"/>
                <a:gd name="T45" fmla="*/ 171370608 h 78"/>
                <a:gd name="T46" fmla="*/ 436992585 w 218"/>
                <a:gd name="T47" fmla="*/ 176410918 h 78"/>
                <a:gd name="T48" fmla="*/ 436992585 w 218"/>
                <a:gd name="T49" fmla="*/ 176410918 h 78"/>
                <a:gd name="T50" fmla="*/ 417015447 w 218"/>
                <a:gd name="T51" fmla="*/ 163810936 h 78"/>
                <a:gd name="T52" fmla="*/ 412020273 w 218"/>
                <a:gd name="T53" fmla="*/ 156249676 h 78"/>
                <a:gd name="T54" fmla="*/ 392044715 w 218"/>
                <a:gd name="T55" fmla="*/ 156249676 h 78"/>
                <a:gd name="T56" fmla="*/ 392044715 w 218"/>
                <a:gd name="T57" fmla="*/ 156249676 h 78"/>
                <a:gd name="T58" fmla="*/ 362079008 w 218"/>
                <a:gd name="T59" fmla="*/ 173891557 h 78"/>
                <a:gd name="T60" fmla="*/ 332113302 w 218"/>
                <a:gd name="T61" fmla="*/ 191531850 h 78"/>
                <a:gd name="T62" fmla="*/ 292160606 w 218"/>
                <a:gd name="T63" fmla="*/ 196572160 h 78"/>
                <a:gd name="T64" fmla="*/ 292160606 w 218"/>
                <a:gd name="T65" fmla="*/ 196572160 h 78"/>
                <a:gd name="T66" fmla="*/ 264691646 w 218"/>
                <a:gd name="T67" fmla="*/ 181451229 h 78"/>
                <a:gd name="T68" fmla="*/ 244716088 w 218"/>
                <a:gd name="T69" fmla="*/ 163810936 h 78"/>
                <a:gd name="T70" fmla="*/ 219743876 w 218"/>
                <a:gd name="T71" fmla="*/ 156249676 h 78"/>
                <a:gd name="T72" fmla="*/ 219743876 w 218"/>
                <a:gd name="T73" fmla="*/ 156249676 h 78"/>
                <a:gd name="T74" fmla="*/ 187282952 w 218"/>
                <a:gd name="T75" fmla="*/ 158769037 h 78"/>
                <a:gd name="T76" fmla="*/ 162310740 w 218"/>
                <a:gd name="T77" fmla="*/ 156249676 h 78"/>
                <a:gd name="T78" fmla="*/ 137340108 w 218"/>
                <a:gd name="T79" fmla="*/ 143648106 h 78"/>
                <a:gd name="T80" fmla="*/ 137340108 w 218"/>
                <a:gd name="T81" fmla="*/ 143648106 h 78"/>
                <a:gd name="T82" fmla="*/ 109872728 w 218"/>
                <a:gd name="T83" fmla="*/ 128527174 h 78"/>
                <a:gd name="T84" fmla="*/ 77410249 w 218"/>
                <a:gd name="T85" fmla="*/ 115927192 h 78"/>
                <a:gd name="T86" fmla="*/ 49941277 w 218"/>
                <a:gd name="T87" fmla="*/ 98286874 h 78"/>
                <a:gd name="T88" fmla="*/ 49941277 w 218"/>
                <a:gd name="T89" fmla="*/ 98286874 h 78"/>
                <a:gd name="T90" fmla="*/ 19977144 w 218"/>
                <a:gd name="T91" fmla="*/ 83165942 h 78"/>
                <a:gd name="T92" fmla="*/ 0 w 218"/>
                <a:gd name="T93" fmla="*/ 73083734 h 78"/>
                <a:gd name="T94" fmla="*/ 4993496 w 218"/>
                <a:gd name="T95" fmla="*/ 52922492 h 78"/>
                <a:gd name="T96" fmla="*/ 4993496 w 218"/>
                <a:gd name="T97" fmla="*/ 52922492 h 78"/>
                <a:gd name="T98" fmla="*/ 4993496 w 218"/>
                <a:gd name="T99" fmla="*/ 52922492 h 7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18"/>
                <a:gd name="T151" fmla="*/ 0 h 78"/>
                <a:gd name="T152" fmla="*/ 218 w 218"/>
                <a:gd name="T153" fmla="*/ 78 h 7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18" h="78">
                  <a:moveTo>
                    <a:pt x="2" y="21"/>
                  </a:moveTo>
                  <a:lnTo>
                    <a:pt x="16" y="15"/>
                  </a:lnTo>
                  <a:lnTo>
                    <a:pt x="35" y="16"/>
                  </a:lnTo>
                  <a:lnTo>
                    <a:pt x="55" y="19"/>
                  </a:lnTo>
                  <a:lnTo>
                    <a:pt x="69" y="23"/>
                  </a:lnTo>
                  <a:lnTo>
                    <a:pt x="78" y="26"/>
                  </a:lnTo>
                  <a:lnTo>
                    <a:pt x="95" y="24"/>
                  </a:lnTo>
                  <a:lnTo>
                    <a:pt x="122" y="20"/>
                  </a:lnTo>
                  <a:lnTo>
                    <a:pt x="150" y="21"/>
                  </a:lnTo>
                  <a:lnTo>
                    <a:pt x="174" y="21"/>
                  </a:lnTo>
                  <a:lnTo>
                    <a:pt x="191" y="12"/>
                  </a:lnTo>
                  <a:lnTo>
                    <a:pt x="204" y="0"/>
                  </a:lnTo>
                  <a:lnTo>
                    <a:pt x="214" y="0"/>
                  </a:lnTo>
                  <a:lnTo>
                    <a:pt x="218" y="14"/>
                  </a:lnTo>
                  <a:lnTo>
                    <a:pt x="213" y="29"/>
                  </a:lnTo>
                  <a:lnTo>
                    <a:pt x="207" y="45"/>
                  </a:lnTo>
                  <a:lnTo>
                    <a:pt x="200" y="58"/>
                  </a:lnTo>
                  <a:lnTo>
                    <a:pt x="190" y="68"/>
                  </a:lnTo>
                  <a:lnTo>
                    <a:pt x="176" y="70"/>
                  </a:lnTo>
                  <a:lnTo>
                    <a:pt x="168" y="65"/>
                  </a:lnTo>
                  <a:lnTo>
                    <a:pt x="166" y="62"/>
                  </a:lnTo>
                  <a:lnTo>
                    <a:pt x="158" y="62"/>
                  </a:lnTo>
                  <a:lnTo>
                    <a:pt x="146" y="69"/>
                  </a:lnTo>
                  <a:lnTo>
                    <a:pt x="134" y="76"/>
                  </a:lnTo>
                  <a:lnTo>
                    <a:pt x="118" y="78"/>
                  </a:lnTo>
                  <a:lnTo>
                    <a:pt x="106" y="72"/>
                  </a:lnTo>
                  <a:lnTo>
                    <a:pt x="98" y="65"/>
                  </a:lnTo>
                  <a:lnTo>
                    <a:pt x="88" y="62"/>
                  </a:lnTo>
                  <a:lnTo>
                    <a:pt x="75" y="63"/>
                  </a:lnTo>
                  <a:lnTo>
                    <a:pt x="65" y="62"/>
                  </a:lnTo>
                  <a:lnTo>
                    <a:pt x="55" y="57"/>
                  </a:lnTo>
                  <a:lnTo>
                    <a:pt x="44" y="51"/>
                  </a:lnTo>
                  <a:lnTo>
                    <a:pt x="31" y="46"/>
                  </a:lnTo>
                  <a:lnTo>
                    <a:pt x="20" y="39"/>
                  </a:lnTo>
                  <a:lnTo>
                    <a:pt x="8" y="33"/>
                  </a:lnTo>
                  <a:lnTo>
                    <a:pt x="0" y="29"/>
                  </a:lnTo>
                  <a:lnTo>
                    <a:pt x="2" y="21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8" name="Freeform 7"/>
            <p:cNvSpPr>
              <a:spLocks/>
            </p:cNvSpPr>
            <p:nvPr/>
          </p:nvSpPr>
          <p:spPr bwMode="auto">
            <a:xfrm>
              <a:off x="8667750" y="565712"/>
              <a:ext cx="63500" cy="157163"/>
            </a:xfrm>
            <a:custGeom>
              <a:avLst/>
              <a:gdLst>
                <a:gd name="T0" fmla="*/ 85685305 w 40"/>
                <a:gd name="T1" fmla="*/ 0 h 100"/>
                <a:gd name="T2" fmla="*/ 100806236 w 40"/>
                <a:gd name="T3" fmla="*/ 9880838 h 100"/>
                <a:gd name="T4" fmla="*/ 100806236 w 40"/>
                <a:gd name="T5" fmla="*/ 49401043 h 100"/>
                <a:gd name="T6" fmla="*/ 93246564 w 40"/>
                <a:gd name="T7" fmla="*/ 116091607 h 100"/>
                <a:gd name="T8" fmla="*/ 93246564 w 40"/>
                <a:gd name="T9" fmla="*/ 116091607 h 100"/>
                <a:gd name="T10" fmla="*/ 85685305 w 40"/>
                <a:gd name="T11" fmla="*/ 185251164 h 100"/>
                <a:gd name="T12" fmla="*/ 73083734 w 40"/>
                <a:gd name="T13" fmla="*/ 232181642 h 100"/>
                <a:gd name="T14" fmla="*/ 40322497 w 40"/>
                <a:gd name="T15" fmla="*/ 244531507 h 100"/>
                <a:gd name="T16" fmla="*/ 40322497 w 40"/>
                <a:gd name="T17" fmla="*/ 244531507 h 100"/>
                <a:gd name="T18" fmla="*/ 7559675 w 40"/>
                <a:gd name="T19" fmla="*/ 219831777 h 100"/>
                <a:gd name="T20" fmla="*/ 0 w 40"/>
                <a:gd name="T21" fmla="*/ 165491066 h 100"/>
                <a:gd name="T22" fmla="*/ 10080624 w 40"/>
                <a:gd name="T23" fmla="*/ 116091607 h 100"/>
                <a:gd name="T24" fmla="*/ 10080624 w 40"/>
                <a:gd name="T25" fmla="*/ 116091607 h 100"/>
                <a:gd name="T26" fmla="*/ 27720927 w 40"/>
                <a:gd name="T27" fmla="*/ 66690552 h 100"/>
                <a:gd name="T28" fmla="*/ 47883757 w 40"/>
                <a:gd name="T29" fmla="*/ 22230706 h 100"/>
                <a:gd name="T30" fmla="*/ 85685305 w 40"/>
                <a:gd name="T31" fmla="*/ 0 h 100"/>
                <a:gd name="T32" fmla="*/ 85685305 w 40"/>
                <a:gd name="T33" fmla="*/ 0 h 100"/>
                <a:gd name="T34" fmla="*/ 85685305 w 40"/>
                <a:gd name="T35" fmla="*/ 0 h 10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0"/>
                <a:gd name="T55" fmla="*/ 0 h 100"/>
                <a:gd name="T56" fmla="*/ 40 w 40"/>
                <a:gd name="T57" fmla="*/ 100 h 10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0" h="100">
                  <a:moveTo>
                    <a:pt x="34" y="0"/>
                  </a:moveTo>
                  <a:lnTo>
                    <a:pt x="40" y="4"/>
                  </a:lnTo>
                  <a:lnTo>
                    <a:pt x="40" y="20"/>
                  </a:lnTo>
                  <a:lnTo>
                    <a:pt x="37" y="47"/>
                  </a:lnTo>
                  <a:lnTo>
                    <a:pt x="34" y="76"/>
                  </a:lnTo>
                  <a:lnTo>
                    <a:pt x="29" y="95"/>
                  </a:lnTo>
                  <a:lnTo>
                    <a:pt x="16" y="100"/>
                  </a:lnTo>
                  <a:lnTo>
                    <a:pt x="3" y="90"/>
                  </a:lnTo>
                  <a:lnTo>
                    <a:pt x="0" y="68"/>
                  </a:lnTo>
                  <a:lnTo>
                    <a:pt x="4" y="47"/>
                  </a:lnTo>
                  <a:lnTo>
                    <a:pt x="11" y="27"/>
                  </a:lnTo>
                  <a:lnTo>
                    <a:pt x="19" y="9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9" name="Freeform 8"/>
            <p:cNvSpPr>
              <a:spLocks/>
            </p:cNvSpPr>
            <p:nvPr/>
          </p:nvSpPr>
          <p:spPr bwMode="auto">
            <a:xfrm>
              <a:off x="8845550" y="614924"/>
              <a:ext cx="228600" cy="328613"/>
            </a:xfrm>
            <a:custGeom>
              <a:avLst/>
              <a:gdLst>
                <a:gd name="T0" fmla="*/ 70564370 w 144"/>
                <a:gd name="T1" fmla="*/ 0 h 208"/>
                <a:gd name="T2" fmla="*/ 113406239 w 144"/>
                <a:gd name="T3" fmla="*/ 27456568 h 208"/>
                <a:gd name="T4" fmla="*/ 133567480 w 144"/>
                <a:gd name="T5" fmla="*/ 97343698 h 208"/>
                <a:gd name="T6" fmla="*/ 138607791 w 144"/>
                <a:gd name="T7" fmla="*/ 179711811 h 208"/>
                <a:gd name="T8" fmla="*/ 138607791 w 144"/>
                <a:gd name="T9" fmla="*/ 179711811 h 208"/>
                <a:gd name="T10" fmla="*/ 128527170 w 144"/>
                <a:gd name="T11" fmla="*/ 257087560 h 208"/>
                <a:gd name="T12" fmla="*/ 120967498 w 144"/>
                <a:gd name="T13" fmla="*/ 324478483 h 208"/>
                <a:gd name="T14" fmla="*/ 133567480 w 144"/>
                <a:gd name="T15" fmla="*/ 361918236 h 208"/>
                <a:gd name="T16" fmla="*/ 133567480 w 144"/>
                <a:gd name="T17" fmla="*/ 361918236 h 208"/>
                <a:gd name="T18" fmla="*/ 161289981 w 144"/>
                <a:gd name="T19" fmla="*/ 384382404 h 208"/>
                <a:gd name="T20" fmla="*/ 183970584 w 144"/>
                <a:gd name="T21" fmla="*/ 399357989 h 208"/>
                <a:gd name="T22" fmla="*/ 209172186 w 144"/>
                <a:gd name="T23" fmla="*/ 381886210 h 208"/>
                <a:gd name="T24" fmla="*/ 209172186 w 144"/>
                <a:gd name="T25" fmla="*/ 381886210 h 208"/>
                <a:gd name="T26" fmla="*/ 224293117 w 144"/>
                <a:gd name="T27" fmla="*/ 321982289 h 208"/>
                <a:gd name="T28" fmla="*/ 231854376 w 144"/>
                <a:gd name="T29" fmla="*/ 252095172 h 208"/>
                <a:gd name="T30" fmla="*/ 254534979 w 144"/>
                <a:gd name="T31" fmla="*/ 212159225 h 208"/>
                <a:gd name="T32" fmla="*/ 254534979 w 144"/>
                <a:gd name="T33" fmla="*/ 212159225 h 208"/>
                <a:gd name="T34" fmla="*/ 302418721 w 144"/>
                <a:gd name="T35" fmla="*/ 217151613 h 208"/>
                <a:gd name="T36" fmla="*/ 347781514 w 144"/>
                <a:gd name="T37" fmla="*/ 247102783 h 208"/>
                <a:gd name="T38" fmla="*/ 362902445 w 144"/>
                <a:gd name="T39" fmla="*/ 307006704 h 208"/>
                <a:gd name="T40" fmla="*/ 362902445 w 144"/>
                <a:gd name="T41" fmla="*/ 307006704 h 208"/>
                <a:gd name="T42" fmla="*/ 342741204 w 144"/>
                <a:gd name="T43" fmla="*/ 386878598 h 208"/>
                <a:gd name="T44" fmla="*/ 309978393 w 144"/>
                <a:gd name="T45" fmla="*/ 459262008 h 208"/>
                <a:gd name="T46" fmla="*/ 267136548 w 144"/>
                <a:gd name="T47" fmla="*/ 499197955 h 208"/>
                <a:gd name="T48" fmla="*/ 267136548 w 144"/>
                <a:gd name="T49" fmla="*/ 499197955 h 208"/>
                <a:gd name="T50" fmla="*/ 199091515 w 144"/>
                <a:gd name="T51" fmla="*/ 511677346 h 208"/>
                <a:gd name="T52" fmla="*/ 123486860 w 144"/>
                <a:gd name="T53" fmla="*/ 516669734 h 208"/>
                <a:gd name="T54" fmla="*/ 75604680 w 144"/>
                <a:gd name="T55" fmla="*/ 491709373 h 208"/>
                <a:gd name="T56" fmla="*/ 75604680 w 144"/>
                <a:gd name="T57" fmla="*/ 491709373 h 208"/>
                <a:gd name="T58" fmla="*/ 57962800 w 144"/>
                <a:gd name="T59" fmla="*/ 441790229 h 208"/>
                <a:gd name="T60" fmla="*/ 45362806 w 144"/>
                <a:gd name="T61" fmla="*/ 381886210 h 208"/>
                <a:gd name="T62" fmla="*/ 37801546 w 144"/>
                <a:gd name="T63" fmla="*/ 307006704 h 208"/>
                <a:gd name="T64" fmla="*/ 37801546 w 144"/>
                <a:gd name="T65" fmla="*/ 307006704 h 208"/>
                <a:gd name="T66" fmla="*/ 27720926 w 144"/>
                <a:gd name="T67" fmla="*/ 257087560 h 208"/>
                <a:gd name="T68" fmla="*/ 12599985 w 144"/>
                <a:gd name="T69" fmla="*/ 197183590 h 208"/>
                <a:gd name="T70" fmla="*/ 0 w 144"/>
                <a:gd name="T71" fmla="*/ 129791087 h 208"/>
                <a:gd name="T72" fmla="*/ 0 w 144"/>
                <a:gd name="T73" fmla="*/ 69887142 h 208"/>
                <a:gd name="T74" fmla="*/ 20161248 w 144"/>
                <a:gd name="T75" fmla="*/ 22464174 h 208"/>
                <a:gd name="T76" fmla="*/ 70564370 w 144"/>
                <a:gd name="T77" fmla="*/ 0 h 208"/>
                <a:gd name="T78" fmla="*/ 70564370 w 144"/>
                <a:gd name="T79" fmla="*/ 0 h 208"/>
                <a:gd name="T80" fmla="*/ 70564370 w 144"/>
                <a:gd name="T81" fmla="*/ 0 h 20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44"/>
                <a:gd name="T124" fmla="*/ 0 h 208"/>
                <a:gd name="T125" fmla="*/ 144 w 144"/>
                <a:gd name="T126" fmla="*/ 208 h 20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44" h="208">
                  <a:moveTo>
                    <a:pt x="28" y="0"/>
                  </a:moveTo>
                  <a:lnTo>
                    <a:pt x="45" y="11"/>
                  </a:lnTo>
                  <a:lnTo>
                    <a:pt x="53" y="39"/>
                  </a:lnTo>
                  <a:lnTo>
                    <a:pt x="55" y="72"/>
                  </a:lnTo>
                  <a:lnTo>
                    <a:pt x="51" y="103"/>
                  </a:lnTo>
                  <a:lnTo>
                    <a:pt x="48" y="131"/>
                  </a:lnTo>
                  <a:lnTo>
                    <a:pt x="53" y="146"/>
                  </a:lnTo>
                  <a:lnTo>
                    <a:pt x="64" y="155"/>
                  </a:lnTo>
                  <a:lnTo>
                    <a:pt x="73" y="161"/>
                  </a:lnTo>
                  <a:lnTo>
                    <a:pt x="83" y="154"/>
                  </a:lnTo>
                  <a:lnTo>
                    <a:pt x="89" y="130"/>
                  </a:lnTo>
                  <a:lnTo>
                    <a:pt x="92" y="101"/>
                  </a:lnTo>
                  <a:lnTo>
                    <a:pt x="101" y="85"/>
                  </a:lnTo>
                  <a:lnTo>
                    <a:pt x="120" y="87"/>
                  </a:lnTo>
                  <a:lnTo>
                    <a:pt x="138" y="99"/>
                  </a:lnTo>
                  <a:lnTo>
                    <a:pt x="144" y="124"/>
                  </a:lnTo>
                  <a:lnTo>
                    <a:pt x="136" y="156"/>
                  </a:lnTo>
                  <a:lnTo>
                    <a:pt x="123" y="185"/>
                  </a:lnTo>
                  <a:lnTo>
                    <a:pt x="106" y="201"/>
                  </a:lnTo>
                  <a:lnTo>
                    <a:pt x="79" y="206"/>
                  </a:lnTo>
                  <a:lnTo>
                    <a:pt x="49" y="208"/>
                  </a:lnTo>
                  <a:lnTo>
                    <a:pt x="30" y="198"/>
                  </a:lnTo>
                  <a:lnTo>
                    <a:pt x="23" y="178"/>
                  </a:lnTo>
                  <a:lnTo>
                    <a:pt x="18" y="154"/>
                  </a:lnTo>
                  <a:lnTo>
                    <a:pt x="15" y="124"/>
                  </a:lnTo>
                  <a:lnTo>
                    <a:pt x="11" y="103"/>
                  </a:lnTo>
                  <a:lnTo>
                    <a:pt x="5" y="79"/>
                  </a:lnTo>
                  <a:lnTo>
                    <a:pt x="0" y="52"/>
                  </a:lnTo>
                  <a:lnTo>
                    <a:pt x="0" y="28"/>
                  </a:lnTo>
                  <a:lnTo>
                    <a:pt x="8" y="9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0" name="Freeform 9"/>
            <p:cNvSpPr>
              <a:spLocks/>
            </p:cNvSpPr>
            <p:nvPr/>
          </p:nvSpPr>
          <p:spPr bwMode="auto">
            <a:xfrm>
              <a:off x="8175625" y="306949"/>
              <a:ext cx="365125" cy="100013"/>
            </a:xfrm>
            <a:custGeom>
              <a:avLst/>
              <a:gdLst>
                <a:gd name="T0" fmla="*/ 0 w 230"/>
                <a:gd name="T1" fmla="*/ 97681425 h 64"/>
                <a:gd name="T2" fmla="*/ 25201562 w 230"/>
                <a:gd name="T3" fmla="*/ 75703579 h 64"/>
                <a:gd name="T4" fmla="*/ 95765937 w 230"/>
                <a:gd name="T5" fmla="*/ 31746311 h 64"/>
                <a:gd name="T6" fmla="*/ 209173806 w 230"/>
                <a:gd name="T7" fmla="*/ 0 h 64"/>
                <a:gd name="T8" fmla="*/ 209173806 w 230"/>
                <a:gd name="T9" fmla="*/ 0 h 64"/>
                <a:gd name="T10" fmla="*/ 309978442 w 230"/>
                <a:gd name="T11" fmla="*/ 0 h 64"/>
                <a:gd name="T12" fmla="*/ 375504075 w 230"/>
                <a:gd name="T13" fmla="*/ 12210959 h 64"/>
                <a:gd name="T14" fmla="*/ 446068530 w 230"/>
                <a:gd name="T15" fmla="*/ 12210959 h 64"/>
                <a:gd name="T16" fmla="*/ 446068530 w 230"/>
                <a:gd name="T17" fmla="*/ 12210959 h 64"/>
                <a:gd name="T18" fmla="*/ 526713509 w 230"/>
                <a:gd name="T19" fmla="*/ 4883446 h 64"/>
                <a:gd name="T20" fmla="*/ 579635982 w 230"/>
                <a:gd name="T21" fmla="*/ 14651904 h 64"/>
                <a:gd name="T22" fmla="*/ 579635982 w 230"/>
                <a:gd name="T23" fmla="*/ 51283228 h 64"/>
                <a:gd name="T24" fmla="*/ 579635982 w 230"/>
                <a:gd name="T25" fmla="*/ 51283228 h 64"/>
                <a:gd name="T26" fmla="*/ 546874753 w 230"/>
                <a:gd name="T27" fmla="*/ 80587023 h 64"/>
                <a:gd name="T28" fmla="*/ 498991004 w 230"/>
                <a:gd name="T29" fmla="*/ 95238921 h 64"/>
                <a:gd name="T30" fmla="*/ 433466958 w 230"/>
                <a:gd name="T31" fmla="*/ 109892406 h 64"/>
                <a:gd name="T32" fmla="*/ 433466958 w 230"/>
                <a:gd name="T33" fmla="*/ 109892406 h 64"/>
                <a:gd name="T34" fmla="*/ 375504075 w 230"/>
                <a:gd name="T35" fmla="*/ 136753697 h 64"/>
                <a:gd name="T36" fmla="*/ 332660636 w 230"/>
                <a:gd name="T37" fmla="*/ 153848098 h 64"/>
                <a:gd name="T38" fmla="*/ 262096280 w 230"/>
                <a:gd name="T39" fmla="*/ 141638704 h 64"/>
                <a:gd name="T40" fmla="*/ 262096280 w 230"/>
                <a:gd name="T41" fmla="*/ 141638704 h 64"/>
                <a:gd name="T42" fmla="*/ 156249696 w 230"/>
                <a:gd name="T43" fmla="*/ 124544303 h 64"/>
                <a:gd name="T44" fmla="*/ 57964397 w 230"/>
                <a:gd name="T45" fmla="*/ 117218354 h 64"/>
                <a:gd name="T46" fmla="*/ 0 w 230"/>
                <a:gd name="T47" fmla="*/ 97681425 h 64"/>
                <a:gd name="T48" fmla="*/ 0 w 230"/>
                <a:gd name="T49" fmla="*/ 97681425 h 64"/>
                <a:gd name="T50" fmla="*/ 0 w 230"/>
                <a:gd name="T51" fmla="*/ 97681425 h 6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30"/>
                <a:gd name="T79" fmla="*/ 0 h 64"/>
                <a:gd name="T80" fmla="*/ 230 w 230"/>
                <a:gd name="T81" fmla="*/ 64 h 6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30" h="64">
                  <a:moveTo>
                    <a:pt x="0" y="41"/>
                  </a:moveTo>
                  <a:lnTo>
                    <a:pt x="10" y="31"/>
                  </a:lnTo>
                  <a:lnTo>
                    <a:pt x="38" y="13"/>
                  </a:lnTo>
                  <a:lnTo>
                    <a:pt x="83" y="0"/>
                  </a:lnTo>
                  <a:lnTo>
                    <a:pt x="123" y="0"/>
                  </a:lnTo>
                  <a:lnTo>
                    <a:pt x="149" y="5"/>
                  </a:lnTo>
                  <a:lnTo>
                    <a:pt x="177" y="5"/>
                  </a:lnTo>
                  <a:lnTo>
                    <a:pt x="209" y="2"/>
                  </a:lnTo>
                  <a:lnTo>
                    <a:pt x="230" y="6"/>
                  </a:lnTo>
                  <a:lnTo>
                    <a:pt x="230" y="21"/>
                  </a:lnTo>
                  <a:lnTo>
                    <a:pt x="217" y="34"/>
                  </a:lnTo>
                  <a:lnTo>
                    <a:pt x="198" y="40"/>
                  </a:lnTo>
                  <a:lnTo>
                    <a:pt x="172" y="46"/>
                  </a:lnTo>
                  <a:lnTo>
                    <a:pt x="149" y="57"/>
                  </a:lnTo>
                  <a:lnTo>
                    <a:pt x="132" y="64"/>
                  </a:lnTo>
                  <a:lnTo>
                    <a:pt x="104" y="59"/>
                  </a:lnTo>
                  <a:lnTo>
                    <a:pt x="62" y="52"/>
                  </a:lnTo>
                  <a:lnTo>
                    <a:pt x="23" y="49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1" name="Freeform 10"/>
            <p:cNvSpPr>
              <a:spLocks/>
            </p:cNvSpPr>
            <p:nvPr/>
          </p:nvSpPr>
          <p:spPr bwMode="auto">
            <a:xfrm>
              <a:off x="5986463" y="362512"/>
              <a:ext cx="109538" cy="103188"/>
            </a:xfrm>
            <a:custGeom>
              <a:avLst/>
              <a:gdLst>
                <a:gd name="T0" fmla="*/ 17641966 w 69"/>
                <a:gd name="T1" fmla="*/ 0 h 65"/>
                <a:gd name="T2" fmla="*/ 75605024 w 69"/>
                <a:gd name="T3" fmla="*/ 7561299 h 65"/>
                <a:gd name="T4" fmla="*/ 128529342 w 69"/>
                <a:gd name="T5" fmla="*/ 50403358 h 65"/>
                <a:gd name="T6" fmla="*/ 163811675 w 69"/>
                <a:gd name="T7" fmla="*/ 103327677 h 65"/>
                <a:gd name="T8" fmla="*/ 163811675 w 69"/>
                <a:gd name="T9" fmla="*/ 103327677 h 65"/>
                <a:gd name="T10" fmla="*/ 173892341 w 69"/>
                <a:gd name="T11" fmla="*/ 146169752 h 65"/>
                <a:gd name="T12" fmla="*/ 168852008 w 69"/>
                <a:gd name="T13" fmla="*/ 163811716 h 65"/>
                <a:gd name="T14" fmla="*/ 143650342 w 69"/>
                <a:gd name="T15" fmla="*/ 161290755 h 65"/>
                <a:gd name="T16" fmla="*/ 143650342 w 69"/>
                <a:gd name="T17" fmla="*/ 161290755 h 65"/>
                <a:gd name="T18" fmla="*/ 110887382 w 69"/>
                <a:gd name="T19" fmla="*/ 156250421 h 65"/>
                <a:gd name="T20" fmla="*/ 78125984 w 69"/>
                <a:gd name="T21" fmla="*/ 151210086 h 65"/>
                <a:gd name="T22" fmla="*/ 47883972 w 69"/>
                <a:gd name="T23" fmla="*/ 128529375 h 65"/>
                <a:gd name="T24" fmla="*/ 47883972 w 69"/>
                <a:gd name="T25" fmla="*/ 128529375 h 65"/>
                <a:gd name="T26" fmla="*/ 20161339 w 69"/>
                <a:gd name="T27" fmla="*/ 80645378 h 65"/>
                <a:gd name="T28" fmla="*/ 0 w 69"/>
                <a:gd name="T29" fmla="*/ 30242020 h 65"/>
                <a:gd name="T30" fmla="*/ 17641966 w 69"/>
                <a:gd name="T31" fmla="*/ 0 h 65"/>
                <a:gd name="T32" fmla="*/ 17641966 w 69"/>
                <a:gd name="T33" fmla="*/ 0 h 65"/>
                <a:gd name="T34" fmla="*/ 17641966 w 69"/>
                <a:gd name="T35" fmla="*/ 0 h 6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9"/>
                <a:gd name="T55" fmla="*/ 0 h 65"/>
                <a:gd name="T56" fmla="*/ 69 w 69"/>
                <a:gd name="T57" fmla="*/ 65 h 6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9" h="65">
                  <a:moveTo>
                    <a:pt x="7" y="0"/>
                  </a:moveTo>
                  <a:lnTo>
                    <a:pt x="30" y="3"/>
                  </a:lnTo>
                  <a:lnTo>
                    <a:pt x="51" y="20"/>
                  </a:lnTo>
                  <a:lnTo>
                    <a:pt x="65" y="41"/>
                  </a:lnTo>
                  <a:lnTo>
                    <a:pt x="69" y="58"/>
                  </a:lnTo>
                  <a:lnTo>
                    <a:pt x="67" y="65"/>
                  </a:lnTo>
                  <a:lnTo>
                    <a:pt x="57" y="64"/>
                  </a:lnTo>
                  <a:lnTo>
                    <a:pt x="44" y="62"/>
                  </a:lnTo>
                  <a:lnTo>
                    <a:pt x="31" y="60"/>
                  </a:lnTo>
                  <a:lnTo>
                    <a:pt x="19" y="51"/>
                  </a:lnTo>
                  <a:lnTo>
                    <a:pt x="8" y="32"/>
                  </a:lnTo>
                  <a:lnTo>
                    <a:pt x="0" y="1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2" name="Freeform 11"/>
            <p:cNvSpPr>
              <a:spLocks/>
            </p:cNvSpPr>
            <p:nvPr/>
          </p:nvSpPr>
          <p:spPr bwMode="auto">
            <a:xfrm>
              <a:off x="7262813" y="510149"/>
              <a:ext cx="1655763" cy="1249363"/>
            </a:xfrm>
            <a:custGeom>
              <a:avLst/>
              <a:gdLst>
                <a:gd name="T0" fmla="*/ 263100084 w 1046"/>
                <a:gd name="T1" fmla="*/ 1881030717 h 791"/>
                <a:gd name="T2" fmla="*/ 633948182 w 1046"/>
                <a:gd name="T3" fmla="*/ 1733841270 h 791"/>
                <a:gd name="T4" fmla="*/ 646475622 w 1046"/>
                <a:gd name="T5" fmla="*/ 1673966633 h 791"/>
                <a:gd name="T6" fmla="*/ 719142372 w 1046"/>
                <a:gd name="T7" fmla="*/ 1621576721 h 791"/>
                <a:gd name="T8" fmla="*/ 761739467 w 1046"/>
                <a:gd name="T9" fmla="*/ 1566693216 h 791"/>
                <a:gd name="T10" fmla="*/ 784291709 w 1046"/>
                <a:gd name="T11" fmla="*/ 1409524663 h 791"/>
                <a:gd name="T12" fmla="*/ 771762686 w 1046"/>
                <a:gd name="T13" fmla="*/ 1279799441 h 791"/>
                <a:gd name="T14" fmla="*/ 796819149 w 1046"/>
                <a:gd name="T15" fmla="*/ 1055272711 h 791"/>
                <a:gd name="T16" fmla="*/ 887025146 w 1046"/>
                <a:gd name="T17" fmla="*/ 938020582 h 791"/>
                <a:gd name="T18" fmla="*/ 987254164 w 1046"/>
                <a:gd name="T19" fmla="*/ 893114604 h 791"/>
                <a:gd name="T20" fmla="*/ 1122562863 w 1046"/>
                <a:gd name="T21" fmla="*/ 888125051 h 791"/>
                <a:gd name="T22" fmla="*/ 1177688981 w 1046"/>
                <a:gd name="T23" fmla="*/ 947999688 h 791"/>
                <a:gd name="T24" fmla="*/ 1245344122 w 1046"/>
                <a:gd name="T25" fmla="*/ 1132609994 h 791"/>
                <a:gd name="T26" fmla="*/ 1378147017 w 1046"/>
                <a:gd name="T27" fmla="*/ 1284788994 h 791"/>
                <a:gd name="T28" fmla="*/ 1445802158 w 1046"/>
                <a:gd name="T29" fmla="*/ 1389566450 h 791"/>
                <a:gd name="T30" fmla="*/ 1495916667 w 1046"/>
                <a:gd name="T31" fmla="*/ 1367114251 h 791"/>
                <a:gd name="T32" fmla="*/ 1523478935 w 1046"/>
                <a:gd name="T33" fmla="*/ 1446945521 h 791"/>
                <a:gd name="T34" fmla="*/ 1656281829 w 1046"/>
                <a:gd name="T35" fmla="*/ 1419503769 h 791"/>
                <a:gd name="T36" fmla="*/ 1706396734 w 1046"/>
                <a:gd name="T37" fmla="*/ 1247366556 h 791"/>
                <a:gd name="T38" fmla="*/ 1701385125 w 1046"/>
                <a:gd name="T39" fmla="*/ 1082714463 h 791"/>
                <a:gd name="T40" fmla="*/ 1728948975 w 1046"/>
                <a:gd name="T41" fmla="*/ 1022841405 h 791"/>
                <a:gd name="T42" fmla="*/ 1801614143 w 1046"/>
                <a:gd name="T43" fmla="*/ 1180009959 h 791"/>
                <a:gd name="T44" fmla="*/ 1929405428 w 1046"/>
                <a:gd name="T45" fmla="*/ 1037810065 h 791"/>
                <a:gd name="T46" fmla="*/ 1987037351 w 1046"/>
                <a:gd name="T47" fmla="*/ 980430994 h 791"/>
                <a:gd name="T48" fmla="*/ 2062209906 w 1046"/>
                <a:gd name="T49" fmla="*/ 1060262264 h 791"/>
                <a:gd name="T50" fmla="*/ 2114828636 w 1046"/>
                <a:gd name="T51" fmla="*/ 1100177109 h 791"/>
                <a:gd name="T52" fmla="*/ 1929405428 w 1046"/>
                <a:gd name="T53" fmla="*/ 1254851676 h 791"/>
                <a:gd name="T54" fmla="*/ 1889314138 w 1046"/>
                <a:gd name="T55" fmla="*/ 1534261911 h 791"/>
                <a:gd name="T56" fmla="*/ 1992048960 w 1046"/>
                <a:gd name="T57" fmla="*/ 1683945739 h 791"/>
                <a:gd name="T58" fmla="*/ 2029634446 w 1046"/>
                <a:gd name="T59" fmla="*/ 1651514039 h 791"/>
                <a:gd name="T60" fmla="*/ 2099795392 w 1046"/>
                <a:gd name="T61" fmla="*/ 1696420412 h 791"/>
                <a:gd name="T62" fmla="*/ 2147483647 w 1046"/>
                <a:gd name="T63" fmla="*/ 1494345486 h 791"/>
                <a:gd name="T64" fmla="*/ 2147483647 w 1046"/>
                <a:gd name="T65" fmla="*/ 1254851676 h 791"/>
                <a:gd name="T66" fmla="*/ 2147483647 w 1046"/>
                <a:gd name="T67" fmla="*/ 1192483052 h 791"/>
                <a:gd name="T68" fmla="*/ 2147483647 w 1046"/>
                <a:gd name="T69" fmla="*/ 1045293605 h 791"/>
                <a:gd name="T70" fmla="*/ 2147483647 w 1046"/>
                <a:gd name="T71" fmla="*/ 775862278 h 791"/>
                <a:gd name="T72" fmla="*/ 2147483647 w 1046"/>
                <a:gd name="T73" fmla="*/ 708504101 h 791"/>
                <a:gd name="T74" fmla="*/ 2147483647 w 1046"/>
                <a:gd name="T75" fmla="*/ 755904066 h 791"/>
                <a:gd name="T76" fmla="*/ 2147483647 w 1046"/>
                <a:gd name="T77" fmla="*/ 795820491 h 791"/>
                <a:gd name="T78" fmla="*/ 2067219932 w 1046"/>
                <a:gd name="T79" fmla="*/ 800810044 h 791"/>
                <a:gd name="T80" fmla="*/ 1886808333 w 1046"/>
                <a:gd name="T81" fmla="*/ 720978774 h 791"/>
                <a:gd name="T82" fmla="*/ 1726443171 w 1046"/>
                <a:gd name="T83" fmla="*/ 598735513 h 791"/>
                <a:gd name="T84" fmla="*/ 1648764416 w 1046"/>
                <a:gd name="T85" fmla="*/ 618693725 h 791"/>
                <a:gd name="T86" fmla="*/ 1641247002 w 1046"/>
                <a:gd name="T87" fmla="*/ 399158028 h 791"/>
                <a:gd name="T88" fmla="*/ 1500926693 w 1046"/>
                <a:gd name="T89" fmla="*/ 459031185 h 791"/>
                <a:gd name="T90" fmla="*/ 1403205063 w 1046"/>
                <a:gd name="T91" fmla="*/ 431589433 h 791"/>
                <a:gd name="T92" fmla="*/ 1307987654 w 1046"/>
                <a:gd name="T93" fmla="*/ 451547645 h 791"/>
                <a:gd name="T94" fmla="*/ 1450813767 w 1046"/>
                <a:gd name="T95" fmla="*/ 339283391 h 791"/>
                <a:gd name="T96" fmla="*/ 1636236976 w 1046"/>
                <a:gd name="T97" fmla="*/ 129726850 h 791"/>
                <a:gd name="T98" fmla="*/ 1438284744 w 1046"/>
                <a:gd name="T99" fmla="*/ 2493988 h 791"/>
                <a:gd name="T100" fmla="*/ 1190218004 w 1046"/>
                <a:gd name="T101" fmla="*/ 99789507 h 791"/>
                <a:gd name="T102" fmla="*/ 1079965768 w 1046"/>
                <a:gd name="T103" fmla="*/ 286893874 h 791"/>
                <a:gd name="T104" fmla="*/ 859462878 w 1046"/>
                <a:gd name="T105" fmla="*/ 566304207 h 791"/>
                <a:gd name="T106" fmla="*/ 736683004 w 1046"/>
                <a:gd name="T107" fmla="*/ 913072817 h 791"/>
                <a:gd name="T108" fmla="*/ 613901745 w 1046"/>
                <a:gd name="T109" fmla="*/ 1172524839 h 791"/>
                <a:gd name="T110" fmla="*/ 466064023 w 1046"/>
                <a:gd name="T111" fmla="*/ 1409524663 h 791"/>
                <a:gd name="T112" fmla="*/ 320732006 w 1046"/>
                <a:gd name="T113" fmla="*/ 1723862164 h 791"/>
                <a:gd name="T114" fmla="*/ 65149361 w 1046"/>
                <a:gd name="T115" fmla="*/ 1900987350 h 79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46"/>
                <a:gd name="T175" fmla="*/ 0 h 791"/>
                <a:gd name="T176" fmla="*/ 1046 w 1046"/>
                <a:gd name="T177" fmla="*/ 791 h 79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46" h="791">
                  <a:moveTo>
                    <a:pt x="0" y="791"/>
                  </a:moveTo>
                  <a:lnTo>
                    <a:pt x="20" y="783"/>
                  </a:lnTo>
                  <a:lnTo>
                    <a:pt x="65" y="767"/>
                  </a:lnTo>
                  <a:lnTo>
                    <a:pt x="105" y="758"/>
                  </a:lnTo>
                  <a:lnTo>
                    <a:pt x="120" y="752"/>
                  </a:lnTo>
                  <a:lnTo>
                    <a:pt x="157" y="737"/>
                  </a:lnTo>
                  <a:lnTo>
                    <a:pt x="201" y="719"/>
                  </a:lnTo>
                  <a:lnTo>
                    <a:pt x="239" y="705"/>
                  </a:lnTo>
                  <a:lnTo>
                    <a:pt x="254" y="699"/>
                  </a:lnTo>
                  <a:lnTo>
                    <a:pt x="254" y="691"/>
                  </a:lnTo>
                  <a:lnTo>
                    <a:pt x="255" y="682"/>
                  </a:lnTo>
                  <a:lnTo>
                    <a:pt x="259" y="674"/>
                  </a:lnTo>
                  <a:lnTo>
                    <a:pt x="264" y="667"/>
                  </a:lnTo>
                  <a:lnTo>
                    <a:pt x="270" y="662"/>
                  </a:lnTo>
                  <a:lnTo>
                    <a:pt x="280" y="659"/>
                  </a:lnTo>
                  <a:lnTo>
                    <a:pt x="288" y="653"/>
                  </a:lnTo>
                  <a:lnTo>
                    <a:pt x="297" y="656"/>
                  </a:lnTo>
                  <a:lnTo>
                    <a:pt x="305" y="657"/>
                  </a:lnTo>
                  <a:lnTo>
                    <a:pt x="302" y="645"/>
                  </a:lnTo>
                  <a:lnTo>
                    <a:pt x="305" y="631"/>
                  </a:lnTo>
                  <a:lnTo>
                    <a:pt x="300" y="617"/>
                  </a:lnTo>
                  <a:lnTo>
                    <a:pt x="305" y="599"/>
                  </a:lnTo>
                  <a:lnTo>
                    <a:pt x="316" y="584"/>
                  </a:lnTo>
                  <a:lnTo>
                    <a:pt x="314" y="568"/>
                  </a:lnTo>
                  <a:lnTo>
                    <a:pt x="312" y="552"/>
                  </a:lnTo>
                  <a:lnTo>
                    <a:pt x="308" y="535"/>
                  </a:lnTo>
                  <a:lnTo>
                    <a:pt x="309" y="516"/>
                  </a:lnTo>
                  <a:lnTo>
                    <a:pt x="309" y="494"/>
                  </a:lnTo>
                  <a:lnTo>
                    <a:pt x="302" y="469"/>
                  </a:lnTo>
                  <a:lnTo>
                    <a:pt x="314" y="447"/>
                  </a:lnTo>
                  <a:lnTo>
                    <a:pt x="319" y="425"/>
                  </a:lnTo>
                  <a:lnTo>
                    <a:pt x="320" y="399"/>
                  </a:lnTo>
                  <a:lnTo>
                    <a:pt x="328" y="377"/>
                  </a:lnTo>
                  <a:lnTo>
                    <a:pt x="350" y="369"/>
                  </a:lnTo>
                  <a:lnTo>
                    <a:pt x="355" y="378"/>
                  </a:lnTo>
                  <a:lnTo>
                    <a:pt x="362" y="385"/>
                  </a:lnTo>
                  <a:lnTo>
                    <a:pt x="372" y="385"/>
                  </a:lnTo>
                  <a:lnTo>
                    <a:pt x="382" y="371"/>
                  </a:lnTo>
                  <a:lnTo>
                    <a:pt x="395" y="360"/>
                  </a:lnTo>
                  <a:lnTo>
                    <a:pt x="408" y="347"/>
                  </a:lnTo>
                  <a:lnTo>
                    <a:pt x="424" y="347"/>
                  </a:lnTo>
                  <a:lnTo>
                    <a:pt x="437" y="351"/>
                  </a:lnTo>
                  <a:lnTo>
                    <a:pt x="449" y="358"/>
                  </a:lnTo>
                  <a:lnTo>
                    <a:pt x="454" y="367"/>
                  </a:lnTo>
                  <a:lnTo>
                    <a:pt x="465" y="371"/>
                  </a:lnTo>
                  <a:lnTo>
                    <a:pt x="471" y="382"/>
                  </a:lnTo>
                  <a:lnTo>
                    <a:pt x="473" y="398"/>
                  </a:lnTo>
                  <a:lnTo>
                    <a:pt x="482" y="411"/>
                  </a:lnTo>
                  <a:lnTo>
                    <a:pt x="489" y="425"/>
                  </a:lnTo>
                  <a:lnTo>
                    <a:pt x="498" y="456"/>
                  </a:lnTo>
                  <a:lnTo>
                    <a:pt x="514" y="483"/>
                  </a:lnTo>
                  <a:lnTo>
                    <a:pt x="521" y="515"/>
                  </a:lnTo>
                  <a:lnTo>
                    <a:pt x="536" y="517"/>
                  </a:lnTo>
                  <a:lnTo>
                    <a:pt x="552" y="518"/>
                  </a:lnTo>
                  <a:lnTo>
                    <a:pt x="556" y="533"/>
                  </a:lnTo>
                  <a:lnTo>
                    <a:pt x="566" y="538"/>
                  </a:lnTo>
                  <a:lnTo>
                    <a:pt x="570" y="551"/>
                  </a:lnTo>
                  <a:lnTo>
                    <a:pt x="579" y="560"/>
                  </a:lnTo>
                  <a:lnTo>
                    <a:pt x="583" y="554"/>
                  </a:lnTo>
                  <a:lnTo>
                    <a:pt x="590" y="551"/>
                  </a:lnTo>
                  <a:lnTo>
                    <a:pt x="599" y="551"/>
                  </a:lnTo>
                  <a:lnTo>
                    <a:pt x="607" y="560"/>
                  </a:lnTo>
                  <a:lnTo>
                    <a:pt x="610" y="570"/>
                  </a:lnTo>
                  <a:lnTo>
                    <a:pt x="608" y="583"/>
                  </a:lnTo>
                  <a:lnTo>
                    <a:pt x="610" y="583"/>
                  </a:lnTo>
                  <a:lnTo>
                    <a:pt x="614" y="584"/>
                  </a:lnTo>
                  <a:lnTo>
                    <a:pt x="615" y="585"/>
                  </a:lnTo>
                  <a:lnTo>
                    <a:pt x="636" y="575"/>
                  </a:lnTo>
                  <a:lnTo>
                    <a:pt x="663" y="572"/>
                  </a:lnTo>
                  <a:lnTo>
                    <a:pt x="681" y="564"/>
                  </a:lnTo>
                  <a:lnTo>
                    <a:pt x="688" y="543"/>
                  </a:lnTo>
                  <a:lnTo>
                    <a:pt x="685" y="521"/>
                  </a:lnTo>
                  <a:lnTo>
                    <a:pt x="683" y="503"/>
                  </a:lnTo>
                  <a:lnTo>
                    <a:pt x="683" y="484"/>
                  </a:lnTo>
                  <a:lnTo>
                    <a:pt x="680" y="460"/>
                  </a:lnTo>
                  <a:lnTo>
                    <a:pt x="681" y="436"/>
                  </a:lnTo>
                  <a:lnTo>
                    <a:pt x="684" y="410"/>
                  </a:lnTo>
                  <a:lnTo>
                    <a:pt x="685" y="389"/>
                  </a:lnTo>
                  <a:lnTo>
                    <a:pt x="688" y="390"/>
                  </a:lnTo>
                  <a:lnTo>
                    <a:pt x="692" y="412"/>
                  </a:lnTo>
                  <a:lnTo>
                    <a:pt x="694" y="438"/>
                  </a:lnTo>
                  <a:lnTo>
                    <a:pt x="698" y="457"/>
                  </a:lnTo>
                  <a:lnTo>
                    <a:pt x="708" y="469"/>
                  </a:lnTo>
                  <a:lnTo>
                    <a:pt x="721" y="475"/>
                  </a:lnTo>
                  <a:lnTo>
                    <a:pt x="737" y="469"/>
                  </a:lnTo>
                  <a:lnTo>
                    <a:pt x="753" y="454"/>
                  </a:lnTo>
                  <a:lnTo>
                    <a:pt x="766" y="435"/>
                  </a:lnTo>
                  <a:lnTo>
                    <a:pt x="772" y="418"/>
                  </a:lnTo>
                  <a:lnTo>
                    <a:pt x="777" y="403"/>
                  </a:lnTo>
                  <a:lnTo>
                    <a:pt x="786" y="393"/>
                  </a:lnTo>
                  <a:lnTo>
                    <a:pt x="795" y="395"/>
                  </a:lnTo>
                  <a:lnTo>
                    <a:pt x="797" y="407"/>
                  </a:lnTo>
                  <a:lnTo>
                    <a:pt x="795" y="420"/>
                  </a:lnTo>
                  <a:lnTo>
                    <a:pt x="802" y="429"/>
                  </a:lnTo>
                  <a:lnTo>
                    <a:pt x="825" y="427"/>
                  </a:lnTo>
                  <a:lnTo>
                    <a:pt x="850" y="418"/>
                  </a:lnTo>
                  <a:lnTo>
                    <a:pt x="863" y="413"/>
                  </a:lnTo>
                  <a:lnTo>
                    <a:pt x="859" y="429"/>
                  </a:lnTo>
                  <a:lnTo>
                    <a:pt x="846" y="443"/>
                  </a:lnTo>
                  <a:lnTo>
                    <a:pt x="833" y="454"/>
                  </a:lnTo>
                  <a:lnTo>
                    <a:pt x="811" y="466"/>
                  </a:lnTo>
                  <a:lnTo>
                    <a:pt x="783" y="483"/>
                  </a:lnTo>
                  <a:lnTo>
                    <a:pt x="772" y="506"/>
                  </a:lnTo>
                  <a:lnTo>
                    <a:pt x="770" y="525"/>
                  </a:lnTo>
                  <a:lnTo>
                    <a:pt x="765" y="555"/>
                  </a:lnTo>
                  <a:lnTo>
                    <a:pt x="759" y="587"/>
                  </a:lnTo>
                  <a:lnTo>
                    <a:pt x="756" y="618"/>
                  </a:lnTo>
                  <a:lnTo>
                    <a:pt x="759" y="641"/>
                  </a:lnTo>
                  <a:lnTo>
                    <a:pt x="773" y="667"/>
                  </a:lnTo>
                  <a:lnTo>
                    <a:pt x="787" y="680"/>
                  </a:lnTo>
                  <a:lnTo>
                    <a:pt x="797" y="678"/>
                  </a:lnTo>
                  <a:lnTo>
                    <a:pt x="805" y="670"/>
                  </a:lnTo>
                  <a:lnTo>
                    <a:pt x="810" y="666"/>
                  </a:lnTo>
                  <a:lnTo>
                    <a:pt x="812" y="665"/>
                  </a:lnTo>
                  <a:lnTo>
                    <a:pt x="816" y="671"/>
                  </a:lnTo>
                  <a:lnTo>
                    <a:pt x="826" y="680"/>
                  </a:lnTo>
                  <a:lnTo>
                    <a:pt x="840" y="683"/>
                  </a:lnTo>
                  <a:lnTo>
                    <a:pt x="854" y="669"/>
                  </a:lnTo>
                  <a:lnTo>
                    <a:pt x="863" y="645"/>
                  </a:lnTo>
                  <a:lnTo>
                    <a:pt x="868" y="626"/>
                  </a:lnTo>
                  <a:lnTo>
                    <a:pt x="879" y="602"/>
                  </a:lnTo>
                  <a:lnTo>
                    <a:pt x="897" y="567"/>
                  </a:lnTo>
                  <a:lnTo>
                    <a:pt x="903" y="541"/>
                  </a:lnTo>
                  <a:lnTo>
                    <a:pt x="896" y="524"/>
                  </a:lnTo>
                  <a:lnTo>
                    <a:pt x="890" y="506"/>
                  </a:lnTo>
                  <a:lnTo>
                    <a:pt x="898" y="493"/>
                  </a:lnTo>
                  <a:lnTo>
                    <a:pt x="914" y="489"/>
                  </a:lnTo>
                  <a:lnTo>
                    <a:pt x="927" y="488"/>
                  </a:lnTo>
                  <a:lnTo>
                    <a:pt x="939" y="480"/>
                  </a:lnTo>
                  <a:lnTo>
                    <a:pt x="948" y="461"/>
                  </a:lnTo>
                  <a:lnTo>
                    <a:pt x="958" y="439"/>
                  </a:lnTo>
                  <a:lnTo>
                    <a:pt x="977" y="421"/>
                  </a:lnTo>
                  <a:lnTo>
                    <a:pt x="1001" y="401"/>
                  </a:lnTo>
                  <a:lnTo>
                    <a:pt x="1023" y="374"/>
                  </a:lnTo>
                  <a:lnTo>
                    <a:pt x="1038" y="344"/>
                  </a:lnTo>
                  <a:lnTo>
                    <a:pt x="1045" y="313"/>
                  </a:lnTo>
                  <a:lnTo>
                    <a:pt x="1046" y="289"/>
                  </a:lnTo>
                  <a:lnTo>
                    <a:pt x="1038" y="279"/>
                  </a:lnTo>
                  <a:lnTo>
                    <a:pt x="1012" y="280"/>
                  </a:lnTo>
                  <a:lnTo>
                    <a:pt x="979" y="285"/>
                  </a:lnTo>
                  <a:lnTo>
                    <a:pt x="954" y="295"/>
                  </a:lnTo>
                  <a:lnTo>
                    <a:pt x="940" y="303"/>
                  </a:lnTo>
                  <a:lnTo>
                    <a:pt x="928" y="305"/>
                  </a:lnTo>
                  <a:lnTo>
                    <a:pt x="916" y="305"/>
                  </a:lnTo>
                  <a:lnTo>
                    <a:pt x="904" y="307"/>
                  </a:lnTo>
                  <a:lnTo>
                    <a:pt x="894" y="313"/>
                  </a:lnTo>
                  <a:lnTo>
                    <a:pt x="880" y="321"/>
                  </a:lnTo>
                  <a:lnTo>
                    <a:pt x="864" y="330"/>
                  </a:lnTo>
                  <a:lnTo>
                    <a:pt x="847" y="336"/>
                  </a:lnTo>
                  <a:lnTo>
                    <a:pt x="835" y="334"/>
                  </a:lnTo>
                  <a:lnTo>
                    <a:pt x="827" y="323"/>
                  </a:lnTo>
                  <a:lnTo>
                    <a:pt x="817" y="315"/>
                  </a:lnTo>
                  <a:lnTo>
                    <a:pt x="802" y="313"/>
                  </a:lnTo>
                  <a:lnTo>
                    <a:pt x="781" y="307"/>
                  </a:lnTo>
                  <a:lnTo>
                    <a:pt x="755" y="290"/>
                  </a:lnTo>
                  <a:lnTo>
                    <a:pt x="731" y="272"/>
                  </a:lnTo>
                  <a:lnTo>
                    <a:pt x="716" y="256"/>
                  </a:lnTo>
                  <a:lnTo>
                    <a:pt x="704" y="243"/>
                  </a:lnTo>
                  <a:lnTo>
                    <a:pt x="691" y="241"/>
                  </a:lnTo>
                  <a:lnTo>
                    <a:pt x="676" y="248"/>
                  </a:lnTo>
                  <a:lnTo>
                    <a:pt x="664" y="253"/>
                  </a:lnTo>
                  <a:lnTo>
                    <a:pt x="660" y="249"/>
                  </a:lnTo>
                  <a:lnTo>
                    <a:pt x="668" y="220"/>
                  </a:lnTo>
                  <a:lnTo>
                    <a:pt x="675" y="179"/>
                  </a:lnTo>
                  <a:lnTo>
                    <a:pt x="670" y="159"/>
                  </a:lnTo>
                  <a:lnTo>
                    <a:pt x="657" y="161"/>
                  </a:lnTo>
                  <a:lnTo>
                    <a:pt x="645" y="168"/>
                  </a:lnTo>
                  <a:lnTo>
                    <a:pt x="632" y="177"/>
                  </a:lnTo>
                  <a:lnTo>
                    <a:pt x="617" y="184"/>
                  </a:lnTo>
                  <a:lnTo>
                    <a:pt x="601" y="185"/>
                  </a:lnTo>
                  <a:lnTo>
                    <a:pt x="587" y="182"/>
                  </a:lnTo>
                  <a:lnTo>
                    <a:pt x="581" y="175"/>
                  </a:lnTo>
                  <a:lnTo>
                    <a:pt x="576" y="171"/>
                  </a:lnTo>
                  <a:lnTo>
                    <a:pt x="562" y="174"/>
                  </a:lnTo>
                  <a:lnTo>
                    <a:pt x="541" y="184"/>
                  </a:lnTo>
                  <a:lnTo>
                    <a:pt x="528" y="188"/>
                  </a:lnTo>
                  <a:lnTo>
                    <a:pt x="524" y="182"/>
                  </a:lnTo>
                  <a:lnTo>
                    <a:pt x="533" y="166"/>
                  </a:lnTo>
                  <a:lnTo>
                    <a:pt x="548" y="150"/>
                  </a:lnTo>
                  <a:lnTo>
                    <a:pt x="562" y="143"/>
                  </a:lnTo>
                  <a:lnTo>
                    <a:pt x="581" y="137"/>
                  </a:lnTo>
                  <a:lnTo>
                    <a:pt x="615" y="121"/>
                  </a:lnTo>
                  <a:lnTo>
                    <a:pt x="645" y="100"/>
                  </a:lnTo>
                  <a:lnTo>
                    <a:pt x="658" y="77"/>
                  </a:lnTo>
                  <a:lnTo>
                    <a:pt x="655" y="52"/>
                  </a:lnTo>
                  <a:lnTo>
                    <a:pt x="648" y="27"/>
                  </a:lnTo>
                  <a:lnTo>
                    <a:pt x="632" y="8"/>
                  </a:lnTo>
                  <a:lnTo>
                    <a:pt x="605" y="0"/>
                  </a:lnTo>
                  <a:lnTo>
                    <a:pt x="576" y="1"/>
                  </a:lnTo>
                  <a:lnTo>
                    <a:pt x="544" y="8"/>
                  </a:lnTo>
                  <a:lnTo>
                    <a:pt x="515" y="18"/>
                  </a:lnTo>
                  <a:lnTo>
                    <a:pt x="491" y="29"/>
                  </a:lnTo>
                  <a:lnTo>
                    <a:pt x="476" y="40"/>
                  </a:lnTo>
                  <a:lnTo>
                    <a:pt x="464" y="62"/>
                  </a:lnTo>
                  <a:lnTo>
                    <a:pt x="456" y="85"/>
                  </a:lnTo>
                  <a:lnTo>
                    <a:pt x="445" y="102"/>
                  </a:lnTo>
                  <a:lnTo>
                    <a:pt x="432" y="116"/>
                  </a:lnTo>
                  <a:lnTo>
                    <a:pt x="411" y="140"/>
                  </a:lnTo>
                  <a:lnTo>
                    <a:pt x="386" y="169"/>
                  </a:lnTo>
                  <a:lnTo>
                    <a:pt x="362" y="201"/>
                  </a:lnTo>
                  <a:lnTo>
                    <a:pt x="344" y="228"/>
                  </a:lnTo>
                  <a:lnTo>
                    <a:pt x="333" y="252"/>
                  </a:lnTo>
                  <a:lnTo>
                    <a:pt x="322" y="282"/>
                  </a:lnTo>
                  <a:lnTo>
                    <a:pt x="312" y="313"/>
                  </a:lnTo>
                  <a:lnTo>
                    <a:pt x="303" y="343"/>
                  </a:lnTo>
                  <a:lnTo>
                    <a:pt x="295" y="368"/>
                  </a:lnTo>
                  <a:lnTo>
                    <a:pt x="289" y="385"/>
                  </a:lnTo>
                  <a:lnTo>
                    <a:pt x="273" y="418"/>
                  </a:lnTo>
                  <a:lnTo>
                    <a:pt x="255" y="455"/>
                  </a:lnTo>
                  <a:lnTo>
                    <a:pt x="246" y="472"/>
                  </a:lnTo>
                  <a:lnTo>
                    <a:pt x="235" y="488"/>
                  </a:lnTo>
                  <a:lnTo>
                    <a:pt x="210" y="525"/>
                  </a:lnTo>
                  <a:lnTo>
                    <a:pt x="187" y="568"/>
                  </a:lnTo>
                  <a:lnTo>
                    <a:pt x="172" y="602"/>
                  </a:lnTo>
                  <a:lnTo>
                    <a:pt x="155" y="636"/>
                  </a:lnTo>
                  <a:lnTo>
                    <a:pt x="139" y="669"/>
                  </a:lnTo>
                  <a:lnTo>
                    <a:pt x="128" y="695"/>
                  </a:lnTo>
                  <a:lnTo>
                    <a:pt x="112" y="714"/>
                  </a:lnTo>
                  <a:lnTo>
                    <a:pt x="83" y="735"/>
                  </a:lnTo>
                  <a:lnTo>
                    <a:pt x="51" y="753"/>
                  </a:lnTo>
                  <a:lnTo>
                    <a:pt x="26" y="766"/>
                  </a:lnTo>
                  <a:lnTo>
                    <a:pt x="16" y="771"/>
                  </a:lnTo>
                  <a:lnTo>
                    <a:pt x="0" y="791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479425" y="1039813"/>
            <a:ext cx="7767638" cy="4887912"/>
            <a:chOff x="507" y="944"/>
            <a:chExt cx="4748" cy="2947"/>
          </a:xfrm>
        </p:grpSpPr>
        <p:sp>
          <p:nvSpPr>
            <p:cNvPr id="15695" name="Freeform 13"/>
            <p:cNvSpPr>
              <a:spLocks/>
            </p:cNvSpPr>
            <p:nvPr/>
          </p:nvSpPr>
          <p:spPr bwMode="auto">
            <a:xfrm>
              <a:off x="1390" y="1126"/>
              <a:ext cx="897" cy="553"/>
            </a:xfrm>
            <a:custGeom>
              <a:avLst/>
              <a:gdLst>
                <a:gd name="T0" fmla="*/ 99 w 2692"/>
                <a:gd name="T1" fmla="*/ 19 h 1658"/>
                <a:gd name="T2" fmla="*/ 99 w 2692"/>
                <a:gd name="T3" fmla="*/ 40 h 1658"/>
                <a:gd name="T4" fmla="*/ 99 w 2692"/>
                <a:gd name="T5" fmla="*/ 50 h 1658"/>
                <a:gd name="T6" fmla="*/ 99 w 2692"/>
                <a:gd name="T7" fmla="*/ 54 h 1658"/>
                <a:gd name="T8" fmla="*/ 98 w 2692"/>
                <a:gd name="T9" fmla="*/ 59 h 1658"/>
                <a:gd name="T10" fmla="*/ 87 w 2692"/>
                <a:gd name="T11" fmla="*/ 61 h 1658"/>
                <a:gd name="T12" fmla="*/ 64 w 2692"/>
                <a:gd name="T13" fmla="*/ 59 h 1658"/>
                <a:gd name="T14" fmla="*/ 41 w 2692"/>
                <a:gd name="T15" fmla="*/ 58 h 1658"/>
                <a:gd name="T16" fmla="*/ 37 w 2692"/>
                <a:gd name="T17" fmla="*/ 58 h 1658"/>
                <a:gd name="T18" fmla="*/ 37 w 2692"/>
                <a:gd name="T19" fmla="*/ 60 h 1658"/>
                <a:gd name="T20" fmla="*/ 36 w 2692"/>
                <a:gd name="T21" fmla="*/ 61 h 1658"/>
                <a:gd name="T22" fmla="*/ 35 w 2692"/>
                <a:gd name="T23" fmla="*/ 60 h 1658"/>
                <a:gd name="T24" fmla="*/ 34 w 2692"/>
                <a:gd name="T25" fmla="*/ 59 h 1658"/>
                <a:gd name="T26" fmla="*/ 33 w 2692"/>
                <a:gd name="T27" fmla="*/ 58 h 1658"/>
                <a:gd name="T28" fmla="*/ 33 w 2692"/>
                <a:gd name="T29" fmla="*/ 58 h 1658"/>
                <a:gd name="T30" fmla="*/ 32 w 2692"/>
                <a:gd name="T31" fmla="*/ 58 h 1658"/>
                <a:gd name="T32" fmla="*/ 31 w 2692"/>
                <a:gd name="T33" fmla="*/ 61 h 1658"/>
                <a:gd name="T34" fmla="*/ 28 w 2692"/>
                <a:gd name="T35" fmla="*/ 60 h 1658"/>
                <a:gd name="T36" fmla="*/ 25 w 2692"/>
                <a:gd name="T37" fmla="*/ 59 h 1658"/>
                <a:gd name="T38" fmla="*/ 24 w 2692"/>
                <a:gd name="T39" fmla="*/ 60 h 1658"/>
                <a:gd name="T40" fmla="*/ 22 w 2692"/>
                <a:gd name="T41" fmla="*/ 60 h 1658"/>
                <a:gd name="T42" fmla="*/ 21 w 2692"/>
                <a:gd name="T43" fmla="*/ 59 h 1658"/>
                <a:gd name="T44" fmla="*/ 20 w 2692"/>
                <a:gd name="T45" fmla="*/ 60 h 1658"/>
                <a:gd name="T46" fmla="*/ 19 w 2692"/>
                <a:gd name="T47" fmla="*/ 60 h 1658"/>
                <a:gd name="T48" fmla="*/ 18 w 2692"/>
                <a:gd name="T49" fmla="*/ 58 h 1658"/>
                <a:gd name="T50" fmla="*/ 18 w 2692"/>
                <a:gd name="T51" fmla="*/ 56 h 1658"/>
                <a:gd name="T52" fmla="*/ 17 w 2692"/>
                <a:gd name="T53" fmla="*/ 55 h 1658"/>
                <a:gd name="T54" fmla="*/ 16 w 2692"/>
                <a:gd name="T55" fmla="*/ 54 h 1658"/>
                <a:gd name="T56" fmla="*/ 15 w 2692"/>
                <a:gd name="T57" fmla="*/ 53 h 1658"/>
                <a:gd name="T58" fmla="*/ 15 w 2692"/>
                <a:gd name="T59" fmla="*/ 51 h 1658"/>
                <a:gd name="T60" fmla="*/ 14 w 2692"/>
                <a:gd name="T61" fmla="*/ 48 h 1658"/>
                <a:gd name="T62" fmla="*/ 13 w 2692"/>
                <a:gd name="T63" fmla="*/ 44 h 1658"/>
                <a:gd name="T64" fmla="*/ 12 w 2692"/>
                <a:gd name="T65" fmla="*/ 42 h 1658"/>
                <a:gd name="T66" fmla="*/ 10 w 2692"/>
                <a:gd name="T67" fmla="*/ 44 h 1658"/>
                <a:gd name="T68" fmla="*/ 7 w 2692"/>
                <a:gd name="T69" fmla="*/ 43 h 1658"/>
                <a:gd name="T70" fmla="*/ 8 w 2692"/>
                <a:gd name="T71" fmla="*/ 40 h 1658"/>
                <a:gd name="T72" fmla="*/ 9 w 2692"/>
                <a:gd name="T73" fmla="*/ 38 h 1658"/>
                <a:gd name="T74" fmla="*/ 9 w 2692"/>
                <a:gd name="T75" fmla="*/ 35 h 1658"/>
                <a:gd name="T76" fmla="*/ 11 w 2692"/>
                <a:gd name="T77" fmla="*/ 33 h 1658"/>
                <a:gd name="T78" fmla="*/ 11 w 2692"/>
                <a:gd name="T79" fmla="*/ 31 h 1658"/>
                <a:gd name="T80" fmla="*/ 11 w 2692"/>
                <a:gd name="T81" fmla="*/ 30 h 1658"/>
                <a:gd name="T82" fmla="*/ 10 w 2692"/>
                <a:gd name="T83" fmla="*/ 30 h 1658"/>
                <a:gd name="T84" fmla="*/ 9 w 2692"/>
                <a:gd name="T85" fmla="*/ 29 h 1658"/>
                <a:gd name="T86" fmla="*/ 7 w 2692"/>
                <a:gd name="T87" fmla="*/ 27 h 1658"/>
                <a:gd name="T88" fmla="*/ 5 w 2692"/>
                <a:gd name="T89" fmla="*/ 25 h 1658"/>
                <a:gd name="T90" fmla="*/ 5 w 2692"/>
                <a:gd name="T91" fmla="*/ 22 h 1658"/>
                <a:gd name="T92" fmla="*/ 4 w 2692"/>
                <a:gd name="T93" fmla="*/ 20 h 1658"/>
                <a:gd name="T94" fmla="*/ 2 w 2692"/>
                <a:gd name="T95" fmla="*/ 19 h 1658"/>
                <a:gd name="T96" fmla="*/ 1 w 2692"/>
                <a:gd name="T97" fmla="*/ 17 h 1658"/>
                <a:gd name="T98" fmla="*/ 2 w 2692"/>
                <a:gd name="T99" fmla="*/ 16 h 1658"/>
                <a:gd name="T100" fmla="*/ 1 w 2692"/>
                <a:gd name="T101" fmla="*/ 14 h 1658"/>
                <a:gd name="T102" fmla="*/ 0 w 2692"/>
                <a:gd name="T103" fmla="*/ 10 h 1658"/>
                <a:gd name="T104" fmla="*/ 1 w 2692"/>
                <a:gd name="T105" fmla="*/ 6 h 1658"/>
                <a:gd name="T106" fmla="*/ 1 w 2692"/>
                <a:gd name="T107" fmla="*/ 4 h 1658"/>
                <a:gd name="T108" fmla="*/ 1 w 2692"/>
                <a:gd name="T109" fmla="*/ 2 h 1658"/>
                <a:gd name="T110" fmla="*/ 2 w 2692"/>
                <a:gd name="T111" fmla="*/ 0 h 1658"/>
                <a:gd name="T112" fmla="*/ 32 w 2692"/>
                <a:gd name="T113" fmla="*/ 4 h 1658"/>
                <a:gd name="T114" fmla="*/ 68 w 2692"/>
                <a:gd name="T115" fmla="*/ 8 h 165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692"/>
                <a:gd name="T175" fmla="*/ 0 h 1658"/>
                <a:gd name="T176" fmla="*/ 2692 w 2692"/>
                <a:gd name="T177" fmla="*/ 1658 h 165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692" h="1658">
                  <a:moveTo>
                    <a:pt x="2692" y="266"/>
                  </a:moveTo>
                  <a:lnTo>
                    <a:pt x="2691" y="277"/>
                  </a:lnTo>
                  <a:lnTo>
                    <a:pt x="2691" y="311"/>
                  </a:lnTo>
                  <a:lnTo>
                    <a:pt x="2690" y="363"/>
                  </a:lnTo>
                  <a:lnTo>
                    <a:pt x="2689" y="431"/>
                  </a:lnTo>
                  <a:lnTo>
                    <a:pt x="2687" y="511"/>
                  </a:lnTo>
                  <a:lnTo>
                    <a:pt x="2685" y="600"/>
                  </a:lnTo>
                  <a:lnTo>
                    <a:pt x="2683" y="697"/>
                  </a:lnTo>
                  <a:lnTo>
                    <a:pt x="2682" y="795"/>
                  </a:lnTo>
                  <a:lnTo>
                    <a:pt x="2680" y="893"/>
                  </a:lnTo>
                  <a:lnTo>
                    <a:pt x="2677" y="990"/>
                  </a:lnTo>
                  <a:lnTo>
                    <a:pt x="2676" y="1079"/>
                  </a:lnTo>
                  <a:lnTo>
                    <a:pt x="2674" y="1158"/>
                  </a:lnTo>
                  <a:lnTo>
                    <a:pt x="2673" y="1226"/>
                  </a:lnTo>
                  <a:lnTo>
                    <a:pt x="2672" y="1279"/>
                  </a:lnTo>
                  <a:lnTo>
                    <a:pt x="2672" y="1312"/>
                  </a:lnTo>
                  <a:lnTo>
                    <a:pt x="2672" y="1325"/>
                  </a:lnTo>
                  <a:lnTo>
                    <a:pt x="2669" y="1343"/>
                  </a:lnTo>
                  <a:lnTo>
                    <a:pt x="2668" y="1362"/>
                  </a:lnTo>
                  <a:lnTo>
                    <a:pt x="2667" y="1381"/>
                  </a:lnTo>
                  <a:lnTo>
                    <a:pt x="2666" y="1401"/>
                  </a:lnTo>
                  <a:lnTo>
                    <a:pt x="2665" y="1420"/>
                  </a:lnTo>
                  <a:lnTo>
                    <a:pt x="2662" y="1441"/>
                  </a:lnTo>
                  <a:lnTo>
                    <a:pt x="2661" y="1462"/>
                  </a:lnTo>
                  <a:lnTo>
                    <a:pt x="2660" y="1482"/>
                  </a:lnTo>
                  <a:lnTo>
                    <a:pt x="2659" y="1503"/>
                  </a:lnTo>
                  <a:lnTo>
                    <a:pt x="2658" y="1524"/>
                  </a:lnTo>
                  <a:lnTo>
                    <a:pt x="2656" y="1546"/>
                  </a:lnTo>
                  <a:lnTo>
                    <a:pt x="2654" y="1566"/>
                  </a:lnTo>
                  <a:lnTo>
                    <a:pt x="2653" y="1588"/>
                  </a:lnTo>
                  <a:lnTo>
                    <a:pt x="2652" y="1609"/>
                  </a:lnTo>
                  <a:lnTo>
                    <a:pt x="2651" y="1631"/>
                  </a:lnTo>
                  <a:lnTo>
                    <a:pt x="2650" y="1653"/>
                  </a:lnTo>
                  <a:lnTo>
                    <a:pt x="2545" y="1648"/>
                  </a:lnTo>
                  <a:lnTo>
                    <a:pt x="2442" y="1643"/>
                  </a:lnTo>
                  <a:lnTo>
                    <a:pt x="2339" y="1639"/>
                  </a:lnTo>
                  <a:lnTo>
                    <a:pt x="2237" y="1634"/>
                  </a:lnTo>
                  <a:lnTo>
                    <a:pt x="2135" y="1628"/>
                  </a:lnTo>
                  <a:lnTo>
                    <a:pt x="2032" y="1623"/>
                  </a:lnTo>
                  <a:lnTo>
                    <a:pt x="1930" y="1617"/>
                  </a:lnTo>
                  <a:lnTo>
                    <a:pt x="1829" y="1611"/>
                  </a:lnTo>
                  <a:lnTo>
                    <a:pt x="1728" y="1604"/>
                  </a:lnTo>
                  <a:lnTo>
                    <a:pt x="1627" y="1597"/>
                  </a:lnTo>
                  <a:lnTo>
                    <a:pt x="1525" y="1590"/>
                  </a:lnTo>
                  <a:lnTo>
                    <a:pt x="1423" y="1582"/>
                  </a:lnTo>
                  <a:lnTo>
                    <a:pt x="1322" y="1574"/>
                  </a:lnTo>
                  <a:lnTo>
                    <a:pt x="1221" y="1566"/>
                  </a:lnTo>
                  <a:lnTo>
                    <a:pt x="1118" y="1557"/>
                  </a:lnTo>
                  <a:lnTo>
                    <a:pt x="1017" y="1548"/>
                  </a:lnTo>
                  <a:lnTo>
                    <a:pt x="1010" y="1551"/>
                  </a:lnTo>
                  <a:lnTo>
                    <a:pt x="1005" y="1557"/>
                  </a:lnTo>
                  <a:lnTo>
                    <a:pt x="1001" y="1563"/>
                  </a:lnTo>
                  <a:lnTo>
                    <a:pt x="998" y="1569"/>
                  </a:lnTo>
                  <a:lnTo>
                    <a:pt x="997" y="1576"/>
                  </a:lnTo>
                  <a:lnTo>
                    <a:pt x="995" y="1582"/>
                  </a:lnTo>
                  <a:lnTo>
                    <a:pt x="995" y="1590"/>
                  </a:lnTo>
                  <a:lnTo>
                    <a:pt x="995" y="1597"/>
                  </a:lnTo>
                  <a:lnTo>
                    <a:pt x="997" y="1605"/>
                  </a:lnTo>
                  <a:lnTo>
                    <a:pt x="997" y="1613"/>
                  </a:lnTo>
                  <a:lnTo>
                    <a:pt x="997" y="1621"/>
                  </a:lnTo>
                  <a:lnTo>
                    <a:pt x="997" y="1630"/>
                  </a:lnTo>
                  <a:lnTo>
                    <a:pt x="995" y="1636"/>
                  </a:lnTo>
                  <a:lnTo>
                    <a:pt x="993" y="1644"/>
                  </a:lnTo>
                  <a:lnTo>
                    <a:pt x="991" y="1651"/>
                  </a:lnTo>
                  <a:lnTo>
                    <a:pt x="987" y="1658"/>
                  </a:lnTo>
                  <a:lnTo>
                    <a:pt x="976" y="1654"/>
                  </a:lnTo>
                  <a:lnTo>
                    <a:pt x="965" y="1650"/>
                  </a:lnTo>
                  <a:lnTo>
                    <a:pt x="959" y="1644"/>
                  </a:lnTo>
                  <a:lnTo>
                    <a:pt x="952" y="1640"/>
                  </a:lnTo>
                  <a:lnTo>
                    <a:pt x="946" y="1633"/>
                  </a:lnTo>
                  <a:lnTo>
                    <a:pt x="942" y="1627"/>
                  </a:lnTo>
                  <a:lnTo>
                    <a:pt x="938" y="1620"/>
                  </a:lnTo>
                  <a:lnTo>
                    <a:pt x="936" y="1613"/>
                  </a:lnTo>
                  <a:lnTo>
                    <a:pt x="933" y="1605"/>
                  </a:lnTo>
                  <a:lnTo>
                    <a:pt x="930" y="1599"/>
                  </a:lnTo>
                  <a:lnTo>
                    <a:pt x="928" y="1592"/>
                  </a:lnTo>
                  <a:lnTo>
                    <a:pt x="925" y="1585"/>
                  </a:lnTo>
                  <a:lnTo>
                    <a:pt x="922" y="1579"/>
                  </a:lnTo>
                  <a:lnTo>
                    <a:pt x="918" y="1573"/>
                  </a:lnTo>
                  <a:lnTo>
                    <a:pt x="914" y="1567"/>
                  </a:lnTo>
                  <a:lnTo>
                    <a:pt x="908" y="1563"/>
                  </a:lnTo>
                  <a:lnTo>
                    <a:pt x="906" y="1563"/>
                  </a:lnTo>
                  <a:lnTo>
                    <a:pt x="903" y="1563"/>
                  </a:lnTo>
                  <a:lnTo>
                    <a:pt x="901" y="1563"/>
                  </a:lnTo>
                  <a:lnTo>
                    <a:pt x="899" y="1563"/>
                  </a:lnTo>
                  <a:lnTo>
                    <a:pt x="896" y="1563"/>
                  </a:lnTo>
                  <a:lnTo>
                    <a:pt x="895" y="1563"/>
                  </a:lnTo>
                  <a:lnTo>
                    <a:pt x="893" y="1563"/>
                  </a:lnTo>
                  <a:lnTo>
                    <a:pt x="891" y="1563"/>
                  </a:lnTo>
                  <a:lnTo>
                    <a:pt x="888" y="1563"/>
                  </a:lnTo>
                  <a:lnTo>
                    <a:pt x="886" y="1564"/>
                  </a:lnTo>
                  <a:lnTo>
                    <a:pt x="884" y="1564"/>
                  </a:lnTo>
                  <a:lnTo>
                    <a:pt x="883" y="1564"/>
                  </a:lnTo>
                  <a:lnTo>
                    <a:pt x="880" y="1565"/>
                  </a:lnTo>
                  <a:lnTo>
                    <a:pt x="878" y="1566"/>
                  </a:lnTo>
                  <a:lnTo>
                    <a:pt x="877" y="1567"/>
                  </a:lnTo>
                  <a:lnTo>
                    <a:pt x="876" y="1570"/>
                  </a:lnTo>
                  <a:lnTo>
                    <a:pt x="872" y="1593"/>
                  </a:lnTo>
                  <a:lnTo>
                    <a:pt x="868" y="1611"/>
                  </a:lnTo>
                  <a:lnTo>
                    <a:pt x="861" y="1625"/>
                  </a:lnTo>
                  <a:lnTo>
                    <a:pt x="852" y="1633"/>
                  </a:lnTo>
                  <a:lnTo>
                    <a:pt x="841" y="1638"/>
                  </a:lnTo>
                  <a:lnTo>
                    <a:pt x="830" y="1640"/>
                  </a:lnTo>
                  <a:lnTo>
                    <a:pt x="816" y="1638"/>
                  </a:lnTo>
                  <a:lnTo>
                    <a:pt x="802" y="1634"/>
                  </a:lnTo>
                  <a:lnTo>
                    <a:pt x="788" y="1630"/>
                  </a:lnTo>
                  <a:lnTo>
                    <a:pt x="773" y="1623"/>
                  </a:lnTo>
                  <a:lnTo>
                    <a:pt x="757" y="1616"/>
                  </a:lnTo>
                  <a:lnTo>
                    <a:pt x="742" y="1609"/>
                  </a:lnTo>
                  <a:lnTo>
                    <a:pt x="727" y="1603"/>
                  </a:lnTo>
                  <a:lnTo>
                    <a:pt x="714" y="1599"/>
                  </a:lnTo>
                  <a:lnTo>
                    <a:pt x="700" y="1595"/>
                  </a:lnTo>
                  <a:lnTo>
                    <a:pt x="687" y="1595"/>
                  </a:lnTo>
                  <a:lnTo>
                    <a:pt x="680" y="1604"/>
                  </a:lnTo>
                  <a:lnTo>
                    <a:pt x="675" y="1613"/>
                  </a:lnTo>
                  <a:lnTo>
                    <a:pt x="668" y="1619"/>
                  </a:lnTo>
                  <a:lnTo>
                    <a:pt x="662" y="1624"/>
                  </a:lnTo>
                  <a:lnTo>
                    <a:pt x="655" y="1626"/>
                  </a:lnTo>
                  <a:lnTo>
                    <a:pt x="649" y="1628"/>
                  </a:lnTo>
                  <a:lnTo>
                    <a:pt x="642" y="1628"/>
                  </a:lnTo>
                  <a:lnTo>
                    <a:pt x="636" y="1627"/>
                  </a:lnTo>
                  <a:lnTo>
                    <a:pt x="629" y="1625"/>
                  </a:lnTo>
                  <a:lnTo>
                    <a:pt x="622" y="1623"/>
                  </a:lnTo>
                  <a:lnTo>
                    <a:pt x="615" y="1619"/>
                  </a:lnTo>
                  <a:lnTo>
                    <a:pt x="608" y="1616"/>
                  </a:lnTo>
                  <a:lnTo>
                    <a:pt x="600" y="1611"/>
                  </a:lnTo>
                  <a:lnTo>
                    <a:pt x="592" y="1607"/>
                  </a:lnTo>
                  <a:lnTo>
                    <a:pt x="585" y="1603"/>
                  </a:lnTo>
                  <a:lnTo>
                    <a:pt x="577" y="1600"/>
                  </a:lnTo>
                  <a:lnTo>
                    <a:pt x="571" y="1599"/>
                  </a:lnTo>
                  <a:lnTo>
                    <a:pt x="567" y="1600"/>
                  </a:lnTo>
                  <a:lnTo>
                    <a:pt x="562" y="1602"/>
                  </a:lnTo>
                  <a:lnTo>
                    <a:pt x="557" y="1605"/>
                  </a:lnTo>
                  <a:lnTo>
                    <a:pt x="553" y="1609"/>
                  </a:lnTo>
                  <a:lnTo>
                    <a:pt x="548" y="1612"/>
                  </a:lnTo>
                  <a:lnTo>
                    <a:pt x="544" y="1616"/>
                  </a:lnTo>
                  <a:lnTo>
                    <a:pt x="539" y="1619"/>
                  </a:lnTo>
                  <a:lnTo>
                    <a:pt x="535" y="1623"/>
                  </a:lnTo>
                  <a:lnTo>
                    <a:pt x="531" y="1625"/>
                  </a:lnTo>
                  <a:lnTo>
                    <a:pt x="526" y="1626"/>
                  </a:lnTo>
                  <a:lnTo>
                    <a:pt x="522" y="1626"/>
                  </a:lnTo>
                  <a:lnTo>
                    <a:pt x="518" y="1625"/>
                  </a:lnTo>
                  <a:lnTo>
                    <a:pt x="514" y="1623"/>
                  </a:lnTo>
                  <a:lnTo>
                    <a:pt x="509" y="1618"/>
                  </a:lnTo>
                  <a:lnTo>
                    <a:pt x="506" y="1611"/>
                  </a:lnTo>
                  <a:lnTo>
                    <a:pt x="498" y="1603"/>
                  </a:lnTo>
                  <a:lnTo>
                    <a:pt x="492" y="1596"/>
                  </a:lnTo>
                  <a:lnTo>
                    <a:pt x="487" y="1587"/>
                  </a:lnTo>
                  <a:lnTo>
                    <a:pt x="485" y="1578"/>
                  </a:lnTo>
                  <a:lnTo>
                    <a:pt x="484" y="1569"/>
                  </a:lnTo>
                  <a:lnTo>
                    <a:pt x="484" y="1558"/>
                  </a:lnTo>
                  <a:lnTo>
                    <a:pt x="484" y="1549"/>
                  </a:lnTo>
                  <a:lnTo>
                    <a:pt x="484" y="1539"/>
                  </a:lnTo>
                  <a:lnTo>
                    <a:pt x="484" y="1530"/>
                  </a:lnTo>
                  <a:lnTo>
                    <a:pt x="484" y="1520"/>
                  </a:lnTo>
                  <a:lnTo>
                    <a:pt x="483" y="1511"/>
                  </a:lnTo>
                  <a:lnTo>
                    <a:pt x="480" y="1504"/>
                  </a:lnTo>
                  <a:lnTo>
                    <a:pt x="477" y="1497"/>
                  </a:lnTo>
                  <a:lnTo>
                    <a:pt x="471" y="1492"/>
                  </a:lnTo>
                  <a:lnTo>
                    <a:pt x="463" y="1487"/>
                  </a:lnTo>
                  <a:lnTo>
                    <a:pt x="453" y="1485"/>
                  </a:lnTo>
                  <a:lnTo>
                    <a:pt x="448" y="1481"/>
                  </a:lnTo>
                  <a:lnTo>
                    <a:pt x="445" y="1479"/>
                  </a:lnTo>
                  <a:lnTo>
                    <a:pt x="440" y="1476"/>
                  </a:lnTo>
                  <a:lnTo>
                    <a:pt x="437" y="1473"/>
                  </a:lnTo>
                  <a:lnTo>
                    <a:pt x="432" y="1470"/>
                  </a:lnTo>
                  <a:lnTo>
                    <a:pt x="429" y="1468"/>
                  </a:lnTo>
                  <a:lnTo>
                    <a:pt x="424" y="1464"/>
                  </a:lnTo>
                  <a:lnTo>
                    <a:pt x="421" y="1461"/>
                  </a:lnTo>
                  <a:lnTo>
                    <a:pt x="417" y="1457"/>
                  </a:lnTo>
                  <a:lnTo>
                    <a:pt x="414" y="1454"/>
                  </a:lnTo>
                  <a:lnTo>
                    <a:pt x="411" y="1450"/>
                  </a:lnTo>
                  <a:lnTo>
                    <a:pt x="409" y="1446"/>
                  </a:lnTo>
                  <a:lnTo>
                    <a:pt x="407" y="1442"/>
                  </a:lnTo>
                  <a:lnTo>
                    <a:pt x="406" y="1438"/>
                  </a:lnTo>
                  <a:lnTo>
                    <a:pt x="404" y="1433"/>
                  </a:lnTo>
                  <a:lnTo>
                    <a:pt x="404" y="1428"/>
                  </a:lnTo>
                  <a:lnTo>
                    <a:pt x="408" y="1411"/>
                  </a:lnTo>
                  <a:lnTo>
                    <a:pt x="409" y="1394"/>
                  </a:lnTo>
                  <a:lnTo>
                    <a:pt x="408" y="1378"/>
                  </a:lnTo>
                  <a:lnTo>
                    <a:pt x="404" y="1363"/>
                  </a:lnTo>
                  <a:lnTo>
                    <a:pt x="401" y="1347"/>
                  </a:lnTo>
                  <a:lnTo>
                    <a:pt x="395" y="1332"/>
                  </a:lnTo>
                  <a:lnTo>
                    <a:pt x="388" y="1317"/>
                  </a:lnTo>
                  <a:lnTo>
                    <a:pt x="381" y="1302"/>
                  </a:lnTo>
                  <a:lnTo>
                    <a:pt x="376" y="1287"/>
                  </a:lnTo>
                  <a:lnTo>
                    <a:pt x="369" y="1272"/>
                  </a:lnTo>
                  <a:lnTo>
                    <a:pt x="363" y="1257"/>
                  </a:lnTo>
                  <a:lnTo>
                    <a:pt x="360" y="1242"/>
                  </a:lnTo>
                  <a:lnTo>
                    <a:pt x="357" y="1226"/>
                  </a:lnTo>
                  <a:lnTo>
                    <a:pt x="356" y="1210"/>
                  </a:lnTo>
                  <a:lnTo>
                    <a:pt x="358" y="1194"/>
                  </a:lnTo>
                  <a:lnTo>
                    <a:pt x="363" y="1177"/>
                  </a:lnTo>
                  <a:lnTo>
                    <a:pt x="355" y="1161"/>
                  </a:lnTo>
                  <a:lnTo>
                    <a:pt x="347" y="1150"/>
                  </a:lnTo>
                  <a:lnTo>
                    <a:pt x="338" y="1145"/>
                  </a:lnTo>
                  <a:lnTo>
                    <a:pt x="330" y="1144"/>
                  </a:lnTo>
                  <a:lnTo>
                    <a:pt x="320" y="1144"/>
                  </a:lnTo>
                  <a:lnTo>
                    <a:pt x="311" y="1147"/>
                  </a:lnTo>
                  <a:lnTo>
                    <a:pt x="301" y="1153"/>
                  </a:lnTo>
                  <a:lnTo>
                    <a:pt x="292" y="1158"/>
                  </a:lnTo>
                  <a:lnTo>
                    <a:pt x="281" y="1165"/>
                  </a:lnTo>
                  <a:lnTo>
                    <a:pt x="271" y="1172"/>
                  </a:lnTo>
                  <a:lnTo>
                    <a:pt x="262" y="1178"/>
                  </a:lnTo>
                  <a:lnTo>
                    <a:pt x="252" y="1181"/>
                  </a:lnTo>
                  <a:lnTo>
                    <a:pt x="241" y="1184"/>
                  </a:lnTo>
                  <a:lnTo>
                    <a:pt x="231" y="1183"/>
                  </a:lnTo>
                  <a:lnTo>
                    <a:pt x="220" y="1179"/>
                  </a:lnTo>
                  <a:lnTo>
                    <a:pt x="210" y="1171"/>
                  </a:lnTo>
                  <a:lnTo>
                    <a:pt x="202" y="1156"/>
                  </a:lnTo>
                  <a:lnTo>
                    <a:pt x="200" y="1141"/>
                  </a:lnTo>
                  <a:lnTo>
                    <a:pt x="199" y="1129"/>
                  </a:lnTo>
                  <a:lnTo>
                    <a:pt x="201" y="1116"/>
                  </a:lnTo>
                  <a:lnTo>
                    <a:pt x="204" y="1103"/>
                  </a:lnTo>
                  <a:lnTo>
                    <a:pt x="210" y="1092"/>
                  </a:lnTo>
                  <a:lnTo>
                    <a:pt x="216" y="1080"/>
                  </a:lnTo>
                  <a:lnTo>
                    <a:pt x="223" y="1070"/>
                  </a:lnTo>
                  <a:lnTo>
                    <a:pt x="229" y="1059"/>
                  </a:lnTo>
                  <a:lnTo>
                    <a:pt x="234" y="1047"/>
                  </a:lnTo>
                  <a:lnTo>
                    <a:pt x="239" y="1036"/>
                  </a:lnTo>
                  <a:lnTo>
                    <a:pt x="241" y="1024"/>
                  </a:lnTo>
                  <a:lnTo>
                    <a:pt x="241" y="1013"/>
                  </a:lnTo>
                  <a:lnTo>
                    <a:pt x="238" y="1000"/>
                  </a:lnTo>
                  <a:lnTo>
                    <a:pt x="231" y="987"/>
                  </a:lnTo>
                  <a:lnTo>
                    <a:pt x="222" y="974"/>
                  </a:lnTo>
                  <a:lnTo>
                    <a:pt x="234" y="969"/>
                  </a:lnTo>
                  <a:lnTo>
                    <a:pt x="247" y="963"/>
                  </a:lnTo>
                  <a:lnTo>
                    <a:pt x="256" y="957"/>
                  </a:lnTo>
                  <a:lnTo>
                    <a:pt x="265" y="949"/>
                  </a:lnTo>
                  <a:lnTo>
                    <a:pt x="272" y="941"/>
                  </a:lnTo>
                  <a:lnTo>
                    <a:pt x="278" y="931"/>
                  </a:lnTo>
                  <a:lnTo>
                    <a:pt x="283" y="922"/>
                  </a:lnTo>
                  <a:lnTo>
                    <a:pt x="286" y="910"/>
                  </a:lnTo>
                  <a:lnTo>
                    <a:pt x="289" y="899"/>
                  </a:lnTo>
                  <a:lnTo>
                    <a:pt x="292" y="887"/>
                  </a:lnTo>
                  <a:lnTo>
                    <a:pt x="294" y="876"/>
                  </a:lnTo>
                  <a:lnTo>
                    <a:pt x="296" y="863"/>
                  </a:lnTo>
                  <a:lnTo>
                    <a:pt x="299" y="852"/>
                  </a:lnTo>
                  <a:lnTo>
                    <a:pt x="301" y="839"/>
                  </a:lnTo>
                  <a:lnTo>
                    <a:pt x="303" y="828"/>
                  </a:lnTo>
                  <a:lnTo>
                    <a:pt x="307" y="816"/>
                  </a:lnTo>
                  <a:lnTo>
                    <a:pt x="303" y="812"/>
                  </a:lnTo>
                  <a:lnTo>
                    <a:pt x="300" y="809"/>
                  </a:lnTo>
                  <a:lnTo>
                    <a:pt x="295" y="807"/>
                  </a:lnTo>
                  <a:lnTo>
                    <a:pt x="291" y="806"/>
                  </a:lnTo>
                  <a:lnTo>
                    <a:pt x="286" y="806"/>
                  </a:lnTo>
                  <a:lnTo>
                    <a:pt x="281" y="806"/>
                  </a:lnTo>
                  <a:lnTo>
                    <a:pt x="276" y="806"/>
                  </a:lnTo>
                  <a:lnTo>
                    <a:pt x="271" y="806"/>
                  </a:lnTo>
                  <a:lnTo>
                    <a:pt x="266" y="806"/>
                  </a:lnTo>
                  <a:lnTo>
                    <a:pt x="261" y="806"/>
                  </a:lnTo>
                  <a:lnTo>
                    <a:pt x="257" y="806"/>
                  </a:lnTo>
                  <a:lnTo>
                    <a:pt x="253" y="805"/>
                  </a:lnTo>
                  <a:lnTo>
                    <a:pt x="249" y="802"/>
                  </a:lnTo>
                  <a:lnTo>
                    <a:pt x="246" y="800"/>
                  </a:lnTo>
                  <a:lnTo>
                    <a:pt x="243" y="795"/>
                  </a:lnTo>
                  <a:lnTo>
                    <a:pt x="242" y="791"/>
                  </a:lnTo>
                  <a:lnTo>
                    <a:pt x="230" y="787"/>
                  </a:lnTo>
                  <a:lnTo>
                    <a:pt x="218" y="783"/>
                  </a:lnTo>
                  <a:lnTo>
                    <a:pt x="208" y="777"/>
                  </a:lnTo>
                  <a:lnTo>
                    <a:pt x="200" y="769"/>
                  </a:lnTo>
                  <a:lnTo>
                    <a:pt x="192" y="761"/>
                  </a:lnTo>
                  <a:lnTo>
                    <a:pt x="185" y="751"/>
                  </a:lnTo>
                  <a:lnTo>
                    <a:pt x="178" y="740"/>
                  </a:lnTo>
                  <a:lnTo>
                    <a:pt x="172" y="729"/>
                  </a:lnTo>
                  <a:lnTo>
                    <a:pt x="166" y="717"/>
                  </a:lnTo>
                  <a:lnTo>
                    <a:pt x="162" y="706"/>
                  </a:lnTo>
                  <a:lnTo>
                    <a:pt x="156" y="693"/>
                  </a:lnTo>
                  <a:lnTo>
                    <a:pt x="151" y="682"/>
                  </a:lnTo>
                  <a:lnTo>
                    <a:pt x="146" y="670"/>
                  </a:lnTo>
                  <a:lnTo>
                    <a:pt x="140" y="659"/>
                  </a:lnTo>
                  <a:lnTo>
                    <a:pt x="134" y="648"/>
                  </a:lnTo>
                  <a:lnTo>
                    <a:pt x="127" y="639"/>
                  </a:lnTo>
                  <a:lnTo>
                    <a:pt x="130" y="625"/>
                  </a:lnTo>
                  <a:lnTo>
                    <a:pt x="131" y="614"/>
                  </a:lnTo>
                  <a:lnTo>
                    <a:pt x="130" y="602"/>
                  </a:lnTo>
                  <a:lnTo>
                    <a:pt x="127" y="592"/>
                  </a:lnTo>
                  <a:lnTo>
                    <a:pt x="123" y="584"/>
                  </a:lnTo>
                  <a:lnTo>
                    <a:pt x="118" y="575"/>
                  </a:lnTo>
                  <a:lnTo>
                    <a:pt x="112" y="568"/>
                  </a:lnTo>
                  <a:lnTo>
                    <a:pt x="105" y="560"/>
                  </a:lnTo>
                  <a:lnTo>
                    <a:pt x="97" y="553"/>
                  </a:lnTo>
                  <a:lnTo>
                    <a:pt x="89" y="547"/>
                  </a:lnTo>
                  <a:lnTo>
                    <a:pt x="80" y="540"/>
                  </a:lnTo>
                  <a:lnTo>
                    <a:pt x="72" y="535"/>
                  </a:lnTo>
                  <a:lnTo>
                    <a:pt x="63" y="528"/>
                  </a:lnTo>
                  <a:lnTo>
                    <a:pt x="55" y="522"/>
                  </a:lnTo>
                  <a:lnTo>
                    <a:pt x="46" y="515"/>
                  </a:lnTo>
                  <a:lnTo>
                    <a:pt x="39" y="508"/>
                  </a:lnTo>
                  <a:lnTo>
                    <a:pt x="37" y="500"/>
                  </a:lnTo>
                  <a:lnTo>
                    <a:pt x="35" y="492"/>
                  </a:lnTo>
                  <a:lnTo>
                    <a:pt x="37" y="485"/>
                  </a:lnTo>
                  <a:lnTo>
                    <a:pt x="37" y="478"/>
                  </a:lnTo>
                  <a:lnTo>
                    <a:pt x="39" y="471"/>
                  </a:lnTo>
                  <a:lnTo>
                    <a:pt x="40" y="465"/>
                  </a:lnTo>
                  <a:lnTo>
                    <a:pt x="42" y="458"/>
                  </a:lnTo>
                  <a:lnTo>
                    <a:pt x="45" y="451"/>
                  </a:lnTo>
                  <a:lnTo>
                    <a:pt x="47" y="445"/>
                  </a:lnTo>
                  <a:lnTo>
                    <a:pt x="48" y="438"/>
                  </a:lnTo>
                  <a:lnTo>
                    <a:pt x="50" y="431"/>
                  </a:lnTo>
                  <a:lnTo>
                    <a:pt x="50" y="426"/>
                  </a:lnTo>
                  <a:lnTo>
                    <a:pt x="50" y="419"/>
                  </a:lnTo>
                  <a:lnTo>
                    <a:pt x="49" y="412"/>
                  </a:lnTo>
                  <a:lnTo>
                    <a:pt x="47" y="405"/>
                  </a:lnTo>
                  <a:lnTo>
                    <a:pt x="45" y="398"/>
                  </a:lnTo>
                  <a:lnTo>
                    <a:pt x="30" y="383"/>
                  </a:lnTo>
                  <a:lnTo>
                    <a:pt x="18" y="367"/>
                  </a:lnTo>
                  <a:lnTo>
                    <a:pt x="9" y="352"/>
                  </a:lnTo>
                  <a:lnTo>
                    <a:pt x="4" y="335"/>
                  </a:lnTo>
                  <a:lnTo>
                    <a:pt x="1" y="319"/>
                  </a:lnTo>
                  <a:lnTo>
                    <a:pt x="0" y="301"/>
                  </a:lnTo>
                  <a:lnTo>
                    <a:pt x="1" y="283"/>
                  </a:lnTo>
                  <a:lnTo>
                    <a:pt x="3" y="266"/>
                  </a:lnTo>
                  <a:lnTo>
                    <a:pt x="7" y="247"/>
                  </a:lnTo>
                  <a:lnTo>
                    <a:pt x="10" y="229"/>
                  </a:lnTo>
                  <a:lnTo>
                    <a:pt x="14" y="211"/>
                  </a:lnTo>
                  <a:lnTo>
                    <a:pt x="17" y="191"/>
                  </a:lnTo>
                  <a:lnTo>
                    <a:pt x="20" y="173"/>
                  </a:lnTo>
                  <a:lnTo>
                    <a:pt x="23" y="154"/>
                  </a:lnTo>
                  <a:lnTo>
                    <a:pt x="24" y="135"/>
                  </a:lnTo>
                  <a:lnTo>
                    <a:pt x="24" y="116"/>
                  </a:lnTo>
                  <a:lnTo>
                    <a:pt x="28" y="110"/>
                  </a:lnTo>
                  <a:lnTo>
                    <a:pt x="32" y="104"/>
                  </a:lnTo>
                  <a:lnTo>
                    <a:pt x="34" y="97"/>
                  </a:lnTo>
                  <a:lnTo>
                    <a:pt x="37" y="89"/>
                  </a:lnTo>
                  <a:lnTo>
                    <a:pt x="38" y="81"/>
                  </a:lnTo>
                  <a:lnTo>
                    <a:pt x="39" y="73"/>
                  </a:lnTo>
                  <a:lnTo>
                    <a:pt x="40" y="65"/>
                  </a:lnTo>
                  <a:lnTo>
                    <a:pt x="40" y="57"/>
                  </a:lnTo>
                  <a:lnTo>
                    <a:pt x="40" y="48"/>
                  </a:lnTo>
                  <a:lnTo>
                    <a:pt x="40" y="40"/>
                  </a:lnTo>
                  <a:lnTo>
                    <a:pt x="40" y="31"/>
                  </a:lnTo>
                  <a:lnTo>
                    <a:pt x="40" y="25"/>
                  </a:lnTo>
                  <a:lnTo>
                    <a:pt x="41" y="17"/>
                  </a:lnTo>
                  <a:lnTo>
                    <a:pt x="41" y="11"/>
                  </a:lnTo>
                  <a:lnTo>
                    <a:pt x="42" y="5"/>
                  </a:lnTo>
                  <a:lnTo>
                    <a:pt x="45" y="0"/>
                  </a:lnTo>
                  <a:lnTo>
                    <a:pt x="211" y="23"/>
                  </a:lnTo>
                  <a:lnTo>
                    <a:pt x="377" y="45"/>
                  </a:lnTo>
                  <a:lnTo>
                    <a:pt x="541" y="67"/>
                  </a:lnTo>
                  <a:lnTo>
                    <a:pt x="704" y="87"/>
                  </a:lnTo>
                  <a:lnTo>
                    <a:pt x="868" y="106"/>
                  </a:lnTo>
                  <a:lnTo>
                    <a:pt x="1031" y="125"/>
                  </a:lnTo>
                  <a:lnTo>
                    <a:pt x="1193" y="142"/>
                  </a:lnTo>
                  <a:lnTo>
                    <a:pt x="1356" y="158"/>
                  </a:lnTo>
                  <a:lnTo>
                    <a:pt x="1518" y="174"/>
                  </a:lnTo>
                  <a:lnTo>
                    <a:pt x="1683" y="189"/>
                  </a:lnTo>
                  <a:lnTo>
                    <a:pt x="1847" y="203"/>
                  </a:lnTo>
                  <a:lnTo>
                    <a:pt x="2013" y="216"/>
                  </a:lnTo>
                  <a:lnTo>
                    <a:pt x="2180" y="229"/>
                  </a:lnTo>
                  <a:lnTo>
                    <a:pt x="2349" y="242"/>
                  </a:lnTo>
                  <a:lnTo>
                    <a:pt x="2519" y="253"/>
                  </a:lnTo>
                  <a:lnTo>
                    <a:pt x="2692" y="266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6" name="Freeform 14"/>
            <p:cNvSpPr>
              <a:spLocks/>
            </p:cNvSpPr>
            <p:nvPr/>
          </p:nvSpPr>
          <p:spPr bwMode="auto">
            <a:xfrm>
              <a:off x="1677" y="1642"/>
              <a:ext cx="596" cy="507"/>
            </a:xfrm>
            <a:custGeom>
              <a:avLst/>
              <a:gdLst>
                <a:gd name="T0" fmla="*/ 66 w 1789"/>
                <a:gd name="T1" fmla="*/ 7 h 1520"/>
                <a:gd name="T2" fmla="*/ 66 w 1789"/>
                <a:gd name="T3" fmla="*/ 12 h 1520"/>
                <a:gd name="T4" fmla="*/ 66 w 1789"/>
                <a:gd name="T5" fmla="*/ 17 h 1520"/>
                <a:gd name="T6" fmla="*/ 65 w 1789"/>
                <a:gd name="T7" fmla="*/ 22 h 1520"/>
                <a:gd name="T8" fmla="*/ 65 w 1789"/>
                <a:gd name="T9" fmla="*/ 26 h 1520"/>
                <a:gd name="T10" fmla="*/ 65 w 1789"/>
                <a:gd name="T11" fmla="*/ 31 h 1520"/>
                <a:gd name="T12" fmla="*/ 65 w 1789"/>
                <a:gd name="T13" fmla="*/ 35 h 1520"/>
                <a:gd name="T14" fmla="*/ 65 w 1789"/>
                <a:gd name="T15" fmla="*/ 39 h 1520"/>
                <a:gd name="T16" fmla="*/ 65 w 1789"/>
                <a:gd name="T17" fmla="*/ 43 h 1520"/>
                <a:gd name="T18" fmla="*/ 65 w 1789"/>
                <a:gd name="T19" fmla="*/ 48 h 1520"/>
                <a:gd name="T20" fmla="*/ 66 w 1789"/>
                <a:gd name="T21" fmla="*/ 53 h 1520"/>
                <a:gd name="T22" fmla="*/ 65 w 1789"/>
                <a:gd name="T23" fmla="*/ 53 h 1520"/>
                <a:gd name="T24" fmla="*/ 65 w 1789"/>
                <a:gd name="T25" fmla="*/ 54 h 1520"/>
                <a:gd name="T26" fmla="*/ 65 w 1789"/>
                <a:gd name="T27" fmla="*/ 55 h 1520"/>
                <a:gd name="T28" fmla="*/ 65 w 1789"/>
                <a:gd name="T29" fmla="*/ 55 h 1520"/>
                <a:gd name="T30" fmla="*/ 65 w 1789"/>
                <a:gd name="T31" fmla="*/ 56 h 1520"/>
                <a:gd name="T32" fmla="*/ 62 w 1789"/>
                <a:gd name="T33" fmla="*/ 56 h 1520"/>
                <a:gd name="T34" fmla="*/ 57 w 1789"/>
                <a:gd name="T35" fmla="*/ 56 h 1520"/>
                <a:gd name="T36" fmla="*/ 53 w 1789"/>
                <a:gd name="T37" fmla="*/ 56 h 1520"/>
                <a:gd name="T38" fmla="*/ 48 w 1789"/>
                <a:gd name="T39" fmla="*/ 56 h 1520"/>
                <a:gd name="T40" fmla="*/ 43 w 1789"/>
                <a:gd name="T41" fmla="*/ 56 h 1520"/>
                <a:gd name="T42" fmla="*/ 40 w 1789"/>
                <a:gd name="T43" fmla="*/ 56 h 1520"/>
                <a:gd name="T44" fmla="*/ 37 w 1789"/>
                <a:gd name="T45" fmla="*/ 55 h 1520"/>
                <a:gd name="T46" fmla="*/ 31 w 1789"/>
                <a:gd name="T47" fmla="*/ 55 h 1520"/>
                <a:gd name="T48" fmla="*/ 24 w 1789"/>
                <a:gd name="T49" fmla="*/ 54 h 1520"/>
                <a:gd name="T50" fmla="*/ 19 w 1789"/>
                <a:gd name="T51" fmla="*/ 54 h 1520"/>
                <a:gd name="T52" fmla="*/ 17 w 1789"/>
                <a:gd name="T53" fmla="*/ 54 h 1520"/>
                <a:gd name="T54" fmla="*/ 15 w 1789"/>
                <a:gd name="T55" fmla="*/ 54 h 1520"/>
                <a:gd name="T56" fmla="*/ 11 w 1789"/>
                <a:gd name="T57" fmla="*/ 53 h 1520"/>
                <a:gd name="T58" fmla="*/ 7 w 1789"/>
                <a:gd name="T59" fmla="*/ 53 h 1520"/>
                <a:gd name="T60" fmla="*/ 3 w 1789"/>
                <a:gd name="T61" fmla="*/ 52 h 1520"/>
                <a:gd name="T62" fmla="*/ 0 w 1789"/>
                <a:gd name="T63" fmla="*/ 52 h 1520"/>
                <a:gd name="T64" fmla="*/ 0 w 1789"/>
                <a:gd name="T65" fmla="*/ 50 h 1520"/>
                <a:gd name="T66" fmla="*/ 0 w 1789"/>
                <a:gd name="T67" fmla="*/ 48 h 1520"/>
                <a:gd name="T68" fmla="*/ 0 w 1789"/>
                <a:gd name="T69" fmla="*/ 45 h 1520"/>
                <a:gd name="T70" fmla="*/ 1 w 1789"/>
                <a:gd name="T71" fmla="*/ 42 h 1520"/>
                <a:gd name="T72" fmla="*/ 1 w 1789"/>
                <a:gd name="T73" fmla="*/ 39 h 1520"/>
                <a:gd name="T74" fmla="*/ 1 w 1789"/>
                <a:gd name="T75" fmla="*/ 36 h 1520"/>
                <a:gd name="T76" fmla="*/ 2 w 1789"/>
                <a:gd name="T77" fmla="*/ 33 h 1520"/>
                <a:gd name="T78" fmla="*/ 2 w 1789"/>
                <a:gd name="T79" fmla="*/ 29 h 1520"/>
                <a:gd name="T80" fmla="*/ 3 w 1789"/>
                <a:gd name="T81" fmla="*/ 25 h 1520"/>
                <a:gd name="T82" fmla="*/ 3 w 1789"/>
                <a:gd name="T83" fmla="*/ 22 h 1520"/>
                <a:gd name="T84" fmla="*/ 3 w 1789"/>
                <a:gd name="T85" fmla="*/ 18 h 1520"/>
                <a:gd name="T86" fmla="*/ 3 w 1789"/>
                <a:gd name="T87" fmla="*/ 18 h 1520"/>
                <a:gd name="T88" fmla="*/ 3 w 1789"/>
                <a:gd name="T89" fmla="*/ 18 h 1520"/>
                <a:gd name="T90" fmla="*/ 4 w 1789"/>
                <a:gd name="T91" fmla="*/ 18 h 1520"/>
                <a:gd name="T92" fmla="*/ 4 w 1789"/>
                <a:gd name="T93" fmla="*/ 18 h 1520"/>
                <a:gd name="T94" fmla="*/ 4 w 1789"/>
                <a:gd name="T95" fmla="*/ 15 h 1520"/>
                <a:gd name="T96" fmla="*/ 4 w 1789"/>
                <a:gd name="T97" fmla="*/ 13 h 1520"/>
                <a:gd name="T98" fmla="*/ 4 w 1789"/>
                <a:gd name="T99" fmla="*/ 10 h 1520"/>
                <a:gd name="T100" fmla="*/ 4 w 1789"/>
                <a:gd name="T101" fmla="*/ 8 h 1520"/>
                <a:gd name="T102" fmla="*/ 5 w 1789"/>
                <a:gd name="T103" fmla="*/ 5 h 1520"/>
                <a:gd name="T104" fmla="*/ 5 w 1789"/>
                <a:gd name="T105" fmla="*/ 4 h 1520"/>
                <a:gd name="T106" fmla="*/ 5 w 1789"/>
                <a:gd name="T107" fmla="*/ 3 h 1520"/>
                <a:gd name="T108" fmla="*/ 5 w 1789"/>
                <a:gd name="T109" fmla="*/ 2 h 1520"/>
                <a:gd name="T110" fmla="*/ 5 w 1789"/>
                <a:gd name="T111" fmla="*/ 1 h 1520"/>
                <a:gd name="T112" fmla="*/ 5 w 1789"/>
                <a:gd name="T113" fmla="*/ 0 h 1520"/>
                <a:gd name="T114" fmla="*/ 10 w 1789"/>
                <a:gd name="T115" fmla="*/ 0 h 1520"/>
                <a:gd name="T116" fmla="*/ 21 w 1789"/>
                <a:gd name="T117" fmla="*/ 1 h 1520"/>
                <a:gd name="T118" fmla="*/ 32 w 1789"/>
                <a:gd name="T119" fmla="*/ 2 h 1520"/>
                <a:gd name="T120" fmla="*/ 43 w 1789"/>
                <a:gd name="T121" fmla="*/ 3 h 1520"/>
                <a:gd name="T122" fmla="*/ 55 w 1789"/>
                <a:gd name="T123" fmla="*/ 3 h 1520"/>
                <a:gd name="T124" fmla="*/ 66 w 1789"/>
                <a:gd name="T125" fmla="*/ 4 h 152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789"/>
                <a:gd name="T190" fmla="*/ 0 h 1520"/>
                <a:gd name="T191" fmla="*/ 1789 w 1789"/>
                <a:gd name="T192" fmla="*/ 1520 h 152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789" h="1520">
                  <a:moveTo>
                    <a:pt x="1789" y="105"/>
                  </a:moveTo>
                  <a:lnTo>
                    <a:pt x="1786" y="148"/>
                  </a:lnTo>
                  <a:lnTo>
                    <a:pt x="1785" y="192"/>
                  </a:lnTo>
                  <a:lnTo>
                    <a:pt x="1783" y="235"/>
                  </a:lnTo>
                  <a:lnTo>
                    <a:pt x="1781" y="279"/>
                  </a:lnTo>
                  <a:lnTo>
                    <a:pt x="1778" y="323"/>
                  </a:lnTo>
                  <a:lnTo>
                    <a:pt x="1775" y="366"/>
                  </a:lnTo>
                  <a:lnTo>
                    <a:pt x="1773" y="410"/>
                  </a:lnTo>
                  <a:lnTo>
                    <a:pt x="1770" y="454"/>
                  </a:lnTo>
                  <a:lnTo>
                    <a:pt x="1767" y="496"/>
                  </a:lnTo>
                  <a:lnTo>
                    <a:pt x="1765" y="539"/>
                  </a:lnTo>
                  <a:lnTo>
                    <a:pt x="1764" y="581"/>
                  </a:lnTo>
                  <a:lnTo>
                    <a:pt x="1761" y="623"/>
                  </a:lnTo>
                  <a:lnTo>
                    <a:pt x="1761" y="664"/>
                  </a:lnTo>
                  <a:lnTo>
                    <a:pt x="1760" y="704"/>
                  </a:lnTo>
                  <a:lnTo>
                    <a:pt x="1761" y="744"/>
                  </a:lnTo>
                  <a:lnTo>
                    <a:pt x="1762" y="785"/>
                  </a:lnTo>
                  <a:lnTo>
                    <a:pt x="1764" y="824"/>
                  </a:lnTo>
                  <a:lnTo>
                    <a:pt x="1764" y="864"/>
                  </a:lnTo>
                  <a:lnTo>
                    <a:pt x="1765" y="902"/>
                  </a:lnTo>
                  <a:lnTo>
                    <a:pt x="1765" y="941"/>
                  </a:lnTo>
                  <a:lnTo>
                    <a:pt x="1766" y="979"/>
                  </a:lnTo>
                  <a:lnTo>
                    <a:pt x="1766" y="1017"/>
                  </a:lnTo>
                  <a:lnTo>
                    <a:pt x="1766" y="1055"/>
                  </a:lnTo>
                  <a:lnTo>
                    <a:pt x="1766" y="1094"/>
                  </a:lnTo>
                  <a:lnTo>
                    <a:pt x="1766" y="1132"/>
                  </a:lnTo>
                  <a:lnTo>
                    <a:pt x="1766" y="1171"/>
                  </a:lnTo>
                  <a:lnTo>
                    <a:pt x="1767" y="1211"/>
                  </a:lnTo>
                  <a:lnTo>
                    <a:pt x="1767" y="1251"/>
                  </a:lnTo>
                  <a:lnTo>
                    <a:pt x="1768" y="1294"/>
                  </a:lnTo>
                  <a:lnTo>
                    <a:pt x="1769" y="1336"/>
                  </a:lnTo>
                  <a:lnTo>
                    <a:pt x="1772" y="1381"/>
                  </a:lnTo>
                  <a:lnTo>
                    <a:pt x="1774" y="1427"/>
                  </a:lnTo>
                  <a:lnTo>
                    <a:pt x="1770" y="1430"/>
                  </a:lnTo>
                  <a:lnTo>
                    <a:pt x="1767" y="1434"/>
                  </a:lnTo>
                  <a:lnTo>
                    <a:pt x="1765" y="1438"/>
                  </a:lnTo>
                  <a:lnTo>
                    <a:pt x="1764" y="1443"/>
                  </a:lnTo>
                  <a:lnTo>
                    <a:pt x="1762" y="1449"/>
                  </a:lnTo>
                  <a:lnTo>
                    <a:pt x="1761" y="1454"/>
                  </a:lnTo>
                  <a:lnTo>
                    <a:pt x="1761" y="1460"/>
                  </a:lnTo>
                  <a:lnTo>
                    <a:pt x="1760" y="1466"/>
                  </a:lnTo>
                  <a:lnTo>
                    <a:pt x="1760" y="1472"/>
                  </a:lnTo>
                  <a:lnTo>
                    <a:pt x="1760" y="1477"/>
                  </a:lnTo>
                  <a:lnTo>
                    <a:pt x="1760" y="1484"/>
                  </a:lnTo>
                  <a:lnTo>
                    <a:pt x="1759" y="1490"/>
                  </a:lnTo>
                  <a:lnTo>
                    <a:pt x="1759" y="1497"/>
                  </a:lnTo>
                  <a:lnTo>
                    <a:pt x="1758" y="1503"/>
                  </a:lnTo>
                  <a:lnTo>
                    <a:pt x="1758" y="1510"/>
                  </a:lnTo>
                  <a:lnTo>
                    <a:pt x="1757" y="1516"/>
                  </a:lnTo>
                  <a:lnTo>
                    <a:pt x="1715" y="1518"/>
                  </a:lnTo>
                  <a:lnTo>
                    <a:pt x="1674" y="1520"/>
                  </a:lnTo>
                  <a:lnTo>
                    <a:pt x="1632" y="1520"/>
                  </a:lnTo>
                  <a:lnTo>
                    <a:pt x="1591" y="1519"/>
                  </a:lnTo>
                  <a:lnTo>
                    <a:pt x="1550" y="1518"/>
                  </a:lnTo>
                  <a:lnTo>
                    <a:pt x="1507" y="1516"/>
                  </a:lnTo>
                  <a:lnTo>
                    <a:pt x="1466" y="1514"/>
                  </a:lnTo>
                  <a:lnTo>
                    <a:pt x="1423" y="1512"/>
                  </a:lnTo>
                  <a:lnTo>
                    <a:pt x="1381" y="1510"/>
                  </a:lnTo>
                  <a:lnTo>
                    <a:pt x="1338" y="1507"/>
                  </a:lnTo>
                  <a:lnTo>
                    <a:pt x="1297" y="1505"/>
                  </a:lnTo>
                  <a:lnTo>
                    <a:pt x="1254" y="1504"/>
                  </a:lnTo>
                  <a:lnTo>
                    <a:pt x="1212" y="1502"/>
                  </a:lnTo>
                  <a:lnTo>
                    <a:pt x="1169" y="1500"/>
                  </a:lnTo>
                  <a:lnTo>
                    <a:pt x="1128" y="1500"/>
                  </a:lnTo>
                  <a:lnTo>
                    <a:pt x="1086" y="1502"/>
                  </a:lnTo>
                  <a:lnTo>
                    <a:pt x="1078" y="1500"/>
                  </a:lnTo>
                  <a:lnTo>
                    <a:pt x="1059" y="1499"/>
                  </a:lnTo>
                  <a:lnTo>
                    <a:pt x="1028" y="1497"/>
                  </a:lnTo>
                  <a:lnTo>
                    <a:pt x="987" y="1493"/>
                  </a:lnTo>
                  <a:lnTo>
                    <a:pt x="939" y="1490"/>
                  </a:lnTo>
                  <a:lnTo>
                    <a:pt x="886" y="1487"/>
                  </a:lnTo>
                  <a:lnTo>
                    <a:pt x="829" y="1483"/>
                  </a:lnTo>
                  <a:lnTo>
                    <a:pt x="770" y="1479"/>
                  </a:lnTo>
                  <a:lnTo>
                    <a:pt x="712" y="1474"/>
                  </a:lnTo>
                  <a:lnTo>
                    <a:pt x="654" y="1470"/>
                  </a:lnTo>
                  <a:lnTo>
                    <a:pt x="601" y="1467"/>
                  </a:lnTo>
                  <a:lnTo>
                    <a:pt x="553" y="1464"/>
                  </a:lnTo>
                  <a:lnTo>
                    <a:pt x="513" y="1460"/>
                  </a:lnTo>
                  <a:lnTo>
                    <a:pt x="482" y="1458"/>
                  </a:lnTo>
                  <a:lnTo>
                    <a:pt x="462" y="1457"/>
                  </a:lnTo>
                  <a:lnTo>
                    <a:pt x="455" y="1457"/>
                  </a:lnTo>
                  <a:lnTo>
                    <a:pt x="449" y="1456"/>
                  </a:lnTo>
                  <a:lnTo>
                    <a:pt x="434" y="1453"/>
                  </a:lnTo>
                  <a:lnTo>
                    <a:pt x="413" y="1451"/>
                  </a:lnTo>
                  <a:lnTo>
                    <a:pt x="384" y="1448"/>
                  </a:lnTo>
                  <a:lnTo>
                    <a:pt x="349" y="1443"/>
                  </a:lnTo>
                  <a:lnTo>
                    <a:pt x="310" y="1438"/>
                  </a:lnTo>
                  <a:lnTo>
                    <a:pt x="269" y="1434"/>
                  </a:lnTo>
                  <a:lnTo>
                    <a:pt x="227" y="1429"/>
                  </a:lnTo>
                  <a:lnTo>
                    <a:pt x="185" y="1423"/>
                  </a:lnTo>
                  <a:lnTo>
                    <a:pt x="144" y="1419"/>
                  </a:lnTo>
                  <a:lnTo>
                    <a:pt x="104" y="1414"/>
                  </a:lnTo>
                  <a:lnTo>
                    <a:pt x="70" y="1410"/>
                  </a:lnTo>
                  <a:lnTo>
                    <a:pt x="41" y="1406"/>
                  </a:lnTo>
                  <a:lnTo>
                    <a:pt x="19" y="1404"/>
                  </a:lnTo>
                  <a:lnTo>
                    <a:pt x="4" y="1402"/>
                  </a:lnTo>
                  <a:lnTo>
                    <a:pt x="0" y="1402"/>
                  </a:lnTo>
                  <a:lnTo>
                    <a:pt x="0" y="1379"/>
                  </a:lnTo>
                  <a:lnTo>
                    <a:pt x="0" y="1356"/>
                  </a:lnTo>
                  <a:lnTo>
                    <a:pt x="1" y="1333"/>
                  </a:lnTo>
                  <a:lnTo>
                    <a:pt x="2" y="1308"/>
                  </a:lnTo>
                  <a:lnTo>
                    <a:pt x="3" y="1286"/>
                  </a:lnTo>
                  <a:lnTo>
                    <a:pt x="6" y="1261"/>
                  </a:lnTo>
                  <a:lnTo>
                    <a:pt x="8" y="1237"/>
                  </a:lnTo>
                  <a:lnTo>
                    <a:pt x="10" y="1213"/>
                  </a:lnTo>
                  <a:lnTo>
                    <a:pt x="13" y="1189"/>
                  </a:lnTo>
                  <a:lnTo>
                    <a:pt x="15" y="1164"/>
                  </a:lnTo>
                  <a:lnTo>
                    <a:pt x="17" y="1138"/>
                  </a:lnTo>
                  <a:lnTo>
                    <a:pt x="19" y="1113"/>
                  </a:lnTo>
                  <a:lnTo>
                    <a:pt x="23" y="1087"/>
                  </a:lnTo>
                  <a:lnTo>
                    <a:pt x="25" y="1061"/>
                  </a:lnTo>
                  <a:lnTo>
                    <a:pt x="27" y="1035"/>
                  </a:lnTo>
                  <a:lnTo>
                    <a:pt x="31" y="1009"/>
                  </a:lnTo>
                  <a:lnTo>
                    <a:pt x="37" y="976"/>
                  </a:lnTo>
                  <a:lnTo>
                    <a:pt x="42" y="945"/>
                  </a:lnTo>
                  <a:lnTo>
                    <a:pt x="48" y="913"/>
                  </a:lnTo>
                  <a:lnTo>
                    <a:pt x="52" y="880"/>
                  </a:lnTo>
                  <a:lnTo>
                    <a:pt x="56" y="848"/>
                  </a:lnTo>
                  <a:lnTo>
                    <a:pt x="60" y="816"/>
                  </a:lnTo>
                  <a:lnTo>
                    <a:pt x="63" y="782"/>
                  </a:lnTo>
                  <a:lnTo>
                    <a:pt x="65" y="749"/>
                  </a:lnTo>
                  <a:lnTo>
                    <a:pt x="69" y="716"/>
                  </a:lnTo>
                  <a:lnTo>
                    <a:pt x="71" y="684"/>
                  </a:lnTo>
                  <a:lnTo>
                    <a:pt x="73" y="650"/>
                  </a:lnTo>
                  <a:lnTo>
                    <a:pt x="76" y="617"/>
                  </a:lnTo>
                  <a:lnTo>
                    <a:pt x="79" y="584"/>
                  </a:lnTo>
                  <a:lnTo>
                    <a:pt x="81" y="550"/>
                  </a:lnTo>
                  <a:lnTo>
                    <a:pt x="85" y="518"/>
                  </a:lnTo>
                  <a:lnTo>
                    <a:pt x="90" y="486"/>
                  </a:lnTo>
                  <a:lnTo>
                    <a:pt x="90" y="485"/>
                  </a:lnTo>
                  <a:lnTo>
                    <a:pt x="91" y="485"/>
                  </a:lnTo>
                  <a:lnTo>
                    <a:pt x="92" y="485"/>
                  </a:lnTo>
                  <a:lnTo>
                    <a:pt x="92" y="484"/>
                  </a:lnTo>
                  <a:lnTo>
                    <a:pt x="93" y="484"/>
                  </a:lnTo>
                  <a:lnTo>
                    <a:pt x="94" y="484"/>
                  </a:lnTo>
                  <a:lnTo>
                    <a:pt x="95" y="482"/>
                  </a:lnTo>
                  <a:lnTo>
                    <a:pt x="96" y="482"/>
                  </a:lnTo>
                  <a:lnTo>
                    <a:pt x="96" y="481"/>
                  </a:lnTo>
                  <a:lnTo>
                    <a:pt x="98" y="481"/>
                  </a:lnTo>
                  <a:lnTo>
                    <a:pt x="99" y="481"/>
                  </a:lnTo>
                  <a:lnTo>
                    <a:pt x="100" y="481"/>
                  </a:lnTo>
                  <a:lnTo>
                    <a:pt x="100" y="458"/>
                  </a:lnTo>
                  <a:lnTo>
                    <a:pt x="101" y="435"/>
                  </a:lnTo>
                  <a:lnTo>
                    <a:pt x="101" y="412"/>
                  </a:lnTo>
                  <a:lnTo>
                    <a:pt x="102" y="391"/>
                  </a:lnTo>
                  <a:lnTo>
                    <a:pt x="103" y="368"/>
                  </a:lnTo>
                  <a:lnTo>
                    <a:pt x="104" y="345"/>
                  </a:lnTo>
                  <a:lnTo>
                    <a:pt x="107" y="320"/>
                  </a:lnTo>
                  <a:lnTo>
                    <a:pt x="108" y="298"/>
                  </a:lnTo>
                  <a:lnTo>
                    <a:pt x="110" y="275"/>
                  </a:lnTo>
                  <a:lnTo>
                    <a:pt x="111" y="252"/>
                  </a:lnTo>
                  <a:lnTo>
                    <a:pt x="114" y="227"/>
                  </a:lnTo>
                  <a:lnTo>
                    <a:pt x="116" y="204"/>
                  </a:lnTo>
                  <a:lnTo>
                    <a:pt x="118" y="180"/>
                  </a:lnTo>
                  <a:lnTo>
                    <a:pt x="121" y="157"/>
                  </a:lnTo>
                  <a:lnTo>
                    <a:pt x="123" y="133"/>
                  </a:lnTo>
                  <a:lnTo>
                    <a:pt x="126" y="110"/>
                  </a:lnTo>
                  <a:lnTo>
                    <a:pt x="130" y="103"/>
                  </a:lnTo>
                  <a:lnTo>
                    <a:pt x="132" y="96"/>
                  </a:lnTo>
                  <a:lnTo>
                    <a:pt x="134" y="88"/>
                  </a:lnTo>
                  <a:lnTo>
                    <a:pt x="136" y="82"/>
                  </a:lnTo>
                  <a:lnTo>
                    <a:pt x="136" y="73"/>
                  </a:lnTo>
                  <a:lnTo>
                    <a:pt x="136" y="65"/>
                  </a:lnTo>
                  <a:lnTo>
                    <a:pt x="136" y="57"/>
                  </a:lnTo>
                  <a:lnTo>
                    <a:pt x="134" y="49"/>
                  </a:lnTo>
                  <a:lnTo>
                    <a:pt x="134" y="42"/>
                  </a:lnTo>
                  <a:lnTo>
                    <a:pt x="134" y="34"/>
                  </a:lnTo>
                  <a:lnTo>
                    <a:pt x="136" y="28"/>
                  </a:lnTo>
                  <a:lnTo>
                    <a:pt x="137" y="21"/>
                  </a:lnTo>
                  <a:lnTo>
                    <a:pt x="140" y="15"/>
                  </a:lnTo>
                  <a:lnTo>
                    <a:pt x="144" y="9"/>
                  </a:lnTo>
                  <a:lnTo>
                    <a:pt x="149" y="3"/>
                  </a:lnTo>
                  <a:lnTo>
                    <a:pt x="156" y="0"/>
                  </a:lnTo>
                  <a:lnTo>
                    <a:pt x="257" y="9"/>
                  </a:lnTo>
                  <a:lnTo>
                    <a:pt x="360" y="18"/>
                  </a:lnTo>
                  <a:lnTo>
                    <a:pt x="461" y="26"/>
                  </a:lnTo>
                  <a:lnTo>
                    <a:pt x="562" y="34"/>
                  </a:lnTo>
                  <a:lnTo>
                    <a:pt x="664" y="42"/>
                  </a:lnTo>
                  <a:lnTo>
                    <a:pt x="766" y="49"/>
                  </a:lnTo>
                  <a:lnTo>
                    <a:pt x="867" y="56"/>
                  </a:lnTo>
                  <a:lnTo>
                    <a:pt x="968" y="63"/>
                  </a:lnTo>
                  <a:lnTo>
                    <a:pt x="1069" y="69"/>
                  </a:lnTo>
                  <a:lnTo>
                    <a:pt x="1171" y="75"/>
                  </a:lnTo>
                  <a:lnTo>
                    <a:pt x="1274" y="80"/>
                  </a:lnTo>
                  <a:lnTo>
                    <a:pt x="1376" y="86"/>
                  </a:lnTo>
                  <a:lnTo>
                    <a:pt x="1478" y="91"/>
                  </a:lnTo>
                  <a:lnTo>
                    <a:pt x="1581" y="95"/>
                  </a:lnTo>
                  <a:lnTo>
                    <a:pt x="1684" y="100"/>
                  </a:lnTo>
                  <a:lnTo>
                    <a:pt x="1789" y="10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7" name="Freeform 15"/>
            <p:cNvSpPr>
              <a:spLocks/>
            </p:cNvSpPr>
            <p:nvPr/>
          </p:nvSpPr>
          <p:spPr bwMode="auto">
            <a:xfrm>
              <a:off x="2811" y="1164"/>
              <a:ext cx="583" cy="670"/>
            </a:xfrm>
            <a:custGeom>
              <a:avLst/>
              <a:gdLst>
                <a:gd name="T0" fmla="*/ 21 w 1748"/>
                <a:gd name="T1" fmla="*/ 5 h 2010"/>
                <a:gd name="T2" fmla="*/ 22 w 1748"/>
                <a:gd name="T3" fmla="*/ 8 h 2010"/>
                <a:gd name="T4" fmla="*/ 26 w 1748"/>
                <a:gd name="T5" fmla="*/ 9 h 2010"/>
                <a:gd name="T6" fmla="*/ 30 w 1748"/>
                <a:gd name="T7" fmla="*/ 9 h 2010"/>
                <a:gd name="T8" fmla="*/ 33 w 1748"/>
                <a:gd name="T9" fmla="*/ 8 h 2010"/>
                <a:gd name="T10" fmla="*/ 36 w 1748"/>
                <a:gd name="T11" fmla="*/ 9 h 2010"/>
                <a:gd name="T12" fmla="*/ 38 w 1748"/>
                <a:gd name="T13" fmla="*/ 10 h 2010"/>
                <a:gd name="T14" fmla="*/ 40 w 1748"/>
                <a:gd name="T15" fmla="*/ 10 h 2010"/>
                <a:gd name="T16" fmla="*/ 41 w 1748"/>
                <a:gd name="T17" fmla="*/ 11 h 2010"/>
                <a:gd name="T18" fmla="*/ 41 w 1748"/>
                <a:gd name="T19" fmla="*/ 11 h 2010"/>
                <a:gd name="T20" fmla="*/ 44 w 1748"/>
                <a:gd name="T21" fmla="*/ 11 h 2010"/>
                <a:gd name="T22" fmla="*/ 46 w 1748"/>
                <a:gd name="T23" fmla="*/ 12 h 2010"/>
                <a:gd name="T24" fmla="*/ 50 w 1748"/>
                <a:gd name="T25" fmla="*/ 13 h 2010"/>
                <a:gd name="T26" fmla="*/ 53 w 1748"/>
                <a:gd name="T27" fmla="*/ 11 h 2010"/>
                <a:gd name="T28" fmla="*/ 54 w 1748"/>
                <a:gd name="T29" fmla="*/ 11 h 2010"/>
                <a:gd name="T30" fmla="*/ 56 w 1748"/>
                <a:gd name="T31" fmla="*/ 12 h 2010"/>
                <a:gd name="T32" fmla="*/ 60 w 1748"/>
                <a:gd name="T33" fmla="*/ 12 h 2010"/>
                <a:gd name="T34" fmla="*/ 64 w 1748"/>
                <a:gd name="T35" fmla="*/ 13 h 2010"/>
                <a:gd name="T36" fmla="*/ 64 w 1748"/>
                <a:gd name="T37" fmla="*/ 14 h 2010"/>
                <a:gd name="T38" fmla="*/ 63 w 1748"/>
                <a:gd name="T39" fmla="*/ 15 h 2010"/>
                <a:gd name="T40" fmla="*/ 58 w 1748"/>
                <a:gd name="T41" fmla="*/ 16 h 2010"/>
                <a:gd name="T42" fmla="*/ 55 w 1748"/>
                <a:gd name="T43" fmla="*/ 20 h 2010"/>
                <a:gd name="T44" fmla="*/ 51 w 1748"/>
                <a:gd name="T45" fmla="*/ 24 h 2010"/>
                <a:gd name="T46" fmla="*/ 47 w 1748"/>
                <a:gd name="T47" fmla="*/ 29 h 2010"/>
                <a:gd name="T48" fmla="*/ 44 w 1748"/>
                <a:gd name="T49" fmla="*/ 31 h 2010"/>
                <a:gd name="T50" fmla="*/ 43 w 1748"/>
                <a:gd name="T51" fmla="*/ 33 h 2010"/>
                <a:gd name="T52" fmla="*/ 44 w 1748"/>
                <a:gd name="T53" fmla="*/ 36 h 2010"/>
                <a:gd name="T54" fmla="*/ 44 w 1748"/>
                <a:gd name="T55" fmla="*/ 39 h 2010"/>
                <a:gd name="T56" fmla="*/ 41 w 1748"/>
                <a:gd name="T57" fmla="*/ 41 h 2010"/>
                <a:gd name="T58" fmla="*/ 40 w 1748"/>
                <a:gd name="T59" fmla="*/ 44 h 2010"/>
                <a:gd name="T60" fmla="*/ 42 w 1748"/>
                <a:gd name="T61" fmla="*/ 46 h 2010"/>
                <a:gd name="T62" fmla="*/ 42 w 1748"/>
                <a:gd name="T63" fmla="*/ 47 h 2010"/>
                <a:gd name="T64" fmla="*/ 42 w 1748"/>
                <a:gd name="T65" fmla="*/ 51 h 2010"/>
                <a:gd name="T66" fmla="*/ 43 w 1748"/>
                <a:gd name="T67" fmla="*/ 56 h 2010"/>
                <a:gd name="T68" fmla="*/ 45 w 1748"/>
                <a:gd name="T69" fmla="*/ 58 h 2010"/>
                <a:gd name="T70" fmla="*/ 47 w 1748"/>
                <a:gd name="T71" fmla="*/ 59 h 2010"/>
                <a:gd name="T72" fmla="*/ 49 w 1748"/>
                <a:gd name="T73" fmla="*/ 60 h 2010"/>
                <a:gd name="T74" fmla="*/ 51 w 1748"/>
                <a:gd name="T75" fmla="*/ 61 h 2010"/>
                <a:gd name="T76" fmla="*/ 52 w 1748"/>
                <a:gd name="T77" fmla="*/ 62 h 2010"/>
                <a:gd name="T78" fmla="*/ 52 w 1748"/>
                <a:gd name="T79" fmla="*/ 63 h 2010"/>
                <a:gd name="T80" fmla="*/ 57 w 1748"/>
                <a:gd name="T81" fmla="*/ 66 h 2010"/>
                <a:gd name="T82" fmla="*/ 59 w 1748"/>
                <a:gd name="T83" fmla="*/ 72 h 2010"/>
                <a:gd name="T84" fmla="*/ 38 w 1748"/>
                <a:gd name="T85" fmla="*/ 73 h 2010"/>
                <a:gd name="T86" fmla="*/ 14 w 1748"/>
                <a:gd name="T87" fmla="*/ 74 h 2010"/>
                <a:gd name="T88" fmla="*/ 10 w 1748"/>
                <a:gd name="T89" fmla="*/ 71 h 2010"/>
                <a:gd name="T90" fmla="*/ 10 w 1748"/>
                <a:gd name="T91" fmla="*/ 67 h 2010"/>
                <a:gd name="T92" fmla="*/ 10 w 1748"/>
                <a:gd name="T93" fmla="*/ 60 h 2010"/>
                <a:gd name="T94" fmla="*/ 9 w 1748"/>
                <a:gd name="T95" fmla="*/ 53 h 2010"/>
                <a:gd name="T96" fmla="*/ 7 w 1748"/>
                <a:gd name="T97" fmla="*/ 50 h 2010"/>
                <a:gd name="T98" fmla="*/ 7 w 1748"/>
                <a:gd name="T99" fmla="*/ 45 h 2010"/>
                <a:gd name="T100" fmla="*/ 7 w 1748"/>
                <a:gd name="T101" fmla="*/ 40 h 2010"/>
                <a:gd name="T102" fmla="*/ 5 w 1748"/>
                <a:gd name="T103" fmla="*/ 36 h 2010"/>
                <a:gd name="T104" fmla="*/ 5 w 1748"/>
                <a:gd name="T105" fmla="*/ 28 h 2010"/>
                <a:gd name="T106" fmla="*/ 2 w 1748"/>
                <a:gd name="T107" fmla="*/ 19 h 2010"/>
                <a:gd name="T108" fmla="*/ 1 w 1748"/>
                <a:gd name="T109" fmla="*/ 13 h 2010"/>
                <a:gd name="T110" fmla="*/ 0 w 1748"/>
                <a:gd name="T111" fmla="*/ 6 h 2010"/>
                <a:gd name="T112" fmla="*/ 7 w 1748"/>
                <a:gd name="T113" fmla="*/ 5 h 2010"/>
                <a:gd name="T114" fmla="*/ 16 w 1748"/>
                <a:gd name="T115" fmla="*/ 5 h 2010"/>
                <a:gd name="T116" fmla="*/ 17 w 1748"/>
                <a:gd name="T117" fmla="*/ 3 h 2010"/>
                <a:gd name="T118" fmla="*/ 17 w 1748"/>
                <a:gd name="T119" fmla="*/ 0 h 2010"/>
                <a:gd name="T120" fmla="*/ 19 w 1748"/>
                <a:gd name="T121" fmla="*/ 1 h 2010"/>
                <a:gd name="T122" fmla="*/ 20 w 1748"/>
                <a:gd name="T123" fmla="*/ 3 h 201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748"/>
                <a:gd name="T187" fmla="*/ 0 h 2010"/>
                <a:gd name="T188" fmla="*/ 1748 w 1748"/>
                <a:gd name="T189" fmla="*/ 2010 h 201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748" h="2010">
                  <a:moveTo>
                    <a:pt x="544" y="75"/>
                  </a:moveTo>
                  <a:lnTo>
                    <a:pt x="544" y="85"/>
                  </a:lnTo>
                  <a:lnTo>
                    <a:pt x="546" y="96"/>
                  </a:lnTo>
                  <a:lnTo>
                    <a:pt x="547" y="106"/>
                  </a:lnTo>
                  <a:lnTo>
                    <a:pt x="550" y="117"/>
                  </a:lnTo>
                  <a:lnTo>
                    <a:pt x="553" y="128"/>
                  </a:lnTo>
                  <a:lnTo>
                    <a:pt x="555" y="138"/>
                  </a:lnTo>
                  <a:lnTo>
                    <a:pt x="559" y="147"/>
                  </a:lnTo>
                  <a:lnTo>
                    <a:pt x="563" y="158"/>
                  </a:lnTo>
                  <a:lnTo>
                    <a:pt x="567" y="167"/>
                  </a:lnTo>
                  <a:lnTo>
                    <a:pt x="571" y="177"/>
                  </a:lnTo>
                  <a:lnTo>
                    <a:pt x="576" y="186"/>
                  </a:lnTo>
                  <a:lnTo>
                    <a:pt x="582" y="194"/>
                  </a:lnTo>
                  <a:lnTo>
                    <a:pt x="587" y="204"/>
                  </a:lnTo>
                  <a:lnTo>
                    <a:pt x="593" y="212"/>
                  </a:lnTo>
                  <a:lnTo>
                    <a:pt x="600" y="220"/>
                  </a:lnTo>
                  <a:lnTo>
                    <a:pt x="607" y="228"/>
                  </a:lnTo>
                  <a:lnTo>
                    <a:pt x="621" y="229"/>
                  </a:lnTo>
                  <a:lnTo>
                    <a:pt x="636" y="230"/>
                  </a:lnTo>
                  <a:lnTo>
                    <a:pt x="651" y="231"/>
                  </a:lnTo>
                  <a:lnTo>
                    <a:pt x="665" y="231"/>
                  </a:lnTo>
                  <a:lnTo>
                    <a:pt x="678" y="232"/>
                  </a:lnTo>
                  <a:lnTo>
                    <a:pt x="692" y="232"/>
                  </a:lnTo>
                  <a:lnTo>
                    <a:pt x="706" y="233"/>
                  </a:lnTo>
                  <a:lnTo>
                    <a:pt x="720" y="233"/>
                  </a:lnTo>
                  <a:lnTo>
                    <a:pt x="733" y="235"/>
                  </a:lnTo>
                  <a:lnTo>
                    <a:pt x="747" y="236"/>
                  </a:lnTo>
                  <a:lnTo>
                    <a:pt x="761" y="238"/>
                  </a:lnTo>
                  <a:lnTo>
                    <a:pt x="774" y="240"/>
                  </a:lnTo>
                  <a:lnTo>
                    <a:pt x="788" y="243"/>
                  </a:lnTo>
                  <a:lnTo>
                    <a:pt x="801" y="247"/>
                  </a:lnTo>
                  <a:lnTo>
                    <a:pt x="815" y="252"/>
                  </a:lnTo>
                  <a:lnTo>
                    <a:pt x="829" y="258"/>
                  </a:lnTo>
                  <a:lnTo>
                    <a:pt x="836" y="251"/>
                  </a:lnTo>
                  <a:lnTo>
                    <a:pt x="845" y="245"/>
                  </a:lnTo>
                  <a:lnTo>
                    <a:pt x="854" y="240"/>
                  </a:lnTo>
                  <a:lnTo>
                    <a:pt x="863" y="236"/>
                  </a:lnTo>
                  <a:lnTo>
                    <a:pt x="874" y="232"/>
                  </a:lnTo>
                  <a:lnTo>
                    <a:pt x="884" y="230"/>
                  </a:lnTo>
                  <a:lnTo>
                    <a:pt x="896" y="228"/>
                  </a:lnTo>
                  <a:lnTo>
                    <a:pt x="906" y="227"/>
                  </a:lnTo>
                  <a:lnTo>
                    <a:pt x="917" y="227"/>
                  </a:lnTo>
                  <a:lnTo>
                    <a:pt x="929" y="227"/>
                  </a:lnTo>
                  <a:lnTo>
                    <a:pt x="939" y="227"/>
                  </a:lnTo>
                  <a:lnTo>
                    <a:pt x="951" y="228"/>
                  </a:lnTo>
                  <a:lnTo>
                    <a:pt x="962" y="230"/>
                  </a:lnTo>
                  <a:lnTo>
                    <a:pt x="973" y="232"/>
                  </a:lnTo>
                  <a:lnTo>
                    <a:pt x="983" y="235"/>
                  </a:lnTo>
                  <a:lnTo>
                    <a:pt x="993" y="238"/>
                  </a:lnTo>
                  <a:lnTo>
                    <a:pt x="999" y="243"/>
                  </a:lnTo>
                  <a:lnTo>
                    <a:pt x="1005" y="246"/>
                  </a:lnTo>
                  <a:lnTo>
                    <a:pt x="1011" y="251"/>
                  </a:lnTo>
                  <a:lnTo>
                    <a:pt x="1016" y="253"/>
                  </a:lnTo>
                  <a:lnTo>
                    <a:pt x="1022" y="256"/>
                  </a:lnTo>
                  <a:lnTo>
                    <a:pt x="1028" y="259"/>
                  </a:lnTo>
                  <a:lnTo>
                    <a:pt x="1035" y="261"/>
                  </a:lnTo>
                  <a:lnTo>
                    <a:pt x="1040" y="263"/>
                  </a:lnTo>
                  <a:lnTo>
                    <a:pt x="1047" y="264"/>
                  </a:lnTo>
                  <a:lnTo>
                    <a:pt x="1053" y="267"/>
                  </a:lnTo>
                  <a:lnTo>
                    <a:pt x="1060" y="268"/>
                  </a:lnTo>
                  <a:lnTo>
                    <a:pt x="1067" y="269"/>
                  </a:lnTo>
                  <a:lnTo>
                    <a:pt x="1075" y="270"/>
                  </a:lnTo>
                  <a:lnTo>
                    <a:pt x="1082" y="270"/>
                  </a:lnTo>
                  <a:lnTo>
                    <a:pt x="1090" y="271"/>
                  </a:lnTo>
                  <a:lnTo>
                    <a:pt x="1099" y="272"/>
                  </a:lnTo>
                  <a:lnTo>
                    <a:pt x="1100" y="275"/>
                  </a:lnTo>
                  <a:lnTo>
                    <a:pt x="1101" y="277"/>
                  </a:lnTo>
                  <a:lnTo>
                    <a:pt x="1103" y="279"/>
                  </a:lnTo>
                  <a:lnTo>
                    <a:pt x="1104" y="283"/>
                  </a:lnTo>
                  <a:lnTo>
                    <a:pt x="1104" y="286"/>
                  </a:lnTo>
                  <a:lnTo>
                    <a:pt x="1104" y="289"/>
                  </a:lnTo>
                  <a:lnTo>
                    <a:pt x="1105" y="292"/>
                  </a:lnTo>
                  <a:lnTo>
                    <a:pt x="1105" y="295"/>
                  </a:lnTo>
                  <a:lnTo>
                    <a:pt x="1106" y="298"/>
                  </a:lnTo>
                  <a:lnTo>
                    <a:pt x="1106" y="301"/>
                  </a:lnTo>
                  <a:lnTo>
                    <a:pt x="1107" y="303"/>
                  </a:lnTo>
                  <a:lnTo>
                    <a:pt x="1108" y="306"/>
                  </a:lnTo>
                  <a:lnTo>
                    <a:pt x="1111" y="307"/>
                  </a:lnTo>
                  <a:lnTo>
                    <a:pt x="1113" y="308"/>
                  </a:lnTo>
                  <a:lnTo>
                    <a:pt x="1115" y="309"/>
                  </a:lnTo>
                  <a:lnTo>
                    <a:pt x="1120" y="310"/>
                  </a:lnTo>
                  <a:lnTo>
                    <a:pt x="1127" y="298"/>
                  </a:lnTo>
                  <a:lnTo>
                    <a:pt x="1135" y="290"/>
                  </a:lnTo>
                  <a:lnTo>
                    <a:pt x="1143" y="285"/>
                  </a:lnTo>
                  <a:lnTo>
                    <a:pt x="1150" y="283"/>
                  </a:lnTo>
                  <a:lnTo>
                    <a:pt x="1158" y="283"/>
                  </a:lnTo>
                  <a:lnTo>
                    <a:pt x="1166" y="285"/>
                  </a:lnTo>
                  <a:lnTo>
                    <a:pt x="1174" y="290"/>
                  </a:lnTo>
                  <a:lnTo>
                    <a:pt x="1183" y="294"/>
                  </a:lnTo>
                  <a:lnTo>
                    <a:pt x="1191" y="300"/>
                  </a:lnTo>
                  <a:lnTo>
                    <a:pt x="1199" y="307"/>
                  </a:lnTo>
                  <a:lnTo>
                    <a:pt x="1207" y="314"/>
                  </a:lnTo>
                  <a:lnTo>
                    <a:pt x="1215" y="320"/>
                  </a:lnTo>
                  <a:lnTo>
                    <a:pt x="1224" y="325"/>
                  </a:lnTo>
                  <a:lnTo>
                    <a:pt x="1232" y="330"/>
                  </a:lnTo>
                  <a:lnTo>
                    <a:pt x="1241" y="333"/>
                  </a:lnTo>
                  <a:lnTo>
                    <a:pt x="1250" y="336"/>
                  </a:lnTo>
                  <a:lnTo>
                    <a:pt x="1262" y="337"/>
                  </a:lnTo>
                  <a:lnTo>
                    <a:pt x="1275" y="338"/>
                  </a:lnTo>
                  <a:lnTo>
                    <a:pt x="1288" y="339"/>
                  </a:lnTo>
                  <a:lnTo>
                    <a:pt x="1300" y="340"/>
                  </a:lnTo>
                  <a:lnTo>
                    <a:pt x="1313" y="341"/>
                  </a:lnTo>
                  <a:lnTo>
                    <a:pt x="1324" y="341"/>
                  </a:lnTo>
                  <a:lnTo>
                    <a:pt x="1337" y="341"/>
                  </a:lnTo>
                  <a:lnTo>
                    <a:pt x="1349" y="341"/>
                  </a:lnTo>
                  <a:lnTo>
                    <a:pt x="1360" y="339"/>
                  </a:lnTo>
                  <a:lnTo>
                    <a:pt x="1370" y="337"/>
                  </a:lnTo>
                  <a:lnTo>
                    <a:pt x="1382" y="333"/>
                  </a:lnTo>
                  <a:lnTo>
                    <a:pt x="1392" y="329"/>
                  </a:lnTo>
                  <a:lnTo>
                    <a:pt x="1401" y="322"/>
                  </a:lnTo>
                  <a:lnTo>
                    <a:pt x="1412" y="315"/>
                  </a:lnTo>
                  <a:lnTo>
                    <a:pt x="1421" y="305"/>
                  </a:lnTo>
                  <a:lnTo>
                    <a:pt x="1430" y="294"/>
                  </a:lnTo>
                  <a:lnTo>
                    <a:pt x="1436" y="292"/>
                  </a:lnTo>
                  <a:lnTo>
                    <a:pt x="1443" y="291"/>
                  </a:lnTo>
                  <a:lnTo>
                    <a:pt x="1449" y="291"/>
                  </a:lnTo>
                  <a:lnTo>
                    <a:pt x="1454" y="292"/>
                  </a:lnTo>
                  <a:lnTo>
                    <a:pt x="1459" y="293"/>
                  </a:lnTo>
                  <a:lnTo>
                    <a:pt x="1465" y="295"/>
                  </a:lnTo>
                  <a:lnTo>
                    <a:pt x="1469" y="299"/>
                  </a:lnTo>
                  <a:lnTo>
                    <a:pt x="1474" y="301"/>
                  </a:lnTo>
                  <a:lnTo>
                    <a:pt x="1478" y="305"/>
                  </a:lnTo>
                  <a:lnTo>
                    <a:pt x="1483" y="308"/>
                  </a:lnTo>
                  <a:lnTo>
                    <a:pt x="1488" y="312"/>
                  </a:lnTo>
                  <a:lnTo>
                    <a:pt x="1492" y="315"/>
                  </a:lnTo>
                  <a:lnTo>
                    <a:pt x="1497" y="317"/>
                  </a:lnTo>
                  <a:lnTo>
                    <a:pt x="1503" y="321"/>
                  </a:lnTo>
                  <a:lnTo>
                    <a:pt x="1507" y="323"/>
                  </a:lnTo>
                  <a:lnTo>
                    <a:pt x="1513" y="325"/>
                  </a:lnTo>
                  <a:lnTo>
                    <a:pt x="1527" y="320"/>
                  </a:lnTo>
                  <a:lnTo>
                    <a:pt x="1542" y="315"/>
                  </a:lnTo>
                  <a:lnTo>
                    <a:pt x="1557" y="313"/>
                  </a:lnTo>
                  <a:lnTo>
                    <a:pt x="1572" y="310"/>
                  </a:lnTo>
                  <a:lnTo>
                    <a:pt x="1587" y="310"/>
                  </a:lnTo>
                  <a:lnTo>
                    <a:pt x="1602" y="310"/>
                  </a:lnTo>
                  <a:lnTo>
                    <a:pt x="1616" y="312"/>
                  </a:lnTo>
                  <a:lnTo>
                    <a:pt x="1631" y="314"/>
                  </a:lnTo>
                  <a:lnTo>
                    <a:pt x="1646" y="316"/>
                  </a:lnTo>
                  <a:lnTo>
                    <a:pt x="1661" y="320"/>
                  </a:lnTo>
                  <a:lnTo>
                    <a:pt x="1676" y="323"/>
                  </a:lnTo>
                  <a:lnTo>
                    <a:pt x="1691" y="328"/>
                  </a:lnTo>
                  <a:lnTo>
                    <a:pt x="1705" y="332"/>
                  </a:lnTo>
                  <a:lnTo>
                    <a:pt x="1720" y="337"/>
                  </a:lnTo>
                  <a:lnTo>
                    <a:pt x="1734" y="341"/>
                  </a:lnTo>
                  <a:lnTo>
                    <a:pt x="1748" y="347"/>
                  </a:lnTo>
                  <a:lnTo>
                    <a:pt x="1746" y="352"/>
                  </a:lnTo>
                  <a:lnTo>
                    <a:pt x="1746" y="356"/>
                  </a:lnTo>
                  <a:lnTo>
                    <a:pt x="1744" y="361"/>
                  </a:lnTo>
                  <a:lnTo>
                    <a:pt x="1742" y="364"/>
                  </a:lnTo>
                  <a:lnTo>
                    <a:pt x="1738" y="368"/>
                  </a:lnTo>
                  <a:lnTo>
                    <a:pt x="1735" y="371"/>
                  </a:lnTo>
                  <a:lnTo>
                    <a:pt x="1730" y="374"/>
                  </a:lnTo>
                  <a:lnTo>
                    <a:pt x="1727" y="377"/>
                  </a:lnTo>
                  <a:lnTo>
                    <a:pt x="1722" y="379"/>
                  </a:lnTo>
                  <a:lnTo>
                    <a:pt x="1718" y="382"/>
                  </a:lnTo>
                  <a:lnTo>
                    <a:pt x="1713" y="384"/>
                  </a:lnTo>
                  <a:lnTo>
                    <a:pt x="1708" y="387"/>
                  </a:lnTo>
                  <a:lnTo>
                    <a:pt x="1704" y="390"/>
                  </a:lnTo>
                  <a:lnTo>
                    <a:pt x="1700" y="392"/>
                  </a:lnTo>
                  <a:lnTo>
                    <a:pt x="1697" y="395"/>
                  </a:lnTo>
                  <a:lnTo>
                    <a:pt x="1695" y="399"/>
                  </a:lnTo>
                  <a:lnTo>
                    <a:pt x="1677" y="402"/>
                  </a:lnTo>
                  <a:lnTo>
                    <a:pt x="1660" y="408"/>
                  </a:lnTo>
                  <a:lnTo>
                    <a:pt x="1643" y="414"/>
                  </a:lnTo>
                  <a:lnTo>
                    <a:pt x="1627" y="421"/>
                  </a:lnTo>
                  <a:lnTo>
                    <a:pt x="1610" y="428"/>
                  </a:lnTo>
                  <a:lnTo>
                    <a:pt x="1592" y="436"/>
                  </a:lnTo>
                  <a:lnTo>
                    <a:pt x="1576" y="444"/>
                  </a:lnTo>
                  <a:lnTo>
                    <a:pt x="1560" y="454"/>
                  </a:lnTo>
                  <a:lnTo>
                    <a:pt x="1545" y="464"/>
                  </a:lnTo>
                  <a:lnTo>
                    <a:pt x="1530" y="475"/>
                  </a:lnTo>
                  <a:lnTo>
                    <a:pt x="1516" y="487"/>
                  </a:lnTo>
                  <a:lnTo>
                    <a:pt x="1504" y="500"/>
                  </a:lnTo>
                  <a:lnTo>
                    <a:pt x="1492" y="514"/>
                  </a:lnTo>
                  <a:lnTo>
                    <a:pt x="1482" y="528"/>
                  </a:lnTo>
                  <a:lnTo>
                    <a:pt x="1473" y="542"/>
                  </a:lnTo>
                  <a:lnTo>
                    <a:pt x="1465" y="560"/>
                  </a:lnTo>
                  <a:lnTo>
                    <a:pt x="1450" y="573"/>
                  </a:lnTo>
                  <a:lnTo>
                    <a:pt x="1435" y="587"/>
                  </a:lnTo>
                  <a:lnTo>
                    <a:pt x="1422" y="601"/>
                  </a:lnTo>
                  <a:lnTo>
                    <a:pt x="1410" y="616"/>
                  </a:lnTo>
                  <a:lnTo>
                    <a:pt x="1397" y="630"/>
                  </a:lnTo>
                  <a:lnTo>
                    <a:pt x="1384" y="645"/>
                  </a:lnTo>
                  <a:lnTo>
                    <a:pt x="1373" y="658"/>
                  </a:lnTo>
                  <a:lnTo>
                    <a:pt x="1360" y="673"/>
                  </a:lnTo>
                  <a:lnTo>
                    <a:pt x="1347" y="688"/>
                  </a:lnTo>
                  <a:lnTo>
                    <a:pt x="1336" y="703"/>
                  </a:lnTo>
                  <a:lnTo>
                    <a:pt x="1322" y="718"/>
                  </a:lnTo>
                  <a:lnTo>
                    <a:pt x="1309" y="733"/>
                  </a:lnTo>
                  <a:lnTo>
                    <a:pt x="1295" y="748"/>
                  </a:lnTo>
                  <a:lnTo>
                    <a:pt x="1280" y="763"/>
                  </a:lnTo>
                  <a:lnTo>
                    <a:pt x="1264" y="778"/>
                  </a:lnTo>
                  <a:lnTo>
                    <a:pt x="1247" y="794"/>
                  </a:lnTo>
                  <a:lnTo>
                    <a:pt x="1238" y="800"/>
                  </a:lnTo>
                  <a:lnTo>
                    <a:pt x="1229" y="806"/>
                  </a:lnTo>
                  <a:lnTo>
                    <a:pt x="1221" y="811"/>
                  </a:lnTo>
                  <a:lnTo>
                    <a:pt x="1212" y="817"/>
                  </a:lnTo>
                  <a:lnTo>
                    <a:pt x="1205" y="823"/>
                  </a:lnTo>
                  <a:lnTo>
                    <a:pt x="1197" y="829"/>
                  </a:lnTo>
                  <a:lnTo>
                    <a:pt x="1190" y="834"/>
                  </a:lnTo>
                  <a:lnTo>
                    <a:pt x="1184" y="840"/>
                  </a:lnTo>
                  <a:lnTo>
                    <a:pt x="1180" y="846"/>
                  </a:lnTo>
                  <a:lnTo>
                    <a:pt x="1175" y="853"/>
                  </a:lnTo>
                  <a:lnTo>
                    <a:pt x="1172" y="860"/>
                  </a:lnTo>
                  <a:lnTo>
                    <a:pt x="1169" y="868"/>
                  </a:lnTo>
                  <a:lnTo>
                    <a:pt x="1168" y="876"/>
                  </a:lnTo>
                  <a:lnTo>
                    <a:pt x="1168" y="885"/>
                  </a:lnTo>
                  <a:lnTo>
                    <a:pt x="1169" y="895"/>
                  </a:lnTo>
                  <a:lnTo>
                    <a:pt x="1173" y="907"/>
                  </a:lnTo>
                  <a:lnTo>
                    <a:pt x="1177" y="915"/>
                  </a:lnTo>
                  <a:lnTo>
                    <a:pt x="1182" y="923"/>
                  </a:lnTo>
                  <a:lnTo>
                    <a:pt x="1184" y="932"/>
                  </a:lnTo>
                  <a:lnTo>
                    <a:pt x="1186" y="941"/>
                  </a:lnTo>
                  <a:lnTo>
                    <a:pt x="1188" y="950"/>
                  </a:lnTo>
                  <a:lnTo>
                    <a:pt x="1188" y="959"/>
                  </a:lnTo>
                  <a:lnTo>
                    <a:pt x="1186" y="969"/>
                  </a:lnTo>
                  <a:lnTo>
                    <a:pt x="1186" y="979"/>
                  </a:lnTo>
                  <a:lnTo>
                    <a:pt x="1184" y="988"/>
                  </a:lnTo>
                  <a:lnTo>
                    <a:pt x="1183" y="999"/>
                  </a:lnTo>
                  <a:lnTo>
                    <a:pt x="1181" y="1008"/>
                  </a:lnTo>
                  <a:lnTo>
                    <a:pt x="1180" y="1018"/>
                  </a:lnTo>
                  <a:lnTo>
                    <a:pt x="1178" y="1027"/>
                  </a:lnTo>
                  <a:lnTo>
                    <a:pt x="1177" y="1038"/>
                  </a:lnTo>
                  <a:lnTo>
                    <a:pt x="1176" y="1047"/>
                  </a:lnTo>
                  <a:lnTo>
                    <a:pt x="1176" y="1057"/>
                  </a:lnTo>
                  <a:lnTo>
                    <a:pt x="1167" y="1064"/>
                  </a:lnTo>
                  <a:lnTo>
                    <a:pt x="1158" y="1072"/>
                  </a:lnTo>
                  <a:lnTo>
                    <a:pt x="1149" y="1079"/>
                  </a:lnTo>
                  <a:lnTo>
                    <a:pt x="1140" y="1087"/>
                  </a:lnTo>
                  <a:lnTo>
                    <a:pt x="1132" y="1096"/>
                  </a:lnTo>
                  <a:lnTo>
                    <a:pt x="1124" y="1104"/>
                  </a:lnTo>
                  <a:lnTo>
                    <a:pt x="1116" y="1113"/>
                  </a:lnTo>
                  <a:lnTo>
                    <a:pt x="1111" y="1123"/>
                  </a:lnTo>
                  <a:lnTo>
                    <a:pt x="1104" y="1132"/>
                  </a:lnTo>
                  <a:lnTo>
                    <a:pt x="1099" y="1141"/>
                  </a:lnTo>
                  <a:lnTo>
                    <a:pt x="1094" y="1151"/>
                  </a:lnTo>
                  <a:lnTo>
                    <a:pt x="1092" y="1163"/>
                  </a:lnTo>
                  <a:lnTo>
                    <a:pt x="1090" y="1173"/>
                  </a:lnTo>
                  <a:lnTo>
                    <a:pt x="1090" y="1185"/>
                  </a:lnTo>
                  <a:lnTo>
                    <a:pt x="1090" y="1197"/>
                  </a:lnTo>
                  <a:lnTo>
                    <a:pt x="1093" y="1210"/>
                  </a:lnTo>
                  <a:lnTo>
                    <a:pt x="1098" y="1213"/>
                  </a:lnTo>
                  <a:lnTo>
                    <a:pt x="1104" y="1217"/>
                  </a:lnTo>
                  <a:lnTo>
                    <a:pt x="1108" y="1221"/>
                  </a:lnTo>
                  <a:lnTo>
                    <a:pt x="1113" y="1225"/>
                  </a:lnTo>
                  <a:lnTo>
                    <a:pt x="1117" y="1229"/>
                  </a:lnTo>
                  <a:lnTo>
                    <a:pt x="1121" y="1234"/>
                  </a:lnTo>
                  <a:lnTo>
                    <a:pt x="1124" y="1239"/>
                  </a:lnTo>
                  <a:lnTo>
                    <a:pt x="1128" y="1243"/>
                  </a:lnTo>
                  <a:lnTo>
                    <a:pt x="1130" y="1248"/>
                  </a:lnTo>
                  <a:lnTo>
                    <a:pt x="1134" y="1252"/>
                  </a:lnTo>
                  <a:lnTo>
                    <a:pt x="1136" y="1258"/>
                  </a:lnTo>
                  <a:lnTo>
                    <a:pt x="1138" y="1264"/>
                  </a:lnTo>
                  <a:lnTo>
                    <a:pt x="1140" y="1270"/>
                  </a:lnTo>
                  <a:lnTo>
                    <a:pt x="1142" y="1275"/>
                  </a:lnTo>
                  <a:lnTo>
                    <a:pt x="1144" y="1281"/>
                  </a:lnTo>
                  <a:lnTo>
                    <a:pt x="1146" y="1288"/>
                  </a:lnTo>
                  <a:lnTo>
                    <a:pt x="1137" y="1302"/>
                  </a:lnTo>
                  <a:lnTo>
                    <a:pt x="1130" y="1316"/>
                  </a:lnTo>
                  <a:lnTo>
                    <a:pt x="1126" y="1331"/>
                  </a:lnTo>
                  <a:lnTo>
                    <a:pt x="1123" y="1344"/>
                  </a:lnTo>
                  <a:lnTo>
                    <a:pt x="1122" y="1358"/>
                  </a:lnTo>
                  <a:lnTo>
                    <a:pt x="1123" y="1372"/>
                  </a:lnTo>
                  <a:lnTo>
                    <a:pt x="1124" y="1386"/>
                  </a:lnTo>
                  <a:lnTo>
                    <a:pt x="1128" y="1399"/>
                  </a:lnTo>
                  <a:lnTo>
                    <a:pt x="1131" y="1413"/>
                  </a:lnTo>
                  <a:lnTo>
                    <a:pt x="1135" y="1428"/>
                  </a:lnTo>
                  <a:lnTo>
                    <a:pt x="1139" y="1442"/>
                  </a:lnTo>
                  <a:lnTo>
                    <a:pt x="1144" y="1457"/>
                  </a:lnTo>
                  <a:lnTo>
                    <a:pt x="1147" y="1472"/>
                  </a:lnTo>
                  <a:lnTo>
                    <a:pt x="1151" y="1487"/>
                  </a:lnTo>
                  <a:lnTo>
                    <a:pt x="1154" y="1502"/>
                  </a:lnTo>
                  <a:lnTo>
                    <a:pt x="1157" y="1518"/>
                  </a:lnTo>
                  <a:lnTo>
                    <a:pt x="1160" y="1529"/>
                  </a:lnTo>
                  <a:lnTo>
                    <a:pt x="1166" y="1539"/>
                  </a:lnTo>
                  <a:lnTo>
                    <a:pt x="1173" y="1547"/>
                  </a:lnTo>
                  <a:lnTo>
                    <a:pt x="1180" y="1552"/>
                  </a:lnTo>
                  <a:lnTo>
                    <a:pt x="1189" y="1557"/>
                  </a:lnTo>
                  <a:lnTo>
                    <a:pt x="1198" y="1561"/>
                  </a:lnTo>
                  <a:lnTo>
                    <a:pt x="1207" y="1565"/>
                  </a:lnTo>
                  <a:lnTo>
                    <a:pt x="1218" y="1567"/>
                  </a:lnTo>
                  <a:lnTo>
                    <a:pt x="1227" y="1571"/>
                  </a:lnTo>
                  <a:lnTo>
                    <a:pt x="1237" y="1573"/>
                  </a:lnTo>
                  <a:lnTo>
                    <a:pt x="1246" y="1576"/>
                  </a:lnTo>
                  <a:lnTo>
                    <a:pt x="1255" y="1581"/>
                  </a:lnTo>
                  <a:lnTo>
                    <a:pt x="1264" y="1586"/>
                  </a:lnTo>
                  <a:lnTo>
                    <a:pt x="1270" y="1592"/>
                  </a:lnTo>
                  <a:lnTo>
                    <a:pt x="1276" y="1602"/>
                  </a:lnTo>
                  <a:lnTo>
                    <a:pt x="1281" y="1612"/>
                  </a:lnTo>
                  <a:lnTo>
                    <a:pt x="1288" y="1610"/>
                  </a:lnTo>
                  <a:lnTo>
                    <a:pt x="1296" y="1609"/>
                  </a:lnTo>
                  <a:lnTo>
                    <a:pt x="1303" y="1609"/>
                  </a:lnTo>
                  <a:lnTo>
                    <a:pt x="1309" y="1609"/>
                  </a:lnTo>
                  <a:lnTo>
                    <a:pt x="1316" y="1611"/>
                  </a:lnTo>
                  <a:lnTo>
                    <a:pt x="1323" y="1613"/>
                  </a:lnTo>
                  <a:lnTo>
                    <a:pt x="1330" y="1615"/>
                  </a:lnTo>
                  <a:lnTo>
                    <a:pt x="1336" y="1619"/>
                  </a:lnTo>
                  <a:lnTo>
                    <a:pt x="1343" y="1622"/>
                  </a:lnTo>
                  <a:lnTo>
                    <a:pt x="1349" y="1626"/>
                  </a:lnTo>
                  <a:lnTo>
                    <a:pt x="1354" y="1630"/>
                  </a:lnTo>
                  <a:lnTo>
                    <a:pt x="1360" y="1635"/>
                  </a:lnTo>
                  <a:lnTo>
                    <a:pt x="1366" y="1638"/>
                  </a:lnTo>
                  <a:lnTo>
                    <a:pt x="1372" y="1643"/>
                  </a:lnTo>
                  <a:lnTo>
                    <a:pt x="1377" y="1646"/>
                  </a:lnTo>
                  <a:lnTo>
                    <a:pt x="1383" y="1650"/>
                  </a:lnTo>
                  <a:lnTo>
                    <a:pt x="1385" y="1653"/>
                  </a:lnTo>
                  <a:lnTo>
                    <a:pt x="1388" y="1657"/>
                  </a:lnTo>
                  <a:lnTo>
                    <a:pt x="1389" y="1661"/>
                  </a:lnTo>
                  <a:lnTo>
                    <a:pt x="1390" y="1665"/>
                  </a:lnTo>
                  <a:lnTo>
                    <a:pt x="1391" y="1669"/>
                  </a:lnTo>
                  <a:lnTo>
                    <a:pt x="1392" y="1674"/>
                  </a:lnTo>
                  <a:lnTo>
                    <a:pt x="1393" y="1680"/>
                  </a:lnTo>
                  <a:lnTo>
                    <a:pt x="1395" y="1684"/>
                  </a:lnTo>
                  <a:lnTo>
                    <a:pt x="1396" y="1689"/>
                  </a:lnTo>
                  <a:lnTo>
                    <a:pt x="1397" y="1694"/>
                  </a:lnTo>
                  <a:lnTo>
                    <a:pt x="1399" y="1698"/>
                  </a:lnTo>
                  <a:lnTo>
                    <a:pt x="1401" y="1702"/>
                  </a:lnTo>
                  <a:lnTo>
                    <a:pt x="1405" y="1706"/>
                  </a:lnTo>
                  <a:lnTo>
                    <a:pt x="1408" y="1710"/>
                  </a:lnTo>
                  <a:lnTo>
                    <a:pt x="1414" y="1713"/>
                  </a:lnTo>
                  <a:lnTo>
                    <a:pt x="1420" y="1717"/>
                  </a:lnTo>
                  <a:lnTo>
                    <a:pt x="1441" y="1718"/>
                  </a:lnTo>
                  <a:lnTo>
                    <a:pt x="1460" y="1723"/>
                  </a:lnTo>
                  <a:lnTo>
                    <a:pt x="1477" y="1732"/>
                  </a:lnTo>
                  <a:lnTo>
                    <a:pt x="1493" y="1742"/>
                  </a:lnTo>
                  <a:lnTo>
                    <a:pt x="1507" y="1754"/>
                  </a:lnTo>
                  <a:lnTo>
                    <a:pt x="1520" y="1771"/>
                  </a:lnTo>
                  <a:lnTo>
                    <a:pt x="1531" y="1787"/>
                  </a:lnTo>
                  <a:lnTo>
                    <a:pt x="1542" y="1805"/>
                  </a:lnTo>
                  <a:lnTo>
                    <a:pt x="1551" y="1823"/>
                  </a:lnTo>
                  <a:lnTo>
                    <a:pt x="1560" y="1843"/>
                  </a:lnTo>
                  <a:lnTo>
                    <a:pt x="1568" y="1862"/>
                  </a:lnTo>
                  <a:lnTo>
                    <a:pt x="1577" y="1883"/>
                  </a:lnTo>
                  <a:lnTo>
                    <a:pt x="1585" y="1902"/>
                  </a:lnTo>
                  <a:lnTo>
                    <a:pt x="1593" y="1921"/>
                  </a:lnTo>
                  <a:lnTo>
                    <a:pt x="1603" y="1938"/>
                  </a:lnTo>
                  <a:lnTo>
                    <a:pt x="1613" y="1954"/>
                  </a:lnTo>
                  <a:lnTo>
                    <a:pt x="1530" y="1960"/>
                  </a:lnTo>
                  <a:lnTo>
                    <a:pt x="1447" y="1966"/>
                  </a:lnTo>
                  <a:lnTo>
                    <a:pt x="1365" y="1969"/>
                  </a:lnTo>
                  <a:lnTo>
                    <a:pt x="1283" y="1973"/>
                  </a:lnTo>
                  <a:lnTo>
                    <a:pt x="1200" y="1976"/>
                  </a:lnTo>
                  <a:lnTo>
                    <a:pt x="1117" y="1979"/>
                  </a:lnTo>
                  <a:lnTo>
                    <a:pt x="1035" y="1981"/>
                  </a:lnTo>
                  <a:lnTo>
                    <a:pt x="952" y="1983"/>
                  </a:lnTo>
                  <a:lnTo>
                    <a:pt x="869" y="1984"/>
                  </a:lnTo>
                  <a:lnTo>
                    <a:pt x="786" y="1987"/>
                  </a:lnTo>
                  <a:lnTo>
                    <a:pt x="702" y="1989"/>
                  </a:lnTo>
                  <a:lnTo>
                    <a:pt x="620" y="1991"/>
                  </a:lnTo>
                  <a:lnTo>
                    <a:pt x="537" y="1995"/>
                  </a:lnTo>
                  <a:lnTo>
                    <a:pt x="453" y="1998"/>
                  </a:lnTo>
                  <a:lnTo>
                    <a:pt x="370" y="2004"/>
                  </a:lnTo>
                  <a:lnTo>
                    <a:pt x="287" y="2010"/>
                  </a:lnTo>
                  <a:lnTo>
                    <a:pt x="282" y="1997"/>
                  </a:lnTo>
                  <a:lnTo>
                    <a:pt x="278" y="1984"/>
                  </a:lnTo>
                  <a:lnTo>
                    <a:pt x="276" y="1973"/>
                  </a:lnTo>
                  <a:lnTo>
                    <a:pt x="275" y="1960"/>
                  </a:lnTo>
                  <a:lnTo>
                    <a:pt x="276" y="1947"/>
                  </a:lnTo>
                  <a:lnTo>
                    <a:pt x="277" y="1935"/>
                  </a:lnTo>
                  <a:lnTo>
                    <a:pt x="278" y="1921"/>
                  </a:lnTo>
                  <a:lnTo>
                    <a:pt x="279" y="1908"/>
                  </a:lnTo>
                  <a:lnTo>
                    <a:pt x="281" y="1896"/>
                  </a:lnTo>
                  <a:lnTo>
                    <a:pt x="282" y="1882"/>
                  </a:lnTo>
                  <a:lnTo>
                    <a:pt x="282" y="1869"/>
                  </a:lnTo>
                  <a:lnTo>
                    <a:pt x="281" y="1857"/>
                  </a:lnTo>
                  <a:lnTo>
                    <a:pt x="278" y="1844"/>
                  </a:lnTo>
                  <a:lnTo>
                    <a:pt x="275" y="1831"/>
                  </a:lnTo>
                  <a:lnTo>
                    <a:pt x="269" y="1818"/>
                  </a:lnTo>
                  <a:lnTo>
                    <a:pt x="261" y="1806"/>
                  </a:lnTo>
                  <a:lnTo>
                    <a:pt x="264" y="1780"/>
                  </a:lnTo>
                  <a:lnTo>
                    <a:pt x="268" y="1754"/>
                  </a:lnTo>
                  <a:lnTo>
                    <a:pt x="270" y="1729"/>
                  </a:lnTo>
                  <a:lnTo>
                    <a:pt x="271" y="1705"/>
                  </a:lnTo>
                  <a:lnTo>
                    <a:pt x="272" y="1681"/>
                  </a:lnTo>
                  <a:lnTo>
                    <a:pt x="272" y="1657"/>
                  </a:lnTo>
                  <a:lnTo>
                    <a:pt x="272" y="1633"/>
                  </a:lnTo>
                  <a:lnTo>
                    <a:pt x="271" y="1610"/>
                  </a:lnTo>
                  <a:lnTo>
                    <a:pt x="269" y="1586"/>
                  </a:lnTo>
                  <a:lnTo>
                    <a:pt x="267" y="1563"/>
                  </a:lnTo>
                  <a:lnTo>
                    <a:pt x="263" y="1539"/>
                  </a:lnTo>
                  <a:lnTo>
                    <a:pt x="260" y="1514"/>
                  </a:lnTo>
                  <a:lnTo>
                    <a:pt x="255" y="1490"/>
                  </a:lnTo>
                  <a:lnTo>
                    <a:pt x="251" y="1466"/>
                  </a:lnTo>
                  <a:lnTo>
                    <a:pt x="246" y="1441"/>
                  </a:lnTo>
                  <a:lnTo>
                    <a:pt x="240" y="1416"/>
                  </a:lnTo>
                  <a:lnTo>
                    <a:pt x="237" y="1405"/>
                  </a:lnTo>
                  <a:lnTo>
                    <a:pt x="232" y="1396"/>
                  </a:lnTo>
                  <a:lnTo>
                    <a:pt x="226" y="1385"/>
                  </a:lnTo>
                  <a:lnTo>
                    <a:pt x="218" y="1374"/>
                  </a:lnTo>
                  <a:lnTo>
                    <a:pt x="210" y="1363"/>
                  </a:lnTo>
                  <a:lnTo>
                    <a:pt x="202" y="1350"/>
                  </a:lnTo>
                  <a:lnTo>
                    <a:pt x="194" y="1337"/>
                  </a:lnTo>
                  <a:lnTo>
                    <a:pt x="186" y="1325"/>
                  </a:lnTo>
                  <a:lnTo>
                    <a:pt x="180" y="1311"/>
                  </a:lnTo>
                  <a:lnTo>
                    <a:pt x="175" y="1297"/>
                  </a:lnTo>
                  <a:lnTo>
                    <a:pt x="172" y="1283"/>
                  </a:lnTo>
                  <a:lnTo>
                    <a:pt x="171" y="1269"/>
                  </a:lnTo>
                  <a:lnTo>
                    <a:pt x="174" y="1254"/>
                  </a:lnTo>
                  <a:lnTo>
                    <a:pt x="179" y="1239"/>
                  </a:lnTo>
                  <a:lnTo>
                    <a:pt x="189" y="1224"/>
                  </a:lnTo>
                  <a:lnTo>
                    <a:pt x="202" y="1209"/>
                  </a:lnTo>
                  <a:lnTo>
                    <a:pt x="203" y="1189"/>
                  </a:lnTo>
                  <a:lnTo>
                    <a:pt x="205" y="1171"/>
                  </a:lnTo>
                  <a:lnTo>
                    <a:pt x="205" y="1154"/>
                  </a:lnTo>
                  <a:lnTo>
                    <a:pt x="203" y="1136"/>
                  </a:lnTo>
                  <a:lnTo>
                    <a:pt x="201" y="1120"/>
                  </a:lnTo>
                  <a:lnTo>
                    <a:pt x="198" y="1105"/>
                  </a:lnTo>
                  <a:lnTo>
                    <a:pt x="194" y="1090"/>
                  </a:lnTo>
                  <a:lnTo>
                    <a:pt x="190" y="1077"/>
                  </a:lnTo>
                  <a:lnTo>
                    <a:pt x="185" y="1063"/>
                  </a:lnTo>
                  <a:lnTo>
                    <a:pt x="179" y="1049"/>
                  </a:lnTo>
                  <a:lnTo>
                    <a:pt x="172" y="1035"/>
                  </a:lnTo>
                  <a:lnTo>
                    <a:pt x="166" y="1023"/>
                  </a:lnTo>
                  <a:lnTo>
                    <a:pt x="159" y="1009"/>
                  </a:lnTo>
                  <a:lnTo>
                    <a:pt x="152" y="996"/>
                  </a:lnTo>
                  <a:lnTo>
                    <a:pt x="145" y="982"/>
                  </a:lnTo>
                  <a:lnTo>
                    <a:pt x="138" y="970"/>
                  </a:lnTo>
                  <a:lnTo>
                    <a:pt x="134" y="939"/>
                  </a:lnTo>
                  <a:lnTo>
                    <a:pt x="133" y="908"/>
                  </a:lnTo>
                  <a:lnTo>
                    <a:pt x="131" y="877"/>
                  </a:lnTo>
                  <a:lnTo>
                    <a:pt x="130" y="846"/>
                  </a:lnTo>
                  <a:lnTo>
                    <a:pt x="128" y="815"/>
                  </a:lnTo>
                  <a:lnTo>
                    <a:pt x="125" y="784"/>
                  </a:lnTo>
                  <a:lnTo>
                    <a:pt x="123" y="753"/>
                  </a:lnTo>
                  <a:lnTo>
                    <a:pt x="120" y="723"/>
                  </a:lnTo>
                  <a:lnTo>
                    <a:pt x="116" y="692"/>
                  </a:lnTo>
                  <a:lnTo>
                    <a:pt x="110" y="663"/>
                  </a:lnTo>
                  <a:lnTo>
                    <a:pt x="103" y="633"/>
                  </a:lnTo>
                  <a:lnTo>
                    <a:pt x="95" y="606"/>
                  </a:lnTo>
                  <a:lnTo>
                    <a:pt x="85" y="577"/>
                  </a:lnTo>
                  <a:lnTo>
                    <a:pt x="74" y="550"/>
                  </a:lnTo>
                  <a:lnTo>
                    <a:pt x="60" y="524"/>
                  </a:lnTo>
                  <a:lnTo>
                    <a:pt x="44" y="500"/>
                  </a:lnTo>
                  <a:lnTo>
                    <a:pt x="39" y="476"/>
                  </a:lnTo>
                  <a:lnTo>
                    <a:pt x="36" y="454"/>
                  </a:lnTo>
                  <a:lnTo>
                    <a:pt x="33" y="431"/>
                  </a:lnTo>
                  <a:lnTo>
                    <a:pt x="32" y="409"/>
                  </a:lnTo>
                  <a:lnTo>
                    <a:pt x="32" y="387"/>
                  </a:lnTo>
                  <a:lnTo>
                    <a:pt x="31" y="366"/>
                  </a:lnTo>
                  <a:lnTo>
                    <a:pt x="31" y="344"/>
                  </a:lnTo>
                  <a:lnTo>
                    <a:pt x="31" y="322"/>
                  </a:lnTo>
                  <a:lnTo>
                    <a:pt x="30" y="301"/>
                  </a:lnTo>
                  <a:lnTo>
                    <a:pt x="29" y="279"/>
                  </a:lnTo>
                  <a:lnTo>
                    <a:pt x="28" y="259"/>
                  </a:lnTo>
                  <a:lnTo>
                    <a:pt x="24" y="238"/>
                  </a:lnTo>
                  <a:lnTo>
                    <a:pt x="21" y="216"/>
                  </a:lnTo>
                  <a:lnTo>
                    <a:pt x="15" y="195"/>
                  </a:lnTo>
                  <a:lnTo>
                    <a:pt x="8" y="175"/>
                  </a:lnTo>
                  <a:lnTo>
                    <a:pt x="0" y="154"/>
                  </a:lnTo>
                  <a:lnTo>
                    <a:pt x="5" y="153"/>
                  </a:lnTo>
                  <a:lnTo>
                    <a:pt x="18" y="153"/>
                  </a:lnTo>
                  <a:lnTo>
                    <a:pt x="40" y="152"/>
                  </a:lnTo>
                  <a:lnTo>
                    <a:pt x="69" y="151"/>
                  </a:lnTo>
                  <a:lnTo>
                    <a:pt x="102" y="148"/>
                  </a:lnTo>
                  <a:lnTo>
                    <a:pt x="140" y="147"/>
                  </a:lnTo>
                  <a:lnTo>
                    <a:pt x="180" y="145"/>
                  </a:lnTo>
                  <a:lnTo>
                    <a:pt x="222" y="144"/>
                  </a:lnTo>
                  <a:lnTo>
                    <a:pt x="263" y="141"/>
                  </a:lnTo>
                  <a:lnTo>
                    <a:pt x="304" y="139"/>
                  </a:lnTo>
                  <a:lnTo>
                    <a:pt x="341" y="138"/>
                  </a:lnTo>
                  <a:lnTo>
                    <a:pt x="375" y="136"/>
                  </a:lnTo>
                  <a:lnTo>
                    <a:pt x="404" y="135"/>
                  </a:lnTo>
                  <a:lnTo>
                    <a:pt x="425" y="133"/>
                  </a:lnTo>
                  <a:lnTo>
                    <a:pt x="439" y="133"/>
                  </a:lnTo>
                  <a:lnTo>
                    <a:pt x="445" y="133"/>
                  </a:lnTo>
                  <a:lnTo>
                    <a:pt x="447" y="125"/>
                  </a:lnTo>
                  <a:lnTo>
                    <a:pt x="448" y="117"/>
                  </a:lnTo>
                  <a:lnTo>
                    <a:pt x="450" y="109"/>
                  </a:lnTo>
                  <a:lnTo>
                    <a:pt x="451" y="101"/>
                  </a:lnTo>
                  <a:lnTo>
                    <a:pt x="451" y="92"/>
                  </a:lnTo>
                  <a:lnTo>
                    <a:pt x="450" y="84"/>
                  </a:lnTo>
                  <a:lnTo>
                    <a:pt x="450" y="75"/>
                  </a:lnTo>
                  <a:lnTo>
                    <a:pt x="450" y="66"/>
                  </a:lnTo>
                  <a:lnTo>
                    <a:pt x="450" y="58"/>
                  </a:lnTo>
                  <a:lnTo>
                    <a:pt x="450" y="48"/>
                  </a:lnTo>
                  <a:lnTo>
                    <a:pt x="451" y="40"/>
                  </a:lnTo>
                  <a:lnTo>
                    <a:pt x="452" y="32"/>
                  </a:lnTo>
                  <a:lnTo>
                    <a:pt x="455" y="25"/>
                  </a:lnTo>
                  <a:lnTo>
                    <a:pt x="459" y="19"/>
                  </a:lnTo>
                  <a:lnTo>
                    <a:pt x="463" y="12"/>
                  </a:lnTo>
                  <a:lnTo>
                    <a:pt x="470" y="7"/>
                  </a:lnTo>
                  <a:lnTo>
                    <a:pt x="481" y="2"/>
                  </a:lnTo>
                  <a:lnTo>
                    <a:pt x="491" y="0"/>
                  </a:lnTo>
                  <a:lnTo>
                    <a:pt x="499" y="0"/>
                  </a:lnTo>
                  <a:lnTo>
                    <a:pt x="506" y="1"/>
                  </a:lnTo>
                  <a:lnTo>
                    <a:pt x="512" y="5"/>
                  </a:lnTo>
                  <a:lnTo>
                    <a:pt x="516" y="9"/>
                  </a:lnTo>
                  <a:lnTo>
                    <a:pt x="520" y="15"/>
                  </a:lnTo>
                  <a:lnTo>
                    <a:pt x="522" y="22"/>
                  </a:lnTo>
                  <a:lnTo>
                    <a:pt x="525" y="30"/>
                  </a:lnTo>
                  <a:lnTo>
                    <a:pt x="527" y="37"/>
                  </a:lnTo>
                  <a:lnTo>
                    <a:pt x="529" y="45"/>
                  </a:lnTo>
                  <a:lnTo>
                    <a:pt x="531" y="52"/>
                  </a:lnTo>
                  <a:lnTo>
                    <a:pt x="533" y="59"/>
                  </a:lnTo>
                  <a:lnTo>
                    <a:pt x="536" y="66"/>
                  </a:lnTo>
                  <a:lnTo>
                    <a:pt x="539" y="70"/>
                  </a:lnTo>
                  <a:lnTo>
                    <a:pt x="544" y="7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8" name="Freeform 16"/>
            <p:cNvSpPr>
              <a:spLocks/>
            </p:cNvSpPr>
            <p:nvPr/>
          </p:nvSpPr>
          <p:spPr bwMode="auto">
            <a:xfrm>
              <a:off x="1180" y="2517"/>
              <a:ext cx="605" cy="705"/>
            </a:xfrm>
            <a:custGeom>
              <a:avLst/>
              <a:gdLst>
                <a:gd name="T0" fmla="*/ 7 w 1817"/>
                <a:gd name="T1" fmla="*/ 24 h 2116"/>
                <a:gd name="T2" fmla="*/ 9 w 1817"/>
                <a:gd name="T3" fmla="*/ 23 h 2116"/>
                <a:gd name="T4" fmla="*/ 10 w 1817"/>
                <a:gd name="T5" fmla="*/ 22 h 2116"/>
                <a:gd name="T6" fmla="*/ 10 w 1817"/>
                <a:gd name="T7" fmla="*/ 18 h 2116"/>
                <a:gd name="T8" fmla="*/ 9 w 1817"/>
                <a:gd name="T9" fmla="*/ 15 h 2116"/>
                <a:gd name="T10" fmla="*/ 9 w 1817"/>
                <a:gd name="T11" fmla="*/ 13 h 2116"/>
                <a:gd name="T12" fmla="*/ 10 w 1817"/>
                <a:gd name="T13" fmla="*/ 12 h 2116"/>
                <a:gd name="T14" fmla="*/ 10 w 1817"/>
                <a:gd name="T15" fmla="*/ 11 h 2116"/>
                <a:gd name="T16" fmla="*/ 12 w 1817"/>
                <a:gd name="T17" fmla="*/ 10 h 2116"/>
                <a:gd name="T18" fmla="*/ 14 w 1817"/>
                <a:gd name="T19" fmla="*/ 11 h 2116"/>
                <a:gd name="T20" fmla="*/ 15 w 1817"/>
                <a:gd name="T21" fmla="*/ 12 h 2116"/>
                <a:gd name="T22" fmla="*/ 16 w 1817"/>
                <a:gd name="T23" fmla="*/ 11 h 2116"/>
                <a:gd name="T24" fmla="*/ 17 w 1817"/>
                <a:gd name="T25" fmla="*/ 11 h 2116"/>
                <a:gd name="T26" fmla="*/ 17 w 1817"/>
                <a:gd name="T27" fmla="*/ 9 h 2116"/>
                <a:gd name="T28" fmla="*/ 17 w 1817"/>
                <a:gd name="T29" fmla="*/ 4 h 2116"/>
                <a:gd name="T30" fmla="*/ 18 w 1817"/>
                <a:gd name="T31" fmla="*/ 0 h 2116"/>
                <a:gd name="T32" fmla="*/ 33 w 1817"/>
                <a:gd name="T33" fmla="*/ 2 h 2116"/>
                <a:gd name="T34" fmla="*/ 51 w 1817"/>
                <a:gd name="T35" fmla="*/ 4 h 2116"/>
                <a:gd name="T36" fmla="*/ 67 w 1817"/>
                <a:gd name="T37" fmla="*/ 7 h 2116"/>
                <a:gd name="T38" fmla="*/ 64 w 1817"/>
                <a:gd name="T39" fmla="*/ 35 h 2116"/>
                <a:gd name="T40" fmla="*/ 61 w 1817"/>
                <a:gd name="T41" fmla="*/ 72 h 2116"/>
                <a:gd name="T42" fmla="*/ 59 w 1817"/>
                <a:gd name="T43" fmla="*/ 78 h 2116"/>
                <a:gd name="T44" fmla="*/ 48 w 1817"/>
                <a:gd name="T45" fmla="*/ 77 h 2116"/>
                <a:gd name="T46" fmla="*/ 40 w 1817"/>
                <a:gd name="T47" fmla="*/ 77 h 2116"/>
                <a:gd name="T48" fmla="*/ 25 w 1817"/>
                <a:gd name="T49" fmla="*/ 69 h 2116"/>
                <a:gd name="T50" fmla="*/ 7 w 1817"/>
                <a:gd name="T51" fmla="*/ 60 h 2116"/>
                <a:gd name="T52" fmla="*/ 0 w 1817"/>
                <a:gd name="T53" fmla="*/ 56 h 2116"/>
                <a:gd name="T54" fmla="*/ 0 w 1817"/>
                <a:gd name="T55" fmla="*/ 55 h 2116"/>
                <a:gd name="T56" fmla="*/ 1 w 1817"/>
                <a:gd name="T57" fmla="*/ 55 h 2116"/>
                <a:gd name="T58" fmla="*/ 2 w 1817"/>
                <a:gd name="T59" fmla="*/ 54 h 2116"/>
                <a:gd name="T60" fmla="*/ 3 w 1817"/>
                <a:gd name="T61" fmla="*/ 53 h 2116"/>
                <a:gd name="T62" fmla="*/ 4 w 1817"/>
                <a:gd name="T63" fmla="*/ 52 h 2116"/>
                <a:gd name="T64" fmla="*/ 4 w 1817"/>
                <a:gd name="T65" fmla="*/ 52 h 2116"/>
                <a:gd name="T66" fmla="*/ 5 w 1817"/>
                <a:gd name="T67" fmla="*/ 50 h 2116"/>
                <a:gd name="T68" fmla="*/ 4 w 1817"/>
                <a:gd name="T69" fmla="*/ 50 h 2116"/>
                <a:gd name="T70" fmla="*/ 3 w 1817"/>
                <a:gd name="T71" fmla="*/ 49 h 2116"/>
                <a:gd name="T72" fmla="*/ 2 w 1817"/>
                <a:gd name="T73" fmla="*/ 48 h 2116"/>
                <a:gd name="T74" fmla="*/ 3 w 1817"/>
                <a:gd name="T75" fmla="*/ 46 h 2116"/>
                <a:gd name="T76" fmla="*/ 3 w 1817"/>
                <a:gd name="T77" fmla="*/ 45 h 2116"/>
                <a:gd name="T78" fmla="*/ 4 w 1817"/>
                <a:gd name="T79" fmla="*/ 44 h 2116"/>
                <a:gd name="T80" fmla="*/ 5 w 1817"/>
                <a:gd name="T81" fmla="*/ 43 h 2116"/>
                <a:gd name="T82" fmla="*/ 5 w 1817"/>
                <a:gd name="T83" fmla="*/ 40 h 2116"/>
                <a:gd name="T84" fmla="*/ 6 w 1817"/>
                <a:gd name="T85" fmla="*/ 38 h 2116"/>
                <a:gd name="T86" fmla="*/ 7 w 1817"/>
                <a:gd name="T87" fmla="*/ 37 h 2116"/>
                <a:gd name="T88" fmla="*/ 8 w 1817"/>
                <a:gd name="T89" fmla="*/ 35 h 2116"/>
                <a:gd name="T90" fmla="*/ 9 w 1817"/>
                <a:gd name="T91" fmla="*/ 35 h 2116"/>
                <a:gd name="T92" fmla="*/ 10 w 1817"/>
                <a:gd name="T93" fmla="*/ 34 h 2116"/>
                <a:gd name="T94" fmla="*/ 10 w 1817"/>
                <a:gd name="T95" fmla="*/ 33 h 2116"/>
                <a:gd name="T96" fmla="*/ 9 w 1817"/>
                <a:gd name="T97" fmla="*/ 31 h 2116"/>
                <a:gd name="T98" fmla="*/ 8 w 1817"/>
                <a:gd name="T99" fmla="*/ 29 h 2116"/>
                <a:gd name="T100" fmla="*/ 8 w 1817"/>
                <a:gd name="T101" fmla="*/ 28 h 2116"/>
                <a:gd name="T102" fmla="*/ 7 w 1817"/>
                <a:gd name="T103" fmla="*/ 27 h 2116"/>
                <a:gd name="T104" fmla="*/ 6 w 1817"/>
                <a:gd name="T105" fmla="*/ 25 h 211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7"/>
                <a:gd name="T160" fmla="*/ 0 h 2116"/>
                <a:gd name="T161" fmla="*/ 1817 w 1817"/>
                <a:gd name="T162" fmla="*/ 2116 h 211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7" h="2116">
                  <a:moveTo>
                    <a:pt x="182" y="658"/>
                  </a:moveTo>
                  <a:lnTo>
                    <a:pt x="185" y="655"/>
                  </a:lnTo>
                  <a:lnTo>
                    <a:pt x="189" y="651"/>
                  </a:lnTo>
                  <a:lnTo>
                    <a:pt x="193" y="649"/>
                  </a:lnTo>
                  <a:lnTo>
                    <a:pt x="197" y="645"/>
                  </a:lnTo>
                  <a:lnTo>
                    <a:pt x="202" y="641"/>
                  </a:lnTo>
                  <a:lnTo>
                    <a:pt x="206" y="638"/>
                  </a:lnTo>
                  <a:lnTo>
                    <a:pt x="212" y="633"/>
                  </a:lnTo>
                  <a:lnTo>
                    <a:pt x="217" y="630"/>
                  </a:lnTo>
                  <a:lnTo>
                    <a:pt x="221" y="625"/>
                  </a:lnTo>
                  <a:lnTo>
                    <a:pt x="226" y="620"/>
                  </a:lnTo>
                  <a:lnTo>
                    <a:pt x="231" y="616"/>
                  </a:lnTo>
                  <a:lnTo>
                    <a:pt x="234" y="612"/>
                  </a:lnTo>
                  <a:lnTo>
                    <a:pt x="239" y="608"/>
                  </a:lnTo>
                  <a:lnTo>
                    <a:pt x="241" y="604"/>
                  </a:lnTo>
                  <a:lnTo>
                    <a:pt x="244" y="601"/>
                  </a:lnTo>
                  <a:lnTo>
                    <a:pt x="247" y="597"/>
                  </a:lnTo>
                  <a:lnTo>
                    <a:pt x="257" y="585"/>
                  </a:lnTo>
                  <a:lnTo>
                    <a:pt x="265" y="571"/>
                  </a:lnTo>
                  <a:lnTo>
                    <a:pt x="271" y="557"/>
                  </a:lnTo>
                  <a:lnTo>
                    <a:pt x="274" y="542"/>
                  </a:lnTo>
                  <a:lnTo>
                    <a:pt x="277" y="526"/>
                  </a:lnTo>
                  <a:lnTo>
                    <a:pt x="278" y="511"/>
                  </a:lnTo>
                  <a:lnTo>
                    <a:pt x="278" y="495"/>
                  </a:lnTo>
                  <a:lnTo>
                    <a:pt x="275" y="479"/>
                  </a:lnTo>
                  <a:lnTo>
                    <a:pt x="273" y="462"/>
                  </a:lnTo>
                  <a:lnTo>
                    <a:pt x="269" y="446"/>
                  </a:lnTo>
                  <a:lnTo>
                    <a:pt x="265" y="431"/>
                  </a:lnTo>
                  <a:lnTo>
                    <a:pt x="259" y="415"/>
                  </a:lnTo>
                  <a:lnTo>
                    <a:pt x="255" y="400"/>
                  </a:lnTo>
                  <a:lnTo>
                    <a:pt x="249" y="386"/>
                  </a:lnTo>
                  <a:lnTo>
                    <a:pt x="244" y="372"/>
                  </a:lnTo>
                  <a:lnTo>
                    <a:pt x="240" y="361"/>
                  </a:lnTo>
                  <a:lnTo>
                    <a:pt x="247" y="357"/>
                  </a:lnTo>
                  <a:lnTo>
                    <a:pt x="252" y="354"/>
                  </a:lnTo>
                  <a:lnTo>
                    <a:pt x="256" y="349"/>
                  </a:lnTo>
                  <a:lnTo>
                    <a:pt x="258" y="346"/>
                  </a:lnTo>
                  <a:lnTo>
                    <a:pt x="261" y="341"/>
                  </a:lnTo>
                  <a:lnTo>
                    <a:pt x="261" y="337"/>
                  </a:lnTo>
                  <a:lnTo>
                    <a:pt x="262" y="331"/>
                  </a:lnTo>
                  <a:lnTo>
                    <a:pt x="262" y="326"/>
                  </a:lnTo>
                  <a:lnTo>
                    <a:pt x="261" y="321"/>
                  </a:lnTo>
                  <a:lnTo>
                    <a:pt x="261" y="316"/>
                  </a:lnTo>
                  <a:lnTo>
                    <a:pt x="261" y="310"/>
                  </a:lnTo>
                  <a:lnTo>
                    <a:pt x="262" y="306"/>
                  </a:lnTo>
                  <a:lnTo>
                    <a:pt x="264" y="300"/>
                  </a:lnTo>
                  <a:lnTo>
                    <a:pt x="266" y="295"/>
                  </a:lnTo>
                  <a:lnTo>
                    <a:pt x="271" y="291"/>
                  </a:lnTo>
                  <a:lnTo>
                    <a:pt x="277" y="287"/>
                  </a:lnTo>
                  <a:lnTo>
                    <a:pt x="286" y="280"/>
                  </a:lnTo>
                  <a:lnTo>
                    <a:pt x="295" y="277"/>
                  </a:lnTo>
                  <a:lnTo>
                    <a:pt x="304" y="276"/>
                  </a:lnTo>
                  <a:lnTo>
                    <a:pt x="313" y="276"/>
                  </a:lnTo>
                  <a:lnTo>
                    <a:pt x="323" y="277"/>
                  </a:lnTo>
                  <a:lnTo>
                    <a:pt x="332" y="279"/>
                  </a:lnTo>
                  <a:lnTo>
                    <a:pt x="340" y="284"/>
                  </a:lnTo>
                  <a:lnTo>
                    <a:pt x="348" y="288"/>
                  </a:lnTo>
                  <a:lnTo>
                    <a:pt x="356" y="293"/>
                  </a:lnTo>
                  <a:lnTo>
                    <a:pt x="364" y="299"/>
                  </a:lnTo>
                  <a:lnTo>
                    <a:pt x="372" y="305"/>
                  </a:lnTo>
                  <a:lnTo>
                    <a:pt x="380" y="309"/>
                  </a:lnTo>
                  <a:lnTo>
                    <a:pt x="387" y="315"/>
                  </a:lnTo>
                  <a:lnTo>
                    <a:pt x="394" y="319"/>
                  </a:lnTo>
                  <a:lnTo>
                    <a:pt x="401" y="324"/>
                  </a:lnTo>
                  <a:lnTo>
                    <a:pt x="409" y="328"/>
                  </a:lnTo>
                  <a:lnTo>
                    <a:pt x="410" y="324"/>
                  </a:lnTo>
                  <a:lnTo>
                    <a:pt x="412" y="321"/>
                  </a:lnTo>
                  <a:lnTo>
                    <a:pt x="416" y="317"/>
                  </a:lnTo>
                  <a:lnTo>
                    <a:pt x="418" y="314"/>
                  </a:lnTo>
                  <a:lnTo>
                    <a:pt x="421" y="310"/>
                  </a:lnTo>
                  <a:lnTo>
                    <a:pt x="425" y="308"/>
                  </a:lnTo>
                  <a:lnTo>
                    <a:pt x="427" y="305"/>
                  </a:lnTo>
                  <a:lnTo>
                    <a:pt x="431" y="301"/>
                  </a:lnTo>
                  <a:lnTo>
                    <a:pt x="434" y="298"/>
                  </a:lnTo>
                  <a:lnTo>
                    <a:pt x="438" y="294"/>
                  </a:lnTo>
                  <a:lnTo>
                    <a:pt x="441" y="291"/>
                  </a:lnTo>
                  <a:lnTo>
                    <a:pt x="444" y="287"/>
                  </a:lnTo>
                  <a:lnTo>
                    <a:pt x="447" y="284"/>
                  </a:lnTo>
                  <a:lnTo>
                    <a:pt x="450" y="280"/>
                  </a:lnTo>
                  <a:lnTo>
                    <a:pt x="453" y="276"/>
                  </a:lnTo>
                  <a:lnTo>
                    <a:pt x="456" y="272"/>
                  </a:lnTo>
                  <a:lnTo>
                    <a:pt x="456" y="269"/>
                  </a:lnTo>
                  <a:lnTo>
                    <a:pt x="457" y="260"/>
                  </a:lnTo>
                  <a:lnTo>
                    <a:pt x="458" y="247"/>
                  </a:lnTo>
                  <a:lnTo>
                    <a:pt x="461" y="229"/>
                  </a:lnTo>
                  <a:lnTo>
                    <a:pt x="463" y="209"/>
                  </a:lnTo>
                  <a:lnTo>
                    <a:pt x="465" y="186"/>
                  </a:lnTo>
                  <a:lnTo>
                    <a:pt x="467" y="161"/>
                  </a:lnTo>
                  <a:lnTo>
                    <a:pt x="471" y="136"/>
                  </a:lnTo>
                  <a:lnTo>
                    <a:pt x="473" y="110"/>
                  </a:lnTo>
                  <a:lnTo>
                    <a:pt x="476" y="85"/>
                  </a:lnTo>
                  <a:lnTo>
                    <a:pt x="478" y="62"/>
                  </a:lnTo>
                  <a:lnTo>
                    <a:pt x="480" y="43"/>
                  </a:lnTo>
                  <a:lnTo>
                    <a:pt x="482" y="24"/>
                  </a:lnTo>
                  <a:lnTo>
                    <a:pt x="484" y="12"/>
                  </a:lnTo>
                  <a:lnTo>
                    <a:pt x="485" y="2"/>
                  </a:lnTo>
                  <a:lnTo>
                    <a:pt x="486" y="0"/>
                  </a:lnTo>
                  <a:lnTo>
                    <a:pt x="571" y="13"/>
                  </a:lnTo>
                  <a:lnTo>
                    <a:pt x="655" y="27"/>
                  </a:lnTo>
                  <a:lnTo>
                    <a:pt x="739" y="38"/>
                  </a:lnTo>
                  <a:lnTo>
                    <a:pt x="822" y="49"/>
                  </a:lnTo>
                  <a:lnTo>
                    <a:pt x="904" y="60"/>
                  </a:lnTo>
                  <a:lnTo>
                    <a:pt x="986" y="70"/>
                  </a:lnTo>
                  <a:lnTo>
                    <a:pt x="1068" y="79"/>
                  </a:lnTo>
                  <a:lnTo>
                    <a:pt x="1149" y="90"/>
                  </a:lnTo>
                  <a:lnTo>
                    <a:pt x="1231" y="99"/>
                  </a:lnTo>
                  <a:lnTo>
                    <a:pt x="1313" y="107"/>
                  </a:lnTo>
                  <a:lnTo>
                    <a:pt x="1394" y="116"/>
                  </a:lnTo>
                  <a:lnTo>
                    <a:pt x="1477" y="125"/>
                  </a:lnTo>
                  <a:lnTo>
                    <a:pt x="1561" y="134"/>
                  </a:lnTo>
                  <a:lnTo>
                    <a:pt x="1645" y="144"/>
                  </a:lnTo>
                  <a:lnTo>
                    <a:pt x="1730" y="153"/>
                  </a:lnTo>
                  <a:lnTo>
                    <a:pt x="1817" y="163"/>
                  </a:lnTo>
                  <a:lnTo>
                    <a:pt x="1815" y="185"/>
                  </a:lnTo>
                  <a:lnTo>
                    <a:pt x="1809" y="247"/>
                  </a:lnTo>
                  <a:lnTo>
                    <a:pt x="1801" y="342"/>
                  </a:lnTo>
                  <a:lnTo>
                    <a:pt x="1790" y="468"/>
                  </a:lnTo>
                  <a:lnTo>
                    <a:pt x="1776" y="616"/>
                  </a:lnTo>
                  <a:lnTo>
                    <a:pt x="1762" y="780"/>
                  </a:lnTo>
                  <a:lnTo>
                    <a:pt x="1746" y="957"/>
                  </a:lnTo>
                  <a:lnTo>
                    <a:pt x="1730" y="1140"/>
                  </a:lnTo>
                  <a:lnTo>
                    <a:pt x="1714" y="1321"/>
                  </a:lnTo>
                  <a:lnTo>
                    <a:pt x="1698" y="1498"/>
                  </a:lnTo>
                  <a:lnTo>
                    <a:pt x="1684" y="1662"/>
                  </a:lnTo>
                  <a:lnTo>
                    <a:pt x="1670" y="1811"/>
                  </a:lnTo>
                  <a:lnTo>
                    <a:pt x="1659" y="1936"/>
                  </a:lnTo>
                  <a:lnTo>
                    <a:pt x="1651" y="2031"/>
                  </a:lnTo>
                  <a:lnTo>
                    <a:pt x="1645" y="2093"/>
                  </a:lnTo>
                  <a:lnTo>
                    <a:pt x="1644" y="2116"/>
                  </a:lnTo>
                  <a:lnTo>
                    <a:pt x="1637" y="2115"/>
                  </a:lnTo>
                  <a:lnTo>
                    <a:pt x="1618" y="2114"/>
                  </a:lnTo>
                  <a:lnTo>
                    <a:pt x="1590" y="2112"/>
                  </a:lnTo>
                  <a:lnTo>
                    <a:pt x="1553" y="2108"/>
                  </a:lnTo>
                  <a:lnTo>
                    <a:pt x="1509" y="2105"/>
                  </a:lnTo>
                  <a:lnTo>
                    <a:pt x="1461" y="2101"/>
                  </a:lnTo>
                  <a:lnTo>
                    <a:pt x="1409" y="2098"/>
                  </a:lnTo>
                  <a:lnTo>
                    <a:pt x="1355" y="2093"/>
                  </a:lnTo>
                  <a:lnTo>
                    <a:pt x="1301" y="2089"/>
                  </a:lnTo>
                  <a:lnTo>
                    <a:pt x="1249" y="2085"/>
                  </a:lnTo>
                  <a:lnTo>
                    <a:pt x="1201" y="2082"/>
                  </a:lnTo>
                  <a:lnTo>
                    <a:pt x="1157" y="2078"/>
                  </a:lnTo>
                  <a:lnTo>
                    <a:pt x="1120" y="2075"/>
                  </a:lnTo>
                  <a:lnTo>
                    <a:pt x="1092" y="2073"/>
                  </a:lnTo>
                  <a:lnTo>
                    <a:pt x="1073" y="2071"/>
                  </a:lnTo>
                  <a:lnTo>
                    <a:pt x="1068" y="2071"/>
                  </a:lnTo>
                  <a:lnTo>
                    <a:pt x="1006" y="2039"/>
                  </a:lnTo>
                  <a:lnTo>
                    <a:pt x="935" y="2003"/>
                  </a:lnTo>
                  <a:lnTo>
                    <a:pt x="858" y="1962"/>
                  </a:lnTo>
                  <a:lnTo>
                    <a:pt x="776" y="1919"/>
                  </a:lnTo>
                  <a:lnTo>
                    <a:pt x="688" y="1874"/>
                  </a:lnTo>
                  <a:lnTo>
                    <a:pt x="600" y="1828"/>
                  </a:lnTo>
                  <a:lnTo>
                    <a:pt x="510" y="1781"/>
                  </a:lnTo>
                  <a:lnTo>
                    <a:pt x="423" y="1736"/>
                  </a:lnTo>
                  <a:lnTo>
                    <a:pt x="339" y="1692"/>
                  </a:lnTo>
                  <a:lnTo>
                    <a:pt x="261" y="1652"/>
                  </a:lnTo>
                  <a:lnTo>
                    <a:pt x="189" y="1615"/>
                  </a:lnTo>
                  <a:lnTo>
                    <a:pt x="127" y="1583"/>
                  </a:lnTo>
                  <a:lnTo>
                    <a:pt x="75" y="1556"/>
                  </a:lnTo>
                  <a:lnTo>
                    <a:pt x="36" y="1536"/>
                  </a:lnTo>
                  <a:lnTo>
                    <a:pt x="11" y="1522"/>
                  </a:lnTo>
                  <a:lnTo>
                    <a:pt x="3" y="1519"/>
                  </a:lnTo>
                  <a:lnTo>
                    <a:pt x="1" y="1515"/>
                  </a:lnTo>
                  <a:lnTo>
                    <a:pt x="0" y="1513"/>
                  </a:lnTo>
                  <a:lnTo>
                    <a:pt x="0" y="1511"/>
                  </a:lnTo>
                  <a:lnTo>
                    <a:pt x="1" y="1507"/>
                  </a:lnTo>
                  <a:lnTo>
                    <a:pt x="2" y="1505"/>
                  </a:lnTo>
                  <a:lnTo>
                    <a:pt x="4" y="1502"/>
                  </a:lnTo>
                  <a:lnTo>
                    <a:pt x="8" y="1498"/>
                  </a:lnTo>
                  <a:lnTo>
                    <a:pt x="10" y="1495"/>
                  </a:lnTo>
                  <a:lnTo>
                    <a:pt x="14" y="1491"/>
                  </a:lnTo>
                  <a:lnTo>
                    <a:pt x="18" y="1488"/>
                  </a:lnTo>
                  <a:lnTo>
                    <a:pt x="23" y="1483"/>
                  </a:lnTo>
                  <a:lnTo>
                    <a:pt x="27" y="1479"/>
                  </a:lnTo>
                  <a:lnTo>
                    <a:pt x="33" y="1474"/>
                  </a:lnTo>
                  <a:lnTo>
                    <a:pt x="37" y="1469"/>
                  </a:lnTo>
                  <a:lnTo>
                    <a:pt x="43" y="1464"/>
                  </a:lnTo>
                  <a:lnTo>
                    <a:pt x="49" y="1459"/>
                  </a:lnTo>
                  <a:lnTo>
                    <a:pt x="49" y="1458"/>
                  </a:lnTo>
                  <a:lnTo>
                    <a:pt x="50" y="1457"/>
                  </a:lnTo>
                  <a:lnTo>
                    <a:pt x="52" y="1455"/>
                  </a:lnTo>
                  <a:lnTo>
                    <a:pt x="55" y="1452"/>
                  </a:lnTo>
                  <a:lnTo>
                    <a:pt x="58" y="1450"/>
                  </a:lnTo>
                  <a:lnTo>
                    <a:pt x="62" y="1446"/>
                  </a:lnTo>
                  <a:lnTo>
                    <a:pt x="65" y="1442"/>
                  </a:lnTo>
                  <a:lnTo>
                    <a:pt x="70" y="1438"/>
                  </a:lnTo>
                  <a:lnTo>
                    <a:pt x="74" y="1434"/>
                  </a:lnTo>
                  <a:lnTo>
                    <a:pt x="79" y="1430"/>
                  </a:lnTo>
                  <a:lnTo>
                    <a:pt x="83" y="1427"/>
                  </a:lnTo>
                  <a:lnTo>
                    <a:pt x="88" y="1422"/>
                  </a:lnTo>
                  <a:lnTo>
                    <a:pt x="92" y="1419"/>
                  </a:lnTo>
                  <a:lnTo>
                    <a:pt x="96" y="1417"/>
                  </a:lnTo>
                  <a:lnTo>
                    <a:pt x="100" y="1413"/>
                  </a:lnTo>
                  <a:lnTo>
                    <a:pt x="103" y="1412"/>
                  </a:lnTo>
                  <a:lnTo>
                    <a:pt x="105" y="1410"/>
                  </a:lnTo>
                  <a:lnTo>
                    <a:pt x="108" y="1406"/>
                  </a:lnTo>
                  <a:lnTo>
                    <a:pt x="111" y="1403"/>
                  </a:lnTo>
                  <a:lnTo>
                    <a:pt x="113" y="1398"/>
                  </a:lnTo>
                  <a:lnTo>
                    <a:pt x="116" y="1394"/>
                  </a:lnTo>
                  <a:lnTo>
                    <a:pt x="118" y="1389"/>
                  </a:lnTo>
                  <a:lnTo>
                    <a:pt x="120" y="1383"/>
                  </a:lnTo>
                  <a:lnTo>
                    <a:pt x="123" y="1379"/>
                  </a:lnTo>
                  <a:lnTo>
                    <a:pt x="124" y="1373"/>
                  </a:lnTo>
                  <a:lnTo>
                    <a:pt x="124" y="1368"/>
                  </a:lnTo>
                  <a:lnTo>
                    <a:pt x="124" y="1363"/>
                  </a:lnTo>
                  <a:lnTo>
                    <a:pt x="123" y="1358"/>
                  </a:lnTo>
                  <a:lnTo>
                    <a:pt x="120" y="1355"/>
                  </a:lnTo>
                  <a:lnTo>
                    <a:pt x="118" y="1351"/>
                  </a:lnTo>
                  <a:lnTo>
                    <a:pt x="113" y="1348"/>
                  </a:lnTo>
                  <a:lnTo>
                    <a:pt x="109" y="1347"/>
                  </a:lnTo>
                  <a:lnTo>
                    <a:pt x="103" y="1344"/>
                  </a:lnTo>
                  <a:lnTo>
                    <a:pt x="97" y="1342"/>
                  </a:lnTo>
                  <a:lnTo>
                    <a:pt x="93" y="1341"/>
                  </a:lnTo>
                  <a:lnTo>
                    <a:pt x="88" y="1338"/>
                  </a:lnTo>
                  <a:lnTo>
                    <a:pt x="83" y="1335"/>
                  </a:lnTo>
                  <a:lnTo>
                    <a:pt x="79" y="1333"/>
                  </a:lnTo>
                  <a:lnTo>
                    <a:pt x="75" y="1329"/>
                  </a:lnTo>
                  <a:lnTo>
                    <a:pt x="72" y="1326"/>
                  </a:lnTo>
                  <a:lnTo>
                    <a:pt x="70" y="1321"/>
                  </a:lnTo>
                  <a:lnTo>
                    <a:pt x="67" y="1317"/>
                  </a:lnTo>
                  <a:lnTo>
                    <a:pt x="66" y="1312"/>
                  </a:lnTo>
                  <a:lnTo>
                    <a:pt x="66" y="1306"/>
                  </a:lnTo>
                  <a:lnTo>
                    <a:pt x="65" y="1301"/>
                  </a:lnTo>
                  <a:lnTo>
                    <a:pt x="66" y="1294"/>
                  </a:lnTo>
                  <a:lnTo>
                    <a:pt x="67" y="1286"/>
                  </a:lnTo>
                  <a:lnTo>
                    <a:pt x="71" y="1278"/>
                  </a:lnTo>
                  <a:lnTo>
                    <a:pt x="73" y="1268"/>
                  </a:lnTo>
                  <a:lnTo>
                    <a:pt x="75" y="1260"/>
                  </a:lnTo>
                  <a:lnTo>
                    <a:pt x="77" y="1253"/>
                  </a:lnTo>
                  <a:lnTo>
                    <a:pt x="78" y="1247"/>
                  </a:lnTo>
                  <a:lnTo>
                    <a:pt x="79" y="1240"/>
                  </a:lnTo>
                  <a:lnTo>
                    <a:pt x="80" y="1233"/>
                  </a:lnTo>
                  <a:lnTo>
                    <a:pt x="81" y="1227"/>
                  </a:lnTo>
                  <a:lnTo>
                    <a:pt x="82" y="1222"/>
                  </a:lnTo>
                  <a:lnTo>
                    <a:pt x="85" y="1217"/>
                  </a:lnTo>
                  <a:lnTo>
                    <a:pt x="86" y="1212"/>
                  </a:lnTo>
                  <a:lnTo>
                    <a:pt x="88" y="1208"/>
                  </a:lnTo>
                  <a:lnTo>
                    <a:pt x="90" y="1203"/>
                  </a:lnTo>
                  <a:lnTo>
                    <a:pt x="93" y="1198"/>
                  </a:lnTo>
                  <a:lnTo>
                    <a:pt x="96" y="1195"/>
                  </a:lnTo>
                  <a:lnTo>
                    <a:pt x="100" y="1191"/>
                  </a:lnTo>
                  <a:lnTo>
                    <a:pt x="105" y="1188"/>
                  </a:lnTo>
                  <a:lnTo>
                    <a:pt x="110" y="1183"/>
                  </a:lnTo>
                  <a:lnTo>
                    <a:pt x="115" y="1177"/>
                  </a:lnTo>
                  <a:lnTo>
                    <a:pt x="119" y="1168"/>
                  </a:lnTo>
                  <a:lnTo>
                    <a:pt x="124" y="1159"/>
                  </a:lnTo>
                  <a:lnTo>
                    <a:pt x="128" y="1149"/>
                  </a:lnTo>
                  <a:lnTo>
                    <a:pt x="132" y="1137"/>
                  </a:lnTo>
                  <a:lnTo>
                    <a:pt x="135" y="1126"/>
                  </a:lnTo>
                  <a:lnTo>
                    <a:pt x="139" y="1113"/>
                  </a:lnTo>
                  <a:lnTo>
                    <a:pt x="141" y="1102"/>
                  </a:lnTo>
                  <a:lnTo>
                    <a:pt x="143" y="1090"/>
                  </a:lnTo>
                  <a:lnTo>
                    <a:pt x="146" y="1079"/>
                  </a:lnTo>
                  <a:lnTo>
                    <a:pt x="148" y="1069"/>
                  </a:lnTo>
                  <a:lnTo>
                    <a:pt x="150" y="1058"/>
                  </a:lnTo>
                  <a:lnTo>
                    <a:pt x="151" y="1050"/>
                  </a:lnTo>
                  <a:lnTo>
                    <a:pt x="152" y="1044"/>
                  </a:lnTo>
                  <a:lnTo>
                    <a:pt x="154" y="1040"/>
                  </a:lnTo>
                  <a:lnTo>
                    <a:pt x="155" y="1035"/>
                  </a:lnTo>
                  <a:lnTo>
                    <a:pt x="157" y="1031"/>
                  </a:lnTo>
                  <a:lnTo>
                    <a:pt x="159" y="1025"/>
                  </a:lnTo>
                  <a:lnTo>
                    <a:pt x="164" y="1019"/>
                  </a:lnTo>
                  <a:lnTo>
                    <a:pt x="167" y="1012"/>
                  </a:lnTo>
                  <a:lnTo>
                    <a:pt x="173" y="1005"/>
                  </a:lnTo>
                  <a:lnTo>
                    <a:pt x="179" y="997"/>
                  </a:lnTo>
                  <a:lnTo>
                    <a:pt x="185" y="990"/>
                  </a:lnTo>
                  <a:lnTo>
                    <a:pt x="190" y="983"/>
                  </a:lnTo>
                  <a:lnTo>
                    <a:pt x="197" y="977"/>
                  </a:lnTo>
                  <a:lnTo>
                    <a:pt x="204" y="970"/>
                  </a:lnTo>
                  <a:lnTo>
                    <a:pt x="211" y="964"/>
                  </a:lnTo>
                  <a:lnTo>
                    <a:pt x="218" y="958"/>
                  </a:lnTo>
                  <a:lnTo>
                    <a:pt x="226" y="955"/>
                  </a:lnTo>
                  <a:lnTo>
                    <a:pt x="233" y="951"/>
                  </a:lnTo>
                  <a:lnTo>
                    <a:pt x="240" y="949"/>
                  </a:lnTo>
                  <a:lnTo>
                    <a:pt x="246" y="947"/>
                  </a:lnTo>
                  <a:lnTo>
                    <a:pt x="251" y="943"/>
                  </a:lnTo>
                  <a:lnTo>
                    <a:pt x="256" y="940"/>
                  </a:lnTo>
                  <a:lnTo>
                    <a:pt x="261" y="936"/>
                  </a:lnTo>
                  <a:lnTo>
                    <a:pt x="264" y="932"/>
                  </a:lnTo>
                  <a:lnTo>
                    <a:pt x="266" y="927"/>
                  </a:lnTo>
                  <a:lnTo>
                    <a:pt x="269" y="923"/>
                  </a:lnTo>
                  <a:lnTo>
                    <a:pt x="270" y="917"/>
                  </a:lnTo>
                  <a:lnTo>
                    <a:pt x="270" y="911"/>
                  </a:lnTo>
                  <a:lnTo>
                    <a:pt x="270" y="905"/>
                  </a:lnTo>
                  <a:lnTo>
                    <a:pt x="269" y="900"/>
                  </a:lnTo>
                  <a:lnTo>
                    <a:pt x="267" y="894"/>
                  </a:lnTo>
                  <a:lnTo>
                    <a:pt x="265" y="888"/>
                  </a:lnTo>
                  <a:lnTo>
                    <a:pt x="262" y="884"/>
                  </a:lnTo>
                  <a:lnTo>
                    <a:pt x="257" y="878"/>
                  </a:lnTo>
                  <a:lnTo>
                    <a:pt x="254" y="873"/>
                  </a:lnTo>
                  <a:lnTo>
                    <a:pt x="249" y="867"/>
                  </a:lnTo>
                  <a:lnTo>
                    <a:pt x="244" y="862"/>
                  </a:lnTo>
                  <a:lnTo>
                    <a:pt x="241" y="855"/>
                  </a:lnTo>
                  <a:lnTo>
                    <a:pt x="239" y="847"/>
                  </a:lnTo>
                  <a:lnTo>
                    <a:pt x="236" y="839"/>
                  </a:lnTo>
                  <a:lnTo>
                    <a:pt x="234" y="831"/>
                  </a:lnTo>
                  <a:lnTo>
                    <a:pt x="233" y="823"/>
                  </a:lnTo>
                  <a:lnTo>
                    <a:pt x="232" y="813"/>
                  </a:lnTo>
                  <a:lnTo>
                    <a:pt x="229" y="805"/>
                  </a:lnTo>
                  <a:lnTo>
                    <a:pt x="228" y="797"/>
                  </a:lnTo>
                  <a:lnTo>
                    <a:pt x="226" y="789"/>
                  </a:lnTo>
                  <a:lnTo>
                    <a:pt x="225" y="781"/>
                  </a:lnTo>
                  <a:lnTo>
                    <a:pt x="223" y="776"/>
                  </a:lnTo>
                  <a:lnTo>
                    <a:pt x="220" y="769"/>
                  </a:lnTo>
                  <a:lnTo>
                    <a:pt x="217" y="764"/>
                  </a:lnTo>
                  <a:lnTo>
                    <a:pt x="213" y="761"/>
                  </a:lnTo>
                  <a:lnTo>
                    <a:pt x="209" y="756"/>
                  </a:lnTo>
                  <a:lnTo>
                    <a:pt x="204" y="750"/>
                  </a:lnTo>
                  <a:lnTo>
                    <a:pt x="200" y="745"/>
                  </a:lnTo>
                  <a:lnTo>
                    <a:pt x="195" y="739"/>
                  </a:lnTo>
                  <a:lnTo>
                    <a:pt x="192" y="732"/>
                  </a:lnTo>
                  <a:lnTo>
                    <a:pt x="187" y="725"/>
                  </a:lnTo>
                  <a:lnTo>
                    <a:pt x="183" y="718"/>
                  </a:lnTo>
                  <a:lnTo>
                    <a:pt x="181" y="710"/>
                  </a:lnTo>
                  <a:lnTo>
                    <a:pt x="179" y="703"/>
                  </a:lnTo>
                  <a:lnTo>
                    <a:pt x="177" y="695"/>
                  </a:lnTo>
                  <a:lnTo>
                    <a:pt x="175" y="688"/>
                  </a:lnTo>
                  <a:lnTo>
                    <a:pt x="175" y="681"/>
                  </a:lnTo>
                  <a:lnTo>
                    <a:pt x="175" y="674"/>
                  </a:lnTo>
                  <a:lnTo>
                    <a:pt x="177" y="669"/>
                  </a:lnTo>
                  <a:lnTo>
                    <a:pt x="179" y="663"/>
                  </a:lnTo>
                  <a:lnTo>
                    <a:pt x="182" y="658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9" name="Freeform 17"/>
            <p:cNvSpPr>
              <a:spLocks/>
            </p:cNvSpPr>
            <p:nvPr/>
          </p:nvSpPr>
          <p:spPr bwMode="auto">
            <a:xfrm>
              <a:off x="4921" y="944"/>
              <a:ext cx="334" cy="571"/>
            </a:xfrm>
            <a:custGeom>
              <a:avLst/>
              <a:gdLst>
                <a:gd name="T0" fmla="*/ 19 w 1002"/>
                <a:gd name="T1" fmla="*/ 2 h 1713"/>
                <a:gd name="T2" fmla="*/ 21 w 1002"/>
                <a:gd name="T3" fmla="*/ 4 h 1713"/>
                <a:gd name="T4" fmla="*/ 22 w 1002"/>
                <a:gd name="T5" fmla="*/ 7 h 1713"/>
                <a:gd name="T6" fmla="*/ 23 w 1002"/>
                <a:gd name="T7" fmla="*/ 10 h 1713"/>
                <a:gd name="T8" fmla="*/ 26 w 1002"/>
                <a:gd name="T9" fmla="*/ 15 h 1713"/>
                <a:gd name="T10" fmla="*/ 27 w 1002"/>
                <a:gd name="T11" fmla="*/ 18 h 1713"/>
                <a:gd name="T12" fmla="*/ 30 w 1002"/>
                <a:gd name="T13" fmla="*/ 19 h 1713"/>
                <a:gd name="T14" fmla="*/ 31 w 1002"/>
                <a:gd name="T15" fmla="*/ 21 h 1713"/>
                <a:gd name="T16" fmla="*/ 32 w 1002"/>
                <a:gd name="T17" fmla="*/ 23 h 1713"/>
                <a:gd name="T18" fmla="*/ 33 w 1002"/>
                <a:gd name="T19" fmla="*/ 22 h 1713"/>
                <a:gd name="T20" fmla="*/ 35 w 1002"/>
                <a:gd name="T21" fmla="*/ 22 h 1713"/>
                <a:gd name="T22" fmla="*/ 36 w 1002"/>
                <a:gd name="T23" fmla="*/ 24 h 1713"/>
                <a:gd name="T24" fmla="*/ 36 w 1002"/>
                <a:gd name="T25" fmla="*/ 26 h 1713"/>
                <a:gd name="T26" fmla="*/ 36 w 1002"/>
                <a:gd name="T27" fmla="*/ 27 h 1713"/>
                <a:gd name="T28" fmla="*/ 37 w 1002"/>
                <a:gd name="T29" fmla="*/ 28 h 1713"/>
                <a:gd name="T30" fmla="*/ 37 w 1002"/>
                <a:gd name="T31" fmla="*/ 29 h 1713"/>
                <a:gd name="T32" fmla="*/ 36 w 1002"/>
                <a:gd name="T33" fmla="*/ 31 h 1713"/>
                <a:gd name="T34" fmla="*/ 35 w 1002"/>
                <a:gd name="T35" fmla="*/ 33 h 1713"/>
                <a:gd name="T36" fmla="*/ 33 w 1002"/>
                <a:gd name="T37" fmla="*/ 35 h 1713"/>
                <a:gd name="T38" fmla="*/ 31 w 1002"/>
                <a:gd name="T39" fmla="*/ 36 h 1713"/>
                <a:gd name="T40" fmla="*/ 30 w 1002"/>
                <a:gd name="T41" fmla="*/ 39 h 1713"/>
                <a:gd name="T42" fmla="*/ 29 w 1002"/>
                <a:gd name="T43" fmla="*/ 39 h 1713"/>
                <a:gd name="T44" fmla="*/ 28 w 1002"/>
                <a:gd name="T45" fmla="*/ 38 h 1713"/>
                <a:gd name="T46" fmla="*/ 27 w 1002"/>
                <a:gd name="T47" fmla="*/ 39 h 1713"/>
                <a:gd name="T48" fmla="*/ 26 w 1002"/>
                <a:gd name="T49" fmla="*/ 40 h 1713"/>
                <a:gd name="T50" fmla="*/ 26 w 1002"/>
                <a:gd name="T51" fmla="*/ 41 h 1713"/>
                <a:gd name="T52" fmla="*/ 26 w 1002"/>
                <a:gd name="T53" fmla="*/ 42 h 1713"/>
                <a:gd name="T54" fmla="*/ 25 w 1002"/>
                <a:gd name="T55" fmla="*/ 42 h 1713"/>
                <a:gd name="T56" fmla="*/ 24 w 1002"/>
                <a:gd name="T57" fmla="*/ 42 h 1713"/>
                <a:gd name="T58" fmla="*/ 24 w 1002"/>
                <a:gd name="T59" fmla="*/ 41 h 1713"/>
                <a:gd name="T60" fmla="*/ 23 w 1002"/>
                <a:gd name="T61" fmla="*/ 42 h 1713"/>
                <a:gd name="T62" fmla="*/ 23 w 1002"/>
                <a:gd name="T63" fmla="*/ 45 h 1713"/>
                <a:gd name="T64" fmla="*/ 23 w 1002"/>
                <a:gd name="T65" fmla="*/ 46 h 1713"/>
                <a:gd name="T66" fmla="*/ 23 w 1002"/>
                <a:gd name="T67" fmla="*/ 47 h 1713"/>
                <a:gd name="T68" fmla="*/ 21 w 1002"/>
                <a:gd name="T69" fmla="*/ 48 h 1713"/>
                <a:gd name="T70" fmla="*/ 20 w 1002"/>
                <a:gd name="T71" fmla="*/ 49 h 1713"/>
                <a:gd name="T72" fmla="*/ 18 w 1002"/>
                <a:gd name="T73" fmla="*/ 51 h 1713"/>
                <a:gd name="T74" fmla="*/ 18 w 1002"/>
                <a:gd name="T75" fmla="*/ 52 h 1713"/>
                <a:gd name="T76" fmla="*/ 17 w 1002"/>
                <a:gd name="T77" fmla="*/ 52 h 1713"/>
                <a:gd name="T78" fmla="*/ 15 w 1002"/>
                <a:gd name="T79" fmla="*/ 54 h 1713"/>
                <a:gd name="T80" fmla="*/ 14 w 1002"/>
                <a:gd name="T81" fmla="*/ 56 h 1713"/>
                <a:gd name="T82" fmla="*/ 13 w 1002"/>
                <a:gd name="T83" fmla="*/ 58 h 1713"/>
                <a:gd name="T84" fmla="*/ 13 w 1002"/>
                <a:gd name="T85" fmla="*/ 61 h 1713"/>
                <a:gd name="T86" fmla="*/ 12 w 1002"/>
                <a:gd name="T87" fmla="*/ 63 h 1713"/>
                <a:gd name="T88" fmla="*/ 8 w 1002"/>
                <a:gd name="T89" fmla="*/ 57 h 1713"/>
                <a:gd name="T90" fmla="*/ 4 w 1002"/>
                <a:gd name="T91" fmla="*/ 46 h 1713"/>
                <a:gd name="T92" fmla="*/ 1 w 1002"/>
                <a:gd name="T93" fmla="*/ 39 h 1713"/>
                <a:gd name="T94" fmla="*/ 0 w 1002"/>
                <a:gd name="T95" fmla="*/ 33 h 1713"/>
                <a:gd name="T96" fmla="*/ 2 w 1002"/>
                <a:gd name="T97" fmla="*/ 33 h 1713"/>
                <a:gd name="T98" fmla="*/ 2 w 1002"/>
                <a:gd name="T99" fmla="*/ 32 h 1713"/>
                <a:gd name="T100" fmla="*/ 3 w 1002"/>
                <a:gd name="T101" fmla="*/ 30 h 1713"/>
                <a:gd name="T102" fmla="*/ 3 w 1002"/>
                <a:gd name="T103" fmla="*/ 27 h 1713"/>
                <a:gd name="T104" fmla="*/ 4 w 1002"/>
                <a:gd name="T105" fmla="*/ 24 h 1713"/>
                <a:gd name="T106" fmla="*/ 3 w 1002"/>
                <a:gd name="T107" fmla="*/ 21 h 1713"/>
                <a:gd name="T108" fmla="*/ 3 w 1002"/>
                <a:gd name="T109" fmla="*/ 18 h 1713"/>
                <a:gd name="T110" fmla="*/ 3 w 1002"/>
                <a:gd name="T111" fmla="*/ 14 h 1713"/>
                <a:gd name="T112" fmla="*/ 4 w 1002"/>
                <a:gd name="T113" fmla="*/ 10 h 1713"/>
                <a:gd name="T114" fmla="*/ 5 w 1002"/>
                <a:gd name="T115" fmla="*/ 4 h 1713"/>
                <a:gd name="T116" fmla="*/ 8 w 1002"/>
                <a:gd name="T117" fmla="*/ 3 h 1713"/>
                <a:gd name="T118" fmla="*/ 9 w 1002"/>
                <a:gd name="T119" fmla="*/ 4 h 1713"/>
                <a:gd name="T120" fmla="*/ 11 w 1002"/>
                <a:gd name="T121" fmla="*/ 3 h 1713"/>
                <a:gd name="T122" fmla="*/ 14 w 1002"/>
                <a:gd name="T123" fmla="*/ 0 h 1713"/>
                <a:gd name="T124" fmla="*/ 16 w 1002"/>
                <a:gd name="T125" fmla="*/ 0 h 17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02"/>
                <a:gd name="T190" fmla="*/ 0 h 1713"/>
                <a:gd name="T191" fmla="*/ 1002 w 1002"/>
                <a:gd name="T192" fmla="*/ 1713 h 171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02" h="1713">
                  <a:moveTo>
                    <a:pt x="493" y="35"/>
                  </a:moveTo>
                  <a:lnTo>
                    <a:pt x="492" y="43"/>
                  </a:lnTo>
                  <a:lnTo>
                    <a:pt x="493" y="49"/>
                  </a:lnTo>
                  <a:lnTo>
                    <a:pt x="495" y="55"/>
                  </a:lnTo>
                  <a:lnTo>
                    <a:pt x="499" y="58"/>
                  </a:lnTo>
                  <a:lnTo>
                    <a:pt x="504" y="62"/>
                  </a:lnTo>
                  <a:lnTo>
                    <a:pt x="508" y="64"/>
                  </a:lnTo>
                  <a:lnTo>
                    <a:pt x="515" y="66"/>
                  </a:lnTo>
                  <a:lnTo>
                    <a:pt x="521" y="67"/>
                  </a:lnTo>
                  <a:lnTo>
                    <a:pt x="528" y="70"/>
                  </a:lnTo>
                  <a:lnTo>
                    <a:pt x="533" y="71"/>
                  </a:lnTo>
                  <a:lnTo>
                    <a:pt x="539" y="73"/>
                  </a:lnTo>
                  <a:lnTo>
                    <a:pt x="545" y="77"/>
                  </a:lnTo>
                  <a:lnTo>
                    <a:pt x="550" y="81"/>
                  </a:lnTo>
                  <a:lnTo>
                    <a:pt x="553" y="86"/>
                  </a:lnTo>
                  <a:lnTo>
                    <a:pt x="555" y="93"/>
                  </a:lnTo>
                  <a:lnTo>
                    <a:pt x="556" y="102"/>
                  </a:lnTo>
                  <a:lnTo>
                    <a:pt x="554" y="112"/>
                  </a:lnTo>
                  <a:lnTo>
                    <a:pt x="554" y="121"/>
                  </a:lnTo>
                  <a:lnTo>
                    <a:pt x="554" y="131"/>
                  </a:lnTo>
                  <a:lnTo>
                    <a:pt x="556" y="140"/>
                  </a:lnTo>
                  <a:lnTo>
                    <a:pt x="560" y="148"/>
                  </a:lnTo>
                  <a:lnTo>
                    <a:pt x="563" y="155"/>
                  </a:lnTo>
                  <a:lnTo>
                    <a:pt x="568" y="162"/>
                  </a:lnTo>
                  <a:lnTo>
                    <a:pt x="573" y="168"/>
                  </a:lnTo>
                  <a:lnTo>
                    <a:pt x="578" y="175"/>
                  </a:lnTo>
                  <a:lnTo>
                    <a:pt x="583" y="182"/>
                  </a:lnTo>
                  <a:lnTo>
                    <a:pt x="589" y="189"/>
                  </a:lnTo>
                  <a:lnTo>
                    <a:pt x="593" y="195"/>
                  </a:lnTo>
                  <a:lnTo>
                    <a:pt x="598" y="203"/>
                  </a:lnTo>
                  <a:lnTo>
                    <a:pt x="601" y="210"/>
                  </a:lnTo>
                  <a:lnTo>
                    <a:pt x="605" y="218"/>
                  </a:lnTo>
                  <a:lnTo>
                    <a:pt x="608" y="227"/>
                  </a:lnTo>
                  <a:lnTo>
                    <a:pt x="609" y="245"/>
                  </a:lnTo>
                  <a:lnTo>
                    <a:pt x="613" y="263"/>
                  </a:lnTo>
                  <a:lnTo>
                    <a:pt x="617" y="280"/>
                  </a:lnTo>
                  <a:lnTo>
                    <a:pt x="624" y="296"/>
                  </a:lnTo>
                  <a:lnTo>
                    <a:pt x="631" y="311"/>
                  </a:lnTo>
                  <a:lnTo>
                    <a:pt x="639" y="326"/>
                  </a:lnTo>
                  <a:lnTo>
                    <a:pt x="648" y="341"/>
                  </a:lnTo>
                  <a:lnTo>
                    <a:pt x="656" y="355"/>
                  </a:lnTo>
                  <a:lnTo>
                    <a:pt x="666" y="368"/>
                  </a:lnTo>
                  <a:lnTo>
                    <a:pt x="674" y="383"/>
                  </a:lnTo>
                  <a:lnTo>
                    <a:pt x="682" y="398"/>
                  </a:lnTo>
                  <a:lnTo>
                    <a:pt x="689" y="413"/>
                  </a:lnTo>
                  <a:lnTo>
                    <a:pt x="694" y="429"/>
                  </a:lnTo>
                  <a:lnTo>
                    <a:pt x="698" y="447"/>
                  </a:lnTo>
                  <a:lnTo>
                    <a:pt x="700" y="464"/>
                  </a:lnTo>
                  <a:lnTo>
                    <a:pt x="701" y="483"/>
                  </a:lnTo>
                  <a:lnTo>
                    <a:pt x="706" y="486"/>
                  </a:lnTo>
                  <a:lnTo>
                    <a:pt x="713" y="488"/>
                  </a:lnTo>
                  <a:lnTo>
                    <a:pt x="721" y="489"/>
                  </a:lnTo>
                  <a:lnTo>
                    <a:pt x="730" y="489"/>
                  </a:lnTo>
                  <a:lnTo>
                    <a:pt x="739" y="489"/>
                  </a:lnTo>
                  <a:lnTo>
                    <a:pt x="748" y="489"/>
                  </a:lnTo>
                  <a:lnTo>
                    <a:pt x="759" y="488"/>
                  </a:lnTo>
                  <a:lnTo>
                    <a:pt x="768" y="489"/>
                  </a:lnTo>
                  <a:lnTo>
                    <a:pt x="776" y="489"/>
                  </a:lnTo>
                  <a:lnTo>
                    <a:pt x="784" y="491"/>
                  </a:lnTo>
                  <a:lnTo>
                    <a:pt x="791" y="494"/>
                  </a:lnTo>
                  <a:lnTo>
                    <a:pt x="797" y="498"/>
                  </a:lnTo>
                  <a:lnTo>
                    <a:pt x="800" y="504"/>
                  </a:lnTo>
                  <a:lnTo>
                    <a:pt x="802" y="512"/>
                  </a:lnTo>
                  <a:lnTo>
                    <a:pt x="802" y="522"/>
                  </a:lnTo>
                  <a:lnTo>
                    <a:pt x="801" y="536"/>
                  </a:lnTo>
                  <a:lnTo>
                    <a:pt x="810" y="535"/>
                  </a:lnTo>
                  <a:lnTo>
                    <a:pt x="817" y="535"/>
                  </a:lnTo>
                  <a:lnTo>
                    <a:pt x="823" y="538"/>
                  </a:lnTo>
                  <a:lnTo>
                    <a:pt x="828" y="542"/>
                  </a:lnTo>
                  <a:lnTo>
                    <a:pt x="831" y="546"/>
                  </a:lnTo>
                  <a:lnTo>
                    <a:pt x="833" y="553"/>
                  </a:lnTo>
                  <a:lnTo>
                    <a:pt x="836" y="560"/>
                  </a:lnTo>
                  <a:lnTo>
                    <a:pt x="838" y="567"/>
                  </a:lnTo>
                  <a:lnTo>
                    <a:pt x="839" y="574"/>
                  </a:lnTo>
                  <a:lnTo>
                    <a:pt x="840" y="582"/>
                  </a:lnTo>
                  <a:lnTo>
                    <a:pt x="843" y="589"/>
                  </a:lnTo>
                  <a:lnTo>
                    <a:pt x="846" y="596"/>
                  </a:lnTo>
                  <a:lnTo>
                    <a:pt x="850" y="602"/>
                  </a:lnTo>
                  <a:lnTo>
                    <a:pt x="855" y="607"/>
                  </a:lnTo>
                  <a:lnTo>
                    <a:pt x="862" y="611"/>
                  </a:lnTo>
                  <a:lnTo>
                    <a:pt x="871" y="614"/>
                  </a:lnTo>
                  <a:lnTo>
                    <a:pt x="873" y="610"/>
                  </a:lnTo>
                  <a:lnTo>
                    <a:pt x="874" y="606"/>
                  </a:lnTo>
                  <a:lnTo>
                    <a:pt x="876" y="603"/>
                  </a:lnTo>
                  <a:lnTo>
                    <a:pt x="878" y="599"/>
                  </a:lnTo>
                  <a:lnTo>
                    <a:pt x="882" y="597"/>
                  </a:lnTo>
                  <a:lnTo>
                    <a:pt x="885" y="595"/>
                  </a:lnTo>
                  <a:lnTo>
                    <a:pt x="889" y="594"/>
                  </a:lnTo>
                  <a:lnTo>
                    <a:pt x="892" y="591"/>
                  </a:lnTo>
                  <a:lnTo>
                    <a:pt x="896" y="590"/>
                  </a:lnTo>
                  <a:lnTo>
                    <a:pt x="900" y="589"/>
                  </a:lnTo>
                  <a:lnTo>
                    <a:pt x="905" y="589"/>
                  </a:lnTo>
                  <a:lnTo>
                    <a:pt x="908" y="588"/>
                  </a:lnTo>
                  <a:lnTo>
                    <a:pt x="913" y="588"/>
                  </a:lnTo>
                  <a:lnTo>
                    <a:pt x="917" y="588"/>
                  </a:lnTo>
                  <a:lnTo>
                    <a:pt x="922" y="588"/>
                  </a:lnTo>
                  <a:lnTo>
                    <a:pt x="927" y="589"/>
                  </a:lnTo>
                  <a:lnTo>
                    <a:pt x="931" y="592"/>
                  </a:lnTo>
                  <a:lnTo>
                    <a:pt x="937" y="597"/>
                  </a:lnTo>
                  <a:lnTo>
                    <a:pt x="942" y="602"/>
                  </a:lnTo>
                  <a:lnTo>
                    <a:pt x="945" y="605"/>
                  </a:lnTo>
                  <a:lnTo>
                    <a:pt x="950" y="610"/>
                  </a:lnTo>
                  <a:lnTo>
                    <a:pt x="952" y="614"/>
                  </a:lnTo>
                  <a:lnTo>
                    <a:pt x="955" y="619"/>
                  </a:lnTo>
                  <a:lnTo>
                    <a:pt x="958" y="625"/>
                  </a:lnTo>
                  <a:lnTo>
                    <a:pt x="959" y="629"/>
                  </a:lnTo>
                  <a:lnTo>
                    <a:pt x="960" y="635"/>
                  </a:lnTo>
                  <a:lnTo>
                    <a:pt x="960" y="641"/>
                  </a:lnTo>
                  <a:lnTo>
                    <a:pt x="960" y="646"/>
                  </a:lnTo>
                  <a:lnTo>
                    <a:pt x="959" y="653"/>
                  </a:lnTo>
                  <a:lnTo>
                    <a:pt x="958" y="661"/>
                  </a:lnTo>
                  <a:lnTo>
                    <a:pt x="957" y="668"/>
                  </a:lnTo>
                  <a:lnTo>
                    <a:pt x="954" y="677"/>
                  </a:lnTo>
                  <a:lnTo>
                    <a:pt x="955" y="680"/>
                  </a:lnTo>
                  <a:lnTo>
                    <a:pt x="957" y="682"/>
                  </a:lnTo>
                  <a:lnTo>
                    <a:pt x="958" y="685"/>
                  </a:lnTo>
                  <a:lnTo>
                    <a:pt x="960" y="690"/>
                  </a:lnTo>
                  <a:lnTo>
                    <a:pt x="962" y="695"/>
                  </a:lnTo>
                  <a:lnTo>
                    <a:pt x="966" y="699"/>
                  </a:lnTo>
                  <a:lnTo>
                    <a:pt x="968" y="705"/>
                  </a:lnTo>
                  <a:lnTo>
                    <a:pt x="970" y="710"/>
                  </a:lnTo>
                  <a:lnTo>
                    <a:pt x="974" y="714"/>
                  </a:lnTo>
                  <a:lnTo>
                    <a:pt x="976" y="719"/>
                  </a:lnTo>
                  <a:lnTo>
                    <a:pt x="978" y="723"/>
                  </a:lnTo>
                  <a:lnTo>
                    <a:pt x="979" y="727"/>
                  </a:lnTo>
                  <a:lnTo>
                    <a:pt x="981" y="729"/>
                  </a:lnTo>
                  <a:lnTo>
                    <a:pt x="982" y="731"/>
                  </a:lnTo>
                  <a:lnTo>
                    <a:pt x="983" y="733"/>
                  </a:lnTo>
                  <a:lnTo>
                    <a:pt x="984" y="730"/>
                  </a:lnTo>
                  <a:lnTo>
                    <a:pt x="985" y="730"/>
                  </a:lnTo>
                  <a:lnTo>
                    <a:pt x="986" y="731"/>
                  </a:lnTo>
                  <a:lnTo>
                    <a:pt x="988" y="734"/>
                  </a:lnTo>
                  <a:lnTo>
                    <a:pt x="988" y="736"/>
                  </a:lnTo>
                  <a:lnTo>
                    <a:pt x="986" y="739"/>
                  </a:lnTo>
                  <a:lnTo>
                    <a:pt x="986" y="743"/>
                  </a:lnTo>
                  <a:lnTo>
                    <a:pt x="986" y="748"/>
                  </a:lnTo>
                  <a:lnTo>
                    <a:pt x="986" y="752"/>
                  </a:lnTo>
                  <a:lnTo>
                    <a:pt x="986" y="757"/>
                  </a:lnTo>
                  <a:lnTo>
                    <a:pt x="986" y="761"/>
                  </a:lnTo>
                  <a:lnTo>
                    <a:pt x="988" y="765"/>
                  </a:lnTo>
                  <a:lnTo>
                    <a:pt x="989" y="769"/>
                  </a:lnTo>
                  <a:lnTo>
                    <a:pt x="991" y="773"/>
                  </a:lnTo>
                  <a:lnTo>
                    <a:pt x="993" y="775"/>
                  </a:lnTo>
                  <a:lnTo>
                    <a:pt x="998" y="777"/>
                  </a:lnTo>
                  <a:lnTo>
                    <a:pt x="1001" y="784"/>
                  </a:lnTo>
                  <a:lnTo>
                    <a:pt x="1002" y="791"/>
                  </a:lnTo>
                  <a:lnTo>
                    <a:pt x="1002" y="797"/>
                  </a:lnTo>
                  <a:lnTo>
                    <a:pt x="1001" y="804"/>
                  </a:lnTo>
                  <a:lnTo>
                    <a:pt x="999" y="810"/>
                  </a:lnTo>
                  <a:lnTo>
                    <a:pt x="996" y="815"/>
                  </a:lnTo>
                  <a:lnTo>
                    <a:pt x="991" y="821"/>
                  </a:lnTo>
                  <a:lnTo>
                    <a:pt x="988" y="826"/>
                  </a:lnTo>
                  <a:lnTo>
                    <a:pt x="983" y="831"/>
                  </a:lnTo>
                  <a:lnTo>
                    <a:pt x="978" y="837"/>
                  </a:lnTo>
                  <a:lnTo>
                    <a:pt x="975" y="843"/>
                  </a:lnTo>
                  <a:lnTo>
                    <a:pt x="973" y="850"/>
                  </a:lnTo>
                  <a:lnTo>
                    <a:pt x="970" y="855"/>
                  </a:lnTo>
                  <a:lnTo>
                    <a:pt x="970" y="862"/>
                  </a:lnTo>
                  <a:lnTo>
                    <a:pt x="971" y="870"/>
                  </a:lnTo>
                  <a:lnTo>
                    <a:pt x="975" y="878"/>
                  </a:lnTo>
                  <a:lnTo>
                    <a:pt x="962" y="880"/>
                  </a:lnTo>
                  <a:lnTo>
                    <a:pt x="953" y="883"/>
                  </a:lnTo>
                  <a:lnTo>
                    <a:pt x="944" y="889"/>
                  </a:lnTo>
                  <a:lnTo>
                    <a:pt x="936" y="895"/>
                  </a:lnTo>
                  <a:lnTo>
                    <a:pt x="929" y="901"/>
                  </a:lnTo>
                  <a:lnTo>
                    <a:pt x="923" y="909"/>
                  </a:lnTo>
                  <a:lnTo>
                    <a:pt x="916" y="918"/>
                  </a:lnTo>
                  <a:lnTo>
                    <a:pt x="911" y="926"/>
                  </a:lnTo>
                  <a:lnTo>
                    <a:pt x="905" y="934"/>
                  </a:lnTo>
                  <a:lnTo>
                    <a:pt x="899" y="942"/>
                  </a:lnTo>
                  <a:lnTo>
                    <a:pt x="892" y="949"/>
                  </a:lnTo>
                  <a:lnTo>
                    <a:pt x="885" y="955"/>
                  </a:lnTo>
                  <a:lnTo>
                    <a:pt x="876" y="960"/>
                  </a:lnTo>
                  <a:lnTo>
                    <a:pt x="867" y="965"/>
                  </a:lnTo>
                  <a:lnTo>
                    <a:pt x="856" y="966"/>
                  </a:lnTo>
                  <a:lnTo>
                    <a:pt x="844" y="967"/>
                  </a:lnTo>
                  <a:lnTo>
                    <a:pt x="843" y="967"/>
                  </a:lnTo>
                  <a:lnTo>
                    <a:pt x="843" y="970"/>
                  </a:lnTo>
                  <a:lnTo>
                    <a:pt x="840" y="974"/>
                  </a:lnTo>
                  <a:lnTo>
                    <a:pt x="839" y="980"/>
                  </a:lnTo>
                  <a:lnTo>
                    <a:pt x="837" y="986"/>
                  </a:lnTo>
                  <a:lnTo>
                    <a:pt x="835" y="993"/>
                  </a:lnTo>
                  <a:lnTo>
                    <a:pt x="832" y="1001"/>
                  </a:lnTo>
                  <a:lnTo>
                    <a:pt x="830" y="1009"/>
                  </a:lnTo>
                  <a:lnTo>
                    <a:pt x="828" y="1016"/>
                  </a:lnTo>
                  <a:lnTo>
                    <a:pt x="825" y="1024"/>
                  </a:lnTo>
                  <a:lnTo>
                    <a:pt x="823" y="1031"/>
                  </a:lnTo>
                  <a:lnTo>
                    <a:pt x="821" y="1038"/>
                  </a:lnTo>
                  <a:lnTo>
                    <a:pt x="820" y="1044"/>
                  </a:lnTo>
                  <a:lnTo>
                    <a:pt x="817" y="1047"/>
                  </a:lnTo>
                  <a:lnTo>
                    <a:pt x="817" y="1051"/>
                  </a:lnTo>
                  <a:lnTo>
                    <a:pt x="817" y="1052"/>
                  </a:lnTo>
                  <a:lnTo>
                    <a:pt x="813" y="1050"/>
                  </a:lnTo>
                  <a:lnTo>
                    <a:pt x="809" y="1049"/>
                  </a:lnTo>
                  <a:lnTo>
                    <a:pt x="806" y="1047"/>
                  </a:lnTo>
                  <a:lnTo>
                    <a:pt x="801" y="1046"/>
                  </a:lnTo>
                  <a:lnTo>
                    <a:pt x="798" y="1045"/>
                  </a:lnTo>
                  <a:lnTo>
                    <a:pt x="793" y="1044"/>
                  </a:lnTo>
                  <a:lnTo>
                    <a:pt x="789" y="1044"/>
                  </a:lnTo>
                  <a:lnTo>
                    <a:pt x="785" y="1043"/>
                  </a:lnTo>
                  <a:lnTo>
                    <a:pt x="781" y="1042"/>
                  </a:lnTo>
                  <a:lnTo>
                    <a:pt x="777" y="1040"/>
                  </a:lnTo>
                  <a:lnTo>
                    <a:pt x="774" y="1039"/>
                  </a:lnTo>
                  <a:lnTo>
                    <a:pt x="769" y="1038"/>
                  </a:lnTo>
                  <a:lnTo>
                    <a:pt x="767" y="1036"/>
                  </a:lnTo>
                  <a:lnTo>
                    <a:pt x="763" y="1035"/>
                  </a:lnTo>
                  <a:lnTo>
                    <a:pt x="761" y="1032"/>
                  </a:lnTo>
                  <a:lnTo>
                    <a:pt x="759" y="1030"/>
                  </a:lnTo>
                  <a:lnTo>
                    <a:pt x="754" y="1032"/>
                  </a:lnTo>
                  <a:lnTo>
                    <a:pt x="751" y="1034"/>
                  </a:lnTo>
                  <a:lnTo>
                    <a:pt x="746" y="1036"/>
                  </a:lnTo>
                  <a:lnTo>
                    <a:pt x="743" y="1038"/>
                  </a:lnTo>
                  <a:lnTo>
                    <a:pt x="738" y="1040"/>
                  </a:lnTo>
                  <a:lnTo>
                    <a:pt x="733" y="1043"/>
                  </a:lnTo>
                  <a:lnTo>
                    <a:pt x="730" y="1045"/>
                  </a:lnTo>
                  <a:lnTo>
                    <a:pt x="725" y="1047"/>
                  </a:lnTo>
                  <a:lnTo>
                    <a:pt x="721" y="1050"/>
                  </a:lnTo>
                  <a:lnTo>
                    <a:pt x="717" y="1052"/>
                  </a:lnTo>
                  <a:lnTo>
                    <a:pt x="713" y="1054"/>
                  </a:lnTo>
                  <a:lnTo>
                    <a:pt x="708" y="1057"/>
                  </a:lnTo>
                  <a:lnTo>
                    <a:pt x="704" y="1060"/>
                  </a:lnTo>
                  <a:lnTo>
                    <a:pt x="699" y="1063"/>
                  </a:lnTo>
                  <a:lnTo>
                    <a:pt x="694" y="1067"/>
                  </a:lnTo>
                  <a:lnTo>
                    <a:pt x="691" y="1071"/>
                  </a:lnTo>
                  <a:lnTo>
                    <a:pt x="690" y="1075"/>
                  </a:lnTo>
                  <a:lnTo>
                    <a:pt x="690" y="1080"/>
                  </a:lnTo>
                  <a:lnTo>
                    <a:pt x="691" y="1083"/>
                  </a:lnTo>
                  <a:lnTo>
                    <a:pt x="692" y="1086"/>
                  </a:lnTo>
                  <a:lnTo>
                    <a:pt x="694" y="1090"/>
                  </a:lnTo>
                  <a:lnTo>
                    <a:pt x="697" y="1092"/>
                  </a:lnTo>
                  <a:lnTo>
                    <a:pt x="699" y="1096"/>
                  </a:lnTo>
                  <a:lnTo>
                    <a:pt x="701" y="1099"/>
                  </a:lnTo>
                  <a:lnTo>
                    <a:pt x="704" y="1101"/>
                  </a:lnTo>
                  <a:lnTo>
                    <a:pt x="706" y="1105"/>
                  </a:lnTo>
                  <a:lnTo>
                    <a:pt x="707" y="1108"/>
                  </a:lnTo>
                  <a:lnTo>
                    <a:pt x="708" y="1112"/>
                  </a:lnTo>
                  <a:lnTo>
                    <a:pt x="709" y="1115"/>
                  </a:lnTo>
                  <a:lnTo>
                    <a:pt x="709" y="1120"/>
                  </a:lnTo>
                  <a:lnTo>
                    <a:pt x="708" y="1124"/>
                  </a:lnTo>
                  <a:lnTo>
                    <a:pt x="707" y="1130"/>
                  </a:lnTo>
                  <a:lnTo>
                    <a:pt x="705" y="1131"/>
                  </a:lnTo>
                  <a:lnTo>
                    <a:pt x="701" y="1134"/>
                  </a:lnTo>
                  <a:lnTo>
                    <a:pt x="699" y="1135"/>
                  </a:lnTo>
                  <a:lnTo>
                    <a:pt x="697" y="1136"/>
                  </a:lnTo>
                  <a:lnTo>
                    <a:pt x="693" y="1137"/>
                  </a:lnTo>
                  <a:lnTo>
                    <a:pt x="691" y="1138"/>
                  </a:lnTo>
                  <a:lnTo>
                    <a:pt x="687" y="1138"/>
                  </a:lnTo>
                  <a:lnTo>
                    <a:pt x="685" y="1138"/>
                  </a:lnTo>
                  <a:lnTo>
                    <a:pt x="682" y="1138"/>
                  </a:lnTo>
                  <a:lnTo>
                    <a:pt x="678" y="1138"/>
                  </a:lnTo>
                  <a:lnTo>
                    <a:pt x="676" y="1138"/>
                  </a:lnTo>
                  <a:lnTo>
                    <a:pt x="673" y="1138"/>
                  </a:lnTo>
                  <a:lnTo>
                    <a:pt x="669" y="1138"/>
                  </a:lnTo>
                  <a:lnTo>
                    <a:pt x="667" y="1138"/>
                  </a:lnTo>
                  <a:lnTo>
                    <a:pt x="663" y="1138"/>
                  </a:lnTo>
                  <a:lnTo>
                    <a:pt x="661" y="1138"/>
                  </a:lnTo>
                  <a:lnTo>
                    <a:pt x="660" y="1136"/>
                  </a:lnTo>
                  <a:lnTo>
                    <a:pt x="659" y="1134"/>
                  </a:lnTo>
                  <a:lnTo>
                    <a:pt x="658" y="1131"/>
                  </a:lnTo>
                  <a:lnTo>
                    <a:pt x="656" y="1129"/>
                  </a:lnTo>
                  <a:lnTo>
                    <a:pt x="655" y="1127"/>
                  </a:lnTo>
                  <a:lnTo>
                    <a:pt x="654" y="1125"/>
                  </a:lnTo>
                  <a:lnTo>
                    <a:pt x="652" y="1123"/>
                  </a:lnTo>
                  <a:lnTo>
                    <a:pt x="651" y="1121"/>
                  </a:lnTo>
                  <a:lnTo>
                    <a:pt x="648" y="1119"/>
                  </a:lnTo>
                  <a:lnTo>
                    <a:pt x="647" y="1116"/>
                  </a:lnTo>
                  <a:lnTo>
                    <a:pt x="645" y="1114"/>
                  </a:lnTo>
                  <a:lnTo>
                    <a:pt x="644" y="1112"/>
                  </a:lnTo>
                  <a:lnTo>
                    <a:pt x="643" y="1109"/>
                  </a:lnTo>
                  <a:lnTo>
                    <a:pt x="640" y="1108"/>
                  </a:lnTo>
                  <a:lnTo>
                    <a:pt x="639" y="1106"/>
                  </a:lnTo>
                  <a:lnTo>
                    <a:pt x="639" y="1104"/>
                  </a:lnTo>
                  <a:lnTo>
                    <a:pt x="630" y="1106"/>
                  </a:lnTo>
                  <a:lnTo>
                    <a:pt x="624" y="1111"/>
                  </a:lnTo>
                  <a:lnTo>
                    <a:pt x="618" y="1115"/>
                  </a:lnTo>
                  <a:lnTo>
                    <a:pt x="615" y="1121"/>
                  </a:lnTo>
                  <a:lnTo>
                    <a:pt x="613" y="1127"/>
                  </a:lnTo>
                  <a:lnTo>
                    <a:pt x="612" y="1134"/>
                  </a:lnTo>
                  <a:lnTo>
                    <a:pt x="610" y="1140"/>
                  </a:lnTo>
                  <a:lnTo>
                    <a:pt x="610" y="1148"/>
                  </a:lnTo>
                  <a:lnTo>
                    <a:pt x="612" y="1155"/>
                  </a:lnTo>
                  <a:lnTo>
                    <a:pt x="612" y="1163"/>
                  </a:lnTo>
                  <a:lnTo>
                    <a:pt x="613" y="1171"/>
                  </a:lnTo>
                  <a:lnTo>
                    <a:pt x="614" y="1178"/>
                  </a:lnTo>
                  <a:lnTo>
                    <a:pt x="615" y="1186"/>
                  </a:lnTo>
                  <a:lnTo>
                    <a:pt x="615" y="1194"/>
                  </a:lnTo>
                  <a:lnTo>
                    <a:pt x="614" y="1201"/>
                  </a:lnTo>
                  <a:lnTo>
                    <a:pt x="614" y="1208"/>
                  </a:lnTo>
                  <a:lnTo>
                    <a:pt x="618" y="1210"/>
                  </a:lnTo>
                  <a:lnTo>
                    <a:pt x="622" y="1214"/>
                  </a:lnTo>
                  <a:lnTo>
                    <a:pt x="625" y="1216"/>
                  </a:lnTo>
                  <a:lnTo>
                    <a:pt x="627" y="1220"/>
                  </a:lnTo>
                  <a:lnTo>
                    <a:pt x="628" y="1224"/>
                  </a:lnTo>
                  <a:lnTo>
                    <a:pt x="628" y="1228"/>
                  </a:lnTo>
                  <a:lnTo>
                    <a:pt x="628" y="1232"/>
                  </a:lnTo>
                  <a:lnTo>
                    <a:pt x="628" y="1236"/>
                  </a:lnTo>
                  <a:lnTo>
                    <a:pt x="627" y="1240"/>
                  </a:lnTo>
                  <a:lnTo>
                    <a:pt x="624" y="1244"/>
                  </a:lnTo>
                  <a:lnTo>
                    <a:pt x="623" y="1248"/>
                  </a:lnTo>
                  <a:lnTo>
                    <a:pt x="622" y="1253"/>
                  </a:lnTo>
                  <a:lnTo>
                    <a:pt x="620" y="1256"/>
                  </a:lnTo>
                  <a:lnTo>
                    <a:pt x="618" y="1261"/>
                  </a:lnTo>
                  <a:lnTo>
                    <a:pt x="617" y="1264"/>
                  </a:lnTo>
                  <a:lnTo>
                    <a:pt x="617" y="1269"/>
                  </a:lnTo>
                  <a:lnTo>
                    <a:pt x="613" y="1271"/>
                  </a:lnTo>
                  <a:lnTo>
                    <a:pt x="609" y="1274"/>
                  </a:lnTo>
                  <a:lnTo>
                    <a:pt x="604" y="1276"/>
                  </a:lnTo>
                  <a:lnTo>
                    <a:pt x="599" y="1278"/>
                  </a:lnTo>
                  <a:lnTo>
                    <a:pt x="593" y="1279"/>
                  </a:lnTo>
                  <a:lnTo>
                    <a:pt x="587" y="1281"/>
                  </a:lnTo>
                  <a:lnTo>
                    <a:pt x="582" y="1283"/>
                  </a:lnTo>
                  <a:lnTo>
                    <a:pt x="577" y="1284"/>
                  </a:lnTo>
                  <a:lnTo>
                    <a:pt x="573" y="1286"/>
                  </a:lnTo>
                  <a:lnTo>
                    <a:pt x="568" y="1289"/>
                  </a:lnTo>
                  <a:lnTo>
                    <a:pt x="564" y="1292"/>
                  </a:lnTo>
                  <a:lnTo>
                    <a:pt x="562" y="1297"/>
                  </a:lnTo>
                  <a:lnTo>
                    <a:pt x="561" y="1301"/>
                  </a:lnTo>
                  <a:lnTo>
                    <a:pt x="560" y="1307"/>
                  </a:lnTo>
                  <a:lnTo>
                    <a:pt x="561" y="1314"/>
                  </a:lnTo>
                  <a:lnTo>
                    <a:pt x="564" y="1323"/>
                  </a:lnTo>
                  <a:lnTo>
                    <a:pt x="556" y="1325"/>
                  </a:lnTo>
                  <a:lnTo>
                    <a:pt x="550" y="1329"/>
                  </a:lnTo>
                  <a:lnTo>
                    <a:pt x="543" y="1331"/>
                  </a:lnTo>
                  <a:lnTo>
                    <a:pt x="536" y="1333"/>
                  </a:lnTo>
                  <a:lnTo>
                    <a:pt x="529" y="1337"/>
                  </a:lnTo>
                  <a:lnTo>
                    <a:pt x="522" y="1340"/>
                  </a:lnTo>
                  <a:lnTo>
                    <a:pt x="516" y="1344"/>
                  </a:lnTo>
                  <a:lnTo>
                    <a:pt x="510" y="1347"/>
                  </a:lnTo>
                  <a:lnTo>
                    <a:pt x="505" y="1352"/>
                  </a:lnTo>
                  <a:lnTo>
                    <a:pt x="500" y="1356"/>
                  </a:lnTo>
                  <a:lnTo>
                    <a:pt x="497" y="1361"/>
                  </a:lnTo>
                  <a:lnTo>
                    <a:pt x="492" y="1368"/>
                  </a:lnTo>
                  <a:lnTo>
                    <a:pt x="490" y="1374"/>
                  </a:lnTo>
                  <a:lnTo>
                    <a:pt x="487" y="1382"/>
                  </a:lnTo>
                  <a:lnTo>
                    <a:pt x="487" y="1390"/>
                  </a:lnTo>
                  <a:lnTo>
                    <a:pt x="487" y="1400"/>
                  </a:lnTo>
                  <a:lnTo>
                    <a:pt x="486" y="1399"/>
                  </a:lnTo>
                  <a:lnTo>
                    <a:pt x="485" y="1399"/>
                  </a:lnTo>
                  <a:lnTo>
                    <a:pt x="483" y="1399"/>
                  </a:lnTo>
                  <a:lnTo>
                    <a:pt x="481" y="1398"/>
                  </a:lnTo>
                  <a:lnTo>
                    <a:pt x="477" y="1398"/>
                  </a:lnTo>
                  <a:lnTo>
                    <a:pt x="474" y="1397"/>
                  </a:lnTo>
                  <a:lnTo>
                    <a:pt x="470" y="1397"/>
                  </a:lnTo>
                  <a:lnTo>
                    <a:pt x="467" y="1395"/>
                  </a:lnTo>
                  <a:lnTo>
                    <a:pt x="462" y="1394"/>
                  </a:lnTo>
                  <a:lnTo>
                    <a:pt x="459" y="1394"/>
                  </a:lnTo>
                  <a:lnTo>
                    <a:pt x="455" y="1393"/>
                  </a:lnTo>
                  <a:lnTo>
                    <a:pt x="452" y="1393"/>
                  </a:lnTo>
                  <a:lnTo>
                    <a:pt x="449" y="1392"/>
                  </a:lnTo>
                  <a:lnTo>
                    <a:pt x="447" y="1392"/>
                  </a:lnTo>
                  <a:lnTo>
                    <a:pt x="446" y="1392"/>
                  </a:lnTo>
                  <a:lnTo>
                    <a:pt x="439" y="1398"/>
                  </a:lnTo>
                  <a:lnTo>
                    <a:pt x="433" y="1405"/>
                  </a:lnTo>
                  <a:lnTo>
                    <a:pt x="429" y="1412"/>
                  </a:lnTo>
                  <a:lnTo>
                    <a:pt x="424" y="1417"/>
                  </a:lnTo>
                  <a:lnTo>
                    <a:pt x="422" y="1424"/>
                  </a:lnTo>
                  <a:lnTo>
                    <a:pt x="418" y="1431"/>
                  </a:lnTo>
                  <a:lnTo>
                    <a:pt x="416" y="1438"/>
                  </a:lnTo>
                  <a:lnTo>
                    <a:pt x="415" y="1445"/>
                  </a:lnTo>
                  <a:lnTo>
                    <a:pt x="413" y="1451"/>
                  </a:lnTo>
                  <a:lnTo>
                    <a:pt x="410" y="1457"/>
                  </a:lnTo>
                  <a:lnTo>
                    <a:pt x="408" y="1464"/>
                  </a:lnTo>
                  <a:lnTo>
                    <a:pt x="405" y="1471"/>
                  </a:lnTo>
                  <a:lnTo>
                    <a:pt x="401" y="1477"/>
                  </a:lnTo>
                  <a:lnTo>
                    <a:pt x="397" y="1484"/>
                  </a:lnTo>
                  <a:lnTo>
                    <a:pt x="391" y="1491"/>
                  </a:lnTo>
                  <a:lnTo>
                    <a:pt x="385" y="1498"/>
                  </a:lnTo>
                  <a:lnTo>
                    <a:pt x="387" y="1507"/>
                  </a:lnTo>
                  <a:lnTo>
                    <a:pt x="389" y="1516"/>
                  </a:lnTo>
                  <a:lnTo>
                    <a:pt x="387" y="1525"/>
                  </a:lnTo>
                  <a:lnTo>
                    <a:pt x="384" y="1532"/>
                  </a:lnTo>
                  <a:lnTo>
                    <a:pt x="381" y="1539"/>
                  </a:lnTo>
                  <a:lnTo>
                    <a:pt x="375" y="1546"/>
                  </a:lnTo>
                  <a:lnTo>
                    <a:pt x="369" y="1552"/>
                  </a:lnTo>
                  <a:lnTo>
                    <a:pt x="363" y="1559"/>
                  </a:lnTo>
                  <a:lnTo>
                    <a:pt x="356" y="1564"/>
                  </a:lnTo>
                  <a:lnTo>
                    <a:pt x="352" y="1570"/>
                  </a:lnTo>
                  <a:lnTo>
                    <a:pt x="347" y="1577"/>
                  </a:lnTo>
                  <a:lnTo>
                    <a:pt x="345" y="1584"/>
                  </a:lnTo>
                  <a:lnTo>
                    <a:pt x="344" y="1591"/>
                  </a:lnTo>
                  <a:lnTo>
                    <a:pt x="345" y="1599"/>
                  </a:lnTo>
                  <a:lnTo>
                    <a:pt x="348" y="1608"/>
                  </a:lnTo>
                  <a:lnTo>
                    <a:pt x="355" y="1618"/>
                  </a:lnTo>
                  <a:lnTo>
                    <a:pt x="353" y="1622"/>
                  </a:lnTo>
                  <a:lnTo>
                    <a:pt x="352" y="1625"/>
                  </a:lnTo>
                  <a:lnTo>
                    <a:pt x="351" y="1631"/>
                  </a:lnTo>
                  <a:lnTo>
                    <a:pt x="349" y="1637"/>
                  </a:lnTo>
                  <a:lnTo>
                    <a:pt x="347" y="1644"/>
                  </a:lnTo>
                  <a:lnTo>
                    <a:pt x="346" y="1650"/>
                  </a:lnTo>
                  <a:lnTo>
                    <a:pt x="344" y="1657"/>
                  </a:lnTo>
                  <a:lnTo>
                    <a:pt x="343" y="1664"/>
                  </a:lnTo>
                  <a:lnTo>
                    <a:pt x="340" y="1671"/>
                  </a:lnTo>
                  <a:lnTo>
                    <a:pt x="339" y="1679"/>
                  </a:lnTo>
                  <a:lnTo>
                    <a:pt x="337" y="1686"/>
                  </a:lnTo>
                  <a:lnTo>
                    <a:pt x="336" y="1692"/>
                  </a:lnTo>
                  <a:lnTo>
                    <a:pt x="333" y="1699"/>
                  </a:lnTo>
                  <a:lnTo>
                    <a:pt x="331" y="1703"/>
                  </a:lnTo>
                  <a:lnTo>
                    <a:pt x="329" y="1708"/>
                  </a:lnTo>
                  <a:lnTo>
                    <a:pt x="328" y="1713"/>
                  </a:lnTo>
                  <a:lnTo>
                    <a:pt x="297" y="1686"/>
                  </a:lnTo>
                  <a:lnTo>
                    <a:pt x="270" y="1660"/>
                  </a:lnTo>
                  <a:lnTo>
                    <a:pt x="249" y="1631"/>
                  </a:lnTo>
                  <a:lnTo>
                    <a:pt x="231" y="1602"/>
                  </a:lnTo>
                  <a:lnTo>
                    <a:pt x="216" y="1572"/>
                  </a:lnTo>
                  <a:lnTo>
                    <a:pt x="205" y="1541"/>
                  </a:lnTo>
                  <a:lnTo>
                    <a:pt x="193" y="1509"/>
                  </a:lnTo>
                  <a:lnTo>
                    <a:pt x="185" y="1478"/>
                  </a:lnTo>
                  <a:lnTo>
                    <a:pt x="176" y="1445"/>
                  </a:lnTo>
                  <a:lnTo>
                    <a:pt x="168" y="1413"/>
                  </a:lnTo>
                  <a:lnTo>
                    <a:pt x="159" y="1379"/>
                  </a:lnTo>
                  <a:lnTo>
                    <a:pt x="149" y="1347"/>
                  </a:lnTo>
                  <a:lnTo>
                    <a:pt x="137" y="1314"/>
                  </a:lnTo>
                  <a:lnTo>
                    <a:pt x="123" y="1282"/>
                  </a:lnTo>
                  <a:lnTo>
                    <a:pt x="107" y="1251"/>
                  </a:lnTo>
                  <a:lnTo>
                    <a:pt x="87" y="1220"/>
                  </a:lnTo>
                  <a:lnTo>
                    <a:pt x="84" y="1206"/>
                  </a:lnTo>
                  <a:lnTo>
                    <a:pt x="79" y="1190"/>
                  </a:lnTo>
                  <a:lnTo>
                    <a:pt x="74" y="1173"/>
                  </a:lnTo>
                  <a:lnTo>
                    <a:pt x="67" y="1152"/>
                  </a:lnTo>
                  <a:lnTo>
                    <a:pt x="59" y="1130"/>
                  </a:lnTo>
                  <a:lnTo>
                    <a:pt x="52" y="1107"/>
                  </a:lnTo>
                  <a:lnTo>
                    <a:pt x="44" y="1083"/>
                  </a:lnTo>
                  <a:lnTo>
                    <a:pt x="36" y="1059"/>
                  </a:lnTo>
                  <a:lnTo>
                    <a:pt x="28" y="1034"/>
                  </a:lnTo>
                  <a:lnTo>
                    <a:pt x="21" y="1009"/>
                  </a:lnTo>
                  <a:lnTo>
                    <a:pt x="14" y="986"/>
                  </a:lnTo>
                  <a:lnTo>
                    <a:pt x="9" y="965"/>
                  </a:lnTo>
                  <a:lnTo>
                    <a:pt x="5" y="944"/>
                  </a:lnTo>
                  <a:lnTo>
                    <a:pt x="1" y="927"/>
                  </a:lnTo>
                  <a:lnTo>
                    <a:pt x="0" y="911"/>
                  </a:lnTo>
                  <a:lnTo>
                    <a:pt x="1" y="898"/>
                  </a:lnTo>
                  <a:lnTo>
                    <a:pt x="3" y="890"/>
                  </a:lnTo>
                  <a:lnTo>
                    <a:pt x="8" y="884"/>
                  </a:lnTo>
                  <a:lnTo>
                    <a:pt x="11" y="881"/>
                  </a:lnTo>
                  <a:lnTo>
                    <a:pt x="16" y="878"/>
                  </a:lnTo>
                  <a:lnTo>
                    <a:pt x="22" y="877"/>
                  </a:lnTo>
                  <a:lnTo>
                    <a:pt x="26" y="877"/>
                  </a:lnTo>
                  <a:lnTo>
                    <a:pt x="32" y="878"/>
                  </a:lnTo>
                  <a:lnTo>
                    <a:pt x="38" y="880"/>
                  </a:lnTo>
                  <a:lnTo>
                    <a:pt x="42" y="882"/>
                  </a:lnTo>
                  <a:lnTo>
                    <a:pt x="48" y="883"/>
                  </a:lnTo>
                  <a:lnTo>
                    <a:pt x="53" y="885"/>
                  </a:lnTo>
                  <a:lnTo>
                    <a:pt x="59" y="888"/>
                  </a:lnTo>
                  <a:lnTo>
                    <a:pt x="63" y="890"/>
                  </a:lnTo>
                  <a:lnTo>
                    <a:pt x="67" y="891"/>
                  </a:lnTo>
                  <a:lnTo>
                    <a:pt x="71" y="892"/>
                  </a:lnTo>
                  <a:lnTo>
                    <a:pt x="75" y="892"/>
                  </a:lnTo>
                  <a:lnTo>
                    <a:pt x="69" y="885"/>
                  </a:lnTo>
                  <a:lnTo>
                    <a:pt x="65" y="878"/>
                  </a:lnTo>
                  <a:lnTo>
                    <a:pt x="63" y="872"/>
                  </a:lnTo>
                  <a:lnTo>
                    <a:pt x="63" y="865"/>
                  </a:lnTo>
                  <a:lnTo>
                    <a:pt x="64" y="858"/>
                  </a:lnTo>
                  <a:lnTo>
                    <a:pt x="65" y="851"/>
                  </a:lnTo>
                  <a:lnTo>
                    <a:pt x="68" y="843"/>
                  </a:lnTo>
                  <a:lnTo>
                    <a:pt x="70" y="836"/>
                  </a:lnTo>
                  <a:lnTo>
                    <a:pt x="72" y="828"/>
                  </a:lnTo>
                  <a:lnTo>
                    <a:pt x="74" y="821"/>
                  </a:lnTo>
                  <a:lnTo>
                    <a:pt x="75" y="813"/>
                  </a:lnTo>
                  <a:lnTo>
                    <a:pt x="75" y="806"/>
                  </a:lnTo>
                  <a:lnTo>
                    <a:pt x="74" y="798"/>
                  </a:lnTo>
                  <a:lnTo>
                    <a:pt x="70" y="791"/>
                  </a:lnTo>
                  <a:lnTo>
                    <a:pt x="65" y="784"/>
                  </a:lnTo>
                  <a:lnTo>
                    <a:pt x="59" y="777"/>
                  </a:lnTo>
                  <a:lnTo>
                    <a:pt x="57" y="766"/>
                  </a:lnTo>
                  <a:lnTo>
                    <a:pt x="59" y="756"/>
                  </a:lnTo>
                  <a:lnTo>
                    <a:pt x="62" y="746"/>
                  </a:lnTo>
                  <a:lnTo>
                    <a:pt x="67" y="737"/>
                  </a:lnTo>
                  <a:lnTo>
                    <a:pt x="72" y="728"/>
                  </a:lnTo>
                  <a:lnTo>
                    <a:pt x="78" y="720"/>
                  </a:lnTo>
                  <a:lnTo>
                    <a:pt x="85" y="712"/>
                  </a:lnTo>
                  <a:lnTo>
                    <a:pt x="92" y="703"/>
                  </a:lnTo>
                  <a:lnTo>
                    <a:pt x="98" y="695"/>
                  </a:lnTo>
                  <a:lnTo>
                    <a:pt x="103" y="687"/>
                  </a:lnTo>
                  <a:lnTo>
                    <a:pt x="108" y="679"/>
                  </a:lnTo>
                  <a:lnTo>
                    <a:pt x="110" y="671"/>
                  </a:lnTo>
                  <a:lnTo>
                    <a:pt x="111" y="662"/>
                  </a:lnTo>
                  <a:lnTo>
                    <a:pt x="110" y="653"/>
                  </a:lnTo>
                  <a:lnTo>
                    <a:pt x="106" y="645"/>
                  </a:lnTo>
                  <a:lnTo>
                    <a:pt x="100" y="636"/>
                  </a:lnTo>
                  <a:lnTo>
                    <a:pt x="100" y="627"/>
                  </a:lnTo>
                  <a:lnTo>
                    <a:pt x="100" y="618"/>
                  </a:lnTo>
                  <a:lnTo>
                    <a:pt x="99" y="610"/>
                  </a:lnTo>
                  <a:lnTo>
                    <a:pt x="98" y="600"/>
                  </a:lnTo>
                  <a:lnTo>
                    <a:pt x="95" y="592"/>
                  </a:lnTo>
                  <a:lnTo>
                    <a:pt x="94" y="583"/>
                  </a:lnTo>
                  <a:lnTo>
                    <a:pt x="92" y="574"/>
                  </a:lnTo>
                  <a:lnTo>
                    <a:pt x="90" y="566"/>
                  </a:lnTo>
                  <a:lnTo>
                    <a:pt x="87" y="557"/>
                  </a:lnTo>
                  <a:lnTo>
                    <a:pt x="85" y="548"/>
                  </a:lnTo>
                  <a:lnTo>
                    <a:pt x="84" y="538"/>
                  </a:lnTo>
                  <a:lnTo>
                    <a:pt x="83" y="528"/>
                  </a:lnTo>
                  <a:lnTo>
                    <a:pt x="82" y="519"/>
                  </a:lnTo>
                  <a:lnTo>
                    <a:pt x="82" y="509"/>
                  </a:lnTo>
                  <a:lnTo>
                    <a:pt x="83" y="499"/>
                  </a:lnTo>
                  <a:lnTo>
                    <a:pt x="85" y="489"/>
                  </a:lnTo>
                  <a:lnTo>
                    <a:pt x="90" y="478"/>
                  </a:lnTo>
                  <a:lnTo>
                    <a:pt x="92" y="465"/>
                  </a:lnTo>
                  <a:lnTo>
                    <a:pt x="92" y="453"/>
                  </a:lnTo>
                  <a:lnTo>
                    <a:pt x="90" y="441"/>
                  </a:lnTo>
                  <a:lnTo>
                    <a:pt x="86" y="428"/>
                  </a:lnTo>
                  <a:lnTo>
                    <a:pt x="82" y="415"/>
                  </a:lnTo>
                  <a:lnTo>
                    <a:pt x="77" y="402"/>
                  </a:lnTo>
                  <a:lnTo>
                    <a:pt x="71" y="389"/>
                  </a:lnTo>
                  <a:lnTo>
                    <a:pt x="68" y="375"/>
                  </a:lnTo>
                  <a:lnTo>
                    <a:pt x="64" y="363"/>
                  </a:lnTo>
                  <a:lnTo>
                    <a:pt x="63" y="350"/>
                  </a:lnTo>
                  <a:lnTo>
                    <a:pt x="64" y="336"/>
                  </a:lnTo>
                  <a:lnTo>
                    <a:pt x="68" y="325"/>
                  </a:lnTo>
                  <a:lnTo>
                    <a:pt x="75" y="312"/>
                  </a:lnTo>
                  <a:lnTo>
                    <a:pt x="85" y="301"/>
                  </a:lnTo>
                  <a:lnTo>
                    <a:pt x="100" y="290"/>
                  </a:lnTo>
                  <a:lnTo>
                    <a:pt x="105" y="276"/>
                  </a:lnTo>
                  <a:lnTo>
                    <a:pt x="109" y="260"/>
                  </a:lnTo>
                  <a:lnTo>
                    <a:pt x="111" y="244"/>
                  </a:lnTo>
                  <a:lnTo>
                    <a:pt x="114" y="226"/>
                  </a:lnTo>
                  <a:lnTo>
                    <a:pt x="115" y="208"/>
                  </a:lnTo>
                  <a:lnTo>
                    <a:pt x="116" y="188"/>
                  </a:lnTo>
                  <a:lnTo>
                    <a:pt x="117" y="170"/>
                  </a:lnTo>
                  <a:lnTo>
                    <a:pt x="120" y="151"/>
                  </a:lnTo>
                  <a:lnTo>
                    <a:pt x="123" y="134"/>
                  </a:lnTo>
                  <a:lnTo>
                    <a:pt x="128" y="117"/>
                  </a:lnTo>
                  <a:lnTo>
                    <a:pt x="133" y="102"/>
                  </a:lnTo>
                  <a:lnTo>
                    <a:pt x="141" y="89"/>
                  </a:lnTo>
                  <a:lnTo>
                    <a:pt x="153" y="79"/>
                  </a:lnTo>
                  <a:lnTo>
                    <a:pt x="167" y="71"/>
                  </a:lnTo>
                  <a:lnTo>
                    <a:pt x="184" y="66"/>
                  </a:lnTo>
                  <a:lnTo>
                    <a:pt x="206" y="65"/>
                  </a:lnTo>
                  <a:lnTo>
                    <a:pt x="208" y="69"/>
                  </a:lnTo>
                  <a:lnTo>
                    <a:pt x="210" y="73"/>
                  </a:lnTo>
                  <a:lnTo>
                    <a:pt x="213" y="79"/>
                  </a:lnTo>
                  <a:lnTo>
                    <a:pt x="216" y="83"/>
                  </a:lnTo>
                  <a:lnTo>
                    <a:pt x="218" y="88"/>
                  </a:lnTo>
                  <a:lnTo>
                    <a:pt x="222" y="94"/>
                  </a:lnTo>
                  <a:lnTo>
                    <a:pt x="225" y="98"/>
                  </a:lnTo>
                  <a:lnTo>
                    <a:pt x="229" y="103"/>
                  </a:lnTo>
                  <a:lnTo>
                    <a:pt x="233" y="106"/>
                  </a:lnTo>
                  <a:lnTo>
                    <a:pt x="237" y="110"/>
                  </a:lnTo>
                  <a:lnTo>
                    <a:pt x="241" y="112"/>
                  </a:lnTo>
                  <a:lnTo>
                    <a:pt x="246" y="114"/>
                  </a:lnTo>
                  <a:lnTo>
                    <a:pt x="252" y="116"/>
                  </a:lnTo>
                  <a:lnTo>
                    <a:pt x="256" y="116"/>
                  </a:lnTo>
                  <a:lnTo>
                    <a:pt x="262" y="114"/>
                  </a:lnTo>
                  <a:lnTo>
                    <a:pt x="269" y="113"/>
                  </a:lnTo>
                  <a:lnTo>
                    <a:pt x="274" y="104"/>
                  </a:lnTo>
                  <a:lnTo>
                    <a:pt x="279" y="96"/>
                  </a:lnTo>
                  <a:lnTo>
                    <a:pt x="285" y="89"/>
                  </a:lnTo>
                  <a:lnTo>
                    <a:pt x="291" y="82"/>
                  </a:lnTo>
                  <a:lnTo>
                    <a:pt x="297" y="75"/>
                  </a:lnTo>
                  <a:lnTo>
                    <a:pt x="303" y="69"/>
                  </a:lnTo>
                  <a:lnTo>
                    <a:pt x="310" y="62"/>
                  </a:lnTo>
                  <a:lnTo>
                    <a:pt x="317" y="56"/>
                  </a:lnTo>
                  <a:lnTo>
                    <a:pt x="324" y="49"/>
                  </a:lnTo>
                  <a:lnTo>
                    <a:pt x="331" y="43"/>
                  </a:lnTo>
                  <a:lnTo>
                    <a:pt x="338" y="36"/>
                  </a:lnTo>
                  <a:lnTo>
                    <a:pt x="345" y="31"/>
                  </a:lnTo>
                  <a:lnTo>
                    <a:pt x="352" y="24"/>
                  </a:lnTo>
                  <a:lnTo>
                    <a:pt x="359" y="17"/>
                  </a:lnTo>
                  <a:lnTo>
                    <a:pt x="366" y="9"/>
                  </a:lnTo>
                  <a:lnTo>
                    <a:pt x="374" y="2"/>
                  </a:lnTo>
                  <a:lnTo>
                    <a:pt x="382" y="0"/>
                  </a:lnTo>
                  <a:lnTo>
                    <a:pt x="391" y="0"/>
                  </a:lnTo>
                  <a:lnTo>
                    <a:pt x="399" y="0"/>
                  </a:lnTo>
                  <a:lnTo>
                    <a:pt x="408" y="0"/>
                  </a:lnTo>
                  <a:lnTo>
                    <a:pt x="416" y="1"/>
                  </a:lnTo>
                  <a:lnTo>
                    <a:pt x="424" y="3"/>
                  </a:lnTo>
                  <a:lnTo>
                    <a:pt x="432" y="4"/>
                  </a:lnTo>
                  <a:lnTo>
                    <a:pt x="440" y="6"/>
                  </a:lnTo>
                  <a:lnTo>
                    <a:pt x="447" y="10"/>
                  </a:lnTo>
                  <a:lnTo>
                    <a:pt x="454" y="12"/>
                  </a:lnTo>
                  <a:lnTo>
                    <a:pt x="461" y="16"/>
                  </a:lnTo>
                  <a:lnTo>
                    <a:pt x="468" y="19"/>
                  </a:lnTo>
                  <a:lnTo>
                    <a:pt x="475" y="23"/>
                  </a:lnTo>
                  <a:lnTo>
                    <a:pt x="481" y="27"/>
                  </a:lnTo>
                  <a:lnTo>
                    <a:pt x="487" y="31"/>
                  </a:lnTo>
                  <a:lnTo>
                    <a:pt x="493" y="3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0" name="Freeform 18"/>
            <p:cNvSpPr>
              <a:spLocks/>
            </p:cNvSpPr>
            <p:nvPr/>
          </p:nvSpPr>
          <p:spPr bwMode="auto">
            <a:xfrm>
              <a:off x="711" y="1017"/>
              <a:ext cx="617" cy="434"/>
            </a:xfrm>
            <a:custGeom>
              <a:avLst/>
              <a:gdLst>
                <a:gd name="T0" fmla="*/ 65 w 1853"/>
                <a:gd name="T1" fmla="*/ 27 h 1301"/>
                <a:gd name="T2" fmla="*/ 62 w 1853"/>
                <a:gd name="T3" fmla="*/ 43 h 1301"/>
                <a:gd name="T4" fmla="*/ 63 w 1853"/>
                <a:gd name="T5" fmla="*/ 46 h 1301"/>
                <a:gd name="T6" fmla="*/ 60 w 1853"/>
                <a:gd name="T7" fmla="*/ 48 h 1301"/>
                <a:gd name="T8" fmla="*/ 51 w 1853"/>
                <a:gd name="T9" fmla="*/ 46 h 1301"/>
                <a:gd name="T10" fmla="*/ 45 w 1853"/>
                <a:gd name="T11" fmla="*/ 44 h 1301"/>
                <a:gd name="T12" fmla="*/ 43 w 1853"/>
                <a:gd name="T13" fmla="*/ 45 h 1301"/>
                <a:gd name="T14" fmla="*/ 34 w 1853"/>
                <a:gd name="T15" fmla="*/ 45 h 1301"/>
                <a:gd name="T16" fmla="*/ 23 w 1853"/>
                <a:gd name="T17" fmla="*/ 45 h 1301"/>
                <a:gd name="T18" fmla="*/ 21 w 1853"/>
                <a:gd name="T19" fmla="*/ 43 h 1301"/>
                <a:gd name="T20" fmla="*/ 17 w 1853"/>
                <a:gd name="T21" fmla="*/ 43 h 1301"/>
                <a:gd name="T22" fmla="*/ 13 w 1853"/>
                <a:gd name="T23" fmla="*/ 44 h 1301"/>
                <a:gd name="T24" fmla="*/ 10 w 1853"/>
                <a:gd name="T25" fmla="*/ 42 h 1301"/>
                <a:gd name="T26" fmla="*/ 9 w 1853"/>
                <a:gd name="T27" fmla="*/ 37 h 1301"/>
                <a:gd name="T28" fmla="*/ 6 w 1853"/>
                <a:gd name="T29" fmla="*/ 33 h 1301"/>
                <a:gd name="T30" fmla="*/ 1 w 1853"/>
                <a:gd name="T31" fmla="*/ 30 h 1301"/>
                <a:gd name="T32" fmla="*/ 0 w 1853"/>
                <a:gd name="T33" fmla="*/ 28 h 1301"/>
                <a:gd name="T34" fmla="*/ 2 w 1853"/>
                <a:gd name="T35" fmla="*/ 27 h 1301"/>
                <a:gd name="T36" fmla="*/ 3 w 1853"/>
                <a:gd name="T37" fmla="*/ 26 h 1301"/>
                <a:gd name="T38" fmla="*/ 2 w 1853"/>
                <a:gd name="T39" fmla="*/ 25 h 1301"/>
                <a:gd name="T40" fmla="*/ 1 w 1853"/>
                <a:gd name="T41" fmla="*/ 25 h 1301"/>
                <a:gd name="T42" fmla="*/ 1 w 1853"/>
                <a:gd name="T43" fmla="*/ 24 h 1301"/>
                <a:gd name="T44" fmla="*/ 2 w 1853"/>
                <a:gd name="T45" fmla="*/ 23 h 1301"/>
                <a:gd name="T46" fmla="*/ 1 w 1853"/>
                <a:gd name="T47" fmla="*/ 21 h 1301"/>
                <a:gd name="T48" fmla="*/ 2 w 1853"/>
                <a:gd name="T49" fmla="*/ 19 h 1301"/>
                <a:gd name="T50" fmla="*/ 0 w 1853"/>
                <a:gd name="T51" fmla="*/ 10 h 1301"/>
                <a:gd name="T52" fmla="*/ 2 w 1853"/>
                <a:gd name="T53" fmla="*/ 4 h 1301"/>
                <a:gd name="T54" fmla="*/ 4 w 1853"/>
                <a:gd name="T55" fmla="*/ 6 h 1301"/>
                <a:gd name="T56" fmla="*/ 6 w 1853"/>
                <a:gd name="T57" fmla="*/ 8 h 1301"/>
                <a:gd name="T58" fmla="*/ 10 w 1853"/>
                <a:gd name="T59" fmla="*/ 9 h 1301"/>
                <a:gd name="T60" fmla="*/ 13 w 1853"/>
                <a:gd name="T61" fmla="*/ 10 h 1301"/>
                <a:gd name="T62" fmla="*/ 16 w 1853"/>
                <a:gd name="T63" fmla="*/ 11 h 1301"/>
                <a:gd name="T64" fmla="*/ 17 w 1853"/>
                <a:gd name="T65" fmla="*/ 12 h 1301"/>
                <a:gd name="T66" fmla="*/ 17 w 1853"/>
                <a:gd name="T67" fmla="*/ 14 h 1301"/>
                <a:gd name="T68" fmla="*/ 17 w 1853"/>
                <a:gd name="T69" fmla="*/ 15 h 1301"/>
                <a:gd name="T70" fmla="*/ 15 w 1853"/>
                <a:gd name="T71" fmla="*/ 16 h 1301"/>
                <a:gd name="T72" fmla="*/ 13 w 1853"/>
                <a:gd name="T73" fmla="*/ 18 h 1301"/>
                <a:gd name="T74" fmla="*/ 12 w 1853"/>
                <a:gd name="T75" fmla="*/ 19 h 1301"/>
                <a:gd name="T76" fmla="*/ 12 w 1853"/>
                <a:gd name="T77" fmla="*/ 20 h 1301"/>
                <a:gd name="T78" fmla="*/ 13 w 1853"/>
                <a:gd name="T79" fmla="*/ 20 h 1301"/>
                <a:gd name="T80" fmla="*/ 14 w 1853"/>
                <a:gd name="T81" fmla="*/ 21 h 1301"/>
                <a:gd name="T82" fmla="*/ 13 w 1853"/>
                <a:gd name="T83" fmla="*/ 22 h 1301"/>
                <a:gd name="T84" fmla="*/ 13 w 1853"/>
                <a:gd name="T85" fmla="*/ 23 h 1301"/>
                <a:gd name="T86" fmla="*/ 15 w 1853"/>
                <a:gd name="T87" fmla="*/ 23 h 1301"/>
                <a:gd name="T88" fmla="*/ 17 w 1853"/>
                <a:gd name="T89" fmla="*/ 21 h 1301"/>
                <a:gd name="T90" fmla="*/ 18 w 1853"/>
                <a:gd name="T91" fmla="*/ 17 h 1301"/>
                <a:gd name="T92" fmla="*/ 19 w 1853"/>
                <a:gd name="T93" fmla="*/ 15 h 1301"/>
                <a:gd name="T94" fmla="*/ 20 w 1853"/>
                <a:gd name="T95" fmla="*/ 13 h 1301"/>
                <a:gd name="T96" fmla="*/ 20 w 1853"/>
                <a:gd name="T97" fmla="*/ 9 h 1301"/>
                <a:gd name="T98" fmla="*/ 19 w 1853"/>
                <a:gd name="T99" fmla="*/ 8 h 1301"/>
                <a:gd name="T100" fmla="*/ 19 w 1853"/>
                <a:gd name="T101" fmla="*/ 7 h 1301"/>
                <a:gd name="T102" fmla="*/ 20 w 1853"/>
                <a:gd name="T103" fmla="*/ 7 h 1301"/>
                <a:gd name="T104" fmla="*/ 21 w 1853"/>
                <a:gd name="T105" fmla="*/ 7 h 1301"/>
                <a:gd name="T106" fmla="*/ 21 w 1853"/>
                <a:gd name="T107" fmla="*/ 6 h 1301"/>
                <a:gd name="T108" fmla="*/ 21 w 1853"/>
                <a:gd name="T109" fmla="*/ 5 h 1301"/>
                <a:gd name="T110" fmla="*/ 19 w 1853"/>
                <a:gd name="T111" fmla="*/ 2 h 1301"/>
                <a:gd name="T112" fmla="*/ 19 w 1853"/>
                <a:gd name="T113" fmla="*/ 0 h 1301"/>
                <a:gd name="T114" fmla="*/ 26 w 1853"/>
                <a:gd name="T115" fmla="*/ 1 h 1301"/>
                <a:gd name="T116" fmla="*/ 53 w 1853"/>
                <a:gd name="T117" fmla="*/ 7 h 130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853"/>
                <a:gd name="T178" fmla="*/ 0 h 1301"/>
                <a:gd name="T179" fmla="*/ 1853 w 1853"/>
                <a:gd name="T180" fmla="*/ 1301 h 130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853" h="1301">
                  <a:moveTo>
                    <a:pt x="1853" y="280"/>
                  </a:moveTo>
                  <a:lnTo>
                    <a:pt x="1841" y="334"/>
                  </a:lnTo>
                  <a:lnTo>
                    <a:pt x="1831" y="388"/>
                  </a:lnTo>
                  <a:lnTo>
                    <a:pt x="1820" y="443"/>
                  </a:lnTo>
                  <a:lnTo>
                    <a:pt x="1810" y="497"/>
                  </a:lnTo>
                  <a:lnTo>
                    <a:pt x="1800" y="553"/>
                  </a:lnTo>
                  <a:lnTo>
                    <a:pt x="1789" y="608"/>
                  </a:lnTo>
                  <a:lnTo>
                    <a:pt x="1779" y="663"/>
                  </a:lnTo>
                  <a:lnTo>
                    <a:pt x="1770" y="718"/>
                  </a:lnTo>
                  <a:lnTo>
                    <a:pt x="1759" y="773"/>
                  </a:lnTo>
                  <a:lnTo>
                    <a:pt x="1749" y="827"/>
                  </a:lnTo>
                  <a:lnTo>
                    <a:pt x="1738" y="882"/>
                  </a:lnTo>
                  <a:lnTo>
                    <a:pt x="1727" y="937"/>
                  </a:lnTo>
                  <a:lnTo>
                    <a:pt x="1717" y="991"/>
                  </a:lnTo>
                  <a:lnTo>
                    <a:pt x="1705" y="1047"/>
                  </a:lnTo>
                  <a:lnTo>
                    <a:pt x="1695" y="1101"/>
                  </a:lnTo>
                  <a:lnTo>
                    <a:pt x="1684" y="1155"/>
                  </a:lnTo>
                  <a:lnTo>
                    <a:pt x="1691" y="1160"/>
                  </a:lnTo>
                  <a:lnTo>
                    <a:pt x="1696" y="1167"/>
                  </a:lnTo>
                  <a:lnTo>
                    <a:pt x="1700" y="1174"/>
                  </a:lnTo>
                  <a:lnTo>
                    <a:pt x="1703" y="1181"/>
                  </a:lnTo>
                  <a:lnTo>
                    <a:pt x="1705" y="1189"/>
                  </a:lnTo>
                  <a:lnTo>
                    <a:pt x="1707" y="1197"/>
                  </a:lnTo>
                  <a:lnTo>
                    <a:pt x="1707" y="1206"/>
                  </a:lnTo>
                  <a:lnTo>
                    <a:pt x="1707" y="1216"/>
                  </a:lnTo>
                  <a:lnTo>
                    <a:pt x="1707" y="1225"/>
                  </a:lnTo>
                  <a:lnTo>
                    <a:pt x="1707" y="1235"/>
                  </a:lnTo>
                  <a:lnTo>
                    <a:pt x="1705" y="1244"/>
                  </a:lnTo>
                  <a:lnTo>
                    <a:pt x="1705" y="1255"/>
                  </a:lnTo>
                  <a:lnTo>
                    <a:pt x="1705" y="1266"/>
                  </a:lnTo>
                  <a:lnTo>
                    <a:pt x="1707" y="1276"/>
                  </a:lnTo>
                  <a:lnTo>
                    <a:pt x="1708" y="1288"/>
                  </a:lnTo>
                  <a:lnTo>
                    <a:pt x="1711" y="1301"/>
                  </a:lnTo>
                  <a:lnTo>
                    <a:pt x="1681" y="1296"/>
                  </a:lnTo>
                  <a:lnTo>
                    <a:pt x="1653" y="1291"/>
                  </a:lnTo>
                  <a:lnTo>
                    <a:pt x="1624" y="1287"/>
                  </a:lnTo>
                  <a:lnTo>
                    <a:pt x="1595" y="1281"/>
                  </a:lnTo>
                  <a:lnTo>
                    <a:pt x="1566" y="1275"/>
                  </a:lnTo>
                  <a:lnTo>
                    <a:pt x="1538" y="1270"/>
                  </a:lnTo>
                  <a:lnTo>
                    <a:pt x="1509" y="1264"/>
                  </a:lnTo>
                  <a:lnTo>
                    <a:pt x="1481" y="1258"/>
                  </a:lnTo>
                  <a:lnTo>
                    <a:pt x="1453" y="1252"/>
                  </a:lnTo>
                  <a:lnTo>
                    <a:pt x="1424" y="1245"/>
                  </a:lnTo>
                  <a:lnTo>
                    <a:pt x="1395" y="1238"/>
                  </a:lnTo>
                  <a:lnTo>
                    <a:pt x="1367" y="1233"/>
                  </a:lnTo>
                  <a:lnTo>
                    <a:pt x="1339" y="1226"/>
                  </a:lnTo>
                  <a:lnTo>
                    <a:pt x="1311" y="1219"/>
                  </a:lnTo>
                  <a:lnTo>
                    <a:pt x="1282" y="1212"/>
                  </a:lnTo>
                  <a:lnTo>
                    <a:pt x="1255" y="1206"/>
                  </a:lnTo>
                  <a:lnTo>
                    <a:pt x="1249" y="1198"/>
                  </a:lnTo>
                  <a:lnTo>
                    <a:pt x="1243" y="1191"/>
                  </a:lnTo>
                  <a:lnTo>
                    <a:pt x="1236" y="1188"/>
                  </a:lnTo>
                  <a:lnTo>
                    <a:pt x="1231" y="1186"/>
                  </a:lnTo>
                  <a:lnTo>
                    <a:pt x="1225" y="1184"/>
                  </a:lnTo>
                  <a:lnTo>
                    <a:pt x="1218" y="1184"/>
                  </a:lnTo>
                  <a:lnTo>
                    <a:pt x="1211" y="1186"/>
                  </a:lnTo>
                  <a:lnTo>
                    <a:pt x="1204" y="1188"/>
                  </a:lnTo>
                  <a:lnTo>
                    <a:pt x="1197" y="1190"/>
                  </a:lnTo>
                  <a:lnTo>
                    <a:pt x="1192" y="1193"/>
                  </a:lnTo>
                  <a:lnTo>
                    <a:pt x="1185" y="1196"/>
                  </a:lnTo>
                  <a:lnTo>
                    <a:pt x="1178" y="1199"/>
                  </a:lnTo>
                  <a:lnTo>
                    <a:pt x="1171" y="1202"/>
                  </a:lnTo>
                  <a:lnTo>
                    <a:pt x="1164" y="1204"/>
                  </a:lnTo>
                  <a:lnTo>
                    <a:pt x="1157" y="1205"/>
                  </a:lnTo>
                  <a:lnTo>
                    <a:pt x="1151" y="1206"/>
                  </a:lnTo>
                  <a:lnTo>
                    <a:pt x="1117" y="1205"/>
                  </a:lnTo>
                  <a:lnTo>
                    <a:pt x="1083" y="1205"/>
                  </a:lnTo>
                  <a:lnTo>
                    <a:pt x="1051" y="1205"/>
                  </a:lnTo>
                  <a:lnTo>
                    <a:pt x="1018" y="1206"/>
                  </a:lnTo>
                  <a:lnTo>
                    <a:pt x="985" y="1206"/>
                  </a:lnTo>
                  <a:lnTo>
                    <a:pt x="951" y="1206"/>
                  </a:lnTo>
                  <a:lnTo>
                    <a:pt x="919" y="1206"/>
                  </a:lnTo>
                  <a:lnTo>
                    <a:pt x="886" y="1207"/>
                  </a:lnTo>
                  <a:lnTo>
                    <a:pt x="854" y="1209"/>
                  </a:lnTo>
                  <a:lnTo>
                    <a:pt x="820" y="1209"/>
                  </a:lnTo>
                  <a:lnTo>
                    <a:pt x="788" y="1210"/>
                  </a:lnTo>
                  <a:lnTo>
                    <a:pt x="756" y="1211"/>
                  </a:lnTo>
                  <a:lnTo>
                    <a:pt x="724" y="1212"/>
                  </a:lnTo>
                  <a:lnTo>
                    <a:pt x="691" y="1213"/>
                  </a:lnTo>
                  <a:lnTo>
                    <a:pt x="659" y="1214"/>
                  </a:lnTo>
                  <a:lnTo>
                    <a:pt x="628" y="1217"/>
                  </a:lnTo>
                  <a:lnTo>
                    <a:pt x="624" y="1205"/>
                  </a:lnTo>
                  <a:lnTo>
                    <a:pt x="619" y="1195"/>
                  </a:lnTo>
                  <a:lnTo>
                    <a:pt x="612" y="1188"/>
                  </a:lnTo>
                  <a:lnTo>
                    <a:pt x="605" y="1181"/>
                  </a:lnTo>
                  <a:lnTo>
                    <a:pt x="597" y="1176"/>
                  </a:lnTo>
                  <a:lnTo>
                    <a:pt x="588" y="1173"/>
                  </a:lnTo>
                  <a:lnTo>
                    <a:pt x="578" y="1171"/>
                  </a:lnTo>
                  <a:lnTo>
                    <a:pt x="567" y="1168"/>
                  </a:lnTo>
                  <a:lnTo>
                    <a:pt x="557" y="1167"/>
                  </a:lnTo>
                  <a:lnTo>
                    <a:pt x="545" y="1166"/>
                  </a:lnTo>
                  <a:lnTo>
                    <a:pt x="534" y="1165"/>
                  </a:lnTo>
                  <a:lnTo>
                    <a:pt x="524" y="1164"/>
                  </a:lnTo>
                  <a:lnTo>
                    <a:pt x="512" y="1163"/>
                  </a:lnTo>
                  <a:lnTo>
                    <a:pt x="501" y="1160"/>
                  </a:lnTo>
                  <a:lnTo>
                    <a:pt x="490" y="1158"/>
                  </a:lnTo>
                  <a:lnTo>
                    <a:pt x="481" y="1155"/>
                  </a:lnTo>
                  <a:lnTo>
                    <a:pt x="471" y="1162"/>
                  </a:lnTo>
                  <a:lnTo>
                    <a:pt x="460" y="1167"/>
                  </a:lnTo>
                  <a:lnTo>
                    <a:pt x="450" y="1172"/>
                  </a:lnTo>
                  <a:lnTo>
                    <a:pt x="440" y="1175"/>
                  </a:lnTo>
                  <a:lnTo>
                    <a:pt x="428" y="1178"/>
                  </a:lnTo>
                  <a:lnTo>
                    <a:pt x="418" y="1179"/>
                  </a:lnTo>
                  <a:lnTo>
                    <a:pt x="406" y="1180"/>
                  </a:lnTo>
                  <a:lnTo>
                    <a:pt x="396" y="1180"/>
                  </a:lnTo>
                  <a:lnTo>
                    <a:pt x="384" y="1179"/>
                  </a:lnTo>
                  <a:lnTo>
                    <a:pt x="374" y="1176"/>
                  </a:lnTo>
                  <a:lnTo>
                    <a:pt x="363" y="1174"/>
                  </a:lnTo>
                  <a:lnTo>
                    <a:pt x="352" y="1172"/>
                  </a:lnTo>
                  <a:lnTo>
                    <a:pt x="341" y="1168"/>
                  </a:lnTo>
                  <a:lnTo>
                    <a:pt x="330" y="1165"/>
                  </a:lnTo>
                  <a:lnTo>
                    <a:pt x="320" y="1162"/>
                  </a:lnTo>
                  <a:lnTo>
                    <a:pt x="310" y="1158"/>
                  </a:lnTo>
                  <a:lnTo>
                    <a:pt x="297" y="1150"/>
                  </a:lnTo>
                  <a:lnTo>
                    <a:pt x="287" y="1142"/>
                  </a:lnTo>
                  <a:lnTo>
                    <a:pt x="278" y="1133"/>
                  </a:lnTo>
                  <a:lnTo>
                    <a:pt x="271" y="1122"/>
                  </a:lnTo>
                  <a:lnTo>
                    <a:pt x="265" y="1111"/>
                  </a:lnTo>
                  <a:lnTo>
                    <a:pt x="260" y="1099"/>
                  </a:lnTo>
                  <a:lnTo>
                    <a:pt x="257" y="1088"/>
                  </a:lnTo>
                  <a:lnTo>
                    <a:pt x="255" y="1075"/>
                  </a:lnTo>
                  <a:lnTo>
                    <a:pt x="253" y="1063"/>
                  </a:lnTo>
                  <a:lnTo>
                    <a:pt x="252" y="1049"/>
                  </a:lnTo>
                  <a:lnTo>
                    <a:pt x="251" y="1036"/>
                  </a:lnTo>
                  <a:lnTo>
                    <a:pt x="250" y="1023"/>
                  </a:lnTo>
                  <a:lnTo>
                    <a:pt x="250" y="1009"/>
                  </a:lnTo>
                  <a:lnTo>
                    <a:pt x="249" y="995"/>
                  </a:lnTo>
                  <a:lnTo>
                    <a:pt x="248" y="982"/>
                  </a:lnTo>
                  <a:lnTo>
                    <a:pt x="246" y="970"/>
                  </a:lnTo>
                  <a:lnTo>
                    <a:pt x="230" y="958"/>
                  </a:lnTo>
                  <a:lnTo>
                    <a:pt x="214" y="947"/>
                  </a:lnTo>
                  <a:lnTo>
                    <a:pt x="200" y="934"/>
                  </a:lnTo>
                  <a:lnTo>
                    <a:pt x="187" y="920"/>
                  </a:lnTo>
                  <a:lnTo>
                    <a:pt x="173" y="906"/>
                  </a:lnTo>
                  <a:lnTo>
                    <a:pt x="159" y="893"/>
                  </a:lnTo>
                  <a:lnTo>
                    <a:pt x="145" y="879"/>
                  </a:lnTo>
                  <a:lnTo>
                    <a:pt x="132" y="866"/>
                  </a:lnTo>
                  <a:lnTo>
                    <a:pt x="118" y="854"/>
                  </a:lnTo>
                  <a:lnTo>
                    <a:pt x="103" y="841"/>
                  </a:lnTo>
                  <a:lnTo>
                    <a:pt x="88" y="831"/>
                  </a:lnTo>
                  <a:lnTo>
                    <a:pt x="73" y="821"/>
                  </a:lnTo>
                  <a:lnTo>
                    <a:pt x="56" y="813"/>
                  </a:lnTo>
                  <a:lnTo>
                    <a:pt x="38" y="808"/>
                  </a:lnTo>
                  <a:lnTo>
                    <a:pt x="20" y="804"/>
                  </a:lnTo>
                  <a:lnTo>
                    <a:pt x="0" y="803"/>
                  </a:lnTo>
                  <a:lnTo>
                    <a:pt x="0" y="797"/>
                  </a:lnTo>
                  <a:lnTo>
                    <a:pt x="0" y="792"/>
                  </a:lnTo>
                  <a:lnTo>
                    <a:pt x="0" y="787"/>
                  </a:lnTo>
                  <a:lnTo>
                    <a:pt x="0" y="781"/>
                  </a:lnTo>
                  <a:lnTo>
                    <a:pt x="2" y="776"/>
                  </a:lnTo>
                  <a:lnTo>
                    <a:pt x="2" y="770"/>
                  </a:lnTo>
                  <a:lnTo>
                    <a:pt x="3" y="764"/>
                  </a:lnTo>
                  <a:lnTo>
                    <a:pt x="5" y="758"/>
                  </a:lnTo>
                  <a:lnTo>
                    <a:pt x="7" y="754"/>
                  </a:lnTo>
                  <a:lnTo>
                    <a:pt x="10" y="749"/>
                  </a:lnTo>
                  <a:lnTo>
                    <a:pt x="13" y="746"/>
                  </a:lnTo>
                  <a:lnTo>
                    <a:pt x="18" y="741"/>
                  </a:lnTo>
                  <a:lnTo>
                    <a:pt x="23" y="739"/>
                  </a:lnTo>
                  <a:lnTo>
                    <a:pt x="30" y="736"/>
                  </a:lnTo>
                  <a:lnTo>
                    <a:pt x="38" y="735"/>
                  </a:lnTo>
                  <a:lnTo>
                    <a:pt x="48" y="735"/>
                  </a:lnTo>
                  <a:lnTo>
                    <a:pt x="48" y="732"/>
                  </a:lnTo>
                  <a:lnTo>
                    <a:pt x="50" y="728"/>
                  </a:lnTo>
                  <a:lnTo>
                    <a:pt x="52" y="726"/>
                  </a:lnTo>
                  <a:lnTo>
                    <a:pt x="54" y="724"/>
                  </a:lnTo>
                  <a:lnTo>
                    <a:pt x="58" y="722"/>
                  </a:lnTo>
                  <a:lnTo>
                    <a:pt x="60" y="719"/>
                  </a:lnTo>
                  <a:lnTo>
                    <a:pt x="64" y="718"/>
                  </a:lnTo>
                  <a:lnTo>
                    <a:pt x="67" y="716"/>
                  </a:lnTo>
                  <a:lnTo>
                    <a:pt x="69" y="713"/>
                  </a:lnTo>
                  <a:lnTo>
                    <a:pt x="72" y="712"/>
                  </a:lnTo>
                  <a:lnTo>
                    <a:pt x="74" y="710"/>
                  </a:lnTo>
                  <a:lnTo>
                    <a:pt x="75" y="708"/>
                  </a:lnTo>
                  <a:lnTo>
                    <a:pt x="76" y="704"/>
                  </a:lnTo>
                  <a:lnTo>
                    <a:pt x="76" y="702"/>
                  </a:lnTo>
                  <a:lnTo>
                    <a:pt x="75" y="699"/>
                  </a:lnTo>
                  <a:lnTo>
                    <a:pt x="74" y="695"/>
                  </a:lnTo>
                  <a:lnTo>
                    <a:pt x="71" y="689"/>
                  </a:lnTo>
                  <a:lnTo>
                    <a:pt x="68" y="686"/>
                  </a:lnTo>
                  <a:lnTo>
                    <a:pt x="65" y="684"/>
                  </a:lnTo>
                  <a:lnTo>
                    <a:pt x="60" y="684"/>
                  </a:lnTo>
                  <a:lnTo>
                    <a:pt x="57" y="682"/>
                  </a:lnTo>
                  <a:lnTo>
                    <a:pt x="53" y="684"/>
                  </a:lnTo>
                  <a:lnTo>
                    <a:pt x="49" y="685"/>
                  </a:lnTo>
                  <a:lnTo>
                    <a:pt x="45" y="685"/>
                  </a:lnTo>
                  <a:lnTo>
                    <a:pt x="42" y="686"/>
                  </a:lnTo>
                  <a:lnTo>
                    <a:pt x="38" y="686"/>
                  </a:lnTo>
                  <a:lnTo>
                    <a:pt x="35" y="686"/>
                  </a:lnTo>
                  <a:lnTo>
                    <a:pt x="31" y="685"/>
                  </a:lnTo>
                  <a:lnTo>
                    <a:pt x="29" y="684"/>
                  </a:lnTo>
                  <a:lnTo>
                    <a:pt x="28" y="680"/>
                  </a:lnTo>
                  <a:lnTo>
                    <a:pt x="27" y="674"/>
                  </a:lnTo>
                  <a:lnTo>
                    <a:pt x="27" y="669"/>
                  </a:lnTo>
                  <a:lnTo>
                    <a:pt x="26" y="664"/>
                  </a:lnTo>
                  <a:lnTo>
                    <a:pt x="25" y="659"/>
                  </a:lnTo>
                  <a:lnTo>
                    <a:pt x="25" y="656"/>
                  </a:lnTo>
                  <a:lnTo>
                    <a:pt x="26" y="651"/>
                  </a:lnTo>
                  <a:lnTo>
                    <a:pt x="27" y="648"/>
                  </a:lnTo>
                  <a:lnTo>
                    <a:pt x="28" y="645"/>
                  </a:lnTo>
                  <a:lnTo>
                    <a:pt x="29" y="642"/>
                  </a:lnTo>
                  <a:lnTo>
                    <a:pt x="31" y="639"/>
                  </a:lnTo>
                  <a:lnTo>
                    <a:pt x="34" y="635"/>
                  </a:lnTo>
                  <a:lnTo>
                    <a:pt x="36" y="633"/>
                  </a:lnTo>
                  <a:lnTo>
                    <a:pt x="40" y="630"/>
                  </a:lnTo>
                  <a:lnTo>
                    <a:pt x="42" y="627"/>
                  </a:lnTo>
                  <a:lnTo>
                    <a:pt x="44" y="624"/>
                  </a:lnTo>
                  <a:lnTo>
                    <a:pt x="48" y="622"/>
                  </a:lnTo>
                  <a:lnTo>
                    <a:pt x="50" y="618"/>
                  </a:lnTo>
                  <a:lnTo>
                    <a:pt x="53" y="616"/>
                  </a:lnTo>
                  <a:lnTo>
                    <a:pt x="46" y="611"/>
                  </a:lnTo>
                  <a:lnTo>
                    <a:pt x="41" y="607"/>
                  </a:lnTo>
                  <a:lnTo>
                    <a:pt x="37" y="601"/>
                  </a:lnTo>
                  <a:lnTo>
                    <a:pt x="34" y="596"/>
                  </a:lnTo>
                  <a:lnTo>
                    <a:pt x="33" y="591"/>
                  </a:lnTo>
                  <a:lnTo>
                    <a:pt x="31" y="584"/>
                  </a:lnTo>
                  <a:lnTo>
                    <a:pt x="31" y="578"/>
                  </a:lnTo>
                  <a:lnTo>
                    <a:pt x="33" y="571"/>
                  </a:lnTo>
                  <a:lnTo>
                    <a:pt x="34" y="565"/>
                  </a:lnTo>
                  <a:lnTo>
                    <a:pt x="35" y="558"/>
                  </a:lnTo>
                  <a:lnTo>
                    <a:pt x="37" y="551"/>
                  </a:lnTo>
                  <a:lnTo>
                    <a:pt x="40" y="546"/>
                  </a:lnTo>
                  <a:lnTo>
                    <a:pt x="42" y="539"/>
                  </a:lnTo>
                  <a:lnTo>
                    <a:pt x="44" y="533"/>
                  </a:lnTo>
                  <a:lnTo>
                    <a:pt x="45" y="527"/>
                  </a:lnTo>
                  <a:lnTo>
                    <a:pt x="48" y="523"/>
                  </a:lnTo>
                  <a:lnTo>
                    <a:pt x="46" y="496"/>
                  </a:lnTo>
                  <a:lnTo>
                    <a:pt x="44" y="470"/>
                  </a:lnTo>
                  <a:lnTo>
                    <a:pt x="40" y="442"/>
                  </a:lnTo>
                  <a:lnTo>
                    <a:pt x="35" y="416"/>
                  </a:lnTo>
                  <a:lnTo>
                    <a:pt x="29" y="388"/>
                  </a:lnTo>
                  <a:lnTo>
                    <a:pt x="23" y="361"/>
                  </a:lnTo>
                  <a:lnTo>
                    <a:pt x="18" y="334"/>
                  </a:lnTo>
                  <a:lnTo>
                    <a:pt x="12" y="308"/>
                  </a:lnTo>
                  <a:lnTo>
                    <a:pt x="8" y="280"/>
                  </a:lnTo>
                  <a:lnTo>
                    <a:pt x="6" y="255"/>
                  </a:lnTo>
                  <a:lnTo>
                    <a:pt x="6" y="229"/>
                  </a:lnTo>
                  <a:lnTo>
                    <a:pt x="8" y="205"/>
                  </a:lnTo>
                  <a:lnTo>
                    <a:pt x="14" y="180"/>
                  </a:lnTo>
                  <a:lnTo>
                    <a:pt x="23" y="156"/>
                  </a:lnTo>
                  <a:lnTo>
                    <a:pt x="36" y="134"/>
                  </a:lnTo>
                  <a:lnTo>
                    <a:pt x="53" y="114"/>
                  </a:lnTo>
                  <a:lnTo>
                    <a:pt x="58" y="116"/>
                  </a:lnTo>
                  <a:lnTo>
                    <a:pt x="64" y="118"/>
                  </a:lnTo>
                  <a:lnTo>
                    <a:pt x="68" y="123"/>
                  </a:lnTo>
                  <a:lnTo>
                    <a:pt x="74" y="126"/>
                  </a:lnTo>
                  <a:lnTo>
                    <a:pt x="80" y="131"/>
                  </a:lnTo>
                  <a:lnTo>
                    <a:pt x="86" y="136"/>
                  </a:lnTo>
                  <a:lnTo>
                    <a:pt x="91" y="140"/>
                  </a:lnTo>
                  <a:lnTo>
                    <a:pt x="96" y="145"/>
                  </a:lnTo>
                  <a:lnTo>
                    <a:pt x="102" y="151"/>
                  </a:lnTo>
                  <a:lnTo>
                    <a:pt x="106" y="156"/>
                  </a:lnTo>
                  <a:lnTo>
                    <a:pt x="111" y="162"/>
                  </a:lnTo>
                  <a:lnTo>
                    <a:pt x="115" y="168"/>
                  </a:lnTo>
                  <a:lnTo>
                    <a:pt x="120" y="174"/>
                  </a:lnTo>
                  <a:lnTo>
                    <a:pt x="123" y="179"/>
                  </a:lnTo>
                  <a:lnTo>
                    <a:pt x="127" y="185"/>
                  </a:lnTo>
                  <a:lnTo>
                    <a:pt x="130" y="191"/>
                  </a:lnTo>
                  <a:lnTo>
                    <a:pt x="140" y="198"/>
                  </a:lnTo>
                  <a:lnTo>
                    <a:pt x="150" y="205"/>
                  </a:lnTo>
                  <a:lnTo>
                    <a:pt x="160" y="210"/>
                  </a:lnTo>
                  <a:lnTo>
                    <a:pt x="172" y="216"/>
                  </a:lnTo>
                  <a:lnTo>
                    <a:pt x="183" y="221"/>
                  </a:lnTo>
                  <a:lnTo>
                    <a:pt x="196" y="225"/>
                  </a:lnTo>
                  <a:lnTo>
                    <a:pt x="207" y="229"/>
                  </a:lnTo>
                  <a:lnTo>
                    <a:pt x="220" y="233"/>
                  </a:lnTo>
                  <a:lnTo>
                    <a:pt x="232" y="237"/>
                  </a:lnTo>
                  <a:lnTo>
                    <a:pt x="243" y="241"/>
                  </a:lnTo>
                  <a:lnTo>
                    <a:pt x="256" y="245"/>
                  </a:lnTo>
                  <a:lnTo>
                    <a:pt x="267" y="249"/>
                  </a:lnTo>
                  <a:lnTo>
                    <a:pt x="279" y="254"/>
                  </a:lnTo>
                  <a:lnTo>
                    <a:pt x="289" y="259"/>
                  </a:lnTo>
                  <a:lnTo>
                    <a:pt x="299" y="264"/>
                  </a:lnTo>
                  <a:lnTo>
                    <a:pt x="310" y="270"/>
                  </a:lnTo>
                  <a:lnTo>
                    <a:pt x="320" y="262"/>
                  </a:lnTo>
                  <a:lnTo>
                    <a:pt x="332" y="257"/>
                  </a:lnTo>
                  <a:lnTo>
                    <a:pt x="341" y="257"/>
                  </a:lnTo>
                  <a:lnTo>
                    <a:pt x="349" y="259"/>
                  </a:lnTo>
                  <a:lnTo>
                    <a:pt x="357" y="263"/>
                  </a:lnTo>
                  <a:lnTo>
                    <a:pt x="364" y="269"/>
                  </a:lnTo>
                  <a:lnTo>
                    <a:pt x="372" y="276"/>
                  </a:lnTo>
                  <a:lnTo>
                    <a:pt x="378" y="283"/>
                  </a:lnTo>
                  <a:lnTo>
                    <a:pt x="384" y="290"/>
                  </a:lnTo>
                  <a:lnTo>
                    <a:pt x="391" y="296"/>
                  </a:lnTo>
                  <a:lnTo>
                    <a:pt x="398" y="301"/>
                  </a:lnTo>
                  <a:lnTo>
                    <a:pt x="405" y="304"/>
                  </a:lnTo>
                  <a:lnTo>
                    <a:pt x="412" y="306"/>
                  </a:lnTo>
                  <a:lnTo>
                    <a:pt x="420" y="304"/>
                  </a:lnTo>
                  <a:lnTo>
                    <a:pt x="429" y="299"/>
                  </a:lnTo>
                  <a:lnTo>
                    <a:pt x="440" y="291"/>
                  </a:lnTo>
                  <a:lnTo>
                    <a:pt x="443" y="293"/>
                  </a:lnTo>
                  <a:lnTo>
                    <a:pt x="447" y="298"/>
                  </a:lnTo>
                  <a:lnTo>
                    <a:pt x="450" y="302"/>
                  </a:lnTo>
                  <a:lnTo>
                    <a:pt x="452" y="307"/>
                  </a:lnTo>
                  <a:lnTo>
                    <a:pt x="455" y="313"/>
                  </a:lnTo>
                  <a:lnTo>
                    <a:pt x="456" y="318"/>
                  </a:lnTo>
                  <a:lnTo>
                    <a:pt x="457" y="325"/>
                  </a:lnTo>
                  <a:lnTo>
                    <a:pt x="458" y="332"/>
                  </a:lnTo>
                  <a:lnTo>
                    <a:pt x="459" y="338"/>
                  </a:lnTo>
                  <a:lnTo>
                    <a:pt x="459" y="345"/>
                  </a:lnTo>
                  <a:lnTo>
                    <a:pt x="460" y="352"/>
                  </a:lnTo>
                  <a:lnTo>
                    <a:pt x="460" y="358"/>
                  </a:lnTo>
                  <a:lnTo>
                    <a:pt x="461" y="365"/>
                  </a:lnTo>
                  <a:lnTo>
                    <a:pt x="463" y="372"/>
                  </a:lnTo>
                  <a:lnTo>
                    <a:pt x="464" y="378"/>
                  </a:lnTo>
                  <a:lnTo>
                    <a:pt x="466" y="385"/>
                  </a:lnTo>
                  <a:lnTo>
                    <a:pt x="463" y="387"/>
                  </a:lnTo>
                  <a:lnTo>
                    <a:pt x="460" y="389"/>
                  </a:lnTo>
                  <a:lnTo>
                    <a:pt x="459" y="393"/>
                  </a:lnTo>
                  <a:lnTo>
                    <a:pt x="457" y="396"/>
                  </a:lnTo>
                  <a:lnTo>
                    <a:pt x="456" y="400"/>
                  </a:lnTo>
                  <a:lnTo>
                    <a:pt x="453" y="402"/>
                  </a:lnTo>
                  <a:lnTo>
                    <a:pt x="452" y="406"/>
                  </a:lnTo>
                  <a:lnTo>
                    <a:pt x="450" y="409"/>
                  </a:lnTo>
                  <a:lnTo>
                    <a:pt x="449" y="411"/>
                  </a:lnTo>
                  <a:lnTo>
                    <a:pt x="447" y="414"/>
                  </a:lnTo>
                  <a:lnTo>
                    <a:pt x="444" y="416"/>
                  </a:lnTo>
                  <a:lnTo>
                    <a:pt x="442" y="418"/>
                  </a:lnTo>
                  <a:lnTo>
                    <a:pt x="438" y="419"/>
                  </a:lnTo>
                  <a:lnTo>
                    <a:pt x="435" y="421"/>
                  </a:lnTo>
                  <a:lnTo>
                    <a:pt x="432" y="422"/>
                  </a:lnTo>
                  <a:lnTo>
                    <a:pt x="428" y="422"/>
                  </a:lnTo>
                  <a:lnTo>
                    <a:pt x="420" y="419"/>
                  </a:lnTo>
                  <a:lnTo>
                    <a:pt x="412" y="419"/>
                  </a:lnTo>
                  <a:lnTo>
                    <a:pt x="404" y="421"/>
                  </a:lnTo>
                  <a:lnTo>
                    <a:pt x="397" y="424"/>
                  </a:lnTo>
                  <a:lnTo>
                    <a:pt x="390" y="429"/>
                  </a:lnTo>
                  <a:lnTo>
                    <a:pt x="383" y="435"/>
                  </a:lnTo>
                  <a:lnTo>
                    <a:pt x="376" y="442"/>
                  </a:lnTo>
                  <a:lnTo>
                    <a:pt x="370" y="449"/>
                  </a:lnTo>
                  <a:lnTo>
                    <a:pt x="363" y="458"/>
                  </a:lnTo>
                  <a:lnTo>
                    <a:pt x="357" y="466"/>
                  </a:lnTo>
                  <a:lnTo>
                    <a:pt x="350" y="476"/>
                  </a:lnTo>
                  <a:lnTo>
                    <a:pt x="344" y="484"/>
                  </a:lnTo>
                  <a:lnTo>
                    <a:pt x="337" y="492"/>
                  </a:lnTo>
                  <a:lnTo>
                    <a:pt x="332" y="500"/>
                  </a:lnTo>
                  <a:lnTo>
                    <a:pt x="326" y="506"/>
                  </a:lnTo>
                  <a:lnTo>
                    <a:pt x="320" y="512"/>
                  </a:lnTo>
                  <a:lnTo>
                    <a:pt x="319" y="512"/>
                  </a:lnTo>
                  <a:lnTo>
                    <a:pt x="319" y="515"/>
                  </a:lnTo>
                  <a:lnTo>
                    <a:pt x="319" y="516"/>
                  </a:lnTo>
                  <a:lnTo>
                    <a:pt x="318" y="518"/>
                  </a:lnTo>
                  <a:lnTo>
                    <a:pt x="318" y="519"/>
                  </a:lnTo>
                  <a:lnTo>
                    <a:pt x="317" y="522"/>
                  </a:lnTo>
                  <a:lnTo>
                    <a:pt x="317" y="525"/>
                  </a:lnTo>
                  <a:lnTo>
                    <a:pt x="315" y="527"/>
                  </a:lnTo>
                  <a:lnTo>
                    <a:pt x="314" y="530"/>
                  </a:lnTo>
                  <a:lnTo>
                    <a:pt x="314" y="531"/>
                  </a:lnTo>
                  <a:lnTo>
                    <a:pt x="313" y="533"/>
                  </a:lnTo>
                  <a:lnTo>
                    <a:pt x="313" y="534"/>
                  </a:lnTo>
                  <a:lnTo>
                    <a:pt x="313" y="537"/>
                  </a:lnTo>
                  <a:lnTo>
                    <a:pt x="313" y="538"/>
                  </a:lnTo>
                  <a:lnTo>
                    <a:pt x="315" y="538"/>
                  </a:lnTo>
                  <a:lnTo>
                    <a:pt x="319" y="538"/>
                  </a:lnTo>
                  <a:lnTo>
                    <a:pt x="324" y="539"/>
                  </a:lnTo>
                  <a:lnTo>
                    <a:pt x="329" y="540"/>
                  </a:lnTo>
                  <a:lnTo>
                    <a:pt x="335" y="541"/>
                  </a:lnTo>
                  <a:lnTo>
                    <a:pt x="341" y="542"/>
                  </a:lnTo>
                  <a:lnTo>
                    <a:pt x="348" y="543"/>
                  </a:lnTo>
                  <a:lnTo>
                    <a:pt x="355" y="543"/>
                  </a:lnTo>
                  <a:lnTo>
                    <a:pt x="360" y="545"/>
                  </a:lnTo>
                  <a:lnTo>
                    <a:pt x="366" y="546"/>
                  </a:lnTo>
                  <a:lnTo>
                    <a:pt x="372" y="547"/>
                  </a:lnTo>
                  <a:lnTo>
                    <a:pt x="376" y="548"/>
                  </a:lnTo>
                  <a:lnTo>
                    <a:pt x="380" y="548"/>
                  </a:lnTo>
                  <a:lnTo>
                    <a:pt x="382" y="548"/>
                  </a:lnTo>
                  <a:lnTo>
                    <a:pt x="383" y="549"/>
                  </a:lnTo>
                  <a:lnTo>
                    <a:pt x="382" y="554"/>
                  </a:lnTo>
                  <a:lnTo>
                    <a:pt x="382" y="558"/>
                  </a:lnTo>
                  <a:lnTo>
                    <a:pt x="381" y="563"/>
                  </a:lnTo>
                  <a:lnTo>
                    <a:pt x="379" y="568"/>
                  </a:lnTo>
                  <a:lnTo>
                    <a:pt x="378" y="572"/>
                  </a:lnTo>
                  <a:lnTo>
                    <a:pt x="375" y="576"/>
                  </a:lnTo>
                  <a:lnTo>
                    <a:pt x="373" y="580"/>
                  </a:lnTo>
                  <a:lnTo>
                    <a:pt x="370" y="585"/>
                  </a:lnTo>
                  <a:lnTo>
                    <a:pt x="366" y="588"/>
                  </a:lnTo>
                  <a:lnTo>
                    <a:pt x="363" y="592"/>
                  </a:lnTo>
                  <a:lnTo>
                    <a:pt x="359" y="595"/>
                  </a:lnTo>
                  <a:lnTo>
                    <a:pt x="356" y="599"/>
                  </a:lnTo>
                  <a:lnTo>
                    <a:pt x="351" y="602"/>
                  </a:lnTo>
                  <a:lnTo>
                    <a:pt x="348" y="604"/>
                  </a:lnTo>
                  <a:lnTo>
                    <a:pt x="343" y="607"/>
                  </a:lnTo>
                  <a:lnTo>
                    <a:pt x="340" y="610"/>
                  </a:lnTo>
                  <a:lnTo>
                    <a:pt x="342" y="614"/>
                  </a:lnTo>
                  <a:lnTo>
                    <a:pt x="344" y="616"/>
                  </a:lnTo>
                  <a:lnTo>
                    <a:pt x="348" y="619"/>
                  </a:lnTo>
                  <a:lnTo>
                    <a:pt x="351" y="623"/>
                  </a:lnTo>
                  <a:lnTo>
                    <a:pt x="355" y="625"/>
                  </a:lnTo>
                  <a:lnTo>
                    <a:pt x="359" y="627"/>
                  </a:lnTo>
                  <a:lnTo>
                    <a:pt x="363" y="630"/>
                  </a:lnTo>
                  <a:lnTo>
                    <a:pt x="367" y="631"/>
                  </a:lnTo>
                  <a:lnTo>
                    <a:pt x="372" y="632"/>
                  </a:lnTo>
                  <a:lnTo>
                    <a:pt x="376" y="633"/>
                  </a:lnTo>
                  <a:lnTo>
                    <a:pt x="381" y="634"/>
                  </a:lnTo>
                  <a:lnTo>
                    <a:pt x="384" y="634"/>
                  </a:lnTo>
                  <a:lnTo>
                    <a:pt x="389" y="634"/>
                  </a:lnTo>
                  <a:lnTo>
                    <a:pt x="394" y="633"/>
                  </a:lnTo>
                  <a:lnTo>
                    <a:pt x="398" y="633"/>
                  </a:lnTo>
                  <a:lnTo>
                    <a:pt x="403" y="632"/>
                  </a:lnTo>
                  <a:lnTo>
                    <a:pt x="407" y="620"/>
                  </a:lnTo>
                  <a:lnTo>
                    <a:pt x="413" y="610"/>
                  </a:lnTo>
                  <a:lnTo>
                    <a:pt x="420" y="601"/>
                  </a:lnTo>
                  <a:lnTo>
                    <a:pt x="428" y="592"/>
                  </a:lnTo>
                  <a:lnTo>
                    <a:pt x="436" y="582"/>
                  </a:lnTo>
                  <a:lnTo>
                    <a:pt x="444" y="574"/>
                  </a:lnTo>
                  <a:lnTo>
                    <a:pt x="452" y="565"/>
                  </a:lnTo>
                  <a:lnTo>
                    <a:pt x="459" y="556"/>
                  </a:lnTo>
                  <a:lnTo>
                    <a:pt x="466" y="547"/>
                  </a:lnTo>
                  <a:lnTo>
                    <a:pt x="472" y="538"/>
                  </a:lnTo>
                  <a:lnTo>
                    <a:pt x="478" y="529"/>
                  </a:lnTo>
                  <a:lnTo>
                    <a:pt x="481" y="518"/>
                  </a:lnTo>
                  <a:lnTo>
                    <a:pt x="482" y="507"/>
                  </a:lnTo>
                  <a:lnTo>
                    <a:pt x="482" y="495"/>
                  </a:lnTo>
                  <a:lnTo>
                    <a:pt x="480" y="483"/>
                  </a:lnTo>
                  <a:lnTo>
                    <a:pt x="476" y="470"/>
                  </a:lnTo>
                  <a:lnTo>
                    <a:pt x="482" y="463"/>
                  </a:lnTo>
                  <a:lnTo>
                    <a:pt x="487" y="456"/>
                  </a:lnTo>
                  <a:lnTo>
                    <a:pt x="493" y="448"/>
                  </a:lnTo>
                  <a:lnTo>
                    <a:pt x="498" y="440"/>
                  </a:lnTo>
                  <a:lnTo>
                    <a:pt x="503" y="432"/>
                  </a:lnTo>
                  <a:lnTo>
                    <a:pt x="509" y="424"/>
                  </a:lnTo>
                  <a:lnTo>
                    <a:pt x="513" y="415"/>
                  </a:lnTo>
                  <a:lnTo>
                    <a:pt x="519" y="407"/>
                  </a:lnTo>
                  <a:lnTo>
                    <a:pt x="524" y="399"/>
                  </a:lnTo>
                  <a:lnTo>
                    <a:pt x="529" y="391"/>
                  </a:lnTo>
                  <a:lnTo>
                    <a:pt x="535" y="383"/>
                  </a:lnTo>
                  <a:lnTo>
                    <a:pt x="542" y="376"/>
                  </a:lnTo>
                  <a:lnTo>
                    <a:pt x="548" y="369"/>
                  </a:lnTo>
                  <a:lnTo>
                    <a:pt x="556" y="363"/>
                  </a:lnTo>
                  <a:lnTo>
                    <a:pt x="563" y="357"/>
                  </a:lnTo>
                  <a:lnTo>
                    <a:pt x="572" y="354"/>
                  </a:lnTo>
                  <a:lnTo>
                    <a:pt x="560" y="347"/>
                  </a:lnTo>
                  <a:lnTo>
                    <a:pt x="552" y="339"/>
                  </a:lnTo>
                  <a:lnTo>
                    <a:pt x="547" y="331"/>
                  </a:lnTo>
                  <a:lnTo>
                    <a:pt x="542" y="322"/>
                  </a:lnTo>
                  <a:lnTo>
                    <a:pt x="540" y="314"/>
                  </a:lnTo>
                  <a:lnTo>
                    <a:pt x="539" y="304"/>
                  </a:lnTo>
                  <a:lnTo>
                    <a:pt x="537" y="294"/>
                  </a:lnTo>
                  <a:lnTo>
                    <a:pt x="537" y="285"/>
                  </a:lnTo>
                  <a:lnTo>
                    <a:pt x="536" y="276"/>
                  </a:lnTo>
                  <a:lnTo>
                    <a:pt x="535" y="265"/>
                  </a:lnTo>
                  <a:lnTo>
                    <a:pt x="534" y="256"/>
                  </a:lnTo>
                  <a:lnTo>
                    <a:pt x="532" y="248"/>
                  </a:lnTo>
                  <a:lnTo>
                    <a:pt x="527" y="239"/>
                  </a:lnTo>
                  <a:lnTo>
                    <a:pt x="521" y="231"/>
                  </a:lnTo>
                  <a:lnTo>
                    <a:pt x="513" y="223"/>
                  </a:lnTo>
                  <a:lnTo>
                    <a:pt x="503" y="217"/>
                  </a:lnTo>
                  <a:lnTo>
                    <a:pt x="503" y="215"/>
                  </a:lnTo>
                  <a:lnTo>
                    <a:pt x="503" y="214"/>
                  </a:lnTo>
                  <a:lnTo>
                    <a:pt x="503" y="211"/>
                  </a:lnTo>
                  <a:lnTo>
                    <a:pt x="503" y="209"/>
                  </a:lnTo>
                  <a:lnTo>
                    <a:pt x="503" y="207"/>
                  </a:lnTo>
                  <a:lnTo>
                    <a:pt x="503" y="205"/>
                  </a:lnTo>
                  <a:lnTo>
                    <a:pt x="502" y="202"/>
                  </a:lnTo>
                  <a:lnTo>
                    <a:pt x="503" y="200"/>
                  </a:lnTo>
                  <a:lnTo>
                    <a:pt x="503" y="199"/>
                  </a:lnTo>
                  <a:lnTo>
                    <a:pt x="503" y="196"/>
                  </a:lnTo>
                  <a:lnTo>
                    <a:pt x="504" y="194"/>
                  </a:lnTo>
                  <a:lnTo>
                    <a:pt x="504" y="193"/>
                  </a:lnTo>
                  <a:lnTo>
                    <a:pt x="506" y="192"/>
                  </a:lnTo>
                  <a:lnTo>
                    <a:pt x="507" y="191"/>
                  </a:lnTo>
                  <a:lnTo>
                    <a:pt x="510" y="191"/>
                  </a:lnTo>
                  <a:lnTo>
                    <a:pt x="513" y="191"/>
                  </a:lnTo>
                  <a:lnTo>
                    <a:pt x="517" y="191"/>
                  </a:lnTo>
                  <a:lnTo>
                    <a:pt x="521" y="191"/>
                  </a:lnTo>
                  <a:lnTo>
                    <a:pt x="525" y="192"/>
                  </a:lnTo>
                  <a:lnTo>
                    <a:pt x="528" y="193"/>
                  </a:lnTo>
                  <a:lnTo>
                    <a:pt x="532" y="194"/>
                  </a:lnTo>
                  <a:lnTo>
                    <a:pt x="535" y="195"/>
                  </a:lnTo>
                  <a:lnTo>
                    <a:pt x="537" y="196"/>
                  </a:lnTo>
                  <a:lnTo>
                    <a:pt x="541" y="198"/>
                  </a:lnTo>
                  <a:lnTo>
                    <a:pt x="544" y="198"/>
                  </a:lnTo>
                  <a:lnTo>
                    <a:pt x="547" y="199"/>
                  </a:lnTo>
                  <a:lnTo>
                    <a:pt x="550" y="199"/>
                  </a:lnTo>
                  <a:lnTo>
                    <a:pt x="553" y="198"/>
                  </a:lnTo>
                  <a:lnTo>
                    <a:pt x="557" y="196"/>
                  </a:lnTo>
                  <a:lnTo>
                    <a:pt x="559" y="195"/>
                  </a:lnTo>
                  <a:lnTo>
                    <a:pt x="563" y="193"/>
                  </a:lnTo>
                  <a:lnTo>
                    <a:pt x="567" y="191"/>
                  </a:lnTo>
                  <a:lnTo>
                    <a:pt x="567" y="187"/>
                  </a:lnTo>
                  <a:lnTo>
                    <a:pt x="566" y="185"/>
                  </a:lnTo>
                  <a:lnTo>
                    <a:pt x="566" y="182"/>
                  </a:lnTo>
                  <a:lnTo>
                    <a:pt x="565" y="178"/>
                  </a:lnTo>
                  <a:lnTo>
                    <a:pt x="564" y="175"/>
                  </a:lnTo>
                  <a:lnTo>
                    <a:pt x="563" y="171"/>
                  </a:lnTo>
                  <a:lnTo>
                    <a:pt x="562" y="168"/>
                  </a:lnTo>
                  <a:lnTo>
                    <a:pt x="562" y="163"/>
                  </a:lnTo>
                  <a:lnTo>
                    <a:pt x="560" y="160"/>
                  </a:lnTo>
                  <a:lnTo>
                    <a:pt x="560" y="155"/>
                  </a:lnTo>
                  <a:lnTo>
                    <a:pt x="560" y="152"/>
                  </a:lnTo>
                  <a:lnTo>
                    <a:pt x="562" y="148"/>
                  </a:lnTo>
                  <a:lnTo>
                    <a:pt x="563" y="144"/>
                  </a:lnTo>
                  <a:lnTo>
                    <a:pt x="565" y="140"/>
                  </a:lnTo>
                  <a:lnTo>
                    <a:pt x="567" y="137"/>
                  </a:lnTo>
                  <a:lnTo>
                    <a:pt x="572" y="134"/>
                  </a:lnTo>
                  <a:lnTo>
                    <a:pt x="562" y="131"/>
                  </a:lnTo>
                  <a:lnTo>
                    <a:pt x="552" y="126"/>
                  </a:lnTo>
                  <a:lnTo>
                    <a:pt x="544" y="122"/>
                  </a:lnTo>
                  <a:lnTo>
                    <a:pt x="537" y="115"/>
                  </a:lnTo>
                  <a:lnTo>
                    <a:pt x="532" y="108"/>
                  </a:lnTo>
                  <a:lnTo>
                    <a:pt x="527" y="100"/>
                  </a:lnTo>
                  <a:lnTo>
                    <a:pt x="524" y="92"/>
                  </a:lnTo>
                  <a:lnTo>
                    <a:pt x="520" y="83"/>
                  </a:lnTo>
                  <a:lnTo>
                    <a:pt x="518" y="72"/>
                  </a:lnTo>
                  <a:lnTo>
                    <a:pt x="517" y="63"/>
                  </a:lnTo>
                  <a:lnTo>
                    <a:pt x="516" y="53"/>
                  </a:lnTo>
                  <a:lnTo>
                    <a:pt x="516" y="43"/>
                  </a:lnTo>
                  <a:lnTo>
                    <a:pt x="517" y="33"/>
                  </a:lnTo>
                  <a:lnTo>
                    <a:pt x="518" y="23"/>
                  </a:lnTo>
                  <a:lnTo>
                    <a:pt x="519" y="14"/>
                  </a:lnTo>
                  <a:lnTo>
                    <a:pt x="521" y="5"/>
                  </a:lnTo>
                  <a:lnTo>
                    <a:pt x="521" y="3"/>
                  </a:lnTo>
                  <a:lnTo>
                    <a:pt x="522" y="3"/>
                  </a:lnTo>
                  <a:lnTo>
                    <a:pt x="524" y="2"/>
                  </a:lnTo>
                  <a:lnTo>
                    <a:pt x="525" y="2"/>
                  </a:lnTo>
                  <a:lnTo>
                    <a:pt x="526" y="2"/>
                  </a:lnTo>
                  <a:lnTo>
                    <a:pt x="526" y="1"/>
                  </a:lnTo>
                  <a:lnTo>
                    <a:pt x="527" y="1"/>
                  </a:lnTo>
                  <a:lnTo>
                    <a:pt x="528" y="0"/>
                  </a:lnTo>
                  <a:lnTo>
                    <a:pt x="529" y="0"/>
                  </a:lnTo>
                  <a:lnTo>
                    <a:pt x="530" y="0"/>
                  </a:lnTo>
                  <a:lnTo>
                    <a:pt x="611" y="18"/>
                  </a:lnTo>
                  <a:lnTo>
                    <a:pt x="694" y="38"/>
                  </a:lnTo>
                  <a:lnTo>
                    <a:pt x="775" y="55"/>
                  </a:lnTo>
                  <a:lnTo>
                    <a:pt x="858" y="74"/>
                  </a:lnTo>
                  <a:lnTo>
                    <a:pt x="940" y="92"/>
                  </a:lnTo>
                  <a:lnTo>
                    <a:pt x="1023" y="109"/>
                  </a:lnTo>
                  <a:lnTo>
                    <a:pt x="1105" y="126"/>
                  </a:lnTo>
                  <a:lnTo>
                    <a:pt x="1188" y="144"/>
                  </a:lnTo>
                  <a:lnTo>
                    <a:pt x="1271" y="161"/>
                  </a:lnTo>
                  <a:lnTo>
                    <a:pt x="1355" y="177"/>
                  </a:lnTo>
                  <a:lnTo>
                    <a:pt x="1438" y="194"/>
                  </a:lnTo>
                  <a:lnTo>
                    <a:pt x="1520" y="211"/>
                  </a:lnTo>
                  <a:lnTo>
                    <a:pt x="1603" y="229"/>
                  </a:lnTo>
                  <a:lnTo>
                    <a:pt x="1686" y="245"/>
                  </a:lnTo>
                  <a:lnTo>
                    <a:pt x="1769" y="262"/>
                  </a:lnTo>
                  <a:lnTo>
                    <a:pt x="1853" y="28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1" name="Freeform 19"/>
            <p:cNvSpPr>
              <a:spLocks/>
            </p:cNvSpPr>
            <p:nvPr/>
          </p:nvSpPr>
          <p:spPr bwMode="auto">
            <a:xfrm>
              <a:off x="1175" y="1110"/>
              <a:ext cx="544" cy="868"/>
            </a:xfrm>
            <a:custGeom>
              <a:avLst/>
              <a:gdLst>
                <a:gd name="T0" fmla="*/ 25 w 1632"/>
                <a:gd name="T1" fmla="*/ 4 h 2604"/>
                <a:gd name="T2" fmla="*/ 25 w 1632"/>
                <a:gd name="T3" fmla="*/ 6 h 2604"/>
                <a:gd name="T4" fmla="*/ 24 w 1632"/>
                <a:gd name="T5" fmla="*/ 11 h 2604"/>
                <a:gd name="T6" fmla="*/ 25 w 1632"/>
                <a:gd name="T7" fmla="*/ 16 h 2604"/>
                <a:gd name="T8" fmla="*/ 26 w 1632"/>
                <a:gd name="T9" fmla="*/ 18 h 2604"/>
                <a:gd name="T10" fmla="*/ 25 w 1632"/>
                <a:gd name="T11" fmla="*/ 20 h 2604"/>
                <a:gd name="T12" fmla="*/ 27 w 1632"/>
                <a:gd name="T13" fmla="*/ 22 h 2604"/>
                <a:gd name="T14" fmla="*/ 29 w 1632"/>
                <a:gd name="T15" fmla="*/ 25 h 2604"/>
                <a:gd name="T16" fmla="*/ 30 w 1632"/>
                <a:gd name="T17" fmla="*/ 28 h 2604"/>
                <a:gd name="T18" fmla="*/ 32 w 1632"/>
                <a:gd name="T19" fmla="*/ 31 h 2604"/>
                <a:gd name="T20" fmla="*/ 34 w 1632"/>
                <a:gd name="T21" fmla="*/ 32 h 2604"/>
                <a:gd name="T22" fmla="*/ 35 w 1632"/>
                <a:gd name="T23" fmla="*/ 32 h 2604"/>
                <a:gd name="T24" fmla="*/ 35 w 1632"/>
                <a:gd name="T25" fmla="*/ 35 h 2604"/>
                <a:gd name="T26" fmla="*/ 33 w 1632"/>
                <a:gd name="T27" fmla="*/ 38 h 2604"/>
                <a:gd name="T28" fmla="*/ 32 w 1632"/>
                <a:gd name="T29" fmla="*/ 41 h 2604"/>
                <a:gd name="T30" fmla="*/ 31 w 1632"/>
                <a:gd name="T31" fmla="*/ 45 h 2604"/>
                <a:gd name="T32" fmla="*/ 34 w 1632"/>
                <a:gd name="T33" fmla="*/ 45 h 2604"/>
                <a:gd name="T34" fmla="*/ 37 w 1632"/>
                <a:gd name="T35" fmla="*/ 45 h 2604"/>
                <a:gd name="T36" fmla="*/ 38 w 1632"/>
                <a:gd name="T37" fmla="*/ 49 h 2604"/>
                <a:gd name="T38" fmla="*/ 39 w 1632"/>
                <a:gd name="T39" fmla="*/ 54 h 2604"/>
                <a:gd name="T40" fmla="*/ 39 w 1632"/>
                <a:gd name="T41" fmla="*/ 56 h 2604"/>
                <a:gd name="T42" fmla="*/ 41 w 1632"/>
                <a:gd name="T43" fmla="*/ 57 h 2604"/>
                <a:gd name="T44" fmla="*/ 42 w 1632"/>
                <a:gd name="T45" fmla="*/ 58 h 2604"/>
                <a:gd name="T46" fmla="*/ 42 w 1632"/>
                <a:gd name="T47" fmla="*/ 61 h 2604"/>
                <a:gd name="T48" fmla="*/ 44 w 1632"/>
                <a:gd name="T49" fmla="*/ 62 h 2604"/>
                <a:gd name="T50" fmla="*/ 45 w 1632"/>
                <a:gd name="T51" fmla="*/ 61 h 2604"/>
                <a:gd name="T52" fmla="*/ 47 w 1632"/>
                <a:gd name="T53" fmla="*/ 62 h 2604"/>
                <a:gd name="T54" fmla="*/ 49 w 1632"/>
                <a:gd name="T55" fmla="*/ 61 h 2604"/>
                <a:gd name="T56" fmla="*/ 53 w 1632"/>
                <a:gd name="T57" fmla="*/ 62 h 2604"/>
                <a:gd name="T58" fmla="*/ 56 w 1632"/>
                <a:gd name="T59" fmla="*/ 61 h 2604"/>
                <a:gd name="T60" fmla="*/ 57 w 1632"/>
                <a:gd name="T61" fmla="*/ 60 h 2604"/>
                <a:gd name="T62" fmla="*/ 57 w 1632"/>
                <a:gd name="T63" fmla="*/ 60 h 2604"/>
                <a:gd name="T64" fmla="*/ 58 w 1632"/>
                <a:gd name="T65" fmla="*/ 61 h 2604"/>
                <a:gd name="T66" fmla="*/ 60 w 1632"/>
                <a:gd name="T67" fmla="*/ 63 h 2604"/>
                <a:gd name="T68" fmla="*/ 60 w 1632"/>
                <a:gd name="T69" fmla="*/ 69 h 2604"/>
                <a:gd name="T70" fmla="*/ 59 w 1632"/>
                <a:gd name="T71" fmla="*/ 76 h 2604"/>
                <a:gd name="T72" fmla="*/ 59 w 1632"/>
                <a:gd name="T73" fmla="*/ 77 h 2604"/>
                <a:gd name="T74" fmla="*/ 59 w 1632"/>
                <a:gd name="T75" fmla="*/ 81 h 2604"/>
                <a:gd name="T76" fmla="*/ 58 w 1632"/>
                <a:gd name="T77" fmla="*/ 90 h 2604"/>
                <a:gd name="T78" fmla="*/ 51 w 1632"/>
                <a:gd name="T79" fmla="*/ 96 h 2604"/>
                <a:gd name="T80" fmla="*/ 37 w 1632"/>
                <a:gd name="T81" fmla="*/ 94 h 2604"/>
                <a:gd name="T82" fmla="*/ 22 w 1632"/>
                <a:gd name="T83" fmla="*/ 92 h 2604"/>
                <a:gd name="T84" fmla="*/ 9 w 1632"/>
                <a:gd name="T85" fmla="*/ 90 h 2604"/>
                <a:gd name="T86" fmla="*/ 0 w 1632"/>
                <a:gd name="T87" fmla="*/ 86 h 2604"/>
                <a:gd name="T88" fmla="*/ 3 w 1632"/>
                <a:gd name="T89" fmla="*/ 69 h 2604"/>
                <a:gd name="T90" fmla="*/ 5 w 1632"/>
                <a:gd name="T91" fmla="*/ 63 h 2604"/>
                <a:gd name="T92" fmla="*/ 6 w 1632"/>
                <a:gd name="T93" fmla="*/ 61 h 2604"/>
                <a:gd name="T94" fmla="*/ 6 w 1632"/>
                <a:gd name="T95" fmla="*/ 59 h 2604"/>
                <a:gd name="T96" fmla="*/ 4 w 1632"/>
                <a:gd name="T97" fmla="*/ 58 h 2604"/>
                <a:gd name="T98" fmla="*/ 4 w 1632"/>
                <a:gd name="T99" fmla="*/ 55 h 2604"/>
                <a:gd name="T100" fmla="*/ 8 w 1632"/>
                <a:gd name="T101" fmla="*/ 52 h 2604"/>
                <a:gd name="T102" fmla="*/ 10 w 1632"/>
                <a:gd name="T103" fmla="*/ 49 h 2604"/>
                <a:gd name="T104" fmla="*/ 11 w 1632"/>
                <a:gd name="T105" fmla="*/ 47 h 2604"/>
                <a:gd name="T106" fmla="*/ 11 w 1632"/>
                <a:gd name="T107" fmla="*/ 46 h 2604"/>
                <a:gd name="T108" fmla="*/ 13 w 1632"/>
                <a:gd name="T109" fmla="*/ 43 h 2604"/>
                <a:gd name="T110" fmla="*/ 14 w 1632"/>
                <a:gd name="T111" fmla="*/ 41 h 2604"/>
                <a:gd name="T112" fmla="*/ 13 w 1632"/>
                <a:gd name="T113" fmla="*/ 39 h 2604"/>
                <a:gd name="T114" fmla="*/ 12 w 1632"/>
                <a:gd name="T115" fmla="*/ 37 h 2604"/>
                <a:gd name="T116" fmla="*/ 12 w 1632"/>
                <a:gd name="T117" fmla="*/ 34 h 2604"/>
                <a:gd name="T118" fmla="*/ 12 w 1632"/>
                <a:gd name="T119" fmla="*/ 26 h 2604"/>
                <a:gd name="T120" fmla="*/ 15 w 1632"/>
                <a:gd name="T121" fmla="*/ 10 h 2604"/>
                <a:gd name="T122" fmla="*/ 19 w 1632"/>
                <a:gd name="T123" fmla="*/ 0 h 2604"/>
                <a:gd name="T124" fmla="*/ 23 w 1632"/>
                <a:gd name="T125" fmla="*/ 1 h 260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32"/>
                <a:gd name="T190" fmla="*/ 0 h 2604"/>
                <a:gd name="T191" fmla="*/ 1632 w 1632"/>
                <a:gd name="T192" fmla="*/ 2604 h 260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32" h="2604">
                  <a:moveTo>
                    <a:pt x="690" y="47"/>
                  </a:moveTo>
                  <a:lnTo>
                    <a:pt x="687" y="52"/>
                  </a:lnTo>
                  <a:lnTo>
                    <a:pt x="686" y="58"/>
                  </a:lnTo>
                  <a:lnTo>
                    <a:pt x="686" y="64"/>
                  </a:lnTo>
                  <a:lnTo>
                    <a:pt x="685" y="72"/>
                  </a:lnTo>
                  <a:lnTo>
                    <a:pt x="685" y="78"/>
                  </a:lnTo>
                  <a:lnTo>
                    <a:pt x="685" y="87"/>
                  </a:lnTo>
                  <a:lnTo>
                    <a:pt x="685" y="95"/>
                  </a:lnTo>
                  <a:lnTo>
                    <a:pt x="685" y="104"/>
                  </a:lnTo>
                  <a:lnTo>
                    <a:pt x="685" y="112"/>
                  </a:lnTo>
                  <a:lnTo>
                    <a:pt x="684" y="120"/>
                  </a:lnTo>
                  <a:lnTo>
                    <a:pt x="683" y="128"/>
                  </a:lnTo>
                  <a:lnTo>
                    <a:pt x="682" y="136"/>
                  </a:lnTo>
                  <a:lnTo>
                    <a:pt x="679" y="144"/>
                  </a:lnTo>
                  <a:lnTo>
                    <a:pt x="677" y="151"/>
                  </a:lnTo>
                  <a:lnTo>
                    <a:pt x="673" y="157"/>
                  </a:lnTo>
                  <a:lnTo>
                    <a:pt x="669" y="163"/>
                  </a:lnTo>
                  <a:lnTo>
                    <a:pt x="669" y="182"/>
                  </a:lnTo>
                  <a:lnTo>
                    <a:pt x="668" y="201"/>
                  </a:lnTo>
                  <a:lnTo>
                    <a:pt x="665" y="220"/>
                  </a:lnTo>
                  <a:lnTo>
                    <a:pt x="662" y="239"/>
                  </a:lnTo>
                  <a:lnTo>
                    <a:pt x="659" y="258"/>
                  </a:lnTo>
                  <a:lnTo>
                    <a:pt x="655" y="277"/>
                  </a:lnTo>
                  <a:lnTo>
                    <a:pt x="652" y="296"/>
                  </a:lnTo>
                  <a:lnTo>
                    <a:pt x="648" y="314"/>
                  </a:lnTo>
                  <a:lnTo>
                    <a:pt x="646" y="331"/>
                  </a:lnTo>
                  <a:lnTo>
                    <a:pt x="645" y="350"/>
                  </a:lnTo>
                  <a:lnTo>
                    <a:pt x="646" y="367"/>
                  </a:lnTo>
                  <a:lnTo>
                    <a:pt x="649" y="383"/>
                  </a:lnTo>
                  <a:lnTo>
                    <a:pt x="654" y="399"/>
                  </a:lnTo>
                  <a:lnTo>
                    <a:pt x="663" y="415"/>
                  </a:lnTo>
                  <a:lnTo>
                    <a:pt x="675" y="430"/>
                  </a:lnTo>
                  <a:lnTo>
                    <a:pt x="690" y="445"/>
                  </a:lnTo>
                  <a:lnTo>
                    <a:pt x="692" y="452"/>
                  </a:lnTo>
                  <a:lnTo>
                    <a:pt x="694" y="459"/>
                  </a:lnTo>
                  <a:lnTo>
                    <a:pt x="695" y="466"/>
                  </a:lnTo>
                  <a:lnTo>
                    <a:pt x="695" y="473"/>
                  </a:lnTo>
                  <a:lnTo>
                    <a:pt x="695" y="478"/>
                  </a:lnTo>
                  <a:lnTo>
                    <a:pt x="693" y="485"/>
                  </a:lnTo>
                  <a:lnTo>
                    <a:pt x="692" y="492"/>
                  </a:lnTo>
                  <a:lnTo>
                    <a:pt x="690" y="498"/>
                  </a:lnTo>
                  <a:lnTo>
                    <a:pt x="687" y="505"/>
                  </a:lnTo>
                  <a:lnTo>
                    <a:pt x="685" y="512"/>
                  </a:lnTo>
                  <a:lnTo>
                    <a:pt x="684" y="518"/>
                  </a:lnTo>
                  <a:lnTo>
                    <a:pt x="682" y="525"/>
                  </a:lnTo>
                  <a:lnTo>
                    <a:pt x="682" y="532"/>
                  </a:lnTo>
                  <a:lnTo>
                    <a:pt x="680" y="539"/>
                  </a:lnTo>
                  <a:lnTo>
                    <a:pt x="682" y="547"/>
                  </a:lnTo>
                  <a:lnTo>
                    <a:pt x="684" y="555"/>
                  </a:lnTo>
                  <a:lnTo>
                    <a:pt x="691" y="562"/>
                  </a:lnTo>
                  <a:lnTo>
                    <a:pt x="700" y="569"/>
                  </a:lnTo>
                  <a:lnTo>
                    <a:pt x="708" y="575"/>
                  </a:lnTo>
                  <a:lnTo>
                    <a:pt x="717" y="582"/>
                  </a:lnTo>
                  <a:lnTo>
                    <a:pt x="725" y="587"/>
                  </a:lnTo>
                  <a:lnTo>
                    <a:pt x="734" y="594"/>
                  </a:lnTo>
                  <a:lnTo>
                    <a:pt x="742" y="600"/>
                  </a:lnTo>
                  <a:lnTo>
                    <a:pt x="750" y="607"/>
                  </a:lnTo>
                  <a:lnTo>
                    <a:pt x="757" y="615"/>
                  </a:lnTo>
                  <a:lnTo>
                    <a:pt x="763" y="622"/>
                  </a:lnTo>
                  <a:lnTo>
                    <a:pt x="768" y="631"/>
                  </a:lnTo>
                  <a:lnTo>
                    <a:pt x="772" y="639"/>
                  </a:lnTo>
                  <a:lnTo>
                    <a:pt x="775" y="649"/>
                  </a:lnTo>
                  <a:lnTo>
                    <a:pt x="776" y="661"/>
                  </a:lnTo>
                  <a:lnTo>
                    <a:pt x="775" y="672"/>
                  </a:lnTo>
                  <a:lnTo>
                    <a:pt x="772" y="686"/>
                  </a:lnTo>
                  <a:lnTo>
                    <a:pt x="779" y="695"/>
                  </a:lnTo>
                  <a:lnTo>
                    <a:pt x="785" y="706"/>
                  </a:lnTo>
                  <a:lnTo>
                    <a:pt x="791" y="717"/>
                  </a:lnTo>
                  <a:lnTo>
                    <a:pt x="796" y="730"/>
                  </a:lnTo>
                  <a:lnTo>
                    <a:pt x="801" y="741"/>
                  </a:lnTo>
                  <a:lnTo>
                    <a:pt x="807" y="753"/>
                  </a:lnTo>
                  <a:lnTo>
                    <a:pt x="811" y="765"/>
                  </a:lnTo>
                  <a:lnTo>
                    <a:pt x="817" y="777"/>
                  </a:lnTo>
                  <a:lnTo>
                    <a:pt x="823" y="788"/>
                  </a:lnTo>
                  <a:lnTo>
                    <a:pt x="830" y="799"/>
                  </a:lnTo>
                  <a:lnTo>
                    <a:pt x="837" y="808"/>
                  </a:lnTo>
                  <a:lnTo>
                    <a:pt x="845" y="817"/>
                  </a:lnTo>
                  <a:lnTo>
                    <a:pt x="853" y="824"/>
                  </a:lnTo>
                  <a:lnTo>
                    <a:pt x="863" y="830"/>
                  </a:lnTo>
                  <a:lnTo>
                    <a:pt x="875" y="834"/>
                  </a:lnTo>
                  <a:lnTo>
                    <a:pt x="887" y="838"/>
                  </a:lnTo>
                  <a:lnTo>
                    <a:pt x="888" y="842"/>
                  </a:lnTo>
                  <a:lnTo>
                    <a:pt x="891" y="847"/>
                  </a:lnTo>
                  <a:lnTo>
                    <a:pt x="894" y="849"/>
                  </a:lnTo>
                  <a:lnTo>
                    <a:pt x="898" y="852"/>
                  </a:lnTo>
                  <a:lnTo>
                    <a:pt x="902" y="853"/>
                  </a:lnTo>
                  <a:lnTo>
                    <a:pt x="906" y="853"/>
                  </a:lnTo>
                  <a:lnTo>
                    <a:pt x="911" y="853"/>
                  </a:lnTo>
                  <a:lnTo>
                    <a:pt x="916" y="853"/>
                  </a:lnTo>
                  <a:lnTo>
                    <a:pt x="921" y="853"/>
                  </a:lnTo>
                  <a:lnTo>
                    <a:pt x="926" y="853"/>
                  </a:lnTo>
                  <a:lnTo>
                    <a:pt x="931" y="853"/>
                  </a:lnTo>
                  <a:lnTo>
                    <a:pt x="936" y="853"/>
                  </a:lnTo>
                  <a:lnTo>
                    <a:pt x="940" y="854"/>
                  </a:lnTo>
                  <a:lnTo>
                    <a:pt x="945" y="856"/>
                  </a:lnTo>
                  <a:lnTo>
                    <a:pt x="948" y="859"/>
                  </a:lnTo>
                  <a:lnTo>
                    <a:pt x="952" y="863"/>
                  </a:lnTo>
                  <a:lnTo>
                    <a:pt x="948" y="875"/>
                  </a:lnTo>
                  <a:lnTo>
                    <a:pt x="946" y="887"/>
                  </a:lnTo>
                  <a:lnTo>
                    <a:pt x="944" y="899"/>
                  </a:lnTo>
                  <a:lnTo>
                    <a:pt x="941" y="911"/>
                  </a:lnTo>
                  <a:lnTo>
                    <a:pt x="939" y="923"/>
                  </a:lnTo>
                  <a:lnTo>
                    <a:pt x="937" y="936"/>
                  </a:lnTo>
                  <a:lnTo>
                    <a:pt x="934" y="947"/>
                  </a:lnTo>
                  <a:lnTo>
                    <a:pt x="931" y="958"/>
                  </a:lnTo>
                  <a:lnTo>
                    <a:pt x="928" y="969"/>
                  </a:lnTo>
                  <a:lnTo>
                    <a:pt x="923" y="979"/>
                  </a:lnTo>
                  <a:lnTo>
                    <a:pt x="917" y="988"/>
                  </a:lnTo>
                  <a:lnTo>
                    <a:pt x="910" y="996"/>
                  </a:lnTo>
                  <a:lnTo>
                    <a:pt x="901" y="1004"/>
                  </a:lnTo>
                  <a:lnTo>
                    <a:pt x="892" y="1010"/>
                  </a:lnTo>
                  <a:lnTo>
                    <a:pt x="879" y="1016"/>
                  </a:lnTo>
                  <a:lnTo>
                    <a:pt x="867" y="1021"/>
                  </a:lnTo>
                  <a:lnTo>
                    <a:pt x="876" y="1034"/>
                  </a:lnTo>
                  <a:lnTo>
                    <a:pt x="883" y="1047"/>
                  </a:lnTo>
                  <a:lnTo>
                    <a:pt x="886" y="1060"/>
                  </a:lnTo>
                  <a:lnTo>
                    <a:pt x="886" y="1071"/>
                  </a:lnTo>
                  <a:lnTo>
                    <a:pt x="884" y="1083"/>
                  </a:lnTo>
                  <a:lnTo>
                    <a:pt x="879" y="1094"/>
                  </a:lnTo>
                  <a:lnTo>
                    <a:pt x="874" y="1106"/>
                  </a:lnTo>
                  <a:lnTo>
                    <a:pt x="868" y="1117"/>
                  </a:lnTo>
                  <a:lnTo>
                    <a:pt x="861" y="1127"/>
                  </a:lnTo>
                  <a:lnTo>
                    <a:pt x="855" y="1139"/>
                  </a:lnTo>
                  <a:lnTo>
                    <a:pt x="849" y="1150"/>
                  </a:lnTo>
                  <a:lnTo>
                    <a:pt x="846" y="1163"/>
                  </a:lnTo>
                  <a:lnTo>
                    <a:pt x="844" y="1176"/>
                  </a:lnTo>
                  <a:lnTo>
                    <a:pt x="845" y="1188"/>
                  </a:lnTo>
                  <a:lnTo>
                    <a:pt x="847" y="1203"/>
                  </a:lnTo>
                  <a:lnTo>
                    <a:pt x="855" y="1218"/>
                  </a:lnTo>
                  <a:lnTo>
                    <a:pt x="865" y="1226"/>
                  </a:lnTo>
                  <a:lnTo>
                    <a:pt x="876" y="1230"/>
                  </a:lnTo>
                  <a:lnTo>
                    <a:pt x="886" y="1231"/>
                  </a:lnTo>
                  <a:lnTo>
                    <a:pt x="897" y="1228"/>
                  </a:lnTo>
                  <a:lnTo>
                    <a:pt x="907" y="1225"/>
                  </a:lnTo>
                  <a:lnTo>
                    <a:pt x="916" y="1219"/>
                  </a:lnTo>
                  <a:lnTo>
                    <a:pt x="926" y="1212"/>
                  </a:lnTo>
                  <a:lnTo>
                    <a:pt x="937" y="1205"/>
                  </a:lnTo>
                  <a:lnTo>
                    <a:pt x="946" y="1200"/>
                  </a:lnTo>
                  <a:lnTo>
                    <a:pt x="956" y="1194"/>
                  </a:lnTo>
                  <a:lnTo>
                    <a:pt x="965" y="1191"/>
                  </a:lnTo>
                  <a:lnTo>
                    <a:pt x="975" y="1191"/>
                  </a:lnTo>
                  <a:lnTo>
                    <a:pt x="983" y="1192"/>
                  </a:lnTo>
                  <a:lnTo>
                    <a:pt x="992" y="1197"/>
                  </a:lnTo>
                  <a:lnTo>
                    <a:pt x="1000" y="1208"/>
                  </a:lnTo>
                  <a:lnTo>
                    <a:pt x="1008" y="1224"/>
                  </a:lnTo>
                  <a:lnTo>
                    <a:pt x="1003" y="1241"/>
                  </a:lnTo>
                  <a:lnTo>
                    <a:pt x="1001" y="1257"/>
                  </a:lnTo>
                  <a:lnTo>
                    <a:pt x="1002" y="1273"/>
                  </a:lnTo>
                  <a:lnTo>
                    <a:pt x="1005" y="1289"/>
                  </a:lnTo>
                  <a:lnTo>
                    <a:pt x="1008" y="1304"/>
                  </a:lnTo>
                  <a:lnTo>
                    <a:pt x="1014" y="1319"/>
                  </a:lnTo>
                  <a:lnTo>
                    <a:pt x="1021" y="1334"/>
                  </a:lnTo>
                  <a:lnTo>
                    <a:pt x="1026" y="1349"/>
                  </a:lnTo>
                  <a:lnTo>
                    <a:pt x="1033" y="1364"/>
                  </a:lnTo>
                  <a:lnTo>
                    <a:pt x="1040" y="1379"/>
                  </a:lnTo>
                  <a:lnTo>
                    <a:pt x="1046" y="1394"/>
                  </a:lnTo>
                  <a:lnTo>
                    <a:pt x="1049" y="1410"/>
                  </a:lnTo>
                  <a:lnTo>
                    <a:pt x="1053" y="1425"/>
                  </a:lnTo>
                  <a:lnTo>
                    <a:pt x="1054" y="1441"/>
                  </a:lnTo>
                  <a:lnTo>
                    <a:pt x="1053" y="1458"/>
                  </a:lnTo>
                  <a:lnTo>
                    <a:pt x="1049" y="1475"/>
                  </a:lnTo>
                  <a:lnTo>
                    <a:pt x="1049" y="1480"/>
                  </a:lnTo>
                  <a:lnTo>
                    <a:pt x="1051" y="1485"/>
                  </a:lnTo>
                  <a:lnTo>
                    <a:pt x="1052" y="1489"/>
                  </a:lnTo>
                  <a:lnTo>
                    <a:pt x="1054" y="1493"/>
                  </a:lnTo>
                  <a:lnTo>
                    <a:pt x="1056" y="1497"/>
                  </a:lnTo>
                  <a:lnTo>
                    <a:pt x="1060" y="1501"/>
                  </a:lnTo>
                  <a:lnTo>
                    <a:pt x="1063" y="1504"/>
                  </a:lnTo>
                  <a:lnTo>
                    <a:pt x="1067" y="1508"/>
                  </a:lnTo>
                  <a:lnTo>
                    <a:pt x="1070" y="1511"/>
                  </a:lnTo>
                  <a:lnTo>
                    <a:pt x="1075" y="1515"/>
                  </a:lnTo>
                  <a:lnTo>
                    <a:pt x="1078" y="1517"/>
                  </a:lnTo>
                  <a:lnTo>
                    <a:pt x="1083" y="1520"/>
                  </a:lnTo>
                  <a:lnTo>
                    <a:pt x="1086" y="1523"/>
                  </a:lnTo>
                  <a:lnTo>
                    <a:pt x="1090" y="1526"/>
                  </a:lnTo>
                  <a:lnTo>
                    <a:pt x="1094" y="1528"/>
                  </a:lnTo>
                  <a:lnTo>
                    <a:pt x="1098" y="1532"/>
                  </a:lnTo>
                  <a:lnTo>
                    <a:pt x="1108" y="1534"/>
                  </a:lnTo>
                  <a:lnTo>
                    <a:pt x="1115" y="1539"/>
                  </a:lnTo>
                  <a:lnTo>
                    <a:pt x="1121" y="1544"/>
                  </a:lnTo>
                  <a:lnTo>
                    <a:pt x="1125" y="1551"/>
                  </a:lnTo>
                  <a:lnTo>
                    <a:pt x="1128" y="1558"/>
                  </a:lnTo>
                  <a:lnTo>
                    <a:pt x="1129" y="1567"/>
                  </a:lnTo>
                  <a:lnTo>
                    <a:pt x="1129" y="1577"/>
                  </a:lnTo>
                  <a:lnTo>
                    <a:pt x="1129" y="1586"/>
                  </a:lnTo>
                  <a:lnTo>
                    <a:pt x="1128" y="1596"/>
                  </a:lnTo>
                  <a:lnTo>
                    <a:pt x="1128" y="1605"/>
                  </a:lnTo>
                  <a:lnTo>
                    <a:pt x="1128" y="1616"/>
                  </a:lnTo>
                  <a:lnTo>
                    <a:pt x="1129" y="1625"/>
                  </a:lnTo>
                  <a:lnTo>
                    <a:pt x="1132" y="1634"/>
                  </a:lnTo>
                  <a:lnTo>
                    <a:pt x="1136" y="1643"/>
                  </a:lnTo>
                  <a:lnTo>
                    <a:pt x="1141" y="1650"/>
                  </a:lnTo>
                  <a:lnTo>
                    <a:pt x="1151" y="1658"/>
                  </a:lnTo>
                  <a:lnTo>
                    <a:pt x="1154" y="1665"/>
                  </a:lnTo>
                  <a:lnTo>
                    <a:pt x="1159" y="1670"/>
                  </a:lnTo>
                  <a:lnTo>
                    <a:pt x="1163" y="1672"/>
                  </a:lnTo>
                  <a:lnTo>
                    <a:pt x="1167" y="1673"/>
                  </a:lnTo>
                  <a:lnTo>
                    <a:pt x="1171" y="1673"/>
                  </a:lnTo>
                  <a:lnTo>
                    <a:pt x="1176" y="1672"/>
                  </a:lnTo>
                  <a:lnTo>
                    <a:pt x="1180" y="1670"/>
                  </a:lnTo>
                  <a:lnTo>
                    <a:pt x="1184" y="1666"/>
                  </a:lnTo>
                  <a:lnTo>
                    <a:pt x="1189" y="1663"/>
                  </a:lnTo>
                  <a:lnTo>
                    <a:pt x="1193" y="1659"/>
                  </a:lnTo>
                  <a:lnTo>
                    <a:pt x="1198" y="1656"/>
                  </a:lnTo>
                  <a:lnTo>
                    <a:pt x="1202" y="1652"/>
                  </a:lnTo>
                  <a:lnTo>
                    <a:pt x="1207" y="1649"/>
                  </a:lnTo>
                  <a:lnTo>
                    <a:pt x="1212" y="1647"/>
                  </a:lnTo>
                  <a:lnTo>
                    <a:pt x="1216" y="1646"/>
                  </a:lnTo>
                  <a:lnTo>
                    <a:pt x="1222" y="1647"/>
                  </a:lnTo>
                  <a:lnTo>
                    <a:pt x="1230" y="1650"/>
                  </a:lnTo>
                  <a:lnTo>
                    <a:pt x="1237" y="1654"/>
                  </a:lnTo>
                  <a:lnTo>
                    <a:pt x="1245" y="1658"/>
                  </a:lnTo>
                  <a:lnTo>
                    <a:pt x="1253" y="1663"/>
                  </a:lnTo>
                  <a:lnTo>
                    <a:pt x="1260" y="1666"/>
                  </a:lnTo>
                  <a:lnTo>
                    <a:pt x="1267" y="1670"/>
                  </a:lnTo>
                  <a:lnTo>
                    <a:pt x="1274" y="1672"/>
                  </a:lnTo>
                  <a:lnTo>
                    <a:pt x="1281" y="1674"/>
                  </a:lnTo>
                  <a:lnTo>
                    <a:pt x="1287" y="1675"/>
                  </a:lnTo>
                  <a:lnTo>
                    <a:pt x="1294" y="1675"/>
                  </a:lnTo>
                  <a:lnTo>
                    <a:pt x="1300" y="1673"/>
                  </a:lnTo>
                  <a:lnTo>
                    <a:pt x="1307" y="1671"/>
                  </a:lnTo>
                  <a:lnTo>
                    <a:pt x="1313" y="1666"/>
                  </a:lnTo>
                  <a:lnTo>
                    <a:pt x="1320" y="1660"/>
                  </a:lnTo>
                  <a:lnTo>
                    <a:pt x="1325" y="1651"/>
                  </a:lnTo>
                  <a:lnTo>
                    <a:pt x="1332" y="1642"/>
                  </a:lnTo>
                  <a:lnTo>
                    <a:pt x="1345" y="1642"/>
                  </a:lnTo>
                  <a:lnTo>
                    <a:pt x="1359" y="1646"/>
                  </a:lnTo>
                  <a:lnTo>
                    <a:pt x="1372" y="1650"/>
                  </a:lnTo>
                  <a:lnTo>
                    <a:pt x="1387" y="1656"/>
                  </a:lnTo>
                  <a:lnTo>
                    <a:pt x="1402" y="1663"/>
                  </a:lnTo>
                  <a:lnTo>
                    <a:pt x="1418" y="1670"/>
                  </a:lnTo>
                  <a:lnTo>
                    <a:pt x="1433" y="1677"/>
                  </a:lnTo>
                  <a:lnTo>
                    <a:pt x="1447" y="1681"/>
                  </a:lnTo>
                  <a:lnTo>
                    <a:pt x="1461" y="1685"/>
                  </a:lnTo>
                  <a:lnTo>
                    <a:pt x="1475" y="1687"/>
                  </a:lnTo>
                  <a:lnTo>
                    <a:pt x="1486" y="1685"/>
                  </a:lnTo>
                  <a:lnTo>
                    <a:pt x="1497" y="1680"/>
                  </a:lnTo>
                  <a:lnTo>
                    <a:pt x="1506" y="1672"/>
                  </a:lnTo>
                  <a:lnTo>
                    <a:pt x="1513" y="1658"/>
                  </a:lnTo>
                  <a:lnTo>
                    <a:pt x="1517" y="1640"/>
                  </a:lnTo>
                  <a:lnTo>
                    <a:pt x="1521" y="1617"/>
                  </a:lnTo>
                  <a:lnTo>
                    <a:pt x="1522" y="1614"/>
                  </a:lnTo>
                  <a:lnTo>
                    <a:pt x="1523" y="1612"/>
                  </a:lnTo>
                  <a:lnTo>
                    <a:pt x="1525" y="1611"/>
                  </a:lnTo>
                  <a:lnTo>
                    <a:pt x="1528" y="1611"/>
                  </a:lnTo>
                  <a:lnTo>
                    <a:pt x="1529" y="1610"/>
                  </a:lnTo>
                  <a:lnTo>
                    <a:pt x="1531" y="1610"/>
                  </a:lnTo>
                  <a:lnTo>
                    <a:pt x="1533" y="1610"/>
                  </a:lnTo>
                  <a:lnTo>
                    <a:pt x="1536" y="1610"/>
                  </a:lnTo>
                  <a:lnTo>
                    <a:pt x="1538" y="1610"/>
                  </a:lnTo>
                  <a:lnTo>
                    <a:pt x="1540" y="1610"/>
                  </a:lnTo>
                  <a:lnTo>
                    <a:pt x="1541" y="1610"/>
                  </a:lnTo>
                  <a:lnTo>
                    <a:pt x="1544" y="1610"/>
                  </a:lnTo>
                  <a:lnTo>
                    <a:pt x="1546" y="1610"/>
                  </a:lnTo>
                  <a:lnTo>
                    <a:pt x="1548" y="1610"/>
                  </a:lnTo>
                  <a:lnTo>
                    <a:pt x="1551" y="1610"/>
                  </a:lnTo>
                  <a:lnTo>
                    <a:pt x="1553" y="1610"/>
                  </a:lnTo>
                  <a:lnTo>
                    <a:pt x="1559" y="1614"/>
                  </a:lnTo>
                  <a:lnTo>
                    <a:pt x="1563" y="1620"/>
                  </a:lnTo>
                  <a:lnTo>
                    <a:pt x="1567" y="1626"/>
                  </a:lnTo>
                  <a:lnTo>
                    <a:pt x="1570" y="1632"/>
                  </a:lnTo>
                  <a:lnTo>
                    <a:pt x="1573" y="1639"/>
                  </a:lnTo>
                  <a:lnTo>
                    <a:pt x="1575" y="1646"/>
                  </a:lnTo>
                  <a:lnTo>
                    <a:pt x="1578" y="1652"/>
                  </a:lnTo>
                  <a:lnTo>
                    <a:pt x="1581" y="1660"/>
                  </a:lnTo>
                  <a:lnTo>
                    <a:pt x="1583" y="1667"/>
                  </a:lnTo>
                  <a:lnTo>
                    <a:pt x="1587" y="1674"/>
                  </a:lnTo>
                  <a:lnTo>
                    <a:pt x="1591" y="1680"/>
                  </a:lnTo>
                  <a:lnTo>
                    <a:pt x="1597" y="1687"/>
                  </a:lnTo>
                  <a:lnTo>
                    <a:pt x="1604" y="1691"/>
                  </a:lnTo>
                  <a:lnTo>
                    <a:pt x="1610" y="1697"/>
                  </a:lnTo>
                  <a:lnTo>
                    <a:pt x="1621" y="1701"/>
                  </a:lnTo>
                  <a:lnTo>
                    <a:pt x="1632" y="1705"/>
                  </a:lnTo>
                  <a:lnTo>
                    <a:pt x="1629" y="1728"/>
                  </a:lnTo>
                  <a:lnTo>
                    <a:pt x="1627" y="1752"/>
                  </a:lnTo>
                  <a:lnTo>
                    <a:pt x="1624" y="1775"/>
                  </a:lnTo>
                  <a:lnTo>
                    <a:pt x="1622" y="1799"/>
                  </a:lnTo>
                  <a:lnTo>
                    <a:pt x="1620" y="1822"/>
                  </a:lnTo>
                  <a:lnTo>
                    <a:pt x="1617" y="1847"/>
                  </a:lnTo>
                  <a:lnTo>
                    <a:pt x="1616" y="1870"/>
                  </a:lnTo>
                  <a:lnTo>
                    <a:pt x="1614" y="1893"/>
                  </a:lnTo>
                  <a:lnTo>
                    <a:pt x="1613" y="1915"/>
                  </a:lnTo>
                  <a:lnTo>
                    <a:pt x="1610" y="1940"/>
                  </a:lnTo>
                  <a:lnTo>
                    <a:pt x="1609" y="1963"/>
                  </a:lnTo>
                  <a:lnTo>
                    <a:pt x="1608" y="1986"/>
                  </a:lnTo>
                  <a:lnTo>
                    <a:pt x="1607" y="2007"/>
                  </a:lnTo>
                  <a:lnTo>
                    <a:pt x="1607" y="2030"/>
                  </a:lnTo>
                  <a:lnTo>
                    <a:pt x="1606" y="2053"/>
                  </a:lnTo>
                  <a:lnTo>
                    <a:pt x="1606" y="2076"/>
                  </a:lnTo>
                  <a:lnTo>
                    <a:pt x="1605" y="2076"/>
                  </a:lnTo>
                  <a:lnTo>
                    <a:pt x="1604" y="2076"/>
                  </a:lnTo>
                  <a:lnTo>
                    <a:pt x="1602" y="2076"/>
                  </a:lnTo>
                  <a:lnTo>
                    <a:pt x="1602" y="2077"/>
                  </a:lnTo>
                  <a:lnTo>
                    <a:pt x="1601" y="2077"/>
                  </a:lnTo>
                  <a:lnTo>
                    <a:pt x="1600" y="2079"/>
                  </a:lnTo>
                  <a:lnTo>
                    <a:pt x="1599" y="2079"/>
                  </a:lnTo>
                  <a:lnTo>
                    <a:pt x="1598" y="2079"/>
                  </a:lnTo>
                  <a:lnTo>
                    <a:pt x="1598" y="2080"/>
                  </a:lnTo>
                  <a:lnTo>
                    <a:pt x="1597" y="2080"/>
                  </a:lnTo>
                  <a:lnTo>
                    <a:pt x="1596" y="2080"/>
                  </a:lnTo>
                  <a:lnTo>
                    <a:pt x="1596" y="2081"/>
                  </a:lnTo>
                  <a:lnTo>
                    <a:pt x="1591" y="2113"/>
                  </a:lnTo>
                  <a:lnTo>
                    <a:pt x="1587" y="2145"/>
                  </a:lnTo>
                  <a:lnTo>
                    <a:pt x="1585" y="2179"/>
                  </a:lnTo>
                  <a:lnTo>
                    <a:pt x="1582" y="2212"/>
                  </a:lnTo>
                  <a:lnTo>
                    <a:pt x="1579" y="2244"/>
                  </a:lnTo>
                  <a:lnTo>
                    <a:pt x="1576" y="2277"/>
                  </a:lnTo>
                  <a:lnTo>
                    <a:pt x="1574" y="2311"/>
                  </a:lnTo>
                  <a:lnTo>
                    <a:pt x="1571" y="2344"/>
                  </a:lnTo>
                  <a:lnTo>
                    <a:pt x="1568" y="2376"/>
                  </a:lnTo>
                  <a:lnTo>
                    <a:pt x="1564" y="2409"/>
                  </a:lnTo>
                  <a:lnTo>
                    <a:pt x="1561" y="2442"/>
                  </a:lnTo>
                  <a:lnTo>
                    <a:pt x="1558" y="2475"/>
                  </a:lnTo>
                  <a:lnTo>
                    <a:pt x="1553" y="2507"/>
                  </a:lnTo>
                  <a:lnTo>
                    <a:pt x="1548" y="2539"/>
                  </a:lnTo>
                  <a:lnTo>
                    <a:pt x="1543" y="2571"/>
                  </a:lnTo>
                  <a:lnTo>
                    <a:pt x="1537" y="2604"/>
                  </a:lnTo>
                  <a:lnTo>
                    <a:pt x="1486" y="2599"/>
                  </a:lnTo>
                  <a:lnTo>
                    <a:pt x="1436" y="2594"/>
                  </a:lnTo>
                  <a:lnTo>
                    <a:pt x="1386" y="2590"/>
                  </a:lnTo>
                  <a:lnTo>
                    <a:pt x="1336" y="2585"/>
                  </a:lnTo>
                  <a:lnTo>
                    <a:pt x="1286" y="2580"/>
                  </a:lnTo>
                  <a:lnTo>
                    <a:pt x="1237" y="2574"/>
                  </a:lnTo>
                  <a:lnTo>
                    <a:pt x="1186" y="2569"/>
                  </a:lnTo>
                  <a:lnTo>
                    <a:pt x="1137" y="2563"/>
                  </a:lnTo>
                  <a:lnTo>
                    <a:pt x="1086" y="2557"/>
                  </a:lnTo>
                  <a:lnTo>
                    <a:pt x="1036" y="2551"/>
                  </a:lnTo>
                  <a:lnTo>
                    <a:pt x="986" y="2544"/>
                  </a:lnTo>
                  <a:lnTo>
                    <a:pt x="936" y="2537"/>
                  </a:lnTo>
                  <a:lnTo>
                    <a:pt x="884" y="2530"/>
                  </a:lnTo>
                  <a:lnTo>
                    <a:pt x="833" y="2523"/>
                  </a:lnTo>
                  <a:lnTo>
                    <a:pt x="782" y="2516"/>
                  </a:lnTo>
                  <a:lnTo>
                    <a:pt x="731" y="2509"/>
                  </a:lnTo>
                  <a:lnTo>
                    <a:pt x="687" y="2503"/>
                  </a:lnTo>
                  <a:lnTo>
                    <a:pt x="644" y="2496"/>
                  </a:lnTo>
                  <a:lnTo>
                    <a:pt x="600" y="2489"/>
                  </a:lnTo>
                  <a:lnTo>
                    <a:pt x="556" y="2482"/>
                  </a:lnTo>
                  <a:lnTo>
                    <a:pt x="513" y="2475"/>
                  </a:lnTo>
                  <a:lnTo>
                    <a:pt x="468" y="2467"/>
                  </a:lnTo>
                  <a:lnTo>
                    <a:pt x="422" y="2459"/>
                  </a:lnTo>
                  <a:lnTo>
                    <a:pt x="377" y="2451"/>
                  </a:lnTo>
                  <a:lnTo>
                    <a:pt x="331" y="2442"/>
                  </a:lnTo>
                  <a:lnTo>
                    <a:pt x="285" y="2432"/>
                  </a:lnTo>
                  <a:lnTo>
                    <a:pt x="239" y="2423"/>
                  </a:lnTo>
                  <a:lnTo>
                    <a:pt x="192" y="2414"/>
                  </a:lnTo>
                  <a:lnTo>
                    <a:pt x="143" y="2405"/>
                  </a:lnTo>
                  <a:lnTo>
                    <a:pt x="96" y="2395"/>
                  </a:lnTo>
                  <a:lnTo>
                    <a:pt x="48" y="2384"/>
                  </a:lnTo>
                  <a:lnTo>
                    <a:pt x="0" y="2374"/>
                  </a:lnTo>
                  <a:lnTo>
                    <a:pt x="1" y="2366"/>
                  </a:lnTo>
                  <a:lnTo>
                    <a:pt x="4" y="2345"/>
                  </a:lnTo>
                  <a:lnTo>
                    <a:pt x="10" y="2313"/>
                  </a:lnTo>
                  <a:lnTo>
                    <a:pt x="18" y="2270"/>
                  </a:lnTo>
                  <a:lnTo>
                    <a:pt x="27" y="2221"/>
                  </a:lnTo>
                  <a:lnTo>
                    <a:pt x="38" y="2165"/>
                  </a:lnTo>
                  <a:lnTo>
                    <a:pt x="49" y="2105"/>
                  </a:lnTo>
                  <a:lnTo>
                    <a:pt x="61" y="2044"/>
                  </a:lnTo>
                  <a:lnTo>
                    <a:pt x="72" y="1983"/>
                  </a:lnTo>
                  <a:lnTo>
                    <a:pt x="84" y="1924"/>
                  </a:lnTo>
                  <a:lnTo>
                    <a:pt x="94" y="1867"/>
                  </a:lnTo>
                  <a:lnTo>
                    <a:pt x="103" y="1818"/>
                  </a:lnTo>
                  <a:lnTo>
                    <a:pt x="111" y="1775"/>
                  </a:lnTo>
                  <a:lnTo>
                    <a:pt x="117" y="1743"/>
                  </a:lnTo>
                  <a:lnTo>
                    <a:pt x="120" y="1722"/>
                  </a:lnTo>
                  <a:lnTo>
                    <a:pt x="123" y="1716"/>
                  </a:lnTo>
                  <a:lnTo>
                    <a:pt x="129" y="1711"/>
                  </a:lnTo>
                  <a:lnTo>
                    <a:pt x="134" y="1708"/>
                  </a:lnTo>
                  <a:lnTo>
                    <a:pt x="138" y="1702"/>
                  </a:lnTo>
                  <a:lnTo>
                    <a:pt x="141" y="1696"/>
                  </a:lnTo>
                  <a:lnTo>
                    <a:pt x="145" y="1690"/>
                  </a:lnTo>
                  <a:lnTo>
                    <a:pt x="146" y="1683"/>
                  </a:lnTo>
                  <a:lnTo>
                    <a:pt x="148" y="1677"/>
                  </a:lnTo>
                  <a:lnTo>
                    <a:pt x="149" y="1670"/>
                  </a:lnTo>
                  <a:lnTo>
                    <a:pt x="150" y="1662"/>
                  </a:lnTo>
                  <a:lnTo>
                    <a:pt x="152" y="1655"/>
                  </a:lnTo>
                  <a:lnTo>
                    <a:pt x="154" y="1647"/>
                  </a:lnTo>
                  <a:lnTo>
                    <a:pt x="156" y="1640"/>
                  </a:lnTo>
                  <a:lnTo>
                    <a:pt x="158" y="1633"/>
                  </a:lnTo>
                  <a:lnTo>
                    <a:pt x="162" y="1627"/>
                  </a:lnTo>
                  <a:lnTo>
                    <a:pt x="165" y="1621"/>
                  </a:lnTo>
                  <a:lnTo>
                    <a:pt x="171" y="1617"/>
                  </a:lnTo>
                  <a:lnTo>
                    <a:pt x="169" y="1609"/>
                  </a:lnTo>
                  <a:lnTo>
                    <a:pt x="165" y="1602"/>
                  </a:lnTo>
                  <a:lnTo>
                    <a:pt x="161" y="1595"/>
                  </a:lnTo>
                  <a:lnTo>
                    <a:pt x="156" y="1590"/>
                  </a:lnTo>
                  <a:lnTo>
                    <a:pt x="149" y="1586"/>
                  </a:lnTo>
                  <a:lnTo>
                    <a:pt x="143" y="1581"/>
                  </a:lnTo>
                  <a:lnTo>
                    <a:pt x="137" y="1578"/>
                  </a:lnTo>
                  <a:lnTo>
                    <a:pt x="130" y="1574"/>
                  </a:lnTo>
                  <a:lnTo>
                    <a:pt x="123" y="1570"/>
                  </a:lnTo>
                  <a:lnTo>
                    <a:pt x="117" y="1566"/>
                  </a:lnTo>
                  <a:lnTo>
                    <a:pt x="111" y="1560"/>
                  </a:lnTo>
                  <a:lnTo>
                    <a:pt x="107" y="1556"/>
                  </a:lnTo>
                  <a:lnTo>
                    <a:pt x="103" y="1549"/>
                  </a:lnTo>
                  <a:lnTo>
                    <a:pt x="102" y="1542"/>
                  </a:lnTo>
                  <a:lnTo>
                    <a:pt x="102" y="1533"/>
                  </a:lnTo>
                  <a:lnTo>
                    <a:pt x="104" y="1524"/>
                  </a:lnTo>
                  <a:lnTo>
                    <a:pt x="104" y="1503"/>
                  </a:lnTo>
                  <a:lnTo>
                    <a:pt x="109" y="1486"/>
                  </a:lnTo>
                  <a:lnTo>
                    <a:pt x="117" y="1472"/>
                  </a:lnTo>
                  <a:lnTo>
                    <a:pt x="126" y="1459"/>
                  </a:lnTo>
                  <a:lnTo>
                    <a:pt x="139" y="1449"/>
                  </a:lnTo>
                  <a:lnTo>
                    <a:pt x="152" y="1441"/>
                  </a:lnTo>
                  <a:lnTo>
                    <a:pt x="166" y="1433"/>
                  </a:lnTo>
                  <a:lnTo>
                    <a:pt x="180" y="1425"/>
                  </a:lnTo>
                  <a:lnTo>
                    <a:pt x="195" y="1417"/>
                  </a:lnTo>
                  <a:lnTo>
                    <a:pt x="209" y="1409"/>
                  </a:lnTo>
                  <a:lnTo>
                    <a:pt x="222" y="1399"/>
                  </a:lnTo>
                  <a:lnTo>
                    <a:pt x="232" y="1388"/>
                  </a:lnTo>
                  <a:lnTo>
                    <a:pt x="241" y="1376"/>
                  </a:lnTo>
                  <a:lnTo>
                    <a:pt x="247" y="1361"/>
                  </a:lnTo>
                  <a:lnTo>
                    <a:pt x="249" y="1342"/>
                  </a:lnTo>
                  <a:lnTo>
                    <a:pt x="249" y="1322"/>
                  </a:lnTo>
                  <a:lnTo>
                    <a:pt x="254" y="1318"/>
                  </a:lnTo>
                  <a:lnTo>
                    <a:pt x="258" y="1315"/>
                  </a:lnTo>
                  <a:lnTo>
                    <a:pt x="264" y="1311"/>
                  </a:lnTo>
                  <a:lnTo>
                    <a:pt x="269" y="1308"/>
                  </a:lnTo>
                  <a:lnTo>
                    <a:pt x="272" y="1303"/>
                  </a:lnTo>
                  <a:lnTo>
                    <a:pt x="277" y="1299"/>
                  </a:lnTo>
                  <a:lnTo>
                    <a:pt x="280" y="1294"/>
                  </a:lnTo>
                  <a:lnTo>
                    <a:pt x="284" y="1289"/>
                  </a:lnTo>
                  <a:lnTo>
                    <a:pt x="287" y="1284"/>
                  </a:lnTo>
                  <a:lnTo>
                    <a:pt x="289" y="1278"/>
                  </a:lnTo>
                  <a:lnTo>
                    <a:pt x="291" y="1272"/>
                  </a:lnTo>
                  <a:lnTo>
                    <a:pt x="292" y="1265"/>
                  </a:lnTo>
                  <a:lnTo>
                    <a:pt x="293" y="1259"/>
                  </a:lnTo>
                  <a:lnTo>
                    <a:pt x="293" y="1253"/>
                  </a:lnTo>
                  <a:lnTo>
                    <a:pt x="292" y="1246"/>
                  </a:lnTo>
                  <a:lnTo>
                    <a:pt x="291" y="1240"/>
                  </a:lnTo>
                  <a:lnTo>
                    <a:pt x="291" y="1239"/>
                  </a:lnTo>
                  <a:lnTo>
                    <a:pt x="294" y="1235"/>
                  </a:lnTo>
                  <a:lnTo>
                    <a:pt x="298" y="1230"/>
                  </a:lnTo>
                  <a:lnTo>
                    <a:pt x="303" y="1224"/>
                  </a:lnTo>
                  <a:lnTo>
                    <a:pt x="310" y="1216"/>
                  </a:lnTo>
                  <a:lnTo>
                    <a:pt x="317" y="1208"/>
                  </a:lnTo>
                  <a:lnTo>
                    <a:pt x="325" y="1199"/>
                  </a:lnTo>
                  <a:lnTo>
                    <a:pt x="333" y="1189"/>
                  </a:lnTo>
                  <a:lnTo>
                    <a:pt x="341" y="1180"/>
                  </a:lnTo>
                  <a:lnTo>
                    <a:pt x="349" y="1171"/>
                  </a:lnTo>
                  <a:lnTo>
                    <a:pt x="356" y="1163"/>
                  </a:lnTo>
                  <a:lnTo>
                    <a:pt x="363" y="1155"/>
                  </a:lnTo>
                  <a:lnTo>
                    <a:pt x="369" y="1149"/>
                  </a:lnTo>
                  <a:lnTo>
                    <a:pt x="372" y="1143"/>
                  </a:lnTo>
                  <a:lnTo>
                    <a:pt x="376" y="1140"/>
                  </a:lnTo>
                  <a:lnTo>
                    <a:pt x="377" y="1140"/>
                  </a:lnTo>
                  <a:lnTo>
                    <a:pt x="375" y="1130"/>
                  </a:lnTo>
                  <a:lnTo>
                    <a:pt x="372" y="1122"/>
                  </a:lnTo>
                  <a:lnTo>
                    <a:pt x="370" y="1114"/>
                  </a:lnTo>
                  <a:lnTo>
                    <a:pt x="366" y="1106"/>
                  </a:lnTo>
                  <a:lnTo>
                    <a:pt x="363" y="1098"/>
                  </a:lnTo>
                  <a:lnTo>
                    <a:pt x="360" y="1089"/>
                  </a:lnTo>
                  <a:lnTo>
                    <a:pt x="356" y="1083"/>
                  </a:lnTo>
                  <a:lnTo>
                    <a:pt x="352" y="1076"/>
                  </a:lnTo>
                  <a:lnTo>
                    <a:pt x="347" y="1069"/>
                  </a:lnTo>
                  <a:lnTo>
                    <a:pt x="344" y="1062"/>
                  </a:lnTo>
                  <a:lnTo>
                    <a:pt x="339" y="1055"/>
                  </a:lnTo>
                  <a:lnTo>
                    <a:pt x="334" y="1048"/>
                  </a:lnTo>
                  <a:lnTo>
                    <a:pt x="330" y="1041"/>
                  </a:lnTo>
                  <a:lnTo>
                    <a:pt x="325" y="1034"/>
                  </a:lnTo>
                  <a:lnTo>
                    <a:pt x="322" y="1027"/>
                  </a:lnTo>
                  <a:lnTo>
                    <a:pt x="318" y="1021"/>
                  </a:lnTo>
                  <a:lnTo>
                    <a:pt x="315" y="1008"/>
                  </a:lnTo>
                  <a:lnTo>
                    <a:pt x="312" y="996"/>
                  </a:lnTo>
                  <a:lnTo>
                    <a:pt x="312" y="986"/>
                  </a:lnTo>
                  <a:lnTo>
                    <a:pt x="311" y="976"/>
                  </a:lnTo>
                  <a:lnTo>
                    <a:pt x="311" y="965"/>
                  </a:lnTo>
                  <a:lnTo>
                    <a:pt x="312" y="955"/>
                  </a:lnTo>
                  <a:lnTo>
                    <a:pt x="312" y="946"/>
                  </a:lnTo>
                  <a:lnTo>
                    <a:pt x="312" y="937"/>
                  </a:lnTo>
                  <a:lnTo>
                    <a:pt x="312" y="927"/>
                  </a:lnTo>
                  <a:lnTo>
                    <a:pt x="312" y="918"/>
                  </a:lnTo>
                  <a:lnTo>
                    <a:pt x="311" y="910"/>
                  </a:lnTo>
                  <a:lnTo>
                    <a:pt x="310" y="902"/>
                  </a:lnTo>
                  <a:lnTo>
                    <a:pt x="307" y="895"/>
                  </a:lnTo>
                  <a:lnTo>
                    <a:pt x="302" y="887"/>
                  </a:lnTo>
                  <a:lnTo>
                    <a:pt x="298" y="880"/>
                  </a:lnTo>
                  <a:lnTo>
                    <a:pt x="291" y="875"/>
                  </a:lnTo>
                  <a:lnTo>
                    <a:pt x="302" y="821"/>
                  </a:lnTo>
                  <a:lnTo>
                    <a:pt x="312" y="767"/>
                  </a:lnTo>
                  <a:lnTo>
                    <a:pt x="324" y="711"/>
                  </a:lnTo>
                  <a:lnTo>
                    <a:pt x="334" y="657"/>
                  </a:lnTo>
                  <a:lnTo>
                    <a:pt x="345" y="602"/>
                  </a:lnTo>
                  <a:lnTo>
                    <a:pt x="356" y="547"/>
                  </a:lnTo>
                  <a:lnTo>
                    <a:pt x="366" y="493"/>
                  </a:lnTo>
                  <a:lnTo>
                    <a:pt x="377" y="438"/>
                  </a:lnTo>
                  <a:lnTo>
                    <a:pt x="386" y="383"/>
                  </a:lnTo>
                  <a:lnTo>
                    <a:pt x="396" y="328"/>
                  </a:lnTo>
                  <a:lnTo>
                    <a:pt x="407" y="273"/>
                  </a:lnTo>
                  <a:lnTo>
                    <a:pt x="417" y="217"/>
                  </a:lnTo>
                  <a:lnTo>
                    <a:pt x="427" y="163"/>
                  </a:lnTo>
                  <a:lnTo>
                    <a:pt x="438" y="108"/>
                  </a:lnTo>
                  <a:lnTo>
                    <a:pt x="448" y="54"/>
                  </a:lnTo>
                  <a:lnTo>
                    <a:pt x="460" y="0"/>
                  </a:lnTo>
                  <a:lnTo>
                    <a:pt x="473" y="3"/>
                  </a:lnTo>
                  <a:lnTo>
                    <a:pt x="488" y="5"/>
                  </a:lnTo>
                  <a:lnTo>
                    <a:pt x="502" y="7"/>
                  </a:lnTo>
                  <a:lnTo>
                    <a:pt x="517" y="10"/>
                  </a:lnTo>
                  <a:lnTo>
                    <a:pt x="532" y="12"/>
                  </a:lnTo>
                  <a:lnTo>
                    <a:pt x="546" y="14"/>
                  </a:lnTo>
                  <a:lnTo>
                    <a:pt x="561" y="15"/>
                  </a:lnTo>
                  <a:lnTo>
                    <a:pt x="576" y="18"/>
                  </a:lnTo>
                  <a:lnTo>
                    <a:pt x="590" y="20"/>
                  </a:lnTo>
                  <a:lnTo>
                    <a:pt x="604" y="22"/>
                  </a:lnTo>
                  <a:lnTo>
                    <a:pt x="618" y="26"/>
                  </a:lnTo>
                  <a:lnTo>
                    <a:pt x="633" y="28"/>
                  </a:lnTo>
                  <a:lnTo>
                    <a:pt x="647" y="33"/>
                  </a:lnTo>
                  <a:lnTo>
                    <a:pt x="661" y="36"/>
                  </a:lnTo>
                  <a:lnTo>
                    <a:pt x="675" y="42"/>
                  </a:lnTo>
                  <a:lnTo>
                    <a:pt x="690" y="4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2" name="Freeform 20"/>
            <p:cNvSpPr>
              <a:spLocks/>
            </p:cNvSpPr>
            <p:nvPr/>
          </p:nvSpPr>
          <p:spPr bwMode="auto">
            <a:xfrm>
              <a:off x="2281" y="1215"/>
              <a:ext cx="599" cy="360"/>
            </a:xfrm>
            <a:custGeom>
              <a:avLst/>
              <a:gdLst>
                <a:gd name="T0" fmla="*/ 59 w 1797"/>
                <a:gd name="T1" fmla="*/ 1 h 1082"/>
                <a:gd name="T2" fmla="*/ 60 w 1797"/>
                <a:gd name="T3" fmla="*/ 2 h 1082"/>
                <a:gd name="T4" fmla="*/ 60 w 1797"/>
                <a:gd name="T5" fmla="*/ 4 h 1082"/>
                <a:gd name="T6" fmla="*/ 60 w 1797"/>
                <a:gd name="T7" fmla="*/ 6 h 1082"/>
                <a:gd name="T8" fmla="*/ 60 w 1797"/>
                <a:gd name="T9" fmla="*/ 7 h 1082"/>
                <a:gd name="T10" fmla="*/ 60 w 1797"/>
                <a:gd name="T11" fmla="*/ 9 h 1082"/>
                <a:gd name="T12" fmla="*/ 60 w 1797"/>
                <a:gd name="T13" fmla="*/ 10 h 1082"/>
                <a:gd name="T14" fmla="*/ 60 w 1797"/>
                <a:gd name="T15" fmla="*/ 12 h 1082"/>
                <a:gd name="T16" fmla="*/ 61 w 1797"/>
                <a:gd name="T17" fmla="*/ 14 h 1082"/>
                <a:gd name="T18" fmla="*/ 62 w 1797"/>
                <a:gd name="T19" fmla="*/ 16 h 1082"/>
                <a:gd name="T20" fmla="*/ 63 w 1797"/>
                <a:gd name="T21" fmla="*/ 18 h 1082"/>
                <a:gd name="T22" fmla="*/ 63 w 1797"/>
                <a:gd name="T23" fmla="*/ 20 h 1082"/>
                <a:gd name="T24" fmla="*/ 64 w 1797"/>
                <a:gd name="T25" fmla="*/ 22 h 1082"/>
                <a:gd name="T26" fmla="*/ 64 w 1797"/>
                <a:gd name="T27" fmla="*/ 25 h 1082"/>
                <a:gd name="T28" fmla="*/ 64 w 1797"/>
                <a:gd name="T29" fmla="*/ 27 h 1082"/>
                <a:gd name="T30" fmla="*/ 64 w 1797"/>
                <a:gd name="T31" fmla="*/ 29 h 1082"/>
                <a:gd name="T32" fmla="*/ 64 w 1797"/>
                <a:gd name="T33" fmla="*/ 31 h 1082"/>
                <a:gd name="T34" fmla="*/ 65 w 1797"/>
                <a:gd name="T35" fmla="*/ 32 h 1082"/>
                <a:gd name="T36" fmla="*/ 65 w 1797"/>
                <a:gd name="T37" fmla="*/ 33 h 1082"/>
                <a:gd name="T38" fmla="*/ 66 w 1797"/>
                <a:gd name="T39" fmla="*/ 34 h 1082"/>
                <a:gd name="T40" fmla="*/ 66 w 1797"/>
                <a:gd name="T41" fmla="*/ 35 h 1082"/>
                <a:gd name="T42" fmla="*/ 66 w 1797"/>
                <a:gd name="T43" fmla="*/ 36 h 1082"/>
                <a:gd name="T44" fmla="*/ 67 w 1797"/>
                <a:gd name="T45" fmla="*/ 37 h 1082"/>
                <a:gd name="T46" fmla="*/ 66 w 1797"/>
                <a:gd name="T47" fmla="*/ 38 h 1082"/>
                <a:gd name="T48" fmla="*/ 62 w 1797"/>
                <a:gd name="T49" fmla="*/ 39 h 1082"/>
                <a:gd name="T50" fmla="*/ 54 w 1797"/>
                <a:gd name="T51" fmla="*/ 40 h 1082"/>
                <a:gd name="T52" fmla="*/ 46 w 1797"/>
                <a:gd name="T53" fmla="*/ 40 h 1082"/>
                <a:gd name="T54" fmla="*/ 38 w 1797"/>
                <a:gd name="T55" fmla="*/ 40 h 1082"/>
                <a:gd name="T56" fmla="*/ 29 w 1797"/>
                <a:gd name="T57" fmla="*/ 40 h 1082"/>
                <a:gd name="T58" fmla="*/ 21 w 1797"/>
                <a:gd name="T59" fmla="*/ 40 h 1082"/>
                <a:gd name="T60" fmla="*/ 12 w 1797"/>
                <a:gd name="T61" fmla="*/ 40 h 1082"/>
                <a:gd name="T62" fmla="*/ 4 w 1797"/>
                <a:gd name="T63" fmla="*/ 39 h 1082"/>
                <a:gd name="T64" fmla="*/ 0 w 1797"/>
                <a:gd name="T65" fmla="*/ 39 h 1082"/>
                <a:gd name="T66" fmla="*/ 0 w 1797"/>
                <a:gd name="T67" fmla="*/ 35 h 1082"/>
                <a:gd name="T68" fmla="*/ 0 w 1797"/>
                <a:gd name="T69" fmla="*/ 30 h 1082"/>
                <a:gd name="T70" fmla="*/ 0 w 1797"/>
                <a:gd name="T71" fmla="*/ 23 h 1082"/>
                <a:gd name="T72" fmla="*/ 0 w 1797"/>
                <a:gd name="T73" fmla="*/ 16 h 1082"/>
                <a:gd name="T74" fmla="*/ 1 w 1797"/>
                <a:gd name="T75" fmla="*/ 9 h 1082"/>
                <a:gd name="T76" fmla="*/ 1 w 1797"/>
                <a:gd name="T77" fmla="*/ 4 h 1082"/>
                <a:gd name="T78" fmla="*/ 1 w 1797"/>
                <a:gd name="T79" fmla="*/ 0 h 1082"/>
                <a:gd name="T80" fmla="*/ 4 w 1797"/>
                <a:gd name="T81" fmla="*/ 0 h 1082"/>
                <a:gd name="T82" fmla="*/ 11 w 1797"/>
                <a:gd name="T83" fmla="*/ 0 h 1082"/>
                <a:gd name="T84" fmla="*/ 19 w 1797"/>
                <a:gd name="T85" fmla="*/ 0 h 1082"/>
                <a:gd name="T86" fmla="*/ 26 w 1797"/>
                <a:gd name="T87" fmla="*/ 1 h 1082"/>
                <a:gd name="T88" fmla="*/ 33 w 1797"/>
                <a:gd name="T89" fmla="*/ 1 h 1082"/>
                <a:gd name="T90" fmla="*/ 41 w 1797"/>
                <a:gd name="T91" fmla="*/ 0 h 1082"/>
                <a:gd name="T92" fmla="*/ 48 w 1797"/>
                <a:gd name="T93" fmla="*/ 0 h 1082"/>
                <a:gd name="T94" fmla="*/ 55 w 1797"/>
                <a:gd name="T95" fmla="*/ 0 h 108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797"/>
                <a:gd name="T145" fmla="*/ 0 h 1082"/>
                <a:gd name="T146" fmla="*/ 1797 w 1797"/>
                <a:gd name="T147" fmla="*/ 1082 h 108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797" h="1082">
                  <a:moveTo>
                    <a:pt x="1592" y="2"/>
                  </a:moveTo>
                  <a:lnTo>
                    <a:pt x="1600" y="23"/>
                  </a:lnTo>
                  <a:lnTo>
                    <a:pt x="1607" y="43"/>
                  </a:lnTo>
                  <a:lnTo>
                    <a:pt x="1613" y="64"/>
                  </a:lnTo>
                  <a:lnTo>
                    <a:pt x="1616" y="86"/>
                  </a:lnTo>
                  <a:lnTo>
                    <a:pt x="1620" y="107"/>
                  </a:lnTo>
                  <a:lnTo>
                    <a:pt x="1621" y="127"/>
                  </a:lnTo>
                  <a:lnTo>
                    <a:pt x="1622" y="149"/>
                  </a:lnTo>
                  <a:lnTo>
                    <a:pt x="1623" y="170"/>
                  </a:lnTo>
                  <a:lnTo>
                    <a:pt x="1623" y="192"/>
                  </a:lnTo>
                  <a:lnTo>
                    <a:pt x="1623" y="214"/>
                  </a:lnTo>
                  <a:lnTo>
                    <a:pt x="1624" y="235"/>
                  </a:lnTo>
                  <a:lnTo>
                    <a:pt x="1624" y="257"/>
                  </a:lnTo>
                  <a:lnTo>
                    <a:pt x="1625" y="279"/>
                  </a:lnTo>
                  <a:lnTo>
                    <a:pt x="1628" y="302"/>
                  </a:lnTo>
                  <a:lnTo>
                    <a:pt x="1631" y="324"/>
                  </a:lnTo>
                  <a:lnTo>
                    <a:pt x="1636" y="348"/>
                  </a:lnTo>
                  <a:lnTo>
                    <a:pt x="1652" y="372"/>
                  </a:lnTo>
                  <a:lnTo>
                    <a:pt x="1666" y="398"/>
                  </a:lnTo>
                  <a:lnTo>
                    <a:pt x="1677" y="425"/>
                  </a:lnTo>
                  <a:lnTo>
                    <a:pt x="1687" y="454"/>
                  </a:lnTo>
                  <a:lnTo>
                    <a:pt x="1695" y="481"/>
                  </a:lnTo>
                  <a:lnTo>
                    <a:pt x="1702" y="511"/>
                  </a:lnTo>
                  <a:lnTo>
                    <a:pt x="1708" y="540"/>
                  </a:lnTo>
                  <a:lnTo>
                    <a:pt x="1712" y="571"/>
                  </a:lnTo>
                  <a:lnTo>
                    <a:pt x="1715" y="601"/>
                  </a:lnTo>
                  <a:lnTo>
                    <a:pt x="1717" y="632"/>
                  </a:lnTo>
                  <a:lnTo>
                    <a:pt x="1720" y="663"/>
                  </a:lnTo>
                  <a:lnTo>
                    <a:pt x="1722" y="694"/>
                  </a:lnTo>
                  <a:lnTo>
                    <a:pt x="1723" y="725"/>
                  </a:lnTo>
                  <a:lnTo>
                    <a:pt x="1725" y="756"/>
                  </a:lnTo>
                  <a:lnTo>
                    <a:pt x="1726" y="787"/>
                  </a:lnTo>
                  <a:lnTo>
                    <a:pt x="1730" y="818"/>
                  </a:lnTo>
                  <a:lnTo>
                    <a:pt x="1737" y="830"/>
                  </a:lnTo>
                  <a:lnTo>
                    <a:pt x="1744" y="844"/>
                  </a:lnTo>
                  <a:lnTo>
                    <a:pt x="1751" y="857"/>
                  </a:lnTo>
                  <a:lnTo>
                    <a:pt x="1758" y="871"/>
                  </a:lnTo>
                  <a:lnTo>
                    <a:pt x="1764" y="883"/>
                  </a:lnTo>
                  <a:lnTo>
                    <a:pt x="1771" y="897"/>
                  </a:lnTo>
                  <a:lnTo>
                    <a:pt x="1777" y="911"/>
                  </a:lnTo>
                  <a:lnTo>
                    <a:pt x="1782" y="925"/>
                  </a:lnTo>
                  <a:lnTo>
                    <a:pt x="1786" y="938"/>
                  </a:lnTo>
                  <a:lnTo>
                    <a:pt x="1790" y="953"/>
                  </a:lnTo>
                  <a:lnTo>
                    <a:pt x="1793" y="968"/>
                  </a:lnTo>
                  <a:lnTo>
                    <a:pt x="1795" y="984"/>
                  </a:lnTo>
                  <a:lnTo>
                    <a:pt x="1797" y="1002"/>
                  </a:lnTo>
                  <a:lnTo>
                    <a:pt x="1797" y="1019"/>
                  </a:lnTo>
                  <a:lnTo>
                    <a:pt x="1795" y="1037"/>
                  </a:lnTo>
                  <a:lnTo>
                    <a:pt x="1794" y="1057"/>
                  </a:lnTo>
                  <a:lnTo>
                    <a:pt x="1687" y="1063"/>
                  </a:lnTo>
                  <a:lnTo>
                    <a:pt x="1580" y="1068"/>
                  </a:lnTo>
                  <a:lnTo>
                    <a:pt x="1470" y="1072"/>
                  </a:lnTo>
                  <a:lnTo>
                    <a:pt x="1360" y="1075"/>
                  </a:lnTo>
                  <a:lnTo>
                    <a:pt x="1248" y="1079"/>
                  </a:lnTo>
                  <a:lnTo>
                    <a:pt x="1134" y="1080"/>
                  </a:lnTo>
                  <a:lnTo>
                    <a:pt x="1021" y="1081"/>
                  </a:lnTo>
                  <a:lnTo>
                    <a:pt x="907" y="1082"/>
                  </a:lnTo>
                  <a:lnTo>
                    <a:pt x="792" y="1081"/>
                  </a:lnTo>
                  <a:lnTo>
                    <a:pt x="678" y="1080"/>
                  </a:lnTo>
                  <a:lnTo>
                    <a:pt x="563" y="1077"/>
                  </a:lnTo>
                  <a:lnTo>
                    <a:pt x="449" y="1075"/>
                  </a:lnTo>
                  <a:lnTo>
                    <a:pt x="335" y="1072"/>
                  </a:lnTo>
                  <a:lnTo>
                    <a:pt x="222" y="1068"/>
                  </a:lnTo>
                  <a:lnTo>
                    <a:pt x="110" y="1064"/>
                  </a:lnTo>
                  <a:lnTo>
                    <a:pt x="0" y="1059"/>
                  </a:lnTo>
                  <a:lnTo>
                    <a:pt x="0" y="1046"/>
                  </a:lnTo>
                  <a:lnTo>
                    <a:pt x="0" y="1013"/>
                  </a:lnTo>
                  <a:lnTo>
                    <a:pt x="1" y="960"/>
                  </a:lnTo>
                  <a:lnTo>
                    <a:pt x="2" y="892"/>
                  </a:lnTo>
                  <a:lnTo>
                    <a:pt x="4" y="813"/>
                  </a:lnTo>
                  <a:lnTo>
                    <a:pt x="5" y="724"/>
                  </a:lnTo>
                  <a:lnTo>
                    <a:pt x="8" y="627"/>
                  </a:lnTo>
                  <a:lnTo>
                    <a:pt x="10" y="529"/>
                  </a:lnTo>
                  <a:lnTo>
                    <a:pt x="11" y="431"/>
                  </a:lnTo>
                  <a:lnTo>
                    <a:pt x="13" y="334"/>
                  </a:lnTo>
                  <a:lnTo>
                    <a:pt x="15" y="245"/>
                  </a:lnTo>
                  <a:lnTo>
                    <a:pt x="17" y="165"/>
                  </a:lnTo>
                  <a:lnTo>
                    <a:pt x="18" y="97"/>
                  </a:lnTo>
                  <a:lnTo>
                    <a:pt x="19" y="45"/>
                  </a:lnTo>
                  <a:lnTo>
                    <a:pt x="19" y="11"/>
                  </a:lnTo>
                  <a:lnTo>
                    <a:pt x="20" y="0"/>
                  </a:lnTo>
                  <a:lnTo>
                    <a:pt x="112" y="3"/>
                  </a:lnTo>
                  <a:lnTo>
                    <a:pt x="208" y="7"/>
                  </a:lnTo>
                  <a:lnTo>
                    <a:pt x="304" y="9"/>
                  </a:lnTo>
                  <a:lnTo>
                    <a:pt x="402" y="11"/>
                  </a:lnTo>
                  <a:lnTo>
                    <a:pt x="501" y="12"/>
                  </a:lnTo>
                  <a:lnTo>
                    <a:pt x="601" y="14"/>
                  </a:lnTo>
                  <a:lnTo>
                    <a:pt x="701" y="15"/>
                  </a:lnTo>
                  <a:lnTo>
                    <a:pt x="802" y="15"/>
                  </a:lnTo>
                  <a:lnTo>
                    <a:pt x="902" y="15"/>
                  </a:lnTo>
                  <a:lnTo>
                    <a:pt x="1003" y="14"/>
                  </a:lnTo>
                  <a:lnTo>
                    <a:pt x="1103" y="12"/>
                  </a:lnTo>
                  <a:lnTo>
                    <a:pt x="1203" y="10"/>
                  </a:lnTo>
                  <a:lnTo>
                    <a:pt x="1302" y="9"/>
                  </a:lnTo>
                  <a:lnTo>
                    <a:pt x="1400" y="7"/>
                  </a:lnTo>
                  <a:lnTo>
                    <a:pt x="1497" y="4"/>
                  </a:lnTo>
                  <a:lnTo>
                    <a:pt x="1592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3" name="Freeform 21"/>
            <p:cNvSpPr>
              <a:spLocks/>
            </p:cNvSpPr>
            <p:nvPr/>
          </p:nvSpPr>
          <p:spPr bwMode="auto">
            <a:xfrm>
              <a:off x="4880" y="1243"/>
              <a:ext cx="156" cy="347"/>
            </a:xfrm>
            <a:custGeom>
              <a:avLst/>
              <a:gdLst>
                <a:gd name="T0" fmla="*/ 5 w 467"/>
                <a:gd name="T1" fmla="*/ 2 h 1040"/>
                <a:gd name="T2" fmla="*/ 6 w 467"/>
                <a:gd name="T3" fmla="*/ 5 h 1040"/>
                <a:gd name="T4" fmla="*/ 7 w 467"/>
                <a:gd name="T5" fmla="*/ 9 h 1040"/>
                <a:gd name="T6" fmla="*/ 8 w 467"/>
                <a:gd name="T7" fmla="*/ 11 h 1040"/>
                <a:gd name="T8" fmla="*/ 10 w 467"/>
                <a:gd name="T9" fmla="*/ 15 h 1040"/>
                <a:gd name="T10" fmla="*/ 11 w 467"/>
                <a:gd name="T11" fmla="*/ 20 h 1040"/>
                <a:gd name="T12" fmla="*/ 13 w 467"/>
                <a:gd name="T13" fmla="*/ 25 h 1040"/>
                <a:gd name="T14" fmla="*/ 16 w 467"/>
                <a:gd name="T15" fmla="*/ 29 h 1040"/>
                <a:gd name="T16" fmla="*/ 17 w 467"/>
                <a:gd name="T17" fmla="*/ 31 h 1040"/>
                <a:gd name="T18" fmla="*/ 17 w 467"/>
                <a:gd name="T19" fmla="*/ 32 h 1040"/>
                <a:gd name="T20" fmla="*/ 17 w 467"/>
                <a:gd name="T21" fmla="*/ 33 h 1040"/>
                <a:gd name="T22" fmla="*/ 17 w 467"/>
                <a:gd name="T23" fmla="*/ 33 h 1040"/>
                <a:gd name="T24" fmla="*/ 17 w 467"/>
                <a:gd name="T25" fmla="*/ 34 h 1040"/>
                <a:gd name="T26" fmla="*/ 16 w 467"/>
                <a:gd name="T27" fmla="*/ 35 h 1040"/>
                <a:gd name="T28" fmla="*/ 15 w 467"/>
                <a:gd name="T29" fmla="*/ 36 h 1040"/>
                <a:gd name="T30" fmla="*/ 15 w 467"/>
                <a:gd name="T31" fmla="*/ 35 h 1040"/>
                <a:gd name="T32" fmla="*/ 15 w 467"/>
                <a:gd name="T33" fmla="*/ 35 h 1040"/>
                <a:gd name="T34" fmla="*/ 14 w 467"/>
                <a:gd name="T35" fmla="*/ 36 h 1040"/>
                <a:gd name="T36" fmla="*/ 14 w 467"/>
                <a:gd name="T37" fmla="*/ 36 h 1040"/>
                <a:gd name="T38" fmla="*/ 14 w 467"/>
                <a:gd name="T39" fmla="*/ 37 h 1040"/>
                <a:gd name="T40" fmla="*/ 13 w 467"/>
                <a:gd name="T41" fmla="*/ 37 h 1040"/>
                <a:gd name="T42" fmla="*/ 13 w 467"/>
                <a:gd name="T43" fmla="*/ 37 h 1040"/>
                <a:gd name="T44" fmla="*/ 13 w 467"/>
                <a:gd name="T45" fmla="*/ 36 h 1040"/>
                <a:gd name="T46" fmla="*/ 12 w 467"/>
                <a:gd name="T47" fmla="*/ 36 h 1040"/>
                <a:gd name="T48" fmla="*/ 11 w 467"/>
                <a:gd name="T49" fmla="*/ 36 h 1040"/>
                <a:gd name="T50" fmla="*/ 7 w 467"/>
                <a:gd name="T51" fmla="*/ 37 h 1040"/>
                <a:gd name="T52" fmla="*/ 3 w 467"/>
                <a:gd name="T53" fmla="*/ 38 h 1040"/>
                <a:gd name="T54" fmla="*/ 2 w 467"/>
                <a:gd name="T55" fmla="*/ 39 h 1040"/>
                <a:gd name="T56" fmla="*/ 1 w 467"/>
                <a:gd name="T57" fmla="*/ 38 h 1040"/>
                <a:gd name="T58" fmla="*/ 1 w 467"/>
                <a:gd name="T59" fmla="*/ 37 h 1040"/>
                <a:gd name="T60" fmla="*/ 1 w 467"/>
                <a:gd name="T61" fmla="*/ 36 h 1040"/>
                <a:gd name="T62" fmla="*/ 0 w 467"/>
                <a:gd name="T63" fmla="*/ 35 h 1040"/>
                <a:gd name="T64" fmla="*/ 0 w 467"/>
                <a:gd name="T65" fmla="*/ 32 h 1040"/>
                <a:gd name="T66" fmla="*/ 0 w 467"/>
                <a:gd name="T67" fmla="*/ 28 h 1040"/>
                <a:gd name="T68" fmla="*/ 0 w 467"/>
                <a:gd name="T69" fmla="*/ 25 h 1040"/>
                <a:gd name="T70" fmla="*/ 1 w 467"/>
                <a:gd name="T71" fmla="*/ 22 h 1040"/>
                <a:gd name="T72" fmla="*/ 1 w 467"/>
                <a:gd name="T73" fmla="*/ 21 h 1040"/>
                <a:gd name="T74" fmla="*/ 0 w 467"/>
                <a:gd name="T75" fmla="*/ 20 h 1040"/>
                <a:gd name="T76" fmla="*/ 0 w 467"/>
                <a:gd name="T77" fmla="*/ 19 h 1040"/>
                <a:gd name="T78" fmla="*/ 0 w 467"/>
                <a:gd name="T79" fmla="*/ 18 h 1040"/>
                <a:gd name="T80" fmla="*/ 2 w 467"/>
                <a:gd name="T81" fmla="*/ 16 h 1040"/>
                <a:gd name="T82" fmla="*/ 2 w 467"/>
                <a:gd name="T83" fmla="*/ 12 h 1040"/>
                <a:gd name="T84" fmla="*/ 2 w 467"/>
                <a:gd name="T85" fmla="*/ 8 h 1040"/>
                <a:gd name="T86" fmla="*/ 2 w 467"/>
                <a:gd name="T87" fmla="*/ 5 h 1040"/>
                <a:gd name="T88" fmla="*/ 2 w 467"/>
                <a:gd name="T89" fmla="*/ 4 h 1040"/>
                <a:gd name="T90" fmla="*/ 2 w 467"/>
                <a:gd name="T91" fmla="*/ 3 h 1040"/>
                <a:gd name="T92" fmla="*/ 2 w 467"/>
                <a:gd name="T93" fmla="*/ 2 h 1040"/>
                <a:gd name="T94" fmla="*/ 2 w 467"/>
                <a:gd name="T95" fmla="*/ 2 h 1040"/>
                <a:gd name="T96" fmla="*/ 3 w 467"/>
                <a:gd name="T97" fmla="*/ 1 h 1040"/>
                <a:gd name="T98" fmla="*/ 3 w 467"/>
                <a:gd name="T99" fmla="*/ 0 h 1040"/>
                <a:gd name="T100" fmla="*/ 4 w 467"/>
                <a:gd name="T101" fmla="*/ 0 h 1040"/>
                <a:gd name="T102" fmla="*/ 5 w 467"/>
                <a:gd name="T103" fmla="*/ 0 h 104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67"/>
                <a:gd name="T157" fmla="*/ 0 h 1040"/>
                <a:gd name="T158" fmla="*/ 467 w 467"/>
                <a:gd name="T159" fmla="*/ 1040 h 104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67" h="1040">
                  <a:moveTo>
                    <a:pt x="122" y="0"/>
                  </a:moveTo>
                  <a:lnTo>
                    <a:pt x="121" y="13"/>
                  </a:lnTo>
                  <a:lnTo>
                    <a:pt x="122" y="29"/>
                  </a:lnTo>
                  <a:lnTo>
                    <a:pt x="126" y="46"/>
                  </a:lnTo>
                  <a:lnTo>
                    <a:pt x="130" y="67"/>
                  </a:lnTo>
                  <a:lnTo>
                    <a:pt x="135" y="88"/>
                  </a:lnTo>
                  <a:lnTo>
                    <a:pt x="142" y="111"/>
                  </a:lnTo>
                  <a:lnTo>
                    <a:pt x="149" y="136"/>
                  </a:lnTo>
                  <a:lnTo>
                    <a:pt x="157" y="161"/>
                  </a:lnTo>
                  <a:lnTo>
                    <a:pt x="165" y="185"/>
                  </a:lnTo>
                  <a:lnTo>
                    <a:pt x="173" y="209"/>
                  </a:lnTo>
                  <a:lnTo>
                    <a:pt x="180" y="232"/>
                  </a:lnTo>
                  <a:lnTo>
                    <a:pt x="188" y="254"/>
                  </a:lnTo>
                  <a:lnTo>
                    <a:pt x="195" y="275"/>
                  </a:lnTo>
                  <a:lnTo>
                    <a:pt x="200" y="292"/>
                  </a:lnTo>
                  <a:lnTo>
                    <a:pt x="205" y="308"/>
                  </a:lnTo>
                  <a:lnTo>
                    <a:pt x="208" y="322"/>
                  </a:lnTo>
                  <a:lnTo>
                    <a:pt x="228" y="353"/>
                  </a:lnTo>
                  <a:lnTo>
                    <a:pt x="244" y="384"/>
                  </a:lnTo>
                  <a:lnTo>
                    <a:pt x="258" y="416"/>
                  </a:lnTo>
                  <a:lnTo>
                    <a:pt x="270" y="449"/>
                  </a:lnTo>
                  <a:lnTo>
                    <a:pt x="280" y="481"/>
                  </a:lnTo>
                  <a:lnTo>
                    <a:pt x="289" y="515"/>
                  </a:lnTo>
                  <a:lnTo>
                    <a:pt x="297" y="547"/>
                  </a:lnTo>
                  <a:lnTo>
                    <a:pt x="306" y="580"/>
                  </a:lnTo>
                  <a:lnTo>
                    <a:pt x="314" y="611"/>
                  </a:lnTo>
                  <a:lnTo>
                    <a:pt x="326" y="643"/>
                  </a:lnTo>
                  <a:lnTo>
                    <a:pt x="337" y="674"/>
                  </a:lnTo>
                  <a:lnTo>
                    <a:pt x="352" y="704"/>
                  </a:lnTo>
                  <a:lnTo>
                    <a:pt x="370" y="733"/>
                  </a:lnTo>
                  <a:lnTo>
                    <a:pt x="391" y="762"/>
                  </a:lnTo>
                  <a:lnTo>
                    <a:pt x="418" y="788"/>
                  </a:lnTo>
                  <a:lnTo>
                    <a:pt x="449" y="815"/>
                  </a:lnTo>
                  <a:lnTo>
                    <a:pt x="449" y="823"/>
                  </a:lnTo>
                  <a:lnTo>
                    <a:pt x="450" y="831"/>
                  </a:lnTo>
                  <a:lnTo>
                    <a:pt x="450" y="838"/>
                  </a:lnTo>
                  <a:lnTo>
                    <a:pt x="451" y="843"/>
                  </a:lnTo>
                  <a:lnTo>
                    <a:pt x="451" y="850"/>
                  </a:lnTo>
                  <a:lnTo>
                    <a:pt x="452" y="855"/>
                  </a:lnTo>
                  <a:lnTo>
                    <a:pt x="453" y="860"/>
                  </a:lnTo>
                  <a:lnTo>
                    <a:pt x="454" y="865"/>
                  </a:lnTo>
                  <a:lnTo>
                    <a:pt x="454" y="870"/>
                  </a:lnTo>
                  <a:lnTo>
                    <a:pt x="456" y="874"/>
                  </a:lnTo>
                  <a:lnTo>
                    <a:pt x="458" y="880"/>
                  </a:lnTo>
                  <a:lnTo>
                    <a:pt x="459" y="885"/>
                  </a:lnTo>
                  <a:lnTo>
                    <a:pt x="460" y="890"/>
                  </a:lnTo>
                  <a:lnTo>
                    <a:pt x="462" y="896"/>
                  </a:lnTo>
                  <a:lnTo>
                    <a:pt x="465" y="902"/>
                  </a:lnTo>
                  <a:lnTo>
                    <a:pt x="467" y="910"/>
                  </a:lnTo>
                  <a:lnTo>
                    <a:pt x="462" y="912"/>
                  </a:lnTo>
                  <a:lnTo>
                    <a:pt x="457" y="917"/>
                  </a:lnTo>
                  <a:lnTo>
                    <a:pt x="452" y="921"/>
                  </a:lnTo>
                  <a:lnTo>
                    <a:pt x="446" y="926"/>
                  </a:lnTo>
                  <a:lnTo>
                    <a:pt x="441" y="932"/>
                  </a:lnTo>
                  <a:lnTo>
                    <a:pt x="435" y="937"/>
                  </a:lnTo>
                  <a:lnTo>
                    <a:pt x="429" y="942"/>
                  </a:lnTo>
                  <a:lnTo>
                    <a:pt x="424" y="948"/>
                  </a:lnTo>
                  <a:lnTo>
                    <a:pt x="419" y="951"/>
                  </a:lnTo>
                  <a:lnTo>
                    <a:pt x="414" y="955"/>
                  </a:lnTo>
                  <a:lnTo>
                    <a:pt x="410" y="958"/>
                  </a:lnTo>
                  <a:lnTo>
                    <a:pt x="406" y="959"/>
                  </a:lnTo>
                  <a:lnTo>
                    <a:pt x="403" y="959"/>
                  </a:lnTo>
                  <a:lnTo>
                    <a:pt x="400" y="958"/>
                  </a:lnTo>
                  <a:lnTo>
                    <a:pt x="399" y="956"/>
                  </a:lnTo>
                  <a:lnTo>
                    <a:pt x="399" y="951"/>
                  </a:lnTo>
                  <a:lnTo>
                    <a:pt x="398" y="949"/>
                  </a:lnTo>
                  <a:lnTo>
                    <a:pt x="397" y="949"/>
                  </a:lnTo>
                  <a:lnTo>
                    <a:pt x="396" y="950"/>
                  </a:lnTo>
                  <a:lnTo>
                    <a:pt x="393" y="952"/>
                  </a:lnTo>
                  <a:lnTo>
                    <a:pt x="391" y="955"/>
                  </a:lnTo>
                  <a:lnTo>
                    <a:pt x="389" y="958"/>
                  </a:lnTo>
                  <a:lnTo>
                    <a:pt x="387" y="963"/>
                  </a:lnTo>
                  <a:lnTo>
                    <a:pt x="384" y="967"/>
                  </a:lnTo>
                  <a:lnTo>
                    <a:pt x="381" y="971"/>
                  </a:lnTo>
                  <a:lnTo>
                    <a:pt x="378" y="975"/>
                  </a:lnTo>
                  <a:lnTo>
                    <a:pt x="375" y="979"/>
                  </a:lnTo>
                  <a:lnTo>
                    <a:pt x="373" y="983"/>
                  </a:lnTo>
                  <a:lnTo>
                    <a:pt x="370" y="986"/>
                  </a:lnTo>
                  <a:lnTo>
                    <a:pt x="368" y="988"/>
                  </a:lnTo>
                  <a:lnTo>
                    <a:pt x="367" y="989"/>
                  </a:lnTo>
                  <a:lnTo>
                    <a:pt x="366" y="990"/>
                  </a:lnTo>
                  <a:lnTo>
                    <a:pt x="364" y="991"/>
                  </a:lnTo>
                  <a:lnTo>
                    <a:pt x="360" y="993"/>
                  </a:lnTo>
                  <a:lnTo>
                    <a:pt x="358" y="993"/>
                  </a:lnTo>
                  <a:lnTo>
                    <a:pt x="355" y="993"/>
                  </a:lnTo>
                  <a:lnTo>
                    <a:pt x="353" y="990"/>
                  </a:lnTo>
                  <a:lnTo>
                    <a:pt x="350" y="988"/>
                  </a:lnTo>
                  <a:lnTo>
                    <a:pt x="347" y="986"/>
                  </a:lnTo>
                  <a:lnTo>
                    <a:pt x="345" y="982"/>
                  </a:lnTo>
                  <a:lnTo>
                    <a:pt x="343" y="980"/>
                  </a:lnTo>
                  <a:lnTo>
                    <a:pt x="341" y="977"/>
                  </a:lnTo>
                  <a:lnTo>
                    <a:pt x="338" y="973"/>
                  </a:lnTo>
                  <a:lnTo>
                    <a:pt x="336" y="971"/>
                  </a:lnTo>
                  <a:lnTo>
                    <a:pt x="335" y="968"/>
                  </a:lnTo>
                  <a:lnTo>
                    <a:pt x="334" y="966"/>
                  </a:lnTo>
                  <a:lnTo>
                    <a:pt x="334" y="965"/>
                  </a:lnTo>
                  <a:lnTo>
                    <a:pt x="330" y="965"/>
                  </a:lnTo>
                  <a:lnTo>
                    <a:pt x="321" y="967"/>
                  </a:lnTo>
                  <a:lnTo>
                    <a:pt x="306" y="971"/>
                  </a:lnTo>
                  <a:lnTo>
                    <a:pt x="288" y="977"/>
                  </a:lnTo>
                  <a:lnTo>
                    <a:pt x="267" y="982"/>
                  </a:lnTo>
                  <a:lnTo>
                    <a:pt x="242" y="988"/>
                  </a:lnTo>
                  <a:lnTo>
                    <a:pt x="216" y="995"/>
                  </a:lnTo>
                  <a:lnTo>
                    <a:pt x="190" y="1002"/>
                  </a:lnTo>
                  <a:lnTo>
                    <a:pt x="162" y="1009"/>
                  </a:lnTo>
                  <a:lnTo>
                    <a:pt x="137" y="1016"/>
                  </a:lnTo>
                  <a:lnTo>
                    <a:pt x="112" y="1021"/>
                  </a:lnTo>
                  <a:lnTo>
                    <a:pt x="91" y="1027"/>
                  </a:lnTo>
                  <a:lnTo>
                    <a:pt x="73" y="1033"/>
                  </a:lnTo>
                  <a:lnTo>
                    <a:pt x="58" y="1036"/>
                  </a:lnTo>
                  <a:lnTo>
                    <a:pt x="49" y="1039"/>
                  </a:lnTo>
                  <a:lnTo>
                    <a:pt x="46" y="1040"/>
                  </a:lnTo>
                  <a:lnTo>
                    <a:pt x="38" y="1033"/>
                  </a:lnTo>
                  <a:lnTo>
                    <a:pt x="32" y="1026"/>
                  </a:lnTo>
                  <a:lnTo>
                    <a:pt x="29" y="1020"/>
                  </a:lnTo>
                  <a:lnTo>
                    <a:pt x="27" y="1014"/>
                  </a:lnTo>
                  <a:lnTo>
                    <a:pt x="26" y="1010"/>
                  </a:lnTo>
                  <a:lnTo>
                    <a:pt x="24" y="1005"/>
                  </a:lnTo>
                  <a:lnTo>
                    <a:pt x="24" y="1001"/>
                  </a:lnTo>
                  <a:lnTo>
                    <a:pt x="24" y="996"/>
                  </a:lnTo>
                  <a:lnTo>
                    <a:pt x="24" y="991"/>
                  </a:lnTo>
                  <a:lnTo>
                    <a:pt x="24" y="987"/>
                  </a:lnTo>
                  <a:lnTo>
                    <a:pt x="24" y="982"/>
                  </a:lnTo>
                  <a:lnTo>
                    <a:pt x="24" y="977"/>
                  </a:lnTo>
                  <a:lnTo>
                    <a:pt x="22" y="971"/>
                  </a:lnTo>
                  <a:lnTo>
                    <a:pt x="20" y="965"/>
                  </a:lnTo>
                  <a:lnTo>
                    <a:pt x="15" y="959"/>
                  </a:lnTo>
                  <a:lnTo>
                    <a:pt x="11" y="952"/>
                  </a:lnTo>
                  <a:lnTo>
                    <a:pt x="8" y="932"/>
                  </a:lnTo>
                  <a:lnTo>
                    <a:pt x="7" y="911"/>
                  </a:lnTo>
                  <a:lnTo>
                    <a:pt x="6" y="888"/>
                  </a:lnTo>
                  <a:lnTo>
                    <a:pt x="5" y="865"/>
                  </a:lnTo>
                  <a:lnTo>
                    <a:pt x="3" y="841"/>
                  </a:lnTo>
                  <a:lnTo>
                    <a:pt x="1" y="817"/>
                  </a:lnTo>
                  <a:lnTo>
                    <a:pt x="1" y="793"/>
                  </a:lnTo>
                  <a:lnTo>
                    <a:pt x="0" y="767"/>
                  </a:lnTo>
                  <a:lnTo>
                    <a:pt x="1" y="743"/>
                  </a:lnTo>
                  <a:lnTo>
                    <a:pt x="1" y="718"/>
                  </a:lnTo>
                  <a:lnTo>
                    <a:pt x="4" y="694"/>
                  </a:lnTo>
                  <a:lnTo>
                    <a:pt x="6" y="670"/>
                  </a:lnTo>
                  <a:lnTo>
                    <a:pt x="9" y="647"/>
                  </a:lnTo>
                  <a:lnTo>
                    <a:pt x="15" y="625"/>
                  </a:lnTo>
                  <a:lnTo>
                    <a:pt x="21" y="603"/>
                  </a:lnTo>
                  <a:lnTo>
                    <a:pt x="29" y="584"/>
                  </a:lnTo>
                  <a:lnTo>
                    <a:pt x="26" y="579"/>
                  </a:lnTo>
                  <a:lnTo>
                    <a:pt x="22" y="573"/>
                  </a:lnTo>
                  <a:lnTo>
                    <a:pt x="20" y="569"/>
                  </a:lnTo>
                  <a:lnTo>
                    <a:pt x="17" y="563"/>
                  </a:lnTo>
                  <a:lnTo>
                    <a:pt x="16" y="557"/>
                  </a:lnTo>
                  <a:lnTo>
                    <a:pt x="15" y="551"/>
                  </a:lnTo>
                  <a:lnTo>
                    <a:pt x="14" y="546"/>
                  </a:lnTo>
                  <a:lnTo>
                    <a:pt x="13" y="540"/>
                  </a:lnTo>
                  <a:lnTo>
                    <a:pt x="13" y="533"/>
                  </a:lnTo>
                  <a:lnTo>
                    <a:pt x="13" y="527"/>
                  </a:lnTo>
                  <a:lnTo>
                    <a:pt x="12" y="520"/>
                  </a:lnTo>
                  <a:lnTo>
                    <a:pt x="12" y="515"/>
                  </a:lnTo>
                  <a:lnTo>
                    <a:pt x="12" y="508"/>
                  </a:lnTo>
                  <a:lnTo>
                    <a:pt x="12" y="502"/>
                  </a:lnTo>
                  <a:lnTo>
                    <a:pt x="12" y="495"/>
                  </a:lnTo>
                  <a:lnTo>
                    <a:pt x="12" y="489"/>
                  </a:lnTo>
                  <a:lnTo>
                    <a:pt x="27" y="478"/>
                  </a:lnTo>
                  <a:lnTo>
                    <a:pt x="38" y="463"/>
                  </a:lnTo>
                  <a:lnTo>
                    <a:pt x="47" y="445"/>
                  </a:lnTo>
                  <a:lnTo>
                    <a:pt x="54" y="424"/>
                  </a:lnTo>
                  <a:lnTo>
                    <a:pt x="59" y="402"/>
                  </a:lnTo>
                  <a:lnTo>
                    <a:pt x="61" y="377"/>
                  </a:lnTo>
                  <a:lnTo>
                    <a:pt x="62" y="352"/>
                  </a:lnTo>
                  <a:lnTo>
                    <a:pt x="62" y="325"/>
                  </a:lnTo>
                  <a:lnTo>
                    <a:pt x="61" y="298"/>
                  </a:lnTo>
                  <a:lnTo>
                    <a:pt x="59" y="270"/>
                  </a:lnTo>
                  <a:lnTo>
                    <a:pt x="57" y="244"/>
                  </a:lnTo>
                  <a:lnTo>
                    <a:pt x="53" y="217"/>
                  </a:lnTo>
                  <a:lnTo>
                    <a:pt x="51" y="192"/>
                  </a:lnTo>
                  <a:lnTo>
                    <a:pt x="50" y="169"/>
                  </a:lnTo>
                  <a:lnTo>
                    <a:pt x="49" y="148"/>
                  </a:lnTo>
                  <a:lnTo>
                    <a:pt x="50" y="130"/>
                  </a:lnTo>
                  <a:lnTo>
                    <a:pt x="49" y="126"/>
                  </a:lnTo>
                  <a:lnTo>
                    <a:pt x="49" y="123"/>
                  </a:lnTo>
                  <a:lnTo>
                    <a:pt x="47" y="119"/>
                  </a:lnTo>
                  <a:lnTo>
                    <a:pt x="47" y="115"/>
                  </a:lnTo>
                  <a:lnTo>
                    <a:pt x="47" y="109"/>
                  </a:lnTo>
                  <a:lnTo>
                    <a:pt x="47" y="103"/>
                  </a:lnTo>
                  <a:lnTo>
                    <a:pt x="47" y="98"/>
                  </a:lnTo>
                  <a:lnTo>
                    <a:pt x="47" y="92"/>
                  </a:lnTo>
                  <a:lnTo>
                    <a:pt x="47" y="86"/>
                  </a:lnTo>
                  <a:lnTo>
                    <a:pt x="49" y="79"/>
                  </a:lnTo>
                  <a:lnTo>
                    <a:pt x="50" y="72"/>
                  </a:lnTo>
                  <a:lnTo>
                    <a:pt x="51" y="67"/>
                  </a:lnTo>
                  <a:lnTo>
                    <a:pt x="52" y="60"/>
                  </a:lnTo>
                  <a:lnTo>
                    <a:pt x="54" y="54"/>
                  </a:lnTo>
                  <a:lnTo>
                    <a:pt x="57" y="48"/>
                  </a:lnTo>
                  <a:lnTo>
                    <a:pt x="60" y="43"/>
                  </a:lnTo>
                  <a:lnTo>
                    <a:pt x="62" y="38"/>
                  </a:lnTo>
                  <a:lnTo>
                    <a:pt x="66" y="33"/>
                  </a:lnTo>
                  <a:lnTo>
                    <a:pt x="68" y="30"/>
                  </a:lnTo>
                  <a:lnTo>
                    <a:pt x="72" y="25"/>
                  </a:lnTo>
                  <a:lnTo>
                    <a:pt x="74" y="22"/>
                  </a:lnTo>
                  <a:lnTo>
                    <a:pt x="77" y="18"/>
                  </a:lnTo>
                  <a:lnTo>
                    <a:pt x="81" y="15"/>
                  </a:lnTo>
                  <a:lnTo>
                    <a:pt x="84" y="13"/>
                  </a:lnTo>
                  <a:lnTo>
                    <a:pt x="88" y="9"/>
                  </a:lnTo>
                  <a:lnTo>
                    <a:pt x="91" y="7"/>
                  </a:lnTo>
                  <a:lnTo>
                    <a:pt x="96" y="5"/>
                  </a:lnTo>
                  <a:lnTo>
                    <a:pt x="99" y="2"/>
                  </a:lnTo>
                  <a:lnTo>
                    <a:pt x="105" y="1"/>
                  </a:lnTo>
                  <a:lnTo>
                    <a:pt x="109" y="0"/>
                  </a:lnTo>
                  <a:lnTo>
                    <a:pt x="115" y="0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4" name="Freeform 22"/>
            <p:cNvSpPr>
              <a:spLocks/>
            </p:cNvSpPr>
            <p:nvPr/>
          </p:nvSpPr>
          <p:spPr bwMode="auto">
            <a:xfrm>
              <a:off x="560" y="1285"/>
              <a:ext cx="741" cy="617"/>
            </a:xfrm>
            <a:custGeom>
              <a:avLst/>
              <a:gdLst>
                <a:gd name="T0" fmla="*/ 20 w 2221"/>
                <a:gd name="T1" fmla="*/ 1 h 1851"/>
                <a:gd name="T2" fmla="*/ 23 w 2221"/>
                <a:gd name="T3" fmla="*/ 4 h 1851"/>
                <a:gd name="T4" fmla="*/ 26 w 2221"/>
                <a:gd name="T5" fmla="*/ 7 h 1851"/>
                <a:gd name="T6" fmla="*/ 26 w 2221"/>
                <a:gd name="T7" fmla="*/ 10 h 1851"/>
                <a:gd name="T8" fmla="*/ 27 w 2221"/>
                <a:gd name="T9" fmla="*/ 12 h 1851"/>
                <a:gd name="T10" fmla="*/ 29 w 2221"/>
                <a:gd name="T11" fmla="*/ 14 h 1851"/>
                <a:gd name="T12" fmla="*/ 32 w 2221"/>
                <a:gd name="T13" fmla="*/ 14 h 1851"/>
                <a:gd name="T14" fmla="*/ 34 w 2221"/>
                <a:gd name="T15" fmla="*/ 13 h 1851"/>
                <a:gd name="T16" fmla="*/ 36 w 2221"/>
                <a:gd name="T17" fmla="*/ 13 h 1851"/>
                <a:gd name="T18" fmla="*/ 39 w 2221"/>
                <a:gd name="T19" fmla="*/ 14 h 1851"/>
                <a:gd name="T20" fmla="*/ 41 w 2221"/>
                <a:gd name="T21" fmla="*/ 15 h 1851"/>
                <a:gd name="T22" fmla="*/ 48 w 2221"/>
                <a:gd name="T23" fmla="*/ 15 h 1851"/>
                <a:gd name="T24" fmla="*/ 56 w 2221"/>
                <a:gd name="T25" fmla="*/ 15 h 1851"/>
                <a:gd name="T26" fmla="*/ 60 w 2221"/>
                <a:gd name="T27" fmla="*/ 15 h 1851"/>
                <a:gd name="T28" fmla="*/ 62 w 2221"/>
                <a:gd name="T29" fmla="*/ 14 h 1851"/>
                <a:gd name="T30" fmla="*/ 63 w 2221"/>
                <a:gd name="T31" fmla="*/ 15 h 1851"/>
                <a:gd name="T32" fmla="*/ 69 w 2221"/>
                <a:gd name="T33" fmla="*/ 16 h 1851"/>
                <a:gd name="T34" fmla="*/ 75 w 2221"/>
                <a:gd name="T35" fmla="*/ 18 h 1851"/>
                <a:gd name="T36" fmla="*/ 80 w 2221"/>
                <a:gd name="T37" fmla="*/ 19 h 1851"/>
                <a:gd name="T38" fmla="*/ 81 w 2221"/>
                <a:gd name="T39" fmla="*/ 20 h 1851"/>
                <a:gd name="T40" fmla="*/ 82 w 2221"/>
                <a:gd name="T41" fmla="*/ 22 h 1851"/>
                <a:gd name="T42" fmla="*/ 82 w 2221"/>
                <a:gd name="T43" fmla="*/ 23 h 1851"/>
                <a:gd name="T44" fmla="*/ 81 w 2221"/>
                <a:gd name="T45" fmla="*/ 25 h 1851"/>
                <a:gd name="T46" fmla="*/ 79 w 2221"/>
                <a:gd name="T47" fmla="*/ 27 h 1851"/>
                <a:gd name="T48" fmla="*/ 79 w 2221"/>
                <a:gd name="T49" fmla="*/ 28 h 1851"/>
                <a:gd name="T50" fmla="*/ 79 w 2221"/>
                <a:gd name="T51" fmla="*/ 29 h 1851"/>
                <a:gd name="T52" fmla="*/ 78 w 2221"/>
                <a:gd name="T53" fmla="*/ 30 h 1851"/>
                <a:gd name="T54" fmla="*/ 76 w 2221"/>
                <a:gd name="T55" fmla="*/ 33 h 1851"/>
                <a:gd name="T56" fmla="*/ 73 w 2221"/>
                <a:gd name="T57" fmla="*/ 35 h 1851"/>
                <a:gd name="T58" fmla="*/ 72 w 2221"/>
                <a:gd name="T59" fmla="*/ 38 h 1851"/>
                <a:gd name="T60" fmla="*/ 74 w 2221"/>
                <a:gd name="T61" fmla="*/ 39 h 1851"/>
                <a:gd name="T62" fmla="*/ 75 w 2221"/>
                <a:gd name="T63" fmla="*/ 40 h 1851"/>
                <a:gd name="T64" fmla="*/ 74 w 2221"/>
                <a:gd name="T65" fmla="*/ 42 h 1851"/>
                <a:gd name="T66" fmla="*/ 74 w 2221"/>
                <a:gd name="T67" fmla="*/ 43 h 1851"/>
                <a:gd name="T68" fmla="*/ 73 w 2221"/>
                <a:gd name="T69" fmla="*/ 44 h 1851"/>
                <a:gd name="T70" fmla="*/ 71 w 2221"/>
                <a:gd name="T71" fmla="*/ 54 h 1851"/>
                <a:gd name="T72" fmla="*/ 69 w 2221"/>
                <a:gd name="T73" fmla="*/ 66 h 1851"/>
                <a:gd name="T74" fmla="*/ 66 w 2221"/>
                <a:gd name="T75" fmla="*/ 68 h 1851"/>
                <a:gd name="T76" fmla="*/ 51 w 2221"/>
                <a:gd name="T77" fmla="*/ 65 h 1851"/>
                <a:gd name="T78" fmla="*/ 40 w 2221"/>
                <a:gd name="T79" fmla="*/ 63 h 1851"/>
                <a:gd name="T80" fmla="*/ 28 w 2221"/>
                <a:gd name="T81" fmla="*/ 60 h 1851"/>
                <a:gd name="T82" fmla="*/ 13 w 2221"/>
                <a:gd name="T83" fmla="*/ 57 h 1851"/>
                <a:gd name="T84" fmla="*/ 0 w 2221"/>
                <a:gd name="T85" fmla="*/ 53 h 1851"/>
                <a:gd name="T86" fmla="*/ 0 w 2221"/>
                <a:gd name="T87" fmla="*/ 50 h 1851"/>
                <a:gd name="T88" fmla="*/ 1 w 2221"/>
                <a:gd name="T89" fmla="*/ 47 h 1851"/>
                <a:gd name="T90" fmla="*/ 1 w 2221"/>
                <a:gd name="T91" fmla="*/ 43 h 1851"/>
                <a:gd name="T92" fmla="*/ 3 w 2221"/>
                <a:gd name="T93" fmla="*/ 38 h 1851"/>
                <a:gd name="T94" fmla="*/ 6 w 2221"/>
                <a:gd name="T95" fmla="*/ 34 h 1851"/>
                <a:gd name="T96" fmla="*/ 8 w 2221"/>
                <a:gd name="T97" fmla="*/ 29 h 1851"/>
                <a:gd name="T98" fmla="*/ 11 w 2221"/>
                <a:gd name="T99" fmla="*/ 20 h 1851"/>
                <a:gd name="T100" fmla="*/ 12 w 2221"/>
                <a:gd name="T101" fmla="*/ 16 h 1851"/>
                <a:gd name="T102" fmla="*/ 13 w 2221"/>
                <a:gd name="T103" fmla="*/ 15 h 1851"/>
                <a:gd name="T104" fmla="*/ 12 w 2221"/>
                <a:gd name="T105" fmla="*/ 13 h 1851"/>
                <a:gd name="T106" fmla="*/ 14 w 2221"/>
                <a:gd name="T107" fmla="*/ 12 h 1851"/>
                <a:gd name="T108" fmla="*/ 15 w 2221"/>
                <a:gd name="T109" fmla="*/ 8 h 1851"/>
                <a:gd name="T110" fmla="*/ 15 w 2221"/>
                <a:gd name="T111" fmla="*/ 5 h 1851"/>
                <a:gd name="T112" fmla="*/ 15 w 2221"/>
                <a:gd name="T113" fmla="*/ 3 h 1851"/>
                <a:gd name="T114" fmla="*/ 16 w 2221"/>
                <a:gd name="T115" fmla="*/ 1 h 185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221"/>
                <a:gd name="T175" fmla="*/ 0 h 1851"/>
                <a:gd name="T176" fmla="*/ 2221 w 2221"/>
                <a:gd name="T177" fmla="*/ 1851 h 185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221" h="1851">
                  <a:moveTo>
                    <a:pt x="451" y="0"/>
                  </a:moveTo>
                  <a:lnTo>
                    <a:pt x="471" y="1"/>
                  </a:lnTo>
                  <a:lnTo>
                    <a:pt x="489" y="5"/>
                  </a:lnTo>
                  <a:lnTo>
                    <a:pt x="507" y="10"/>
                  </a:lnTo>
                  <a:lnTo>
                    <a:pt x="524" y="18"/>
                  </a:lnTo>
                  <a:lnTo>
                    <a:pt x="539" y="28"/>
                  </a:lnTo>
                  <a:lnTo>
                    <a:pt x="554" y="38"/>
                  </a:lnTo>
                  <a:lnTo>
                    <a:pt x="569" y="51"/>
                  </a:lnTo>
                  <a:lnTo>
                    <a:pt x="583" y="63"/>
                  </a:lnTo>
                  <a:lnTo>
                    <a:pt x="596" y="76"/>
                  </a:lnTo>
                  <a:lnTo>
                    <a:pt x="610" y="90"/>
                  </a:lnTo>
                  <a:lnTo>
                    <a:pt x="624" y="103"/>
                  </a:lnTo>
                  <a:lnTo>
                    <a:pt x="638" y="117"/>
                  </a:lnTo>
                  <a:lnTo>
                    <a:pt x="651" y="131"/>
                  </a:lnTo>
                  <a:lnTo>
                    <a:pt x="665" y="144"/>
                  </a:lnTo>
                  <a:lnTo>
                    <a:pt x="681" y="155"/>
                  </a:lnTo>
                  <a:lnTo>
                    <a:pt x="697" y="167"/>
                  </a:lnTo>
                  <a:lnTo>
                    <a:pt x="699" y="179"/>
                  </a:lnTo>
                  <a:lnTo>
                    <a:pt x="700" y="192"/>
                  </a:lnTo>
                  <a:lnTo>
                    <a:pt x="701" y="206"/>
                  </a:lnTo>
                  <a:lnTo>
                    <a:pt x="701" y="220"/>
                  </a:lnTo>
                  <a:lnTo>
                    <a:pt x="702" y="233"/>
                  </a:lnTo>
                  <a:lnTo>
                    <a:pt x="703" y="246"/>
                  </a:lnTo>
                  <a:lnTo>
                    <a:pt x="704" y="260"/>
                  </a:lnTo>
                  <a:lnTo>
                    <a:pt x="706" y="272"/>
                  </a:lnTo>
                  <a:lnTo>
                    <a:pt x="708" y="285"/>
                  </a:lnTo>
                  <a:lnTo>
                    <a:pt x="711" y="296"/>
                  </a:lnTo>
                  <a:lnTo>
                    <a:pt x="716" y="308"/>
                  </a:lnTo>
                  <a:lnTo>
                    <a:pt x="722" y="319"/>
                  </a:lnTo>
                  <a:lnTo>
                    <a:pt x="729" y="330"/>
                  </a:lnTo>
                  <a:lnTo>
                    <a:pt x="738" y="339"/>
                  </a:lnTo>
                  <a:lnTo>
                    <a:pt x="748" y="347"/>
                  </a:lnTo>
                  <a:lnTo>
                    <a:pt x="761" y="355"/>
                  </a:lnTo>
                  <a:lnTo>
                    <a:pt x="771" y="359"/>
                  </a:lnTo>
                  <a:lnTo>
                    <a:pt x="781" y="362"/>
                  </a:lnTo>
                  <a:lnTo>
                    <a:pt x="792" y="365"/>
                  </a:lnTo>
                  <a:lnTo>
                    <a:pt x="803" y="369"/>
                  </a:lnTo>
                  <a:lnTo>
                    <a:pt x="814" y="371"/>
                  </a:lnTo>
                  <a:lnTo>
                    <a:pt x="825" y="373"/>
                  </a:lnTo>
                  <a:lnTo>
                    <a:pt x="835" y="375"/>
                  </a:lnTo>
                  <a:lnTo>
                    <a:pt x="847" y="376"/>
                  </a:lnTo>
                  <a:lnTo>
                    <a:pt x="857" y="376"/>
                  </a:lnTo>
                  <a:lnTo>
                    <a:pt x="869" y="376"/>
                  </a:lnTo>
                  <a:lnTo>
                    <a:pt x="879" y="375"/>
                  </a:lnTo>
                  <a:lnTo>
                    <a:pt x="891" y="372"/>
                  </a:lnTo>
                  <a:lnTo>
                    <a:pt x="901" y="369"/>
                  </a:lnTo>
                  <a:lnTo>
                    <a:pt x="911" y="364"/>
                  </a:lnTo>
                  <a:lnTo>
                    <a:pt x="922" y="359"/>
                  </a:lnTo>
                  <a:lnTo>
                    <a:pt x="932" y="352"/>
                  </a:lnTo>
                  <a:lnTo>
                    <a:pt x="941" y="355"/>
                  </a:lnTo>
                  <a:lnTo>
                    <a:pt x="952" y="357"/>
                  </a:lnTo>
                  <a:lnTo>
                    <a:pt x="962" y="360"/>
                  </a:lnTo>
                  <a:lnTo>
                    <a:pt x="973" y="361"/>
                  </a:lnTo>
                  <a:lnTo>
                    <a:pt x="984" y="362"/>
                  </a:lnTo>
                  <a:lnTo>
                    <a:pt x="995" y="363"/>
                  </a:lnTo>
                  <a:lnTo>
                    <a:pt x="1007" y="364"/>
                  </a:lnTo>
                  <a:lnTo>
                    <a:pt x="1017" y="365"/>
                  </a:lnTo>
                  <a:lnTo>
                    <a:pt x="1029" y="368"/>
                  </a:lnTo>
                  <a:lnTo>
                    <a:pt x="1038" y="370"/>
                  </a:lnTo>
                  <a:lnTo>
                    <a:pt x="1047" y="373"/>
                  </a:lnTo>
                  <a:lnTo>
                    <a:pt x="1056" y="378"/>
                  </a:lnTo>
                  <a:lnTo>
                    <a:pt x="1063" y="385"/>
                  </a:lnTo>
                  <a:lnTo>
                    <a:pt x="1070" y="392"/>
                  </a:lnTo>
                  <a:lnTo>
                    <a:pt x="1075" y="402"/>
                  </a:lnTo>
                  <a:lnTo>
                    <a:pt x="1079" y="414"/>
                  </a:lnTo>
                  <a:lnTo>
                    <a:pt x="1110" y="411"/>
                  </a:lnTo>
                  <a:lnTo>
                    <a:pt x="1142" y="410"/>
                  </a:lnTo>
                  <a:lnTo>
                    <a:pt x="1175" y="409"/>
                  </a:lnTo>
                  <a:lnTo>
                    <a:pt x="1207" y="408"/>
                  </a:lnTo>
                  <a:lnTo>
                    <a:pt x="1239" y="407"/>
                  </a:lnTo>
                  <a:lnTo>
                    <a:pt x="1271" y="406"/>
                  </a:lnTo>
                  <a:lnTo>
                    <a:pt x="1305" y="406"/>
                  </a:lnTo>
                  <a:lnTo>
                    <a:pt x="1337" y="404"/>
                  </a:lnTo>
                  <a:lnTo>
                    <a:pt x="1370" y="403"/>
                  </a:lnTo>
                  <a:lnTo>
                    <a:pt x="1402" y="403"/>
                  </a:lnTo>
                  <a:lnTo>
                    <a:pt x="1436" y="403"/>
                  </a:lnTo>
                  <a:lnTo>
                    <a:pt x="1469" y="403"/>
                  </a:lnTo>
                  <a:lnTo>
                    <a:pt x="1502" y="402"/>
                  </a:lnTo>
                  <a:lnTo>
                    <a:pt x="1534" y="402"/>
                  </a:lnTo>
                  <a:lnTo>
                    <a:pt x="1568" y="402"/>
                  </a:lnTo>
                  <a:lnTo>
                    <a:pt x="1602" y="403"/>
                  </a:lnTo>
                  <a:lnTo>
                    <a:pt x="1609" y="402"/>
                  </a:lnTo>
                  <a:lnTo>
                    <a:pt x="1616" y="401"/>
                  </a:lnTo>
                  <a:lnTo>
                    <a:pt x="1623" y="399"/>
                  </a:lnTo>
                  <a:lnTo>
                    <a:pt x="1630" y="396"/>
                  </a:lnTo>
                  <a:lnTo>
                    <a:pt x="1637" y="393"/>
                  </a:lnTo>
                  <a:lnTo>
                    <a:pt x="1643" y="390"/>
                  </a:lnTo>
                  <a:lnTo>
                    <a:pt x="1649" y="387"/>
                  </a:lnTo>
                  <a:lnTo>
                    <a:pt x="1656" y="385"/>
                  </a:lnTo>
                  <a:lnTo>
                    <a:pt x="1663" y="383"/>
                  </a:lnTo>
                  <a:lnTo>
                    <a:pt x="1669" y="381"/>
                  </a:lnTo>
                  <a:lnTo>
                    <a:pt x="1676" y="381"/>
                  </a:lnTo>
                  <a:lnTo>
                    <a:pt x="1682" y="383"/>
                  </a:lnTo>
                  <a:lnTo>
                    <a:pt x="1689" y="385"/>
                  </a:lnTo>
                  <a:lnTo>
                    <a:pt x="1694" y="388"/>
                  </a:lnTo>
                  <a:lnTo>
                    <a:pt x="1700" y="395"/>
                  </a:lnTo>
                  <a:lnTo>
                    <a:pt x="1706" y="403"/>
                  </a:lnTo>
                  <a:lnTo>
                    <a:pt x="1733" y="409"/>
                  </a:lnTo>
                  <a:lnTo>
                    <a:pt x="1762" y="416"/>
                  </a:lnTo>
                  <a:lnTo>
                    <a:pt x="1790" y="423"/>
                  </a:lnTo>
                  <a:lnTo>
                    <a:pt x="1818" y="430"/>
                  </a:lnTo>
                  <a:lnTo>
                    <a:pt x="1846" y="437"/>
                  </a:lnTo>
                  <a:lnTo>
                    <a:pt x="1875" y="442"/>
                  </a:lnTo>
                  <a:lnTo>
                    <a:pt x="1904" y="449"/>
                  </a:lnTo>
                  <a:lnTo>
                    <a:pt x="1932" y="455"/>
                  </a:lnTo>
                  <a:lnTo>
                    <a:pt x="1960" y="462"/>
                  </a:lnTo>
                  <a:lnTo>
                    <a:pt x="1989" y="468"/>
                  </a:lnTo>
                  <a:lnTo>
                    <a:pt x="2017" y="473"/>
                  </a:lnTo>
                  <a:lnTo>
                    <a:pt x="2046" y="478"/>
                  </a:lnTo>
                  <a:lnTo>
                    <a:pt x="2075" y="484"/>
                  </a:lnTo>
                  <a:lnTo>
                    <a:pt x="2104" y="488"/>
                  </a:lnTo>
                  <a:lnTo>
                    <a:pt x="2132" y="493"/>
                  </a:lnTo>
                  <a:lnTo>
                    <a:pt x="2162" y="498"/>
                  </a:lnTo>
                  <a:lnTo>
                    <a:pt x="2166" y="504"/>
                  </a:lnTo>
                  <a:lnTo>
                    <a:pt x="2169" y="511"/>
                  </a:lnTo>
                  <a:lnTo>
                    <a:pt x="2174" y="518"/>
                  </a:lnTo>
                  <a:lnTo>
                    <a:pt x="2178" y="526"/>
                  </a:lnTo>
                  <a:lnTo>
                    <a:pt x="2183" y="533"/>
                  </a:lnTo>
                  <a:lnTo>
                    <a:pt x="2188" y="540"/>
                  </a:lnTo>
                  <a:lnTo>
                    <a:pt x="2191" y="547"/>
                  </a:lnTo>
                  <a:lnTo>
                    <a:pt x="2196" y="554"/>
                  </a:lnTo>
                  <a:lnTo>
                    <a:pt x="2200" y="561"/>
                  </a:lnTo>
                  <a:lnTo>
                    <a:pt x="2204" y="568"/>
                  </a:lnTo>
                  <a:lnTo>
                    <a:pt x="2207" y="576"/>
                  </a:lnTo>
                  <a:lnTo>
                    <a:pt x="2210" y="583"/>
                  </a:lnTo>
                  <a:lnTo>
                    <a:pt x="2214" y="591"/>
                  </a:lnTo>
                  <a:lnTo>
                    <a:pt x="2216" y="599"/>
                  </a:lnTo>
                  <a:lnTo>
                    <a:pt x="2219" y="608"/>
                  </a:lnTo>
                  <a:lnTo>
                    <a:pt x="2221" y="617"/>
                  </a:lnTo>
                  <a:lnTo>
                    <a:pt x="2220" y="617"/>
                  </a:lnTo>
                  <a:lnTo>
                    <a:pt x="2216" y="620"/>
                  </a:lnTo>
                  <a:lnTo>
                    <a:pt x="2213" y="626"/>
                  </a:lnTo>
                  <a:lnTo>
                    <a:pt x="2207" y="632"/>
                  </a:lnTo>
                  <a:lnTo>
                    <a:pt x="2200" y="640"/>
                  </a:lnTo>
                  <a:lnTo>
                    <a:pt x="2193" y="648"/>
                  </a:lnTo>
                  <a:lnTo>
                    <a:pt x="2185" y="657"/>
                  </a:lnTo>
                  <a:lnTo>
                    <a:pt x="2177" y="666"/>
                  </a:lnTo>
                  <a:lnTo>
                    <a:pt x="2169" y="676"/>
                  </a:lnTo>
                  <a:lnTo>
                    <a:pt x="2161" y="685"/>
                  </a:lnTo>
                  <a:lnTo>
                    <a:pt x="2154" y="693"/>
                  </a:lnTo>
                  <a:lnTo>
                    <a:pt x="2147" y="701"/>
                  </a:lnTo>
                  <a:lnTo>
                    <a:pt x="2142" y="707"/>
                  </a:lnTo>
                  <a:lnTo>
                    <a:pt x="2138" y="712"/>
                  </a:lnTo>
                  <a:lnTo>
                    <a:pt x="2135" y="716"/>
                  </a:lnTo>
                  <a:lnTo>
                    <a:pt x="2135" y="717"/>
                  </a:lnTo>
                  <a:lnTo>
                    <a:pt x="2136" y="723"/>
                  </a:lnTo>
                  <a:lnTo>
                    <a:pt x="2136" y="730"/>
                  </a:lnTo>
                  <a:lnTo>
                    <a:pt x="2136" y="736"/>
                  </a:lnTo>
                  <a:lnTo>
                    <a:pt x="2136" y="742"/>
                  </a:lnTo>
                  <a:lnTo>
                    <a:pt x="2135" y="749"/>
                  </a:lnTo>
                  <a:lnTo>
                    <a:pt x="2132" y="755"/>
                  </a:lnTo>
                  <a:lnTo>
                    <a:pt x="2130" y="761"/>
                  </a:lnTo>
                  <a:lnTo>
                    <a:pt x="2128" y="766"/>
                  </a:lnTo>
                  <a:lnTo>
                    <a:pt x="2124" y="771"/>
                  </a:lnTo>
                  <a:lnTo>
                    <a:pt x="2121" y="776"/>
                  </a:lnTo>
                  <a:lnTo>
                    <a:pt x="2116" y="780"/>
                  </a:lnTo>
                  <a:lnTo>
                    <a:pt x="2112" y="785"/>
                  </a:lnTo>
                  <a:lnTo>
                    <a:pt x="2107" y="788"/>
                  </a:lnTo>
                  <a:lnTo>
                    <a:pt x="2102" y="792"/>
                  </a:lnTo>
                  <a:lnTo>
                    <a:pt x="2098" y="795"/>
                  </a:lnTo>
                  <a:lnTo>
                    <a:pt x="2093" y="799"/>
                  </a:lnTo>
                  <a:lnTo>
                    <a:pt x="2093" y="819"/>
                  </a:lnTo>
                  <a:lnTo>
                    <a:pt x="2091" y="838"/>
                  </a:lnTo>
                  <a:lnTo>
                    <a:pt x="2085" y="853"/>
                  </a:lnTo>
                  <a:lnTo>
                    <a:pt x="2076" y="865"/>
                  </a:lnTo>
                  <a:lnTo>
                    <a:pt x="2066" y="876"/>
                  </a:lnTo>
                  <a:lnTo>
                    <a:pt x="2053" y="886"/>
                  </a:lnTo>
                  <a:lnTo>
                    <a:pt x="2039" y="894"/>
                  </a:lnTo>
                  <a:lnTo>
                    <a:pt x="2024" y="902"/>
                  </a:lnTo>
                  <a:lnTo>
                    <a:pt x="2010" y="910"/>
                  </a:lnTo>
                  <a:lnTo>
                    <a:pt x="1996" y="918"/>
                  </a:lnTo>
                  <a:lnTo>
                    <a:pt x="1983" y="926"/>
                  </a:lnTo>
                  <a:lnTo>
                    <a:pt x="1970" y="936"/>
                  </a:lnTo>
                  <a:lnTo>
                    <a:pt x="1961" y="949"/>
                  </a:lnTo>
                  <a:lnTo>
                    <a:pt x="1953" y="963"/>
                  </a:lnTo>
                  <a:lnTo>
                    <a:pt x="1948" y="980"/>
                  </a:lnTo>
                  <a:lnTo>
                    <a:pt x="1948" y="1001"/>
                  </a:lnTo>
                  <a:lnTo>
                    <a:pt x="1946" y="1010"/>
                  </a:lnTo>
                  <a:lnTo>
                    <a:pt x="1946" y="1019"/>
                  </a:lnTo>
                  <a:lnTo>
                    <a:pt x="1947" y="1026"/>
                  </a:lnTo>
                  <a:lnTo>
                    <a:pt x="1951" y="1033"/>
                  </a:lnTo>
                  <a:lnTo>
                    <a:pt x="1955" y="1037"/>
                  </a:lnTo>
                  <a:lnTo>
                    <a:pt x="1961" y="1043"/>
                  </a:lnTo>
                  <a:lnTo>
                    <a:pt x="1967" y="1047"/>
                  </a:lnTo>
                  <a:lnTo>
                    <a:pt x="1974" y="1051"/>
                  </a:lnTo>
                  <a:lnTo>
                    <a:pt x="1981" y="1055"/>
                  </a:lnTo>
                  <a:lnTo>
                    <a:pt x="1987" y="1058"/>
                  </a:lnTo>
                  <a:lnTo>
                    <a:pt x="1993" y="1063"/>
                  </a:lnTo>
                  <a:lnTo>
                    <a:pt x="2000" y="1067"/>
                  </a:lnTo>
                  <a:lnTo>
                    <a:pt x="2005" y="1072"/>
                  </a:lnTo>
                  <a:lnTo>
                    <a:pt x="2009" y="1079"/>
                  </a:lnTo>
                  <a:lnTo>
                    <a:pt x="2013" y="1086"/>
                  </a:lnTo>
                  <a:lnTo>
                    <a:pt x="2015" y="1094"/>
                  </a:lnTo>
                  <a:lnTo>
                    <a:pt x="2009" y="1098"/>
                  </a:lnTo>
                  <a:lnTo>
                    <a:pt x="2006" y="1104"/>
                  </a:lnTo>
                  <a:lnTo>
                    <a:pt x="2002" y="1110"/>
                  </a:lnTo>
                  <a:lnTo>
                    <a:pt x="2000" y="1117"/>
                  </a:lnTo>
                  <a:lnTo>
                    <a:pt x="1998" y="1124"/>
                  </a:lnTo>
                  <a:lnTo>
                    <a:pt x="1996" y="1132"/>
                  </a:lnTo>
                  <a:lnTo>
                    <a:pt x="1994" y="1139"/>
                  </a:lnTo>
                  <a:lnTo>
                    <a:pt x="1993" y="1147"/>
                  </a:lnTo>
                  <a:lnTo>
                    <a:pt x="1992" y="1154"/>
                  </a:lnTo>
                  <a:lnTo>
                    <a:pt x="1990" y="1160"/>
                  </a:lnTo>
                  <a:lnTo>
                    <a:pt x="1989" y="1167"/>
                  </a:lnTo>
                  <a:lnTo>
                    <a:pt x="1985" y="1173"/>
                  </a:lnTo>
                  <a:lnTo>
                    <a:pt x="1982" y="1179"/>
                  </a:lnTo>
                  <a:lnTo>
                    <a:pt x="1978" y="1185"/>
                  </a:lnTo>
                  <a:lnTo>
                    <a:pt x="1973" y="1188"/>
                  </a:lnTo>
                  <a:lnTo>
                    <a:pt x="1967" y="1193"/>
                  </a:lnTo>
                  <a:lnTo>
                    <a:pt x="1964" y="1199"/>
                  </a:lnTo>
                  <a:lnTo>
                    <a:pt x="1961" y="1220"/>
                  </a:lnTo>
                  <a:lnTo>
                    <a:pt x="1955" y="1252"/>
                  </a:lnTo>
                  <a:lnTo>
                    <a:pt x="1947" y="1295"/>
                  </a:lnTo>
                  <a:lnTo>
                    <a:pt x="1938" y="1344"/>
                  </a:lnTo>
                  <a:lnTo>
                    <a:pt x="1928" y="1401"/>
                  </a:lnTo>
                  <a:lnTo>
                    <a:pt x="1916" y="1460"/>
                  </a:lnTo>
                  <a:lnTo>
                    <a:pt x="1905" y="1521"/>
                  </a:lnTo>
                  <a:lnTo>
                    <a:pt x="1893" y="1582"/>
                  </a:lnTo>
                  <a:lnTo>
                    <a:pt x="1882" y="1642"/>
                  </a:lnTo>
                  <a:lnTo>
                    <a:pt x="1871" y="1698"/>
                  </a:lnTo>
                  <a:lnTo>
                    <a:pt x="1862" y="1747"/>
                  </a:lnTo>
                  <a:lnTo>
                    <a:pt x="1854" y="1790"/>
                  </a:lnTo>
                  <a:lnTo>
                    <a:pt x="1848" y="1822"/>
                  </a:lnTo>
                  <a:lnTo>
                    <a:pt x="1845" y="1843"/>
                  </a:lnTo>
                  <a:lnTo>
                    <a:pt x="1844" y="1851"/>
                  </a:lnTo>
                  <a:lnTo>
                    <a:pt x="1835" y="1849"/>
                  </a:lnTo>
                  <a:lnTo>
                    <a:pt x="1810" y="1844"/>
                  </a:lnTo>
                  <a:lnTo>
                    <a:pt x="1772" y="1837"/>
                  </a:lnTo>
                  <a:lnTo>
                    <a:pt x="1723" y="1828"/>
                  </a:lnTo>
                  <a:lnTo>
                    <a:pt x="1664" y="1818"/>
                  </a:lnTo>
                  <a:lnTo>
                    <a:pt x="1600" y="1806"/>
                  </a:lnTo>
                  <a:lnTo>
                    <a:pt x="1530" y="1793"/>
                  </a:lnTo>
                  <a:lnTo>
                    <a:pt x="1459" y="1781"/>
                  </a:lnTo>
                  <a:lnTo>
                    <a:pt x="1387" y="1767"/>
                  </a:lnTo>
                  <a:lnTo>
                    <a:pt x="1317" y="1754"/>
                  </a:lnTo>
                  <a:lnTo>
                    <a:pt x="1253" y="1743"/>
                  </a:lnTo>
                  <a:lnTo>
                    <a:pt x="1194" y="1733"/>
                  </a:lnTo>
                  <a:lnTo>
                    <a:pt x="1145" y="1723"/>
                  </a:lnTo>
                  <a:lnTo>
                    <a:pt x="1107" y="1716"/>
                  </a:lnTo>
                  <a:lnTo>
                    <a:pt x="1083" y="1712"/>
                  </a:lnTo>
                  <a:lnTo>
                    <a:pt x="1075" y="1711"/>
                  </a:lnTo>
                  <a:lnTo>
                    <a:pt x="1008" y="1695"/>
                  </a:lnTo>
                  <a:lnTo>
                    <a:pt x="942" y="1680"/>
                  </a:lnTo>
                  <a:lnTo>
                    <a:pt x="876" y="1664"/>
                  </a:lnTo>
                  <a:lnTo>
                    <a:pt x="809" y="1649"/>
                  </a:lnTo>
                  <a:lnTo>
                    <a:pt x="742" y="1633"/>
                  </a:lnTo>
                  <a:lnTo>
                    <a:pt x="676" y="1615"/>
                  </a:lnTo>
                  <a:lnTo>
                    <a:pt x="608" y="1599"/>
                  </a:lnTo>
                  <a:lnTo>
                    <a:pt x="541" y="1582"/>
                  </a:lnTo>
                  <a:lnTo>
                    <a:pt x="473" y="1566"/>
                  </a:lnTo>
                  <a:lnTo>
                    <a:pt x="405" y="1549"/>
                  </a:lnTo>
                  <a:lnTo>
                    <a:pt x="339" y="1531"/>
                  </a:lnTo>
                  <a:lnTo>
                    <a:pt x="271" y="1514"/>
                  </a:lnTo>
                  <a:lnTo>
                    <a:pt x="203" y="1496"/>
                  </a:lnTo>
                  <a:lnTo>
                    <a:pt x="136" y="1479"/>
                  </a:lnTo>
                  <a:lnTo>
                    <a:pt x="69" y="1461"/>
                  </a:lnTo>
                  <a:lnTo>
                    <a:pt x="2" y="1444"/>
                  </a:lnTo>
                  <a:lnTo>
                    <a:pt x="0" y="1428"/>
                  </a:lnTo>
                  <a:lnTo>
                    <a:pt x="0" y="1412"/>
                  </a:lnTo>
                  <a:lnTo>
                    <a:pt x="1" y="1397"/>
                  </a:lnTo>
                  <a:lnTo>
                    <a:pt x="2" y="1383"/>
                  </a:lnTo>
                  <a:lnTo>
                    <a:pt x="5" y="1368"/>
                  </a:lnTo>
                  <a:lnTo>
                    <a:pt x="8" y="1355"/>
                  </a:lnTo>
                  <a:lnTo>
                    <a:pt x="11" y="1341"/>
                  </a:lnTo>
                  <a:lnTo>
                    <a:pt x="15" y="1327"/>
                  </a:lnTo>
                  <a:lnTo>
                    <a:pt x="18" y="1312"/>
                  </a:lnTo>
                  <a:lnTo>
                    <a:pt x="20" y="1298"/>
                  </a:lnTo>
                  <a:lnTo>
                    <a:pt x="21" y="1284"/>
                  </a:lnTo>
                  <a:lnTo>
                    <a:pt x="23" y="1271"/>
                  </a:lnTo>
                  <a:lnTo>
                    <a:pt x="23" y="1257"/>
                  </a:lnTo>
                  <a:lnTo>
                    <a:pt x="20" y="1242"/>
                  </a:lnTo>
                  <a:lnTo>
                    <a:pt x="17" y="1227"/>
                  </a:lnTo>
                  <a:lnTo>
                    <a:pt x="12" y="1213"/>
                  </a:lnTo>
                  <a:lnTo>
                    <a:pt x="20" y="1193"/>
                  </a:lnTo>
                  <a:lnTo>
                    <a:pt x="28" y="1172"/>
                  </a:lnTo>
                  <a:lnTo>
                    <a:pt x="35" y="1151"/>
                  </a:lnTo>
                  <a:lnTo>
                    <a:pt x="43" y="1131"/>
                  </a:lnTo>
                  <a:lnTo>
                    <a:pt x="51" y="1111"/>
                  </a:lnTo>
                  <a:lnTo>
                    <a:pt x="59" y="1090"/>
                  </a:lnTo>
                  <a:lnTo>
                    <a:pt x="67" y="1070"/>
                  </a:lnTo>
                  <a:lnTo>
                    <a:pt x="77" y="1050"/>
                  </a:lnTo>
                  <a:lnTo>
                    <a:pt x="86" y="1029"/>
                  </a:lnTo>
                  <a:lnTo>
                    <a:pt x="96" y="1010"/>
                  </a:lnTo>
                  <a:lnTo>
                    <a:pt x="107" y="990"/>
                  </a:lnTo>
                  <a:lnTo>
                    <a:pt x="117" y="972"/>
                  </a:lnTo>
                  <a:lnTo>
                    <a:pt x="130" y="952"/>
                  </a:lnTo>
                  <a:lnTo>
                    <a:pt x="143" y="934"/>
                  </a:lnTo>
                  <a:lnTo>
                    <a:pt x="157" y="917"/>
                  </a:lnTo>
                  <a:lnTo>
                    <a:pt x="173" y="900"/>
                  </a:lnTo>
                  <a:lnTo>
                    <a:pt x="174" y="894"/>
                  </a:lnTo>
                  <a:lnTo>
                    <a:pt x="179" y="879"/>
                  </a:lnTo>
                  <a:lnTo>
                    <a:pt x="187" y="856"/>
                  </a:lnTo>
                  <a:lnTo>
                    <a:pt x="196" y="826"/>
                  </a:lnTo>
                  <a:lnTo>
                    <a:pt x="208" y="790"/>
                  </a:lnTo>
                  <a:lnTo>
                    <a:pt x="222" y="750"/>
                  </a:lnTo>
                  <a:lnTo>
                    <a:pt x="235" y="708"/>
                  </a:lnTo>
                  <a:lnTo>
                    <a:pt x="249" y="664"/>
                  </a:lnTo>
                  <a:lnTo>
                    <a:pt x="263" y="620"/>
                  </a:lnTo>
                  <a:lnTo>
                    <a:pt x="277" y="578"/>
                  </a:lnTo>
                  <a:lnTo>
                    <a:pt x="290" y="538"/>
                  </a:lnTo>
                  <a:lnTo>
                    <a:pt x="302" y="502"/>
                  </a:lnTo>
                  <a:lnTo>
                    <a:pt x="311" y="472"/>
                  </a:lnTo>
                  <a:lnTo>
                    <a:pt x="319" y="449"/>
                  </a:lnTo>
                  <a:lnTo>
                    <a:pt x="324" y="434"/>
                  </a:lnTo>
                  <a:lnTo>
                    <a:pt x="326" y="430"/>
                  </a:lnTo>
                  <a:lnTo>
                    <a:pt x="333" y="425"/>
                  </a:lnTo>
                  <a:lnTo>
                    <a:pt x="339" y="422"/>
                  </a:lnTo>
                  <a:lnTo>
                    <a:pt x="342" y="417"/>
                  </a:lnTo>
                  <a:lnTo>
                    <a:pt x="345" y="413"/>
                  </a:lnTo>
                  <a:lnTo>
                    <a:pt x="346" y="408"/>
                  </a:lnTo>
                  <a:lnTo>
                    <a:pt x="346" y="402"/>
                  </a:lnTo>
                  <a:lnTo>
                    <a:pt x="345" y="396"/>
                  </a:lnTo>
                  <a:lnTo>
                    <a:pt x="343" y="391"/>
                  </a:lnTo>
                  <a:lnTo>
                    <a:pt x="341" y="384"/>
                  </a:lnTo>
                  <a:lnTo>
                    <a:pt x="339" y="378"/>
                  </a:lnTo>
                  <a:lnTo>
                    <a:pt x="338" y="371"/>
                  </a:lnTo>
                  <a:lnTo>
                    <a:pt x="335" y="365"/>
                  </a:lnTo>
                  <a:lnTo>
                    <a:pt x="334" y="359"/>
                  </a:lnTo>
                  <a:lnTo>
                    <a:pt x="334" y="353"/>
                  </a:lnTo>
                  <a:lnTo>
                    <a:pt x="334" y="346"/>
                  </a:lnTo>
                  <a:lnTo>
                    <a:pt x="336" y="340"/>
                  </a:lnTo>
                  <a:lnTo>
                    <a:pt x="353" y="332"/>
                  </a:lnTo>
                  <a:lnTo>
                    <a:pt x="366" y="323"/>
                  </a:lnTo>
                  <a:lnTo>
                    <a:pt x="377" y="313"/>
                  </a:lnTo>
                  <a:lnTo>
                    <a:pt x="384" y="300"/>
                  </a:lnTo>
                  <a:lnTo>
                    <a:pt x="388" y="286"/>
                  </a:lnTo>
                  <a:lnTo>
                    <a:pt x="391" y="272"/>
                  </a:lnTo>
                  <a:lnTo>
                    <a:pt x="392" y="257"/>
                  </a:lnTo>
                  <a:lnTo>
                    <a:pt x="393" y="242"/>
                  </a:lnTo>
                  <a:lnTo>
                    <a:pt x="393" y="226"/>
                  </a:lnTo>
                  <a:lnTo>
                    <a:pt x="393" y="211"/>
                  </a:lnTo>
                  <a:lnTo>
                    <a:pt x="394" y="195"/>
                  </a:lnTo>
                  <a:lnTo>
                    <a:pt x="396" y="180"/>
                  </a:lnTo>
                  <a:lnTo>
                    <a:pt x="400" y="167"/>
                  </a:lnTo>
                  <a:lnTo>
                    <a:pt x="405" y="153"/>
                  </a:lnTo>
                  <a:lnTo>
                    <a:pt x="414" y="140"/>
                  </a:lnTo>
                  <a:lnTo>
                    <a:pt x="425" y="130"/>
                  </a:lnTo>
                  <a:lnTo>
                    <a:pt x="420" y="122"/>
                  </a:lnTo>
                  <a:lnTo>
                    <a:pt x="418" y="113"/>
                  </a:lnTo>
                  <a:lnTo>
                    <a:pt x="416" y="105"/>
                  </a:lnTo>
                  <a:lnTo>
                    <a:pt x="415" y="97"/>
                  </a:lnTo>
                  <a:lnTo>
                    <a:pt x="415" y="89"/>
                  </a:lnTo>
                  <a:lnTo>
                    <a:pt x="416" y="79"/>
                  </a:lnTo>
                  <a:lnTo>
                    <a:pt x="417" y="71"/>
                  </a:lnTo>
                  <a:lnTo>
                    <a:pt x="419" y="63"/>
                  </a:lnTo>
                  <a:lnTo>
                    <a:pt x="423" y="55"/>
                  </a:lnTo>
                  <a:lnTo>
                    <a:pt x="425" y="46"/>
                  </a:lnTo>
                  <a:lnTo>
                    <a:pt x="430" y="38"/>
                  </a:lnTo>
                  <a:lnTo>
                    <a:pt x="433" y="30"/>
                  </a:lnTo>
                  <a:lnTo>
                    <a:pt x="438" y="22"/>
                  </a:lnTo>
                  <a:lnTo>
                    <a:pt x="442" y="15"/>
                  </a:lnTo>
                  <a:lnTo>
                    <a:pt x="447" y="7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5" name="Freeform 23"/>
            <p:cNvSpPr>
              <a:spLocks/>
            </p:cNvSpPr>
            <p:nvPr/>
          </p:nvSpPr>
          <p:spPr bwMode="auto">
            <a:xfrm>
              <a:off x="4752" y="1280"/>
              <a:ext cx="150" cy="325"/>
            </a:xfrm>
            <a:custGeom>
              <a:avLst/>
              <a:gdLst>
                <a:gd name="T0" fmla="*/ 16 w 451"/>
                <a:gd name="T1" fmla="*/ 1 h 976"/>
                <a:gd name="T2" fmla="*/ 16 w 451"/>
                <a:gd name="T3" fmla="*/ 4 h 976"/>
                <a:gd name="T4" fmla="*/ 17 w 451"/>
                <a:gd name="T5" fmla="*/ 8 h 976"/>
                <a:gd name="T6" fmla="*/ 16 w 451"/>
                <a:gd name="T7" fmla="*/ 11 h 976"/>
                <a:gd name="T8" fmla="*/ 16 w 451"/>
                <a:gd name="T9" fmla="*/ 13 h 976"/>
                <a:gd name="T10" fmla="*/ 15 w 451"/>
                <a:gd name="T11" fmla="*/ 14 h 976"/>
                <a:gd name="T12" fmla="*/ 15 w 451"/>
                <a:gd name="T13" fmla="*/ 15 h 976"/>
                <a:gd name="T14" fmla="*/ 15 w 451"/>
                <a:gd name="T15" fmla="*/ 16 h 976"/>
                <a:gd name="T16" fmla="*/ 15 w 451"/>
                <a:gd name="T17" fmla="*/ 16 h 976"/>
                <a:gd name="T18" fmla="*/ 15 w 451"/>
                <a:gd name="T19" fmla="*/ 17 h 976"/>
                <a:gd name="T20" fmla="*/ 15 w 451"/>
                <a:gd name="T21" fmla="*/ 18 h 976"/>
                <a:gd name="T22" fmla="*/ 15 w 451"/>
                <a:gd name="T23" fmla="*/ 20 h 976"/>
                <a:gd name="T24" fmla="*/ 14 w 451"/>
                <a:gd name="T25" fmla="*/ 23 h 976"/>
                <a:gd name="T26" fmla="*/ 14 w 451"/>
                <a:gd name="T27" fmla="*/ 25 h 976"/>
                <a:gd name="T28" fmla="*/ 14 w 451"/>
                <a:gd name="T29" fmla="*/ 28 h 976"/>
                <a:gd name="T30" fmla="*/ 15 w 451"/>
                <a:gd name="T31" fmla="*/ 30 h 976"/>
                <a:gd name="T32" fmla="*/ 15 w 451"/>
                <a:gd name="T33" fmla="*/ 32 h 976"/>
                <a:gd name="T34" fmla="*/ 15 w 451"/>
                <a:gd name="T35" fmla="*/ 32 h 976"/>
                <a:gd name="T36" fmla="*/ 15 w 451"/>
                <a:gd name="T37" fmla="*/ 33 h 976"/>
                <a:gd name="T38" fmla="*/ 15 w 451"/>
                <a:gd name="T39" fmla="*/ 33 h 976"/>
                <a:gd name="T40" fmla="*/ 15 w 451"/>
                <a:gd name="T41" fmla="*/ 34 h 976"/>
                <a:gd name="T42" fmla="*/ 16 w 451"/>
                <a:gd name="T43" fmla="*/ 34 h 976"/>
                <a:gd name="T44" fmla="*/ 15 w 451"/>
                <a:gd name="T45" fmla="*/ 35 h 976"/>
                <a:gd name="T46" fmla="*/ 13 w 451"/>
                <a:gd name="T47" fmla="*/ 35 h 976"/>
                <a:gd name="T48" fmla="*/ 11 w 451"/>
                <a:gd name="T49" fmla="*/ 36 h 976"/>
                <a:gd name="T50" fmla="*/ 10 w 451"/>
                <a:gd name="T51" fmla="*/ 36 h 976"/>
                <a:gd name="T52" fmla="*/ 9 w 451"/>
                <a:gd name="T53" fmla="*/ 36 h 976"/>
                <a:gd name="T54" fmla="*/ 8 w 451"/>
                <a:gd name="T55" fmla="*/ 34 h 976"/>
                <a:gd name="T56" fmla="*/ 8 w 451"/>
                <a:gd name="T57" fmla="*/ 32 h 976"/>
                <a:gd name="T58" fmla="*/ 7 w 451"/>
                <a:gd name="T59" fmla="*/ 30 h 976"/>
                <a:gd name="T60" fmla="*/ 7 w 451"/>
                <a:gd name="T61" fmla="*/ 28 h 976"/>
                <a:gd name="T62" fmla="*/ 6 w 451"/>
                <a:gd name="T63" fmla="*/ 26 h 976"/>
                <a:gd name="T64" fmla="*/ 5 w 451"/>
                <a:gd name="T65" fmla="*/ 26 h 976"/>
                <a:gd name="T66" fmla="*/ 4 w 451"/>
                <a:gd name="T67" fmla="*/ 24 h 976"/>
                <a:gd name="T68" fmla="*/ 3 w 451"/>
                <a:gd name="T69" fmla="*/ 22 h 976"/>
                <a:gd name="T70" fmla="*/ 3 w 451"/>
                <a:gd name="T71" fmla="*/ 20 h 976"/>
                <a:gd name="T72" fmla="*/ 3 w 451"/>
                <a:gd name="T73" fmla="*/ 19 h 976"/>
                <a:gd name="T74" fmla="*/ 2 w 451"/>
                <a:gd name="T75" fmla="*/ 17 h 976"/>
                <a:gd name="T76" fmla="*/ 2 w 451"/>
                <a:gd name="T77" fmla="*/ 15 h 976"/>
                <a:gd name="T78" fmla="*/ 2 w 451"/>
                <a:gd name="T79" fmla="*/ 13 h 976"/>
                <a:gd name="T80" fmla="*/ 1 w 451"/>
                <a:gd name="T81" fmla="*/ 10 h 976"/>
                <a:gd name="T82" fmla="*/ 1 w 451"/>
                <a:gd name="T83" fmla="*/ 8 h 976"/>
                <a:gd name="T84" fmla="*/ 0 w 451"/>
                <a:gd name="T85" fmla="*/ 6 h 976"/>
                <a:gd name="T86" fmla="*/ 1 w 451"/>
                <a:gd name="T87" fmla="*/ 6 h 976"/>
                <a:gd name="T88" fmla="*/ 5 w 451"/>
                <a:gd name="T89" fmla="*/ 4 h 976"/>
                <a:gd name="T90" fmla="*/ 10 w 451"/>
                <a:gd name="T91" fmla="*/ 3 h 976"/>
                <a:gd name="T92" fmla="*/ 14 w 451"/>
                <a:gd name="T93" fmla="*/ 1 h 976"/>
                <a:gd name="T94" fmla="*/ 16 w 451"/>
                <a:gd name="T95" fmla="*/ 0 h 97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51"/>
                <a:gd name="T145" fmla="*/ 0 h 976"/>
                <a:gd name="T146" fmla="*/ 451 w 451"/>
                <a:gd name="T147" fmla="*/ 976 h 97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51" h="976">
                  <a:moveTo>
                    <a:pt x="441" y="0"/>
                  </a:moveTo>
                  <a:lnTo>
                    <a:pt x="440" y="19"/>
                  </a:lnTo>
                  <a:lnTo>
                    <a:pt x="440" y="40"/>
                  </a:lnTo>
                  <a:lnTo>
                    <a:pt x="443" y="64"/>
                  </a:lnTo>
                  <a:lnTo>
                    <a:pt x="444" y="90"/>
                  </a:lnTo>
                  <a:lnTo>
                    <a:pt x="446" y="117"/>
                  </a:lnTo>
                  <a:lnTo>
                    <a:pt x="448" y="146"/>
                  </a:lnTo>
                  <a:lnTo>
                    <a:pt x="449" y="176"/>
                  </a:lnTo>
                  <a:lnTo>
                    <a:pt x="451" y="205"/>
                  </a:lnTo>
                  <a:lnTo>
                    <a:pt x="451" y="233"/>
                  </a:lnTo>
                  <a:lnTo>
                    <a:pt x="449" y="261"/>
                  </a:lnTo>
                  <a:lnTo>
                    <a:pt x="446" y="287"/>
                  </a:lnTo>
                  <a:lnTo>
                    <a:pt x="441" y="311"/>
                  </a:lnTo>
                  <a:lnTo>
                    <a:pt x="435" y="333"/>
                  </a:lnTo>
                  <a:lnTo>
                    <a:pt x="425" y="353"/>
                  </a:lnTo>
                  <a:lnTo>
                    <a:pt x="413" y="368"/>
                  </a:lnTo>
                  <a:lnTo>
                    <a:pt x="398" y="380"/>
                  </a:lnTo>
                  <a:lnTo>
                    <a:pt x="397" y="386"/>
                  </a:lnTo>
                  <a:lnTo>
                    <a:pt x="397" y="393"/>
                  </a:lnTo>
                  <a:lnTo>
                    <a:pt x="397" y="399"/>
                  </a:lnTo>
                  <a:lnTo>
                    <a:pt x="397" y="406"/>
                  </a:lnTo>
                  <a:lnTo>
                    <a:pt x="398" y="411"/>
                  </a:lnTo>
                  <a:lnTo>
                    <a:pt x="398" y="418"/>
                  </a:lnTo>
                  <a:lnTo>
                    <a:pt x="398" y="424"/>
                  </a:lnTo>
                  <a:lnTo>
                    <a:pt x="399" y="431"/>
                  </a:lnTo>
                  <a:lnTo>
                    <a:pt x="399" y="437"/>
                  </a:lnTo>
                  <a:lnTo>
                    <a:pt x="400" y="442"/>
                  </a:lnTo>
                  <a:lnTo>
                    <a:pt x="401" y="448"/>
                  </a:lnTo>
                  <a:lnTo>
                    <a:pt x="403" y="454"/>
                  </a:lnTo>
                  <a:lnTo>
                    <a:pt x="406" y="460"/>
                  </a:lnTo>
                  <a:lnTo>
                    <a:pt x="408" y="464"/>
                  </a:lnTo>
                  <a:lnTo>
                    <a:pt x="412" y="470"/>
                  </a:lnTo>
                  <a:lnTo>
                    <a:pt x="415" y="475"/>
                  </a:lnTo>
                  <a:lnTo>
                    <a:pt x="407" y="494"/>
                  </a:lnTo>
                  <a:lnTo>
                    <a:pt x="401" y="516"/>
                  </a:lnTo>
                  <a:lnTo>
                    <a:pt x="395" y="538"/>
                  </a:lnTo>
                  <a:lnTo>
                    <a:pt x="392" y="561"/>
                  </a:lnTo>
                  <a:lnTo>
                    <a:pt x="390" y="585"/>
                  </a:lnTo>
                  <a:lnTo>
                    <a:pt x="387" y="609"/>
                  </a:lnTo>
                  <a:lnTo>
                    <a:pt x="387" y="634"/>
                  </a:lnTo>
                  <a:lnTo>
                    <a:pt x="386" y="658"/>
                  </a:lnTo>
                  <a:lnTo>
                    <a:pt x="387" y="684"/>
                  </a:lnTo>
                  <a:lnTo>
                    <a:pt x="387" y="708"/>
                  </a:lnTo>
                  <a:lnTo>
                    <a:pt x="389" y="732"/>
                  </a:lnTo>
                  <a:lnTo>
                    <a:pt x="391" y="756"/>
                  </a:lnTo>
                  <a:lnTo>
                    <a:pt x="392" y="779"/>
                  </a:lnTo>
                  <a:lnTo>
                    <a:pt x="393" y="802"/>
                  </a:lnTo>
                  <a:lnTo>
                    <a:pt x="394" y="823"/>
                  </a:lnTo>
                  <a:lnTo>
                    <a:pt x="397" y="843"/>
                  </a:lnTo>
                  <a:lnTo>
                    <a:pt x="401" y="850"/>
                  </a:lnTo>
                  <a:lnTo>
                    <a:pt x="406" y="856"/>
                  </a:lnTo>
                  <a:lnTo>
                    <a:pt x="408" y="862"/>
                  </a:lnTo>
                  <a:lnTo>
                    <a:pt x="410" y="868"/>
                  </a:lnTo>
                  <a:lnTo>
                    <a:pt x="410" y="873"/>
                  </a:lnTo>
                  <a:lnTo>
                    <a:pt x="410" y="878"/>
                  </a:lnTo>
                  <a:lnTo>
                    <a:pt x="410" y="882"/>
                  </a:lnTo>
                  <a:lnTo>
                    <a:pt x="410" y="887"/>
                  </a:lnTo>
                  <a:lnTo>
                    <a:pt x="410" y="892"/>
                  </a:lnTo>
                  <a:lnTo>
                    <a:pt x="410" y="896"/>
                  </a:lnTo>
                  <a:lnTo>
                    <a:pt x="412" y="901"/>
                  </a:lnTo>
                  <a:lnTo>
                    <a:pt x="413" y="905"/>
                  </a:lnTo>
                  <a:lnTo>
                    <a:pt x="415" y="911"/>
                  </a:lnTo>
                  <a:lnTo>
                    <a:pt x="418" y="917"/>
                  </a:lnTo>
                  <a:lnTo>
                    <a:pt x="424" y="924"/>
                  </a:lnTo>
                  <a:lnTo>
                    <a:pt x="432" y="931"/>
                  </a:lnTo>
                  <a:lnTo>
                    <a:pt x="430" y="931"/>
                  </a:lnTo>
                  <a:lnTo>
                    <a:pt x="424" y="932"/>
                  </a:lnTo>
                  <a:lnTo>
                    <a:pt x="415" y="934"/>
                  </a:lnTo>
                  <a:lnTo>
                    <a:pt x="403" y="938"/>
                  </a:lnTo>
                  <a:lnTo>
                    <a:pt x="390" y="941"/>
                  </a:lnTo>
                  <a:lnTo>
                    <a:pt x="375" y="944"/>
                  </a:lnTo>
                  <a:lnTo>
                    <a:pt x="359" y="948"/>
                  </a:lnTo>
                  <a:lnTo>
                    <a:pt x="341" y="953"/>
                  </a:lnTo>
                  <a:lnTo>
                    <a:pt x="324" y="957"/>
                  </a:lnTo>
                  <a:lnTo>
                    <a:pt x="308" y="961"/>
                  </a:lnTo>
                  <a:lnTo>
                    <a:pt x="293" y="964"/>
                  </a:lnTo>
                  <a:lnTo>
                    <a:pt x="279" y="967"/>
                  </a:lnTo>
                  <a:lnTo>
                    <a:pt x="268" y="971"/>
                  </a:lnTo>
                  <a:lnTo>
                    <a:pt x="259" y="973"/>
                  </a:lnTo>
                  <a:lnTo>
                    <a:pt x="253" y="974"/>
                  </a:lnTo>
                  <a:lnTo>
                    <a:pt x="252" y="976"/>
                  </a:lnTo>
                  <a:lnTo>
                    <a:pt x="243" y="961"/>
                  </a:lnTo>
                  <a:lnTo>
                    <a:pt x="236" y="944"/>
                  </a:lnTo>
                  <a:lnTo>
                    <a:pt x="229" y="927"/>
                  </a:lnTo>
                  <a:lnTo>
                    <a:pt x="223" y="910"/>
                  </a:lnTo>
                  <a:lnTo>
                    <a:pt x="218" y="893"/>
                  </a:lnTo>
                  <a:lnTo>
                    <a:pt x="214" y="874"/>
                  </a:lnTo>
                  <a:lnTo>
                    <a:pt x="209" y="856"/>
                  </a:lnTo>
                  <a:lnTo>
                    <a:pt x="205" y="838"/>
                  </a:lnTo>
                  <a:lnTo>
                    <a:pt x="200" y="819"/>
                  </a:lnTo>
                  <a:lnTo>
                    <a:pt x="195" y="801"/>
                  </a:lnTo>
                  <a:lnTo>
                    <a:pt x="191" y="783"/>
                  </a:lnTo>
                  <a:lnTo>
                    <a:pt x="185" y="765"/>
                  </a:lnTo>
                  <a:lnTo>
                    <a:pt x="179" y="748"/>
                  </a:lnTo>
                  <a:lnTo>
                    <a:pt x="172" y="731"/>
                  </a:lnTo>
                  <a:lnTo>
                    <a:pt x="164" y="715"/>
                  </a:lnTo>
                  <a:lnTo>
                    <a:pt x="156" y="701"/>
                  </a:lnTo>
                  <a:lnTo>
                    <a:pt x="141" y="700"/>
                  </a:lnTo>
                  <a:lnTo>
                    <a:pt x="129" y="694"/>
                  </a:lnTo>
                  <a:lnTo>
                    <a:pt x="119" y="686"/>
                  </a:lnTo>
                  <a:lnTo>
                    <a:pt x="111" y="675"/>
                  </a:lnTo>
                  <a:lnTo>
                    <a:pt x="106" y="660"/>
                  </a:lnTo>
                  <a:lnTo>
                    <a:pt x="101" y="643"/>
                  </a:lnTo>
                  <a:lnTo>
                    <a:pt x="98" y="625"/>
                  </a:lnTo>
                  <a:lnTo>
                    <a:pt x="94" y="606"/>
                  </a:lnTo>
                  <a:lnTo>
                    <a:pt x="92" y="586"/>
                  </a:lnTo>
                  <a:lnTo>
                    <a:pt x="90" y="567"/>
                  </a:lnTo>
                  <a:lnTo>
                    <a:pt x="87" y="548"/>
                  </a:lnTo>
                  <a:lnTo>
                    <a:pt x="84" y="531"/>
                  </a:lnTo>
                  <a:lnTo>
                    <a:pt x="79" y="515"/>
                  </a:lnTo>
                  <a:lnTo>
                    <a:pt x="74" y="501"/>
                  </a:lnTo>
                  <a:lnTo>
                    <a:pt x="67" y="490"/>
                  </a:lnTo>
                  <a:lnTo>
                    <a:pt x="57" y="483"/>
                  </a:lnTo>
                  <a:lnTo>
                    <a:pt x="59" y="460"/>
                  </a:lnTo>
                  <a:lnTo>
                    <a:pt x="60" y="438"/>
                  </a:lnTo>
                  <a:lnTo>
                    <a:pt x="59" y="417"/>
                  </a:lnTo>
                  <a:lnTo>
                    <a:pt x="57" y="396"/>
                  </a:lnTo>
                  <a:lnTo>
                    <a:pt x="54" y="377"/>
                  </a:lnTo>
                  <a:lnTo>
                    <a:pt x="51" y="356"/>
                  </a:lnTo>
                  <a:lnTo>
                    <a:pt x="47" y="338"/>
                  </a:lnTo>
                  <a:lnTo>
                    <a:pt x="42" y="318"/>
                  </a:lnTo>
                  <a:lnTo>
                    <a:pt x="37" y="299"/>
                  </a:lnTo>
                  <a:lnTo>
                    <a:pt x="32" y="280"/>
                  </a:lnTo>
                  <a:lnTo>
                    <a:pt x="26" y="262"/>
                  </a:lnTo>
                  <a:lnTo>
                    <a:pt x="21" y="244"/>
                  </a:lnTo>
                  <a:lnTo>
                    <a:pt x="15" y="225"/>
                  </a:lnTo>
                  <a:lnTo>
                    <a:pt x="9" y="207"/>
                  </a:lnTo>
                  <a:lnTo>
                    <a:pt x="5" y="189"/>
                  </a:lnTo>
                  <a:lnTo>
                    <a:pt x="0" y="171"/>
                  </a:lnTo>
                  <a:lnTo>
                    <a:pt x="5" y="169"/>
                  </a:lnTo>
                  <a:lnTo>
                    <a:pt x="18" y="163"/>
                  </a:lnTo>
                  <a:lnTo>
                    <a:pt x="40" y="155"/>
                  </a:lnTo>
                  <a:lnTo>
                    <a:pt x="69" y="144"/>
                  </a:lnTo>
                  <a:lnTo>
                    <a:pt x="102" y="131"/>
                  </a:lnTo>
                  <a:lnTo>
                    <a:pt x="139" y="116"/>
                  </a:lnTo>
                  <a:lnTo>
                    <a:pt x="179" y="101"/>
                  </a:lnTo>
                  <a:lnTo>
                    <a:pt x="221" y="85"/>
                  </a:lnTo>
                  <a:lnTo>
                    <a:pt x="261" y="69"/>
                  </a:lnTo>
                  <a:lnTo>
                    <a:pt x="301" y="54"/>
                  </a:lnTo>
                  <a:lnTo>
                    <a:pt x="338" y="39"/>
                  </a:lnTo>
                  <a:lnTo>
                    <a:pt x="372" y="27"/>
                  </a:lnTo>
                  <a:lnTo>
                    <a:pt x="400" y="15"/>
                  </a:lnTo>
                  <a:lnTo>
                    <a:pt x="422" y="7"/>
                  </a:lnTo>
                  <a:lnTo>
                    <a:pt x="436" y="1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6" name="Freeform 24"/>
            <p:cNvSpPr>
              <a:spLocks/>
            </p:cNvSpPr>
            <p:nvPr/>
          </p:nvSpPr>
          <p:spPr bwMode="auto">
            <a:xfrm>
              <a:off x="4975" y="1646"/>
              <a:ext cx="47" cy="88"/>
            </a:xfrm>
            <a:custGeom>
              <a:avLst/>
              <a:gdLst>
                <a:gd name="T0" fmla="*/ 5 w 141"/>
                <a:gd name="T1" fmla="*/ 1 h 262"/>
                <a:gd name="T2" fmla="*/ 5 w 141"/>
                <a:gd name="T3" fmla="*/ 1 h 262"/>
                <a:gd name="T4" fmla="*/ 5 w 141"/>
                <a:gd name="T5" fmla="*/ 2 h 262"/>
                <a:gd name="T6" fmla="*/ 5 w 141"/>
                <a:gd name="T7" fmla="*/ 2 h 262"/>
                <a:gd name="T8" fmla="*/ 5 w 141"/>
                <a:gd name="T9" fmla="*/ 3 h 262"/>
                <a:gd name="T10" fmla="*/ 5 w 141"/>
                <a:gd name="T11" fmla="*/ 3 h 262"/>
                <a:gd name="T12" fmla="*/ 5 w 141"/>
                <a:gd name="T13" fmla="*/ 3 h 262"/>
                <a:gd name="T14" fmla="*/ 5 w 141"/>
                <a:gd name="T15" fmla="*/ 4 h 262"/>
                <a:gd name="T16" fmla="*/ 5 w 141"/>
                <a:gd name="T17" fmla="*/ 4 h 262"/>
                <a:gd name="T18" fmla="*/ 5 w 141"/>
                <a:gd name="T19" fmla="*/ 4 h 262"/>
                <a:gd name="T20" fmla="*/ 5 w 141"/>
                <a:gd name="T21" fmla="*/ 5 h 262"/>
                <a:gd name="T22" fmla="*/ 5 w 141"/>
                <a:gd name="T23" fmla="*/ 5 h 262"/>
                <a:gd name="T24" fmla="*/ 5 w 141"/>
                <a:gd name="T25" fmla="*/ 5 h 262"/>
                <a:gd name="T26" fmla="*/ 5 w 141"/>
                <a:gd name="T27" fmla="*/ 5 h 262"/>
                <a:gd name="T28" fmla="*/ 5 w 141"/>
                <a:gd name="T29" fmla="*/ 6 h 262"/>
                <a:gd name="T30" fmla="*/ 5 w 141"/>
                <a:gd name="T31" fmla="*/ 6 h 262"/>
                <a:gd name="T32" fmla="*/ 5 w 141"/>
                <a:gd name="T33" fmla="*/ 6 h 262"/>
                <a:gd name="T34" fmla="*/ 5 w 141"/>
                <a:gd name="T35" fmla="*/ 7 h 262"/>
                <a:gd name="T36" fmla="*/ 4 w 141"/>
                <a:gd name="T37" fmla="*/ 8 h 262"/>
                <a:gd name="T38" fmla="*/ 4 w 141"/>
                <a:gd name="T39" fmla="*/ 8 h 262"/>
                <a:gd name="T40" fmla="*/ 3 w 141"/>
                <a:gd name="T41" fmla="*/ 9 h 262"/>
                <a:gd name="T42" fmla="*/ 3 w 141"/>
                <a:gd name="T43" fmla="*/ 9 h 262"/>
                <a:gd name="T44" fmla="*/ 2 w 141"/>
                <a:gd name="T45" fmla="*/ 10 h 262"/>
                <a:gd name="T46" fmla="*/ 1 w 141"/>
                <a:gd name="T47" fmla="*/ 10 h 262"/>
                <a:gd name="T48" fmla="*/ 1 w 141"/>
                <a:gd name="T49" fmla="*/ 9 h 262"/>
                <a:gd name="T50" fmla="*/ 1 w 141"/>
                <a:gd name="T51" fmla="*/ 8 h 262"/>
                <a:gd name="T52" fmla="*/ 1 w 141"/>
                <a:gd name="T53" fmla="*/ 7 h 262"/>
                <a:gd name="T54" fmla="*/ 1 w 141"/>
                <a:gd name="T55" fmla="*/ 6 h 262"/>
                <a:gd name="T56" fmla="*/ 0 w 141"/>
                <a:gd name="T57" fmla="*/ 5 h 262"/>
                <a:gd name="T58" fmla="*/ 0 w 141"/>
                <a:gd name="T59" fmla="*/ 4 h 262"/>
                <a:gd name="T60" fmla="*/ 0 w 141"/>
                <a:gd name="T61" fmla="*/ 3 h 262"/>
                <a:gd name="T62" fmla="*/ 0 w 141"/>
                <a:gd name="T63" fmla="*/ 2 h 262"/>
                <a:gd name="T64" fmla="*/ 0 w 141"/>
                <a:gd name="T65" fmla="*/ 1 h 262"/>
                <a:gd name="T66" fmla="*/ 1 w 141"/>
                <a:gd name="T67" fmla="*/ 0 h 262"/>
                <a:gd name="T68" fmla="*/ 2 w 141"/>
                <a:gd name="T69" fmla="*/ 0 h 262"/>
                <a:gd name="T70" fmla="*/ 3 w 141"/>
                <a:gd name="T71" fmla="*/ 0 h 262"/>
                <a:gd name="T72" fmla="*/ 3 w 141"/>
                <a:gd name="T73" fmla="*/ 0 h 262"/>
                <a:gd name="T74" fmla="*/ 4 w 141"/>
                <a:gd name="T75" fmla="*/ 0 h 262"/>
                <a:gd name="T76" fmla="*/ 4 w 141"/>
                <a:gd name="T77" fmla="*/ 1 h 262"/>
                <a:gd name="T78" fmla="*/ 5 w 141"/>
                <a:gd name="T79" fmla="*/ 1 h 26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41"/>
                <a:gd name="T121" fmla="*/ 0 h 262"/>
                <a:gd name="T122" fmla="*/ 141 w 141"/>
                <a:gd name="T123" fmla="*/ 262 h 26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41" h="262">
                  <a:moveTo>
                    <a:pt x="138" y="23"/>
                  </a:moveTo>
                  <a:lnTo>
                    <a:pt x="137" y="24"/>
                  </a:lnTo>
                  <a:lnTo>
                    <a:pt x="137" y="26"/>
                  </a:lnTo>
                  <a:lnTo>
                    <a:pt x="137" y="31"/>
                  </a:lnTo>
                  <a:lnTo>
                    <a:pt x="137" y="35"/>
                  </a:lnTo>
                  <a:lnTo>
                    <a:pt x="137" y="41"/>
                  </a:lnTo>
                  <a:lnTo>
                    <a:pt x="136" y="47"/>
                  </a:lnTo>
                  <a:lnTo>
                    <a:pt x="136" y="54"/>
                  </a:lnTo>
                  <a:lnTo>
                    <a:pt x="136" y="60"/>
                  </a:lnTo>
                  <a:lnTo>
                    <a:pt x="135" y="67"/>
                  </a:lnTo>
                  <a:lnTo>
                    <a:pt x="133" y="74"/>
                  </a:lnTo>
                  <a:lnTo>
                    <a:pt x="133" y="81"/>
                  </a:lnTo>
                  <a:lnTo>
                    <a:pt x="132" y="87"/>
                  </a:lnTo>
                  <a:lnTo>
                    <a:pt x="131" y="93"/>
                  </a:lnTo>
                  <a:lnTo>
                    <a:pt x="130" y="97"/>
                  </a:lnTo>
                  <a:lnTo>
                    <a:pt x="129" y="101"/>
                  </a:lnTo>
                  <a:lnTo>
                    <a:pt x="128" y="104"/>
                  </a:lnTo>
                  <a:lnTo>
                    <a:pt x="129" y="109"/>
                  </a:lnTo>
                  <a:lnTo>
                    <a:pt x="130" y="113"/>
                  </a:lnTo>
                  <a:lnTo>
                    <a:pt x="131" y="117"/>
                  </a:lnTo>
                  <a:lnTo>
                    <a:pt x="133" y="121"/>
                  </a:lnTo>
                  <a:lnTo>
                    <a:pt x="135" y="125"/>
                  </a:lnTo>
                  <a:lnTo>
                    <a:pt x="136" y="128"/>
                  </a:lnTo>
                  <a:lnTo>
                    <a:pt x="138" y="132"/>
                  </a:lnTo>
                  <a:lnTo>
                    <a:pt x="139" y="135"/>
                  </a:lnTo>
                  <a:lnTo>
                    <a:pt x="140" y="139"/>
                  </a:lnTo>
                  <a:lnTo>
                    <a:pt x="140" y="143"/>
                  </a:lnTo>
                  <a:lnTo>
                    <a:pt x="141" y="147"/>
                  </a:lnTo>
                  <a:lnTo>
                    <a:pt x="141" y="150"/>
                  </a:lnTo>
                  <a:lnTo>
                    <a:pt x="140" y="155"/>
                  </a:lnTo>
                  <a:lnTo>
                    <a:pt x="139" y="159"/>
                  </a:lnTo>
                  <a:lnTo>
                    <a:pt x="138" y="164"/>
                  </a:lnTo>
                  <a:lnTo>
                    <a:pt x="136" y="170"/>
                  </a:lnTo>
                  <a:lnTo>
                    <a:pt x="132" y="174"/>
                  </a:lnTo>
                  <a:lnTo>
                    <a:pt x="129" y="181"/>
                  </a:lnTo>
                  <a:lnTo>
                    <a:pt x="124" y="188"/>
                  </a:lnTo>
                  <a:lnTo>
                    <a:pt x="118" y="195"/>
                  </a:lnTo>
                  <a:lnTo>
                    <a:pt x="113" y="202"/>
                  </a:lnTo>
                  <a:lnTo>
                    <a:pt x="106" y="210"/>
                  </a:lnTo>
                  <a:lnTo>
                    <a:pt x="99" y="217"/>
                  </a:lnTo>
                  <a:lnTo>
                    <a:pt x="92" y="225"/>
                  </a:lnTo>
                  <a:lnTo>
                    <a:pt x="84" y="232"/>
                  </a:lnTo>
                  <a:lnTo>
                    <a:pt x="77" y="239"/>
                  </a:lnTo>
                  <a:lnTo>
                    <a:pt x="69" y="244"/>
                  </a:lnTo>
                  <a:lnTo>
                    <a:pt x="61" y="250"/>
                  </a:lnTo>
                  <a:lnTo>
                    <a:pt x="54" y="253"/>
                  </a:lnTo>
                  <a:lnTo>
                    <a:pt x="47" y="257"/>
                  </a:lnTo>
                  <a:lnTo>
                    <a:pt x="40" y="260"/>
                  </a:lnTo>
                  <a:lnTo>
                    <a:pt x="35" y="262"/>
                  </a:lnTo>
                  <a:lnTo>
                    <a:pt x="31" y="248"/>
                  </a:lnTo>
                  <a:lnTo>
                    <a:pt x="28" y="235"/>
                  </a:lnTo>
                  <a:lnTo>
                    <a:pt x="25" y="220"/>
                  </a:lnTo>
                  <a:lnTo>
                    <a:pt x="22" y="206"/>
                  </a:lnTo>
                  <a:lnTo>
                    <a:pt x="20" y="191"/>
                  </a:lnTo>
                  <a:lnTo>
                    <a:pt x="17" y="175"/>
                  </a:lnTo>
                  <a:lnTo>
                    <a:pt x="16" y="160"/>
                  </a:lnTo>
                  <a:lnTo>
                    <a:pt x="14" y="144"/>
                  </a:lnTo>
                  <a:lnTo>
                    <a:pt x="12" y="128"/>
                  </a:lnTo>
                  <a:lnTo>
                    <a:pt x="10" y="113"/>
                  </a:lnTo>
                  <a:lnTo>
                    <a:pt x="8" y="97"/>
                  </a:lnTo>
                  <a:lnTo>
                    <a:pt x="7" y="82"/>
                  </a:lnTo>
                  <a:lnTo>
                    <a:pt x="5" y="69"/>
                  </a:lnTo>
                  <a:lnTo>
                    <a:pt x="4" y="54"/>
                  </a:lnTo>
                  <a:lnTo>
                    <a:pt x="1" y="41"/>
                  </a:lnTo>
                  <a:lnTo>
                    <a:pt x="0" y="28"/>
                  </a:lnTo>
                  <a:lnTo>
                    <a:pt x="12" y="18"/>
                  </a:lnTo>
                  <a:lnTo>
                    <a:pt x="23" y="11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5" y="0"/>
                  </a:lnTo>
                  <a:lnTo>
                    <a:pt x="66" y="0"/>
                  </a:lnTo>
                  <a:lnTo>
                    <a:pt x="75" y="0"/>
                  </a:lnTo>
                  <a:lnTo>
                    <a:pt x="84" y="1"/>
                  </a:lnTo>
                  <a:lnTo>
                    <a:pt x="92" y="3"/>
                  </a:lnTo>
                  <a:lnTo>
                    <a:pt x="100" y="6"/>
                  </a:lnTo>
                  <a:lnTo>
                    <a:pt x="107" y="9"/>
                  </a:lnTo>
                  <a:lnTo>
                    <a:pt x="114" y="12"/>
                  </a:lnTo>
                  <a:lnTo>
                    <a:pt x="121" y="16"/>
                  </a:lnTo>
                  <a:lnTo>
                    <a:pt x="127" y="18"/>
                  </a:lnTo>
                  <a:lnTo>
                    <a:pt x="132" y="20"/>
                  </a:lnTo>
                  <a:lnTo>
                    <a:pt x="138" y="2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7" name="Freeform 25"/>
            <p:cNvSpPr>
              <a:spLocks/>
            </p:cNvSpPr>
            <p:nvPr/>
          </p:nvSpPr>
          <p:spPr bwMode="auto">
            <a:xfrm>
              <a:off x="4840" y="1656"/>
              <a:ext cx="146" cy="144"/>
            </a:xfrm>
            <a:custGeom>
              <a:avLst/>
              <a:gdLst>
                <a:gd name="T0" fmla="*/ 15 w 436"/>
                <a:gd name="T1" fmla="*/ 1 h 433"/>
                <a:gd name="T2" fmla="*/ 15 w 436"/>
                <a:gd name="T3" fmla="*/ 3 h 433"/>
                <a:gd name="T4" fmla="*/ 16 w 436"/>
                <a:gd name="T5" fmla="*/ 4 h 433"/>
                <a:gd name="T6" fmla="*/ 16 w 436"/>
                <a:gd name="T7" fmla="*/ 6 h 433"/>
                <a:gd name="T8" fmla="*/ 16 w 436"/>
                <a:gd name="T9" fmla="*/ 8 h 433"/>
                <a:gd name="T10" fmla="*/ 16 w 436"/>
                <a:gd name="T11" fmla="*/ 9 h 433"/>
                <a:gd name="T12" fmla="*/ 14 w 436"/>
                <a:gd name="T13" fmla="*/ 10 h 433"/>
                <a:gd name="T14" fmla="*/ 13 w 436"/>
                <a:gd name="T15" fmla="*/ 10 h 433"/>
                <a:gd name="T16" fmla="*/ 11 w 436"/>
                <a:gd name="T17" fmla="*/ 11 h 433"/>
                <a:gd name="T18" fmla="*/ 9 w 436"/>
                <a:gd name="T19" fmla="*/ 11 h 433"/>
                <a:gd name="T20" fmla="*/ 8 w 436"/>
                <a:gd name="T21" fmla="*/ 12 h 433"/>
                <a:gd name="T22" fmla="*/ 7 w 436"/>
                <a:gd name="T23" fmla="*/ 13 h 433"/>
                <a:gd name="T24" fmla="*/ 6 w 436"/>
                <a:gd name="T25" fmla="*/ 14 h 433"/>
                <a:gd name="T26" fmla="*/ 6 w 436"/>
                <a:gd name="T27" fmla="*/ 14 h 433"/>
                <a:gd name="T28" fmla="*/ 5 w 436"/>
                <a:gd name="T29" fmla="*/ 15 h 433"/>
                <a:gd name="T30" fmla="*/ 4 w 436"/>
                <a:gd name="T31" fmla="*/ 16 h 433"/>
                <a:gd name="T32" fmla="*/ 3 w 436"/>
                <a:gd name="T33" fmla="*/ 16 h 433"/>
                <a:gd name="T34" fmla="*/ 3 w 436"/>
                <a:gd name="T35" fmla="*/ 16 h 433"/>
                <a:gd name="T36" fmla="*/ 3 w 436"/>
                <a:gd name="T37" fmla="*/ 16 h 433"/>
                <a:gd name="T38" fmla="*/ 3 w 436"/>
                <a:gd name="T39" fmla="*/ 16 h 433"/>
                <a:gd name="T40" fmla="*/ 3 w 436"/>
                <a:gd name="T41" fmla="*/ 16 h 433"/>
                <a:gd name="T42" fmla="*/ 3 w 436"/>
                <a:gd name="T43" fmla="*/ 15 h 433"/>
                <a:gd name="T44" fmla="*/ 3 w 436"/>
                <a:gd name="T45" fmla="*/ 15 h 433"/>
                <a:gd name="T46" fmla="*/ 2 w 436"/>
                <a:gd name="T47" fmla="*/ 14 h 433"/>
                <a:gd name="T48" fmla="*/ 2 w 436"/>
                <a:gd name="T49" fmla="*/ 14 h 433"/>
                <a:gd name="T50" fmla="*/ 2 w 436"/>
                <a:gd name="T51" fmla="*/ 13 h 433"/>
                <a:gd name="T52" fmla="*/ 1 w 436"/>
                <a:gd name="T53" fmla="*/ 12 h 433"/>
                <a:gd name="T54" fmla="*/ 1 w 436"/>
                <a:gd name="T55" fmla="*/ 10 h 433"/>
                <a:gd name="T56" fmla="*/ 1 w 436"/>
                <a:gd name="T57" fmla="*/ 8 h 433"/>
                <a:gd name="T58" fmla="*/ 0 w 436"/>
                <a:gd name="T59" fmla="*/ 7 h 433"/>
                <a:gd name="T60" fmla="*/ 0 w 436"/>
                <a:gd name="T61" fmla="*/ 5 h 433"/>
                <a:gd name="T62" fmla="*/ 0 w 436"/>
                <a:gd name="T63" fmla="*/ 5 h 433"/>
                <a:gd name="T64" fmla="*/ 1 w 436"/>
                <a:gd name="T65" fmla="*/ 4 h 433"/>
                <a:gd name="T66" fmla="*/ 3 w 436"/>
                <a:gd name="T67" fmla="*/ 4 h 433"/>
                <a:gd name="T68" fmla="*/ 4 w 436"/>
                <a:gd name="T69" fmla="*/ 4 h 433"/>
                <a:gd name="T70" fmla="*/ 5 w 436"/>
                <a:gd name="T71" fmla="*/ 3 h 433"/>
                <a:gd name="T72" fmla="*/ 5 w 436"/>
                <a:gd name="T73" fmla="*/ 3 h 433"/>
                <a:gd name="T74" fmla="*/ 6 w 436"/>
                <a:gd name="T75" fmla="*/ 3 h 433"/>
                <a:gd name="T76" fmla="*/ 6 w 436"/>
                <a:gd name="T77" fmla="*/ 4 h 433"/>
                <a:gd name="T78" fmla="*/ 6 w 436"/>
                <a:gd name="T79" fmla="*/ 4 h 433"/>
                <a:gd name="T80" fmla="*/ 6 w 436"/>
                <a:gd name="T81" fmla="*/ 4 h 433"/>
                <a:gd name="T82" fmla="*/ 6 w 436"/>
                <a:gd name="T83" fmla="*/ 4 h 433"/>
                <a:gd name="T84" fmla="*/ 7 w 436"/>
                <a:gd name="T85" fmla="*/ 4 h 433"/>
                <a:gd name="T86" fmla="*/ 7 w 436"/>
                <a:gd name="T87" fmla="*/ 3 h 433"/>
                <a:gd name="T88" fmla="*/ 7 w 436"/>
                <a:gd name="T89" fmla="*/ 3 h 433"/>
                <a:gd name="T90" fmla="*/ 7 w 436"/>
                <a:gd name="T91" fmla="*/ 3 h 433"/>
                <a:gd name="T92" fmla="*/ 7 w 436"/>
                <a:gd name="T93" fmla="*/ 3 h 433"/>
                <a:gd name="T94" fmla="*/ 7 w 436"/>
                <a:gd name="T95" fmla="*/ 2 h 433"/>
                <a:gd name="T96" fmla="*/ 9 w 436"/>
                <a:gd name="T97" fmla="*/ 2 h 433"/>
                <a:gd name="T98" fmla="*/ 11 w 436"/>
                <a:gd name="T99" fmla="*/ 1 h 433"/>
                <a:gd name="T100" fmla="*/ 13 w 436"/>
                <a:gd name="T101" fmla="*/ 1 h 433"/>
                <a:gd name="T102" fmla="*/ 15 w 436"/>
                <a:gd name="T103" fmla="*/ 0 h 433"/>
                <a:gd name="T104" fmla="*/ 15 w 436"/>
                <a:gd name="T105" fmla="*/ 0 h 433"/>
                <a:gd name="T106" fmla="*/ 15 w 436"/>
                <a:gd name="T107" fmla="*/ 2 h 433"/>
                <a:gd name="T108" fmla="*/ 15 w 436"/>
                <a:gd name="T109" fmla="*/ 4 h 433"/>
                <a:gd name="T110" fmla="*/ 16 w 436"/>
                <a:gd name="T111" fmla="*/ 5 h 433"/>
                <a:gd name="T112" fmla="*/ 16 w 436"/>
                <a:gd name="T113" fmla="*/ 7 h 433"/>
                <a:gd name="T114" fmla="*/ 16 w 436"/>
                <a:gd name="T115" fmla="*/ 9 h 433"/>
                <a:gd name="T116" fmla="*/ 16 w 436"/>
                <a:gd name="T117" fmla="*/ 8 h 433"/>
                <a:gd name="T118" fmla="*/ 16 w 436"/>
                <a:gd name="T119" fmla="*/ 6 h 433"/>
                <a:gd name="T120" fmla="*/ 16 w 436"/>
                <a:gd name="T121" fmla="*/ 4 h 433"/>
                <a:gd name="T122" fmla="*/ 15 w 436"/>
                <a:gd name="T123" fmla="*/ 1 h 433"/>
                <a:gd name="T124" fmla="*/ 15 w 436"/>
                <a:gd name="T125" fmla="*/ 0 h 43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36"/>
                <a:gd name="T190" fmla="*/ 0 h 433"/>
                <a:gd name="T191" fmla="*/ 436 w 436"/>
                <a:gd name="T192" fmla="*/ 433 h 43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36" h="433">
                  <a:moveTo>
                    <a:pt x="402" y="0"/>
                  </a:moveTo>
                  <a:lnTo>
                    <a:pt x="403" y="13"/>
                  </a:lnTo>
                  <a:lnTo>
                    <a:pt x="405" y="26"/>
                  </a:lnTo>
                  <a:lnTo>
                    <a:pt x="407" y="41"/>
                  </a:lnTo>
                  <a:lnTo>
                    <a:pt x="409" y="54"/>
                  </a:lnTo>
                  <a:lnTo>
                    <a:pt x="410" y="69"/>
                  </a:lnTo>
                  <a:lnTo>
                    <a:pt x="412" y="85"/>
                  </a:lnTo>
                  <a:lnTo>
                    <a:pt x="413" y="100"/>
                  </a:lnTo>
                  <a:lnTo>
                    <a:pt x="416" y="116"/>
                  </a:lnTo>
                  <a:lnTo>
                    <a:pt x="418" y="132"/>
                  </a:lnTo>
                  <a:lnTo>
                    <a:pt x="419" y="147"/>
                  </a:lnTo>
                  <a:lnTo>
                    <a:pt x="421" y="163"/>
                  </a:lnTo>
                  <a:lnTo>
                    <a:pt x="424" y="178"/>
                  </a:lnTo>
                  <a:lnTo>
                    <a:pt x="427" y="192"/>
                  </a:lnTo>
                  <a:lnTo>
                    <a:pt x="430" y="207"/>
                  </a:lnTo>
                  <a:lnTo>
                    <a:pt x="433" y="220"/>
                  </a:lnTo>
                  <a:lnTo>
                    <a:pt x="436" y="234"/>
                  </a:lnTo>
                  <a:lnTo>
                    <a:pt x="421" y="242"/>
                  </a:lnTo>
                  <a:lnTo>
                    <a:pt x="408" y="248"/>
                  </a:lnTo>
                  <a:lnTo>
                    <a:pt x="394" y="257"/>
                  </a:lnTo>
                  <a:lnTo>
                    <a:pt x="380" y="263"/>
                  </a:lnTo>
                  <a:lnTo>
                    <a:pt x="365" y="270"/>
                  </a:lnTo>
                  <a:lnTo>
                    <a:pt x="351" y="276"/>
                  </a:lnTo>
                  <a:lnTo>
                    <a:pt x="336" y="282"/>
                  </a:lnTo>
                  <a:lnTo>
                    <a:pt x="323" y="288"/>
                  </a:lnTo>
                  <a:lnTo>
                    <a:pt x="308" y="292"/>
                  </a:lnTo>
                  <a:lnTo>
                    <a:pt x="293" y="298"/>
                  </a:lnTo>
                  <a:lnTo>
                    <a:pt x="279" y="301"/>
                  </a:lnTo>
                  <a:lnTo>
                    <a:pt x="264" y="306"/>
                  </a:lnTo>
                  <a:lnTo>
                    <a:pt x="250" y="309"/>
                  </a:lnTo>
                  <a:lnTo>
                    <a:pt x="236" y="313"/>
                  </a:lnTo>
                  <a:lnTo>
                    <a:pt x="223" y="315"/>
                  </a:lnTo>
                  <a:lnTo>
                    <a:pt x="209" y="319"/>
                  </a:lnTo>
                  <a:lnTo>
                    <a:pt x="203" y="329"/>
                  </a:lnTo>
                  <a:lnTo>
                    <a:pt x="198" y="338"/>
                  </a:lnTo>
                  <a:lnTo>
                    <a:pt x="193" y="346"/>
                  </a:lnTo>
                  <a:lnTo>
                    <a:pt x="186" y="354"/>
                  </a:lnTo>
                  <a:lnTo>
                    <a:pt x="180" y="361"/>
                  </a:lnTo>
                  <a:lnTo>
                    <a:pt x="172" y="368"/>
                  </a:lnTo>
                  <a:lnTo>
                    <a:pt x="165" y="374"/>
                  </a:lnTo>
                  <a:lnTo>
                    <a:pt x="157" y="381"/>
                  </a:lnTo>
                  <a:lnTo>
                    <a:pt x="149" y="386"/>
                  </a:lnTo>
                  <a:lnTo>
                    <a:pt x="141" y="392"/>
                  </a:lnTo>
                  <a:lnTo>
                    <a:pt x="133" y="398"/>
                  </a:lnTo>
                  <a:lnTo>
                    <a:pt x="125" y="404"/>
                  </a:lnTo>
                  <a:lnTo>
                    <a:pt x="116" y="410"/>
                  </a:lnTo>
                  <a:lnTo>
                    <a:pt x="106" y="417"/>
                  </a:lnTo>
                  <a:lnTo>
                    <a:pt x="97" y="424"/>
                  </a:lnTo>
                  <a:lnTo>
                    <a:pt x="89" y="433"/>
                  </a:lnTo>
                  <a:lnTo>
                    <a:pt x="88" y="432"/>
                  </a:lnTo>
                  <a:lnTo>
                    <a:pt x="87" y="432"/>
                  </a:lnTo>
                  <a:lnTo>
                    <a:pt x="86" y="432"/>
                  </a:lnTo>
                  <a:lnTo>
                    <a:pt x="85" y="432"/>
                  </a:lnTo>
                  <a:lnTo>
                    <a:pt x="82" y="432"/>
                  </a:lnTo>
                  <a:lnTo>
                    <a:pt x="81" y="431"/>
                  </a:lnTo>
                  <a:lnTo>
                    <a:pt x="79" y="431"/>
                  </a:lnTo>
                  <a:lnTo>
                    <a:pt x="77" y="431"/>
                  </a:lnTo>
                  <a:lnTo>
                    <a:pt x="75" y="430"/>
                  </a:lnTo>
                  <a:lnTo>
                    <a:pt x="73" y="430"/>
                  </a:lnTo>
                  <a:lnTo>
                    <a:pt x="72" y="430"/>
                  </a:lnTo>
                  <a:lnTo>
                    <a:pt x="71" y="430"/>
                  </a:lnTo>
                  <a:lnTo>
                    <a:pt x="70" y="430"/>
                  </a:lnTo>
                  <a:lnTo>
                    <a:pt x="72" y="423"/>
                  </a:lnTo>
                  <a:lnTo>
                    <a:pt x="73" y="417"/>
                  </a:lnTo>
                  <a:lnTo>
                    <a:pt x="74" y="412"/>
                  </a:lnTo>
                  <a:lnTo>
                    <a:pt x="73" y="407"/>
                  </a:lnTo>
                  <a:lnTo>
                    <a:pt x="73" y="402"/>
                  </a:lnTo>
                  <a:lnTo>
                    <a:pt x="72" y="398"/>
                  </a:lnTo>
                  <a:lnTo>
                    <a:pt x="70" y="394"/>
                  </a:lnTo>
                  <a:lnTo>
                    <a:pt x="68" y="390"/>
                  </a:lnTo>
                  <a:lnTo>
                    <a:pt x="66" y="386"/>
                  </a:lnTo>
                  <a:lnTo>
                    <a:pt x="64" y="383"/>
                  </a:lnTo>
                  <a:lnTo>
                    <a:pt x="63" y="379"/>
                  </a:lnTo>
                  <a:lnTo>
                    <a:pt x="60" y="376"/>
                  </a:lnTo>
                  <a:lnTo>
                    <a:pt x="59" y="373"/>
                  </a:lnTo>
                  <a:lnTo>
                    <a:pt x="58" y="369"/>
                  </a:lnTo>
                  <a:lnTo>
                    <a:pt x="58" y="366"/>
                  </a:lnTo>
                  <a:lnTo>
                    <a:pt x="59" y="363"/>
                  </a:lnTo>
                  <a:lnTo>
                    <a:pt x="48" y="347"/>
                  </a:lnTo>
                  <a:lnTo>
                    <a:pt x="40" y="331"/>
                  </a:lnTo>
                  <a:lnTo>
                    <a:pt x="33" y="316"/>
                  </a:lnTo>
                  <a:lnTo>
                    <a:pt x="28" y="300"/>
                  </a:lnTo>
                  <a:lnTo>
                    <a:pt x="25" y="284"/>
                  </a:lnTo>
                  <a:lnTo>
                    <a:pt x="21" y="268"/>
                  </a:lnTo>
                  <a:lnTo>
                    <a:pt x="19" y="252"/>
                  </a:lnTo>
                  <a:lnTo>
                    <a:pt x="18" y="236"/>
                  </a:lnTo>
                  <a:lnTo>
                    <a:pt x="17" y="221"/>
                  </a:lnTo>
                  <a:lnTo>
                    <a:pt x="16" y="206"/>
                  </a:lnTo>
                  <a:lnTo>
                    <a:pt x="14" y="191"/>
                  </a:lnTo>
                  <a:lnTo>
                    <a:pt x="13" y="176"/>
                  </a:lnTo>
                  <a:lnTo>
                    <a:pt x="11" y="162"/>
                  </a:lnTo>
                  <a:lnTo>
                    <a:pt x="9" y="150"/>
                  </a:lnTo>
                  <a:lnTo>
                    <a:pt x="4" y="137"/>
                  </a:lnTo>
                  <a:lnTo>
                    <a:pt x="0" y="126"/>
                  </a:lnTo>
                  <a:lnTo>
                    <a:pt x="1" y="124"/>
                  </a:lnTo>
                  <a:lnTo>
                    <a:pt x="5" y="123"/>
                  </a:lnTo>
                  <a:lnTo>
                    <a:pt x="12" y="121"/>
                  </a:lnTo>
                  <a:lnTo>
                    <a:pt x="21" y="119"/>
                  </a:lnTo>
                  <a:lnTo>
                    <a:pt x="33" y="115"/>
                  </a:lnTo>
                  <a:lnTo>
                    <a:pt x="44" y="112"/>
                  </a:lnTo>
                  <a:lnTo>
                    <a:pt x="58" y="108"/>
                  </a:lnTo>
                  <a:lnTo>
                    <a:pt x="72" y="105"/>
                  </a:lnTo>
                  <a:lnTo>
                    <a:pt x="85" y="101"/>
                  </a:lnTo>
                  <a:lnTo>
                    <a:pt x="98" y="98"/>
                  </a:lnTo>
                  <a:lnTo>
                    <a:pt x="110" y="95"/>
                  </a:lnTo>
                  <a:lnTo>
                    <a:pt x="121" y="91"/>
                  </a:lnTo>
                  <a:lnTo>
                    <a:pt x="131" y="89"/>
                  </a:lnTo>
                  <a:lnTo>
                    <a:pt x="137" y="86"/>
                  </a:lnTo>
                  <a:lnTo>
                    <a:pt x="142" y="85"/>
                  </a:lnTo>
                  <a:lnTo>
                    <a:pt x="144" y="85"/>
                  </a:lnTo>
                  <a:lnTo>
                    <a:pt x="144" y="86"/>
                  </a:lnTo>
                  <a:lnTo>
                    <a:pt x="146" y="89"/>
                  </a:lnTo>
                  <a:lnTo>
                    <a:pt x="147" y="90"/>
                  </a:lnTo>
                  <a:lnTo>
                    <a:pt x="148" y="92"/>
                  </a:lnTo>
                  <a:lnTo>
                    <a:pt x="149" y="93"/>
                  </a:lnTo>
                  <a:lnTo>
                    <a:pt x="150" y="96"/>
                  </a:lnTo>
                  <a:lnTo>
                    <a:pt x="152" y="97"/>
                  </a:lnTo>
                  <a:lnTo>
                    <a:pt x="154" y="98"/>
                  </a:lnTo>
                  <a:lnTo>
                    <a:pt x="156" y="99"/>
                  </a:lnTo>
                  <a:lnTo>
                    <a:pt x="157" y="100"/>
                  </a:lnTo>
                  <a:lnTo>
                    <a:pt x="159" y="100"/>
                  </a:lnTo>
                  <a:lnTo>
                    <a:pt x="162" y="100"/>
                  </a:lnTo>
                  <a:lnTo>
                    <a:pt x="164" y="101"/>
                  </a:lnTo>
                  <a:lnTo>
                    <a:pt x="165" y="100"/>
                  </a:lnTo>
                  <a:lnTo>
                    <a:pt x="167" y="100"/>
                  </a:lnTo>
                  <a:lnTo>
                    <a:pt x="171" y="100"/>
                  </a:lnTo>
                  <a:lnTo>
                    <a:pt x="173" y="99"/>
                  </a:lnTo>
                  <a:lnTo>
                    <a:pt x="177" y="99"/>
                  </a:lnTo>
                  <a:lnTo>
                    <a:pt x="178" y="98"/>
                  </a:lnTo>
                  <a:lnTo>
                    <a:pt x="180" y="97"/>
                  </a:lnTo>
                  <a:lnTo>
                    <a:pt x="180" y="95"/>
                  </a:lnTo>
                  <a:lnTo>
                    <a:pt x="181" y="93"/>
                  </a:lnTo>
                  <a:lnTo>
                    <a:pt x="181" y="91"/>
                  </a:lnTo>
                  <a:lnTo>
                    <a:pt x="181" y="89"/>
                  </a:lnTo>
                  <a:lnTo>
                    <a:pt x="181" y="86"/>
                  </a:lnTo>
                  <a:lnTo>
                    <a:pt x="181" y="84"/>
                  </a:lnTo>
                  <a:lnTo>
                    <a:pt x="180" y="82"/>
                  </a:lnTo>
                  <a:lnTo>
                    <a:pt x="180" y="78"/>
                  </a:lnTo>
                  <a:lnTo>
                    <a:pt x="180" y="76"/>
                  </a:lnTo>
                  <a:lnTo>
                    <a:pt x="180" y="74"/>
                  </a:lnTo>
                  <a:lnTo>
                    <a:pt x="181" y="72"/>
                  </a:lnTo>
                  <a:lnTo>
                    <a:pt x="182" y="70"/>
                  </a:lnTo>
                  <a:lnTo>
                    <a:pt x="185" y="69"/>
                  </a:lnTo>
                  <a:lnTo>
                    <a:pt x="192" y="67"/>
                  </a:lnTo>
                  <a:lnTo>
                    <a:pt x="202" y="64"/>
                  </a:lnTo>
                  <a:lnTo>
                    <a:pt x="216" y="59"/>
                  </a:lnTo>
                  <a:lnTo>
                    <a:pt x="233" y="53"/>
                  </a:lnTo>
                  <a:lnTo>
                    <a:pt x="251" y="47"/>
                  </a:lnTo>
                  <a:lnTo>
                    <a:pt x="271" y="42"/>
                  </a:lnTo>
                  <a:lnTo>
                    <a:pt x="292" y="35"/>
                  </a:lnTo>
                  <a:lnTo>
                    <a:pt x="312" y="28"/>
                  </a:lnTo>
                  <a:lnTo>
                    <a:pt x="332" y="22"/>
                  </a:lnTo>
                  <a:lnTo>
                    <a:pt x="350" y="16"/>
                  </a:lnTo>
                  <a:lnTo>
                    <a:pt x="367" y="11"/>
                  </a:lnTo>
                  <a:lnTo>
                    <a:pt x="381" y="6"/>
                  </a:lnTo>
                  <a:lnTo>
                    <a:pt x="392" y="3"/>
                  </a:lnTo>
                  <a:lnTo>
                    <a:pt x="398" y="0"/>
                  </a:lnTo>
                  <a:lnTo>
                    <a:pt x="402" y="0"/>
                  </a:lnTo>
                  <a:lnTo>
                    <a:pt x="403" y="13"/>
                  </a:lnTo>
                  <a:lnTo>
                    <a:pt x="405" y="26"/>
                  </a:lnTo>
                  <a:lnTo>
                    <a:pt x="407" y="41"/>
                  </a:lnTo>
                  <a:lnTo>
                    <a:pt x="409" y="54"/>
                  </a:lnTo>
                  <a:lnTo>
                    <a:pt x="410" y="69"/>
                  </a:lnTo>
                  <a:lnTo>
                    <a:pt x="412" y="85"/>
                  </a:lnTo>
                  <a:lnTo>
                    <a:pt x="413" y="100"/>
                  </a:lnTo>
                  <a:lnTo>
                    <a:pt x="416" y="116"/>
                  </a:lnTo>
                  <a:lnTo>
                    <a:pt x="418" y="132"/>
                  </a:lnTo>
                  <a:lnTo>
                    <a:pt x="419" y="147"/>
                  </a:lnTo>
                  <a:lnTo>
                    <a:pt x="421" y="163"/>
                  </a:lnTo>
                  <a:lnTo>
                    <a:pt x="424" y="178"/>
                  </a:lnTo>
                  <a:lnTo>
                    <a:pt x="427" y="192"/>
                  </a:lnTo>
                  <a:lnTo>
                    <a:pt x="430" y="207"/>
                  </a:lnTo>
                  <a:lnTo>
                    <a:pt x="433" y="220"/>
                  </a:lnTo>
                  <a:lnTo>
                    <a:pt x="436" y="234"/>
                  </a:lnTo>
                  <a:lnTo>
                    <a:pt x="435" y="230"/>
                  </a:lnTo>
                  <a:lnTo>
                    <a:pt x="434" y="223"/>
                  </a:lnTo>
                  <a:lnTo>
                    <a:pt x="433" y="212"/>
                  </a:lnTo>
                  <a:lnTo>
                    <a:pt x="431" y="197"/>
                  </a:lnTo>
                  <a:lnTo>
                    <a:pt x="428" y="178"/>
                  </a:lnTo>
                  <a:lnTo>
                    <a:pt x="425" y="159"/>
                  </a:lnTo>
                  <a:lnTo>
                    <a:pt x="421" y="138"/>
                  </a:lnTo>
                  <a:lnTo>
                    <a:pt x="419" y="116"/>
                  </a:lnTo>
                  <a:lnTo>
                    <a:pt x="416" y="95"/>
                  </a:lnTo>
                  <a:lnTo>
                    <a:pt x="412" y="74"/>
                  </a:lnTo>
                  <a:lnTo>
                    <a:pt x="409" y="54"/>
                  </a:lnTo>
                  <a:lnTo>
                    <a:pt x="407" y="36"/>
                  </a:lnTo>
                  <a:lnTo>
                    <a:pt x="404" y="21"/>
                  </a:lnTo>
                  <a:lnTo>
                    <a:pt x="403" y="10"/>
                  </a:lnTo>
                  <a:lnTo>
                    <a:pt x="402" y="3"/>
                  </a:lnTo>
                  <a:lnTo>
                    <a:pt x="40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8" name="Freeform 26"/>
            <p:cNvSpPr>
              <a:spLocks/>
            </p:cNvSpPr>
            <p:nvPr/>
          </p:nvSpPr>
          <p:spPr bwMode="auto">
            <a:xfrm>
              <a:off x="4259" y="1741"/>
              <a:ext cx="537" cy="364"/>
            </a:xfrm>
            <a:custGeom>
              <a:avLst/>
              <a:gdLst>
                <a:gd name="T0" fmla="*/ 6 w 1613"/>
                <a:gd name="T1" fmla="*/ 8 h 1093"/>
                <a:gd name="T2" fmla="*/ 6 w 1613"/>
                <a:gd name="T3" fmla="*/ 9 h 1093"/>
                <a:gd name="T4" fmla="*/ 6 w 1613"/>
                <a:gd name="T5" fmla="*/ 10 h 1093"/>
                <a:gd name="T6" fmla="*/ 9 w 1613"/>
                <a:gd name="T7" fmla="*/ 10 h 1093"/>
                <a:gd name="T8" fmla="*/ 18 w 1613"/>
                <a:gd name="T9" fmla="*/ 7 h 1093"/>
                <a:gd name="T10" fmla="*/ 28 w 1613"/>
                <a:gd name="T11" fmla="*/ 5 h 1093"/>
                <a:gd name="T12" fmla="*/ 32 w 1613"/>
                <a:gd name="T13" fmla="*/ 4 h 1093"/>
                <a:gd name="T14" fmla="*/ 39 w 1613"/>
                <a:gd name="T15" fmla="*/ 1 h 1093"/>
                <a:gd name="T16" fmla="*/ 46 w 1613"/>
                <a:gd name="T17" fmla="*/ 0 h 1093"/>
                <a:gd name="T18" fmla="*/ 50 w 1613"/>
                <a:gd name="T19" fmla="*/ 3 h 1093"/>
                <a:gd name="T20" fmla="*/ 51 w 1613"/>
                <a:gd name="T21" fmla="*/ 4 h 1093"/>
                <a:gd name="T22" fmla="*/ 53 w 1613"/>
                <a:gd name="T23" fmla="*/ 6 h 1093"/>
                <a:gd name="T24" fmla="*/ 55 w 1613"/>
                <a:gd name="T25" fmla="*/ 7 h 1093"/>
                <a:gd name="T26" fmla="*/ 54 w 1613"/>
                <a:gd name="T27" fmla="*/ 8 h 1093"/>
                <a:gd name="T28" fmla="*/ 54 w 1613"/>
                <a:gd name="T29" fmla="*/ 10 h 1093"/>
                <a:gd name="T30" fmla="*/ 53 w 1613"/>
                <a:gd name="T31" fmla="*/ 12 h 1093"/>
                <a:gd name="T32" fmla="*/ 53 w 1613"/>
                <a:gd name="T33" fmla="*/ 13 h 1093"/>
                <a:gd name="T34" fmla="*/ 53 w 1613"/>
                <a:gd name="T35" fmla="*/ 14 h 1093"/>
                <a:gd name="T36" fmla="*/ 53 w 1613"/>
                <a:gd name="T37" fmla="*/ 15 h 1093"/>
                <a:gd name="T38" fmla="*/ 53 w 1613"/>
                <a:gd name="T39" fmla="*/ 16 h 1093"/>
                <a:gd name="T40" fmla="*/ 54 w 1613"/>
                <a:gd name="T41" fmla="*/ 17 h 1093"/>
                <a:gd name="T42" fmla="*/ 54 w 1613"/>
                <a:gd name="T43" fmla="*/ 18 h 1093"/>
                <a:gd name="T44" fmla="*/ 55 w 1613"/>
                <a:gd name="T45" fmla="*/ 19 h 1093"/>
                <a:gd name="T46" fmla="*/ 57 w 1613"/>
                <a:gd name="T47" fmla="*/ 20 h 1093"/>
                <a:gd name="T48" fmla="*/ 58 w 1613"/>
                <a:gd name="T49" fmla="*/ 20 h 1093"/>
                <a:gd name="T50" fmla="*/ 60 w 1613"/>
                <a:gd name="T51" fmla="*/ 21 h 1093"/>
                <a:gd name="T52" fmla="*/ 59 w 1613"/>
                <a:gd name="T53" fmla="*/ 22 h 1093"/>
                <a:gd name="T54" fmla="*/ 58 w 1613"/>
                <a:gd name="T55" fmla="*/ 22 h 1093"/>
                <a:gd name="T56" fmla="*/ 57 w 1613"/>
                <a:gd name="T57" fmla="*/ 23 h 1093"/>
                <a:gd name="T58" fmla="*/ 56 w 1613"/>
                <a:gd name="T59" fmla="*/ 25 h 1093"/>
                <a:gd name="T60" fmla="*/ 55 w 1613"/>
                <a:gd name="T61" fmla="*/ 26 h 1093"/>
                <a:gd name="T62" fmla="*/ 54 w 1613"/>
                <a:gd name="T63" fmla="*/ 28 h 1093"/>
                <a:gd name="T64" fmla="*/ 53 w 1613"/>
                <a:gd name="T65" fmla="*/ 29 h 1093"/>
                <a:gd name="T66" fmla="*/ 52 w 1613"/>
                <a:gd name="T67" fmla="*/ 29 h 1093"/>
                <a:gd name="T68" fmla="*/ 51 w 1613"/>
                <a:gd name="T69" fmla="*/ 29 h 1093"/>
                <a:gd name="T70" fmla="*/ 48 w 1613"/>
                <a:gd name="T71" fmla="*/ 30 h 1093"/>
                <a:gd name="T72" fmla="*/ 34 w 1613"/>
                <a:gd name="T73" fmla="*/ 34 h 1093"/>
                <a:gd name="T74" fmla="*/ 19 w 1613"/>
                <a:gd name="T75" fmla="*/ 37 h 1093"/>
                <a:gd name="T76" fmla="*/ 16 w 1613"/>
                <a:gd name="T77" fmla="*/ 38 h 1093"/>
                <a:gd name="T78" fmla="*/ 12 w 1613"/>
                <a:gd name="T79" fmla="*/ 39 h 1093"/>
                <a:gd name="T80" fmla="*/ 7 w 1613"/>
                <a:gd name="T81" fmla="*/ 40 h 1093"/>
                <a:gd name="T82" fmla="*/ 6 w 1613"/>
                <a:gd name="T83" fmla="*/ 40 h 1093"/>
                <a:gd name="T84" fmla="*/ 5 w 1613"/>
                <a:gd name="T85" fmla="*/ 36 h 1093"/>
                <a:gd name="T86" fmla="*/ 4 w 1613"/>
                <a:gd name="T87" fmla="*/ 32 h 1093"/>
                <a:gd name="T88" fmla="*/ 3 w 1613"/>
                <a:gd name="T89" fmla="*/ 28 h 1093"/>
                <a:gd name="T90" fmla="*/ 2 w 1613"/>
                <a:gd name="T91" fmla="*/ 22 h 1093"/>
                <a:gd name="T92" fmla="*/ 1 w 1613"/>
                <a:gd name="T93" fmla="*/ 16 h 1093"/>
                <a:gd name="T94" fmla="*/ 0 w 1613"/>
                <a:gd name="T95" fmla="*/ 12 h 1093"/>
                <a:gd name="T96" fmla="*/ 1 w 1613"/>
                <a:gd name="T97" fmla="*/ 11 h 1093"/>
                <a:gd name="T98" fmla="*/ 3 w 1613"/>
                <a:gd name="T99" fmla="*/ 9 h 1093"/>
                <a:gd name="T100" fmla="*/ 6 w 1613"/>
                <a:gd name="T101" fmla="*/ 7 h 109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613"/>
                <a:gd name="T154" fmla="*/ 0 h 1093"/>
                <a:gd name="T155" fmla="*/ 1613 w 1613"/>
                <a:gd name="T156" fmla="*/ 1093 h 109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613" h="1093">
                  <a:moveTo>
                    <a:pt x="158" y="197"/>
                  </a:moveTo>
                  <a:lnTo>
                    <a:pt x="159" y="199"/>
                  </a:lnTo>
                  <a:lnTo>
                    <a:pt x="161" y="204"/>
                  </a:lnTo>
                  <a:lnTo>
                    <a:pt x="164" y="208"/>
                  </a:lnTo>
                  <a:lnTo>
                    <a:pt x="165" y="214"/>
                  </a:lnTo>
                  <a:lnTo>
                    <a:pt x="166" y="221"/>
                  </a:lnTo>
                  <a:lnTo>
                    <a:pt x="168" y="228"/>
                  </a:lnTo>
                  <a:lnTo>
                    <a:pt x="169" y="235"/>
                  </a:lnTo>
                  <a:lnTo>
                    <a:pt x="171" y="243"/>
                  </a:lnTo>
                  <a:lnTo>
                    <a:pt x="172" y="250"/>
                  </a:lnTo>
                  <a:lnTo>
                    <a:pt x="172" y="257"/>
                  </a:lnTo>
                  <a:lnTo>
                    <a:pt x="173" y="262"/>
                  </a:lnTo>
                  <a:lnTo>
                    <a:pt x="174" y="268"/>
                  </a:lnTo>
                  <a:lnTo>
                    <a:pt x="174" y="273"/>
                  </a:lnTo>
                  <a:lnTo>
                    <a:pt x="174" y="276"/>
                  </a:lnTo>
                  <a:lnTo>
                    <a:pt x="174" y="278"/>
                  </a:lnTo>
                  <a:lnTo>
                    <a:pt x="175" y="280"/>
                  </a:lnTo>
                  <a:lnTo>
                    <a:pt x="182" y="277"/>
                  </a:lnTo>
                  <a:lnTo>
                    <a:pt x="202" y="271"/>
                  </a:lnTo>
                  <a:lnTo>
                    <a:pt x="234" y="265"/>
                  </a:lnTo>
                  <a:lnTo>
                    <a:pt x="274" y="254"/>
                  </a:lnTo>
                  <a:lnTo>
                    <a:pt x="322" y="242"/>
                  </a:lnTo>
                  <a:lnTo>
                    <a:pt x="376" y="228"/>
                  </a:lnTo>
                  <a:lnTo>
                    <a:pt x="434" y="214"/>
                  </a:lnTo>
                  <a:lnTo>
                    <a:pt x="494" y="199"/>
                  </a:lnTo>
                  <a:lnTo>
                    <a:pt x="552" y="183"/>
                  </a:lnTo>
                  <a:lnTo>
                    <a:pt x="610" y="169"/>
                  </a:lnTo>
                  <a:lnTo>
                    <a:pt x="664" y="155"/>
                  </a:lnTo>
                  <a:lnTo>
                    <a:pt x="712" y="143"/>
                  </a:lnTo>
                  <a:lnTo>
                    <a:pt x="752" y="132"/>
                  </a:lnTo>
                  <a:lnTo>
                    <a:pt x="785" y="126"/>
                  </a:lnTo>
                  <a:lnTo>
                    <a:pt x="804" y="120"/>
                  </a:lnTo>
                  <a:lnTo>
                    <a:pt x="812" y="119"/>
                  </a:lnTo>
                  <a:lnTo>
                    <a:pt x="841" y="114"/>
                  </a:lnTo>
                  <a:lnTo>
                    <a:pt x="872" y="107"/>
                  </a:lnTo>
                  <a:lnTo>
                    <a:pt x="906" y="97"/>
                  </a:lnTo>
                  <a:lnTo>
                    <a:pt x="943" y="83"/>
                  </a:lnTo>
                  <a:lnTo>
                    <a:pt x="982" y="69"/>
                  </a:lnTo>
                  <a:lnTo>
                    <a:pt x="1021" y="54"/>
                  </a:lnTo>
                  <a:lnTo>
                    <a:pt x="1062" y="39"/>
                  </a:lnTo>
                  <a:lnTo>
                    <a:pt x="1102" y="27"/>
                  </a:lnTo>
                  <a:lnTo>
                    <a:pt x="1141" y="14"/>
                  </a:lnTo>
                  <a:lnTo>
                    <a:pt x="1180" y="6"/>
                  </a:lnTo>
                  <a:lnTo>
                    <a:pt x="1217" y="0"/>
                  </a:lnTo>
                  <a:lnTo>
                    <a:pt x="1252" y="0"/>
                  </a:lnTo>
                  <a:lnTo>
                    <a:pt x="1286" y="5"/>
                  </a:lnTo>
                  <a:lnTo>
                    <a:pt x="1317" y="15"/>
                  </a:lnTo>
                  <a:lnTo>
                    <a:pt x="1343" y="33"/>
                  </a:lnTo>
                  <a:lnTo>
                    <a:pt x="1367" y="59"/>
                  </a:lnTo>
                  <a:lnTo>
                    <a:pt x="1366" y="70"/>
                  </a:lnTo>
                  <a:lnTo>
                    <a:pt x="1369" y="81"/>
                  </a:lnTo>
                  <a:lnTo>
                    <a:pt x="1372" y="91"/>
                  </a:lnTo>
                  <a:lnTo>
                    <a:pt x="1377" y="101"/>
                  </a:lnTo>
                  <a:lnTo>
                    <a:pt x="1384" y="111"/>
                  </a:lnTo>
                  <a:lnTo>
                    <a:pt x="1390" y="120"/>
                  </a:lnTo>
                  <a:lnTo>
                    <a:pt x="1398" y="128"/>
                  </a:lnTo>
                  <a:lnTo>
                    <a:pt x="1408" y="135"/>
                  </a:lnTo>
                  <a:lnTo>
                    <a:pt x="1418" y="142"/>
                  </a:lnTo>
                  <a:lnTo>
                    <a:pt x="1427" y="149"/>
                  </a:lnTo>
                  <a:lnTo>
                    <a:pt x="1436" y="154"/>
                  </a:lnTo>
                  <a:lnTo>
                    <a:pt x="1447" y="160"/>
                  </a:lnTo>
                  <a:lnTo>
                    <a:pt x="1455" y="165"/>
                  </a:lnTo>
                  <a:lnTo>
                    <a:pt x="1463" y="169"/>
                  </a:lnTo>
                  <a:lnTo>
                    <a:pt x="1470" y="174"/>
                  </a:lnTo>
                  <a:lnTo>
                    <a:pt x="1477" y="178"/>
                  </a:lnTo>
                  <a:lnTo>
                    <a:pt x="1472" y="186"/>
                  </a:lnTo>
                  <a:lnTo>
                    <a:pt x="1470" y="197"/>
                  </a:lnTo>
                  <a:lnTo>
                    <a:pt x="1469" y="207"/>
                  </a:lnTo>
                  <a:lnTo>
                    <a:pt x="1467" y="217"/>
                  </a:lnTo>
                  <a:lnTo>
                    <a:pt x="1466" y="229"/>
                  </a:lnTo>
                  <a:lnTo>
                    <a:pt x="1465" y="239"/>
                  </a:lnTo>
                  <a:lnTo>
                    <a:pt x="1465" y="251"/>
                  </a:lnTo>
                  <a:lnTo>
                    <a:pt x="1464" y="261"/>
                  </a:lnTo>
                  <a:lnTo>
                    <a:pt x="1463" y="273"/>
                  </a:lnTo>
                  <a:lnTo>
                    <a:pt x="1461" y="283"/>
                  </a:lnTo>
                  <a:lnTo>
                    <a:pt x="1458" y="293"/>
                  </a:lnTo>
                  <a:lnTo>
                    <a:pt x="1454" y="303"/>
                  </a:lnTo>
                  <a:lnTo>
                    <a:pt x="1449" y="312"/>
                  </a:lnTo>
                  <a:lnTo>
                    <a:pt x="1442" y="320"/>
                  </a:lnTo>
                  <a:lnTo>
                    <a:pt x="1434" y="328"/>
                  </a:lnTo>
                  <a:lnTo>
                    <a:pt x="1425" y="335"/>
                  </a:lnTo>
                  <a:lnTo>
                    <a:pt x="1429" y="338"/>
                  </a:lnTo>
                  <a:lnTo>
                    <a:pt x="1433" y="343"/>
                  </a:lnTo>
                  <a:lnTo>
                    <a:pt x="1435" y="347"/>
                  </a:lnTo>
                  <a:lnTo>
                    <a:pt x="1438" y="352"/>
                  </a:lnTo>
                  <a:lnTo>
                    <a:pt x="1438" y="357"/>
                  </a:lnTo>
                  <a:lnTo>
                    <a:pt x="1439" y="362"/>
                  </a:lnTo>
                  <a:lnTo>
                    <a:pt x="1438" y="367"/>
                  </a:lnTo>
                  <a:lnTo>
                    <a:pt x="1438" y="373"/>
                  </a:lnTo>
                  <a:lnTo>
                    <a:pt x="1435" y="377"/>
                  </a:lnTo>
                  <a:lnTo>
                    <a:pt x="1434" y="383"/>
                  </a:lnTo>
                  <a:lnTo>
                    <a:pt x="1432" y="388"/>
                  </a:lnTo>
                  <a:lnTo>
                    <a:pt x="1429" y="393"/>
                  </a:lnTo>
                  <a:lnTo>
                    <a:pt x="1427" y="398"/>
                  </a:lnTo>
                  <a:lnTo>
                    <a:pt x="1425" y="402"/>
                  </a:lnTo>
                  <a:lnTo>
                    <a:pt x="1423" y="407"/>
                  </a:lnTo>
                  <a:lnTo>
                    <a:pt x="1420" y="413"/>
                  </a:lnTo>
                  <a:lnTo>
                    <a:pt x="1420" y="419"/>
                  </a:lnTo>
                  <a:lnTo>
                    <a:pt x="1424" y="425"/>
                  </a:lnTo>
                  <a:lnTo>
                    <a:pt x="1426" y="430"/>
                  </a:lnTo>
                  <a:lnTo>
                    <a:pt x="1431" y="435"/>
                  </a:lnTo>
                  <a:lnTo>
                    <a:pt x="1435" y="439"/>
                  </a:lnTo>
                  <a:lnTo>
                    <a:pt x="1441" y="443"/>
                  </a:lnTo>
                  <a:lnTo>
                    <a:pt x="1447" y="446"/>
                  </a:lnTo>
                  <a:lnTo>
                    <a:pt x="1452" y="451"/>
                  </a:lnTo>
                  <a:lnTo>
                    <a:pt x="1458" y="454"/>
                  </a:lnTo>
                  <a:lnTo>
                    <a:pt x="1463" y="458"/>
                  </a:lnTo>
                  <a:lnTo>
                    <a:pt x="1467" y="462"/>
                  </a:lnTo>
                  <a:lnTo>
                    <a:pt x="1472" y="467"/>
                  </a:lnTo>
                  <a:lnTo>
                    <a:pt x="1474" y="473"/>
                  </a:lnTo>
                  <a:lnTo>
                    <a:pt x="1477" y="479"/>
                  </a:lnTo>
                  <a:lnTo>
                    <a:pt x="1477" y="486"/>
                  </a:lnTo>
                  <a:lnTo>
                    <a:pt x="1477" y="496"/>
                  </a:lnTo>
                  <a:lnTo>
                    <a:pt x="1484" y="500"/>
                  </a:lnTo>
                  <a:lnTo>
                    <a:pt x="1490" y="506"/>
                  </a:lnTo>
                  <a:lnTo>
                    <a:pt x="1498" y="512"/>
                  </a:lnTo>
                  <a:lnTo>
                    <a:pt x="1507" y="516"/>
                  </a:lnTo>
                  <a:lnTo>
                    <a:pt x="1516" y="521"/>
                  </a:lnTo>
                  <a:lnTo>
                    <a:pt x="1524" y="525"/>
                  </a:lnTo>
                  <a:lnTo>
                    <a:pt x="1533" y="529"/>
                  </a:lnTo>
                  <a:lnTo>
                    <a:pt x="1542" y="533"/>
                  </a:lnTo>
                  <a:lnTo>
                    <a:pt x="1551" y="537"/>
                  </a:lnTo>
                  <a:lnTo>
                    <a:pt x="1561" y="540"/>
                  </a:lnTo>
                  <a:lnTo>
                    <a:pt x="1570" y="544"/>
                  </a:lnTo>
                  <a:lnTo>
                    <a:pt x="1579" y="547"/>
                  </a:lnTo>
                  <a:lnTo>
                    <a:pt x="1588" y="551"/>
                  </a:lnTo>
                  <a:lnTo>
                    <a:pt x="1596" y="553"/>
                  </a:lnTo>
                  <a:lnTo>
                    <a:pt x="1604" y="556"/>
                  </a:lnTo>
                  <a:lnTo>
                    <a:pt x="1613" y="560"/>
                  </a:lnTo>
                  <a:lnTo>
                    <a:pt x="1612" y="567"/>
                  </a:lnTo>
                  <a:lnTo>
                    <a:pt x="1611" y="572"/>
                  </a:lnTo>
                  <a:lnTo>
                    <a:pt x="1609" y="578"/>
                  </a:lnTo>
                  <a:lnTo>
                    <a:pt x="1605" y="582"/>
                  </a:lnTo>
                  <a:lnTo>
                    <a:pt x="1602" y="585"/>
                  </a:lnTo>
                  <a:lnTo>
                    <a:pt x="1597" y="587"/>
                  </a:lnTo>
                  <a:lnTo>
                    <a:pt x="1592" y="590"/>
                  </a:lnTo>
                  <a:lnTo>
                    <a:pt x="1587" y="591"/>
                  </a:lnTo>
                  <a:lnTo>
                    <a:pt x="1581" y="593"/>
                  </a:lnTo>
                  <a:lnTo>
                    <a:pt x="1576" y="594"/>
                  </a:lnTo>
                  <a:lnTo>
                    <a:pt x="1570" y="595"/>
                  </a:lnTo>
                  <a:lnTo>
                    <a:pt x="1565" y="598"/>
                  </a:lnTo>
                  <a:lnTo>
                    <a:pt x="1559" y="600"/>
                  </a:lnTo>
                  <a:lnTo>
                    <a:pt x="1556" y="602"/>
                  </a:lnTo>
                  <a:lnTo>
                    <a:pt x="1553" y="606"/>
                  </a:lnTo>
                  <a:lnTo>
                    <a:pt x="1550" y="612"/>
                  </a:lnTo>
                  <a:lnTo>
                    <a:pt x="1548" y="623"/>
                  </a:lnTo>
                  <a:lnTo>
                    <a:pt x="1544" y="635"/>
                  </a:lnTo>
                  <a:lnTo>
                    <a:pt x="1539" y="645"/>
                  </a:lnTo>
                  <a:lnTo>
                    <a:pt x="1533" y="655"/>
                  </a:lnTo>
                  <a:lnTo>
                    <a:pt x="1526" y="664"/>
                  </a:lnTo>
                  <a:lnTo>
                    <a:pt x="1518" y="672"/>
                  </a:lnTo>
                  <a:lnTo>
                    <a:pt x="1510" y="682"/>
                  </a:lnTo>
                  <a:lnTo>
                    <a:pt x="1502" y="691"/>
                  </a:lnTo>
                  <a:lnTo>
                    <a:pt x="1494" y="699"/>
                  </a:lnTo>
                  <a:lnTo>
                    <a:pt x="1486" y="708"/>
                  </a:lnTo>
                  <a:lnTo>
                    <a:pt x="1479" y="717"/>
                  </a:lnTo>
                  <a:lnTo>
                    <a:pt x="1472" y="728"/>
                  </a:lnTo>
                  <a:lnTo>
                    <a:pt x="1467" y="738"/>
                  </a:lnTo>
                  <a:lnTo>
                    <a:pt x="1463" y="748"/>
                  </a:lnTo>
                  <a:lnTo>
                    <a:pt x="1461" y="761"/>
                  </a:lnTo>
                  <a:lnTo>
                    <a:pt x="1461" y="775"/>
                  </a:lnTo>
                  <a:lnTo>
                    <a:pt x="1454" y="774"/>
                  </a:lnTo>
                  <a:lnTo>
                    <a:pt x="1448" y="774"/>
                  </a:lnTo>
                  <a:lnTo>
                    <a:pt x="1442" y="774"/>
                  </a:lnTo>
                  <a:lnTo>
                    <a:pt x="1436" y="772"/>
                  </a:lnTo>
                  <a:lnTo>
                    <a:pt x="1431" y="772"/>
                  </a:lnTo>
                  <a:lnTo>
                    <a:pt x="1425" y="771"/>
                  </a:lnTo>
                  <a:lnTo>
                    <a:pt x="1419" y="771"/>
                  </a:lnTo>
                  <a:lnTo>
                    <a:pt x="1413" y="771"/>
                  </a:lnTo>
                  <a:lnTo>
                    <a:pt x="1409" y="771"/>
                  </a:lnTo>
                  <a:lnTo>
                    <a:pt x="1403" y="772"/>
                  </a:lnTo>
                  <a:lnTo>
                    <a:pt x="1398" y="774"/>
                  </a:lnTo>
                  <a:lnTo>
                    <a:pt x="1395" y="775"/>
                  </a:lnTo>
                  <a:lnTo>
                    <a:pt x="1392" y="778"/>
                  </a:lnTo>
                  <a:lnTo>
                    <a:pt x="1388" y="780"/>
                  </a:lnTo>
                  <a:lnTo>
                    <a:pt x="1386" y="785"/>
                  </a:lnTo>
                  <a:lnTo>
                    <a:pt x="1385" y="791"/>
                  </a:lnTo>
                  <a:lnTo>
                    <a:pt x="1373" y="793"/>
                  </a:lnTo>
                  <a:lnTo>
                    <a:pt x="1343" y="801"/>
                  </a:lnTo>
                  <a:lnTo>
                    <a:pt x="1296" y="813"/>
                  </a:lnTo>
                  <a:lnTo>
                    <a:pt x="1235" y="828"/>
                  </a:lnTo>
                  <a:lnTo>
                    <a:pt x="1163" y="846"/>
                  </a:lnTo>
                  <a:lnTo>
                    <a:pt x="1083" y="867"/>
                  </a:lnTo>
                  <a:lnTo>
                    <a:pt x="997" y="888"/>
                  </a:lnTo>
                  <a:lnTo>
                    <a:pt x="909" y="911"/>
                  </a:lnTo>
                  <a:lnTo>
                    <a:pt x="819" y="934"/>
                  </a:lnTo>
                  <a:lnTo>
                    <a:pt x="733" y="956"/>
                  </a:lnTo>
                  <a:lnTo>
                    <a:pt x="653" y="977"/>
                  </a:lnTo>
                  <a:lnTo>
                    <a:pt x="581" y="995"/>
                  </a:lnTo>
                  <a:lnTo>
                    <a:pt x="520" y="1010"/>
                  </a:lnTo>
                  <a:lnTo>
                    <a:pt x="473" y="1022"/>
                  </a:lnTo>
                  <a:lnTo>
                    <a:pt x="443" y="1030"/>
                  </a:lnTo>
                  <a:lnTo>
                    <a:pt x="433" y="1033"/>
                  </a:lnTo>
                  <a:lnTo>
                    <a:pt x="429" y="1033"/>
                  </a:lnTo>
                  <a:lnTo>
                    <a:pt x="420" y="1035"/>
                  </a:lnTo>
                  <a:lnTo>
                    <a:pt x="406" y="1038"/>
                  </a:lnTo>
                  <a:lnTo>
                    <a:pt x="389" y="1042"/>
                  </a:lnTo>
                  <a:lnTo>
                    <a:pt x="368" y="1047"/>
                  </a:lnTo>
                  <a:lnTo>
                    <a:pt x="344" y="1052"/>
                  </a:lnTo>
                  <a:lnTo>
                    <a:pt x="319" y="1057"/>
                  </a:lnTo>
                  <a:lnTo>
                    <a:pt x="294" y="1063"/>
                  </a:lnTo>
                  <a:lnTo>
                    <a:pt x="268" y="1068"/>
                  </a:lnTo>
                  <a:lnTo>
                    <a:pt x="243" y="1073"/>
                  </a:lnTo>
                  <a:lnTo>
                    <a:pt x="219" y="1078"/>
                  </a:lnTo>
                  <a:lnTo>
                    <a:pt x="198" y="1083"/>
                  </a:lnTo>
                  <a:lnTo>
                    <a:pt x="181" y="1087"/>
                  </a:lnTo>
                  <a:lnTo>
                    <a:pt x="167" y="1089"/>
                  </a:lnTo>
                  <a:lnTo>
                    <a:pt x="158" y="1092"/>
                  </a:lnTo>
                  <a:lnTo>
                    <a:pt x="156" y="1093"/>
                  </a:lnTo>
                  <a:lnTo>
                    <a:pt x="150" y="1068"/>
                  </a:lnTo>
                  <a:lnTo>
                    <a:pt x="145" y="1045"/>
                  </a:lnTo>
                  <a:lnTo>
                    <a:pt x="140" y="1023"/>
                  </a:lnTo>
                  <a:lnTo>
                    <a:pt x="136" y="1002"/>
                  </a:lnTo>
                  <a:lnTo>
                    <a:pt x="131" y="983"/>
                  </a:lnTo>
                  <a:lnTo>
                    <a:pt x="128" y="962"/>
                  </a:lnTo>
                  <a:lnTo>
                    <a:pt x="123" y="942"/>
                  </a:lnTo>
                  <a:lnTo>
                    <a:pt x="120" y="924"/>
                  </a:lnTo>
                  <a:lnTo>
                    <a:pt x="115" y="903"/>
                  </a:lnTo>
                  <a:lnTo>
                    <a:pt x="112" y="884"/>
                  </a:lnTo>
                  <a:lnTo>
                    <a:pt x="107" y="863"/>
                  </a:lnTo>
                  <a:lnTo>
                    <a:pt x="103" y="842"/>
                  </a:lnTo>
                  <a:lnTo>
                    <a:pt x="97" y="819"/>
                  </a:lnTo>
                  <a:lnTo>
                    <a:pt x="91" y="797"/>
                  </a:lnTo>
                  <a:lnTo>
                    <a:pt x="85" y="771"/>
                  </a:lnTo>
                  <a:lnTo>
                    <a:pt x="80" y="745"/>
                  </a:lnTo>
                  <a:lnTo>
                    <a:pt x="75" y="723"/>
                  </a:lnTo>
                  <a:lnTo>
                    <a:pt x="71" y="698"/>
                  </a:lnTo>
                  <a:lnTo>
                    <a:pt x="66" y="669"/>
                  </a:lnTo>
                  <a:lnTo>
                    <a:pt x="59" y="637"/>
                  </a:lnTo>
                  <a:lnTo>
                    <a:pt x="53" y="604"/>
                  </a:lnTo>
                  <a:lnTo>
                    <a:pt x="46" y="568"/>
                  </a:lnTo>
                  <a:lnTo>
                    <a:pt x="40" y="532"/>
                  </a:lnTo>
                  <a:lnTo>
                    <a:pt x="33" y="498"/>
                  </a:lnTo>
                  <a:lnTo>
                    <a:pt x="27" y="463"/>
                  </a:lnTo>
                  <a:lnTo>
                    <a:pt x="20" y="431"/>
                  </a:lnTo>
                  <a:lnTo>
                    <a:pt x="14" y="401"/>
                  </a:lnTo>
                  <a:lnTo>
                    <a:pt x="10" y="376"/>
                  </a:lnTo>
                  <a:lnTo>
                    <a:pt x="6" y="354"/>
                  </a:lnTo>
                  <a:lnTo>
                    <a:pt x="3" y="338"/>
                  </a:lnTo>
                  <a:lnTo>
                    <a:pt x="0" y="328"/>
                  </a:lnTo>
                  <a:lnTo>
                    <a:pt x="0" y="324"/>
                  </a:lnTo>
                  <a:lnTo>
                    <a:pt x="2" y="322"/>
                  </a:lnTo>
                  <a:lnTo>
                    <a:pt x="6" y="319"/>
                  </a:lnTo>
                  <a:lnTo>
                    <a:pt x="14" y="312"/>
                  </a:lnTo>
                  <a:lnTo>
                    <a:pt x="25" y="304"/>
                  </a:lnTo>
                  <a:lnTo>
                    <a:pt x="36" y="294"/>
                  </a:lnTo>
                  <a:lnTo>
                    <a:pt x="50" y="283"/>
                  </a:lnTo>
                  <a:lnTo>
                    <a:pt x="64" y="271"/>
                  </a:lnTo>
                  <a:lnTo>
                    <a:pt x="79" y="260"/>
                  </a:lnTo>
                  <a:lnTo>
                    <a:pt x="94" y="249"/>
                  </a:lnTo>
                  <a:lnTo>
                    <a:pt x="107" y="237"/>
                  </a:lnTo>
                  <a:lnTo>
                    <a:pt x="121" y="226"/>
                  </a:lnTo>
                  <a:lnTo>
                    <a:pt x="133" y="216"/>
                  </a:lnTo>
                  <a:lnTo>
                    <a:pt x="143" y="208"/>
                  </a:lnTo>
                  <a:lnTo>
                    <a:pt x="151" y="201"/>
                  </a:lnTo>
                  <a:lnTo>
                    <a:pt x="156" y="198"/>
                  </a:lnTo>
                  <a:lnTo>
                    <a:pt x="158" y="19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9" name="Freeform 27"/>
            <p:cNvSpPr>
              <a:spLocks/>
            </p:cNvSpPr>
            <p:nvPr/>
          </p:nvSpPr>
          <p:spPr bwMode="auto">
            <a:xfrm>
              <a:off x="4732" y="1800"/>
              <a:ext cx="127" cy="272"/>
            </a:xfrm>
            <a:custGeom>
              <a:avLst/>
              <a:gdLst>
                <a:gd name="T0" fmla="*/ 11 w 380"/>
                <a:gd name="T1" fmla="*/ 4 h 816"/>
                <a:gd name="T2" fmla="*/ 11 w 380"/>
                <a:gd name="T3" fmla="*/ 5 h 816"/>
                <a:gd name="T4" fmla="*/ 10 w 380"/>
                <a:gd name="T5" fmla="*/ 5 h 816"/>
                <a:gd name="T6" fmla="*/ 10 w 380"/>
                <a:gd name="T7" fmla="*/ 6 h 816"/>
                <a:gd name="T8" fmla="*/ 9 w 380"/>
                <a:gd name="T9" fmla="*/ 8 h 816"/>
                <a:gd name="T10" fmla="*/ 8 w 380"/>
                <a:gd name="T11" fmla="*/ 8 h 816"/>
                <a:gd name="T12" fmla="*/ 8 w 380"/>
                <a:gd name="T13" fmla="*/ 9 h 816"/>
                <a:gd name="T14" fmla="*/ 9 w 380"/>
                <a:gd name="T15" fmla="*/ 9 h 816"/>
                <a:gd name="T16" fmla="*/ 10 w 380"/>
                <a:gd name="T17" fmla="*/ 9 h 816"/>
                <a:gd name="T18" fmla="*/ 12 w 380"/>
                <a:gd name="T19" fmla="*/ 10 h 816"/>
                <a:gd name="T20" fmla="*/ 13 w 380"/>
                <a:gd name="T21" fmla="*/ 10 h 816"/>
                <a:gd name="T22" fmla="*/ 14 w 380"/>
                <a:gd name="T23" fmla="*/ 13 h 816"/>
                <a:gd name="T24" fmla="*/ 14 w 380"/>
                <a:gd name="T25" fmla="*/ 16 h 816"/>
                <a:gd name="T26" fmla="*/ 14 w 380"/>
                <a:gd name="T27" fmla="*/ 18 h 816"/>
                <a:gd name="T28" fmla="*/ 13 w 380"/>
                <a:gd name="T29" fmla="*/ 19 h 816"/>
                <a:gd name="T30" fmla="*/ 13 w 380"/>
                <a:gd name="T31" fmla="*/ 21 h 816"/>
                <a:gd name="T32" fmla="*/ 12 w 380"/>
                <a:gd name="T33" fmla="*/ 23 h 816"/>
                <a:gd name="T34" fmla="*/ 12 w 380"/>
                <a:gd name="T35" fmla="*/ 25 h 816"/>
                <a:gd name="T36" fmla="*/ 11 w 380"/>
                <a:gd name="T37" fmla="*/ 26 h 816"/>
                <a:gd name="T38" fmla="*/ 11 w 380"/>
                <a:gd name="T39" fmla="*/ 28 h 816"/>
                <a:gd name="T40" fmla="*/ 10 w 380"/>
                <a:gd name="T41" fmla="*/ 30 h 816"/>
                <a:gd name="T42" fmla="*/ 9 w 380"/>
                <a:gd name="T43" fmla="*/ 30 h 816"/>
                <a:gd name="T44" fmla="*/ 8 w 380"/>
                <a:gd name="T45" fmla="*/ 28 h 816"/>
                <a:gd name="T46" fmla="*/ 7 w 380"/>
                <a:gd name="T47" fmla="*/ 27 h 816"/>
                <a:gd name="T48" fmla="*/ 6 w 380"/>
                <a:gd name="T49" fmla="*/ 27 h 816"/>
                <a:gd name="T50" fmla="*/ 4 w 380"/>
                <a:gd name="T51" fmla="*/ 27 h 816"/>
                <a:gd name="T52" fmla="*/ 3 w 380"/>
                <a:gd name="T53" fmla="*/ 26 h 816"/>
                <a:gd name="T54" fmla="*/ 2 w 380"/>
                <a:gd name="T55" fmla="*/ 26 h 816"/>
                <a:gd name="T56" fmla="*/ 2 w 380"/>
                <a:gd name="T57" fmla="*/ 26 h 816"/>
                <a:gd name="T58" fmla="*/ 1 w 380"/>
                <a:gd name="T59" fmla="*/ 25 h 816"/>
                <a:gd name="T60" fmla="*/ 1 w 380"/>
                <a:gd name="T61" fmla="*/ 24 h 816"/>
                <a:gd name="T62" fmla="*/ 1 w 380"/>
                <a:gd name="T63" fmla="*/ 22 h 816"/>
                <a:gd name="T64" fmla="*/ 2 w 380"/>
                <a:gd name="T65" fmla="*/ 20 h 816"/>
                <a:gd name="T66" fmla="*/ 4 w 380"/>
                <a:gd name="T67" fmla="*/ 18 h 816"/>
                <a:gd name="T68" fmla="*/ 5 w 380"/>
                <a:gd name="T69" fmla="*/ 16 h 816"/>
                <a:gd name="T70" fmla="*/ 6 w 380"/>
                <a:gd name="T71" fmla="*/ 15 h 816"/>
                <a:gd name="T72" fmla="*/ 7 w 380"/>
                <a:gd name="T73" fmla="*/ 15 h 816"/>
                <a:gd name="T74" fmla="*/ 6 w 380"/>
                <a:gd name="T75" fmla="*/ 14 h 816"/>
                <a:gd name="T76" fmla="*/ 4 w 380"/>
                <a:gd name="T77" fmla="*/ 13 h 816"/>
                <a:gd name="T78" fmla="*/ 2 w 380"/>
                <a:gd name="T79" fmla="*/ 12 h 816"/>
                <a:gd name="T80" fmla="*/ 2 w 380"/>
                <a:gd name="T81" fmla="*/ 11 h 816"/>
                <a:gd name="T82" fmla="*/ 1 w 380"/>
                <a:gd name="T83" fmla="*/ 10 h 816"/>
                <a:gd name="T84" fmla="*/ 0 w 380"/>
                <a:gd name="T85" fmla="*/ 8 h 816"/>
                <a:gd name="T86" fmla="*/ 1 w 380"/>
                <a:gd name="T87" fmla="*/ 7 h 816"/>
                <a:gd name="T88" fmla="*/ 1 w 380"/>
                <a:gd name="T89" fmla="*/ 6 h 816"/>
                <a:gd name="T90" fmla="*/ 1 w 380"/>
                <a:gd name="T91" fmla="*/ 5 h 816"/>
                <a:gd name="T92" fmla="*/ 2 w 380"/>
                <a:gd name="T93" fmla="*/ 3 h 816"/>
                <a:gd name="T94" fmla="*/ 2 w 380"/>
                <a:gd name="T95" fmla="*/ 0 h 816"/>
                <a:gd name="T96" fmla="*/ 4 w 380"/>
                <a:gd name="T97" fmla="*/ 0 h 816"/>
                <a:gd name="T98" fmla="*/ 9 w 380"/>
                <a:gd name="T99" fmla="*/ 2 h 816"/>
                <a:gd name="T100" fmla="*/ 11 w 380"/>
                <a:gd name="T101" fmla="*/ 2 h 816"/>
                <a:gd name="T102" fmla="*/ 11 w 380"/>
                <a:gd name="T103" fmla="*/ 3 h 816"/>
                <a:gd name="T104" fmla="*/ 11 w 380"/>
                <a:gd name="T105" fmla="*/ 3 h 81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80"/>
                <a:gd name="T160" fmla="*/ 0 h 816"/>
                <a:gd name="T161" fmla="*/ 380 w 380"/>
                <a:gd name="T162" fmla="*/ 816 h 81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80" h="816">
                  <a:moveTo>
                    <a:pt x="292" y="90"/>
                  </a:moveTo>
                  <a:lnTo>
                    <a:pt x="291" y="90"/>
                  </a:lnTo>
                  <a:lnTo>
                    <a:pt x="291" y="91"/>
                  </a:lnTo>
                  <a:lnTo>
                    <a:pt x="291" y="93"/>
                  </a:lnTo>
                  <a:lnTo>
                    <a:pt x="290" y="97"/>
                  </a:lnTo>
                  <a:lnTo>
                    <a:pt x="290" y="100"/>
                  </a:lnTo>
                  <a:lnTo>
                    <a:pt x="289" y="104"/>
                  </a:lnTo>
                  <a:lnTo>
                    <a:pt x="289" y="107"/>
                  </a:lnTo>
                  <a:lnTo>
                    <a:pt x="288" y="112"/>
                  </a:lnTo>
                  <a:lnTo>
                    <a:pt x="287" y="116"/>
                  </a:lnTo>
                  <a:lnTo>
                    <a:pt x="287" y="120"/>
                  </a:lnTo>
                  <a:lnTo>
                    <a:pt x="285" y="123"/>
                  </a:lnTo>
                  <a:lnTo>
                    <a:pt x="285" y="127"/>
                  </a:lnTo>
                  <a:lnTo>
                    <a:pt x="284" y="130"/>
                  </a:lnTo>
                  <a:lnTo>
                    <a:pt x="284" y="133"/>
                  </a:lnTo>
                  <a:lnTo>
                    <a:pt x="284" y="134"/>
                  </a:lnTo>
                  <a:lnTo>
                    <a:pt x="284" y="135"/>
                  </a:lnTo>
                  <a:lnTo>
                    <a:pt x="281" y="139"/>
                  </a:lnTo>
                  <a:lnTo>
                    <a:pt x="279" y="145"/>
                  </a:lnTo>
                  <a:lnTo>
                    <a:pt x="276" y="151"/>
                  </a:lnTo>
                  <a:lnTo>
                    <a:pt x="275" y="157"/>
                  </a:lnTo>
                  <a:lnTo>
                    <a:pt x="273" y="162"/>
                  </a:lnTo>
                  <a:lnTo>
                    <a:pt x="270" y="169"/>
                  </a:lnTo>
                  <a:lnTo>
                    <a:pt x="269" y="175"/>
                  </a:lnTo>
                  <a:lnTo>
                    <a:pt x="267" y="181"/>
                  </a:lnTo>
                  <a:lnTo>
                    <a:pt x="264" y="187"/>
                  </a:lnTo>
                  <a:lnTo>
                    <a:pt x="261" y="192"/>
                  </a:lnTo>
                  <a:lnTo>
                    <a:pt x="257" y="197"/>
                  </a:lnTo>
                  <a:lnTo>
                    <a:pt x="252" y="201"/>
                  </a:lnTo>
                  <a:lnTo>
                    <a:pt x="246" y="206"/>
                  </a:lnTo>
                  <a:lnTo>
                    <a:pt x="241" y="208"/>
                  </a:lnTo>
                  <a:lnTo>
                    <a:pt x="233" y="212"/>
                  </a:lnTo>
                  <a:lnTo>
                    <a:pt x="224" y="214"/>
                  </a:lnTo>
                  <a:lnTo>
                    <a:pt x="223" y="216"/>
                  </a:lnTo>
                  <a:lnTo>
                    <a:pt x="222" y="219"/>
                  </a:lnTo>
                  <a:lnTo>
                    <a:pt x="222" y="221"/>
                  </a:lnTo>
                  <a:lnTo>
                    <a:pt x="222" y="224"/>
                  </a:lnTo>
                  <a:lnTo>
                    <a:pt x="222" y="227"/>
                  </a:lnTo>
                  <a:lnTo>
                    <a:pt x="222" y="230"/>
                  </a:lnTo>
                  <a:lnTo>
                    <a:pt x="223" y="232"/>
                  </a:lnTo>
                  <a:lnTo>
                    <a:pt x="224" y="236"/>
                  </a:lnTo>
                  <a:lnTo>
                    <a:pt x="226" y="238"/>
                  </a:lnTo>
                  <a:lnTo>
                    <a:pt x="227" y="242"/>
                  </a:lnTo>
                  <a:lnTo>
                    <a:pt x="228" y="244"/>
                  </a:lnTo>
                  <a:lnTo>
                    <a:pt x="230" y="246"/>
                  </a:lnTo>
                  <a:lnTo>
                    <a:pt x="233" y="250"/>
                  </a:lnTo>
                  <a:lnTo>
                    <a:pt x="235" y="252"/>
                  </a:lnTo>
                  <a:lnTo>
                    <a:pt x="237" y="254"/>
                  </a:lnTo>
                  <a:lnTo>
                    <a:pt x="241" y="257"/>
                  </a:lnTo>
                  <a:lnTo>
                    <a:pt x="244" y="254"/>
                  </a:lnTo>
                  <a:lnTo>
                    <a:pt x="250" y="253"/>
                  </a:lnTo>
                  <a:lnTo>
                    <a:pt x="256" y="252"/>
                  </a:lnTo>
                  <a:lnTo>
                    <a:pt x="264" y="252"/>
                  </a:lnTo>
                  <a:lnTo>
                    <a:pt x="272" y="252"/>
                  </a:lnTo>
                  <a:lnTo>
                    <a:pt x="280" y="252"/>
                  </a:lnTo>
                  <a:lnTo>
                    <a:pt x="289" y="252"/>
                  </a:lnTo>
                  <a:lnTo>
                    <a:pt x="298" y="253"/>
                  </a:lnTo>
                  <a:lnTo>
                    <a:pt x="307" y="254"/>
                  </a:lnTo>
                  <a:lnTo>
                    <a:pt x="316" y="255"/>
                  </a:lnTo>
                  <a:lnTo>
                    <a:pt x="325" y="257"/>
                  </a:lnTo>
                  <a:lnTo>
                    <a:pt x="334" y="258"/>
                  </a:lnTo>
                  <a:lnTo>
                    <a:pt x="341" y="260"/>
                  </a:lnTo>
                  <a:lnTo>
                    <a:pt x="346" y="261"/>
                  </a:lnTo>
                  <a:lnTo>
                    <a:pt x="352" y="264"/>
                  </a:lnTo>
                  <a:lnTo>
                    <a:pt x="357" y="266"/>
                  </a:lnTo>
                  <a:lnTo>
                    <a:pt x="358" y="276"/>
                  </a:lnTo>
                  <a:lnTo>
                    <a:pt x="360" y="286"/>
                  </a:lnTo>
                  <a:lnTo>
                    <a:pt x="362" y="298"/>
                  </a:lnTo>
                  <a:lnTo>
                    <a:pt x="365" y="309"/>
                  </a:lnTo>
                  <a:lnTo>
                    <a:pt x="368" y="321"/>
                  </a:lnTo>
                  <a:lnTo>
                    <a:pt x="371" y="332"/>
                  </a:lnTo>
                  <a:lnTo>
                    <a:pt x="373" y="345"/>
                  </a:lnTo>
                  <a:lnTo>
                    <a:pt x="374" y="357"/>
                  </a:lnTo>
                  <a:lnTo>
                    <a:pt x="376" y="369"/>
                  </a:lnTo>
                  <a:lnTo>
                    <a:pt x="377" y="382"/>
                  </a:lnTo>
                  <a:lnTo>
                    <a:pt x="379" y="394"/>
                  </a:lnTo>
                  <a:lnTo>
                    <a:pt x="380" y="406"/>
                  </a:lnTo>
                  <a:lnTo>
                    <a:pt x="380" y="419"/>
                  </a:lnTo>
                  <a:lnTo>
                    <a:pt x="380" y="431"/>
                  </a:lnTo>
                  <a:lnTo>
                    <a:pt x="380" y="443"/>
                  </a:lnTo>
                  <a:lnTo>
                    <a:pt x="379" y="455"/>
                  </a:lnTo>
                  <a:lnTo>
                    <a:pt x="373" y="460"/>
                  </a:lnTo>
                  <a:lnTo>
                    <a:pt x="368" y="467"/>
                  </a:lnTo>
                  <a:lnTo>
                    <a:pt x="365" y="474"/>
                  </a:lnTo>
                  <a:lnTo>
                    <a:pt x="364" y="481"/>
                  </a:lnTo>
                  <a:lnTo>
                    <a:pt x="362" y="489"/>
                  </a:lnTo>
                  <a:lnTo>
                    <a:pt x="361" y="497"/>
                  </a:lnTo>
                  <a:lnTo>
                    <a:pt x="361" y="506"/>
                  </a:lnTo>
                  <a:lnTo>
                    <a:pt x="362" y="515"/>
                  </a:lnTo>
                  <a:lnTo>
                    <a:pt x="362" y="524"/>
                  </a:lnTo>
                  <a:lnTo>
                    <a:pt x="362" y="532"/>
                  </a:lnTo>
                  <a:lnTo>
                    <a:pt x="361" y="542"/>
                  </a:lnTo>
                  <a:lnTo>
                    <a:pt x="360" y="551"/>
                  </a:lnTo>
                  <a:lnTo>
                    <a:pt x="359" y="560"/>
                  </a:lnTo>
                  <a:lnTo>
                    <a:pt x="356" y="569"/>
                  </a:lnTo>
                  <a:lnTo>
                    <a:pt x="351" y="577"/>
                  </a:lnTo>
                  <a:lnTo>
                    <a:pt x="346" y="586"/>
                  </a:lnTo>
                  <a:lnTo>
                    <a:pt x="338" y="591"/>
                  </a:lnTo>
                  <a:lnTo>
                    <a:pt x="334" y="597"/>
                  </a:lnTo>
                  <a:lnTo>
                    <a:pt x="330" y="604"/>
                  </a:lnTo>
                  <a:lnTo>
                    <a:pt x="328" y="610"/>
                  </a:lnTo>
                  <a:lnTo>
                    <a:pt x="328" y="619"/>
                  </a:lnTo>
                  <a:lnTo>
                    <a:pt x="327" y="627"/>
                  </a:lnTo>
                  <a:lnTo>
                    <a:pt x="327" y="635"/>
                  </a:lnTo>
                  <a:lnTo>
                    <a:pt x="327" y="643"/>
                  </a:lnTo>
                  <a:lnTo>
                    <a:pt x="327" y="651"/>
                  </a:lnTo>
                  <a:lnTo>
                    <a:pt x="326" y="659"/>
                  </a:lnTo>
                  <a:lnTo>
                    <a:pt x="325" y="666"/>
                  </a:lnTo>
                  <a:lnTo>
                    <a:pt x="322" y="674"/>
                  </a:lnTo>
                  <a:lnTo>
                    <a:pt x="318" y="679"/>
                  </a:lnTo>
                  <a:lnTo>
                    <a:pt x="312" y="685"/>
                  </a:lnTo>
                  <a:lnTo>
                    <a:pt x="304" y="690"/>
                  </a:lnTo>
                  <a:lnTo>
                    <a:pt x="293" y="694"/>
                  </a:lnTo>
                  <a:lnTo>
                    <a:pt x="292" y="700"/>
                  </a:lnTo>
                  <a:lnTo>
                    <a:pt x="291" y="708"/>
                  </a:lnTo>
                  <a:lnTo>
                    <a:pt x="290" y="716"/>
                  </a:lnTo>
                  <a:lnTo>
                    <a:pt x="290" y="725"/>
                  </a:lnTo>
                  <a:lnTo>
                    <a:pt x="289" y="733"/>
                  </a:lnTo>
                  <a:lnTo>
                    <a:pt x="288" y="743"/>
                  </a:lnTo>
                  <a:lnTo>
                    <a:pt x="287" y="752"/>
                  </a:lnTo>
                  <a:lnTo>
                    <a:pt x="285" y="761"/>
                  </a:lnTo>
                  <a:lnTo>
                    <a:pt x="283" y="770"/>
                  </a:lnTo>
                  <a:lnTo>
                    <a:pt x="281" y="778"/>
                  </a:lnTo>
                  <a:lnTo>
                    <a:pt x="277" y="786"/>
                  </a:lnTo>
                  <a:lnTo>
                    <a:pt x="274" y="794"/>
                  </a:lnTo>
                  <a:lnTo>
                    <a:pt x="269" y="801"/>
                  </a:lnTo>
                  <a:lnTo>
                    <a:pt x="265" y="807"/>
                  </a:lnTo>
                  <a:lnTo>
                    <a:pt x="258" y="812"/>
                  </a:lnTo>
                  <a:lnTo>
                    <a:pt x="251" y="816"/>
                  </a:lnTo>
                  <a:lnTo>
                    <a:pt x="246" y="812"/>
                  </a:lnTo>
                  <a:lnTo>
                    <a:pt x="244" y="807"/>
                  </a:lnTo>
                  <a:lnTo>
                    <a:pt x="241" y="801"/>
                  </a:lnTo>
                  <a:lnTo>
                    <a:pt x="238" y="794"/>
                  </a:lnTo>
                  <a:lnTo>
                    <a:pt x="236" y="789"/>
                  </a:lnTo>
                  <a:lnTo>
                    <a:pt x="234" y="782"/>
                  </a:lnTo>
                  <a:lnTo>
                    <a:pt x="231" y="775"/>
                  </a:lnTo>
                  <a:lnTo>
                    <a:pt x="229" y="769"/>
                  </a:lnTo>
                  <a:lnTo>
                    <a:pt x="227" y="762"/>
                  </a:lnTo>
                  <a:lnTo>
                    <a:pt x="224" y="756"/>
                  </a:lnTo>
                  <a:lnTo>
                    <a:pt x="221" y="752"/>
                  </a:lnTo>
                  <a:lnTo>
                    <a:pt x="216" y="747"/>
                  </a:lnTo>
                  <a:lnTo>
                    <a:pt x="212" y="744"/>
                  </a:lnTo>
                  <a:lnTo>
                    <a:pt x="207" y="740"/>
                  </a:lnTo>
                  <a:lnTo>
                    <a:pt x="201" y="739"/>
                  </a:lnTo>
                  <a:lnTo>
                    <a:pt x="195" y="740"/>
                  </a:lnTo>
                  <a:lnTo>
                    <a:pt x="185" y="739"/>
                  </a:lnTo>
                  <a:lnTo>
                    <a:pt x="178" y="739"/>
                  </a:lnTo>
                  <a:lnTo>
                    <a:pt x="170" y="737"/>
                  </a:lnTo>
                  <a:lnTo>
                    <a:pt x="164" y="736"/>
                  </a:lnTo>
                  <a:lnTo>
                    <a:pt x="157" y="733"/>
                  </a:lnTo>
                  <a:lnTo>
                    <a:pt x="150" y="730"/>
                  </a:lnTo>
                  <a:lnTo>
                    <a:pt x="143" y="728"/>
                  </a:lnTo>
                  <a:lnTo>
                    <a:pt x="137" y="724"/>
                  </a:lnTo>
                  <a:lnTo>
                    <a:pt x="130" y="722"/>
                  </a:lnTo>
                  <a:lnTo>
                    <a:pt x="123" y="718"/>
                  </a:lnTo>
                  <a:lnTo>
                    <a:pt x="116" y="716"/>
                  </a:lnTo>
                  <a:lnTo>
                    <a:pt x="108" y="715"/>
                  </a:lnTo>
                  <a:lnTo>
                    <a:pt x="101" y="714"/>
                  </a:lnTo>
                  <a:lnTo>
                    <a:pt x="93" y="714"/>
                  </a:lnTo>
                  <a:lnTo>
                    <a:pt x="84" y="714"/>
                  </a:lnTo>
                  <a:lnTo>
                    <a:pt x="76" y="716"/>
                  </a:lnTo>
                  <a:lnTo>
                    <a:pt x="74" y="713"/>
                  </a:lnTo>
                  <a:lnTo>
                    <a:pt x="72" y="710"/>
                  </a:lnTo>
                  <a:lnTo>
                    <a:pt x="70" y="708"/>
                  </a:lnTo>
                  <a:lnTo>
                    <a:pt x="68" y="706"/>
                  </a:lnTo>
                  <a:lnTo>
                    <a:pt x="66" y="705"/>
                  </a:lnTo>
                  <a:lnTo>
                    <a:pt x="64" y="705"/>
                  </a:lnTo>
                  <a:lnTo>
                    <a:pt x="61" y="704"/>
                  </a:lnTo>
                  <a:lnTo>
                    <a:pt x="59" y="704"/>
                  </a:lnTo>
                  <a:lnTo>
                    <a:pt x="55" y="702"/>
                  </a:lnTo>
                  <a:lnTo>
                    <a:pt x="53" y="702"/>
                  </a:lnTo>
                  <a:lnTo>
                    <a:pt x="51" y="701"/>
                  </a:lnTo>
                  <a:lnTo>
                    <a:pt x="49" y="700"/>
                  </a:lnTo>
                  <a:lnTo>
                    <a:pt x="46" y="699"/>
                  </a:lnTo>
                  <a:lnTo>
                    <a:pt x="45" y="698"/>
                  </a:lnTo>
                  <a:lnTo>
                    <a:pt x="43" y="697"/>
                  </a:lnTo>
                  <a:lnTo>
                    <a:pt x="42" y="694"/>
                  </a:lnTo>
                  <a:lnTo>
                    <a:pt x="37" y="692"/>
                  </a:lnTo>
                  <a:lnTo>
                    <a:pt x="34" y="689"/>
                  </a:lnTo>
                  <a:lnTo>
                    <a:pt x="31" y="684"/>
                  </a:lnTo>
                  <a:lnTo>
                    <a:pt x="30" y="679"/>
                  </a:lnTo>
                  <a:lnTo>
                    <a:pt x="29" y="674"/>
                  </a:lnTo>
                  <a:lnTo>
                    <a:pt x="28" y="667"/>
                  </a:lnTo>
                  <a:lnTo>
                    <a:pt x="28" y="660"/>
                  </a:lnTo>
                  <a:lnTo>
                    <a:pt x="29" y="653"/>
                  </a:lnTo>
                  <a:lnTo>
                    <a:pt x="29" y="646"/>
                  </a:lnTo>
                  <a:lnTo>
                    <a:pt x="30" y="638"/>
                  </a:lnTo>
                  <a:lnTo>
                    <a:pt x="31" y="630"/>
                  </a:lnTo>
                  <a:lnTo>
                    <a:pt x="32" y="623"/>
                  </a:lnTo>
                  <a:lnTo>
                    <a:pt x="35" y="615"/>
                  </a:lnTo>
                  <a:lnTo>
                    <a:pt x="36" y="608"/>
                  </a:lnTo>
                  <a:lnTo>
                    <a:pt x="38" y="602"/>
                  </a:lnTo>
                  <a:lnTo>
                    <a:pt x="41" y="597"/>
                  </a:lnTo>
                  <a:lnTo>
                    <a:pt x="41" y="583"/>
                  </a:lnTo>
                  <a:lnTo>
                    <a:pt x="43" y="570"/>
                  </a:lnTo>
                  <a:lnTo>
                    <a:pt x="47" y="560"/>
                  </a:lnTo>
                  <a:lnTo>
                    <a:pt x="52" y="550"/>
                  </a:lnTo>
                  <a:lnTo>
                    <a:pt x="59" y="539"/>
                  </a:lnTo>
                  <a:lnTo>
                    <a:pt x="66" y="530"/>
                  </a:lnTo>
                  <a:lnTo>
                    <a:pt x="74" y="521"/>
                  </a:lnTo>
                  <a:lnTo>
                    <a:pt x="82" y="513"/>
                  </a:lnTo>
                  <a:lnTo>
                    <a:pt x="90" y="504"/>
                  </a:lnTo>
                  <a:lnTo>
                    <a:pt x="98" y="494"/>
                  </a:lnTo>
                  <a:lnTo>
                    <a:pt x="106" y="486"/>
                  </a:lnTo>
                  <a:lnTo>
                    <a:pt x="113" y="477"/>
                  </a:lnTo>
                  <a:lnTo>
                    <a:pt x="119" y="467"/>
                  </a:lnTo>
                  <a:lnTo>
                    <a:pt x="124" y="457"/>
                  </a:lnTo>
                  <a:lnTo>
                    <a:pt x="128" y="445"/>
                  </a:lnTo>
                  <a:lnTo>
                    <a:pt x="130" y="434"/>
                  </a:lnTo>
                  <a:lnTo>
                    <a:pt x="133" y="428"/>
                  </a:lnTo>
                  <a:lnTo>
                    <a:pt x="136" y="424"/>
                  </a:lnTo>
                  <a:lnTo>
                    <a:pt x="141" y="422"/>
                  </a:lnTo>
                  <a:lnTo>
                    <a:pt x="145" y="420"/>
                  </a:lnTo>
                  <a:lnTo>
                    <a:pt x="150" y="417"/>
                  </a:lnTo>
                  <a:lnTo>
                    <a:pt x="156" y="416"/>
                  </a:lnTo>
                  <a:lnTo>
                    <a:pt x="161" y="415"/>
                  </a:lnTo>
                  <a:lnTo>
                    <a:pt x="167" y="413"/>
                  </a:lnTo>
                  <a:lnTo>
                    <a:pt x="173" y="412"/>
                  </a:lnTo>
                  <a:lnTo>
                    <a:pt x="177" y="409"/>
                  </a:lnTo>
                  <a:lnTo>
                    <a:pt x="183" y="407"/>
                  </a:lnTo>
                  <a:lnTo>
                    <a:pt x="187" y="404"/>
                  </a:lnTo>
                  <a:lnTo>
                    <a:pt x="190" y="400"/>
                  </a:lnTo>
                  <a:lnTo>
                    <a:pt x="192" y="394"/>
                  </a:lnTo>
                  <a:lnTo>
                    <a:pt x="193" y="389"/>
                  </a:lnTo>
                  <a:lnTo>
                    <a:pt x="193" y="382"/>
                  </a:lnTo>
                  <a:lnTo>
                    <a:pt x="184" y="378"/>
                  </a:lnTo>
                  <a:lnTo>
                    <a:pt x="175" y="375"/>
                  </a:lnTo>
                  <a:lnTo>
                    <a:pt x="166" y="373"/>
                  </a:lnTo>
                  <a:lnTo>
                    <a:pt x="158" y="369"/>
                  </a:lnTo>
                  <a:lnTo>
                    <a:pt x="149" y="366"/>
                  </a:lnTo>
                  <a:lnTo>
                    <a:pt x="139" y="362"/>
                  </a:lnTo>
                  <a:lnTo>
                    <a:pt x="130" y="359"/>
                  </a:lnTo>
                  <a:lnTo>
                    <a:pt x="121" y="355"/>
                  </a:lnTo>
                  <a:lnTo>
                    <a:pt x="112" y="351"/>
                  </a:lnTo>
                  <a:lnTo>
                    <a:pt x="104" y="347"/>
                  </a:lnTo>
                  <a:lnTo>
                    <a:pt x="95" y="343"/>
                  </a:lnTo>
                  <a:lnTo>
                    <a:pt x="87" y="338"/>
                  </a:lnTo>
                  <a:lnTo>
                    <a:pt x="78" y="334"/>
                  </a:lnTo>
                  <a:lnTo>
                    <a:pt x="70" y="328"/>
                  </a:lnTo>
                  <a:lnTo>
                    <a:pt x="64" y="322"/>
                  </a:lnTo>
                  <a:lnTo>
                    <a:pt x="57" y="318"/>
                  </a:lnTo>
                  <a:lnTo>
                    <a:pt x="58" y="308"/>
                  </a:lnTo>
                  <a:lnTo>
                    <a:pt x="57" y="301"/>
                  </a:lnTo>
                  <a:lnTo>
                    <a:pt x="55" y="295"/>
                  </a:lnTo>
                  <a:lnTo>
                    <a:pt x="52" y="289"/>
                  </a:lnTo>
                  <a:lnTo>
                    <a:pt x="49" y="284"/>
                  </a:lnTo>
                  <a:lnTo>
                    <a:pt x="44" y="280"/>
                  </a:lnTo>
                  <a:lnTo>
                    <a:pt x="38" y="276"/>
                  </a:lnTo>
                  <a:lnTo>
                    <a:pt x="34" y="273"/>
                  </a:lnTo>
                  <a:lnTo>
                    <a:pt x="27" y="268"/>
                  </a:lnTo>
                  <a:lnTo>
                    <a:pt x="22" y="265"/>
                  </a:lnTo>
                  <a:lnTo>
                    <a:pt x="16" y="261"/>
                  </a:lnTo>
                  <a:lnTo>
                    <a:pt x="11" y="257"/>
                  </a:lnTo>
                  <a:lnTo>
                    <a:pt x="7" y="252"/>
                  </a:lnTo>
                  <a:lnTo>
                    <a:pt x="4" y="247"/>
                  </a:lnTo>
                  <a:lnTo>
                    <a:pt x="0" y="241"/>
                  </a:lnTo>
                  <a:lnTo>
                    <a:pt x="0" y="235"/>
                  </a:lnTo>
                  <a:lnTo>
                    <a:pt x="3" y="229"/>
                  </a:lnTo>
                  <a:lnTo>
                    <a:pt x="5" y="224"/>
                  </a:lnTo>
                  <a:lnTo>
                    <a:pt x="7" y="220"/>
                  </a:lnTo>
                  <a:lnTo>
                    <a:pt x="9" y="215"/>
                  </a:lnTo>
                  <a:lnTo>
                    <a:pt x="12" y="210"/>
                  </a:lnTo>
                  <a:lnTo>
                    <a:pt x="14" y="205"/>
                  </a:lnTo>
                  <a:lnTo>
                    <a:pt x="15" y="199"/>
                  </a:lnTo>
                  <a:lnTo>
                    <a:pt x="18" y="195"/>
                  </a:lnTo>
                  <a:lnTo>
                    <a:pt x="18" y="189"/>
                  </a:lnTo>
                  <a:lnTo>
                    <a:pt x="19" y="184"/>
                  </a:lnTo>
                  <a:lnTo>
                    <a:pt x="18" y="179"/>
                  </a:lnTo>
                  <a:lnTo>
                    <a:pt x="18" y="174"/>
                  </a:lnTo>
                  <a:lnTo>
                    <a:pt x="15" y="169"/>
                  </a:lnTo>
                  <a:lnTo>
                    <a:pt x="13" y="165"/>
                  </a:lnTo>
                  <a:lnTo>
                    <a:pt x="9" y="160"/>
                  </a:lnTo>
                  <a:lnTo>
                    <a:pt x="5" y="157"/>
                  </a:lnTo>
                  <a:lnTo>
                    <a:pt x="14" y="150"/>
                  </a:lnTo>
                  <a:lnTo>
                    <a:pt x="22" y="142"/>
                  </a:lnTo>
                  <a:lnTo>
                    <a:pt x="29" y="134"/>
                  </a:lnTo>
                  <a:lnTo>
                    <a:pt x="34" y="125"/>
                  </a:lnTo>
                  <a:lnTo>
                    <a:pt x="38" y="115"/>
                  </a:lnTo>
                  <a:lnTo>
                    <a:pt x="41" y="105"/>
                  </a:lnTo>
                  <a:lnTo>
                    <a:pt x="43" y="95"/>
                  </a:lnTo>
                  <a:lnTo>
                    <a:pt x="44" y="83"/>
                  </a:lnTo>
                  <a:lnTo>
                    <a:pt x="45" y="73"/>
                  </a:lnTo>
                  <a:lnTo>
                    <a:pt x="45" y="61"/>
                  </a:lnTo>
                  <a:lnTo>
                    <a:pt x="46" y="51"/>
                  </a:lnTo>
                  <a:lnTo>
                    <a:pt x="47" y="39"/>
                  </a:lnTo>
                  <a:lnTo>
                    <a:pt x="49" y="29"/>
                  </a:lnTo>
                  <a:lnTo>
                    <a:pt x="50" y="19"/>
                  </a:lnTo>
                  <a:lnTo>
                    <a:pt x="52" y="8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6" y="2"/>
                  </a:lnTo>
                  <a:lnTo>
                    <a:pt x="77" y="5"/>
                  </a:lnTo>
                  <a:lnTo>
                    <a:pt x="91" y="8"/>
                  </a:lnTo>
                  <a:lnTo>
                    <a:pt x="108" y="12"/>
                  </a:lnTo>
                  <a:lnTo>
                    <a:pt x="128" y="17"/>
                  </a:lnTo>
                  <a:lnTo>
                    <a:pt x="149" y="21"/>
                  </a:lnTo>
                  <a:lnTo>
                    <a:pt x="170" y="27"/>
                  </a:lnTo>
                  <a:lnTo>
                    <a:pt x="191" y="31"/>
                  </a:lnTo>
                  <a:lnTo>
                    <a:pt x="212" y="36"/>
                  </a:lnTo>
                  <a:lnTo>
                    <a:pt x="231" y="41"/>
                  </a:lnTo>
                  <a:lnTo>
                    <a:pt x="249" y="44"/>
                  </a:lnTo>
                  <a:lnTo>
                    <a:pt x="262" y="48"/>
                  </a:lnTo>
                  <a:lnTo>
                    <a:pt x="274" y="51"/>
                  </a:lnTo>
                  <a:lnTo>
                    <a:pt x="281" y="52"/>
                  </a:lnTo>
                  <a:lnTo>
                    <a:pt x="284" y="53"/>
                  </a:lnTo>
                  <a:lnTo>
                    <a:pt x="284" y="54"/>
                  </a:lnTo>
                  <a:lnTo>
                    <a:pt x="284" y="56"/>
                  </a:lnTo>
                  <a:lnTo>
                    <a:pt x="285" y="59"/>
                  </a:lnTo>
                  <a:lnTo>
                    <a:pt x="285" y="61"/>
                  </a:lnTo>
                  <a:lnTo>
                    <a:pt x="287" y="65"/>
                  </a:lnTo>
                  <a:lnTo>
                    <a:pt x="287" y="68"/>
                  </a:lnTo>
                  <a:lnTo>
                    <a:pt x="288" y="72"/>
                  </a:lnTo>
                  <a:lnTo>
                    <a:pt x="289" y="74"/>
                  </a:lnTo>
                  <a:lnTo>
                    <a:pt x="289" y="77"/>
                  </a:lnTo>
                  <a:lnTo>
                    <a:pt x="290" y="81"/>
                  </a:lnTo>
                  <a:lnTo>
                    <a:pt x="290" y="84"/>
                  </a:lnTo>
                  <a:lnTo>
                    <a:pt x="291" y="87"/>
                  </a:lnTo>
                  <a:lnTo>
                    <a:pt x="291" y="88"/>
                  </a:lnTo>
                  <a:lnTo>
                    <a:pt x="291" y="89"/>
                  </a:lnTo>
                  <a:lnTo>
                    <a:pt x="292" y="9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0" name="Freeform 28"/>
            <p:cNvSpPr>
              <a:spLocks/>
            </p:cNvSpPr>
            <p:nvPr/>
          </p:nvSpPr>
          <p:spPr bwMode="auto">
            <a:xfrm>
              <a:off x="3903" y="1849"/>
              <a:ext cx="386" cy="443"/>
            </a:xfrm>
            <a:custGeom>
              <a:avLst/>
              <a:gdLst>
                <a:gd name="T0" fmla="*/ 41 w 1158"/>
                <a:gd name="T1" fmla="*/ 17 h 1330"/>
                <a:gd name="T2" fmla="*/ 42 w 1158"/>
                <a:gd name="T3" fmla="*/ 19 h 1330"/>
                <a:gd name="T4" fmla="*/ 42 w 1158"/>
                <a:gd name="T5" fmla="*/ 22 h 1330"/>
                <a:gd name="T6" fmla="*/ 43 w 1158"/>
                <a:gd name="T7" fmla="*/ 25 h 1330"/>
                <a:gd name="T8" fmla="*/ 43 w 1158"/>
                <a:gd name="T9" fmla="*/ 29 h 1330"/>
                <a:gd name="T10" fmla="*/ 41 w 1158"/>
                <a:gd name="T11" fmla="*/ 32 h 1330"/>
                <a:gd name="T12" fmla="*/ 39 w 1158"/>
                <a:gd name="T13" fmla="*/ 34 h 1330"/>
                <a:gd name="T14" fmla="*/ 37 w 1158"/>
                <a:gd name="T15" fmla="*/ 35 h 1330"/>
                <a:gd name="T16" fmla="*/ 36 w 1158"/>
                <a:gd name="T17" fmla="*/ 37 h 1330"/>
                <a:gd name="T18" fmla="*/ 35 w 1158"/>
                <a:gd name="T19" fmla="*/ 40 h 1330"/>
                <a:gd name="T20" fmla="*/ 33 w 1158"/>
                <a:gd name="T21" fmla="*/ 41 h 1330"/>
                <a:gd name="T22" fmla="*/ 32 w 1158"/>
                <a:gd name="T23" fmla="*/ 42 h 1330"/>
                <a:gd name="T24" fmla="*/ 33 w 1158"/>
                <a:gd name="T25" fmla="*/ 45 h 1330"/>
                <a:gd name="T26" fmla="*/ 32 w 1158"/>
                <a:gd name="T27" fmla="*/ 46 h 1330"/>
                <a:gd name="T28" fmla="*/ 31 w 1158"/>
                <a:gd name="T29" fmla="*/ 48 h 1330"/>
                <a:gd name="T30" fmla="*/ 30 w 1158"/>
                <a:gd name="T31" fmla="*/ 49 h 1330"/>
                <a:gd name="T32" fmla="*/ 28 w 1158"/>
                <a:gd name="T33" fmla="*/ 48 h 1330"/>
                <a:gd name="T34" fmla="*/ 26 w 1158"/>
                <a:gd name="T35" fmla="*/ 47 h 1330"/>
                <a:gd name="T36" fmla="*/ 25 w 1158"/>
                <a:gd name="T37" fmla="*/ 45 h 1330"/>
                <a:gd name="T38" fmla="*/ 24 w 1158"/>
                <a:gd name="T39" fmla="*/ 46 h 1330"/>
                <a:gd name="T40" fmla="*/ 23 w 1158"/>
                <a:gd name="T41" fmla="*/ 47 h 1330"/>
                <a:gd name="T42" fmla="*/ 22 w 1158"/>
                <a:gd name="T43" fmla="*/ 48 h 1330"/>
                <a:gd name="T44" fmla="*/ 20 w 1158"/>
                <a:gd name="T45" fmla="*/ 48 h 1330"/>
                <a:gd name="T46" fmla="*/ 18 w 1158"/>
                <a:gd name="T47" fmla="*/ 48 h 1330"/>
                <a:gd name="T48" fmla="*/ 16 w 1158"/>
                <a:gd name="T49" fmla="*/ 47 h 1330"/>
                <a:gd name="T50" fmla="*/ 13 w 1158"/>
                <a:gd name="T51" fmla="*/ 48 h 1330"/>
                <a:gd name="T52" fmla="*/ 12 w 1158"/>
                <a:gd name="T53" fmla="*/ 46 h 1330"/>
                <a:gd name="T54" fmla="*/ 11 w 1158"/>
                <a:gd name="T55" fmla="*/ 45 h 1330"/>
                <a:gd name="T56" fmla="*/ 10 w 1158"/>
                <a:gd name="T57" fmla="*/ 44 h 1330"/>
                <a:gd name="T58" fmla="*/ 8 w 1158"/>
                <a:gd name="T59" fmla="*/ 44 h 1330"/>
                <a:gd name="T60" fmla="*/ 7 w 1158"/>
                <a:gd name="T61" fmla="*/ 44 h 1330"/>
                <a:gd name="T62" fmla="*/ 6 w 1158"/>
                <a:gd name="T63" fmla="*/ 44 h 1330"/>
                <a:gd name="T64" fmla="*/ 4 w 1158"/>
                <a:gd name="T65" fmla="*/ 36 h 1330"/>
                <a:gd name="T66" fmla="*/ 1 w 1158"/>
                <a:gd name="T67" fmla="*/ 18 h 1330"/>
                <a:gd name="T68" fmla="*/ 0 w 1158"/>
                <a:gd name="T69" fmla="*/ 10 h 1330"/>
                <a:gd name="T70" fmla="*/ 0 w 1158"/>
                <a:gd name="T71" fmla="*/ 11 h 1330"/>
                <a:gd name="T72" fmla="*/ 0 w 1158"/>
                <a:gd name="T73" fmla="*/ 11 h 1330"/>
                <a:gd name="T74" fmla="*/ 4 w 1158"/>
                <a:gd name="T75" fmla="*/ 10 h 1330"/>
                <a:gd name="T76" fmla="*/ 11 w 1158"/>
                <a:gd name="T77" fmla="*/ 9 h 1330"/>
                <a:gd name="T78" fmla="*/ 13 w 1158"/>
                <a:gd name="T79" fmla="*/ 9 h 1330"/>
                <a:gd name="T80" fmla="*/ 15 w 1158"/>
                <a:gd name="T81" fmla="*/ 9 h 1330"/>
                <a:gd name="T82" fmla="*/ 18 w 1158"/>
                <a:gd name="T83" fmla="*/ 10 h 1330"/>
                <a:gd name="T84" fmla="*/ 20 w 1158"/>
                <a:gd name="T85" fmla="*/ 10 h 1330"/>
                <a:gd name="T86" fmla="*/ 21 w 1158"/>
                <a:gd name="T87" fmla="*/ 10 h 1330"/>
                <a:gd name="T88" fmla="*/ 23 w 1158"/>
                <a:gd name="T89" fmla="*/ 10 h 1330"/>
                <a:gd name="T90" fmla="*/ 25 w 1158"/>
                <a:gd name="T91" fmla="*/ 9 h 1330"/>
                <a:gd name="T92" fmla="*/ 27 w 1158"/>
                <a:gd name="T93" fmla="*/ 8 h 1330"/>
                <a:gd name="T94" fmla="*/ 30 w 1158"/>
                <a:gd name="T95" fmla="*/ 8 h 1330"/>
                <a:gd name="T96" fmla="*/ 32 w 1158"/>
                <a:gd name="T97" fmla="*/ 6 h 1330"/>
                <a:gd name="T98" fmla="*/ 34 w 1158"/>
                <a:gd name="T99" fmla="*/ 4 h 1330"/>
                <a:gd name="T100" fmla="*/ 36 w 1158"/>
                <a:gd name="T101" fmla="*/ 3 h 1330"/>
                <a:gd name="T102" fmla="*/ 37 w 1158"/>
                <a:gd name="T103" fmla="*/ 1 h 1330"/>
                <a:gd name="T104" fmla="*/ 40 w 1158"/>
                <a:gd name="T105" fmla="*/ 0 h 1330"/>
                <a:gd name="T106" fmla="*/ 40 w 1158"/>
                <a:gd name="T107" fmla="*/ 5 h 1330"/>
                <a:gd name="T108" fmla="*/ 42 w 1158"/>
                <a:gd name="T109" fmla="*/ 13 h 133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158"/>
                <a:gd name="T166" fmla="*/ 0 h 1330"/>
                <a:gd name="T167" fmla="*/ 1158 w 1158"/>
                <a:gd name="T168" fmla="*/ 1330 h 133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158" h="1330">
                  <a:moveTo>
                    <a:pt x="1148" y="421"/>
                  </a:moveTo>
                  <a:lnTo>
                    <a:pt x="1136" y="427"/>
                  </a:lnTo>
                  <a:lnTo>
                    <a:pt x="1128" y="433"/>
                  </a:lnTo>
                  <a:lnTo>
                    <a:pt x="1122" y="440"/>
                  </a:lnTo>
                  <a:lnTo>
                    <a:pt x="1119" y="447"/>
                  </a:lnTo>
                  <a:lnTo>
                    <a:pt x="1117" y="455"/>
                  </a:lnTo>
                  <a:lnTo>
                    <a:pt x="1116" y="463"/>
                  </a:lnTo>
                  <a:lnTo>
                    <a:pt x="1116" y="473"/>
                  </a:lnTo>
                  <a:lnTo>
                    <a:pt x="1118" y="482"/>
                  </a:lnTo>
                  <a:lnTo>
                    <a:pt x="1120" y="491"/>
                  </a:lnTo>
                  <a:lnTo>
                    <a:pt x="1124" y="501"/>
                  </a:lnTo>
                  <a:lnTo>
                    <a:pt x="1126" y="513"/>
                  </a:lnTo>
                  <a:lnTo>
                    <a:pt x="1130" y="524"/>
                  </a:lnTo>
                  <a:lnTo>
                    <a:pt x="1134" y="536"/>
                  </a:lnTo>
                  <a:lnTo>
                    <a:pt x="1136" y="548"/>
                  </a:lnTo>
                  <a:lnTo>
                    <a:pt x="1140" y="561"/>
                  </a:lnTo>
                  <a:lnTo>
                    <a:pt x="1142" y="576"/>
                  </a:lnTo>
                  <a:lnTo>
                    <a:pt x="1144" y="591"/>
                  </a:lnTo>
                  <a:lnTo>
                    <a:pt x="1148" y="607"/>
                  </a:lnTo>
                  <a:lnTo>
                    <a:pt x="1150" y="623"/>
                  </a:lnTo>
                  <a:lnTo>
                    <a:pt x="1152" y="639"/>
                  </a:lnTo>
                  <a:lnTo>
                    <a:pt x="1155" y="655"/>
                  </a:lnTo>
                  <a:lnTo>
                    <a:pt x="1156" y="671"/>
                  </a:lnTo>
                  <a:lnTo>
                    <a:pt x="1157" y="687"/>
                  </a:lnTo>
                  <a:lnTo>
                    <a:pt x="1158" y="703"/>
                  </a:lnTo>
                  <a:lnTo>
                    <a:pt x="1157" y="720"/>
                  </a:lnTo>
                  <a:lnTo>
                    <a:pt x="1157" y="736"/>
                  </a:lnTo>
                  <a:lnTo>
                    <a:pt x="1156" y="751"/>
                  </a:lnTo>
                  <a:lnTo>
                    <a:pt x="1153" y="767"/>
                  </a:lnTo>
                  <a:lnTo>
                    <a:pt x="1150" y="782"/>
                  </a:lnTo>
                  <a:lnTo>
                    <a:pt x="1147" y="796"/>
                  </a:lnTo>
                  <a:lnTo>
                    <a:pt x="1142" y="811"/>
                  </a:lnTo>
                  <a:lnTo>
                    <a:pt x="1136" y="826"/>
                  </a:lnTo>
                  <a:lnTo>
                    <a:pt x="1128" y="833"/>
                  </a:lnTo>
                  <a:lnTo>
                    <a:pt x="1121" y="842"/>
                  </a:lnTo>
                  <a:lnTo>
                    <a:pt x="1113" y="852"/>
                  </a:lnTo>
                  <a:lnTo>
                    <a:pt x="1106" y="862"/>
                  </a:lnTo>
                  <a:lnTo>
                    <a:pt x="1098" y="872"/>
                  </a:lnTo>
                  <a:lnTo>
                    <a:pt x="1089" y="883"/>
                  </a:lnTo>
                  <a:lnTo>
                    <a:pt x="1081" y="893"/>
                  </a:lnTo>
                  <a:lnTo>
                    <a:pt x="1073" y="903"/>
                  </a:lnTo>
                  <a:lnTo>
                    <a:pt x="1064" y="914"/>
                  </a:lnTo>
                  <a:lnTo>
                    <a:pt x="1055" y="922"/>
                  </a:lnTo>
                  <a:lnTo>
                    <a:pt x="1045" y="930"/>
                  </a:lnTo>
                  <a:lnTo>
                    <a:pt x="1035" y="937"/>
                  </a:lnTo>
                  <a:lnTo>
                    <a:pt x="1026" y="942"/>
                  </a:lnTo>
                  <a:lnTo>
                    <a:pt x="1016" y="946"/>
                  </a:lnTo>
                  <a:lnTo>
                    <a:pt x="1005" y="948"/>
                  </a:lnTo>
                  <a:lnTo>
                    <a:pt x="996" y="948"/>
                  </a:lnTo>
                  <a:lnTo>
                    <a:pt x="982" y="955"/>
                  </a:lnTo>
                  <a:lnTo>
                    <a:pt x="972" y="965"/>
                  </a:lnTo>
                  <a:lnTo>
                    <a:pt x="966" y="978"/>
                  </a:lnTo>
                  <a:lnTo>
                    <a:pt x="963" y="991"/>
                  </a:lnTo>
                  <a:lnTo>
                    <a:pt x="960" y="1006"/>
                  </a:lnTo>
                  <a:lnTo>
                    <a:pt x="960" y="1021"/>
                  </a:lnTo>
                  <a:lnTo>
                    <a:pt x="961" y="1037"/>
                  </a:lnTo>
                  <a:lnTo>
                    <a:pt x="961" y="1052"/>
                  </a:lnTo>
                  <a:lnTo>
                    <a:pt x="961" y="1065"/>
                  </a:lnTo>
                  <a:lnTo>
                    <a:pt x="961" y="1077"/>
                  </a:lnTo>
                  <a:lnTo>
                    <a:pt x="958" y="1088"/>
                  </a:lnTo>
                  <a:lnTo>
                    <a:pt x="953" y="1096"/>
                  </a:lnTo>
                  <a:lnTo>
                    <a:pt x="944" y="1102"/>
                  </a:lnTo>
                  <a:lnTo>
                    <a:pt x="933" y="1103"/>
                  </a:lnTo>
                  <a:lnTo>
                    <a:pt x="917" y="1102"/>
                  </a:lnTo>
                  <a:lnTo>
                    <a:pt x="896" y="1096"/>
                  </a:lnTo>
                  <a:lnTo>
                    <a:pt x="886" y="1097"/>
                  </a:lnTo>
                  <a:lnTo>
                    <a:pt x="879" y="1102"/>
                  </a:lnTo>
                  <a:lnTo>
                    <a:pt x="873" y="1108"/>
                  </a:lnTo>
                  <a:lnTo>
                    <a:pt x="871" y="1115"/>
                  </a:lnTo>
                  <a:lnTo>
                    <a:pt x="870" y="1124"/>
                  </a:lnTo>
                  <a:lnTo>
                    <a:pt x="870" y="1133"/>
                  </a:lnTo>
                  <a:lnTo>
                    <a:pt x="870" y="1143"/>
                  </a:lnTo>
                  <a:lnTo>
                    <a:pt x="872" y="1155"/>
                  </a:lnTo>
                  <a:lnTo>
                    <a:pt x="874" y="1166"/>
                  </a:lnTo>
                  <a:lnTo>
                    <a:pt x="875" y="1178"/>
                  </a:lnTo>
                  <a:lnTo>
                    <a:pt x="878" y="1189"/>
                  </a:lnTo>
                  <a:lnTo>
                    <a:pt x="879" y="1201"/>
                  </a:lnTo>
                  <a:lnTo>
                    <a:pt x="879" y="1212"/>
                  </a:lnTo>
                  <a:lnTo>
                    <a:pt x="878" y="1223"/>
                  </a:lnTo>
                  <a:lnTo>
                    <a:pt x="875" y="1232"/>
                  </a:lnTo>
                  <a:lnTo>
                    <a:pt x="872" y="1240"/>
                  </a:lnTo>
                  <a:lnTo>
                    <a:pt x="865" y="1243"/>
                  </a:lnTo>
                  <a:lnTo>
                    <a:pt x="859" y="1249"/>
                  </a:lnTo>
                  <a:lnTo>
                    <a:pt x="855" y="1255"/>
                  </a:lnTo>
                  <a:lnTo>
                    <a:pt x="851" y="1262"/>
                  </a:lnTo>
                  <a:lnTo>
                    <a:pt x="849" y="1270"/>
                  </a:lnTo>
                  <a:lnTo>
                    <a:pt x="847" y="1277"/>
                  </a:lnTo>
                  <a:lnTo>
                    <a:pt x="844" y="1285"/>
                  </a:lnTo>
                  <a:lnTo>
                    <a:pt x="842" y="1293"/>
                  </a:lnTo>
                  <a:lnTo>
                    <a:pt x="838" y="1300"/>
                  </a:lnTo>
                  <a:lnTo>
                    <a:pt x="836" y="1307"/>
                  </a:lnTo>
                  <a:lnTo>
                    <a:pt x="832" y="1312"/>
                  </a:lnTo>
                  <a:lnTo>
                    <a:pt x="827" y="1318"/>
                  </a:lnTo>
                  <a:lnTo>
                    <a:pt x="821" y="1323"/>
                  </a:lnTo>
                  <a:lnTo>
                    <a:pt x="814" y="1326"/>
                  </a:lnTo>
                  <a:lnTo>
                    <a:pt x="806" y="1328"/>
                  </a:lnTo>
                  <a:lnTo>
                    <a:pt x="796" y="1330"/>
                  </a:lnTo>
                  <a:lnTo>
                    <a:pt x="789" y="1324"/>
                  </a:lnTo>
                  <a:lnTo>
                    <a:pt x="782" y="1318"/>
                  </a:lnTo>
                  <a:lnTo>
                    <a:pt x="773" y="1313"/>
                  </a:lnTo>
                  <a:lnTo>
                    <a:pt x="765" y="1308"/>
                  </a:lnTo>
                  <a:lnTo>
                    <a:pt x="756" y="1303"/>
                  </a:lnTo>
                  <a:lnTo>
                    <a:pt x="746" y="1299"/>
                  </a:lnTo>
                  <a:lnTo>
                    <a:pt x="736" y="1294"/>
                  </a:lnTo>
                  <a:lnTo>
                    <a:pt x="727" y="1289"/>
                  </a:lnTo>
                  <a:lnTo>
                    <a:pt x="719" y="1284"/>
                  </a:lnTo>
                  <a:lnTo>
                    <a:pt x="711" y="1278"/>
                  </a:lnTo>
                  <a:lnTo>
                    <a:pt x="703" y="1272"/>
                  </a:lnTo>
                  <a:lnTo>
                    <a:pt x="697" y="1265"/>
                  </a:lnTo>
                  <a:lnTo>
                    <a:pt x="691" y="1257"/>
                  </a:lnTo>
                  <a:lnTo>
                    <a:pt x="688" y="1250"/>
                  </a:lnTo>
                  <a:lnTo>
                    <a:pt x="687" y="1241"/>
                  </a:lnTo>
                  <a:lnTo>
                    <a:pt x="687" y="1232"/>
                  </a:lnTo>
                  <a:lnTo>
                    <a:pt x="681" y="1228"/>
                  </a:lnTo>
                  <a:lnTo>
                    <a:pt x="676" y="1227"/>
                  </a:lnTo>
                  <a:lnTo>
                    <a:pt x="672" y="1227"/>
                  </a:lnTo>
                  <a:lnTo>
                    <a:pt x="667" y="1228"/>
                  </a:lnTo>
                  <a:lnTo>
                    <a:pt x="663" y="1232"/>
                  </a:lnTo>
                  <a:lnTo>
                    <a:pt x="657" y="1235"/>
                  </a:lnTo>
                  <a:lnTo>
                    <a:pt x="652" y="1240"/>
                  </a:lnTo>
                  <a:lnTo>
                    <a:pt x="648" y="1246"/>
                  </a:lnTo>
                  <a:lnTo>
                    <a:pt x="643" y="1251"/>
                  </a:lnTo>
                  <a:lnTo>
                    <a:pt x="638" y="1257"/>
                  </a:lnTo>
                  <a:lnTo>
                    <a:pt x="634" y="1263"/>
                  </a:lnTo>
                  <a:lnTo>
                    <a:pt x="629" y="1269"/>
                  </a:lnTo>
                  <a:lnTo>
                    <a:pt x="625" y="1274"/>
                  </a:lnTo>
                  <a:lnTo>
                    <a:pt x="619" y="1279"/>
                  </a:lnTo>
                  <a:lnTo>
                    <a:pt x="614" y="1284"/>
                  </a:lnTo>
                  <a:lnTo>
                    <a:pt x="611" y="1288"/>
                  </a:lnTo>
                  <a:lnTo>
                    <a:pt x="600" y="1293"/>
                  </a:lnTo>
                  <a:lnTo>
                    <a:pt x="591" y="1296"/>
                  </a:lnTo>
                  <a:lnTo>
                    <a:pt x="583" y="1297"/>
                  </a:lnTo>
                  <a:lnTo>
                    <a:pt x="574" y="1296"/>
                  </a:lnTo>
                  <a:lnTo>
                    <a:pt x="565" y="1295"/>
                  </a:lnTo>
                  <a:lnTo>
                    <a:pt x="557" y="1293"/>
                  </a:lnTo>
                  <a:lnTo>
                    <a:pt x="549" y="1289"/>
                  </a:lnTo>
                  <a:lnTo>
                    <a:pt x="541" y="1287"/>
                  </a:lnTo>
                  <a:lnTo>
                    <a:pt x="531" y="1284"/>
                  </a:lnTo>
                  <a:lnTo>
                    <a:pt x="523" y="1282"/>
                  </a:lnTo>
                  <a:lnTo>
                    <a:pt x="515" y="1281"/>
                  </a:lnTo>
                  <a:lnTo>
                    <a:pt x="509" y="1281"/>
                  </a:lnTo>
                  <a:lnTo>
                    <a:pt x="500" y="1284"/>
                  </a:lnTo>
                  <a:lnTo>
                    <a:pt x="492" y="1288"/>
                  </a:lnTo>
                  <a:lnTo>
                    <a:pt x="484" y="1295"/>
                  </a:lnTo>
                  <a:lnTo>
                    <a:pt x="477" y="1305"/>
                  </a:lnTo>
                  <a:lnTo>
                    <a:pt x="468" y="1294"/>
                  </a:lnTo>
                  <a:lnTo>
                    <a:pt x="458" y="1287"/>
                  </a:lnTo>
                  <a:lnTo>
                    <a:pt x="448" y="1282"/>
                  </a:lnTo>
                  <a:lnTo>
                    <a:pt x="437" y="1280"/>
                  </a:lnTo>
                  <a:lnTo>
                    <a:pt x="427" y="1279"/>
                  </a:lnTo>
                  <a:lnTo>
                    <a:pt x="415" y="1280"/>
                  </a:lnTo>
                  <a:lnTo>
                    <a:pt x="405" y="1281"/>
                  </a:lnTo>
                  <a:lnTo>
                    <a:pt x="394" y="1284"/>
                  </a:lnTo>
                  <a:lnTo>
                    <a:pt x="383" y="1286"/>
                  </a:lnTo>
                  <a:lnTo>
                    <a:pt x="372" y="1287"/>
                  </a:lnTo>
                  <a:lnTo>
                    <a:pt x="362" y="1287"/>
                  </a:lnTo>
                  <a:lnTo>
                    <a:pt x="352" y="1286"/>
                  </a:lnTo>
                  <a:lnTo>
                    <a:pt x="343" y="1282"/>
                  </a:lnTo>
                  <a:lnTo>
                    <a:pt x="335" y="1277"/>
                  </a:lnTo>
                  <a:lnTo>
                    <a:pt x="327" y="1268"/>
                  </a:lnTo>
                  <a:lnTo>
                    <a:pt x="321" y="1256"/>
                  </a:lnTo>
                  <a:lnTo>
                    <a:pt x="320" y="1250"/>
                  </a:lnTo>
                  <a:lnTo>
                    <a:pt x="318" y="1246"/>
                  </a:lnTo>
                  <a:lnTo>
                    <a:pt x="314" y="1240"/>
                  </a:lnTo>
                  <a:lnTo>
                    <a:pt x="311" y="1235"/>
                  </a:lnTo>
                  <a:lnTo>
                    <a:pt x="307" y="1230"/>
                  </a:lnTo>
                  <a:lnTo>
                    <a:pt x="303" y="1225"/>
                  </a:lnTo>
                  <a:lnTo>
                    <a:pt x="298" y="1220"/>
                  </a:lnTo>
                  <a:lnTo>
                    <a:pt x="292" y="1216"/>
                  </a:lnTo>
                  <a:lnTo>
                    <a:pt x="287" y="1212"/>
                  </a:lnTo>
                  <a:lnTo>
                    <a:pt x="281" y="1208"/>
                  </a:lnTo>
                  <a:lnTo>
                    <a:pt x="275" y="1205"/>
                  </a:lnTo>
                  <a:lnTo>
                    <a:pt x="269" y="1202"/>
                  </a:lnTo>
                  <a:lnTo>
                    <a:pt x="264" y="1200"/>
                  </a:lnTo>
                  <a:lnTo>
                    <a:pt x="258" y="1199"/>
                  </a:lnTo>
                  <a:lnTo>
                    <a:pt x="252" y="1197"/>
                  </a:lnTo>
                  <a:lnTo>
                    <a:pt x="248" y="1199"/>
                  </a:lnTo>
                  <a:lnTo>
                    <a:pt x="239" y="1200"/>
                  </a:lnTo>
                  <a:lnTo>
                    <a:pt x="233" y="1200"/>
                  </a:lnTo>
                  <a:lnTo>
                    <a:pt x="226" y="1199"/>
                  </a:lnTo>
                  <a:lnTo>
                    <a:pt x="220" y="1197"/>
                  </a:lnTo>
                  <a:lnTo>
                    <a:pt x="215" y="1195"/>
                  </a:lnTo>
                  <a:lnTo>
                    <a:pt x="210" y="1193"/>
                  </a:lnTo>
                  <a:lnTo>
                    <a:pt x="205" y="1191"/>
                  </a:lnTo>
                  <a:lnTo>
                    <a:pt x="200" y="1187"/>
                  </a:lnTo>
                  <a:lnTo>
                    <a:pt x="196" y="1185"/>
                  </a:lnTo>
                  <a:lnTo>
                    <a:pt x="191" y="1183"/>
                  </a:lnTo>
                  <a:lnTo>
                    <a:pt x="187" y="1180"/>
                  </a:lnTo>
                  <a:lnTo>
                    <a:pt x="181" y="1178"/>
                  </a:lnTo>
                  <a:lnTo>
                    <a:pt x="175" y="1177"/>
                  </a:lnTo>
                  <a:lnTo>
                    <a:pt x="169" y="1177"/>
                  </a:lnTo>
                  <a:lnTo>
                    <a:pt x="162" y="1178"/>
                  </a:lnTo>
                  <a:lnTo>
                    <a:pt x="156" y="1180"/>
                  </a:lnTo>
                  <a:lnTo>
                    <a:pt x="153" y="1170"/>
                  </a:lnTo>
                  <a:lnTo>
                    <a:pt x="149" y="1141"/>
                  </a:lnTo>
                  <a:lnTo>
                    <a:pt x="141" y="1096"/>
                  </a:lnTo>
                  <a:lnTo>
                    <a:pt x="130" y="1039"/>
                  </a:lnTo>
                  <a:lnTo>
                    <a:pt x="119" y="971"/>
                  </a:lnTo>
                  <a:lnTo>
                    <a:pt x="106" y="894"/>
                  </a:lnTo>
                  <a:lnTo>
                    <a:pt x="92" y="814"/>
                  </a:lnTo>
                  <a:lnTo>
                    <a:pt x="77" y="730"/>
                  </a:lnTo>
                  <a:lnTo>
                    <a:pt x="62" y="645"/>
                  </a:lnTo>
                  <a:lnTo>
                    <a:pt x="49" y="564"/>
                  </a:lnTo>
                  <a:lnTo>
                    <a:pt x="36" y="487"/>
                  </a:lnTo>
                  <a:lnTo>
                    <a:pt x="24" y="420"/>
                  </a:lnTo>
                  <a:lnTo>
                    <a:pt x="14" y="362"/>
                  </a:lnTo>
                  <a:lnTo>
                    <a:pt x="6" y="317"/>
                  </a:lnTo>
                  <a:lnTo>
                    <a:pt x="1" y="289"/>
                  </a:lnTo>
                  <a:lnTo>
                    <a:pt x="0" y="280"/>
                  </a:lnTo>
                  <a:lnTo>
                    <a:pt x="0" y="281"/>
                  </a:lnTo>
                  <a:lnTo>
                    <a:pt x="0" y="283"/>
                  </a:lnTo>
                  <a:lnTo>
                    <a:pt x="0" y="284"/>
                  </a:lnTo>
                  <a:lnTo>
                    <a:pt x="0" y="286"/>
                  </a:lnTo>
                  <a:lnTo>
                    <a:pt x="1" y="289"/>
                  </a:lnTo>
                  <a:lnTo>
                    <a:pt x="1" y="291"/>
                  </a:lnTo>
                  <a:lnTo>
                    <a:pt x="1" y="292"/>
                  </a:lnTo>
                  <a:lnTo>
                    <a:pt x="3" y="294"/>
                  </a:lnTo>
                  <a:lnTo>
                    <a:pt x="3" y="297"/>
                  </a:lnTo>
                  <a:lnTo>
                    <a:pt x="3" y="298"/>
                  </a:lnTo>
                  <a:lnTo>
                    <a:pt x="3" y="300"/>
                  </a:lnTo>
                  <a:lnTo>
                    <a:pt x="3" y="301"/>
                  </a:lnTo>
                  <a:lnTo>
                    <a:pt x="4" y="302"/>
                  </a:lnTo>
                  <a:lnTo>
                    <a:pt x="7" y="301"/>
                  </a:lnTo>
                  <a:lnTo>
                    <a:pt x="18" y="299"/>
                  </a:lnTo>
                  <a:lnTo>
                    <a:pt x="35" y="296"/>
                  </a:lnTo>
                  <a:lnTo>
                    <a:pt x="56" y="291"/>
                  </a:lnTo>
                  <a:lnTo>
                    <a:pt x="81" y="286"/>
                  </a:lnTo>
                  <a:lnTo>
                    <a:pt x="110" y="281"/>
                  </a:lnTo>
                  <a:lnTo>
                    <a:pt x="141" y="275"/>
                  </a:lnTo>
                  <a:lnTo>
                    <a:pt x="172" y="269"/>
                  </a:lnTo>
                  <a:lnTo>
                    <a:pt x="203" y="262"/>
                  </a:lnTo>
                  <a:lnTo>
                    <a:pt x="234" y="257"/>
                  </a:lnTo>
                  <a:lnTo>
                    <a:pt x="262" y="251"/>
                  </a:lnTo>
                  <a:lnTo>
                    <a:pt x="288" y="246"/>
                  </a:lnTo>
                  <a:lnTo>
                    <a:pt x="308" y="242"/>
                  </a:lnTo>
                  <a:lnTo>
                    <a:pt x="326" y="238"/>
                  </a:lnTo>
                  <a:lnTo>
                    <a:pt x="336" y="236"/>
                  </a:lnTo>
                  <a:lnTo>
                    <a:pt x="341" y="236"/>
                  </a:lnTo>
                  <a:lnTo>
                    <a:pt x="346" y="236"/>
                  </a:lnTo>
                  <a:lnTo>
                    <a:pt x="354" y="237"/>
                  </a:lnTo>
                  <a:lnTo>
                    <a:pt x="362" y="239"/>
                  </a:lnTo>
                  <a:lnTo>
                    <a:pt x="372" y="242"/>
                  </a:lnTo>
                  <a:lnTo>
                    <a:pt x="382" y="245"/>
                  </a:lnTo>
                  <a:lnTo>
                    <a:pt x="392" y="248"/>
                  </a:lnTo>
                  <a:lnTo>
                    <a:pt x="404" y="252"/>
                  </a:lnTo>
                  <a:lnTo>
                    <a:pt x="415" y="255"/>
                  </a:lnTo>
                  <a:lnTo>
                    <a:pt x="426" y="258"/>
                  </a:lnTo>
                  <a:lnTo>
                    <a:pt x="438" y="261"/>
                  </a:lnTo>
                  <a:lnTo>
                    <a:pt x="449" y="262"/>
                  </a:lnTo>
                  <a:lnTo>
                    <a:pt x="460" y="263"/>
                  </a:lnTo>
                  <a:lnTo>
                    <a:pt x="472" y="262"/>
                  </a:lnTo>
                  <a:lnTo>
                    <a:pt x="481" y="261"/>
                  </a:lnTo>
                  <a:lnTo>
                    <a:pt x="491" y="258"/>
                  </a:lnTo>
                  <a:lnTo>
                    <a:pt x="500" y="253"/>
                  </a:lnTo>
                  <a:lnTo>
                    <a:pt x="507" y="254"/>
                  </a:lnTo>
                  <a:lnTo>
                    <a:pt x="514" y="258"/>
                  </a:lnTo>
                  <a:lnTo>
                    <a:pt x="521" y="260"/>
                  </a:lnTo>
                  <a:lnTo>
                    <a:pt x="528" y="263"/>
                  </a:lnTo>
                  <a:lnTo>
                    <a:pt x="535" y="267"/>
                  </a:lnTo>
                  <a:lnTo>
                    <a:pt x="542" y="270"/>
                  </a:lnTo>
                  <a:lnTo>
                    <a:pt x="548" y="274"/>
                  </a:lnTo>
                  <a:lnTo>
                    <a:pt x="554" y="277"/>
                  </a:lnTo>
                  <a:lnTo>
                    <a:pt x="560" y="281"/>
                  </a:lnTo>
                  <a:lnTo>
                    <a:pt x="567" y="283"/>
                  </a:lnTo>
                  <a:lnTo>
                    <a:pt x="574" y="284"/>
                  </a:lnTo>
                  <a:lnTo>
                    <a:pt x="581" y="285"/>
                  </a:lnTo>
                  <a:lnTo>
                    <a:pt x="589" y="285"/>
                  </a:lnTo>
                  <a:lnTo>
                    <a:pt x="597" y="284"/>
                  </a:lnTo>
                  <a:lnTo>
                    <a:pt x="605" y="282"/>
                  </a:lnTo>
                  <a:lnTo>
                    <a:pt x="614" y="280"/>
                  </a:lnTo>
                  <a:lnTo>
                    <a:pt x="623" y="277"/>
                  </a:lnTo>
                  <a:lnTo>
                    <a:pt x="633" y="274"/>
                  </a:lnTo>
                  <a:lnTo>
                    <a:pt x="643" y="269"/>
                  </a:lnTo>
                  <a:lnTo>
                    <a:pt x="652" y="262"/>
                  </a:lnTo>
                  <a:lnTo>
                    <a:pt x="663" y="255"/>
                  </a:lnTo>
                  <a:lnTo>
                    <a:pt x="673" y="248"/>
                  </a:lnTo>
                  <a:lnTo>
                    <a:pt x="683" y="240"/>
                  </a:lnTo>
                  <a:lnTo>
                    <a:pt x="694" y="232"/>
                  </a:lnTo>
                  <a:lnTo>
                    <a:pt x="704" y="226"/>
                  </a:lnTo>
                  <a:lnTo>
                    <a:pt x="714" y="220"/>
                  </a:lnTo>
                  <a:lnTo>
                    <a:pt x="726" y="215"/>
                  </a:lnTo>
                  <a:lnTo>
                    <a:pt x="736" y="212"/>
                  </a:lnTo>
                  <a:lnTo>
                    <a:pt x="746" y="209"/>
                  </a:lnTo>
                  <a:lnTo>
                    <a:pt x="757" y="211"/>
                  </a:lnTo>
                  <a:lnTo>
                    <a:pt x="767" y="214"/>
                  </a:lnTo>
                  <a:lnTo>
                    <a:pt x="779" y="221"/>
                  </a:lnTo>
                  <a:lnTo>
                    <a:pt x="792" y="216"/>
                  </a:lnTo>
                  <a:lnTo>
                    <a:pt x="805" y="212"/>
                  </a:lnTo>
                  <a:lnTo>
                    <a:pt x="817" y="206"/>
                  </a:lnTo>
                  <a:lnTo>
                    <a:pt x="827" y="198"/>
                  </a:lnTo>
                  <a:lnTo>
                    <a:pt x="836" y="191"/>
                  </a:lnTo>
                  <a:lnTo>
                    <a:pt x="844" y="182"/>
                  </a:lnTo>
                  <a:lnTo>
                    <a:pt x="852" y="174"/>
                  </a:lnTo>
                  <a:lnTo>
                    <a:pt x="860" y="165"/>
                  </a:lnTo>
                  <a:lnTo>
                    <a:pt x="867" y="154"/>
                  </a:lnTo>
                  <a:lnTo>
                    <a:pt x="875" y="145"/>
                  </a:lnTo>
                  <a:lnTo>
                    <a:pt x="883" y="135"/>
                  </a:lnTo>
                  <a:lnTo>
                    <a:pt x="891" y="126"/>
                  </a:lnTo>
                  <a:lnTo>
                    <a:pt x="901" y="116"/>
                  </a:lnTo>
                  <a:lnTo>
                    <a:pt x="911" y="107"/>
                  </a:lnTo>
                  <a:lnTo>
                    <a:pt x="922" y="98"/>
                  </a:lnTo>
                  <a:lnTo>
                    <a:pt x="935" y="91"/>
                  </a:lnTo>
                  <a:lnTo>
                    <a:pt x="948" y="86"/>
                  </a:lnTo>
                  <a:lnTo>
                    <a:pt x="959" y="81"/>
                  </a:lnTo>
                  <a:lnTo>
                    <a:pt x="968" y="75"/>
                  </a:lnTo>
                  <a:lnTo>
                    <a:pt x="976" y="69"/>
                  </a:lnTo>
                  <a:lnTo>
                    <a:pt x="983" y="64"/>
                  </a:lnTo>
                  <a:lnTo>
                    <a:pt x="990" y="57"/>
                  </a:lnTo>
                  <a:lnTo>
                    <a:pt x="995" y="50"/>
                  </a:lnTo>
                  <a:lnTo>
                    <a:pt x="1001" y="43"/>
                  </a:lnTo>
                  <a:lnTo>
                    <a:pt x="1005" y="36"/>
                  </a:lnTo>
                  <a:lnTo>
                    <a:pt x="1011" y="30"/>
                  </a:lnTo>
                  <a:lnTo>
                    <a:pt x="1017" y="23"/>
                  </a:lnTo>
                  <a:lnTo>
                    <a:pt x="1024" y="18"/>
                  </a:lnTo>
                  <a:lnTo>
                    <a:pt x="1033" y="12"/>
                  </a:lnTo>
                  <a:lnTo>
                    <a:pt x="1042" y="7"/>
                  </a:lnTo>
                  <a:lnTo>
                    <a:pt x="1053" y="3"/>
                  </a:lnTo>
                  <a:lnTo>
                    <a:pt x="1068" y="0"/>
                  </a:lnTo>
                  <a:lnTo>
                    <a:pt x="1068" y="5"/>
                  </a:lnTo>
                  <a:lnTo>
                    <a:pt x="1071" y="18"/>
                  </a:lnTo>
                  <a:lnTo>
                    <a:pt x="1075" y="38"/>
                  </a:lnTo>
                  <a:lnTo>
                    <a:pt x="1080" y="66"/>
                  </a:lnTo>
                  <a:lnTo>
                    <a:pt x="1087" y="97"/>
                  </a:lnTo>
                  <a:lnTo>
                    <a:pt x="1093" y="132"/>
                  </a:lnTo>
                  <a:lnTo>
                    <a:pt x="1101" y="170"/>
                  </a:lnTo>
                  <a:lnTo>
                    <a:pt x="1108" y="211"/>
                  </a:lnTo>
                  <a:lnTo>
                    <a:pt x="1114" y="250"/>
                  </a:lnTo>
                  <a:lnTo>
                    <a:pt x="1122" y="288"/>
                  </a:lnTo>
                  <a:lnTo>
                    <a:pt x="1128" y="323"/>
                  </a:lnTo>
                  <a:lnTo>
                    <a:pt x="1135" y="354"/>
                  </a:lnTo>
                  <a:lnTo>
                    <a:pt x="1140" y="382"/>
                  </a:lnTo>
                  <a:lnTo>
                    <a:pt x="1144" y="402"/>
                  </a:lnTo>
                  <a:lnTo>
                    <a:pt x="1147" y="415"/>
                  </a:lnTo>
                  <a:lnTo>
                    <a:pt x="1148" y="42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1" name="Freeform 29"/>
            <p:cNvSpPr>
              <a:spLocks/>
            </p:cNvSpPr>
            <p:nvPr/>
          </p:nvSpPr>
          <p:spPr bwMode="auto">
            <a:xfrm>
              <a:off x="836" y="1855"/>
              <a:ext cx="583" cy="881"/>
            </a:xfrm>
            <a:custGeom>
              <a:avLst/>
              <a:gdLst>
                <a:gd name="T0" fmla="*/ 44 w 1749"/>
                <a:gd name="T1" fmla="*/ 6 h 2644"/>
                <a:gd name="T2" fmla="*/ 52 w 1749"/>
                <a:gd name="T3" fmla="*/ 8 h 2644"/>
                <a:gd name="T4" fmla="*/ 61 w 1749"/>
                <a:gd name="T5" fmla="*/ 10 h 2644"/>
                <a:gd name="T6" fmla="*/ 65 w 1749"/>
                <a:gd name="T7" fmla="*/ 12 h 2644"/>
                <a:gd name="T8" fmla="*/ 64 w 1749"/>
                <a:gd name="T9" fmla="*/ 18 h 2644"/>
                <a:gd name="T10" fmla="*/ 63 w 1749"/>
                <a:gd name="T11" fmla="*/ 24 h 2644"/>
                <a:gd name="T12" fmla="*/ 63 w 1749"/>
                <a:gd name="T13" fmla="*/ 26 h 2644"/>
                <a:gd name="T14" fmla="*/ 63 w 1749"/>
                <a:gd name="T15" fmla="*/ 26 h 2644"/>
                <a:gd name="T16" fmla="*/ 63 w 1749"/>
                <a:gd name="T17" fmla="*/ 26 h 2644"/>
                <a:gd name="T18" fmla="*/ 62 w 1749"/>
                <a:gd name="T19" fmla="*/ 27 h 2644"/>
                <a:gd name="T20" fmla="*/ 62 w 1749"/>
                <a:gd name="T21" fmla="*/ 33 h 2644"/>
                <a:gd name="T22" fmla="*/ 60 w 1749"/>
                <a:gd name="T23" fmla="*/ 42 h 2644"/>
                <a:gd name="T24" fmla="*/ 60 w 1749"/>
                <a:gd name="T25" fmla="*/ 47 h 2644"/>
                <a:gd name="T26" fmla="*/ 60 w 1749"/>
                <a:gd name="T27" fmla="*/ 47 h 2644"/>
                <a:gd name="T28" fmla="*/ 60 w 1749"/>
                <a:gd name="T29" fmla="*/ 47 h 2644"/>
                <a:gd name="T30" fmla="*/ 59 w 1749"/>
                <a:gd name="T31" fmla="*/ 55 h 2644"/>
                <a:gd name="T32" fmla="*/ 57 w 1749"/>
                <a:gd name="T33" fmla="*/ 63 h 2644"/>
                <a:gd name="T34" fmla="*/ 56 w 1749"/>
                <a:gd name="T35" fmla="*/ 72 h 2644"/>
                <a:gd name="T36" fmla="*/ 56 w 1749"/>
                <a:gd name="T37" fmla="*/ 75 h 2644"/>
                <a:gd name="T38" fmla="*/ 56 w 1749"/>
                <a:gd name="T39" fmla="*/ 79 h 2644"/>
                <a:gd name="T40" fmla="*/ 55 w 1749"/>
                <a:gd name="T41" fmla="*/ 83 h 2644"/>
                <a:gd name="T42" fmla="*/ 55 w 1749"/>
                <a:gd name="T43" fmla="*/ 84 h 2644"/>
                <a:gd name="T44" fmla="*/ 54 w 1749"/>
                <a:gd name="T45" fmla="*/ 85 h 2644"/>
                <a:gd name="T46" fmla="*/ 54 w 1749"/>
                <a:gd name="T47" fmla="*/ 85 h 2644"/>
                <a:gd name="T48" fmla="*/ 53 w 1749"/>
                <a:gd name="T49" fmla="*/ 85 h 2644"/>
                <a:gd name="T50" fmla="*/ 51 w 1749"/>
                <a:gd name="T51" fmla="*/ 84 h 2644"/>
                <a:gd name="T52" fmla="*/ 50 w 1749"/>
                <a:gd name="T53" fmla="*/ 84 h 2644"/>
                <a:gd name="T54" fmla="*/ 48 w 1749"/>
                <a:gd name="T55" fmla="*/ 84 h 2644"/>
                <a:gd name="T56" fmla="*/ 48 w 1749"/>
                <a:gd name="T57" fmla="*/ 85 h 2644"/>
                <a:gd name="T58" fmla="*/ 48 w 1749"/>
                <a:gd name="T59" fmla="*/ 86 h 2644"/>
                <a:gd name="T60" fmla="*/ 47 w 1749"/>
                <a:gd name="T61" fmla="*/ 87 h 2644"/>
                <a:gd name="T62" fmla="*/ 48 w 1749"/>
                <a:gd name="T63" fmla="*/ 89 h 2644"/>
                <a:gd name="T64" fmla="*/ 49 w 1749"/>
                <a:gd name="T65" fmla="*/ 92 h 2644"/>
                <a:gd name="T66" fmla="*/ 48 w 1749"/>
                <a:gd name="T67" fmla="*/ 95 h 2644"/>
                <a:gd name="T68" fmla="*/ 47 w 1749"/>
                <a:gd name="T69" fmla="*/ 96 h 2644"/>
                <a:gd name="T70" fmla="*/ 46 w 1749"/>
                <a:gd name="T71" fmla="*/ 97 h 2644"/>
                <a:gd name="T72" fmla="*/ 45 w 1749"/>
                <a:gd name="T73" fmla="*/ 98 h 2644"/>
                <a:gd name="T74" fmla="*/ 37 w 1749"/>
                <a:gd name="T75" fmla="*/ 86 h 2644"/>
                <a:gd name="T76" fmla="*/ 23 w 1749"/>
                <a:gd name="T77" fmla="*/ 67 h 2644"/>
                <a:gd name="T78" fmla="*/ 9 w 1749"/>
                <a:gd name="T79" fmla="*/ 49 h 2644"/>
                <a:gd name="T80" fmla="*/ 1 w 1749"/>
                <a:gd name="T81" fmla="*/ 37 h 2644"/>
                <a:gd name="T82" fmla="*/ 1 w 1749"/>
                <a:gd name="T83" fmla="*/ 37 h 2644"/>
                <a:gd name="T84" fmla="*/ 0 w 1749"/>
                <a:gd name="T85" fmla="*/ 36 h 2644"/>
                <a:gd name="T86" fmla="*/ 0 w 1749"/>
                <a:gd name="T87" fmla="*/ 34 h 2644"/>
                <a:gd name="T88" fmla="*/ 2 w 1749"/>
                <a:gd name="T89" fmla="*/ 30 h 2644"/>
                <a:gd name="T90" fmla="*/ 3 w 1749"/>
                <a:gd name="T91" fmla="*/ 25 h 2644"/>
                <a:gd name="T92" fmla="*/ 4 w 1749"/>
                <a:gd name="T93" fmla="*/ 21 h 2644"/>
                <a:gd name="T94" fmla="*/ 5 w 1749"/>
                <a:gd name="T95" fmla="*/ 17 h 2644"/>
                <a:gd name="T96" fmla="*/ 6 w 1749"/>
                <a:gd name="T97" fmla="*/ 13 h 2644"/>
                <a:gd name="T98" fmla="*/ 7 w 1749"/>
                <a:gd name="T99" fmla="*/ 10 h 2644"/>
                <a:gd name="T100" fmla="*/ 8 w 1749"/>
                <a:gd name="T101" fmla="*/ 6 h 2644"/>
                <a:gd name="T102" fmla="*/ 8 w 1749"/>
                <a:gd name="T103" fmla="*/ 4 h 2644"/>
                <a:gd name="T104" fmla="*/ 9 w 1749"/>
                <a:gd name="T105" fmla="*/ 1 h 2644"/>
                <a:gd name="T106" fmla="*/ 12 w 1749"/>
                <a:gd name="T107" fmla="*/ 0 h 2644"/>
                <a:gd name="T108" fmla="*/ 23 w 1749"/>
                <a:gd name="T109" fmla="*/ 3 h 2644"/>
                <a:gd name="T110" fmla="*/ 35 w 1749"/>
                <a:gd name="T111" fmla="*/ 5 h 264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749"/>
                <a:gd name="T169" fmla="*/ 0 h 2644"/>
                <a:gd name="T170" fmla="*/ 1749 w 1749"/>
                <a:gd name="T171" fmla="*/ 2644 h 264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749" h="2644">
                  <a:moveTo>
                    <a:pt x="1018" y="140"/>
                  </a:moveTo>
                  <a:lnTo>
                    <a:pt x="1059" y="148"/>
                  </a:lnTo>
                  <a:lnTo>
                    <a:pt x="1101" y="157"/>
                  </a:lnTo>
                  <a:lnTo>
                    <a:pt x="1144" y="166"/>
                  </a:lnTo>
                  <a:lnTo>
                    <a:pt x="1188" y="175"/>
                  </a:lnTo>
                  <a:lnTo>
                    <a:pt x="1232" y="185"/>
                  </a:lnTo>
                  <a:lnTo>
                    <a:pt x="1276" y="193"/>
                  </a:lnTo>
                  <a:lnTo>
                    <a:pt x="1322" y="202"/>
                  </a:lnTo>
                  <a:lnTo>
                    <a:pt x="1368" y="211"/>
                  </a:lnTo>
                  <a:lnTo>
                    <a:pt x="1416" y="219"/>
                  </a:lnTo>
                  <a:lnTo>
                    <a:pt x="1462" y="228"/>
                  </a:lnTo>
                  <a:lnTo>
                    <a:pt x="1509" y="236"/>
                  </a:lnTo>
                  <a:lnTo>
                    <a:pt x="1557" y="244"/>
                  </a:lnTo>
                  <a:lnTo>
                    <a:pt x="1604" y="252"/>
                  </a:lnTo>
                  <a:lnTo>
                    <a:pt x="1652" y="261"/>
                  </a:lnTo>
                  <a:lnTo>
                    <a:pt x="1701" y="267"/>
                  </a:lnTo>
                  <a:lnTo>
                    <a:pt x="1749" y="275"/>
                  </a:lnTo>
                  <a:lnTo>
                    <a:pt x="1748" y="280"/>
                  </a:lnTo>
                  <a:lnTo>
                    <a:pt x="1747" y="293"/>
                  </a:lnTo>
                  <a:lnTo>
                    <a:pt x="1744" y="313"/>
                  </a:lnTo>
                  <a:lnTo>
                    <a:pt x="1741" y="340"/>
                  </a:lnTo>
                  <a:lnTo>
                    <a:pt x="1737" y="371"/>
                  </a:lnTo>
                  <a:lnTo>
                    <a:pt x="1734" y="405"/>
                  </a:lnTo>
                  <a:lnTo>
                    <a:pt x="1729" y="443"/>
                  </a:lnTo>
                  <a:lnTo>
                    <a:pt x="1725" y="482"/>
                  </a:lnTo>
                  <a:lnTo>
                    <a:pt x="1720" y="520"/>
                  </a:lnTo>
                  <a:lnTo>
                    <a:pt x="1716" y="558"/>
                  </a:lnTo>
                  <a:lnTo>
                    <a:pt x="1712" y="593"/>
                  </a:lnTo>
                  <a:lnTo>
                    <a:pt x="1709" y="624"/>
                  </a:lnTo>
                  <a:lnTo>
                    <a:pt x="1705" y="650"/>
                  </a:lnTo>
                  <a:lnTo>
                    <a:pt x="1703" y="671"/>
                  </a:lnTo>
                  <a:lnTo>
                    <a:pt x="1702" y="683"/>
                  </a:lnTo>
                  <a:lnTo>
                    <a:pt x="1702" y="689"/>
                  </a:lnTo>
                  <a:lnTo>
                    <a:pt x="1701" y="689"/>
                  </a:lnTo>
                  <a:lnTo>
                    <a:pt x="1701" y="690"/>
                  </a:lnTo>
                  <a:lnTo>
                    <a:pt x="1700" y="691"/>
                  </a:lnTo>
                  <a:lnTo>
                    <a:pt x="1698" y="694"/>
                  </a:lnTo>
                  <a:lnTo>
                    <a:pt x="1697" y="696"/>
                  </a:lnTo>
                  <a:lnTo>
                    <a:pt x="1696" y="698"/>
                  </a:lnTo>
                  <a:lnTo>
                    <a:pt x="1695" y="701"/>
                  </a:lnTo>
                  <a:lnTo>
                    <a:pt x="1694" y="704"/>
                  </a:lnTo>
                  <a:lnTo>
                    <a:pt x="1693" y="706"/>
                  </a:lnTo>
                  <a:lnTo>
                    <a:pt x="1691" y="709"/>
                  </a:lnTo>
                  <a:lnTo>
                    <a:pt x="1690" y="711"/>
                  </a:lnTo>
                  <a:lnTo>
                    <a:pt x="1689" y="713"/>
                  </a:lnTo>
                  <a:lnTo>
                    <a:pt x="1688" y="715"/>
                  </a:lnTo>
                  <a:lnTo>
                    <a:pt x="1687" y="717"/>
                  </a:lnTo>
                  <a:lnTo>
                    <a:pt x="1687" y="718"/>
                  </a:lnTo>
                  <a:lnTo>
                    <a:pt x="1687" y="719"/>
                  </a:lnTo>
                  <a:lnTo>
                    <a:pt x="1686" y="725"/>
                  </a:lnTo>
                  <a:lnTo>
                    <a:pt x="1683" y="742"/>
                  </a:lnTo>
                  <a:lnTo>
                    <a:pt x="1680" y="768"/>
                  </a:lnTo>
                  <a:lnTo>
                    <a:pt x="1675" y="804"/>
                  </a:lnTo>
                  <a:lnTo>
                    <a:pt x="1671" y="844"/>
                  </a:lnTo>
                  <a:lnTo>
                    <a:pt x="1665" y="890"/>
                  </a:lnTo>
                  <a:lnTo>
                    <a:pt x="1658" y="939"/>
                  </a:lnTo>
                  <a:lnTo>
                    <a:pt x="1652" y="991"/>
                  </a:lnTo>
                  <a:lnTo>
                    <a:pt x="1645" y="1042"/>
                  </a:lnTo>
                  <a:lnTo>
                    <a:pt x="1639" y="1091"/>
                  </a:lnTo>
                  <a:lnTo>
                    <a:pt x="1633" y="1137"/>
                  </a:lnTo>
                  <a:lnTo>
                    <a:pt x="1628" y="1177"/>
                  </a:lnTo>
                  <a:lnTo>
                    <a:pt x="1624" y="1213"/>
                  </a:lnTo>
                  <a:lnTo>
                    <a:pt x="1620" y="1239"/>
                  </a:lnTo>
                  <a:lnTo>
                    <a:pt x="1618" y="1257"/>
                  </a:lnTo>
                  <a:lnTo>
                    <a:pt x="1618" y="1263"/>
                  </a:lnTo>
                  <a:lnTo>
                    <a:pt x="1617" y="1263"/>
                  </a:lnTo>
                  <a:lnTo>
                    <a:pt x="1616" y="1263"/>
                  </a:lnTo>
                  <a:lnTo>
                    <a:pt x="1614" y="1265"/>
                  </a:lnTo>
                  <a:lnTo>
                    <a:pt x="1613" y="1266"/>
                  </a:lnTo>
                  <a:lnTo>
                    <a:pt x="1612" y="1266"/>
                  </a:lnTo>
                  <a:lnTo>
                    <a:pt x="1611" y="1266"/>
                  </a:lnTo>
                  <a:lnTo>
                    <a:pt x="1610" y="1267"/>
                  </a:lnTo>
                  <a:lnTo>
                    <a:pt x="1609" y="1268"/>
                  </a:lnTo>
                  <a:lnTo>
                    <a:pt x="1608" y="1268"/>
                  </a:lnTo>
                  <a:lnTo>
                    <a:pt x="1608" y="1269"/>
                  </a:lnTo>
                  <a:lnTo>
                    <a:pt x="1603" y="1314"/>
                  </a:lnTo>
                  <a:lnTo>
                    <a:pt x="1598" y="1359"/>
                  </a:lnTo>
                  <a:lnTo>
                    <a:pt x="1594" y="1402"/>
                  </a:lnTo>
                  <a:lnTo>
                    <a:pt x="1588" y="1447"/>
                  </a:lnTo>
                  <a:lnTo>
                    <a:pt x="1582" y="1492"/>
                  </a:lnTo>
                  <a:lnTo>
                    <a:pt x="1575" y="1536"/>
                  </a:lnTo>
                  <a:lnTo>
                    <a:pt x="1570" y="1581"/>
                  </a:lnTo>
                  <a:lnTo>
                    <a:pt x="1563" y="1624"/>
                  </a:lnTo>
                  <a:lnTo>
                    <a:pt x="1556" y="1669"/>
                  </a:lnTo>
                  <a:lnTo>
                    <a:pt x="1550" y="1714"/>
                  </a:lnTo>
                  <a:lnTo>
                    <a:pt x="1543" y="1759"/>
                  </a:lnTo>
                  <a:lnTo>
                    <a:pt x="1537" y="1803"/>
                  </a:lnTo>
                  <a:lnTo>
                    <a:pt x="1532" y="1848"/>
                  </a:lnTo>
                  <a:lnTo>
                    <a:pt x="1526" y="1894"/>
                  </a:lnTo>
                  <a:lnTo>
                    <a:pt x="1521" y="1939"/>
                  </a:lnTo>
                  <a:lnTo>
                    <a:pt x="1518" y="1986"/>
                  </a:lnTo>
                  <a:lnTo>
                    <a:pt x="1517" y="1988"/>
                  </a:lnTo>
                  <a:lnTo>
                    <a:pt x="1516" y="1998"/>
                  </a:lnTo>
                  <a:lnTo>
                    <a:pt x="1514" y="2010"/>
                  </a:lnTo>
                  <a:lnTo>
                    <a:pt x="1512" y="2029"/>
                  </a:lnTo>
                  <a:lnTo>
                    <a:pt x="1510" y="2048"/>
                  </a:lnTo>
                  <a:lnTo>
                    <a:pt x="1508" y="2071"/>
                  </a:lnTo>
                  <a:lnTo>
                    <a:pt x="1505" y="2096"/>
                  </a:lnTo>
                  <a:lnTo>
                    <a:pt x="1503" y="2122"/>
                  </a:lnTo>
                  <a:lnTo>
                    <a:pt x="1499" y="2147"/>
                  </a:lnTo>
                  <a:lnTo>
                    <a:pt x="1497" y="2172"/>
                  </a:lnTo>
                  <a:lnTo>
                    <a:pt x="1495" y="2195"/>
                  </a:lnTo>
                  <a:lnTo>
                    <a:pt x="1493" y="2215"/>
                  </a:lnTo>
                  <a:lnTo>
                    <a:pt x="1490" y="2233"/>
                  </a:lnTo>
                  <a:lnTo>
                    <a:pt x="1489" y="2246"/>
                  </a:lnTo>
                  <a:lnTo>
                    <a:pt x="1488" y="2255"/>
                  </a:lnTo>
                  <a:lnTo>
                    <a:pt x="1488" y="2258"/>
                  </a:lnTo>
                  <a:lnTo>
                    <a:pt x="1485" y="2262"/>
                  </a:lnTo>
                  <a:lnTo>
                    <a:pt x="1482" y="2266"/>
                  </a:lnTo>
                  <a:lnTo>
                    <a:pt x="1479" y="2270"/>
                  </a:lnTo>
                  <a:lnTo>
                    <a:pt x="1476" y="2273"/>
                  </a:lnTo>
                  <a:lnTo>
                    <a:pt x="1473" y="2277"/>
                  </a:lnTo>
                  <a:lnTo>
                    <a:pt x="1470" y="2280"/>
                  </a:lnTo>
                  <a:lnTo>
                    <a:pt x="1466" y="2284"/>
                  </a:lnTo>
                  <a:lnTo>
                    <a:pt x="1463" y="2286"/>
                  </a:lnTo>
                  <a:lnTo>
                    <a:pt x="1459" y="2289"/>
                  </a:lnTo>
                  <a:lnTo>
                    <a:pt x="1457" y="2293"/>
                  </a:lnTo>
                  <a:lnTo>
                    <a:pt x="1453" y="2295"/>
                  </a:lnTo>
                  <a:lnTo>
                    <a:pt x="1450" y="2299"/>
                  </a:lnTo>
                  <a:lnTo>
                    <a:pt x="1448" y="2302"/>
                  </a:lnTo>
                  <a:lnTo>
                    <a:pt x="1444" y="2305"/>
                  </a:lnTo>
                  <a:lnTo>
                    <a:pt x="1442" y="2309"/>
                  </a:lnTo>
                  <a:lnTo>
                    <a:pt x="1441" y="2314"/>
                  </a:lnTo>
                  <a:lnTo>
                    <a:pt x="1433" y="2310"/>
                  </a:lnTo>
                  <a:lnTo>
                    <a:pt x="1426" y="2305"/>
                  </a:lnTo>
                  <a:lnTo>
                    <a:pt x="1419" y="2301"/>
                  </a:lnTo>
                  <a:lnTo>
                    <a:pt x="1412" y="2295"/>
                  </a:lnTo>
                  <a:lnTo>
                    <a:pt x="1404" y="2291"/>
                  </a:lnTo>
                  <a:lnTo>
                    <a:pt x="1396" y="2285"/>
                  </a:lnTo>
                  <a:lnTo>
                    <a:pt x="1388" y="2279"/>
                  </a:lnTo>
                  <a:lnTo>
                    <a:pt x="1380" y="2274"/>
                  </a:lnTo>
                  <a:lnTo>
                    <a:pt x="1372" y="2270"/>
                  </a:lnTo>
                  <a:lnTo>
                    <a:pt x="1364" y="2265"/>
                  </a:lnTo>
                  <a:lnTo>
                    <a:pt x="1355" y="2263"/>
                  </a:lnTo>
                  <a:lnTo>
                    <a:pt x="1345" y="2262"/>
                  </a:lnTo>
                  <a:lnTo>
                    <a:pt x="1336" y="2262"/>
                  </a:lnTo>
                  <a:lnTo>
                    <a:pt x="1327" y="2263"/>
                  </a:lnTo>
                  <a:lnTo>
                    <a:pt x="1318" y="2266"/>
                  </a:lnTo>
                  <a:lnTo>
                    <a:pt x="1309" y="2273"/>
                  </a:lnTo>
                  <a:lnTo>
                    <a:pt x="1303" y="2277"/>
                  </a:lnTo>
                  <a:lnTo>
                    <a:pt x="1298" y="2281"/>
                  </a:lnTo>
                  <a:lnTo>
                    <a:pt x="1296" y="2286"/>
                  </a:lnTo>
                  <a:lnTo>
                    <a:pt x="1294" y="2292"/>
                  </a:lnTo>
                  <a:lnTo>
                    <a:pt x="1293" y="2296"/>
                  </a:lnTo>
                  <a:lnTo>
                    <a:pt x="1293" y="2302"/>
                  </a:lnTo>
                  <a:lnTo>
                    <a:pt x="1293" y="2307"/>
                  </a:lnTo>
                  <a:lnTo>
                    <a:pt x="1294" y="2312"/>
                  </a:lnTo>
                  <a:lnTo>
                    <a:pt x="1294" y="2317"/>
                  </a:lnTo>
                  <a:lnTo>
                    <a:pt x="1293" y="2323"/>
                  </a:lnTo>
                  <a:lnTo>
                    <a:pt x="1293" y="2327"/>
                  </a:lnTo>
                  <a:lnTo>
                    <a:pt x="1290" y="2332"/>
                  </a:lnTo>
                  <a:lnTo>
                    <a:pt x="1288" y="2335"/>
                  </a:lnTo>
                  <a:lnTo>
                    <a:pt x="1284" y="2340"/>
                  </a:lnTo>
                  <a:lnTo>
                    <a:pt x="1279" y="2343"/>
                  </a:lnTo>
                  <a:lnTo>
                    <a:pt x="1272" y="2347"/>
                  </a:lnTo>
                  <a:lnTo>
                    <a:pt x="1276" y="2358"/>
                  </a:lnTo>
                  <a:lnTo>
                    <a:pt x="1281" y="2372"/>
                  </a:lnTo>
                  <a:lnTo>
                    <a:pt x="1287" y="2386"/>
                  </a:lnTo>
                  <a:lnTo>
                    <a:pt x="1291" y="2401"/>
                  </a:lnTo>
                  <a:lnTo>
                    <a:pt x="1297" y="2417"/>
                  </a:lnTo>
                  <a:lnTo>
                    <a:pt x="1301" y="2433"/>
                  </a:lnTo>
                  <a:lnTo>
                    <a:pt x="1305" y="2449"/>
                  </a:lnTo>
                  <a:lnTo>
                    <a:pt x="1307" y="2465"/>
                  </a:lnTo>
                  <a:lnTo>
                    <a:pt x="1310" y="2481"/>
                  </a:lnTo>
                  <a:lnTo>
                    <a:pt x="1310" y="2498"/>
                  </a:lnTo>
                  <a:lnTo>
                    <a:pt x="1309" y="2513"/>
                  </a:lnTo>
                  <a:lnTo>
                    <a:pt x="1306" y="2529"/>
                  </a:lnTo>
                  <a:lnTo>
                    <a:pt x="1303" y="2544"/>
                  </a:lnTo>
                  <a:lnTo>
                    <a:pt x="1297" y="2558"/>
                  </a:lnTo>
                  <a:lnTo>
                    <a:pt x="1289" y="2571"/>
                  </a:lnTo>
                  <a:lnTo>
                    <a:pt x="1279" y="2583"/>
                  </a:lnTo>
                  <a:lnTo>
                    <a:pt x="1276" y="2587"/>
                  </a:lnTo>
                  <a:lnTo>
                    <a:pt x="1273" y="2590"/>
                  </a:lnTo>
                  <a:lnTo>
                    <a:pt x="1271" y="2594"/>
                  </a:lnTo>
                  <a:lnTo>
                    <a:pt x="1266" y="2598"/>
                  </a:lnTo>
                  <a:lnTo>
                    <a:pt x="1263" y="2602"/>
                  </a:lnTo>
                  <a:lnTo>
                    <a:pt x="1258" y="2606"/>
                  </a:lnTo>
                  <a:lnTo>
                    <a:pt x="1253" y="2611"/>
                  </a:lnTo>
                  <a:lnTo>
                    <a:pt x="1249" y="2616"/>
                  </a:lnTo>
                  <a:lnTo>
                    <a:pt x="1244" y="2619"/>
                  </a:lnTo>
                  <a:lnTo>
                    <a:pt x="1238" y="2624"/>
                  </a:lnTo>
                  <a:lnTo>
                    <a:pt x="1234" y="2627"/>
                  </a:lnTo>
                  <a:lnTo>
                    <a:pt x="1229" y="2631"/>
                  </a:lnTo>
                  <a:lnTo>
                    <a:pt x="1225" y="2635"/>
                  </a:lnTo>
                  <a:lnTo>
                    <a:pt x="1221" y="2637"/>
                  </a:lnTo>
                  <a:lnTo>
                    <a:pt x="1217" y="2641"/>
                  </a:lnTo>
                  <a:lnTo>
                    <a:pt x="1214" y="2644"/>
                  </a:lnTo>
                  <a:lnTo>
                    <a:pt x="1137" y="2540"/>
                  </a:lnTo>
                  <a:lnTo>
                    <a:pt x="1061" y="2436"/>
                  </a:lnTo>
                  <a:lnTo>
                    <a:pt x="987" y="2334"/>
                  </a:lnTo>
                  <a:lnTo>
                    <a:pt x="912" y="2231"/>
                  </a:lnTo>
                  <a:lnTo>
                    <a:pt x="838" y="2127"/>
                  </a:lnTo>
                  <a:lnTo>
                    <a:pt x="765" y="2025"/>
                  </a:lnTo>
                  <a:lnTo>
                    <a:pt x="691" y="1923"/>
                  </a:lnTo>
                  <a:lnTo>
                    <a:pt x="619" y="1821"/>
                  </a:lnTo>
                  <a:lnTo>
                    <a:pt x="546" y="1718"/>
                  </a:lnTo>
                  <a:lnTo>
                    <a:pt x="474" y="1616"/>
                  </a:lnTo>
                  <a:lnTo>
                    <a:pt x="402" y="1514"/>
                  </a:lnTo>
                  <a:lnTo>
                    <a:pt x="328" y="1412"/>
                  </a:lnTo>
                  <a:lnTo>
                    <a:pt x="255" y="1311"/>
                  </a:lnTo>
                  <a:lnTo>
                    <a:pt x="182" y="1209"/>
                  </a:lnTo>
                  <a:lnTo>
                    <a:pt x="108" y="1108"/>
                  </a:lnTo>
                  <a:lnTo>
                    <a:pt x="35" y="1007"/>
                  </a:lnTo>
                  <a:lnTo>
                    <a:pt x="32" y="1004"/>
                  </a:lnTo>
                  <a:lnTo>
                    <a:pt x="30" y="1002"/>
                  </a:lnTo>
                  <a:lnTo>
                    <a:pt x="28" y="998"/>
                  </a:lnTo>
                  <a:lnTo>
                    <a:pt x="26" y="996"/>
                  </a:lnTo>
                  <a:lnTo>
                    <a:pt x="22" y="992"/>
                  </a:lnTo>
                  <a:lnTo>
                    <a:pt x="19" y="990"/>
                  </a:lnTo>
                  <a:lnTo>
                    <a:pt x="16" y="987"/>
                  </a:lnTo>
                  <a:lnTo>
                    <a:pt x="13" y="983"/>
                  </a:lnTo>
                  <a:lnTo>
                    <a:pt x="9" y="980"/>
                  </a:lnTo>
                  <a:lnTo>
                    <a:pt x="7" y="976"/>
                  </a:lnTo>
                  <a:lnTo>
                    <a:pt x="5" y="973"/>
                  </a:lnTo>
                  <a:lnTo>
                    <a:pt x="3" y="969"/>
                  </a:lnTo>
                  <a:lnTo>
                    <a:pt x="1" y="965"/>
                  </a:lnTo>
                  <a:lnTo>
                    <a:pt x="0" y="961"/>
                  </a:lnTo>
                  <a:lnTo>
                    <a:pt x="0" y="957"/>
                  </a:lnTo>
                  <a:lnTo>
                    <a:pt x="1" y="952"/>
                  </a:lnTo>
                  <a:lnTo>
                    <a:pt x="9" y="928"/>
                  </a:lnTo>
                  <a:lnTo>
                    <a:pt x="16" y="905"/>
                  </a:lnTo>
                  <a:lnTo>
                    <a:pt x="23" y="881"/>
                  </a:lnTo>
                  <a:lnTo>
                    <a:pt x="30" y="856"/>
                  </a:lnTo>
                  <a:lnTo>
                    <a:pt x="36" y="831"/>
                  </a:lnTo>
                  <a:lnTo>
                    <a:pt x="43" y="806"/>
                  </a:lnTo>
                  <a:lnTo>
                    <a:pt x="49" y="781"/>
                  </a:lnTo>
                  <a:lnTo>
                    <a:pt x="54" y="756"/>
                  </a:lnTo>
                  <a:lnTo>
                    <a:pt x="60" y="730"/>
                  </a:lnTo>
                  <a:lnTo>
                    <a:pt x="66" y="705"/>
                  </a:lnTo>
                  <a:lnTo>
                    <a:pt x="72" y="680"/>
                  </a:lnTo>
                  <a:lnTo>
                    <a:pt x="78" y="656"/>
                  </a:lnTo>
                  <a:lnTo>
                    <a:pt x="85" y="632"/>
                  </a:lnTo>
                  <a:lnTo>
                    <a:pt x="93" y="607"/>
                  </a:lnTo>
                  <a:lnTo>
                    <a:pt x="101" y="584"/>
                  </a:lnTo>
                  <a:lnTo>
                    <a:pt x="112" y="563"/>
                  </a:lnTo>
                  <a:lnTo>
                    <a:pt x="114" y="541"/>
                  </a:lnTo>
                  <a:lnTo>
                    <a:pt x="118" y="519"/>
                  </a:lnTo>
                  <a:lnTo>
                    <a:pt x="121" y="498"/>
                  </a:lnTo>
                  <a:lnTo>
                    <a:pt x="126" y="478"/>
                  </a:lnTo>
                  <a:lnTo>
                    <a:pt x="130" y="457"/>
                  </a:lnTo>
                  <a:lnTo>
                    <a:pt x="136" y="437"/>
                  </a:lnTo>
                  <a:lnTo>
                    <a:pt x="142" y="417"/>
                  </a:lnTo>
                  <a:lnTo>
                    <a:pt x="147" y="397"/>
                  </a:lnTo>
                  <a:lnTo>
                    <a:pt x="153" y="377"/>
                  </a:lnTo>
                  <a:lnTo>
                    <a:pt x="160" y="357"/>
                  </a:lnTo>
                  <a:lnTo>
                    <a:pt x="166" y="337"/>
                  </a:lnTo>
                  <a:lnTo>
                    <a:pt x="173" y="317"/>
                  </a:lnTo>
                  <a:lnTo>
                    <a:pt x="178" y="297"/>
                  </a:lnTo>
                  <a:lnTo>
                    <a:pt x="185" y="278"/>
                  </a:lnTo>
                  <a:lnTo>
                    <a:pt x="191" y="258"/>
                  </a:lnTo>
                  <a:lnTo>
                    <a:pt x="197" y="239"/>
                  </a:lnTo>
                  <a:lnTo>
                    <a:pt x="198" y="223"/>
                  </a:lnTo>
                  <a:lnTo>
                    <a:pt x="200" y="207"/>
                  </a:lnTo>
                  <a:lnTo>
                    <a:pt x="204" y="190"/>
                  </a:lnTo>
                  <a:lnTo>
                    <a:pt x="207" y="175"/>
                  </a:lnTo>
                  <a:lnTo>
                    <a:pt x="211" y="159"/>
                  </a:lnTo>
                  <a:lnTo>
                    <a:pt x="214" y="144"/>
                  </a:lnTo>
                  <a:lnTo>
                    <a:pt x="219" y="128"/>
                  </a:lnTo>
                  <a:lnTo>
                    <a:pt x="222" y="113"/>
                  </a:lnTo>
                  <a:lnTo>
                    <a:pt x="227" y="99"/>
                  </a:lnTo>
                  <a:lnTo>
                    <a:pt x="230" y="84"/>
                  </a:lnTo>
                  <a:lnTo>
                    <a:pt x="235" y="69"/>
                  </a:lnTo>
                  <a:lnTo>
                    <a:pt x="238" y="55"/>
                  </a:lnTo>
                  <a:lnTo>
                    <a:pt x="242" y="40"/>
                  </a:lnTo>
                  <a:lnTo>
                    <a:pt x="244" y="26"/>
                  </a:lnTo>
                  <a:lnTo>
                    <a:pt x="246" y="12"/>
                  </a:lnTo>
                  <a:lnTo>
                    <a:pt x="249" y="0"/>
                  </a:lnTo>
                  <a:lnTo>
                    <a:pt x="257" y="1"/>
                  </a:lnTo>
                  <a:lnTo>
                    <a:pt x="281" y="5"/>
                  </a:lnTo>
                  <a:lnTo>
                    <a:pt x="319" y="12"/>
                  </a:lnTo>
                  <a:lnTo>
                    <a:pt x="368" y="22"/>
                  </a:lnTo>
                  <a:lnTo>
                    <a:pt x="427" y="32"/>
                  </a:lnTo>
                  <a:lnTo>
                    <a:pt x="491" y="43"/>
                  </a:lnTo>
                  <a:lnTo>
                    <a:pt x="561" y="56"/>
                  </a:lnTo>
                  <a:lnTo>
                    <a:pt x="633" y="70"/>
                  </a:lnTo>
                  <a:lnTo>
                    <a:pt x="704" y="82"/>
                  </a:lnTo>
                  <a:lnTo>
                    <a:pt x="774" y="95"/>
                  </a:lnTo>
                  <a:lnTo>
                    <a:pt x="838" y="107"/>
                  </a:lnTo>
                  <a:lnTo>
                    <a:pt x="897" y="117"/>
                  </a:lnTo>
                  <a:lnTo>
                    <a:pt x="946" y="126"/>
                  </a:lnTo>
                  <a:lnTo>
                    <a:pt x="984" y="133"/>
                  </a:lnTo>
                  <a:lnTo>
                    <a:pt x="1009" y="138"/>
                  </a:lnTo>
                  <a:lnTo>
                    <a:pt x="1018" y="14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2" name="Freeform 30"/>
            <p:cNvSpPr>
              <a:spLocks/>
            </p:cNvSpPr>
            <p:nvPr/>
          </p:nvSpPr>
          <p:spPr bwMode="auto">
            <a:xfrm>
              <a:off x="4165" y="1988"/>
              <a:ext cx="421" cy="420"/>
            </a:xfrm>
            <a:custGeom>
              <a:avLst/>
              <a:gdLst>
                <a:gd name="T0" fmla="*/ 15 w 1263"/>
                <a:gd name="T1" fmla="*/ 6 h 1260"/>
                <a:gd name="T2" fmla="*/ 16 w 1263"/>
                <a:gd name="T3" fmla="*/ 12 h 1260"/>
                <a:gd name="T4" fmla="*/ 20 w 1263"/>
                <a:gd name="T5" fmla="*/ 12 h 1260"/>
                <a:gd name="T6" fmla="*/ 26 w 1263"/>
                <a:gd name="T7" fmla="*/ 11 h 1260"/>
                <a:gd name="T8" fmla="*/ 27 w 1263"/>
                <a:gd name="T9" fmla="*/ 13 h 1260"/>
                <a:gd name="T10" fmla="*/ 28 w 1263"/>
                <a:gd name="T11" fmla="*/ 17 h 1260"/>
                <a:gd name="T12" fmla="*/ 30 w 1263"/>
                <a:gd name="T13" fmla="*/ 14 h 1260"/>
                <a:gd name="T14" fmla="*/ 32 w 1263"/>
                <a:gd name="T15" fmla="*/ 12 h 1260"/>
                <a:gd name="T16" fmla="*/ 35 w 1263"/>
                <a:gd name="T17" fmla="*/ 10 h 1260"/>
                <a:gd name="T18" fmla="*/ 38 w 1263"/>
                <a:gd name="T19" fmla="*/ 9 h 1260"/>
                <a:gd name="T20" fmla="*/ 42 w 1263"/>
                <a:gd name="T21" fmla="*/ 9 h 1260"/>
                <a:gd name="T22" fmla="*/ 46 w 1263"/>
                <a:gd name="T23" fmla="*/ 10 h 1260"/>
                <a:gd name="T24" fmla="*/ 47 w 1263"/>
                <a:gd name="T25" fmla="*/ 11 h 1260"/>
                <a:gd name="T26" fmla="*/ 46 w 1263"/>
                <a:gd name="T27" fmla="*/ 12 h 1260"/>
                <a:gd name="T28" fmla="*/ 44 w 1263"/>
                <a:gd name="T29" fmla="*/ 11 h 1260"/>
                <a:gd name="T30" fmla="*/ 41 w 1263"/>
                <a:gd name="T31" fmla="*/ 10 h 1260"/>
                <a:gd name="T32" fmla="*/ 39 w 1263"/>
                <a:gd name="T33" fmla="*/ 14 h 1260"/>
                <a:gd name="T34" fmla="*/ 36 w 1263"/>
                <a:gd name="T35" fmla="*/ 19 h 1260"/>
                <a:gd name="T36" fmla="*/ 35 w 1263"/>
                <a:gd name="T37" fmla="*/ 20 h 1260"/>
                <a:gd name="T38" fmla="*/ 35 w 1263"/>
                <a:gd name="T39" fmla="*/ 21 h 1260"/>
                <a:gd name="T40" fmla="*/ 34 w 1263"/>
                <a:gd name="T41" fmla="*/ 21 h 1260"/>
                <a:gd name="T42" fmla="*/ 33 w 1263"/>
                <a:gd name="T43" fmla="*/ 21 h 1260"/>
                <a:gd name="T44" fmla="*/ 33 w 1263"/>
                <a:gd name="T45" fmla="*/ 24 h 1260"/>
                <a:gd name="T46" fmla="*/ 32 w 1263"/>
                <a:gd name="T47" fmla="*/ 27 h 1260"/>
                <a:gd name="T48" fmla="*/ 30 w 1263"/>
                <a:gd name="T49" fmla="*/ 26 h 1260"/>
                <a:gd name="T50" fmla="*/ 28 w 1263"/>
                <a:gd name="T51" fmla="*/ 25 h 1260"/>
                <a:gd name="T52" fmla="*/ 27 w 1263"/>
                <a:gd name="T53" fmla="*/ 29 h 1260"/>
                <a:gd name="T54" fmla="*/ 27 w 1263"/>
                <a:gd name="T55" fmla="*/ 32 h 1260"/>
                <a:gd name="T56" fmla="*/ 25 w 1263"/>
                <a:gd name="T57" fmla="*/ 35 h 1260"/>
                <a:gd name="T58" fmla="*/ 24 w 1263"/>
                <a:gd name="T59" fmla="*/ 37 h 1260"/>
                <a:gd name="T60" fmla="*/ 24 w 1263"/>
                <a:gd name="T61" fmla="*/ 39 h 1260"/>
                <a:gd name="T62" fmla="*/ 24 w 1263"/>
                <a:gd name="T63" fmla="*/ 41 h 1260"/>
                <a:gd name="T64" fmla="*/ 22 w 1263"/>
                <a:gd name="T65" fmla="*/ 41 h 1260"/>
                <a:gd name="T66" fmla="*/ 21 w 1263"/>
                <a:gd name="T67" fmla="*/ 43 h 1260"/>
                <a:gd name="T68" fmla="*/ 20 w 1263"/>
                <a:gd name="T69" fmla="*/ 43 h 1260"/>
                <a:gd name="T70" fmla="*/ 19 w 1263"/>
                <a:gd name="T71" fmla="*/ 43 h 1260"/>
                <a:gd name="T72" fmla="*/ 18 w 1263"/>
                <a:gd name="T73" fmla="*/ 44 h 1260"/>
                <a:gd name="T74" fmla="*/ 16 w 1263"/>
                <a:gd name="T75" fmla="*/ 45 h 1260"/>
                <a:gd name="T76" fmla="*/ 14 w 1263"/>
                <a:gd name="T77" fmla="*/ 46 h 1260"/>
                <a:gd name="T78" fmla="*/ 12 w 1263"/>
                <a:gd name="T79" fmla="*/ 47 h 1260"/>
                <a:gd name="T80" fmla="*/ 10 w 1263"/>
                <a:gd name="T81" fmla="*/ 46 h 1260"/>
                <a:gd name="T82" fmla="*/ 8 w 1263"/>
                <a:gd name="T83" fmla="*/ 44 h 1260"/>
                <a:gd name="T84" fmla="*/ 7 w 1263"/>
                <a:gd name="T85" fmla="*/ 44 h 1260"/>
                <a:gd name="T86" fmla="*/ 6 w 1263"/>
                <a:gd name="T87" fmla="*/ 43 h 1260"/>
                <a:gd name="T88" fmla="*/ 5 w 1263"/>
                <a:gd name="T89" fmla="*/ 43 h 1260"/>
                <a:gd name="T90" fmla="*/ 3 w 1263"/>
                <a:gd name="T91" fmla="*/ 41 h 1260"/>
                <a:gd name="T92" fmla="*/ 2 w 1263"/>
                <a:gd name="T93" fmla="*/ 39 h 1260"/>
                <a:gd name="T94" fmla="*/ 0 w 1263"/>
                <a:gd name="T95" fmla="*/ 38 h 1260"/>
                <a:gd name="T96" fmla="*/ 0 w 1263"/>
                <a:gd name="T97" fmla="*/ 36 h 1260"/>
                <a:gd name="T98" fmla="*/ 1 w 1263"/>
                <a:gd name="T99" fmla="*/ 34 h 1260"/>
                <a:gd name="T100" fmla="*/ 2 w 1263"/>
                <a:gd name="T101" fmla="*/ 32 h 1260"/>
                <a:gd name="T102" fmla="*/ 3 w 1263"/>
                <a:gd name="T103" fmla="*/ 30 h 1260"/>
                <a:gd name="T104" fmla="*/ 3 w 1263"/>
                <a:gd name="T105" fmla="*/ 27 h 1260"/>
                <a:gd name="T106" fmla="*/ 5 w 1263"/>
                <a:gd name="T107" fmla="*/ 25 h 1260"/>
                <a:gd name="T108" fmla="*/ 6 w 1263"/>
                <a:gd name="T109" fmla="*/ 23 h 1260"/>
                <a:gd name="T110" fmla="*/ 8 w 1263"/>
                <a:gd name="T111" fmla="*/ 20 h 1260"/>
                <a:gd name="T112" fmla="*/ 11 w 1263"/>
                <a:gd name="T113" fmla="*/ 18 h 1260"/>
                <a:gd name="T114" fmla="*/ 13 w 1263"/>
                <a:gd name="T115" fmla="*/ 15 h 1260"/>
                <a:gd name="T116" fmla="*/ 14 w 1263"/>
                <a:gd name="T117" fmla="*/ 10 h 1260"/>
                <a:gd name="T118" fmla="*/ 13 w 1263"/>
                <a:gd name="T119" fmla="*/ 5 h 1260"/>
                <a:gd name="T120" fmla="*/ 12 w 1263"/>
                <a:gd name="T121" fmla="*/ 2 h 1260"/>
                <a:gd name="T122" fmla="*/ 13 w 1263"/>
                <a:gd name="T123" fmla="*/ 0 h 1260"/>
                <a:gd name="T124" fmla="*/ 13 w 1263"/>
                <a:gd name="T125" fmla="*/ 0 h 12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63"/>
                <a:gd name="T190" fmla="*/ 0 h 1260"/>
                <a:gd name="T191" fmla="*/ 1263 w 1263"/>
                <a:gd name="T192" fmla="*/ 1260 h 126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63" h="1260">
                  <a:moveTo>
                    <a:pt x="360" y="2"/>
                  </a:moveTo>
                  <a:lnTo>
                    <a:pt x="365" y="28"/>
                  </a:lnTo>
                  <a:lnTo>
                    <a:pt x="371" y="54"/>
                  </a:lnTo>
                  <a:lnTo>
                    <a:pt x="377" y="76"/>
                  </a:lnTo>
                  <a:lnTo>
                    <a:pt x="383" y="99"/>
                  </a:lnTo>
                  <a:lnTo>
                    <a:pt x="387" y="120"/>
                  </a:lnTo>
                  <a:lnTo>
                    <a:pt x="392" y="141"/>
                  </a:lnTo>
                  <a:lnTo>
                    <a:pt x="395" y="160"/>
                  </a:lnTo>
                  <a:lnTo>
                    <a:pt x="400" y="181"/>
                  </a:lnTo>
                  <a:lnTo>
                    <a:pt x="403" y="199"/>
                  </a:lnTo>
                  <a:lnTo>
                    <a:pt x="408" y="219"/>
                  </a:lnTo>
                  <a:lnTo>
                    <a:pt x="411" y="240"/>
                  </a:lnTo>
                  <a:lnTo>
                    <a:pt x="416" y="259"/>
                  </a:lnTo>
                  <a:lnTo>
                    <a:pt x="420" y="280"/>
                  </a:lnTo>
                  <a:lnTo>
                    <a:pt x="425" y="302"/>
                  </a:lnTo>
                  <a:lnTo>
                    <a:pt x="430" y="325"/>
                  </a:lnTo>
                  <a:lnTo>
                    <a:pt x="436" y="350"/>
                  </a:lnTo>
                  <a:lnTo>
                    <a:pt x="438" y="349"/>
                  </a:lnTo>
                  <a:lnTo>
                    <a:pt x="447" y="346"/>
                  </a:lnTo>
                  <a:lnTo>
                    <a:pt x="461" y="344"/>
                  </a:lnTo>
                  <a:lnTo>
                    <a:pt x="478" y="340"/>
                  </a:lnTo>
                  <a:lnTo>
                    <a:pt x="499" y="335"/>
                  </a:lnTo>
                  <a:lnTo>
                    <a:pt x="523" y="330"/>
                  </a:lnTo>
                  <a:lnTo>
                    <a:pt x="548" y="325"/>
                  </a:lnTo>
                  <a:lnTo>
                    <a:pt x="574" y="320"/>
                  </a:lnTo>
                  <a:lnTo>
                    <a:pt x="599" y="314"/>
                  </a:lnTo>
                  <a:lnTo>
                    <a:pt x="624" y="309"/>
                  </a:lnTo>
                  <a:lnTo>
                    <a:pt x="648" y="304"/>
                  </a:lnTo>
                  <a:lnTo>
                    <a:pt x="669" y="299"/>
                  </a:lnTo>
                  <a:lnTo>
                    <a:pt x="686" y="295"/>
                  </a:lnTo>
                  <a:lnTo>
                    <a:pt x="700" y="292"/>
                  </a:lnTo>
                  <a:lnTo>
                    <a:pt x="709" y="290"/>
                  </a:lnTo>
                  <a:lnTo>
                    <a:pt x="713" y="290"/>
                  </a:lnTo>
                  <a:lnTo>
                    <a:pt x="713" y="291"/>
                  </a:lnTo>
                  <a:lnTo>
                    <a:pt x="714" y="297"/>
                  </a:lnTo>
                  <a:lnTo>
                    <a:pt x="715" y="305"/>
                  </a:lnTo>
                  <a:lnTo>
                    <a:pt x="717" y="315"/>
                  </a:lnTo>
                  <a:lnTo>
                    <a:pt x="721" y="329"/>
                  </a:lnTo>
                  <a:lnTo>
                    <a:pt x="723" y="343"/>
                  </a:lnTo>
                  <a:lnTo>
                    <a:pt x="726" y="358"/>
                  </a:lnTo>
                  <a:lnTo>
                    <a:pt x="730" y="374"/>
                  </a:lnTo>
                  <a:lnTo>
                    <a:pt x="733" y="390"/>
                  </a:lnTo>
                  <a:lnTo>
                    <a:pt x="737" y="405"/>
                  </a:lnTo>
                  <a:lnTo>
                    <a:pt x="739" y="419"/>
                  </a:lnTo>
                  <a:lnTo>
                    <a:pt x="743" y="433"/>
                  </a:lnTo>
                  <a:lnTo>
                    <a:pt x="745" y="443"/>
                  </a:lnTo>
                  <a:lnTo>
                    <a:pt x="746" y="451"/>
                  </a:lnTo>
                  <a:lnTo>
                    <a:pt x="747" y="457"/>
                  </a:lnTo>
                  <a:lnTo>
                    <a:pt x="748" y="459"/>
                  </a:lnTo>
                  <a:lnTo>
                    <a:pt x="758" y="452"/>
                  </a:lnTo>
                  <a:lnTo>
                    <a:pt x="767" y="444"/>
                  </a:lnTo>
                  <a:lnTo>
                    <a:pt x="775" y="435"/>
                  </a:lnTo>
                  <a:lnTo>
                    <a:pt x="783" y="425"/>
                  </a:lnTo>
                  <a:lnTo>
                    <a:pt x="791" y="413"/>
                  </a:lnTo>
                  <a:lnTo>
                    <a:pt x="799" y="402"/>
                  </a:lnTo>
                  <a:lnTo>
                    <a:pt x="807" y="389"/>
                  </a:lnTo>
                  <a:lnTo>
                    <a:pt x="814" y="377"/>
                  </a:lnTo>
                  <a:lnTo>
                    <a:pt x="822" y="365"/>
                  </a:lnTo>
                  <a:lnTo>
                    <a:pt x="829" y="353"/>
                  </a:lnTo>
                  <a:lnTo>
                    <a:pt x="837" y="343"/>
                  </a:lnTo>
                  <a:lnTo>
                    <a:pt x="845" y="334"/>
                  </a:lnTo>
                  <a:lnTo>
                    <a:pt x="853" y="325"/>
                  </a:lnTo>
                  <a:lnTo>
                    <a:pt x="861" y="318"/>
                  </a:lnTo>
                  <a:lnTo>
                    <a:pt x="870" y="313"/>
                  </a:lnTo>
                  <a:lnTo>
                    <a:pt x="879" y="311"/>
                  </a:lnTo>
                  <a:lnTo>
                    <a:pt x="887" y="303"/>
                  </a:lnTo>
                  <a:lnTo>
                    <a:pt x="896" y="296"/>
                  </a:lnTo>
                  <a:lnTo>
                    <a:pt x="905" y="291"/>
                  </a:lnTo>
                  <a:lnTo>
                    <a:pt x="915" y="288"/>
                  </a:lnTo>
                  <a:lnTo>
                    <a:pt x="925" y="284"/>
                  </a:lnTo>
                  <a:lnTo>
                    <a:pt x="936" y="282"/>
                  </a:lnTo>
                  <a:lnTo>
                    <a:pt x="946" y="281"/>
                  </a:lnTo>
                  <a:lnTo>
                    <a:pt x="958" y="279"/>
                  </a:lnTo>
                  <a:lnTo>
                    <a:pt x="969" y="278"/>
                  </a:lnTo>
                  <a:lnTo>
                    <a:pt x="979" y="275"/>
                  </a:lnTo>
                  <a:lnTo>
                    <a:pt x="991" y="273"/>
                  </a:lnTo>
                  <a:lnTo>
                    <a:pt x="1001" y="269"/>
                  </a:lnTo>
                  <a:lnTo>
                    <a:pt x="1012" y="265"/>
                  </a:lnTo>
                  <a:lnTo>
                    <a:pt x="1021" y="260"/>
                  </a:lnTo>
                  <a:lnTo>
                    <a:pt x="1031" y="252"/>
                  </a:lnTo>
                  <a:lnTo>
                    <a:pt x="1040" y="244"/>
                  </a:lnTo>
                  <a:lnTo>
                    <a:pt x="1051" y="242"/>
                  </a:lnTo>
                  <a:lnTo>
                    <a:pt x="1063" y="240"/>
                  </a:lnTo>
                  <a:lnTo>
                    <a:pt x="1077" y="237"/>
                  </a:lnTo>
                  <a:lnTo>
                    <a:pt x="1092" y="235"/>
                  </a:lnTo>
                  <a:lnTo>
                    <a:pt x="1108" y="234"/>
                  </a:lnTo>
                  <a:lnTo>
                    <a:pt x="1124" y="233"/>
                  </a:lnTo>
                  <a:lnTo>
                    <a:pt x="1140" y="232"/>
                  </a:lnTo>
                  <a:lnTo>
                    <a:pt x="1156" y="232"/>
                  </a:lnTo>
                  <a:lnTo>
                    <a:pt x="1173" y="232"/>
                  </a:lnTo>
                  <a:lnTo>
                    <a:pt x="1189" y="233"/>
                  </a:lnTo>
                  <a:lnTo>
                    <a:pt x="1204" y="236"/>
                  </a:lnTo>
                  <a:lnTo>
                    <a:pt x="1217" y="240"/>
                  </a:lnTo>
                  <a:lnTo>
                    <a:pt x="1231" y="244"/>
                  </a:lnTo>
                  <a:lnTo>
                    <a:pt x="1244" y="250"/>
                  </a:lnTo>
                  <a:lnTo>
                    <a:pt x="1254" y="258"/>
                  </a:lnTo>
                  <a:lnTo>
                    <a:pt x="1263" y="268"/>
                  </a:lnTo>
                  <a:lnTo>
                    <a:pt x="1261" y="274"/>
                  </a:lnTo>
                  <a:lnTo>
                    <a:pt x="1261" y="280"/>
                  </a:lnTo>
                  <a:lnTo>
                    <a:pt x="1261" y="286"/>
                  </a:lnTo>
                  <a:lnTo>
                    <a:pt x="1261" y="290"/>
                  </a:lnTo>
                  <a:lnTo>
                    <a:pt x="1261" y="294"/>
                  </a:lnTo>
                  <a:lnTo>
                    <a:pt x="1262" y="297"/>
                  </a:lnTo>
                  <a:lnTo>
                    <a:pt x="1262" y="299"/>
                  </a:lnTo>
                  <a:lnTo>
                    <a:pt x="1263" y="302"/>
                  </a:lnTo>
                  <a:lnTo>
                    <a:pt x="1263" y="304"/>
                  </a:lnTo>
                  <a:lnTo>
                    <a:pt x="1263" y="306"/>
                  </a:lnTo>
                  <a:lnTo>
                    <a:pt x="1263" y="309"/>
                  </a:lnTo>
                  <a:lnTo>
                    <a:pt x="1262" y="310"/>
                  </a:lnTo>
                  <a:lnTo>
                    <a:pt x="1261" y="312"/>
                  </a:lnTo>
                  <a:lnTo>
                    <a:pt x="1259" y="314"/>
                  </a:lnTo>
                  <a:lnTo>
                    <a:pt x="1255" y="315"/>
                  </a:lnTo>
                  <a:lnTo>
                    <a:pt x="1252" y="319"/>
                  </a:lnTo>
                  <a:lnTo>
                    <a:pt x="1240" y="321"/>
                  </a:lnTo>
                  <a:lnTo>
                    <a:pt x="1230" y="321"/>
                  </a:lnTo>
                  <a:lnTo>
                    <a:pt x="1220" y="320"/>
                  </a:lnTo>
                  <a:lnTo>
                    <a:pt x="1209" y="317"/>
                  </a:lnTo>
                  <a:lnTo>
                    <a:pt x="1200" y="312"/>
                  </a:lnTo>
                  <a:lnTo>
                    <a:pt x="1191" y="306"/>
                  </a:lnTo>
                  <a:lnTo>
                    <a:pt x="1183" y="299"/>
                  </a:lnTo>
                  <a:lnTo>
                    <a:pt x="1174" y="294"/>
                  </a:lnTo>
                  <a:lnTo>
                    <a:pt x="1166" y="287"/>
                  </a:lnTo>
                  <a:lnTo>
                    <a:pt x="1158" y="281"/>
                  </a:lnTo>
                  <a:lnTo>
                    <a:pt x="1148" y="276"/>
                  </a:lnTo>
                  <a:lnTo>
                    <a:pt x="1140" y="274"/>
                  </a:lnTo>
                  <a:lnTo>
                    <a:pt x="1132" y="272"/>
                  </a:lnTo>
                  <a:lnTo>
                    <a:pt x="1123" y="273"/>
                  </a:lnTo>
                  <a:lnTo>
                    <a:pt x="1114" y="276"/>
                  </a:lnTo>
                  <a:lnTo>
                    <a:pt x="1106" y="283"/>
                  </a:lnTo>
                  <a:lnTo>
                    <a:pt x="1105" y="298"/>
                  </a:lnTo>
                  <a:lnTo>
                    <a:pt x="1101" y="314"/>
                  </a:lnTo>
                  <a:lnTo>
                    <a:pt x="1096" y="329"/>
                  </a:lnTo>
                  <a:lnTo>
                    <a:pt x="1088" y="343"/>
                  </a:lnTo>
                  <a:lnTo>
                    <a:pt x="1077" y="358"/>
                  </a:lnTo>
                  <a:lnTo>
                    <a:pt x="1065" y="372"/>
                  </a:lnTo>
                  <a:lnTo>
                    <a:pt x="1052" y="387"/>
                  </a:lnTo>
                  <a:lnTo>
                    <a:pt x="1038" y="400"/>
                  </a:lnTo>
                  <a:lnTo>
                    <a:pt x="1024" y="414"/>
                  </a:lnTo>
                  <a:lnTo>
                    <a:pt x="1010" y="429"/>
                  </a:lnTo>
                  <a:lnTo>
                    <a:pt x="998" y="443"/>
                  </a:lnTo>
                  <a:lnTo>
                    <a:pt x="985" y="458"/>
                  </a:lnTo>
                  <a:lnTo>
                    <a:pt x="975" y="472"/>
                  </a:lnTo>
                  <a:lnTo>
                    <a:pt x="967" y="487"/>
                  </a:lnTo>
                  <a:lnTo>
                    <a:pt x="960" y="503"/>
                  </a:lnTo>
                  <a:lnTo>
                    <a:pt x="956" y="519"/>
                  </a:lnTo>
                  <a:lnTo>
                    <a:pt x="954" y="521"/>
                  </a:lnTo>
                  <a:lnTo>
                    <a:pt x="952" y="525"/>
                  </a:lnTo>
                  <a:lnTo>
                    <a:pt x="951" y="528"/>
                  </a:lnTo>
                  <a:lnTo>
                    <a:pt x="950" y="533"/>
                  </a:lnTo>
                  <a:lnTo>
                    <a:pt x="950" y="537"/>
                  </a:lnTo>
                  <a:lnTo>
                    <a:pt x="950" y="543"/>
                  </a:lnTo>
                  <a:lnTo>
                    <a:pt x="950" y="548"/>
                  </a:lnTo>
                  <a:lnTo>
                    <a:pt x="950" y="553"/>
                  </a:lnTo>
                  <a:lnTo>
                    <a:pt x="948" y="558"/>
                  </a:lnTo>
                  <a:lnTo>
                    <a:pt x="948" y="562"/>
                  </a:lnTo>
                  <a:lnTo>
                    <a:pt x="947" y="567"/>
                  </a:lnTo>
                  <a:lnTo>
                    <a:pt x="946" y="570"/>
                  </a:lnTo>
                  <a:lnTo>
                    <a:pt x="945" y="574"/>
                  </a:lnTo>
                  <a:lnTo>
                    <a:pt x="943" y="576"/>
                  </a:lnTo>
                  <a:lnTo>
                    <a:pt x="940" y="577"/>
                  </a:lnTo>
                  <a:lnTo>
                    <a:pt x="937" y="579"/>
                  </a:lnTo>
                  <a:lnTo>
                    <a:pt x="936" y="577"/>
                  </a:lnTo>
                  <a:lnTo>
                    <a:pt x="935" y="577"/>
                  </a:lnTo>
                  <a:lnTo>
                    <a:pt x="932" y="576"/>
                  </a:lnTo>
                  <a:lnTo>
                    <a:pt x="930" y="576"/>
                  </a:lnTo>
                  <a:lnTo>
                    <a:pt x="928" y="575"/>
                  </a:lnTo>
                  <a:lnTo>
                    <a:pt x="924" y="574"/>
                  </a:lnTo>
                  <a:lnTo>
                    <a:pt x="921" y="573"/>
                  </a:lnTo>
                  <a:lnTo>
                    <a:pt x="917" y="572"/>
                  </a:lnTo>
                  <a:lnTo>
                    <a:pt x="914" y="570"/>
                  </a:lnTo>
                  <a:lnTo>
                    <a:pt x="910" y="569"/>
                  </a:lnTo>
                  <a:lnTo>
                    <a:pt x="907" y="568"/>
                  </a:lnTo>
                  <a:lnTo>
                    <a:pt x="905" y="567"/>
                  </a:lnTo>
                  <a:lnTo>
                    <a:pt x="902" y="567"/>
                  </a:lnTo>
                  <a:lnTo>
                    <a:pt x="900" y="566"/>
                  </a:lnTo>
                  <a:lnTo>
                    <a:pt x="899" y="566"/>
                  </a:lnTo>
                  <a:lnTo>
                    <a:pt x="896" y="575"/>
                  </a:lnTo>
                  <a:lnTo>
                    <a:pt x="893" y="585"/>
                  </a:lnTo>
                  <a:lnTo>
                    <a:pt x="891" y="596"/>
                  </a:lnTo>
                  <a:lnTo>
                    <a:pt x="890" y="606"/>
                  </a:lnTo>
                  <a:lnTo>
                    <a:pt x="890" y="618"/>
                  </a:lnTo>
                  <a:lnTo>
                    <a:pt x="889" y="629"/>
                  </a:lnTo>
                  <a:lnTo>
                    <a:pt x="889" y="641"/>
                  </a:lnTo>
                  <a:lnTo>
                    <a:pt x="887" y="651"/>
                  </a:lnTo>
                  <a:lnTo>
                    <a:pt x="886" y="662"/>
                  </a:lnTo>
                  <a:lnTo>
                    <a:pt x="885" y="673"/>
                  </a:lnTo>
                  <a:lnTo>
                    <a:pt x="883" y="683"/>
                  </a:lnTo>
                  <a:lnTo>
                    <a:pt x="879" y="693"/>
                  </a:lnTo>
                  <a:lnTo>
                    <a:pt x="875" y="703"/>
                  </a:lnTo>
                  <a:lnTo>
                    <a:pt x="869" y="711"/>
                  </a:lnTo>
                  <a:lnTo>
                    <a:pt x="861" y="719"/>
                  </a:lnTo>
                  <a:lnTo>
                    <a:pt x="853" y="726"/>
                  </a:lnTo>
                  <a:lnTo>
                    <a:pt x="845" y="727"/>
                  </a:lnTo>
                  <a:lnTo>
                    <a:pt x="837" y="727"/>
                  </a:lnTo>
                  <a:lnTo>
                    <a:pt x="829" y="726"/>
                  </a:lnTo>
                  <a:lnTo>
                    <a:pt x="822" y="724"/>
                  </a:lnTo>
                  <a:lnTo>
                    <a:pt x="815" y="722"/>
                  </a:lnTo>
                  <a:lnTo>
                    <a:pt x="809" y="719"/>
                  </a:lnTo>
                  <a:lnTo>
                    <a:pt x="802" y="715"/>
                  </a:lnTo>
                  <a:lnTo>
                    <a:pt x="797" y="712"/>
                  </a:lnTo>
                  <a:lnTo>
                    <a:pt x="790" y="707"/>
                  </a:lnTo>
                  <a:lnTo>
                    <a:pt x="784" y="704"/>
                  </a:lnTo>
                  <a:lnTo>
                    <a:pt x="778" y="699"/>
                  </a:lnTo>
                  <a:lnTo>
                    <a:pt x="772" y="696"/>
                  </a:lnTo>
                  <a:lnTo>
                    <a:pt x="766" y="693"/>
                  </a:lnTo>
                  <a:lnTo>
                    <a:pt x="760" y="690"/>
                  </a:lnTo>
                  <a:lnTo>
                    <a:pt x="754" y="688"/>
                  </a:lnTo>
                  <a:lnTo>
                    <a:pt x="748" y="688"/>
                  </a:lnTo>
                  <a:lnTo>
                    <a:pt x="745" y="699"/>
                  </a:lnTo>
                  <a:lnTo>
                    <a:pt x="741" y="711"/>
                  </a:lnTo>
                  <a:lnTo>
                    <a:pt x="739" y="722"/>
                  </a:lnTo>
                  <a:lnTo>
                    <a:pt x="736" y="734"/>
                  </a:lnTo>
                  <a:lnTo>
                    <a:pt x="733" y="744"/>
                  </a:lnTo>
                  <a:lnTo>
                    <a:pt x="731" y="755"/>
                  </a:lnTo>
                  <a:lnTo>
                    <a:pt x="729" y="767"/>
                  </a:lnTo>
                  <a:lnTo>
                    <a:pt x="726" y="778"/>
                  </a:lnTo>
                  <a:lnTo>
                    <a:pt x="724" y="789"/>
                  </a:lnTo>
                  <a:lnTo>
                    <a:pt x="723" y="800"/>
                  </a:lnTo>
                  <a:lnTo>
                    <a:pt x="722" y="812"/>
                  </a:lnTo>
                  <a:lnTo>
                    <a:pt x="720" y="822"/>
                  </a:lnTo>
                  <a:lnTo>
                    <a:pt x="720" y="834"/>
                  </a:lnTo>
                  <a:lnTo>
                    <a:pt x="718" y="845"/>
                  </a:lnTo>
                  <a:lnTo>
                    <a:pt x="718" y="857"/>
                  </a:lnTo>
                  <a:lnTo>
                    <a:pt x="718" y="869"/>
                  </a:lnTo>
                  <a:lnTo>
                    <a:pt x="709" y="874"/>
                  </a:lnTo>
                  <a:lnTo>
                    <a:pt x="704" y="881"/>
                  </a:lnTo>
                  <a:lnTo>
                    <a:pt x="699" y="889"/>
                  </a:lnTo>
                  <a:lnTo>
                    <a:pt x="695" y="899"/>
                  </a:lnTo>
                  <a:lnTo>
                    <a:pt x="693" y="908"/>
                  </a:lnTo>
                  <a:lnTo>
                    <a:pt x="691" y="920"/>
                  </a:lnTo>
                  <a:lnTo>
                    <a:pt x="689" y="930"/>
                  </a:lnTo>
                  <a:lnTo>
                    <a:pt x="687" y="940"/>
                  </a:lnTo>
                  <a:lnTo>
                    <a:pt x="686" y="952"/>
                  </a:lnTo>
                  <a:lnTo>
                    <a:pt x="684" y="961"/>
                  </a:lnTo>
                  <a:lnTo>
                    <a:pt x="681" y="970"/>
                  </a:lnTo>
                  <a:lnTo>
                    <a:pt x="677" y="978"/>
                  </a:lnTo>
                  <a:lnTo>
                    <a:pt x="671" y="985"/>
                  </a:lnTo>
                  <a:lnTo>
                    <a:pt x="664" y="991"/>
                  </a:lnTo>
                  <a:lnTo>
                    <a:pt x="655" y="993"/>
                  </a:lnTo>
                  <a:lnTo>
                    <a:pt x="645" y="996"/>
                  </a:lnTo>
                  <a:lnTo>
                    <a:pt x="648" y="1000"/>
                  </a:lnTo>
                  <a:lnTo>
                    <a:pt x="652" y="1005"/>
                  </a:lnTo>
                  <a:lnTo>
                    <a:pt x="654" y="1012"/>
                  </a:lnTo>
                  <a:lnTo>
                    <a:pt x="656" y="1017"/>
                  </a:lnTo>
                  <a:lnTo>
                    <a:pt x="659" y="1024"/>
                  </a:lnTo>
                  <a:lnTo>
                    <a:pt x="660" y="1031"/>
                  </a:lnTo>
                  <a:lnTo>
                    <a:pt x="661" y="1038"/>
                  </a:lnTo>
                  <a:lnTo>
                    <a:pt x="661" y="1045"/>
                  </a:lnTo>
                  <a:lnTo>
                    <a:pt x="661" y="1053"/>
                  </a:lnTo>
                  <a:lnTo>
                    <a:pt x="661" y="1060"/>
                  </a:lnTo>
                  <a:lnTo>
                    <a:pt x="660" y="1067"/>
                  </a:lnTo>
                  <a:lnTo>
                    <a:pt x="659" y="1074"/>
                  </a:lnTo>
                  <a:lnTo>
                    <a:pt x="656" y="1081"/>
                  </a:lnTo>
                  <a:lnTo>
                    <a:pt x="655" y="1086"/>
                  </a:lnTo>
                  <a:lnTo>
                    <a:pt x="653" y="1092"/>
                  </a:lnTo>
                  <a:lnTo>
                    <a:pt x="651" y="1098"/>
                  </a:lnTo>
                  <a:lnTo>
                    <a:pt x="640" y="1099"/>
                  </a:lnTo>
                  <a:lnTo>
                    <a:pt x="633" y="1101"/>
                  </a:lnTo>
                  <a:lnTo>
                    <a:pt x="626" y="1104"/>
                  </a:lnTo>
                  <a:lnTo>
                    <a:pt x="621" y="1105"/>
                  </a:lnTo>
                  <a:lnTo>
                    <a:pt x="615" y="1107"/>
                  </a:lnTo>
                  <a:lnTo>
                    <a:pt x="612" y="1109"/>
                  </a:lnTo>
                  <a:lnTo>
                    <a:pt x="607" y="1112"/>
                  </a:lnTo>
                  <a:lnTo>
                    <a:pt x="603" y="1114"/>
                  </a:lnTo>
                  <a:lnTo>
                    <a:pt x="601" y="1117"/>
                  </a:lnTo>
                  <a:lnTo>
                    <a:pt x="598" y="1121"/>
                  </a:lnTo>
                  <a:lnTo>
                    <a:pt x="594" y="1125"/>
                  </a:lnTo>
                  <a:lnTo>
                    <a:pt x="591" y="1130"/>
                  </a:lnTo>
                  <a:lnTo>
                    <a:pt x="586" y="1137"/>
                  </a:lnTo>
                  <a:lnTo>
                    <a:pt x="582" y="1144"/>
                  </a:lnTo>
                  <a:lnTo>
                    <a:pt x="577" y="1152"/>
                  </a:lnTo>
                  <a:lnTo>
                    <a:pt x="571" y="1161"/>
                  </a:lnTo>
                  <a:lnTo>
                    <a:pt x="568" y="1160"/>
                  </a:lnTo>
                  <a:lnTo>
                    <a:pt x="564" y="1160"/>
                  </a:lnTo>
                  <a:lnTo>
                    <a:pt x="561" y="1160"/>
                  </a:lnTo>
                  <a:lnTo>
                    <a:pt x="557" y="1159"/>
                  </a:lnTo>
                  <a:lnTo>
                    <a:pt x="553" y="1159"/>
                  </a:lnTo>
                  <a:lnTo>
                    <a:pt x="548" y="1158"/>
                  </a:lnTo>
                  <a:lnTo>
                    <a:pt x="545" y="1156"/>
                  </a:lnTo>
                  <a:lnTo>
                    <a:pt x="540" y="1156"/>
                  </a:lnTo>
                  <a:lnTo>
                    <a:pt x="536" y="1156"/>
                  </a:lnTo>
                  <a:lnTo>
                    <a:pt x="531" y="1156"/>
                  </a:lnTo>
                  <a:lnTo>
                    <a:pt x="528" y="1156"/>
                  </a:lnTo>
                  <a:lnTo>
                    <a:pt x="523" y="1156"/>
                  </a:lnTo>
                  <a:lnTo>
                    <a:pt x="520" y="1158"/>
                  </a:lnTo>
                  <a:lnTo>
                    <a:pt x="517" y="1159"/>
                  </a:lnTo>
                  <a:lnTo>
                    <a:pt x="515" y="1161"/>
                  </a:lnTo>
                  <a:lnTo>
                    <a:pt x="514" y="1163"/>
                  </a:lnTo>
                  <a:lnTo>
                    <a:pt x="514" y="1169"/>
                  </a:lnTo>
                  <a:lnTo>
                    <a:pt x="513" y="1176"/>
                  </a:lnTo>
                  <a:lnTo>
                    <a:pt x="510" y="1181"/>
                  </a:lnTo>
                  <a:lnTo>
                    <a:pt x="508" y="1185"/>
                  </a:lnTo>
                  <a:lnTo>
                    <a:pt x="503" y="1189"/>
                  </a:lnTo>
                  <a:lnTo>
                    <a:pt x="499" y="1192"/>
                  </a:lnTo>
                  <a:lnTo>
                    <a:pt x="493" y="1194"/>
                  </a:lnTo>
                  <a:lnTo>
                    <a:pt x="486" y="1198"/>
                  </a:lnTo>
                  <a:lnTo>
                    <a:pt x="479" y="1200"/>
                  </a:lnTo>
                  <a:lnTo>
                    <a:pt x="472" y="1202"/>
                  </a:lnTo>
                  <a:lnTo>
                    <a:pt x="466" y="1205"/>
                  </a:lnTo>
                  <a:lnTo>
                    <a:pt x="457" y="1207"/>
                  </a:lnTo>
                  <a:lnTo>
                    <a:pt x="451" y="1209"/>
                  </a:lnTo>
                  <a:lnTo>
                    <a:pt x="444" y="1213"/>
                  </a:lnTo>
                  <a:lnTo>
                    <a:pt x="438" y="1216"/>
                  </a:lnTo>
                  <a:lnTo>
                    <a:pt x="432" y="1221"/>
                  </a:lnTo>
                  <a:lnTo>
                    <a:pt x="424" y="1215"/>
                  </a:lnTo>
                  <a:lnTo>
                    <a:pt x="417" y="1212"/>
                  </a:lnTo>
                  <a:lnTo>
                    <a:pt x="410" y="1210"/>
                  </a:lnTo>
                  <a:lnTo>
                    <a:pt x="405" y="1213"/>
                  </a:lnTo>
                  <a:lnTo>
                    <a:pt x="398" y="1215"/>
                  </a:lnTo>
                  <a:lnTo>
                    <a:pt x="391" y="1220"/>
                  </a:lnTo>
                  <a:lnTo>
                    <a:pt x="385" y="1224"/>
                  </a:lnTo>
                  <a:lnTo>
                    <a:pt x="378" y="1231"/>
                  </a:lnTo>
                  <a:lnTo>
                    <a:pt x="371" y="1237"/>
                  </a:lnTo>
                  <a:lnTo>
                    <a:pt x="365" y="1243"/>
                  </a:lnTo>
                  <a:lnTo>
                    <a:pt x="359" y="1248"/>
                  </a:lnTo>
                  <a:lnTo>
                    <a:pt x="351" y="1253"/>
                  </a:lnTo>
                  <a:lnTo>
                    <a:pt x="344" y="1256"/>
                  </a:lnTo>
                  <a:lnTo>
                    <a:pt x="336" y="1259"/>
                  </a:lnTo>
                  <a:lnTo>
                    <a:pt x="328" y="1260"/>
                  </a:lnTo>
                  <a:lnTo>
                    <a:pt x="320" y="1259"/>
                  </a:lnTo>
                  <a:lnTo>
                    <a:pt x="311" y="1255"/>
                  </a:lnTo>
                  <a:lnTo>
                    <a:pt x="303" y="1252"/>
                  </a:lnTo>
                  <a:lnTo>
                    <a:pt x="297" y="1248"/>
                  </a:lnTo>
                  <a:lnTo>
                    <a:pt x="290" y="1246"/>
                  </a:lnTo>
                  <a:lnTo>
                    <a:pt x="282" y="1243"/>
                  </a:lnTo>
                  <a:lnTo>
                    <a:pt x="275" y="1239"/>
                  </a:lnTo>
                  <a:lnTo>
                    <a:pt x="268" y="1235"/>
                  </a:lnTo>
                  <a:lnTo>
                    <a:pt x="261" y="1231"/>
                  </a:lnTo>
                  <a:lnTo>
                    <a:pt x="254" y="1226"/>
                  </a:lnTo>
                  <a:lnTo>
                    <a:pt x="247" y="1222"/>
                  </a:lnTo>
                  <a:lnTo>
                    <a:pt x="240" y="1217"/>
                  </a:lnTo>
                  <a:lnTo>
                    <a:pt x="233" y="1212"/>
                  </a:lnTo>
                  <a:lnTo>
                    <a:pt x="228" y="1206"/>
                  </a:lnTo>
                  <a:lnTo>
                    <a:pt x="222" y="1199"/>
                  </a:lnTo>
                  <a:lnTo>
                    <a:pt x="215" y="1191"/>
                  </a:lnTo>
                  <a:lnTo>
                    <a:pt x="210" y="1184"/>
                  </a:lnTo>
                  <a:lnTo>
                    <a:pt x="209" y="1183"/>
                  </a:lnTo>
                  <a:lnTo>
                    <a:pt x="208" y="1183"/>
                  </a:lnTo>
                  <a:lnTo>
                    <a:pt x="207" y="1182"/>
                  </a:lnTo>
                  <a:lnTo>
                    <a:pt x="205" y="1181"/>
                  </a:lnTo>
                  <a:lnTo>
                    <a:pt x="202" y="1179"/>
                  </a:lnTo>
                  <a:lnTo>
                    <a:pt x="199" y="1178"/>
                  </a:lnTo>
                  <a:lnTo>
                    <a:pt x="196" y="1176"/>
                  </a:lnTo>
                  <a:lnTo>
                    <a:pt x="193" y="1175"/>
                  </a:lnTo>
                  <a:lnTo>
                    <a:pt x="190" y="1174"/>
                  </a:lnTo>
                  <a:lnTo>
                    <a:pt x="187" y="1171"/>
                  </a:lnTo>
                  <a:lnTo>
                    <a:pt x="184" y="1170"/>
                  </a:lnTo>
                  <a:lnTo>
                    <a:pt x="182" y="1169"/>
                  </a:lnTo>
                  <a:lnTo>
                    <a:pt x="179" y="1168"/>
                  </a:lnTo>
                  <a:lnTo>
                    <a:pt x="178" y="1167"/>
                  </a:lnTo>
                  <a:lnTo>
                    <a:pt x="177" y="1167"/>
                  </a:lnTo>
                  <a:lnTo>
                    <a:pt x="170" y="1168"/>
                  </a:lnTo>
                  <a:lnTo>
                    <a:pt x="164" y="1169"/>
                  </a:lnTo>
                  <a:lnTo>
                    <a:pt x="159" y="1169"/>
                  </a:lnTo>
                  <a:lnTo>
                    <a:pt x="154" y="1167"/>
                  </a:lnTo>
                  <a:lnTo>
                    <a:pt x="149" y="1166"/>
                  </a:lnTo>
                  <a:lnTo>
                    <a:pt x="144" y="1162"/>
                  </a:lnTo>
                  <a:lnTo>
                    <a:pt x="140" y="1159"/>
                  </a:lnTo>
                  <a:lnTo>
                    <a:pt x="136" y="1154"/>
                  </a:lnTo>
                  <a:lnTo>
                    <a:pt x="131" y="1150"/>
                  </a:lnTo>
                  <a:lnTo>
                    <a:pt x="128" y="1145"/>
                  </a:lnTo>
                  <a:lnTo>
                    <a:pt x="124" y="1140"/>
                  </a:lnTo>
                  <a:lnTo>
                    <a:pt x="121" y="1135"/>
                  </a:lnTo>
                  <a:lnTo>
                    <a:pt x="117" y="1129"/>
                  </a:lnTo>
                  <a:lnTo>
                    <a:pt x="114" y="1124"/>
                  </a:lnTo>
                  <a:lnTo>
                    <a:pt x="110" y="1120"/>
                  </a:lnTo>
                  <a:lnTo>
                    <a:pt x="108" y="1115"/>
                  </a:lnTo>
                  <a:lnTo>
                    <a:pt x="94" y="1110"/>
                  </a:lnTo>
                  <a:lnTo>
                    <a:pt x="84" y="1105"/>
                  </a:lnTo>
                  <a:lnTo>
                    <a:pt x="76" y="1100"/>
                  </a:lnTo>
                  <a:lnTo>
                    <a:pt x="70" y="1094"/>
                  </a:lnTo>
                  <a:lnTo>
                    <a:pt x="64" y="1087"/>
                  </a:lnTo>
                  <a:lnTo>
                    <a:pt x="61" y="1082"/>
                  </a:lnTo>
                  <a:lnTo>
                    <a:pt x="59" y="1075"/>
                  </a:lnTo>
                  <a:lnTo>
                    <a:pt x="55" y="1069"/>
                  </a:lnTo>
                  <a:lnTo>
                    <a:pt x="53" y="1062"/>
                  </a:lnTo>
                  <a:lnTo>
                    <a:pt x="50" y="1055"/>
                  </a:lnTo>
                  <a:lnTo>
                    <a:pt x="47" y="1048"/>
                  </a:lnTo>
                  <a:lnTo>
                    <a:pt x="42" y="1043"/>
                  </a:lnTo>
                  <a:lnTo>
                    <a:pt x="38" y="1036"/>
                  </a:lnTo>
                  <a:lnTo>
                    <a:pt x="30" y="1030"/>
                  </a:lnTo>
                  <a:lnTo>
                    <a:pt x="21" y="1024"/>
                  </a:lnTo>
                  <a:lnTo>
                    <a:pt x="10" y="1020"/>
                  </a:lnTo>
                  <a:lnTo>
                    <a:pt x="6" y="1013"/>
                  </a:lnTo>
                  <a:lnTo>
                    <a:pt x="3" y="1007"/>
                  </a:lnTo>
                  <a:lnTo>
                    <a:pt x="1" y="1001"/>
                  </a:lnTo>
                  <a:lnTo>
                    <a:pt x="1" y="994"/>
                  </a:lnTo>
                  <a:lnTo>
                    <a:pt x="0" y="989"/>
                  </a:lnTo>
                  <a:lnTo>
                    <a:pt x="1" y="983"/>
                  </a:lnTo>
                  <a:lnTo>
                    <a:pt x="1" y="977"/>
                  </a:lnTo>
                  <a:lnTo>
                    <a:pt x="2" y="971"/>
                  </a:lnTo>
                  <a:lnTo>
                    <a:pt x="3" y="966"/>
                  </a:lnTo>
                  <a:lnTo>
                    <a:pt x="4" y="959"/>
                  </a:lnTo>
                  <a:lnTo>
                    <a:pt x="7" y="952"/>
                  </a:lnTo>
                  <a:lnTo>
                    <a:pt x="8" y="945"/>
                  </a:lnTo>
                  <a:lnTo>
                    <a:pt x="8" y="937"/>
                  </a:lnTo>
                  <a:lnTo>
                    <a:pt x="8" y="929"/>
                  </a:lnTo>
                  <a:lnTo>
                    <a:pt x="8" y="920"/>
                  </a:lnTo>
                  <a:lnTo>
                    <a:pt x="8" y="911"/>
                  </a:lnTo>
                  <a:lnTo>
                    <a:pt x="18" y="909"/>
                  </a:lnTo>
                  <a:lnTo>
                    <a:pt x="26" y="907"/>
                  </a:lnTo>
                  <a:lnTo>
                    <a:pt x="33" y="904"/>
                  </a:lnTo>
                  <a:lnTo>
                    <a:pt x="39" y="899"/>
                  </a:lnTo>
                  <a:lnTo>
                    <a:pt x="44" y="893"/>
                  </a:lnTo>
                  <a:lnTo>
                    <a:pt x="48" y="888"/>
                  </a:lnTo>
                  <a:lnTo>
                    <a:pt x="50" y="881"/>
                  </a:lnTo>
                  <a:lnTo>
                    <a:pt x="54" y="874"/>
                  </a:lnTo>
                  <a:lnTo>
                    <a:pt x="56" y="866"/>
                  </a:lnTo>
                  <a:lnTo>
                    <a:pt x="59" y="858"/>
                  </a:lnTo>
                  <a:lnTo>
                    <a:pt x="61" y="851"/>
                  </a:lnTo>
                  <a:lnTo>
                    <a:pt x="63" y="843"/>
                  </a:lnTo>
                  <a:lnTo>
                    <a:pt x="67" y="836"/>
                  </a:lnTo>
                  <a:lnTo>
                    <a:pt x="71" y="830"/>
                  </a:lnTo>
                  <a:lnTo>
                    <a:pt x="77" y="824"/>
                  </a:lnTo>
                  <a:lnTo>
                    <a:pt x="84" y="821"/>
                  </a:lnTo>
                  <a:lnTo>
                    <a:pt x="87" y="813"/>
                  </a:lnTo>
                  <a:lnTo>
                    <a:pt x="90" y="804"/>
                  </a:lnTo>
                  <a:lnTo>
                    <a:pt x="91" y="795"/>
                  </a:lnTo>
                  <a:lnTo>
                    <a:pt x="91" y="783"/>
                  </a:lnTo>
                  <a:lnTo>
                    <a:pt x="90" y="772"/>
                  </a:lnTo>
                  <a:lnTo>
                    <a:pt x="87" y="760"/>
                  </a:lnTo>
                  <a:lnTo>
                    <a:pt x="86" y="749"/>
                  </a:lnTo>
                  <a:lnTo>
                    <a:pt x="84" y="737"/>
                  </a:lnTo>
                  <a:lnTo>
                    <a:pt x="82" y="726"/>
                  </a:lnTo>
                  <a:lnTo>
                    <a:pt x="82" y="715"/>
                  </a:lnTo>
                  <a:lnTo>
                    <a:pt x="82" y="705"/>
                  </a:lnTo>
                  <a:lnTo>
                    <a:pt x="83" y="697"/>
                  </a:lnTo>
                  <a:lnTo>
                    <a:pt x="85" y="689"/>
                  </a:lnTo>
                  <a:lnTo>
                    <a:pt x="91" y="683"/>
                  </a:lnTo>
                  <a:lnTo>
                    <a:pt x="98" y="678"/>
                  </a:lnTo>
                  <a:lnTo>
                    <a:pt x="108" y="677"/>
                  </a:lnTo>
                  <a:lnTo>
                    <a:pt x="129" y="683"/>
                  </a:lnTo>
                  <a:lnTo>
                    <a:pt x="146" y="684"/>
                  </a:lnTo>
                  <a:lnTo>
                    <a:pt x="157" y="683"/>
                  </a:lnTo>
                  <a:lnTo>
                    <a:pt x="167" y="677"/>
                  </a:lnTo>
                  <a:lnTo>
                    <a:pt x="171" y="669"/>
                  </a:lnTo>
                  <a:lnTo>
                    <a:pt x="173" y="658"/>
                  </a:lnTo>
                  <a:lnTo>
                    <a:pt x="175" y="646"/>
                  </a:lnTo>
                  <a:lnTo>
                    <a:pt x="175" y="633"/>
                  </a:lnTo>
                  <a:lnTo>
                    <a:pt x="173" y="618"/>
                  </a:lnTo>
                  <a:lnTo>
                    <a:pt x="173" y="602"/>
                  </a:lnTo>
                  <a:lnTo>
                    <a:pt x="173" y="587"/>
                  </a:lnTo>
                  <a:lnTo>
                    <a:pt x="175" y="572"/>
                  </a:lnTo>
                  <a:lnTo>
                    <a:pt x="178" y="559"/>
                  </a:lnTo>
                  <a:lnTo>
                    <a:pt x="184" y="546"/>
                  </a:lnTo>
                  <a:lnTo>
                    <a:pt x="194" y="536"/>
                  </a:lnTo>
                  <a:lnTo>
                    <a:pt x="208" y="529"/>
                  </a:lnTo>
                  <a:lnTo>
                    <a:pt x="218" y="529"/>
                  </a:lnTo>
                  <a:lnTo>
                    <a:pt x="229" y="527"/>
                  </a:lnTo>
                  <a:lnTo>
                    <a:pt x="238" y="522"/>
                  </a:lnTo>
                  <a:lnTo>
                    <a:pt x="247" y="518"/>
                  </a:lnTo>
                  <a:lnTo>
                    <a:pt x="256" y="510"/>
                  </a:lnTo>
                  <a:lnTo>
                    <a:pt x="265" y="502"/>
                  </a:lnTo>
                  <a:lnTo>
                    <a:pt x="275" y="492"/>
                  </a:lnTo>
                  <a:lnTo>
                    <a:pt x="283" y="483"/>
                  </a:lnTo>
                  <a:lnTo>
                    <a:pt x="292" y="473"/>
                  </a:lnTo>
                  <a:lnTo>
                    <a:pt x="300" y="461"/>
                  </a:lnTo>
                  <a:lnTo>
                    <a:pt x="308" y="451"/>
                  </a:lnTo>
                  <a:lnTo>
                    <a:pt x="316" y="441"/>
                  </a:lnTo>
                  <a:lnTo>
                    <a:pt x="324" y="431"/>
                  </a:lnTo>
                  <a:lnTo>
                    <a:pt x="332" y="422"/>
                  </a:lnTo>
                  <a:lnTo>
                    <a:pt x="340" y="414"/>
                  </a:lnTo>
                  <a:lnTo>
                    <a:pt x="348" y="407"/>
                  </a:lnTo>
                  <a:lnTo>
                    <a:pt x="353" y="392"/>
                  </a:lnTo>
                  <a:lnTo>
                    <a:pt x="359" y="377"/>
                  </a:lnTo>
                  <a:lnTo>
                    <a:pt x="362" y="363"/>
                  </a:lnTo>
                  <a:lnTo>
                    <a:pt x="364" y="348"/>
                  </a:lnTo>
                  <a:lnTo>
                    <a:pt x="367" y="332"/>
                  </a:lnTo>
                  <a:lnTo>
                    <a:pt x="368" y="315"/>
                  </a:lnTo>
                  <a:lnTo>
                    <a:pt x="368" y="299"/>
                  </a:lnTo>
                  <a:lnTo>
                    <a:pt x="368" y="283"/>
                  </a:lnTo>
                  <a:lnTo>
                    <a:pt x="368" y="267"/>
                  </a:lnTo>
                  <a:lnTo>
                    <a:pt x="367" y="251"/>
                  </a:lnTo>
                  <a:lnTo>
                    <a:pt x="364" y="235"/>
                  </a:lnTo>
                  <a:lnTo>
                    <a:pt x="363" y="219"/>
                  </a:lnTo>
                  <a:lnTo>
                    <a:pt x="361" y="203"/>
                  </a:lnTo>
                  <a:lnTo>
                    <a:pt x="359" y="188"/>
                  </a:lnTo>
                  <a:lnTo>
                    <a:pt x="356" y="172"/>
                  </a:lnTo>
                  <a:lnTo>
                    <a:pt x="354" y="157"/>
                  </a:lnTo>
                  <a:lnTo>
                    <a:pt x="352" y="142"/>
                  </a:lnTo>
                  <a:lnTo>
                    <a:pt x="348" y="129"/>
                  </a:lnTo>
                  <a:lnTo>
                    <a:pt x="346" y="117"/>
                  </a:lnTo>
                  <a:lnTo>
                    <a:pt x="342" y="105"/>
                  </a:lnTo>
                  <a:lnTo>
                    <a:pt x="338" y="94"/>
                  </a:lnTo>
                  <a:lnTo>
                    <a:pt x="336" y="82"/>
                  </a:lnTo>
                  <a:lnTo>
                    <a:pt x="332" y="72"/>
                  </a:lnTo>
                  <a:lnTo>
                    <a:pt x="330" y="63"/>
                  </a:lnTo>
                  <a:lnTo>
                    <a:pt x="328" y="54"/>
                  </a:lnTo>
                  <a:lnTo>
                    <a:pt x="328" y="44"/>
                  </a:lnTo>
                  <a:lnTo>
                    <a:pt x="329" y="36"/>
                  </a:lnTo>
                  <a:lnTo>
                    <a:pt x="331" y="28"/>
                  </a:lnTo>
                  <a:lnTo>
                    <a:pt x="334" y="21"/>
                  </a:lnTo>
                  <a:lnTo>
                    <a:pt x="340" y="14"/>
                  </a:lnTo>
                  <a:lnTo>
                    <a:pt x="348" y="8"/>
                  </a:lnTo>
                  <a:lnTo>
                    <a:pt x="360" y="2"/>
                  </a:lnTo>
                  <a:lnTo>
                    <a:pt x="357" y="1"/>
                  </a:lnTo>
                  <a:lnTo>
                    <a:pt x="356" y="0"/>
                  </a:lnTo>
                  <a:lnTo>
                    <a:pt x="355" y="0"/>
                  </a:lnTo>
                  <a:lnTo>
                    <a:pt x="354" y="0"/>
                  </a:lnTo>
                  <a:lnTo>
                    <a:pt x="354" y="1"/>
                  </a:lnTo>
                  <a:lnTo>
                    <a:pt x="355" y="1"/>
                  </a:lnTo>
                  <a:lnTo>
                    <a:pt x="356" y="2"/>
                  </a:lnTo>
                  <a:lnTo>
                    <a:pt x="357" y="2"/>
                  </a:lnTo>
                  <a:lnTo>
                    <a:pt x="359" y="2"/>
                  </a:lnTo>
                  <a:lnTo>
                    <a:pt x="360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3" name="Freeform 31"/>
            <p:cNvSpPr>
              <a:spLocks/>
            </p:cNvSpPr>
            <p:nvPr/>
          </p:nvSpPr>
          <p:spPr bwMode="auto">
            <a:xfrm>
              <a:off x="1342" y="1947"/>
              <a:ext cx="487" cy="624"/>
            </a:xfrm>
            <a:custGeom>
              <a:avLst/>
              <a:gdLst>
                <a:gd name="T0" fmla="*/ 38 w 1461"/>
                <a:gd name="T1" fmla="*/ 5 h 1874"/>
                <a:gd name="T2" fmla="*/ 38 w 1461"/>
                <a:gd name="T3" fmla="*/ 8 h 1874"/>
                <a:gd name="T4" fmla="*/ 38 w 1461"/>
                <a:gd name="T5" fmla="*/ 11 h 1874"/>
                <a:gd name="T6" fmla="*/ 37 w 1461"/>
                <a:gd name="T7" fmla="*/ 14 h 1874"/>
                <a:gd name="T8" fmla="*/ 37 w 1461"/>
                <a:gd name="T9" fmla="*/ 16 h 1874"/>
                <a:gd name="T10" fmla="*/ 37 w 1461"/>
                <a:gd name="T11" fmla="*/ 18 h 1874"/>
                <a:gd name="T12" fmla="*/ 40 w 1461"/>
                <a:gd name="T13" fmla="*/ 18 h 1874"/>
                <a:gd name="T14" fmla="*/ 44 w 1461"/>
                <a:gd name="T15" fmla="*/ 19 h 1874"/>
                <a:gd name="T16" fmla="*/ 49 w 1461"/>
                <a:gd name="T17" fmla="*/ 19 h 1874"/>
                <a:gd name="T18" fmla="*/ 53 w 1461"/>
                <a:gd name="T19" fmla="*/ 20 h 1874"/>
                <a:gd name="T20" fmla="*/ 54 w 1461"/>
                <a:gd name="T21" fmla="*/ 20 h 1874"/>
                <a:gd name="T22" fmla="*/ 53 w 1461"/>
                <a:gd name="T23" fmla="*/ 28 h 1874"/>
                <a:gd name="T24" fmla="*/ 52 w 1461"/>
                <a:gd name="T25" fmla="*/ 39 h 1874"/>
                <a:gd name="T26" fmla="*/ 51 w 1461"/>
                <a:gd name="T27" fmla="*/ 50 h 1874"/>
                <a:gd name="T28" fmla="*/ 50 w 1461"/>
                <a:gd name="T29" fmla="*/ 61 h 1874"/>
                <a:gd name="T30" fmla="*/ 49 w 1461"/>
                <a:gd name="T31" fmla="*/ 68 h 1874"/>
                <a:gd name="T32" fmla="*/ 43 w 1461"/>
                <a:gd name="T33" fmla="*/ 69 h 1874"/>
                <a:gd name="T34" fmla="*/ 34 w 1461"/>
                <a:gd name="T35" fmla="*/ 67 h 1874"/>
                <a:gd name="T36" fmla="*/ 25 w 1461"/>
                <a:gd name="T37" fmla="*/ 67 h 1874"/>
                <a:gd name="T38" fmla="*/ 15 w 1461"/>
                <a:gd name="T39" fmla="*/ 65 h 1874"/>
                <a:gd name="T40" fmla="*/ 6 w 1461"/>
                <a:gd name="T41" fmla="*/ 64 h 1874"/>
                <a:gd name="T42" fmla="*/ 0 w 1461"/>
                <a:gd name="T43" fmla="*/ 61 h 1874"/>
                <a:gd name="T44" fmla="*/ 1 w 1461"/>
                <a:gd name="T45" fmla="*/ 56 h 1874"/>
                <a:gd name="T46" fmla="*/ 1 w 1461"/>
                <a:gd name="T47" fmla="*/ 52 h 1874"/>
                <a:gd name="T48" fmla="*/ 2 w 1461"/>
                <a:gd name="T49" fmla="*/ 47 h 1874"/>
                <a:gd name="T50" fmla="*/ 3 w 1461"/>
                <a:gd name="T51" fmla="*/ 42 h 1874"/>
                <a:gd name="T52" fmla="*/ 3 w 1461"/>
                <a:gd name="T53" fmla="*/ 37 h 1874"/>
                <a:gd name="T54" fmla="*/ 3 w 1461"/>
                <a:gd name="T55" fmla="*/ 37 h 1874"/>
                <a:gd name="T56" fmla="*/ 4 w 1461"/>
                <a:gd name="T57" fmla="*/ 37 h 1874"/>
                <a:gd name="T58" fmla="*/ 4 w 1461"/>
                <a:gd name="T59" fmla="*/ 37 h 1874"/>
                <a:gd name="T60" fmla="*/ 4 w 1461"/>
                <a:gd name="T61" fmla="*/ 36 h 1874"/>
                <a:gd name="T62" fmla="*/ 4 w 1461"/>
                <a:gd name="T63" fmla="*/ 32 h 1874"/>
                <a:gd name="T64" fmla="*/ 5 w 1461"/>
                <a:gd name="T65" fmla="*/ 26 h 1874"/>
                <a:gd name="T66" fmla="*/ 6 w 1461"/>
                <a:gd name="T67" fmla="*/ 21 h 1874"/>
                <a:gd name="T68" fmla="*/ 6 w 1461"/>
                <a:gd name="T69" fmla="*/ 17 h 1874"/>
                <a:gd name="T70" fmla="*/ 6 w 1461"/>
                <a:gd name="T71" fmla="*/ 16 h 1874"/>
                <a:gd name="T72" fmla="*/ 6 w 1461"/>
                <a:gd name="T73" fmla="*/ 16 h 1874"/>
                <a:gd name="T74" fmla="*/ 6 w 1461"/>
                <a:gd name="T75" fmla="*/ 16 h 1874"/>
                <a:gd name="T76" fmla="*/ 7 w 1461"/>
                <a:gd name="T77" fmla="*/ 16 h 1874"/>
                <a:gd name="T78" fmla="*/ 7 w 1461"/>
                <a:gd name="T79" fmla="*/ 15 h 1874"/>
                <a:gd name="T80" fmla="*/ 7 w 1461"/>
                <a:gd name="T81" fmla="*/ 15 h 1874"/>
                <a:gd name="T82" fmla="*/ 7 w 1461"/>
                <a:gd name="T83" fmla="*/ 14 h 1874"/>
                <a:gd name="T84" fmla="*/ 7 w 1461"/>
                <a:gd name="T85" fmla="*/ 10 h 1874"/>
                <a:gd name="T86" fmla="*/ 8 w 1461"/>
                <a:gd name="T87" fmla="*/ 6 h 1874"/>
                <a:gd name="T88" fmla="*/ 8 w 1461"/>
                <a:gd name="T89" fmla="*/ 2 h 1874"/>
                <a:gd name="T90" fmla="*/ 9 w 1461"/>
                <a:gd name="T91" fmla="*/ 0 h 1874"/>
                <a:gd name="T92" fmla="*/ 12 w 1461"/>
                <a:gd name="T93" fmla="*/ 0 h 1874"/>
                <a:gd name="T94" fmla="*/ 18 w 1461"/>
                <a:gd name="T95" fmla="*/ 1 h 1874"/>
                <a:gd name="T96" fmla="*/ 24 w 1461"/>
                <a:gd name="T97" fmla="*/ 2 h 1874"/>
                <a:gd name="T98" fmla="*/ 29 w 1461"/>
                <a:gd name="T99" fmla="*/ 2 h 1874"/>
                <a:gd name="T100" fmla="*/ 35 w 1461"/>
                <a:gd name="T101" fmla="*/ 3 h 187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461"/>
                <a:gd name="T154" fmla="*/ 0 h 1874"/>
                <a:gd name="T155" fmla="*/ 1461 w 1461"/>
                <a:gd name="T156" fmla="*/ 1874 h 187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461" h="1874">
                  <a:moveTo>
                    <a:pt x="1037" y="95"/>
                  </a:moveTo>
                  <a:lnTo>
                    <a:pt x="1033" y="121"/>
                  </a:lnTo>
                  <a:lnTo>
                    <a:pt x="1031" y="147"/>
                  </a:lnTo>
                  <a:lnTo>
                    <a:pt x="1029" y="173"/>
                  </a:lnTo>
                  <a:lnTo>
                    <a:pt x="1025" y="199"/>
                  </a:lnTo>
                  <a:lnTo>
                    <a:pt x="1023" y="224"/>
                  </a:lnTo>
                  <a:lnTo>
                    <a:pt x="1021" y="250"/>
                  </a:lnTo>
                  <a:lnTo>
                    <a:pt x="1019" y="275"/>
                  </a:lnTo>
                  <a:lnTo>
                    <a:pt x="1016" y="299"/>
                  </a:lnTo>
                  <a:lnTo>
                    <a:pt x="1014" y="323"/>
                  </a:lnTo>
                  <a:lnTo>
                    <a:pt x="1012" y="347"/>
                  </a:lnTo>
                  <a:lnTo>
                    <a:pt x="1009" y="372"/>
                  </a:lnTo>
                  <a:lnTo>
                    <a:pt x="1008" y="394"/>
                  </a:lnTo>
                  <a:lnTo>
                    <a:pt x="1007" y="419"/>
                  </a:lnTo>
                  <a:lnTo>
                    <a:pt x="1006" y="442"/>
                  </a:lnTo>
                  <a:lnTo>
                    <a:pt x="1006" y="465"/>
                  </a:lnTo>
                  <a:lnTo>
                    <a:pt x="1006" y="488"/>
                  </a:lnTo>
                  <a:lnTo>
                    <a:pt x="1010" y="488"/>
                  </a:lnTo>
                  <a:lnTo>
                    <a:pt x="1025" y="490"/>
                  </a:lnTo>
                  <a:lnTo>
                    <a:pt x="1047" y="492"/>
                  </a:lnTo>
                  <a:lnTo>
                    <a:pt x="1076" y="496"/>
                  </a:lnTo>
                  <a:lnTo>
                    <a:pt x="1110" y="500"/>
                  </a:lnTo>
                  <a:lnTo>
                    <a:pt x="1150" y="505"/>
                  </a:lnTo>
                  <a:lnTo>
                    <a:pt x="1191" y="509"/>
                  </a:lnTo>
                  <a:lnTo>
                    <a:pt x="1233" y="515"/>
                  </a:lnTo>
                  <a:lnTo>
                    <a:pt x="1275" y="520"/>
                  </a:lnTo>
                  <a:lnTo>
                    <a:pt x="1316" y="524"/>
                  </a:lnTo>
                  <a:lnTo>
                    <a:pt x="1355" y="529"/>
                  </a:lnTo>
                  <a:lnTo>
                    <a:pt x="1390" y="534"/>
                  </a:lnTo>
                  <a:lnTo>
                    <a:pt x="1419" y="537"/>
                  </a:lnTo>
                  <a:lnTo>
                    <a:pt x="1440" y="539"/>
                  </a:lnTo>
                  <a:lnTo>
                    <a:pt x="1455" y="542"/>
                  </a:lnTo>
                  <a:lnTo>
                    <a:pt x="1461" y="543"/>
                  </a:lnTo>
                  <a:lnTo>
                    <a:pt x="1457" y="602"/>
                  </a:lnTo>
                  <a:lnTo>
                    <a:pt x="1451" y="675"/>
                  </a:lnTo>
                  <a:lnTo>
                    <a:pt x="1443" y="758"/>
                  </a:lnTo>
                  <a:lnTo>
                    <a:pt x="1435" y="849"/>
                  </a:lnTo>
                  <a:lnTo>
                    <a:pt x="1425" y="946"/>
                  </a:lnTo>
                  <a:lnTo>
                    <a:pt x="1416" y="1048"/>
                  </a:lnTo>
                  <a:lnTo>
                    <a:pt x="1406" y="1152"/>
                  </a:lnTo>
                  <a:lnTo>
                    <a:pt x="1396" y="1256"/>
                  </a:lnTo>
                  <a:lnTo>
                    <a:pt x="1385" y="1360"/>
                  </a:lnTo>
                  <a:lnTo>
                    <a:pt x="1375" y="1458"/>
                  </a:lnTo>
                  <a:lnTo>
                    <a:pt x="1365" y="1553"/>
                  </a:lnTo>
                  <a:lnTo>
                    <a:pt x="1355" y="1639"/>
                  </a:lnTo>
                  <a:lnTo>
                    <a:pt x="1347" y="1717"/>
                  </a:lnTo>
                  <a:lnTo>
                    <a:pt x="1340" y="1782"/>
                  </a:lnTo>
                  <a:lnTo>
                    <a:pt x="1335" y="1835"/>
                  </a:lnTo>
                  <a:lnTo>
                    <a:pt x="1331" y="1874"/>
                  </a:lnTo>
                  <a:lnTo>
                    <a:pt x="1244" y="1864"/>
                  </a:lnTo>
                  <a:lnTo>
                    <a:pt x="1159" y="1855"/>
                  </a:lnTo>
                  <a:lnTo>
                    <a:pt x="1074" y="1845"/>
                  </a:lnTo>
                  <a:lnTo>
                    <a:pt x="990" y="1836"/>
                  </a:lnTo>
                  <a:lnTo>
                    <a:pt x="907" y="1827"/>
                  </a:lnTo>
                  <a:lnTo>
                    <a:pt x="825" y="1818"/>
                  </a:lnTo>
                  <a:lnTo>
                    <a:pt x="744" y="1810"/>
                  </a:lnTo>
                  <a:lnTo>
                    <a:pt x="662" y="1801"/>
                  </a:lnTo>
                  <a:lnTo>
                    <a:pt x="580" y="1790"/>
                  </a:lnTo>
                  <a:lnTo>
                    <a:pt x="499" y="1781"/>
                  </a:lnTo>
                  <a:lnTo>
                    <a:pt x="417" y="1771"/>
                  </a:lnTo>
                  <a:lnTo>
                    <a:pt x="336" y="1760"/>
                  </a:lnTo>
                  <a:lnTo>
                    <a:pt x="253" y="1749"/>
                  </a:lnTo>
                  <a:lnTo>
                    <a:pt x="169" y="1738"/>
                  </a:lnTo>
                  <a:lnTo>
                    <a:pt x="85" y="1724"/>
                  </a:lnTo>
                  <a:lnTo>
                    <a:pt x="0" y="1711"/>
                  </a:lnTo>
                  <a:lnTo>
                    <a:pt x="3" y="1664"/>
                  </a:lnTo>
                  <a:lnTo>
                    <a:pt x="8" y="1619"/>
                  </a:lnTo>
                  <a:lnTo>
                    <a:pt x="14" y="1573"/>
                  </a:lnTo>
                  <a:lnTo>
                    <a:pt x="19" y="1528"/>
                  </a:lnTo>
                  <a:lnTo>
                    <a:pt x="26" y="1484"/>
                  </a:lnTo>
                  <a:lnTo>
                    <a:pt x="32" y="1439"/>
                  </a:lnTo>
                  <a:lnTo>
                    <a:pt x="39" y="1394"/>
                  </a:lnTo>
                  <a:lnTo>
                    <a:pt x="46" y="1349"/>
                  </a:lnTo>
                  <a:lnTo>
                    <a:pt x="53" y="1306"/>
                  </a:lnTo>
                  <a:lnTo>
                    <a:pt x="58" y="1261"/>
                  </a:lnTo>
                  <a:lnTo>
                    <a:pt x="65" y="1217"/>
                  </a:lnTo>
                  <a:lnTo>
                    <a:pt x="71" y="1172"/>
                  </a:lnTo>
                  <a:lnTo>
                    <a:pt x="77" y="1127"/>
                  </a:lnTo>
                  <a:lnTo>
                    <a:pt x="81" y="1084"/>
                  </a:lnTo>
                  <a:lnTo>
                    <a:pt x="86" y="1039"/>
                  </a:lnTo>
                  <a:lnTo>
                    <a:pt x="90" y="994"/>
                  </a:lnTo>
                  <a:lnTo>
                    <a:pt x="90" y="993"/>
                  </a:lnTo>
                  <a:lnTo>
                    <a:pt x="91" y="993"/>
                  </a:lnTo>
                  <a:lnTo>
                    <a:pt x="92" y="992"/>
                  </a:lnTo>
                  <a:lnTo>
                    <a:pt x="93" y="991"/>
                  </a:lnTo>
                  <a:lnTo>
                    <a:pt x="94" y="991"/>
                  </a:lnTo>
                  <a:lnTo>
                    <a:pt x="95" y="991"/>
                  </a:lnTo>
                  <a:lnTo>
                    <a:pt x="96" y="990"/>
                  </a:lnTo>
                  <a:lnTo>
                    <a:pt x="98" y="988"/>
                  </a:lnTo>
                  <a:lnTo>
                    <a:pt x="99" y="988"/>
                  </a:lnTo>
                  <a:lnTo>
                    <a:pt x="100" y="988"/>
                  </a:lnTo>
                  <a:lnTo>
                    <a:pt x="100" y="982"/>
                  </a:lnTo>
                  <a:lnTo>
                    <a:pt x="102" y="964"/>
                  </a:lnTo>
                  <a:lnTo>
                    <a:pt x="106" y="938"/>
                  </a:lnTo>
                  <a:lnTo>
                    <a:pt x="110" y="902"/>
                  </a:lnTo>
                  <a:lnTo>
                    <a:pt x="115" y="862"/>
                  </a:lnTo>
                  <a:lnTo>
                    <a:pt x="121" y="816"/>
                  </a:lnTo>
                  <a:lnTo>
                    <a:pt x="127" y="767"/>
                  </a:lnTo>
                  <a:lnTo>
                    <a:pt x="134" y="716"/>
                  </a:lnTo>
                  <a:lnTo>
                    <a:pt x="140" y="664"/>
                  </a:lnTo>
                  <a:lnTo>
                    <a:pt x="147" y="615"/>
                  </a:lnTo>
                  <a:lnTo>
                    <a:pt x="153" y="569"/>
                  </a:lnTo>
                  <a:lnTo>
                    <a:pt x="157" y="529"/>
                  </a:lnTo>
                  <a:lnTo>
                    <a:pt x="162" y="493"/>
                  </a:lnTo>
                  <a:lnTo>
                    <a:pt x="165" y="467"/>
                  </a:lnTo>
                  <a:lnTo>
                    <a:pt x="168" y="450"/>
                  </a:lnTo>
                  <a:lnTo>
                    <a:pt x="169" y="444"/>
                  </a:lnTo>
                  <a:lnTo>
                    <a:pt x="169" y="443"/>
                  </a:lnTo>
                  <a:lnTo>
                    <a:pt x="169" y="442"/>
                  </a:lnTo>
                  <a:lnTo>
                    <a:pt x="170" y="440"/>
                  </a:lnTo>
                  <a:lnTo>
                    <a:pt x="171" y="438"/>
                  </a:lnTo>
                  <a:lnTo>
                    <a:pt x="172" y="436"/>
                  </a:lnTo>
                  <a:lnTo>
                    <a:pt x="173" y="434"/>
                  </a:lnTo>
                  <a:lnTo>
                    <a:pt x="175" y="431"/>
                  </a:lnTo>
                  <a:lnTo>
                    <a:pt x="176" y="429"/>
                  </a:lnTo>
                  <a:lnTo>
                    <a:pt x="177" y="426"/>
                  </a:lnTo>
                  <a:lnTo>
                    <a:pt x="178" y="423"/>
                  </a:lnTo>
                  <a:lnTo>
                    <a:pt x="179" y="421"/>
                  </a:lnTo>
                  <a:lnTo>
                    <a:pt x="180" y="419"/>
                  </a:lnTo>
                  <a:lnTo>
                    <a:pt x="182" y="416"/>
                  </a:lnTo>
                  <a:lnTo>
                    <a:pt x="183" y="415"/>
                  </a:lnTo>
                  <a:lnTo>
                    <a:pt x="183" y="414"/>
                  </a:lnTo>
                  <a:lnTo>
                    <a:pt x="184" y="414"/>
                  </a:lnTo>
                  <a:lnTo>
                    <a:pt x="184" y="408"/>
                  </a:lnTo>
                  <a:lnTo>
                    <a:pt x="185" y="396"/>
                  </a:lnTo>
                  <a:lnTo>
                    <a:pt x="187" y="375"/>
                  </a:lnTo>
                  <a:lnTo>
                    <a:pt x="191" y="349"/>
                  </a:lnTo>
                  <a:lnTo>
                    <a:pt x="194" y="318"/>
                  </a:lnTo>
                  <a:lnTo>
                    <a:pt x="198" y="283"/>
                  </a:lnTo>
                  <a:lnTo>
                    <a:pt x="202" y="245"/>
                  </a:lnTo>
                  <a:lnTo>
                    <a:pt x="207" y="207"/>
                  </a:lnTo>
                  <a:lnTo>
                    <a:pt x="211" y="168"/>
                  </a:lnTo>
                  <a:lnTo>
                    <a:pt x="216" y="130"/>
                  </a:lnTo>
                  <a:lnTo>
                    <a:pt x="219" y="96"/>
                  </a:lnTo>
                  <a:lnTo>
                    <a:pt x="223" y="65"/>
                  </a:lnTo>
                  <a:lnTo>
                    <a:pt x="226" y="38"/>
                  </a:lnTo>
                  <a:lnTo>
                    <a:pt x="229" y="18"/>
                  </a:lnTo>
                  <a:lnTo>
                    <a:pt x="230" y="5"/>
                  </a:lnTo>
                  <a:lnTo>
                    <a:pt x="231" y="0"/>
                  </a:lnTo>
                  <a:lnTo>
                    <a:pt x="282" y="5"/>
                  </a:lnTo>
                  <a:lnTo>
                    <a:pt x="333" y="11"/>
                  </a:lnTo>
                  <a:lnTo>
                    <a:pt x="384" y="17"/>
                  </a:lnTo>
                  <a:lnTo>
                    <a:pt x="436" y="22"/>
                  </a:lnTo>
                  <a:lnTo>
                    <a:pt x="486" y="29"/>
                  </a:lnTo>
                  <a:lnTo>
                    <a:pt x="536" y="35"/>
                  </a:lnTo>
                  <a:lnTo>
                    <a:pt x="586" y="41"/>
                  </a:lnTo>
                  <a:lnTo>
                    <a:pt x="637" y="48"/>
                  </a:lnTo>
                  <a:lnTo>
                    <a:pt x="686" y="53"/>
                  </a:lnTo>
                  <a:lnTo>
                    <a:pt x="737" y="59"/>
                  </a:lnTo>
                  <a:lnTo>
                    <a:pt x="786" y="65"/>
                  </a:lnTo>
                  <a:lnTo>
                    <a:pt x="836" y="72"/>
                  </a:lnTo>
                  <a:lnTo>
                    <a:pt x="886" y="77"/>
                  </a:lnTo>
                  <a:lnTo>
                    <a:pt x="936" y="83"/>
                  </a:lnTo>
                  <a:lnTo>
                    <a:pt x="986" y="89"/>
                  </a:lnTo>
                  <a:lnTo>
                    <a:pt x="1037" y="9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4" name="Freeform 32"/>
            <p:cNvSpPr>
              <a:spLocks/>
            </p:cNvSpPr>
            <p:nvPr/>
          </p:nvSpPr>
          <p:spPr bwMode="auto">
            <a:xfrm>
              <a:off x="4720" y="1997"/>
              <a:ext cx="97" cy="151"/>
            </a:xfrm>
            <a:custGeom>
              <a:avLst/>
              <a:gdLst>
                <a:gd name="T0" fmla="*/ 3 w 291"/>
                <a:gd name="T1" fmla="*/ 1 h 452"/>
                <a:gd name="T2" fmla="*/ 2 w 291"/>
                <a:gd name="T3" fmla="*/ 1 h 452"/>
                <a:gd name="T4" fmla="*/ 2 w 291"/>
                <a:gd name="T5" fmla="*/ 2 h 452"/>
                <a:gd name="T6" fmla="*/ 2 w 291"/>
                <a:gd name="T7" fmla="*/ 3 h 452"/>
                <a:gd name="T8" fmla="*/ 3 w 291"/>
                <a:gd name="T9" fmla="*/ 4 h 452"/>
                <a:gd name="T10" fmla="*/ 3 w 291"/>
                <a:gd name="T11" fmla="*/ 4 h 452"/>
                <a:gd name="T12" fmla="*/ 3 w 291"/>
                <a:gd name="T13" fmla="*/ 5 h 452"/>
                <a:gd name="T14" fmla="*/ 3 w 291"/>
                <a:gd name="T15" fmla="*/ 5 h 452"/>
                <a:gd name="T16" fmla="*/ 4 w 291"/>
                <a:gd name="T17" fmla="*/ 5 h 452"/>
                <a:gd name="T18" fmla="*/ 4 w 291"/>
                <a:gd name="T19" fmla="*/ 6 h 452"/>
                <a:gd name="T20" fmla="*/ 5 w 291"/>
                <a:gd name="T21" fmla="*/ 7 h 452"/>
                <a:gd name="T22" fmla="*/ 5 w 291"/>
                <a:gd name="T23" fmla="*/ 7 h 452"/>
                <a:gd name="T24" fmla="*/ 6 w 291"/>
                <a:gd name="T25" fmla="*/ 8 h 452"/>
                <a:gd name="T26" fmla="*/ 6 w 291"/>
                <a:gd name="T27" fmla="*/ 8 h 452"/>
                <a:gd name="T28" fmla="*/ 6 w 291"/>
                <a:gd name="T29" fmla="*/ 9 h 452"/>
                <a:gd name="T30" fmla="*/ 7 w 291"/>
                <a:gd name="T31" fmla="*/ 9 h 452"/>
                <a:gd name="T32" fmla="*/ 7 w 291"/>
                <a:gd name="T33" fmla="*/ 10 h 452"/>
                <a:gd name="T34" fmla="*/ 7 w 291"/>
                <a:gd name="T35" fmla="*/ 10 h 452"/>
                <a:gd name="T36" fmla="*/ 8 w 291"/>
                <a:gd name="T37" fmla="*/ 10 h 452"/>
                <a:gd name="T38" fmla="*/ 8 w 291"/>
                <a:gd name="T39" fmla="*/ 11 h 452"/>
                <a:gd name="T40" fmla="*/ 9 w 291"/>
                <a:gd name="T41" fmla="*/ 11 h 452"/>
                <a:gd name="T42" fmla="*/ 10 w 291"/>
                <a:gd name="T43" fmla="*/ 11 h 452"/>
                <a:gd name="T44" fmla="*/ 10 w 291"/>
                <a:gd name="T45" fmla="*/ 12 h 452"/>
                <a:gd name="T46" fmla="*/ 10 w 291"/>
                <a:gd name="T47" fmla="*/ 13 h 452"/>
                <a:gd name="T48" fmla="*/ 10 w 291"/>
                <a:gd name="T49" fmla="*/ 14 h 452"/>
                <a:gd name="T50" fmla="*/ 11 w 291"/>
                <a:gd name="T51" fmla="*/ 15 h 452"/>
                <a:gd name="T52" fmla="*/ 11 w 291"/>
                <a:gd name="T53" fmla="*/ 15 h 452"/>
                <a:gd name="T54" fmla="*/ 10 w 291"/>
                <a:gd name="T55" fmla="*/ 15 h 452"/>
                <a:gd name="T56" fmla="*/ 9 w 291"/>
                <a:gd name="T57" fmla="*/ 16 h 452"/>
                <a:gd name="T58" fmla="*/ 7 w 291"/>
                <a:gd name="T59" fmla="*/ 16 h 452"/>
                <a:gd name="T60" fmla="*/ 6 w 291"/>
                <a:gd name="T61" fmla="*/ 17 h 452"/>
                <a:gd name="T62" fmla="*/ 5 w 291"/>
                <a:gd name="T63" fmla="*/ 17 h 452"/>
                <a:gd name="T64" fmla="*/ 4 w 291"/>
                <a:gd name="T65" fmla="*/ 15 h 452"/>
                <a:gd name="T66" fmla="*/ 3 w 291"/>
                <a:gd name="T67" fmla="*/ 12 h 452"/>
                <a:gd name="T68" fmla="*/ 2 w 291"/>
                <a:gd name="T69" fmla="*/ 9 h 452"/>
                <a:gd name="T70" fmla="*/ 1 w 291"/>
                <a:gd name="T71" fmla="*/ 6 h 452"/>
                <a:gd name="T72" fmla="*/ 0 w 291"/>
                <a:gd name="T73" fmla="*/ 3 h 452"/>
                <a:gd name="T74" fmla="*/ 0 w 291"/>
                <a:gd name="T75" fmla="*/ 1 h 452"/>
                <a:gd name="T76" fmla="*/ 0 w 291"/>
                <a:gd name="T77" fmla="*/ 0 h 452"/>
                <a:gd name="T78" fmla="*/ 1 w 291"/>
                <a:gd name="T79" fmla="*/ 0 h 452"/>
                <a:gd name="T80" fmla="*/ 1 w 291"/>
                <a:gd name="T81" fmla="*/ 0 h 452"/>
                <a:gd name="T82" fmla="*/ 2 w 291"/>
                <a:gd name="T83" fmla="*/ 0 h 452"/>
                <a:gd name="T84" fmla="*/ 3 w 291"/>
                <a:gd name="T85" fmla="*/ 0 h 45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91"/>
                <a:gd name="T130" fmla="*/ 0 h 452"/>
                <a:gd name="T131" fmla="*/ 291 w 291"/>
                <a:gd name="T132" fmla="*/ 452 h 45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91" h="452">
                  <a:moveTo>
                    <a:pt x="76" y="5"/>
                  </a:moveTo>
                  <a:lnTo>
                    <a:pt x="73" y="10"/>
                  </a:lnTo>
                  <a:lnTo>
                    <a:pt x="71" y="16"/>
                  </a:lnTo>
                  <a:lnTo>
                    <a:pt x="70" y="23"/>
                  </a:lnTo>
                  <a:lnTo>
                    <a:pt x="67" y="31"/>
                  </a:lnTo>
                  <a:lnTo>
                    <a:pt x="66" y="38"/>
                  </a:lnTo>
                  <a:lnTo>
                    <a:pt x="65" y="46"/>
                  </a:lnTo>
                  <a:lnTo>
                    <a:pt x="64" y="54"/>
                  </a:lnTo>
                  <a:lnTo>
                    <a:pt x="63" y="61"/>
                  </a:lnTo>
                  <a:lnTo>
                    <a:pt x="63" y="68"/>
                  </a:lnTo>
                  <a:lnTo>
                    <a:pt x="63" y="75"/>
                  </a:lnTo>
                  <a:lnTo>
                    <a:pt x="63" y="82"/>
                  </a:lnTo>
                  <a:lnTo>
                    <a:pt x="64" y="87"/>
                  </a:lnTo>
                  <a:lnTo>
                    <a:pt x="66" y="92"/>
                  </a:lnTo>
                  <a:lnTo>
                    <a:pt x="69" y="97"/>
                  </a:lnTo>
                  <a:lnTo>
                    <a:pt x="72" y="100"/>
                  </a:lnTo>
                  <a:lnTo>
                    <a:pt x="77" y="102"/>
                  </a:lnTo>
                  <a:lnTo>
                    <a:pt x="78" y="114"/>
                  </a:lnTo>
                  <a:lnTo>
                    <a:pt x="80" y="123"/>
                  </a:lnTo>
                  <a:lnTo>
                    <a:pt x="82" y="130"/>
                  </a:lnTo>
                  <a:lnTo>
                    <a:pt x="84" y="135"/>
                  </a:lnTo>
                  <a:lnTo>
                    <a:pt x="85" y="137"/>
                  </a:lnTo>
                  <a:lnTo>
                    <a:pt x="87" y="138"/>
                  </a:lnTo>
                  <a:lnTo>
                    <a:pt x="88" y="139"/>
                  </a:lnTo>
                  <a:lnTo>
                    <a:pt x="90" y="139"/>
                  </a:lnTo>
                  <a:lnTo>
                    <a:pt x="93" y="140"/>
                  </a:lnTo>
                  <a:lnTo>
                    <a:pt x="96" y="141"/>
                  </a:lnTo>
                  <a:lnTo>
                    <a:pt x="100" y="144"/>
                  </a:lnTo>
                  <a:lnTo>
                    <a:pt x="103" y="147"/>
                  </a:lnTo>
                  <a:lnTo>
                    <a:pt x="108" y="153"/>
                  </a:lnTo>
                  <a:lnTo>
                    <a:pt x="113" y="162"/>
                  </a:lnTo>
                  <a:lnTo>
                    <a:pt x="119" y="174"/>
                  </a:lnTo>
                  <a:lnTo>
                    <a:pt x="127" y="190"/>
                  </a:lnTo>
                  <a:lnTo>
                    <a:pt x="132" y="193"/>
                  </a:lnTo>
                  <a:lnTo>
                    <a:pt x="136" y="198"/>
                  </a:lnTo>
                  <a:lnTo>
                    <a:pt x="140" y="202"/>
                  </a:lnTo>
                  <a:lnTo>
                    <a:pt x="143" y="206"/>
                  </a:lnTo>
                  <a:lnTo>
                    <a:pt x="147" y="209"/>
                  </a:lnTo>
                  <a:lnTo>
                    <a:pt x="149" y="214"/>
                  </a:lnTo>
                  <a:lnTo>
                    <a:pt x="153" y="217"/>
                  </a:lnTo>
                  <a:lnTo>
                    <a:pt x="155" y="221"/>
                  </a:lnTo>
                  <a:lnTo>
                    <a:pt x="158" y="224"/>
                  </a:lnTo>
                  <a:lnTo>
                    <a:pt x="162" y="229"/>
                  </a:lnTo>
                  <a:lnTo>
                    <a:pt x="164" y="232"/>
                  </a:lnTo>
                  <a:lnTo>
                    <a:pt x="168" y="236"/>
                  </a:lnTo>
                  <a:lnTo>
                    <a:pt x="172" y="240"/>
                  </a:lnTo>
                  <a:lnTo>
                    <a:pt x="176" y="245"/>
                  </a:lnTo>
                  <a:lnTo>
                    <a:pt x="181" y="248"/>
                  </a:lnTo>
                  <a:lnTo>
                    <a:pt x="187" y="254"/>
                  </a:lnTo>
                  <a:lnTo>
                    <a:pt x="187" y="257"/>
                  </a:lnTo>
                  <a:lnTo>
                    <a:pt x="188" y="261"/>
                  </a:lnTo>
                  <a:lnTo>
                    <a:pt x="191" y="264"/>
                  </a:lnTo>
                  <a:lnTo>
                    <a:pt x="193" y="268"/>
                  </a:lnTo>
                  <a:lnTo>
                    <a:pt x="196" y="270"/>
                  </a:lnTo>
                  <a:lnTo>
                    <a:pt x="200" y="272"/>
                  </a:lnTo>
                  <a:lnTo>
                    <a:pt x="203" y="275"/>
                  </a:lnTo>
                  <a:lnTo>
                    <a:pt x="208" y="278"/>
                  </a:lnTo>
                  <a:lnTo>
                    <a:pt x="212" y="280"/>
                  </a:lnTo>
                  <a:lnTo>
                    <a:pt x="218" y="284"/>
                  </a:lnTo>
                  <a:lnTo>
                    <a:pt x="224" y="287"/>
                  </a:lnTo>
                  <a:lnTo>
                    <a:pt x="231" y="291"/>
                  </a:lnTo>
                  <a:lnTo>
                    <a:pt x="238" y="294"/>
                  </a:lnTo>
                  <a:lnTo>
                    <a:pt x="246" y="300"/>
                  </a:lnTo>
                  <a:lnTo>
                    <a:pt x="254" y="305"/>
                  </a:lnTo>
                  <a:lnTo>
                    <a:pt x="263" y="311"/>
                  </a:lnTo>
                  <a:lnTo>
                    <a:pt x="263" y="308"/>
                  </a:lnTo>
                  <a:lnTo>
                    <a:pt x="265" y="307"/>
                  </a:lnTo>
                  <a:lnTo>
                    <a:pt x="266" y="309"/>
                  </a:lnTo>
                  <a:lnTo>
                    <a:pt x="269" y="314"/>
                  </a:lnTo>
                  <a:lnTo>
                    <a:pt x="271" y="319"/>
                  </a:lnTo>
                  <a:lnTo>
                    <a:pt x="273" y="328"/>
                  </a:lnTo>
                  <a:lnTo>
                    <a:pt x="276" y="337"/>
                  </a:lnTo>
                  <a:lnTo>
                    <a:pt x="278" y="346"/>
                  </a:lnTo>
                  <a:lnTo>
                    <a:pt x="280" y="356"/>
                  </a:lnTo>
                  <a:lnTo>
                    <a:pt x="282" y="365"/>
                  </a:lnTo>
                  <a:lnTo>
                    <a:pt x="285" y="376"/>
                  </a:lnTo>
                  <a:lnTo>
                    <a:pt x="286" y="385"/>
                  </a:lnTo>
                  <a:lnTo>
                    <a:pt x="288" y="393"/>
                  </a:lnTo>
                  <a:lnTo>
                    <a:pt x="289" y="400"/>
                  </a:lnTo>
                  <a:lnTo>
                    <a:pt x="289" y="404"/>
                  </a:lnTo>
                  <a:lnTo>
                    <a:pt x="291" y="408"/>
                  </a:lnTo>
                  <a:lnTo>
                    <a:pt x="288" y="408"/>
                  </a:lnTo>
                  <a:lnTo>
                    <a:pt x="282" y="409"/>
                  </a:lnTo>
                  <a:lnTo>
                    <a:pt x="274" y="411"/>
                  </a:lnTo>
                  <a:lnTo>
                    <a:pt x="264" y="414"/>
                  </a:lnTo>
                  <a:lnTo>
                    <a:pt x="251" y="417"/>
                  </a:lnTo>
                  <a:lnTo>
                    <a:pt x="238" y="422"/>
                  </a:lnTo>
                  <a:lnTo>
                    <a:pt x="223" y="425"/>
                  </a:lnTo>
                  <a:lnTo>
                    <a:pt x="208" y="430"/>
                  </a:lnTo>
                  <a:lnTo>
                    <a:pt x="192" y="433"/>
                  </a:lnTo>
                  <a:lnTo>
                    <a:pt x="177" y="437"/>
                  </a:lnTo>
                  <a:lnTo>
                    <a:pt x="163" y="441"/>
                  </a:lnTo>
                  <a:lnTo>
                    <a:pt x="150" y="445"/>
                  </a:lnTo>
                  <a:lnTo>
                    <a:pt x="140" y="447"/>
                  </a:lnTo>
                  <a:lnTo>
                    <a:pt x="132" y="449"/>
                  </a:lnTo>
                  <a:lnTo>
                    <a:pt x="126" y="450"/>
                  </a:lnTo>
                  <a:lnTo>
                    <a:pt x="125" y="452"/>
                  </a:lnTo>
                  <a:lnTo>
                    <a:pt x="116" y="426"/>
                  </a:lnTo>
                  <a:lnTo>
                    <a:pt x="108" y="401"/>
                  </a:lnTo>
                  <a:lnTo>
                    <a:pt x="100" y="376"/>
                  </a:lnTo>
                  <a:lnTo>
                    <a:pt x="92" y="349"/>
                  </a:lnTo>
                  <a:lnTo>
                    <a:pt x="82" y="323"/>
                  </a:lnTo>
                  <a:lnTo>
                    <a:pt x="74" y="295"/>
                  </a:lnTo>
                  <a:lnTo>
                    <a:pt x="65" y="268"/>
                  </a:lnTo>
                  <a:lnTo>
                    <a:pt x="57" y="241"/>
                  </a:lnTo>
                  <a:lnTo>
                    <a:pt x="49" y="213"/>
                  </a:lnTo>
                  <a:lnTo>
                    <a:pt x="41" y="185"/>
                  </a:lnTo>
                  <a:lnTo>
                    <a:pt x="33" y="157"/>
                  </a:lnTo>
                  <a:lnTo>
                    <a:pt x="25" y="130"/>
                  </a:lnTo>
                  <a:lnTo>
                    <a:pt x="18" y="102"/>
                  </a:lnTo>
                  <a:lnTo>
                    <a:pt x="11" y="75"/>
                  </a:lnTo>
                  <a:lnTo>
                    <a:pt x="5" y="47"/>
                  </a:lnTo>
                  <a:lnTo>
                    <a:pt x="0" y="21"/>
                  </a:lnTo>
                  <a:lnTo>
                    <a:pt x="1" y="15"/>
                  </a:lnTo>
                  <a:lnTo>
                    <a:pt x="3" y="10"/>
                  </a:lnTo>
                  <a:lnTo>
                    <a:pt x="7" y="7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34" y="0"/>
                  </a:lnTo>
                  <a:lnTo>
                    <a:pt x="40" y="0"/>
                  </a:lnTo>
                  <a:lnTo>
                    <a:pt x="46" y="1"/>
                  </a:lnTo>
                  <a:lnTo>
                    <a:pt x="51" y="1"/>
                  </a:lnTo>
                  <a:lnTo>
                    <a:pt x="57" y="2"/>
                  </a:lnTo>
                  <a:lnTo>
                    <a:pt x="63" y="2"/>
                  </a:lnTo>
                  <a:lnTo>
                    <a:pt x="69" y="4"/>
                  </a:lnTo>
                  <a:lnTo>
                    <a:pt x="76" y="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5" name="Freeform 33"/>
            <p:cNvSpPr>
              <a:spLocks/>
            </p:cNvSpPr>
            <p:nvPr/>
          </p:nvSpPr>
          <p:spPr bwMode="auto">
            <a:xfrm>
              <a:off x="4403" y="2004"/>
              <a:ext cx="419" cy="289"/>
            </a:xfrm>
            <a:custGeom>
              <a:avLst/>
              <a:gdLst>
                <a:gd name="T0" fmla="*/ 37 w 1256"/>
                <a:gd name="T1" fmla="*/ 6 h 866"/>
                <a:gd name="T2" fmla="*/ 39 w 1256"/>
                <a:gd name="T3" fmla="*/ 13 h 866"/>
                <a:gd name="T4" fmla="*/ 41 w 1256"/>
                <a:gd name="T5" fmla="*/ 16 h 866"/>
                <a:gd name="T6" fmla="*/ 45 w 1256"/>
                <a:gd name="T7" fmla="*/ 15 h 866"/>
                <a:gd name="T8" fmla="*/ 46 w 1256"/>
                <a:gd name="T9" fmla="*/ 14 h 866"/>
                <a:gd name="T10" fmla="*/ 47 w 1256"/>
                <a:gd name="T11" fmla="*/ 16 h 866"/>
                <a:gd name="T12" fmla="*/ 46 w 1256"/>
                <a:gd name="T13" fmla="*/ 17 h 866"/>
                <a:gd name="T14" fmla="*/ 46 w 1256"/>
                <a:gd name="T15" fmla="*/ 19 h 866"/>
                <a:gd name="T16" fmla="*/ 45 w 1256"/>
                <a:gd name="T17" fmla="*/ 21 h 866"/>
                <a:gd name="T18" fmla="*/ 44 w 1256"/>
                <a:gd name="T19" fmla="*/ 24 h 866"/>
                <a:gd name="T20" fmla="*/ 43 w 1256"/>
                <a:gd name="T21" fmla="*/ 26 h 866"/>
                <a:gd name="T22" fmla="*/ 42 w 1256"/>
                <a:gd name="T23" fmla="*/ 29 h 866"/>
                <a:gd name="T24" fmla="*/ 42 w 1256"/>
                <a:gd name="T25" fmla="*/ 31 h 866"/>
                <a:gd name="T26" fmla="*/ 41 w 1256"/>
                <a:gd name="T27" fmla="*/ 31 h 866"/>
                <a:gd name="T28" fmla="*/ 41 w 1256"/>
                <a:gd name="T29" fmla="*/ 26 h 866"/>
                <a:gd name="T30" fmla="*/ 42 w 1256"/>
                <a:gd name="T31" fmla="*/ 22 h 866"/>
                <a:gd name="T32" fmla="*/ 41 w 1256"/>
                <a:gd name="T33" fmla="*/ 22 h 866"/>
                <a:gd name="T34" fmla="*/ 40 w 1256"/>
                <a:gd name="T35" fmla="*/ 22 h 866"/>
                <a:gd name="T36" fmla="*/ 39 w 1256"/>
                <a:gd name="T37" fmla="*/ 21 h 866"/>
                <a:gd name="T38" fmla="*/ 38 w 1256"/>
                <a:gd name="T39" fmla="*/ 19 h 866"/>
                <a:gd name="T40" fmla="*/ 36 w 1256"/>
                <a:gd name="T41" fmla="*/ 18 h 866"/>
                <a:gd name="T42" fmla="*/ 36 w 1256"/>
                <a:gd name="T43" fmla="*/ 15 h 866"/>
                <a:gd name="T44" fmla="*/ 36 w 1256"/>
                <a:gd name="T45" fmla="*/ 13 h 866"/>
                <a:gd name="T46" fmla="*/ 36 w 1256"/>
                <a:gd name="T47" fmla="*/ 11 h 866"/>
                <a:gd name="T48" fmla="*/ 35 w 1256"/>
                <a:gd name="T49" fmla="*/ 9 h 866"/>
                <a:gd name="T50" fmla="*/ 35 w 1256"/>
                <a:gd name="T51" fmla="*/ 6 h 866"/>
                <a:gd name="T52" fmla="*/ 35 w 1256"/>
                <a:gd name="T53" fmla="*/ 3 h 866"/>
                <a:gd name="T54" fmla="*/ 35 w 1256"/>
                <a:gd name="T55" fmla="*/ 2 h 866"/>
                <a:gd name="T56" fmla="*/ 34 w 1256"/>
                <a:gd name="T57" fmla="*/ 3 h 866"/>
                <a:gd name="T58" fmla="*/ 33 w 1256"/>
                <a:gd name="T59" fmla="*/ 4 h 866"/>
                <a:gd name="T60" fmla="*/ 33 w 1256"/>
                <a:gd name="T61" fmla="*/ 5 h 866"/>
                <a:gd name="T62" fmla="*/ 32 w 1256"/>
                <a:gd name="T63" fmla="*/ 6 h 866"/>
                <a:gd name="T64" fmla="*/ 31 w 1256"/>
                <a:gd name="T65" fmla="*/ 11 h 866"/>
                <a:gd name="T66" fmla="*/ 31 w 1256"/>
                <a:gd name="T67" fmla="*/ 16 h 866"/>
                <a:gd name="T68" fmla="*/ 32 w 1256"/>
                <a:gd name="T69" fmla="*/ 18 h 866"/>
                <a:gd name="T70" fmla="*/ 34 w 1256"/>
                <a:gd name="T71" fmla="*/ 19 h 866"/>
                <a:gd name="T72" fmla="*/ 33 w 1256"/>
                <a:gd name="T73" fmla="*/ 20 h 866"/>
                <a:gd name="T74" fmla="*/ 35 w 1256"/>
                <a:gd name="T75" fmla="*/ 22 h 866"/>
                <a:gd name="T76" fmla="*/ 34 w 1256"/>
                <a:gd name="T77" fmla="*/ 24 h 866"/>
                <a:gd name="T78" fmla="*/ 32 w 1256"/>
                <a:gd name="T79" fmla="*/ 23 h 866"/>
                <a:gd name="T80" fmla="*/ 30 w 1256"/>
                <a:gd name="T81" fmla="*/ 22 h 866"/>
                <a:gd name="T82" fmla="*/ 29 w 1256"/>
                <a:gd name="T83" fmla="*/ 22 h 866"/>
                <a:gd name="T84" fmla="*/ 28 w 1256"/>
                <a:gd name="T85" fmla="*/ 21 h 866"/>
                <a:gd name="T86" fmla="*/ 27 w 1256"/>
                <a:gd name="T87" fmla="*/ 20 h 866"/>
                <a:gd name="T88" fmla="*/ 26 w 1256"/>
                <a:gd name="T89" fmla="*/ 21 h 866"/>
                <a:gd name="T90" fmla="*/ 25 w 1256"/>
                <a:gd name="T91" fmla="*/ 19 h 866"/>
                <a:gd name="T92" fmla="*/ 26 w 1256"/>
                <a:gd name="T93" fmla="*/ 16 h 866"/>
                <a:gd name="T94" fmla="*/ 27 w 1256"/>
                <a:gd name="T95" fmla="*/ 13 h 866"/>
                <a:gd name="T96" fmla="*/ 27 w 1256"/>
                <a:gd name="T97" fmla="*/ 10 h 866"/>
                <a:gd name="T98" fmla="*/ 27 w 1256"/>
                <a:gd name="T99" fmla="*/ 8 h 866"/>
                <a:gd name="T100" fmla="*/ 25 w 1256"/>
                <a:gd name="T101" fmla="*/ 9 h 866"/>
                <a:gd name="T102" fmla="*/ 22 w 1256"/>
                <a:gd name="T103" fmla="*/ 8 h 866"/>
                <a:gd name="T104" fmla="*/ 19 w 1256"/>
                <a:gd name="T105" fmla="*/ 7 h 866"/>
                <a:gd name="T106" fmla="*/ 15 w 1256"/>
                <a:gd name="T107" fmla="*/ 7 h 866"/>
                <a:gd name="T108" fmla="*/ 11 w 1256"/>
                <a:gd name="T109" fmla="*/ 8 h 866"/>
                <a:gd name="T110" fmla="*/ 9 w 1256"/>
                <a:gd name="T111" fmla="*/ 9 h 866"/>
                <a:gd name="T112" fmla="*/ 6 w 1256"/>
                <a:gd name="T113" fmla="*/ 10 h 866"/>
                <a:gd name="T114" fmla="*/ 4 w 1256"/>
                <a:gd name="T115" fmla="*/ 12 h 866"/>
                <a:gd name="T116" fmla="*/ 2 w 1256"/>
                <a:gd name="T117" fmla="*/ 15 h 866"/>
                <a:gd name="T118" fmla="*/ 1 w 1256"/>
                <a:gd name="T119" fmla="*/ 14 h 866"/>
                <a:gd name="T120" fmla="*/ 0 w 1256"/>
                <a:gd name="T121" fmla="*/ 10 h 866"/>
                <a:gd name="T122" fmla="*/ 3 w 1256"/>
                <a:gd name="T123" fmla="*/ 8 h 866"/>
                <a:gd name="T124" fmla="*/ 24 w 1256"/>
                <a:gd name="T125" fmla="*/ 3 h 86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56"/>
                <a:gd name="T190" fmla="*/ 0 h 866"/>
                <a:gd name="T191" fmla="*/ 1256 w 1256"/>
                <a:gd name="T192" fmla="*/ 866 h 86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56" h="866">
                  <a:moveTo>
                    <a:pt x="952" y="0"/>
                  </a:moveTo>
                  <a:lnTo>
                    <a:pt x="957" y="26"/>
                  </a:lnTo>
                  <a:lnTo>
                    <a:pt x="963" y="54"/>
                  </a:lnTo>
                  <a:lnTo>
                    <a:pt x="970" y="81"/>
                  </a:lnTo>
                  <a:lnTo>
                    <a:pt x="977" y="109"/>
                  </a:lnTo>
                  <a:lnTo>
                    <a:pt x="985" y="136"/>
                  </a:lnTo>
                  <a:lnTo>
                    <a:pt x="993" y="164"/>
                  </a:lnTo>
                  <a:lnTo>
                    <a:pt x="1001" y="192"/>
                  </a:lnTo>
                  <a:lnTo>
                    <a:pt x="1009" y="220"/>
                  </a:lnTo>
                  <a:lnTo>
                    <a:pt x="1017" y="247"/>
                  </a:lnTo>
                  <a:lnTo>
                    <a:pt x="1026" y="274"/>
                  </a:lnTo>
                  <a:lnTo>
                    <a:pt x="1034" y="302"/>
                  </a:lnTo>
                  <a:lnTo>
                    <a:pt x="1044" y="328"/>
                  </a:lnTo>
                  <a:lnTo>
                    <a:pt x="1052" y="355"/>
                  </a:lnTo>
                  <a:lnTo>
                    <a:pt x="1060" y="380"/>
                  </a:lnTo>
                  <a:lnTo>
                    <a:pt x="1068" y="405"/>
                  </a:lnTo>
                  <a:lnTo>
                    <a:pt x="1077" y="431"/>
                  </a:lnTo>
                  <a:lnTo>
                    <a:pt x="1078" y="429"/>
                  </a:lnTo>
                  <a:lnTo>
                    <a:pt x="1084" y="428"/>
                  </a:lnTo>
                  <a:lnTo>
                    <a:pt x="1092" y="426"/>
                  </a:lnTo>
                  <a:lnTo>
                    <a:pt x="1102" y="424"/>
                  </a:lnTo>
                  <a:lnTo>
                    <a:pt x="1115" y="420"/>
                  </a:lnTo>
                  <a:lnTo>
                    <a:pt x="1129" y="416"/>
                  </a:lnTo>
                  <a:lnTo>
                    <a:pt x="1144" y="412"/>
                  </a:lnTo>
                  <a:lnTo>
                    <a:pt x="1160" y="409"/>
                  </a:lnTo>
                  <a:lnTo>
                    <a:pt x="1175" y="404"/>
                  </a:lnTo>
                  <a:lnTo>
                    <a:pt x="1190" y="401"/>
                  </a:lnTo>
                  <a:lnTo>
                    <a:pt x="1203" y="396"/>
                  </a:lnTo>
                  <a:lnTo>
                    <a:pt x="1216" y="393"/>
                  </a:lnTo>
                  <a:lnTo>
                    <a:pt x="1226" y="390"/>
                  </a:lnTo>
                  <a:lnTo>
                    <a:pt x="1234" y="388"/>
                  </a:lnTo>
                  <a:lnTo>
                    <a:pt x="1240" y="387"/>
                  </a:lnTo>
                  <a:lnTo>
                    <a:pt x="1243" y="387"/>
                  </a:lnTo>
                  <a:lnTo>
                    <a:pt x="1243" y="386"/>
                  </a:lnTo>
                  <a:lnTo>
                    <a:pt x="1244" y="387"/>
                  </a:lnTo>
                  <a:lnTo>
                    <a:pt x="1245" y="390"/>
                  </a:lnTo>
                  <a:lnTo>
                    <a:pt x="1247" y="394"/>
                  </a:lnTo>
                  <a:lnTo>
                    <a:pt x="1248" y="397"/>
                  </a:lnTo>
                  <a:lnTo>
                    <a:pt x="1251" y="403"/>
                  </a:lnTo>
                  <a:lnTo>
                    <a:pt x="1252" y="408"/>
                  </a:lnTo>
                  <a:lnTo>
                    <a:pt x="1254" y="413"/>
                  </a:lnTo>
                  <a:lnTo>
                    <a:pt x="1255" y="419"/>
                  </a:lnTo>
                  <a:lnTo>
                    <a:pt x="1256" y="426"/>
                  </a:lnTo>
                  <a:lnTo>
                    <a:pt x="1256" y="432"/>
                  </a:lnTo>
                  <a:lnTo>
                    <a:pt x="1256" y="437"/>
                  </a:lnTo>
                  <a:lnTo>
                    <a:pt x="1256" y="443"/>
                  </a:lnTo>
                  <a:lnTo>
                    <a:pt x="1255" y="448"/>
                  </a:lnTo>
                  <a:lnTo>
                    <a:pt x="1254" y="452"/>
                  </a:lnTo>
                  <a:lnTo>
                    <a:pt x="1247" y="458"/>
                  </a:lnTo>
                  <a:lnTo>
                    <a:pt x="1243" y="464"/>
                  </a:lnTo>
                  <a:lnTo>
                    <a:pt x="1239" y="471"/>
                  </a:lnTo>
                  <a:lnTo>
                    <a:pt x="1236" y="478"/>
                  </a:lnTo>
                  <a:lnTo>
                    <a:pt x="1232" y="485"/>
                  </a:lnTo>
                  <a:lnTo>
                    <a:pt x="1231" y="491"/>
                  </a:lnTo>
                  <a:lnTo>
                    <a:pt x="1229" y="498"/>
                  </a:lnTo>
                  <a:lnTo>
                    <a:pt x="1228" y="506"/>
                  </a:lnTo>
                  <a:lnTo>
                    <a:pt x="1226" y="513"/>
                  </a:lnTo>
                  <a:lnTo>
                    <a:pt x="1226" y="521"/>
                  </a:lnTo>
                  <a:lnTo>
                    <a:pt x="1225" y="528"/>
                  </a:lnTo>
                  <a:lnTo>
                    <a:pt x="1225" y="536"/>
                  </a:lnTo>
                  <a:lnTo>
                    <a:pt x="1225" y="543"/>
                  </a:lnTo>
                  <a:lnTo>
                    <a:pt x="1225" y="551"/>
                  </a:lnTo>
                  <a:lnTo>
                    <a:pt x="1224" y="558"/>
                  </a:lnTo>
                  <a:lnTo>
                    <a:pt x="1224" y="566"/>
                  </a:lnTo>
                  <a:lnTo>
                    <a:pt x="1221" y="580"/>
                  </a:lnTo>
                  <a:lnTo>
                    <a:pt x="1217" y="593"/>
                  </a:lnTo>
                  <a:lnTo>
                    <a:pt x="1211" y="605"/>
                  </a:lnTo>
                  <a:lnTo>
                    <a:pt x="1206" y="616"/>
                  </a:lnTo>
                  <a:lnTo>
                    <a:pt x="1199" y="626"/>
                  </a:lnTo>
                  <a:lnTo>
                    <a:pt x="1192" y="635"/>
                  </a:lnTo>
                  <a:lnTo>
                    <a:pt x="1185" y="645"/>
                  </a:lnTo>
                  <a:lnTo>
                    <a:pt x="1178" y="655"/>
                  </a:lnTo>
                  <a:lnTo>
                    <a:pt x="1171" y="664"/>
                  </a:lnTo>
                  <a:lnTo>
                    <a:pt x="1165" y="674"/>
                  </a:lnTo>
                  <a:lnTo>
                    <a:pt x="1160" y="684"/>
                  </a:lnTo>
                  <a:lnTo>
                    <a:pt x="1156" y="696"/>
                  </a:lnTo>
                  <a:lnTo>
                    <a:pt x="1153" y="707"/>
                  </a:lnTo>
                  <a:lnTo>
                    <a:pt x="1153" y="721"/>
                  </a:lnTo>
                  <a:lnTo>
                    <a:pt x="1154" y="736"/>
                  </a:lnTo>
                  <a:lnTo>
                    <a:pt x="1157" y="753"/>
                  </a:lnTo>
                  <a:lnTo>
                    <a:pt x="1154" y="755"/>
                  </a:lnTo>
                  <a:lnTo>
                    <a:pt x="1151" y="759"/>
                  </a:lnTo>
                  <a:lnTo>
                    <a:pt x="1148" y="766"/>
                  </a:lnTo>
                  <a:lnTo>
                    <a:pt x="1146" y="775"/>
                  </a:lnTo>
                  <a:lnTo>
                    <a:pt x="1144" y="784"/>
                  </a:lnTo>
                  <a:lnTo>
                    <a:pt x="1141" y="795"/>
                  </a:lnTo>
                  <a:lnTo>
                    <a:pt x="1139" y="806"/>
                  </a:lnTo>
                  <a:lnTo>
                    <a:pt x="1137" y="818"/>
                  </a:lnTo>
                  <a:lnTo>
                    <a:pt x="1134" y="828"/>
                  </a:lnTo>
                  <a:lnTo>
                    <a:pt x="1132" y="838"/>
                  </a:lnTo>
                  <a:lnTo>
                    <a:pt x="1129" y="848"/>
                  </a:lnTo>
                  <a:lnTo>
                    <a:pt x="1125" y="856"/>
                  </a:lnTo>
                  <a:lnTo>
                    <a:pt x="1121" y="861"/>
                  </a:lnTo>
                  <a:lnTo>
                    <a:pt x="1115" y="865"/>
                  </a:lnTo>
                  <a:lnTo>
                    <a:pt x="1109" y="866"/>
                  </a:lnTo>
                  <a:lnTo>
                    <a:pt x="1103" y="865"/>
                  </a:lnTo>
                  <a:lnTo>
                    <a:pt x="1097" y="852"/>
                  </a:lnTo>
                  <a:lnTo>
                    <a:pt x="1093" y="838"/>
                  </a:lnTo>
                  <a:lnTo>
                    <a:pt x="1092" y="822"/>
                  </a:lnTo>
                  <a:lnTo>
                    <a:pt x="1092" y="805"/>
                  </a:lnTo>
                  <a:lnTo>
                    <a:pt x="1094" y="787"/>
                  </a:lnTo>
                  <a:lnTo>
                    <a:pt x="1098" y="767"/>
                  </a:lnTo>
                  <a:lnTo>
                    <a:pt x="1102" y="748"/>
                  </a:lnTo>
                  <a:lnTo>
                    <a:pt x="1107" y="727"/>
                  </a:lnTo>
                  <a:lnTo>
                    <a:pt x="1113" y="706"/>
                  </a:lnTo>
                  <a:lnTo>
                    <a:pt x="1118" y="687"/>
                  </a:lnTo>
                  <a:lnTo>
                    <a:pt x="1123" y="667"/>
                  </a:lnTo>
                  <a:lnTo>
                    <a:pt x="1129" y="649"/>
                  </a:lnTo>
                  <a:lnTo>
                    <a:pt x="1132" y="632"/>
                  </a:lnTo>
                  <a:lnTo>
                    <a:pt x="1136" y="616"/>
                  </a:lnTo>
                  <a:lnTo>
                    <a:pt x="1138" y="603"/>
                  </a:lnTo>
                  <a:lnTo>
                    <a:pt x="1139" y="591"/>
                  </a:lnTo>
                  <a:lnTo>
                    <a:pt x="1138" y="591"/>
                  </a:lnTo>
                  <a:lnTo>
                    <a:pt x="1137" y="591"/>
                  </a:lnTo>
                  <a:lnTo>
                    <a:pt x="1134" y="593"/>
                  </a:lnTo>
                  <a:lnTo>
                    <a:pt x="1131" y="593"/>
                  </a:lnTo>
                  <a:lnTo>
                    <a:pt x="1128" y="594"/>
                  </a:lnTo>
                  <a:lnTo>
                    <a:pt x="1123" y="595"/>
                  </a:lnTo>
                  <a:lnTo>
                    <a:pt x="1118" y="596"/>
                  </a:lnTo>
                  <a:lnTo>
                    <a:pt x="1115" y="597"/>
                  </a:lnTo>
                  <a:lnTo>
                    <a:pt x="1110" y="598"/>
                  </a:lnTo>
                  <a:lnTo>
                    <a:pt x="1106" y="599"/>
                  </a:lnTo>
                  <a:lnTo>
                    <a:pt x="1101" y="601"/>
                  </a:lnTo>
                  <a:lnTo>
                    <a:pt x="1098" y="602"/>
                  </a:lnTo>
                  <a:lnTo>
                    <a:pt x="1094" y="602"/>
                  </a:lnTo>
                  <a:lnTo>
                    <a:pt x="1092" y="603"/>
                  </a:lnTo>
                  <a:lnTo>
                    <a:pt x="1091" y="603"/>
                  </a:lnTo>
                  <a:lnTo>
                    <a:pt x="1091" y="604"/>
                  </a:lnTo>
                  <a:lnTo>
                    <a:pt x="1079" y="598"/>
                  </a:lnTo>
                  <a:lnTo>
                    <a:pt x="1071" y="591"/>
                  </a:lnTo>
                  <a:lnTo>
                    <a:pt x="1064" y="585"/>
                  </a:lnTo>
                  <a:lnTo>
                    <a:pt x="1059" y="575"/>
                  </a:lnTo>
                  <a:lnTo>
                    <a:pt x="1055" y="566"/>
                  </a:lnTo>
                  <a:lnTo>
                    <a:pt x="1052" y="556"/>
                  </a:lnTo>
                  <a:lnTo>
                    <a:pt x="1048" y="547"/>
                  </a:lnTo>
                  <a:lnTo>
                    <a:pt x="1045" y="536"/>
                  </a:lnTo>
                  <a:lnTo>
                    <a:pt x="1042" y="527"/>
                  </a:lnTo>
                  <a:lnTo>
                    <a:pt x="1038" y="518"/>
                  </a:lnTo>
                  <a:lnTo>
                    <a:pt x="1033" y="511"/>
                  </a:lnTo>
                  <a:lnTo>
                    <a:pt x="1028" y="505"/>
                  </a:lnTo>
                  <a:lnTo>
                    <a:pt x="1021" y="501"/>
                  </a:lnTo>
                  <a:lnTo>
                    <a:pt x="1011" y="498"/>
                  </a:lnTo>
                  <a:lnTo>
                    <a:pt x="1000" y="498"/>
                  </a:lnTo>
                  <a:lnTo>
                    <a:pt x="986" y="501"/>
                  </a:lnTo>
                  <a:lnTo>
                    <a:pt x="980" y="497"/>
                  </a:lnTo>
                  <a:lnTo>
                    <a:pt x="976" y="491"/>
                  </a:lnTo>
                  <a:lnTo>
                    <a:pt x="973" y="486"/>
                  </a:lnTo>
                  <a:lnTo>
                    <a:pt x="971" y="477"/>
                  </a:lnTo>
                  <a:lnTo>
                    <a:pt x="970" y="467"/>
                  </a:lnTo>
                  <a:lnTo>
                    <a:pt x="971" y="457"/>
                  </a:lnTo>
                  <a:lnTo>
                    <a:pt x="971" y="446"/>
                  </a:lnTo>
                  <a:lnTo>
                    <a:pt x="972" y="434"/>
                  </a:lnTo>
                  <a:lnTo>
                    <a:pt x="973" y="423"/>
                  </a:lnTo>
                  <a:lnTo>
                    <a:pt x="975" y="411"/>
                  </a:lnTo>
                  <a:lnTo>
                    <a:pt x="976" y="400"/>
                  </a:lnTo>
                  <a:lnTo>
                    <a:pt x="977" y="388"/>
                  </a:lnTo>
                  <a:lnTo>
                    <a:pt x="977" y="379"/>
                  </a:lnTo>
                  <a:lnTo>
                    <a:pt x="977" y="370"/>
                  </a:lnTo>
                  <a:lnTo>
                    <a:pt x="976" y="363"/>
                  </a:lnTo>
                  <a:lnTo>
                    <a:pt x="973" y="358"/>
                  </a:lnTo>
                  <a:lnTo>
                    <a:pt x="983" y="347"/>
                  </a:lnTo>
                  <a:lnTo>
                    <a:pt x="990" y="338"/>
                  </a:lnTo>
                  <a:lnTo>
                    <a:pt x="992" y="328"/>
                  </a:lnTo>
                  <a:lnTo>
                    <a:pt x="992" y="320"/>
                  </a:lnTo>
                  <a:lnTo>
                    <a:pt x="990" y="312"/>
                  </a:lnTo>
                  <a:lnTo>
                    <a:pt x="986" y="305"/>
                  </a:lnTo>
                  <a:lnTo>
                    <a:pt x="980" y="298"/>
                  </a:lnTo>
                  <a:lnTo>
                    <a:pt x="975" y="292"/>
                  </a:lnTo>
                  <a:lnTo>
                    <a:pt x="968" y="285"/>
                  </a:lnTo>
                  <a:lnTo>
                    <a:pt x="962" y="278"/>
                  </a:lnTo>
                  <a:lnTo>
                    <a:pt x="956" y="271"/>
                  </a:lnTo>
                  <a:lnTo>
                    <a:pt x="952" y="263"/>
                  </a:lnTo>
                  <a:lnTo>
                    <a:pt x="949" y="255"/>
                  </a:lnTo>
                  <a:lnTo>
                    <a:pt x="949" y="246"/>
                  </a:lnTo>
                  <a:lnTo>
                    <a:pt x="952" y="236"/>
                  </a:lnTo>
                  <a:lnTo>
                    <a:pt x="959" y="226"/>
                  </a:lnTo>
                  <a:lnTo>
                    <a:pt x="954" y="215"/>
                  </a:lnTo>
                  <a:lnTo>
                    <a:pt x="951" y="203"/>
                  </a:lnTo>
                  <a:lnTo>
                    <a:pt x="948" y="193"/>
                  </a:lnTo>
                  <a:lnTo>
                    <a:pt x="945" y="181"/>
                  </a:lnTo>
                  <a:lnTo>
                    <a:pt x="942" y="171"/>
                  </a:lnTo>
                  <a:lnTo>
                    <a:pt x="940" y="159"/>
                  </a:lnTo>
                  <a:lnTo>
                    <a:pt x="939" y="149"/>
                  </a:lnTo>
                  <a:lnTo>
                    <a:pt x="938" y="138"/>
                  </a:lnTo>
                  <a:lnTo>
                    <a:pt x="938" y="127"/>
                  </a:lnTo>
                  <a:lnTo>
                    <a:pt x="938" y="116"/>
                  </a:lnTo>
                  <a:lnTo>
                    <a:pt x="939" y="105"/>
                  </a:lnTo>
                  <a:lnTo>
                    <a:pt x="940" y="94"/>
                  </a:lnTo>
                  <a:lnTo>
                    <a:pt x="944" y="84"/>
                  </a:lnTo>
                  <a:lnTo>
                    <a:pt x="947" y="72"/>
                  </a:lnTo>
                  <a:lnTo>
                    <a:pt x="952" y="62"/>
                  </a:lnTo>
                  <a:lnTo>
                    <a:pt x="959" y="51"/>
                  </a:lnTo>
                  <a:lnTo>
                    <a:pt x="949" y="47"/>
                  </a:lnTo>
                  <a:lnTo>
                    <a:pt x="942" y="45"/>
                  </a:lnTo>
                  <a:lnTo>
                    <a:pt x="938" y="43"/>
                  </a:lnTo>
                  <a:lnTo>
                    <a:pt x="934" y="45"/>
                  </a:lnTo>
                  <a:lnTo>
                    <a:pt x="931" y="47"/>
                  </a:lnTo>
                  <a:lnTo>
                    <a:pt x="930" y="51"/>
                  </a:lnTo>
                  <a:lnTo>
                    <a:pt x="929" y="56"/>
                  </a:lnTo>
                  <a:lnTo>
                    <a:pt x="928" y="61"/>
                  </a:lnTo>
                  <a:lnTo>
                    <a:pt x="928" y="66"/>
                  </a:lnTo>
                  <a:lnTo>
                    <a:pt x="926" y="73"/>
                  </a:lnTo>
                  <a:lnTo>
                    <a:pt x="926" y="79"/>
                  </a:lnTo>
                  <a:lnTo>
                    <a:pt x="925" y="85"/>
                  </a:lnTo>
                  <a:lnTo>
                    <a:pt x="923" y="91"/>
                  </a:lnTo>
                  <a:lnTo>
                    <a:pt x="919" y="96"/>
                  </a:lnTo>
                  <a:lnTo>
                    <a:pt x="915" y="101"/>
                  </a:lnTo>
                  <a:lnTo>
                    <a:pt x="910" y="104"/>
                  </a:lnTo>
                  <a:lnTo>
                    <a:pt x="906" y="103"/>
                  </a:lnTo>
                  <a:lnTo>
                    <a:pt x="901" y="104"/>
                  </a:lnTo>
                  <a:lnTo>
                    <a:pt x="896" y="105"/>
                  </a:lnTo>
                  <a:lnTo>
                    <a:pt x="893" y="107"/>
                  </a:lnTo>
                  <a:lnTo>
                    <a:pt x="888" y="109"/>
                  </a:lnTo>
                  <a:lnTo>
                    <a:pt x="885" y="112"/>
                  </a:lnTo>
                  <a:lnTo>
                    <a:pt x="883" y="115"/>
                  </a:lnTo>
                  <a:lnTo>
                    <a:pt x="879" y="118"/>
                  </a:lnTo>
                  <a:lnTo>
                    <a:pt x="877" y="123"/>
                  </a:lnTo>
                  <a:lnTo>
                    <a:pt x="875" y="126"/>
                  </a:lnTo>
                  <a:lnTo>
                    <a:pt x="873" y="131"/>
                  </a:lnTo>
                  <a:lnTo>
                    <a:pt x="872" y="135"/>
                  </a:lnTo>
                  <a:lnTo>
                    <a:pt x="871" y="141"/>
                  </a:lnTo>
                  <a:lnTo>
                    <a:pt x="871" y="146"/>
                  </a:lnTo>
                  <a:lnTo>
                    <a:pt x="871" y="151"/>
                  </a:lnTo>
                  <a:lnTo>
                    <a:pt x="873" y="157"/>
                  </a:lnTo>
                  <a:lnTo>
                    <a:pt x="876" y="172"/>
                  </a:lnTo>
                  <a:lnTo>
                    <a:pt x="875" y="189"/>
                  </a:lnTo>
                  <a:lnTo>
                    <a:pt x="871" y="209"/>
                  </a:lnTo>
                  <a:lnTo>
                    <a:pt x="867" y="228"/>
                  </a:lnTo>
                  <a:lnTo>
                    <a:pt x="860" y="249"/>
                  </a:lnTo>
                  <a:lnTo>
                    <a:pt x="852" y="270"/>
                  </a:lnTo>
                  <a:lnTo>
                    <a:pt x="845" y="292"/>
                  </a:lnTo>
                  <a:lnTo>
                    <a:pt x="838" y="312"/>
                  </a:lnTo>
                  <a:lnTo>
                    <a:pt x="831" y="333"/>
                  </a:lnTo>
                  <a:lnTo>
                    <a:pt x="826" y="354"/>
                  </a:lnTo>
                  <a:lnTo>
                    <a:pt x="823" y="373"/>
                  </a:lnTo>
                  <a:lnTo>
                    <a:pt x="823" y="390"/>
                  </a:lnTo>
                  <a:lnTo>
                    <a:pt x="826" y="406"/>
                  </a:lnTo>
                  <a:lnTo>
                    <a:pt x="833" y="421"/>
                  </a:lnTo>
                  <a:lnTo>
                    <a:pt x="844" y="434"/>
                  </a:lnTo>
                  <a:lnTo>
                    <a:pt x="861" y="444"/>
                  </a:lnTo>
                  <a:lnTo>
                    <a:pt x="860" y="451"/>
                  </a:lnTo>
                  <a:lnTo>
                    <a:pt x="862" y="458"/>
                  </a:lnTo>
                  <a:lnTo>
                    <a:pt x="864" y="464"/>
                  </a:lnTo>
                  <a:lnTo>
                    <a:pt x="869" y="469"/>
                  </a:lnTo>
                  <a:lnTo>
                    <a:pt x="873" y="473"/>
                  </a:lnTo>
                  <a:lnTo>
                    <a:pt x="879" y="478"/>
                  </a:lnTo>
                  <a:lnTo>
                    <a:pt x="885" y="481"/>
                  </a:lnTo>
                  <a:lnTo>
                    <a:pt x="891" y="485"/>
                  </a:lnTo>
                  <a:lnTo>
                    <a:pt x="896" y="488"/>
                  </a:lnTo>
                  <a:lnTo>
                    <a:pt x="901" y="491"/>
                  </a:lnTo>
                  <a:lnTo>
                    <a:pt x="906" y="495"/>
                  </a:lnTo>
                  <a:lnTo>
                    <a:pt x="909" y="500"/>
                  </a:lnTo>
                  <a:lnTo>
                    <a:pt x="911" y="504"/>
                  </a:lnTo>
                  <a:lnTo>
                    <a:pt x="913" y="511"/>
                  </a:lnTo>
                  <a:lnTo>
                    <a:pt x="910" y="518"/>
                  </a:lnTo>
                  <a:lnTo>
                    <a:pt x="908" y="526"/>
                  </a:lnTo>
                  <a:lnTo>
                    <a:pt x="903" y="524"/>
                  </a:lnTo>
                  <a:lnTo>
                    <a:pt x="901" y="526"/>
                  </a:lnTo>
                  <a:lnTo>
                    <a:pt x="902" y="531"/>
                  </a:lnTo>
                  <a:lnTo>
                    <a:pt x="905" y="537"/>
                  </a:lnTo>
                  <a:lnTo>
                    <a:pt x="909" y="547"/>
                  </a:lnTo>
                  <a:lnTo>
                    <a:pt x="915" y="557"/>
                  </a:lnTo>
                  <a:lnTo>
                    <a:pt x="921" y="568"/>
                  </a:lnTo>
                  <a:lnTo>
                    <a:pt x="926" y="581"/>
                  </a:lnTo>
                  <a:lnTo>
                    <a:pt x="932" y="594"/>
                  </a:lnTo>
                  <a:lnTo>
                    <a:pt x="937" y="605"/>
                  </a:lnTo>
                  <a:lnTo>
                    <a:pt x="941" y="616"/>
                  </a:lnTo>
                  <a:lnTo>
                    <a:pt x="944" y="625"/>
                  </a:lnTo>
                  <a:lnTo>
                    <a:pt x="944" y="632"/>
                  </a:lnTo>
                  <a:lnTo>
                    <a:pt x="941" y="636"/>
                  </a:lnTo>
                  <a:lnTo>
                    <a:pt x="937" y="639"/>
                  </a:lnTo>
                  <a:lnTo>
                    <a:pt x="930" y="637"/>
                  </a:lnTo>
                  <a:lnTo>
                    <a:pt x="924" y="636"/>
                  </a:lnTo>
                  <a:lnTo>
                    <a:pt x="918" y="635"/>
                  </a:lnTo>
                  <a:lnTo>
                    <a:pt x="913" y="633"/>
                  </a:lnTo>
                  <a:lnTo>
                    <a:pt x="906" y="630"/>
                  </a:lnTo>
                  <a:lnTo>
                    <a:pt x="899" y="627"/>
                  </a:lnTo>
                  <a:lnTo>
                    <a:pt x="891" y="622"/>
                  </a:lnTo>
                  <a:lnTo>
                    <a:pt x="883" y="619"/>
                  </a:lnTo>
                  <a:lnTo>
                    <a:pt x="875" y="614"/>
                  </a:lnTo>
                  <a:lnTo>
                    <a:pt x="865" y="610"/>
                  </a:lnTo>
                  <a:lnTo>
                    <a:pt x="857" y="606"/>
                  </a:lnTo>
                  <a:lnTo>
                    <a:pt x="848" y="603"/>
                  </a:lnTo>
                  <a:lnTo>
                    <a:pt x="840" y="599"/>
                  </a:lnTo>
                  <a:lnTo>
                    <a:pt x="831" y="597"/>
                  </a:lnTo>
                  <a:lnTo>
                    <a:pt x="823" y="596"/>
                  </a:lnTo>
                  <a:lnTo>
                    <a:pt x="815" y="596"/>
                  </a:lnTo>
                  <a:lnTo>
                    <a:pt x="808" y="598"/>
                  </a:lnTo>
                  <a:lnTo>
                    <a:pt x="807" y="597"/>
                  </a:lnTo>
                  <a:lnTo>
                    <a:pt x="804" y="596"/>
                  </a:lnTo>
                  <a:lnTo>
                    <a:pt x="801" y="594"/>
                  </a:lnTo>
                  <a:lnTo>
                    <a:pt x="798" y="590"/>
                  </a:lnTo>
                  <a:lnTo>
                    <a:pt x="793" y="587"/>
                  </a:lnTo>
                  <a:lnTo>
                    <a:pt x="787" y="582"/>
                  </a:lnTo>
                  <a:lnTo>
                    <a:pt x="781" y="578"/>
                  </a:lnTo>
                  <a:lnTo>
                    <a:pt x="776" y="574"/>
                  </a:lnTo>
                  <a:lnTo>
                    <a:pt x="770" y="570"/>
                  </a:lnTo>
                  <a:lnTo>
                    <a:pt x="764" y="565"/>
                  </a:lnTo>
                  <a:lnTo>
                    <a:pt x="759" y="560"/>
                  </a:lnTo>
                  <a:lnTo>
                    <a:pt x="754" y="557"/>
                  </a:lnTo>
                  <a:lnTo>
                    <a:pt x="750" y="554"/>
                  </a:lnTo>
                  <a:lnTo>
                    <a:pt x="747" y="551"/>
                  </a:lnTo>
                  <a:lnTo>
                    <a:pt x="745" y="550"/>
                  </a:lnTo>
                  <a:lnTo>
                    <a:pt x="740" y="549"/>
                  </a:lnTo>
                  <a:lnTo>
                    <a:pt x="737" y="549"/>
                  </a:lnTo>
                  <a:lnTo>
                    <a:pt x="732" y="549"/>
                  </a:lnTo>
                  <a:lnTo>
                    <a:pt x="727" y="550"/>
                  </a:lnTo>
                  <a:lnTo>
                    <a:pt x="723" y="551"/>
                  </a:lnTo>
                  <a:lnTo>
                    <a:pt x="718" y="552"/>
                  </a:lnTo>
                  <a:lnTo>
                    <a:pt x="713" y="554"/>
                  </a:lnTo>
                  <a:lnTo>
                    <a:pt x="708" y="555"/>
                  </a:lnTo>
                  <a:lnTo>
                    <a:pt x="702" y="556"/>
                  </a:lnTo>
                  <a:lnTo>
                    <a:pt x="698" y="557"/>
                  </a:lnTo>
                  <a:lnTo>
                    <a:pt x="693" y="557"/>
                  </a:lnTo>
                  <a:lnTo>
                    <a:pt x="688" y="557"/>
                  </a:lnTo>
                  <a:lnTo>
                    <a:pt x="684" y="557"/>
                  </a:lnTo>
                  <a:lnTo>
                    <a:pt x="679" y="556"/>
                  </a:lnTo>
                  <a:lnTo>
                    <a:pt x="676" y="555"/>
                  </a:lnTo>
                  <a:lnTo>
                    <a:pt x="673" y="552"/>
                  </a:lnTo>
                  <a:lnTo>
                    <a:pt x="669" y="542"/>
                  </a:lnTo>
                  <a:lnTo>
                    <a:pt x="667" y="531"/>
                  </a:lnTo>
                  <a:lnTo>
                    <a:pt x="668" y="519"/>
                  </a:lnTo>
                  <a:lnTo>
                    <a:pt x="671" y="505"/>
                  </a:lnTo>
                  <a:lnTo>
                    <a:pt x="675" y="491"/>
                  </a:lnTo>
                  <a:lnTo>
                    <a:pt x="681" y="478"/>
                  </a:lnTo>
                  <a:lnTo>
                    <a:pt x="687" y="463"/>
                  </a:lnTo>
                  <a:lnTo>
                    <a:pt x="695" y="448"/>
                  </a:lnTo>
                  <a:lnTo>
                    <a:pt x="702" y="433"/>
                  </a:lnTo>
                  <a:lnTo>
                    <a:pt x="709" y="419"/>
                  </a:lnTo>
                  <a:lnTo>
                    <a:pt x="716" y="404"/>
                  </a:lnTo>
                  <a:lnTo>
                    <a:pt x="721" y="390"/>
                  </a:lnTo>
                  <a:lnTo>
                    <a:pt x="724" y="377"/>
                  </a:lnTo>
                  <a:lnTo>
                    <a:pt x="726" y="364"/>
                  </a:lnTo>
                  <a:lnTo>
                    <a:pt x="725" y="352"/>
                  </a:lnTo>
                  <a:lnTo>
                    <a:pt x="723" y="343"/>
                  </a:lnTo>
                  <a:lnTo>
                    <a:pt x="721" y="338"/>
                  </a:lnTo>
                  <a:lnTo>
                    <a:pt x="721" y="331"/>
                  </a:lnTo>
                  <a:lnTo>
                    <a:pt x="721" y="323"/>
                  </a:lnTo>
                  <a:lnTo>
                    <a:pt x="723" y="313"/>
                  </a:lnTo>
                  <a:lnTo>
                    <a:pt x="724" y="304"/>
                  </a:lnTo>
                  <a:lnTo>
                    <a:pt x="726" y="293"/>
                  </a:lnTo>
                  <a:lnTo>
                    <a:pt x="730" y="282"/>
                  </a:lnTo>
                  <a:lnTo>
                    <a:pt x="732" y="271"/>
                  </a:lnTo>
                  <a:lnTo>
                    <a:pt x="734" y="261"/>
                  </a:lnTo>
                  <a:lnTo>
                    <a:pt x="737" y="250"/>
                  </a:lnTo>
                  <a:lnTo>
                    <a:pt x="739" y="240"/>
                  </a:lnTo>
                  <a:lnTo>
                    <a:pt x="740" y="231"/>
                  </a:lnTo>
                  <a:lnTo>
                    <a:pt x="740" y="223"/>
                  </a:lnTo>
                  <a:lnTo>
                    <a:pt x="739" y="216"/>
                  </a:lnTo>
                  <a:lnTo>
                    <a:pt x="737" y="210"/>
                  </a:lnTo>
                  <a:lnTo>
                    <a:pt x="734" y="207"/>
                  </a:lnTo>
                  <a:lnTo>
                    <a:pt x="722" y="215"/>
                  </a:lnTo>
                  <a:lnTo>
                    <a:pt x="710" y="220"/>
                  </a:lnTo>
                  <a:lnTo>
                    <a:pt x="699" y="225"/>
                  </a:lnTo>
                  <a:lnTo>
                    <a:pt x="690" y="228"/>
                  </a:lnTo>
                  <a:lnTo>
                    <a:pt x="680" y="230"/>
                  </a:lnTo>
                  <a:lnTo>
                    <a:pt x="671" y="230"/>
                  </a:lnTo>
                  <a:lnTo>
                    <a:pt x="662" y="230"/>
                  </a:lnTo>
                  <a:lnTo>
                    <a:pt x="653" y="228"/>
                  </a:lnTo>
                  <a:lnTo>
                    <a:pt x="644" y="226"/>
                  </a:lnTo>
                  <a:lnTo>
                    <a:pt x="633" y="224"/>
                  </a:lnTo>
                  <a:lnTo>
                    <a:pt x="622" y="223"/>
                  </a:lnTo>
                  <a:lnTo>
                    <a:pt x="610" y="220"/>
                  </a:lnTo>
                  <a:lnTo>
                    <a:pt x="598" y="219"/>
                  </a:lnTo>
                  <a:lnTo>
                    <a:pt x="584" y="218"/>
                  </a:lnTo>
                  <a:lnTo>
                    <a:pt x="568" y="218"/>
                  </a:lnTo>
                  <a:lnTo>
                    <a:pt x="550" y="220"/>
                  </a:lnTo>
                  <a:lnTo>
                    <a:pt x="541" y="210"/>
                  </a:lnTo>
                  <a:lnTo>
                    <a:pt x="531" y="202"/>
                  </a:lnTo>
                  <a:lnTo>
                    <a:pt x="518" y="195"/>
                  </a:lnTo>
                  <a:lnTo>
                    <a:pt x="506" y="190"/>
                  </a:lnTo>
                  <a:lnTo>
                    <a:pt x="491" y="187"/>
                  </a:lnTo>
                  <a:lnTo>
                    <a:pt x="476" y="185"/>
                  </a:lnTo>
                  <a:lnTo>
                    <a:pt x="461" y="182"/>
                  </a:lnTo>
                  <a:lnTo>
                    <a:pt x="445" y="182"/>
                  </a:lnTo>
                  <a:lnTo>
                    <a:pt x="429" y="182"/>
                  </a:lnTo>
                  <a:lnTo>
                    <a:pt x="412" y="184"/>
                  </a:lnTo>
                  <a:lnTo>
                    <a:pt x="396" y="185"/>
                  </a:lnTo>
                  <a:lnTo>
                    <a:pt x="380" y="187"/>
                  </a:lnTo>
                  <a:lnTo>
                    <a:pt x="365" y="189"/>
                  </a:lnTo>
                  <a:lnTo>
                    <a:pt x="352" y="192"/>
                  </a:lnTo>
                  <a:lnTo>
                    <a:pt x="339" y="194"/>
                  </a:lnTo>
                  <a:lnTo>
                    <a:pt x="327" y="196"/>
                  </a:lnTo>
                  <a:lnTo>
                    <a:pt x="318" y="204"/>
                  </a:lnTo>
                  <a:lnTo>
                    <a:pt x="308" y="212"/>
                  </a:lnTo>
                  <a:lnTo>
                    <a:pt x="299" y="217"/>
                  </a:lnTo>
                  <a:lnTo>
                    <a:pt x="288" y="221"/>
                  </a:lnTo>
                  <a:lnTo>
                    <a:pt x="278" y="225"/>
                  </a:lnTo>
                  <a:lnTo>
                    <a:pt x="266" y="227"/>
                  </a:lnTo>
                  <a:lnTo>
                    <a:pt x="256" y="230"/>
                  </a:lnTo>
                  <a:lnTo>
                    <a:pt x="245" y="231"/>
                  </a:lnTo>
                  <a:lnTo>
                    <a:pt x="233" y="233"/>
                  </a:lnTo>
                  <a:lnTo>
                    <a:pt x="223" y="234"/>
                  </a:lnTo>
                  <a:lnTo>
                    <a:pt x="212" y="236"/>
                  </a:lnTo>
                  <a:lnTo>
                    <a:pt x="202" y="240"/>
                  </a:lnTo>
                  <a:lnTo>
                    <a:pt x="192" y="243"/>
                  </a:lnTo>
                  <a:lnTo>
                    <a:pt x="183" y="248"/>
                  </a:lnTo>
                  <a:lnTo>
                    <a:pt x="174" y="255"/>
                  </a:lnTo>
                  <a:lnTo>
                    <a:pt x="166" y="263"/>
                  </a:lnTo>
                  <a:lnTo>
                    <a:pt x="157" y="265"/>
                  </a:lnTo>
                  <a:lnTo>
                    <a:pt x="148" y="270"/>
                  </a:lnTo>
                  <a:lnTo>
                    <a:pt x="140" y="277"/>
                  </a:lnTo>
                  <a:lnTo>
                    <a:pt x="132" y="286"/>
                  </a:lnTo>
                  <a:lnTo>
                    <a:pt x="124" y="295"/>
                  </a:lnTo>
                  <a:lnTo>
                    <a:pt x="116" y="305"/>
                  </a:lnTo>
                  <a:lnTo>
                    <a:pt x="109" y="317"/>
                  </a:lnTo>
                  <a:lnTo>
                    <a:pt x="101" y="329"/>
                  </a:lnTo>
                  <a:lnTo>
                    <a:pt x="94" y="341"/>
                  </a:lnTo>
                  <a:lnTo>
                    <a:pt x="86" y="354"/>
                  </a:lnTo>
                  <a:lnTo>
                    <a:pt x="78" y="365"/>
                  </a:lnTo>
                  <a:lnTo>
                    <a:pt x="70" y="377"/>
                  </a:lnTo>
                  <a:lnTo>
                    <a:pt x="62" y="387"/>
                  </a:lnTo>
                  <a:lnTo>
                    <a:pt x="54" y="396"/>
                  </a:lnTo>
                  <a:lnTo>
                    <a:pt x="45" y="404"/>
                  </a:lnTo>
                  <a:lnTo>
                    <a:pt x="35" y="411"/>
                  </a:lnTo>
                  <a:lnTo>
                    <a:pt x="34" y="409"/>
                  </a:lnTo>
                  <a:lnTo>
                    <a:pt x="33" y="403"/>
                  </a:lnTo>
                  <a:lnTo>
                    <a:pt x="32" y="395"/>
                  </a:lnTo>
                  <a:lnTo>
                    <a:pt x="30" y="385"/>
                  </a:lnTo>
                  <a:lnTo>
                    <a:pt x="26" y="371"/>
                  </a:lnTo>
                  <a:lnTo>
                    <a:pt x="24" y="357"/>
                  </a:lnTo>
                  <a:lnTo>
                    <a:pt x="20" y="342"/>
                  </a:lnTo>
                  <a:lnTo>
                    <a:pt x="17" y="326"/>
                  </a:lnTo>
                  <a:lnTo>
                    <a:pt x="13" y="310"/>
                  </a:lnTo>
                  <a:lnTo>
                    <a:pt x="10" y="295"/>
                  </a:lnTo>
                  <a:lnTo>
                    <a:pt x="8" y="281"/>
                  </a:lnTo>
                  <a:lnTo>
                    <a:pt x="4" y="267"/>
                  </a:lnTo>
                  <a:lnTo>
                    <a:pt x="2" y="257"/>
                  </a:lnTo>
                  <a:lnTo>
                    <a:pt x="1" y="249"/>
                  </a:lnTo>
                  <a:lnTo>
                    <a:pt x="0" y="243"/>
                  </a:lnTo>
                  <a:lnTo>
                    <a:pt x="0" y="242"/>
                  </a:lnTo>
                  <a:lnTo>
                    <a:pt x="10" y="239"/>
                  </a:lnTo>
                  <a:lnTo>
                    <a:pt x="40" y="231"/>
                  </a:lnTo>
                  <a:lnTo>
                    <a:pt x="87" y="219"/>
                  </a:lnTo>
                  <a:lnTo>
                    <a:pt x="148" y="204"/>
                  </a:lnTo>
                  <a:lnTo>
                    <a:pt x="220" y="186"/>
                  </a:lnTo>
                  <a:lnTo>
                    <a:pt x="300" y="165"/>
                  </a:lnTo>
                  <a:lnTo>
                    <a:pt x="386" y="143"/>
                  </a:lnTo>
                  <a:lnTo>
                    <a:pt x="476" y="120"/>
                  </a:lnTo>
                  <a:lnTo>
                    <a:pt x="564" y="97"/>
                  </a:lnTo>
                  <a:lnTo>
                    <a:pt x="650" y="76"/>
                  </a:lnTo>
                  <a:lnTo>
                    <a:pt x="730" y="55"/>
                  </a:lnTo>
                  <a:lnTo>
                    <a:pt x="802" y="37"/>
                  </a:lnTo>
                  <a:lnTo>
                    <a:pt x="863" y="22"/>
                  </a:lnTo>
                  <a:lnTo>
                    <a:pt x="910" y="10"/>
                  </a:lnTo>
                  <a:lnTo>
                    <a:pt x="940" y="2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6" name="Freeform 34"/>
            <p:cNvSpPr>
              <a:spLocks/>
            </p:cNvSpPr>
            <p:nvPr/>
          </p:nvSpPr>
          <p:spPr bwMode="auto">
            <a:xfrm>
              <a:off x="4116" y="2073"/>
              <a:ext cx="665" cy="439"/>
            </a:xfrm>
            <a:custGeom>
              <a:avLst/>
              <a:gdLst>
                <a:gd name="T0" fmla="*/ 56 w 1994"/>
                <a:gd name="T1" fmla="*/ 1 h 1317"/>
                <a:gd name="T2" fmla="*/ 59 w 1994"/>
                <a:gd name="T3" fmla="*/ 0 h 1317"/>
                <a:gd name="T4" fmla="*/ 59 w 1994"/>
                <a:gd name="T5" fmla="*/ 3 h 1317"/>
                <a:gd name="T6" fmla="*/ 59 w 1994"/>
                <a:gd name="T7" fmla="*/ 6 h 1317"/>
                <a:gd name="T8" fmla="*/ 57 w 1994"/>
                <a:gd name="T9" fmla="*/ 11 h 1317"/>
                <a:gd name="T10" fmla="*/ 58 w 1994"/>
                <a:gd name="T11" fmla="*/ 13 h 1317"/>
                <a:gd name="T12" fmla="*/ 59 w 1994"/>
                <a:gd name="T13" fmla="*/ 13 h 1317"/>
                <a:gd name="T14" fmla="*/ 61 w 1994"/>
                <a:gd name="T15" fmla="*/ 14 h 1317"/>
                <a:gd name="T16" fmla="*/ 62 w 1994"/>
                <a:gd name="T17" fmla="*/ 14 h 1317"/>
                <a:gd name="T18" fmla="*/ 65 w 1994"/>
                <a:gd name="T19" fmla="*/ 15 h 1317"/>
                <a:gd name="T20" fmla="*/ 67 w 1994"/>
                <a:gd name="T21" fmla="*/ 17 h 1317"/>
                <a:gd name="T22" fmla="*/ 69 w 1994"/>
                <a:gd name="T23" fmla="*/ 16 h 1317"/>
                <a:gd name="T24" fmla="*/ 68 w 1994"/>
                <a:gd name="T25" fmla="*/ 19 h 1317"/>
                <a:gd name="T26" fmla="*/ 69 w 1994"/>
                <a:gd name="T27" fmla="*/ 21 h 1317"/>
                <a:gd name="T28" fmla="*/ 69 w 1994"/>
                <a:gd name="T29" fmla="*/ 23 h 1317"/>
                <a:gd name="T30" fmla="*/ 70 w 1994"/>
                <a:gd name="T31" fmla="*/ 25 h 1317"/>
                <a:gd name="T32" fmla="*/ 70 w 1994"/>
                <a:gd name="T33" fmla="*/ 26 h 1317"/>
                <a:gd name="T34" fmla="*/ 71 w 1994"/>
                <a:gd name="T35" fmla="*/ 28 h 1317"/>
                <a:gd name="T36" fmla="*/ 67 w 1994"/>
                <a:gd name="T37" fmla="*/ 27 h 1317"/>
                <a:gd name="T38" fmla="*/ 67 w 1994"/>
                <a:gd name="T39" fmla="*/ 27 h 1317"/>
                <a:gd name="T40" fmla="*/ 69 w 1994"/>
                <a:gd name="T41" fmla="*/ 29 h 1317"/>
                <a:gd name="T42" fmla="*/ 72 w 1994"/>
                <a:gd name="T43" fmla="*/ 29 h 1317"/>
                <a:gd name="T44" fmla="*/ 74 w 1994"/>
                <a:gd name="T45" fmla="*/ 31 h 1317"/>
                <a:gd name="T46" fmla="*/ 73 w 1994"/>
                <a:gd name="T47" fmla="*/ 32 h 1317"/>
                <a:gd name="T48" fmla="*/ 72 w 1994"/>
                <a:gd name="T49" fmla="*/ 33 h 1317"/>
                <a:gd name="T50" fmla="*/ 40 w 1994"/>
                <a:gd name="T51" fmla="*/ 41 h 1317"/>
                <a:gd name="T52" fmla="*/ 15 w 1994"/>
                <a:gd name="T53" fmla="*/ 46 h 1317"/>
                <a:gd name="T54" fmla="*/ 3 w 1994"/>
                <a:gd name="T55" fmla="*/ 48 h 1317"/>
                <a:gd name="T56" fmla="*/ 1 w 1994"/>
                <a:gd name="T57" fmla="*/ 47 h 1317"/>
                <a:gd name="T58" fmla="*/ 4 w 1994"/>
                <a:gd name="T59" fmla="*/ 45 h 1317"/>
                <a:gd name="T60" fmla="*/ 8 w 1994"/>
                <a:gd name="T61" fmla="*/ 40 h 1317"/>
                <a:gd name="T62" fmla="*/ 12 w 1994"/>
                <a:gd name="T63" fmla="*/ 36 h 1317"/>
                <a:gd name="T64" fmla="*/ 13 w 1994"/>
                <a:gd name="T65" fmla="*/ 35 h 1317"/>
                <a:gd name="T66" fmla="*/ 14 w 1994"/>
                <a:gd name="T67" fmla="*/ 35 h 1317"/>
                <a:gd name="T68" fmla="*/ 16 w 1994"/>
                <a:gd name="T69" fmla="*/ 37 h 1317"/>
                <a:gd name="T70" fmla="*/ 19 w 1994"/>
                <a:gd name="T71" fmla="*/ 37 h 1317"/>
                <a:gd name="T72" fmla="*/ 21 w 1994"/>
                <a:gd name="T73" fmla="*/ 35 h 1317"/>
                <a:gd name="T74" fmla="*/ 23 w 1994"/>
                <a:gd name="T75" fmla="*/ 35 h 1317"/>
                <a:gd name="T76" fmla="*/ 24 w 1994"/>
                <a:gd name="T77" fmla="*/ 34 h 1317"/>
                <a:gd name="T78" fmla="*/ 26 w 1994"/>
                <a:gd name="T79" fmla="*/ 33 h 1317"/>
                <a:gd name="T80" fmla="*/ 27 w 1994"/>
                <a:gd name="T81" fmla="*/ 33 h 1317"/>
                <a:gd name="T82" fmla="*/ 28 w 1994"/>
                <a:gd name="T83" fmla="*/ 32 h 1317"/>
                <a:gd name="T84" fmla="*/ 30 w 1994"/>
                <a:gd name="T85" fmla="*/ 30 h 1317"/>
                <a:gd name="T86" fmla="*/ 30 w 1994"/>
                <a:gd name="T87" fmla="*/ 28 h 1317"/>
                <a:gd name="T88" fmla="*/ 31 w 1994"/>
                <a:gd name="T89" fmla="*/ 26 h 1317"/>
                <a:gd name="T90" fmla="*/ 32 w 1994"/>
                <a:gd name="T91" fmla="*/ 23 h 1317"/>
                <a:gd name="T92" fmla="*/ 32 w 1994"/>
                <a:gd name="T93" fmla="*/ 19 h 1317"/>
                <a:gd name="T94" fmla="*/ 33 w 1994"/>
                <a:gd name="T95" fmla="*/ 16 h 1317"/>
                <a:gd name="T96" fmla="*/ 35 w 1994"/>
                <a:gd name="T97" fmla="*/ 17 h 1317"/>
                <a:gd name="T98" fmla="*/ 38 w 1994"/>
                <a:gd name="T99" fmla="*/ 17 h 1317"/>
                <a:gd name="T100" fmla="*/ 38 w 1994"/>
                <a:gd name="T101" fmla="*/ 13 h 1317"/>
                <a:gd name="T102" fmla="*/ 39 w 1994"/>
                <a:gd name="T103" fmla="*/ 12 h 1317"/>
                <a:gd name="T104" fmla="*/ 40 w 1994"/>
                <a:gd name="T105" fmla="*/ 12 h 1317"/>
                <a:gd name="T106" fmla="*/ 41 w 1994"/>
                <a:gd name="T107" fmla="*/ 11 h 1317"/>
                <a:gd name="T108" fmla="*/ 41 w 1994"/>
                <a:gd name="T109" fmla="*/ 9 h 1317"/>
                <a:gd name="T110" fmla="*/ 45 w 1994"/>
                <a:gd name="T111" fmla="*/ 4 h 1317"/>
                <a:gd name="T112" fmla="*/ 47 w 1994"/>
                <a:gd name="T113" fmla="*/ 1 h 1317"/>
                <a:gd name="T114" fmla="*/ 50 w 1994"/>
                <a:gd name="T115" fmla="*/ 2 h 1317"/>
                <a:gd name="T116" fmla="*/ 52 w 1994"/>
                <a:gd name="T117" fmla="*/ 2 h 1317"/>
                <a:gd name="T118" fmla="*/ 52 w 1994"/>
                <a:gd name="T119" fmla="*/ 1 h 131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94"/>
                <a:gd name="T181" fmla="*/ 0 h 1317"/>
                <a:gd name="T182" fmla="*/ 1994 w 1994"/>
                <a:gd name="T183" fmla="*/ 1317 h 131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94" h="1317">
                  <a:moveTo>
                    <a:pt x="1410" y="13"/>
                  </a:moveTo>
                  <a:lnTo>
                    <a:pt x="1428" y="11"/>
                  </a:lnTo>
                  <a:lnTo>
                    <a:pt x="1444" y="11"/>
                  </a:lnTo>
                  <a:lnTo>
                    <a:pt x="1458" y="11"/>
                  </a:lnTo>
                  <a:lnTo>
                    <a:pt x="1470" y="13"/>
                  </a:lnTo>
                  <a:lnTo>
                    <a:pt x="1482" y="14"/>
                  </a:lnTo>
                  <a:lnTo>
                    <a:pt x="1493" y="17"/>
                  </a:lnTo>
                  <a:lnTo>
                    <a:pt x="1504" y="19"/>
                  </a:lnTo>
                  <a:lnTo>
                    <a:pt x="1513" y="20"/>
                  </a:lnTo>
                  <a:lnTo>
                    <a:pt x="1522" y="21"/>
                  </a:lnTo>
                  <a:lnTo>
                    <a:pt x="1531" y="23"/>
                  </a:lnTo>
                  <a:lnTo>
                    <a:pt x="1540" y="23"/>
                  </a:lnTo>
                  <a:lnTo>
                    <a:pt x="1550" y="21"/>
                  </a:lnTo>
                  <a:lnTo>
                    <a:pt x="1559" y="18"/>
                  </a:lnTo>
                  <a:lnTo>
                    <a:pt x="1570" y="13"/>
                  </a:lnTo>
                  <a:lnTo>
                    <a:pt x="1582" y="8"/>
                  </a:lnTo>
                  <a:lnTo>
                    <a:pt x="1594" y="0"/>
                  </a:lnTo>
                  <a:lnTo>
                    <a:pt x="1597" y="3"/>
                  </a:lnTo>
                  <a:lnTo>
                    <a:pt x="1598" y="9"/>
                  </a:lnTo>
                  <a:lnTo>
                    <a:pt x="1599" y="16"/>
                  </a:lnTo>
                  <a:lnTo>
                    <a:pt x="1598" y="24"/>
                  </a:lnTo>
                  <a:lnTo>
                    <a:pt x="1597" y="33"/>
                  </a:lnTo>
                  <a:lnTo>
                    <a:pt x="1596" y="43"/>
                  </a:lnTo>
                  <a:lnTo>
                    <a:pt x="1593" y="54"/>
                  </a:lnTo>
                  <a:lnTo>
                    <a:pt x="1591" y="64"/>
                  </a:lnTo>
                  <a:lnTo>
                    <a:pt x="1589" y="75"/>
                  </a:lnTo>
                  <a:lnTo>
                    <a:pt x="1585" y="86"/>
                  </a:lnTo>
                  <a:lnTo>
                    <a:pt x="1584" y="97"/>
                  </a:lnTo>
                  <a:lnTo>
                    <a:pt x="1582" y="106"/>
                  </a:lnTo>
                  <a:lnTo>
                    <a:pt x="1581" y="116"/>
                  </a:lnTo>
                  <a:lnTo>
                    <a:pt x="1581" y="124"/>
                  </a:lnTo>
                  <a:lnTo>
                    <a:pt x="1581" y="131"/>
                  </a:lnTo>
                  <a:lnTo>
                    <a:pt x="1583" y="136"/>
                  </a:lnTo>
                  <a:lnTo>
                    <a:pt x="1585" y="147"/>
                  </a:lnTo>
                  <a:lnTo>
                    <a:pt x="1586" y="158"/>
                  </a:lnTo>
                  <a:lnTo>
                    <a:pt x="1584" y="170"/>
                  </a:lnTo>
                  <a:lnTo>
                    <a:pt x="1581" y="183"/>
                  </a:lnTo>
                  <a:lnTo>
                    <a:pt x="1576" y="197"/>
                  </a:lnTo>
                  <a:lnTo>
                    <a:pt x="1569" y="212"/>
                  </a:lnTo>
                  <a:lnTo>
                    <a:pt x="1562" y="227"/>
                  </a:lnTo>
                  <a:lnTo>
                    <a:pt x="1555" y="242"/>
                  </a:lnTo>
                  <a:lnTo>
                    <a:pt x="1547" y="257"/>
                  </a:lnTo>
                  <a:lnTo>
                    <a:pt x="1541" y="272"/>
                  </a:lnTo>
                  <a:lnTo>
                    <a:pt x="1535" y="286"/>
                  </a:lnTo>
                  <a:lnTo>
                    <a:pt x="1531" y="299"/>
                  </a:lnTo>
                  <a:lnTo>
                    <a:pt x="1528" y="312"/>
                  </a:lnTo>
                  <a:lnTo>
                    <a:pt x="1527" y="325"/>
                  </a:lnTo>
                  <a:lnTo>
                    <a:pt x="1529" y="335"/>
                  </a:lnTo>
                  <a:lnTo>
                    <a:pt x="1533" y="345"/>
                  </a:lnTo>
                  <a:lnTo>
                    <a:pt x="1537" y="348"/>
                  </a:lnTo>
                  <a:lnTo>
                    <a:pt x="1540" y="349"/>
                  </a:lnTo>
                  <a:lnTo>
                    <a:pt x="1545" y="350"/>
                  </a:lnTo>
                  <a:lnTo>
                    <a:pt x="1550" y="350"/>
                  </a:lnTo>
                  <a:lnTo>
                    <a:pt x="1554" y="350"/>
                  </a:lnTo>
                  <a:lnTo>
                    <a:pt x="1559" y="350"/>
                  </a:lnTo>
                  <a:lnTo>
                    <a:pt x="1564" y="349"/>
                  </a:lnTo>
                  <a:lnTo>
                    <a:pt x="1569" y="348"/>
                  </a:lnTo>
                  <a:lnTo>
                    <a:pt x="1574" y="347"/>
                  </a:lnTo>
                  <a:lnTo>
                    <a:pt x="1579" y="345"/>
                  </a:lnTo>
                  <a:lnTo>
                    <a:pt x="1584" y="344"/>
                  </a:lnTo>
                  <a:lnTo>
                    <a:pt x="1589" y="343"/>
                  </a:lnTo>
                  <a:lnTo>
                    <a:pt x="1593" y="342"/>
                  </a:lnTo>
                  <a:lnTo>
                    <a:pt x="1597" y="342"/>
                  </a:lnTo>
                  <a:lnTo>
                    <a:pt x="1601" y="342"/>
                  </a:lnTo>
                  <a:lnTo>
                    <a:pt x="1605" y="343"/>
                  </a:lnTo>
                  <a:lnTo>
                    <a:pt x="1607" y="344"/>
                  </a:lnTo>
                  <a:lnTo>
                    <a:pt x="1610" y="347"/>
                  </a:lnTo>
                  <a:lnTo>
                    <a:pt x="1614" y="350"/>
                  </a:lnTo>
                  <a:lnTo>
                    <a:pt x="1619" y="353"/>
                  </a:lnTo>
                  <a:lnTo>
                    <a:pt x="1624" y="358"/>
                  </a:lnTo>
                  <a:lnTo>
                    <a:pt x="1630" y="363"/>
                  </a:lnTo>
                  <a:lnTo>
                    <a:pt x="1636" y="367"/>
                  </a:lnTo>
                  <a:lnTo>
                    <a:pt x="1641" y="371"/>
                  </a:lnTo>
                  <a:lnTo>
                    <a:pt x="1647" y="375"/>
                  </a:lnTo>
                  <a:lnTo>
                    <a:pt x="1653" y="380"/>
                  </a:lnTo>
                  <a:lnTo>
                    <a:pt x="1658" y="383"/>
                  </a:lnTo>
                  <a:lnTo>
                    <a:pt x="1661" y="387"/>
                  </a:lnTo>
                  <a:lnTo>
                    <a:pt x="1664" y="389"/>
                  </a:lnTo>
                  <a:lnTo>
                    <a:pt x="1667" y="390"/>
                  </a:lnTo>
                  <a:lnTo>
                    <a:pt x="1668" y="391"/>
                  </a:lnTo>
                  <a:lnTo>
                    <a:pt x="1675" y="389"/>
                  </a:lnTo>
                  <a:lnTo>
                    <a:pt x="1683" y="389"/>
                  </a:lnTo>
                  <a:lnTo>
                    <a:pt x="1691" y="390"/>
                  </a:lnTo>
                  <a:lnTo>
                    <a:pt x="1700" y="392"/>
                  </a:lnTo>
                  <a:lnTo>
                    <a:pt x="1708" y="396"/>
                  </a:lnTo>
                  <a:lnTo>
                    <a:pt x="1717" y="399"/>
                  </a:lnTo>
                  <a:lnTo>
                    <a:pt x="1725" y="403"/>
                  </a:lnTo>
                  <a:lnTo>
                    <a:pt x="1735" y="407"/>
                  </a:lnTo>
                  <a:lnTo>
                    <a:pt x="1743" y="412"/>
                  </a:lnTo>
                  <a:lnTo>
                    <a:pt x="1751" y="415"/>
                  </a:lnTo>
                  <a:lnTo>
                    <a:pt x="1759" y="420"/>
                  </a:lnTo>
                  <a:lnTo>
                    <a:pt x="1766" y="423"/>
                  </a:lnTo>
                  <a:lnTo>
                    <a:pt x="1773" y="426"/>
                  </a:lnTo>
                  <a:lnTo>
                    <a:pt x="1778" y="428"/>
                  </a:lnTo>
                  <a:lnTo>
                    <a:pt x="1784" y="429"/>
                  </a:lnTo>
                  <a:lnTo>
                    <a:pt x="1790" y="430"/>
                  </a:lnTo>
                  <a:lnTo>
                    <a:pt x="1800" y="446"/>
                  </a:lnTo>
                  <a:lnTo>
                    <a:pt x="1811" y="457"/>
                  </a:lnTo>
                  <a:lnTo>
                    <a:pt x="1819" y="463"/>
                  </a:lnTo>
                  <a:lnTo>
                    <a:pt x="1825" y="464"/>
                  </a:lnTo>
                  <a:lnTo>
                    <a:pt x="1832" y="463"/>
                  </a:lnTo>
                  <a:lnTo>
                    <a:pt x="1837" y="458"/>
                  </a:lnTo>
                  <a:lnTo>
                    <a:pt x="1842" y="453"/>
                  </a:lnTo>
                  <a:lnTo>
                    <a:pt x="1845" y="448"/>
                  </a:lnTo>
                  <a:lnTo>
                    <a:pt x="1848" y="441"/>
                  </a:lnTo>
                  <a:lnTo>
                    <a:pt x="1851" y="436"/>
                  </a:lnTo>
                  <a:lnTo>
                    <a:pt x="1852" y="434"/>
                  </a:lnTo>
                  <a:lnTo>
                    <a:pt x="1853" y="434"/>
                  </a:lnTo>
                  <a:lnTo>
                    <a:pt x="1854" y="437"/>
                  </a:lnTo>
                  <a:lnTo>
                    <a:pt x="1855" y="445"/>
                  </a:lnTo>
                  <a:lnTo>
                    <a:pt x="1856" y="459"/>
                  </a:lnTo>
                  <a:lnTo>
                    <a:pt x="1858" y="479"/>
                  </a:lnTo>
                  <a:lnTo>
                    <a:pt x="1853" y="483"/>
                  </a:lnTo>
                  <a:lnTo>
                    <a:pt x="1851" y="488"/>
                  </a:lnTo>
                  <a:lnTo>
                    <a:pt x="1850" y="494"/>
                  </a:lnTo>
                  <a:lnTo>
                    <a:pt x="1848" y="499"/>
                  </a:lnTo>
                  <a:lnTo>
                    <a:pt x="1848" y="505"/>
                  </a:lnTo>
                  <a:lnTo>
                    <a:pt x="1850" y="511"/>
                  </a:lnTo>
                  <a:lnTo>
                    <a:pt x="1851" y="517"/>
                  </a:lnTo>
                  <a:lnTo>
                    <a:pt x="1853" y="523"/>
                  </a:lnTo>
                  <a:lnTo>
                    <a:pt x="1854" y="529"/>
                  </a:lnTo>
                  <a:lnTo>
                    <a:pt x="1856" y="536"/>
                  </a:lnTo>
                  <a:lnTo>
                    <a:pt x="1858" y="543"/>
                  </a:lnTo>
                  <a:lnTo>
                    <a:pt x="1859" y="550"/>
                  </a:lnTo>
                  <a:lnTo>
                    <a:pt x="1860" y="557"/>
                  </a:lnTo>
                  <a:lnTo>
                    <a:pt x="1860" y="564"/>
                  </a:lnTo>
                  <a:lnTo>
                    <a:pt x="1859" y="571"/>
                  </a:lnTo>
                  <a:lnTo>
                    <a:pt x="1858" y="579"/>
                  </a:lnTo>
                  <a:lnTo>
                    <a:pt x="1853" y="584"/>
                  </a:lnTo>
                  <a:lnTo>
                    <a:pt x="1852" y="590"/>
                  </a:lnTo>
                  <a:lnTo>
                    <a:pt x="1852" y="596"/>
                  </a:lnTo>
                  <a:lnTo>
                    <a:pt x="1854" y="600"/>
                  </a:lnTo>
                  <a:lnTo>
                    <a:pt x="1858" y="605"/>
                  </a:lnTo>
                  <a:lnTo>
                    <a:pt x="1861" y="610"/>
                  </a:lnTo>
                  <a:lnTo>
                    <a:pt x="1867" y="614"/>
                  </a:lnTo>
                  <a:lnTo>
                    <a:pt x="1871" y="619"/>
                  </a:lnTo>
                  <a:lnTo>
                    <a:pt x="1877" y="623"/>
                  </a:lnTo>
                  <a:lnTo>
                    <a:pt x="1882" y="629"/>
                  </a:lnTo>
                  <a:lnTo>
                    <a:pt x="1886" y="635"/>
                  </a:lnTo>
                  <a:lnTo>
                    <a:pt x="1890" y="641"/>
                  </a:lnTo>
                  <a:lnTo>
                    <a:pt x="1893" y="648"/>
                  </a:lnTo>
                  <a:lnTo>
                    <a:pt x="1893" y="654"/>
                  </a:lnTo>
                  <a:lnTo>
                    <a:pt x="1893" y="662"/>
                  </a:lnTo>
                  <a:lnTo>
                    <a:pt x="1891" y="673"/>
                  </a:lnTo>
                  <a:lnTo>
                    <a:pt x="1889" y="673"/>
                  </a:lnTo>
                  <a:lnTo>
                    <a:pt x="1889" y="675"/>
                  </a:lnTo>
                  <a:lnTo>
                    <a:pt x="1889" y="677"/>
                  </a:lnTo>
                  <a:lnTo>
                    <a:pt x="1889" y="681"/>
                  </a:lnTo>
                  <a:lnTo>
                    <a:pt x="1890" y="685"/>
                  </a:lnTo>
                  <a:lnTo>
                    <a:pt x="1891" y="689"/>
                  </a:lnTo>
                  <a:lnTo>
                    <a:pt x="1893" y="695"/>
                  </a:lnTo>
                  <a:lnTo>
                    <a:pt x="1896" y="699"/>
                  </a:lnTo>
                  <a:lnTo>
                    <a:pt x="1897" y="705"/>
                  </a:lnTo>
                  <a:lnTo>
                    <a:pt x="1899" y="711"/>
                  </a:lnTo>
                  <a:lnTo>
                    <a:pt x="1901" y="716"/>
                  </a:lnTo>
                  <a:lnTo>
                    <a:pt x="1904" y="722"/>
                  </a:lnTo>
                  <a:lnTo>
                    <a:pt x="1905" y="728"/>
                  </a:lnTo>
                  <a:lnTo>
                    <a:pt x="1906" y="734"/>
                  </a:lnTo>
                  <a:lnTo>
                    <a:pt x="1907" y="738"/>
                  </a:lnTo>
                  <a:lnTo>
                    <a:pt x="1908" y="744"/>
                  </a:lnTo>
                  <a:lnTo>
                    <a:pt x="1907" y="746"/>
                  </a:lnTo>
                  <a:lnTo>
                    <a:pt x="1904" y="749"/>
                  </a:lnTo>
                  <a:lnTo>
                    <a:pt x="1898" y="749"/>
                  </a:lnTo>
                  <a:lnTo>
                    <a:pt x="1891" y="747"/>
                  </a:lnTo>
                  <a:lnTo>
                    <a:pt x="1883" y="745"/>
                  </a:lnTo>
                  <a:lnTo>
                    <a:pt x="1874" y="743"/>
                  </a:lnTo>
                  <a:lnTo>
                    <a:pt x="1865" y="739"/>
                  </a:lnTo>
                  <a:lnTo>
                    <a:pt x="1854" y="736"/>
                  </a:lnTo>
                  <a:lnTo>
                    <a:pt x="1843" y="733"/>
                  </a:lnTo>
                  <a:lnTo>
                    <a:pt x="1831" y="730"/>
                  </a:lnTo>
                  <a:lnTo>
                    <a:pt x="1821" y="727"/>
                  </a:lnTo>
                  <a:lnTo>
                    <a:pt x="1811" y="726"/>
                  </a:lnTo>
                  <a:lnTo>
                    <a:pt x="1801" y="726"/>
                  </a:lnTo>
                  <a:lnTo>
                    <a:pt x="1792" y="726"/>
                  </a:lnTo>
                  <a:lnTo>
                    <a:pt x="1785" y="728"/>
                  </a:lnTo>
                  <a:lnTo>
                    <a:pt x="1779" y="733"/>
                  </a:lnTo>
                  <a:lnTo>
                    <a:pt x="1783" y="734"/>
                  </a:lnTo>
                  <a:lnTo>
                    <a:pt x="1788" y="736"/>
                  </a:lnTo>
                  <a:lnTo>
                    <a:pt x="1793" y="738"/>
                  </a:lnTo>
                  <a:lnTo>
                    <a:pt x="1801" y="742"/>
                  </a:lnTo>
                  <a:lnTo>
                    <a:pt x="1808" y="745"/>
                  </a:lnTo>
                  <a:lnTo>
                    <a:pt x="1817" y="749"/>
                  </a:lnTo>
                  <a:lnTo>
                    <a:pt x="1827" y="752"/>
                  </a:lnTo>
                  <a:lnTo>
                    <a:pt x="1835" y="756"/>
                  </a:lnTo>
                  <a:lnTo>
                    <a:pt x="1844" y="759"/>
                  </a:lnTo>
                  <a:lnTo>
                    <a:pt x="1851" y="762"/>
                  </a:lnTo>
                  <a:lnTo>
                    <a:pt x="1859" y="766"/>
                  </a:lnTo>
                  <a:lnTo>
                    <a:pt x="1865" y="768"/>
                  </a:lnTo>
                  <a:lnTo>
                    <a:pt x="1869" y="770"/>
                  </a:lnTo>
                  <a:lnTo>
                    <a:pt x="1873" y="772"/>
                  </a:lnTo>
                  <a:lnTo>
                    <a:pt x="1874" y="773"/>
                  </a:lnTo>
                  <a:lnTo>
                    <a:pt x="1877" y="783"/>
                  </a:lnTo>
                  <a:lnTo>
                    <a:pt x="1884" y="790"/>
                  </a:lnTo>
                  <a:lnTo>
                    <a:pt x="1892" y="795"/>
                  </a:lnTo>
                  <a:lnTo>
                    <a:pt x="1902" y="797"/>
                  </a:lnTo>
                  <a:lnTo>
                    <a:pt x="1913" y="797"/>
                  </a:lnTo>
                  <a:lnTo>
                    <a:pt x="1925" y="796"/>
                  </a:lnTo>
                  <a:lnTo>
                    <a:pt x="1937" y="795"/>
                  </a:lnTo>
                  <a:lnTo>
                    <a:pt x="1948" y="792"/>
                  </a:lnTo>
                  <a:lnTo>
                    <a:pt x="1960" y="791"/>
                  </a:lnTo>
                  <a:lnTo>
                    <a:pt x="1970" y="790"/>
                  </a:lnTo>
                  <a:lnTo>
                    <a:pt x="1980" y="790"/>
                  </a:lnTo>
                  <a:lnTo>
                    <a:pt x="1986" y="792"/>
                  </a:lnTo>
                  <a:lnTo>
                    <a:pt x="1992" y="796"/>
                  </a:lnTo>
                  <a:lnTo>
                    <a:pt x="1994" y="803"/>
                  </a:lnTo>
                  <a:lnTo>
                    <a:pt x="1994" y="813"/>
                  </a:lnTo>
                  <a:lnTo>
                    <a:pt x="1991" y="827"/>
                  </a:lnTo>
                  <a:lnTo>
                    <a:pt x="1990" y="830"/>
                  </a:lnTo>
                  <a:lnTo>
                    <a:pt x="1989" y="834"/>
                  </a:lnTo>
                  <a:lnTo>
                    <a:pt x="1988" y="837"/>
                  </a:lnTo>
                  <a:lnTo>
                    <a:pt x="1986" y="841"/>
                  </a:lnTo>
                  <a:lnTo>
                    <a:pt x="1985" y="844"/>
                  </a:lnTo>
                  <a:lnTo>
                    <a:pt x="1984" y="847"/>
                  </a:lnTo>
                  <a:lnTo>
                    <a:pt x="1983" y="851"/>
                  </a:lnTo>
                  <a:lnTo>
                    <a:pt x="1982" y="854"/>
                  </a:lnTo>
                  <a:lnTo>
                    <a:pt x="1981" y="859"/>
                  </a:lnTo>
                  <a:lnTo>
                    <a:pt x="1980" y="862"/>
                  </a:lnTo>
                  <a:lnTo>
                    <a:pt x="1978" y="867"/>
                  </a:lnTo>
                  <a:lnTo>
                    <a:pt x="1977" y="870"/>
                  </a:lnTo>
                  <a:lnTo>
                    <a:pt x="1976" y="875"/>
                  </a:lnTo>
                  <a:lnTo>
                    <a:pt x="1976" y="880"/>
                  </a:lnTo>
                  <a:lnTo>
                    <a:pt x="1975" y="884"/>
                  </a:lnTo>
                  <a:lnTo>
                    <a:pt x="1975" y="890"/>
                  </a:lnTo>
                  <a:lnTo>
                    <a:pt x="1963" y="892"/>
                  </a:lnTo>
                  <a:lnTo>
                    <a:pt x="1931" y="900"/>
                  </a:lnTo>
                  <a:lnTo>
                    <a:pt x="1881" y="913"/>
                  </a:lnTo>
                  <a:lnTo>
                    <a:pt x="1814" y="929"/>
                  </a:lnTo>
                  <a:lnTo>
                    <a:pt x="1733" y="949"/>
                  </a:lnTo>
                  <a:lnTo>
                    <a:pt x="1639" y="971"/>
                  </a:lnTo>
                  <a:lnTo>
                    <a:pt x="1537" y="997"/>
                  </a:lnTo>
                  <a:lnTo>
                    <a:pt x="1425" y="1023"/>
                  </a:lnTo>
                  <a:lnTo>
                    <a:pt x="1309" y="1051"/>
                  </a:lnTo>
                  <a:lnTo>
                    <a:pt x="1189" y="1078"/>
                  </a:lnTo>
                  <a:lnTo>
                    <a:pt x="1067" y="1106"/>
                  </a:lnTo>
                  <a:lnTo>
                    <a:pt x="947" y="1133"/>
                  </a:lnTo>
                  <a:lnTo>
                    <a:pt x="829" y="1159"/>
                  </a:lnTo>
                  <a:lnTo>
                    <a:pt x="716" y="1183"/>
                  </a:lnTo>
                  <a:lnTo>
                    <a:pt x="611" y="1205"/>
                  </a:lnTo>
                  <a:lnTo>
                    <a:pt x="516" y="1223"/>
                  </a:lnTo>
                  <a:lnTo>
                    <a:pt x="488" y="1230"/>
                  </a:lnTo>
                  <a:lnTo>
                    <a:pt x="458" y="1238"/>
                  </a:lnTo>
                  <a:lnTo>
                    <a:pt x="427" y="1245"/>
                  </a:lnTo>
                  <a:lnTo>
                    <a:pt x="395" y="1253"/>
                  </a:lnTo>
                  <a:lnTo>
                    <a:pt x="362" y="1260"/>
                  </a:lnTo>
                  <a:lnTo>
                    <a:pt x="327" y="1266"/>
                  </a:lnTo>
                  <a:lnTo>
                    <a:pt x="292" y="1272"/>
                  </a:lnTo>
                  <a:lnTo>
                    <a:pt x="256" y="1278"/>
                  </a:lnTo>
                  <a:lnTo>
                    <a:pt x="220" y="1284"/>
                  </a:lnTo>
                  <a:lnTo>
                    <a:pt x="186" y="1290"/>
                  </a:lnTo>
                  <a:lnTo>
                    <a:pt x="151" y="1295"/>
                  </a:lnTo>
                  <a:lnTo>
                    <a:pt x="118" y="1300"/>
                  </a:lnTo>
                  <a:lnTo>
                    <a:pt x="86" y="1305"/>
                  </a:lnTo>
                  <a:lnTo>
                    <a:pt x="55" y="1309"/>
                  </a:lnTo>
                  <a:lnTo>
                    <a:pt x="26" y="1313"/>
                  </a:lnTo>
                  <a:lnTo>
                    <a:pt x="0" y="1317"/>
                  </a:lnTo>
                  <a:lnTo>
                    <a:pt x="3" y="1306"/>
                  </a:lnTo>
                  <a:lnTo>
                    <a:pt x="8" y="1297"/>
                  </a:lnTo>
                  <a:lnTo>
                    <a:pt x="14" y="1287"/>
                  </a:lnTo>
                  <a:lnTo>
                    <a:pt x="20" y="1278"/>
                  </a:lnTo>
                  <a:lnTo>
                    <a:pt x="28" y="1270"/>
                  </a:lnTo>
                  <a:lnTo>
                    <a:pt x="37" y="1263"/>
                  </a:lnTo>
                  <a:lnTo>
                    <a:pt x="46" y="1256"/>
                  </a:lnTo>
                  <a:lnTo>
                    <a:pt x="55" y="1250"/>
                  </a:lnTo>
                  <a:lnTo>
                    <a:pt x="64" y="1244"/>
                  </a:lnTo>
                  <a:lnTo>
                    <a:pt x="74" y="1238"/>
                  </a:lnTo>
                  <a:lnTo>
                    <a:pt x="84" y="1233"/>
                  </a:lnTo>
                  <a:lnTo>
                    <a:pt x="93" y="1228"/>
                  </a:lnTo>
                  <a:lnTo>
                    <a:pt x="102" y="1223"/>
                  </a:lnTo>
                  <a:lnTo>
                    <a:pt x="111" y="1218"/>
                  </a:lnTo>
                  <a:lnTo>
                    <a:pt x="119" y="1214"/>
                  </a:lnTo>
                  <a:lnTo>
                    <a:pt x="127" y="1210"/>
                  </a:lnTo>
                  <a:lnTo>
                    <a:pt x="135" y="1198"/>
                  </a:lnTo>
                  <a:lnTo>
                    <a:pt x="145" y="1184"/>
                  </a:lnTo>
                  <a:lnTo>
                    <a:pt x="154" y="1169"/>
                  </a:lnTo>
                  <a:lnTo>
                    <a:pt x="163" y="1154"/>
                  </a:lnTo>
                  <a:lnTo>
                    <a:pt x="173" y="1137"/>
                  </a:lnTo>
                  <a:lnTo>
                    <a:pt x="185" y="1120"/>
                  </a:lnTo>
                  <a:lnTo>
                    <a:pt x="196" y="1102"/>
                  </a:lnTo>
                  <a:lnTo>
                    <a:pt x="208" y="1085"/>
                  </a:lnTo>
                  <a:lnTo>
                    <a:pt x="219" y="1069"/>
                  </a:lnTo>
                  <a:lnTo>
                    <a:pt x="232" y="1052"/>
                  </a:lnTo>
                  <a:lnTo>
                    <a:pt x="245" y="1037"/>
                  </a:lnTo>
                  <a:lnTo>
                    <a:pt x="258" y="1023"/>
                  </a:lnTo>
                  <a:lnTo>
                    <a:pt x="271" y="1009"/>
                  </a:lnTo>
                  <a:lnTo>
                    <a:pt x="286" y="998"/>
                  </a:lnTo>
                  <a:lnTo>
                    <a:pt x="300" y="989"/>
                  </a:lnTo>
                  <a:lnTo>
                    <a:pt x="315" y="982"/>
                  </a:lnTo>
                  <a:lnTo>
                    <a:pt x="315" y="981"/>
                  </a:lnTo>
                  <a:lnTo>
                    <a:pt x="316" y="980"/>
                  </a:lnTo>
                  <a:lnTo>
                    <a:pt x="318" y="976"/>
                  </a:lnTo>
                  <a:lnTo>
                    <a:pt x="320" y="973"/>
                  </a:lnTo>
                  <a:lnTo>
                    <a:pt x="324" y="969"/>
                  </a:lnTo>
                  <a:lnTo>
                    <a:pt x="327" y="965"/>
                  </a:lnTo>
                  <a:lnTo>
                    <a:pt x="332" y="960"/>
                  </a:lnTo>
                  <a:lnTo>
                    <a:pt x="335" y="955"/>
                  </a:lnTo>
                  <a:lnTo>
                    <a:pt x="339" y="950"/>
                  </a:lnTo>
                  <a:lnTo>
                    <a:pt x="343" y="945"/>
                  </a:lnTo>
                  <a:lnTo>
                    <a:pt x="347" y="940"/>
                  </a:lnTo>
                  <a:lnTo>
                    <a:pt x="350" y="937"/>
                  </a:lnTo>
                  <a:lnTo>
                    <a:pt x="353" y="934"/>
                  </a:lnTo>
                  <a:lnTo>
                    <a:pt x="355" y="930"/>
                  </a:lnTo>
                  <a:lnTo>
                    <a:pt x="356" y="929"/>
                  </a:lnTo>
                  <a:lnTo>
                    <a:pt x="357" y="929"/>
                  </a:lnTo>
                  <a:lnTo>
                    <a:pt x="362" y="936"/>
                  </a:lnTo>
                  <a:lnTo>
                    <a:pt x="369" y="944"/>
                  </a:lnTo>
                  <a:lnTo>
                    <a:pt x="375" y="951"/>
                  </a:lnTo>
                  <a:lnTo>
                    <a:pt x="380" y="957"/>
                  </a:lnTo>
                  <a:lnTo>
                    <a:pt x="387" y="961"/>
                  </a:lnTo>
                  <a:lnTo>
                    <a:pt x="394" y="967"/>
                  </a:lnTo>
                  <a:lnTo>
                    <a:pt x="401" y="971"/>
                  </a:lnTo>
                  <a:lnTo>
                    <a:pt x="408" y="975"/>
                  </a:lnTo>
                  <a:lnTo>
                    <a:pt x="415" y="980"/>
                  </a:lnTo>
                  <a:lnTo>
                    <a:pt x="422" y="983"/>
                  </a:lnTo>
                  <a:lnTo>
                    <a:pt x="429" y="986"/>
                  </a:lnTo>
                  <a:lnTo>
                    <a:pt x="437" y="990"/>
                  </a:lnTo>
                  <a:lnTo>
                    <a:pt x="444" y="993"/>
                  </a:lnTo>
                  <a:lnTo>
                    <a:pt x="450" y="996"/>
                  </a:lnTo>
                  <a:lnTo>
                    <a:pt x="458" y="999"/>
                  </a:lnTo>
                  <a:lnTo>
                    <a:pt x="467" y="1004"/>
                  </a:lnTo>
                  <a:lnTo>
                    <a:pt x="475" y="1005"/>
                  </a:lnTo>
                  <a:lnTo>
                    <a:pt x="483" y="1004"/>
                  </a:lnTo>
                  <a:lnTo>
                    <a:pt x="491" y="1001"/>
                  </a:lnTo>
                  <a:lnTo>
                    <a:pt x="498" y="997"/>
                  </a:lnTo>
                  <a:lnTo>
                    <a:pt x="506" y="992"/>
                  </a:lnTo>
                  <a:lnTo>
                    <a:pt x="512" y="986"/>
                  </a:lnTo>
                  <a:lnTo>
                    <a:pt x="518" y="981"/>
                  </a:lnTo>
                  <a:lnTo>
                    <a:pt x="525" y="975"/>
                  </a:lnTo>
                  <a:lnTo>
                    <a:pt x="532" y="969"/>
                  </a:lnTo>
                  <a:lnTo>
                    <a:pt x="538" y="963"/>
                  </a:lnTo>
                  <a:lnTo>
                    <a:pt x="545" y="960"/>
                  </a:lnTo>
                  <a:lnTo>
                    <a:pt x="552" y="957"/>
                  </a:lnTo>
                  <a:lnTo>
                    <a:pt x="557" y="955"/>
                  </a:lnTo>
                  <a:lnTo>
                    <a:pt x="564" y="957"/>
                  </a:lnTo>
                  <a:lnTo>
                    <a:pt x="571" y="960"/>
                  </a:lnTo>
                  <a:lnTo>
                    <a:pt x="579" y="966"/>
                  </a:lnTo>
                  <a:lnTo>
                    <a:pt x="585" y="961"/>
                  </a:lnTo>
                  <a:lnTo>
                    <a:pt x="591" y="958"/>
                  </a:lnTo>
                  <a:lnTo>
                    <a:pt x="598" y="954"/>
                  </a:lnTo>
                  <a:lnTo>
                    <a:pt x="604" y="952"/>
                  </a:lnTo>
                  <a:lnTo>
                    <a:pt x="613" y="950"/>
                  </a:lnTo>
                  <a:lnTo>
                    <a:pt x="619" y="947"/>
                  </a:lnTo>
                  <a:lnTo>
                    <a:pt x="626" y="945"/>
                  </a:lnTo>
                  <a:lnTo>
                    <a:pt x="633" y="943"/>
                  </a:lnTo>
                  <a:lnTo>
                    <a:pt x="640" y="939"/>
                  </a:lnTo>
                  <a:lnTo>
                    <a:pt x="646" y="937"/>
                  </a:lnTo>
                  <a:lnTo>
                    <a:pt x="650" y="934"/>
                  </a:lnTo>
                  <a:lnTo>
                    <a:pt x="655" y="930"/>
                  </a:lnTo>
                  <a:lnTo>
                    <a:pt x="657" y="926"/>
                  </a:lnTo>
                  <a:lnTo>
                    <a:pt x="660" y="921"/>
                  </a:lnTo>
                  <a:lnTo>
                    <a:pt x="661" y="914"/>
                  </a:lnTo>
                  <a:lnTo>
                    <a:pt x="661" y="908"/>
                  </a:lnTo>
                  <a:lnTo>
                    <a:pt x="662" y="906"/>
                  </a:lnTo>
                  <a:lnTo>
                    <a:pt x="664" y="904"/>
                  </a:lnTo>
                  <a:lnTo>
                    <a:pt x="667" y="903"/>
                  </a:lnTo>
                  <a:lnTo>
                    <a:pt x="670" y="901"/>
                  </a:lnTo>
                  <a:lnTo>
                    <a:pt x="675" y="901"/>
                  </a:lnTo>
                  <a:lnTo>
                    <a:pt x="678" y="901"/>
                  </a:lnTo>
                  <a:lnTo>
                    <a:pt x="683" y="901"/>
                  </a:lnTo>
                  <a:lnTo>
                    <a:pt x="687" y="901"/>
                  </a:lnTo>
                  <a:lnTo>
                    <a:pt x="692" y="901"/>
                  </a:lnTo>
                  <a:lnTo>
                    <a:pt x="695" y="903"/>
                  </a:lnTo>
                  <a:lnTo>
                    <a:pt x="700" y="904"/>
                  </a:lnTo>
                  <a:lnTo>
                    <a:pt x="704" y="904"/>
                  </a:lnTo>
                  <a:lnTo>
                    <a:pt x="708" y="905"/>
                  </a:lnTo>
                  <a:lnTo>
                    <a:pt x="711" y="905"/>
                  </a:lnTo>
                  <a:lnTo>
                    <a:pt x="715" y="905"/>
                  </a:lnTo>
                  <a:lnTo>
                    <a:pt x="718" y="906"/>
                  </a:lnTo>
                  <a:lnTo>
                    <a:pt x="724" y="897"/>
                  </a:lnTo>
                  <a:lnTo>
                    <a:pt x="729" y="889"/>
                  </a:lnTo>
                  <a:lnTo>
                    <a:pt x="733" y="882"/>
                  </a:lnTo>
                  <a:lnTo>
                    <a:pt x="738" y="875"/>
                  </a:lnTo>
                  <a:lnTo>
                    <a:pt x="741" y="870"/>
                  </a:lnTo>
                  <a:lnTo>
                    <a:pt x="745" y="866"/>
                  </a:lnTo>
                  <a:lnTo>
                    <a:pt x="748" y="862"/>
                  </a:lnTo>
                  <a:lnTo>
                    <a:pt x="750" y="859"/>
                  </a:lnTo>
                  <a:lnTo>
                    <a:pt x="754" y="857"/>
                  </a:lnTo>
                  <a:lnTo>
                    <a:pt x="759" y="854"/>
                  </a:lnTo>
                  <a:lnTo>
                    <a:pt x="762" y="852"/>
                  </a:lnTo>
                  <a:lnTo>
                    <a:pt x="768" y="850"/>
                  </a:lnTo>
                  <a:lnTo>
                    <a:pt x="773" y="849"/>
                  </a:lnTo>
                  <a:lnTo>
                    <a:pt x="780" y="846"/>
                  </a:lnTo>
                  <a:lnTo>
                    <a:pt x="787" y="844"/>
                  </a:lnTo>
                  <a:lnTo>
                    <a:pt x="798" y="843"/>
                  </a:lnTo>
                  <a:lnTo>
                    <a:pt x="800" y="837"/>
                  </a:lnTo>
                  <a:lnTo>
                    <a:pt x="802" y="831"/>
                  </a:lnTo>
                  <a:lnTo>
                    <a:pt x="803" y="826"/>
                  </a:lnTo>
                  <a:lnTo>
                    <a:pt x="806" y="819"/>
                  </a:lnTo>
                  <a:lnTo>
                    <a:pt x="807" y="812"/>
                  </a:lnTo>
                  <a:lnTo>
                    <a:pt x="808" y="805"/>
                  </a:lnTo>
                  <a:lnTo>
                    <a:pt x="808" y="798"/>
                  </a:lnTo>
                  <a:lnTo>
                    <a:pt x="808" y="791"/>
                  </a:lnTo>
                  <a:lnTo>
                    <a:pt x="808" y="784"/>
                  </a:lnTo>
                  <a:lnTo>
                    <a:pt x="807" y="777"/>
                  </a:lnTo>
                  <a:lnTo>
                    <a:pt x="806" y="770"/>
                  </a:lnTo>
                  <a:lnTo>
                    <a:pt x="803" y="764"/>
                  </a:lnTo>
                  <a:lnTo>
                    <a:pt x="801" y="757"/>
                  </a:lnTo>
                  <a:lnTo>
                    <a:pt x="799" y="751"/>
                  </a:lnTo>
                  <a:lnTo>
                    <a:pt x="795" y="745"/>
                  </a:lnTo>
                  <a:lnTo>
                    <a:pt x="792" y="741"/>
                  </a:lnTo>
                  <a:lnTo>
                    <a:pt x="802" y="738"/>
                  </a:lnTo>
                  <a:lnTo>
                    <a:pt x="811" y="736"/>
                  </a:lnTo>
                  <a:lnTo>
                    <a:pt x="818" y="730"/>
                  </a:lnTo>
                  <a:lnTo>
                    <a:pt x="824" y="723"/>
                  </a:lnTo>
                  <a:lnTo>
                    <a:pt x="829" y="715"/>
                  </a:lnTo>
                  <a:lnTo>
                    <a:pt x="831" y="706"/>
                  </a:lnTo>
                  <a:lnTo>
                    <a:pt x="833" y="697"/>
                  </a:lnTo>
                  <a:lnTo>
                    <a:pt x="836" y="685"/>
                  </a:lnTo>
                  <a:lnTo>
                    <a:pt x="837" y="675"/>
                  </a:lnTo>
                  <a:lnTo>
                    <a:pt x="839" y="665"/>
                  </a:lnTo>
                  <a:lnTo>
                    <a:pt x="840" y="653"/>
                  </a:lnTo>
                  <a:lnTo>
                    <a:pt x="844" y="644"/>
                  </a:lnTo>
                  <a:lnTo>
                    <a:pt x="847" y="634"/>
                  </a:lnTo>
                  <a:lnTo>
                    <a:pt x="852" y="626"/>
                  </a:lnTo>
                  <a:lnTo>
                    <a:pt x="857" y="619"/>
                  </a:lnTo>
                  <a:lnTo>
                    <a:pt x="865" y="614"/>
                  </a:lnTo>
                  <a:lnTo>
                    <a:pt x="865" y="602"/>
                  </a:lnTo>
                  <a:lnTo>
                    <a:pt x="865" y="590"/>
                  </a:lnTo>
                  <a:lnTo>
                    <a:pt x="867" y="579"/>
                  </a:lnTo>
                  <a:lnTo>
                    <a:pt x="867" y="567"/>
                  </a:lnTo>
                  <a:lnTo>
                    <a:pt x="869" y="557"/>
                  </a:lnTo>
                  <a:lnTo>
                    <a:pt x="870" y="545"/>
                  </a:lnTo>
                  <a:lnTo>
                    <a:pt x="871" y="534"/>
                  </a:lnTo>
                  <a:lnTo>
                    <a:pt x="873" y="523"/>
                  </a:lnTo>
                  <a:lnTo>
                    <a:pt x="876" y="512"/>
                  </a:lnTo>
                  <a:lnTo>
                    <a:pt x="878" y="500"/>
                  </a:lnTo>
                  <a:lnTo>
                    <a:pt x="880" y="489"/>
                  </a:lnTo>
                  <a:lnTo>
                    <a:pt x="883" y="479"/>
                  </a:lnTo>
                  <a:lnTo>
                    <a:pt x="886" y="467"/>
                  </a:lnTo>
                  <a:lnTo>
                    <a:pt x="888" y="456"/>
                  </a:lnTo>
                  <a:lnTo>
                    <a:pt x="892" y="444"/>
                  </a:lnTo>
                  <a:lnTo>
                    <a:pt x="895" y="433"/>
                  </a:lnTo>
                  <a:lnTo>
                    <a:pt x="901" y="433"/>
                  </a:lnTo>
                  <a:lnTo>
                    <a:pt x="907" y="435"/>
                  </a:lnTo>
                  <a:lnTo>
                    <a:pt x="913" y="438"/>
                  </a:lnTo>
                  <a:lnTo>
                    <a:pt x="919" y="441"/>
                  </a:lnTo>
                  <a:lnTo>
                    <a:pt x="925" y="444"/>
                  </a:lnTo>
                  <a:lnTo>
                    <a:pt x="931" y="449"/>
                  </a:lnTo>
                  <a:lnTo>
                    <a:pt x="937" y="452"/>
                  </a:lnTo>
                  <a:lnTo>
                    <a:pt x="944" y="457"/>
                  </a:lnTo>
                  <a:lnTo>
                    <a:pt x="949" y="460"/>
                  </a:lnTo>
                  <a:lnTo>
                    <a:pt x="956" y="464"/>
                  </a:lnTo>
                  <a:lnTo>
                    <a:pt x="962" y="467"/>
                  </a:lnTo>
                  <a:lnTo>
                    <a:pt x="969" y="469"/>
                  </a:lnTo>
                  <a:lnTo>
                    <a:pt x="976" y="471"/>
                  </a:lnTo>
                  <a:lnTo>
                    <a:pt x="984" y="472"/>
                  </a:lnTo>
                  <a:lnTo>
                    <a:pt x="992" y="472"/>
                  </a:lnTo>
                  <a:lnTo>
                    <a:pt x="1000" y="471"/>
                  </a:lnTo>
                  <a:lnTo>
                    <a:pt x="1009" y="464"/>
                  </a:lnTo>
                  <a:lnTo>
                    <a:pt x="1016" y="456"/>
                  </a:lnTo>
                  <a:lnTo>
                    <a:pt x="1022" y="448"/>
                  </a:lnTo>
                  <a:lnTo>
                    <a:pt x="1026" y="438"/>
                  </a:lnTo>
                  <a:lnTo>
                    <a:pt x="1030" y="428"/>
                  </a:lnTo>
                  <a:lnTo>
                    <a:pt x="1032" y="418"/>
                  </a:lnTo>
                  <a:lnTo>
                    <a:pt x="1034" y="407"/>
                  </a:lnTo>
                  <a:lnTo>
                    <a:pt x="1036" y="396"/>
                  </a:lnTo>
                  <a:lnTo>
                    <a:pt x="1036" y="386"/>
                  </a:lnTo>
                  <a:lnTo>
                    <a:pt x="1037" y="374"/>
                  </a:lnTo>
                  <a:lnTo>
                    <a:pt x="1037" y="363"/>
                  </a:lnTo>
                  <a:lnTo>
                    <a:pt x="1038" y="351"/>
                  </a:lnTo>
                  <a:lnTo>
                    <a:pt x="1039" y="341"/>
                  </a:lnTo>
                  <a:lnTo>
                    <a:pt x="1040" y="330"/>
                  </a:lnTo>
                  <a:lnTo>
                    <a:pt x="1043" y="320"/>
                  </a:lnTo>
                  <a:lnTo>
                    <a:pt x="1046" y="311"/>
                  </a:lnTo>
                  <a:lnTo>
                    <a:pt x="1047" y="311"/>
                  </a:lnTo>
                  <a:lnTo>
                    <a:pt x="1049" y="312"/>
                  </a:lnTo>
                  <a:lnTo>
                    <a:pt x="1052" y="312"/>
                  </a:lnTo>
                  <a:lnTo>
                    <a:pt x="1054" y="313"/>
                  </a:lnTo>
                  <a:lnTo>
                    <a:pt x="1057" y="314"/>
                  </a:lnTo>
                  <a:lnTo>
                    <a:pt x="1061" y="315"/>
                  </a:lnTo>
                  <a:lnTo>
                    <a:pt x="1064" y="317"/>
                  </a:lnTo>
                  <a:lnTo>
                    <a:pt x="1068" y="318"/>
                  </a:lnTo>
                  <a:lnTo>
                    <a:pt x="1071" y="319"/>
                  </a:lnTo>
                  <a:lnTo>
                    <a:pt x="1075" y="320"/>
                  </a:lnTo>
                  <a:lnTo>
                    <a:pt x="1077" y="321"/>
                  </a:lnTo>
                  <a:lnTo>
                    <a:pt x="1079" y="321"/>
                  </a:lnTo>
                  <a:lnTo>
                    <a:pt x="1082" y="322"/>
                  </a:lnTo>
                  <a:lnTo>
                    <a:pt x="1083" y="322"/>
                  </a:lnTo>
                  <a:lnTo>
                    <a:pt x="1084" y="324"/>
                  </a:lnTo>
                  <a:lnTo>
                    <a:pt x="1087" y="322"/>
                  </a:lnTo>
                  <a:lnTo>
                    <a:pt x="1090" y="321"/>
                  </a:lnTo>
                  <a:lnTo>
                    <a:pt x="1092" y="319"/>
                  </a:lnTo>
                  <a:lnTo>
                    <a:pt x="1093" y="315"/>
                  </a:lnTo>
                  <a:lnTo>
                    <a:pt x="1094" y="312"/>
                  </a:lnTo>
                  <a:lnTo>
                    <a:pt x="1095" y="307"/>
                  </a:lnTo>
                  <a:lnTo>
                    <a:pt x="1095" y="303"/>
                  </a:lnTo>
                  <a:lnTo>
                    <a:pt x="1097" y="298"/>
                  </a:lnTo>
                  <a:lnTo>
                    <a:pt x="1097" y="293"/>
                  </a:lnTo>
                  <a:lnTo>
                    <a:pt x="1097" y="288"/>
                  </a:lnTo>
                  <a:lnTo>
                    <a:pt x="1097" y="282"/>
                  </a:lnTo>
                  <a:lnTo>
                    <a:pt x="1097" y="278"/>
                  </a:lnTo>
                  <a:lnTo>
                    <a:pt x="1098" y="273"/>
                  </a:lnTo>
                  <a:lnTo>
                    <a:pt x="1099" y="270"/>
                  </a:lnTo>
                  <a:lnTo>
                    <a:pt x="1101" y="266"/>
                  </a:lnTo>
                  <a:lnTo>
                    <a:pt x="1103" y="264"/>
                  </a:lnTo>
                  <a:lnTo>
                    <a:pt x="1107" y="248"/>
                  </a:lnTo>
                  <a:lnTo>
                    <a:pt x="1113" y="233"/>
                  </a:lnTo>
                  <a:lnTo>
                    <a:pt x="1122" y="218"/>
                  </a:lnTo>
                  <a:lnTo>
                    <a:pt x="1132" y="203"/>
                  </a:lnTo>
                  <a:lnTo>
                    <a:pt x="1145" y="188"/>
                  </a:lnTo>
                  <a:lnTo>
                    <a:pt x="1157" y="174"/>
                  </a:lnTo>
                  <a:lnTo>
                    <a:pt x="1171" y="160"/>
                  </a:lnTo>
                  <a:lnTo>
                    <a:pt x="1185" y="145"/>
                  </a:lnTo>
                  <a:lnTo>
                    <a:pt x="1199" y="132"/>
                  </a:lnTo>
                  <a:lnTo>
                    <a:pt x="1212" y="118"/>
                  </a:lnTo>
                  <a:lnTo>
                    <a:pt x="1223" y="103"/>
                  </a:lnTo>
                  <a:lnTo>
                    <a:pt x="1233" y="89"/>
                  </a:lnTo>
                  <a:lnTo>
                    <a:pt x="1243" y="74"/>
                  </a:lnTo>
                  <a:lnTo>
                    <a:pt x="1248" y="59"/>
                  </a:lnTo>
                  <a:lnTo>
                    <a:pt x="1252" y="43"/>
                  </a:lnTo>
                  <a:lnTo>
                    <a:pt x="1253" y="28"/>
                  </a:lnTo>
                  <a:lnTo>
                    <a:pt x="1261" y="21"/>
                  </a:lnTo>
                  <a:lnTo>
                    <a:pt x="1270" y="18"/>
                  </a:lnTo>
                  <a:lnTo>
                    <a:pt x="1279" y="17"/>
                  </a:lnTo>
                  <a:lnTo>
                    <a:pt x="1287" y="19"/>
                  </a:lnTo>
                  <a:lnTo>
                    <a:pt x="1297" y="21"/>
                  </a:lnTo>
                  <a:lnTo>
                    <a:pt x="1305" y="26"/>
                  </a:lnTo>
                  <a:lnTo>
                    <a:pt x="1314" y="32"/>
                  </a:lnTo>
                  <a:lnTo>
                    <a:pt x="1322" y="39"/>
                  </a:lnTo>
                  <a:lnTo>
                    <a:pt x="1331" y="44"/>
                  </a:lnTo>
                  <a:lnTo>
                    <a:pt x="1339" y="51"/>
                  </a:lnTo>
                  <a:lnTo>
                    <a:pt x="1348" y="57"/>
                  </a:lnTo>
                  <a:lnTo>
                    <a:pt x="1358" y="62"/>
                  </a:lnTo>
                  <a:lnTo>
                    <a:pt x="1368" y="65"/>
                  </a:lnTo>
                  <a:lnTo>
                    <a:pt x="1377" y="66"/>
                  </a:lnTo>
                  <a:lnTo>
                    <a:pt x="1387" y="66"/>
                  </a:lnTo>
                  <a:lnTo>
                    <a:pt x="1399" y="64"/>
                  </a:lnTo>
                  <a:lnTo>
                    <a:pt x="1402" y="60"/>
                  </a:lnTo>
                  <a:lnTo>
                    <a:pt x="1406" y="59"/>
                  </a:lnTo>
                  <a:lnTo>
                    <a:pt x="1407" y="57"/>
                  </a:lnTo>
                  <a:lnTo>
                    <a:pt x="1409" y="55"/>
                  </a:lnTo>
                  <a:lnTo>
                    <a:pt x="1409" y="54"/>
                  </a:lnTo>
                  <a:lnTo>
                    <a:pt x="1410" y="51"/>
                  </a:lnTo>
                  <a:lnTo>
                    <a:pt x="1409" y="49"/>
                  </a:lnTo>
                  <a:lnTo>
                    <a:pt x="1409" y="47"/>
                  </a:lnTo>
                  <a:lnTo>
                    <a:pt x="1408" y="44"/>
                  </a:lnTo>
                  <a:lnTo>
                    <a:pt x="1408" y="42"/>
                  </a:lnTo>
                  <a:lnTo>
                    <a:pt x="1407" y="39"/>
                  </a:lnTo>
                  <a:lnTo>
                    <a:pt x="1407" y="35"/>
                  </a:lnTo>
                  <a:lnTo>
                    <a:pt x="1407" y="31"/>
                  </a:lnTo>
                  <a:lnTo>
                    <a:pt x="1407" y="25"/>
                  </a:lnTo>
                  <a:lnTo>
                    <a:pt x="1408" y="19"/>
                  </a:lnTo>
                  <a:lnTo>
                    <a:pt x="1410" y="1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7" name="Freeform 35"/>
            <p:cNvSpPr>
              <a:spLocks/>
            </p:cNvSpPr>
            <p:nvPr/>
          </p:nvSpPr>
          <p:spPr bwMode="auto">
            <a:xfrm>
              <a:off x="4077" y="2370"/>
              <a:ext cx="765" cy="355"/>
            </a:xfrm>
            <a:custGeom>
              <a:avLst/>
              <a:gdLst>
                <a:gd name="T0" fmla="*/ 79 w 2296"/>
                <a:gd name="T1" fmla="*/ 2 h 1065"/>
                <a:gd name="T2" fmla="*/ 81 w 2296"/>
                <a:gd name="T3" fmla="*/ 4 h 1065"/>
                <a:gd name="T4" fmla="*/ 81 w 2296"/>
                <a:gd name="T5" fmla="*/ 5 h 1065"/>
                <a:gd name="T6" fmla="*/ 80 w 2296"/>
                <a:gd name="T7" fmla="*/ 5 h 1065"/>
                <a:gd name="T8" fmla="*/ 79 w 2296"/>
                <a:gd name="T9" fmla="*/ 4 h 1065"/>
                <a:gd name="T10" fmla="*/ 78 w 2296"/>
                <a:gd name="T11" fmla="*/ 5 h 1065"/>
                <a:gd name="T12" fmla="*/ 77 w 2296"/>
                <a:gd name="T13" fmla="*/ 6 h 1065"/>
                <a:gd name="T14" fmla="*/ 77 w 2296"/>
                <a:gd name="T15" fmla="*/ 7 h 1065"/>
                <a:gd name="T16" fmla="*/ 78 w 2296"/>
                <a:gd name="T17" fmla="*/ 8 h 1065"/>
                <a:gd name="T18" fmla="*/ 80 w 2296"/>
                <a:gd name="T19" fmla="*/ 7 h 1065"/>
                <a:gd name="T20" fmla="*/ 81 w 2296"/>
                <a:gd name="T21" fmla="*/ 9 h 1065"/>
                <a:gd name="T22" fmla="*/ 82 w 2296"/>
                <a:gd name="T23" fmla="*/ 8 h 1065"/>
                <a:gd name="T24" fmla="*/ 84 w 2296"/>
                <a:gd name="T25" fmla="*/ 8 h 1065"/>
                <a:gd name="T26" fmla="*/ 85 w 2296"/>
                <a:gd name="T27" fmla="*/ 10 h 1065"/>
                <a:gd name="T28" fmla="*/ 83 w 2296"/>
                <a:gd name="T29" fmla="*/ 13 h 1065"/>
                <a:gd name="T30" fmla="*/ 79 w 2296"/>
                <a:gd name="T31" fmla="*/ 15 h 1065"/>
                <a:gd name="T32" fmla="*/ 78 w 2296"/>
                <a:gd name="T33" fmla="*/ 14 h 1065"/>
                <a:gd name="T34" fmla="*/ 77 w 2296"/>
                <a:gd name="T35" fmla="*/ 14 h 1065"/>
                <a:gd name="T36" fmla="*/ 77 w 2296"/>
                <a:gd name="T37" fmla="*/ 14 h 1065"/>
                <a:gd name="T38" fmla="*/ 77 w 2296"/>
                <a:gd name="T39" fmla="*/ 16 h 1065"/>
                <a:gd name="T40" fmla="*/ 77 w 2296"/>
                <a:gd name="T41" fmla="*/ 18 h 1065"/>
                <a:gd name="T42" fmla="*/ 76 w 2296"/>
                <a:gd name="T43" fmla="*/ 20 h 1065"/>
                <a:gd name="T44" fmla="*/ 76 w 2296"/>
                <a:gd name="T45" fmla="*/ 21 h 1065"/>
                <a:gd name="T46" fmla="*/ 80 w 2296"/>
                <a:gd name="T47" fmla="*/ 19 h 1065"/>
                <a:gd name="T48" fmla="*/ 81 w 2296"/>
                <a:gd name="T49" fmla="*/ 22 h 1065"/>
                <a:gd name="T50" fmla="*/ 79 w 2296"/>
                <a:gd name="T51" fmla="*/ 24 h 1065"/>
                <a:gd name="T52" fmla="*/ 72 w 2296"/>
                <a:gd name="T53" fmla="*/ 28 h 1065"/>
                <a:gd name="T54" fmla="*/ 69 w 2296"/>
                <a:gd name="T55" fmla="*/ 32 h 1065"/>
                <a:gd name="T56" fmla="*/ 68 w 2296"/>
                <a:gd name="T57" fmla="*/ 38 h 1065"/>
                <a:gd name="T58" fmla="*/ 65 w 2296"/>
                <a:gd name="T59" fmla="*/ 38 h 1065"/>
                <a:gd name="T60" fmla="*/ 63 w 2296"/>
                <a:gd name="T61" fmla="*/ 39 h 1065"/>
                <a:gd name="T62" fmla="*/ 62 w 2296"/>
                <a:gd name="T63" fmla="*/ 39 h 1065"/>
                <a:gd name="T64" fmla="*/ 56 w 2296"/>
                <a:gd name="T65" fmla="*/ 36 h 1065"/>
                <a:gd name="T66" fmla="*/ 48 w 2296"/>
                <a:gd name="T67" fmla="*/ 31 h 1065"/>
                <a:gd name="T68" fmla="*/ 42 w 2296"/>
                <a:gd name="T69" fmla="*/ 31 h 1065"/>
                <a:gd name="T70" fmla="*/ 37 w 2296"/>
                <a:gd name="T71" fmla="*/ 33 h 1065"/>
                <a:gd name="T72" fmla="*/ 34 w 2296"/>
                <a:gd name="T73" fmla="*/ 30 h 1065"/>
                <a:gd name="T74" fmla="*/ 33 w 2296"/>
                <a:gd name="T75" fmla="*/ 30 h 1065"/>
                <a:gd name="T76" fmla="*/ 31 w 2296"/>
                <a:gd name="T77" fmla="*/ 30 h 1065"/>
                <a:gd name="T78" fmla="*/ 20 w 2296"/>
                <a:gd name="T79" fmla="*/ 31 h 1065"/>
                <a:gd name="T80" fmla="*/ 17 w 2296"/>
                <a:gd name="T81" fmla="*/ 33 h 1065"/>
                <a:gd name="T82" fmla="*/ 14 w 2296"/>
                <a:gd name="T83" fmla="*/ 35 h 1065"/>
                <a:gd name="T84" fmla="*/ 13 w 2296"/>
                <a:gd name="T85" fmla="*/ 35 h 1065"/>
                <a:gd name="T86" fmla="*/ 7 w 2296"/>
                <a:gd name="T87" fmla="*/ 36 h 1065"/>
                <a:gd name="T88" fmla="*/ 0 w 2296"/>
                <a:gd name="T89" fmla="*/ 37 h 1065"/>
                <a:gd name="T90" fmla="*/ 2 w 2296"/>
                <a:gd name="T91" fmla="*/ 34 h 1065"/>
                <a:gd name="T92" fmla="*/ 3 w 2296"/>
                <a:gd name="T93" fmla="*/ 31 h 1065"/>
                <a:gd name="T94" fmla="*/ 5 w 2296"/>
                <a:gd name="T95" fmla="*/ 29 h 1065"/>
                <a:gd name="T96" fmla="*/ 6 w 2296"/>
                <a:gd name="T97" fmla="*/ 29 h 1065"/>
                <a:gd name="T98" fmla="*/ 9 w 2296"/>
                <a:gd name="T99" fmla="*/ 28 h 1065"/>
                <a:gd name="T100" fmla="*/ 12 w 2296"/>
                <a:gd name="T101" fmla="*/ 26 h 1065"/>
                <a:gd name="T102" fmla="*/ 13 w 2296"/>
                <a:gd name="T103" fmla="*/ 23 h 1065"/>
                <a:gd name="T104" fmla="*/ 15 w 2296"/>
                <a:gd name="T105" fmla="*/ 22 h 1065"/>
                <a:gd name="T106" fmla="*/ 18 w 2296"/>
                <a:gd name="T107" fmla="*/ 19 h 1065"/>
                <a:gd name="T108" fmla="*/ 21 w 2296"/>
                <a:gd name="T109" fmla="*/ 17 h 1065"/>
                <a:gd name="T110" fmla="*/ 23 w 2296"/>
                <a:gd name="T111" fmla="*/ 16 h 1065"/>
                <a:gd name="T112" fmla="*/ 23 w 2296"/>
                <a:gd name="T113" fmla="*/ 14 h 1065"/>
                <a:gd name="T114" fmla="*/ 39 w 2296"/>
                <a:gd name="T115" fmla="*/ 9 h 1065"/>
                <a:gd name="T116" fmla="*/ 76 w 2296"/>
                <a:gd name="T117" fmla="*/ 0 h 106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296"/>
                <a:gd name="T178" fmla="*/ 0 h 1065"/>
                <a:gd name="T179" fmla="*/ 2296 w 2296"/>
                <a:gd name="T180" fmla="*/ 1065 h 106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296" h="1065">
                  <a:moveTo>
                    <a:pt x="2093" y="0"/>
                  </a:moveTo>
                  <a:lnTo>
                    <a:pt x="2098" y="7"/>
                  </a:lnTo>
                  <a:lnTo>
                    <a:pt x="2103" y="14"/>
                  </a:lnTo>
                  <a:lnTo>
                    <a:pt x="2109" y="21"/>
                  </a:lnTo>
                  <a:lnTo>
                    <a:pt x="2115" y="25"/>
                  </a:lnTo>
                  <a:lnTo>
                    <a:pt x="2121" y="31"/>
                  </a:lnTo>
                  <a:lnTo>
                    <a:pt x="2126" y="36"/>
                  </a:lnTo>
                  <a:lnTo>
                    <a:pt x="2133" y="40"/>
                  </a:lnTo>
                  <a:lnTo>
                    <a:pt x="2139" y="45"/>
                  </a:lnTo>
                  <a:lnTo>
                    <a:pt x="2145" y="49"/>
                  </a:lnTo>
                  <a:lnTo>
                    <a:pt x="2152" y="54"/>
                  </a:lnTo>
                  <a:lnTo>
                    <a:pt x="2157" y="59"/>
                  </a:lnTo>
                  <a:lnTo>
                    <a:pt x="2164" y="64"/>
                  </a:lnTo>
                  <a:lnTo>
                    <a:pt x="2171" y="71"/>
                  </a:lnTo>
                  <a:lnTo>
                    <a:pt x="2178" y="78"/>
                  </a:lnTo>
                  <a:lnTo>
                    <a:pt x="2185" y="86"/>
                  </a:lnTo>
                  <a:lnTo>
                    <a:pt x="2193" y="95"/>
                  </a:lnTo>
                  <a:lnTo>
                    <a:pt x="2193" y="98"/>
                  </a:lnTo>
                  <a:lnTo>
                    <a:pt x="2193" y="100"/>
                  </a:lnTo>
                  <a:lnTo>
                    <a:pt x="2194" y="102"/>
                  </a:lnTo>
                  <a:lnTo>
                    <a:pt x="2194" y="104"/>
                  </a:lnTo>
                  <a:lnTo>
                    <a:pt x="2195" y="107"/>
                  </a:lnTo>
                  <a:lnTo>
                    <a:pt x="2196" y="110"/>
                  </a:lnTo>
                  <a:lnTo>
                    <a:pt x="2196" y="113"/>
                  </a:lnTo>
                  <a:lnTo>
                    <a:pt x="2198" y="115"/>
                  </a:lnTo>
                  <a:lnTo>
                    <a:pt x="2198" y="117"/>
                  </a:lnTo>
                  <a:lnTo>
                    <a:pt x="2198" y="119"/>
                  </a:lnTo>
                  <a:lnTo>
                    <a:pt x="2198" y="122"/>
                  </a:lnTo>
                  <a:lnTo>
                    <a:pt x="2196" y="124"/>
                  </a:lnTo>
                  <a:lnTo>
                    <a:pt x="2195" y="126"/>
                  </a:lnTo>
                  <a:lnTo>
                    <a:pt x="2194" y="129"/>
                  </a:lnTo>
                  <a:lnTo>
                    <a:pt x="2191" y="130"/>
                  </a:lnTo>
                  <a:lnTo>
                    <a:pt x="2188" y="132"/>
                  </a:lnTo>
                  <a:lnTo>
                    <a:pt x="2184" y="133"/>
                  </a:lnTo>
                  <a:lnTo>
                    <a:pt x="2180" y="133"/>
                  </a:lnTo>
                  <a:lnTo>
                    <a:pt x="2177" y="133"/>
                  </a:lnTo>
                  <a:lnTo>
                    <a:pt x="2173" y="132"/>
                  </a:lnTo>
                  <a:lnTo>
                    <a:pt x="2171" y="131"/>
                  </a:lnTo>
                  <a:lnTo>
                    <a:pt x="2168" y="130"/>
                  </a:lnTo>
                  <a:lnTo>
                    <a:pt x="2165" y="127"/>
                  </a:lnTo>
                  <a:lnTo>
                    <a:pt x="2163" y="125"/>
                  </a:lnTo>
                  <a:lnTo>
                    <a:pt x="2161" y="123"/>
                  </a:lnTo>
                  <a:lnTo>
                    <a:pt x="2158" y="121"/>
                  </a:lnTo>
                  <a:lnTo>
                    <a:pt x="2156" y="118"/>
                  </a:lnTo>
                  <a:lnTo>
                    <a:pt x="2154" y="115"/>
                  </a:lnTo>
                  <a:lnTo>
                    <a:pt x="2152" y="113"/>
                  </a:lnTo>
                  <a:lnTo>
                    <a:pt x="2149" y="110"/>
                  </a:lnTo>
                  <a:lnTo>
                    <a:pt x="2147" y="107"/>
                  </a:lnTo>
                  <a:lnTo>
                    <a:pt x="2146" y="106"/>
                  </a:lnTo>
                  <a:lnTo>
                    <a:pt x="2145" y="106"/>
                  </a:lnTo>
                  <a:lnTo>
                    <a:pt x="2143" y="107"/>
                  </a:lnTo>
                  <a:lnTo>
                    <a:pt x="2140" y="110"/>
                  </a:lnTo>
                  <a:lnTo>
                    <a:pt x="2137" y="114"/>
                  </a:lnTo>
                  <a:lnTo>
                    <a:pt x="2133" y="117"/>
                  </a:lnTo>
                  <a:lnTo>
                    <a:pt x="2129" y="122"/>
                  </a:lnTo>
                  <a:lnTo>
                    <a:pt x="2124" y="126"/>
                  </a:lnTo>
                  <a:lnTo>
                    <a:pt x="2119" y="131"/>
                  </a:lnTo>
                  <a:lnTo>
                    <a:pt x="2114" y="135"/>
                  </a:lnTo>
                  <a:lnTo>
                    <a:pt x="2109" y="140"/>
                  </a:lnTo>
                  <a:lnTo>
                    <a:pt x="2104" y="145"/>
                  </a:lnTo>
                  <a:lnTo>
                    <a:pt x="2101" y="148"/>
                  </a:lnTo>
                  <a:lnTo>
                    <a:pt x="2098" y="152"/>
                  </a:lnTo>
                  <a:lnTo>
                    <a:pt x="2094" y="155"/>
                  </a:lnTo>
                  <a:lnTo>
                    <a:pt x="2093" y="156"/>
                  </a:lnTo>
                  <a:lnTo>
                    <a:pt x="2093" y="157"/>
                  </a:lnTo>
                  <a:lnTo>
                    <a:pt x="2092" y="157"/>
                  </a:lnTo>
                  <a:lnTo>
                    <a:pt x="2092" y="158"/>
                  </a:lnTo>
                  <a:lnTo>
                    <a:pt x="2091" y="161"/>
                  </a:lnTo>
                  <a:lnTo>
                    <a:pt x="2089" y="163"/>
                  </a:lnTo>
                  <a:lnTo>
                    <a:pt x="2088" y="167"/>
                  </a:lnTo>
                  <a:lnTo>
                    <a:pt x="2086" y="170"/>
                  </a:lnTo>
                  <a:lnTo>
                    <a:pt x="2085" y="173"/>
                  </a:lnTo>
                  <a:lnTo>
                    <a:pt x="2083" y="178"/>
                  </a:lnTo>
                  <a:lnTo>
                    <a:pt x="2080" y="181"/>
                  </a:lnTo>
                  <a:lnTo>
                    <a:pt x="2079" y="185"/>
                  </a:lnTo>
                  <a:lnTo>
                    <a:pt x="2077" y="188"/>
                  </a:lnTo>
                  <a:lnTo>
                    <a:pt x="2076" y="192"/>
                  </a:lnTo>
                  <a:lnTo>
                    <a:pt x="2075" y="194"/>
                  </a:lnTo>
                  <a:lnTo>
                    <a:pt x="2073" y="196"/>
                  </a:lnTo>
                  <a:lnTo>
                    <a:pt x="2073" y="198"/>
                  </a:lnTo>
                  <a:lnTo>
                    <a:pt x="2073" y="199"/>
                  </a:lnTo>
                  <a:lnTo>
                    <a:pt x="2075" y="201"/>
                  </a:lnTo>
                  <a:lnTo>
                    <a:pt x="2076" y="203"/>
                  </a:lnTo>
                  <a:lnTo>
                    <a:pt x="2078" y="206"/>
                  </a:lnTo>
                  <a:lnTo>
                    <a:pt x="2080" y="207"/>
                  </a:lnTo>
                  <a:lnTo>
                    <a:pt x="2084" y="208"/>
                  </a:lnTo>
                  <a:lnTo>
                    <a:pt x="2087" y="208"/>
                  </a:lnTo>
                  <a:lnTo>
                    <a:pt x="2092" y="208"/>
                  </a:lnTo>
                  <a:lnTo>
                    <a:pt x="2096" y="208"/>
                  </a:lnTo>
                  <a:lnTo>
                    <a:pt x="2101" y="207"/>
                  </a:lnTo>
                  <a:lnTo>
                    <a:pt x="2107" y="206"/>
                  </a:lnTo>
                  <a:lnTo>
                    <a:pt x="2112" y="204"/>
                  </a:lnTo>
                  <a:lnTo>
                    <a:pt x="2118" y="203"/>
                  </a:lnTo>
                  <a:lnTo>
                    <a:pt x="2124" y="201"/>
                  </a:lnTo>
                  <a:lnTo>
                    <a:pt x="2131" y="199"/>
                  </a:lnTo>
                  <a:lnTo>
                    <a:pt x="2138" y="196"/>
                  </a:lnTo>
                  <a:lnTo>
                    <a:pt x="2145" y="194"/>
                  </a:lnTo>
                  <a:lnTo>
                    <a:pt x="2153" y="194"/>
                  </a:lnTo>
                  <a:lnTo>
                    <a:pt x="2161" y="196"/>
                  </a:lnTo>
                  <a:lnTo>
                    <a:pt x="2166" y="199"/>
                  </a:lnTo>
                  <a:lnTo>
                    <a:pt x="2172" y="203"/>
                  </a:lnTo>
                  <a:lnTo>
                    <a:pt x="2176" y="207"/>
                  </a:lnTo>
                  <a:lnTo>
                    <a:pt x="2179" y="211"/>
                  </a:lnTo>
                  <a:lnTo>
                    <a:pt x="2183" y="217"/>
                  </a:lnTo>
                  <a:lnTo>
                    <a:pt x="2185" y="223"/>
                  </a:lnTo>
                  <a:lnTo>
                    <a:pt x="2187" y="227"/>
                  </a:lnTo>
                  <a:lnTo>
                    <a:pt x="2189" y="234"/>
                  </a:lnTo>
                  <a:lnTo>
                    <a:pt x="2191" y="240"/>
                  </a:lnTo>
                  <a:lnTo>
                    <a:pt x="2193" y="246"/>
                  </a:lnTo>
                  <a:lnTo>
                    <a:pt x="2195" y="250"/>
                  </a:lnTo>
                  <a:lnTo>
                    <a:pt x="2198" y="256"/>
                  </a:lnTo>
                  <a:lnTo>
                    <a:pt x="2201" y="261"/>
                  </a:lnTo>
                  <a:lnTo>
                    <a:pt x="2206" y="265"/>
                  </a:lnTo>
                  <a:lnTo>
                    <a:pt x="2210" y="262"/>
                  </a:lnTo>
                  <a:lnTo>
                    <a:pt x="2214" y="257"/>
                  </a:lnTo>
                  <a:lnTo>
                    <a:pt x="2216" y="252"/>
                  </a:lnTo>
                  <a:lnTo>
                    <a:pt x="2218" y="246"/>
                  </a:lnTo>
                  <a:lnTo>
                    <a:pt x="2219" y="239"/>
                  </a:lnTo>
                  <a:lnTo>
                    <a:pt x="2219" y="232"/>
                  </a:lnTo>
                  <a:lnTo>
                    <a:pt x="2221" y="226"/>
                  </a:lnTo>
                  <a:lnTo>
                    <a:pt x="2222" y="219"/>
                  </a:lnTo>
                  <a:lnTo>
                    <a:pt x="2223" y="214"/>
                  </a:lnTo>
                  <a:lnTo>
                    <a:pt x="2224" y="209"/>
                  </a:lnTo>
                  <a:lnTo>
                    <a:pt x="2226" y="206"/>
                  </a:lnTo>
                  <a:lnTo>
                    <a:pt x="2231" y="202"/>
                  </a:lnTo>
                  <a:lnTo>
                    <a:pt x="2235" y="201"/>
                  </a:lnTo>
                  <a:lnTo>
                    <a:pt x="2242" y="202"/>
                  </a:lnTo>
                  <a:lnTo>
                    <a:pt x="2250" y="204"/>
                  </a:lnTo>
                  <a:lnTo>
                    <a:pt x="2262" y="209"/>
                  </a:lnTo>
                  <a:lnTo>
                    <a:pt x="2263" y="215"/>
                  </a:lnTo>
                  <a:lnTo>
                    <a:pt x="2267" y="221"/>
                  </a:lnTo>
                  <a:lnTo>
                    <a:pt x="2269" y="226"/>
                  </a:lnTo>
                  <a:lnTo>
                    <a:pt x="2272" y="232"/>
                  </a:lnTo>
                  <a:lnTo>
                    <a:pt x="2276" y="238"/>
                  </a:lnTo>
                  <a:lnTo>
                    <a:pt x="2279" y="243"/>
                  </a:lnTo>
                  <a:lnTo>
                    <a:pt x="2284" y="249"/>
                  </a:lnTo>
                  <a:lnTo>
                    <a:pt x="2286" y="255"/>
                  </a:lnTo>
                  <a:lnTo>
                    <a:pt x="2290" y="261"/>
                  </a:lnTo>
                  <a:lnTo>
                    <a:pt x="2292" y="266"/>
                  </a:lnTo>
                  <a:lnTo>
                    <a:pt x="2294" y="272"/>
                  </a:lnTo>
                  <a:lnTo>
                    <a:pt x="2295" y="279"/>
                  </a:lnTo>
                  <a:lnTo>
                    <a:pt x="2296" y="285"/>
                  </a:lnTo>
                  <a:lnTo>
                    <a:pt x="2296" y="292"/>
                  </a:lnTo>
                  <a:lnTo>
                    <a:pt x="2295" y="300"/>
                  </a:lnTo>
                  <a:lnTo>
                    <a:pt x="2294" y="308"/>
                  </a:lnTo>
                  <a:lnTo>
                    <a:pt x="2281" y="315"/>
                  </a:lnTo>
                  <a:lnTo>
                    <a:pt x="2271" y="323"/>
                  </a:lnTo>
                  <a:lnTo>
                    <a:pt x="2261" y="333"/>
                  </a:lnTo>
                  <a:lnTo>
                    <a:pt x="2253" y="345"/>
                  </a:lnTo>
                  <a:lnTo>
                    <a:pt x="2244" y="356"/>
                  </a:lnTo>
                  <a:lnTo>
                    <a:pt x="2235" y="369"/>
                  </a:lnTo>
                  <a:lnTo>
                    <a:pt x="2227" y="380"/>
                  </a:lnTo>
                  <a:lnTo>
                    <a:pt x="2219" y="391"/>
                  </a:lnTo>
                  <a:lnTo>
                    <a:pt x="2210" y="401"/>
                  </a:lnTo>
                  <a:lnTo>
                    <a:pt x="2201" y="409"/>
                  </a:lnTo>
                  <a:lnTo>
                    <a:pt x="2191" y="415"/>
                  </a:lnTo>
                  <a:lnTo>
                    <a:pt x="2179" y="418"/>
                  </a:lnTo>
                  <a:lnTo>
                    <a:pt x="2166" y="418"/>
                  </a:lnTo>
                  <a:lnTo>
                    <a:pt x="2153" y="415"/>
                  </a:lnTo>
                  <a:lnTo>
                    <a:pt x="2137" y="408"/>
                  </a:lnTo>
                  <a:lnTo>
                    <a:pt x="2119" y="397"/>
                  </a:lnTo>
                  <a:lnTo>
                    <a:pt x="2115" y="395"/>
                  </a:lnTo>
                  <a:lnTo>
                    <a:pt x="2112" y="392"/>
                  </a:lnTo>
                  <a:lnTo>
                    <a:pt x="2109" y="389"/>
                  </a:lnTo>
                  <a:lnTo>
                    <a:pt x="2107" y="386"/>
                  </a:lnTo>
                  <a:lnTo>
                    <a:pt x="2104" y="382"/>
                  </a:lnTo>
                  <a:lnTo>
                    <a:pt x="2102" y="378"/>
                  </a:lnTo>
                  <a:lnTo>
                    <a:pt x="2100" y="374"/>
                  </a:lnTo>
                  <a:lnTo>
                    <a:pt x="2098" y="371"/>
                  </a:lnTo>
                  <a:lnTo>
                    <a:pt x="2095" y="368"/>
                  </a:lnTo>
                  <a:lnTo>
                    <a:pt x="2093" y="364"/>
                  </a:lnTo>
                  <a:lnTo>
                    <a:pt x="2091" y="362"/>
                  </a:lnTo>
                  <a:lnTo>
                    <a:pt x="2087" y="360"/>
                  </a:lnTo>
                  <a:lnTo>
                    <a:pt x="2085" y="358"/>
                  </a:lnTo>
                  <a:lnTo>
                    <a:pt x="2081" y="358"/>
                  </a:lnTo>
                  <a:lnTo>
                    <a:pt x="2077" y="358"/>
                  </a:lnTo>
                  <a:lnTo>
                    <a:pt x="2073" y="361"/>
                  </a:lnTo>
                  <a:lnTo>
                    <a:pt x="2073" y="363"/>
                  </a:lnTo>
                  <a:lnTo>
                    <a:pt x="2073" y="364"/>
                  </a:lnTo>
                  <a:lnTo>
                    <a:pt x="2073" y="366"/>
                  </a:lnTo>
                  <a:lnTo>
                    <a:pt x="2073" y="368"/>
                  </a:lnTo>
                  <a:lnTo>
                    <a:pt x="2073" y="370"/>
                  </a:lnTo>
                  <a:lnTo>
                    <a:pt x="2073" y="373"/>
                  </a:lnTo>
                  <a:lnTo>
                    <a:pt x="2073" y="376"/>
                  </a:lnTo>
                  <a:lnTo>
                    <a:pt x="2073" y="378"/>
                  </a:lnTo>
                  <a:lnTo>
                    <a:pt x="2073" y="379"/>
                  </a:lnTo>
                  <a:lnTo>
                    <a:pt x="2073" y="381"/>
                  </a:lnTo>
                  <a:lnTo>
                    <a:pt x="2073" y="382"/>
                  </a:lnTo>
                  <a:lnTo>
                    <a:pt x="2073" y="385"/>
                  </a:lnTo>
                  <a:lnTo>
                    <a:pt x="2073" y="386"/>
                  </a:lnTo>
                  <a:lnTo>
                    <a:pt x="2072" y="386"/>
                  </a:lnTo>
                  <a:lnTo>
                    <a:pt x="2071" y="386"/>
                  </a:lnTo>
                  <a:lnTo>
                    <a:pt x="2070" y="386"/>
                  </a:lnTo>
                  <a:lnTo>
                    <a:pt x="2069" y="386"/>
                  </a:lnTo>
                  <a:lnTo>
                    <a:pt x="2068" y="386"/>
                  </a:lnTo>
                  <a:lnTo>
                    <a:pt x="2064" y="394"/>
                  </a:lnTo>
                  <a:lnTo>
                    <a:pt x="2063" y="402"/>
                  </a:lnTo>
                  <a:lnTo>
                    <a:pt x="2064" y="410"/>
                  </a:lnTo>
                  <a:lnTo>
                    <a:pt x="2068" y="416"/>
                  </a:lnTo>
                  <a:lnTo>
                    <a:pt x="2072" y="422"/>
                  </a:lnTo>
                  <a:lnTo>
                    <a:pt x="2077" y="427"/>
                  </a:lnTo>
                  <a:lnTo>
                    <a:pt x="2083" y="433"/>
                  </a:lnTo>
                  <a:lnTo>
                    <a:pt x="2088" y="438"/>
                  </a:lnTo>
                  <a:lnTo>
                    <a:pt x="2093" y="442"/>
                  </a:lnTo>
                  <a:lnTo>
                    <a:pt x="2098" y="447"/>
                  </a:lnTo>
                  <a:lnTo>
                    <a:pt x="2101" y="453"/>
                  </a:lnTo>
                  <a:lnTo>
                    <a:pt x="2102" y="458"/>
                  </a:lnTo>
                  <a:lnTo>
                    <a:pt x="2102" y="464"/>
                  </a:lnTo>
                  <a:lnTo>
                    <a:pt x="2099" y="470"/>
                  </a:lnTo>
                  <a:lnTo>
                    <a:pt x="2093" y="478"/>
                  </a:lnTo>
                  <a:lnTo>
                    <a:pt x="2085" y="486"/>
                  </a:lnTo>
                  <a:lnTo>
                    <a:pt x="2085" y="494"/>
                  </a:lnTo>
                  <a:lnTo>
                    <a:pt x="2084" y="501"/>
                  </a:lnTo>
                  <a:lnTo>
                    <a:pt x="2081" y="508"/>
                  </a:lnTo>
                  <a:lnTo>
                    <a:pt x="2078" y="512"/>
                  </a:lnTo>
                  <a:lnTo>
                    <a:pt x="2075" y="517"/>
                  </a:lnTo>
                  <a:lnTo>
                    <a:pt x="2070" y="522"/>
                  </a:lnTo>
                  <a:lnTo>
                    <a:pt x="2064" y="525"/>
                  </a:lnTo>
                  <a:lnTo>
                    <a:pt x="2060" y="527"/>
                  </a:lnTo>
                  <a:lnTo>
                    <a:pt x="2054" y="531"/>
                  </a:lnTo>
                  <a:lnTo>
                    <a:pt x="2048" y="533"/>
                  </a:lnTo>
                  <a:lnTo>
                    <a:pt x="2042" y="535"/>
                  </a:lnTo>
                  <a:lnTo>
                    <a:pt x="2037" y="538"/>
                  </a:lnTo>
                  <a:lnTo>
                    <a:pt x="2032" y="541"/>
                  </a:lnTo>
                  <a:lnTo>
                    <a:pt x="2027" y="544"/>
                  </a:lnTo>
                  <a:lnTo>
                    <a:pt x="2024" y="549"/>
                  </a:lnTo>
                  <a:lnTo>
                    <a:pt x="2022" y="554"/>
                  </a:lnTo>
                  <a:lnTo>
                    <a:pt x="2032" y="559"/>
                  </a:lnTo>
                  <a:lnTo>
                    <a:pt x="2043" y="561"/>
                  </a:lnTo>
                  <a:lnTo>
                    <a:pt x="2055" y="559"/>
                  </a:lnTo>
                  <a:lnTo>
                    <a:pt x="2068" y="556"/>
                  </a:lnTo>
                  <a:lnTo>
                    <a:pt x="2079" y="550"/>
                  </a:lnTo>
                  <a:lnTo>
                    <a:pt x="2092" y="543"/>
                  </a:lnTo>
                  <a:lnTo>
                    <a:pt x="2103" y="535"/>
                  </a:lnTo>
                  <a:lnTo>
                    <a:pt x="2115" y="528"/>
                  </a:lnTo>
                  <a:lnTo>
                    <a:pt x="2126" y="523"/>
                  </a:lnTo>
                  <a:lnTo>
                    <a:pt x="2137" y="518"/>
                  </a:lnTo>
                  <a:lnTo>
                    <a:pt x="2147" y="515"/>
                  </a:lnTo>
                  <a:lnTo>
                    <a:pt x="2156" y="516"/>
                  </a:lnTo>
                  <a:lnTo>
                    <a:pt x="2164" y="519"/>
                  </a:lnTo>
                  <a:lnTo>
                    <a:pt x="2171" y="527"/>
                  </a:lnTo>
                  <a:lnTo>
                    <a:pt x="2177" y="541"/>
                  </a:lnTo>
                  <a:lnTo>
                    <a:pt x="2181" y="561"/>
                  </a:lnTo>
                  <a:lnTo>
                    <a:pt x="2185" y="569"/>
                  </a:lnTo>
                  <a:lnTo>
                    <a:pt x="2186" y="577"/>
                  </a:lnTo>
                  <a:lnTo>
                    <a:pt x="2187" y="584"/>
                  </a:lnTo>
                  <a:lnTo>
                    <a:pt x="2186" y="589"/>
                  </a:lnTo>
                  <a:lnTo>
                    <a:pt x="2184" y="594"/>
                  </a:lnTo>
                  <a:lnTo>
                    <a:pt x="2181" y="598"/>
                  </a:lnTo>
                  <a:lnTo>
                    <a:pt x="2177" y="602"/>
                  </a:lnTo>
                  <a:lnTo>
                    <a:pt x="2173" y="607"/>
                  </a:lnTo>
                  <a:lnTo>
                    <a:pt x="2168" y="609"/>
                  </a:lnTo>
                  <a:lnTo>
                    <a:pt x="2163" y="612"/>
                  </a:lnTo>
                  <a:lnTo>
                    <a:pt x="2158" y="616"/>
                  </a:lnTo>
                  <a:lnTo>
                    <a:pt x="2154" y="619"/>
                  </a:lnTo>
                  <a:lnTo>
                    <a:pt x="2149" y="624"/>
                  </a:lnTo>
                  <a:lnTo>
                    <a:pt x="2146" y="627"/>
                  </a:lnTo>
                  <a:lnTo>
                    <a:pt x="2142" y="633"/>
                  </a:lnTo>
                  <a:lnTo>
                    <a:pt x="2141" y="639"/>
                  </a:lnTo>
                  <a:lnTo>
                    <a:pt x="2130" y="643"/>
                  </a:lnTo>
                  <a:lnTo>
                    <a:pt x="2117" y="650"/>
                  </a:lnTo>
                  <a:lnTo>
                    <a:pt x="2101" y="658"/>
                  </a:lnTo>
                  <a:lnTo>
                    <a:pt x="2084" y="667"/>
                  </a:lnTo>
                  <a:lnTo>
                    <a:pt x="2064" y="678"/>
                  </a:lnTo>
                  <a:lnTo>
                    <a:pt x="2045" y="688"/>
                  </a:lnTo>
                  <a:lnTo>
                    <a:pt x="2024" y="701"/>
                  </a:lnTo>
                  <a:lnTo>
                    <a:pt x="2003" y="713"/>
                  </a:lnTo>
                  <a:lnTo>
                    <a:pt x="1984" y="726"/>
                  </a:lnTo>
                  <a:lnTo>
                    <a:pt x="1965" y="740"/>
                  </a:lnTo>
                  <a:lnTo>
                    <a:pt x="1947" y="754"/>
                  </a:lnTo>
                  <a:lnTo>
                    <a:pt x="1932" y="769"/>
                  </a:lnTo>
                  <a:lnTo>
                    <a:pt x="1918" y="783"/>
                  </a:lnTo>
                  <a:lnTo>
                    <a:pt x="1908" y="797"/>
                  </a:lnTo>
                  <a:lnTo>
                    <a:pt x="1901" y="812"/>
                  </a:lnTo>
                  <a:lnTo>
                    <a:pt x="1897" y="827"/>
                  </a:lnTo>
                  <a:lnTo>
                    <a:pt x="1889" y="832"/>
                  </a:lnTo>
                  <a:lnTo>
                    <a:pt x="1883" y="839"/>
                  </a:lnTo>
                  <a:lnTo>
                    <a:pt x="1876" y="848"/>
                  </a:lnTo>
                  <a:lnTo>
                    <a:pt x="1871" y="858"/>
                  </a:lnTo>
                  <a:lnTo>
                    <a:pt x="1866" y="870"/>
                  </a:lnTo>
                  <a:lnTo>
                    <a:pt x="1863" y="883"/>
                  </a:lnTo>
                  <a:lnTo>
                    <a:pt x="1861" y="897"/>
                  </a:lnTo>
                  <a:lnTo>
                    <a:pt x="1857" y="912"/>
                  </a:lnTo>
                  <a:lnTo>
                    <a:pt x="1855" y="927"/>
                  </a:lnTo>
                  <a:lnTo>
                    <a:pt x="1853" y="942"/>
                  </a:lnTo>
                  <a:lnTo>
                    <a:pt x="1850" y="957"/>
                  </a:lnTo>
                  <a:lnTo>
                    <a:pt x="1849" y="972"/>
                  </a:lnTo>
                  <a:lnTo>
                    <a:pt x="1847" y="987"/>
                  </a:lnTo>
                  <a:lnTo>
                    <a:pt x="1843" y="999"/>
                  </a:lnTo>
                  <a:lnTo>
                    <a:pt x="1841" y="1013"/>
                  </a:lnTo>
                  <a:lnTo>
                    <a:pt x="1838" y="1025"/>
                  </a:lnTo>
                  <a:lnTo>
                    <a:pt x="1828" y="1026"/>
                  </a:lnTo>
                  <a:lnTo>
                    <a:pt x="1818" y="1027"/>
                  </a:lnTo>
                  <a:lnTo>
                    <a:pt x="1808" y="1027"/>
                  </a:lnTo>
                  <a:lnTo>
                    <a:pt x="1799" y="1028"/>
                  </a:lnTo>
                  <a:lnTo>
                    <a:pt x="1788" y="1028"/>
                  </a:lnTo>
                  <a:lnTo>
                    <a:pt x="1778" y="1028"/>
                  </a:lnTo>
                  <a:lnTo>
                    <a:pt x="1768" y="1028"/>
                  </a:lnTo>
                  <a:lnTo>
                    <a:pt x="1758" y="1028"/>
                  </a:lnTo>
                  <a:lnTo>
                    <a:pt x="1750" y="1029"/>
                  </a:lnTo>
                  <a:lnTo>
                    <a:pt x="1741" y="1030"/>
                  </a:lnTo>
                  <a:lnTo>
                    <a:pt x="1734" y="1033"/>
                  </a:lnTo>
                  <a:lnTo>
                    <a:pt x="1728" y="1036"/>
                  </a:lnTo>
                  <a:lnTo>
                    <a:pt x="1723" y="1041"/>
                  </a:lnTo>
                  <a:lnTo>
                    <a:pt x="1719" y="1045"/>
                  </a:lnTo>
                  <a:lnTo>
                    <a:pt x="1717" y="1052"/>
                  </a:lnTo>
                  <a:lnTo>
                    <a:pt x="1717" y="1060"/>
                  </a:lnTo>
                  <a:lnTo>
                    <a:pt x="1716" y="1060"/>
                  </a:lnTo>
                  <a:lnTo>
                    <a:pt x="1715" y="1060"/>
                  </a:lnTo>
                  <a:lnTo>
                    <a:pt x="1714" y="1060"/>
                  </a:lnTo>
                  <a:lnTo>
                    <a:pt x="1711" y="1060"/>
                  </a:lnTo>
                  <a:lnTo>
                    <a:pt x="1709" y="1060"/>
                  </a:lnTo>
                  <a:lnTo>
                    <a:pt x="1707" y="1061"/>
                  </a:lnTo>
                  <a:lnTo>
                    <a:pt x="1703" y="1061"/>
                  </a:lnTo>
                  <a:lnTo>
                    <a:pt x="1701" y="1063"/>
                  </a:lnTo>
                  <a:lnTo>
                    <a:pt x="1697" y="1063"/>
                  </a:lnTo>
                  <a:lnTo>
                    <a:pt x="1694" y="1063"/>
                  </a:lnTo>
                  <a:lnTo>
                    <a:pt x="1692" y="1064"/>
                  </a:lnTo>
                  <a:lnTo>
                    <a:pt x="1689" y="1064"/>
                  </a:lnTo>
                  <a:lnTo>
                    <a:pt x="1687" y="1064"/>
                  </a:lnTo>
                  <a:lnTo>
                    <a:pt x="1686" y="1064"/>
                  </a:lnTo>
                  <a:lnTo>
                    <a:pt x="1685" y="1064"/>
                  </a:lnTo>
                  <a:lnTo>
                    <a:pt x="1685" y="1065"/>
                  </a:lnTo>
                  <a:lnTo>
                    <a:pt x="1662" y="1050"/>
                  </a:lnTo>
                  <a:lnTo>
                    <a:pt x="1639" y="1035"/>
                  </a:lnTo>
                  <a:lnTo>
                    <a:pt x="1616" y="1021"/>
                  </a:lnTo>
                  <a:lnTo>
                    <a:pt x="1593" y="1006"/>
                  </a:lnTo>
                  <a:lnTo>
                    <a:pt x="1570" y="991"/>
                  </a:lnTo>
                  <a:lnTo>
                    <a:pt x="1547" y="975"/>
                  </a:lnTo>
                  <a:lnTo>
                    <a:pt x="1524" y="960"/>
                  </a:lnTo>
                  <a:lnTo>
                    <a:pt x="1500" y="945"/>
                  </a:lnTo>
                  <a:lnTo>
                    <a:pt x="1477" y="930"/>
                  </a:lnTo>
                  <a:lnTo>
                    <a:pt x="1453" y="916"/>
                  </a:lnTo>
                  <a:lnTo>
                    <a:pt x="1428" y="899"/>
                  </a:lnTo>
                  <a:lnTo>
                    <a:pt x="1404" y="885"/>
                  </a:lnTo>
                  <a:lnTo>
                    <a:pt x="1380" y="870"/>
                  </a:lnTo>
                  <a:lnTo>
                    <a:pt x="1355" y="856"/>
                  </a:lnTo>
                  <a:lnTo>
                    <a:pt x="1330" y="841"/>
                  </a:lnTo>
                  <a:lnTo>
                    <a:pt x="1305" y="827"/>
                  </a:lnTo>
                  <a:lnTo>
                    <a:pt x="1288" y="831"/>
                  </a:lnTo>
                  <a:lnTo>
                    <a:pt x="1272" y="833"/>
                  </a:lnTo>
                  <a:lnTo>
                    <a:pt x="1256" y="835"/>
                  </a:lnTo>
                  <a:lnTo>
                    <a:pt x="1239" y="836"/>
                  </a:lnTo>
                  <a:lnTo>
                    <a:pt x="1223" y="837"/>
                  </a:lnTo>
                  <a:lnTo>
                    <a:pt x="1205" y="837"/>
                  </a:lnTo>
                  <a:lnTo>
                    <a:pt x="1189" y="837"/>
                  </a:lnTo>
                  <a:lnTo>
                    <a:pt x="1172" y="839"/>
                  </a:lnTo>
                  <a:lnTo>
                    <a:pt x="1156" y="839"/>
                  </a:lnTo>
                  <a:lnTo>
                    <a:pt x="1140" y="841"/>
                  </a:lnTo>
                  <a:lnTo>
                    <a:pt x="1125" y="843"/>
                  </a:lnTo>
                  <a:lnTo>
                    <a:pt x="1110" y="845"/>
                  </a:lnTo>
                  <a:lnTo>
                    <a:pt x="1095" y="850"/>
                  </a:lnTo>
                  <a:lnTo>
                    <a:pt x="1081" y="856"/>
                  </a:lnTo>
                  <a:lnTo>
                    <a:pt x="1067" y="864"/>
                  </a:lnTo>
                  <a:lnTo>
                    <a:pt x="1056" y="873"/>
                  </a:lnTo>
                  <a:lnTo>
                    <a:pt x="1040" y="880"/>
                  </a:lnTo>
                  <a:lnTo>
                    <a:pt x="1027" y="883"/>
                  </a:lnTo>
                  <a:lnTo>
                    <a:pt x="1016" y="885"/>
                  </a:lnTo>
                  <a:lnTo>
                    <a:pt x="1005" y="882"/>
                  </a:lnTo>
                  <a:lnTo>
                    <a:pt x="997" y="878"/>
                  </a:lnTo>
                  <a:lnTo>
                    <a:pt x="989" y="871"/>
                  </a:lnTo>
                  <a:lnTo>
                    <a:pt x="982" y="863"/>
                  </a:lnTo>
                  <a:lnTo>
                    <a:pt x="975" y="855"/>
                  </a:lnTo>
                  <a:lnTo>
                    <a:pt x="969" y="847"/>
                  </a:lnTo>
                  <a:lnTo>
                    <a:pt x="963" y="837"/>
                  </a:lnTo>
                  <a:lnTo>
                    <a:pt x="956" y="829"/>
                  </a:lnTo>
                  <a:lnTo>
                    <a:pt x="948" y="824"/>
                  </a:lnTo>
                  <a:lnTo>
                    <a:pt x="940" y="819"/>
                  </a:lnTo>
                  <a:lnTo>
                    <a:pt x="931" y="817"/>
                  </a:lnTo>
                  <a:lnTo>
                    <a:pt x="919" y="817"/>
                  </a:lnTo>
                  <a:lnTo>
                    <a:pt x="908" y="821"/>
                  </a:lnTo>
                  <a:lnTo>
                    <a:pt x="906" y="820"/>
                  </a:lnTo>
                  <a:lnTo>
                    <a:pt x="906" y="819"/>
                  </a:lnTo>
                  <a:lnTo>
                    <a:pt x="906" y="818"/>
                  </a:lnTo>
                  <a:lnTo>
                    <a:pt x="905" y="817"/>
                  </a:lnTo>
                  <a:lnTo>
                    <a:pt x="904" y="814"/>
                  </a:lnTo>
                  <a:lnTo>
                    <a:pt x="904" y="812"/>
                  </a:lnTo>
                  <a:lnTo>
                    <a:pt x="903" y="809"/>
                  </a:lnTo>
                  <a:lnTo>
                    <a:pt x="902" y="806"/>
                  </a:lnTo>
                  <a:lnTo>
                    <a:pt x="901" y="804"/>
                  </a:lnTo>
                  <a:lnTo>
                    <a:pt x="900" y="801"/>
                  </a:lnTo>
                  <a:lnTo>
                    <a:pt x="900" y="798"/>
                  </a:lnTo>
                  <a:lnTo>
                    <a:pt x="898" y="796"/>
                  </a:lnTo>
                  <a:lnTo>
                    <a:pt x="897" y="795"/>
                  </a:lnTo>
                  <a:lnTo>
                    <a:pt x="897" y="794"/>
                  </a:lnTo>
                  <a:lnTo>
                    <a:pt x="897" y="793"/>
                  </a:lnTo>
                  <a:lnTo>
                    <a:pt x="893" y="793"/>
                  </a:lnTo>
                  <a:lnTo>
                    <a:pt x="881" y="794"/>
                  </a:lnTo>
                  <a:lnTo>
                    <a:pt x="863" y="796"/>
                  </a:lnTo>
                  <a:lnTo>
                    <a:pt x="839" y="798"/>
                  </a:lnTo>
                  <a:lnTo>
                    <a:pt x="811" y="802"/>
                  </a:lnTo>
                  <a:lnTo>
                    <a:pt x="780" y="805"/>
                  </a:lnTo>
                  <a:lnTo>
                    <a:pt x="747" y="809"/>
                  </a:lnTo>
                  <a:lnTo>
                    <a:pt x="712" y="812"/>
                  </a:lnTo>
                  <a:lnTo>
                    <a:pt x="676" y="816"/>
                  </a:lnTo>
                  <a:lnTo>
                    <a:pt x="643" y="819"/>
                  </a:lnTo>
                  <a:lnTo>
                    <a:pt x="612" y="822"/>
                  </a:lnTo>
                  <a:lnTo>
                    <a:pt x="585" y="826"/>
                  </a:lnTo>
                  <a:lnTo>
                    <a:pt x="560" y="828"/>
                  </a:lnTo>
                  <a:lnTo>
                    <a:pt x="542" y="831"/>
                  </a:lnTo>
                  <a:lnTo>
                    <a:pt x="530" y="832"/>
                  </a:lnTo>
                  <a:lnTo>
                    <a:pt x="527" y="833"/>
                  </a:lnTo>
                  <a:lnTo>
                    <a:pt x="522" y="844"/>
                  </a:lnTo>
                  <a:lnTo>
                    <a:pt x="517" y="855"/>
                  </a:lnTo>
                  <a:lnTo>
                    <a:pt x="509" y="864"/>
                  </a:lnTo>
                  <a:lnTo>
                    <a:pt x="499" y="873"/>
                  </a:lnTo>
                  <a:lnTo>
                    <a:pt x="489" y="881"/>
                  </a:lnTo>
                  <a:lnTo>
                    <a:pt x="478" y="888"/>
                  </a:lnTo>
                  <a:lnTo>
                    <a:pt x="466" y="895"/>
                  </a:lnTo>
                  <a:lnTo>
                    <a:pt x="453" y="901"/>
                  </a:lnTo>
                  <a:lnTo>
                    <a:pt x="441" y="906"/>
                  </a:lnTo>
                  <a:lnTo>
                    <a:pt x="429" y="912"/>
                  </a:lnTo>
                  <a:lnTo>
                    <a:pt x="417" y="918"/>
                  </a:lnTo>
                  <a:lnTo>
                    <a:pt x="405" y="924"/>
                  </a:lnTo>
                  <a:lnTo>
                    <a:pt x="394" y="929"/>
                  </a:lnTo>
                  <a:lnTo>
                    <a:pt x="383" y="935"/>
                  </a:lnTo>
                  <a:lnTo>
                    <a:pt x="374" y="941"/>
                  </a:lnTo>
                  <a:lnTo>
                    <a:pt x="367" y="949"/>
                  </a:lnTo>
                  <a:lnTo>
                    <a:pt x="366" y="949"/>
                  </a:lnTo>
                  <a:lnTo>
                    <a:pt x="365" y="949"/>
                  </a:lnTo>
                  <a:lnTo>
                    <a:pt x="364" y="949"/>
                  </a:lnTo>
                  <a:lnTo>
                    <a:pt x="361" y="950"/>
                  </a:lnTo>
                  <a:lnTo>
                    <a:pt x="360" y="950"/>
                  </a:lnTo>
                  <a:lnTo>
                    <a:pt x="358" y="951"/>
                  </a:lnTo>
                  <a:lnTo>
                    <a:pt x="357" y="952"/>
                  </a:lnTo>
                  <a:lnTo>
                    <a:pt x="355" y="952"/>
                  </a:lnTo>
                  <a:lnTo>
                    <a:pt x="352" y="953"/>
                  </a:lnTo>
                  <a:lnTo>
                    <a:pt x="351" y="953"/>
                  </a:lnTo>
                  <a:lnTo>
                    <a:pt x="349" y="955"/>
                  </a:lnTo>
                  <a:lnTo>
                    <a:pt x="348" y="955"/>
                  </a:lnTo>
                  <a:lnTo>
                    <a:pt x="347" y="955"/>
                  </a:lnTo>
                  <a:lnTo>
                    <a:pt x="347" y="956"/>
                  </a:lnTo>
                  <a:lnTo>
                    <a:pt x="329" y="953"/>
                  </a:lnTo>
                  <a:lnTo>
                    <a:pt x="311" y="955"/>
                  </a:lnTo>
                  <a:lnTo>
                    <a:pt x="292" y="956"/>
                  </a:lnTo>
                  <a:lnTo>
                    <a:pt x="273" y="959"/>
                  </a:lnTo>
                  <a:lnTo>
                    <a:pt x="252" y="964"/>
                  </a:lnTo>
                  <a:lnTo>
                    <a:pt x="232" y="968"/>
                  </a:lnTo>
                  <a:lnTo>
                    <a:pt x="210" y="974"/>
                  </a:lnTo>
                  <a:lnTo>
                    <a:pt x="188" y="980"/>
                  </a:lnTo>
                  <a:lnTo>
                    <a:pt x="166" y="986"/>
                  </a:lnTo>
                  <a:lnTo>
                    <a:pt x="144" y="993"/>
                  </a:lnTo>
                  <a:lnTo>
                    <a:pt x="121" y="998"/>
                  </a:lnTo>
                  <a:lnTo>
                    <a:pt x="99" y="1004"/>
                  </a:lnTo>
                  <a:lnTo>
                    <a:pt x="76" y="1009"/>
                  </a:lnTo>
                  <a:lnTo>
                    <a:pt x="54" y="1012"/>
                  </a:lnTo>
                  <a:lnTo>
                    <a:pt x="33" y="1016"/>
                  </a:lnTo>
                  <a:lnTo>
                    <a:pt x="12" y="1018"/>
                  </a:lnTo>
                  <a:lnTo>
                    <a:pt x="5" y="999"/>
                  </a:lnTo>
                  <a:lnTo>
                    <a:pt x="0" y="986"/>
                  </a:lnTo>
                  <a:lnTo>
                    <a:pt x="0" y="973"/>
                  </a:lnTo>
                  <a:lnTo>
                    <a:pt x="2" y="963"/>
                  </a:lnTo>
                  <a:lnTo>
                    <a:pt x="5" y="953"/>
                  </a:lnTo>
                  <a:lnTo>
                    <a:pt x="11" y="947"/>
                  </a:lnTo>
                  <a:lnTo>
                    <a:pt x="17" y="940"/>
                  </a:lnTo>
                  <a:lnTo>
                    <a:pt x="25" y="934"/>
                  </a:lnTo>
                  <a:lnTo>
                    <a:pt x="31" y="928"/>
                  </a:lnTo>
                  <a:lnTo>
                    <a:pt x="40" y="921"/>
                  </a:lnTo>
                  <a:lnTo>
                    <a:pt x="48" y="914"/>
                  </a:lnTo>
                  <a:lnTo>
                    <a:pt x="54" y="906"/>
                  </a:lnTo>
                  <a:lnTo>
                    <a:pt x="61" y="897"/>
                  </a:lnTo>
                  <a:lnTo>
                    <a:pt x="66" y="887"/>
                  </a:lnTo>
                  <a:lnTo>
                    <a:pt x="68" y="874"/>
                  </a:lnTo>
                  <a:lnTo>
                    <a:pt x="69" y="859"/>
                  </a:lnTo>
                  <a:lnTo>
                    <a:pt x="74" y="852"/>
                  </a:lnTo>
                  <a:lnTo>
                    <a:pt x="79" y="847"/>
                  </a:lnTo>
                  <a:lnTo>
                    <a:pt x="83" y="841"/>
                  </a:lnTo>
                  <a:lnTo>
                    <a:pt x="87" y="836"/>
                  </a:lnTo>
                  <a:lnTo>
                    <a:pt x="90" y="832"/>
                  </a:lnTo>
                  <a:lnTo>
                    <a:pt x="92" y="827"/>
                  </a:lnTo>
                  <a:lnTo>
                    <a:pt x="96" y="822"/>
                  </a:lnTo>
                  <a:lnTo>
                    <a:pt x="99" y="819"/>
                  </a:lnTo>
                  <a:lnTo>
                    <a:pt x="102" y="814"/>
                  </a:lnTo>
                  <a:lnTo>
                    <a:pt x="105" y="811"/>
                  </a:lnTo>
                  <a:lnTo>
                    <a:pt x="110" y="808"/>
                  </a:lnTo>
                  <a:lnTo>
                    <a:pt x="113" y="804"/>
                  </a:lnTo>
                  <a:lnTo>
                    <a:pt x="118" y="801"/>
                  </a:lnTo>
                  <a:lnTo>
                    <a:pt x="123" y="798"/>
                  </a:lnTo>
                  <a:lnTo>
                    <a:pt x="129" y="795"/>
                  </a:lnTo>
                  <a:lnTo>
                    <a:pt x="137" y="793"/>
                  </a:lnTo>
                  <a:lnTo>
                    <a:pt x="141" y="788"/>
                  </a:lnTo>
                  <a:lnTo>
                    <a:pt x="144" y="783"/>
                  </a:lnTo>
                  <a:lnTo>
                    <a:pt x="148" y="781"/>
                  </a:lnTo>
                  <a:lnTo>
                    <a:pt x="150" y="779"/>
                  </a:lnTo>
                  <a:lnTo>
                    <a:pt x="153" y="777"/>
                  </a:lnTo>
                  <a:lnTo>
                    <a:pt x="158" y="775"/>
                  </a:lnTo>
                  <a:lnTo>
                    <a:pt x="161" y="774"/>
                  </a:lnTo>
                  <a:lnTo>
                    <a:pt x="165" y="773"/>
                  </a:lnTo>
                  <a:lnTo>
                    <a:pt x="169" y="772"/>
                  </a:lnTo>
                  <a:lnTo>
                    <a:pt x="174" y="772"/>
                  </a:lnTo>
                  <a:lnTo>
                    <a:pt x="179" y="771"/>
                  </a:lnTo>
                  <a:lnTo>
                    <a:pt x="184" y="769"/>
                  </a:lnTo>
                  <a:lnTo>
                    <a:pt x="190" y="767"/>
                  </a:lnTo>
                  <a:lnTo>
                    <a:pt x="196" y="765"/>
                  </a:lnTo>
                  <a:lnTo>
                    <a:pt x="204" y="763"/>
                  </a:lnTo>
                  <a:lnTo>
                    <a:pt x="212" y="759"/>
                  </a:lnTo>
                  <a:lnTo>
                    <a:pt x="218" y="756"/>
                  </a:lnTo>
                  <a:lnTo>
                    <a:pt x="223" y="752"/>
                  </a:lnTo>
                  <a:lnTo>
                    <a:pt x="232" y="748"/>
                  </a:lnTo>
                  <a:lnTo>
                    <a:pt x="238" y="743"/>
                  </a:lnTo>
                  <a:lnTo>
                    <a:pt x="246" y="739"/>
                  </a:lnTo>
                  <a:lnTo>
                    <a:pt x="255" y="733"/>
                  </a:lnTo>
                  <a:lnTo>
                    <a:pt x="264" y="727"/>
                  </a:lnTo>
                  <a:lnTo>
                    <a:pt x="272" y="723"/>
                  </a:lnTo>
                  <a:lnTo>
                    <a:pt x="280" y="717"/>
                  </a:lnTo>
                  <a:lnTo>
                    <a:pt x="288" y="711"/>
                  </a:lnTo>
                  <a:lnTo>
                    <a:pt x="296" y="705"/>
                  </a:lnTo>
                  <a:lnTo>
                    <a:pt x="303" y="700"/>
                  </a:lnTo>
                  <a:lnTo>
                    <a:pt x="310" y="695"/>
                  </a:lnTo>
                  <a:lnTo>
                    <a:pt x="317" y="689"/>
                  </a:lnTo>
                  <a:lnTo>
                    <a:pt x="321" y="686"/>
                  </a:lnTo>
                  <a:lnTo>
                    <a:pt x="327" y="682"/>
                  </a:lnTo>
                  <a:lnTo>
                    <a:pt x="333" y="677"/>
                  </a:lnTo>
                  <a:lnTo>
                    <a:pt x="338" y="671"/>
                  </a:lnTo>
                  <a:lnTo>
                    <a:pt x="344" y="664"/>
                  </a:lnTo>
                  <a:lnTo>
                    <a:pt x="348" y="658"/>
                  </a:lnTo>
                  <a:lnTo>
                    <a:pt x="352" y="651"/>
                  </a:lnTo>
                  <a:lnTo>
                    <a:pt x="356" y="644"/>
                  </a:lnTo>
                  <a:lnTo>
                    <a:pt x="358" y="638"/>
                  </a:lnTo>
                  <a:lnTo>
                    <a:pt x="361" y="631"/>
                  </a:lnTo>
                  <a:lnTo>
                    <a:pt x="364" y="623"/>
                  </a:lnTo>
                  <a:lnTo>
                    <a:pt x="365" y="616"/>
                  </a:lnTo>
                  <a:lnTo>
                    <a:pt x="367" y="608"/>
                  </a:lnTo>
                  <a:lnTo>
                    <a:pt x="368" y="601"/>
                  </a:lnTo>
                  <a:lnTo>
                    <a:pt x="371" y="593"/>
                  </a:lnTo>
                  <a:lnTo>
                    <a:pt x="372" y="586"/>
                  </a:lnTo>
                  <a:lnTo>
                    <a:pt x="374" y="579"/>
                  </a:lnTo>
                  <a:lnTo>
                    <a:pt x="376" y="572"/>
                  </a:lnTo>
                  <a:lnTo>
                    <a:pt x="389" y="580"/>
                  </a:lnTo>
                  <a:lnTo>
                    <a:pt x="402" y="584"/>
                  </a:lnTo>
                  <a:lnTo>
                    <a:pt x="412" y="584"/>
                  </a:lnTo>
                  <a:lnTo>
                    <a:pt x="422" y="580"/>
                  </a:lnTo>
                  <a:lnTo>
                    <a:pt x="432" y="573"/>
                  </a:lnTo>
                  <a:lnTo>
                    <a:pt x="440" y="565"/>
                  </a:lnTo>
                  <a:lnTo>
                    <a:pt x="449" y="556"/>
                  </a:lnTo>
                  <a:lnTo>
                    <a:pt x="457" y="544"/>
                  </a:lnTo>
                  <a:lnTo>
                    <a:pt x="465" y="534"/>
                  </a:lnTo>
                  <a:lnTo>
                    <a:pt x="474" y="523"/>
                  </a:lnTo>
                  <a:lnTo>
                    <a:pt x="483" y="512"/>
                  </a:lnTo>
                  <a:lnTo>
                    <a:pt x="493" y="504"/>
                  </a:lnTo>
                  <a:lnTo>
                    <a:pt x="504" y="497"/>
                  </a:lnTo>
                  <a:lnTo>
                    <a:pt x="516" y="494"/>
                  </a:lnTo>
                  <a:lnTo>
                    <a:pt x="528" y="493"/>
                  </a:lnTo>
                  <a:lnTo>
                    <a:pt x="543" y="496"/>
                  </a:lnTo>
                  <a:lnTo>
                    <a:pt x="549" y="493"/>
                  </a:lnTo>
                  <a:lnTo>
                    <a:pt x="556" y="488"/>
                  </a:lnTo>
                  <a:lnTo>
                    <a:pt x="560" y="485"/>
                  </a:lnTo>
                  <a:lnTo>
                    <a:pt x="565" y="480"/>
                  </a:lnTo>
                  <a:lnTo>
                    <a:pt x="570" y="476"/>
                  </a:lnTo>
                  <a:lnTo>
                    <a:pt x="573" y="471"/>
                  </a:lnTo>
                  <a:lnTo>
                    <a:pt x="576" y="465"/>
                  </a:lnTo>
                  <a:lnTo>
                    <a:pt x="580" y="461"/>
                  </a:lnTo>
                  <a:lnTo>
                    <a:pt x="585" y="456"/>
                  </a:lnTo>
                  <a:lnTo>
                    <a:pt x="588" y="451"/>
                  </a:lnTo>
                  <a:lnTo>
                    <a:pt x="593" y="447"/>
                  </a:lnTo>
                  <a:lnTo>
                    <a:pt x="597" y="442"/>
                  </a:lnTo>
                  <a:lnTo>
                    <a:pt x="603" y="439"/>
                  </a:lnTo>
                  <a:lnTo>
                    <a:pt x="610" y="435"/>
                  </a:lnTo>
                  <a:lnTo>
                    <a:pt x="618" y="432"/>
                  </a:lnTo>
                  <a:lnTo>
                    <a:pt x="627" y="431"/>
                  </a:lnTo>
                  <a:lnTo>
                    <a:pt x="629" y="426"/>
                  </a:lnTo>
                  <a:lnTo>
                    <a:pt x="630" y="422"/>
                  </a:lnTo>
                  <a:lnTo>
                    <a:pt x="632" y="416"/>
                  </a:lnTo>
                  <a:lnTo>
                    <a:pt x="633" y="409"/>
                  </a:lnTo>
                  <a:lnTo>
                    <a:pt x="633" y="402"/>
                  </a:lnTo>
                  <a:lnTo>
                    <a:pt x="632" y="395"/>
                  </a:lnTo>
                  <a:lnTo>
                    <a:pt x="632" y="388"/>
                  </a:lnTo>
                  <a:lnTo>
                    <a:pt x="630" y="381"/>
                  </a:lnTo>
                  <a:lnTo>
                    <a:pt x="629" y="373"/>
                  </a:lnTo>
                  <a:lnTo>
                    <a:pt x="628" y="366"/>
                  </a:lnTo>
                  <a:lnTo>
                    <a:pt x="628" y="360"/>
                  </a:lnTo>
                  <a:lnTo>
                    <a:pt x="628" y="353"/>
                  </a:lnTo>
                  <a:lnTo>
                    <a:pt x="628" y="347"/>
                  </a:lnTo>
                  <a:lnTo>
                    <a:pt x="629" y="341"/>
                  </a:lnTo>
                  <a:lnTo>
                    <a:pt x="630" y="337"/>
                  </a:lnTo>
                  <a:lnTo>
                    <a:pt x="634" y="333"/>
                  </a:lnTo>
                  <a:lnTo>
                    <a:pt x="729" y="315"/>
                  </a:lnTo>
                  <a:lnTo>
                    <a:pt x="834" y="294"/>
                  </a:lnTo>
                  <a:lnTo>
                    <a:pt x="947" y="270"/>
                  </a:lnTo>
                  <a:lnTo>
                    <a:pt x="1065" y="245"/>
                  </a:lnTo>
                  <a:lnTo>
                    <a:pt x="1185" y="217"/>
                  </a:lnTo>
                  <a:lnTo>
                    <a:pt x="1307" y="189"/>
                  </a:lnTo>
                  <a:lnTo>
                    <a:pt x="1427" y="161"/>
                  </a:lnTo>
                  <a:lnTo>
                    <a:pt x="1543" y="133"/>
                  </a:lnTo>
                  <a:lnTo>
                    <a:pt x="1655" y="107"/>
                  </a:lnTo>
                  <a:lnTo>
                    <a:pt x="1757" y="81"/>
                  </a:lnTo>
                  <a:lnTo>
                    <a:pt x="1851" y="60"/>
                  </a:lnTo>
                  <a:lnTo>
                    <a:pt x="1932" y="39"/>
                  </a:lnTo>
                  <a:lnTo>
                    <a:pt x="1999" y="23"/>
                  </a:lnTo>
                  <a:lnTo>
                    <a:pt x="2049" y="10"/>
                  </a:lnTo>
                  <a:lnTo>
                    <a:pt x="2081" y="2"/>
                  </a:lnTo>
                  <a:lnTo>
                    <a:pt x="2093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8" name="Freeform 36"/>
            <p:cNvSpPr>
              <a:spLocks/>
            </p:cNvSpPr>
            <p:nvPr/>
          </p:nvSpPr>
          <p:spPr bwMode="auto">
            <a:xfrm>
              <a:off x="1728" y="2571"/>
              <a:ext cx="630" cy="659"/>
            </a:xfrm>
            <a:custGeom>
              <a:avLst/>
              <a:gdLst>
                <a:gd name="T0" fmla="*/ 70 w 1892"/>
                <a:gd name="T1" fmla="*/ 5 h 1977"/>
                <a:gd name="T2" fmla="*/ 70 w 1892"/>
                <a:gd name="T3" fmla="*/ 6 h 1977"/>
                <a:gd name="T4" fmla="*/ 70 w 1892"/>
                <a:gd name="T5" fmla="*/ 8 h 1977"/>
                <a:gd name="T6" fmla="*/ 70 w 1892"/>
                <a:gd name="T7" fmla="*/ 10 h 1977"/>
                <a:gd name="T8" fmla="*/ 70 w 1892"/>
                <a:gd name="T9" fmla="*/ 11 h 1977"/>
                <a:gd name="T10" fmla="*/ 70 w 1892"/>
                <a:gd name="T11" fmla="*/ 12 h 1977"/>
                <a:gd name="T12" fmla="*/ 70 w 1892"/>
                <a:gd name="T13" fmla="*/ 15 h 1977"/>
                <a:gd name="T14" fmla="*/ 70 w 1892"/>
                <a:gd name="T15" fmla="*/ 22 h 1977"/>
                <a:gd name="T16" fmla="*/ 69 w 1892"/>
                <a:gd name="T17" fmla="*/ 29 h 1977"/>
                <a:gd name="T18" fmla="*/ 69 w 1892"/>
                <a:gd name="T19" fmla="*/ 35 h 1977"/>
                <a:gd name="T20" fmla="*/ 69 w 1892"/>
                <a:gd name="T21" fmla="*/ 38 h 1977"/>
                <a:gd name="T22" fmla="*/ 69 w 1892"/>
                <a:gd name="T23" fmla="*/ 38 h 1977"/>
                <a:gd name="T24" fmla="*/ 69 w 1892"/>
                <a:gd name="T25" fmla="*/ 38 h 1977"/>
                <a:gd name="T26" fmla="*/ 69 w 1892"/>
                <a:gd name="T27" fmla="*/ 38 h 1977"/>
                <a:gd name="T28" fmla="*/ 69 w 1892"/>
                <a:gd name="T29" fmla="*/ 38 h 1977"/>
                <a:gd name="T30" fmla="*/ 69 w 1892"/>
                <a:gd name="T31" fmla="*/ 41 h 1977"/>
                <a:gd name="T32" fmla="*/ 68 w 1892"/>
                <a:gd name="T33" fmla="*/ 47 h 1977"/>
                <a:gd name="T34" fmla="*/ 68 w 1892"/>
                <a:gd name="T35" fmla="*/ 56 h 1977"/>
                <a:gd name="T36" fmla="*/ 68 w 1892"/>
                <a:gd name="T37" fmla="*/ 64 h 1977"/>
                <a:gd name="T38" fmla="*/ 68 w 1892"/>
                <a:gd name="T39" fmla="*/ 68 h 1977"/>
                <a:gd name="T40" fmla="*/ 63 w 1892"/>
                <a:gd name="T41" fmla="*/ 68 h 1977"/>
                <a:gd name="T42" fmla="*/ 56 w 1892"/>
                <a:gd name="T43" fmla="*/ 68 h 1977"/>
                <a:gd name="T44" fmla="*/ 50 w 1892"/>
                <a:gd name="T45" fmla="*/ 67 h 1977"/>
                <a:gd name="T46" fmla="*/ 43 w 1892"/>
                <a:gd name="T47" fmla="*/ 67 h 1977"/>
                <a:gd name="T48" fmla="*/ 36 w 1892"/>
                <a:gd name="T49" fmla="*/ 66 h 1977"/>
                <a:gd name="T50" fmla="*/ 31 w 1892"/>
                <a:gd name="T51" fmla="*/ 66 h 1977"/>
                <a:gd name="T52" fmla="*/ 31 w 1892"/>
                <a:gd name="T53" fmla="*/ 66 h 1977"/>
                <a:gd name="T54" fmla="*/ 31 w 1892"/>
                <a:gd name="T55" fmla="*/ 66 h 1977"/>
                <a:gd name="T56" fmla="*/ 31 w 1892"/>
                <a:gd name="T57" fmla="*/ 67 h 1977"/>
                <a:gd name="T58" fmla="*/ 31 w 1892"/>
                <a:gd name="T59" fmla="*/ 67 h 1977"/>
                <a:gd name="T60" fmla="*/ 31 w 1892"/>
                <a:gd name="T61" fmla="*/ 68 h 1977"/>
                <a:gd name="T62" fmla="*/ 27 w 1892"/>
                <a:gd name="T63" fmla="*/ 68 h 1977"/>
                <a:gd name="T64" fmla="*/ 23 w 1892"/>
                <a:gd name="T65" fmla="*/ 68 h 1977"/>
                <a:gd name="T66" fmla="*/ 19 w 1892"/>
                <a:gd name="T67" fmla="*/ 68 h 1977"/>
                <a:gd name="T68" fmla="*/ 15 w 1892"/>
                <a:gd name="T69" fmla="*/ 68 h 1977"/>
                <a:gd name="T70" fmla="*/ 11 w 1892"/>
                <a:gd name="T71" fmla="*/ 68 h 1977"/>
                <a:gd name="T72" fmla="*/ 10 w 1892"/>
                <a:gd name="T73" fmla="*/ 68 h 1977"/>
                <a:gd name="T74" fmla="*/ 9 w 1892"/>
                <a:gd name="T75" fmla="*/ 69 h 1977"/>
                <a:gd name="T76" fmla="*/ 9 w 1892"/>
                <a:gd name="T77" fmla="*/ 71 h 1977"/>
                <a:gd name="T78" fmla="*/ 9 w 1892"/>
                <a:gd name="T79" fmla="*/ 72 h 1977"/>
                <a:gd name="T80" fmla="*/ 9 w 1892"/>
                <a:gd name="T81" fmla="*/ 73 h 1977"/>
                <a:gd name="T82" fmla="*/ 9 w 1892"/>
                <a:gd name="T83" fmla="*/ 73 h 1977"/>
                <a:gd name="T84" fmla="*/ 8 w 1892"/>
                <a:gd name="T85" fmla="*/ 73 h 1977"/>
                <a:gd name="T86" fmla="*/ 5 w 1892"/>
                <a:gd name="T87" fmla="*/ 73 h 1977"/>
                <a:gd name="T88" fmla="*/ 3 w 1892"/>
                <a:gd name="T89" fmla="*/ 73 h 1977"/>
                <a:gd name="T90" fmla="*/ 1 w 1892"/>
                <a:gd name="T91" fmla="*/ 72 h 1977"/>
                <a:gd name="T92" fmla="*/ 0 w 1892"/>
                <a:gd name="T93" fmla="*/ 72 h 1977"/>
                <a:gd name="T94" fmla="*/ 1 w 1892"/>
                <a:gd name="T95" fmla="*/ 66 h 1977"/>
                <a:gd name="T96" fmla="*/ 2 w 1892"/>
                <a:gd name="T97" fmla="*/ 49 h 1977"/>
                <a:gd name="T98" fmla="*/ 4 w 1892"/>
                <a:gd name="T99" fmla="*/ 29 h 1977"/>
                <a:gd name="T100" fmla="*/ 5 w 1892"/>
                <a:gd name="T101" fmla="*/ 11 h 1977"/>
                <a:gd name="T102" fmla="*/ 6 w 1892"/>
                <a:gd name="T103" fmla="*/ 1 h 1977"/>
                <a:gd name="T104" fmla="*/ 14 w 1892"/>
                <a:gd name="T105" fmla="*/ 1 h 1977"/>
                <a:gd name="T106" fmla="*/ 26 w 1892"/>
                <a:gd name="T107" fmla="*/ 2 h 1977"/>
                <a:gd name="T108" fmla="*/ 38 w 1892"/>
                <a:gd name="T109" fmla="*/ 3 h 1977"/>
                <a:gd name="T110" fmla="*/ 50 w 1892"/>
                <a:gd name="T111" fmla="*/ 4 h 1977"/>
                <a:gd name="T112" fmla="*/ 62 w 1892"/>
                <a:gd name="T113" fmla="*/ 4 h 197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92"/>
                <a:gd name="T172" fmla="*/ 0 h 1977"/>
                <a:gd name="T173" fmla="*/ 1892 w 1892"/>
                <a:gd name="T174" fmla="*/ 1977 h 197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92" h="1977">
                  <a:moveTo>
                    <a:pt x="1892" y="120"/>
                  </a:moveTo>
                  <a:lnTo>
                    <a:pt x="1892" y="121"/>
                  </a:lnTo>
                  <a:lnTo>
                    <a:pt x="1892" y="128"/>
                  </a:lnTo>
                  <a:lnTo>
                    <a:pt x="1892" y="137"/>
                  </a:lnTo>
                  <a:lnTo>
                    <a:pt x="1892" y="148"/>
                  </a:lnTo>
                  <a:lnTo>
                    <a:pt x="1892" y="163"/>
                  </a:lnTo>
                  <a:lnTo>
                    <a:pt x="1892" y="178"/>
                  </a:lnTo>
                  <a:lnTo>
                    <a:pt x="1892" y="196"/>
                  </a:lnTo>
                  <a:lnTo>
                    <a:pt x="1892" y="214"/>
                  </a:lnTo>
                  <a:lnTo>
                    <a:pt x="1892" y="231"/>
                  </a:lnTo>
                  <a:lnTo>
                    <a:pt x="1892" y="248"/>
                  </a:lnTo>
                  <a:lnTo>
                    <a:pt x="1892" y="263"/>
                  </a:lnTo>
                  <a:lnTo>
                    <a:pt x="1892" y="278"/>
                  </a:lnTo>
                  <a:lnTo>
                    <a:pt x="1892" y="290"/>
                  </a:lnTo>
                  <a:lnTo>
                    <a:pt x="1892" y="299"/>
                  </a:lnTo>
                  <a:lnTo>
                    <a:pt x="1892" y="306"/>
                  </a:lnTo>
                  <a:lnTo>
                    <a:pt x="1892" y="308"/>
                  </a:lnTo>
                  <a:lnTo>
                    <a:pt x="1891" y="315"/>
                  </a:lnTo>
                  <a:lnTo>
                    <a:pt x="1891" y="338"/>
                  </a:lnTo>
                  <a:lnTo>
                    <a:pt x="1890" y="372"/>
                  </a:lnTo>
                  <a:lnTo>
                    <a:pt x="1889" y="417"/>
                  </a:lnTo>
                  <a:lnTo>
                    <a:pt x="1886" y="471"/>
                  </a:lnTo>
                  <a:lnTo>
                    <a:pt x="1885" y="531"/>
                  </a:lnTo>
                  <a:lnTo>
                    <a:pt x="1883" y="594"/>
                  </a:lnTo>
                  <a:lnTo>
                    <a:pt x="1882" y="661"/>
                  </a:lnTo>
                  <a:lnTo>
                    <a:pt x="1879" y="726"/>
                  </a:lnTo>
                  <a:lnTo>
                    <a:pt x="1877" y="789"/>
                  </a:lnTo>
                  <a:lnTo>
                    <a:pt x="1876" y="849"/>
                  </a:lnTo>
                  <a:lnTo>
                    <a:pt x="1874" y="903"/>
                  </a:lnTo>
                  <a:lnTo>
                    <a:pt x="1872" y="948"/>
                  </a:lnTo>
                  <a:lnTo>
                    <a:pt x="1871" y="982"/>
                  </a:lnTo>
                  <a:lnTo>
                    <a:pt x="1871" y="1005"/>
                  </a:lnTo>
                  <a:lnTo>
                    <a:pt x="1871" y="1014"/>
                  </a:lnTo>
                  <a:lnTo>
                    <a:pt x="1870" y="1014"/>
                  </a:lnTo>
                  <a:lnTo>
                    <a:pt x="1869" y="1014"/>
                  </a:lnTo>
                  <a:lnTo>
                    <a:pt x="1868" y="1014"/>
                  </a:lnTo>
                  <a:lnTo>
                    <a:pt x="1868" y="1015"/>
                  </a:lnTo>
                  <a:lnTo>
                    <a:pt x="1867" y="1015"/>
                  </a:lnTo>
                  <a:lnTo>
                    <a:pt x="1866" y="1016"/>
                  </a:lnTo>
                  <a:lnTo>
                    <a:pt x="1864" y="1016"/>
                  </a:lnTo>
                  <a:lnTo>
                    <a:pt x="1863" y="1016"/>
                  </a:lnTo>
                  <a:lnTo>
                    <a:pt x="1863" y="1017"/>
                  </a:lnTo>
                  <a:lnTo>
                    <a:pt x="1862" y="1017"/>
                  </a:lnTo>
                  <a:lnTo>
                    <a:pt x="1861" y="1017"/>
                  </a:lnTo>
                  <a:lnTo>
                    <a:pt x="1861" y="1018"/>
                  </a:lnTo>
                  <a:lnTo>
                    <a:pt x="1860" y="1027"/>
                  </a:lnTo>
                  <a:lnTo>
                    <a:pt x="1859" y="1053"/>
                  </a:lnTo>
                  <a:lnTo>
                    <a:pt x="1858" y="1094"/>
                  </a:lnTo>
                  <a:lnTo>
                    <a:pt x="1855" y="1147"/>
                  </a:lnTo>
                  <a:lnTo>
                    <a:pt x="1853" y="1209"/>
                  </a:lnTo>
                  <a:lnTo>
                    <a:pt x="1851" y="1279"/>
                  </a:lnTo>
                  <a:lnTo>
                    <a:pt x="1848" y="1354"/>
                  </a:lnTo>
                  <a:lnTo>
                    <a:pt x="1846" y="1432"/>
                  </a:lnTo>
                  <a:lnTo>
                    <a:pt x="1843" y="1509"/>
                  </a:lnTo>
                  <a:lnTo>
                    <a:pt x="1840" y="1583"/>
                  </a:lnTo>
                  <a:lnTo>
                    <a:pt x="1838" y="1653"/>
                  </a:lnTo>
                  <a:lnTo>
                    <a:pt x="1836" y="1715"/>
                  </a:lnTo>
                  <a:lnTo>
                    <a:pt x="1833" y="1768"/>
                  </a:lnTo>
                  <a:lnTo>
                    <a:pt x="1832" y="1810"/>
                  </a:lnTo>
                  <a:lnTo>
                    <a:pt x="1831" y="1835"/>
                  </a:lnTo>
                  <a:lnTo>
                    <a:pt x="1831" y="1845"/>
                  </a:lnTo>
                  <a:lnTo>
                    <a:pt x="1767" y="1841"/>
                  </a:lnTo>
                  <a:lnTo>
                    <a:pt x="1703" y="1836"/>
                  </a:lnTo>
                  <a:lnTo>
                    <a:pt x="1641" y="1831"/>
                  </a:lnTo>
                  <a:lnTo>
                    <a:pt x="1579" y="1828"/>
                  </a:lnTo>
                  <a:lnTo>
                    <a:pt x="1518" y="1823"/>
                  </a:lnTo>
                  <a:lnTo>
                    <a:pt x="1459" y="1820"/>
                  </a:lnTo>
                  <a:lnTo>
                    <a:pt x="1398" y="1817"/>
                  </a:lnTo>
                  <a:lnTo>
                    <a:pt x="1338" y="1812"/>
                  </a:lnTo>
                  <a:lnTo>
                    <a:pt x="1277" y="1809"/>
                  </a:lnTo>
                  <a:lnTo>
                    <a:pt x="1217" y="1804"/>
                  </a:lnTo>
                  <a:lnTo>
                    <a:pt x="1156" y="1799"/>
                  </a:lnTo>
                  <a:lnTo>
                    <a:pt x="1095" y="1795"/>
                  </a:lnTo>
                  <a:lnTo>
                    <a:pt x="1033" y="1790"/>
                  </a:lnTo>
                  <a:lnTo>
                    <a:pt x="971" y="1786"/>
                  </a:lnTo>
                  <a:lnTo>
                    <a:pt x="908" y="1780"/>
                  </a:lnTo>
                  <a:lnTo>
                    <a:pt x="845" y="1775"/>
                  </a:lnTo>
                  <a:lnTo>
                    <a:pt x="841" y="1776"/>
                  </a:lnTo>
                  <a:lnTo>
                    <a:pt x="839" y="1779"/>
                  </a:lnTo>
                  <a:lnTo>
                    <a:pt x="837" y="1782"/>
                  </a:lnTo>
                  <a:lnTo>
                    <a:pt x="835" y="1784"/>
                  </a:lnTo>
                  <a:lnTo>
                    <a:pt x="834" y="1788"/>
                  </a:lnTo>
                  <a:lnTo>
                    <a:pt x="834" y="1791"/>
                  </a:lnTo>
                  <a:lnTo>
                    <a:pt x="834" y="1795"/>
                  </a:lnTo>
                  <a:lnTo>
                    <a:pt x="833" y="1799"/>
                  </a:lnTo>
                  <a:lnTo>
                    <a:pt x="833" y="1803"/>
                  </a:lnTo>
                  <a:lnTo>
                    <a:pt x="833" y="1807"/>
                  </a:lnTo>
                  <a:lnTo>
                    <a:pt x="833" y="1812"/>
                  </a:lnTo>
                  <a:lnTo>
                    <a:pt x="833" y="1815"/>
                  </a:lnTo>
                  <a:lnTo>
                    <a:pt x="832" y="1820"/>
                  </a:lnTo>
                  <a:lnTo>
                    <a:pt x="832" y="1825"/>
                  </a:lnTo>
                  <a:lnTo>
                    <a:pt x="831" y="1829"/>
                  </a:lnTo>
                  <a:lnTo>
                    <a:pt x="830" y="1835"/>
                  </a:lnTo>
                  <a:lnTo>
                    <a:pt x="798" y="1834"/>
                  </a:lnTo>
                  <a:lnTo>
                    <a:pt x="764" y="1834"/>
                  </a:lnTo>
                  <a:lnTo>
                    <a:pt x="730" y="1834"/>
                  </a:lnTo>
                  <a:lnTo>
                    <a:pt x="694" y="1834"/>
                  </a:lnTo>
                  <a:lnTo>
                    <a:pt x="658" y="1834"/>
                  </a:lnTo>
                  <a:lnTo>
                    <a:pt x="622" y="1834"/>
                  </a:lnTo>
                  <a:lnTo>
                    <a:pt x="585" y="1834"/>
                  </a:lnTo>
                  <a:lnTo>
                    <a:pt x="548" y="1834"/>
                  </a:lnTo>
                  <a:lnTo>
                    <a:pt x="510" y="1834"/>
                  </a:lnTo>
                  <a:lnTo>
                    <a:pt x="473" y="1834"/>
                  </a:lnTo>
                  <a:lnTo>
                    <a:pt x="437" y="1834"/>
                  </a:lnTo>
                  <a:lnTo>
                    <a:pt x="400" y="1834"/>
                  </a:lnTo>
                  <a:lnTo>
                    <a:pt x="363" y="1833"/>
                  </a:lnTo>
                  <a:lnTo>
                    <a:pt x="328" y="1833"/>
                  </a:lnTo>
                  <a:lnTo>
                    <a:pt x="294" y="1833"/>
                  </a:lnTo>
                  <a:lnTo>
                    <a:pt x="261" y="1833"/>
                  </a:lnTo>
                  <a:lnTo>
                    <a:pt x="259" y="1834"/>
                  </a:lnTo>
                  <a:lnTo>
                    <a:pt x="259" y="1838"/>
                  </a:lnTo>
                  <a:lnTo>
                    <a:pt x="258" y="1845"/>
                  </a:lnTo>
                  <a:lnTo>
                    <a:pt x="257" y="1854"/>
                  </a:lnTo>
                  <a:lnTo>
                    <a:pt x="256" y="1866"/>
                  </a:lnTo>
                  <a:lnTo>
                    <a:pt x="255" y="1877"/>
                  </a:lnTo>
                  <a:lnTo>
                    <a:pt x="253" y="1891"/>
                  </a:lnTo>
                  <a:lnTo>
                    <a:pt x="251" y="1905"/>
                  </a:lnTo>
                  <a:lnTo>
                    <a:pt x="250" y="1918"/>
                  </a:lnTo>
                  <a:lnTo>
                    <a:pt x="248" y="1931"/>
                  </a:lnTo>
                  <a:lnTo>
                    <a:pt x="247" y="1943"/>
                  </a:lnTo>
                  <a:lnTo>
                    <a:pt x="246" y="1954"/>
                  </a:lnTo>
                  <a:lnTo>
                    <a:pt x="245" y="1964"/>
                  </a:lnTo>
                  <a:lnTo>
                    <a:pt x="243" y="1970"/>
                  </a:lnTo>
                  <a:lnTo>
                    <a:pt x="243" y="1975"/>
                  </a:lnTo>
                  <a:lnTo>
                    <a:pt x="243" y="1977"/>
                  </a:lnTo>
                  <a:lnTo>
                    <a:pt x="240" y="1976"/>
                  </a:lnTo>
                  <a:lnTo>
                    <a:pt x="232" y="1976"/>
                  </a:lnTo>
                  <a:lnTo>
                    <a:pt x="220" y="1975"/>
                  </a:lnTo>
                  <a:lnTo>
                    <a:pt x="204" y="1973"/>
                  </a:lnTo>
                  <a:lnTo>
                    <a:pt x="186" y="1972"/>
                  </a:lnTo>
                  <a:lnTo>
                    <a:pt x="165" y="1969"/>
                  </a:lnTo>
                  <a:lnTo>
                    <a:pt x="143" y="1967"/>
                  </a:lnTo>
                  <a:lnTo>
                    <a:pt x="121" y="1965"/>
                  </a:lnTo>
                  <a:lnTo>
                    <a:pt x="98" y="1962"/>
                  </a:lnTo>
                  <a:lnTo>
                    <a:pt x="77" y="1960"/>
                  </a:lnTo>
                  <a:lnTo>
                    <a:pt x="56" y="1958"/>
                  </a:lnTo>
                  <a:lnTo>
                    <a:pt x="38" y="1957"/>
                  </a:lnTo>
                  <a:lnTo>
                    <a:pt x="21" y="1954"/>
                  </a:lnTo>
                  <a:lnTo>
                    <a:pt x="10" y="1953"/>
                  </a:lnTo>
                  <a:lnTo>
                    <a:pt x="2" y="1953"/>
                  </a:lnTo>
                  <a:lnTo>
                    <a:pt x="0" y="1953"/>
                  </a:lnTo>
                  <a:lnTo>
                    <a:pt x="1" y="1930"/>
                  </a:lnTo>
                  <a:lnTo>
                    <a:pt x="7" y="1868"/>
                  </a:lnTo>
                  <a:lnTo>
                    <a:pt x="15" y="1773"/>
                  </a:lnTo>
                  <a:lnTo>
                    <a:pt x="26" y="1648"/>
                  </a:lnTo>
                  <a:lnTo>
                    <a:pt x="40" y="1499"/>
                  </a:lnTo>
                  <a:lnTo>
                    <a:pt x="54" y="1335"/>
                  </a:lnTo>
                  <a:lnTo>
                    <a:pt x="70" y="1158"/>
                  </a:lnTo>
                  <a:lnTo>
                    <a:pt x="86" y="977"/>
                  </a:lnTo>
                  <a:lnTo>
                    <a:pt x="102" y="794"/>
                  </a:lnTo>
                  <a:lnTo>
                    <a:pt x="118" y="617"/>
                  </a:lnTo>
                  <a:lnTo>
                    <a:pt x="132" y="453"/>
                  </a:lnTo>
                  <a:lnTo>
                    <a:pt x="146" y="305"/>
                  </a:lnTo>
                  <a:lnTo>
                    <a:pt x="157" y="179"/>
                  </a:lnTo>
                  <a:lnTo>
                    <a:pt x="165" y="84"/>
                  </a:lnTo>
                  <a:lnTo>
                    <a:pt x="171" y="22"/>
                  </a:lnTo>
                  <a:lnTo>
                    <a:pt x="173" y="0"/>
                  </a:lnTo>
                  <a:lnTo>
                    <a:pt x="276" y="13"/>
                  </a:lnTo>
                  <a:lnTo>
                    <a:pt x="381" y="24"/>
                  </a:lnTo>
                  <a:lnTo>
                    <a:pt x="487" y="36"/>
                  </a:lnTo>
                  <a:lnTo>
                    <a:pt x="595" y="47"/>
                  </a:lnTo>
                  <a:lnTo>
                    <a:pt x="703" y="58"/>
                  </a:lnTo>
                  <a:lnTo>
                    <a:pt x="812" y="67"/>
                  </a:lnTo>
                  <a:lnTo>
                    <a:pt x="923" y="76"/>
                  </a:lnTo>
                  <a:lnTo>
                    <a:pt x="1032" y="84"/>
                  </a:lnTo>
                  <a:lnTo>
                    <a:pt x="1142" y="91"/>
                  </a:lnTo>
                  <a:lnTo>
                    <a:pt x="1252" y="97"/>
                  </a:lnTo>
                  <a:lnTo>
                    <a:pt x="1361" y="102"/>
                  </a:lnTo>
                  <a:lnTo>
                    <a:pt x="1470" y="108"/>
                  </a:lnTo>
                  <a:lnTo>
                    <a:pt x="1577" y="112"/>
                  </a:lnTo>
                  <a:lnTo>
                    <a:pt x="1684" y="115"/>
                  </a:lnTo>
                  <a:lnTo>
                    <a:pt x="1789" y="117"/>
                  </a:lnTo>
                  <a:lnTo>
                    <a:pt x="1892" y="12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9" name="Freeform 37"/>
            <p:cNvSpPr>
              <a:spLocks/>
            </p:cNvSpPr>
            <p:nvPr/>
          </p:nvSpPr>
          <p:spPr bwMode="auto">
            <a:xfrm>
              <a:off x="3964" y="2688"/>
              <a:ext cx="499" cy="520"/>
            </a:xfrm>
            <a:custGeom>
              <a:avLst/>
              <a:gdLst>
                <a:gd name="T0" fmla="*/ 25 w 1499"/>
                <a:gd name="T1" fmla="*/ 1 h 1560"/>
                <a:gd name="T2" fmla="*/ 23 w 1499"/>
                <a:gd name="T3" fmla="*/ 3 h 1560"/>
                <a:gd name="T4" fmla="*/ 25 w 1499"/>
                <a:gd name="T5" fmla="*/ 5 h 1560"/>
                <a:gd name="T6" fmla="*/ 27 w 1499"/>
                <a:gd name="T7" fmla="*/ 6 h 1560"/>
                <a:gd name="T8" fmla="*/ 30 w 1499"/>
                <a:gd name="T9" fmla="*/ 8 h 1560"/>
                <a:gd name="T10" fmla="*/ 33 w 1499"/>
                <a:gd name="T11" fmla="*/ 12 h 1560"/>
                <a:gd name="T12" fmla="*/ 38 w 1499"/>
                <a:gd name="T13" fmla="*/ 14 h 1560"/>
                <a:gd name="T14" fmla="*/ 38 w 1499"/>
                <a:gd name="T15" fmla="*/ 15 h 1560"/>
                <a:gd name="T16" fmla="*/ 40 w 1499"/>
                <a:gd name="T17" fmla="*/ 16 h 1560"/>
                <a:gd name="T18" fmla="*/ 42 w 1499"/>
                <a:gd name="T19" fmla="*/ 19 h 1560"/>
                <a:gd name="T20" fmla="*/ 46 w 1499"/>
                <a:gd name="T21" fmla="*/ 22 h 1560"/>
                <a:gd name="T22" fmla="*/ 48 w 1499"/>
                <a:gd name="T23" fmla="*/ 25 h 1560"/>
                <a:gd name="T24" fmla="*/ 50 w 1499"/>
                <a:gd name="T25" fmla="*/ 27 h 1560"/>
                <a:gd name="T26" fmla="*/ 52 w 1499"/>
                <a:gd name="T27" fmla="*/ 29 h 1560"/>
                <a:gd name="T28" fmla="*/ 53 w 1499"/>
                <a:gd name="T29" fmla="*/ 32 h 1560"/>
                <a:gd name="T30" fmla="*/ 55 w 1499"/>
                <a:gd name="T31" fmla="*/ 33 h 1560"/>
                <a:gd name="T32" fmla="*/ 55 w 1499"/>
                <a:gd name="T33" fmla="*/ 34 h 1560"/>
                <a:gd name="T34" fmla="*/ 54 w 1499"/>
                <a:gd name="T35" fmla="*/ 35 h 1560"/>
                <a:gd name="T36" fmla="*/ 54 w 1499"/>
                <a:gd name="T37" fmla="*/ 36 h 1560"/>
                <a:gd name="T38" fmla="*/ 54 w 1499"/>
                <a:gd name="T39" fmla="*/ 36 h 1560"/>
                <a:gd name="T40" fmla="*/ 54 w 1499"/>
                <a:gd name="T41" fmla="*/ 37 h 1560"/>
                <a:gd name="T42" fmla="*/ 54 w 1499"/>
                <a:gd name="T43" fmla="*/ 39 h 1560"/>
                <a:gd name="T44" fmla="*/ 53 w 1499"/>
                <a:gd name="T45" fmla="*/ 41 h 1560"/>
                <a:gd name="T46" fmla="*/ 53 w 1499"/>
                <a:gd name="T47" fmla="*/ 42 h 1560"/>
                <a:gd name="T48" fmla="*/ 53 w 1499"/>
                <a:gd name="T49" fmla="*/ 44 h 1560"/>
                <a:gd name="T50" fmla="*/ 51 w 1499"/>
                <a:gd name="T51" fmla="*/ 46 h 1560"/>
                <a:gd name="T52" fmla="*/ 53 w 1499"/>
                <a:gd name="T53" fmla="*/ 49 h 1560"/>
                <a:gd name="T54" fmla="*/ 52 w 1499"/>
                <a:gd name="T55" fmla="*/ 51 h 1560"/>
                <a:gd name="T56" fmla="*/ 49 w 1499"/>
                <a:gd name="T57" fmla="*/ 50 h 1560"/>
                <a:gd name="T58" fmla="*/ 47 w 1499"/>
                <a:gd name="T59" fmla="*/ 51 h 1560"/>
                <a:gd name="T60" fmla="*/ 48 w 1499"/>
                <a:gd name="T61" fmla="*/ 54 h 1560"/>
                <a:gd name="T62" fmla="*/ 47 w 1499"/>
                <a:gd name="T63" fmla="*/ 56 h 1560"/>
                <a:gd name="T64" fmla="*/ 46 w 1499"/>
                <a:gd name="T65" fmla="*/ 56 h 1560"/>
                <a:gd name="T66" fmla="*/ 45 w 1499"/>
                <a:gd name="T67" fmla="*/ 54 h 1560"/>
                <a:gd name="T68" fmla="*/ 40 w 1499"/>
                <a:gd name="T69" fmla="*/ 55 h 1560"/>
                <a:gd name="T70" fmla="*/ 23 w 1499"/>
                <a:gd name="T71" fmla="*/ 57 h 1560"/>
                <a:gd name="T72" fmla="*/ 17 w 1499"/>
                <a:gd name="T73" fmla="*/ 58 h 1560"/>
                <a:gd name="T74" fmla="*/ 15 w 1499"/>
                <a:gd name="T75" fmla="*/ 56 h 1560"/>
                <a:gd name="T76" fmla="*/ 14 w 1499"/>
                <a:gd name="T77" fmla="*/ 54 h 1560"/>
                <a:gd name="T78" fmla="*/ 14 w 1499"/>
                <a:gd name="T79" fmla="*/ 53 h 1560"/>
                <a:gd name="T80" fmla="*/ 13 w 1499"/>
                <a:gd name="T81" fmla="*/ 51 h 1560"/>
                <a:gd name="T82" fmla="*/ 13 w 1499"/>
                <a:gd name="T83" fmla="*/ 49 h 1560"/>
                <a:gd name="T84" fmla="*/ 12 w 1499"/>
                <a:gd name="T85" fmla="*/ 46 h 1560"/>
                <a:gd name="T86" fmla="*/ 11 w 1499"/>
                <a:gd name="T87" fmla="*/ 44 h 1560"/>
                <a:gd name="T88" fmla="*/ 12 w 1499"/>
                <a:gd name="T89" fmla="*/ 41 h 1560"/>
                <a:gd name="T90" fmla="*/ 12 w 1499"/>
                <a:gd name="T91" fmla="*/ 39 h 1560"/>
                <a:gd name="T92" fmla="*/ 12 w 1499"/>
                <a:gd name="T93" fmla="*/ 37 h 1560"/>
                <a:gd name="T94" fmla="*/ 11 w 1499"/>
                <a:gd name="T95" fmla="*/ 35 h 1560"/>
                <a:gd name="T96" fmla="*/ 10 w 1499"/>
                <a:gd name="T97" fmla="*/ 33 h 1560"/>
                <a:gd name="T98" fmla="*/ 9 w 1499"/>
                <a:gd name="T99" fmla="*/ 30 h 1560"/>
                <a:gd name="T100" fmla="*/ 6 w 1499"/>
                <a:gd name="T101" fmla="*/ 22 h 1560"/>
                <a:gd name="T102" fmla="*/ 2 w 1499"/>
                <a:gd name="T103" fmla="*/ 11 h 1560"/>
                <a:gd name="T104" fmla="*/ 1 w 1499"/>
                <a:gd name="T105" fmla="*/ 4 h 1560"/>
                <a:gd name="T106" fmla="*/ 9 w 1499"/>
                <a:gd name="T107" fmla="*/ 3 h 1560"/>
                <a:gd name="T108" fmla="*/ 14 w 1499"/>
                <a:gd name="T109" fmla="*/ 2 h 1560"/>
                <a:gd name="T110" fmla="*/ 20 w 1499"/>
                <a:gd name="T111" fmla="*/ 1 h 1560"/>
                <a:gd name="T112" fmla="*/ 25 w 1499"/>
                <a:gd name="T113" fmla="*/ 0 h 156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499"/>
                <a:gd name="T172" fmla="*/ 0 h 1560"/>
                <a:gd name="T173" fmla="*/ 1499 w 1499"/>
                <a:gd name="T174" fmla="*/ 1560 h 156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499" h="1560">
                  <a:moveTo>
                    <a:pt x="687" y="1"/>
                  </a:moveTo>
                  <a:lnTo>
                    <a:pt x="687" y="7"/>
                  </a:lnTo>
                  <a:lnTo>
                    <a:pt x="685" y="13"/>
                  </a:lnTo>
                  <a:lnTo>
                    <a:pt x="683" y="20"/>
                  </a:lnTo>
                  <a:lnTo>
                    <a:pt x="678" y="26"/>
                  </a:lnTo>
                  <a:lnTo>
                    <a:pt x="674" y="33"/>
                  </a:lnTo>
                  <a:lnTo>
                    <a:pt x="668" y="39"/>
                  </a:lnTo>
                  <a:lnTo>
                    <a:pt x="662" y="46"/>
                  </a:lnTo>
                  <a:lnTo>
                    <a:pt x="655" y="51"/>
                  </a:lnTo>
                  <a:lnTo>
                    <a:pt x="650" y="58"/>
                  </a:lnTo>
                  <a:lnTo>
                    <a:pt x="643" y="65"/>
                  </a:lnTo>
                  <a:lnTo>
                    <a:pt x="638" y="72"/>
                  </a:lnTo>
                  <a:lnTo>
                    <a:pt x="634" y="79"/>
                  </a:lnTo>
                  <a:lnTo>
                    <a:pt x="630" y="86"/>
                  </a:lnTo>
                  <a:lnTo>
                    <a:pt x="628" y="94"/>
                  </a:lnTo>
                  <a:lnTo>
                    <a:pt x="627" y="101"/>
                  </a:lnTo>
                  <a:lnTo>
                    <a:pt x="629" y="110"/>
                  </a:lnTo>
                  <a:lnTo>
                    <a:pt x="636" y="112"/>
                  </a:lnTo>
                  <a:lnTo>
                    <a:pt x="644" y="117"/>
                  </a:lnTo>
                  <a:lnTo>
                    <a:pt x="653" y="121"/>
                  </a:lnTo>
                  <a:lnTo>
                    <a:pt x="664" y="126"/>
                  </a:lnTo>
                  <a:lnTo>
                    <a:pt x="673" y="131"/>
                  </a:lnTo>
                  <a:lnTo>
                    <a:pt x="683" y="136"/>
                  </a:lnTo>
                  <a:lnTo>
                    <a:pt x="693" y="141"/>
                  </a:lnTo>
                  <a:lnTo>
                    <a:pt x="705" y="147"/>
                  </a:lnTo>
                  <a:lnTo>
                    <a:pt x="715" y="151"/>
                  </a:lnTo>
                  <a:lnTo>
                    <a:pt x="726" y="156"/>
                  </a:lnTo>
                  <a:lnTo>
                    <a:pt x="737" y="160"/>
                  </a:lnTo>
                  <a:lnTo>
                    <a:pt x="747" y="164"/>
                  </a:lnTo>
                  <a:lnTo>
                    <a:pt x="758" y="167"/>
                  </a:lnTo>
                  <a:lnTo>
                    <a:pt x="768" y="170"/>
                  </a:lnTo>
                  <a:lnTo>
                    <a:pt x="777" y="172"/>
                  </a:lnTo>
                  <a:lnTo>
                    <a:pt x="788" y="173"/>
                  </a:lnTo>
                  <a:lnTo>
                    <a:pt x="799" y="194"/>
                  </a:lnTo>
                  <a:lnTo>
                    <a:pt x="812" y="213"/>
                  </a:lnTo>
                  <a:lnTo>
                    <a:pt x="824" y="232"/>
                  </a:lnTo>
                  <a:lnTo>
                    <a:pt x="837" y="249"/>
                  </a:lnTo>
                  <a:lnTo>
                    <a:pt x="850" y="264"/>
                  </a:lnTo>
                  <a:lnTo>
                    <a:pt x="862" y="278"/>
                  </a:lnTo>
                  <a:lnTo>
                    <a:pt x="876" y="291"/>
                  </a:lnTo>
                  <a:lnTo>
                    <a:pt x="890" y="304"/>
                  </a:lnTo>
                  <a:lnTo>
                    <a:pt x="904" y="316"/>
                  </a:lnTo>
                  <a:lnTo>
                    <a:pt x="919" y="326"/>
                  </a:lnTo>
                  <a:lnTo>
                    <a:pt x="934" y="336"/>
                  </a:lnTo>
                  <a:lnTo>
                    <a:pt x="950" y="347"/>
                  </a:lnTo>
                  <a:lnTo>
                    <a:pt x="966" y="357"/>
                  </a:lnTo>
                  <a:lnTo>
                    <a:pt x="983" y="366"/>
                  </a:lnTo>
                  <a:lnTo>
                    <a:pt x="1000" y="375"/>
                  </a:lnTo>
                  <a:lnTo>
                    <a:pt x="1019" y="386"/>
                  </a:lnTo>
                  <a:lnTo>
                    <a:pt x="1019" y="391"/>
                  </a:lnTo>
                  <a:lnTo>
                    <a:pt x="1020" y="397"/>
                  </a:lnTo>
                  <a:lnTo>
                    <a:pt x="1022" y="402"/>
                  </a:lnTo>
                  <a:lnTo>
                    <a:pt x="1025" y="407"/>
                  </a:lnTo>
                  <a:lnTo>
                    <a:pt x="1028" y="411"/>
                  </a:lnTo>
                  <a:lnTo>
                    <a:pt x="1031" y="414"/>
                  </a:lnTo>
                  <a:lnTo>
                    <a:pt x="1036" y="418"/>
                  </a:lnTo>
                  <a:lnTo>
                    <a:pt x="1041" y="421"/>
                  </a:lnTo>
                  <a:lnTo>
                    <a:pt x="1045" y="424"/>
                  </a:lnTo>
                  <a:lnTo>
                    <a:pt x="1051" y="426"/>
                  </a:lnTo>
                  <a:lnTo>
                    <a:pt x="1056" y="428"/>
                  </a:lnTo>
                  <a:lnTo>
                    <a:pt x="1061" y="430"/>
                  </a:lnTo>
                  <a:lnTo>
                    <a:pt x="1066" y="433"/>
                  </a:lnTo>
                  <a:lnTo>
                    <a:pt x="1071" y="434"/>
                  </a:lnTo>
                  <a:lnTo>
                    <a:pt x="1076" y="436"/>
                  </a:lnTo>
                  <a:lnTo>
                    <a:pt x="1081" y="438"/>
                  </a:lnTo>
                  <a:lnTo>
                    <a:pt x="1083" y="459"/>
                  </a:lnTo>
                  <a:lnTo>
                    <a:pt x="1090" y="476"/>
                  </a:lnTo>
                  <a:lnTo>
                    <a:pt x="1099" y="492"/>
                  </a:lnTo>
                  <a:lnTo>
                    <a:pt x="1112" y="506"/>
                  </a:lnTo>
                  <a:lnTo>
                    <a:pt x="1126" y="518"/>
                  </a:lnTo>
                  <a:lnTo>
                    <a:pt x="1142" y="527"/>
                  </a:lnTo>
                  <a:lnTo>
                    <a:pt x="1158" y="536"/>
                  </a:lnTo>
                  <a:lnTo>
                    <a:pt x="1175" y="545"/>
                  </a:lnTo>
                  <a:lnTo>
                    <a:pt x="1192" y="553"/>
                  </a:lnTo>
                  <a:lnTo>
                    <a:pt x="1210" y="563"/>
                  </a:lnTo>
                  <a:lnTo>
                    <a:pt x="1227" y="572"/>
                  </a:lnTo>
                  <a:lnTo>
                    <a:pt x="1243" y="581"/>
                  </a:lnTo>
                  <a:lnTo>
                    <a:pt x="1257" y="592"/>
                  </a:lnTo>
                  <a:lnTo>
                    <a:pt x="1268" y="606"/>
                  </a:lnTo>
                  <a:lnTo>
                    <a:pt x="1279" y="622"/>
                  </a:lnTo>
                  <a:lnTo>
                    <a:pt x="1286" y="641"/>
                  </a:lnTo>
                  <a:lnTo>
                    <a:pt x="1288" y="650"/>
                  </a:lnTo>
                  <a:lnTo>
                    <a:pt x="1292" y="660"/>
                  </a:lnTo>
                  <a:lnTo>
                    <a:pt x="1296" y="669"/>
                  </a:lnTo>
                  <a:lnTo>
                    <a:pt x="1302" y="680"/>
                  </a:lnTo>
                  <a:lnTo>
                    <a:pt x="1307" y="690"/>
                  </a:lnTo>
                  <a:lnTo>
                    <a:pt x="1313" y="699"/>
                  </a:lnTo>
                  <a:lnTo>
                    <a:pt x="1320" y="710"/>
                  </a:lnTo>
                  <a:lnTo>
                    <a:pt x="1327" y="719"/>
                  </a:lnTo>
                  <a:lnTo>
                    <a:pt x="1335" y="728"/>
                  </a:lnTo>
                  <a:lnTo>
                    <a:pt x="1343" y="737"/>
                  </a:lnTo>
                  <a:lnTo>
                    <a:pt x="1352" y="745"/>
                  </a:lnTo>
                  <a:lnTo>
                    <a:pt x="1360" y="753"/>
                  </a:lnTo>
                  <a:lnTo>
                    <a:pt x="1371" y="760"/>
                  </a:lnTo>
                  <a:lnTo>
                    <a:pt x="1380" y="767"/>
                  </a:lnTo>
                  <a:lnTo>
                    <a:pt x="1390" y="773"/>
                  </a:lnTo>
                  <a:lnTo>
                    <a:pt x="1400" y="779"/>
                  </a:lnTo>
                  <a:lnTo>
                    <a:pt x="1403" y="787"/>
                  </a:lnTo>
                  <a:lnTo>
                    <a:pt x="1406" y="796"/>
                  </a:lnTo>
                  <a:lnTo>
                    <a:pt x="1410" y="805"/>
                  </a:lnTo>
                  <a:lnTo>
                    <a:pt x="1413" y="814"/>
                  </a:lnTo>
                  <a:lnTo>
                    <a:pt x="1418" y="824"/>
                  </a:lnTo>
                  <a:lnTo>
                    <a:pt x="1421" y="835"/>
                  </a:lnTo>
                  <a:lnTo>
                    <a:pt x="1426" y="845"/>
                  </a:lnTo>
                  <a:lnTo>
                    <a:pt x="1430" y="854"/>
                  </a:lnTo>
                  <a:lnTo>
                    <a:pt x="1436" y="864"/>
                  </a:lnTo>
                  <a:lnTo>
                    <a:pt x="1442" y="873"/>
                  </a:lnTo>
                  <a:lnTo>
                    <a:pt x="1449" y="880"/>
                  </a:lnTo>
                  <a:lnTo>
                    <a:pt x="1457" y="888"/>
                  </a:lnTo>
                  <a:lnTo>
                    <a:pt x="1465" y="893"/>
                  </a:lnTo>
                  <a:lnTo>
                    <a:pt x="1475" y="898"/>
                  </a:lnTo>
                  <a:lnTo>
                    <a:pt x="1486" y="901"/>
                  </a:lnTo>
                  <a:lnTo>
                    <a:pt x="1498" y="904"/>
                  </a:lnTo>
                  <a:lnTo>
                    <a:pt x="1498" y="905"/>
                  </a:lnTo>
                  <a:lnTo>
                    <a:pt x="1499" y="907"/>
                  </a:lnTo>
                  <a:lnTo>
                    <a:pt x="1498" y="910"/>
                  </a:lnTo>
                  <a:lnTo>
                    <a:pt x="1496" y="913"/>
                  </a:lnTo>
                  <a:lnTo>
                    <a:pt x="1494" y="916"/>
                  </a:lnTo>
                  <a:lnTo>
                    <a:pt x="1491" y="920"/>
                  </a:lnTo>
                  <a:lnTo>
                    <a:pt x="1488" y="923"/>
                  </a:lnTo>
                  <a:lnTo>
                    <a:pt x="1484" y="928"/>
                  </a:lnTo>
                  <a:lnTo>
                    <a:pt x="1481" y="932"/>
                  </a:lnTo>
                  <a:lnTo>
                    <a:pt x="1478" y="937"/>
                  </a:lnTo>
                  <a:lnTo>
                    <a:pt x="1474" y="941"/>
                  </a:lnTo>
                  <a:lnTo>
                    <a:pt x="1471" y="945"/>
                  </a:lnTo>
                  <a:lnTo>
                    <a:pt x="1468" y="950"/>
                  </a:lnTo>
                  <a:lnTo>
                    <a:pt x="1466" y="953"/>
                  </a:lnTo>
                  <a:lnTo>
                    <a:pt x="1466" y="958"/>
                  </a:lnTo>
                  <a:lnTo>
                    <a:pt x="1466" y="961"/>
                  </a:lnTo>
                  <a:lnTo>
                    <a:pt x="1465" y="961"/>
                  </a:lnTo>
                  <a:lnTo>
                    <a:pt x="1465" y="962"/>
                  </a:lnTo>
                  <a:lnTo>
                    <a:pt x="1465" y="964"/>
                  </a:lnTo>
                  <a:lnTo>
                    <a:pt x="1465" y="966"/>
                  </a:lnTo>
                  <a:lnTo>
                    <a:pt x="1464" y="968"/>
                  </a:lnTo>
                  <a:lnTo>
                    <a:pt x="1464" y="970"/>
                  </a:lnTo>
                  <a:lnTo>
                    <a:pt x="1463" y="974"/>
                  </a:lnTo>
                  <a:lnTo>
                    <a:pt x="1463" y="977"/>
                  </a:lnTo>
                  <a:lnTo>
                    <a:pt x="1463" y="980"/>
                  </a:lnTo>
                  <a:lnTo>
                    <a:pt x="1461" y="983"/>
                  </a:lnTo>
                  <a:lnTo>
                    <a:pt x="1461" y="985"/>
                  </a:lnTo>
                  <a:lnTo>
                    <a:pt x="1460" y="988"/>
                  </a:lnTo>
                  <a:lnTo>
                    <a:pt x="1460" y="990"/>
                  </a:lnTo>
                  <a:lnTo>
                    <a:pt x="1460" y="991"/>
                  </a:lnTo>
                  <a:lnTo>
                    <a:pt x="1460" y="992"/>
                  </a:lnTo>
                  <a:lnTo>
                    <a:pt x="1460" y="993"/>
                  </a:lnTo>
                  <a:lnTo>
                    <a:pt x="1465" y="999"/>
                  </a:lnTo>
                  <a:lnTo>
                    <a:pt x="1468" y="1006"/>
                  </a:lnTo>
                  <a:lnTo>
                    <a:pt x="1471" y="1013"/>
                  </a:lnTo>
                  <a:lnTo>
                    <a:pt x="1473" y="1020"/>
                  </a:lnTo>
                  <a:lnTo>
                    <a:pt x="1473" y="1028"/>
                  </a:lnTo>
                  <a:lnTo>
                    <a:pt x="1473" y="1036"/>
                  </a:lnTo>
                  <a:lnTo>
                    <a:pt x="1472" y="1043"/>
                  </a:lnTo>
                  <a:lnTo>
                    <a:pt x="1469" y="1051"/>
                  </a:lnTo>
                  <a:lnTo>
                    <a:pt x="1467" y="1059"/>
                  </a:lnTo>
                  <a:lnTo>
                    <a:pt x="1463" y="1066"/>
                  </a:lnTo>
                  <a:lnTo>
                    <a:pt x="1458" y="1074"/>
                  </a:lnTo>
                  <a:lnTo>
                    <a:pt x="1452" y="1080"/>
                  </a:lnTo>
                  <a:lnTo>
                    <a:pt x="1446" y="1086"/>
                  </a:lnTo>
                  <a:lnTo>
                    <a:pt x="1440" y="1092"/>
                  </a:lnTo>
                  <a:lnTo>
                    <a:pt x="1432" y="1097"/>
                  </a:lnTo>
                  <a:lnTo>
                    <a:pt x="1423" y="1101"/>
                  </a:lnTo>
                  <a:lnTo>
                    <a:pt x="1426" y="1106"/>
                  </a:lnTo>
                  <a:lnTo>
                    <a:pt x="1427" y="1111"/>
                  </a:lnTo>
                  <a:lnTo>
                    <a:pt x="1428" y="1115"/>
                  </a:lnTo>
                  <a:lnTo>
                    <a:pt x="1429" y="1121"/>
                  </a:lnTo>
                  <a:lnTo>
                    <a:pt x="1429" y="1125"/>
                  </a:lnTo>
                  <a:lnTo>
                    <a:pt x="1430" y="1131"/>
                  </a:lnTo>
                  <a:lnTo>
                    <a:pt x="1429" y="1137"/>
                  </a:lnTo>
                  <a:lnTo>
                    <a:pt x="1429" y="1143"/>
                  </a:lnTo>
                  <a:lnTo>
                    <a:pt x="1429" y="1148"/>
                  </a:lnTo>
                  <a:lnTo>
                    <a:pt x="1429" y="1155"/>
                  </a:lnTo>
                  <a:lnTo>
                    <a:pt x="1428" y="1161"/>
                  </a:lnTo>
                  <a:lnTo>
                    <a:pt x="1428" y="1167"/>
                  </a:lnTo>
                  <a:lnTo>
                    <a:pt x="1427" y="1174"/>
                  </a:lnTo>
                  <a:lnTo>
                    <a:pt x="1427" y="1179"/>
                  </a:lnTo>
                  <a:lnTo>
                    <a:pt x="1427" y="1186"/>
                  </a:lnTo>
                  <a:lnTo>
                    <a:pt x="1428" y="1193"/>
                  </a:lnTo>
                  <a:lnTo>
                    <a:pt x="1412" y="1206"/>
                  </a:lnTo>
                  <a:lnTo>
                    <a:pt x="1402" y="1219"/>
                  </a:lnTo>
                  <a:lnTo>
                    <a:pt x="1395" y="1231"/>
                  </a:lnTo>
                  <a:lnTo>
                    <a:pt x="1391" y="1242"/>
                  </a:lnTo>
                  <a:lnTo>
                    <a:pt x="1390" y="1253"/>
                  </a:lnTo>
                  <a:lnTo>
                    <a:pt x="1392" y="1262"/>
                  </a:lnTo>
                  <a:lnTo>
                    <a:pt x="1396" y="1273"/>
                  </a:lnTo>
                  <a:lnTo>
                    <a:pt x="1402" y="1283"/>
                  </a:lnTo>
                  <a:lnTo>
                    <a:pt x="1409" y="1292"/>
                  </a:lnTo>
                  <a:lnTo>
                    <a:pt x="1414" y="1302"/>
                  </a:lnTo>
                  <a:lnTo>
                    <a:pt x="1421" y="1312"/>
                  </a:lnTo>
                  <a:lnTo>
                    <a:pt x="1427" y="1322"/>
                  </a:lnTo>
                  <a:lnTo>
                    <a:pt x="1433" y="1333"/>
                  </a:lnTo>
                  <a:lnTo>
                    <a:pt x="1436" y="1345"/>
                  </a:lnTo>
                  <a:lnTo>
                    <a:pt x="1437" y="1356"/>
                  </a:lnTo>
                  <a:lnTo>
                    <a:pt x="1436" y="1370"/>
                  </a:lnTo>
                  <a:lnTo>
                    <a:pt x="1426" y="1371"/>
                  </a:lnTo>
                  <a:lnTo>
                    <a:pt x="1415" y="1371"/>
                  </a:lnTo>
                  <a:lnTo>
                    <a:pt x="1406" y="1371"/>
                  </a:lnTo>
                  <a:lnTo>
                    <a:pt x="1396" y="1370"/>
                  </a:lnTo>
                  <a:lnTo>
                    <a:pt x="1386" y="1368"/>
                  </a:lnTo>
                  <a:lnTo>
                    <a:pt x="1375" y="1364"/>
                  </a:lnTo>
                  <a:lnTo>
                    <a:pt x="1366" y="1362"/>
                  </a:lnTo>
                  <a:lnTo>
                    <a:pt x="1356" y="1360"/>
                  </a:lnTo>
                  <a:lnTo>
                    <a:pt x="1345" y="1358"/>
                  </a:lnTo>
                  <a:lnTo>
                    <a:pt x="1336" y="1355"/>
                  </a:lnTo>
                  <a:lnTo>
                    <a:pt x="1327" y="1355"/>
                  </a:lnTo>
                  <a:lnTo>
                    <a:pt x="1318" y="1355"/>
                  </a:lnTo>
                  <a:lnTo>
                    <a:pt x="1309" y="1356"/>
                  </a:lnTo>
                  <a:lnTo>
                    <a:pt x="1300" y="1360"/>
                  </a:lnTo>
                  <a:lnTo>
                    <a:pt x="1292" y="1364"/>
                  </a:lnTo>
                  <a:lnTo>
                    <a:pt x="1286" y="1372"/>
                  </a:lnTo>
                  <a:lnTo>
                    <a:pt x="1286" y="1379"/>
                  </a:lnTo>
                  <a:lnTo>
                    <a:pt x="1286" y="1389"/>
                  </a:lnTo>
                  <a:lnTo>
                    <a:pt x="1287" y="1398"/>
                  </a:lnTo>
                  <a:lnTo>
                    <a:pt x="1288" y="1408"/>
                  </a:lnTo>
                  <a:lnTo>
                    <a:pt x="1289" y="1418"/>
                  </a:lnTo>
                  <a:lnTo>
                    <a:pt x="1290" y="1430"/>
                  </a:lnTo>
                  <a:lnTo>
                    <a:pt x="1290" y="1440"/>
                  </a:lnTo>
                  <a:lnTo>
                    <a:pt x="1291" y="1452"/>
                  </a:lnTo>
                  <a:lnTo>
                    <a:pt x="1291" y="1463"/>
                  </a:lnTo>
                  <a:lnTo>
                    <a:pt x="1291" y="1474"/>
                  </a:lnTo>
                  <a:lnTo>
                    <a:pt x="1290" y="1484"/>
                  </a:lnTo>
                  <a:lnTo>
                    <a:pt x="1289" y="1494"/>
                  </a:lnTo>
                  <a:lnTo>
                    <a:pt x="1287" y="1502"/>
                  </a:lnTo>
                  <a:lnTo>
                    <a:pt x="1284" y="1512"/>
                  </a:lnTo>
                  <a:lnTo>
                    <a:pt x="1281" y="1518"/>
                  </a:lnTo>
                  <a:lnTo>
                    <a:pt x="1277" y="1525"/>
                  </a:lnTo>
                  <a:lnTo>
                    <a:pt x="1269" y="1525"/>
                  </a:lnTo>
                  <a:lnTo>
                    <a:pt x="1263" y="1523"/>
                  </a:lnTo>
                  <a:lnTo>
                    <a:pt x="1257" y="1521"/>
                  </a:lnTo>
                  <a:lnTo>
                    <a:pt x="1251" y="1517"/>
                  </a:lnTo>
                  <a:lnTo>
                    <a:pt x="1245" y="1513"/>
                  </a:lnTo>
                  <a:lnTo>
                    <a:pt x="1241" y="1507"/>
                  </a:lnTo>
                  <a:lnTo>
                    <a:pt x="1236" y="1501"/>
                  </a:lnTo>
                  <a:lnTo>
                    <a:pt x="1231" y="1495"/>
                  </a:lnTo>
                  <a:lnTo>
                    <a:pt x="1227" y="1490"/>
                  </a:lnTo>
                  <a:lnTo>
                    <a:pt x="1222" y="1483"/>
                  </a:lnTo>
                  <a:lnTo>
                    <a:pt x="1219" y="1477"/>
                  </a:lnTo>
                  <a:lnTo>
                    <a:pt x="1214" y="1471"/>
                  </a:lnTo>
                  <a:lnTo>
                    <a:pt x="1210" y="1467"/>
                  </a:lnTo>
                  <a:lnTo>
                    <a:pt x="1204" y="1462"/>
                  </a:lnTo>
                  <a:lnTo>
                    <a:pt x="1199" y="1459"/>
                  </a:lnTo>
                  <a:lnTo>
                    <a:pt x="1194" y="1458"/>
                  </a:lnTo>
                  <a:lnTo>
                    <a:pt x="1184" y="1458"/>
                  </a:lnTo>
                  <a:lnTo>
                    <a:pt x="1161" y="1461"/>
                  </a:lnTo>
                  <a:lnTo>
                    <a:pt x="1125" y="1467"/>
                  </a:lnTo>
                  <a:lnTo>
                    <a:pt x="1077" y="1472"/>
                  </a:lnTo>
                  <a:lnTo>
                    <a:pt x="1022" y="1480"/>
                  </a:lnTo>
                  <a:lnTo>
                    <a:pt x="959" y="1490"/>
                  </a:lnTo>
                  <a:lnTo>
                    <a:pt x="892" y="1499"/>
                  </a:lnTo>
                  <a:lnTo>
                    <a:pt x="824" y="1508"/>
                  </a:lnTo>
                  <a:lnTo>
                    <a:pt x="755" y="1517"/>
                  </a:lnTo>
                  <a:lnTo>
                    <a:pt x="689" y="1526"/>
                  </a:lnTo>
                  <a:lnTo>
                    <a:pt x="626" y="1536"/>
                  </a:lnTo>
                  <a:lnTo>
                    <a:pt x="570" y="1544"/>
                  </a:lnTo>
                  <a:lnTo>
                    <a:pt x="523" y="1549"/>
                  </a:lnTo>
                  <a:lnTo>
                    <a:pt x="486" y="1555"/>
                  </a:lnTo>
                  <a:lnTo>
                    <a:pt x="463" y="1559"/>
                  </a:lnTo>
                  <a:lnTo>
                    <a:pt x="455" y="1560"/>
                  </a:lnTo>
                  <a:lnTo>
                    <a:pt x="454" y="1559"/>
                  </a:lnTo>
                  <a:lnTo>
                    <a:pt x="452" y="1555"/>
                  </a:lnTo>
                  <a:lnTo>
                    <a:pt x="449" y="1551"/>
                  </a:lnTo>
                  <a:lnTo>
                    <a:pt x="444" y="1545"/>
                  </a:lnTo>
                  <a:lnTo>
                    <a:pt x="439" y="1538"/>
                  </a:lnTo>
                  <a:lnTo>
                    <a:pt x="434" y="1530"/>
                  </a:lnTo>
                  <a:lnTo>
                    <a:pt x="427" y="1522"/>
                  </a:lnTo>
                  <a:lnTo>
                    <a:pt x="421" y="1514"/>
                  </a:lnTo>
                  <a:lnTo>
                    <a:pt x="414" y="1505"/>
                  </a:lnTo>
                  <a:lnTo>
                    <a:pt x="407" y="1497"/>
                  </a:lnTo>
                  <a:lnTo>
                    <a:pt x="401" y="1489"/>
                  </a:lnTo>
                  <a:lnTo>
                    <a:pt x="397" y="1482"/>
                  </a:lnTo>
                  <a:lnTo>
                    <a:pt x="392" y="1476"/>
                  </a:lnTo>
                  <a:lnTo>
                    <a:pt x="389" y="1471"/>
                  </a:lnTo>
                  <a:lnTo>
                    <a:pt x="386" y="1468"/>
                  </a:lnTo>
                  <a:lnTo>
                    <a:pt x="389" y="1461"/>
                  </a:lnTo>
                  <a:lnTo>
                    <a:pt x="390" y="1455"/>
                  </a:lnTo>
                  <a:lnTo>
                    <a:pt x="391" y="1449"/>
                  </a:lnTo>
                  <a:lnTo>
                    <a:pt x="391" y="1444"/>
                  </a:lnTo>
                  <a:lnTo>
                    <a:pt x="390" y="1439"/>
                  </a:lnTo>
                  <a:lnTo>
                    <a:pt x="389" y="1433"/>
                  </a:lnTo>
                  <a:lnTo>
                    <a:pt x="386" y="1429"/>
                  </a:lnTo>
                  <a:lnTo>
                    <a:pt x="384" y="1424"/>
                  </a:lnTo>
                  <a:lnTo>
                    <a:pt x="381" y="1418"/>
                  </a:lnTo>
                  <a:lnTo>
                    <a:pt x="377" y="1414"/>
                  </a:lnTo>
                  <a:lnTo>
                    <a:pt x="373" y="1408"/>
                  </a:lnTo>
                  <a:lnTo>
                    <a:pt x="368" y="1404"/>
                  </a:lnTo>
                  <a:lnTo>
                    <a:pt x="363" y="1398"/>
                  </a:lnTo>
                  <a:lnTo>
                    <a:pt x="359" y="1393"/>
                  </a:lnTo>
                  <a:lnTo>
                    <a:pt x="353" y="1387"/>
                  </a:lnTo>
                  <a:lnTo>
                    <a:pt x="348" y="1382"/>
                  </a:lnTo>
                  <a:lnTo>
                    <a:pt x="351" y="1370"/>
                  </a:lnTo>
                  <a:lnTo>
                    <a:pt x="353" y="1359"/>
                  </a:lnTo>
                  <a:lnTo>
                    <a:pt x="354" y="1347"/>
                  </a:lnTo>
                  <a:lnTo>
                    <a:pt x="354" y="1336"/>
                  </a:lnTo>
                  <a:lnTo>
                    <a:pt x="355" y="1325"/>
                  </a:lnTo>
                  <a:lnTo>
                    <a:pt x="354" y="1314"/>
                  </a:lnTo>
                  <a:lnTo>
                    <a:pt x="353" y="1304"/>
                  </a:lnTo>
                  <a:lnTo>
                    <a:pt x="352" y="1292"/>
                  </a:lnTo>
                  <a:lnTo>
                    <a:pt x="350" y="1282"/>
                  </a:lnTo>
                  <a:lnTo>
                    <a:pt x="346" y="1271"/>
                  </a:lnTo>
                  <a:lnTo>
                    <a:pt x="344" y="1262"/>
                  </a:lnTo>
                  <a:lnTo>
                    <a:pt x="339" y="1252"/>
                  </a:lnTo>
                  <a:lnTo>
                    <a:pt x="335" y="1243"/>
                  </a:lnTo>
                  <a:lnTo>
                    <a:pt x="330" y="1233"/>
                  </a:lnTo>
                  <a:lnTo>
                    <a:pt x="326" y="1225"/>
                  </a:lnTo>
                  <a:lnTo>
                    <a:pt x="320" y="1217"/>
                  </a:lnTo>
                  <a:lnTo>
                    <a:pt x="314" y="1208"/>
                  </a:lnTo>
                  <a:lnTo>
                    <a:pt x="312" y="1200"/>
                  </a:lnTo>
                  <a:lnTo>
                    <a:pt x="309" y="1191"/>
                  </a:lnTo>
                  <a:lnTo>
                    <a:pt x="308" y="1182"/>
                  </a:lnTo>
                  <a:lnTo>
                    <a:pt x="308" y="1171"/>
                  </a:lnTo>
                  <a:lnTo>
                    <a:pt x="308" y="1161"/>
                  </a:lnTo>
                  <a:lnTo>
                    <a:pt x="311" y="1151"/>
                  </a:lnTo>
                  <a:lnTo>
                    <a:pt x="312" y="1140"/>
                  </a:lnTo>
                  <a:lnTo>
                    <a:pt x="314" y="1129"/>
                  </a:lnTo>
                  <a:lnTo>
                    <a:pt x="315" y="1119"/>
                  </a:lnTo>
                  <a:lnTo>
                    <a:pt x="317" y="1108"/>
                  </a:lnTo>
                  <a:lnTo>
                    <a:pt x="320" y="1098"/>
                  </a:lnTo>
                  <a:lnTo>
                    <a:pt x="321" y="1088"/>
                  </a:lnTo>
                  <a:lnTo>
                    <a:pt x="322" y="1078"/>
                  </a:lnTo>
                  <a:lnTo>
                    <a:pt x="322" y="1069"/>
                  </a:lnTo>
                  <a:lnTo>
                    <a:pt x="322" y="1061"/>
                  </a:lnTo>
                  <a:lnTo>
                    <a:pt x="330" y="1052"/>
                  </a:lnTo>
                  <a:lnTo>
                    <a:pt x="337" y="1045"/>
                  </a:lnTo>
                  <a:lnTo>
                    <a:pt x="340" y="1037"/>
                  </a:lnTo>
                  <a:lnTo>
                    <a:pt x="343" y="1031"/>
                  </a:lnTo>
                  <a:lnTo>
                    <a:pt x="342" y="1026"/>
                  </a:lnTo>
                  <a:lnTo>
                    <a:pt x="340" y="1020"/>
                  </a:lnTo>
                  <a:lnTo>
                    <a:pt x="337" y="1014"/>
                  </a:lnTo>
                  <a:lnTo>
                    <a:pt x="332" y="1008"/>
                  </a:lnTo>
                  <a:lnTo>
                    <a:pt x="328" y="1003"/>
                  </a:lnTo>
                  <a:lnTo>
                    <a:pt x="323" y="997"/>
                  </a:lnTo>
                  <a:lnTo>
                    <a:pt x="317" y="990"/>
                  </a:lnTo>
                  <a:lnTo>
                    <a:pt x="313" y="984"/>
                  </a:lnTo>
                  <a:lnTo>
                    <a:pt x="308" y="976"/>
                  </a:lnTo>
                  <a:lnTo>
                    <a:pt x="305" y="968"/>
                  </a:lnTo>
                  <a:lnTo>
                    <a:pt x="303" y="960"/>
                  </a:lnTo>
                  <a:lnTo>
                    <a:pt x="303" y="951"/>
                  </a:lnTo>
                  <a:lnTo>
                    <a:pt x="298" y="939"/>
                  </a:lnTo>
                  <a:lnTo>
                    <a:pt x="293" y="928"/>
                  </a:lnTo>
                  <a:lnTo>
                    <a:pt x="288" y="918"/>
                  </a:lnTo>
                  <a:lnTo>
                    <a:pt x="283" y="908"/>
                  </a:lnTo>
                  <a:lnTo>
                    <a:pt x="278" y="899"/>
                  </a:lnTo>
                  <a:lnTo>
                    <a:pt x="273" y="890"/>
                  </a:lnTo>
                  <a:lnTo>
                    <a:pt x="268" y="881"/>
                  </a:lnTo>
                  <a:lnTo>
                    <a:pt x="262" y="873"/>
                  </a:lnTo>
                  <a:lnTo>
                    <a:pt x="257" y="864"/>
                  </a:lnTo>
                  <a:lnTo>
                    <a:pt x="252" y="856"/>
                  </a:lnTo>
                  <a:lnTo>
                    <a:pt x="246" y="846"/>
                  </a:lnTo>
                  <a:lnTo>
                    <a:pt x="240" y="837"/>
                  </a:lnTo>
                  <a:lnTo>
                    <a:pt x="236" y="827"/>
                  </a:lnTo>
                  <a:lnTo>
                    <a:pt x="231" y="816"/>
                  </a:lnTo>
                  <a:lnTo>
                    <a:pt x="227" y="806"/>
                  </a:lnTo>
                  <a:lnTo>
                    <a:pt x="222" y="795"/>
                  </a:lnTo>
                  <a:lnTo>
                    <a:pt x="207" y="756"/>
                  </a:lnTo>
                  <a:lnTo>
                    <a:pt x="192" y="717"/>
                  </a:lnTo>
                  <a:lnTo>
                    <a:pt x="178" y="675"/>
                  </a:lnTo>
                  <a:lnTo>
                    <a:pt x="163" y="634"/>
                  </a:lnTo>
                  <a:lnTo>
                    <a:pt x="150" y="591"/>
                  </a:lnTo>
                  <a:lnTo>
                    <a:pt x="136" y="548"/>
                  </a:lnTo>
                  <a:lnTo>
                    <a:pt x="121" y="505"/>
                  </a:lnTo>
                  <a:lnTo>
                    <a:pt x="107" y="460"/>
                  </a:lnTo>
                  <a:lnTo>
                    <a:pt x="93" y="417"/>
                  </a:lnTo>
                  <a:lnTo>
                    <a:pt x="79" y="373"/>
                  </a:lnTo>
                  <a:lnTo>
                    <a:pt x="67" y="329"/>
                  </a:lnTo>
                  <a:lnTo>
                    <a:pt x="53" y="287"/>
                  </a:lnTo>
                  <a:lnTo>
                    <a:pt x="39" y="244"/>
                  </a:lnTo>
                  <a:lnTo>
                    <a:pt x="27" y="203"/>
                  </a:lnTo>
                  <a:lnTo>
                    <a:pt x="13" y="163"/>
                  </a:lnTo>
                  <a:lnTo>
                    <a:pt x="0" y="124"/>
                  </a:lnTo>
                  <a:lnTo>
                    <a:pt x="4" y="123"/>
                  </a:lnTo>
                  <a:lnTo>
                    <a:pt x="15" y="120"/>
                  </a:lnTo>
                  <a:lnTo>
                    <a:pt x="32" y="118"/>
                  </a:lnTo>
                  <a:lnTo>
                    <a:pt x="54" y="113"/>
                  </a:lnTo>
                  <a:lnTo>
                    <a:pt x="81" y="109"/>
                  </a:lnTo>
                  <a:lnTo>
                    <a:pt x="111" y="104"/>
                  </a:lnTo>
                  <a:lnTo>
                    <a:pt x="143" y="98"/>
                  </a:lnTo>
                  <a:lnTo>
                    <a:pt x="176" y="93"/>
                  </a:lnTo>
                  <a:lnTo>
                    <a:pt x="208" y="87"/>
                  </a:lnTo>
                  <a:lnTo>
                    <a:pt x="240" y="81"/>
                  </a:lnTo>
                  <a:lnTo>
                    <a:pt x="270" y="77"/>
                  </a:lnTo>
                  <a:lnTo>
                    <a:pt x="297" y="72"/>
                  </a:lnTo>
                  <a:lnTo>
                    <a:pt x="319" y="67"/>
                  </a:lnTo>
                  <a:lnTo>
                    <a:pt x="336" y="65"/>
                  </a:lnTo>
                  <a:lnTo>
                    <a:pt x="347" y="63"/>
                  </a:lnTo>
                  <a:lnTo>
                    <a:pt x="352" y="63"/>
                  </a:lnTo>
                  <a:lnTo>
                    <a:pt x="373" y="61"/>
                  </a:lnTo>
                  <a:lnTo>
                    <a:pt x="394" y="57"/>
                  </a:lnTo>
                  <a:lnTo>
                    <a:pt x="416" y="54"/>
                  </a:lnTo>
                  <a:lnTo>
                    <a:pt x="439" y="49"/>
                  </a:lnTo>
                  <a:lnTo>
                    <a:pt x="462" y="43"/>
                  </a:lnTo>
                  <a:lnTo>
                    <a:pt x="484" y="38"/>
                  </a:lnTo>
                  <a:lnTo>
                    <a:pt x="507" y="32"/>
                  </a:lnTo>
                  <a:lnTo>
                    <a:pt x="529" y="26"/>
                  </a:lnTo>
                  <a:lnTo>
                    <a:pt x="551" y="20"/>
                  </a:lnTo>
                  <a:lnTo>
                    <a:pt x="573" y="15"/>
                  </a:lnTo>
                  <a:lnTo>
                    <a:pt x="593" y="10"/>
                  </a:lnTo>
                  <a:lnTo>
                    <a:pt x="614" y="5"/>
                  </a:lnTo>
                  <a:lnTo>
                    <a:pt x="634" y="2"/>
                  </a:lnTo>
                  <a:lnTo>
                    <a:pt x="652" y="1"/>
                  </a:lnTo>
                  <a:lnTo>
                    <a:pt x="669" y="0"/>
                  </a:lnTo>
                  <a:lnTo>
                    <a:pt x="687" y="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0" name="Freeform 38"/>
            <p:cNvSpPr>
              <a:spLocks/>
            </p:cNvSpPr>
            <p:nvPr/>
          </p:nvSpPr>
          <p:spPr bwMode="auto">
            <a:xfrm>
              <a:off x="3866" y="3140"/>
              <a:ext cx="820" cy="619"/>
            </a:xfrm>
            <a:custGeom>
              <a:avLst/>
              <a:gdLst>
                <a:gd name="T0" fmla="*/ 66 w 2460"/>
                <a:gd name="T1" fmla="*/ 7 h 1858"/>
                <a:gd name="T2" fmla="*/ 68 w 2460"/>
                <a:gd name="T3" fmla="*/ 12 h 1858"/>
                <a:gd name="T4" fmla="*/ 72 w 2460"/>
                <a:gd name="T5" fmla="*/ 16 h 1858"/>
                <a:gd name="T6" fmla="*/ 79 w 2460"/>
                <a:gd name="T7" fmla="*/ 26 h 1858"/>
                <a:gd name="T8" fmla="*/ 79 w 2460"/>
                <a:gd name="T9" fmla="*/ 29 h 1858"/>
                <a:gd name="T10" fmla="*/ 86 w 2460"/>
                <a:gd name="T11" fmla="*/ 37 h 1858"/>
                <a:gd name="T12" fmla="*/ 91 w 2460"/>
                <a:gd name="T13" fmla="*/ 51 h 1858"/>
                <a:gd name="T14" fmla="*/ 91 w 2460"/>
                <a:gd name="T15" fmla="*/ 58 h 1858"/>
                <a:gd name="T16" fmla="*/ 89 w 2460"/>
                <a:gd name="T17" fmla="*/ 66 h 1858"/>
                <a:gd name="T18" fmla="*/ 84 w 2460"/>
                <a:gd name="T19" fmla="*/ 69 h 1858"/>
                <a:gd name="T20" fmla="*/ 82 w 2460"/>
                <a:gd name="T21" fmla="*/ 68 h 1858"/>
                <a:gd name="T22" fmla="*/ 83 w 2460"/>
                <a:gd name="T23" fmla="*/ 67 h 1858"/>
                <a:gd name="T24" fmla="*/ 79 w 2460"/>
                <a:gd name="T25" fmla="*/ 63 h 1858"/>
                <a:gd name="T26" fmla="*/ 74 w 2460"/>
                <a:gd name="T27" fmla="*/ 59 h 1858"/>
                <a:gd name="T28" fmla="*/ 71 w 2460"/>
                <a:gd name="T29" fmla="*/ 56 h 1858"/>
                <a:gd name="T30" fmla="*/ 69 w 2460"/>
                <a:gd name="T31" fmla="*/ 54 h 1858"/>
                <a:gd name="T32" fmla="*/ 67 w 2460"/>
                <a:gd name="T33" fmla="*/ 50 h 1858"/>
                <a:gd name="T34" fmla="*/ 66 w 2460"/>
                <a:gd name="T35" fmla="*/ 50 h 1858"/>
                <a:gd name="T36" fmla="*/ 64 w 2460"/>
                <a:gd name="T37" fmla="*/ 51 h 1858"/>
                <a:gd name="T38" fmla="*/ 59 w 2460"/>
                <a:gd name="T39" fmla="*/ 43 h 1858"/>
                <a:gd name="T40" fmla="*/ 61 w 2460"/>
                <a:gd name="T41" fmla="*/ 40 h 1858"/>
                <a:gd name="T42" fmla="*/ 60 w 2460"/>
                <a:gd name="T43" fmla="*/ 37 h 1858"/>
                <a:gd name="T44" fmla="*/ 57 w 2460"/>
                <a:gd name="T45" fmla="*/ 40 h 1858"/>
                <a:gd name="T46" fmla="*/ 56 w 2460"/>
                <a:gd name="T47" fmla="*/ 38 h 1858"/>
                <a:gd name="T48" fmla="*/ 56 w 2460"/>
                <a:gd name="T49" fmla="*/ 34 h 1858"/>
                <a:gd name="T50" fmla="*/ 56 w 2460"/>
                <a:gd name="T51" fmla="*/ 32 h 1858"/>
                <a:gd name="T52" fmla="*/ 57 w 2460"/>
                <a:gd name="T53" fmla="*/ 29 h 1858"/>
                <a:gd name="T54" fmla="*/ 55 w 2460"/>
                <a:gd name="T55" fmla="*/ 25 h 1858"/>
                <a:gd name="T56" fmla="*/ 53 w 2460"/>
                <a:gd name="T57" fmla="*/ 23 h 1858"/>
                <a:gd name="T58" fmla="*/ 48 w 2460"/>
                <a:gd name="T59" fmla="*/ 20 h 1858"/>
                <a:gd name="T60" fmla="*/ 44 w 2460"/>
                <a:gd name="T61" fmla="*/ 17 h 1858"/>
                <a:gd name="T62" fmla="*/ 40 w 2460"/>
                <a:gd name="T63" fmla="*/ 14 h 1858"/>
                <a:gd name="T64" fmla="*/ 36 w 2460"/>
                <a:gd name="T65" fmla="*/ 14 h 1858"/>
                <a:gd name="T66" fmla="*/ 35 w 2460"/>
                <a:gd name="T67" fmla="*/ 15 h 1858"/>
                <a:gd name="T68" fmla="*/ 34 w 2460"/>
                <a:gd name="T69" fmla="*/ 16 h 1858"/>
                <a:gd name="T70" fmla="*/ 31 w 2460"/>
                <a:gd name="T71" fmla="*/ 18 h 1858"/>
                <a:gd name="T72" fmla="*/ 28 w 2460"/>
                <a:gd name="T73" fmla="*/ 19 h 1858"/>
                <a:gd name="T74" fmla="*/ 27 w 2460"/>
                <a:gd name="T75" fmla="*/ 20 h 1858"/>
                <a:gd name="T76" fmla="*/ 27 w 2460"/>
                <a:gd name="T77" fmla="*/ 20 h 1858"/>
                <a:gd name="T78" fmla="*/ 25 w 2460"/>
                <a:gd name="T79" fmla="*/ 20 h 1858"/>
                <a:gd name="T80" fmla="*/ 22 w 2460"/>
                <a:gd name="T81" fmla="*/ 17 h 1858"/>
                <a:gd name="T82" fmla="*/ 17 w 2460"/>
                <a:gd name="T83" fmla="*/ 15 h 1858"/>
                <a:gd name="T84" fmla="*/ 14 w 2460"/>
                <a:gd name="T85" fmla="*/ 14 h 1858"/>
                <a:gd name="T86" fmla="*/ 15 w 2460"/>
                <a:gd name="T87" fmla="*/ 14 h 1858"/>
                <a:gd name="T88" fmla="*/ 14 w 2460"/>
                <a:gd name="T89" fmla="*/ 13 h 1858"/>
                <a:gd name="T90" fmla="*/ 12 w 2460"/>
                <a:gd name="T91" fmla="*/ 13 h 1858"/>
                <a:gd name="T92" fmla="*/ 9 w 2460"/>
                <a:gd name="T93" fmla="*/ 14 h 1858"/>
                <a:gd name="T94" fmla="*/ 6 w 2460"/>
                <a:gd name="T95" fmla="*/ 14 h 1858"/>
                <a:gd name="T96" fmla="*/ 3 w 2460"/>
                <a:gd name="T97" fmla="*/ 16 h 1858"/>
                <a:gd name="T98" fmla="*/ 1 w 2460"/>
                <a:gd name="T99" fmla="*/ 15 h 1858"/>
                <a:gd name="T100" fmla="*/ 1 w 2460"/>
                <a:gd name="T101" fmla="*/ 13 h 1858"/>
                <a:gd name="T102" fmla="*/ 0 w 2460"/>
                <a:gd name="T103" fmla="*/ 11 h 1858"/>
                <a:gd name="T104" fmla="*/ 0 w 2460"/>
                <a:gd name="T105" fmla="*/ 9 h 1858"/>
                <a:gd name="T106" fmla="*/ 9 w 2460"/>
                <a:gd name="T107" fmla="*/ 7 h 1858"/>
                <a:gd name="T108" fmla="*/ 26 w 2460"/>
                <a:gd name="T109" fmla="*/ 5 h 1858"/>
                <a:gd name="T110" fmla="*/ 28 w 2460"/>
                <a:gd name="T111" fmla="*/ 8 h 1858"/>
                <a:gd name="T112" fmla="*/ 51 w 2460"/>
                <a:gd name="T113" fmla="*/ 4 h 1858"/>
                <a:gd name="T114" fmla="*/ 56 w 2460"/>
                <a:gd name="T115" fmla="*/ 5 h 1858"/>
                <a:gd name="T116" fmla="*/ 59 w 2460"/>
                <a:gd name="T117" fmla="*/ 5 h 1858"/>
                <a:gd name="T118" fmla="*/ 58 w 2460"/>
                <a:gd name="T119" fmla="*/ 1 h 1858"/>
                <a:gd name="T120" fmla="*/ 63 w 2460"/>
                <a:gd name="T121" fmla="*/ 1 h 185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460"/>
                <a:gd name="T184" fmla="*/ 0 h 1858"/>
                <a:gd name="T185" fmla="*/ 2460 w 2460"/>
                <a:gd name="T186" fmla="*/ 1858 h 185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460" h="1858">
                  <a:moveTo>
                    <a:pt x="1728" y="15"/>
                  </a:moveTo>
                  <a:lnTo>
                    <a:pt x="1725" y="36"/>
                  </a:lnTo>
                  <a:lnTo>
                    <a:pt x="1724" y="55"/>
                  </a:lnTo>
                  <a:lnTo>
                    <a:pt x="1724" y="73"/>
                  </a:lnTo>
                  <a:lnTo>
                    <a:pt x="1727" y="89"/>
                  </a:lnTo>
                  <a:lnTo>
                    <a:pt x="1730" y="105"/>
                  </a:lnTo>
                  <a:lnTo>
                    <a:pt x="1736" y="119"/>
                  </a:lnTo>
                  <a:lnTo>
                    <a:pt x="1743" y="132"/>
                  </a:lnTo>
                  <a:lnTo>
                    <a:pt x="1750" y="146"/>
                  </a:lnTo>
                  <a:lnTo>
                    <a:pt x="1758" y="159"/>
                  </a:lnTo>
                  <a:lnTo>
                    <a:pt x="1767" y="173"/>
                  </a:lnTo>
                  <a:lnTo>
                    <a:pt x="1775" y="185"/>
                  </a:lnTo>
                  <a:lnTo>
                    <a:pt x="1783" y="199"/>
                  </a:lnTo>
                  <a:lnTo>
                    <a:pt x="1793" y="214"/>
                  </a:lnTo>
                  <a:lnTo>
                    <a:pt x="1799" y="229"/>
                  </a:lnTo>
                  <a:lnTo>
                    <a:pt x="1806" y="245"/>
                  </a:lnTo>
                  <a:lnTo>
                    <a:pt x="1813" y="263"/>
                  </a:lnTo>
                  <a:lnTo>
                    <a:pt x="1818" y="270"/>
                  </a:lnTo>
                  <a:lnTo>
                    <a:pt x="1822" y="279"/>
                  </a:lnTo>
                  <a:lnTo>
                    <a:pt x="1827" y="287"/>
                  </a:lnTo>
                  <a:lnTo>
                    <a:pt x="1830" y="297"/>
                  </a:lnTo>
                  <a:lnTo>
                    <a:pt x="1835" y="305"/>
                  </a:lnTo>
                  <a:lnTo>
                    <a:pt x="1840" y="314"/>
                  </a:lnTo>
                  <a:lnTo>
                    <a:pt x="1843" y="323"/>
                  </a:lnTo>
                  <a:lnTo>
                    <a:pt x="1848" y="332"/>
                  </a:lnTo>
                  <a:lnTo>
                    <a:pt x="1852" y="341"/>
                  </a:lnTo>
                  <a:lnTo>
                    <a:pt x="1858" y="351"/>
                  </a:lnTo>
                  <a:lnTo>
                    <a:pt x="1863" y="360"/>
                  </a:lnTo>
                  <a:lnTo>
                    <a:pt x="1868" y="368"/>
                  </a:lnTo>
                  <a:lnTo>
                    <a:pt x="1875" y="377"/>
                  </a:lnTo>
                  <a:lnTo>
                    <a:pt x="1882" y="385"/>
                  </a:lnTo>
                  <a:lnTo>
                    <a:pt x="1890" y="393"/>
                  </a:lnTo>
                  <a:lnTo>
                    <a:pt x="1899" y="401"/>
                  </a:lnTo>
                  <a:lnTo>
                    <a:pt x="1909" y="410"/>
                  </a:lnTo>
                  <a:lnTo>
                    <a:pt x="1920" y="423"/>
                  </a:lnTo>
                  <a:lnTo>
                    <a:pt x="1934" y="438"/>
                  </a:lnTo>
                  <a:lnTo>
                    <a:pt x="1948" y="455"/>
                  </a:lnTo>
                  <a:lnTo>
                    <a:pt x="1964" y="475"/>
                  </a:lnTo>
                  <a:lnTo>
                    <a:pt x="1980" y="497"/>
                  </a:lnTo>
                  <a:lnTo>
                    <a:pt x="1997" y="518"/>
                  </a:lnTo>
                  <a:lnTo>
                    <a:pt x="2014" y="543"/>
                  </a:lnTo>
                  <a:lnTo>
                    <a:pt x="2032" y="567"/>
                  </a:lnTo>
                  <a:lnTo>
                    <a:pt x="2049" y="591"/>
                  </a:lnTo>
                  <a:lnTo>
                    <a:pt x="2066" y="615"/>
                  </a:lnTo>
                  <a:lnTo>
                    <a:pt x="2083" y="638"/>
                  </a:lnTo>
                  <a:lnTo>
                    <a:pt x="2101" y="661"/>
                  </a:lnTo>
                  <a:lnTo>
                    <a:pt x="2116" y="683"/>
                  </a:lnTo>
                  <a:lnTo>
                    <a:pt x="2131" y="702"/>
                  </a:lnTo>
                  <a:lnTo>
                    <a:pt x="2144" y="721"/>
                  </a:lnTo>
                  <a:lnTo>
                    <a:pt x="2144" y="726"/>
                  </a:lnTo>
                  <a:lnTo>
                    <a:pt x="2145" y="732"/>
                  </a:lnTo>
                  <a:lnTo>
                    <a:pt x="2144" y="738"/>
                  </a:lnTo>
                  <a:lnTo>
                    <a:pt x="2143" y="744"/>
                  </a:lnTo>
                  <a:lnTo>
                    <a:pt x="2142" y="748"/>
                  </a:lnTo>
                  <a:lnTo>
                    <a:pt x="2140" y="754"/>
                  </a:lnTo>
                  <a:lnTo>
                    <a:pt x="2137" y="759"/>
                  </a:lnTo>
                  <a:lnTo>
                    <a:pt x="2135" y="763"/>
                  </a:lnTo>
                  <a:lnTo>
                    <a:pt x="2133" y="767"/>
                  </a:lnTo>
                  <a:lnTo>
                    <a:pt x="2131" y="770"/>
                  </a:lnTo>
                  <a:lnTo>
                    <a:pt x="2128" y="773"/>
                  </a:lnTo>
                  <a:lnTo>
                    <a:pt x="2126" y="776"/>
                  </a:lnTo>
                  <a:lnTo>
                    <a:pt x="2124" y="778"/>
                  </a:lnTo>
                  <a:lnTo>
                    <a:pt x="2122" y="779"/>
                  </a:lnTo>
                  <a:lnTo>
                    <a:pt x="2121" y="780"/>
                  </a:lnTo>
                  <a:lnTo>
                    <a:pt x="2121" y="781"/>
                  </a:lnTo>
                  <a:lnTo>
                    <a:pt x="2149" y="811"/>
                  </a:lnTo>
                  <a:lnTo>
                    <a:pt x="2177" y="842"/>
                  </a:lnTo>
                  <a:lnTo>
                    <a:pt x="2205" y="873"/>
                  </a:lnTo>
                  <a:lnTo>
                    <a:pt x="2232" y="906"/>
                  </a:lnTo>
                  <a:lnTo>
                    <a:pt x="2259" y="939"/>
                  </a:lnTo>
                  <a:lnTo>
                    <a:pt x="2285" y="972"/>
                  </a:lnTo>
                  <a:lnTo>
                    <a:pt x="2309" y="1007"/>
                  </a:lnTo>
                  <a:lnTo>
                    <a:pt x="2333" y="1042"/>
                  </a:lnTo>
                  <a:lnTo>
                    <a:pt x="2354" y="1078"/>
                  </a:lnTo>
                  <a:lnTo>
                    <a:pt x="2373" y="1115"/>
                  </a:lnTo>
                  <a:lnTo>
                    <a:pt x="2391" y="1153"/>
                  </a:lnTo>
                  <a:lnTo>
                    <a:pt x="2406" y="1192"/>
                  </a:lnTo>
                  <a:lnTo>
                    <a:pt x="2419" y="1231"/>
                  </a:lnTo>
                  <a:lnTo>
                    <a:pt x="2428" y="1272"/>
                  </a:lnTo>
                  <a:lnTo>
                    <a:pt x="2435" y="1315"/>
                  </a:lnTo>
                  <a:lnTo>
                    <a:pt x="2439" y="1358"/>
                  </a:lnTo>
                  <a:lnTo>
                    <a:pt x="2441" y="1365"/>
                  </a:lnTo>
                  <a:lnTo>
                    <a:pt x="2443" y="1374"/>
                  </a:lnTo>
                  <a:lnTo>
                    <a:pt x="2444" y="1387"/>
                  </a:lnTo>
                  <a:lnTo>
                    <a:pt x="2444" y="1401"/>
                  </a:lnTo>
                  <a:lnTo>
                    <a:pt x="2444" y="1417"/>
                  </a:lnTo>
                  <a:lnTo>
                    <a:pt x="2443" y="1434"/>
                  </a:lnTo>
                  <a:lnTo>
                    <a:pt x="2442" y="1452"/>
                  </a:lnTo>
                  <a:lnTo>
                    <a:pt x="2442" y="1471"/>
                  </a:lnTo>
                  <a:lnTo>
                    <a:pt x="2441" y="1489"/>
                  </a:lnTo>
                  <a:lnTo>
                    <a:pt x="2441" y="1508"/>
                  </a:lnTo>
                  <a:lnTo>
                    <a:pt x="2441" y="1525"/>
                  </a:lnTo>
                  <a:lnTo>
                    <a:pt x="2443" y="1542"/>
                  </a:lnTo>
                  <a:lnTo>
                    <a:pt x="2446" y="1557"/>
                  </a:lnTo>
                  <a:lnTo>
                    <a:pt x="2449" y="1570"/>
                  </a:lnTo>
                  <a:lnTo>
                    <a:pt x="2454" y="1580"/>
                  </a:lnTo>
                  <a:lnTo>
                    <a:pt x="2460" y="1589"/>
                  </a:lnTo>
                  <a:lnTo>
                    <a:pt x="2454" y="1609"/>
                  </a:lnTo>
                  <a:lnTo>
                    <a:pt x="2449" y="1628"/>
                  </a:lnTo>
                  <a:lnTo>
                    <a:pt x="2446" y="1649"/>
                  </a:lnTo>
                  <a:lnTo>
                    <a:pt x="2442" y="1670"/>
                  </a:lnTo>
                  <a:lnTo>
                    <a:pt x="2441" y="1690"/>
                  </a:lnTo>
                  <a:lnTo>
                    <a:pt x="2439" y="1710"/>
                  </a:lnTo>
                  <a:lnTo>
                    <a:pt x="2436" y="1729"/>
                  </a:lnTo>
                  <a:lnTo>
                    <a:pt x="2433" y="1748"/>
                  </a:lnTo>
                  <a:lnTo>
                    <a:pt x="2428" y="1764"/>
                  </a:lnTo>
                  <a:lnTo>
                    <a:pt x="2421" y="1780"/>
                  </a:lnTo>
                  <a:lnTo>
                    <a:pt x="2412" y="1795"/>
                  </a:lnTo>
                  <a:lnTo>
                    <a:pt x="2401" y="1806"/>
                  </a:lnTo>
                  <a:lnTo>
                    <a:pt x="2386" y="1817"/>
                  </a:lnTo>
                  <a:lnTo>
                    <a:pt x="2367" y="1825"/>
                  </a:lnTo>
                  <a:lnTo>
                    <a:pt x="2344" y="1830"/>
                  </a:lnTo>
                  <a:lnTo>
                    <a:pt x="2317" y="1834"/>
                  </a:lnTo>
                  <a:lnTo>
                    <a:pt x="2311" y="1837"/>
                  </a:lnTo>
                  <a:lnTo>
                    <a:pt x="2306" y="1841"/>
                  </a:lnTo>
                  <a:lnTo>
                    <a:pt x="2300" y="1844"/>
                  </a:lnTo>
                  <a:lnTo>
                    <a:pt x="2293" y="1848"/>
                  </a:lnTo>
                  <a:lnTo>
                    <a:pt x="2286" y="1850"/>
                  </a:lnTo>
                  <a:lnTo>
                    <a:pt x="2279" y="1852"/>
                  </a:lnTo>
                  <a:lnTo>
                    <a:pt x="2271" y="1855"/>
                  </a:lnTo>
                  <a:lnTo>
                    <a:pt x="2264" y="1856"/>
                  </a:lnTo>
                  <a:lnTo>
                    <a:pt x="2256" y="1857"/>
                  </a:lnTo>
                  <a:lnTo>
                    <a:pt x="2249" y="1858"/>
                  </a:lnTo>
                  <a:lnTo>
                    <a:pt x="2242" y="1858"/>
                  </a:lnTo>
                  <a:lnTo>
                    <a:pt x="2235" y="1857"/>
                  </a:lnTo>
                  <a:lnTo>
                    <a:pt x="2229" y="1856"/>
                  </a:lnTo>
                  <a:lnTo>
                    <a:pt x="2224" y="1855"/>
                  </a:lnTo>
                  <a:lnTo>
                    <a:pt x="2220" y="1852"/>
                  </a:lnTo>
                  <a:lnTo>
                    <a:pt x="2217" y="1850"/>
                  </a:lnTo>
                  <a:lnTo>
                    <a:pt x="2214" y="1848"/>
                  </a:lnTo>
                  <a:lnTo>
                    <a:pt x="2214" y="1844"/>
                  </a:lnTo>
                  <a:lnTo>
                    <a:pt x="2216" y="1842"/>
                  </a:lnTo>
                  <a:lnTo>
                    <a:pt x="2217" y="1838"/>
                  </a:lnTo>
                  <a:lnTo>
                    <a:pt x="2218" y="1834"/>
                  </a:lnTo>
                  <a:lnTo>
                    <a:pt x="2220" y="1830"/>
                  </a:lnTo>
                  <a:lnTo>
                    <a:pt x="2222" y="1826"/>
                  </a:lnTo>
                  <a:lnTo>
                    <a:pt x="2226" y="1821"/>
                  </a:lnTo>
                  <a:lnTo>
                    <a:pt x="2227" y="1818"/>
                  </a:lnTo>
                  <a:lnTo>
                    <a:pt x="2229" y="1813"/>
                  </a:lnTo>
                  <a:lnTo>
                    <a:pt x="2232" y="1810"/>
                  </a:lnTo>
                  <a:lnTo>
                    <a:pt x="2233" y="1807"/>
                  </a:lnTo>
                  <a:lnTo>
                    <a:pt x="2233" y="1804"/>
                  </a:lnTo>
                  <a:lnTo>
                    <a:pt x="2232" y="1802"/>
                  </a:lnTo>
                  <a:lnTo>
                    <a:pt x="2231" y="1801"/>
                  </a:lnTo>
                  <a:lnTo>
                    <a:pt x="2228" y="1801"/>
                  </a:lnTo>
                  <a:lnTo>
                    <a:pt x="2217" y="1792"/>
                  </a:lnTo>
                  <a:lnTo>
                    <a:pt x="2208" y="1783"/>
                  </a:lnTo>
                  <a:lnTo>
                    <a:pt x="2198" y="1775"/>
                  </a:lnTo>
                  <a:lnTo>
                    <a:pt x="2190" y="1765"/>
                  </a:lnTo>
                  <a:lnTo>
                    <a:pt x="2183" y="1756"/>
                  </a:lnTo>
                  <a:lnTo>
                    <a:pt x="2177" y="1745"/>
                  </a:lnTo>
                  <a:lnTo>
                    <a:pt x="2170" y="1736"/>
                  </a:lnTo>
                  <a:lnTo>
                    <a:pt x="2164" y="1726"/>
                  </a:lnTo>
                  <a:lnTo>
                    <a:pt x="2158" y="1715"/>
                  </a:lnTo>
                  <a:lnTo>
                    <a:pt x="2151" y="1705"/>
                  </a:lnTo>
                  <a:lnTo>
                    <a:pt x="2144" y="1696"/>
                  </a:lnTo>
                  <a:lnTo>
                    <a:pt x="2137" y="1686"/>
                  </a:lnTo>
                  <a:lnTo>
                    <a:pt x="2129" y="1676"/>
                  </a:lnTo>
                  <a:lnTo>
                    <a:pt x="2120" y="1667"/>
                  </a:lnTo>
                  <a:lnTo>
                    <a:pt x="2111" y="1659"/>
                  </a:lnTo>
                  <a:lnTo>
                    <a:pt x="2101" y="1651"/>
                  </a:lnTo>
                  <a:lnTo>
                    <a:pt x="2078" y="1641"/>
                  </a:lnTo>
                  <a:lnTo>
                    <a:pt x="2057" y="1633"/>
                  </a:lnTo>
                  <a:lnTo>
                    <a:pt x="2040" y="1626"/>
                  </a:lnTo>
                  <a:lnTo>
                    <a:pt x="2024" y="1620"/>
                  </a:lnTo>
                  <a:lnTo>
                    <a:pt x="2010" y="1616"/>
                  </a:lnTo>
                  <a:lnTo>
                    <a:pt x="1998" y="1611"/>
                  </a:lnTo>
                  <a:lnTo>
                    <a:pt x="1988" y="1606"/>
                  </a:lnTo>
                  <a:lnTo>
                    <a:pt x="1979" y="1602"/>
                  </a:lnTo>
                  <a:lnTo>
                    <a:pt x="1971" y="1597"/>
                  </a:lnTo>
                  <a:lnTo>
                    <a:pt x="1964" y="1593"/>
                  </a:lnTo>
                  <a:lnTo>
                    <a:pt x="1958" y="1587"/>
                  </a:lnTo>
                  <a:lnTo>
                    <a:pt x="1951" y="1579"/>
                  </a:lnTo>
                  <a:lnTo>
                    <a:pt x="1945" y="1571"/>
                  </a:lnTo>
                  <a:lnTo>
                    <a:pt x="1939" y="1560"/>
                  </a:lnTo>
                  <a:lnTo>
                    <a:pt x="1933" y="1549"/>
                  </a:lnTo>
                  <a:lnTo>
                    <a:pt x="1926" y="1535"/>
                  </a:lnTo>
                  <a:lnTo>
                    <a:pt x="1922" y="1526"/>
                  </a:lnTo>
                  <a:lnTo>
                    <a:pt x="1920" y="1519"/>
                  </a:lnTo>
                  <a:lnTo>
                    <a:pt x="1918" y="1511"/>
                  </a:lnTo>
                  <a:lnTo>
                    <a:pt x="1916" y="1504"/>
                  </a:lnTo>
                  <a:lnTo>
                    <a:pt x="1912" y="1497"/>
                  </a:lnTo>
                  <a:lnTo>
                    <a:pt x="1909" y="1491"/>
                  </a:lnTo>
                  <a:lnTo>
                    <a:pt x="1905" y="1486"/>
                  </a:lnTo>
                  <a:lnTo>
                    <a:pt x="1902" y="1480"/>
                  </a:lnTo>
                  <a:lnTo>
                    <a:pt x="1896" y="1475"/>
                  </a:lnTo>
                  <a:lnTo>
                    <a:pt x="1891" y="1471"/>
                  </a:lnTo>
                  <a:lnTo>
                    <a:pt x="1884" y="1466"/>
                  </a:lnTo>
                  <a:lnTo>
                    <a:pt x="1878" y="1463"/>
                  </a:lnTo>
                  <a:lnTo>
                    <a:pt x="1870" y="1460"/>
                  </a:lnTo>
                  <a:lnTo>
                    <a:pt x="1860" y="1458"/>
                  </a:lnTo>
                  <a:lnTo>
                    <a:pt x="1850" y="1457"/>
                  </a:lnTo>
                  <a:lnTo>
                    <a:pt x="1840" y="1456"/>
                  </a:lnTo>
                  <a:lnTo>
                    <a:pt x="1832" y="1448"/>
                  </a:lnTo>
                  <a:lnTo>
                    <a:pt x="1826" y="1440"/>
                  </a:lnTo>
                  <a:lnTo>
                    <a:pt x="1821" y="1432"/>
                  </a:lnTo>
                  <a:lnTo>
                    <a:pt x="1818" y="1423"/>
                  </a:lnTo>
                  <a:lnTo>
                    <a:pt x="1817" y="1414"/>
                  </a:lnTo>
                  <a:lnTo>
                    <a:pt x="1814" y="1405"/>
                  </a:lnTo>
                  <a:lnTo>
                    <a:pt x="1814" y="1397"/>
                  </a:lnTo>
                  <a:lnTo>
                    <a:pt x="1814" y="1388"/>
                  </a:lnTo>
                  <a:lnTo>
                    <a:pt x="1813" y="1379"/>
                  </a:lnTo>
                  <a:lnTo>
                    <a:pt x="1813" y="1370"/>
                  </a:lnTo>
                  <a:lnTo>
                    <a:pt x="1812" y="1361"/>
                  </a:lnTo>
                  <a:lnTo>
                    <a:pt x="1810" y="1351"/>
                  </a:lnTo>
                  <a:lnTo>
                    <a:pt x="1807" y="1341"/>
                  </a:lnTo>
                  <a:lnTo>
                    <a:pt x="1804" y="1332"/>
                  </a:lnTo>
                  <a:lnTo>
                    <a:pt x="1798" y="1323"/>
                  </a:lnTo>
                  <a:lnTo>
                    <a:pt x="1793" y="1315"/>
                  </a:lnTo>
                  <a:lnTo>
                    <a:pt x="1786" y="1316"/>
                  </a:lnTo>
                  <a:lnTo>
                    <a:pt x="1781" y="1319"/>
                  </a:lnTo>
                  <a:lnTo>
                    <a:pt x="1778" y="1323"/>
                  </a:lnTo>
                  <a:lnTo>
                    <a:pt x="1776" y="1326"/>
                  </a:lnTo>
                  <a:lnTo>
                    <a:pt x="1775" y="1331"/>
                  </a:lnTo>
                  <a:lnTo>
                    <a:pt x="1775" y="1335"/>
                  </a:lnTo>
                  <a:lnTo>
                    <a:pt x="1776" y="1340"/>
                  </a:lnTo>
                  <a:lnTo>
                    <a:pt x="1778" y="1346"/>
                  </a:lnTo>
                  <a:lnTo>
                    <a:pt x="1779" y="1350"/>
                  </a:lnTo>
                  <a:lnTo>
                    <a:pt x="1780" y="1356"/>
                  </a:lnTo>
                  <a:lnTo>
                    <a:pt x="1781" y="1361"/>
                  </a:lnTo>
                  <a:lnTo>
                    <a:pt x="1782" y="1365"/>
                  </a:lnTo>
                  <a:lnTo>
                    <a:pt x="1782" y="1370"/>
                  </a:lnTo>
                  <a:lnTo>
                    <a:pt x="1781" y="1374"/>
                  </a:lnTo>
                  <a:lnTo>
                    <a:pt x="1779" y="1378"/>
                  </a:lnTo>
                  <a:lnTo>
                    <a:pt x="1776" y="1382"/>
                  </a:lnTo>
                  <a:lnTo>
                    <a:pt x="1753" y="1380"/>
                  </a:lnTo>
                  <a:lnTo>
                    <a:pt x="1735" y="1374"/>
                  </a:lnTo>
                  <a:lnTo>
                    <a:pt x="1719" y="1366"/>
                  </a:lnTo>
                  <a:lnTo>
                    <a:pt x="1705" y="1356"/>
                  </a:lnTo>
                  <a:lnTo>
                    <a:pt x="1694" y="1343"/>
                  </a:lnTo>
                  <a:lnTo>
                    <a:pt x="1684" y="1329"/>
                  </a:lnTo>
                  <a:lnTo>
                    <a:pt x="1675" y="1313"/>
                  </a:lnTo>
                  <a:lnTo>
                    <a:pt x="1667" y="1296"/>
                  </a:lnTo>
                  <a:lnTo>
                    <a:pt x="1660" y="1278"/>
                  </a:lnTo>
                  <a:lnTo>
                    <a:pt x="1652" y="1259"/>
                  </a:lnTo>
                  <a:lnTo>
                    <a:pt x="1644" y="1241"/>
                  </a:lnTo>
                  <a:lnTo>
                    <a:pt x="1635" y="1223"/>
                  </a:lnTo>
                  <a:lnTo>
                    <a:pt x="1625" y="1204"/>
                  </a:lnTo>
                  <a:lnTo>
                    <a:pt x="1612" y="1187"/>
                  </a:lnTo>
                  <a:lnTo>
                    <a:pt x="1597" y="1171"/>
                  </a:lnTo>
                  <a:lnTo>
                    <a:pt x="1580" y="1156"/>
                  </a:lnTo>
                  <a:lnTo>
                    <a:pt x="1588" y="1147"/>
                  </a:lnTo>
                  <a:lnTo>
                    <a:pt x="1595" y="1139"/>
                  </a:lnTo>
                  <a:lnTo>
                    <a:pt x="1602" y="1131"/>
                  </a:lnTo>
                  <a:lnTo>
                    <a:pt x="1609" y="1124"/>
                  </a:lnTo>
                  <a:lnTo>
                    <a:pt x="1613" y="1117"/>
                  </a:lnTo>
                  <a:lnTo>
                    <a:pt x="1618" y="1110"/>
                  </a:lnTo>
                  <a:lnTo>
                    <a:pt x="1622" y="1104"/>
                  </a:lnTo>
                  <a:lnTo>
                    <a:pt x="1626" y="1097"/>
                  </a:lnTo>
                  <a:lnTo>
                    <a:pt x="1629" y="1089"/>
                  </a:lnTo>
                  <a:lnTo>
                    <a:pt x="1632" y="1081"/>
                  </a:lnTo>
                  <a:lnTo>
                    <a:pt x="1634" y="1073"/>
                  </a:lnTo>
                  <a:lnTo>
                    <a:pt x="1635" y="1064"/>
                  </a:lnTo>
                  <a:lnTo>
                    <a:pt x="1636" y="1054"/>
                  </a:lnTo>
                  <a:lnTo>
                    <a:pt x="1637" y="1043"/>
                  </a:lnTo>
                  <a:lnTo>
                    <a:pt x="1638" y="1031"/>
                  </a:lnTo>
                  <a:lnTo>
                    <a:pt x="1640" y="1018"/>
                  </a:lnTo>
                  <a:lnTo>
                    <a:pt x="1638" y="1002"/>
                  </a:lnTo>
                  <a:lnTo>
                    <a:pt x="1637" y="992"/>
                  </a:lnTo>
                  <a:lnTo>
                    <a:pt x="1634" y="986"/>
                  </a:lnTo>
                  <a:lnTo>
                    <a:pt x="1629" y="985"/>
                  </a:lnTo>
                  <a:lnTo>
                    <a:pt x="1623" y="986"/>
                  </a:lnTo>
                  <a:lnTo>
                    <a:pt x="1618" y="991"/>
                  </a:lnTo>
                  <a:lnTo>
                    <a:pt x="1611" y="997"/>
                  </a:lnTo>
                  <a:lnTo>
                    <a:pt x="1604" y="1007"/>
                  </a:lnTo>
                  <a:lnTo>
                    <a:pt x="1597" y="1016"/>
                  </a:lnTo>
                  <a:lnTo>
                    <a:pt x="1590" y="1025"/>
                  </a:lnTo>
                  <a:lnTo>
                    <a:pt x="1583" y="1035"/>
                  </a:lnTo>
                  <a:lnTo>
                    <a:pt x="1578" y="1043"/>
                  </a:lnTo>
                  <a:lnTo>
                    <a:pt x="1572" y="1050"/>
                  </a:lnTo>
                  <a:lnTo>
                    <a:pt x="1568" y="1055"/>
                  </a:lnTo>
                  <a:lnTo>
                    <a:pt x="1565" y="1057"/>
                  </a:lnTo>
                  <a:lnTo>
                    <a:pt x="1564" y="1056"/>
                  </a:lnTo>
                  <a:lnTo>
                    <a:pt x="1558" y="1061"/>
                  </a:lnTo>
                  <a:lnTo>
                    <a:pt x="1553" y="1065"/>
                  </a:lnTo>
                  <a:lnTo>
                    <a:pt x="1549" y="1068"/>
                  </a:lnTo>
                  <a:lnTo>
                    <a:pt x="1544" y="1069"/>
                  </a:lnTo>
                  <a:lnTo>
                    <a:pt x="1541" y="1069"/>
                  </a:lnTo>
                  <a:lnTo>
                    <a:pt x="1536" y="1068"/>
                  </a:lnTo>
                  <a:lnTo>
                    <a:pt x="1534" y="1065"/>
                  </a:lnTo>
                  <a:lnTo>
                    <a:pt x="1530" y="1063"/>
                  </a:lnTo>
                  <a:lnTo>
                    <a:pt x="1527" y="1058"/>
                  </a:lnTo>
                  <a:lnTo>
                    <a:pt x="1523" y="1055"/>
                  </a:lnTo>
                  <a:lnTo>
                    <a:pt x="1521" y="1049"/>
                  </a:lnTo>
                  <a:lnTo>
                    <a:pt x="1518" y="1045"/>
                  </a:lnTo>
                  <a:lnTo>
                    <a:pt x="1515" y="1039"/>
                  </a:lnTo>
                  <a:lnTo>
                    <a:pt x="1512" y="1033"/>
                  </a:lnTo>
                  <a:lnTo>
                    <a:pt x="1509" y="1027"/>
                  </a:lnTo>
                  <a:lnTo>
                    <a:pt x="1506" y="1023"/>
                  </a:lnTo>
                  <a:lnTo>
                    <a:pt x="1506" y="1012"/>
                  </a:lnTo>
                  <a:lnTo>
                    <a:pt x="1506" y="1003"/>
                  </a:lnTo>
                  <a:lnTo>
                    <a:pt x="1506" y="993"/>
                  </a:lnTo>
                  <a:lnTo>
                    <a:pt x="1506" y="983"/>
                  </a:lnTo>
                  <a:lnTo>
                    <a:pt x="1506" y="973"/>
                  </a:lnTo>
                  <a:lnTo>
                    <a:pt x="1506" y="963"/>
                  </a:lnTo>
                  <a:lnTo>
                    <a:pt x="1506" y="953"/>
                  </a:lnTo>
                  <a:lnTo>
                    <a:pt x="1506" y="943"/>
                  </a:lnTo>
                  <a:lnTo>
                    <a:pt x="1506" y="933"/>
                  </a:lnTo>
                  <a:lnTo>
                    <a:pt x="1506" y="924"/>
                  </a:lnTo>
                  <a:lnTo>
                    <a:pt x="1506" y="915"/>
                  </a:lnTo>
                  <a:lnTo>
                    <a:pt x="1506" y="907"/>
                  </a:lnTo>
                  <a:lnTo>
                    <a:pt x="1506" y="899"/>
                  </a:lnTo>
                  <a:lnTo>
                    <a:pt x="1506" y="891"/>
                  </a:lnTo>
                  <a:lnTo>
                    <a:pt x="1506" y="883"/>
                  </a:lnTo>
                  <a:lnTo>
                    <a:pt x="1506" y="877"/>
                  </a:lnTo>
                  <a:lnTo>
                    <a:pt x="1511" y="873"/>
                  </a:lnTo>
                  <a:lnTo>
                    <a:pt x="1515" y="871"/>
                  </a:lnTo>
                  <a:lnTo>
                    <a:pt x="1519" y="868"/>
                  </a:lnTo>
                  <a:lnTo>
                    <a:pt x="1522" y="864"/>
                  </a:lnTo>
                  <a:lnTo>
                    <a:pt x="1523" y="860"/>
                  </a:lnTo>
                  <a:lnTo>
                    <a:pt x="1525" y="856"/>
                  </a:lnTo>
                  <a:lnTo>
                    <a:pt x="1525" y="852"/>
                  </a:lnTo>
                  <a:lnTo>
                    <a:pt x="1525" y="847"/>
                  </a:lnTo>
                  <a:lnTo>
                    <a:pt x="1525" y="842"/>
                  </a:lnTo>
                  <a:lnTo>
                    <a:pt x="1523" y="838"/>
                  </a:lnTo>
                  <a:lnTo>
                    <a:pt x="1522" y="832"/>
                  </a:lnTo>
                  <a:lnTo>
                    <a:pt x="1521" y="827"/>
                  </a:lnTo>
                  <a:lnTo>
                    <a:pt x="1520" y="823"/>
                  </a:lnTo>
                  <a:lnTo>
                    <a:pt x="1519" y="817"/>
                  </a:lnTo>
                  <a:lnTo>
                    <a:pt x="1518" y="813"/>
                  </a:lnTo>
                  <a:lnTo>
                    <a:pt x="1518" y="808"/>
                  </a:lnTo>
                  <a:lnTo>
                    <a:pt x="1522" y="796"/>
                  </a:lnTo>
                  <a:lnTo>
                    <a:pt x="1525" y="787"/>
                  </a:lnTo>
                  <a:lnTo>
                    <a:pt x="1526" y="778"/>
                  </a:lnTo>
                  <a:lnTo>
                    <a:pt x="1525" y="770"/>
                  </a:lnTo>
                  <a:lnTo>
                    <a:pt x="1521" y="762"/>
                  </a:lnTo>
                  <a:lnTo>
                    <a:pt x="1518" y="754"/>
                  </a:lnTo>
                  <a:lnTo>
                    <a:pt x="1513" y="747"/>
                  </a:lnTo>
                  <a:lnTo>
                    <a:pt x="1507" y="740"/>
                  </a:lnTo>
                  <a:lnTo>
                    <a:pt x="1502" y="733"/>
                  </a:lnTo>
                  <a:lnTo>
                    <a:pt x="1497" y="726"/>
                  </a:lnTo>
                  <a:lnTo>
                    <a:pt x="1492" y="719"/>
                  </a:lnTo>
                  <a:lnTo>
                    <a:pt x="1489" y="711"/>
                  </a:lnTo>
                  <a:lnTo>
                    <a:pt x="1487" y="705"/>
                  </a:lnTo>
                  <a:lnTo>
                    <a:pt x="1486" y="696"/>
                  </a:lnTo>
                  <a:lnTo>
                    <a:pt x="1487" y="687"/>
                  </a:lnTo>
                  <a:lnTo>
                    <a:pt x="1491" y="679"/>
                  </a:lnTo>
                  <a:lnTo>
                    <a:pt x="1482" y="676"/>
                  </a:lnTo>
                  <a:lnTo>
                    <a:pt x="1475" y="671"/>
                  </a:lnTo>
                  <a:lnTo>
                    <a:pt x="1468" y="665"/>
                  </a:lnTo>
                  <a:lnTo>
                    <a:pt x="1461" y="660"/>
                  </a:lnTo>
                  <a:lnTo>
                    <a:pt x="1456" y="652"/>
                  </a:lnTo>
                  <a:lnTo>
                    <a:pt x="1450" y="644"/>
                  </a:lnTo>
                  <a:lnTo>
                    <a:pt x="1444" y="637"/>
                  </a:lnTo>
                  <a:lnTo>
                    <a:pt x="1438" y="629"/>
                  </a:lnTo>
                  <a:lnTo>
                    <a:pt x="1431" y="622"/>
                  </a:lnTo>
                  <a:lnTo>
                    <a:pt x="1426" y="615"/>
                  </a:lnTo>
                  <a:lnTo>
                    <a:pt x="1419" y="610"/>
                  </a:lnTo>
                  <a:lnTo>
                    <a:pt x="1411" y="607"/>
                  </a:lnTo>
                  <a:lnTo>
                    <a:pt x="1403" y="605"/>
                  </a:lnTo>
                  <a:lnTo>
                    <a:pt x="1392" y="605"/>
                  </a:lnTo>
                  <a:lnTo>
                    <a:pt x="1382" y="606"/>
                  </a:lnTo>
                  <a:lnTo>
                    <a:pt x="1371" y="611"/>
                  </a:lnTo>
                  <a:lnTo>
                    <a:pt x="1364" y="598"/>
                  </a:lnTo>
                  <a:lnTo>
                    <a:pt x="1357" y="585"/>
                  </a:lnTo>
                  <a:lnTo>
                    <a:pt x="1348" y="575"/>
                  </a:lnTo>
                  <a:lnTo>
                    <a:pt x="1338" y="567"/>
                  </a:lnTo>
                  <a:lnTo>
                    <a:pt x="1328" y="559"/>
                  </a:lnTo>
                  <a:lnTo>
                    <a:pt x="1318" y="552"/>
                  </a:lnTo>
                  <a:lnTo>
                    <a:pt x="1306" y="545"/>
                  </a:lnTo>
                  <a:lnTo>
                    <a:pt x="1295" y="539"/>
                  </a:lnTo>
                  <a:lnTo>
                    <a:pt x="1283" y="533"/>
                  </a:lnTo>
                  <a:lnTo>
                    <a:pt x="1273" y="526"/>
                  </a:lnTo>
                  <a:lnTo>
                    <a:pt x="1261" y="520"/>
                  </a:lnTo>
                  <a:lnTo>
                    <a:pt x="1251" y="513"/>
                  </a:lnTo>
                  <a:lnTo>
                    <a:pt x="1242" y="503"/>
                  </a:lnTo>
                  <a:lnTo>
                    <a:pt x="1233" y="494"/>
                  </a:lnTo>
                  <a:lnTo>
                    <a:pt x="1225" y="483"/>
                  </a:lnTo>
                  <a:lnTo>
                    <a:pt x="1219" y="470"/>
                  </a:lnTo>
                  <a:lnTo>
                    <a:pt x="1207" y="467"/>
                  </a:lnTo>
                  <a:lnTo>
                    <a:pt x="1197" y="463"/>
                  </a:lnTo>
                  <a:lnTo>
                    <a:pt x="1188" y="458"/>
                  </a:lnTo>
                  <a:lnTo>
                    <a:pt x="1179" y="451"/>
                  </a:lnTo>
                  <a:lnTo>
                    <a:pt x="1171" y="444"/>
                  </a:lnTo>
                  <a:lnTo>
                    <a:pt x="1162" y="436"/>
                  </a:lnTo>
                  <a:lnTo>
                    <a:pt x="1154" y="426"/>
                  </a:lnTo>
                  <a:lnTo>
                    <a:pt x="1146" y="418"/>
                  </a:lnTo>
                  <a:lnTo>
                    <a:pt x="1138" y="410"/>
                  </a:lnTo>
                  <a:lnTo>
                    <a:pt x="1130" y="402"/>
                  </a:lnTo>
                  <a:lnTo>
                    <a:pt x="1122" y="394"/>
                  </a:lnTo>
                  <a:lnTo>
                    <a:pt x="1113" y="387"/>
                  </a:lnTo>
                  <a:lnTo>
                    <a:pt x="1104" y="383"/>
                  </a:lnTo>
                  <a:lnTo>
                    <a:pt x="1095" y="379"/>
                  </a:lnTo>
                  <a:lnTo>
                    <a:pt x="1083" y="377"/>
                  </a:lnTo>
                  <a:lnTo>
                    <a:pt x="1073" y="377"/>
                  </a:lnTo>
                  <a:lnTo>
                    <a:pt x="1065" y="378"/>
                  </a:lnTo>
                  <a:lnTo>
                    <a:pt x="1057" y="379"/>
                  </a:lnTo>
                  <a:lnTo>
                    <a:pt x="1049" y="379"/>
                  </a:lnTo>
                  <a:lnTo>
                    <a:pt x="1039" y="379"/>
                  </a:lnTo>
                  <a:lnTo>
                    <a:pt x="1031" y="378"/>
                  </a:lnTo>
                  <a:lnTo>
                    <a:pt x="1022" y="378"/>
                  </a:lnTo>
                  <a:lnTo>
                    <a:pt x="1013" y="377"/>
                  </a:lnTo>
                  <a:lnTo>
                    <a:pt x="1004" y="376"/>
                  </a:lnTo>
                  <a:lnTo>
                    <a:pt x="995" y="375"/>
                  </a:lnTo>
                  <a:lnTo>
                    <a:pt x="985" y="375"/>
                  </a:lnTo>
                  <a:lnTo>
                    <a:pt x="976" y="375"/>
                  </a:lnTo>
                  <a:lnTo>
                    <a:pt x="968" y="376"/>
                  </a:lnTo>
                  <a:lnTo>
                    <a:pt x="960" y="378"/>
                  </a:lnTo>
                  <a:lnTo>
                    <a:pt x="953" y="381"/>
                  </a:lnTo>
                  <a:lnTo>
                    <a:pt x="946" y="384"/>
                  </a:lnTo>
                  <a:lnTo>
                    <a:pt x="941" y="390"/>
                  </a:lnTo>
                  <a:lnTo>
                    <a:pt x="941" y="392"/>
                  </a:lnTo>
                  <a:lnTo>
                    <a:pt x="942" y="394"/>
                  </a:lnTo>
                  <a:lnTo>
                    <a:pt x="943" y="397"/>
                  </a:lnTo>
                  <a:lnTo>
                    <a:pt x="943" y="400"/>
                  </a:lnTo>
                  <a:lnTo>
                    <a:pt x="944" y="402"/>
                  </a:lnTo>
                  <a:lnTo>
                    <a:pt x="945" y="405"/>
                  </a:lnTo>
                  <a:lnTo>
                    <a:pt x="945" y="408"/>
                  </a:lnTo>
                  <a:lnTo>
                    <a:pt x="945" y="410"/>
                  </a:lnTo>
                  <a:lnTo>
                    <a:pt x="946" y="414"/>
                  </a:lnTo>
                  <a:lnTo>
                    <a:pt x="946" y="416"/>
                  </a:lnTo>
                  <a:lnTo>
                    <a:pt x="945" y="418"/>
                  </a:lnTo>
                  <a:lnTo>
                    <a:pt x="945" y="422"/>
                  </a:lnTo>
                  <a:lnTo>
                    <a:pt x="944" y="424"/>
                  </a:lnTo>
                  <a:lnTo>
                    <a:pt x="943" y="426"/>
                  </a:lnTo>
                  <a:lnTo>
                    <a:pt x="942" y="429"/>
                  </a:lnTo>
                  <a:lnTo>
                    <a:pt x="941" y="431"/>
                  </a:lnTo>
                  <a:lnTo>
                    <a:pt x="931" y="432"/>
                  </a:lnTo>
                  <a:lnTo>
                    <a:pt x="923" y="435"/>
                  </a:lnTo>
                  <a:lnTo>
                    <a:pt x="915" y="438"/>
                  </a:lnTo>
                  <a:lnTo>
                    <a:pt x="907" y="440"/>
                  </a:lnTo>
                  <a:lnTo>
                    <a:pt x="899" y="444"/>
                  </a:lnTo>
                  <a:lnTo>
                    <a:pt x="891" y="447"/>
                  </a:lnTo>
                  <a:lnTo>
                    <a:pt x="884" y="452"/>
                  </a:lnTo>
                  <a:lnTo>
                    <a:pt x="877" y="456"/>
                  </a:lnTo>
                  <a:lnTo>
                    <a:pt x="869" y="461"/>
                  </a:lnTo>
                  <a:lnTo>
                    <a:pt x="862" y="466"/>
                  </a:lnTo>
                  <a:lnTo>
                    <a:pt x="857" y="471"/>
                  </a:lnTo>
                  <a:lnTo>
                    <a:pt x="850" y="477"/>
                  </a:lnTo>
                  <a:lnTo>
                    <a:pt x="843" y="484"/>
                  </a:lnTo>
                  <a:lnTo>
                    <a:pt x="837" y="490"/>
                  </a:lnTo>
                  <a:lnTo>
                    <a:pt x="831" y="498"/>
                  </a:lnTo>
                  <a:lnTo>
                    <a:pt x="826" y="506"/>
                  </a:lnTo>
                  <a:lnTo>
                    <a:pt x="819" y="503"/>
                  </a:lnTo>
                  <a:lnTo>
                    <a:pt x="812" y="502"/>
                  </a:lnTo>
                  <a:lnTo>
                    <a:pt x="806" y="502"/>
                  </a:lnTo>
                  <a:lnTo>
                    <a:pt x="799" y="502"/>
                  </a:lnTo>
                  <a:lnTo>
                    <a:pt x="793" y="502"/>
                  </a:lnTo>
                  <a:lnTo>
                    <a:pt x="788" y="503"/>
                  </a:lnTo>
                  <a:lnTo>
                    <a:pt x="781" y="505"/>
                  </a:lnTo>
                  <a:lnTo>
                    <a:pt x="775" y="507"/>
                  </a:lnTo>
                  <a:lnTo>
                    <a:pt x="769" y="508"/>
                  </a:lnTo>
                  <a:lnTo>
                    <a:pt x="764" y="510"/>
                  </a:lnTo>
                  <a:lnTo>
                    <a:pt x="758" y="513"/>
                  </a:lnTo>
                  <a:lnTo>
                    <a:pt x="752" y="514"/>
                  </a:lnTo>
                  <a:lnTo>
                    <a:pt x="746" y="516"/>
                  </a:lnTo>
                  <a:lnTo>
                    <a:pt x="741" y="517"/>
                  </a:lnTo>
                  <a:lnTo>
                    <a:pt x="735" y="520"/>
                  </a:lnTo>
                  <a:lnTo>
                    <a:pt x="730" y="521"/>
                  </a:lnTo>
                  <a:lnTo>
                    <a:pt x="731" y="521"/>
                  </a:lnTo>
                  <a:lnTo>
                    <a:pt x="732" y="522"/>
                  </a:lnTo>
                  <a:lnTo>
                    <a:pt x="734" y="523"/>
                  </a:lnTo>
                  <a:lnTo>
                    <a:pt x="735" y="524"/>
                  </a:lnTo>
                  <a:lnTo>
                    <a:pt x="736" y="526"/>
                  </a:lnTo>
                  <a:lnTo>
                    <a:pt x="737" y="528"/>
                  </a:lnTo>
                  <a:lnTo>
                    <a:pt x="738" y="529"/>
                  </a:lnTo>
                  <a:lnTo>
                    <a:pt x="739" y="530"/>
                  </a:lnTo>
                  <a:lnTo>
                    <a:pt x="739" y="531"/>
                  </a:lnTo>
                  <a:lnTo>
                    <a:pt x="741" y="532"/>
                  </a:lnTo>
                  <a:lnTo>
                    <a:pt x="741" y="534"/>
                  </a:lnTo>
                  <a:lnTo>
                    <a:pt x="742" y="536"/>
                  </a:lnTo>
                  <a:lnTo>
                    <a:pt x="742" y="537"/>
                  </a:lnTo>
                  <a:lnTo>
                    <a:pt x="742" y="539"/>
                  </a:lnTo>
                  <a:lnTo>
                    <a:pt x="741" y="540"/>
                  </a:lnTo>
                  <a:lnTo>
                    <a:pt x="741" y="543"/>
                  </a:lnTo>
                  <a:lnTo>
                    <a:pt x="736" y="547"/>
                  </a:lnTo>
                  <a:lnTo>
                    <a:pt x="732" y="549"/>
                  </a:lnTo>
                  <a:lnTo>
                    <a:pt x="728" y="552"/>
                  </a:lnTo>
                  <a:lnTo>
                    <a:pt x="724" y="553"/>
                  </a:lnTo>
                  <a:lnTo>
                    <a:pt x="720" y="552"/>
                  </a:lnTo>
                  <a:lnTo>
                    <a:pt x="716" y="552"/>
                  </a:lnTo>
                  <a:lnTo>
                    <a:pt x="712" y="549"/>
                  </a:lnTo>
                  <a:lnTo>
                    <a:pt x="708" y="548"/>
                  </a:lnTo>
                  <a:lnTo>
                    <a:pt x="704" y="546"/>
                  </a:lnTo>
                  <a:lnTo>
                    <a:pt x="699" y="544"/>
                  </a:lnTo>
                  <a:lnTo>
                    <a:pt x="696" y="541"/>
                  </a:lnTo>
                  <a:lnTo>
                    <a:pt x="691" y="539"/>
                  </a:lnTo>
                  <a:lnTo>
                    <a:pt x="686" y="538"/>
                  </a:lnTo>
                  <a:lnTo>
                    <a:pt x="682" y="537"/>
                  </a:lnTo>
                  <a:lnTo>
                    <a:pt x="677" y="537"/>
                  </a:lnTo>
                  <a:lnTo>
                    <a:pt x="674" y="538"/>
                  </a:lnTo>
                  <a:lnTo>
                    <a:pt x="673" y="522"/>
                  </a:lnTo>
                  <a:lnTo>
                    <a:pt x="669" y="509"/>
                  </a:lnTo>
                  <a:lnTo>
                    <a:pt x="665" y="499"/>
                  </a:lnTo>
                  <a:lnTo>
                    <a:pt x="658" y="490"/>
                  </a:lnTo>
                  <a:lnTo>
                    <a:pt x="650" y="483"/>
                  </a:lnTo>
                  <a:lnTo>
                    <a:pt x="640" y="477"/>
                  </a:lnTo>
                  <a:lnTo>
                    <a:pt x="630" y="472"/>
                  </a:lnTo>
                  <a:lnTo>
                    <a:pt x="619" y="468"/>
                  </a:lnTo>
                  <a:lnTo>
                    <a:pt x="607" y="464"/>
                  </a:lnTo>
                  <a:lnTo>
                    <a:pt x="596" y="461"/>
                  </a:lnTo>
                  <a:lnTo>
                    <a:pt x="583" y="456"/>
                  </a:lnTo>
                  <a:lnTo>
                    <a:pt x="572" y="453"/>
                  </a:lnTo>
                  <a:lnTo>
                    <a:pt x="560" y="448"/>
                  </a:lnTo>
                  <a:lnTo>
                    <a:pt x="550" y="443"/>
                  </a:lnTo>
                  <a:lnTo>
                    <a:pt x="540" y="436"/>
                  </a:lnTo>
                  <a:lnTo>
                    <a:pt x="532" y="429"/>
                  </a:lnTo>
                  <a:lnTo>
                    <a:pt x="522" y="425"/>
                  </a:lnTo>
                  <a:lnTo>
                    <a:pt x="512" y="422"/>
                  </a:lnTo>
                  <a:lnTo>
                    <a:pt x="501" y="421"/>
                  </a:lnTo>
                  <a:lnTo>
                    <a:pt x="490" y="420"/>
                  </a:lnTo>
                  <a:lnTo>
                    <a:pt x="480" y="418"/>
                  </a:lnTo>
                  <a:lnTo>
                    <a:pt x="468" y="417"/>
                  </a:lnTo>
                  <a:lnTo>
                    <a:pt x="457" y="416"/>
                  </a:lnTo>
                  <a:lnTo>
                    <a:pt x="446" y="415"/>
                  </a:lnTo>
                  <a:lnTo>
                    <a:pt x="436" y="414"/>
                  </a:lnTo>
                  <a:lnTo>
                    <a:pt x="426" y="413"/>
                  </a:lnTo>
                  <a:lnTo>
                    <a:pt x="415" y="409"/>
                  </a:lnTo>
                  <a:lnTo>
                    <a:pt x="406" y="407"/>
                  </a:lnTo>
                  <a:lnTo>
                    <a:pt x="398" y="402"/>
                  </a:lnTo>
                  <a:lnTo>
                    <a:pt x="391" y="397"/>
                  </a:lnTo>
                  <a:lnTo>
                    <a:pt x="384" y="390"/>
                  </a:lnTo>
                  <a:lnTo>
                    <a:pt x="380" y="382"/>
                  </a:lnTo>
                  <a:lnTo>
                    <a:pt x="380" y="381"/>
                  </a:lnTo>
                  <a:lnTo>
                    <a:pt x="381" y="381"/>
                  </a:lnTo>
                  <a:lnTo>
                    <a:pt x="382" y="381"/>
                  </a:lnTo>
                  <a:lnTo>
                    <a:pt x="384" y="379"/>
                  </a:lnTo>
                  <a:lnTo>
                    <a:pt x="386" y="378"/>
                  </a:lnTo>
                  <a:lnTo>
                    <a:pt x="389" y="377"/>
                  </a:lnTo>
                  <a:lnTo>
                    <a:pt x="392" y="376"/>
                  </a:lnTo>
                  <a:lnTo>
                    <a:pt x="396" y="376"/>
                  </a:lnTo>
                  <a:lnTo>
                    <a:pt x="398" y="375"/>
                  </a:lnTo>
                  <a:lnTo>
                    <a:pt x="401" y="374"/>
                  </a:lnTo>
                  <a:lnTo>
                    <a:pt x="404" y="372"/>
                  </a:lnTo>
                  <a:lnTo>
                    <a:pt x="406" y="371"/>
                  </a:lnTo>
                  <a:lnTo>
                    <a:pt x="408" y="370"/>
                  </a:lnTo>
                  <a:lnTo>
                    <a:pt x="409" y="370"/>
                  </a:lnTo>
                  <a:lnTo>
                    <a:pt x="411" y="370"/>
                  </a:lnTo>
                  <a:lnTo>
                    <a:pt x="412" y="370"/>
                  </a:lnTo>
                  <a:lnTo>
                    <a:pt x="409" y="368"/>
                  </a:lnTo>
                  <a:lnTo>
                    <a:pt x="407" y="367"/>
                  </a:lnTo>
                  <a:lnTo>
                    <a:pt x="406" y="364"/>
                  </a:lnTo>
                  <a:lnTo>
                    <a:pt x="404" y="362"/>
                  </a:lnTo>
                  <a:lnTo>
                    <a:pt x="400" y="361"/>
                  </a:lnTo>
                  <a:lnTo>
                    <a:pt x="398" y="359"/>
                  </a:lnTo>
                  <a:lnTo>
                    <a:pt x="394" y="356"/>
                  </a:lnTo>
                  <a:lnTo>
                    <a:pt x="392" y="355"/>
                  </a:lnTo>
                  <a:lnTo>
                    <a:pt x="389" y="354"/>
                  </a:lnTo>
                  <a:lnTo>
                    <a:pt x="384" y="353"/>
                  </a:lnTo>
                  <a:lnTo>
                    <a:pt x="381" y="353"/>
                  </a:lnTo>
                  <a:lnTo>
                    <a:pt x="376" y="353"/>
                  </a:lnTo>
                  <a:lnTo>
                    <a:pt x="373" y="355"/>
                  </a:lnTo>
                  <a:lnTo>
                    <a:pt x="368" y="358"/>
                  </a:lnTo>
                  <a:lnTo>
                    <a:pt x="363" y="361"/>
                  </a:lnTo>
                  <a:lnTo>
                    <a:pt x="359" y="366"/>
                  </a:lnTo>
                  <a:lnTo>
                    <a:pt x="353" y="368"/>
                  </a:lnTo>
                  <a:lnTo>
                    <a:pt x="347" y="369"/>
                  </a:lnTo>
                  <a:lnTo>
                    <a:pt x="342" y="369"/>
                  </a:lnTo>
                  <a:lnTo>
                    <a:pt x="335" y="368"/>
                  </a:lnTo>
                  <a:lnTo>
                    <a:pt x="328" y="367"/>
                  </a:lnTo>
                  <a:lnTo>
                    <a:pt x="321" y="364"/>
                  </a:lnTo>
                  <a:lnTo>
                    <a:pt x="314" y="363"/>
                  </a:lnTo>
                  <a:lnTo>
                    <a:pt x="307" y="361"/>
                  </a:lnTo>
                  <a:lnTo>
                    <a:pt x="300" y="360"/>
                  </a:lnTo>
                  <a:lnTo>
                    <a:pt x="293" y="359"/>
                  </a:lnTo>
                  <a:lnTo>
                    <a:pt x="286" y="360"/>
                  </a:lnTo>
                  <a:lnTo>
                    <a:pt x="281" y="361"/>
                  </a:lnTo>
                  <a:lnTo>
                    <a:pt x="275" y="363"/>
                  </a:lnTo>
                  <a:lnTo>
                    <a:pt x="269" y="368"/>
                  </a:lnTo>
                  <a:lnTo>
                    <a:pt x="263" y="375"/>
                  </a:lnTo>
                  <a:lnTo>
                    <a:pt x="260" y="384"/>
                  </a:lnTo>
                  <a:lnTo>
                    <a:pt x="251" y="385"/>
                  </a:lnTo>
                  <a:lnTo>
                    <a:pt x="243" y="386"/>
                  </a:lnTo>
                  <a:lnTo>
                    <a:pt x="236" y="387"/>
                  </a:lnTo>
                  <a:lnTo>
                    <a:pt x="228" y="389"/>
                  </a:lnTo>
                  <a:lnTo>
                    <a:pt x="221" y="389"/>
                  </a:lnTo>
                  <a:lnTo>
                    <a:pt x="214" y="390"/>
                  </a:lnTo>
                  <a:lnTo>
                    <a:pt x="207" y="390"/>
                  </a:lnTo>
                  <a:lnTo>
                    <a:pt x="200" y="389"/>
                  </a:lnTo>
                  <a:lnTo>
                    <a:pt x="194" y="387"/>
                  </a:lnTo>
                  <a:lnTo>
                    <a:pt x="188" y="386"/>
                  </a:lnTo>
                  <a:lnTo>
                    <a:pt x="182" y="384"/>
                  </a:lnTo>
                  <a:lnTo>
                    <a:pt x="176" y="382"/>
                  </a:lnTo>
                  <a:lnTo>
                    <a:pt x="169" y="378"/>
                  </a:lnTo>
                  <a:lnTo>
                    <a:pt x="163" y="375"/>
                  </a:lnTo>
                  <a:lnTo>
                    <a:pt x="158" y="369"/>
                  </a:lnTo>
                  <a:lnTo>
                    <a:pt x="152" y="364"/>
                  </a:lnTo>
                  <a:lnTo>
                    <a:pt x="145" y="366"/>
                  </a:lnTo>
                  <a:lnTo>
                    <a:pt x="139" y="368"/>
                  </a:lnTo>
                  <a:lnTo>
                    <a:pt x="135" y="372"/>
                  </a:lnTo>
                  <a:lnTo>
                    <a:pt x="130" y="378"/>
                  </a:lnTo>
                  <a:lnTo>
                    <a:pt x="125" y="384"/>
                  </a:lnTo>
                  <a:lnTo>
                    <a:pt x="121" y="391"/>
                  </a:lnTo>
                  <a:lnTo>
                    <a:pt x="116" y="398"/>
                  </a:lnTo>
                  <a:lnTo>
                    <a:pt x="112" y="405"/>
                  </a:lnTo>
                  <a:lnTo>
                    <a:pt x="106" y="410"/>
                  </a:lnTo>
                  <a:lnTo>
                    <a:pt x="100" y="416"/>
                  </a:lnTo>
                  <a:lnTo>
                    <a:pt x="92" y="421"/>
                  </a:lnTo>
                  <a:lnTo>
                    <a:pt x="84" y="424"/>
                  </a:lnTo>
                  <a:lnTo>
                    <a:pt x="75" y="426"/>
                  </a:lnTo>
                  <a:lnTo>
                    <a:pt x="63" y="426"/>
                  </a:lnTo>
                  <a:lnTo>
                    <a:pt x="50" y="424"/>
                  </a:lnTo>
                  <a:lnTo>
                    <a:pt x="36" y="421"/>
                  </a:lnTo>
                  <a:lnTo>
                    <a:pt x="35" y="420"/>
                  </a:lnTo>
                  <a:lnTo>
                    <a:pt x="35" y="417"/>
                  </a:lnTo>
                  <a:lnTo>
                    <a:pt x="35" y="415"/>
                  </a:lnTo>
                  <a:lnTo>
                    <a:pt x="35" y="412"/>
                  </a:lnTo>
                  <a:lnTo>
                    <a:pt x="35" y="407"/>
                  </a:lnTo>
                  <a:lnTo>
                    <a:pt x="35" y="402"/>
                  </a:lnTo>
                  <a:lnTo>
                    <a:pt x="33" y="397"/>
                  </a:lnTo>
                  <a:lnTo>
                    <a:pt x="33" y="392"/>
                  </a:lnTo>
                  <a:lnTo>
                    <a:pt x="32" y="386"/>
                  </a:lnTo>
                  <a:lnTo>
                    <a:pt x="31" y="382"/>
                  </a:lnTo>
                  <a:lnTo>
                    <a:pt x="30" y="376"/>
                  </a:lnTo>
                  <a:lnTo>
                    <a:pt x="29" y="371"/>
                  </a:lnTo>
                  <a:lnTo>
                    <a:pt x="27" y="368"/>
                  </a:lnTo>
                  <a:lnTo>
                    <a:pt x="25" y="364"/>
                  </a:lnTo>
                  <a:lnTo>
                    <a:pt x="23" y="362"/>
                  </a:lnTo>
                  <a:lnTo>
                    <a:pt x="21" y="362"/>
                  </a:lnTo>
                  <a:lnTo>
                    <a:pt x="19" y="353"/>
                  </a:lnTo>
                  <a:lnTo>
                    <a:pt x="17" y="346"/>
                  </a:lnTo>
                  <a:lnTo>
                    <a:pt x="17" y="339"/>
                  </a:lnTo>
                  <a:lnTo>
                    <a:pt x="17" y="335"/>
                  </a:lnTo>
                  <a:lnTo>
                    <a:pt x="19" y="329"/>
                  </a:lnTo>
                  <a:lnTo>
                    <a:pt x="19" y="325"/>
                  </a:lnTo>
                  <a:lnTo>
                    <a:pt x="20" y="321"/>
                  </a:lnTo>
                  <a:lnTo>
                    <a:pt x="21" y="317"/>
                  </a:lnTo>
                  <a:lnTo>
                    <a:pt x="21" y="314"/>
                  </a:lnTo>
                  <a:lnTo>
                    <a:pt x="21" y="310"/>
                  </a:lnTo>
                  <a:lnTo>
                    <a:pt x="21" y="307"/>
                  </a:lnTo>
                  <a:lnTo>
                    <a:pt x="20" y="302"/>
                  </a:lnTo>
                  <a:lnTo>
                    <a:pt x="17" y="298"/>
                  </a:lnTo>
                  <a:lnTo>
                    <a:pt x="15" y="293"/>
                  </a:lnTo>
                  <a:lnTo>
                    <a:pt x="12" y="289"/>
                  </a:lnTo>
                  <a:lnTo>
                    <a:pt x="7" y="283"/>
                  </a:lnTo>
                  <a:lnTo>
                    <a:pt x="4" y="278"/>
                  </a:lnTo>
                  <a:lnTo>
                    <a:pt x="1" y="274"/>
                  </a:lnTo>
                  <a:lnTo>
                    <a:pt x="0" y="269"/>
                  </a:lnTo>
                  <a:lnTo>
                    <a:pt x="0" y="264"/>
                  </a:lnTo>
                  <a:lnTo>
                    <a:pt x="0" y="260"/>
                  </a:lnTo>
                  <a:lnTo>
                    <a:pt x="1" y="255"/>
                  </a:lnTo>
                  <a:lnTo>
                    <a:pt x="4" y="252"/>
                  </a:lnTo>
                  <a:lnTo>
                    <a:pt x="5" y="247"/>
                  </a:lnTo>
                  <a:lnTo>
                    <a:pt x="7" y="243"/>
                  </a:lnTo>
                  <a:lnTo>
                    <a:pt x="10" y="239"/>
                  </a:lnTo>
                  <a:lnTo>
                    <a:pt x="13" y="236"/>
                  </a:lnTo>
                  <a:lnTo>
                    <a:pt x="16" y="231"/>
                  </a:lnTo>
                  <a:lnTo>
                    <a:pt x="19" y="229"/>
                  </a:lnTo>
                  <a:lnTo>
                    <a:pt x="22" y="225"/>
                  </a:lnTo>
                  <a:lnTo>
                    <a:pt x="24" y="223"/>
                  </a:lnTo>
                  <a:lnTo>
                    <a:pt x="28" y="222"/>
                  </a:lnTo>
                  <a:lnTo>
                    <a:pt x="33" y="221"/>
                  </a:lnTo>
                  <a:lnTo>
                    <a:pt x="51" y="219"/>
                  </a:lnTo>
                  <a:lnTo>
                    <a:pt x="77" y="214"/>
                  </a:lnTo>
                  <a:lnTo>
                    <a:pt x="113" y="209"/>
                  </a:lnTo>
                  <a:lnTo>
                    <a:pt x="155" y="202"/>
                  </a:lnTo>
                  <a:lnTo>
                    <a:pt x="204" y="196"/>
                  </a:lnTo>
                  <a:lnTo>
                    <a:pt x="255" y="188"/>
                  </a:lnTo>
                  <a:lnTo>
                    <a:pt x="311" y="179"/>
                  </a:lnTo>
                  <a:lnTo>
                    <a:pt x="367" y="170"/>
                  </a:lnTo>
                  <a:lnTo>
                    <a:pt x="422" y="161"/>
                  </a:lnTo>
                  <a:lnTo>
                    <a:pt x="477" y="152"/>
                  </a:lnTo>
                  <a:lnTo>
                    <a:pt x="529" y="143"/>
                  </a:lnTo>
                  <a:lnTo>
                    <a:pt x="576" y="135"/>
                  </a:lnTo>
                  <a:lnTo>
                    <a:pt x="618" y="127"/>
                  </a:lnTo>
                  <a:lnTo>
                    <a:pt x="652" y="119"/>
                  </a:lnTo>
                  <a:lnTo>
                    <a:pt x="678" y="113"/>
                  </a:lnTo>
                  <a:lnTo>
                    <a:pt x="681" y="116"/>
                  </a:lnTo>
                  <a:lnTo>
                    <a:pt x="684" y="121"/>
                  </a:lnTo>
                  <a:lnTo>
                    <a:pt x="689" y="127"/>
                  </a:lnTo>
                  <a:lnTo>
                    <a:pt x="693" y="134"/>
                  </a:lnTo>
                  <a:lnTo>
                    <a:pt x="699" y="142"/>
                  </a:lnTo>
                  <a:lnTo>
                    <a:pt x="706" y="150"/>
                  </a:lnTo>
                  <a:lnTo>
                    <a:pt x="713" y="159"/>
                  </a:lnTo>
                  <a:lnTo>
                    <a:pt x="719" y="167"/>
                  </a:lnTo>
                  <a:lnTo>
                    <a:pt x="726" y="175"/>
                  </a:lnTo>
                  <a:lnTo>
                    <a:pt x="731" y="183"/>
                  </a:lnTo>
                  <a:lnTo>
                    <a:pt x="736" y="190"/>
                  </a:lnTo>
                  <a:lnTo>
                    <a:pt x="741" y="196"/>
                  </a:lnTo>
                  <a:lnTo>
                    <a:pt x="744" y="200"/>
                  </a:lnTo>
                  <a:lnTo>
                    <a:pt x="746" y="204"/>
                  </a:lnTo>
                  <a:lnTo>
                    <a:pt x="747" y="205"/>
                  </a:lnTo>
                  <a:lnTo>
                    <a:pt x="755" y="204"/>
                  </a:lnTo>
                  <a:lnTo>
                    <a:pt x="778" y="200"/>
                  </a:lnTo>
                  <a:lnTo>
                    <a:pt x="815" y="194"/>
                  </a:lnTo>
                  <a:lnTo>
                    <a:pt x="862" y="189"/>
                  </a:lnTo>
                  <a:lnTo>
                    <a:pt x="918" y="181"/>
                  </a:lnTo>
                  <a:lnTo>
                    <a:pt x="981" y="171"/>
                  </a:lnTo>
                  <a:lnTo>
                    <a:pt x="1047" y="162"/>
                  </a:lnTo>
                  <a:lnTo>
                    <a:pt x="1116" y="153"/>
                  </a:lnTo>
                  <a:lnTo>
                    <a:pt x="1184" y="144"/>
                  </a:lnTo>
                  <a:lnTo>
                    <a:pt x="1251" y="135"/>
                  </a:lnTo>
                  <a:lnTo>
                    <a:pt x="1314" y="125"/>
                  </a:lnTo>
                  <a:lnTo>
                    <a:pt x="1369" y="117"/>
                  </a:lnTo>
                  <a:lnTo>
                    <a:pt x="1417" y="112"/>
                  </a:lnTo>
                  <a:lnTo>
                    <a:pt x="1453" y="106"/>
                  </a:lnTo>
                  <a:lnTo>
                    <a:pt x="1476" y="103"/>
                  </a:lnTo>
                  <a:lnTo>
                    <a:pt x="1486" y="103"/>
                  </a:lnTo>
                  <a:lnTo>
                    <a:pt x="1491" y="104"/>
                  </a:lnTo>
                  <a:lnTo>
                    <a:pt x="1496" y="107"/>
                  </a:lnTo>
                  <a:lnTo>
                    <a:pt x="1502" y="112"/>
                  </a:lnTo>
                  <a:lnTo>
                    <a:pt x="1506" y="116"/>
                  </a:lnTo>
                  <a:lnTo>
                    <a:pt x="1511" y="122"/>
                  </a:lnTo>
                  <a:lnTo>
                    <a:pt x="1514" y="128"/>
                  </a:lnTo>
                  <a:lnTo>
                    <a:pt x="1519" y="135"/>
                  </a:lnTo>
                  <a:lnTo>
                    <a:pt x="1523" y="140"/>
                  </a:lnTo>
                  <a:lnTo>
                    <a:pt x="1528" y="146"/>
                  </a:lnTo>
                  <a:lnTo>
                    <a:pt x="1533" y="152"/>
                  </a:lnTo>
                  <a:lnTo>
                    <a:pt x="1537" y="158"/>
                  </a:lnTo>
                  <a:lnTo>
                    <a:pt x="1543" y="162"/>
                  </a:lnTo>
                  <a:lnTo>
                    <a:pt x="1549" y="166"/>
                  </a:lnTo>
                  <a:lnTo>
                    <a:pt x="1555" y="168"/>
                  </a:lnTo>
                  <a:lnTo>
                    <a:pt x="1561" y="170"/>
                  </a:lnTo>
                  <a:lnTo>
                    <a:pt x="1569" y="170"/>
                  </a:lnTo>
                  <a:lnTo>
                    <a:pt x="1573" y="163"/>
                  </a:lnTo>
                  <a:lnTo>
                    <a:pt x="1576" y="157"/>
                  </a:lnTo>
                  <a:lnTo>
                    <a:pt x="1579" y="147"/>
                  </a:lnTo>
                  <a:lnTo>
                    <a:pt x="1581" y="139"/>
                  </a:lnTo>
                  <a:lnTo>
                    <a:pt x="1582" y="129"/>
                  </a:lnTo>
                  <a:lnTo>
                    <a:pt x="1583" y="119"/>
                  </a:lnTo>
                  <a:lnTo>
                    <a:pt x="1583" y="108"/>
                  </a:lnTo>
                  <a:lnTo>
                    <a:pt x="1583" y="97"/>
                  </a:lnTo>
                  <a:lnTo>
                    <a:pt x="1582" y="85"/>
                  </a:lnTo>
                  <a:lnTo>
                    <a:pt x="1582" y="75"/>
                  </a:lnTo>
                  <a:lnTo>
                    <a:pt x="1581" y="63"/>
                  </a:lnTo>
                  <a:lnTo>
                    <a:pt x="1580" y="53"/>
                  </a:lnTo>
                  <a:lnTo>
                    <a:pt x="1579" y="43"/>
                  </a:lnTo>
                  <a:lnTo>
                    <a:pt x="1578" y="34"/>
                  </a:lnTo>
                  <a:lnTo>
                    <a:pt x="1578" y="24"/>
                  </a:lnTo>
                  <a:lnTo>
                    <a:pt x="1578" y="17"/>
                  </a:lnTo>
                  <a:lnTo>
                    <a:pt x="1584" y="9"/>
                  </a:lnTo>
                  <a:lnTo>
                    <a:pt x="1592" y="5"/>
                  </a:lnTo>
                  <a:lnTo>
                    <a:pt x="1601" y="1"/>
                  </a:lnTo>
                  <a:lnTo>
                    <a:pt x="1610" y="0"/>
                  </a:lnTo>
                  <a:lnTo>
                    <a:pt x="1619" y="0"/>
                  </a:lnTo>
                  <a:lnTo>
                    <a:pt x="1628" y="0"/>
                  </a:lnTo>
                  <a:lnTo>
                    <a:pt x="1637" y="3"/>
                  </a:lnTo>
                  <a:lnTo>
                    <a:pt x="1648" y="5"/>
                  </a:lnTo>
                  <a:lnTo>
                    <a:pt x="1658" y="7"/>
                  </a:lnTo>
                  <a:lnTo>
                    <a:pt x="1667" y="9"/>
                  </a:lnTo>
                  <a:lnTo>
                    <a:pt x="1678" y="13"/>
                  </a:lnTo>
                  <a:lnTo>
                    <a:pt x="1688" y="15"/>
                  </a:lnTo>
                  <a:lnTo>
                    <a:pt x="1698" y="16"/>
                  </a:lnTo>
                  <a:lnTo>
                    <a:pt x="1707" y="16"/>
                  </a:lnTo>
                  <a:lnTo>
                    <a:pt x="1718" y="16"/>
                  </a:lnTo>
                  <a:lnTo>
                    <a:pt x="1728" y="1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1" name="Freeform 39"/>
            <p:cNvSpPr>
              <a:spLocks/>
            </p:cNvSpPr>
            <p:nvPr/>
          </p:nvSpPr>
          <p:spPr bwMode="auto">
            <a:xfrm>
              <a:off x="3375" y="1333"/>
              <a:ext cx="514" cy="242"/>
            </a:xfrm>
            <a:custGeom>
              <a:avLst/>
              <a:gdLst>
                <a:gd name="T0" fmla="*/ 22 w 1543"/>
                <a:gd name="T1" fmla="*/ 1 h 726"/>
                <a:gd name="T2" fmla="*/ 21 w 1543"/>
                <a:gd name="T3" fmla="*/ 2 h 726"/>
                <a:gd name="T4" fmla="*/ 18 w 1543"/>
                <a:gd name="T5" fmla="*/ 5 h 726"/>
                <a:gd name="T6" fmla="*/ 17 w 1543"/>
                <a:gd name="T7" fmla="*/ 8 h 726"/>
                <a:gd name="T8" fmla="*/ 20 w 1543"/>
                <a:gd name="T9" fmla="*/ 7 h 726"/>
                <a:gd name="T10" fmla="*/ 24 w 1543"/>
                <a:gd name="T11" fmla="*/ 7 h 726"/>
                <a:gd name="T12" fmla="*/ 26 w 1543"/>
                <a:gd name="T13" fmla="*/ 9 h 726"/>
                <a:gd name="T14" fmla="*/ 27 w 1543"/>
                <a:gd name="T15" fmla="*/ 11 h 726"/>
                <a:gd name="T16" fmla="*/ 29 w 1543"/>
                <a:gd name="T17" fmla="*/ 10 h 726"/>
                <a:gd name="T18" fmla="*/ 31 w 1543"/>
                <a:gd name="T19" fmla="*/ 11 h 726"/>
                <a:gd name="T20" fmla="*/ 33 w 1543"/>
                <a:gd name="T21" fmla="*/ 10 h 726"/>
                <a:gd name="T22" fmla="*/ 35 w 1543"/>
                <a:gd name="T23" fmla="*/ 8 h 726"/>
                <a:gd name="T24" fmla="*/ 40 w 1543"/>
                <a:gd name="T25" fmla="*/ 7 h 726"/>
                <a:gd name="T26" fmla="*/ 44 w 1543"/>
                <a:gd name="T27" fmla="*/ 6 h 726"/>
                <a:gd name="T28" fmla="*/ 46 w 1543"/>
                <a:gd name="T29" fmla="*/ 5 h 726"/>
                <a:gd name="T30" fmla="*/ 46 w 1543"/>
                <a:gd name="T31" fmla="*/ 5 h 726"/>
                <a:gd name="T32" fmla="*/ 47 w 1543"/>
                <a:gd name="T33" fmla="*/ 7 h 726"/>
                <a:gd name="T34" fmla="*/ 48 w 1543"/>
                <a:gd name="T35" fmla="*/ 8 h 726"/>
                <a:gd name="T36" fmla="*/ 51 w 1543"/>
                <a:gd name="T37" fmla="*/ 8 h 726"/>
                <a:gd name="T38" fmla="*/ 53 w 1543"/>
                <a:gd name="T39" fmla="*/ 8 h 726"/>
                <a:gd name="T40" fmla="*/ 55 w 1543"/>
                <a:gd name="T41" fmla="*/ 10 h 726"/>
                <a:gd name="T42" fmla="*/ 57 w 1543"/>
                <a:gd name="T43" fmla="*/ 12 h 726"/>
                <a:gd name="T44" fmla="*/ 57 w 1543"/>
                <a:gd name="T45" fmla="*/ 13 h 726"/>
                <a:gd name="T46" fmla="*/ 57 w 1543"/>
                <a:gd name="T47" fmla="*/ 14 h 726"/>
                <a:gd name="T48" fmla="*/ 54 w 1543"/>
                <a:gd name="T49" fmla="*/ 14 h 726"/>
                <a:gd name="T50" fmla="*/ 51 w 1543"/>
                <a:gd name="T51" fmla="*/ 13 h 726"/>
                <a:gd name="T52" fmla="*/ 49 w 1543"/>
                <a:gd name="T53" fmla="*/ 15 h 726"/>
                <a:gd name="T54" fmla="*/ 45 w 1543"/>
                <a:gd name="T55" fmla="*/ 14 h 726"/>
                <a:gd name="T56" fmla="*/ 39 w 1543"/>
                <a:gd name="T57" fmla="*/ 15 h 726"/>
                <a:gd name="T58" fmla="*/ 35 w 1543"/>
                <a:gd name="T59" fmla="*/ 19 h 726"/>
                <a:gd name="T60" fmla="*/ 35 w 1543"/>
                <a:gd name="T61" fmla="*/ 19 h 726"/>
                <a:gd name="T62" fmla="*/ 34 w 1543"/>
                <a:gd name="T63" fmla="*/ 19 h 726"/>
                <a:gd name="T64" fmla="*/ 34 w 1543"/>
                <a:gd name="T65" fmla="*/ 18 h 726"/>
                <a:gd name="T66" fmla="*/ 34 w 1543"/>
                <a:gd name="T67" fmla="*/ 17 h 726"/>
                <a:gd name="T68" fmla="*/ 32 w 1543"/>
                <a:gd name="T69" fmla="*/ 19 h 726"/>
                <a:gd name="T70" fmla="*/ 30 w 1543"/>
                <a:gd name="T71" fmla="*/ 19 h 726"/>
                <a:gd name="T72" fmla="*/ 28 w 1543"/>
                <a:gd name="T73" fmla="*/ 22 h 726"/>
                <a:gd name="T74" fmla="*/ 27 w 1543"/>
                <a:gd name="T75" fmla="*/ 25 h 726"/>
                <a:gd name="T76" fmla="*/ 27 w 1543"/>
                <a:gd name="T77" fmla="*/ 26 h 726"/>
                <a:gd name="T78" fmla="*/ 26 w 1543"/>
                <a:gd name="T79" fmla="*/ 27 h 726"/>
                <a:gd name="T80" fmla="*/ 25 w 1543"/>
                <a:gd name="T81" fmla="*/ 25 h 726"/>
                <a:gd name="T82" fmla="*/ 25 w 1543"/>
                <a:gd name="T83" fmla="*/ 24 h 726"/>
                <a:gd name="T84" fmla="*/ 23 w 1543"/>
                <a:gd name="T85" fmla="*/ 23 h 726"/>
                <a:gd name="T86" fmla="*/ 23 w 1543"/>
                <a:gd name="T87" fmla="*/ 20 h 726"/>
                <a:gd name="T88" fmla="*/ 21 w 1543"/>
                <a:gd name="T89" fmla="*/ 19 h 726"/>
                <a:gd name="T90" fmla="*/ 19 w 1543"/>
                <a:gd name="T91" fmla="*/ 18 h 726"/>
                <a:gd name="T92" fmla="*/ 13 w 1543"/>
                <a:gd name="T93" fmla="*/ 17 h 726"/>
                <a:gd name="T94" fmla="*/ 8 w 1543"/>
                <a:gd name="T95" fmla="*/ 17 h 726"/>
                <a:gd name="T96" fmla="*/ 4 w 1543"/>
                <a:gd name="T97" fmla="*/ 16 h 726"/>
                <a:gd name="T98" fmla="*/ 1 w 1543"/>
                <a:gd name="T99" fmla="*/ 14 h 726"/>
                <a:gd name="T100" fmla="*/ 0 w 1543"/>
                <a:gd name="T101" fmla="*/ 13 h 726"/>
                <a:gd name="T102" fmla="*/ 1 w 1543"/>
                <a:gd name="T103" fmla="*/ 12 h 726"/>
                <a:gd name="T104" fmla="*/ 4 w 1543"/>
                <a:gd name="T105" fmla="*/ 10 h 726"/>
                <a:gd name="T106" fmla="*/ 7 w 1543"/>
                <a:gd name="T107" fmla="*/ 9 h 726"/>
                <a:gd name="T108" fmla="*/ 11 w 1543"/>
                <a:gd name="T109" fmla="*/ 7 h 726"/>
                <a:gd name="T110" fmla="*/ 13 w 1543"/>
                <a:gd name="T111" fmla="*/ 5 h 726"/>
                <a:gd name="T112" fmla="*/ 16 w 1543"/>
                <a:gd name="T113" fmla="*/ 3 h 726"/>
                <a:gd name="T114" fmla="*/ 18 w 1543"/>
                <a:gd name="T115" fmla="*/ 1 h 726"/>
                <a:gd name="T116" fmla="*/ 20 w 1543"/>
                <a:gd name="T117" fmla="*/ 0 h 72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543"/>
                <a:gd name="T178" fmla="*/ 0 h 726"/>
                <a:gd name="T179" fmla="*/ 1543 w 1543"/>
                <a:gd name="T180" fmla="*/ 726 h 72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543" h="726">
                  <a:moveTo>
                    <a:pt x="610" y="7"/>
                  </a:moveTo>
                  <a:lnTo>
                    <a:pt x="612" y="14"/>
                  </a:lnTo>
                  <a:lnTo>
                    <a:pt x="613" y="20"/>
                  </a:lnTo>
                  <a:lnTo>
                    <a:pt x="612" y="24"/>
                  </a:lnTo>
                  <a:lnTo>
                    <a:pt x="611" y="29"/>
                  </a:lnTo>
                  <a:lnTo>
                    <a:pt x="608" y="31"/>
                  </a:lnTo>
                  <a:lnTo>
                    <a:pt x="605" y="33"/>
                  </a:lnTo>
                  <a:lnTo>
                    <a:pt x="600" y="34"/>
                  </a:lnTo>
                  <a:lnTo>
                    <a:pt x="596" y="36"/>
                  </a:lnTo>
                  <a:lnTo>
                    <a:pt x="590" y="37"/>
                  </a:lnTo>
                  <a:lnTo>
                    <a:pt x="584" y="37"/>
                  </a:lnTo>
                  <a:lnTo>
                    <a:pt x="578" y="38"/>
                  </a:lnTo>
                  <a:lnTo>
                    <a:pt x="573" y="38"/>
                  </a:lnTo>
                  <a:lnTo>
                    <a:pt x="567" y="39"/>
                  </a:lnTo>
                  <a:lnTo>
                    <a:pt x="562" y="39"/>
                  </a:lnTo>
                  <a:lnTo>
                    <a:pt x="558" y="41"/>
                  </a:lnTo>
                  <a:lnTo>
                    <a:pt x="554" y="44"/>
                  </a:lnTo>
                  <a:lnTo>
                    <a:pt x="551" y="57"/>
                  </a:lnTo>
                  <a:lnTo>
                    <a:pt x="545" y="70"/>
                  </a:lnTo>
                  <a:lnTo>
                    <a:pt x="537" y="83"/>
                  </a:lnTo>
                  <a:lnTo>
                    <a:pt x="528" y="94"/>
                  </a:lnTo>
                  <a:lnTo>
                    <a:pt x="518" y="105"/>
                  </a:lnTo>
                  <a:lnTo>
                    <a:pt x="507" y="115"/>
                  </a:lnTo>
                  <a:lnTo>
                    <a:pt x="496" y="125"/>
                  </a:lnTo>
                  <a:lnTo>
                    <a:pt x="484" y="134"/>
                  </a:lnTo>
                  <a:lnTo>
                    <a:pt x="474" y="145"/>
                  </a:lnTo>
                  <a:lnTo>
                    <a:pt x="464" y="155"/>
                  </a:lnTo>
                  <a:lnTo>
                    <a:pt x="455" y="167"/>
                  </a:lnTo>
                  <a:lnTo>
                    <a:pt x="450" y="178"/>
                  </a:lnTo>
                  <a:lnTo>
                    <a:pt x="446" y="191"/>
                  </a:lnTo>
                  <a:lnTo>
                    <a:pt x="445" y="203"/>
                  </a:lnTo>
                  <a:lnTo>
                    <a:pt x="446" y="218"/>
                  </a:lnTo>
                  <a:lnTo>
                    <a:pt x="453" y="235"/>
                  </a:lnTo>
                  <a:lnTo>
                    <a:pt x="460" y="222"/>
                  </a:lnTo>
                  <a:lnTo>
                    <a:pt x="468" y="210"/>
                  </a:lnTo>
                  <a:lnTo>
                    <a:pt x="478" y="202"/>
                  </a:lnTo>
                  <a:lnTo>
                    <a:pt x="490" y="195"/>
                  </a:lnTo>
                  <a:lnTo>
                    <a:pt x="501" y="191"/>
                  </a:lnTo>
                  <a:lnTo>
                    <a:pt x="515" y="187"/>
                  </a:lnTo>
                  <a:lnTo>
                    <a:pt x="528" y="186"/>
                  </a:lnTo>
                  <a:lnTo>
                    <a:pt x="543" y="186"/>
                  </a:lnTo>
                  <a:lnTo>
                    <a:pt x="557" y="186"/>
                  </a:lnTo>
                  <a:lnTo>
                    <a:pt x="572" y="188"/>
                  </a:lnTo>
                  <a:lnTo>
                    <a:pt x="587" y="191"/>
                  </a:lnTo>
                  <a:lnTo>
                    <a:pt x="600" y="193"/>
                  </a:lnTo>
                  <a:lnTo>
                    <a:pt x="614" y="196"/>
                  </a:lnTo>
                  <a:lnTo>
                    <a:pt x="628" y="200"/>
                  </a:lnTo>
                  <a:lnTo>
                    <a:pt x="642" y="202"/>
                  </a:lnTo>
                  <a:lnTo>
                    <a:pt x="654" y="206"/>
                  </a:lnTo>
                  <a:lnTo>
                    <a:pt x="662" y="207"/>
                  </a:lnTo>
                  <a:lnTo>
                    <a:pt x="670" y="210"/>
                  </a:lnTo>
                  <a:lnTo>
                    <a:pt x="677" y="214"/>
                  </a:lnTo>
                  <a:lnTo>
                    <a:pt x="682" y="218"/>
                  </a:lnTo>
                  <a:lnTo>
                    <a:pt x="687" y="224"/>
                  </a:lnTo>
                  <a:lnTo>
                    <a:pt x="691" y="230"/>
                  </a:lnTo>
                  <a:lnTo>
                    <a:pt x="695" y="235"/>
                  </a:lnTo>
                  <a:lnTo>
                    <a:pt x="697" y="242"/>
                  </a:lnTo>
                  <a:lnTo>
                    <a:pt x="700" y="248"/>
                  </a:lnTo>
                  <a:lnTo>
                    <a:pt x="703" y="255"/>
                  </a:lnTo>
                  <a:lnTo>
                    <a:pt x="706" y="262"/>
                  </a:lnTo>
                  <a:lnTo>
                    <a:pt x="710" y="269"/>
                  </a:lnTo>
                  <a:lnTo>
                    <a:pt x="713" y="276"/>
                  </a:lnTo>
                  <a:lnTo>
                    <a:pt x="718" y="283"/>
                  </a:lnTo>
                  <a:lnTo>
                    <a:pt x="723" y="288"/>
                  </a:lnTo>
                  <a:lnTo>
                    <a:pt x="731" y="294"/>
                  </a:lnTo>
                  <a:lnTo>
                    <a:pt x="737" y="293"/>
                  </a:lnTo>
                  <a:lnTo>
                    <a:pt x="745" y="291"/>
                  </a:lnTo>
                  <a:lnTo>
                    <a:pt x="752" y="288"/>
                  </a:lnTo>
                  <a:lnTo>
                    <a:pt x="760" y="285"/>
                  </a:lnTo>
                  <a:lnTo>
                    <a:pt x="767" y="281"/>
                  </a:lnTo>
                  <a:lnTo>
                    <a:pt x="775" y="278"/>
                  </a:lnTo>
                  <a:lnTo>
                    <a:pt x="783" y="275"/>
                  </a:lnTo>
                  <a:lnTo>
                    <a:pt x="790" y="271"/>
                  </a:lnTo>
                  <a:lnTo>
                    <a:pt x="798" y="269"/>
                  </a:lnTo>
                  <a:lnTo>
                    <a:pt x="805" y="268"/>
                  </a:lnTo>
                  <a:lnTo>
                    <a:pt x="812" y="268"/>
                  </a:lnTo>
                  <a:lnTo>
                    <a:pt x="819" y="269"/>
                  </a:lnTo>
                  <a:lnTo>
                    <a:pt x="825" y="272"/>
                  </a:lnTo>
                  <a:lnTo>
                    <a:pt x="831" y="277"/>
                  </a:lnTo>
                  <a:lnTo>
                    <a:pt x="836" y="284"/>
                  </a:lnTo>
                  <a:lnTo>
                    <a:pt x="842" y="294"/>
                  </a:lnTo>
                  <a:lnTo>
                    <a:pt x="851" y="293"/>
                  </a:lnTo>
                  <a:lnTo>
                    <a:pt x="861" y="291"/>
                  </a:lnTo>
                  <a:lnTo>
                    <a:pt x="869" y="288"/>
                  </a:lnTo>
                  <a:lnTo>
                    <a:pt x="879" y="284"/>
                  </a:lnTo>
                  <a:lnTo>
                    <a:pt x="885" y="279"/>
                  </a:lnTo>
                  <a:lnTo>
                    <a:pt x="894" y="273"/>
                  </a:lnTo>
                  <a:lnTo>
                    <a:pt x="900" y="268"/>
                  </a:lnTo>
                  <a:lnTo>
                    <a:pt x="907" y="261"/>
                  </a:lnTo>
                  <a:lnTo>
                    <a:pt x="914" y="254"/>
                  </a:lnTo>
                  <a:lnTo>
                    <a:pt x="921" y="246"/>
                  </a:lnTo>
                  <a:lnTo>
                    <a:pt x="927" y="239"/>
                  </a:lnTo>
                  <a:lnTo>
                    <a:pt x="934" y="232"/>
                  </a:lnTo>
                  <a:lnTo>
                    <a:pt x="940" y="224"/>
                  </a:lnTo>
                  <a:lnTo>
                    <a:pt x="946" y="217"/>
                  </a:lnTo>
                  <a:lnTo>
                    <a:pt x="953" y="211"/>
                  </a:lnTo>
                  <a:lnTo>
                    <a:pt x="961" y="206"/>
                  </a:lnTo>
                  <a:lnTo>
                    <a:pt x="976" y="200"/>
                  </a:lnTo>
                  <a:lnTo>
                    <a:pt x="992" y="196"/>
                  </a:lnTo>
                  <a:lnTo>
                    <a:pt x="1008" y="194"/>
                  </a:lnTo>
                  <a:lnTo>
                    <a:pt x="1025" y="192"/>
                  </a:lnTo>
                  <a:lnTo>
                    <a:pt x="1041" y="190"/>
                  </a:lnTo>
                  <a:lnTo>
                    <a:pt x="1058" y="188"/>
                  </a:lnTo>
                  <a:lnTo>
                    <a:pt x="1074" y="186"/>
                  </a:lnTo>
                  <a:lnTo>
                    <a:pt x="1091" y="185"/>
                  </a:lnTo>
                  <a:lnTo>
                    <a:pt x="1107" y="183"/>
                  </a:lnTo>
                  <a:lnTo>
                    <a:pt x="1123" y="180"/>
                  </a:lnTo>
                  <a:lnTo>
                    <a:pt x="1140" y="177"/>
                  </a:lnTo>
                  <a:lnTo>
                    <a:pt x="1154" y="172"/>
                  </a:lnTo>
                  <a:lnTo>
                    <a:pt x="1169" y="167"/>
                  </a:lnTo>
                  <a:lnTo>
                    <a:pt x="1184" y="160"/>
                  </a:lnTo>
                  <a:lnTo>
                    <a:pt x="1198" y="152"/>
                  </a:lnTo>
                  <a:lnTo>
                    <a:pt x="1212" y="142"/>
                  </a:lnTo>
                  <a:lnTo>
                    <a:pt x="1213" y="142"/>
                  </a:lnTo>
                  <a:lnTo>
                    <a:pt x="1215" y="142"/>
                  </a:lnTo>
                  <a:lnTo>
                    <a:pt x="1218" y="142"/>
                  </a:lnTo>
                  <a:lnTo>
                    <a:pt x="1221" y="142"/>
                  </a:lnTo>
                  <a:lnTo>
                    <a:pt x="1225" y="142"/>
                  </a:lnTo>
                  <a:lnTo>
                    <a:pt x="1229" y="142"/>
                  </a:lnTo>
                  <a:lnTo>
                    <a:pt x="1233" y="142"/>
                  </a:lnTo>
                  <a:lnTo>
                    <a:pt x="1236" y="142"/>
                  </a:lnTo>
                  <a:lnTo>
                    <a:pt x="1241" y="142"/>
                  </a:lnTo>
                  <a:lnTo>
                    <a:pt x="1244" y="142"/>
                  </a:lnTo>
                  <a:lnTo>
                    <a:pt x="1248" y="142"/>
                  </a:lnTo>
                  <a:lnTo>
                    <a:pt x="1250" y="142"/>
                  </a:lnTo>
                  <a:lnTo>
                    <a:pt x="1252" y="142"/>
                  </a:lnTo>
                  <a:lnTo>
                    <a:pt x="1253" y="142"/>
                  </a:lnTo>
                  <a:lnTo>
                    <a:pt x="1255" y="142"/>
                  </a:lnTo>
                  <a:lnTo>
                    <a:pt x="1253" y="148"/>
                  </a:lnTo>
                  <a:lnTo>
                    <a:pt x="1252" y="155"/>
                  </a:lnTo>
                  <a:lnTo>
                    <a:pt x="1252" y="162"/>
                  </a:lnTo>
                  <a:lnTo>
                    <a:pt x="1252" y="169"/>
                  </a:lnTo>
                  <a:lnTo>
                    <a:pt x="1253" y="176"/>
                  </a:lnTo>
                  <a:lnTo>
                    <a:pt x="1253" y="183"/>
                  </a:lnTo>
                  <a:lnTo>
                    <a:pt x="1255" y="190"/>
                  </a:lnTo>
                  <a:lnTo>
                    <a:pt x="1257" y="195"/>
                  </a:lnTo>
                  <a:lnTo>
                    <a:pt x="1259" y="201"/>
                  </a:lnTo>
                  <a:lnTo>
                    <a:pt x="1261" y="207"/>
                  </a:lnTo>
                  <a:lnTo>
                    <a:pt x="1265" y="213"/>
                  </a:lnTo>
                  <a:lnTo>
                    <a:pt x="1268" y="216"/>
                  </a:lnTo>
                  <a:lnTo>
                    <a:pt x="1273" y="221"/>
                  </a:lnTo>
                  <a:lnTo>
                    <a:pt x="1278" y="223"/>
                  </a:lnTo>
                  <a:lnTo>
                    <a:pt x="1283" y="225"/>
                  </a:lnTo>
                  <a:lnTo>
                    <a:pt x="1290" y="227"/>
                  </a:lnTo>
                  <a:lnTo>
                    <a:pt x="1299" y="224"/>
                  </a:lnTo>
                  <a:lnTo>
                    <a:pt x="1309" y="222"/>
                  </a:lnTo>
                  <a:lnTo>
                    <a:pt x="1319" y="221"/>
                  </a:lnTo>
                  <a:lnTo>
                    <a:pt x="1328" y="221"/>
                  </a:lnTo>
                  <a:lnTo>
                    <a:pt x="1338" y="221"/>
                  </a:lnTo>
                  <a:lnTo>
                    <a:pt x="1348" y="222"/>
                  </a:lnTo>
                  <a:lnTo>
                    <a:pt x="1357" y="222"/>
                  </a:lnTo>
                  <a:lnTo>
                    <a:pt x="1367" y="223"/>
                  </a:lnTo>
                  <a:lnTo>
                    <a:pt x="1376" y="224"/>
                  </a:lnTo>
                  <a:lnTo>
                    <a:pt x="1386" y="225"/>
                  </a:lnTo>
                  <a:lnTo>
                    <a:pt x="1396" y="225"/>
                  </a:lnTo>
                  <a:lnTo>
                    <a:pt x="1405" y="226"/>
                  </a:lnTo>
                  <a:lnTo>
                    <a:pt x="1414" y="225"/>
                  </a:lnTo>
                  <a:lnTo>
                    <a:pt x="1424" y="224"/>
                  </a:lnTo>
                  <a:lnTo>
                    <a:pt x="1433" y="223"/>
                  </a:lnTo>
                  <a:lnTo>
                    <a:pt x="1443" y="221"/>
                  </a:lnTo>
                  <a:lnTo>
                    <a:pt x="1451" y="224"/>
                  </a:lnTo>
                  <a:lnTo>
                    <a:pt x="1458" y="230"/>
                  </a:lnTo>
                  <a:lnTo>
                    <a:pt x="1464" y="237"/>
                  </a:lnTo>
                  <a:lnTo>
                    <a:pt x="1468" y="244"/>
                  </a:lnTo>
                  <a:lnTo>
                    <a:pt x="1473" y="252"/>
                  </a:lnTo>
                  <a:lnTo>
                    <a:pt x="1476" y="260"/>
                  </a:lnTo>
                  <a:lnTo>
                    <a:pt x="1481" y="268"/>
                  </a:lnTo>
                  <a:lnTo>
                    <a:pt x="1484" y="277"/>
                  </a:lnTo>
                  <a:lnTo>
                    <a:pt x="1488" y="285"/>
                  </a:lnTo>
                  <a:lnTo>
                    <a:pt x="1491" y="293"/>
                  </a:lnTo>
                  <a:lnTo>
                    <a:pt x="1496" y="301"/>
                  </a:lnTo>
                  <a:lnTo>
                    <a:pt x="1501" y="308"/>
                  </a:lnTo>
                  <a:lnTo>
                    <a:pt x="1506" y="314"/>
                  </a:lnTo>
                  <a:lnTo>
                    <a:pt x="1514" y="318"/>
                  </a:lnTo>
                  <a:lnTo>
                    <a:pt x="1522" y="323"/>
                  </a:lnTo>
                  <a:lnTo>
                    <a:pt x="1533" y="325"/>
                  </a:lnTo>
                  <a:lnTo>
                    <a:pt x="1533" y="327"/>
                  </a:lnTo>
                  <a:lnTo>
                    <a:pt x="1533" y="330"/>
                  </a:lnTo>
                  <a:lnTo>
                    <a:pt x="1534" y="333"/>
                  </a:lnTo>
                  <a:lnTo>
                    <a:pt x="1535" y="335"/>
                  </a:lnTo>
                  <a:lnTo>
                    <a:pt x="1536" y="338"/>
                  </a:lnTo>
                  <a:lnTo>
                    <a:pt x="1537" y="340"/>
                  </a:lnTo>
                  <a:lnTo>
                    <a:pt x="1538" y="342"/>
                  </a:lnTo>
                  <a:lnTo>
                    <a:pt x="1540" y="346"/>
                  </a:lnTo>
                  <a:lnTo>
                    <a:pt x="1541" y="348"/>
                  </a:lnTo>
                  <a:lnTo>
                    <a:pt x="1542" y="350"/>
                  </a:lnTo>
                  <a:lnTo>
                    <a:pt x="1542" y="353"/>
                  </a:lnTo>
                  <a:lnTo>
                    <a:pt x="1543" y="355"/>
                  </a:lnTo>
                  <a:lnTo>
                    <a:pt x="1543" y="357"/>
                  </a:lnTo>
                  <a:lnTo>
                    <a:pt x="1543" y="361"/>
                  </a:lnTo>
                  <a:lnTo>
                    <a:pt x="1543" y="363"/>
                  </a:lnTo>
                  <a:lnTo>
                    <a:pt x="1543" y="366"/>
                  </a:lnTo>
                  <a:lnTo>
                    <a:pt x="1534" y="362"/>
                  </a:lnTo>
                  <a:lnTo>
                    <a:pt x="1525" y="360"/>
                  </a:lnTo>
                  <a:lnTo>
                    <a:pt x="1514" y="360"/>
                  </a:lnTo>
                  <a:lnTo>
                    <a:pt x="1505" y="360"/>
                  </a:lnTo>
                  <a:lnTo>
                    <a:pt x="1495" y="361"/>
                  </a:lnTo>
                  <a:lnTo>
                    <a:pt x="1486" y="362"/>
                  </a:lnTo>
                  <a:lnTo>
                    <a:pt x="1475" y="364"/>
                  </a:lnTo>
                  <a:lnTo>
                    <a:pt x="1465" y="366"/>
                  </a:lnTo>
                  <a:lnTo>
                    <a:pt x="1456" y="369"/>
                  </a:lnTo>
                  <a:lnTo>
                    <a:pt x="1445" y="371"/>
                  </a:lnTo>
                  <a:lnTo>
                    <a:pt x="1436" y="372"/>
                  </a:lnTo>
                  <a:lnTo>
                    <a:pt x="1426" y="372"/>
                  </a:lnTo>
                  <a:lnTo>
                    <a:pt x="1417" y="371"/>
                  </a:lnTo>
                  <a:lnTo>
                    <a:pt x="1407" y="370"/>
                  </a:lnTo>
                  <a:lnTo>
                    <a:pt x="1399" y="366"/>
                  </a:lnTo>
                  <a:lnTo>
                    <a:pt x="1391" y="362"/>
                  </a:lnTo>
                  <a:lnTo>
                    <a:pt x="1384" y="379"/>
                  </a:lnTo>
                  <a:lnTo>
                    <a:pt x="1378" y="393"/>
                  </a:lnTo>
                  <a:lnTo>
                    <a:pt x="1368" y="402"/>
                  </a:lnTo>
                  <a:lnTo>
                    <a:pt x="1359" y="407"/>
                  </a:lnTo>
                  <a:lnTo>
                    <a:pt x="1348" y="408"/>
                  </a:lnTo>
                  <a:lnTo>
                    <a:pt x="1337" y="407"/>
                  </a:lnTo>
                  <a:lnTo>
                    <a:pt x="1325" y="404"/>
                  </a:lnTo>
                  <a:lnTo>
                    <a:pt x="1313" y="399"/>
                  </a:lnTo>
                  <a:lnTo>
                    <a:pt x="1301" y="393"/>
                  </a:lnTo>
                  <a:lnTo>
                    <a:pt x="1287" y="386"/>
                  </a:lnTo>
                  <a:lnTo>
                    <a:pt x="1274" y="379"/>
                  </a:lnTo>
                  <a:lnTo>
                    <a:pt x="1261" y="373"/>
                  </a:lnTo>
                  <a:lnTo>
                    <a:pt x="1248" y="369"/>
                  </a:lnTo>
                  <a:lnTo>
                    <a:pt x="1235" y="365"/>
                  </a:lnTo>
                  <a:lnTo>
                    <a:pt x="1223" y="364"/>
                  </a:lnTo>
                  <a:lnTo>
                    <a:pt x="1212" y="366"/>
                  </a:lnTo>
                  <a:lnTo>
                    <a:pt x="1197" y="381"/>
                  </a:lnTo>
                  <a:lnTo>
                    <a:pt x="1181" y="394"/>
                  </a:lnTo>
                  <a:lnTo>
                    <a:pt x="1164" y="402"/>
                  </a:lnTo>
                  <a:lnTo>
                    <a:pt x="1144" y="408"/>
                  </a:lnTo>
                  <a:lnTo>
                    <a:pt x="1125" y="412"/>
                  </a:lnTo>
                  <a:lnTo>
                    <a:pt x="1105" y="415"/>
                  </a:lnTo>
                  <a:lnTo>
                    <a:pt x="1084" y="416"/>
                  </a:lnTo>
                  <a:lnTo>
                    <a:pt x="1064" y="418"/>
                  </a:lnTo>
                  <a:lnTo>
                    <a:pt x="1043" y="420"/>
                  </a:lnTo>
                  <a:lnTo>
                    <a:pt x="1023" y="425"/>
                  </a:lnTo>
                  <a:lnTo>
                    <a:pt x="1005" y="431"/>
                  </a:lnTo>
                  <a:lnTo>
                    <a:pt x="989" y="440"/>
                  </a:lnTo>
                  <a:lnTo>
                    <a:pt x="973" y="453"/>
                  </a:lnTo>
                  <a:lnTo>
                    <a:pt x="960" y="469"/>
                  </a:lnTo>
                  <a:lnTo>
                    <a:pt x="950" y="491"/>
                  </a:lnTo>
                  <a:lnTo>
                    <a:pt x="942" y="518"/>
                  </a:lnTo>
                  <a:lnTo>
                    <a:pt x="941" y="518"/>
                  </a:lnTo>
                  <a:lnTo>
                    <a:pt x="940" y="518"/>
                  </a:lnTo>
                  <a:lnTo>
                    <a:pt x="938" y="518"/>
                  </a:lnTo>
                  <a:lnTo>
                    <a:pt x="937" y="518"/>
                  </a:lnTo>
                  <a:lnTo>
                    <a:pt x="936" y="517"/>
                  </a:lnTo>
                  <a:lnTo>
                    <a:pt x="935" y="517"/>
                  </a:lnTo>
                  <a:lnTo>
                    <a:pt x="934" y="516"/>
                  </a:lnTo>
                  <a:lnTo>
                    <a:pt x="933" y="516"/>
                  </a:lnTo>
                  <a:lnTo>
                    <a:pt x="930" y="515"/>
                  </a:lnTo>
                  <a:lnTo>
                    <a:pt x="929" y="514"/>
                  </a:lnTo>
                  <a:lnTo>
                    <a:pt x="927" y="512"/>
                  </a:lnTo>
                  <a:lnTo>
                    <a:pt x="926" y="511"/>
                  </a:lnTo>
                  <a:lnTo>
                    <a:pt x="923" y="510"/>
                  </a:lnTo>
                  <a:lnTo>
                    <a:pt x="921" y="509"/>
                  </a:lnTo>
                  <a:lnTo>
                    <a:pt x="920" y="508"/>
                  </a:lnTo>
                  <a:lnTo>
                    <a:pt x="920" y="507"/>
                  </a:lnTo>
                  <a:lnTo>
                    <a:pt x="920" y="505"/>
                  </a:lnTo>
                  <a:lnTo>
                    <a:pt x="920" y="503"/>
                  </a:lnTo>
                  <a:lnTo>
                    <a:pt x="920" y="501"/>
                  </a:lnTo>
                  <a:lnTo>
                    <a:pt x="920" y="497"/>
                  </a:lnTo>
                  <a:lnTo>
                    <a:pt x="921" y="494"/>
                  </a:lnTo>
                  <a:lnTo>
                    <a:pt x="921" y="489"/>
                  </a:lnTo>
                  <a:lnTo>
                    <a:pt x="922" y="486"/>
                  </a:lnTo>
                  <a:lnTo>
                    <a:pt x="922" y="482"/>
                  </a:lnTo>
                  <a:lnTo>
                    <a:pt x="922" y="478"/>
                  </a:lnTo>
                  <a:lnTo>
                    <a:pt x="923" y="474"/>
                  </a:lnTo>
                  <a:lnTo>
                    <a:pt x="923" y="471"/>
                  </a:lnTo>
                  <a:lnTo>
                    <a:pt x="923" y="469"/>
                  </a:lnTo>
                  <a:lnTo>
                    <a:pt x="923" y="466"/>
                  </a:lnTo>
                  <a:lnTo>
                    <a:pt x="923" y="465"/>
                  </a:lnTo>
                  <a:lnTo>
                    <a:pt x="925" y="465"/>
                  </a:lnTo>
                  <a:lnTo>
                    <a:pt x="917" y="466"/>
                  </a:lnTo>
                  <a:lnTo>
                    <a:pt x="908" y="469"/>
                  </a:lnTo>
                  <a:lnTo>
                    <a:pt x="903" y="472"/>
                  </a:lnTo>
                  <a:lnTo>
                    <a:pt x="897" y="477"/>
                  </a:lnTo>
                  <a:lnTo>
                    <a:pt x="891" y="482"/>
                  </a:lnTo>
                  <a:lnTo>
                    <a:pt x="887" y="488"/>
                  </a:lnTo>
                  <a:lnTo>
                    <a:pt x="881" y="494"/>
                  </a:lnTo>
                  <a:lnTo>
                    <a:pt x="876" y="500"/>
                  </a:lnTo>
                  <a:lnTo>
                    <a:pt x="872" y="505"/>
                  </a:lnTo>
                  <a:lnTo>
                    <a:pt x="867" y="510"/>
                  </a:lnTo>
                  <a:lnTo>
                    <a:pt x="861" y="514"/>
                  </a:lnTo>
                  <a:lnTo>
                    <a:pt x="856" y="516"/>
                  </a:lnTo>
                  <a:lnTo>
                    <a:pt x="850" y="516"/>
                  </a:lnTo>
                  <a:lnTo>
                    <a:pt x="843" y="516"/>
                  </a:lnTo>
                  <a:lnTo>
                    <a:pt x="835" y="512"/>
                  </a:lnTo>
                  <a:lnTo>
                    <a:pt x="827" y="508"/>
                  </a:lnTo>
                  <a:lnTo>
                    <a:pt x="821" y="518"/>
                  </a:lnTo>
                  <a:lnTo>
                    <a:pt x="815" y="528"/>
                  </a:lnTo>
                  <a:lnTo>
                    <a:pt x="808" y="539"/>
                  </a:lnTo>
                  <a:lnTo>
                    <a:pt x="802" y="549"/>
                  </a:lnTo>
                  <a:lnTo>
                    <a:pt x="795" y="558"/>
                  </a:lnTo>
                  <a:lnTo>
                    <a:pt x="788" y="568"/>
                  </a:lnTo>
                  <a:lnTo>
                    <a:pt x="780" y="578"/>
                  </a:lnTo>
                  <a:lnTo>
                    <a:pt x="773" y="587"/>
                  </a:lnTo>
                  <a:lnTo>
                    <a:pt x="767" y="596"/>
                  </a:lnTo>
                  <a:lnTo>
                    <a:pt x="760" y="607"/>
                  </a:lnTo>
                  <a:lnTo>
                    <a:pt x="754" y="617"/>
                  </a:lnTo>
                  <a:lnTo>
                    <a:pt x="750" y="627"/>
                  </a:lnTo>
                  <a:lnTo>
                    <a:pt x="745" y="639"/>
                  </a:lnTo>
                  <a:lnTo>
                    <a:pt x="743" y="650"/>
                  </a:lnTo>
                  <a:lnTo>
                    <a:pt x="741" y="663"/>
                  </a:lnTo>
                  <a:lnTo>
                    <a:pt x="741" y="677"/>
                  </a:lnTo>
                  <a:lnTo>
                    <a:pt x="737" y="679"/>
                  </a:lnTo>
                  <a:lnTo>
                    <a:pt x="735" y="682"/>
                  </a:lnTo>
                  <a:lnTo>
                    <a:pt x="733" y="687"/>
                  </a:lnTo>
                  <a:lnTo>
                    <a:pt x="730" y="692"/>
                  </a:lnTo>
                  <a:lnTo>
                    <a:pt x="729" y="696"/>
                  </a:lnTo>
                  <a:lnTo>
                    <a:pt x="727" y="701"/>
                  </a:lnTo>
                  <a:lnTo>
                    <a:pt x="726" y="705"/>
                  </a:lnTo>
                  <a:lnTo>
                    <a:pt x="725" y="710"/>
                  </a:lnTo>
                  <a:lnTo>
                    <a:pt x="722" y="715"/>
                  </a:lnTo>
                  <a:lnTo>
                    <a:pt x="720" y="718"/>
                  </a:lnTo>
                  <a:lnTo>
                    <a:pt x="716" y="721"/>
                  </a:lnTo>
                  <a:lnTo>
                    <a:pt x="714" y="724"/>
                  </a:lnTo>
                  <a:lnTo>
                    <a:pt x="710" y="726"/>
                  </a:lnTo>
                  <a:lnTo>
                    <a:pt x="706" y="726"/>
                  </a:lnTo>
                  <a:lnTo>
                    <a:pt x="700" y="725"/>
                  </a:lnTo>
                  <a:lnTo>
                    <a:pt x="695" y="724"/>
                  </a:lnTo>
                  <a:lnTo>
                    <a:pt x="690" y="720"/>
                  </a:lnTo>
                  <a:lnTo>
                    <a:pt x="685" y="717"/>
                  </a:lnTo>
                  <a:lnTo>
                    <a:pt x="683" y="713"/>
                  </a:lnTo>
                  <a:lnTo>
                    <a:pt x="680" y="709"/>
                  </a:lnTo>
                  <a:lnTo>
                    <a:pt x="677" y="704"/>
                  </a:lnTo>
                  <a:lnTo>
                    <a:pt x="675" y="701"/>
                  </a:lnTo>
                  <a:lnTo>
                    <a:pt x="674" y="695"/>
                  </a:lnTo>
                  <a:lnTo>
                    <a:pt x="674" y="690"/>
                  </a:lnTo>
                  <a:lnTo>
                    <a:pt x="673" y="686"/>
                  </a:lnTo>
                  <a:lnTo>
                    <a:pt x="673" y="680"/>
                  </a:lnTo>
                  <a:lnTo>
                    <a:pt x="674" y="676"/>
                  </a:lnTo>
                  <a:lnTo>
                    <a:pt x="675" y="670"/>
                  </a:lnTo>
                  <a:lnTo>
                    <a:pt x="676" y="664"/>
                  </a:lnTo>
                  <a:lnTo>
                    <a:pt x="679" y="659"/>
                  </a:lnTo>
                  <a:lnTo>
                    <a:pt x="681" y="654"/>
                  </a:lnTo>
                  <a:lnTo>
                    <a:pt x="684" y="649"/>
                  </a:lnTo>
                  <a:lnTo>
                    <a:pt x="670" y="651"/>
                  </a:lnTo>
                  <a:lnTo>
                    <a:pt x="660" y="651"/>
                  </a:lnTo>
                  <a:lnTo>
                    <a:pt x="651" y="650"/>
                  </a:lnTo>
                  <a:lnTo>
                    <a:pt x="644" y="646"/>
                  </a:lnTo>
                  <a:lnTo>
                    <a:pt x="638" y="641"/>
                  </a:lnTo>
                  <a:lnTo>
                    <a:pt x="635" y="634"/>
                  </a:lnTo>
                  <a:lnTo>
                    <a:pt x="633" y="627"/>
                  </a:lnTo>
                  <a:lnTo>
                    <a:pt x="630" y="618"/>
                  </a:lnTo>
                  <a:lnTo>
                    <a:pt x="629" y="609"/>
                  </a:lnTo>
                  <a:lnTo>
                    <a:pt x="629" y="600"/>
                  </a:lnTo>
                  <a:lnTo>
                    <a:pt x="628" y="590"/>
                  </a:lnTo>
                  <a:lnTo>
                    <a:pt x="628" y="580"/>
                  </a:lnTo>
                  <a:lnTo>
                    <a:pt x="627" y="571"/>
                  </a:lnTo>
                  <a:lnTo>
                    <a:pt x="626" y="563"/>
                  </a:lnTo>
                  <a:lnTo>
                    <a:pt x="623" y="555"/>
                  </a:lnTo>
                  <a:lnTo>
                    <a:pt x="621" y="549"/>
                  </a:lnTo>
                  <a:lnTo>
                    <a:pt x="620" y="548"/>
                  </a:lnTo>
                  <a:lnTo>
                    <a:pt x="618" y="546"/>
                  </a:lnTo>
                  <a:lnTo>
                    <a:pt x="614" y="543"/>
                  </a:lnTo>
                  <a:lnTo>
                    <a:pt x="610" y="540"/>
                  </a:lnTo>
                  <a:lnTo>
                    <a:pt x="604" y="535"/>
                  </a:lnTo>
                  <a:lnTo>
                    <a:pt x="598" y="531"/>
                  </a:lnTo>
                  <a:lnTo>
                    <a:pt x="591" y="525"/>
                  </a:lnTo>
                  <a:lnTo>
                    <a:pt x="584" y="520"/>
                  </a:lnTo>
                  <a:lnTo>
                    <a:pt x="577" y="515"/>
                  </a:lnTo>
                  <a:lnTo>
                    <a:pt x="570" y="509"/>
                  </a:lnTo>
                  <a:lnTo>
                    <a:pt x="565" y="504"/>
                  </a:lnTo>
                  <a:lnTo>
                    <a:pt x="559" y="500"/>
                  </a:lnTo>
                  <a:lnTo>
                    <a:pt x="554" y="496"/>
                  </a:lnTo>
                  <a:lnTo>
                    <a:pt x="551" y="494"/>
                  </a:lnTo>
                  <a:lnTo>
                    <a:pt x="549" y="492"/>
                  </a:lnTo>
                  <a:lnTo>
                    <a:pt x="529" y="489"/>
                  </a:lnTo>
                  <a:lnTo>
                    <a:pt x="511" y="487"/>
                  </a:lnTo>
                  <a:lnTo>
                    <a:pt x="492" y="485"/>
                  </a:lnTo>
                  <a:lnTo>
                    <a:pt x="473" y="484"/>
                  </a:lnTo>
                  <a:lnTo>
                    <a:pt x="454" y="481"/>
                  </a:lnTo>
                  <a:lnTo>
                    <a:pt x="436" y="480"/>
                  </a:lnTo>
                  <a:lnTo>
                    <a:pt x="416" y="478"/>
                  </a:lnTo>
                  <a:lnTo>
                    <a:pt x="398" y="477"/>
                  </a:lnTo>
                  <a:lnTo>
                    <a:pt x="380" y="474"/>
                  </a:lnTo>
                  <a:lnTo>
                    <a:pt x="361" y="472"/>
                  </a:lnTo>
                  <a:lnTo>
                    <a:pt x="343" y="470"/>
                  </a:lnTo>
                  <a:lnTo>
                    <a:pt x="324" y="468"/>
                  </a:lnTo>
                  <a:lnTo>
                    <a:pt x="306" y="464"/>
                  </a:lnTo>
                  <a:lnTo>
                    <a:pt x="286" y="460"/>
                  </a:lnTo>
                  <a:lnTo>
                    <a:pt x="268" y="456"/>
                  </a:lnTo>
                  <a:lnTo>
                    <a:pt x="251" y="451"/>
                  </a:lnTo>
                  <a:lnTo>
                    <a:pt x="235" y="449"/>
                  </a:lnTo>
                  <a:lnTo>
                    <a:pt x="220" y="447"/>
                  </a:lnTo>
                  <a:lnTo>
                    <a:pt x="204" y="445"/>
                  </a:lnTo>
                  <a:lnTo>
                    <a:pt x="188" y="443"/>
                  </a:lnTo>
                  <a:lnTo>
                    <a:pt x="171" y="441"/>
                  </a:lnTo>
                  <a:lnTo>
                    <a:pt x="157" y="439"/>
                  </a:lnTo>
                  <a:lnTo>
                    <a:pt x="140" y="437"/>
                  </a:lnTo>
                  <a:lnTo>
                    <a:pt x="126" y="433"/>
                  </a:lnTo>
                  <a:lnTo>
                    <a:pt x="111" y="429"/>
                  </a:lnTo>
                  <a:lnTo>
                    <a:pt x="96" y="424"/>
                  </a:lnTo>
                  <a:lnTo>
                    <a:pt x="83" y="418"/>
                  </a:lnTo>
                  <a:lnTo>
                    <a:pt x="70" y="410"/>
                  </a:lnTo>
                  <a:lnTo>
                    <a:pt x="59" y="402"/>
                  </a:lnTo>
                  <a:lnTo>
                    <a:pt x="50" y="392"/>
                  </a:lnTo>
                  <a:lnTo>
                    <a:pt x="40" y="379"/>
                  </a:lnTo>
                  <a:lnTo>
                    <a:pt x="35" y="366"/>
                  </a:lnTo>
                  <a:lnTo>
                    <a:pt x="32" y="365"/>
                  </a:lnTo>
                  <a:lnTo>
                    <a:pt x="30" y="365"/>
                  </a:lnTo>
                  <a:lnTo>
                    <a:pt x="28" y="364"/>
                  </a:lnTo>
                  <a:lnTo>
                    <a:pt x="25" y="364"/>
                  </a:lnTo>
                  <a:lnTo>
                    <a:pt x="24" y="364"/>
                  </a:lnTo>
                  <a:lnTo>
                    <a:pt x="22" y="363"/>
                  </a:lnTo>
                  <a:lnTo>
                    <a:pt x="20" y="363"/>
                  </a:lnTo>
                  <a:lnTo>
                    <a:pt x="17" y="362"/>
                  </a:lnTo>
                  <a:lnTo>
                    <a:pt x="15" y="361"/>
                  </a:lnTo>
                  <a:lnTo>
                    <a:pt x="13" y="360"/>
                  </a:lnTo>
                  <a:lnTo>
                    <a:pt x="11" y="358"/>
                  </a:lnTo>
                  <a:lnTo>
                    <a:pt x="8" y="356"/>
                  </a:lnTo>
                  <a:lnTo>
                    <a:pt x="6" y="354"/>
                  </a:lnTo>
                  <a:lnTo>
                    <a:pt x="4" y="352"/>
                  </a:lnTo>
                  <a:lnTo>
                    <a:pt x="1" y="349"/>
                  </a:lnTo>
                  <a:lnTo>
                    <a:pt x="0" y="347"/>
                  </a:lnTo>
                  <a:lnTo>
                    <a:pt x="11" y="341"/>
                  </a:lnTo>
                  <a:lnTo>
                    <a:pt x="22" y="335"/>
                  </a:lnTo>
                  <a:lnTo>
                    <a:pt x="32" y="330"/>
                  </a:lnTo>
                  <a:lnTo>
                    <a:pt x="43" y="323"/>
                  </a:lnTo>
                  <a:lnTo>
                    <a:pt x="53" y="316"/>
                  </a:lnTo>
                  <a:lnTo>
                    <a:pt x="63" y="309"/>
                  </a:lnTo>
                  <a:lnTo>
                    <a:pt x="74" y="301"/>
                  </a:lnTo>
                  <a:lnTo>
                    <a:pt x="83" y="294"/>
                  </a:lnTo>
                  <a:lnTo>
                    <a:pt x="92" y="286"/>
                  </a:lnTo>
                  <a:lnTo>
                    <a:pt x="101" y="278"/>
                  </a:lnTo>
                  <a:lnTo>
                    <a:pt x="111" y="270"/>
                  </a:lnTo>
                  <a:lnTo>
                    <a:pt x="120" y="263"/>
                  </a:lnTo>
                  <a:lnTo>
                    <a:pt x="129" y="255"/>
                  </a:lnTo>
                  <a:lnTo>
                    <a:pt x="138" y="248"/>
                  </a:lnTo>
                  <a:lnTo>
                    <a:pt x="147" y="241"/>
                  </a:lnTo>
                  <a:lnTo>
                    <a:pt x="157" y="235"/>
                  </a:lnTo>
                  <a:lnTo>
                    <a:pt x="171" y="238"/>
                  </a:lnTo>
                  <a:lnTo>
                    <a:pt x="186" y="238"/>
                  </a:lnTo>
                  <a:lnTo>
                    <a:pt x="200" y="238"/>
                  </a:lnTo>
                  <a:lnTo>
                    <a:pt x="214" y="235"/>
                  </a:lnTo>
                  <a:lnTo>
                    <a:pt x="227" y="232"/>
                  </a:lnTo>
                  <a:lnTo>
                    <a:pt x="239" y="227"/>
                  </a:lnTo>
                  <a:lnTo>
                    <a:pt x="251" y="223"/>
                  </a:lnTo>
                  <a:lnTo>
                    <a:pt x="262" y="216"/>
                  </a:lnTo>
                  <a:lnTo>
                    <a:pt x="274" y="209"/>
                  </a:lnTo>
                  <a:lnTo>
                    <a:pt x="284" y="202"/>
                  </a:lnTo>
                  <a:lnTo>
                    <a:pt x="295" y="194"/>
                  </a:lnTo>
                  <a:lnTo>
                    <a:pt x="305" y="186"/>
                  </a:lnTo>
                  <a:lnTo>
                    <a:pt x="316" y="177"/>
                  </a:lnTo>
                  <a:lnTo>
                    <a:pt x="327" y="169"/>
                  </a:lnTo>
                  <a:lnTo>
                    <a:pt x="337" y="161"/>
                  </a:lnTo>
                  <a:lnTo>
                    <a:pt x="349" y="154"/>
                  </a:lnTo>
                  <a:lnTo>
                    <a:pt x="350" y="139"/>
                  </a:lnTo>
                  <a:lnTo>
                    <a:pt x="354" y="129"/>
                  </a:lnTo>
                  <a:lnTo>
                    <a:pt x="360" y="118"/>
                  </a:lnTo>
                  <a:lnTo>
                    <a:pt x="367" y="110"/>
                  </a:lnTo>
                  <a:lnTo>
                    <a:pt x="375" y="105"/>
                  </a:lnTo>
                  <a:lnTo>
                    <a:pt x="384" y="99"/>
                  </a:lnTo>
                  <a:lnTo>
                    <a:pt x="393" y="94"/>
                  </a:lnTo>
                  <a:lnTo>
                    <a:pt x="404" y="90"/>
                  </a:lnTo>
                  <a:lnTo>
                    <a:pt x="414" y="85"/>
                  </a:lnTo>
                  <a:lnTo>
                    <a:pt x="423" y="80"/>
                  </a:lnTo>
                  <a:lnTo>
                    <a:pt x="432" y="75"/>
                  </a:lnTo>
                  <a:lnTo>
                    <a:pt x="441" y="69"/>
                  </a:lnTo>
                  <a:lnTo>
                    <a:pt x="447" y="61"/>
                  </a:lnTo>
                  <a:lnTo>
                    <a:pt x="453" y="51"/>
                  </a:lnTo>
                  <a:lnTo>
                    <a:pt x="458" y="40"/>
                  </a:lnTo>
                  <a:lnTo>
                    <a:pt x="460" y="26"/>
                  </a:lnTo>
                  <a:lnTo>
                    <a:pt x="468" y="23"/>
                  </a:lnTo>
                  <a:lnTo>
                    <a:pt x="477" y="21"/>
                  </a:lnTo>
                  <a:lnTo>
                    <a:pt x="487" y="17"/>
                  </a:lnTo>
                  <a:lnTo>
                    <a:pt x="496" y="15"/>
                  </a:lnTo>
                  <a:lnTo>
                    <a:pt x="505" y="11"/>
                  </a:lnTo>
                  <a:lnTo>
                    <a:pt x="514" y="9"/>
                  </a:lnTo>
                  <a:lnTo>
                    <a:pt x="523" y="6"/>
                  </a:lnTo>
                  <a:lnTo>
                    <a:pt x="533" y="5"/>
                  </a:lnTo>
                  <a:lnTo>
                    <a:pt x="543" y="2"/>
                  </a:lnTo>
                  <a:lnTo>
                    <a:pt x="552" y="1"/>
                  </a:lnTo>
                  <a:lnTo>
                    <a:pt x="561" y="0"/>
                  </a:lnTo>
                  <a:lnTo>
                    <a:pt x="570" y="0"/>
                  </a:lnTo>
                  <a:lnTo>
                    <a:pt x="580" y="0"/>
                  </a:lnTo>
                  <a:lnTo>
                    <a:pt x="590" y="1"/>
                  </a:lnTo>
                  <a:lnTo>
                    <a:pt x="599" y="3"/>
                  </a:lnTo>
                  <a:lnTo>
                    <a:pt x="610" y="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2" name="Freeform 40"/>
            <p:cNvSpPr>
              <a:spLocks/>
            </p:cNvSpPr>
            <p:nvPr/>
          </p:nvSpPr>
          <p:spPr bwMode="auto">
            <a:xfrm>
              <a:off x="3718" y="1485"/>
              <a:ext cx="352" cy="480"/>
            </a:xfrm>
            <a:custGeom>
              <a:avLst/>
              <a:gdLst>
                <a:gd name="T0" fmla="*/ 24 w 1056"/>
                <a:gd name="T1" fmla="*/ 4 h 1441"/>
                <a:gd name="T2" fmla="*/ 27 w 1056"/>
                <a:gd name="T3" fmla="*/ 6 h 1441"/>
                <a:gd name="T4" fmla="*/ 26 w 1056"/>
                <a:gd name="T5" fmla="*/ 7 h 1441"/>
                <a:gd name="T6" fmla="*/ 25 w 1056"/>
                <a:gd name="T7" fmla="*/ 7 h 1441"/>
                <a:gd name="T8" fmla="*/ 27 w 1056"/>
                <a:gd name="T9" fmla="*/ 9 h 1441"/>
                <a:gd name="T10" fmla="*/ 28 w 1056"/>
                <a:gd name="T11" fmla="*/ 13 h 1441"/>
                <a:gd name="T12" fmla="*/ 28 w 1056"/>
                <a:gd name="T13" fmla="*/ 15 h 1441"/>
                <a:gd name="T14" fmla="*/ 27 w 1056"/>
                <a:gd name="T15" fmla="*/ 17 h 1441"/>
                <a:gd name="T16" fmla="*/ 25 w 1056"/>
                <a:gd name="T17" fmla="*/ 21 h 1441"/>
                <a:gd name="T18" fmla="*/ 24 w 1056"/>
                <a:gd name="T19" fmla="*/ 25 h 1441"/>
                <a:gd name="T20" fmla="*/ 26 w 1056"/>
                <a:gd name="T21" fmla="*/ 25 h 1441"/>
                <a:gd name="T22" fmla="*/ 28 w 1056"/>
                <a:gd name="T23" fmla="*/ 24 h 1441"/>
                <a:gd name="T24" fmla="*/ 29 w 1056"/>
                <a:gd name="T25" fmla="*/ 22 h 1441"/>
                <a:gd name="T26" fmla="*/ 30 w 1056"/>
                <a:gd name="T27" fmla="*/ 20 h 1441"/>
                <a:gd name="T28" fmla="*/ 31 w 1056"/>
                <a:gd name="T29" fmla="*/ 19 h 1441"/>
                <a:gd name="T30" fmla="*/ 34 w 1056"/>
                <a:gd name="T31" fmla="*/ 19 h 1441"/>
                <a:gd name="T32" fmla="*/ 35 w 1056"/>
                <a:gd name="T33" fmla="*/ 20 h 1441"/>
                <a:gd name="T34" fmla="*/ 35 w 1056"/>
                <a:gd name="T35" fmla="*/ 21 h 1441"/>
                <a:gd name="T36" fmla="*/ 37 w 1056"/>
                <a:gd name="T37" fmla="*/ 25 h 1441"/>
                <a:gd name="T38" fmla="*/ 39 w 1056"/>
                <a:gd name="T39" fmla="*/ 30 h 1441"/>
                <a:gd name="T40" fmla="*/ 39 w 1056"/>
                <a:gd name="T41" fmla="*/ 32 h 1441"/>
                <a:gd name="T42" fmla="*/ 38 w 1056"/>
                <a:gd name="T43" fmla="*/ 34 h 1441"/>
                <a:gd name="T44" fmla="*/ 37 w 1056"/>
                <a:gd name="T45" fmla="*/ 34 h 1441"/>
                <a:gd name="T46" fmla="*/ 37 w 1056"/>
                <a:gd name="T47" fmla="*/ 35 h 1441"/>
                <a:gd name="T48" fmla="*/ 36 w 1056"/>
                <a:gd name="T49" fmla="*/ 37 h 1441"/>
                <a:gd name="T50" fmla="*/ 35 w 1056"/>
                <a:gd name="T51" fmla="*/ 38 h 1441"/>
                <a:gd name="T52" fmla="*/ 35 w 1056"/>
                <a:gd name="T53" fmla="*/ 39 h 1441"/>
                <a:gd name="T54" fmla="*/ 35 w 1056"/>
                <a:gd name="T55" fmla="*/ 42 h 1441"/>
                <a:gd name="T56" fmla="*/ 33 w 1056"/>
                <a:gd name="T57" fmla="*/ 46 h 1441"/>
                <a:gd name="T58" fmla="*/ 32 w 1056"/>
                <a:gd name="T59" fmla="*/ 49 h 1441"/>
                <a:gd name="T60" fmla="*/ 24 w 1056"/>
                <a:gd name="T61" fmla="*/ 51 h 1441"/>
                <a:gd name="T62" fmla="*/ 21 w 1056"/>
                <a:gd name="T63" fmla="*/ 51 h 1441"/>
                <a:gd name="T64" fmla="*/ 21 w 1056"/>
                <a:gd name="T65" fmla="*/ 51 h 1441"/>
                <a:gd name="T66" fmla="*/ 14 w 1056"/>
                <a:gd name="T67" fmla="*/ 52 h 1441"/>
                <a:gd name="T68" fmla="*/ 4 w 1056"/>
                <a:gd name="T69" fmla="*/ 53 h 1441"/>
                <a:gd name="T70" fmla="*/ 3 w 1056"/>
                <a:gd name="T71" fmla="*/ 52 h 1441"/>
                <a:gd name="T72" fmla="*/ 4 w 1056"/>
                <a:gd name="T73" fmla="*/ 50 h 1441"/>
                <a:gd name="T74" fmla="*/ 5 w 1056"/>
                <a:gd name="T75" fmla="*/ 44 h 1441"/>
                <a:gd name="T76" fmla="*/ 4 w 1056"/>
                <a:gd name="T77" fmla="*/ 36 h 1441"/>
                <a:gd name="T78" fmla="*/ 2 w 1056"/>
                <a:gd name="T79" fmla="*/ 32 h 1441"/>
                <a:gd name="T80" fmla="*/ 1 w 1056"/>
                <a:gd name="T81" fmla="*/ 30 h 1441"/>
                <a:gd name="T82" fmla="*/ 1 w 1056"/>
                <a:gd name="T83" fmla="*/ 27 h 1441"/>
                <a:gd name="T84" fmla="*/ 0 w 1056"/>
                <a:gd name="T85" fmla="*/ 23 h 1441"/>
                <a:gd name="T86" fmla="*/ 1 w 1056"/>
                <a:gd name="T87" fmla="*/ 18 h 1441"/>
                <a:gd name="T88" fmla="*/ 2 w 1056"/>
                <a:gd name="T89" fmla="*/ 13 h 1441"/>
                <a:gd name="T90" fmla="*/ 4 w 1056"/>
                <a:gd name="T91" fmla="*/ 11 h 1441"/>
                <a:gd name="T92" fmla="*/ 6 w 1056"/>
                <a:gd name="T93" fmla="*/ 9 h 1441"/>
                <a:gd name="T94" fmla="*/ 6 w 1056"/>
                <a:gd name="T95" fmla="*/ 11 h 1441"/>
                <a:gd name="T96" fmla="*/ 7 w 1056"/>
                <a:gd name="T97" fmla="*/ 14 h 1441"/>
                <a:gd name="T98" fmla="*/ 8 w 1056"/>
                <a:gd name="T99" fmla="*/ 11 h 1441"/>
                <a:gd name="T100" fmla="*/ 8 w 1056"/>
                <a:gd name="T101" fmla="*/ 8 h 1441"/>
                <a:gd name="T102" fmla="*/ 10 w 1056"/>
                <a:gd name="T103" fmla="*/ 6 h 1441"/>
                <a:gd name="T104" fmla="*/ 11 w 1056"/>
                <a:gd name="T105" fmla="*/ 4 h 1441"/>
                <a:gd name="T106" fmla="*/ 10 w 1056"/>
                <a:gd name="T107" fmla="*/ 2 h 1441"/>
                <a:gd name="T108" fmla="*/ 11 w 1056"/>
                <a:gd name="T109" fmla="*/ 1 h 1441"/>
                <a:gd name="T110" fmla="*/ 13 w 1056"/>
                <a:gd name="T111" fmla="*/ 0 h 1441"/>
                <a:gd name="T112" fmla="*/ 15 w 1056"/>
                <a:gd name="T113" fmla="*/ 1 h 1441"/>
                <a:gd name="T114" fmla="*/ 17 w 1056"/>
                <a:gd name="T115" fmla="*/ 1 h 1441"/>
                <a:gd name="T116" fmla="*/ 19 w 1056"/>
                <a:gd name="T117" fmla="*/ 2 h 1441"/>
                <a:gd name="T118" fmla="*/ 20 w 1056"/>
                <a:gd name="T119" fmla="*/ 2 h 1441"/>
                <a:gd name="T120" fmla="*/ 21 w 1056"/>
                <a:gd name="T121" fmla="*/ 3 h 144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56"/>
                <a:gd name="T184" fmla="*/ 0 h 1441"/>
                <a:gd name="T185" fmla="*/ 1056 w 1056"/>
                <a:gd name="T186" fmla="*/ 1441 h 144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56" h="1441">
                  <a:moveTo>
                    <a:pt x="578" y="73"/>
                  </a:moveTo>
                  <a:lnTo>
                    <a:pt x="590" y="77"/>
                  </a:lnTo>
                  <a:lnTo>
                    <a:pt x="603" y="81"/>
                  </a:lnTo>
                  <a:lnTo>
                    <a:pt x="615" y="84"/>
                  </a:lnTo>
                  <a:lnTo>
                    <a:pt x="627" y="87"/>
                  </a:lnTo>
                  <a:lnTo>
                    <a:pt x="639" y="91"/>
                  </a:lnTo>
                  <a:lnTo>
                    <a:pt x="650" y="93"/>
                  </a:lnTo>
                  <a:lnTo>
                    <a:pt x="661" y="98"/>
                  </a:lnTo>
                  <a:lnTo>
                    <a:pt x="672" y="101"/>
                  </a:lnTo>
                  <a:lnTo>
                    <a:pt x="681" y="106"/>
                  </a:lnTo>
                  <a:lnTo>
                    <a:pt x="690" y="111"/>
                  </a:lnTo>
                  <a:lnTo>
                    <a:pt x="698" y="119"/>
                  </a:lnTo>
                  <a:lnTo>
                    <a:pt x="705" y="127"/>
                  </a:lnTo>
                  <a:lnTo>
                    <a:pt x="711" y="138"/>
                  </a:lnTo>
                  <a:lnTo>
                    <a:pt x="715" y="149"/>
                  </a:lnTo>
                  <a:lnTo>
                    <a:pt x="719" y="163"/>
                  </a:lnTo>
                  <a:lnTo>
                    <a:pt x="721" y="179"/>
                  </a:lnTo>
                  <a:lnTo>
                    <a:pt x="719" y="179"/>
                  </a:lnTo>
                  <a:lnTo>
                    <a:pt x="716" y="179"/>
                  </a:lnTo>
                  <a:lnTo>
                    <a:pt x="713" y="179"/>
                  </a:lnTo>
                  <a:lnTo>
                    <a:pt x="711" y="179"/>
                  </a:lnTo>
                  <a:lnTo>
                    <a:pt x="707" y="179"/>
                  </a:lnTo>
                  <a:lnTo>
                    <a:pt x="704" y="180"/>
                  </a:lnTo>
                  <a:lnTo>
                    <a:pt x="700" y="180"/>
                  </a:lnTo>
                  <a:lnTo>
                    <a:pt x="697" y="181"/>
                  </a:lnTo>
                  <a:lnTo>
                    <a:pt x="693" y="181"/>
                  </a:lnTo>
                  <a:lnTo>
                    <a:pt x="690" y="183"/>
                  </a:lnTo>
                  <a:lnTo>
                    <a:pt x="687" y="184"/>
                  </a:lnTo>
                  <a:lnTo>
                    <a:pt x="684" y="185"/>
                  </a:lnTo>
                  <a:lnTo>
                    <a:pt x="681" y="186"/>
                  </a:lnTo>
                  <a:lnTo>
                    <a:pt x="680" y="187"/>
                  </a:lnTo>
                  <a:lnTo>
                    <a:pt x="677" y="188"/>
                  </a:lnTo>
                  <a:lnTo>
                    <a:pt x="677" y="191"/>
                  </a:lnTo>
                  <a:lnTo>
                    <a:pt x="681" y="194"/>
                  </a:lnTo>
                  <a:lnTo>
                    <a:pt x="685" y="199"/>
                  </a:lnTo>
                  <a:lnTo>
                    <a:pt x="690" y="204"/>
                  </a:lnTo>
                  <a:lnTo>
                    <a:pt x="697" y="211"/>
                  </a:lnTo>
                  <a:lnTo>
                    <a:pt x="704" y="221"/>
                  </a:lnTo>
                  <a:lnTo>
                    <a:pt x="712" y="230"/>
                  </a:lnTo>
                  <a:lnTo>
                    <a:pt x="720" y="241"/>
                  </a:lnTo>
                  <a:lnTo>
                    <a:pt x="727" y="253"/>
                  </a:lnTo>
                  <a:lnTo>
                    <a:pt x="734" y="264"/>
                  </a:lnTo>
                  <a:lnTo>
                    <a:pt x="741" y="277"/>
                  </a:lnTo>
                  <a:lnTo>
                    <a:pt x="745" y="289"/>
                  </a:lnTo>
                  <a:lnTo>
                    <a:pt x="750" y="302"/>
                  </a:lnTo>
                  <a:lnTo>
                    <a:pt x="752" y="316"/>
                  </a:lnTo>
                  <a:lnTo>
                    <a:pt x="752" y="328"/>
                  </a:lnTo>
                  <a:lnTo>
                    <a:pt x="751" y="341"/>
                  </a:lnTo>
                  <a:lnTo>
                    <a:pt x="750" y="350"/>
                  </a:lnTo>
                  <a:lnTo>
                    <a:pt x="751" y="360"/>
                  </a:lnTo>
                  <a:lnTo>
                    <a:pt x="751" y="369"/>
                  </a:lnTo>
                  <a:lnTo>
                    <a:pt x="752" y="377"/>
                  </a:lnTo>
                  <a:lnTo>
                    <a:pt x="752" y="385"/>
                  </a:lnTo>
                  <a:lnTo>
                    <a:pt x="753" y="393"/>
                  </a:lnTo>
                  <a:lnTo>
                    <a:pt x="753" y="400"/>
                  </a:lnTo>
                  <a:lnTo>
                    <a:pt x="754" y="408"/>
                  </a:lnTo>
                  <a:lnTo>
                    <a:pt x="753" y="414"/>
                  </a:lnTo>
                  <a:lnTo>
                    <a:pt x="753" y="420"/>
                  </a:lnTo>
                  <a:lnTo>
                    <a:pt x="751" y="427"/>
                  </a:lnTo>
                  <a:lnTo>
                    <a:pt x="749" y="433"/>
                  </a:lnTo>
                  <a:lnTo>
                    <a:pt x="745" y="439"/>
                  </a:lnTo>
                  <a:lnTo>
                    <a:pt x="741" y="446"/>
                  </a:lnTo>
                  <a:lnTo>
                    <a:pt x="735" y="451"/>
                  </a:lnTo>
                  <a:lnTo>
                    <a:pt x="728" y="457"/>
                  </a:lnTo>
                  <a:lnTo>
                    <a:pt x="728" y="473"/>
                  </a:lnTo>
                  <a:lnTo>
                    <a:pt x="726" y="488"/>
                  </a:lnTo>
                  <a:lnTo>
                    <a:pt x="721" y="502"/>
                  </a:lnTo>
                  <a:lnTo>
                    <a:pt x="713" y="516"/>
                  </a:lnTo>
                  <a:lnTo>
                    <a:pt x="704" y="530"/>
                  </a:lnTo>
                  <a:lnTo>
                    <a:pt x="695" y="542"/>
                  </a:lnTo>
                  <a:lnTo>
                    <a:pt x="684" y="555"/>
                  </a:lnTo>
                  <a:lnTo>
                    <a:pt x="674" y="567"/>
                  </a:lnTo>
                  <a:lnTo>
                    <a:pt x="664" y="580"/>
                  </a:lnTo>
                  <a:lnTo>
                    <a:pt x="656" y="593"/>
                  </a:lnTo>
                  <a:lnTo>
                    <a:pt x="649" y="607"/>
                  </a:lnTo>
                  <a:lnTo>
                    <a:pt x="644" y="620"/>
                  </a:lnTo>
                  <a:lnTo>
                    <a:pt x="643" y="635"/>
                  </a:lnTo>
                  <a:lnTo>
                    <a:pt x="645" y="650"/>
                  </a:lnTo>
                  <a:lnTo>
                    <a:pt x="651" y="667"/>
                  </a:lnTo>
                  <a:lnTo>
                    <a:pt x="661" y="686"/>
                  </a:lnTo>
                  <a:lnTo>
                    <a:pt x="668" y="687"/>
                  </a:lnTo>
                  <a:lnTo>
                    <a:pt x="676" y="689"/>
                  </a:lnTo>
                  <a:lnTo>
                    <a:pt x="683" y="689"/>
                  </a:lnTo>
                  <a:lnTo>
                    <a:pt x="689" y="689"/>
                  </a:lnTo>
                  <a:lnTo>
                    <a:pt x="695" y="688"/>
                  </a:lnTo>
                  <a:lnTo>
                    <a:pt x="700" y="687"/>
                  </a:lnTo>
                  <a:lnTo>
                    <a:pt x="706" y="685"/>
                  </a:lnTo>
                  <a:lnTo>
                    <a:pt x="711" y="682"/>
                  </a:lnTo>
                  <a:lnTo>
                    <a:pt x="715" y="679"/>
                  </a:lnTo>
                  <a:lnTo>
                    <a:pt x="721" y="675"/>
                  </a:lnTo>
                  <a:lnTo>
                    <a:pt x="726" y="672"/>
                  </a:lnTo>
                  <a:lnTo>
                    <a:pt x="731" y="667"/>
                  </a:lnTo>
                  <a:lnTo>
                    <a:pt x="736" y="663"/>
                  </a:lnTo>
                  <a:lnTo>
                    <a:pt x="742" y="658"/>
                  </a:lnTo>
                  <a:lnTo>
                    <a:pt x="749" y="652"/>
                  </a:lnTo>
                  <a:lnTo>
                    <a:pt x="756" y="648"/>
                  </a:lnTo>
                  <a:lnTo>
                    <a:pt x="760" y="646"/>
                  </a:lnTo>
                  <a:lnTo>
                    <a:pt x="765" y="643"/>
                  </a:lnTo>
                  <a:lnTo>
                    <a:pt x="768" y="639"/>
                  </a:lnTo>
                  <a:lnTo>
                    <a:pt x="772" y="634"/>
                  </a:lnTo>
                  <a:lnTo>
                    <a:pt x="775" y="627"/>
                  </a:lnTo>
                  <a:lnTo>
                    <a:pt x="777" y="620"/>
                  </a:lnTo>
                  <a:lnTo>
                    <a:pt x="779" y="612"/>
                  </a:lnTo>
                  <a:lnTo>
                    <a:pt x="781" y="604"/>
                  </a:lnTo>
                  <a:lnTo>
                    <a:pt x="782" y="596"/>
                  </a:lnTo>
                  <a:lnTo>
                    <a:pt x="783" y="587"/>
                  </a:lnTo>
                  <a:lnTo>
                    <a:pt x="784" y="579"/>
                  </a:lnTo>
                  <a:lnTo>
                    <a:pt x="787" y="571"/>
                  </a:lnTo>
                  <a:lnTo>
                    <a:pt x="789" y="564"/>
                  </a:lnTo>
                  <a:lnTo>
                    <a:pt x="790" y="557"/>
                  </a:lnTo>
                  <a:lnTo>
                    <a:pt x="793" y="551"/>
                  </a:lnTo>
                  <a:lnTo>
                    <a:pt x="797" y="547"/>
                  </a:lnTo>
                  <a:lnTo>
                    <a:pt x="804" y="543"/>
                  </a:lnTo>
                  <a:lnTo>
                    <a:pt x="811" y="540"/>
                  </a:lnTo>
                  <a:lnTo>
                    <a:pt x="818" y="536"/>
                  </a:lnTo>
                  <a:lnTo>
                    <a:pt x="825" y="532"/>
                  </a:lnTo>
                  <a:lnTo>
                    <a:pt x="830" y="526"/>
                  </a:lnTo>
                  <a:lnTo>
                    <a:pt x="837" y="522"/>
                  </a:lnTo>
                  <a:lnTo>
                    <a:pt x="843" y="516"/>
                  </a:lnTo>
                  <a:lnTo>
                    <a:pt x="849" y="511"/>
                  </a:lnTo>
                  <a:lnTo>
                    <a:pt x="854" y="508"/>
                  </a:lnTo>
                  <a:lnTo>
                    <a:pt x="860" y="504"/>
                  </a:lnTo>
                  <a:lnTo>
                    <a:pt x="867" y="501"/>
                  </a:lnTo>
                  <a:lnTo>
                    <a:pt x="874" y="500"/>
                  </a:lnTo>
                  <a:lnTo>
                    <a:pt x="881" y="501"/>
                  </a:lnTo>
                  <a:lnTo>
                    <a:pt x="888" y="502"/>
                  </a:lnTo>
                  <a:lnTo>
                    <a:pt x="896" y="505"/>
                  </a:lnTo>
                  <a:lnTo>
                    <a:pt x="905" y="512"/>
                  </a:lnTo>
                  <a:lnTo>
                    <a:pt x="912" y="515"/>
                  </a:lnTo>
                  <a:lnTo>
                    <a:pt x="919" y="518"/>
                  </a:lnTo>
                  <a:lnTo>
                    <a:pt x="925" y="520"/>
                  </a:lnTo>
                  <a:lnTo>
                    <a:pt x="929" y="524"/>
                  </a:lnTo>
                  <a:lnTo>
                    <a:pt x="934" y="526"/>
                  </a:lnTo>
                  <a:lnTo>
                    <a:pt x="937" y="528"/>
                  </a:lnTo>
                  <a:lnTo>
                    <a:pt x="939" y="532"/>
                  </a:lnTo>
                  <a:lnTo>
                    <a:pt x="942" y="534"/>
                  </a:lnTo>
                  <a:lnTo>
                    <a:pt x="944" y="538"/>
                  </a:lnTo>
                  <a:lnTo>
                    <a:pt x="945" y="541"/>
                  </a:lnTo>
                  <a:lnTo>
                    <a:pt x="946" y="544"/>
                  </a:lnTo>
                  <a:lnTo>
                    <a:pt x="948" y="548"/>
                  </a:lnTo>
                  <a:lnTo>
                    <a:pt x="949" y="553"/>
                  </a:lnTo>
                  <a:lnTo>
                    <a:pt x="950" y="558"/>
                  </a:lnTo>
                  <a:lnTo>
                    <a:pt x="951" y="564"/>
                  </a:lnTo>
                  <a:lnTo>
                    <a:pt x="952" y="571"/>
                  </a:lnTo>
                  <a:lnTo>
                    <a:pt x="961" y="581"/>
                  </a:lnTo>
                  <a:lnTo>
                    <a:pt x="971" y="593"/>
                  </a:lnTo>
                  <a:lnTo>
                    <a:pt x="977" y="607"/>
                  </a:lnTo>
                  <a:lnTo>
                    <a:pt x="984" y="620"/>
                  </a:lnTo>
                  <a:lnTo>
                    <a:pt x="990" y="635"/>
                  </a:lnTo>
                  <a:lnTo>
                    <a:pt x="995" y="650"/>
                  </a:lnTo>
                  <a:lnTo>
                    <a:pt x="999" y="667"/>
                  </a:lnTo>
                  <a:lnTo>
                    <a:pt x="1003" y="683"/>
                  </a:lnTo>
                  <a:lnTo>
                    <a:pt x="1007" y="701"/>
                  </a:lnTo>
                  <a:lnTo>
                    <a:pt x="1011" y="717"/>
                  </a:lnTo>
                  <a:lnTo>
                    <a:pt x="1015" y="734"/>
                  </a:lnTo>
                  <a:lnTo>
                    <a:pt x="1021" y="750"/>
                  </a:lnTo>
                  <a:lnTo>
                    <a:pt x="1027" y="766"/>
                  </a:lnTo>
                  <a:lnTo>
                    <a:pt x="1034" y="782"/>
                  </a:lnTo>
                  <a:lnTo>
                    <a:pt x="1042" y="796"/>
                  </a:lnTo>
                  <a:lnTo>
                    <a:pt x="1052" y="811"/>
                  </a:lnTo>
                  <a:lnTo>
                    <a:pt x="1052" y="818"/>
                  </a:lnTo>
                  <a:lnTo>
                    <a:pt x="1052" y="825"/>
                  </a:lnTo>
                  <a:lnTo>
                    <a:pt x="1053" y="833"/>
                  </a:lnTo>
                  <a:lnTo>
                    <a:pt x="1053" y="841"/>
                  </a:lnTo>
                  <a:lnTo>
                    <a:pt x="1054" y="848"/>
                  </a:lnTo>
                  <a:lnTo>
                    <a:pt x="1056" y="856"/>
                  </a:lnTo>
                  <a:lnTo>
                    <a:pt x="1056" y="863"/>
                  </a:lnTo>
                  <a:lnTo>
                    <a:pt x="1056" y="871"/>
                  </a:lnTo>
                  <a:lnTo>
                    <a:pt x="1054" y="878"/>
                  </a:lnTo>
                  <a:lnTo>
                    <a:pt x="1053" y="885"/>
                  </a:lnTo>
                  <a:lnTo>
                    <a:pt x="1051" y="890"/>
                  </a:lnTo>
                  <a:lnTo>
                    <a:pt x="1049" y="897"/>
                  </a:lnTo>
                  <a:lnTo>
                    <a:pt x="1045" y="902"/>
                  </a:lnTo>
                  <a:lnTo>
                    <a:pt x="1040" y="908"/>
                  </a:lnTo>
                  <a:lnTo>
                    <a:pt x="1034" y="911"/>
                  </a:lnTo>
                  <a:lnTo>
                    <a:pt x="1027" y="916"/>
                  </a:lnTo>
                  <a:lnTo>
                    <a:pt x="1026" y="916"/>
                  </a:lnTo>
                  <a:lnTo>
                    <a:pt x="1023" y="916"/>
                  </a:lnTo>
                  <a:lnTo>
                    <a:pt x="1022" y="916"/>
                  </a:lnTo>
                  <a:lnTo>
                    <a:pt x="1020" y="916"/>
                  </a:lnTo>
                  <a:lnTo>
                    <a:pt x="1018" y="916"/>
                  </a:lnTo>
                  <a:lnTo>
                    <a:pt x="1015" y="916"/>
                  </a:lnTo>
                  <a:lnTo>
                    <a:pt x="1013" y="916"/>
                  </a:lnTo>
                  <a:lnTo>
                    <a:pt x="1011" y="916"/>
                  </a:lnTo>
                  <a:lnTo>
                    <a:pt x="1008" y="916"/>
                  </a:lnTo>
                  <a:lnTo>
                    <a:pt x="1006" y="916"/>
                  </a:lnTo>
                  <a:lnTo>
                    <a:pt x="1004" y="916"/>
                  </a:lnTo>
                  <a:lnTo>
                    <a:pt x="1003" y="916"/>
                  </a:lnTo>
                  <a:lnTo>
                    <a:pt x="1000" y="916"/>
                  </a:lnTo>
                  <a:lnTo>
                    <a:pt x="998" y="924"/>
                  </a:lnTo>
                  <a:lnTo>
                    <a:pt x="997" y="933"/>
                  </a:lnTo>
                  <a:lnTo>
                    <a:pt x="996" y="941"/>
                  </a:lnTo>
                  <a:lnTo>
                    <a:pt x="996" y="949"/>
                  </a:lnTo>
                  <a:lnTo>
                    <a:pt x="995" y="958"/>
                  </a:lnTo>
                  <a:lnTo>
                    <a:pt x="994" y="966"/>
                  </a:lnTo>
                  <a:lnTo>
                    <a:pt x="992" y="974"/>
                  </a:lnTo>
                  <a:lnTo>
                    <a:pt x="991" y="981"/>
                  </a:lnTo>
                  <a:lnTo>
                    <a:pt x="989" y="989"/>
                  </a:lnTo>
                  <a:lnTo>
                    <a:pt x="985" y="996"/>
                  </a:lnTo>
                  <a:lnTo>
                    <a:pt x="982" y="1002"/>
                  </a:lnTo>
                  <a:lnTo>
                    <a:pt x="977" y="1007"/>
                  </a:lnTo>
                  <a:lnTo>
                    <a:pt x="972" y="1013"/>
                  </a:lnTo>
                  <a:lnTo>
                    <a:pt x="966" y="1018"/>
                  </a:lnTo>
                  <a:lnTo>
                    <a:pt x="958" y="1022"/>
                  </a:lnTo>
                  <a:lnTo>
                    <a:pt x="949" y="1026"/>
                  </a:lnTo>
                  <a:lnTo>
                    <a:pt x="942" y="1024"/>
                  </a:lnTo>
                  <a:lnTo>
                    <a:pt x="937" y="1024"/>
                  </a:lnTo>
                  <a:lnTo>
                    <a:pt x="936" y="1025"/>
                  </a:lnTo>
                  <a:lnTo>
                    <a:pt x="935" y="1027"/>
                  </a:lnTo>
                  <a:lnTo>
                    <a:pt x="936" y="1032"/>
                  </a:lnTo>
                  <a:lnTo>
                    <a:pt x="938" y="1036"/>
                  </a:lnTo>
                  <a:lnTo>
                    <a:pt x="941" y="1042"/>
                  </a:lnTo>
                  <a:lnTo>
                    <a:pt x="944" y="1048"/>
                  </a:lnTo>
                  <a:lnTo>
                    <a:pt x="948" y="1055"/>
                  </a:lnTo>
                  <a:lnTo>
                    <a:pt x="951" y="1060"/>
                  </a:lnTo>
                  <a:lnTo>
                    <a:pt x="954" y="1067"/>
                  </a:lnTo>
                  <a:lnTo>
                    <a:pt x="957" y="1073"/>
                  </a:lnTo>
                  <a:lnTo>
                    <a:pt x="958" y="1078"/>
                  </a:lnTo>
                  <a:lnTo>
                    <a:pt x="959" y="1082"/>
                  </a:lnTo>
                  <a:lnTo>
                    <a:pt x="958" y="1084"/>
                  </a:lnTo>
                  <a:lnTo>
                    <a:pt x="956" y="1087"/>
                  </a:lnTo>
                  <a:lnTo>
                    <a:pt x="951" y="1099"/>
                  </a:lnTo>
                  <a:lnTo>
                    <a:pt x="946" y="1113"/>
                  </a:lnTo>
                  <a:lnTo>
                    <a:pt x="942" y="1128"/>
                  </a:lnTo>
                  <a:lnTo>
                    <a:pt x="937" y="1143"/>
                  </a:lnTo>
                  <a:lnTo>
                    <a:pt x="931" y="1158"/>
                  </a:lnTo>
                  <a:lnTo>
                    <a:pt x="926" y="1173"/>
                  </a:lnTo>
                  <a:lnTo>
                    <a:pt x="920" y="1189"/>
                  </a:lnTo>
                  <a:lnTo>
                    <a:pt x="915" y="1205"/>
                  </a:lnTo>
                  <a:lnTo>
                    <a:pt x="910" y="1221"/>
                  </a:lnTo>
                  <a:lnTo>
                    <a:pt x="905" y="1237"/>
                  </a:lnTo>
                  <a:lnTo>
                    <a:pt x="902" y="1252"/>
                  </a:lnTo>
                  <a:lnTo>
                    <a:pt x="898" y="1268"/>
                  </a:lnTo>
                  <a:lnTo>
                    <a:pt x="896" y="1283"/>
                  </a:lnTo>
                  <a:lnTo>
                    <a:pt x="893" y="1298"/>
                  </a:lnTo>
                  <a:lnTo>
                    <a:pt x="893" y="1312"/>
                  </a:lnTo>
                  <a:lnTo>
                    <a:pt x="895" y="1327"/>
                  </a:lnTo>
                  <a:lnTo>
                    <a:pt x="890" y="1327"/>
                  </a:lnTo>
                  <a:lnTo>
                    <a:pt x="880" y="1329"/>
                  </a:lnTo>
                  <a:lnTo>
                    <a:pt x="862" y="1333"/>
                  </a:lnTo>
                  <a:lnTo>
                    <a:pt x="842" y="1336"/>
                  </a:lnTo>
                  <a:lnTo>
                    <a:pt x="816" y="1341"/>
                  </a:lnTo>
                  <a:lnTo>
                    <a:pt x="788" y="1346"/>
                  </a:lnTo>
                  <a:lnTo>
                    <a:pt x="757" y="1352"/>
                  </a:lnTo>
                  <a:lnTo>
                    <a:pt x="726" y="1359"/>
                  </a:lnTo>
                  <a:lnTo>
                    <a:pt x="695" y="1365"/>
                  </a:lnTo>
                  <a:lnTo>
                    <a:pt x="664" y="1371"/>
                  </a:lnTo>
                  <a:lnTo>
                    <a:pt x="635" y="1376"/>
                  </a:lnTo>
                  <a:lnTo>
                    <a:pt x="610" y="1381"/>
                  </a:lnTo>
                  <a:lnTo>
                    <a:pt x="589" y="1384"/>
                  </a:lnTo>
                  <a:lnTo>
                    <a:pt x="572" y="1388"/>
                  </a:lnTo>
                  <a:lnTo>
                    <a:pt x="561" y="1390"/>
                  </a:lnTo>
                  <a:lnTo>
                    <a:pt x="558" y="1391"/>
                  </a:lnTo>
                  <a:lnTo>
                    <a:pt x="557" y="1390"/>
                  </a:lnTo>
                  <a:lnTo>
                    <a:pt x="557" y="1389"/>
                  </a:lnTo>
                  <a:lnTo>
                    <a:pt x="557" y="1388"/>
                  </a:lnTo>
                  <a:lnTo>
                    <a:pt x="557" y="1385"/>
                  </a:lnTo>
                  <a:lnTo>
                    <a:pt x="557" y="1384"/>
                  </a:lnTo>
                  <a:lnTo>
                    <a:pt x="555" y="1382"/>
                  </a:lnTo>
                  <a:lnTo>
                    <a:pt x="555" y="1381"/>
                  </a:lnTo>
                  <a:lnTo>
                    <a:pt x="555" y="1379"/>
                  </a:lnTo>
                  <a:lnTo>
                    <a:pt x="554" y="1376"/>
                  </a:lnTo>
                  <a:lnTo>
                    <a:pt x="554" y="1375"/>
                  </a:lnTo>
                  <a:lnTo>
                    <a:pt x="554" y="1373"/>
                  </a:lnTo>
                  <a:lnTo>
                    <a:pt x="554" y="1372"/>
                  </a:lnTo>
                  <a:lnTo>
                    <a:pt x="554" y="1371"/>
                  </a:lnTo>
                  <a:lnTo>
                    <a:pt x="530" y="1375"/>
                  </a:lnTo>
                  <a:lnTo>
                    <a:pt x="503" y="1380"/>
                  </a:lnTo>
                  <a:lnTo>
                    <a:pt x="475" y="1385"/>
                  </a:lnTo>
                  <a:lnTo>
                    <a:pt x="444" y="1390"/>
                  </a:lnTo>
                  <a:lnTo>
                    <a:pt x="413" y="1396"/>
                  </a:lnTo>
                  <a:lnTo>
                    <a:pt x="380" y="1400"/>
                  </a:lnTo>
                  <a:lnTo>
                    <a:pt x="346" y="1405"/>
                  </a:lnTo>
                  <a:lnTo>
                    <a:pt x="312" y="1410"/>
                  </a:lnTo>
                  <a:lnTo>
                    <a:pt x="277" y="1414"/>
                  </a:lnTo>
                  <a:lnTo>
                    <a:pt x="242" y="1419"/>
                  </a:lnTo>
                  <a:lnTo>
                    <a:pt x="207" y="1422"/>
                  </a:lnTo>
                  <a:lnTo>
                    <a:pt x="174" y="1427"/>
                  </a:lnTo>
                  <a:lnTo>
                    <a:pt x="140" y="1430"/>
                  </a:lnTo>
                  <a:lnTo>
                    <a:pt x="109" y="1434"/>
                  </a:lnTo>
                  <a:lnTo>
                    <a:pt x="78" y="1437"/>
                  </a:lnTo>
                  <a:lnTo>
                    <a:pt x="51" y="1441"/>
                  </a:lnTo>
                  <a:lnTo>
                    <a:pt x="54" y="1429"/>
                  </a:lnTo>
                  <a:lnTo>
                    <a:pt x="59" y="1420"/>
                  </a:lnTo>
                  <a:lnTo>
                    <a:pt x="62" y="1412"/>
                  </a:lnTo>
                  <a:lnTo>
                    <a:pt x="67" y="1405"/>
                  </a:lnTo>
                  <a:lnTo>
                    <a:pt x="71" y="1399"/>
                  </a:lnTo>
                  <a:lnTo>
                    <a:pt x="76" y="1393"/>
                  </a:lnTo>
                  <a:lnTo>
                    <a:pt x="81" y="1389"/>
                  </a:lnTo>
                  <a:lnTo>
                    <a:pt x="85" y="1384"/>
                  </a:lnTo>
                  <a:lnTo>
                    <a:pt x="89" y="1379"/>
                  </a:lnTo>
                  <a:lnTo>
                    <a:pt x="92" y="1373"/>
                  </a:lnTo>
                  <a:lnTo>
                    <a:pt x="96" y="1367"/>
                  </a:lnTo>
                  <a:lnTo>
                    <a:pt x="98" y="1360"/>
                  </a:lnTo>
                  <a:lnTo>
                    <a:pt x="99" y="1353"/>
                  </a:lnTo>
                  <a:lnTo>
                    <a:pt x="100" y="1344"/>
                  </a:lnTo>
                  <a:lnTo>
                    <a:pt x="100" y="1334"/>
                  </a:lnTo>
                  <a:lnTo>
                    <a:pt x="99" y="1322"/>
                  </a:lnTo>
                  <a:lnTo>
                    <a:pt x="103" y="1307"/>
                  </a:lnTo>
                  <a:lnTo>
                    <a:pt x="108" y="1289"/>
                  </a:lnTo>
                  <a:lnTo>
                    <a:pt x="114" y="1269"/>
                  </a:lnTo>
                  <a:lnTo>
                    <a:pt x="121" y="1248"/>
                  </a:lnTo>
                  <a:lnTo>
                    <a:pt x="128" y="1223"/>
                  </a:lnTo>
                  <a:lnTo>
                    <a:pt x="134" y="1198"/>
                  </a:lnTo>
                  <a:lnTo>
                    <a:pt x="138" y="1172"/>
                  </a:lnTo>
                  <a:lnTo>
                    <a:pt x="143" y="1144"/>
                  </a:lnTo>
                  <a:lnTo>
                    <a:pt x="145" y="1117"/>
                  </a:lnTo>
                  <a:lnTo>
                    <a:pt x="145" y="1088"/>
                  </a:lnTo>
                  <a:lnTo>
                    <a:pt x="143" y="1060"/>
                  </a:lnTo>
                  <a:lnTo>
                    <a:pt x="137" y="1033"/>
                  </a:lnTo>
                  <a:lnTo>
                    <a:pt x="129" y="1006"/>
                  </a:lnTo>
                  <a:lnTo>
                    <a:pt x="116" y="982"/>
                  </a:lnTo>
                  <a:lnTo>
                    <a:pt x="100" y="958"/>
                  </a:lnTo>
                  <a:lnTo>
                    <a:pt x="81" y="937"/>
                  </a:lnTo>
                  <a:lnTo>
                    <a:pt x="76" y="926"/>
                  </a:lnTo>
                  <a:lnTo>
                    <a:pt x="73" y="914"/>
                  </a:lnTo>
                  <a:lnTo>
                    <a:pt x="68" y="904"/>
                  </a:lnTo>
                  <a:lnTo>
                    <a:pt x="65" y="893"/>
                  </a:lnTo>
                  <a:lnTo>
                    <a:pt x="61" y="882"/>
                  </a:lnTo>
                  <a:lnTo>
                    <a:pt x="57" y="873"/>
                  </a:lnTo>
                  <a:lnTo>
                    <a:pt x="53" y="864"/>
                  </a:lnTo>
                  <a:lnTo>
                    <a:pt x="50" y="855"/>
                  </a:lnTo>
                  <a:lnTo>
                    <a:pt x="45" y="845"/>
                  </a:lnTo>
                  <a:lnTo>
                    <a:pt x="40" y="837"/>
                  </a:lnTo>
                  <a:lnTo>
                    <a:pt x="37" y="831"/>
                  </a:lnTo>
                  <a:lnTo>
                    <a:pt x="32" y="824"/>
                  </a:lnTo>
                  <a:lnTo>
                    <a:pt x="27" y="817"/>
                  </a:lnTo>
                  <a:lnTo>
                    <a:pt x="22" y="811"/>
                  </a:lnTo>
                  <a:lnTo>
                    <a:pt x="16" y="805"/>
                  </a:lnTo>
                  <a:lnTo>
                    <a:pt x="12" y="802"/>
                  </a:lnTo>
                  <a:lnTo>
                    <a:pt x="21" y="789"/>
                  </a:lnTo>
                  <a:lnTo>
                    <a:pt x="27" y="777"/>
                  </a:lnTo>
                  <a:lnTo>
                    <a:pt x="29" y="765"/>
                  </a:lnTo>
                  <a:lnTo>
                    <a:pt x="28" y="754"/>
                  </a:lnTo>
                  <a:lnTo>
                    <a:pt x="25" y="743"/>
                  </a:lnTo>
                  <a:lnTo>
                    <a:pt x="21" y="732"/>
                  </a:lnTo>
                  <a:lnTo>
                    <a:pt x="15" y="720"/>
                  </a:lnTo>
                  <a:lnTo>
                    <a:pt x="11" y="709"/>
                  </a:lnTo>
                  <a:lnTo>
                    <a:pt x="6" y="696"/>
                  </a:lnTo>
                  <a:lnTo>
                    <a:pt x="1" y="683"/>
                  </a:lnTo>
                  <a:lnTo>
                    <a:pt x="0" y="671"/>
                  </a:lnTo>
                  <a:lnTo>
                    <a:pt x="0" y="657"/>
                  </a:lnTo>
                  <a:lnTo>
                    <a:pt x="4" y="643"/>
                  </a:lnTo>
                  <a:lnTo>
                    <a:pt x="11" y="628"/>
                  </a:lnTo>
                  <a:lnTo>
                    <a:pt x="22" y="612"/>
                  </a:lnTo>
                  <a:lnTo>
                    <a:pt x="39" y="596"/>
                  </a:lnTo>
                  <a:lnTo>
                    <a:pt x="42" y="584"/>
                  </a:lnTo>
                  <a:lnTo>
                    <a:pt x="43" y="570"/>
                  </a:lnTo>
                  <a:lnTo>
                    <a:pt x="43" y="554"/>
                  </a:lnTo>
                  <a:lnTo>
                    <a:pt x="42" y="536"/>
                  </a:lnTo>
                  <a:lnTo>
                    <a:pt x="40" y="518"/>
                  </a:lnTo>
                  <a:lnTo>
                    <a:pt x="38" y="499"/>
                  </a:lnTo>
                  <a:lnTo>
                    <a:pt x="37" y="479"/>
                  </a:lnTo>
                  <a:lnTo>
                    <a:pt x="35" y="459"/>
                  </a:lnTo>
                  <a:lnTo>
                    <a:pt x="35" y="440"/>
                  </a:lnTo>
                  <a:lnTo>
                    <a:pt x="35" y="422"/>
                  </a:lnTo>
                  <a:lnTo>
                    <a:pt x="36" y="403"/>
                  </a:lnTo>
                  <a:lnTo>
                    <a:pt x="39" y="386"/>
                  </a:lnTo>
                  <a:lnTo>
                    <a:pt x="45" y="371"/>
                  </a:lnTo>
                  <a:lnTo>
                    <a:pt x="53" y="357"/>
                  </a:lnTo>
                  <a:lnTo>
                    <a:pt x="63" y="346"/>
                  </a:lnTo>
                  <a:lnTo>
                    <a:pt x="78" y="338"/>
                  </a:lnTo>
                  <a:lnTo>
                    <a:pt x="81" y="332"/>
                  </a:lnTo>
                  <a:lnTo>
                    <a:pt x="84" y="326"/>
                  </a:lnTo>
                  <a:lnTo>
                    <a:pt x="89" y="320"/>
                  </a:lnTo>
                  <a:lnTo>
                    <a:pt x="93" y="315"/>
                  </a:lnTo>
                  <a:lnTo>
                    <a:pt x="98" y="310"/>
                  </a:lnTo>
                  <a:lnTo>
                    <a:pt x="104" y="304"/>
                  </a:lnTo>
                  <a:lnTo>
                    <a:pt x="111" y="297"/>
                  </a:lnTo>
                  <a:lnTo>
                    <a:pt x="116" y="292"/>
                  </a:lnTo>
                  <a:lnTo>
                    <a:pt x="122" y="285"/>
                  </a:lnTo>
                  <a:lnTo>
                    <a:pt x="129" y="278"/>
                  </a:lnTo>
                  <a:lnTo>
                    <a:pt x="135" y="271"/>
                  </a:lnTo>
                  <a:lnTo>
                    <a:pt x="142" y="263"/>
                  </a:lnTo>
                  <a:lnTo>
                    <a:pt x="147" y="255"/>
                  </a:lnTo>
                  <a:lnTo>
                    <a:pt x="152" y="246"/>
                  </a:lnTo>
                  <a:lnTo>
                    <a:pt x="158" y="237"/>
                  </a:lnTo>
                  <a:lnTo>
                    <a:pt x="162" y="226"/>
                  </a:lnTo>
                  <a:lnTo>
                    <a:pt x="168" y="230"/>
                  </a:lnTo>
                  <a:lnTo>
                    <a:pt x="171" y="237"/>
                  </a:lnTo>
                  <a:lnTo>
                    <a:pt x="174" y="247"/>
                  </a:lnTo>
                  <a:lnTo>
                    <a:pt x="175" y="260"/>
                  </a:lnTo>
                  <a:lnTo>
                    <a:pt x="174" y="273"/>
                  </a:lnTo>
                  <a:lnTo>
                    <a:pt x="174" y="287"/>
                  </a:lnTo>
                  <a:lnTo>
                    <a:pt x="173" y="302"/>
                  </a:lnTo>
                  <a:lnTo>
                    <a:pt x="171" y="317"/>
                  </a:lnTo>
                  <a:lnTo>
                    <a:pt x="170" y="331"/>
                  </a:lnTo>
                  <a:lnTo>
                    <a:pt x="171" y="345"/>
                  </a:lnTo>
                  <a:lnTo>
                    <a:pt x="173" y="355"/>
                  </a:lnTo>
                  <a:lnTo>
                    <a:pt x="175" y="363"/>
                  </a:lnTo>
                  <a:lnTo>
                    <a:pt x="178" y="368"/>
                  </a:lnTo>
                  <a:lnTo>
                    <a:pt x="185" y="370"/>
                  </a:lnTo>
                  <a:lnTo>
                    <a:pt x="194" y="366"/>
                  </a:lnTo>
                  <a:lnTo>
                    <a:pt x="206" y="360"/>
                  </a:lnTo>
                  <a:lnTo>
                    <a:pt x="208" y="354"/>
                  </a:lnTo>
                  <a:lnTo>
                    <a:pt x="209" y="346"/>
                  </a:lnTo>
                  <a:lnTo>
                    <a:pt x="212" y="338"/>
                  </a:lnTo>
                  <a:lnTo>
                    <a:pt x="213" y="328"/>
                  </a:lnTo>
                  <a:lnTo>
                    <a:pt x="213" y="318"/>
                  </a:lnTo>
                  <a:lnTo>
                    <a:pt x="214" y="307"/>
                  </a:lnTo>
                  <a:lnTo>
                    <a:pt x="214" y="295"/>
                  </a:lnTo>
                  <a:lnTo>
                    <a:pt x="215" y="284"/>
                  </a:lnTo>
                  <a:lnTo>
                    <a:pt x="215" y="271"/>
                  </a:lnTo>
                  <a:lnTo>
                    <a:pt x="214" y="260"/>
                  </a:lnTo>
                  <a:lnTo>
                    <a:pt x="214" y="247"/>
                  </a:lnTo>
                  <a:lnTo>
                    <a:pt x="214" y="235"/>
                  </a:lnTo>
                  <a:lnTo>
                    <a:pt x="214" y="224"/>
                  </a:lnTo>
                  <a:lnTo>
                    <a:pt x="214" y="214"/>
                  </a:lnTo>
                  <a:lnTo>
                    <a:pt x="214" y="203"/>
                  </a:lnTo>
                  <a:lnTo>
                    <a:pt x="214" y="195"/>
                  </a:lnTo>
                  <a:lnTo>
                    <a:pt x="217" y="187"/>
                  </a:lnTo>
                  <a:lnTo>
                    <a:pt x="223" y="181"/>
                  </a:lnTo>
                  <a:lnTo>
                    <a:pt x="230" y="176"/>
                  </a:lnTo>
                  <a:lnTo>
                    <a:pt x="239" y="170"/>
                  </a:lnTo>
                  <a:lnTo>
                    <a:pt x="249" y="165"/>
                  </a:lnTo>
                  <a:lnTo>
                    <a:pt x="259" y="161"/>
                  </a:lnTo>
                  <a:lnTo>
                    <a:pt x="268" y="157"/>
                  </a:lnTo>
                  <a:lnTo>
                    <a:pt x="277" y="153"/>
                  </a:lnTo>
                  <a:lnTo>
                    <a:pt x="285" y="148"/>
                  </a:lnTo>
                  <a:lnTo>
                    <a:pt x="291" y="142"/>
                  </a:lnTo>
                  <a:lnTo>
                    <a:pt x="296" y="137"/>
                  </a:lnTo>
                  <a:lnTo>
                    <a:pt x="297" y="131"/>
                  </a:lnTo>
                  <a:lnTo>
                    <a:pt x="296" y="124"/>
                  </a:lnTo>
                  <a:lnTo>
                    <a:pt x="290" y="116"/>
                  </a:lnTo>
                  <a:lnTo>
                    <a:pt x="281" y="107"/>
                  </a:lnTo>
                  <a:lnTo>
                    <a:pt x="268" y="98"/>
                  </a:lnTo>
                  <a:lnTo>
                    <a:pt x="267" y="91"/>
                  </a:lnTo>
                  <a:lnTo>
                    <a:pt x="267" y="85"/>
                  </a:lnTo>
                  <a:lnTo>
                    <a:pt x="267" y="79"/>
                  </a:lnTo>
                  <a:lnTo>
                    <a:pt x="268" y="72"/>
                  </a:lnTo>
                  <a:lnTo>
                    <a:pt x="270" y="67"/>
                  </a:lnTo>
                  <a:lnTo>
                    <a:pt x="272" y="61"/>
                  </a:lnTo>
                  <a:lnTo>
                    <a:pt x="275" y="55"/>
                  </a:lnTo>
                  <a:lnTo>
                    <a:pt x="277" y="49"/>
                  </a:lnTo>
                  <a:lnTo>
                    <a:pt x="281" y="44"/>
                  </a:lnTo>
                  <a:lnTo>
                    <a:pt x="283" y="38"/>
                  </a:lnTo>
                  <a:lnTo>
                    <a:pt x="286" y="33"/>
                  </a:lnTo>
                  <a:lnTo>
                    <a:pt x="290" y="27"/>
                  </a:lnTo>
                  <a:lnTo>
                    <a:pt x="293" y="23"/>
                  </a:lnTo>
                  <a:lnTo>
                    <a:pt x="296" y="17"/>
                  </a:lnTo>
                  <a:lnTo>
                    <a:pt x="298" y="13"/>
                  </a:lnTo>
                  <a:lnTo>
                    <a:pt x="301" y="9"/>
                  </a:lnTo>
                  <a:lnTo>
                    <a:pt x="306" y="5"/>
                  </a:lnTo>
                  <a:lnTo>
                    <a:pt x="312" y="1"/>
                  </a:lnTo>
                  <a:lnTo>
                    <a:pt x="317" y="0"/>
                  </a:lnTo>
                  <a:lnTo>
                    <a:pt x="324" y="0"/>
                  </a:lnTo>
                  <a:lnTo>
                    <a:pt x="331" y="0"/>
                  </a:lnTo>
                  <a:lnTo>
                    <a:pt x="338" y="2"/>
                  </a:lnTo>
                  <a:lnTo>
                    <a:pt x="346" y="3"/>
                  </a:lnTo>
                  <a:lnTo>
                    <a:pt x="354" y="7"/>
                  </a:lnTo>
                  <a:lnTo>
                    <a:pt x="361" y="9"/>
                  </a:lnTo>
                  <a:lnTo>
                    <a:pt x="369" y="13"/>
                  </a:lnTo>
                  <a:lnTo>
                    <a:pt x="376" y="16"/>
                  </a:lnTo>
                  <a:lnTo>
                    <a:pt x="383" y="19"/>
                  </a:lnTo>
                  <a:lnTo>
                    <a:pt x="390" y="23"/>
                  </a:lnTo>
                  <a:lnTo>
                    <a:pt x="396" y="25"/>
                  </a:lnTo>
                  <a:lnTo>
                    <a:pt x="401" y="27"/>
                  </a:lnTo>
                  <a:lnTo>
                    <a:pt x="407" y="30"/>
                  </a:lnTo>
                  <a:lnTo>
                    <a:pt x="415" y="26"/>
                  </a:lnTo>
                  <a:lnTo>
                    <a:pt x="423" y="24"/>
                  </a:lnTo>
                  <a:lnTo>
                    <a:pt x="431" y="24"/>
                  </a:lnTo>
                  <a:lnTo>
                    <a:pt x="439" y="23"/>
                  </a:lnTo>
                  <a:lnTo>
                    <a:pt x="446" y="24"/>
                  </a:lnTo>
                  <a:lnTo>
                    <a:pt x="453" y="25"/>
                  </a:lnTo>
                  <a:lnTo>
                    <a:pt x="459" y="26"/>
                  </a:lnTo>
                  <a:lnTo>
                    <a:pt x="466" y="30"/>
                  </a:lnTo>
                  <a:lnTo>
                    <a:pt x="472" y="32"/>
                  </a:lnTo>
                  <a:lnTo>
                    <a:pt x="477" y="36"/>
                  </a:lnTo>
                  <a:lnTo>
                    <a:pt x="483" y="40"/>
                  </a:lnTo>
                  <a:lnTo>
                    <a:pt x="489" y="45"/>
                  </a:lnTo>
                  <a:lnTo>
                    <a:pt x="495" y="49"/>
                  </a:lnTo>
                  <a:lnTo>
                    <a:pt x="500" y="54"/>
                  </a:lnTo>
                  <a:lnTo>
                    <a:pt x="505" y="60"/>
                  </a:lnTo>
                  <a:lnTo>
                    <a:pt x="512" y="65"/>
                  </a:lnTo>
                  <a:lnTo>
                    <a:pt x="513" y="65"/>
                  </a:lnTo>
                  <a:lnTo>
                    <a:pt x="514" y="65"/>
                  </a:lnTo>
                  <a:lnTo>
                    <a:pt x="518" y="65"/>
                  </a:lnTo>
                  <a:lnTo>
                    <a:pt x="520" y="65"/>
                  </a:lnTo>
                  <a:lnTo>
                    <a:pt x="523" y="65"/>
                  </a:lnTo>
                  <a:lnTo>
                    <a:pt x="528" y="67"/>
                  </a:lnTo>
                  <a:lnTo>
                    <a:pt x="532" y="67"/>
                  </a:lnTo>
                  <a:lnTo>
                    <a:pt x="537" y="68"/>
                  </a:lnTo>
                  <a:lnTo>
                    <a:pt x="543" y="68"/>
                  </a:lnTo>
                  <a:lnTo>
                    <a:pt x="549" y="69"/>
                  </a:lnTo>
                  <a:lnTo>
                    <a:pt x="554" y="69"/>
                  </a:lnTo>
                  <a:lnTo>
                    <a:pt x="560" y="70"/>
                  </a:lnTo>
                  <a:lnTo>
                    <a:pt x="566" y="71"/>
                  </a:lnTo>
                  <a:lnTo>
                    <a:pt x="572" y="72"/>
                  </a:lnTo>
                  <a:lnTo>
                    <a:pt x="578" y="7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3" name="Freeform 41"/>
            <p:cNvSpPr>
              <a:spLocks/>
            </p:cNvSpPr>
            <p:nvPr/>
          </p:nvSpPr>
          <p:spPr bwMode="auto">
            <a:xfrm>
              <a:off x="4831" y="1547"/>
              <a:ext cx="312" cy="151"/>
            </a:xfrm>
            <a:custGeom>
              <a:avLst/>
              <a:gdLst>
                <a:gd name="T0" fmla="*/ 31 w 937"/>
                <a:gd name="T1" fmla="*/ 13 h 453"/>
                <a:gd name="T2" fmla="*/ 30 w 937"/>
                <a:gd name="T3" fmla="*/ 14 h 453"/>
                <a:gd name="T4" fmla="*/ 30 w 937"/>
                <a:gd name="T5" fmla="*/ 15 h 453"/>
                <a:gd name="T6" fmla="*/ 29 w 937"/>
                <a:gd name="T7" fmla="*/ 15 h 453"/>
                <a:gd name="T8" fmla="*/ 29 w 937"/>
                <a:gd name="T9" fmla="*/ 14 h 453"/>
                <a:gd name="T10" fmla="*/ 28 w 937"/>
                <a:gd name="T11" fmla="*/ 13 h 453"/>
                <a:gd name="T12" fmla="*/ 28 w 937"/>
                <a:gd name="T13" fmla="*/ 12 h 453"/>
                <a:gd name="T14" fmla="*/ 28 w 937"/>
                <a:gd name="T15" fmla="*/ 11 h 453"/>
                <a:gd name="T16" fmla="*/ 27 w 937"/>
                <a:gd name="T17" fmla="*/ 13 h 453"/>
                <a:gd name="T18" fmla="*/ 25 w 937"/>
                <a:gd name="T19" fmla="*/ 15 h 453"/>
                <a:gd name="T20" fmla="*/ 24 w 937"/>
                <a:gd name="T21" fmla="*/ 17 h 453"/>
                <a:gd name="T22" fmla="*/ 23 w 937"/>
                <a:gd name="T23" fmla="*/ 15 h 453"/>
                <a:gd name="T24" fmla="*/ 22 w 937"/>
                <a:gd name="T25" fmla="*/ 13 h 453"/>
                <a:gd name="T26" fmla="*/ 20 w 937"/>
                <a:gd name="T27" fmla="*/ 12 h 453"/>
                <a:gd name="T28" fmla="*/ 19 w 937"/>
                <a:gd name="T29" fmla="*/ 11 h 453"/>
                <a:gd name="T30" fmla="*/ 16 w 937"/>
                <a:gd name="T31" fmla="*/ 12 h 453"/>
                <a:gd name="T32" fmla="*/ 14 w 937"/>
                <a:gd name="T33" fmla="*/ 13 h 453"/>
                <a:gd name="T34" fmla="*/ 10 w 937"/>
                <a:gd name="T35" fmla="*/ 14 h 453"/>
                <a:gd name="T36" fmla="*/ 8 w 937"/>
                <a:gd name="T37" fmla="*/ 15 h 453"/>
                <a:gd name="T38" fmla="*/ 8 w 937"/>
                <a:gd name="T39" fmla="*/ 15 h 453"/>
                <a:gd name="T40" fmla="*/ 8 w 937"/>
                <a:gd name="T41" fmla="*/ 16 h 453"/>
                <a:gd name="T42" fmla="*/ 7 w 937"/>
                <a:gd name="T43" fmla="*/ 16 h 453"/>
                <a:gd name="T44" fmla="*/ 7 w 937"/>
                <a:gd name="T45" fmla="*/ 16 h 453"/>
                <a:gd name="T46" fmla="*/ 6 w 937"/>
                <a:gd name="T47" fmla="*/ 15 h 453"/>
                <a:gd name="T48" fmla="*/ 5 w 937"/>
                <a:gd name="T49" fmla="*/ 16 h 453"/>
                <a:gd name="T50" fmla="*/ 2 w 937"/>
                <a:gd name="T51" fmla="*/ 16 h 453"/>
                <a:gd name="T52" fmla="*/ 1 w 937"/>
                <a:gd name="T53" fmla="*/ 16 h 453"/>
                <a:gd name="T54" fmla="*/ 0 w 937"/>
                <a:gd name="T55" fmla="*/ 12 h 453"/>
                <a:gd name="T56" fmla="*/ 0 w 937"/>
                <a:gd name="T57" fmla="*/ 8 h 453"/>
                <a:gd name="T58" fmla="*/ 1 w 937"/>
                <a:gd name="T59" fmla="*/ 6 h 453"/>
                <a:gd name="T60" fmla="*/ 5 w 937"/>
                <a:gd name="T61" fmla="*/ 5 h 453"/>
                <a:gd name="T62" fmla="*/ 7 w 937"/>
                <a:gd name="T63" fmla="*/ 5 h 453"/>
                <a:gd name="T64" fmla="*/ 10 w 937"/>
                <a:gd name="T65" fmla="*/ 4 h 453"/>
                <a:gd name="T66" fmla="*/ 15 w 937"/>
                <a:gd name="T67" fmla="*/ 3 h 453"/>
                <a:gd name="T68" fmla="*/ 18 w 937"/>
                <a:gd name="T69" fmla="*/ 2 h 453"/>
                <a:gd name="T70" fmla="*/ 18 w 937"/>
                <a:gd name="T71" fmla="*/ 3 h 453"/>
                <a:gd name="T72" fmla="*/ 19 w 937"/>
                <a:gd name="T73" fmla="*/ 3 h 453"/>
                <a:gd name="T74" fmla="*/ 19 w 937"/>
                <a:gd name="T75" fmla="*/ 3 h 453"/>
                <a:gd name="T76" fmla="*/ 20 w 937"/>
                <a:gd name="T77" fmla="*/ 2 h 453"/>
                <a:gd name="T78" fmla="*/ 20 w 937"/>
                <a:gd name="T79" fmla="*/ 2 h 453"/>
                <a:gd name="T80" fmla="*/ 21 w 937"/>
                <a:gd name="T81" fmla="*/ 2 h 453"/>
                <a:gd name="T82" fmla="*/ 22 w 937"/>
                <a:gd name="T83" fmla="*/ 1 h 453"/>
                <a:gd name="T84" fmla="*/ 24 w 937"/>
                <a:gd name="T85" fmla="*/ 0 h 453"/>
                <a:gd name="T86" fmla="*/ 24 w 937"/>
                <a:gd name="T87" fmla="*/ 2 h 453"/>
                <a:gd name="T88" fmla="*/ 24 w 937"/>
                <a:gd name="T89" fmla="*/ 4 h 453"/>
                <a:gd name="T90" fmla="*/ 26 w 937"/>
                <a:gd name="T91" fmla="*/ 6 h 453"/>
                <a:gd name="T92" fmla="*/ 28 w 937"/>
                <a:gd name="T93" fmla="*/ 10 h 453"/>
                <a:gd name="T94" fmla="*/ 31 w 937"/>
                <a:gd name="T95" fmla="*/ 11 h 453"/>
                <a:gd name="T96" fmla="*/ 32 w 937"/>
                <a:gd name="T97" fmla="*/ 11 h 453"/>
                <a:gd name="T98" fmla="*/ 33 w 937"/>
                <a:gd name="T99" fmla="*/ 9 h 453"/>
                <a:gd name="T100" fmla="*/ 34 w 937"/>
                <a:gd name="T101" fmla="*/ 9 h 453"/>
                <a:gd name="T102" fmla="*/ 34 w 937"/>
                <a:gd name="T103" fmla="*/ 9 h 453"/>
                <a:gd name="T104" fmla="*/ 34 w 937"/>
                <a:gd name="T105" fmla="*/ 9 h 453"/>
                <a:gd name="T106" fmla="*/ 34 w 937"/>
                <a:gd name="T107" fmla="*/ 11 h 453"/>
                <a:gd name="T108" fmla="*/ 33 w 937"/>
                <a:gd name="T109" fmla="*/ 12 h 453"/>
                <a:gd name="T110" fmla="*/ 31 w 937"/>
                <a:gd name="T111" fmla="*/ 13 h 45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37"/>
                <a:gd name="T169" fmla="*/ 0 h 453"/>
                <a:gd name="T170" fmla="*/ 937 w 937"/>
                <a:gd name="T171" fmla="*/ 453 h 45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37" h="453">
                  <a:moveTo>
                    <a:pt x="841" y="346"/>
                  </a:moveTo>
                  <a:lnTo>
                    <a:pt x="839" y="349"/>
                  </a:lnTo>
                  <a:lnTo>
                    <a:pt x="836" y="353"/>
                  </a:lnTo>
                  <a:lnTo>
                    <a:pt x="833" y="356"/>
                  </a:lnTo>
                  <a:lnTo>
                    <a:pt x="831" y="359"/>
                  </a:lnTo>
                  <a:lnTo>
                    <a:pt x="829" y="363"/>
                  </a:lnTo>
                  <a:lnTo>
                    <a:pt x="825" y="366"/>
                  </a:lnTo>
                  <a:lnTo>
                    <a:pt x="823" y="370"/>
                  </a:lnTo>
                  <a:lnTo>
                    <a:pt x="821" y="373"/>
                  </a:lnTo>
                  <a:lnTo>
                    <a:pt x="817" y="377"/>
                  </a:lnTo>
                  <a:lnTo>
                    <a:pt x="815" y="380"/>
                  </a:lnTo>
                  <a:lnTo>
                    <a:pt x="813" y="384"/>
                  </a:lnTo>
                  <a:lnTo>
                    <a:pt x="810" y="387"/>
                  </a:lnTo>
                  <a:lnTo>
                    <a:pt x="808" y="391"/>
                  </a:lnTo>
                  <a:lnTo>
                    <a:pt x="807" y="394"/>
                  </a:lnTo>
                  <a:lnTo>
                    <a:pt x="806" y="397"/>
                  </a:lnTo>
                  <a:lnTo>
                    <a:pt x="805" y="401"/>
                  </a:lnTo>
                  <a:lnTo>
                    <a:pt x="800" y="402"/>
                  </a:lnTo>
                  <a:lnTo>
                    <a:pt x="795" y="402"/>
                  </a:lnTo>
                  <a:lnTo>
                    <a:pt x="792" y="402"/>
                  </a:lnTo>
                  <a:lnTo>
                    <a:pt x="788" y="402"/>
                  </a:lnTo>
                  <a:lnTo>
                    <a:pt x="786" y="401"/>
                  </a:lnTo>
                  <a:lnTo>
                    <a:pt x="783" y="399"/>
                  </a:lnTo>
                  <a:lnTo>
                    <a:pt x="780" y="396"/>
                  </a:lnTo>
                  <a:lnTo>
                    <a:pt x="778" y="394"/>
                  </a:lnTo>
                  <a:lnTo>
                    <a:pt x="777" y="392"/>
                  </a:lnTo>
                  <a:lnTo>
                    <a:pt x="775" y="388"/>
                  </a:lnTo>
                  <a:lnTo>
                    <a:pt x="774" y="385"/>
                  </a:lnTo>
                  <a:lnTo>
                    <a:pt x="772" y="381"/>
                  </a:lnTo>
                  <a:lnTo>
                    <a:pt x="771" y="378"/>
                  </a:lnTo>
                  <a:lnTo>
                    <a:pt x="771" y="374"/>
                  </a:lnTo>
                  <a:lnTo>
                    <a:pt x="770" y="371"/>
                  </a:lnTo>
                  <a:lnTo>
                    <a:pt x="770" y="369"/>
                  </a:lnTo>
                  <a:lnTo>
                    <a:pt x="769" y="365"/>
                  </a:lnTo>
                  <a:lnTo>
                    <a:pt x="768" y="362"/>
                  </a:lnTo>
                  <a:lnTo>
                    <a:pt x="768" y="357"/>
                  </a:lnTo>
                  <a:lnTo>
                    <a:pt x="768" y="353"/>
                  </a:lnTo>
                  <a:lnTo>
                    <a:pt x="768" y="347"/>
                  </a:lnTo>
                  <a:lnTo>
                    <a:pt x="768" y="342"/>
                  </a:lnTo>
                  <a:lnTo>
                    <a:pt x="768" y="337"/>
                  </a:lnTo>
                  <a:lnTo>
                    <a:pt x="768" y="331"/>
                  </a:lnTo>
                  <a:lnTo>
                    <a:pt x="767" y="325"/>
                  </a:lnTo>
                  <a:lnTo>
                    <a:pt x="767" y="319"/>
                  </a:lnTo>
                  <a:lnTo>
                    <a:pt x="765" y="315"/>
                  </a:lnTo>
                  <a:lnTo>
                    <a:pt x="764" y="309"/>
                  </a:lnTo>
                  <a:lnTo>
                    <a:pt x="763" y="305"/>
                  </a:lnTo>
                  <a:lnTo>
                    <a:pt x="761" y="301"/>
                  </a:lnTo>
                  <a:lnTo>
                    <a:pt x="757" y="299"/>
                  </a:lnTo>
                  <a:lnTo>
                    <a:pt x="755" y="296"/>
                  </a:lnTo>
                  <a:lnTo>
                    <a:pt x="753" y="303"/>
                  </a:lnTo>
                  <a:lnTo>
                    <a:pt x="749" y="312"/>
                  </a:lnTo>
                  <a:lnTo>
                    <a:pt x="744" y="323"/>
                  </a:lnTo>
                  <a:lnTo>
                    <a:pt x="737" y="332"/>
                  </a:lnTo>
                  <a:lnTo>
                    <a:pt x="730" y="343"/>
                  </a:lnTo>
                  <a:lnTo>
                    <a:pt x="721" y="354"/>
                  </a:lnTo>
                  <a:lnTo>
                    <a:pt x="713" y="365"/>
                  </a:lnTo>
                  <a:lnTo>
                    <a:pt x="703" y="377"/>
                  </a:lnTo>
                  <a:lnTo>
                    <a:pt x="693" y="387"/>
                  </a:lnTo>
                  <a:lnTo>
                    <a:pt x="685" y="399"/>
                  </a:lnTo>
                  <a:lnTo>
                    <a:pt x="676" y="409"/>
                  </a:lnTo>
                  <a:lnTo>
                    <a:pt x="669" y="419"/>
                  </a:lnTo>
                  <a:lnTo>
                    <a:pt x="662" y="428"/>
                  </a:lnTo>
                  <a:lnTo>
                    <a:pt x="656" y="438"/>
                  </a:lnTo>
                  <a:lnTo>
                    <a:pt x="653" y="446"/>
                  </a:lnTo>
                  <a:lnTo>
                    <a:pt x="652" y="453"/>
                  </a:lnTo>
                  <a:lnTo>
                    <a:pt x="647" y="453"/>
                  </a:lnTo>
                  <a:lnTo>
                    <a:pt x="642" y="451"/>
                  </a:lnTo>
                  <a:lnTo>
                    <a:pt x="638" y="447"/>
                  </a:lnTo>
                  <a:lnTo>
                    <a:pt x="633" y="441"/>
                  </a:lnTo>
                  <a:lnTo>
                    <a:pt x="629" y="433"/>
                  </a:lnTo>
                  <a:lnTo>
                    <a:pt x="625" y="424"/>
                  </a:lnTo>
                  <a:lnTo>
                    <a:pt x="621" y="413"/>
                  </a:lnTo>
                  <a:lnTo>
                    <a:pt x="616" y="402"/>
                  </a:lnTo>
                  <a:lnTo>
                    <a:pt x="610" y="391"/>
                  </a:lnTo>
                  <a:lnTo>
                    <a:pt x="606" y="378"/>
                  </a:lnTo>
                  <a:lnTo>
                    <a:pt x="600" y="366"/>
                  </a:lnTo>
                  <a:lnTo>
                    <a:pt x="595" y="355"/>
                  </a:lnTo>
                  <a:lnTo>
                    <a:pt x="590" y="345"/>
                  </a:lnTo>
                  <a:lnTo>
                    <a:pt x="583" y="335"/>
                  </a:lnTo>
                  <a:lnTo>
                    <a:pt x="577" y="327"/>
                  </a:lnTo>
                  <a:lnTo>
                    <a:pt x="570" y="322"/>
                  </a:lnTo>
                  <a:lnTo>
                    <a:pt x="564" y="319"/>
                  </a:lnTo>
                  <a:lnTo>
                    <a:pt x="559" y="317"/>
                  </a:lnTo>
                  <a:lnTo>
                    <a:pt x="553" y="315"/>
                  </a:lnTo>
                  <a:lnTo>
                    <a:pt x="546" y="311"/>
                  </a:lnTo>
                  <a:lnTo>
                    <a:pt x="539" y="308"/>
                  </a:lnTo>
                  <a:lnTo>
                    <a:pt x="532" y="305"/>
                  </a:lnTo>
                  <a:lnTo>
                    <a:pt x="524" y="302"/>
                  </a:lnTo>
                  <a:lnTo>
                    <a:pt x="515" y="300"/>
                  </a:lnTo>
                  <a:lnTo>
                    <a:pt x="506" y="299"/>
                  </a:lnTo>
                  <a:lnTo>
                    <a:pt x="496" y="299"/>
                  </a:lnTo>
                  <a:lnTo>
                    <a:pt x="486" y="299"/>
                  </a:lnTo>
                  <a:lnTo>
                    <a:pt x="476" y="301"/>
                  </a:lnTo>
                  <a:lnTo>
                    <a:pt x="465" y="304"/>
                  </a:lnTo>
                  <a:lnTo>
                    <a:pt x="454" y="310"/>
                  </a:lnTo>
                  <a:lnTo>
                    <a:pt x="442" y="317"/>
                  </a:lnTo>
                  <a:lnTo>
                    <a:pt x="431" y="327"/>
                  </a:lnTo>
                  <a:lnTo>
                    <a:pt x="427" y="327"/>
                  </a:lnTo>
                  <a:lnTo>
                    <a:pt x="421" y="330"/>
                  </a:lnTo>
                  <a:lnTo>
                    <a:pt x="410" y="333"/>
                  </a:lnTo>
                  <a:lnTo>
                    <a:pt x="396" y="338"/>
                  </a:lnTo>
                  <a:lnTo>
                    <a:pt x="379" y="343"/>
                  </a:lnTo>
                  <a:lnTo>
                    <a:pt x="361" y="349"/>
                  </a:lnTo>
                  <a:lnTo>
                    <a:pt x="341" y="355"/>
                  </a:lnTo>
                  <a:lnTo>
                    <a:pt x="321" y="362"/>
                  </a:lnTo>
                  <a:lnTo>
                    <a:pt x="300" y="369"/>
                  </a:lnTo>
                  <a:lnTo>
                    <a:pt x="280" y="374"/>
                  </a:lnTo>
                  <a:lnTo>
                    <a:pt x="262" y="380"/>
                  </a:lnTo>
                  <a:lnTo>
                    <a:pt x="245" y="386"/>
                  </a:lnTo>
                  <a:lnTo>
                    <a:pt x="231" y="391"/>
                  </a:lnTo>
                  <a:lnTo>
                    <a:pt x="221" y="394"/>
                  </a:lnTo>
                  <a:lnTo>
                    <a:pt x="214" y="396"/>
                  </a:lnTo>
                  <a:lnTo>
                    <a:pt x="211" y="397"/>
                  </a:lnTo>
                  <a:lnTo>
                    <a:pt x="210" y="399"/>
                  </a:lnTo>
                  <a:lnTo>
                    <a:pt x="209" y="401"/>
                  </a:lnTo>
                  <a:lnTo>
                    <a:pt x="209" y="403"/>
                  </a:lnTo>
                  <a:lnTo>
                    <a:pt x="209" y="405"/>
                  </a:lnTo>
                  <a:lnTo>
                    <a:pt x="209" y="409"/>
                  </a:lnTo>
                  <a:lnTo>
                    <a:pt x="210" y="411"/>
                  </a:lnTo>
                  <a:lnTo>
                    <a:pt x="210" y="413"/>
                  </a:lnTo>
                  <a:lnTo>
                    <a:pt x="210" y="416"/>
                  </a:lnTo>
                  <a:lnTo>
                    <a:pt x="210" y="418"/>
                  </a:lnTo>
                  <a:lnTo>
                    <a:pt x="210" y="420"/>
                  </a:lnTo>
                  <a:lnTo>
                    <a:pt x="209" y="422"/>
                  </a:lnTo>
                  <a:lnTo>
                    <a:pt x="209" y="424"/>
                  </a:lnTo>
                  <a:lnTo>
                    <a:pt x="207" y="425"/>
                  </a:lnTo>
                  <a:lnTo>
                    <a:pt x="206" y="426"/>
                  </a:lnTo>
                  <a:lnTo>
                    <a:pt x="202" y="426"/>
                  </a:lnTo>
                  <a:lnTo>
                    <a:pt x="200" y="427"/>
                  </a:lnTo>
                  <a:lnTo>
                    <a:pt x="196" y="427"/>
                  </a:lnTo>
                  <a:lnTo>
                    <a:pt x="195" y="427"/>
                  </a:lnTo>
                  <a:lnTo>
                    <a:pt x="193" y="428"/>
                  </a:lnTo>
                  <a:lnTo>
                    <a:pt x="191" y="427"/>
                  </a:lnTo>
                  <a:lnTo>
                    <a:pt x="188" y="427"/>
                  </a:lnTo>
                  <a:lnTo>
                    <a:pt x="187" y="427"/>
                  </a:lnTo>
                  <a:lnTo>
                    <a:pt x="185" y="426"/>
                  </a:lnTo>
                  <a:lnTo>
                    <a:pt x="184" y="425"/>
                  </a:lnTo>
                  <a:lnTo>
                    <a:pt x="181" y="424"/>
                  </a:lnTo>
                  <a:lnTo>
                    <a:pt x="180" y="423"/>
                  </a:lnTo>
                  <a:lnTo>
                    <a:pt x="179" y="420"/>
                  </a:lnTo>
                  <a:lnTo>
                    <a:pt x="178" y="419"/>
                  </a:lnTo>
                  <a:lnTo>
                    <a:pt x="177" y="417"/>
                  </a:lnTo>
                  <a:lnTo>
                    <a:pt x="175" y="416"/>
                  </a:lnTo>
                  <a:lnTo>
                    <a:pt x="173" y="413"/>
                  </a:lnTo>
                  <a:lnTo>
                    <a:pt x="173" y="412"/>
                  </a:lnTo>
                  <a:lnTo>
                    <a:pt x="171" y="412"/>
                  </a:lnTo>
                  <a:lnTo>
                    <a:pt x="166" y="413"/>
                  </a:lnTo>
                  <a:lnTo>
                    <a:pt x="160" y="416"/>
                  </a:lnTo>
                  <a:lnTo>
                    <a:pt x="150" y="418"/>
                  </a:lnTo>
                  <a:lnTo>
                    <a:pt x="139" y="422"/>
                  </a:lnTo>
                  <a:lnTo>
                    <a:pt x="127" y="425"/>
                  </a:lnTo>
                  <a:lnTo>
                    <a:pt x="114" y="428"/>
                  </a:lnTo>
                  <a:lnTo>
                    <a:pt x="101" y="432"/>
                  </a:lnTo>
                  <a:lnTo>
                    <a:pt x="87" y="435"/>
                  </a:lnTo>
                  <a:lnTo>
                    <a:pt x="73" y="439"/>
                  </a:lnTo>
                  <a:lnTo>
                    <a:pt x="62" y="442"/>
                  </a:lnTo>
                  <a:lnTo>
                    <a:pt x="50" y="446"/>
                  </a:lnTo>
                  <a:lnTo>
                    <a:pt x="41" y="448"/>
                  </a:lnTo>
                  <a:lnTo>
                    <a:pt x="34" y="450"/>
                  </a:lnTo>
                  <a:lnTo>
                    <a:pt x="30" y="451"/>
                  </a:lnTo>
                  <a:lnTo>
                    <a:pt x="29" y="453"/>
                  </a:lnTo>
                  <a:lnTo>
                    <a:pt x="20" y="438"/>
                  </a:lnTo>
                  <a:lnTo>
                    <a:pt x="15" y="420"/>
                  </a:lnTo>
                  <a:lnTo>
                    <a:pt x="10" y="403"/>
                  </a:lnTo>
                  <a:lnTo>
                    <a:pt x="7" y="385"/>
                  </a:lnTo>
                  <a:lnTo>
                    <a:pt x="3" y="366"/>
                  </a:lnTo>
                  <a:lnTo>
                    <a:pt x="1" y="347"/>
                  </a:lnTo>
                  <a:lnTo>
                    <a:pt x="0" y="326"/>
                  </a:lnTo>
                  <a:lnTo>
                    <a:pt x="0" y="307"/>
                  </a:lnTo>
                  <a:lnTo>
                    <a:pt x="0" y="287"/>
                  </a:lnTo>
                  <a:lnTo>
                    <a:pt x="1" y="268"/>
                  </a:lnTo>
                  <a:lnTo>
                    <a:pt x="2" y="249"/>
                  </a:lnTo>
                  <a:lnTo>
                    <a:pt x="4" y="231"/>
                  </a:lnTo>
                  <a:lnTo>
                    <a:pt x="7" y="215"/>
                  </a:lnTo>
                  <a:lnTo>
                    <a:pt x="9" y="200"/>
                  </a:lnTo>
                  <a:lnTo>
                    <a:pt x="11" y="186"/>
                  </a:lnTo>
                  <a:lnTo>
                    <a:pt x="15" y="175"/>
                  </a:lnTo>
                  <a:lnTo>
                    <a:pt x="16" y="173"/>
                  </a:lnTo>
                  <a:lnTo>
                    <a:pt x="22" y="172"/>
                  </a:lnTo>
                  <a:lnTo>
                    <a:pt x="31" y="170"/>
                  </a:lnTo>
                  <a:lnTo>
                    <a:pt x="42" y="166"/>
                  </a:lnTo>
                  <a:lnTo>
                    <a:pt x="56" y="163"/>
                  </a:lnTo>
                  <a:lnTo>
                    <a:pt x="71" y="160"/>
                  </a:lnTo>
                  <a:lnTo>
                    <a:pt x="87" y="156"/>
                  </a:lnTo>
                  <a:lnTo>
                    <a:pt x="104" y="152"/>
                  </a:lnTo>
                  <a:lnTo>
                    <a:pt x="122" y="147"/>
                  </a:lnTo>
                  <a:lnTo>
                    <a:pt x="138" y="143"/>
                  </a:lnTo>
                  <a:lnTo>
                    <a:pt x="153" y="140"/>
                  </a:lnTo>
                  <a:lnTo>
                    <a:pt x="166" y="137"/>
                  </a:lnTo>
                  <a:lnTo>
                    <a:pt x="178" y="133"/>
                  </a:lnTo>
                  <a:lnTo>
                    <a:pt x="187" y="131"/>
                  </a:lnTo>
                  <a:lnTo>
                    <a:pt x="193" y="130"/>
                  </a:lnTo>
                  <a:lnTo>
                    <a:pt x="195" y="130"/>
                  </a:lnTo>
                  <a:lnTo>
                    <a:pt x="198" y="129"/>
                  </a:lnTo>
                  <a:lnTo>
                    <a:pt x="207" y="126"/>
                  </a:lnTo>
                  <a:lnTo>
                    <a:pt x="222" y="123"/>
                  </a:lnTo>
                  <a:lnTo>
                    <a:pt x="240" y="117"/>
                  </a:lnTo>
                  <a:lnTo>
                    <a:pt x="261" y="111"/>
                  </a:lnTo>
                  <a:lnTo>
                    <a:pt x="286" y="106"/>
                  </a:lnTo>
                  <a:lnTo>
                    <a:pt x="311" y="99"/>
                  </a:lnTo>
                  <a:lnTo>
                    <a:pt x="339" y="92"/>
                  </a:lnTo>
                  <a:lnTo>
                    <a:pt x="365" y="85"/>
                  </a:lnTo>
                  <a:lnTo>
                    <a:pt x="391" y="78"/>
                  </a:lnTo>
                  <a:lnTo>
                    <a:pt x="416" y="72"/>
                  </a:lnTo>
                  <a:lnTo>
                    <a:pt x="437" y="67"/>
                  </a:lnTo>
                  <a:lnTo>
                    <a:pt x="455" y="61"/>
                  </a:lnTo>
                  <a:lnTo>
                    <a:pt x="470" y="57"/>
                  </a:lnTo>
                  <a:lnTo>
                    <a:pt x="479" y="55"/>
                  </a:lnTo>
                  <a:lnTo>
                    <a:pt x="483" y="55"/>
                  </a:lnTo>
                  <a:lnTo>
                    <a:pt x="483" y="56"/>
                  </a:lnTo>
                  <a:lnTo>
                    <a:pt x="484" y="58"/>
                  </a:lnTo>
                  <a:lnTo>
                    <a:pt x="485" y="61"/>
                  </a:lnTo>
                  <a:lnTo>
                    <a:pt x="487" y="63"/>
                  </a:lnTo>
                  <a:lnTo>
                    <a:pt x="490" y="67"/>
                  </a:lnTo>
                  <a:lnTo>
                    <a:pt x="492" y="70"/>
                  </a:lnTo>
                  <a:lnTo>
                    <a:pt x="494" y="72"/>
                  </a:lnTo>
                  <a:lnTo>
                    <a:pt x="496" y="76"/>
                  </a:lnTo>
                  <a:lnTo>
                    <a:pt x="499" y="78"/>
                  </a:lnTo>
                  <a:lnTo>
                    <a:pt x="502" y="80"/>
                  </a:lnTo>
                  <a:lnTo>
                    <a:pt x="504" y="83"/>
                  </a:lnTo>
                  <a:lnTo>
                    <a:pt x="507" y="83"/>
                  </a:lnTo>
                  <a:lnTo>
                    <a:pt x="509" y="83"/>
                  </a:lnTo>
                  <a:lnTo>
                    <a:pt x="513" y="81"/>
                  </a:lnTo>
                  <a:lnTo>
                    <a:pt x="515" y="80"/>
                  </a:lnTo>
                  <a:lnTo>
                    <a:pt x="516" y="79"/>
                  </a:lnTo>
                  <a:lnTo>
                    <a:pt x="517" y="78"/>
                  </a:lnTo>
                  <a:lnTo>
                    <a:pt x="519" y="77"/>
                  </a:lnTo>
                  <a:lnTo>
                    <a:pt x="522" y="73"/>
                  </a:lnTo>
                  <a:lnTo>
                    <a:pt x="524" y="70"/>
                  </a:lnTo>
                  <a:lnTo>
                    <a:pt x="527" y="67"/>
                  </a:lnTo>
                  <a:lnTo>
                    <a:pt x="530" y="62"/>
                  </a:lnTo>
                  <a:lnTo>
                    <a:pt x="533" y="58"/>
                  </a:lnTo>
                  <a:lnTo>
                    <a:pt x="536" y="54"/>
                  </a:lnTo>
                  <a:lnTo>
                    <a:pt x="538" y="50"/>
                  </a:lnTo>
                  <a:lnTo>
                    <a:pt x="540" y="47"/>
                  </a:lnTo>
                  <a:lnTo>
                    <a:pt x="542" y="44"/>
                  </a:lnTo>
                  <a:lnTo>
                    <a:pt x="545" y="41"/>
                  </a:lnTo>
                  <a:lnTo>
                    <a:pt x="546" y="40"/>
                  </a:lnTo>
                  <a:lnTo>
                    <a:pt x="547" y="40"/>
                  </a:lnTo>
                  <a:lnTo>
                    <a:pt x="548" y="41"/>
                  </a:lnTo>
                  <a:lnTo>
                    <a:pt x="548" y="46"/>
                  </a:lnTo>
                  <a:lnTo>
                    <a:pt x="549" y="48"/>
                  </a:lnTo>
                  <a:lnTo>
                    <a:pt x="552" y="49"/>
                  </a:lnTo>
                  <a:lnTo>
                    <a:pt x="555" y="49"/>
                  </a:lnTo>
                  <a:lnTo>
                    <a:pt x="559" y="48"/>
                  </a:lnTo>
                  <a:lnTo>
                    <a:pt x="563" y="45"/>
                  </a:lnTo>
                  <a:lnTo>
                    <a:pt x="568" y="41"/>
                  </a:lnTo>
                  <a:lnTo>
                    <a:pt x="573" y="38"/>
                  </a:lnTo>
                  <a:lnTo>
                    <a:pt x="578" y="32"/>
                  </a:lnTo>
                  <a:lnTo>
                    <a:pt x="584" y="27"/>
                  </a:lnTo>
                  <a:lnTo>
                    <a:pt x="590" y="22"/>
                  </a:lnTo>
                  <a:lnTo>
                    <a:pt x="595" y="16"/>
                  </a:lnTo>
                  <a:lnTo>
                    <a:pt x="601" y="11"/>
                  </a:lnTo>
                  <a:lnTo>
                    <a:pt x="606" y="7"/>
                  </a:lnTo>
                  <a:lnTo>
                    <a:pt x="611" y="2"/>
                  </a:lnTo>
                  <a:lnTo>
                    <a:pt x="616" y="0"/>
                  </a:lnTo>
                  <a:lnTo>
                    <a:pt x="632" y="3"/>
                  </a:lnTo>
                  <a:lnTo>
                    <a:pt x="644" y="8"/>
                  </a:lnTo>
                  <a:lnTo>
                    <a:pt x="651" y="13"/>
                  </a:lnTo>
                  <a:lnTo>
                    <a:pt x="653" y="18"/>
                  </a:lnTo>
                  <a:lnTo>
                    <a:pt x="652" y="24"/>
                  </a:lnTo>
                  <a:lnTo>
                    <a:pt x="648" y="31"/>
                  </a:lnTo>
                  <a:lnTo>
                    <a:pt x="644" y="39"/>
                  </a:lnTo>
                  <a:lnTo>
                    <a:pt x="639" y="47"/>
                  </a:lnTo>
                  <a:lnTo>
                    <a:pt x="633" y="56"/>
                  </a:lnTo>
                  <a:lnTo>
                    <a:pt x="629" y="67"/>
                  </a:lnTo>
                  <a:lnTo>
                    <a:pt x="625" y="78"/>
                  </a:lnTo>
                  <a:lnTo>
                    <a:pt x="625" y="91"/>
                  </a:lnTo>
                  <a:lnTo>
                    <a:pt x="628" y="103"/>
                  </a:lnTo>
                  <a:lnTo>
                    <a:pt x="636" y="118"/>
                  </a:lnTo>
                  <a:lnTo>
                    <a:pt x="647" y="133"/>
                  </a:lnTo>
                  <a:lnTo>
                    <a:pt x="665" y="150"/>
                  </a:lnTo>
                  <a:lnTo>
                    <a:pt x="677" y="152"/>
                  </a:lnTo>
                  <a:lnTo>
                    <a:pt x="688" y="156"/>
                  </a:lnTo>
                  <a:lnTo>
                    <a:pt x="699" y="164"/>
                  </a:lnTo>
                  <a:lnTo>
                    <a:pt x="709" y="175"/>
                  </a:lnTo>
                  <a:lnTo>
                    <a:pt x="719" y="186"/>
                  </a:lnTo>
                  <a:lnTo>
                    <a:pt x="729" y="200"/>
                  </a:lnTo>
                  <a:lnTo>
                    <a:pt x="738" y="215"/>
                  </a:lnTo>
                  <a:lnTo>
                    <a:pt x="747" y="230"/>
                  </a:lnTo>
                  <a:lnTo>
                    <a:pt x="757" y="245"/>
                  </a:lnTo>
                  <a:lnTo>
                    <a:pt x="767" y="260"/>
                  </a:lnTo>
                  <a:lnTo>
                    <a:pt x="777" y="273"/>
                  </a:lnTo>
                  <a:lnTo>
                    <a:pt x="786" y="285"/>
                  </a:lnTo>
                  <a:lnTo>
                    <a:pt x="798" y="295"/>
                  </a:lnTo>
                  <a:lnTo>
                    <a:pt x="808" y="302"/>
                  </a:lnTo>
                  <a:lnTo>
                    <a:pt x="821" y="307"/>
                  </a:lnTo>
                  <a:lnTo>
                    <a:pt x="833" y="308"/>
                  </a:lnTo>
                  <a:lnTo>
                    <a:pt x="836" y="304"/>
                  </a:lnTo>
                  <a:lnTo>
                    <a:pt x="838" y="301"/>
                  </a:lnTo>
                  <a:lnTo>
                    <a:pt x="843" y="296"/>
                  </a:lnTo>
                  <a:lnTo>
                    <a:pt x="847" y="293"/>
                  </a:lnTo>
                  <a:lnTo>
                    <a:pt x="853" y="288"/>
                  </a:lnTo>
                  <a:lnTo>
                    <a:pt x="857" y="285"/>
                  </a:lnTo>
                  <a:lnTo>
                    <a:pt x="863" y="280"/>
                  </a:lnTo>
                  <a:lnTo>
                    <a:pt x="869" y="276"/>
                  </a:lnTo>
                  <a:lnTo>
                    <a:pt x="875" y="270"/>
                  </a:lnTo>
                  <a:lnTo>
                    <a:pt x="880" y="265"/>
                  </a:lnTo>
                  <a:lnTo>
                    <a:pt x="885" y="261"/>
                  </a:lnTo>
                  <a:lnTo>
                    <a:pt x="890" y="256"/>
                  </a:lnTo>
                  <a:lnTo>
                    <a:pt x="893" y="250"/>
                  </a:lnTo>
                  <a:lnTo>
                    <a:pt x="897" y="246"/>
                  </a:lnTo>
                  <a:lnTo>
                    <a:pt x="899" y="241"/>
                  </a:lnTo>
                  <a:lnTo>
                    <a:pt x="900" y="237"/>
                  </a:lnTo>
                  <a:lnTo>
                    <a:pt x="902" y="235"/>
                  </a:lnTo>
                  <a:lnTo>
                    <a:pt x="906" y="235"/>
                  </a:lnTo>
                  <a:lnTo>
                    <a:pt x="908" y="235"/>
                  </a:lnTo>
                  <a:lnTo>
                    <a:pt x="910" y="237"/>
                  </a:lnTo>
                  <a:lnTo>
                    <a:pt x="913" y="238"/>
                  </a:lnTo>
                  <a:lnTo>
                    <a:pt x="915" y="239"/>
                  </a:lnTo>
                  <a:lnTo>
                    <a:pt x="917" y="241"/>
                  </a:lnTo>
                  <a:lnTo>
                    <a:pt x="918" y="242"/>
                  </a:lnTo>
                  <a:lnTo>
                    <a:pt x="921" y="245"/>
                  </a:lnTo>
                  <a:lnTo>
                    <a:pt x="923" y="247"/>
                  </a:lnTo>
                  <a:lnTo>
                    <a:pt x="924" y="249"/>
                  </a:lnTo>
                  <a:lnTo>
                    <a:pt x="926" y="251"/>
                  </a:lnTo>
                  <a:lnTo>
                    <a:pt x="928" y="253"/>
                  </a:lnTo>
                  <a:lnTo>
                    <a:pt x="930" y="255"/>
                  </a:lnTo>
                  <a:lnTo>
                    <a:pt x="932" y="256"/>
                  </a:lnTo>
                  <a:lnTo>
                    <a:pt x="934" y="258"/>
                  </a:lnTo>
                  <a:lnTo>
                    <a:pt x="937" y="266"/>
                  </a:lnTo>
                  <a:lnTo>
                    <a:pt x="937" y="273"/>
                  </a:lnTo>
                  <a:lnTo>
                    <a:pt x="934" y="281"/>
                  </a:lnTo>
                  <a:lnTo>
                    <a:pt x="931" y="288"/>
                  </a:lnTo>
                  <a:lnTo>
                    <a:pt x="926" y="294"/>
                  </a:lnTo>
                  <a:lnTo>
                    <a:pt x="921" y="300"/>
                  </a:lnTo>
                  <a:lnTo>
                    <a:pt x="914" y="305"/>
                  </a:lnTo>
                  <a:lnTo>
                    <a:pt x="906" y="310"/>
                  </a:lnTo>
                  <a:lnTo>
                    <a:pt x="897" y="316"/>
                  </a:lnTo>
                  <a:lnTo>
                    <a:pt x="888" y="320"/>
                  </a:lnTo>
                  <a:lnTo>
                    <a:pt x="879" y="325"/>
                  </a:lnTo>
                  <a:lnTo>
                    <a:pt x="870" y="328"/>
                  </a:lnTo>
                  <a:lnTo>
                    <a:pt x="862" y="333"/>
                  </a:lnTo>
                  <a:lnTo>
                    <a:pt x="854" y="337"/>
                  </a:lnTo>
                  <a:lnTo>
                    <a:pt x="847" y="341"/>
                  </a:lnTo>
                  <a:lnTo>
                    <a:pt x="841" y="346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4" name="Freeform 42"/>
            <p:cNvSpPr>
              <a:spLocks/>
            </p:cNvSpPr>
            <p:nvPr/>
          </p:nvSpPr>
          <p:spPr bwMode="auto">
            <a:xfrm>
              <a:off x="4311" y="1337"/>
              <a:ext cx="679" cy="536"/>
            </a:xfrm>
            <a:custGeom>
              <a:avLst/>
              <a:gdLst>
                <a:gd name="T0" fmla="*/ 58 w 2035"/>
                <a:gd name="T1" fmla="*/ 54 h 1609"/>
                <a:gd name="T2" fmla="*/ 57 w 2035"/>
                <a:gd name="T3" fmla="*/ 53 h 1609"/>
                <a:gd name="T4" fmla="*/ 51 w 2035"/>
                <a:gd name="T5" fmla="*/ 52 h 1609"/>
                <a:gd name="T6" fmla="*/ 48 w 2035"/>
                <a:gd name="T7" fmla="*/ 51 h 1609"/>
                <a:gd name="T8" fmla="*/ 45 w 2035"/>
                <a:gd name="T9" fmla="*/ 48 h 1609"/>
                <a:gd name="T10" fmla="*/ 38 w 2035"/>
                <a:gd name="T11" fmla="*/ 45 h 1609"/>
                <a:gd name="T12" fmla="*/ 25 w 2035"/>
                <a:gd name="T13" fmla="*/ 49 h 1609"/>
                <a:gd name="T14" fmla="*/ 12 w 2035"/>
                <a:gd name="T15" fmla="*/ 52 h 1609"/>
                <a:gd name="T16" fmla="*/ 1 w 2035"/>
                <a:gd name="T17" fmla="*/ 55 h 1609"/>
                <a:gd name="T18" fmla="*/ 0 w 2035"/>
                <a:gd name="T19" fmla="*/ 53 h 1609"/>
                <a:gd name="T20" fmla="*/ 0 w 2035"/>
                <a:gd name="T21" fmla="*/ 52 h 1609"/>
                <a:gd name="T22" fmla="*/ 5 w 2035"/>
                <a:gd name="T23" fmla="*/ 45 h 1609"/>
                <a:gd name="T24" fmla="*/ 6 w 2035"/>
                <a:gd name="T25" fmla="*/ 41 h 1609"/>
                <a:gd name="T26" fmla="*/ 7 w 2035"/>
                <a:gd name="T27" fmla="*/ 39 h 1609"/>
                <a:gd name="T28" fmla="*/ 8 w 2035"/>
                <a:gd name="T29" fmla="*/ 37 h 1609"/>
                <a:gd name="T30" fmla="*/ 7 w 2035"/>
                <a:gd name="T31" fmla="*/ 36 h 1609"/>
                <a:gd name="T32" fmla="*/ 13 w 2035"/>
                <a:gd name="T33" fmla="*/ 34 h 1609"/>
                <a:gd name="T34" fmla="*/ 19 w 2035"/>
                <a:gd name="T35" fmla="*/ 34 h 1609"/>
                <a:gd name="T36" fmla="*/ 24 w 2035"/>
                <a:gd name="T37" fmla="*/ 32 h 1609"/>
                <a:gd name="T38" fmla="*/ 27 w 2035"/>
                <a:gd name="T39" fmla="*/ 29 h 1609"/>
                <a:gd name="T40" fmla="*/ 29 w 2035"/>
                <a:gd name="T41" fmla="*/ 27 h 1609"/>
                <a:gd name="T42" fmla="*/ 28 w 2035"/>
                <a:gd name="T43" fmla="*/ 25 h 1609"/>
                <a:gd name="T44" fmla="*/ 28 w 2035"/>
                <a:gd name="T45" fmla="*/ 22 h 1609"/>
                <a:gd name="T46" fmla="*/ 27 w 2035"/>
                <a:gd name="T47" fmla="*/ 21 h 1609"/>
                <a:gd name="T48" fmla="*/ 26 w 2035"/>
                <a:gd name="T49" fmla="*/ 20 h 1609"/>
                <a:gd name="T50" fmla="*/ 29 w 2035"/>
                <a:gd name="T51" fmla="*/ 17 h 1609"/>
                <a:gd name="T52" fmla="*/ 31 w 2035"/>
                <a:gd name="T53" fmla="*/ 13 h 1609"/>
                <a:gd name="T54" fmla="*/ 36 w 2035"/>
                <a:gd name="T55" fmla="*/ 6 h 1609"/>
                <a:gd name="T56" fmla="*/ 40 w 2035"/>
                <a:gd name="T57" fmla="*/ 3 h 1609"/>
                <a:gd name="T58" fmla="*/ 48 w 2035"/>
                <a:gd name="T59" fmla="*/ 0 h 1609"/>
                <a:gd name="T60" fmla="*/ 50 w 2035"/>
                <a:gd name="T61" fmla="*/ 5 h 1609"/>
                <a:gd name="T62" fmla="*/ 51 w 2035"/>
                <a:gd name="T63" fmla="*/ 12 h 1609"/>
                <a:gd name="T64" fmla="*/ 53 w 2035"/>
                <a:gd name="T65" fmla="*/ 17 h 1609"/>
                <a:gd name="T66" fmla="*/ 55 w 2035"/>
                <a:gd name="T67" fmla="*/ 21 h 1609"/>
                <a:gd name="T68" fmla="*/ 57 w 2035"/>
                <a:gd name="T69" fmla="*/ 27 h 1609"/>
                <a:gd name="T70" fmla="*/ 58 w 2035"/>
                <a:gd name="T71" fmla="*/ 32 h 1609"/>
                <a:gd name="T72" fmla="*/ 58 w 2035"/>
                <a:gd name="T73" fmla="*/ 38 h 1609"/>
                <a:gd name="T74" fmla="*/ 60 w 2035"/>
                <a:gd name="T75" fmla="*/ 43 h 1609"/>
                <a:gd name="T76" fmla="*/ 61 w 2035"/>
                <a:gd name="T77" fmla="*/ 48 h 1609"/>
                <a:gd name="T78" fmla="*/ 62 w 2035"/>
                <a:gd name="T79" fmla="*/ 50 h 1609"/>
                <a:gd name="T80" fmla="*/ 62 w 2035"/>
                <a:gd name="T81" fmla="*/ 51 h 1609"/>
                <a:gd name="T82" fmla="*/ 61 w 2035"/>
                <a:gd name="T83" fmla="*/ 51 h 1609"/>
                <a:gd name="T84" fmla="*/ 61 w 2035"/>
                <a:gd name="T85" fmla="*/ 52 h 1609"/>
                <a:gd name="T86" fmla="*/ 61 w 2035"/>
                <a:gd name="T87" fmla="*/ 52 h 1609"/>
                <a:gd name="T88" fmla="*/ 60 w 2035"/>
                <a:gd name="T89" fmla="*/ 53 h 1609"/>
                <a:gd name="T90" fmla="*/ 60 w 2035"/>
                <a:gd name="T91" fmla="*/ 54 h 1609"/>
                <a:gd name="T92" fmla="*/ 64 w 2035"/>
                <a:gd name="T93" fmla="*/ 53 h 1609"/>
                <a:gd name="T94" fmla="*/ 66 w 2035"/>
                <a:gd name="T95" fmla="*/ 51 h 1609"/>
                <a:gd name="T96" fmla="*/ 69 w 2035"/>
                <a:gd name="T97" fmla="*/ 50 h 1609"/>
                <a:gd name="T98" fmla="*/ 71 w 2035"/>
                <a:gd name="T99" fmla="*/ 49 h 1609"/>
                <a:gd name="T100" fmla="*/ 71 w 2035"/>
                <a:gd name="T101" fmla="*/ 50 h 1609"/>
                <a:gd name="T102" fmla="*/ 73 w 2035"/>
                <a:gd name="T103" fmla="*/ 49 h 1609"/>
                <a:gd name="T104" fmla="*/ 75 w 2035"/>
                <a:gd name="T105" fmla="*/ 49 h 1609"/>
                <a:gd name="T106" fmla="*/ 71 w 2035"/>
                <a:gd name="T107" fmla="*/ 53 h 1609"/>
                <a:gd name="T108" fmla="*/ 66 w 2035"/>
                <a:gd name="T109" fmla="*/ 56 h 1609"/>
                <a:gd name="T110" fmla="*/ 63 w 2035"/>
                <a:gd name="T111" fmla="*/ 57 h 1609"/>
                <a:gd name="T112" fmla="*/ 61 w 2035"/>
                <a:gd name="T113" fmla="*/ 58 h 1609"/>
                <a:gd name="T114" fmla="*/ 60 w 2035"/>
                <a:gd name="T115" fmla="*/ 60 h 1609"/>
                <a:gd name="T116" fmla="*/ 59 w 2035"/>
                <a:gd name="T117" fmla="*/ 58 h 1609"/>
                <a:gd name="T118" fmla="*/ 58 w 2035"/>
                <a:gd name="T119" fmla="*/ 55 h 160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035"/>
                <a:gd name="T181" fmla="*/ 0 h 1609"/>
                <a:gd name="T182" fmla="*/ 2035 w 2035"/>
                <a:gd name="T183" fmla="*/ 1609 h 160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035" h="1609">
                  <a:moveTo>
                    <a:pt x="1554" y="1480"/>
                  </a:moveTo>
                  <a:lnTo>
                    <a:pt x="1553" y="1479"/>
                  </a:lnTo>
                  <a:lnTo>
                    <a:pt x="1553" y="1478"/>
                  </a:lnTo>
                  <a:lnTo>
                    <a:pt x="1553" y="1477"/>
                  </a:lnTo>
                  <a:lnTo>
                    <a:pt x="1552" y="1474"/>
                  </a:lnTo>
                  <a:lnTo>
                    <a:pt x="1552" y="1471"/>
                  </a:lnTo>
                  <a:lnTo>
                    <a:pt x="1551" y="1467"/>
                  </a:lnTo>
                  <a:lnTo>
                    <a:pt x="1551" y="1464"/>
                  </a:lnTo>
                  <a:lnTo>
                    <a:pt x="1550" y="1462"/>
                  </a:lnTo>
                  <a:lnTo>
                    <a:pt x="1549" y="1458"/>
                  </a:lnTo>
                  <a:lnTo>
                    <a:pt x="1549" y="1455"/>
                  </a:lnTo>
                  <a:lnTo>
                    <a:pt x="1547" y="1451"/>
                  </a:lnTo>
                  <a:lnTo>
                    <a:pt x="1547" y="1449"/>
                  </a:lnTo>
                  <a:lnTo>
                    <a:pt x="1546" y="1446"/>
                  </a:lnTo>
                  <a:lnTo>
                    <a:pt x="1546" y="1444"/>
                  </a:lnTo>
                  <a:lnTo>
                    <a:pt x="1546" y="1443"/>
                  </a:lnTo>
                  <a:lnTo>
                    <a:pt x="1543" y="1442"/>
                  </a:lnTo>
                  <a:lnTo>
                    <a:pt x="1536" y="1441"/>
                  </a:lnTo>
                  <a:lnTo>
                    <a:pt x="1524" y="1438"/>
                  </a:lnTo>
                  <a:lnTo>
                    <a:pt x="1511" y="1434"/>
                  </a:lnTo>
                  <a:lnTo>
                    <a:pt x="1493" y="1431"/>
                  </a:lnTo>
                  <a:lnTo>
                    <a:pt x="1474" y="1426"/>
                  </a:lnTo>
                  <a:lnTo>
                    <a:pt x="1453" y="1421"/>
                  </a:lnTo>
                  <a:lnTo>
                    <a:pt x="1432" y="1417"/>
                  </a:lnTo>
                  <a:lnTo>
                    <a:pt x="1411" y="1411"/>
                  </a:lnTo>
                  <a:lnTo>
                    <a:pt x="1390" y="1407"/>
                  </a:lnTo>
                  <a:lnTo>
                    <a:pt x="1370" y="1402"/>
                  </a:lnTo>
                  <a:lnTo>
                    <a:pt x="1353" y="1398"/>
                  </a:lnTo>
                  <a:lnTo>
                    <a:pt x="1339" y="1395"/>
                  </a:lnTo>
                  <a:lnTo>
                    <a:pt x="1328" y="1392"/>
                  </a:lnTo>
                  <a:lnTo>
                    <a:pt x="1321" y="1390"/>
                  </a:lnTo>
                  <a:lnTo>
                    <a:pt x="1319" y="1390"/>
                  </a:lnTo>
                  <a:lnTo>
                    <a:pt x="1312" y="1386"/>
                  </a:lnTo>
                  <a:lnTo>
                    <a:pt x="1305" y="1381"/>
                  </a:lnTo>
                  <a:lnTo>
                    <a:pt x="1296" y="1377"/>
                  </a:lnTo>
                  <a:lnTo>
                    <a:pt x="1286" y="1372"/>
                  </a:lnTo>
                  <a:lnTo>
                    <a:pt x="1277" y="1366"/>
                  </a:lnTo>
                  <a:lnTo>
                    <a:pt x="1268" y="1361"/>
                  </a:lnTo>
                  <a:lnTo>
                    <a:pt x="1258" y="1354"/>
                  </a:lnTo>
                  <a:lnTo>
                    <a:pt x="1248" y="1347"/>
                  </a:lnTo>
                  <a:lnTo>
                    <a:pt x="1239" y="1339"/>
                  </a:lnTo>
                  <a:lnTo>
                    <a:pt x="1231" y="1331"/>
                  </a:lnTo>
                  <a:lnTo>
                    <a:pt x="1223" y="1323"/>
                  </a:lnTo>
                  <a:lnTo>
                    <a:pt x="1217" y="1313"/>
                  </a:lnTo>
                  <a:lnTo>
                    <a:pt x="1213" y="1303"/>
                  </a:lnTo>
                  <a:lnTo>
                    <a:pt x="1209" y="1293"/>
                  </a:lnTo>
                  <a:lnTo>
                    <a:pt x="1208" y="1282"/>
                  </a:lnTo>
                  <a:lnTo>
                    <a:pt x="1209" y="1271"/>
                  </a:lnTo>
                  <a:lnTo>
                    <a:pt x="1185" y="1245"/>
                  </a:lnTo>
                  <a:lnTo>
                    <a:pt x="1159" y="1227"/>
                  </a:lnTo>
                  <a:lnTo>
                    <a:pt x="1128" y="1217"/>
                  </a:lnTo>
                  <a:lnTo>
                    <a:pt x="1094" y="1212"/>
                  </a:lnTo>
                  <a:lnTo>
                    <a:pt x="1059" y="1212"/>
                  </a:lnTo>
                  <a:lnTo>
                    <a:pt x="1022" y="1218"/>
                  </a:lnTo>
                  <a:lnTo>
                    <a:pt x="983" y="1226"/>
                  </a:lnTo>
                  <a:lnTo>
                    <a:pt x="944" y="1239"/>
                  </a:lnTo>
                  <a:lnTo>
                    <a:pt x="904" y="1251"/>
                  </a:lnTo>
                  <a:lnTo>
                    <a:pt x="863" y="1266"/>
                  </a:lnTo>
                  <a:lnTo>
                    <a:pt x="824" y="1281"/>
                  </a:lnTo>
                  <a:lnTo>
                    <a:pt x="785" y="1295"/>
                  </a:lnTo>
                  <a:lnTo>
                    <a:pt x="748" y="1309"/>
                  </a:lnTo>
                  <a:lnTo>
                    <a:pt x="714" y="1319"/>
                  </a:lnTo>
                  <a:lnTo>
                    <a:pt x="683" y="1326"/>
                  </a:lnTo>
                  <a:lnTo>
                    <a:pt x="654" y="1331"/>
                  </a:lnTo>
                  <a:lnTo>
                    <a:pt x="646" y="1332"/>
                  </a:lnTo>
                  <a:lnTo>
                    <a:pt x="627" y="1338"/>
                  </a:lnTo>
                  <a:lnTo>
                    <a:pt x="594" y="1344"/>
                  </a:lnTo>
                  <a:lnTo>
                    <a:pt x="554" y="1355"/>
                  </a:lnTo>
                  <a:lnTo>
                    <a:pt x="506" y="1367"/>
                  </a:lnTo>
                  <a:lnTo>
                    <a:pt x="452" y="1381"/>
                  </a:lnTo>
                  <a:lnTo>
                    <a:pt x="394" y="1395"/>
                  </a:lnTo>
                  <a:lnTo>
                    <a:pt x="336" y="1411"/>
                  </a:lnTo>
                  <a:lnTo>
                    <a:pt x="276" y="1426"/>
                  </a:lnTo>
                  <a:lnTo>
                    <a:pt x="218" y="1440"/>
                  </a:lnTo>
                  <a:lnTo>
                    <a:pt x="164" y="1454"/>
                  </a:lnTo>
                  <a:lnTo>
                    <a:pt x="116" y="1466"/>
                  </a:lnTo>
                  <a:lnTo>
                    <a:pt x="76" y="1477"/>
                  </a:lnTo>
                  <a:lnTo>
                    <a:pt x="44" y="1483"/>
                  </a:lnTo>
                  <a:lnTo>
                    <a:pt x="24" y="1489"/>
                  </a:lnTo>
                  <a:lnTo>
                    <a:pt x="17" y="1492"/>
                  </a:lnTo>
                  <a:lnTo>
                    <a:pt x="16" y="1490"/>
                  </a:lnTo>
                  <a:lnTo>
                    <a:pt x="16" y="1488"/>
                  </a:lnTo>
                  <a:lnTo>
                    <a:pt x="16" y="1485"/>
                  </a:lnTo>
                  <a:lnTo>
                    <a:pt x="16" y="1480"/>
                  </a:lnTo>
                  <a:lnTo>
                    <a:pt x="15" y="1474"/>
                  </a:lnTo>
                  <a:lnTo>
                    <a:pt x="14" y="1469"/>
                  </a:lnTo>
                  <a:lnTo>
                    <a:pt x="14" y="1462"/>
                  </a:lnTo>
                  <a:lnTo>
                    <a:pt x="13" y="1455"/>
                  </a:lnTo>
                  <a:lnTo>
                    <a:pt x="11" y="1447"/>
                  </a:lnTo>
                  <a:lnTo>
                    <a:pt x="10" y="1440"/>
                  </a:lnTo>
                  <a:lnTo>
                    <a:pt x="8" y="1433"/>
                  </a:lnTo>
                  <a:lnTo>
                    <a:pt x="7" y="1426"/>
                  </a:lnTo>
                  <a:lnTo>
                    <a:pt x="6" y="1420"/>
                  </a:lnTo>
                  <a:lnTo>
                    <a:pt x="3" y="1416"/>
                  </a:lnTo>
                  <a:lnTo>
                    <a:pt x="1" y="1411"/>
                  </a:lnTo>
                  <a:lnTo>
                    <a:pt x="0" y="1409"/>
                  </a:lnTo>
                  <a:lnTo>
                    <a:pt x="1" y="1407"/>
                  </a:lnTo>
                  <a:lnTo>
                    <a:pt x="6" y="1401"/>
                  </a:lnTo>
                  <a:lnTo>
                    <a:pt x="13" y="1393"/>
                  </a:lnTo>
                  <a:lnTo>
                    <a:pt x="23" y="1380"/>
                  </a:lnTo>
                  <a:lnTo>
                    <a:pt x="34" y="1366"/>
                  </a:lnTo>
                  <a:lnTo>
                    <a:pt x="47" y="1350"/>
                  </a:lnTo>
                  <a:lnTo>
                    <a:pt x="62" y="1331"/>
                  </a:lnTo>
                  <a:lnTo>
                    <a:pt x="77" y="1311"/>
                  </a:lnTo>
                  <a:lnTo>
                    <a:pt x="93" y="1289"/>
                  </a:lnTo>
                  <a:lnTo>
                    <a:pt x="109" y="1266"/>
                  </a:lnTo>
                  <a:lnTo>
                    <a:pt x="125" y="1242"/>
                  </a:lnTo>
                  <a:lnTo>
                    <a:pt x="140" y="1219"/>
                  </a:lnTo>
                  <a:lnTo>
                    <a:pt x="154" y="1195"/>
                  </a:lnTo>
                  <a:lnTo>
                    <a:pt x="168" y="1171"/>
                  </a:lnTo>
                  <a:lnTo>
                    <a:pt x="178" y="1147"/>
                  </a:lnTo>
                  <a:lnTo>
                    <a:pt x="188" y="1125"/>
                  </a:lnTo>
                  <a:lnTo>
                    <a:pt x="182" y="1118"/>
                  </a:lnTo>
                  <a:lnTo>
                    <a:pt x="177" y="1114"/>
                  </a:lnTo>
                  <a:lnTo>
                    <a:pt x="171" y="1108"/>
                  </a:lnTo>
                  <a:lnTo>
                    <a:pt x="168" y="1103"/>
                  </a:lnTo>
                  <a:lnTo>
                    <a:pt x="164" y="1099"/>
                  </a:lnTo>
                  <a:lnTo>
                    <a:pt x="162" y="1094"/>
                  </a:lnTo>
                  <a:lnTo>
                    <a:pt x="161" y="1091"/>
                  </a:lnTo>
                  <a:lnTo>
                    <a:pt x="161" y="1086"/>
                  </a:lnTo>
                  <a:lnTo>
                    <a:pt x="163" y="1081"/>
                  </a:lnTo>
                  <a:lnTo>
                    <a:pt x="165" y="1076"/>
                  </a:lnTo>
                  <a:lnTo>
                    <a:pt x="171" y="1071"/>
                  </a:lnTo>
                  <a:lnTo>
                    <a:pt x="178" y="1065"/>
                  </a:lnTo>
                  <a:lnTo>
                    <a:pt x="186" y="1060"/>
                  </a:lnTo>
                  <a:lnTo>
                    <a:pt x="198" y="1053"/>
                  </a:lnTo>
                  <a:lnTo>
                    <a:pt x="210" y="1045"/>
                  </a:lnTo>
                  <a:lnTo>
                    <a:pt x="226" y="1038"/>
                  </a:lnTo>
                  <a:lnTo>
                    <a:pt x="224" y="1033"/>
                  </a:lnTo>
                  <a:lnTo>
                    <a:pt x="223" y="1030"/>
                  </a:lnTo>
                  <a:lnTo>
                    <a:pt x="221" y="1026"/>
                  </a:lnTo>
                  <a:lnTo>
                    <a:pt x="218" y="1022"/>
                  </a:lnTo>
                  <a:lnTo>
                    <a:pt x="217" y="1018"/>
                  </a:lnTo>
                  <a:lnTo>
                    <a:pt x="215" y="1015"/>
                  </a:lnTo>
                  <a:lnTo>
                    <a:pt x="213" y="1011"/>
                  </a:lnTo>
                  <a:lnTo>
                    <a:pt x="210" y="1008"/>
                  </a:lnTo>
                  <a:lnTo>
                    <a:pt x="208" y="1003"/>
                  </a:lnTo>
                  <a:lnTo>
                    <a:pt x="207" y="1000"/>
                  </a:lnTo>
                  <a:lnTo>
                    <a:pt x="205" y="995"/>
                  </a:lnTo>
                  <a:lnTo>
                    <a:pt x="203" y="992"/>
                  </a:lnTo>
                  <a:lnTo>
                    <a:pt x="202" y="987"/>
                  </a:lnTo>
                  <a:lnTo>
                    <a:pt x="202" y="983"/>
                  </a:lnTo>
                  <a:lnTo>
                    <a:pt x="201" y="979"/>
                  </a:lnTo>
                  <a:lnTo>
                    <a:pt x="202" y="975"/>
                  </a:lnTo>
                  <a:lnTo>
                    <a:pt x="221" y="964"/>
                  </a:lnTo>
                  <a:lnTo>
                    <a:pt x="238" y="954"/>
                  </a:lnTo>
                  <a:lnTo>
                    <a:pt x="255" y="945"/>
                  </a:lnTo>
                  <a:lnTo>
                    <a:pt x="271" y="937"/>
                  </a:lnTo>
                  <a:lnTo>
                    <a:pt x="286" y="930"/>
                  </a:lnTo>
                  <a:lnTo>
                    <a:pt x="301" y="923"/>
                  </a:lnTo>
                  <a:lnTo>
                    <a:pt x="316" y="917"/>
                  </a:lnTo>
                  <a:lnTo>
                    <a:pt x="331" y="914"/>
                  </a:lnTo>
                  <a:lnTo>
                    <a:pt x="346" y="910"/>
                  </a:lnTo>
                  <a:lnTo>
                    <a:pt x="361" y="909"/>
                  </a:lnTo>
                  <a:lnTo>
                    <a:pt x="377" y="909"/>
                  </a:lnTo>
                  <a:lnTo>
                    <a:pt x="394" y="911"/>
                  </a:lnTo>
                  <a:lnTo>
                    <a:pt x="412" y="914"/>
                  </a:lnTo>
                  <a:lnTo>
                    <a:pt x="431" y="919"/>
                  </a:lnTo>
                  <a:lnTo>
                    <a:pt x="452" y="926"/>
                  </a:lnTo>
                  <a:lnTo>
                    <a:pt x="475" y="935"/>
                  </a:lnTo>
                  <a:lnTo>
                    <a:pt x="491" y="927"/>
                  </a:lnTo>
                  <a:lnTo>
                    <a:pt x="507" y="921"/>
                  </a:lnTo>
                  <a:lnTo>
                    <a:pt x="525" y="914"/>
                  </a:lnTo>
                  <a:lnTo>
                    <a:pt x="543" y="908"/>
                  </a:lnTo>
                  <a:lnTo>
                    <a:pt x="560" y="902"/>
                  </a:lnTo>
                  <a:lnTo>
                    <a:pt x="578" y="896"/>
                  </a:lnTo>
                  <a:lnTo>
                    <a:pt x="595" y="891"/>
                  </a:lnTo>
                  <a:lnTo>
                    <a:pt x="613" y="884"/>
                  </a:lnTo>
                  <a:lnTo>
                    <a:pt x="629" y="877"/>
                  </a:lnTo>
                  <a:lnTo>
                    <a:pt x="645" y="868"/>
                  </a:lnTo>
                  <a:lnTo>
                    <a:pt x="660" y="859"/>
                  </a:lnTo>
                  <a:lnTo>
                    <a:pt x="674" y="847"/>
                  </a:lnTo>
                  <a:lnTo>
                    <a:pt x="686" y="834"/>
                  </a:lnTo>
                  <a:lnTo>
                    <a:pt x="697" y="819"/>
                  </a:lnTo>
                  <a:lnTo>
                    <a:pt x="706" y="802"/>
                  </a:lnTo>
                  <a:lnTo>
                    <a:pt x="714" y="783"/>
                  </a:lnTo>
                  <a:lnTo>
                    <a:pt x="714" y="782"/>
                  </a:lnTo>
                  <a:lnTo>
                    <a:pt x="716" y="780"/>
                  </a:lnTo>
                  <a:lnTo>
                    <a:pt x="718" y="777"/>
                  </a:lnTo>
                  <a:lnTo>
                    <a:pt x="723" y="773"/>
                  </a:lnTo>
                  <a:lnTo>
                    <a:pt x="728" y="770"/>
                  </a:lnTo>
                  <a:lnTo>
                    <a:pt x="732" y="765"/>
                  </a:lnTo>
                  <a:lnTo>
                    <a:pt x="738" y="761"/>
                  </a:lnTo>
                  <a:lnTo>
                    <a:pt x="744" y="756"/>
                  </a:lnTo>
                  <a:lnTo>
                    <a:pt x="750" y="752"/>
                  </a:lnTo>
                  <a:lnTo>
                    <a:pt x="755" y="747"/>
                  </a:lnTo>
                  <a:lnTo>
                    <a:pt x="760" y="742"/>
                  </a:lnTo>
                  <a:lnTo>
                    <a:pt x="764" y="739"/>
                  </a:lnTo>
                  <a:lnTo>
                    <a:pt x="769" y="736"/>
                  </a:lnTo>
                  <a:lnTo>
                    <a:pt x="771" y="732"/>
                  </a:lnTo>
                  <a:lnTo>
                    <a:pt x="774" y="731"/>
                  </a:lnTo>
                  <a:lnTo>
                    <a:pt x="775" y="731"/>
                  </a:lnTo>
                  <a:lnTo>
                    <a:pt x="775" y="722"/>
                  </a:lnTo>
                  <a:lnTo>
                    <a:pt x="773" y="714"/>
                  </a:lnTo>
                  <a:lnTo>
                    <a:pt x="768" y="706"/>
                  </a:lnTo>
                  <a:lnTo>
                    <a:pt x="762" y="698"/>
                  </a:lnTo>
                  <a:lnTo>
                    <a:pt x="755" y="690"/>
                  </a:lnTo>
                  <a:lnTo>
                    <a:pt x="748" y="682"/>
                  </a:lnTo>
                  <a:lnTo>
                    <a:pt x="741" y="674"/>
                  </a:lnTo>
                  <a:lnTo>
                    <a:pt x="735" y="666"/>
                  </a:lnTo>
                  <a:lnTo>
                    <a:pt x="730" y="656"/>
                  </a:lnTo>
                  <a:lnTo>
                    <a:pt x="727" y="646"/>
                  </a:lnTo>
                  <a:lnTo>
                    <a:pt x="725" y="636"/>
                  </a:lnTo>
                  <a:lnTo>
                    <a:pt x="728" y="625"/>
                  </a:lnTo>
                  <a:lnTo>
                    <a:pt x="733" y="613"/>
                  </a:lnTo>
                  <a:lnTo>
                    <a:pt x="744" y="600"/>
                  </a:lnTo>
                  <a:lnTo>
                    <a:pt x="759" y="585"/>
                  </a:lnTo>
                  <a:lnTo>
                    <a:pt x="779" y="570"/>
                  </a:lnTo>
                  <a:lnTo>
                    <a:pt x="775" y="564"/>
                  </a:lnTo>
                  <a:lnTo>
                    <a:pt x="770" y="560"/>
                  </a:lnTo>
                  <a:lnTo>
                    <a:pt x="764" y="559"/>
                  </a:lnTo>
                  <a:lnTo>
                    <a:pt x="759" y="559"/>
                  </a:lnTo>
                  <a:lnTo>
                    <a:pt x="753" y="559"/>
                  </a:lnTo>
                  <a:lnTo>
                    <a:pt x="746" y="561"/>
                  </a:lnTo>
                  <a:lnTo>
                    <a:pt x="739" y="563"/>
                  </a:lnTo>
                  <a:lnTo>
                    <a:pt x="732" y="564"/>
                  </a:lnTo>
                  <a:lnTo>
                    <a:pt x="727" y="567"/>
                  </a:lnTo>
                  <a:lnTo>
                    <a:pt x="720" y="568"/>
                  </a:lnTo>
                  <a:lnTo>
                    <a:pt x="715" y="568"/>
                  </a:lnTo>
                  <a:lnTo>
                    <a:pt x="710" y="567"/>
                  </a:lnTo>
                  <a:lnTo>
                    <a:pt x="706" y="564"/>
                  </a:lnTo>
                  <a:lnTo>
                    <a:pt x="704" y="559"/>
                  </a:lnTo>
                  <a:lnTo>
                    <a:pt x="702" y="552"/>
                  </a:lnTo>
                  <a:lnTo>
                    <a:pt x="702" y="543"/>
                  </a:lnTo>
                  <a:lnTo>
                    <a:pt x="704" y="536"/>
                  </a:lnTo>
                  <a:lnTo>
                    <a:pt x="707" y="529"/>
                  </a:lnTo>
                  <a:lnTo>
                    <a:pt x="714" y="522"/>
                  </a:lnTo>
                  <a:lnTo>
                    <a:pt x="722" y="514"/>
                  </a:lnTo>
                  <a:lnTo>
                    <a:pt x="731" y="507"/>
                  </a:lnTo>
                  <a:lnTo>
                    <a:pt x="741" y="499"/>
                  </a:lnTo>
                  <a:lnTo>
                    <a:pt x="753" y="492"/>
                  </a:lnTo>
                  <a:lnTo>
                    <a:pt x="763" y="483"/>
                  </a:lnTo>
                  <a:lnTo>
                    <a:pt x="774" y="475"/>
                  </a:lnTo>
                  <a:lnTo>
                    <a:pt x="782" y="466"/>
                  </a:lnTo>
                  <a:lnTo>
                    <a:pt x="789" y="455"/>
                  </a:lnTo>
                  <a:lnTo>
                    <a:pt x="794" y="444"/>
                  </a:lnTo>
                  <a:lnTo>
                    <a:pt x="797" y="432"/>
                  </a:lnTo>
                  <a:lnTo>
                    <a:pt x="796" y="421"/>
                  </a:lnTo>
                  <a:lnTo>
                    <a:pt x="791" y="407"/>
                  </a:lnTo>
                  <a:lnTo>
                    <a:pt x="783" y="393"/>
                  </a:lnTo>
                  <a:lnTo>
                    <a:pt x="799" y="376"/>
                  </a:lnTo>
                  <a:lnTo>
                    <a:pt x="815" y="358"/>
                  </a:lnTo>
                  <a:lnTo>
                    <a:pt x="832" y="338"/>
                  </a:lnTo>
                  <a:lnTo>
                    <a:pt x="850" y="317"/>
                  </a:lnTo>
                  <a:lnTo>
                    <a:pt x="867" y="297"/>
                  </a:lnTo>
                  <a:lnTo>
                    <a:pt x="884" y="276"/>
                  </a:lnTo>
                  <a:lnTo>
                    <a:pt x="901" y="254"/>
                  </a:lnTo>
                  <a:lnTo>
                    <a:pt x="917" y="232"/>
                  </a:lnTo>
                  <a:lnTo>
                    <a:pt x="933" y="212"/>
                  </a:lnTo>
                  <a:lnTo>
                    <a:pt x="948" y="191"/>
                  </a:lnTo>
                  <a:lnTo>
                    <a:pt x="962" y="173"/>
                  </a:lnTo>
                  <a:lnTo>
                    <a:pt x="975" y="154"/>
                  </a:lnTo>
                  <a:lnTo>
                    <a:pt x="988" y="137"/>
                  </a:lnTo>
                  <a:lnTo>
                    <a:pt x="998" y="121"/>
                  </a:lnTo>
                  <a:lnTo>
                    <a:pt x="1007" y="107"/>
                  </a:lnTo>
                  <a:lnTo>
                    <a:pt x="1015" y="97"/>
                  </a:lnTo>
                  <a:lnTo>
                    <a:pt x="1017" y="96"/>
                  </a:lnTo>
                  <a:lnTo>
                    <a:pt x="1024" y="92"/>
                  </a:lnTo>
                  <a:lnTo>
                    <a:pt x="1036" y="88"/>
                  </a:lnTo>
                  <a:lnTo>
                    <a:pt x="1051" y="82"/>
                  </a:lnTo>
                  <a:lnTo>
                    <a:pt x="1069" y="74"/>
                  </a:lnTo>
                  <a:lnTo>
                    <a:pt x="1090" y="66"/>
                  </a:lnTo>
                  <a:lnTo>
                    <a:pt x="1113" y="58"/>
                  </a:lnTo>
                  <a:lnTo>
                    <a:pt x="1137" y="49"/>
                  </a:lnTo>
                  <a:lnTo>
                    <a:pt x="1162" y="39"/>
                  </a:lnTo>
                  <a:lnTo>
                    <a:pt x="1188" y="31"/>
                  </a:lnTo>
                  <a:lnTo>
                    <a:pt x="1213" y="23"/>
                  </a:lnTo>
                  <a:lnTo>
                    <a:pt x="1238" y="15"/>
                  </a:lnTo>
                  <a:lnTo>
                    <a:pt x="1262" y="10"/>
                  </a:lnTo>
                  <a:lnTo>
                    <a:pt x="1284" y="5"/>
                  </a:lnTo>
                  <a:lnTo>
                    <a:pt x="1304" y="1"/>
                  </a:lnTo>
                  <a:lnTo>
                    <a:pt x="1321" y="0"/>
                  </a:lnTo>
                  <a:lnTo>
                    <a:pt x="1326" y="18"/>
                  </a:lnTo>
                  <a:lnTo>
                    <a:pt x="1330" y="36"/>
                  </a:lnTo>
                  <a:lnTo>
                    <a:pt x="1336" y="54"/>
                  </a:lnTo>
                  <a:lnTo>
                    <a:pt x="1342" y="73"/>
                  </a:lnTo>
                  <a:lnTo>
                    <a:pt x="1347" y="91"/>
                  </a:lnTo>
                  <a:lnTo>
                    <a:pt x="1353" y="111"/>
                  </a:lnTo>
                  <a:lnTo>
                    <a:pt x="1358" y="129"/>
                  </a:lnTo>
                  <a:lnTo>
                    <a:pt x="1363" y="149"/>
                  </a:lnTo>
                  <a:lnTo>
                    <a:pt x="1368" y="167"/>
                  </a:lnTo>
                  <a:lnTo>
                    <a:pt x="1372" y="186"/>
                  </a:lnTo>
                  <a:lnTo>
                    <a:pt x="1375" y="207"/>
                  </a:lnTo>
                  <a:lnTo>
                    <a:pt x="1378" y="227"/>
                  </a:lnTo>
                  <a:lnTo>
                    <a:pt x="1380" y="247"/>
                  </a:lnTo>
                  <a:lnTo>
                    <a:pt x="1381" y="268"/>
                  </a:lnTo>
                  <a:lnTo>
                    <a:pt x="1380" y="290"/>
                  </a:lnTo>
                  <a:lnTo>
                    <a:pt x="1378" y="312"/>
                  </a:lnTo>
                  <a:lnTo>
                    <a:pt x="1388" y="319"/>
                  </a:lnTo>
                  <a:lnTo>
                    <a:pt x="1395" y="330"/>
                  </a:lnTo>
                  <a:lnTo>
                    <a:pt x="1400" y="344"/>
                  </a:lnTo>
                  <a:lnTo>
                    <a:pt x="1405" y="360"/>
                  </a:lnTo>
                  <a:lnTo>
                    <a:pt x="1408" y="377"/>
                  </a:lnTo>
                  <a:lnTo>
                    <a:pt x="1411" y="396"/>
                  </a:lnTo>
                  <a:lnTo>
                    <a:pt x="1413" y="415"/>
                  </a:lnTo>
                  <a:lnTo>
                    <a:pt x="1415" y="435"/>
                  </a:lnTo>
                  <a:lnTo>
                    <a:pt x="1419" y="454"/>
                  </a:lnTo>
                  <a:lnTo>
                    <a:pt x="1422" y="472"/>
                  </a:lnTo>
                  <a:lnTo>
                    <a:pt x="1427" y="489"/>
                  </a:lnTo>
                  <a:lnTo>
                    <a:pt x="1432" y="504"/>
                  </a:lnTo>
                  <a:lnTo>
                    <a:pt x="1440" y="515"/>
                  </a:lnTo>
                  <a:lnTo>
                    <a:pt x="1450" y="523"/>
                  </a:lnTo>
                  <a:lnTo>
                    <a:pt x="1462" y="529"/>
                  </a:lnTo>
                  <a:lnTo>
                    <a:pt x="1477" y="530"/>
                  </a:lnTo>
                  <a:lnTo>
                    <a:pt x="1485" y="545"/>
                  </a:lnTo>
                  <a:lnTo>
                    <a:pt x="1493" y="561"/>
                  </a:lnTo>
                  <a:lnTo>
                    <a:pt x="1500" y="577"/>
                  </a:lnTo>
                  <a:lnTo>
                    <a:pt x="1506" y="595"/>
                  </a:lnTo>
                  <a:lnTo>
                    <a:pt x="1512" y="613"/>
                  </a:lnTo>
                  <a:lnTo>
                    <a:pt x="1516" y="631"/>
                  </a:lnTo>
                  <a:lnTo>
                    <a:pt x="1521" y="649"/>
                  </a:lnTo>
                  <a:lnTo>
                    <a:pt x="1526" y="668"/>
                  </a:lnTo>
                  <a:lnTo>
                    <a:pt x="1530" y="686"/>
                  </a:lnTo>
                  <a:lnTo>
                    <a:pt x="1535" y="705"/>
                  </a:lnTo>
                  <a:lnTo>
                    <a:pt x="1539" y="722"/>
                  </a:lnTo>
                  <a:lnTo>
                    <a:pt x="1544" y="740"/>
                  </a:lnTo>
                  <a:lnTo>
                    <a:pt x="1550" y="756"/>
                  </a:lnTo>
                  <a:lnTo>
                    <a:pt x="1557" y="773"/>
                  </a:lnTo>
                  <a:lnTo>
                    <a:pt x="1564" y="790"/>
                  </a:lnTo>
                  <a:lnTo>
                    <a:pt x="1573" y="805"/>
                  </a:lnTo>
                  <a:lnTo>
                    <a:pt x="1569" y="815"/>
                  </a:lnTo>
                  <a:lnTo>
                    <a:pt x="1567" y="829"/>
                  </a:lnTo>
                  <a:lnTo>
                    <a:pt x="1565" y="844"/>
                  </a:lnTo>
                  <a:lnTo>
                    <a:pt x="1562" y="860"/>
                  </a:lnTo>
                  <a:lnTo>
                    <a:pt x="1560" y="878"/>
                  </a:lnTo>
                  <a:lnTo>
                    <a:pt x="1559" y="896"/>
                  </a:lnTo>
                  <a:lnTo>
                    <a:pt x="1558" y="916"/>
                  </a:lnTo>
                  <a:lnTo>
                    <a:pt x="1557" y="935"/>
                  </a:lnTo>
                  <a:lnTo>
                    <a:pt x="1558" y="956"/>
                  </a:lnTo>
                  <a:lnTo>
                    <a:pt x="1559" y="976"/>
                  </a:lnTo>
                  <a:lnTo>
                    <a:pt x="1560" y="995"/>
                  </a:lnTo>
                  <a:lnTo>
                    <a:pt x="1564" y="1015"/>
                  </a:lnTo>
                  <a:lnTo>
                    <a:pt x="1567" y="1033"/>
                  </a:lnTo>
                  <a:lnTo>
                    <a:pt x="1573" y="1050"/>
                  </a:lnTo>
                  <a:lnTo>
                    <a:pt x="1578" y="1068"/>
                  </a:lnTo>
                  <a:lnTo>
                    <a:pt x="1587" y="1083"/>
                  </a:lnTo>
                  <a:lnTo>
                    <a:pt x="1591" y="1094"/>
                  </a:lnTo>
                  <a:lnTo>
                    <a:pt x="1596" y="1107"/>
                  </a:lnTo>
                  <a:lnTo>
                    <a:pt x="1599" y="1119"/>
                  </a:lnTo>
                  <a:lnTo>
                    <a:pt x="1601" y="1133"/>
                  </a:lnTo>
                  <a:lnTo>
                    <a:pt x="1603" y="1147"/>
                  </a:lnTo>
                  <a:lnTo>
                    <a:pt x="1604" y="1162"/>
                  </a:lnTo>
                  <a:lnTo>
                    <a:pt x="1605" y="1177"/>
                  </a:lnTo>
                  <a:lnTo>
                    <a:pt x="1606" y="1193"/>
                  </a:lnTo>
                  <a:lnTo>
                    <a:pt x="1607" y="1208"/>
                  </a:lnTo>
                  <a:lnTo>
                    <a:pt x="1610" y="1224"/>
                  </a:lnTo>
                  <a:lnTo>
                    <a:pt x="1612" y="1240"/>
                  </a:lnTo>
                  <a:lnTo>
                    <a:pt x="1615" y="1256"/>
                  </a:lnTo>
                  <a:lnTo>
                    <a:pt x="1621" y="1272"/>
                  </a:lnTo>
                  <a:lnTo>
                    <a:pt x="1627" y="1288"/>
                  </a:lnTo>
                  <a:lnTo>
                    <a:pt x="1636" y="1304"/>
                  </a:lnTo>
                  <a:lnTo>
                    <a:pt x="1646" y="1320"/>
                  </a:lnTo>
                  <a:lnTo>
                    <a:pt x="1645" y="1324"/>
                  </a:lnTo>
                  <a:lnTo>
                    <a:pt x="1645" y="1327"/>
                  </a:lnTo>
                  <a:lnTo>
                    <a:pt x="1646" y="1331"/>
                  </a:lnTo>
                  <a:lnTo>
                    <a:pt x="1647" y="1334"/>
                  </a:lnTo>
                  <a:lnTo>
                    <a:pt x="1650" y="1338"/>
                  </a:lnTo>
                  <a:lnTo>
                    <a:pt x="1652" y="1341"/>
                  </a:lnTo>
                  <a:lnTo>
                    <a:pt x="1654" y="1344"/>
                  </a:lnTo>
                  <a:lnTo>
                    <a:pt x="1657" y="1348"/>
                  </a:lnTo>
                  <a:lnTo>
                    <a:pt x="1658" y="1351"/>
                  </a:lnTo>
                  <a:lnTo>
                    <a:pt x="1660" y="1356"/>
                  </a:lnTo>
                  <a:lnTo>
                    <a:pt x="1661" y="1359"/>
                  </a:lnTo>
                  <a:lnTo>
                    <a:pt x="1661" y="1364"/>
                  </a:lnTo>
                  <a:lnTo>
                    <a:pt x="1661" y="1370"/>
                  </a:lnTo>
                  <a:lnTo>
                    <a:pt x="1661" y="1374"/>
                  </a:lnTo>
                  <a:lnTo>
                    <a:pt x="1659" y="1380"/>
                  </a:lnTo>
                  <a:lnTo>
                    <a:pt x="1657" y="1387"/>
                  </a:lnTo>
                  <a:lnTo>
                    <a:pt x="1657" y="1384"/>
                  </a:lnTo>
                  <a:lnTo>
                    <a:pt x="1658" y="1381"/>
                  </a:lnTo>
                  <a:lnTo>
                    <a:pt x="1658" y="1380"/>
                  </a:lnTo>
                  <a:lnTo>
                    <a:pt x="1658" y="1379"/>
                  </a:lnTo>
                  <a:lnTo>
                    <a:pt x="1658" y="1378"/>
                  </a:lnTo>
                  <a:lnTo>
                    <a:pt x="1657" y="1378"/>
                  </a:lnTo>
                  <a:lnTo>
                    <a:pt x="1657" y="1379"/>
                  </a:lnTo>
                  <a:lnTo>
                    <a:pt x="1657" y="1380"/>
                  </a:lnTo>
                  <a:lnTo>
                    <a:pt x="1655" y="1380"/>
                  </a:lnTo>
                  <a:lnTo>
                    <a:pt x="1655" y="1381"/>
                  </a:lnTo>
                  <a:lnTo>
                    <a:pt x="1655" y="1382"/>
                  </a:lnTo>
                  <a:lnTo>
                    <a:pt x="1655" y="1384"/>
                  </a:lnTo>
                  <a:lnTo>
                    <a:pt x="1655" y="1386"/>
                  </a:lnTo>
                  <a:lnTo>
                    <a:pt x="1657" y="1387"/>
                  </a:lnTo>
                  <a:lnTo>
                    <a:pt x="1654" y="1387"/>
                  </a:lnTo>
                  <a:lnTo>
                    <a:pt x="1652" y="1388"/>
                  </a:lnTo>
                  <a:lnTo>
                    <a:pt x="1650" y="1389"/>
                  </a:lnTo>
                  <a:lnTo>
                    <a:pt x="1647" y="1390"/>
                  </a:lnTo>
                  <a:lnTo>
                    <a:pt x="1646" y="1392"/>
                  </a:lnTo>
                  <a:lnTo>
                    <a:pt x="1644" y="1394"/>
                  </a:lnTo>
                  <a:lnTo>
                    <a:pt x="1643" y="1395"/>
                  </a:lnTo>
                  <a:lnTo>
                    <a:pt x="1641" y="1397"/>
                  </a:lnTo>
                  <a:lnTo>
                    <a:pt x="1639" y="1400"/>
                  </a:lnTo>
                  <a:lnTo>
                    <a:pt x="1637" y="1402"/>
                  </a:lnTo>
                  <a:lnTo>
                    <a:pt x="1636" y="1403"/>
                  </a:lnTo>
                  <a:lnTo>
                    <a:pt x="1634" y="1405"/>
                  </a:lnTo>
                  <a:lnTo>
                    <a:pt x="1633" y="1408"/>
                  </a:lnTo>
                  <a:lnTo>
                    <a:pt x="1630" y="1410"/>
                  </a:lnTo>
                  <a:lnTo>
                    <a:pt x="1628" y="1411"/>
                  </a:lnTo>
                  <a:lnTo>
                    <a:pt x="1627" y="1413"/>
                  </a:lnTo>
                  <a:lnTo>
                    <a:pt x="1624" y="1417"/>
                  </a:lnTo>
                  <a:lnTo>
                    <a:pt x="1623" y="1421"/>
                  </a:lnTo>
                  <a:lnTo>
                    <a:pt x="1622" y="1425"/>
                  </a:lnTo>
                  <a:lnTo>
                    <a:pt x="1622" y="1427"/>
                  </a:lnTo>
                  <a:lnTo>
                    <a:pt x="1622" y="1429"/>
                  </a:lnTo>
                  <a:lnTo>
                    <a:pt x="1622" y="1432"/>
                  </a:lnTo>
                  <a:lnTo>
                    <a:pt x="1623" y="1433"/>
                  </a:lnTo>
                  <a:lnTo>
                    <a:pt x="1624" y="1435"/>
                  </a:lnTo>
                  <a:lnTo>
                    <a:pt x="1624" y="1436"/>
                  </a:lnTo>
                  <a:lnTo>
                    <a:pt x="1626" y="1438"/>
                  </a:lnTo>
                  <a:lnTo>
                    <a:pt x="1627" y="1440"/>
                  </a:lnTo>
                  <a:lnTo>
                    <a:pt x="1627" y="1441"/>
                  </a:lnTo>
                  <a:lnTo>
                    <a:pt x="1627" y="1443"/>
                  </a:lnTo>
                  <a:lnTo>
                    <a:pt x="1627" y="1446"/>
                  </a:lnTo>
                  <a:lnTo>
                    <a:pt x="1626" y="1449"/>
                  </a:lnTo>
                  <a:lnTo>
                    <a:pt x="1624" y="1454"/>
                  </a:lnTo>
                  <a:lnTo>
                    <a:pt x="1634" y="1450"/>
                  </a:lnTo>
                  <a:lnTo>
                    <a:pt x="1644" y="1449"/>
                  </a:lnTo>
                  <a:lnTo>
                    <a:pt x="1654" y="1447"/>
                  </a:lnTo>
                  <a:lnTo>
                    <a:pt x="1665" y="1446"/>
                  </a:lnTo>
                  <a:lnTo>
                    <a:pt x="1675" y="1446"/>
                  </a:lnTo>
                  <a:lnTo>
                    <a:pt x="1684" y="1444"/>
                  </a:lnTo>
                  <a:lnTo>
                    <a:pt x="1695" y="1442"/>
                  </a:lnTo>
                  <a:lnTo>
                    <a:pt x="1704" y="1441"/>
                  </a:lnTo>
                  <a:lnTo>
                    <a:pt x="1713" y="1439"/>
                  </a:lnTo>
                  <a:lnTo>
                    <a:pt x="1722" y="1435"/>
                  </a:lnTo>
                  <a:lnTo>
                    <a:pt x="1730" y="1431"/>
                  </a:lnTo>
                  <a:lnTo>
                    <a:pt x="1737" y="1425"/>
                  </a:lnTo>
                  <a:lnTo>
                    <a:pt x="1744" y="1418"/>
                  </a:lnTo>
                  <a:lnTo>
                    <a:pt x="1750" y="1409"/>
                  </a:lnTo>
                  <a:lnTo>
                    <a:pt x="1754" y="1398"/>
                  </a:lnTo>
                  <a:lnTo>
                    <a:pt x="1759" y="1386"/>
                  </a:lnTo>
                  <a:lnTo>
                    <a:pt x="1767" y="1381"/>
                  </a:lnTo>
                  <a:lnTo>
                    <a:pt x="1777" y="1378"/>
                  </a:lnTo>
                  <a:lnTo>
                    <a:pt x="1787" y="1375"/>
                  </a:lnTo>
                  <a:lnTo>
                    <a:pt x="1796" y="1372"/>
                  </a:lnTo>
                  <a:lnTo>
                    <a:pt x="1805" y="1370"/>
                  </a:lnTo>
                  <a:lnTo>
                    <a:pt x="1815" y="1367"/>
                  </a:lnTo>
                  <a:lnTo>
                    <a:pt x="1825" y="1365"/>
                  </a:lnTo>
                  <a:lnTo>
                    <a:pt x="1834" y="1362"/>
                  </a:lnTo>
                  <a:lnTo>
                    <a:pt x="1843" y="1359"/>
                  </a:lnTo>
                  <a:lnTo>
                    <a:pt x="1853" y="1356"/>
                  </a:lnTo>
                  <a:lnTo>
                    <a:pt x="1862" y="1351"/>
                  </a:lnTo>
                  <a:lnTo>
                    <a:pt x="1870" y="1347"/>
                  </a:lnTo>
                  <a:lnTo>
                    <a:pt x="1880" y="1342"/>
                  </a:lnTo>
                  <a:lnTo>
                    <a:pt x="1888" y="1336"/>
                  </a:lnTo>
                  <a:lnTo>
                    <a:pt x="1897" y="1330"/>
                  </a:lnTo>
                  <a:lnTo>
                    <a:pt x="1905" y="1323"/>
                  </a:lnTo>
                  <a:lnTo>
                    <a:pt x="1905" y="1324"/>
                  </a:lnTo>
                  <a:lnTo>
                    <a:pt x="1905" y="1326"/>
                  </a:lnTo>
                  <a:lnTo>
                    <a:pt x="1906" y="1327"/>
                  </a:lnTo>
                  <a:lnTo>
                    <a:pt x="1907" y="1328"/>
                  </a:lnTo>
                  <a:lnTo>
                    <a:pt x="1908" y="1331"/>
                  </a:lnTo>
                  <a:lnTo>
                    <a:pt x="1910" y="1332"/>
                  </a:lnTo>
                  <a:lnTo>
                    <a:pt x="1912" y="1333"/>
                  </a:lnTo>
                  <a:lnTo>
                    <a:pt x="1913" y="1335"/>
                  </a:lnTo>
                  <a:lnTo>
                    <a:pt x="1915" y="1335"/>
                  </a:lnTo>
                  <a:lnTo>
                    <a:pt x="1918" y="1336"/>
                  </a:lnTo>
                  <a:lnTo>
                    <a:pt x="1920" y="1338"/>
                  </a:lnTo>
                  <a:lnTo>
                    <a:pt x="1922" y="1338"/>
                  </a:lnTo>
                  <a:lnTo>
                    <a:pt x="1925" y="1338"/>
                  </a:lnTo>
                  <a:lnTo>
                    <a:pt x="1927" y="1338"/>
                  </a:lnTo>
                  <a:lnTo>
                    <a:pt x="1929" y="1338"/>
                  </a:lnTo>
                  <a:lnTo>
                    <a:pt x="1931" y="1338"/>
                  </a:lnTo>
                  <a:lnTo>
                    <a:pt x="1935" y="1335"/>
                  </a:lnTo>
                  <a:lnTo>
                    <a:pt x="1941" y="1334"/>
                  </a:lnTo>
                  <a:lnTo>
                    <a:pt x="1946" y="1331"/>
                  </a:lnTo>
                  <a:lnTo>
                    <a:pt x="1952" y="1327"/>
                  </a:lnTo>
                  <a:lnTo>
                    <a:pt x="1959" y="1324"/>
                  </a:lnTo>
                  <a:lnTo>
                    <a:pt x="1965" y="1319"/>
                  </a:lnTo>
                  <a:lnTo>
                    <a:pt x="1972" y="1316"/>
                  </a:lnTo>
                  <a:lnTo>
                    <a:pt x="1980" y="1312"/>
                  </a:lnTo>
                  <a:lnTo>
                    <a:pt x="1987" y="1310"/>
                  </a:lnTo>
                  <a:lnTo>
                    <a:pt x="1994" y="1308"/>
                  </a:lnTo>
                  <a:lnTo>
                    <a:pt x="2000" y="1307"/>
                  </a:lnTo>
                  <a:lnTo>
                    <a:pt x="2007" y="1308"/>
                  </a:lnTo>
                  <a:lnTo>
                    <a:pt x="2015" y="1309"/>
                  </a:lnTo>
                  <a:lnTo>
                    <a:pt x="2021" y="1313"/>
                  </a:lnTo>
                  <a:lnTo>
                    <a:pt x="2028" y="1319"/>
                  </a:lnTo>
                  <a:lnTo>
                    <a:pt x="2035" y="1327"/>
                  </a:lnTo>
                  <a:lnTo>
                    <a:pt x="2020" y="1343"/>
                  </a:lnTo>
                  <a:lnTo>
                    <a:pt x="2005" y="1358"/>
                  </a:lnTo>
                  <a:lnTo>
                    <a:pt x="1989" y="1371"/>
                  </a:lnTo>
                  <a:lnTo>
                    <a:pt x="1974" y="1384"/>
                  </a:lnTo>
                  <a:lnTo>
                    <a:pt x="1957" y="1394"/>
                  </a:lnTo>
                  <a:lnTo>
                    <a:pt x="1941" y="1404"/>
                  </a:lnTo>
                  <a:lnTo>
                    <a:pt x="1925" y="1413"/>
                  </a:lnTo>
                  <a:lnTo>
                    <a:pt x="1907" y="1423"/>
                  </a:lnTo>
                  <a:lnTo>
                    <a:pt x="1891" y="1432"/>
                  </a:lnTo>
                  <a:lnTo>
                    <a:pt x="1874" y="1441"/>
                  </a:lnTo>
                  <a:lnTo>
                    <a:pt x="1858" y="1450"/>
                  </a:lnTo>
                  <a:lnTo>
                    <a:pt x="1843" y="1461"/>
                  </a:lnTo>
                  <a:lnTo>
                    <a:pt x="1827" y="1471"/>
                  </a:lnTo>
                  <a:lnTo>
                    <a:pt x="1812" y="1482"/>
                  </a:lnTo>
                  <a:lnTo>
                    <a:pt x="1798" y="1495"/>
                  </a:lnTo>
                  <a:lnTo>
                    <a:pt x="1785" y="1510"/>
                  </a:lnTo>
                  <a:lnTo>
                    <a:pt x="1775" y="1509"/>
                  </a:lnTo>
                  <a:lnTo>
                    <a:pt x="1765" y="1510"/>
                  </a:lnTo>
                  <a:lnTo>
                    <a:pt x="1757" y="1512"/>
                  </a:lnTo>
                  <a:lnTo>
                    <a:pt x="1749" y="1515"/>
                  </a:lnTo>
                  <a:lnTo>
                    <a:pt x="1742" y="1519"/>
                  </a:lnTo>
                  <a:lnTo>
                    <a:pt x="1735" y="1523"/>
                  </a:lnTo>
                  <a:lnTo>
                    <a:pt x="1728" y="1528"/>
                  </a:lnTo>
                  <a:lnTo>
                    <a:pt x="1721" y="1533"/>
                  </a:lnTo>
                  <a:lnTo>
                    <a:pt x="1714" y="1537"/>
                  </a:lnTo>
                  <a:lnTo>
                    <a:pt x="1708" y="1543"/>
                  </a:lnTo>
                  <a:lnTo>
                    <a:pt x="1701" y="1547"/>
                  </a:lnTo>
                  <a:lnTo>
                    <a:pt x="1693" y="1551"/>
                  </a:lnTo>
                  <a:lnTo>
                    <a:pt x="1687" y="1554"/>
                  </a:lnTo>
                  <a:lnTo>
                    <a:pt x="1677" y="1556"/>
                  </a:lnTo>
                  <a:lnTo>
                    <a:pt x="1668" y="1557"/>
                  </a:lnTo>
                  <a:lnTo>
                    <a:pt x="1659" y="1557"/>
                  </a:lnTo>
                  <a:lnTo>
                    <a:pt x="1653" y="1559"/>
                  </a:lnTo>
                  <a:lnTo>
                    <a:pt x="1650" y="1564"/>
                  </a:lnTo>
                  <a:lnTo>
                    <a:pt x="1646" y="1569"/>
                  </a:lnTo>
                  <a:lnTo>
                    <a:pt x="1643" y="1574"/>
                  </a:lnTo>
                  <a:lnTo>
                    <a:pt x="1641" y="1579"/>
                  </a:lnTo>
                  <a:lnTo>
                    <a:pt x="1638" y="1585"/>
                  </a:lnTo>
                  <a:lnTo>
                    <a:pt x="1636" y="1589"/>
                  </a:lnTo>
                  <a:lnTo>
                    <a:pt x="1634" y="1595"/>
                  </a:lnTo>
                  <a:lnTo>
                    <a:pt x="1631" y="1600"/>
                  </a:lnTo>
                  <a:lnTo>
                    <a:pt x="1628" y="1603"/>
                  </a:lnTo>
                  <a:lnTo>
                    <a:pt x="1626" y="1606"/>
                  </a:lnTo>
                  <a:lnTo>
                    <a:pt x="1621" y="1609"/>
                  </a:lnTo>
                  <a:lnTo>
                    <a:pt x="1616" y="1609"/>
                  </a:lnTo>
                  <a:lnTo>
                    <a:pt x="1612" y="1609"/>
                  </a:lnTo>
                  <a:lnTo>
                    <a:pt x="1605" y="1606"/>
                  </a:lnTo>
                  <a:lnTo>
                    <a:pt x="1598" y="1604"/>
                  </a:lnTo>
                  <a:lnTo>
                    <a:pt x="1597" y="1602"/>
                  </a:lnTo>
                  <a:lnTo>
                    <a:pt x="1596" y="1598"/>
                  </a:lnTo>
                  <a:lnTo>
                    <a:pt x="1593" y="1593"/>
                  </a:lnTo>
                  <a:lnTo>
                    <a:pt x="1591" y="1585"/>
                  </a:lnTo>
                  <a:lnTo>
                    <a:pt x="1588" y="1574"/>
                  </a:lnTo>
                  <a:lnTo>
                    <a:pt x="1583" y="1564"/>
                  </a:lnTo>
                  <a:lnTo>
                    <a:pt x="1580" y="1554"/>
                  </a:lnTo>
                  <a:lnTo>
                    <a:pt x="1576" y="1542"/>
                  </a:lnTo>
                  <a:lnTo>
                    <a:pt x="1572" y="1529"/>
                  </a:lnTo>
                  <a:lnTo>
                    <a:pt x="1568" y="1519"/>
                  </a:lnTo>
                  <a:lnTo>
                    <a:pt x="1564" y="1509"/>
                  </a:lnTo>
                  <a:lnTo>
                    <a:pt x="1560" y="1498"/>
                  </a:lnTo>
                  <a:lnTo>
                    <a:pt x="1558" y="1490"/>
                  </a:lnTo>
                  <a:lnTo>
                    <a:pt x="1555" y="1485"/>
                  </a:lnTo>
                  <a:lnTo>
                    <a:pt x="1554" y="1481"/>
                  </a:lnTo>
                  <a:lnTo>
                    <a:pt x="1554" y="148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5" name="Freeform 43"/>
            <p:cNvSpPr>
              <a:spLocks/>
            </p:cNvSpPr>
            <p:nvPr/>
          </p:nvSpPr>
          <p:spPr bwMode="auto">
            <a:xfrm>
              <a:off x="4173" y="2634"/>
              <a:ext cx="466" cy="356"/>
            </a:xfrm>
            <a:custGeom>
              <a:avLst/>
              <a:gdLst>
                <a:gd name="T0" fmla="*/ 2 w 1398"/>
                <a:gd name="T1" fmla="*/ 6 h 1066"/>
                <a:gd name="T2" fmla="*/ 3 w 1398"/>
                <a:gd name="T3" fmla="*/ 6 h 1066"/>
                <a:gd name="T4" fmla="*/ 4 w 1398"/>
                <a:gd name="T5" fmla="*/ 5 h 1066"/>
                <a:gd name="T6" fmla="*/ 7 w 1398"/>
                <a:gd name="T7" fmla="*/ 4 h 1066"/>
                <a:gd name="T8" fmla="*/ 9 w 1398"/>
                <a:gd name="T9" fmla="*/ 2 h 1066"/>
                <a:gd name="T10" fmla="*/ 12 w 1398"/>
                <a:gd name="T11" fmla="*/ 1 h 1066"/>
                <a:gd name="T12" fmla="*/ 19 w 1398"/>
                <a:gd name="T13" fmla="*/ 0 h 1066"/>
                <a:gd name="T14" fmla="*/ 23 w 1398"/>
                <a:gd name="T15" fmla="*/ 0 h 1066"/>
                <a:gd name="T16" fmla="*/ 23 w 1398"/>
                <a:gd name="T17" fmla="*/ 0 h 1066"/>
                <a:gd name="T18" fmla="*/ 23 w 1398"/>
                <a:gd name="T19" fmla="*/ 1 h 1066"/>
                <a:gd name="T20" fmla="*/ 24 w 1398"/>
                <a:gd name="T21" fmla="*/ 1 h 1066"/>
                <a:gd name="T22" fmla="*/ 26 w 1398"/>
                <a:gd name="T23" fmla="*/ 3 h 1066"/>
                <a:gd name="T24" fmla="*/ 28 w 1398"/>
                <a:gd name="T25" fmla="*/ 3 h 1066"/>
                <a:gd name="T26" fmla="*/ 32 w 1398"/>
                <a:gd name="T27" fmla="*/ 2 h 1066"/>
                <a:gd name="T28" fmla="*/ 35 w 1398"/>
                <a:gd name="T29" fmla="*/ 2 h 1066"/>
                <a:gd name="T30" fmla="*/ 40 w 1398"/>
                <a:gd name="T31" fmla="*/ 2 h 1066"/>
                <a:gd name="T32" fmla="*/ 45 w 1398"/>
                <a:gd name="T33" fmla="*/ 6 h 1066"/>
                <a:gd name="T34" fmla="*/ 50 w 1398"/>
                <a:gd name="T35" fmla="*/ 9 h 1066"/>
                <a:gd name="T36" fmla="*/ 52 w 1398"/>
                <a:gd name="T37" fmla="*/ 10 h 1066"/>
                <a:gd name="T38" fmla="*/ 52 w 1398"/>
                <a:gd name="T39" fmla="*/ 10 h 1066"/>
                <a:gd name="T40" fmla="*/ 49 w 1398"/>
                <a:gd name="T41" fmla="*/ 13 h 1066"/>
                <a:gd name="T42" fmla="*/ 47 w 1398"/>
                <a:gd name="T43" fmla="*/ 15 h 1066"/>
                <a:gd name="T44" fmla="*/ 46 w 1398"/>
                <a:gd name="T45" fmla="*/ 18 h 1066"/>
                <a:gd name="T46" fmla="*/ 47 w 1398"/>
                <a:gd name="T47" fmla="*/ 19 h 1066"/>
                <a:gd name="T48" fmla="*/ 47 w 1398"/>
                <a:gd name="T49" fmla="*/ 20 h 1066"/>
                <a:gd name="T50" fmla="*/ 46 w 1398"/>
                <a:gd name="T51" fmla="*/ 22 h 1066"/>
                <a:gd name="T52" fmla="*/ 43 w 1398"/>
                <a:gd name="T53" fmla="*/ 23 h 1066"/>
                <a:gd name="T54" fmla="*/ 43 w 1398"/>
                <a:gd name="T55" fmla="*/ 26 h 1066"/>
                <a:gd name="T56" fmla="*/ 41 w 1398"/>
                <a:gd name="T57" fmla="*/ 28 h 1066"/>
                <a:gd name="T58" fmla="*/ 39 w 1398"/>
                <a:gd name="T59" fmla="*/ 30 h 1066"/>
                <a:gd name="T60" fmla="*/ 38 w 1398"/>
                <a:gd name="T61" fmla="*/ 32 h 1066"/>
                <a:gd name="T62" fmla="*/ 36 w 1398"/>
                <a:gd name="T63" fmla="*/ 32 h 1066"/>
                <a:gd name="T64" fmla="*/ 35 w 1398"/>
                <a:gd name="T65" fmla="*/ 32 h 1066"/>
                <a:gd name="T66" fmla="*/ 34 w 1398"/>
                <a:gd name="T67" fmla="*/ 32 h 1066"/>
                <a:gd name="T68" fmla="*/ 33 w 1398"/>
                <a:gd name="T69" fmla="*/ 33 h 1066"/>
                <a:gd name="T70" fmla="*/ 32 w 1398"/>
                <a:gd name="T71" fmla="*/ 34 h 1066"/>
                <a:gd name="T72" fmla="*/ 33 w 1398"/>
                <a:gd name="T73" fmla="*/ 36 h 1066"/>
                <a:gd name="T74" fmla="*/ 33 w 1398"/>
                <a:gd name="T75" fmla="*/ 38 h 1066"/>
                <a:gd name="T76" fmla="*/ 31 w 1398"/>
                <a:gd name="T77" fmla="*/ 39 h 1066"/>
                <a:gd name="T78" fmla="*/ 30 w 1398"/>
                <a:gd name="T79" fmla="*/ 38 h 1066"/>
                <a:gd name="T80" fmla="*/ 29 w 1398"/>
                <a:gd name="T81" fmla="*/ 36 h 1066"/>
                <a:gd name="T82" fmla="*/ 27 w 1398"/>
                <a:gd name="T83" fmla="*/ 34 h 1066"/>
                <a:gd name="T84" fmla="*/ 25 w 1398"/>
                <a:gd name="T85" fmla="*/ 32 h 1066"/>
                <a:gd name="T86" fmla="*/ 24 w 1398"/>
                <a:gd name="T87" fmla="*/ 30 h 1066"/>
                <a:gd name="T88" fmla="*/ 22 w 1398"/>
                <a:gd name="T89" fmla="*/ 27 h 1066"/>
                <a:gd name="T90" fmla="*/ 18 w 1398"/>
                <a:gd name="T91" fmla="*/ 25 h 1066"/>
                <a:gd name="T92" fmla="*/ 16 w 1398"/>
                <a:gd name="T93" fmla="*/ 22 h 1066"/>
                <a:gd name="T94" fmla="*/ 15 w 1398"/>
                <a:gd name="T95" fmla="*/ 22 h 1066"/>
                <a:gd name="T96" fmla="*/ 15 w 1398"/>
                <a:gd name="T97" fmla="*/ 21 h 1066"/>
                <a:gd name="T98" fmla="*/ 12 w 1398"/>
                <a:gd name="T99" fmla="*/ 19 h 1066"/>
                <a:gd name="T100" fmla="*/ 9 w 1398"/>
                <a:gd name="T101" fmla="*/ 16 h 1066"/>
                <a:gd name="T102" fmla="*/ 6 w 1398"/>
                <a:gd name="T103" fmla="*/ 12 h 1066"/>
                <a:gd name="T104" fmla="*/ 4 w 1398"/>
                <a:gd name="T105" fmla="*/ 12 h 1066"/>
                <a:gd name="T106" fmla="*/ 1 w 1398"/>
                <a:gd name="T107" fmla="*/ 11 h 1066"/>
                <a:gd name="T108" fmla="*/ 0 w 1398"/>
                <a:gd name="T109" fmla="*/ 9 h 1066"/>
                <a:gd name="T110" fmla="*/ 1 w 1398"/>
                <a:gd name="T111" fmla="*/ 8 h 1066"/>
                <a:gd name="T112" fmla="*/ 2 w 1398"/>
                <a:gd name="T113" fmla="*/ 6 h 106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398"/>
                <a:gd name="T172" fmla="*/ 0 h 1066"/>
                <a:gd name="T173" fmla="*/ 1398 w 1398"/>
                <a:gd name="T174" fmla="*/ 1066 h 106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398" h="1066">
                  <a:moveTo>
                    <a:pt x="60" y="163"/>
                  </a:moveTo>
                  <a:lnTo>
                    <a:pt x="60" y="162"/>
                  </a:lnTo>
                  <a:lnTo>
                    <a:pt x="61" y="162"/>
                  </a:lnTo>
                  <a:lnTo>
                    <a:pt x="62" y="162"/>
                  </a:lnTo>
                  <a:lnTo>
                    <a:pt x="64" y="160"/>
                  </a:lnTo>
                  <a:lnTo>
                    <a:pt x="65" y="160"/>
                  </a:lnTo>
                  <a:lnTo>
                    <a:pt x="68" y="159"/>
                  </a:lnTo>
                  <a:lnTo>
                    <a:pt x="70" y="159"/>
                  </a:lnTo>
                  <a:lnTo>
                    <a:pt x="71" y="158"/>
                  </a:lnTo>
                  <a:lnTo>
                    <a:pt x="73" y="157"/>
                  </a:lnTo>
                  <a:lnTo>
                    <a:pt x="74" y="157"/>
                  </a:lnTo>
                  <a:lnTo>
                    <a:pt x="77" y="156"/>
                  </a:lnTo>
                  <a:lnTo>
                    <a:pt x="78" y="156"/>
                  </a:lnTo>
                  <a:lnTo>
                    <a:pt x="79" y="156"/>
                  </a:lnTo>
                  <a:lnTo>
                    <a:pt x="80" y="156"/>
                  </a:lnTo>
                  <a:lnTo>
                    <a:pt x="87" y="148"/>
                  </a:lnTo>
                  <a:lnTo>
                    <a:pt x="96" y="142"/>
                  </a:lnTo>
                  <a:lnTo>
                    <a:pt x="107" y="136"/>
                  </a:lnTo>
                  <a:lnTo>
                    <a:pt x="118" y="131"/>
                  </a:lnTo>
                  <a:lnTo>
                    <a:pt x="130" y="125"/>
                  </a:lnTo>
                  <a:lnTo>
                    <a:pt x="142" y="119"/>
                  </a:lnTo>
                  <a:lnTo>
                    <a:pt x="155" y="113"/>
                  </a:lnTo>
                  <a:lnTo>
                    <a:pt x="168" y="108"/>
                  </a:lnTo>
                  <a:lnTo>
                    <a:pt x="180" y="102"/>
                  </a:lnTo>
                  <a:lnTo>
                    <a:pt x="192" y="95"/>
                  </a:lnTo>
                  <a:lnTo>
                    <a:pt x="203" y="88"/>
                  </a:lnTo>
                  <a:lnTo>
                    <a:pt x="214" y="80"/>
                  </a:lnTo>
                  <a:lnTo>
                    <a:pt x="223" y="71"/>
                  </a:lnTo>
                  <a:lnTo>
                    <a:pt x="230" y="62"/>
                  </a:lnTo>
                  <a:lnTo>
                    <a:pt x="235" y="51"/>
                  </a:lnTo>
                  <a:lnTo>
                    <a:pt x="240" y="40"/>
                  </a:lnTo>
                  <a:lnTo>
                    <a:pt x="243" y="39"/>
                  </a:lnTo>
                  <a:lnTo>
                    <a:pt x="255" y="38"/>
                  </a:lnTo>
                  <a:lnTo>
                    <a:pt x="273" y="35"/>
                  </a:lnTo>
                  <a:lnTo>
                    <a:pt x="298" y="33"/>
                  </a:lnTo>
                  <a:lnTo>
                    <a:pt x="325" y="29"/>
                  </a:lnTo>
                  <a:lnTo>
                    <a:pt x="356" y="26"/>
                  </a:lnTo>
                  <a:lnTo>
                    <a:pt x="389" y="23"/>
                  </a:lnTo>
                  <a:lnTo>
                    <a:pt x="425" y="19"/>
                  </a:lnTo>
                  <a:lnTo>
                    <a:pt x="460" y="16"/>
                  </a:lnTo>
                  <a:lnTo>
                    <a:pt x="493" y="12"/>
                  </a:lnTo>
                  <a:lnTo>
                    <a:pt x="524" y="9"/>
                  </a:lnTo>
                  <a:lnTo>
                    <a:pt x="552" y="5"/>
                  </a:lnTo>
                  <a:lnTo>
                    <a:pt x="576" y="3"/>
                  </a:lnTo>
                  <a:lnTo>
                    <a:pt x="594" y="1"/>
                  </a:lnTo>
                  <a:lnTo>
                    <a:pt x="606" y="0"/>
                  </a:lnTo>
                  <a:lnTo>
                    <a:pt x="610" y="0"/>
                  </a:lnTo>
                  <a:lnTo>
                    <a:pt x="610" y="1"/>
                  </a:lnTo>
                  <a:lnTo>
                    <a:pt x="610" y="2"/>
                  </a:lnTo>
                  <a:lnTo>
                    <a:pt x="611" y="3"/>
                  </a:lnTo>
                  <a:lnTo>
                    <a:pt x="613" y="5"/>
                  </a:lnTo>
                  <a:lnTo>
                    <a:pt x="613" y="8"/>
                  </a:lnTo>
                  <a:lnTo>
                    <a:pt x="614" y="11"/>
                  </a:lnTo>
                  <a:lnTo>
                    <a:pt x="615" y="13"/>
                  </a:lnTo>
                  <a:lnTo>
                    <a:pt x="616" y="16"/>
                  </a:lnTo>
                  <a:lnTo>
                    <a:pt x="617" y="19"/>
                  </a:lnTo>
                  <a:lnTo>
                    <a:pt x="617" y="21"/>
                  </a:lnTo>
                  <a:lnTo>
                    <a:pt x="618" y="24"/>
                  </a:lnTo>
                  <a:lnTo>
                    <a:pt x="619" y="25"/>
                  </a:lnTo>
                  <a:lnTo>
                    <a:pt x="619" y="26"/>
                  </a:lnTo>
                  <a:lnTo>
                    <a:pt x="619" y="27"/>
                  </a:lnTo>
                  <a:lnTo>
                    <a:pt x="621" y="28"/>
                  </a:lnTo>
                  <a:lnTo>
                    <a:pt x="632" y="24"/>
                  </a:lnTo>
                  <a:lnTo>
                    <a:pt x="644" y="24"/>
                  </a:lnTo>
                  <a:lnTo>
                    <a:pt x="653" y="26"/>
                  </a:lnTo>
                  <a:lnTo>
                    <a:pt x="661" y="31"/>
                  </a:lnTo>
                  <a:lnTo>
                    <a:pt x="669" y="36"/>
                  </a:lnTo>
                  <a:lnTo>
                    <a:pt x="676" y="44"/>
                  </a:lnTo>
                  <a:lnTo>
                    <a:pt x="682" y="54"/>
                  </a:lnTo>
                  <a:lnTo>
                    <a:pt x="688" y="62"/>
                  </a:lnTo>
                  <a:lnTo>
                    <a:pt x="695" y="70"/>
                  </a:lnTo>
                  <a:lnTo>
                    <a:pt x="702" y="78"/>
                  </a:lnTo>
                  <a:lnTo>
                    <a:pt x="710" y="85"/>
                  </a:lnTo>
                  <a:lnTo>
                    <a:pt x="718" y="89"/>
                  </a:lnTo>
                  <a:lnTo>
                    <a:pt x="729" y="92"/>
                  </a:lnTo>
                  <a:lnTo>
                    <a:pt x="740" y="90"/>
                  </a:lnTo>
                  <a:lnTo>
                    <a:pt x="753" y="87"/>
                  </a:lnTo>
                  <a:lnTo>
                    <a:pt x="769" y="80"/>
                  </a:lnTo>
                  <a:lnTo>
                    <a:pt x="780" y="71"/>
                  </a:lnTo>
                  <a:lnTo>
                    <a:pt x="794" y="63"/>
                  </a:lnTo>
                  <a:lnTo>
                    <a:pt x="808" y="57"/>
                  </a:lnTo>
                  <a:lnTo>
                    <a:pt x="823" y="52"/>
                  </a:lnTo>
                  <a:lnTo>
                    <a:pt x="838" y="50"/>
                  </a:lnTo>
                  <a:lnTo>
                    <a:pt x="853" y="48"/>
                  </a:lnTo>
                  <a:lnTo>
                    <a:pt x="869" y="46"/>
                  </a:lnTo>
                  <a:lnTo>
                    <a:pt x="885" y="46"/>
                  </a:lnTo>
                  <a:lnTo>
                    <a:pt x="902" y="44"/>
                  </a:lnTo>
                  <a:lnTo>
                    <a:pt x="918" y="44"/>
                  </a:lnTo>
                  <a:lnTo>
                    <a:pt x="936" y="44"/>
                  </a:lnTo>
                  <a:lnTo>
                    <a:pt x="952" y="43"/>
                  </a:lnTo>
                  <a:lnTo>
                    <a:pt x="969" y="42"/>
                  </a:lnTo>
                  <a:lnTo>
                    <a:pt x="985" y="40"/>
                  </a:lnTo>
                  <a:lnTo>
                    <a:pt x="1001" y="38"/>
                  </a:lnTo>
                  <a:lnTo>
                    <a:pt x="1018" y="34"/>
                  </a:lnTo>
                  <a:lnTo>
                    <a:pt x="1043" y="48"/>
                  </a:lnTo>
                  <a:lnTo>
                    <a:pt x="1068" y="63"/>
                  </a:lnTo>
                  <a:lnTo>
                    <a:pt x="1093" y="77"/>
                  </a:lnTo>
                  <a:lnTo>
                    <a:pt x="1117" y="92"/>
                  </a:lnTo>
                  <a:lnTo>
                    <a:pt x="1141" y="106"/>
                  </a:lnTo>
                  <a:lnTo>
                    <a:pt x="1166" y="123"/>
                  </a:lnTo>
                  <a:lnTo>
                    <a:pt x="1190" y="137"/>
                  </a:lnTo>
                  <a:lnTo>
                    <a:pt x="1213" y="152"/>
                  </a:lnTo>
                  <a:lnTo>
                    <a:pt x="1237" y="167"/>
                  </a:lnTo>
                  <a:lnTo>
                    <a:pt x="1260" y="182"/>
                  </a:lnTo>
                  <a:lnTo>
                    <a:pt x="1283" y="198"/>
                  </a:lnTo>
                  <a:lnTo>
                    <a:pt x="1306" y="213"/>
                  </a:lnTo>
                  <a:lnTo>
                    <a:pt x="1329" y="228"/>
                  </a:lnTo>
                  <a:lnTo>
                    <a:pt x="1352" y="242"/>
                  </a:lnTo>
                  <a:lnTo>
                    <a:pt x="1375" y="257"/>
                  </a:lnTo>
                  <a:lnTo>
                    <a:pt x="1398" y="272"/>
                  </a:lnTo>
                  <a:lnTo>
                    <a:pt x="1398" y="270"/>
                  </a:lnTo>
                  <a:lnTo>
                    <a:pt x="1398" y="268"/>
                  </a:lnTo>
                  <a:lnTo>
                    <a:pt x="1398" y="267"/>
                  </a:lnTo>
                  <a:lnTo>
                    <a:pt x="1398" y="266"/>
                  </a:lnTo>
                  <a:lnTo>
                    <a:pt x="1398" y="267"/>
                  </a:lnTo>
                  <a:lnTo>
                    <a:pt x="1397" y="267"/>
                  </a:lnTo>
                  <a:lnTo>
                    <a:pt x="1397" y="268"/>
                  </a:lnTo>
                  <a:lnTo>
                    <a:pt x="1397" y="270"/>
                  </a:lnTo>
                  <a:lnTo>
                    <a:pt x="1397" y="271"/>
                  </a:lnTo>
                  <a:lnTo>
                    <a:pt x="1398" y="272"/>
                  </a:lnTo>
                  <a:lnTo>
                    <a:pt x="1387" y="282"/>
                  </a:lnTo>
                  <a:lnTo>
                    <a:pt x="1376" y="294"/>
                  </a:lnTo>
                  <a:lnTo>
                    <a:pt x="1364" y="304"/>
                  </a:lnTo>
                  <a:lnTo>
                    <a:pt x="1353" y="316"/>
                  </a:lnTo>
                  <a:lnTo>
                    <a:pt x="1341" y="327"/>
                  </a:lnTo>
                  <a:lnTo>
                    <a:pt x="1330" y="339"/>
                  </a:lnTo>
                  <a:lnTo>
                    <a:pt x="1318" y="350"/>
                  </a:lnTo>
                  <a:lnTo>
                    <a:pt x="1308" y="363"/>
                  </a:lnTo>
                  <a:lnTo>
                    <a:pt x="1298" y="375"/>
                  </a:lnTo>
                  <a:lnTo>
                    <a:pt x="1290" y="388"/>
                  </a:lnTo>
                  <a:lnTo>
                    <a:pt x="1282" y="402"/>
                  </a:lnTo>
                  <a:lnTo>
                    <a:pt x="1276" y="417"/>
                  </a:lnTo>
                  <a:lnTo>
                    <a:pt x="1271" y="432"/>
                  </a:lnTo>
                  <a:lnTo>
                    <a:pt x="1269" y="447"/>
                  </a:lnTo>
                  <a:lnTo>
                    <a:pt x="1269" y="464"/>
                  </a:lnTo>
                  <a:lnTo>
                    <a:pt x="1271" y="481"/>
                  </a:lnTo>
                  <a:lnTo>
                    <a:pt x="1261" y="487"/>
                  </a:lnTo>
                  <a:lnTo>
                    <a:pt x="1254" y="492"/>
                  </a:lnTo>
                  <a:lnTo>
                    <a:pt x="1251" y="498"/>
                  </a:lnTo>
                  <a:lnTo>
                    <a:pt x="1249" y="503"/>
                  </a:lnTo>
                  <a:lnTo>
                    <a:pt x="1249" y="506"/>
                  </a:lnTo>
                  <a:lnTo>
                    <a:pt x="1252" y="511"/>
                  </a:lnTo>
                  <a:lnTo>
                    <a:pt x="1255" y="514"/>
                  </a:lnTo>
                  <a:lnTo>
                    <a:pt x="1259" y="519"/>
                  </a:lnTo>
                  <a:lnTo>
                    <a:pt x="1263" y="524"/>
                  </a:lnTo>
                  <a:lnTo>
                    <a:pt x="1268" y="528"/>
                  </a:lnTo>
                  <a:lnTo>
                    <a:pt x="1272" y="533"/>
                  </a:lnTo>
                  <a:lnTo>
                    <a:pt x="1276" y="538"/>
                  </a:lnTo>
                  <a:lnTo>
                    <a:pt x="1278" y="544"/>
                  </a:lnTo>
                  <a:lnTo>
                    <a:pt x="1279" y="551"/>
                  </a:lnTo>
                  <a:lnTo>
                    <a:pt x="1278" y="559"/>
                  </a:lnTo>
                  <a:lnTo>
                    <a:pt x="1275" y="568"/>
                  </a:lnTo>
                  <a:lnTo>
                    <a:pt x="1268" y="576"/>
                  </a:lnTo>
                  <a:lnTo>
                    <a:pt x="1261" y="583"/>
                  </a:lnTo>
                  <a:lnTo>
                    <a:pt x="1251" y="590"/>
                  </a:lnTo>
                  <a:lnTo>
                    <a:pt x="1240" y="596"/>
                  </a:lnTo>
                  <a:lnTo>
                    <a:pt x="1228" y="602"/>
                  </a:lnTo>
                  <a:lnTo>
                    <a:pt x="1215" y="607"/>
                  </a:lnTo>
                  <a:lnTo>
                    <a:pt x="1202" y="612"/>
                  </a:lnTo>
                  <a:lnTo>
                    <a:pt x="1191" y="618"/>
                  </a:lnTo>
                  <a:lnTo>
                    <a:pt x="1179" y="623"/>
                  </a:lnTo>
                  <a:lnTo>
                    <a:pt x="1169" y="630"/>
                  </a:lnTo>
                  <a:lnTo>
                    <a:pt x="1160" y="638"/>
                  </a:lnTo>
                  <a:lnTo>
                    <a:pt x="1153" y="646"/>
                  </a:lnTo>
                  <a:lnTo>
                    <a:pt x="1148" y="656"/>
                  </a:lnTo>
                  <a:lnTo>
                    <a:pt x="1147" y="667"/>
                  </a:lnTo>
                  <a:lnTo>
                    <a:pt x="1148" y="680"/>
                  </a:lnTo>
                  <a:lnTo>
                    <a:pt x="1154" y="695"/>
                  </a:lnTo>
                  <a:lnTo>
                    <a:pt x="1147" y="705"/>
                  </a:lnTo>
                  <a:lnTo>
                    <a:pt x="1140" y="715"/>
                  </a:lnTo>
                  <a:lnTo>
                    <a:pt x="1133" y="725"/>
                  </a:lnTo>
                  <a:lnTo>
                    <a:pt x="1125" y="735"/>
                  </a:lnTo>
                  <a:lnTo>
                    <a:pt x="1117" y="744"/>
                  </a:lnTo>
                  <a:lnTo>
                    <a:pt x="1109" y="752"/>
                  </a:lnTo>
                  <a:lnTo>
                    <a:pt x="1101" y="761"/>
                  </a:lnTo>
                  <a:lnTo>
                    <a:pt x="1092" y="771"/>
                  </a:lnTo>
                  <a:lnTo>
                    <a:pt x="1083" y="780"/>
                  </a:lnTo>
                  <a:lnTo>
                    <a:pt x="1074" y="788"/>
                  </a:lnTo>
                  <a:lnTo>
                    <a:pt x="1064" y="797"/>
                  </a:lnTo>
                  <a:lnTo>
                    <a:pt x="1055" y="806"/>
                  </a:lnTo>
                  <a:lnTo>
                    <a:pt x="1046" y="815"/>
                  </a:lnTo>
                  <a:lnTo>
                    <a:pt x="1037" y="826"/>
                  </a:lnTo>
                  <a:lnTo>
                    <a:pt x="1028" y="835"/>
                  </a:lnTo>
                  <a:lnTo>
                    <a:pt x="1018" y="846"/>
                  </a:lnTo>
                  <a:lnTo>
                    <a:pt x="1017" y="846"/>
                  </a:lnTo>
                  <a:lnTo>
                    <a:pt x="1014" y="846"/>
                  </a:lnTo>
                  <a:lnTo>
                    <a:pt x="1010" y="847"/>
                  </a:lnTo>
                  <a:lnTo>
                    <a:pt x="1005" y="849"/>
                  </a:lnTo>
                  <a:lnTo>
                    <a:pt x="999" y="850"/>
                  </a:lnTo>
                  <a:lnTo>
                    <a:pt x="992" y="852"/>
                  </a:lnTo>
                  <a:lnTo>
                    <a:pt x="985" y="853"/>
                  </a:lnTo>
                  <a:lnTo>
                    <a:pt x="977" y="856"/>
                  </a:lnTo>
                  <a:lnTo>
                    <a:pt x="969" y="858"/>
                  </a:lnTo>
                  <a:lnTo>
                    <a:pt x="962" y="859"/>
                  </a:lnTo>
                  <a:lnTo>
                    <a:pt x="955" y="861"/>
                  </a:lnTo>
                  <a:lnTo>
                    <a:pt x="949" y="862"/>
                  </a:lnTo>
                  <a:lnTo>
                    <a:pt x="944" y="864"/>
                  </a:lnTo>
                  <a:lnTo>
                    <a:pt x="940" y="865"/>
                  </a:lnTo>
                  <a:lnTo>
                    <a:pt x="937" y="865"/>
                  </a:lnTo>
                  <a:lnTo>
                    <a:pt x="937" y="866"/>
                  </a:lnTo>
                  <a:lnTo>
                    <a:pt x="929" y="865"/>
                  </a:lnTo>
                  <a:lnTo>
                    <a:pt x="923" y="864"/>
                  </a:lnTo>
                  <a:lnTo>
                    <a:pt x="917" y="864"/>
                  </a:lnTo>
                  <a:lnTo>
                    <a:pt x="911" y="864"/>
                  </a:lnTo>
                  <a:lnTo>
                    <a:pt x="907" y="865"/>
                  </a:lnTo>
                  <a:lnTo>
                    <a:pt x="903" y="866"/>
                  </a:lnTo>
                  <a:lnTo>
                    <a:pt x="900" y="867"/>
                  </a:lnTo>
                  <a:lnTo>
                    <a:pt x="896" y="869"/>
                  </a:lnTo>
                  <a:lnTo>
                    <a:pt x="894" y="873"/>
                  </a:lnTo>
                  <a:lnTo>
                    <a:pt x="892" y="876"/>
                  </a:lnTo>
                  <a:lnTo>
                    <a:pt x="888" y="881"/>
                  </a:lnTo>
                  <a:lnTo>
                    <a:pt x="886" y="885"/>
                  </a:lnTo>
                  <a:lnTo>
                    <a:pt x="884" y="891"/>
                  </a:lnTo>
                  <a:lnTo>
                    <a:pt x="880" y="897"/>
                  </a:lnTo>
                  <a:lnTo>
                    <a:pt x="878" y="904"/>
                  </a:lnTo>
                  <a:lnTo>
                    <a:pt x="875" y="912"/>
                  </a:lnTo>
                  <a:lnTo>
                    <a:pt x="878" y="920"/>
                  </a:lnTo>
                  <a:lnTo>
                    <a:pt x="883" y="928"/>
                  </a:lnTo>
                  <a:lnTo>
                    <a:pt x="886" y="937"/>
                  </a:lnTo>
                  <a:lnTo>
                    <a:pt x="888" y="946"/>
                  </a:lnTo>
                  <a:lnTo>
                    <a:pt x="891" y="955"/>
                  </a:lnTo>
                  <a:lnTo>
                    <a:pt x="893" y="966"/>
                  </a:lnTo>
                  <a:lnTo>
                    <a:pt x="894" y="975"/>
                  </a:lnTo>
                  <a:lnTo>
                    <a:pt x="894" y="985"/>
                  </a:lnTo>
                  <a:lnTo>
                    <a:pt x="894" y="996"/>
                  </a:lnTo>
                  <a:lnTo>
                    <a:pt x="893" y="1006"/>
                  </a:lnTo>
                  <a:lnTo>
                    <a:pt x="891" y="1015"/>
                  </a:lnTo>
                  <a:lnTo>
                    <a:pt x="888" y="1026"/>
                  </a:lnTo>
                  <a:lnTo>
                    <a:pt x="885" y="1036"/>
                  </a:lnTo>
                  <a:lnTo>
                    <a:pt x="882" y="1046"/>
                  </a:lnTo>
                  <a:lnTo>
                    <a:pt x="877" y="1055"/>
                  </a:lnTo>
                  <a:lnTo>
                    <a:pt x="871" y="1066"/>
                  </a:lnTo>
                  <a:lnTo>
                    <a:pt x="859" y="1063"/>
                  </a:lnTo>
                  <a:lnTo>
                    <a:pt x="848" y="1060"/>
                  </a:lnTo>
                  <a:lnTo>
                    <a:pt x="838" y="1055"/>
                  </a:lnTo>
                  <a:lnTo>
                    <a:pt x="830" y="1050"/>
                  </a:lnTo>
                  <a:lnTo>
                    <a:pt x="822" y="1042"/>
                  </a:lnTo>
                  <a:lnTo>
                    <a:pt x="815" y="1035"/>
                  </a:lnTo>
                  <a:lnTo>
                    <a:pt x="809" y="1026"/>
                  </a:lnTo>
                  <a:lnTo>
                    <a:pt x="803" y="1016"/>
                  </a:lnTo>
                  <a:lnTo>
                    <a:pt x="799" y="1007"/>
                  </a:lnTo>
                  <a:lnTo>
                    <a:pt x="794" y="997"/>
                  </a:lnTo>
                  <a:lnTo>
                    <a:pt x="791" y="986"/>
                  </a:lnTo>
                  <a:lnTo>
                    <a:pt x="786" y="976"/>
                  </a:lnTo>
                  <a:lnTo>
                    <a:pt x="783" y="967"/>
                  </a:lnTo>
                  <a:lnTo>
                    <a:pt x="779" y="958"/>
                  </a:lnTo>
                  <a:lnTo>
                    <a:pt x="776" y="949"/>
                  </a:lnTo>
                  <a:lnTo>
                    <a:pt x="773" y="941"/>
                  </a:lnTo>
                  <a:lnTo>
                    <a:pt x="763" y="935"/>
                  </a:lnTo>
                  <a:lnTo>
                    <a:pt x="753" y="929"/>
                  </a:lnTo>
                  <a:lnTo>
                    <a:pt x="744" y="922"/>
                  </a:lnTo>
                  <a:lnTo>
                    <a:pt x="733" y="915"/>
                  </a:lnTo>
                  <a:lnTo>
                    <a:pt x="725" y="907"/>
                  </a:lnTo>
                  <a:lnTo>
                    <a:pt x="716" y="899"/>
                  </a:lnTo>
                  <a:lnTo>
                    <a:pt x="708" y="890"/>
                  </a:lnTo>
                  <a:lnTo>
                    <a:pt x="700" y="881"/>
                  </a:lnTo>
                  <a:lnTo>
                    <a:pt x="693" y="872"/>
                  </a:lnTo>
                  <a:lnTo>
                    <a:pt x="686" y="861"/>
                  </a:lnTo>
                  <a:lnTo>
                    <a:pt x="680" y="852"/>
                  </a:lnTo>
                  <a:lnTo>
                    <a:pt x="675" y="842"/>
                  </a:lnTo>
                  <a:lnTo>
                    <a:pt x="669" y="831"/>
                  </a:lnTo>
                  <a:lnTo>
                    <a:pt x="665" y="822"/>
                  </a:lnTo>
                  <a:lnTo>
                    <a:pt x="661" y="812"/>
                  </a:lnTo>
                  <a:lnTo>
                    <a:pt x="659" y="803"/>
                  </a:lnTo>
                  <a:lnTo>
                    <a:pt x="652" y="784"/>
                  </a:lnTo>
                  <a:lnTo>
                    <a:pt x="641" y="768"/>
                  </a:lnTo>
                  <a:lnTo>
                    <a:pt x="630" y="754"/>
                  </a:lnTo>
                  <a:lnTo>
                    <a:pt x="616" y="743"/>
                  </a:lnTo>
                  <a:lnTo>
                    <a:pt x="600" y="734"/>
                  </a:lnTo>
                  <a:lnTo>
                    <a:pt x="583" y="725"/>
                  </a:lnTo>
                  <a:lnTo>
                    <a:pt x="565" y="715"/>
                  </a:lnTo>
                  <a:lnTo>
                    <a:pt x="548" y="707"/>
                  </a:lnTo>
                  <a:lnTo>
                    <a:pt x="531" y="698"/>
                  </a:lnTo>
                  <a:lnTo>
                    <a:pt x="515" y="689"/>
                  </a:lnTo>
                  <a:lnTo>
                    <a:pt x="499" y="680"/>
                  </a:lnTo>
                  <a:lnTo>
                    <a:pt x="485" y="668"/>
                  </a:lnTo>
                  <a:lnTo>
                    <a:pt x="472" y="654"/>
                  </a:lnTo>
                  <a:lnTo>
                    <a:pt x="463" y="638"/>
                  </a:lnTo>
                  <a:lnTo>
                    <a:pt x="456" y="621"/>
                  </a:lnTo>
                  <a:lnTo>
                    <a:pt x="454" y="600"/>
                  </a:lnTo>
                  <a:lnTo>
                    <a:pt x="449" y="598"/>
                  </a:lnTo>
                  <a:lnTo>
                    <a:pt x="444" y="596"/>
                  </a:lnTo>
                  <a:lnTo>
                    <a:pt x="439" y="595"/>
                  </a:lnTo>
                  <a:lnTo>
                    <a:pt x="434" y="592"/>
                  </a:lnTo>
                  <a:lnTo>
                    <a:pt x="429" y="590"/>
                  </a:lnTo>
                  <a:lnTo>
                    <a:pt x="424" y="588"/>
                  </a:lnTo>
                  <a:lnTo>
                    <a:pt x="418" y="586"/>
                  </a:lnTo>
                  <a:lnTo>
                    <a:pt x="414" y="583"/>
                  </a:lnTo>
                  <a:lnTo>
                    <a:pt x="409" y="580"/>
                  </a:lnTo>
                  <a:lnTo>
                    <a:pt x="404" y="576"/>
                  </a:lnTo>
                  <a:lnTo>
                    <a:pt x="401" y="573"/>
                  </a:lnTo>
                  <a:lnTo>
                    <a:pt x="398" y="569"/>
                  </a:lnTo>
                  <a:lnTo>
                    <a:pt x="395" y="564"/>
                  </a:lnTo>
                  <a:lnTo>
                    <a:pt x="393" y="559"/>
                  </a:lnTo>
                  <a:lnTo>
                    <a:pt x="392" y="553"/>
                  </a:lnTo>
                  <a:lnTo>
                    <a:pt x="392" y="548"/>
                  </a:lnTo>
                  <a:lnTo>
                    <a:pt x="373" y="537"/>
                  </a:lnTo>
                  <a:lnTo>
                    <a:pt x="356" y="528"/>
                  </a:lnTo>
                  <a:lnTo>
                    <a:pt x="339" y="519"/>
                  </a:lnTo>
                  <a:lnTo>
                    <a:pt x="323" y="509"/>
                  </a:lnTo>
                  <a:lnTo>
                    <a:pt x="307" y="498"/>
                  </a:lnTo>
                  <a:lnTo>
                    <a:pt x="292" y="488"/>
                  </a:lnTo>
                  <a:lnTo>
                    <a:pt x="277" y="478"/>
                  </a:lnTo>
                  <a:lnTo>
                    <a:pt x="263" y="466"/>
                  </a:lnTo>
                  <a:lnTo>
                    <a:pt x="249" y="453"/>
                  </a:lnTo>
                  <a:lnTo>
                    <a:pt x="235" y="440"/>
                  </a:lnTo>
                  <a:lnTo>
                    <a:pt x="223" y="426"/>
                  </a:lnTo>
                  <a:lnTo>
                    <a:pt x="210" y="411"/>
                  </a:lnTo>
                  <a:lnTo>
                    <a:pt x="197" y="394"/>
                  </a:lnTo>
                  <a:lnTo>
                    <a:pt x="185" y="375"/>
                  </a:lnTo>
                  <a:lnTo>
                    <a:pt x="172" y="356"/>
                  </a:lnTo>
                  <a:lnTo>
                    <a:pt x="161" y="335"/>
                  </a:lnTo>
                  <a:lnTo>
                    <a:pt x="150" y="334"/>
                  </a:lnTo>
                  <a:lnTo>
                    <a:pt x="141" y="332"/>
                  </a:lnTo>
                  <a:lnTo>
                    <a:pt x="131" y="329"/>
                  </a:lnTo>
                  <a:lnTo>
                    <a:pt x="120" y="326"/>
                  </a:lnTo>
                  <a:lnTo>
                    <a:pt x="110" y="322"/>
                  </a:lnTo>
                  <a:lnTo>
                    <a:pt x="99" y="318"/>
                  </a:lnTo>
                  <a:lnTo>
                    <a:pt x="88" y="313"/>
                  </a:lnTo>
                  <a:lnTo>
                    <a:pt x="78" y="309"/>
                  </a:lnTo>
                  <a:lnTo>
                    <a:pt x="66" y="303"/>
                  </a:lnTo>
                  <a:lnTo>
                    <a:pt x="56" y="298"/>
                  </a:lnTo>
                  <a:lnTo>
                    <a:pt x="46" y="293"/>
                  </a:lnTo>
                  <a:lnTo>
                    <a:pt x="37" y="288"/>
                  </a:lnTo>
                  <a:lnTo>
                    <a:pt x="26" y="283"/>
                  </a:lnTo>
                  <a:lnTo>
                    <a:pt x="17" y="279"/>
                  </a:lnTo>
                  <a:lnTo>
                    <a:pt x="9" y="274"/>
                  </a:lnTo>
                  <a:lnTo>
                    <a:pt x="2" y="272"/>
                  </a:lnTo>
                  <a:lnTo>
                    <a:pt x="0" y="263"/>
                  </a:lnTo>
                  <a:lnTo>
                    <a:pt x="1" y="256"/>
                  </a:lnTo>
                  <a:lnTo>
                    <a:pt x="3" y="248"/>
                  </a:lnTo>
                  <a:lnTo>
                    <a:pt x="7" y="241"/>
                  </a:lnTo>
                  <a:lnTo>
                    <a:pt x="11" y="234"/>
                  </a:lnTo>
                  <a:lnTo>
                    <a:pt x="16" y="227"/>
                  </a:lnTo>
                  <a:lnTo>
                    <a:pt x="23" y="220"/>
                  </a:lnTo>
                  <a:lnTo>
                    <a:pt x="28" y="213"/>
                  </a:lnTo>
                  <a:lnTo>
                    <a:pt x="35" y="208"/>
                  </a:lnTo>
                  <a:lnTo>
                    <a:pt x="41" y="201"/>
                  </a:lnTo>
                  <a:lnTo>
                    <a:pt x="47" y="195"/>
                  </a:lnTo>
                  <a:lnTo>
                    <a:pt x="51" y="188"/>
                  </a:lnTo>
                  <a:lnTo>
                    <a:pt x="56" y="182"/>
                  </a:lnTo>
                  <a:lnTo>
                    <a:pt x="58" y="175"/>
                  </a:lnTo>
                  <a:lnTo>
                    <a:pt x="60" y="169"/>
                  </a:lnTo>
                  <a:lnTo>
                    <a:pt x="60" y="16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6" name="Freeform 44"/>
            <p:cNvSpPr>
              <a:spLocks/>
            </p:cNvSpPr>
            <p:nvPr/>
          </p:nvSpPr>
          <p:spPr bwMode="auto">
            <a:xfrm>
              <a:off x="507" y="1766"/>
              <a:ext cx="763" cy="1235"/>
            </a:xfrm>
            <a:custGeom>
              <a:avLst/>
              <a:gdLst>
                <a:gd name="T0" fmla="*/ 55 w 2288"/>
                <a:gd name="T1" fmla="*/ 135 h 3706"/>
                <a:gd name="T2" fmla="*/ 49 w 2288"/>
                <a:gd name="T3" fmla="*/ 134 h 3706"/>
                <a:gd name="T4" fmla="*/ 48 w 2288"/>
                <a:gd name="T5" fmla="*/ 131 h 3706"/>
                <a:gd name="T6" fmla="*/ 47 w 2288"/>
                <a:gd name="T7" fmla="*/ 127 h 3706"/>
                <a:gd name="T8" fmla="*/ 41 w 2288"/>
                <a:gd name="T9" fmla="*/ 119 h 3706"/>
                <a:gd name="T10" fmla="*/ 39 w 2288"/>
                <a:gd name="T11" fmla="*/ 116 h 3706"/>
                <a:gd name="T12" fmla="*/ 35 w 2288"/>
                <a:gd name="T13" fmla="*/ 115 h 3706"/>
                <a:gd name="T14" fmla="*/ 31 w 2288"/>
                <a:gd name="T15" fmla="*/ 110 h 3706"/>
                <a:gd name="T16" fmla="*/ 25 w 2288"/>
                <a:gd name="T17" fmla="*/ 107 h 3706"/>
                <a:gd name="T18" fmla="*/ 22 w 2288"/>
                <a:gd name="T19" fmla="*/ 106 h 3706"/>
                <a:gd name="T20" fmla="*/ 20 w 2288"/>
                <a:gd name="T21" fmla="*/ 105 h 3706"/>
                <a:gd name="T22" fmla="*/ 20 w 2288"/>
                <a:gd name="T23" fmla="*/ 100 h 3706"/>
                <a:gd name="T24" fmla="*/ 20 w 2288"/>
                <a:gd name="T25" fmla="*/ 98 h 3706"/>
                <a:gd name="T26" fmla="*/ 20 w 2288"/>
                <a:gd name="T27" fmla="*/ 96 h 3706"/>
                <a:gd name="T28" fmla="*/ 18 w 2288"/>
                <a:gd name="T29" fmla="*/ 95 h 3706"/>
                <a:gd name="T30" fmla="*/ 18 w 2288"/>
                <a:gd name="T31" fmla="*/ 92 h 3706"/>
                <a:gd name="T32" fmla="*/ 16 w 2288"/>
                <a:gd name="T33" fmla="*/ 89 h 3706"/>
                <a:gd name="T34" fmla="*/ 14 w 2288"/>
                <a:gd name="T35" fmla="*/ 85 h 3706"/>
                <a:gd name="T36" fmla="*/ 13 w 2288"/>
                <a:gd name="T37" fmla="*/ 82 h 3706"/>
                <a:gd name="T38" fmla="*/ 11 w 2288"/>
                <a:gd name="T39" fmla="*/ 78 h 3706"/>
                <a:gd name="T40" fmla="*/ 13 w 2288"/>
                <a:gd name="T41" fmla="*/ 73 h 3706"/>
                <a:gd name="T42" fmla="*/ 13 w 2288"/>
                <a:gd name="T43" fmla="*/ 70 h 3706"/>
                <a:gd name="T44" fmla="*/ 11 w 2288"/>
                <a:gd name="T45" fmla="*/ 70 h 3706"/>
                <a:gd name="T46" fmla="*/ 9 w 2288"/>
                <a:gd name="T47" fmla="*/ 67 h 3706"/>
                <a:gd name="T48" fmla="*/ 9 w 2288"/>
                <a:gd name="T49" fmla="*/ 62 h 3706"/>
                <a:gd name="T50" fmla="*/ 10 w 2288"/>
                <a:gd name="T51" fmla="*/ 59 h 3706"/>
                <a:gd name="T52" fmla="*/ 11 w 2288"/>
                <a:gd name="T53" fmla="*/ 61 h 3706"/>
                <a:gd name="T54" fmla="*/ 11 w 2288"/>
                <a:gd name="T55" fmla="*/ 56 h 3706"/>
                <a:gd name="T56" fmla="*/ 12 w 2288"/>
                <a:gd name="T57" fmla="*/ 54 h 3706"/>
                <a:gd name="T58" fmla="*/ 10 w 2288"/>
                <a:gd name="T59" fmla="*/ 54 h 3706"/>
                <a:gd name="T60" fmla="*/ 9 w 2288"/>
                <a:gd name="T61" fmla="*/ 57 h 3706"/>
                <a:gd name="T62" fmla="*/ 6 w 2288"/>
                <a:gd name="T63" fmla="*/ 54 h 3706"/>
                <a:gd name="T64" fmla="*/ 6 w 2288"/>
                <a:gd name="T65" fmla="*/ 51 h 3706"/>
                <a:gd name="T66" fmla="*/ 4 w 2288"/>
                <a:gd name="T67" fmla="*/ 45 h 3706"/>
                <a:gd name="T68" fmla="*/ 3 w 2288"/>
                <a:gd name="T69" fmla="*/ 40 h 3706"/>
                <a:gd name="T70" fmla="*/ 3 w 2288"/>
                <a:gd name="T71" fmla="*/ 35 h 3706"/>
                <a:gd name="T72" fmla="*/ 4 w 2288"/>
                <a:gd name="T73" fmla="*/ 29 h 3706"/>
                <a:gd name="T74" fmla="*/ 0 w 2288"/>
                <a:gd name="T75" fmla="*/ 21 h 3706"/>
                <a:gd name="T76" fmla="*/ 3 w 2288"/>
                <a:gd name="T77" fmla="*/ 15 h 3706"/>
                <a:gd name="T78" fmla="*/ 5 w 2288"/>
                <a:gd name="T79" fmla="*/ 9 h 3706"/>
                <a:gd name="T80" fmla="*/ 5 w 2288"/>
                <a:gd name="T81" fmla="*/ 4 h 3706"/>
                <a:gd name="T82" fmla="*/ 8 w 2288"/>
                <a:gd name="T83" fmla="*/ 1 h 3706"/>
                <a:gd name="T84" fmla="*/ 41 w 2288"/>
                <a:gd name="T85" fmla="*/ 9 h 3706"/>
                <a:gd name="T86" fmla="*/ 44 w 2288"/>
                <a:gd name="T87" fmla="*/ 16 h 3706"/>
                <a:gd name="T88" fmla="*/ 42 w 2288"/>
                <a:gd name="T89" fmla="*/ 25 h 3706"/>
                <a:gd name="T90" fmla="*/ 39 w 2288"/>
                <a:gd name="T91" fmla="*/ 35 h 3706"/>
                <a:gd name="T92" fmla="*/ 37 w 2288"/>
                <a:gd name="T93" fmla="*/ 45 h 3706"/>
                <a:gd name="T94" fmla="*/ 38 w 2288"/>
                <a:gd name="T95" fmla="*/ 47 h 3706"/>
                <a:gd name="T96" fmla="*/ 70 w 2288"/>
                <a:gd name="T97" fmla="*/ 92 h 3706"/>
                <a:gd name="T98" fmla="*/ 82 w 2288"/>
                <a:gd name="T99" fmla="*/ 110 h 3706"/>
                <a:gd name="T100" fmla="*/ 83 w 2288"/>
                <a:gd name="T101" fmla="*/ 113 h 3706"/>
                <a:gd name="T102" fmla="*/ 85 w 2288"/>
                <a:gd name="T103" fmla="*/ 116 h 3706"/>
                <a:gd name="T104" fmla="*/ 84 w 2288"/>
                <a:gd name="T105" fmla="*/ 119 h 3706"/>
                <a:gd name="T106" fmla="*/ 81 w 2288"/>
                <a:gd name="T107" fmla="*/ 121 h 3706"/>
                <a:gd name="T108" fmla="*/ 80 w 2288"/>
                <a:gd name="T109" fmla="*/ 126 h 3706"/>
                <a:gd name="T110" fmla="*/ 78 w 2288"/>
                <a:gd name="T111" fmla="*/ 128 h 3706"/>
                <a:gd name="T112" fmla="*/ 77 w 2288"/>
                <a:gd name="T113" fmla="*/ 132 h 3706"/>
                <a:gd name="T114" fmla="*/ 79 w 2288"/>
                <a:gd name="T115" fmla="*/ 133 h 3706"/>
                <a:gd name="T116" fmla="*/ 79 w 2288"/>
                <a:gd name="T117" fmla="*/ 135 h 3706"/>
                <a:gd name="T118" fmla="*/ 77 w 2288"/>
                <a:gd name="T119" fmla="*/ 137 h 370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288"/>
                <a:gd name="T181" fmla="*/ 0 h 3706"/>
                <a:gd name="T182" fmla="*/ 2288 w 2288"/>
                <a:gd name="T183" fmla="*/ 3706 h 370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288" h="3706">
                  <a:moveTo>
                    <a:pt x="2068" y="3706"/>
                  </a:moveTo>
                  <a:lnTo>
                    <a:pt x="2060" y="3705"/>
                  </a:lnTo>
                  <a:lnTo>
                    <a:pt x="2037" y="3703"/>
                  </a:lnTo>
                  <a:lnTo>
                    <a:pt x="2003" y="3701"/>
                  </a:lnTo>
                  <a:lnTo>
                    <a:pt x="1958" y="3697"/>
                  </a:lnTo>
                  <a:lnTo>
                    <a:pt x="1905" y="3693"/>
                  </a:lnTo>
                  <a:lnTo>
                    <a:pt x="1845" y="3688"/>
                  </a:lnTo>
                  <a:lnTo>
                    <a:pt x="1782" y="3682"/>
                  </a:lnTo>
                  <a:lnTo>
                    <a:pt x="1716" y="3678"/>
                  </a:lnTo>
                  <a:lnTo>
                    <a:pt x="1651" y="3672"/>
                  </a:lnTo>
                  <a:lnTo>
                    <a:pt x="1588" y="3666"/>
                  </a:lnTo>
                  <a:lnTo>
                    <a:pt x="1528" y="3662"/>
                  </a:lnTo>
                  <a:lnTo>
                    <a:pt x="1475" y="3657"/>
                  </a:lnTo>
                  <a:lnTo>
                    <a:pt x="1430" y="3654"/>
                  </a:lnTo>
                  <a:lnTo>
                    <a:pt x="1396" y="3651"/>
                  </a:lnTo>
                  <a:lnTo>
                    <a:pt x="1373" y="3649"/>
                  </a:lnTo>
                  <a:lnTo>
                    <a:pt x="1366" y="3649"/>
                  </a:lnTo>
                  <a:lnTo>
                    <a:pt x="1361" y="3640"/>
                  </a:lnTo>
                  <a:lnTo>
                    <a:pt x="1358" y="3633"/>
                  </a:lnTo>
                  <a:lnTo>
                    <a:pt x="1353" y="3627"/>
                  </a:lnTo>
                  <a:lnTo>
                    <a:pt x="1348" y="3621"/>
                  </a:lnTo>
                  <a:lnTo>
                    <a:pt x="1344" y="3618"/>
                  </a:lnTo>
                  <a:lnTo>
                    <a:pt x="1338" y="3614"/>
                  </a:lnTo>
                  <a:lnTo>
                    <a:pt x="1333" y="3611"/>
                  </a:lnTo>
                  <a:lnTo>
                    <a:pt x="1328" y="3609"/>
                  </a:lnTo>
                  <a:lnTo>
                    <a:pt x="1322" y="3606"/>
                  </a:lnTo>
                  <a:lnTo>
                    <a:pt x="1317" y="3603"/>
                  </a:lnTo>
                  <a:lnTo>
                    <a:pt x="1312" y="3600"/>
                  </a:lnTo>
                  <a:lnTo>
                    <a:pt x="1307" y="3596"/>
                  </a:lnTo>
                  <a:lnTo>
                    <a:pt x="1302" y="3591"/>
                  </a:lnTo>
                  <a:lnTo>
                    <a:pt x="1298" y="3586"/>
                  </a:lnTo>
                  <a:lnTo>
                    <a:pt x="1294" y="3579"/>
                  </a:lnTo>
                  <a:lnTo>
                    <a:pt x="1291" y="3571"/>
                  </a:lnTo>
                  <a:lnTo>
                    <a:pt x="1294" y="3565"/>
                  </a:lnTo>
                  <a:lnTo>
                    <a:pt x="1298" y="3559"/>
                  </a:lnTo>
                  <a:lnTo>
                    <a:pt x="1301" y="3554"/>
                  </a:lnTo>
                  <a:lnTo>
                    <a:pt x="1304" y="3548"/>
                  </a:lnTo>
                  <a:lnTo>
                    <a:pt x="1306" y="3542"/>
                  </a:lnTo>
                  <a:lnTo>
                    <a:pt x="1308" y="3535"/>
                  </a:lnTo>
                  <a:lnTo>
                    <a:pt x="1309" y="3529"/>
                  </a:lnTo>
                  <a:lnTo>
                    <a:pt x="1310" y="3523"/>
                  </a:lnTo>
                  <a:lnTo>
                    <a:pt x="1312" y="3516"/>
                  </a:lnTo>
                  <a:lnTo>
                    <a:pt x="1312" y="3509"/>
                  </a:lnTo>
                  <a:lnTo>
                    <a:pt x="1312" y="3502"/>
                  </a:lnTo>
                  <a:lnTo>
                    <a:pt x="1312" y="3496"/>
                  </a:lnTo>
                  <a:lnTo>
                    <a:pt x="1312" y="3489"/>
                  </a:lnTo>
                  <a:lnTo>
                    <a:pt x="1310" y="3482"/>
                  </a:lnTo>
                  <a:lnTo>
                    <a:pt x="1309" y="3477"/>
                  </a:lnTo>
                  <a:lnTo>
                    <a:pt x="1308" y="3471"/>
                  </a:lnTo>
                  <a:lnTo>
                    <a:pt x="1291" y="3456"/>
                  </a:lnTo>
                  <a:lnTo>
                    <a:pt x="1277" y="3440"/>
                  </a:lnTo>
                  <a:lnTo>
                    <a:pt x="1263" y="3424"/>
                  </a:lnTo>
                  <a:lnTo>
                    <a:pt x="1252" y="3407"/>
                  </a:lnTo>
                  <a:lnTo>
                    <a:pt x="1240" y="3389"/>
                  </a:lnTo>
                  <a:lnTo>
                    <a:pt x="1230" y="3372"/>
                  </a:lnTo>
                  <a:lnTo>
                    <a:pt x="1220" y="3355"/>
                  </a:lnTo>
                  <a:lnTo>
                    <a:pt x="1209" y="3338"/>
                  </a:lnTo>
                  <a:lnTo>
                    <a:pt x="1199" y="3319"/>
                  </a:lnTo>
                  <a:lnTo>
                    <a:pt x="1187" y="3302"/>
                  </a:lnTo>
                  <a:lnTo>
                    <a:pt x="1177" y="3286"/>
                  </a:lnTo>
                  <a:lnTo>
                    <a:pt x="1164" y="3270"/>
                  </a:lnTo>
                  <a:lnTo>
                    <a:pt x="1151" y="3254"/>
                  </a:lnTo>
                  <a:lnTo>
                    <a:pt x="1137" y="3240"/>
                  </a:lnTo>
                  <a:lnTo>
                    <a:pt x="1120" y="3226"/>
                  </a:lnTo>
                  <a:lnTo>
                    <a:pt x="1102" y="3215"/>
                  </a:lnTo>
                  <a:lnTo>
                    <a:pt x="1093" y="3212"/>
                  </a:lnTo>
                  <a:lnTo>
                    <a:pt x="1087" y="3210"/>
                  </a:lnTo>
                  <a:lnTo>
                    <a:pt x="1082" y="3207"/>
                  </a:lnTo>
                  <a:lnTo>
                    <a:pt x="1077" y="3202"/>
                  </a:lnTo>
                  <a:lnTo>
                    <a:pt x="1074" y="3197"/>
                  </a:lnTo>
                  <a:lnTo>
                    <a:pt x="1071" y="3192"/>
                  </a:lnTo>
                  <a:lnTo>
                    <a:pt x="1069" y="3186"/>
                  </a:lnTo>
                  <a:lnTo>
                    <a:pt x="1068" y="3179"/>
                  </a:lnTo>
                  <a:lnTo>
                    <a:pt x="1067" y="3173"/>
                  </a:lnTo>
                  <a:lnTo>
                    <a:pt x="1066" y="3166"/>
                  </a:lnTo>
                  <a:lnTo>
                    <a:pt x="1064" y="3160"/>
                  </a:lnTo>
                  <a:lnTo>
                    <a:pt x="1063" y="3153"/>
                  </a:lnTo>
                  <a:lnTo>
                    <a:pt x="1062" y="3146"/>
                  </a:lnTo>
                  <a:lnTo>
                    <a:pt x="1060" y="3140"/>
                  </a:lnTo>
                  <a:lnTo>
                    <a:pt x="1058" y="3134"/>
                  </a:lnTo>
                  <a:lnTo>
                    <a:pt x="1055" y="3130"/>
                  </a:lnTo>
                  <a:lnTo>
                    <a:pt x="1044" y="3130"/>
                  </a:lnTo>
                  <a:lnTo>
                    <a:pt x="1033" y="3131"/>
                  </a:lnTo>
                  <a:lnTo>
                    <a:pt x="1023" y="3130"/>
                  </a:lnTo>
                  <a:lnTo>
                    <a:pt x="1013" y="3129"/>
                  </a:lnTo>
                  <a:lnTo>
                    <a:pt x="1003" y="3126"/>
                  </a:lnTo>
                  <a:lnTo>
                    <a:pt x="994" y="3123"/>
                  </a:lnTo>
                  <a:lnTo>
                    <a:pt x="985" y="3120"/>
                  </a:lnTo>
                  <a:lnTo>
                    <a:pt x="976" y="3116"/>
                  </a:lnTo>
                  <a:lnTo>
                    <a:pt x="967" y="3112"/>
                  </a:lnTo>
                  <a:lnTo>
                    <a:pt x="958" y="3108"/>
                  </a:lnTo>
                  <a:lnTo>
                    <a:pt x="948" y="3103"/>
                  </a:lnTo>
                  <a:lnTo>
                    <a:pt x="940" y="3097"/>
                  </a:lnTo>
                  <a:lnTo>
                    <a:pt x="931" y="3093"/>
                  </a:lnTo>
                  <a:lnTo>
                    <a:pt x="922" y="3087"/>
                  </a:lnTo>
                  <a:lnTo>
                    <a:pt x="913" y="3083"/>
                  </a:lnTo>
                  <a:lnTo>
                    <a:pt x="905" y="3078"/>
                  </a:lnTo>
                  <a:lnTo>
                    <a:pt x="897" y="3062"/>
                  </a:lnTo>
                  <a:lnTo>
                    <a:pt x="889" y="3047"/>
                  </a:lnTo>
                  <a:lnTo>
                    <a:pt x="879" y="3033"/>
                  </a:lnTo>
                  <a:lnTo>
                    <a:pt x="870" y="3018"/>
                  </a:lnTo>
                  <a:lnTo>
                    <a:pt x="860" y="3004"/>
                  </a:lnTo>
                  <a:lnTo>
                    <a:pt x="848" y="2991"/>
                  </a:lnTo>
                  <a:lnTo>
                    <a:pt x="838" y="2978"/>
                  </a:lnTo>
                  <a:lnTo>
                    <a:pt x="825" y="2965"/>
                  </a:lnTo>
                  <a:lnTo>
                    <a:pt x="813" y="2954"/>
                  </a:lnTo>
                  <a:lnTo>
                    <a:pt x="800" y="2944"/>
                  </a:lnTo>
                  <a:lnTo>
                    <a:pt x="785" y="2934"/>
                  </a:lnTo>
                  <a:lnTo>
                    <a:pt x="771" y="2925"/>
                  </a:lnTo>
                  <a:lnTo>
                    <a:pt x="756" y="2918"/>
                  </a:lnTo>
                  <a:lnTo>
                    <a:pt x="740" y="2913"/>
                  </a:lnTo>
                  <a:lnTo>
                    <a:pt x="723" y="2908"/>
                  </a:lnTo>
                  <a:lnTo>
                    <a:pt x="707" y="2906"/>
                  </a:lnTo>
                  <a:lnTo>
                    <a:pt x="700" y="2900"/>
                  </a:lnTo>
                  <a:lnTo>
                    <a:pt x="694" y="2895"/>
                  </a:lnTo>
                  <a:lnTo>
                    <a:pt x="688" y="2888"/>
                  </a:lnTo>
                  <a:lnTo>
                    <a:pt x="682" y="2883"/>
                  </a:lnTo>
                  <a:lnTo>
                    <a:pt x="675" y="2876"/>
                  </a:lnTo>
                  <a:lnTo>
                    <a:pt x="668" y="2870"/>
                  </a:lnTo>
                  <a:lnTo>
                    <a:pt x="661" y="2864"/>
                  </a:lnTo>
                  <a:lnTo>
                    <a:pt x="654" y="2859"/>
                  </a:lnTo>
                  <a:lnTo>
                    <a:pt x="647" y="2854"/>
                  </a:lnTo>
                  <a:lnTo>
                    <a:pt x="640" y="2849"/>
                  </a:lnTo>
                  <a:lnTo>
                    <a:pt x="632" y="2847"/>
                  </a:lnTo>
                  <a:lnTo>
                    <a:pt x="625" y="2846"/>
                  </a:lnTo>
                  <a:lnTo>
                    <a:pt x="618" y="2846"/>
                  </a:lnTo>
                  <a:lnTo>
                    <a:pt x="610" y="2848"/>
                  </a:lnTo>
                  <a:lnTo>
                    <a:pt x="603" y="2852"/>
                  </a:lnTo>
                  <a:lnTo>
                    <a:pt x="597" y="2859"/>
                  </a:lnTo>
                  <a:lnTo>
                    <a:pt x="590" y="2859"/>
                  </a:lnTo>
                  <a:lnTo>
                    <a:pt x="584" y="2859"/>
                  </a:lnTo>
                  <a:lnTo>
                    <a:pt x="578" y="2857"/>
                  </a:lnTo>
                  <a:lnTo>
                    <a:pt x="574" y="2857"/>
                  </a:lnTo>
                  <a:lnTo>
                    <a:pt x="568" y="2855"/>
                  </a:lnTo>
                  <a:lnTo>
                    <a:pt x="562" y="2853"/>
                  </a:lnTo>
                  <a:lnTo>
                    <a:pt x="556" y="2850"/>
                  </a:lnTo>
                  <a:lnTo>
                    <a:pt x="552" y="2848"/>
                  </a:lnTo>
                  <a:lnTo>
                    <a:pt x="547" y="2845"/>
                  </a:lnTo>
                  <a:lnTo>
                    <a:pt x="542" y="2841"/>
                  </a:lnTo>
                  <a:lnTo>
                    <a:pt x="538" y="2838"/>
                  </a:lnTo>
                  <a:lnTo>
                    <a:pt x="534" y="2834"/>
                  </a:lnTo>
                  <a:lnTo>
                    <a:pt x="531" y="2830"/>
                  </a:lnTo>
                  <a:lnTo>
                    <a:pt x="528" y="2825"/>
                  </a:lnTo>
                  <a:lnTo>
                    <a:pt x="525" y="2821"/>
                  </a:lnTo>
                  <a:lnTo>
                    <a:pt x="523" y="2817"/>
                  </a:lnTo>
                  <a:lnTo>
                    <a:pt x="519" y="2806"/>
                  </a:lnTo>
                  <a:lnTo>
                    <a:pt x="518" y="2794"/>
                  </a:lnTo>
                  <a:lnTo>
                    <a:pt x="518" y="2785"/>
                  </a:lnTo>
                  <a:lnTo>
                    <a:pt x="519" y="2775"/>
                  </a:lnTo>
                  <a:lnTo>
                    <a:pt x="521" y="2765"/>
                  </a:lnTo>
                  <a:lnTo>
                    <a:pt x="523" y="2757"/>
                  </a:lnTo>
                  <a:lnTo>
                    <a:pt x="525" y="2748"/>
                  </a:lnTo>
                  <a:lnTo>
                    <a:pt x="528" y="2740"/>
                  </a:lnTo>
                  <a:lnTo>
                    <a:pt x="530" y="2731"/>
                  </a:lnTo>
                  <a:lnTo>
                    <a:pt x="531" y="2723"/>
                  </a:lnTo>
                  <a:lnTo>
                    <a:pt x="532" y="2714"/>
                  </a:lnTo>
                  <a:lnTo>
                    <a:pt x="533" y="2705"/>
                  </a:lnTo>
                  <a:lnTo>
                    <a:pt x="532" y="2697"/>
                  </a:lnTo>
                  <a:lnTo>
                    <a:pt x="531" y="2686"/>
                  </a:lnTo>
                  <a:lnTo>
                    <a:pt x="528" y="2677"/>
                  </a:lnTo>
                  <a:lnTo>
                    <a:pt x="523" y="2667"/>
                  </a:lnTo>
                  <a:lnTo>
                    <a:pt x="523" y="2666"/>
                  </a:lnTo>
                  <a:lnTo>
                    <a:pt x="524" y="2664"/>
                  </a:lnTo>
                  <a:lnTo>
                    <a:pt x="525" y="2662"/>
                  </a:lnTo>
                  <a:lnTo>
                    <a:pt x="526" y="2659"/>
                  </a:lnTo>
                  <a:lnTo>
                    <a:pt x="529" y="2655"/>
                  </a:lnTo>
                  <a:lnTo>
                    <a:pt x="531" y="2651"/>
                  </a:lnTo>
                  <a:lnTo>
                    <a:pt x="533" y="2646"/>
                  </a:lnTo>
                  <a:lnTo>
                    <a:pt x="537" y="2643"/>
                  </a:lnTo>
                  <a:lnTo>
                    <a:pt x="539" y="2638"/>
                  </a:lnTo>
                  <a:lnTo>
                    <a:pt x="541" y="2633"/>
                  </a:lnTo>
                  <a:lnTo>
                    <a:pt x="544" y="2629"/>
                  </a:lnTo>
                  <a:lnTo>
                    <a:pt x="546" y="2625"/>
                  </a:lnTo>
                  <a:lnTo>
                    <a:pt x="547" y="2622"/>
                  </a:lnTo>
                  <a:lnTo>
                    <a:pt x="548" y="2620"/>
                  </a:lnTo>
                  <a:lnTo>
                    <a:pt x="549" y="2618"/>
                  </a:lnTo>
                  <a:lnTo>
                    <a:pt x="551" y="2618"/>
                  </a:lnTo>
                  <a:lnTo>
                    <a:pt x="547" y="2613"/>
                  </a:lnTo>
                  <a:lnTo>
                    <a:pt x="542" y="2608"/>
                  </a:lnTo>
                  <a:lnTo>
                    <a:pt x="539" y="2605"/>
                  </a:lnTo>
                  <a:lnTo>
                    <a:pt x="534" y="2601"/>
                  </a:lnTo>
                  <a:lnTo>
                    <a:pt x="530" y="2599"/>
                  </a:lnTo>
                  <a:lnTo>
                    <a:pt x="525" y="2597"/>
                  </a:lnTo>
                  <a:lnTo>
                    <a:pt x="521" y="2594"/>
                  </a:lnTo>
                  <a:lnTo>
                    <a:pt x="515" y="2592"/>
                  </a:lnTo>
                  <a:lnTo>
                    <a:pt x="510" y="2591"/>
                  </a:lnTo>
                  <a:lnTo>
                    <a:pt x="507" y="2589"/>
                  </a:lnTo>
                  <a:lnTo>
                    <a:pt x="502" y="2586"/>
                  </a:lnTo>
                  <a:lnTo>
                    <a:pt x="499" y="2584"/>
                  </a:lnTo>
                  <a:lnTo>
                    <a:pt x="495" y="2581"/>
                  </a:lnTo>
                  <a:lnTo>
                    <a:pt x="493" y="2576"/>
                  </a:lnTo>
                  <a:lnTo>
                    <a:pt x="491" y="2571"/>
                  </a:lnTo>
                  <a:lnTo>
                    <a:pt x="491" y="2567"/>
                  </a:lnTo>
                  <a:lnTo>
                    <a:pt x="492" y="2561"/>
                  </a:lnTo>
                  <a:lnTo>
                    <a:pt x="494" y="2555"/>
                  </a:lnTo>
                  <a:lnTo>
                    <a:pt x="496" y="2549"/>
                  </a:lnTo>
                  <a:lnTo>
                    <a:pt x="499" y="2543"/>
                  </a:lnTo>
                  <a:lnTo>
                    <a:pt x="500" y="2537"/>
                  </a:lnTo>
                  <a:lnTo>
                    <a:pt x="502" y="2531"/>
                  </a:lnTo>
                  <a:lnTo>
                    <a:pt x="502" y="2524"/>
                  </a:lnTo>
                  <a:lnTo>
                    <a:pt x="503" y="2518"/>
                  </a:lnTo>
                  <a:lnTo>
                    <a:pt x="502" y="2513"/>
                  </a:lnTo>
                  <a:lnTo>
                    <a:pt x="502" y="2507"/>
                  </a:lnTo>
                  <a:lnTo>
                    <a:pt x="500" y="2502"/>
                  </a:lnTo>
                  <a:lnTo>
                    <a:pt x="498" y="2497"/>
                  </a:lnTo>
                  <a:lnTo>
                    <a:pt x="493" y="2493"/>
                  </a:lnTo>
                  <a:lnTo>
                    <a:pt x="488" y="2489"/>
                  </a:lnTo>
                  <a:lnTo>
                    <a:pt x="483" y="2485"/>
                  </a:lnTo>
                  <a:lnTo>
                    <a:pt x="476" y="2483"/>
                  </a:lnTo>
                  <a:lnTo>
                    <a:pt x="469" y="2477"/>
                  </a:lnTo>
                  <a:lnTo>
                    <a:pt x="464" y="2471"/>
                  </a:lnTo>
                  <a:lnTo>
                    <a:pt x="460" y="2464"/>
                  </a:lnTo>
                  <a:lnTo>
                    <a:pt x="457" y="2458"/>
                  </a:lnTo>
                  <a:lnTo>
                    <a:pt x="455" y="2450"/>
                  </a:lnTo>
                  <a:lnTo>
                    <a:pt x="453" y="2441"/>
                  </a:lnTo>
                  <a:lnTo>
                    <a:pt x="450" y="2433"/>
                  </a:lnTo>
                  <a:lnTo>
                    <a:pt x="448" y="2425"/>
                  </a:lnTo>
                  <a:lnTo>
                    <a:pt x="447" y="2416"/>
                  </a:lnTo>
                  <a:lnTo>
                    <a:pt x="444" y="2408"/>
                  </a:lnTo>
                  <a:lnTo>
                    <a:pt x="440" y="2400"/>
                  </a:lnTo>
                  <a:lnTo>
                    <a:pt x="437" y="2392"/>
                  </a:lnTo>
                  <a:lnTo>
                    <a:pt x="431" y="2385"/>
                  </a:lnTo>
                  <a:lnTo>
                    <a:pt x="425" y="2379"/>
                  </a:lnTo>
                  <a:lnTo>
                    <a:pt x="417" y="2374"/>
                  </a:lnTo>
                  <a:lnTo>
                    <a:pt x="408" y="2369"/>
                  </a:lnTo>
                  <a:lnTo>
                    <a:pt x="407" y="2361"/>
                  </a:lnTo>
                  <a:lnTo>
                    <a:pt x="405" y="2354"/>
                  </a:lnTo>
                  <a:lnTo>
                    <a:pt x="402" y="2347"/>
                  </a:lnTo>
                  <a:lnTo>
                    <a:pt x="400" y="2340"/>
                  </a:lnTo>
                  <a:lnTo>
                    <a:pt x="398" y="2334"/>
                  </a:lnTo>
                  <a:lnTo>
                    <a:pt x="395" y="2327"/>
                  </a:lnTo>
                  <a:lnTo>
                    <a:pt x="392" y="2320"/>
                  </a:lnTo>
                  <a:lnTo>
                    <a:pt x="390" y="2314"/>
                  </a:lnTo>
                  <a:lnTo>
                    <a:pt x="387" y="2307"/>
                  </a:lnTo>
                  <a:lnTo>
                    <a:pt x="385" y="2300"/>
                  </a:lnTo>
                  <a:lnTo>
                    <a:pt x="383" y="2293"/>
                  </a:lnTo>
                  <a:lnTo>
                    <a:pt x="382" y="2286"/>
                  </a:lnTo>
                  <a:lnTo>
                    <a:pt x="380" y="2280"/>
                  </a:lnTo>
                  <a:lnTo>
                    <a:pt x="379" y="2273"/>
                  </a:lnTo>
                  <a:lnTo>
                    <a:pt x="380" y="2265"/>
                  </a:lnTo>
                  <a:lnTo>
                    <a:pt x="382" y="2258"/>
                  </a:lnTo>
                  <a:lnTo>
                    <a:pt x="375" y="2251"/>
                  </a:lnTo>
                  <a:lnTo>
                    <a:pt x="368" y="2245"/>
                  </a:lnTo>
                  <a:lnTo>
                    <a:pt x="362" y="2238"/>
                  </a:lnTo>
                  <a:lnTo>
                    <a:pt x="357" y="2231"/>
                  </a:lnTo>
                  <a:lnTo>
                    <a:pt x="352" y="2224"/>
                  </a:lnTo>
                  <a:lnTo>
                    <a:pt x="347" y="2217"/>
                  </a:lnTo>
                  <a:lnTo>
                    <a:pt x="341" y="2209"/>
                  </a:lnTo>
                  <a:lnTo>
                    <a:pt x="337" y="2203"/>
                  </a:lnTo>
                  <a:lnTo>
                    <a:pt x="332" y="2194"/>
                  </a:lnTo>
                  <a:lnTo>
                    <a:pt x="327" y="2186"/>
                  </a:lnTo>
                  <a:lnTo>
                    <a:pt x="323" y="2178"/>
                  </a:lnTo>
                  <a:lnTo>
                    <a:pt x="318" y="2170"/>
                  </a:lnTo>
                  <a:lnTo>
                    <a:pt x="313" y="2161"/>
                  </a:lnTo>
                  <a:lnTo>
                    <a:pt x="308" y="2153"/>
                  </a:lnTo>
                  <a:lnTo>
                    <a:pt x="302" y="2145"/>
                  </a:lnTo>
                  <a:lnTo>
                    <a:pt x="296" y="2137"/>
                  </a:lnTo>
                  <a:lnTo>
                    <a:pt x="296" y="2126"/>
                  </a:lnTo>
                  <a:lnTo>
                    <a:pt x="296" y="2115"/>
                  </a:lnTo>
                  <a:lnTo>
                    <a:pt x="296" y="2104"/>
                  </a:lnTo>
                  <a:lnTo>
                    <a:pt x="296" y="2091"/>
                  </a:lnTo>
                  <a:lnTo>
                    <a:pt x="296" y="2078"/>
                  </a:lnTo>
                  <a:lnTo>
                    <a:pt x="296" y="2067"/>
                  </a:lnTo>
                  <a:lnTo>
                    <a:pt x="298" y="2054"/>
                  </a:lnTo>
                  <a:lnTo>
                    <a:pt x="299" y="2043"/>
                  </a:lnTo>
                  <a:lnTo>
                    <a:pt x="301" y="2030"/>
                  </a:lnTo>
                  <a:lnTo>
                    <a:pt x="303" y="2019"/>
                  </a:lnTo>
                  <a:lnTo>
                    <a:pt x="308" y="2008"/>
                  </a:lnTo>
                  <a:lnTo>
                    <a:pt x="314" y="1998"/>
                  </a:lnTo>
                  <a:lnTo>
                    <a:pt x="319" y="1989"/>
                  </a:lnTo>
                  <a:lnTo>
                    <a:pt x="327" y="1981"/>
                  </a:lnTo>
                  <a:lnTo>
                    <a:pt x="338" y="1974"/>
                  </a:lnTo>
                  <a:lnTo>
                    <a:pt x="349" y="1969"/>
                  </a:lnTo>
                  <a:lnTo>
                    <a:pt x="350" y="1964"/>
                  </a:lnTo>
                  <a:lnTo>
                    <a:pt x="352" y="1959"/>
                  </a:lnTo>
                  <a:lnTo>
                    <a:pt x="352" y="1954"/>
                  </a:lnTo>
                  <a:lnTo>
                    <a:pt x="353" y="1949"/>
                  </a:lnTo>
                  <a:lnTo>
                    <a:pt x="353" y="1944"/>
                  </a:lnTo>
                  <a:lnTo>
                    <a:pt x="353" y="1938"/>
                  </a:lnTo>
                  <a:lnTo>
                    <a:pt x="353" y="1933"/>
                  </a:lnTo>
                  <a:lnTo>
                    <a:pt x="353" y="1928"/>
                  </a:lnTo>
                  <a:lnTo>
                    <a:pt x="352" y="1922"/>
                  </a:lnTo>
                  <a:lnTo>
                    <a:pt x="350" y="1916"/>
                  </a:lnTo>
                  <a:lnTo>
                    <a:pt x="349" y="1912"/>
                  </a:lnTo>
                  <a:lnTo>
                    <a:pt x="348" y="1906"/>
                  </a:lnTo>
                  <a:lnTo>
                    <a:pt x="347" y="1902"/>
                  </a:lnTo>
                  <a:lnTo>
                    <a:pt x="345" y="1896"/>
                  </a:lnTo>
                  <a:lnTo>
                    <a:pt x="342" y="1891"/>
                  </a:lnTo>
                  <a:lnTo>
                    <a:pt x="341" y="1888"/>
                  </a:lnTo>
                  <a:lnTo>
                    <a:pt x="340" y="1888"/>
                  </a:lnTo>
                  <a:lnTo>
                    <a:pt x="339" y="1888"/>
                  </a:lnTo>
                  <a:lnTo>
                    <a:pt x="337" y="1889"/>
                  </a:lnTo>
                  <a:lnTo>
                    <a:pt x="333" y="1889"/>
                  </a:lnTo>
                  <a:lnTo>
                    <a:pt x="330" y="1890"/>
                  </a:lnTo>
                  <a:lnTo>
                    <a:pt x="326" y="1891"/>
                  </a:lnTo>
                  <a:lnTo>
                    <a:pt x="323" y="1892"/>
                  </a:lnTo>
                  <a:lnTo>
                    <a:pt x="318" y="1895"/>
                  </a:lnTo>
                  <a:lnTo>
                    <a:pt x="314" y="1896"/>
                  </a:lnTo>
                  <a:lnTo>
                    <a:pt x="310" y="1897"/>
                  </a:lnTo>
                  <a:lnTo>
                    <a:pt x="307" y="1898"/>
                  </a:lnTo>
                  <a:lnTo>
                    <a:pt x="303" y="1899"/>
                  </a:lnTo>
                  <a:lnTo>
                    <a:pt x="300" y="1899"/>
                  </a:lnTo>
                  <a:lnTo>
                    <a:pt x="298" y="1900"/>
                  </a:lnTo>
                  <a:lnTo>
                    <a:pt x="296" y="1900"/>
                  </a:lnTo>
                  <a:lnTo>
                    <a:pt x="296" y="1902"/>
                  </a:lnTo>
                  <a:lnTo>
                    <a:pt x="291" y="1889"/>
                  </a:lnTo>
                  <a:lnTo>
                    <a:pt x="284" y="1877"/>
                  </a:lnTo>
                  <a:lnTo>
                    <a:pt x="277" y="1866"/>
                  </a:lnTo>
                  <a:lnTo>
                    <a:pt x="270" y="1853"/>
                  </a:lnTo>
                  <a:lnTo>
                    <a:pt x="263" y="1842"/>
                  </a:lnTo>
                  <a:lnTo>
                    <a:pt x="256" y="1829"/>
                  </a:lnTo>
                  <a:lnTo>
                    <a:pt x="249" y="1817"/>
                  </a:lnTo>
                  <a:lnTo>
                    <a:pt x="242" y="1804"/>
                  </a:lnTo>
                  <a:lnTo>
                    <a:pt x="238" y="1790"/>
                  </a:lnTo>
                  <a:lnTo>
                    <a:pt x="233" y="1776"/>
                  </a:lnTo>
                  <a:lnTo>
                    <a:pt x="231" y="1764"/>
                  </a:lnTo>
                  <a:lnTo>
                    <a:pt x="229" y="1750"/>
                  </a:lnTo>
                  <a:lnTo>
                    <a:pt x="230" y="1735"/>
                  </a:lnTo>
                  <a:lnTo>
                    <a:pt x="232" y="1721"/>
                  </a:lnTo>
                  <a:lnTo>
                    <a:pt x="237" y="1706"/>
                  </a:lnTo>
                  <a:lnTo>
                    <a:pt x="245" y="1692"/>
                  </a:lnTo>
                  <a:lnTo>
                    <a:pt x="245" y="1684"/>
                  </a:lnTo>
                  <a:lnTo>
                    <a:pt x="246" y="1678"/>
                  </a:lnTo>
                  <a:lnTo>
                    <a:pt x="247" y="1671"/>
                  </a:lnTo>
                  <a:lnTo>
                    <a:pt x="248" y="1664"/>
                  </a:lnTo>
                  <a:lnTo>
                    <a:pt x="249" y="1657"/>
                  </a:lnTo>
                  <a:lnTo>
                    <a:pt x="250" y="1650"/>
                  </a:lnTo>
                  <a:lnTo>
                    <a:pt x="253" y="1643"/>
                  </a:lnTo>
                  <a:lnTo>
                    <a:pt x="254" y="1636"/>
                  </a:lnTo>
                  <a:lnTo>
                    <a:pt x="255" y="1629"/>
                  </a:lnTo>
                  <a:lnTo>
                    <a:pt x="256" y="1622"/>
                  </a:lnTo>
                  <a:lnTo>
                    <a:pt x="257" y="1615"/>
                  </a:lnTo>
                  <a:lnTo>
                    <a:pt x="258" y="1610"/>
                  </a:lnTo>
                  <a:lnTo>
                    <a:pt x="260" y="1603"/>
                  </a:lnTo>
                  <a:lnTo>
                    <a:pt x="260" y="1596"/>
                  </a:lnTo>
                  <a:lnTo>
                    <a:pt x="261" y="1590"/>
                  </a:lnTo>
                  <a:lnTo>
                    <a:pt x="262" y="1584"/>
                  </a:lnTo>
                  <a:lnTo>
                    <a:pt x="268" y="1584"/>
                  </a:lnTo>
                  <a:lnTo>
                    <a:pt x="272" y="1587"/>
                  </a:lnTo>
                  <a:lnTo>
                    <a:pt x="276" y="1590"/>
                  </a:lnTo>
                  <a:lnTo>
                    <a:pt x="279" y="1594"/>
                  </a:lnTo>
                  <a:lnTo>
                    <a:pt x="283" y="1598"/>
                  </a:lnTo>
                  <a:lnTo>
                    <a:pt x="284" y="1603"/>
                  </a:lnTo>
                  <a:lnTo>
                    <a:pt x="286" y="1607"/>
                  </a:lnTo>
                  <a:lnTo>
                    <a:pt x="288" y="1613"/>
                  </a:lnTo>
                  <a:lnTo>
                    <a:pt x="291" y="1619"/>
                  </a:lnTo>
                  <a:lnTo>
                    <a:pt x="292" y="1625"/>
                  </a:lnTo>
                  <a:lnTo>
                    <a:pt x="295" y="1629"/>
                  </a:lnTo>
                  <a:lnTo>
                    <a:pt x="298" y="1634"/>
                  </a:lnTo>
                  <a:lnTo>
                    <a:pt x="301" y="1638"/>
                  </a:lnTo>
                  <a:lnTo>
                    <a:pt x="306" y="1642"/>
                  </a:lnTo>
                  <a:lnTo>
                    <a:pt x="311" y="1645"/>
                  </a:lnTo>
                  <a:lnTo>
                    <a:pt x="318" y="1648"/>
                  </a:lnTo>
                  <a:lnTo>
                    <a:pt x="317" y="1636"/>
                  </a:lnTo>
                  <a:lnTo>
                    <a:pt x="316" y="1625"/>
                  </a:lnTo>
                  <a:lnTo>
                    <a:pt x="314" y="1612"/>
                  </a:lnTo>
                  <a:lnTo>
                    <a:pt x="311" y="1601"/>
                  </a:lnTo>
                  <a:lnTo>
                    <a:pt x="308" y="1589"/>
                  </a:lnTo>
                  <a:lnTo>
                    <a:pt x="306" y="1578"/>
                  </a:lnTo>
                  <a:lnTo>
                    <a:pt x="302" y="1566"/>
                  </a:lnTo>
                  <a:lnTo>
                    <a:pt x="300" y="1555"/>
                  </a:lnTo>
                  <a:lnTo>
                    <a:pt x="298" y="1543"/>
                  </a:lnTo>
                  <a:lnTo>
                    <a:pt x="298" y="1533"/>
                  </a:lnTo>
                  <a:lnTo>
                    <a:pt x="298" y="1521"/>
                  </a:lnTo>
                  <a:lnTo>
                    <a:pt x="300" y="1510"/>
                  </a:lnTo>
                  <a:lnTo>
                    <a:pt x="304" y="1499"/>
                  </a:lnTo>
                  <a:lnTo>
                    <a:pt x="310" y="1489"/>
                  </a:lnTo>
                  <a:lnTo>
                    <a:pt x="318" y="1478"/>
                  </a:lnTo>
                  <a:lnTo>
                    <a:pt x="330" y="1468"/>
                  </a:lnTo>
                  <a:lnTo>
                    <a:pt x="330" y="1465"/>
                  </a:lnTo>
                  <a:lnTo>
                    <a:pt x="330" y="1463"/>
                  </a:lnTo>
                  <a:lnTo>
                    <a:pt x="330" y="1459"/>
                  </a:lnTo>
                  <a:lnTo>
                    <a:pt x="330" y="1457"/>
                  </a:lnTo>
                  <a:lnTo>
                    <a:pt x="329" y="1455"/>
                  </a:lnTo>
                  <a:lnTo>
                    <a:pt x="327" y="1452"/>
                  </a:lnTo>
                  <a:lnTo>
                    <a:pt x="326" y="1450"/>
                  </a:lnTo>
                  <a:lnTo>
                    <a:pt x="324" y="1448"/>
                  </a:lnTo>
                  <a:lnTo>
                    <a:pt x="323" y="1447"/>
                  </a:lnTo>
                  <a:lnTo>
                    <a:pt x="321" y="1444"/>
                  </a:lnTo>
                  <a:lnTo>
                    <a:pt x="318" y="1442"/>
                  </a:lnTo>
                  <a:lnTo>
                    <a:pt x="316" y="1441"/>
                  </a:lnTo>
                  <a:lnTo>
                    <a:pt x="314" y="1440"/>
                  </a:lnTo>
                  <a:lnTo>
                    <a:pt x="311" y="1439"/>
                  </a:lnTo>
                  <a:lnTo>
                    <a:pt x="309" y="1437"/>
                  </a:lnTo>
                  <a:lnTo>
                    <a:pt x="308" y="1437"/>
                  </a:lnTo>
                  <a:lnTo>
                    <a:pt x="299" y="1439"/>
                  </a:lnTo>
                  <a:lnTo>
                    <a:pt x="292" y="1442"/>
                  </a:lnTo>
                  <a:lnTo>
                    <a:pt x="286" y="1447"/>
                  </a:lnTo>
                  <a:lnTo>
                    <a:pt x="281" y="1451"/>
                  </a:lnTo>
                  <a:lnTo>
                    <a:pt x="278" y="1456"/>
                  </a:lnTo>
                  <a:lnTo>
                    <a:pt x="275" y="1463"/>
                  </a:lnTo>
                  <a:lnTo>
                    <a:pt x="273" y="1468"/>
                  </a:lnTo>
                  <a:lnTo>
                    <a:pt x="271" y="1475"/>
                  </a:lnTo>
                  <a:lnTo>
                    <a:pt x="270" y="1482"/>
                  </a:lnTo>
                  <a:lnTo>
                    <a:pt x="269" y="1490"/>
                  </a:lnTo>
                  <a:lnTo>
                    <a:pt x="268" y="1498"/>
                  </a:lnTo>
                  <a:lnTo>
                    <a:pt x="267" y="1505"/>
                  </a:lnTo>
                  <a:lnTo>
                    <a:pt x="265" y="1513"/>
                  </a:lnTo>
                  <a:lnTo>
                    <a:pt x="263" y="1521"/>
                  </a:lnTo>
                  <a:lnTo>
                    <a:pt x="260" y="1528"/>
                  </a:lnTo>
                  <a:lnTo>
                    <a:pt x="256" y="1536"/>
                  </a:lnTo>
                  <a:lnTo>
                    <a:pt x="247" y="1535"/>
                  </a:lnTo>
                  <a:lnTo>
                    <a:pt x="239" y="1533"/>
                  </a:lnTo>
                  <a:lnTo>
                    <a:pt x="232" y="1529"/>
                  </a:lnTo>
                  <a:lnTo>
                    <a:pt x="225" y="1524"/>
                  </a:lnTo>
                  <a:lnTo>
                    <a:pt x="219" y="1518"/>
                  </a:lnTo>
                  <a:lnTo>
                    <a:pt x="214" y="1511"/>
                  </a:lnTo>
                  <a:lnTo>
                    <a:pt x="209" y="1503"/>
                  </a:lnTo>
                  <a:lnTo>
                    <a:pt x="203" y="1495"/>
                  </a:lnTo>
                  <a:lnTo>
                    <a:pt x="198" y="1487"/>
                  </a:lnTo>
                  <a:lnTo>
                    <a:pt x="193" y="1479"/>
                  </a:lnTo>
                  <a:lnTo>
                    <a:pt x="187" y="1472"/>
                  </a:lnTo>
                  <a:lnTo>
                    <a:pt x="181" y="1466"/>
                  </a:lnTo>
                  <a:lnTo>
                    <a:pt x="175" y="1462"/>
                  </a:lnTo>
                  <a:lnTo>
                    <a:pt x="168" y="1458"/>
                  </a:lnTo>
                  <a:lnTo>
                    <a:pt x="160" y="1456"/>
                  </a:lnTo>
                  <a:lnTo>
                    <a:pt x="152" y="1457"/>
                  </a:lnTo>
                  <a:lnTo>
                    <a:pt x="148" y="1449"/>
                  </a:lnTo>
                  <a:lnTo>
                    <a:pt x="146" y="1442"/>
                  </a:lnTo>
                  <a:lnTo>
                    <a:pt x="145" y="1435"/>
                  </a:lnTo>
                  <a:lnTo>
                    <a:pt x="145" y="1428"/>
                  </a:lnTo>
                  <a:lnTo>
                    <a:pt x="145" y="1421"/>
                  </a:lnTo>
                  <a:lnTo>
                    <a:pt x="146" y="1414"/>
                  </a:lnTo>
                  <a:lnTo>
                    <a:pt x="147" y="1408"/>
                  </a:lnTo>
                  <a:lnTo>
                    <a:pt x="149" y="1401"/>
                  </a:lnTo>
                  <a:lnTo>
                    <a:pt x="150" y="1394"/>
                  </a:lnTo>
                  <a:lnTo>
                    <a:pt x="152" y="1387"/>
                  </a:lnTo>
                  <a:lnTo>
                    <a:pt x="154" y="1380"/>
                  </a:lnTo>
                  <a:lnTo>
                    <a:pt x="155" y="1374"/>
                  </a:lnTo>
                  <a:lnTo>
                    <a:pt x="156" y="1367"/>
                  </a:lnTo>
                  <a:lnTo>
                    <a:pt x="157" y="1360"/>
                  </a:lnTo>
                  <a:lnTo>
                    <a:pt x="157" y="1355"/>
                  </a:lnTo>
                  <a:lnTo>
                    <a:pt x="157" y="1349"/>
                  </a:lnTo>
                  <a:lnTo>
                    <a:pt x="144" y="1335"/>
                  </a:lnTo>
                  <a:lnTo>
                    <a:pt x="134" y="1320"/>
                  </a:lnTo>
                  <a:lnTo>
                    <a:pt x="127" y="1305"/>
                  </a:lnTo>
                  <a:lnTo>
                    <a:pt x="123" y="1288"/>
                  </a:lnTo>
                  <a:lnTo>
                    <a:pt x="121" y="1272"/>
                  </a:lnTo>
                  <a:lnTo>
                    <a:pt x="118" y="1255"/>
                  </a:lnTo>
                  <a:lnTo>
                    <a:pt x="117" y="1237"/>
                  </a:lnTo>
                  <a:lnTo>
                    <a:pt x="117" y="1221"/>
                  </a:lnTo>
                  <a:lnTo>
                    <a:pt x="116" y="1204"/>
                  </a:lnTo>
                  <a:lnTo>
                    <a:pt x="115" y="1188"/>
                  </a:lnTo>
                  <a:lnTo>
                    <a:pt x="111" y="1172"/>
                  </a:lnTo>
                  <a:lnTo>
                    <a:pt x="107" y="1157"/>
                  </a:lnTo>
                  <a:lnTo>
                    <a:pt x="100" y="1143"/>
                  </a:lnTo>
                  <a:lnTo>
                    <a:pt x="89" y="1131"/>
                  </a:lnTo>
                  <a:lnTo>
                    <a:pt x="76" y="1120"/>
                  </a:lnTo>
                  <a:lnTo>
                    <a:pt x="60" y="1111"/>
                  </a:lnTo>
                  <a:lnTo>
                    <a:pt x="66" y="1105"/>
                  </a:lnTo>
                  <a:lnTo>
                    <a:pt x="72" y="1098"/>
                  </a:lnTo>
                  <a:lnTo>
                    <a:pt x="77" y="1092"/>
                  </a:lnTo>
                  <a:lnTo>
                    <a:pt x="81" y="1085"/>
                  </a:lnTo>
                  <a:lnTo>
                    <a:pt x="85" y="1077"/>
                  </a:lnTo>
                  <a:lnTo>
                    <a:pt x="87" y="1069"/>
                  </a:lnTo>
                  <a:lnTo>
                    <a:pt x="89" y="1059"/>
                  </a:lnTo>
                  <a:lnTo>
                    <a:pt x="91" y="1051"/>
                  </a:lnTo>
                  <a:lnTo>
                    <a:pt x="91" y="1042"/>
                  </a:lnTo>
                  <a:lnTo>
                    <a:pt x="91" y="1032"/>
                  </a:lnTo>
                  <a:lnTo>
                    <a:pt x="91" y="1023"/>
                  </a:lnTo>
                  <a:lnTo>
                    <a:pt x="89" y="1013"/>
                  </a:lnTo>
                  <a:lnTo>
                    <a:pt x="88" y="1003"/>
                  </a:lnTo>
                  <a:lnTo>
                    <a:pt x="87" y="994"/>
                  </a:lnTo>
                  <a:lnTo>
                    <a:pt x="86" y="985"/>
                  </a:lnTo>
                  <a:lnTo>
                    <a:pt x="85" y="976"/>
                  </a:lnTo>
                  <a:lnTo>
                    <a:pt x="84" y="964"/>
                  </a:lnTo>
                  <a:lnTo>
                    <a:pt x="85" y="953"/>
                  </a:lnTo>
                  <a:lnTo>
                    <a:pt x="86" y="941"/>
                  </a:lnTo>
                  <a:lnTo>
                    <a:pt x="88" y="930"/>
                  </a:lnTo>
                  <a:lnTo>
                    <a:pt x="91" y="919"/>
                  </a:lnTo>
                  <a:lnTo>
                    <a:pt x="93" y="908"/>
                  </a:lnTo>
                  <a:lnTo>
                    <a:pt x="96" y="896"/>
                  </a:lnTo>
                  <a:lnTo>
                    <a:pt x="100" y="886"/>
                  </a:lnTo>
                  <a:lnTo>
                    <a:pt x="102" y="874"/>
                  </a:lnTo>
                  <a:lnTo>
                    <a:pt x="104" y="863"/>
                  </a:lnTo>
                  <a:lnTo>
                    <a:pt x="107" y="851"/>
                  </a:lnTo>
                  <a:lnTo>
                    <a:pt x="107" y="840"/>
                  </a:lnTo>
                  <a:lnTo>
                    <a:pt x="108" y="829"/>
                  </a:lnTo>
                  <a:lnTo>
                    <a:pt x="107" y="817"/>
                  </a:lnTo>
                  <a:lnTo>
                    <a:pt x="104" y="804"/>
                  </a:lnTo>
                  <a:lnTo>
                    <a:pt x="101" y="793"/>
                  </a:lnTo>
                  <a:lnTo>
                    <a:pt x="98" y="773"/>
                  </a:lnTo>
                  <a:lnTo>
                    <a:pt x="92" y="756"/>
                  </a:lnTo>
                  <a:lnTo>
                    <a:pt x="85" y="739"/>
                  </a:lnTo>
                  <a:lnTo>
                    <a:pt x="77" y="723"/>
                  </a:lnTo>
                  <a:lnTo>
                    <a:pt x="66" y="707"/>
                  </a:lnTo>
                  <a:lnTo>
                    <a:pt x="56" y="692"/>
                  </a:lnTo>
                  <a:lnTo>
                    <a:pt x="46" y="676"/>
                  </a:lnTo>
                  <a:lnTo>
                    <a:pt x="37" y="661"/>
                  </a:lnTo>
                  <a:lnTo>
                    <a:pt x="26" y="646"/>
                  </a:lnTo>
                  <a:lnTo>
                    <a:pt x="18" y="630"/>
                  </a:lnTo>
                  <a:lnTo>
                    <a:pt x="10" y="614"/>
                  </a:lnTo>
                  <a:lnTo>
                    <a:pt x="4" y="596"/>
                  </a:lnTo>
                  <a:lnTo>
                    <a:pt x="1" y="579"/>
                  </a:lnTo>
                  <a:lnTo>
                    <a:pt x="0" y="561"/>
                  </a:lnTo>
                  <a:lnTo>
                    <a:pt x="2" y="541"/>
                  </a:lnTo>
                  <a:lnTo>
                    <a:pt x="8" y="521"/>
                  </a:lnTo>
                  <a:lnTo>
                    <a:pt x="19" y="510"/>
                  </a:lnTo>
                  <a:lnTo>
                    <a:pt x="30" y="499"/>
                  </a:lnTo>
                  <a:lnTo>
                    <a:pt x="39" y="487"/>
                  </a:lnTo>
                  <a:lnTo>
                    <a:pt x="48" y="476"/>
                  </a:lnTo>
                  <a:lnTo>
                    <a:pt x="55" y="463"/>
                  </a:lnTo>
                  <a:lnTo>
                    <a:pt x="62" y="451"/>
                  </a:lnTo>
                  <a:lnTo>
                    <a:pt x="69" y="438"/>
                  </a:lnTo>
                  <a:lnTo>
                    <a:pt x="73" y="424"/>
                  </a:lnTo>
                  <a:lnTo>
                    <a:pt x="78" y="410"/>
                  </a:lnTo>
                  <a:lnTo>
                    <a:pt x="81" y="395"/>
                  </a:lnTo>
                  <a:lnTo>
                    <a:pt x="84" y="382"/>
                  </a:lnTo>
                  <a:lnTo>
                    <a:pt x="86" y="367"/>
                  </a:lnTo>
                  <a:lnTo>
                    <a:pt x="87" y="352"/>
                  </a:lnTo>
                  <a:lnTo>
                    <a:pt x="88" y="337"/>
                  </a:lnTo>
                  <a:lnTo>
                    <a:pt x="88" y="322"/>
                  </a:lnTo>
                  <a:lnTo>
                    <a:pt x="88" y="307"/>
                  </a:lnTo>
                  <a:lnTo>
                    <a:pt x="94" y="298"/>
                  </a:lnTo>
                  <a:lnTo>
                    <a:pt x="100" y="289"/>
                  </a:lnTo>
                  <a:lnTo>
                    <a:pt x="107" y="279"/>
                  </a:lnTo>
                  <a:lnTo>
                    <a:pt x="114" y="270"/>
                  </a:lnTo>
                  <a:lnTo>
                    <a:pt x="119" y="261"/>
                  </a:lnTo>
                  <a:lnTo>
                    <a:pt x="126" y="252"/>
                  </a:lnTo>
                  <a:lnTo>
                    <a:pt x="132" y="243"/>
                  </a:lnTo>
                  <a:lnTo>
                    <a:pt x="137" y="233"/>
                  </a:lnTo>
                  <a:lnTo>
                    <a:pt x="141" y="223"/>
                  </a:lnTo>
                  <a:lnTo>
                    <a:pt x="145" y="213"/>
                  </a:lnTo>
                  <a:lnTo>
                    <a:pt x="147" y="202"/>
                  </a:lnTo>
                  <a:lnTo>
                    <a:pt x="148" y="192"/>
                  </a:lnTo>
                  <a:lnTo>
                    <a:pt x="148" y="181"/>
                  </a:lnTo>
                  <a:lnTo>
                    <a:pt x="147" y="169"/>
                  </a:lnTo>
                  <a:lnTo>
                    <a:pt x="144" y="158"/>
                  </a:lnTo>
                  <a:lnTo>
                    <a:pt x="140" y="146"/>
                  </a:lnTo>
                  <a:lnTo>
                    <a:pt x="131" y="138"/>
                  </a:lnTo>
                  <a:lnTo>
                    <a:pt x="126" y="130"/>
                  </a:lnTo>
                  <a:lnTo>
                    <a:pt x="123" y="123"/>
                  </a:lnTo>
                  <a:lnTo>
                    <a:pt x="122" y="115"/>
                  </a:lnTo>
                  <a:lnTo>
                    <a:pt x="123" y="108"/>
                  </a:lnTo>
                  <a:lnTo>
                    <a:pt x="126" y="100"/>
                  </a:lnTo>
                  <a:lnTo>
                    <a:pt x="130" y="92"/>
                  </a:lnTo>
                  <a:lnTo>
                    <a:pt x="134" y="83"/>
                  </a:lnTo>
                  <a:lnTo>
                    <a:pt x="139" y="75"/>
                  </a:lnTo>
                  <a:lnTo>
                    <a:pt x="145" y="66"/>
                  </a:lnTo>
                  <a:lnTo>
                    <a:pt x="149" y="55"/>
                  </a:lnTo>
                  <a:lnTo>
                    <a:pt x="154" y="46"/>
                  </a:lnTo>
                  <a:lnTo>
                    <a:pt x="157" y="36"/>
                  </a:lnTo>
                  <a:lnTo>
                    <a:pt x="161" y="24"/>
                  </a:lnTo>
                  <a:lnTo>
                    <a:pt x="162" y="12"/>
                  </a:lnTo>
                  <a:lnTo>
                    <a:pt x="162" y="0"/>
                  </a:lnTo>
                  <a:lnTo>
                    <a:pt x="229" y="17"/>
                  </a:lnTo>
                  <a:lnTo>
                    <a:pt x="296" y="35"/>
                  </a:lnTo>
                  <a:lnTo>
                    <a:pt x="363" y="52"/>
                  </a:lnTo>
                  <a:lnTo>
                    <a:pt x="431" y="70"/>
                  </a:lnTo>
                  <a:lnTo>
                    <a:pt x="499" y="87"/>
                  </a:lnTo>
                  <a:lnTo>
                    <a:pt x="565" y="105"/>
                  </a:lnTo>
                  <a:lnTo>
                    <a:pt x="633" y="122"/>
                  </a:lnTo>
                  <a:lnTo>
                    <a:pt x="701" y="138"/>
                  </a:lnTo>
                  <a:lnTo>
                    <a:pt x="768" y="155"/>
                  </a:lnTo>
                  <a:lnTo>
                    <a:pt x="836" y="171"/>
                  </a:lnTo>
                  <a:lnTo>
                    <a:pt x="902" y="189"/>
                  </a:lnTo>
                  <a:lnTo>
                    <a:pt x="969" y="205"/>
                  </a:lnTo>
                  <a:lnTo>
                    <a:pt x="1036" y="220"/>
                  </a:lnTo>
                  <a:lnTo>
                    <a:pt x="1102" y="236"/>
                  </a:lnTo>
                  <a:lnTo>
                    <a:pt x="1168" y="251"/>
                  </a:lnTo>
                  <a:lnTo>
                    <a:pt x="1235" y="267"/>
                  </a:lnTo>
                  <a:lnTo>
                    <a:pt x="1232" y="279"/>
                  </a:lnTo>
                  <a:lnTo>
                    <a:pt x="1230" y="293"/>
                  </a:lnTo>
                  <a:lnTo>
                    <a:pt x="1228" y="307"/>
                  </a:lnTo>
                  <a:lnTo>
                    <a:pt x="1224" y="322"/>
                  </a:lnTo>
                  <a:lnTo>
                    <a:pt x="1221" y="336"/>
                  </a:lnTo>
                  <a:lnTo>
                    <a:pt x="1216" y="351"/>
                  </a:lnTo>
                  <a:lnTo>
                    <a:pt x="1213" y="366"/>
                  </a:lnTo>
                  <a:lnTo>
                    <a:pt x="1208" y="380"/>
                  </a:lnTo>
                  <a:lnTo>
                    <a:pt x="1205" y="395"/>
                  </a:lnTo>
                  <a:lnTo>
                    <a:pt x="1200" y="411"/>
                  </a:lnTo>
                  <a:lnTo>
                    <a:pt x="1197" y="426"/>
                  </a:lnTo>
                  <a:lnTo>
                    <a:pt x="1193" y="442"/>
                  </a:lnTo>
                  <a:lnTo>
                    <a:pt x="1190" y="457"/>
                  </a:lnTo>
                  <a:lnTo>
                    <a:pt x="1186" y="474"/>
                  </a:lnTo>
                  <a:lnTo>
                    <a:pt x="1184" y="490"/>
                  </a:lnTo>
                  <a:lnTo>
                    <a:pt x="1183" y="506"/>
                  </a:lnTo>
                  <a:lnTo>
                    <a:pt x="1177" y="525"/>
                  </a:lnTo>
                  <a:lnTo>
                    <a:pt x="1171" y="545"/>
                  </a:lnTo>
                  <a:lnTo>
                    <a:pt x="1164" y="564"/>
                  </a:lnTo>
                  <a:lnTo>
                    <a:pt x="1159" y="585"/>
                  </a:lnTo>
                  <a:lnTo>
                    <a:pt x="1152" y="604"/>
                  </a:lnTo>
                  <a:lnTo>
                    <a:pt x="1146" y="624"/>
                  </a:lnTo>
                  <a:lnTo>
                    <a:pt x="1139" y="645"/>
                  </a:lnTo>
                  <a:lnTo>
                    <a:pt x="1133" y="664"/>
                  </a:lnTo>
                  <a:lnTo>
                    <a:pt x="1128" y="685"/>
                  </a:lnTo>
                  <a:lnTo>
                    <a:pt x="1122" y="704"/>
                  </a:lnTo>
                  <a:lnTo>
                    <a:pt x="1116" y="725"/>
                  </a:lnTo>
                  <a:lnTo>
                    <a:pt x="1112" y="746"/>
                  </a:lnTo>
                  <a:lnTo>
                    <a:pt x="1107" y="766"/>
                  </a:lnTo>
                  <a:lnTo>
                    <a:pt x="1104" y="787"/>
                  </a:lnTo>
                  <a:lnTo>
                    <a:pt x="1100" y="808"/>
                  </a:lnTo>
                  <a:lnTo>
                    <a:pt x="1098" y="830"/>
                  </a:lnTo>
                  <a:lnTo>
                    <a:pt x="1087" y="851"/>
                  </a:lnTo>
                  <a:lnTo>
                    <a:pt x="1079" y="874"/>
                  </a:lnTo>
                  <a:lnTo>
                    <a:pt x="1071" y="899"/>
                  </a:lnTo>
                  <a:lnTo>
                    <a:pt x="1064" y="923"/>
                  </a:lnTo>
                  <a:lnTo>
                    <a:pt x="1058" y="947"/>
                  </a:lnTo>
                  <a:lnTo>
                    <a:pt x="1052" y="972"/>
                  </a:lnTo>
                  <a:lnTo>
                    <a:pt x="1046" y="997"/>
                  </a:lnTo>
                  <a:lnTo>
                    <a:pt x="1040" y="1023"/>
                  </a:lnTo>
                  <a:lnTo>
                    <a:pt x="1035" y="1048"/>
                  </a:lnTo>
                  <a:lnTo>
                    <a:pt x="1029" y="1073"/>
                  </a:lnTo>
                  <a:lnTo>
                    <a:pt x="1022" y="1098"/>
                  </a:lnTo>
                  <a:lnTo>
                    <a:pt x="1016" y="1123"/>
                  </a:lnTo>
                  <a:lnTo>
                    <a:pt x="1009" y="1148"/>
                  </a:lnTo>
                  <a:lnTo>
                    <a:pt x="1002" y="1172"/>
                  </a:lnTo>
                  <a:lnTo>
                    <a:pt x="995" y="1195"/>
                  </a:lnTo>
                  <a:lnTo>
                    <a:pt x="987" y="1219"/>
                  </a:lnTo>
                  <a:lnTo>
                    <a:pt x="986" y="1224"/>
                  </a:lnTo>
                  <a:lnTo>
                    <a:pt x="986" y="1228"/>
                  </a:lnTo>
                  <a:lnTo>
                    <a:pt x="987" y="1232"/>
                  </a:lnTo>
                  <a:lnTo>
                    <a:pt x="989" y="1236"/>
                  </a:lnTo>
                  <a:lnTo>
                    <a:pt x="990" y="1240"/>
                  </a:lnTo>
                  <a:lnTo>
                    <a:pt x="992" y="1243"/>
                  </a:lnTo>
                  <a:lnTo>
                    <a:pt x="995" y="1247"/>
                  </a:lnTo>
                  <a:lnTo>
                    <a:pt x="998" y="1250"/>
                  </a:lnTo>
                  <a:lnTo>
                    <a:pt x="1001" y="1254"/>
                  </a:lnTo>
                  <a:lnTo>
                    <a:pt x="1003" y="1257"/>
                  </a:lnTo>
                  <a:lnTo>
                    <a:pt x="1007" y="1259"/>
                  </a:lnTo>
                  <a:lnTo>
                    <a:pt x="1010" y="1263"/>
                  </a:lnTo>
                  <a:lnTo>
                    <a:pt x="1013" y="1265"/>
                  </a:lnTo>
                  <a:lnTo>
                    <a:pt x="1016" y="1269"/>
                  </a:lnTo>
                  <a:lnTo>
                    <a:pt x="1018" y="1271"/>
                  </a:lnTo>
                  <a:lnTo>
                    <a:pt x="1021" y="1274"/>
                  </a:lnTo>
                  <a:lnTo>
                    <a:pt x="1094" y="1375"/>
                  </a:lnTo>
                  <a:lnTo>
                    <a:pt x="1168" y="1476"/>
                  </a:lnTo>
                  <a:lnTo>
                    <a:pt x="1241" y="1578"/>
                  </a:lnTo>
                  <a:lnTo>
                    <a:pt x="1314" y="1679"/>
                  </a:lnTo>
                  <a:lnTo>
                    <a:pt x="1388" y="1781"/>
                  </a:lnTo>
                  <a:lnTo>
                    <a:pt x="1460" y="1883"/>
                  </a:lnTo>
                  <a:lnTo>
                    <a:pt x="1532" y="1985"/>
                  </a:lnTo>
                  <a:lnTo>
                    <a:pt x="1605" y="2088"/>
                  </a:lnTo>
                  <a:lnTo>
                    <a:pt x="1677" y="2190"/>
                  </a:lnTo>
                  <a:lnTo>
                    <a:pt x="1751" y="2292"/>
                  </a:lnTo>
                  <a:lnTo>
                    <a:pt x="1824" y="2394"/>
                  </a:lnTo>
                  <a:lnTo>
                    <a:pt x="1898" y="2498"/>
                  </a:lnTo>
                  <a:lnTo>
                    <a:pt x="1973" y="2601"/>
                  </a:lnTo>
                  <a:lnTo>
                    <a:pt x="2047" y="2703"/>
                  </a:lnTo>
                  <a:lnTo>
                    <a:pt x="2123" y="2807"/>
                  </a:lnTo>
                  <a:lnTo>
                    <a:pt x="2200" y="2911"/>
                  </a:lnTo>
                  <a:lnTo>
                    <a:pt x="2197" y="2916"/>
                  </a:lnTo>
                  <a:lnTo>
                    <a:pt x="2195" y="2922"/>
                  </a:lnTo>
                  <a:lnTo>
                    <a:pt x="2193" y="2927"/>
                  </a:lnTo>
                  <a:lnTo>
                    <a:pt x="2192" y="2934"/>
                  </a:lnTo>
                  <a:lnTo>
                    <a:pt x="2193" y="2941"/>
                  </a:lnTo>
                  <a:lnTo>
                    <a:pt x="2195" y="2948"/>
                  </a:lnTo>
                  <a:lnTo>
                    <a:pt x="2196" y="2956"/>
                  </a:lnTo>
                  <a:lnTo>
                    <a:pt x="2198" y="2963"/>
                  </a:lnTo>
                  <a:lnTo>
                    <a:pt x="2201" y="2971"/>
                  </a:lnTo>
                  <a:lnTo>
                    <a:pt x="2205" y="2978"/>
                  </a:lnTo>
                  <a:lnTo>
                    <a:pt x="2208" y="2985"/>
                  </a:lnTo>
                  <a:lnTo>
                    <a:pt x="2213" y="2992"/>
                  </a:lnTo>
                  <a:lnTo>
                    <a:pt x="2218" y="2998"/>
                  </a:lnTo>
                  <a:lnTo>
                    <a:pt x="2222" y="3003"/>
                  </a:lnTo>
                  <a:lnTo>
                    <a:pt x="2227" y="3009"/>
                  </a:lnTo>
                  <a:lnTo>
                    <a:pt x="2231" y="3014"/>
                  </a:lnTo>
                  <a:lnTo>
                    <a:pt x="2235" y="3017"/>
                  </a:lnTo>
                  <a:lnTo>
                    <a:pt x="2238" y="3022"/>
                  </a:lnTo>
                  <a:lnTo>
                    <a:pt x="2241" y="3029"/>
                  </a:lnTo>
                  <a:lnTo>
                    <a:pt x="2243" y="3034"/>
                  </a:lnTo>
                  <a:lnTo>
                    <a:pt x="2244" y="3042"/>
                  </a:lnTo>
                  <a:lnTo>
                    <a:pt x="2246" y="3050"/>
                  </a:lnTo>
                  <a:lnTo>
                    <a:pt x="2247" y="3058"/>
                  </a:lnTo>
                  <a:lnTo>
                    <a:pt x="2250" y="3066"/>
                  </a:lnTo>
                  <a:lnTo>
                    <a:pt x="2251" y="3076"/>
                  </a:lnTo>
                  <a:lnTo>
                    <a:pt x="2252" y="3084"/>
                  </a:lnTo>
                  <a:lnTo>
                    <a:pt x="2254" y="3092"/>
                  </a:lnTo>
                  <a:lnTo>
                    <a:pt x="2257" y="3100"/>
                  </a:lnTo>
                  <a:lnTo>
                    <a:pt x="2259" y="3108"/>
                  </a:lnTo>
                  <a:lnTo>
                    <a:pt x="2262" y="3115"/>
                  </a:lnTo>
                  <a:lnTo>
                    <a:pt x="2267" y="3120"/>
                  </a:lnTo>
                  <a:lnTo>
                    <a:pt x="2272" y="3126"/>
                  </a:lnTo>
                  <a:lnTo>
                    <a:pt x="2275" y="3131"/>
                  </a:lnTo>
                  <a:lnTo>
                    <a:pt x="2280" y="3137"/>
                  </a:lnTo>
                  <a:lnTo>
                    <a:pt x="2283" y="3141"/>
                  </a:lnTo>
                  <a:lnTo>
                    <a:pt x="2285" y="3147"/>
                  </a:lnTo>
                  <a:lnTo>
                    <a:pt x="2287" y="3153"/>
                  </a:lnTo>
                  <a:lnTo>
                    <a:pt x="2288" y="3158"/>
                  </a:lnTo>
                  <a:lnTo>
                    <a:pt x="2288" y="3164"/>
                  </a:lnTo>
                  <a:lnTo>
                    <a:pt x="2288" y="3170"/>
                  </a:lnTo>
                  <a:lnTo>
                    <a:pt x="2287" y="3176"/>
                  </a:lnTo>
                  <a:lnTo>
                    <a:pt x="2284" y="3180"/>
                  </a:lnTo>
                  <a:lnTo>
                    <a:pt x="2282" y="3185"/>
                  </a:lnTo>
                  <a:lnTo>
                    <a:pt x="2279" y="3189"/>
                  </a:lnTo>
                  <a:lnTo>
                    <a:pt x="2274" y="3193"/>
                  </a:lnTo>
                  <a:lnTo>
                    <a:pt x="2269" y="3196"/>
                  </a:lnTo>
                  <a:lnTo>
                    <a:pt x="2264" y="3200"/>
                  </a:lnTo>
                  <a:lnTo>
                    <a:pt x="2258" y="3202"/>
                  </a:lnTo>
                  <a:lnTo>
                    <a:pt x="2251" y="3204"/>
                  </a:lnTo>
                  <a:lnTo>
                    <a:pt x="2244" y="3208"/>
                  </a:lnTo>
                  <a:lnTo>
                    <a:pt x="2236" y="3211"/>
                  </a:lnTo>
                  <a:lnTo>
                    <a:pt x="2229" y="3217"/>
                  </a:lnTo>
                  <a:lnTo>
                    <a:pt x="2222" y="3223"/>
                  </a:lnTo>
                  <a:lnTo>
                    <a:pt x="2215" y="3230"/>
                  </a:lnTo>
                  <a:lnTo>
                    <a:pt x="2208" y="3236"/>
                  </a:lnTo>
                  <a:lnTo>
                    <a:pt x="2203" y="3243"/>
                  </a:lnTo>
                  <a:lnTo>
                    <a:pt x="2197" y="3250"/>
                  </a:lnTo>
                  <a:lnTo>
                    <a:pt x="2191" y="3258"/>
                  </a:lnTo>
                  <a:lnTo>
                    <a:pt x="2185" y="3265"/>
                  </a:lnTo>
                  <a:lnTo>
                    <a:pt x="2182" y="3272"/>
                  </a:lnTo>
                  <a:lnTo>
                    <a:pt x="2177" y="3278"/>
                  </a:lnTo>
                  <a:lnTo>
                    <a:pt x="2175" y="3284"/>
                  </a:lnTo>
                  <a:lnTo>
                    <a:pt x="2173" y="3288"/>
                  </a:lnTo>
                  <a:lnTo>
                    <a:pt x="2172" y="3293"/>
                  </a:lnTo>
                  <a:lnTo>
                    <a:pt x="2170" y="3297"/>
                  </a:lnTo>
                  <a:lnTo>
                    <a:pt x="2169" y="3303"/>
                  </a:lnTo>
                  <a:lnTo>
                    <a:pt x="2168" y="3311"/>
                  </a:lnTo>
                  <a:lnTo>
                    <a:pt x="2166" y="3322"/>
                  </a:lnTo>
                  <a:lnTo>
                    <a:pt x="2164" y="3332"/>
                  </a:lnTo>
                  <a:lnTo>
                    <a:pt x="2161" y="3343"/>
                  </a:lnTo>
                  <a:lnTo>
                    <a:pt x="2159" y="3355"/>
                  </a:lnTo>
                  <a:lnTo>
                    <a:pt x="2157" y="3366"/>
                  </a:lnTo>
                  <a:lnTo>
                    <a:pt x="2153" y="3379"/>
                  </a:lnTo>
                  <a:lnTo>
                    <a:pt x="2150" y="3390"/>
                  </a:lnTo>
                  <a:lnTo>
                    <a:pt x="2146" y="3402"/>
                  </a:lnTo>
                  <a:lnTo>
                    <a:pt x="2142" y="3412"/>
                  </a:lnTo>
                  <a:lnTo>
                    <a:pt x="2137" y="3421"/>
                  </a:lnTo>
                  <a:lnTo>
                    <a:pt x="2133" y="3430"/>
                  </a:lnTo>
                  <a:lnTo>
                    <a:pt x="2128" y="3436"/>
                  </a:lnTo>
                  <a:lnTo>
                    <a:pt x="2123" y="3441"/>
                  </a:lnTo>
                  <a:lnTo>
                    <a:pt x="2118" y="3444"/>
                  </a:lnTo>
                  <a:lnTo>
                    <a:pt x="2114" y="3448"/>
                  </a:lnTo>
                  <a:lnTo>
                    <a:pt x="2111" y="3451"/>
                  </a:lnTo>
                  <a:lnTo>
                    <a:pt x="2108" y="3456"/>
                  </a:lnTo>
                  <a:lnTo>
                    <a:pt x="2106" y="3461"/>
                  </a:lnTo>
                  <a:lnTo>
                    <a:pt x="2104" y="3465"/>
                  </a:lnTo>
                  <a:lnTo>
                    <a:pt x="2103" y="3470"/>
                  </a:lnTo>
                  <a:lnTo>
                    <a:pt x="2100" y="3475"/>
                  </a:lnTo>
                  <a:lnTo>
                    <a:pt x="2099" y="3480"/>
                  </a:lnTo>
                  <a:lnTo>
                    <a:pt x="2098" y="3486"/>
                  </a:lnTo>
                  <a:lnTo>
                    <a:pt x="2097" y="3493"/>
                  </a:lnTo>
                  <a:lnTo>
                    <a:pt x="2096" y="3500"/>
                  </a:lnTo>
                  <a:lnTo>
                    <a:pt x="2095" y="3506"/>
                  </a:lnTo>
                  <a:lnTo>
                    <a:pt x="2093" y="3513"/>
                  </a:lnTo>
                  <a:lnTo>
                    <a:pt x="2091" y="3521"/>
                  </a:lnTo>
                  <a:lnTo>
                    <a:pt x="2089" y="3531"/>
                  </a:lnTo>
                  <a:lnTo>
                    <a:pt x="2085" y="3539"/>
                  </a:lnTo>
                  <a:lnTo>
                    <a:pt x="2084" y="3547"/>
                  </a:lnTo>
                  <a:lnTo>
                    <a:pt x="2083" y="3554"/>
                  </a:lnTo>
                  <a:lnTo>
                    <a:pt x="2084" y="3559"/>
                  </a:lnTo>
                  <a:lnTo>
                    <a:pt x="2084" y="3565"/>
                  </a:lnTo>
                  <a:lnTo>
                    <a:pt x="2085" y="3570"/>
                  </a:lnTo>
                  <a:lnTo>
                    <a:pt x="2088" y="3574"/>
                  </a:lnTo>
                  <a:lnTo>
                    <a:pt x="2090" y="3579"/>
                  </a:lnTo>
                  <a:lnTo>
                    <a:pt x="2093" y="3582"/>
                  </a:lnTo>
                  <a:lnTo>
                    <a:pt x="2097" y="3586"/>
                  </a:lnTo>
                  <a:lnTo>
                    <a:pt x="2101" y="3588"/>
                  </a:lnTo>
                  <a:lnTo>
                    <a:pt x="2106" y="3591"/>
                  </a:lnTo>
                  <a:lnTo>
                    <a:pt x="2111" y="3594"/>
                  </a:lnTo>
                  <a:lnTo>
                    <a:pt x="2115" y="3595"/>
                  </a:lnTo>
                  <a:lnTo>
                    <a:pt x="2121" y="3597"/>
                  </a:lnTo>
                  <a:lnTo>
                    <a:pt x="2127" y="3600"/>
                  </a:lnTo>
                  <a:lnTo>
                    <a:pt x="2131" y="3601"/>
                  </a:lnTo>
                  <a:lnTo>
                    <a:pt x="2136" y="3604"/>
                  </a:lnTo>
                  <a:lnTo>
                    <a:pt x="2138" y="3608"/>
                  </a:lnTo>
                  <a:lnTo>
                    <a:pt x="2141" y="3611"/>
                  </a:lnTo>
                  <a:lnTo>
                    <a:pt x="2142" y="3616"/>
                  </a:lnTo>
                  <a:lnTo>
                    <a:pt x="2142" y="3621"/>
                  </a:lnTo>
                  <a:lnTo>
                    <a:pt x="2142" y="3626"/>
                  </a:lnTo>
                  <a:lnTo>
                    <a:pt x="2141" y="3632"/>
                  </a:lnTo>
                  <a:lnTo>
                    <a:pt x="2138" y="3636"/>
                  </a:lnTo>
                  <a:lnTo>
                    <a:pt x="2136" y="3642"/>
                  </a:lnTo>
                  <a:lnTo>
                    <a:pt x="2134" y="3647"/>
                  </a:lnTo>
                  <a:lnTo>
                    <a:pt x="2131" y="3651"/>
                  </a:lnTo>
                  <a:lnTo>
                    <a:pt x="2129" y="3656"/>
                  </a:lnTo>
                  <a:lnTo>
                    <a:pt x="2126" y="3659"/>
                  </a:lnTo>
                  <a:lnTo>
                    <a:pt x="2123" y="3663"/>
                  </a:lnTo>
                  <a:lnTo>
                    <a:pt x="2121" y="3665"/>
                  </a:lnTo>
                  <a:lnTo>
                    <a:pt x="2118" y="3666"/>
                  </a:lnTo>
                  <a:lnTo>
                    <a:pt x="2114" y="3668"/>
                  </a:lnTo>
                  <a:lnTo>
                    <a:pt x="2110" y="3672"/>
                  </a:lnTo>
                  <a:lnTo>
                    <a:pt x="2106" y="3675"/>
                  </a:lnTo>
                  <a:lnTo>
                    <a:pt x="2101" y="3678"/>
                  </a:lnTo>
                  <a:lnTo>
                    <a:pt x="2097" y="3681"/>
                  </a:lnTo>
                  <a:lnTo>
                    <a:pt x="2092" y="3685"/>
                  </a:lnTo>
                  <a:lnTo>
                    <a:pt x="2089" y="3689"/>
                  </a:lnTo>
                  <a:lnTo>
                    <a:pt x="2084" y="3691"/>
                  </a:lnTo>
                  <a:lnTo>
                    <a:pt x="2081" y="3695"/>
                  </a:lnTo>
                  <a:lnTo>
                    <a:pt x="2077" y="3698"/>
                  </a:lnTo>
                  <a:lnTo>
                    <a:pt x="2074" y="3701"/>
                  </a:lnTo>
                  <a:lnTo>
                    <a:pt x="2072" y="3703"/>
                  </a:lnTo>
                  <a:lnTo>
                    <a:pt x="2069" y="3704"/>
                  </a:lnTo>
                  <a:lnTo>
                    <a:pt x="2068" y="3705"/>
                  </a:lnTo>
                  <a:lnTo>
                    <a:pt x="2068" y="3706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7" name="Freeform 45"/>
            <p:cNvSpPr>
              <a:spLocks/>
            </p:cNvSpPr>
            <p:nvPr/>
          </p:nvSpPr>
          <p:spPr bwMode="auto">
            <a:xfrm>
              <a:off x="2264" y="1567"/>
              <a:ext cx="656" cy="394"/>
            </a:xfrm>
            <a:custGeom>
              <a:avLst/>
              <a:gdLst>
                <a:gd name="T0" fmla="*/ 71 w 1967"/>
                <a:gd name="T1" fmla="*/ 28 h 1182"/>
                <a:gd name="T2" fmla="*/ 71 w 1967"/>
                <a:gd name="T3" fmla="*/ 26 h 1182"/>
                <a:gd name="T4" fmla="*/ 71 w 1967"/>
                <a:gd name="T5" fmla="*/ 24 h 1182"/>
                <a:gd name="T6" fmla="*/ 71 w 1967"/>
                <a:gd name="T7" fmla="*/ 23 h 1182"/>
                <a:gd name="T8" fmla="*/ 71 w 1967"/>
                <a:gd name="T9" fmla="*/ 19 h 1182"/>
                <a:gd name="T10" fmla="*/ 71 w 1967"/>
                <a:gd name="T11" fmla="*/ 16 h 1182"/>
                <a:gd name="T12" fmla="*/ 71 w 1967"/>
                <a:gd name="T13" fmla="*/ 12 h 1182"/>
                <a:gd name="T14" fmla="*/ 70 w 1967"/>
                <a:gd name="T15" fmla="*/ 9 h 1182"/>
                <a:gd name="T16" fmla="*/ 69 w 1967"/>
                <a:gd name="T17" fmla="*/ 7 h 1182"/>
                <a:gd name="T18" fmla="*/ 68 w 1967"/>
                <a:gd name="T19" fmla="*/ 5 h 1182"/>
                <a:gd name="T20" fmla="*/ 67 w 1967"/>
                <a:gd name="T21" fmla="*/ 3 h 1182"/>
                <a:gd name="T22" fmla="*/ 68 w 1967"/>
                <a:gd name="T23" fmla="*/ 1 h 1182"/>
                <a:gd name="T24" fmla="*/ 56 w 1967"/>
                <a:gd name="T25" fmla="*/ 1 h 1182"/>
                <a:gd name="T26" fmla="*/ 40 w 1967"/>
                <a:gd name="T27" fmla="*/ 1 h 1182"/>
                <a:gd name="T28" fmla="*/ 23 w 1967"/>
                <a:gd name="T29" fmla="*/ 1 h 1182"/>
                <a:gd name="T30" fmla="*/ 6 w 1967"/>
                <a:gd name="T31" fmla="*/ 0 h 1182"/>
                <a:gd name="T32" fmla="*/ 2 w 1967"/>
                <a:gd name="T33" fmla="*/ 2 h 1182"/>
                <a:gd name="T34" fmla="*/ 1 w 1967"/>
                <a:gd name="T35" fmla="*/ 5 h 1182"/>
                <a:gd name="T36" fmla="*/ 1 w 1967"/>
                <a:gd name="T37" fmla="*/ 8 h 1182"/>
                <a:gd name="T38" fmla="*/ 1 w 1967"/>
                <a:gd name="T39" fmla="*/ 11 h 1182"/>
                <a:gd name="T40" fmla="*/ 1 w 1967"/>
                <a:gd name="T41" fmla="*/ 17 h 1182"/>
                <a:gd name="T42" fmla="*/ 0 w 1967"/>
                <a:gd name="T43" fmla="*/ 24 h 1182"/>
                <a:gd name="T44" fmla="*/ 0 w 1967"/>
                <a:gd name="T45" fmla="*/ 30 h 1182"/>
                <a:gd name="T46" fmla="*/ 0 w 1967"/>
                <a:gd name="T47" fmla="*/ 36 h 1182"/>
                <a:gd name="T48" fmla="*/ 10 w 1967"/>
                <a:gd name="T49" fmla="*/ 38 h 1182"/>
                <a:gd name="T50" fmla="*/ 23 w 1967"/>
                <a:gd name="T51" fmla="*/ 38 h 1182"/>
                <a:gd name="T52" fmla="*/ 36 w 1967"/>
                <a:gd name="T53" fmla="*/ 38 h 1182"/>
                <a:gd name="T54" fmla="*/ 49 w 1967"/>
                <a:gd name="T55" fmla="*/ 38 h 1182"/>
                <a:gd name="T56" fmla="*/ 53 w 1967"/>
                <a:gd name="T57" fmla="*/ 38 h 1182"/>
                <a:gd name="T58" fmla="*/ 54 w 1967"/>
                <a:gd name="T59" fmla="*/ 39 h 1182"/>
                <a:gd name="T60" fmla="*/ 55 w 1967"/>
                <a:gd name="T61" fmla="*/ 39 h 1182"/>
                <a:gd name="T62" fmla="*/ 55 w 1967"/>
                <a:gd name="T63" fmla="*/ 39 h 1182"/>
                <a:gd name="T64" fmla="*/ 56 w 1967"/>
                <a:gd name="T65" fmla="*/ 40 h 1182"/>
                <a:gd name="T66" fmla="*/ 57 w 1967"/>
                <a:gd name="T67" fmla="*/ 40 h 1182"/>
                <a:gd name="T68" fmla="*/ 58 w 1967"/>
                <a:gd name="T69" fmla="*/ 41 h 1182"/>
                <a:gd name="T70" fmla="*/ 59 w 1967"/>
                <a:gd name="T71" fmla="*/ 41 h 1182"/>
                <a:gd name="T72" fmla="*/ 60 w 1967"/>
                <a:gd name="T73" fmla="*/ 40 h 1182"/>
                <a:gd name="T74" fmla="*/ 62 w 1967"/>
                <a:gd name="T75" fmla="*/ 40 h 1182"/>
                <a:gd name="T76" fmla="*/ 63 w 1967"/>
                <a:gd name="T77" fmla="*/ 40 h 1182"/>
                <a:gd name="T78" fmla="*/ 65 w 1967"/>
                <a:gd name="T79" fmla="*/ 39 h 1182"/>
                <a:gd name="T80" fmla="*/ 67 w 1967"/>
                <a:gd name="T81" fmla="*/ 41 h 1182"/>
                <a:gd name="T82" fmla="*/ 69 w 1967"/>
                <a:gd name="T83" fmla="*/ 42 h 1182"/>
                <a:gd name="T84" fmla="*/ 71 w 1967"/>
                <a:gd name="T85" fmla="*/ 43 h 1182"/>
                <a:gd name="T86" fmla="*/ 73 w 1967"/>
                <a:gd name="T87" fmla="*/ 44 h 1182"/>
                <a:gd name="T88" fmla="*/ 73 w 1967"/>
                <a:gd name="T89" fmla="*/ 43 h 1182"/>
                <a:gd name="T90" fmla="*/ 72 w 1967"/>
                <a:gd name="T91" fmla="*/ 42 h 1182"/>
                <a:gd name="T92" fmla="*/ 72 w 1967"/>
                <a:gd name="T93" fmla="*/ 42 h 1182"/>
                <a:gd name="T94" fmla="*/ 71 w 1967"/>
                <a:gd name="T95" fmla="*/ 41 h 1182"/>
                <a:gd name="T96" fmla="*/ 71 w 1967"/>
                <a:gd name="T97" fmla="*/ 40 h 1182"/>
                <a:gd name="T98" fmla="*/ 71 w 1967"/>
                <a:gd name="T99" fmla="*/ 39 h 1182"/>
                <a:gd name="T100" fmla="*/ 71 w 1967"/>
                <a:gd name="T101" fmla="*/ 38 h 1182"/>
                <a:gd name="T102" fmla="*/ 72 w 1967"/>
                <a:gd name="T103" fmla="*/ 37 h 1182"/>
                <a:gd name="T104" fmla="*/ 72 w 1967"/>
                <a:gd name="T105" fmla="*/ 36 h 1182"/>
                <a:gd name="T106" fmla="*/ 72 w 1967"/>
                <a:gd name="T107" fmla="*/ 35 h 1182"/>
                <a:gd name="T108" fmla="*/ 72 w 1967"/>
                <a:gd name="T109" fmla="*/ 35 h 1182"/>
                <a:gd name="T110" fmla="*/ 71 w 1967"/>
                <a:gd name="T111" fmla="*/ 34 h 1182"/>
                <a:gd name="T112" fmla="*/ 71 w 1967"/>
                <a:gd name="T113" fmla="*/ 33 h 1182"/>
                <a:gd name="T114" fmla="*/ 71 w 1967"/>
                <a:gd name="T115" fmla="*/ 32 h 1182"/>
                <a:gd name="T116" fmla="*/ 71 w 1967"/>
                <a:gd name="T117" fmla="*/ 30 h 1182"/>
                <a:gd name="T118" fmla="*/ 71 w 1967"/>
                <a:gd name="T119" fmla="*/ 30 h 118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67"/>
                <a:gd name="T181" fmla="*/ 0 h 1182"/>
                <a:gd name="T182" fmla="*/ 1967 w 1967"/>
                <a:gd name="T183" fmla="*/ 1182 h 118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67" h="1182">
                  <a:moveTo>
                    <a:pt x="1929" y="801"/>
                  </a:moveTo>
                  <a:lnTo>
                    <a:pt x="1924" y="788"/>
                  </a:lnTo>
                  <a:lnTo>
                    <a:pt x="1920" y="775"/>
                  </a:lnTo>
                  <a:lnTo>
                    <a:pt x="1918" y="764"/>
                  </a:lnTo>
                  <a:lnTo>
                    <a:pt x="1917" y="751"/>
                  </a:lnTo>
                  <a:lnTo>
                    <a:pt x="1918" y="738"/>
                  </a:lnTo>
                  <a:lnTo>
                    <a:pt x="1919" y="726"/>
                  </a:lnTo>
                  <a:lnTo>
                    <a:pt x="1920" y="712"/>
                  </a:lnTo>
                  <a:lnTo>
                    <a:pt x="1921" y="699"/>
                  </a:lnTo>
                  <a:lnTo>
                    <a:pt x="1923" y="687"/>
                  </a:lnTo>
                  <a:lnTo>
                    <a:pt x="1924" y="673"/>
                  </a:lnTo>
                  <a:lnTo>
                    <a:pt x="1924" y="660"/>
                  </a:lnTo>
                  <a:lnTo>
                    <a:pt x="1923" y="648"/>
                  </a:lnTo>
                  <a:lnTo>
                    <a:pt x="1920" y="635"/>
                  </a:lnTo>
                  <a:lnTo>
                    <a:pt x="1917" y="622"/>
                  </a:lnTo>
                  <a:lnTo>
                    <a:pt x="1911" y="609"/>
                  </a:lnTo>
                  <a:lnTo>
                    <a:pt x="1903" y="597"/>
                  </a:lnTo>
                  <a:lnTo>
                    <a:pt x="1906" y="571"/>
                  </a:lnTo>
                  <a:lnTo>
                    <a:pt x="1910" y="545"/>
                  </a:lnTo>
                  <a:lnTo>
                    <a:pt x="1912" y="520"/>
                  </a:lnTo>
                  <a:lnTo>
                    <a:pt x="1913" y="496"/>
                  </a:lnTo>
                  <a:lnTo>
                    <a:pt x="1914" y="472"/>
                  </a:lnTo>
                  <a:lnTo>
                    <a:pt x="1914" y="448"/>
                  </a:lnTo>
                  <a:lnTo>
                    <a:pt x="1914" y="424"/>
                  </a:lnTo>
                  <a:lnTo>
                    <a:pt x="1913" y="401"/>
                  </a:lnTo>
                  <a:lnTo>
                    <a:pt x="1911" y="377"/>
                  </a:lnTo>
                  <a:lnTo>
                    <a:pt x="1909" y="354"/>
                  </a:lnTo>
                  <a:lnTo>
                    <a:pt x="1905" y="330"/>
                  </a:lnTo>
                  <a:lnTo>
                    <a:pt x="1902" y="305"/>
                  </a:lnTo>
                  <a:lnTo>
                    <a:pt x="1897" y="281"/>
                  </a:lnTo>
                  <a:lnTo>
                    <a:pt x="1893" y="257"/>
                  </a:lnTo>
                  <a:lnTo>
                    <a:pt x="1888" y="232"/>
                  </a:lnTo>
                  <a:lnTo>
                    <a:pt x="1882" y="207"/>
                  </a:lnTo>
                  <a:lnTo>
                    <a:pt x="1879" y="196"/>
                  </a:lnTo>
                  <a:lnTo>
                    <a:pt x="1874" y="187"/>
                  </a:lnTo>
                  <a:lnTo>
                    <a:pt x="1868" y="176"/>
                  </a:lnTo>
                  <a:lnTo>
                    <a:pt x="1860" y="165"/>
                  </a:lnTo>
                  <a:lnTo>
                    <a:pt x="1852" y="154"/>
                  </a:lnTo>
                  <a:lnTo>
                    <a:pt x="1844" y="141"/>
                  </a:lnTo>
                  <a:lnTo>
                    <a:pt x="1836" y="128"/>
                  </a:lnTo>
                  <a:lnTo>
                    <a:pt x="1828" y="116"/>
                  </a:lnTo>
                  <a:lnTo>
                    <a:pt x="1822" y="102"/>
                  </a:lnTo>
                  <a:lnTo>
                    <a:pt x="1817" y="88"/>
                  </a:lnTo>
                  <a:lnTo>
                    <a:pt x="1814" y="74"/>
                  </a:lnTo>
                  <a:lnTo>
                    <a:pt x="1813" y="60"/>
                  </a:lnTo>
                  <a:lnTo>
                    <a:pt x="1816" y="45"/>
                  </a:lnTo>
                  <a:lnTo>
                    <a:pt x="1821" y="30"/>
                  </a:lnTo>
                  <a:lnTo>
                    <a:pt x="1831" y="15"/>
                  </a:lnTo>
                  <a:lnTo>
                    <a:pt x="1844" y="0"/>
                  </a:lnTo>
                  <a:lnTo>
                    <a:pt x="1737" y="6"/>
                  </a:lnTo>
                  <a:lnTo>
                    <a:pt x="1630" y="11"/>
                  </a:lnTo>
                  <a:lnTo>
                    <a:pt x="1520" y="15"/>
                  </a:lnTo>
                  <a:lnTo>
                    <a:pt x="1410" y="18"/>
                  </a:lnTo>
                  <a:lnTo>
                    <a:pt x="1298" y="22"/>
                  </a:lnTo>
                  <a:lnTo>
                    <a:pt x="1184" y="23"/>
                  </a:lnTo>
                  <a:lnTo>
                    <a:pt x="1071" y="24"/>
                  </a:lnTo>
                  <a:lnTo>
                    <a:pt x="957" y="25"/>
                  </a:lnTo>
                  <a:lnTo>
                    <a:pt x="842" y="24"/>
                  </a:lnTo>
                  <a:lnTo>
                    <a:pt x="728" y="23"/>
                  </a:lnTo>
                  <a:lnTo>
                    <a:pt x="613" y="20"/>
                  </a:lnTo>
                  <a:lnTo>
                    <a:pt x="499" y="18"/>
                  </a:lnTo>
                  <a:lnTo>
                    <a:pt x="385" y="15"/>
                  </a:lnTo>
                  <a:lnTo>
                    <a:pt x="272" y="11"/>
                  </a:lnTo>
                  <a:lnTo>
                    <a:pt x="160" y="7"/>
                  </a:lnTo>
                  <a:lnTo>
                    <a:pt x="50" y="2"/>
                  </a:lnTo>
                  <a:lnTo>
                    <a:pt x="47" y="20"/>
                  </a:lnTo>
                  <a:lnTo>
                    <a:pt x="46" y="39"/>
                  </a:lnTo>
                  <a:lnTo>
                    <a:pt x="45" y="58"/>
                  </a:lnTo>
                  <a:lnTo>
                    <a:pt x="44" y="78"/>
                  </a:lnTo>
                  <a:lnTo>
                    <a:pt x="43" y="97"/>
                  </a:lnTo>
                  <a:lnTo>
                    <a:pt x="40" y="118"/>
                  </a:lnTo>
                  <a:lnTo>
                    <a:pt x="39" y="139"/>
                  </a:lnTo>
                  <a:lnTo>
                    <a:pt x="38" y="159"/>
                  </a:lnTo>
                  <a:lnTo>
                    <a:pt x="37" y="180"/>
                  </a:lnTo>
                  <a:lnTo>
                    <a:pt x="36" y="201"/>
                  </a:lnTo>
                  <a:lnTo>
                    <a:pt x="34" y="223"/>
                  </a:lnTo>
                  <a:lnTo>
                    <a:pt x="32" y="243"/>
                  </a:lnTo>
                  <a:lnTo>
                    <a:pt x="31" y="265"/>
                  </a:lnTo>
                  <a:lnTo>
                    <a:pt x="30" y="286"/>
                  </a:lnTo>
                  <a:lnTo>
                    <a:pt x="29" y="308"/>
                  </a:lnTo>
                  <a:lnTo>
                    <a:pt x="28" y="330"/>
                  </a:lnTo>
                  <a:lnTo>
                    <a:pt x="25" y="373"/>
                  </a:lnTo>
                  <a:lnTo>
                    <a:pt x="24" y="417"/>
                  </a:lnTo>
                  <a:lnTo>
                    <a:pt x="22" y="460"/>
                  </a:lnTo>
                  <a:lnTo>
                    <a:pt x="20" y="504"/>
                  </a:lnTo>
                  <a:lnTo>
                    <a:pt x="17" y="548"/>
                  </a:lnTo>
                  <a:lnTo>
                    <a:pt x="14" y="591"/>
                  </a:lnTo>
                  <a:lnTo>
                    <a:pt x="12" y="635"/>
                  </a:lnTo>
                  <a:lnTo>
                    <a:pt x="9" y="679"/>
                  </a:lnTo>
                  <a:lnTo>
                    <a:pt x="7" y="721"/>
                  </a:lnTo>
                  <a:lnTo>
                    <a:pt x="5" y="764"/>
                  </a:lnTo>
                  <a:lnTo>
                    <a:pt x="3" y="806"/>
                  </a:lnTo>
                  <a:lnTo>
                    <a:pt x="1" y="848"/>
                  </a:lnTo>
                  <a:lnTo>
                    <a:pt x="0" y="889"/>
                  </a:lnTo>
                  <a:lnTo>
                    <a:pt x="0" y="929"/>
                  </a:lnTo>
                  <a:lnTo>
                    <a:pt x="0" y="969"/>
                  </a:lnTo>
                  <a:lnTo>
                    <a:pt x="3" y="1010"/>
                  </a:lnTo>
                  <a:lnTo>
                    <a:pt x="89" y="1013"/>
                  </a:lnTo>
                  <a:lnTo>
                    <a:pt x="177" y="1015"/>
                  </a:lnTo>
                  <a:lnTo>
                    <a:pt x="266" y="1019"/>
                  </a:lnTo>
                  <a:lnTo>
                    <a:pt x="355" y="1021"/>
                  </a:lnTo>
                  <a:lnTo>
                    <a:pt x="445" y="1023"/>
                  </a:lnTo>
                  <a:lnTo>
                    <a:pt x="535" y="1025"/>
                  </a:lnTo>
                  <a:lnTo>
                    <a:pt x="624" y="1027"/>
                  </a:lnTo>
                  <a:lnTo>
                    <a:pt x="714" y="1028"/>
                  </a:lnTo>
                  <a:lnTo>
                    <a:pt x="804" y="1029"/>
                  </a:lnTo>
                  <a:lnTo>
                    <a:pt x="894" y="1030"/>
                  </a:lnTo>
                  <a:lnTo>
                    <a:pt x="982" y="1031"/>
                  </a:lnTo>
                  <a:lnTo>
                    <a:pt x="1071" y="1033"/>
                  </a:lnTo>
                  <a:lnTo>
                    <a:pt x="1158" y="1033"/>
                  </a:lnTo>
                  <a:lnTo>
                    <a:pt x="1245" y="1034"/>
                  </a:lnTo>
                  <a:lnTo>
                    <a:pt x="1330" y="1035"/>
                  </a:lnTo>
                  <a:lnTo>
                    <a:pt x="1415" y="1036"/>
                  </a:lnTo>
                  <a:lnTo>
                    <a:pt x="1418" y="1036"/>
                  </a:lnTo>
                  <a:lnTo>
                    <a:pt x="1421" y="1038"/>
                  </a:lnTo>
                  <a:lnTo>
                    <a:pt x="1425" y="1039"/>
                  </a:lnTo>
                  <a:lnTo>
                    <a:pt x="1430" y="1042"/>
                  </a:lnTo>
                  <a:lnTo>
                    <a:pt x="1436" y="1043"/>
                  </a:lnTo>
                  <a:lnTo>
                    <a:pt x="1442" y="1045"/>
                  </a:lnTo>
                  <a:lnTo>
                    <a:pt x="1448" y="1049"/>
                  </a:lnTo>
                  <a:lnTo>
                    <a:pt x="1453" y="1051"/>
                  </a:lnTo>
                  <a:lnTo>
                    <a:pt x="1459" y="1053"/>
                  </a:lnTo>
                  <a:lnTo>
                    <a:pt x="1465" y="1054"/>
                  </a:lnTo>
                  <a:lnTo>
                    <a:pt x="1471" y="1057"/>
                  </a:lnTo>
                  <a:lnTo>
                    <a:pt x="1474" y="1058"/>
                  </a:lnTo>
                  <a:lnTo>
                    <a:pt x="1478" y="1060"/>
                  </a:lnTo>
                  <a:lnTo>
                    <a:pt x="1480" y="1060"/>
                  </a:lnTo>
                  <a:lnTo>
                    <a:pt x="1481" y="1061"/>
                  </a:lnTo>
                  <a:lnTo>
                    <a:pt x="1487" y="1062"/>
                  </a:lnTo>
                  <a:lnTo>
                    <a:pt x="1494" y="1065"/>
                  </a:lnTo>
                  <a:lnTo>
                    <a:pt x="1501" y="1067"/>
                  </a:lnTo>
                  <a:lnTo>
                    <a:pt x="1506" y="1071"/>
                  </a:lnTo>
                  <a:lnTo>
                    <a:pt x="1513" y="1074"/>
                  </a:lnTo>
                  <a:lnTo>
                    <a:pt x="1519" y="1077"/>
                  </a:lnTo>
                  <a:lnTo>
                    <a:pt x="1525" y="1081"/>
                  </a:lnTo>
                  <a:lnTo>
                    <a:pt x="1532" y="1084"/>
                  </a:lnTo>
                  <a:lnTo>
                    <a:pt x="1537" y="1088"/>
                  </a:lnTo>
                  <a:lnTo>
                    <a:pt x="1544" y="1091"/>
                  </a:lnTo>
                  <a:lnTo>
                    <a:pt x="1550" y="1093"/>
                  </a:lnTo>
                  <a:lnTo>
                    <a:pt x="1557" y="1096"/>
                  </a:lnTo>
                  <a:lnTo>
                    <a:pt x="1563" y="1098"/>
                  </a:lnTo>
                  <a:lnTo>
                    <a:pt x="1570" y="1100"/>
                  </a:lnTo>
                  <a:lnTo>
                    <a:pt x="1576" y="1102"/>
                  </a:lnTo>
                  <a:lnTo>
                    <a:pt x="1584" y="1103"/>
                  </a:lnTo>
                  <a:lnTo>
                    <a:pt x="1591" y="1091"/>
                  </a:lnTo>
                  <a:lnTo>
                    <a:pt x="1599" y="1084"/>
                  </a:lnTo>
                  <a:lnTo>
                    <a:pt x="1609" y="1077"/>
                  </a:lnTo>
                  <a:lnTo>
                    <a:pt x="1618" y="1074"/>
                  </a:lnTo>
                  <a:lnTo>
                    <a:pt x="1628" y="1072"/>
                  </a:lnTo>
                  <a:lnTo>
                    <a:pt x="1639" y="1069"/>
                  </a:lnTo>
                  <a:lnTo>
                    <a:pt x="1650" y="1069"/>
                  </a:lnTo>
                  <a:lnTo>
                    <a:pt x="1662" y="1069"/>
                  </a:lnTo>
                  <a:lnTo>
                    <a:pt x="1673" y="1071"/>
                  </a:lnTo>
                  <a:lnTo>
                    <a:pt x="1685" y="1072"/>
                  </a:lnTo>
                  <a:lnTo>
                    <a:pt x="1696" y="1072"/>
                  </a:lnTo>
                  <a:lnTo>
                    <a:pt x="1709" y="1072"/>
                  </a:lnTo>
                  <a:lnTo>
                    <a:pt x="1720" y="1071"/>
                  </a:lnTo>
                  <a:lnTo>
                    <a:pt x="1732" y="1069"/>
                  </a:lnTo>
                  <a:lnTo>
                    <a:pt x="1743" y="1066"/>
                  </a:lnTo>
                  <a:lnTo>
                    <a:pt x="1755" y="1061"/>
                  </a:lnTo>
                  <a:lnTo>
                    <a:pt x="1766" y="1071"/>
                  </a:lnTo>
                  <a:lnTo>
                    <a:pt x="1779" y="1080"/>
                  </a:lnTo>
                  <a:lnTo>
                    <a:pt x="1791" y="1089"/>
                  </a:lnTo>
                  <a:lnTo>
                    <a:pt x="1803" y="1097"/>
                  </a:lnTo>
                  <a:lnTo>
                    <a:pt x="1817" y="1106"/>
                  </a:lnTo>
                  <a:lnTo>
                    <a:pt x="1829" y="1114"/>
                  </a:lnTo>
                  <a:lnTo>
                    <a:pt x="1842" y="1121"/>
                  </a:lnTo>
                  <a:lnTo>
                    <a:pt x="1856" y="1129"/>
                  </a:lnTo>
                  <a:lnTo>
                    <a:pt x="1868" y="1136"/>
                  </a:lnTo>
                  <a:lnTo>
                    <a:pt x="1882" y="1143"/>
                  </a:lnTo>
                  <a:lnTo>
                    <a:pt x="1896" y="1150"/>
                  </a:lnTo>
                  <a:lnTo>
                    <a:pt x="1910" y="1157"/>
                  </a:lnTo>
                  <a:lnTo>
                    <a:pt x="1924" y="1162"/>
                  </a:lnTo>
                  <a:lnTo>
                    <a:pt x="1937" y="1169"/>
                  </a:lnTo>
                  <a:lnTo>
                    <a:pt x="1952" y="1175"/>
                  </a:lnTo>
                  <a:lnTo>
                    <a:pt x="1967" y="1182"/>
                  </a:lnTo>
                  <a:lnTo>
                    <a:pt x="1967" y="1174"/>
                  </a:lnTo>
                  <a:lnTo>
                    <a:pt x="1966" y="1168"/>
                  </a:lnTo>
                  <a:lnTo>
                    <a:pt x="1966" y="1162"/>
                  </a:lnTo>
                  <a:lnTo>
                    <a:pt x="1964" y="1157"/>
                  </a:lnTo>
                  <a:lnTo>
                    <a:pt x="1963" y="1152"/>
                  </a:lnTo>
                  <a:lnTo>
                    <a:pt x="1960" y="1147"/>
                  </a:lnTo>
                  <a:lnTo>
                    <a:pt x="1958" y="1143"/>
                  </a:lnTo>
                  <a:lnTo>
                    <a:pt x="1955" y="1139"/>
                  </a:lnTo>
                  <a:lnTo>
                    <a:pt x="1952" y="1136"/>
                  </a:lnTo>
                  <a:lnTo>
                    <a:pt x="1949" y="1133"/>
                  </a:lnTo>
                  <a:lnTo>
                    <a:pt x="1946" y="1129"/>
                  </a:lnTo>
                  <a:lnTo>
                    <a:pt x="1941" y="1126"/>
                  </a:lnTo>
                  <a:lnTo>
                    <a:pt x="1937" y="1123"/>
                  </a:lnTo>
                  <a:lnTo>
                    <a:pt x="1934" y="1120"/>
                  </a:lnTo>
                  <a:lnTo>
                    <a:pt x="1929" y="1116"/>
                  </a:lnTo>
                  <a:lnTo>
                    <a:pt x="1926" y="1114"/>
                  </a:lnTo>
                  <a:lnTo>
                    <a:pt x="1925" y="1106"/>
                  </a:lnTo>
                  <a:lnTo>
                    <a:pt x="1924" y="1098"/>
                  </a:lnTo>
                  <a:lnTo>
                    <a:pt x="1923" y="1091"/>
                  </a:lnTo>
                  <a:lnTo>
                    <a:pt x="1921" y="1083"/>
                  </a:lnTo>
                  <a:lnTo>
                    <a:pt x="1920" y="1075"/>
                  </a:lnTo>
                  <a:lnTo>
                    <a:pt x="1919" y="1067"/>
                  </a:lnTo>
                  <a:lnTo>
                    <a:pt x="1918" y="1059"/>
                  </a:lnTo>
                  <a:lnTo>
                    <a:pt x="1917" y="1051"/>
                  </a:lnTo>
                  <a:lnTo>
                    <a:pt x="1917" y="1044"/>
                  </a:lnTo>
                  <a:lnTo>
                    <a:pt x="1917" y="1036"/>
                  </a:lnTo>
                  <a:lnTo>
                    <a:pt x="1918" y="1029"/>
                  </a:lnTo>
                  <a:lnTo>
                    <a:pt x="1920" y="1022"/>
                  </a:lnTo>
                  <a:lnTo>
                    <a:pt x="1923" y="1015"/>
                  </a:lnTo>
                  <a:lnTo>
                    <a:pt x="1926" y="1008"/>
                  </a:lnTo>
                  <a:lnTo>
                    <a:pt x="1931" y="1003"/>
                  </a:lnTo>
                  <a:lnTo>
                    <a:pt x="1936" y="998"/>
                  </a:lnTo>
                  <a:lnTo>
                    <a:pt x="1937" y="992"/>
                  </a:lnTo>
                  <a:lnTo>
                    <a:pt x="1939" y="988"/>
                  </a:lnTo>
                  <a:lnTo>
                    <a:pt x="1940" y="982"/>
                  </a:lnTo>
                  <a:lnTo>
                    <a:pt x="1941" y="976"/>
                  </a:lnTo>
                  <a:lnTo>
                    <a:pt x="1941" y="971"/>
                  </a:lnTo>
                  <a:lnTo>
                    <a:pt x="1941" y="965"/>
                  </a:lnTo>
                  <a:lnTo>
                    <a:pt x="1941" y="960"/>
                  </a:lnTo>
                  <a:lnTo>
                    <a:pt x="1940" y="954"/>
                  </a:lnTo>
                  <a:lnTo>
                    <a:pt x="1939" y="949"/>
                  </a:lnTo>
                  <a:lnTo>
                    <a:pt x="1936" y="944"/>
                  </a:lnTo>
                  <a:lnTo>
                    <a:pt x="1934" y="940"/>
                  </a:lnTo>
                  <a:lnTo>
                    <a:pt x="1932" y="936"/>
                  </a:lnTo>
                  <a:lnTo>
                    <a:pt x="1928" y="933"/>
                  </a:lnTo>
                  <a:lnTo>
                    <a:pt x="1924" y="929"/>
                  </a:lnTo>
                  <a:lnTo>
                    <a:pt x="1919" y="927"/>
                  </a:lnTo>
                  <a:lnTo>
                    <a:pt x="1914" y="927"/>
                  </a:lnTo>
                  <a:lnTo>
                    <a:pt x="1914" y="919"/>
                  </a:lnTo>
                  <a:lnTo>
                    <a:pt x="1914" y="911"/>
                  </a:lnTo>
                  <a:lnTo>
                    <a:pt x="1913" y="902"/>
                  </a:lnTo>
                  <a:lnTo>
                    <a:pt x="1912" y="892"/>
                  </a:lnTo>
                  <a:lnTo>
                    <a:pt x="1910" y="882"/>
                  </a:lnTo>
                  <a:lnTo>
                    <a:pt x="1908" y="872"/>
                  </a:lnTo>
                  <a:lnTo>
                    <a:pt x="1905" y="863"/>
                  </a:lnTo>
                  <a:lnTo>
                    <a:pt x="1904" y="852"/>
                  </a:lnTo>
                  <a:lnTo>
                    <a:pt x="1903" y="842"/>
                  </a:lnTo>
                  <a:lnTo>
                    <a:pt x="1903" y="833"/>
                  </a:lnTo>
                  <a:lnTo>
                    <a:pt x="1903" y="825"/>
                  </a:lnTo>
                  <a:lnTo>
                    <a:pt x="1905" y="817"/>
                  </a:lnTo>
                  <a:lnTo>
                    <a:pt x="1909" y="811"/>
                  </a:lnTo>
                  <a:lnTo>
                    <a:pt x="1913" y="805"/>
                  </a:lnTo>
                  <a:lnTo>
                    <a:pt x="1920" y="802"/>
                  </a:lnTo>
                  <a:lnTo>
                    <a:pt x="1929" y="80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8" name="Freeform 46"/>
            <p:cNvSpPr>
              <a:spLocks/>
            </p:cNvSpPr>
            <p:nvPr/>
          </p:nvSpPr>
          <p:spPr bwMode="auto">
            <a:xfrm>
              <a:off x="2263" y="1904"/>
              <a:ext cx="759" cy="357"/>
            </a:xfrm>
            <a:custGeom>
              <a:avLst/>
              <a:gdLst>
                <a:gd name="T0" fmla="*/ 13 w 2279"/>
                <a:gd name="T1" fmla="*/ 0 h 1073"/>
                <a:gd name="T2" fmla="*/ 30 w 2279"/>
                <a:gd name="T3" fmla="*/ 1 h 1073"/>
                <a:gd name="T4" fmla="*/ 46 w 2279"/>
                <a:gd name="T5" fmla="*/ 1 h 1073"/>
                <a:gd name="T6" fmla="*/ 53 w 2279"/>
                <a:gd name="T7" fmla="*/ 1 h 1073"/>
                <a:gd name="T8" fmla="*/ 54 w 2279"/>
                <a:gd name="T9" fmla="*/ 2 h 1073"/>
                <a:gd name="T10" fmla="*/ 55 w 2279"/>
                <a:gd name="T11" fmla="*/ 2 h 1073"/>
                <a:gd name="T12" fmla="*/ 56 w 2279"/>
                <a:gd name="T13" fmla="*/ 2 h 1073"/>
                <a:gd name="T14" fmla="*/ 57 w 2279"/>
                <a:gd name="T15" fmla="*/ 3 h 1073"/>
                <a:gd name="T16" fmla="*/ 58 w 2279"/>
                <a:gd name="T17" fmla="*/ 3 h 1073"/>
                <a:gd name="T18" fmla="*/ 59 w 2279"/>
                <a:gd name="T19" fmla="*/ 3 h 1073"/>
                <a:gd name="T20" fmla="*/ 61 w 2279"/>
                <a:gd name="T21" fmla="*/ 2 h 1073"/>
                <a:gd name="T22" fmla="*/ 63 w 2279"/>
                <a:gd name="T23" fmla="*/ 2 h 1073"/>
                <a:gd name="T24" fmla="*/ 65 w 2279"/>
                <a:gd name="T25" fmla="*/ 2 h 1073"/>
                <a:gd name="T26" fmla="*/ 68 w 2279"/>
                <a:gd name="T27" fmla="*/ 4 h 1073"/>
                <a:gd name="T28" fmla="*/ 70 w 2279"/>
                <a:gd name="T29" fmla="*/ 5 h 1073"/>
                <a:gd name="T30" fmla="*/ 73 w 2279"/>
                <a:gd name="T31" fmla="*/ 6 h 1073"/>
                <a:gd name="T32" fmla="*/ 74 w 2279"/>
                <a:gd name="T33" fmla="*/ 8 h 1073"/>
                <a:gd name="T34" fmla="*/ 75 w 2279"/>
                <a:gd name="T35" fmla="*/ 10 h 1073"/>
                <a:gd name="T36" fmla="*/ 77 w 2279"/>
                <a:gd name="T37" fmla="*/ 11 h 1073"/>
                <a:gd name="T38" fmla="*/ 77 w 2279"/>
                <a:gd name="T39" fmla="*/ 12 h 1073"/>
                <a:gd name="T40" fmla="*/ 77 w 2279"/>
                <a:gd name="T41" fmla="*/ 13 h 1073"/>
                <a:gd name="T42" fmla="*/ 77 w 2279"/>
                <a:gd name="T43" fmla="*/ 14 h 1073"/>
                <a:gd name="T44" fmla="*/ 77 w 2279"/>
                <a:gd name="T45" fmla="*/ 16 h 1073"/>
                <a:gd name="T46" fmla="*/ 78 w 2279"/>
                <a:gd name="T47" fmla="*/ 17 h 1073"/>
                <a:gd name="T48" fmla="*/ 79 w 2279"/>
                <a:gd name="T49" fmla="*/ 19 h 1073"/>
                <a:gd name="T50" fmla="*/ 78 w 2279"/>
                <a:gd name="T51" fmla="*/ 21 h 1073"/>
                <a:gd name="T52" fmla="*/ 79 w 2279"/>
                <a:gd name="T53" fmla="*/ 23 h 1073"/>
                <a:gd name="T54" fmla="*/ 79 w 2279"/>
                <a:gd name="T55" fmla="*/ 25 h 1073"/>
                <a:gd name="T56" fmla="*/ 79 w 2279"/>
                <a:gd name="T57" fmla="*/ 26 h 1073"/>
                <a:gd name="T58" fmla="*/ 80 w 2279"/>
                <a:gd name="T59" fmla="*/ 28 h 1073"/>
                <a:gd name="T60" fmla="*/ 80 w 2279"/>
                <a:gd name="T61" fmla="*/ 29 h 1073"/>
                <a:gd name="T62" fmla="*/ 81 w 2279"/>
                <a:gd name="T63" fmla="*/ 30 h 1073"/>
                <a:gd name="T64" fmla="*/ 82 w 2279"/>
                <a:gd name="T65" fmla="*/ 33 h 1073"/>
                <a:gd name="T66" fmla="*/ 83 w 2279"/>
                <a:gd name="T67" fmla="*/ 35 h 1073"/>
                <a:gd name="T68" fmla="*/ 84 w 2279"/>
                <a:gd name="T69" fmla="*/ 38 h 1073"/>
                <a:gd name="T70" fmla="*/ 68 w 2279"/>
                <a:gd name="T71" fmla="*/ 39 h 1073"/>
                <a:gd name="T72" fmla="*/ 47 w 2279"/>
                <a:gd name="T73" fmla="*/ 39 h 1073"/>
                <a:gd name="T74" fmla="*/ 28 w 2279"/>
                <a:gd name="T75" fmla="*/ 40 h 1073"/>
                <a:gd name="T76" fmla="*/ 21 w 2279"/>
                <a:gd name="T77" fmla="*/ 38 h 1073"/>
                <a:gd name="T78" fmla="*/ 21 w 2279"/>
                <a:gd name="T79" fmla="*/ 33 h 1073"/>
                <a:gd name="T80" fmla="*/ 21 w 2279"/>
                <a:gd name="T81" fmla="*/ 28 h 1073"/>
                <a:gd name="T82" fmla="*/ 18 w 2279"/>
                <a:gd name="T83" fmla="*/ 27 h 1073"/>
                <a:gd name="T84" fmla="*/ 12 w 2279"/>
                <a:gd name="T85" fmla="*/ 27 h 1073"/>
                <a:gd name="T86" fmla="*/ 5 w 2279"/>
                <a:gd name="T87" fmla="*/ 27 h 1073"/>
                <a:gd name="T88" fmla="*/ 0 w 2279"/>
                <a:gd name="T89" fmla="*/ 27 h 1073"/>
                <a:gd name="T90" fmla="*/ 0 w 2279"/>
                <a:gd name="T91" fmla="*/ 26 h 1073"/>
                <a:gd name="T92" fmla="*/ 0 w 2279"/>
                <a:gd name="T93" fmla="*/ 25 h 1073"/>
                <a:gd name="T94" fmla="*/ 1 w 2279"/>
                <a:gd name="T95" fmla="*/ 24 h 1073"/>
                <a:gd name="T96" fmla="*/ 0 w 2279"/>
                <a:gd name="T97" fmla="*/ 16 h 1073"/>
                <a:gd name="T98" fmla="*/ 0 w 2279"/>
                <a:gd name="T99" fmla="*/ 9 h 1073"/>
                <a:gd name="T100" fmla="*/ 0 w 2279"/>
                <a:gd name="T101" fmla="*/ 1 h 107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279"/>
                <a:gd name="T154" fmla="*/ 0 h 1073"/>
                <a:gd name="T155" fmla="*/ 2279 w 2279"/>
                <a:gd name="T156" fmla="*/ 1073 h 107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279" h="1073">
                  <a:moveTo>
                    <a:pt x="5" y="0"/>
                  </a:moveTo>
                  <a:lnTo>
                    <a:pt x="93" y="3"/>
                  </a:lnTo>
                  <a:lnTo>
                    <a:pt x="180" y="5"/>
                  </a:lnTo>
                  <a:lnTo>
                    <a:pt x="270" y="9"/>
                  </a:lnTo>
                  <a:lnTo>
                    <a:pt x="358" y="11"/>
                  </a:lnTo>
                  <a:lnTo>
                    <a:pt x="448" y="13"/>
                  </a:lnTo>
                  <a:lnTo>
                    <a:pt x="539" y="15"/>
                  </a:lnTo>
                  <a:lnTo>
                    <a:pt x="628" y="17"/>
                  </a:lnTo>
                  <a:lnTo>
                    <a:pt x="718" y="18"/>
                  </a:lnTo>
                  <a:lnTo>
                    <a:pt x="808" y="19"/>
                  </a:lnTo>
                  <a:lnTo>
                    <a:pt x="898" y="20"/>
                  </a:lnTo>
                  <a:lnTo>
                    <a:pt x="986" y="21"/>
                  </a:lnTo>
                  <a:lnTo>
                    <a:pt x="1075" y="23"/>
                  </a:lnTo>
                  <a:lnTo>
                    <a:pt x="1162" y="23"/>
                  </a:lnTo>
                  <a:lnTo>
                    <a:pt x="1249" y="24"/>
                  </a:lnTo>
                  <a:lnTo>
                    <a:pt x="1334" y="25"/>
                  </a:lnTo>
                  <a:lnTo>
                    <a:pt x="1419" y="26"/>
                  </a:lnTo>
                  <a:lnTo>
                    <a:pt x="1422" y="26"/>
                  </a:lnTo>
                  <a:lnTo>
                    <a:pt x="1425" y="28"/>
                  </a:lnTo>
                  <a:lnTo>
                    <a:pt x="1429" y="29"/>
                  </a:lnTo>
                  <a:lnTo>
                    <a:pt x="1434" y="32"/>
                  </a:lnTo>
                  <a:lnTo>
                    <a:pt x="1440" y="33"/>
                  </a:lnTo>
                  <a:lnTo>
                    <a:pt x="1446" y="35"/>
                  </a:lnTo>
                  <a:lnTo>
                    <a:pt x="1452" y="39"/>
                  </a:lnTo>
                  <a:lnTo>
                    <a:pt x="1457" y="41"/>
                  </a:lnTo>
                  <a:lnTo>
                    <a:pt x="1463" y="43"/>
                  </a:lnTo>
                  <a:lnTo>
                    <a:pt x="1469" y="44"/>
                  </a:lnTo>
                  <a:lnTo>
                    <a:pt x="1475" y="47"/>
                  </a:lnTo>
                  <a:lnTo>
                    <a:pt x="1478" y="48"/>
                  </a:lnTo>
                  <a:lnTo>
                    <a:pt x="1482" y="50"/>
                  </a:lnTo>
                  <a:lnTo>
                    <a:pt x="1484" y="50"/>
                  </a:lnTo>
                  <a:lnTo>
                    <a:pt x="1485" y="51"/>
                  </a:lnTo>
                  <a:lnTo>
                    <a:pt x="1491" y="52"/>
                  </a:lnTo>
                  <a:lnTo>
                    <a:pt x="1498" y="55"/>
                  </a:lnTo>
                  <a:lnTo>
                    <a:pt x="1505" y="57"/>
                  </a:lnTo>
                  <a:lnTo>
                    <a:pt x="1510" y="61"/>
                  </a:lnTo>
                  <a:lnTo>
                    <a:pt x="1517" y="64"/>
                  </a:lnTo>
                  <a:lnTo>
                    <a:pt x="1523" y="67"/>
                  </a:lnTo>
                  <a:lnTo>
                    <a:pt x="1529" y="71"/>
                  </a:lnTo>
                  <a:lnTo>
                    <a:pt x="1536" y="74"/>
                  </a:lnTo>
                  <a:lnTo>
                    <a:pt x="1541" y="78"/>
                  </a:lnTo>
                  <a:lnTo>
                    <a:pt x="1548" y="81"/>
                  </a:lnTo>
                  <a:lnTo>
                    <a:pt x="1554" y="83"/>
                  </a:lnTo>
                  <a:lnTo>
                    <a:pt x="1561" y="86"/>
                  </a:lnTo>
                  <a:lnTo>
                    <a:pt x="1567" y="88"/>
                  </a:lnTo>
                  <a:lnTo>
                    <a:pt x="1574" y="90"/>
                  </a:lnTo>
                  <a:lnTo>
                    <a:pt x="1580" y="92"/>
                  </a:lnTo>
                  <a:lnTo>
                    <a:pt x="1588" y="93"/>
                  </a:lnTo>
                  <a:lnTo>
                    <a:pt x="1595" y="81"/>
                  </a:lnTo>
                  <a:lnTo>
                    <a:pt x="1603" y="74"/>
                  </a:lnTo>
                  <a:lnTo>
                    <a:pt x="1613" y="67"/>
                  </a:lnTo>
                  <a:lnTo>
                    <a:pt x="1622" y="64"/>
                  </a:lnTo>
                  <a:lnTo>
                    <a:pt x="1632" y="62"/>
                  </a:lnTo>
                  <a:lnTo>
                    <a:pt x="1643" y="59"/>
                  </a:lnTo>
                  <a:lnTo>
                    <a:pt x="1654" y="59"/>
                  </a:lnTo>
                  <a:lnTo>
                    <a:pt x="1666" y="59"/>
                  </a:lnTo>
                  <a:lnTo>
                    <a:pt x="1677" y="61"/>
                  </a:lnTo>
                  <a:lnTo>
                    <a:pt x="1689" y="62"/>
                  </a:lnTo>
                  <a:lnTo>
                    <a:pt x="1700" y="62"/>
                  </a:lnTo>
                  <a:lnTo>
                    <a:pt x="1713" y="62"/>
                  </a:lnTo>
                  <a:lnTo>
                    <a:pt x="1724" y="61"/>
                  </a:lnTo>
                  <a:lnTo>
                    <a:pt x="1736" y="59"/>
                  </a:lnTo>
                  <a:lnTo>
                    <a:pt x="1747" y="56"/>
                  </a:lnTo>
                  <a:lnTo>
                    <a:pt x="1759" y="51"/>
                  </a:lnTo>
                  <a:lnTo>
                    <a:pt x="1770" y="61"/>
                  </a:lnTo>
                  <a:lnTo>
                    <a:pt x="1783" y="70"/>
                  </a:lnTo>
                  <a:lnTo>
                    <a:pt x="1795" y="79"/>
                  </a:lnTo>
                  <a:lnTo>
                    <a:pt x="1807" y="87"/>
                  </a:lnTo>
                  <a:lnTo>
                    <a:pt x="1820" y="96"/>
                  </a:lnTo>
                  <a:lnTo>
                    <a:pt x="1833" y="104"/>
                  </a:lnTo>
                  <a:lnTo>
                    <a:pt x="1846" y="111"/>
                  </a:lnTo>
                  <a:lnTo>
                    <a:pt x="1859" y="119"/>
                  </a:lnTo>
                  <a:lnTo>
                    <a:pt x="1872" y="126"/>
                  </a:lnTo>
                  <a:lnTo>
                    <a:pt x="1886" y="133"/>
                  </a:lnTo>
                  <a:lnTo>
                    <a:pt x="1899" y="140"/>
                  </a:lnTo>
                  <a:lnTo>
                    <a:pt x="1913" y="147"/>
                  </a:lnTo>
                  <a:lnTo>
                    <a:pt x="1927" y="152"/>
                  </a:lnTo>
                  <a:lnTo>
                    <a:pt x="1941" y="159"/>
                  </a:lnTo>
                  <a:lnTo>
                    <a:pt x="1955" y="165"/>
                  </a:lnTo>
                  <a:lnTo>
                    <a:pt x="1970" y="172"/>
                  </a:lnTo>
                  <a:lnTo>
                    <a:pt x="1976" y="183"/>
                  </a:lnTo>
                  <a:lnTo>
                    <a:pt x="1983" y="195"/>
                  </a:lnTo>
                  <a:lnTo>
                    <a:pt x="1989" y="205"/>
                  </a:lnTo>
                  <a:lnTo>
                    <a:pt x="1995" y="216"/>
                  </a:lnTo>
                  <a:lnTo>
                    <a:pt x="2002" y="226"/>
                  </a:lnTo>
                  <a:lnTo>
                    <a:pt x="2009" y="235"/>
                  </a:lnTo>
                  <a:lnTo>
                    <a:pt x="2016" y="244"/>
                  </a:lnTo>
                  <a:lnTo>
                    <a:pt x="2023" y="252"/>
                  </a:lnTo>
                  <a:lnTo>
                    <a:pt x="2030" y="262"/>
                  </a:lnTo>
                  <a:lnTo>
                    <a:pt x="2038" y="270"/>
                  </a:lnTo>
                  <a:lnTo>
                    <a:pt x="2045" y="276"/>
                  </a:lnTo>
                  <a:lnTo>
                    <a:pt x="2052" y="285"/>
                  </a:lnTo>
                  <a:lnTo>
                    <a:pt x="2059" y="291"/>
                  </a:lnTo>
                  <a:lnTo>
                    <a:pt x="2067" y="298"/>
                  </a:lnTo>
                  <a:lnTo>
                    <a:pt x="2074" y="305"/>
                  </a:lnTo>
                  <a:lnTo>
                    <a:pt x="2082" y="313"/>
                  </a:lnTo>
                  <a:lnTo>
                    <a:pt x="2078" y="318"/>
                  </a:lnTo>
                  <a:lnTo>
                    <a:pt x="2075" y="324"/>
                  </a:lnTo>
                  <a:lnTo>
                    <a:pt x="2073" y="329"/>
                  </a:lnTo>
                  <a:lnTo>
                    <a:pt x="2071" y="335"/>
                  </a:lnTo>
                  <a:lnTo>
                    <a:pt x="2070" y="340"/>
                  </a:lnTo>
                  <a:lnTo>
                    <a:pt x="2070" y="345"/>
                  </a:lnTo>
                  <a:lnTo>
                    <a:pt x="2070" y="350"/>
                  </a:lnTo>
                  <a:lnTo>
                    <a:pt x="2071" y="356"/>
                  </a:lnTo>
                  <a:lnTo>
                    <a:pt x="2073" y="360"/>
                  </a:lnTo>
                  <a:lnTo>
                    <a:pt x="2074" y="366"/>
                  </a:lnTo>
                  <a:lnTo>
                    <a:pt x="2076" y="371"/>
                  </a:lnTo>
                  <a:lnTo>
                    <a:pt x="2078" y="376"/>
                  </a:lnTo>
                  <a:lnTo>
                    <a:pt x="2081" y="382"/>
                  </a:lnTo>
                  <a:lnTo>
                    <a:pt x="2084" y="387"/>
                  </a:lnTo>
                  <a:lnTo>
                    <a:pt x="2086" y="393"/>
                  </a:lnTo>
                  <a:lnTo>
                    <a:pt x="2091" y="398"/>
                  </a:lnTo>
                  <a:lnTo>
                    <a:pt x="2082" y="410"/>
                  </a:lnTo>
                  <a:lnTo>
                    <a:pt x="2076" y="421"/>
                  </a:lnTo>
                  <a:lnTo>
                    <a:pt x="2075" y="430"/>
                  </a:lnTo>
                  <a:lnTo>
                    <a:pt x="2076" y="440"/>
                  </a:lnTo>
                  <a:lnTo>
                    <a:pt x="2079" y="448"/>
                  </a:lnTo>
                  <a:lnTo>
                    <a:pt x="2084" y="456"/>
                  </a:lnTo>
                  <a:lnTo>
                    <a:pt x="2091" y="463"/>
                  </a:lnTo>
                  <a:lnTo>
                    <a:pt x="2098" y="470"/>
                  </a:lnTo>
                  <a:lnTo>
                    <a:pt x="2105" y="478"/>
                  </a:lnTo>
                  <a:lnTo>
                    <a:pt x="2112" y="484"/>
                  </a:lnTo>
                  <a:lnTo>
                    <a:pt x="2119" y="492"/>
                  </a:lnTo>
                  <a:lnTo>
                    <a:pt x="2123" y="502"/>
                  </a:lnTo>
                  <a:lnTo>
                    <a:pt x="2125" y="511"/>
                  </a:lnTo>
                  <a:lnTo>
                    <a:pt x="2125" y="521"/>
                  </a:lnTo>
                  <a:lnTo>
                    <a:pt x="2122" y="534"/>
                  </a:lnTo>
                  <a:lnTo>
                    <a:pt x="2116" y="548"/>
                  </a:lnTo>
                  <a:lnTo>
                    <a:pt x="2116" y="557"/>
                  </a:lnTo>
                  <a:lnTo>
                    <a:pt x="2117" y="567"/>
                  </a:lnTo>
                  <a:lnTo>
                    <a:pt x="2120" y="577"/>
                  </a:lnTo>
                  <a:lnTo>
                    <a:pt x="2122" y="588"/>
                  </a:lnTo>
                  <a:lnTo>
                    <a:pt x="2125" y="598"/>
                  </a:lnTo>
                  <a:lnTo>
                    <a:pt x="2129" y="609"/>
                  </a:lnTo>
                  <a:lnTo>
                    <a:pt x="2131" y="618"/>
                  </a:lnTo>
                  <a:lnTo>
                    <a:pt x="2135" y="628"/>
                  </a:lnTo>
                  <a:lnTo>
                    <a:pt x="2137" y="638"/>
                  </a:lnTo>
                  <a:lnTo>
                    <a:pt x="2139" y="649"/>
                  </a:lnTo>
                  <a:lnTo>
                    <a:pt x="2139" y="658"/>
                  </a:lnTo>
                  <a:lnTo>
                    <a:pt x="2140" y="667"/>
                  </a:lnTo>
                  <a:lnTo>
                    <a:pt x="2139" y="677"/>
                  </a:lnTo>
                  <a:lnTo>
                    <a:pt x="2137" y="687"/>
                  </a:lnTo>
                  <a:lnTo>
                    <a:pt x="2132" y="696"/>
                  </a:lnTo>
                  <a:lnTo>
                    <a:pt x="2128" y="705"/>
                  </a:lnTo>
                  <a:lnTo>
                    <a:pt x="2132" y="708"/>
                  </a:lnTo>
                  <a:lnTo>
                    <a:pt x="2137" y="714"/>
                  </a:lnTo>
                  <a:lnTo>
                    <a:pt x="2140" y="721"/>
                  </a:lnTo>
                  <a:lnTo>
                    <a:pt x="2145" y="729"/>
                  </a:lnTo>
                  <a:lnTo>
                    <a:pt x="2148" y="738"/>
                  </a:lnTo>
                  <a:lnTo>
                    <a:pt x="2152" y="748"/>
                  </a:lnTo>
                  <a:lnTo>
                    <a:pt x="2155" y="757"/>
                  </a:lnTo>
                  <a:lnTo>
                    <a:pt x="2159" y="767"/>
                  </a:lnTo>
                  <a:lnTo>
                    <a:pt x="2162" y="776"/>
                  </a:lnTo>
                  <a:lnTo>
                    <a:pt x="2166" y="785"/>
                  </a:lnTo>
                  <a:lnTo>
                    <a:pt x="2170" y="793"/>
                  </a:lnTo>
                  <a:lnTo>
                    <a:pt x="2174" y="800"/>
                  </a:lnTo>
                  <a:lnTo>
                    <a:pt x="2178" y="807"/>
                  </a:lnTo>
                  <a:lnTo>
                    <a:pt x="2183" y="812"/>
                  </a:lnTo>
                  <a:lnTo>
                    <a:pt x="2187" y="815"/>
                  </a:lnTo>
                  <a:lnTo>
                    <a:pt x="2193" y="816"/>
                  </a:lnTo>
                  <a:lnTo>
                    <a:pt x="2198" y="830"/>
                  </a:lnTo>
                  <a:lnTo>
                    <a:pt x="2205" y="844"/>
                  </a:lnTo>
                  <a:lnTo>
                    <a:pt x="2210" y="858"/>
                  </a:lnTo>
                  <a:lnTo>
                    <a:pt x="2217" y="870"/>
                  </a:lnTo>
                  <a:lnTo>
                    <a:pt x="2223" y="883"/>
                  </a:lnTo>
                  <a:lnTo>
                    <a:pt x="2230" y="896"/>
                  </a:lnTo>
                  <a:lnTo>
                    <a:pt x="2236" y="908"/>
                  </a:lnTo>
                  <a:lnTo>
                    <a:pt x="2243" y="921"/>
                  </a:lnTo>
                  <a:lnTo>
                    <a:pt x="2248" y="934"/>
                  </a:lnTo>
                  <a:lnTo>
                    <a:pt x="2254" y="946"/>
                  </a:lnTo>
                  <a:lnTo>
                    <a:pt x="2260" y="960"/>
                  </a:lnTo>
                  <a:lnTo>
                    <a:pt x="2266" y="974"/>
                  </a:lnTo>
                  <a:lnTo>
                    <a:pt x="2269" y="989"/>
                  </a:lnTo>
                  <a:lnTo>
                    <a:pt x="2274" y="1005"/>
                  </a:lnTo>
                  <a:lnTo>
                    <a:pt x="2276" y="1022"/>
                  </a:lnTo>
                  <a:lnTo>
                    <a:pt x="2279" y="1040"/>
                  </a:lnTo>
                  <a:lnTo>
                    <a:pt x="2167" y="1044"/>
                  </a:lnTo>
                  <a:lnTo>
                    <a:pt x="2054" y="1049"/>
                  </a:lnTo>
                  <a:lnTo>
                    <a:pt x="1943" y="1052"/>
                  </a:lnTo>
                  <a:lnTo>
                    <a:pt x="1831" y="1057"/>
                  </a:lnTo>
                  <a:lnTo>
                    <a:pt x="1720" y="1060"/>
                  </a:lnTo>
                  <a:lnTo>
                    <a:pt x="1609" y="1062"/>
                  </a:lnTo>
                  <a:lnTo>
                    <a:pt x="1500" y="1066"/>
                  </a:lnTo>
                  <a:lnTo>
                    <a:pt x="1391" y="1068"/>
                  </a:lnTo>
                  <a:lnTo>
                    <a:pt x="1283" y="1069"/>
                  </a:lnTo>
                  <a:lnTo>
                    <a:pt x="1176" y="1071"/>
                  </a:lnTo>
                  <a:lnTo>
                    <a:pt x="1069" y="1073"/>
                  </a:lnTo>
                  <a:lnTo>
                    <a:pt x="964" y="1073"/>
                  </a:lnTo>
                  <a:lnTo>
                    <a:pt x="860" y="1073"/>
                  </a:lnTo>
                  <a:lnTo>
                    <a:pt x="756" y="1073"/>
                  </a:lnTo>
                  <a:lnTo>
                    <a:pt x="654" y="1071"/>
                  </a:lnTo>
                  <a:lnTo>
                    <a:pt x="554" y="1070"/>
                  </a:lnTo>
                  <a:lnTo>
                    <a:pt x="554" y="1066"/>
                  </a:lnTo>
                  <a:lnTo>
                    <a:pt x="554" y="1055"/>
                  </a:lnTo>
                  <a:lnTo>
                    <a:pt x="554" y="1038"/>
                  </a:lnTo>
                  <a:lnTo>
                    <a:pt x="554" y="1016"/>
                  </a:lnTo>
                  <a:lnTo>
                    <a:pt x="554" y="991"/>
                  </a:lnTo>
                  <a:lnTo>
                    <a:pt x="554" y="962"/>
                  </a:lnTo>
                  <a:lnTo>
                    <a:pt x="554" y="932"/>
                  </a:lnTo>
                  <a:lnTo>
                    <a:pt x="554" y="900"/>
                  </a:lnTo>
                  <a:lnTo>
                    <a:pt x="554" y="868"/>
                  </a:lnTo>
                  <a:lnTo>
                    <a:pt x="554" y="838"/>
                  </a:lnTo>
                  <a:lnTo>
                    <a:pt x="554" y="810"/>
                  </a:lnTo>
                  <a:lnTo>
                    <a:pt x="554" y="784"/>
                  </a:lnTo>
                  <a:lnTo>
                    <a:pt x="554" y="762"/>
                  </a:lnTo>
                  <a:lnTo>
                    <a:pt x="554" y="745"/>
                  </a:lnTo>
                  <a:lnTo>
                    <a:pt x="554" y="735"/>
                  </a:lnTo>
                  <a:lnTo>
                    <a:pt x="554" y="731"/>
                  </a:lnTo>
                  <a:lnTo>
                    <a:pt x="519" y="730"/>
                  </a:lnTo>
                  <a:lnTo>
                    <a:pt x="485" y="729"/>
                  </a:lnTo>
                  <a:lnTo>
                    <a:pt x="450" y="729"/>
                  </a:lnTo>
                  <a:lnTo>
                    <a:pt x="416" y="730"/>
                  </a:lnTo>
                  <a:lnTo>
                    <a:pt x="380" y="730"/>
                  </a:lnTo>
                  <a:lnTo>
                    <a:pt x="346" y="731"/>
                  </a:lnTo>
                  <a:lnTo>
                    <a:pt x="311" y="733"/>
                  </a:lnTo>
                  <a:lnTo>
                    <a:pt x="277" y="734"/>
                  </a:lnTo>
                  <a:lnTo>
                    <a:pt x="242" y="735"/>
                  </a:lnTo>
                  <a:lnTo>
                    <a:pt x="207" y="736"/>
                  </a:lnTo>
                  <a:lnTo>
                    <a:pt x="172" y="736"/>
                  </a:lnTo>
                  <a:lnTo>
                    <a:pt x="138" y="736"/>
                  </a:lnTo>
                  <a:lnTo>
                    <a:pt x="103" y="736"/>
                  </a:lnTo>
                  <a:lnTo>
                    <a:pt x="69" y="735"/>
                  </a:lnTo>
                  <a:lnTo>
                    <a:pt x="34" y="734"/>
                  </a:lnTo>
                  <a:lnTo>
                    <a:pt x="0" y="731"/>
                  </a:lnTo>
                  <a:lnTo>
                    <a:pt x="1" y="725"/>
                  </a:lnTo>
                  <a:lnTo>
                    <a:pt x="2" y="718"/>
                  </a:lnTo>
                  <a:lnTo>
                    <a:pt x="3" y="712"/>
                  </a:lnTo>
                  <a:lnTo>
                    <a:pt x="3" y="705"/>
                  </a:lnTo>
                  <a:lnTo>
                    <a:pt x="4" y="699"/>
                  </a:lnTo>
                  <a:lnTo>
                    <a:pt x="4" y="692"/>
                  </a:lnTo>
                  <a:lnTo>
                    <a:pt x="4" y="687"/>
                  </a:lnTo>
                  <a:lnTo>
                    <a:pt x="4" y="681"/>
                  </a:lnTo>
                  <a:lnTo>
                    <a:pt x="4" y="675"/>
                  </a:lnTo>
                  <a:lnTo>
                    <a:pt x="5" y="669"/>
                  </a:lnTo>
                  <a:lnTo>
                    <a:pt x="5" y="664"/>
                  </a:lnTo>
                  <a:lnTo>
                    <a:pt x="7" y="658"/>
                  </a:lnTo>
                  <a:lnTo>
                    <a:pt x="9" y="653"/>
                  </a:lnTo>
                  <a:lnTo>
                    <a:pt x="10" y="649"/>
                  </a:lnTo>
                  <a:lnTo>
                    <a:pt x="13" y="645"/>
                  </a:lnTo>
                  <a:lnTo>
                    <a:pt x="17" y="642"/>
                  </a:lnTo>
                  <a:lnTo>
                    <a:pt x="15" y="596"/>
                  </a:lnTo>
                  <a:lnTo>
                    <a:pt x="12" y="551"/>
                  </a:lnTo>
                  <a:lnTo>
                    <a:pt x="11" y="509"/>
                  </a:lnTo>
                  <a:lnTo>
                    <a:pt x="10" y="466"/>
                  </a:lnTo>
                  <a:lnTo>
                    <a:pt x="10" y="426"/>
                  </a:lnTo>
                  <a:lnTo>
                    <a:pt x="9" y="386"/>
                  </a:lnTo>
                  <a:lnTo>
                    <a:pt x="9" y="347"/>
                  </a:lnTo>
                  <a:lnTo>
                    <a:pt x="9" y="309"/>
                  </a:lnTo>
                  <a:lnTo>
                    <a:pt x="9" y="270"/>
                  </a:lnTo>
                  <a:lnTo>
                    <a:pt x="9" y="232"/>
                  </a:lnTo>
                  <a:lnTo>
                    <a:pt x="9" y="194"/>
                  </a:lnTo>
                  <a:lnTo>
                    <a:pt x="8" y="156"/>
                  </a:lnTo>
                  <a:lnTo>
                    <a:pt x="8" y="117"/>
                  </a:lnTo>
                  <a:lnTo>
                    <a:pt x="7" y="79"/>
                  </a:lnTo>
                  <a:lnTo>
                    <a:pt x="7" y="3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9" name="Freeform 47"/>
            <p:cNvSpPr>
              <a:spLocks/>
            </p:cNvSpPr>
            <p:nvPr/>
          </p:nvSpPr>
          <p:spPr bwMode="auto">
            <a:xfrm>
              <a:off x="3175" y="1400"/>
              <a:ext cx="477" cy="517"/>
            </a:xfrm>
            <a:custGeom>
              <a:avLst/>
              <a:gdLst>
                <a:gd name="T0" fmla="*/ 17 w 1431"/>
                <a:gd name="T1" fmla="*/ 2 h 1550"/>
                <a:gd name="T2" fmla="*/ 17 w 1431"/>
                <a:gd name="T3" fmla="*/ 4 h 1550"/>
                <a:gd name="T4" fmla="*/ 20 w 1431"/>
                <a:gd name="T5" fmla="*/ 4 h 1550"/>
                <a:gd name="T6" fmla="*/ 22 w 1431"/>
                <a:gd name="T7" fmla="*/ 6 h 1550"/>
                <a:gd name="T8" fmla="*/ 23 w 1431"/>
                <a:gd name="T9" fmla="*/ 6 h 1550"/>
                <a:gd name="T10" fmla="*/ 25 w 1431"/>
                <a:gd name="T11" fmla="*/ 8 h 1550"/>
                <a:gd name="T12" fmla="*/ 30 w 1431"/>
                <a:gd name="T13" fmla="*/ 9 h 1550"/>
                <a:gd name="T14" fmla="*/ 36 w 1431"/>
                <a:gd name="T15" fmla="*/ 10 h 1550"/>
                <a:gd name="T16" fmla="*/ 43 w 1431"/>
                <a:gd name="T17" fmla="*/ 11 h 1550"/>
                <a:gd name="T18" fmla="*/ 44 w 1431"/>
                <a:gd name="T19" fmla="*/ 12 h 1550"/>
                <a:gd name="T20" fmla="*/ 45 w 1431"/>
                <a:gd name="T21" fmla="*/ 14 h 1550"/>
                <a:gd name="T22" fmla="*/ 46 w 1431"/>
                <a:gd name="T23" fmla="*/ 17 h 1550"/>
                <a:gd name="T24" fmla="*/ 47 w 1431"/>
                <a:gd name="T25" fmla="*/ 18 h 1550"/>
                <a:gd name="T26" fmla="*/ 48 w 1431"/>
                <a:gd name="T27" fmla="*/ 19 h 1550"/>
                <a:gd name="T28" fmla="*/ 48 w 1431"/>
                <a:gd name="T29" fmla="*/ 21 h 1550"/>
                <a:gd name="T30" fmla="*/ 46 w 1431"/>
                <a:gd name="T31" fmla="*/ 22 h 1550"/>
                <a:gd name="T32" fmla="*/ 45 w 1431"/>
                <a:gd name="T33" fmla="*/ 25 h 1550"/>
                <a:gd name="T34" fmla="*/ 44 w 1431"/>
                <a:gd name="T35" fmla="*/ 28 h 1550"/>
                <a:gd name="T36" fmla="*/ 45 w 1431"/>
                <a:gd name="T37" fmla="*/ 28 h 1550"/>
                <a:gd name="T38" fmla="*/ 47 w 1431"/>
                <a:gd name="T39" fmla="*/ 26 h 1550"/>
                <a:gd name="T40" fmla="*/ 50 w 1431"/>
                <a:gd name="T41" fmla="*/ 21 h 1550"/>
                <a:gd name="T42" fmla="*/ 52 w 1431"/>
                <a:gd name="T43" fmla="*/ 18 h 1550"/>
                <a:gd name="T44" fmla="*/ 52 w 1431"/>
                <a:gd name="T45" fmla="*/ 17 h 1550"/>
                <a:gd name="T46" fmla="*/ 53 w 1431"/>
                <a:gd name="T47" fmla="*/ 19 h 1550"/>
                <a:gd name="T48" fmla="*/ 52 w 1431"/>
                <a:gd name="T49" fmla="*/ 23 h 1550"/>
                <a:gd name="T50" fmla="*/ 50 w 1431"/>
                <a:gd name="T51" fmla="*/ 27 h 1550"/>
                <a:gd name="T52" fmla="*/ 49 w 1431"/>
                <a:gd name="T53" fmla="*/ 31 h 1550"/>
                <a:gd name="T54" fmla="*/ 49 w 1431"/>
                <a:gd name="T55" fmla="*/ 36 h 1550"/>
                <a:gd name="T56" fmla="*/ 48 w 1431"/>
                <a:gd name="T57" fmla="*/ 42 h 1550"/>
                <a:gd name="T58" fmla="*/ 48 w 1431"/>
                <a:gd name="T59" fmla="*/ 48 h 1550"/>
                <a:gd name="T60" fmla="*/ 50 w 1431"/>
                <a:gd name="T61" fmla="*/ 52 h 1550"/>
                <a:gd name="T62" fmla="*/ 50 w 1431"/>
                <a:gd name="T63" fmla="*/ 55 h 1550"/>
                <a:gd name="T64" fmla="*/ 35 w 1431"/>
                <a:gd name="T65" fmla="*/ 57 h 1550"/>
                <a:gd name="T66" fmla="*/ 25 w 1431"/>
                <a:gd name="T67" fmla="*/ 57 h 1550"/>
                <a:gd name="T68" fmla="*/ 23 w 1431"/>
                <a:gd name="T69" fmla="*/ 54 h 1550"/>
                <a:gd name="T70" fmla="*/ 21 w 1431"/>
                <a:gd name="T71" fmla="*/ 52 h 1550"/>
                <a:gd name="T72" fmla="*/ 20 w 1431"/>
                <a:gd name="T73" fmla="*/ 49 h 1550"/>
                <a:gd name="T74" fmla="*/ 20 w 1431"/>
                <a:gd name="T75" fmla="*/ 47 h 1550"/>
                <a:gd name="T76" fmla="*/ 19 w 1431"/>
                <a:gd name="T77" fmla="*/ 46 h 1550"/>
                <a:gd name="T78" fmla="*/ 17 w 1431"/>
                <a:gd name="T79" fmla="*/ 41 h 1550"/>
                <a:gd name="T80" fmla="*/ 12 w 1431"/>
                <a:gd name="T81" fmla="*/ 37 h 1550"/>
                <a:gd name="T82" fmla="*/ 11 w 1431"/>
                <a:gd name="T83" fmla="*/ 36 h 1550"/>
                <a:gd name="T84" fmla="*/ 10 w 1431"/>
                <a:gd name="T85" fmla="*/ 34 h 1550"/>
                <a:gd name="T86" fmla="*/ 8 w 1431"/>
                <a:gd name="T87" fmla="*/ 33 h 1550"/>
                <a:gd name="T88" fmla="*/ 6 w 1431"/>
                <a:gd name="T89" fmla="*/ 32 h 1550"/>
                <a:gd name="T90" fmla="*/ 3 w 1431"/>
                <a:gd name="T91" fmla="*/ 31 h 1550"/>
                <a:gd name="T92" fmla="*/ 2 w 1431"/>
                <a:gd name="T93" fmla="*/ 26 h 1550"/>
                <a:gd name="T94" fmla="*/ 2 w 1431"/>
                <a:gd name="T95" fmla="*/ 21 h 1550"/>
                <a:gd name="T96" fmla="*/ 1 w 1431"/>
                <a:gd name="T97" fmla="*/ 20 h 1550"/>
                <a:gd name="T98" fmla="*/ 0 w 1431"/>
                <a:gd name="T99" fmla="*/ 18 h 1550"/>
                <a:gd name="T100" fmla="*/ 2 w 1431"/>
                <a:gd name="T101" fmla="*/ 14 h 1550"/>
                <a:gd name="T102" fmla="*/ 3 w 1431"/>
                <a:gd name="T103" fmla="*/ 11 h 1550"/>
                <a:gd name="T104" fmla="*/ 3 w 1431"/>
                <a:gd name="T105" fmla="*/ 8 h 1550"/>
                <a:gd name="T106" fmla="*/ 3 w 1431"/>
                <a:gd name="T107" fmla="*/ 5 h 1550"/>
                <a:gd name="T108" fmla="*/ 5 w 1431"/>
                <a:gd name="T109" fmla="*/ 3 h 1550"/>
                <a:gd name="T110" fmla="*/ 11 w 1431"/>
                <a:gd name="T111" fmla="*/ 3 h 1550"/>
                <a:gd name="T112" fmla="*/ 16 w 1431"/>
                <a:gd name="T113" fmla="*/ 0 h 1550"/>
                <a:gd name="T114" fmla="*/ 17 w 1431"/>
                <a:gd name="T115" fmla="*/ 0 h 155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431"/>
                <a:gd name="T175" fmla="*/ 0 h 1550"/>
                <a:gd name="T176" fmla="*/ 1431 w 1431"/>
                <a:gd name="T177" fmla="*/ 1550 h 155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431" h="1550">
                  <a:moveTo>
                    <a:pt x="464" y="5"/>
                  </a:moveTo>
                  <a:lnTo>
                    <a:pt x="468" y="13"/>
                  </a:lnTo>
                  <a:lnTo>
                    <a:pt x="471" y="21"/>
                  </a:lnTo>
                  <a:lnTo>
                    <a:pt x="471" y="28"/>
                  </a:lnTo>
                  <a:lnTo>
                    <a:pt x="470" y="34"/>
                  </a:lnTo>
                  <a:lnTo>
                    <a:pt x="469" y="40"/>
                  </a:lnTo>
                  <a:lnTo>
                    <a:pt x="466" y="46"/>
                  </a:lnTo>
                  <a:lnTo>
                    <a:pt x="462" y="52"/>
                  </a:lnTo>
                  <a:lnTo>
                    <a:pt x="459" y="57"/>
                  </a:lnTo>
                  <a:lnTo>
                    <a:pt x="454" y="62"/>
                  </a:lnTo>
                  <a:lnTo>
                    <a:pt x="451" y="68"/>
                  </a:lnTo>
                  <a:lnTo>
                    <a:pt x="447" y="74"/>
                  </a:lnTo>
                  <a:lnTo>
                    <a:pt x="445" y="79"/>
                  </a:lnTo>
                  <a:lnTo>
                    <a:pt x="444" y="85"/>
                  </a:lnTo>
                  <a:lnTo>
                    <a:pt x="443" y="92"/>
                  </a:lnTo>
                  <a:lnTo>
                    <a:pt x="445" y="100"/>
                  </a:lnTo>
                  <a:lnTo>
                    <a:pt x="448" y="108"/>
                  </a:lnTo>
                  <a:lnTo>
                    <a:pt x="455" y="105"/>
                  </a:lnTo>
                  <a:lnTo>
                    <a:pt x="463" y="103"/>
                  </a:lnTo>
                  <a:lnTo>
                    <a:pt x="471" y="102"/>
                  </a:lnTo>
                  <a:lnTo>
                    <a:pt x="480" y="102"/>
                  </a:lnTo>
                  <a:lnTo>
                    <a:pt x="489" y="102"/>
                  </a:lnTo>
                  <a:lnTo>
                    <a:pt x="498" y="103"/>
                  </a:lnTo>
                  <a:lnTo>
                    <a:pt x="507" y="106"/>
                  </a:lnTo>
                  <a:lnTo>
                    <a:pt x="517" y="108"/>
                  </a:lnTo>
                  <a:lnTo>
                    <a:pt x="526" y="110"/>
                  </a:lnTo>
                  <a:lnTo>
                    <a:pt x="537" y="114"/>
                  </a:lnTo>
                  <a:lnTo>
                    <a:pt x="547" y="118"/>
                  </a:lnTo>
                  <a:lnTo>
                    <a:pt x="558" y="123"/>
                  </a:lnTo>
                  <a:lnTo>
                    <a:pt x="568" y="128"/>
                  </a:lnTo>
                  <a:lnTo>
                    <a:pt x="578" y="133"/>
                  </a:lnTo>
                  <a:lnTo>
                    <a:pt x="590" y="139"/>
                  </a:lnTo>
                  <a:lnTo>
                    <a:pt x="601" y="146"/>
                  </a:lnTo>
                  <a:lnTo>
                    <a:pt x="602" y="148"/>
                  </a:lnTo>
                  <a:lnTo>
                    <a:pt x="603" y="151"/>
                  </a:lnTo>
                  <a:lnTo>
                    <a:pt x="606" y="153"/>
                  </a:lnTo>
                  <a:lnTo>
                    <a:pt x="608" y="155"/>
                  </a:lnTo>
                  <a:lnTo>
                    <a:pt x="609" y="157"/>
                  </a:lnTo>
                  <a:lnTo>
                    <a:pt x="612" y="159"/>
                  </a:lnTo>
                  <a:lnTo>
                    <a:pt x="614" y="160"/>
                  </a:lnTo>
                  <a:lnTo>
                    <a:pt x="616" y="161"/>
                  </a:lnTo>
                  <a:lnTo>
                    <a:pt x="618" y="162"/>
                  </a:lnTo>
                  <a:lnTo>
                    <a:pt x="621" y="162"/>
                  </a:lnTo>
                  <a:lnTo>
                    <a:pt x="623" y="163"/>
                  </a:lnTo>
                  <a:lnTo>
                    <a:pt x="625" y="163"/>
                  </a:lnTo>
                  <a:lnTo>
                    <a:pt x="628" y="163"/>
                  </a:lnTo>
                  <a:lnTo>
                    <a:pt x="630" y="164"/>
                  </a:lnTo>
                  <a:lnTo>
                    <a:pt x="632" y="164"/>
                  </a:lnTo>
                  <a:lnTo>
                    <a:pt x="636" y="165"/>
                  </a:lnTo>
                  <a:lnTo>
                    <a:pt x="641" y="178"/>
                  </a:lnTo>
                  <a:lnTo>
                    <a:pt x="651" y="191"/>
                  </a:lnTo>
                  <a:lnTo>
                    <a:pt x="660" y="201"/>
                  </a:lnTo>
                  <a:lnTo>
                    <a:pt x="671" y="209"/>
                  </a:lnTo>
                  <a:lnTo>
                    <a:pt x="684" y="217"/>
                  </a:lnTo>
                  <a:lnTo>
                    <a:pt x="697" y="223"/>
                  </a:lnTo>
                  <a:lnTo>
                    <a:pt x="712" y="228"/>
                  </a:lnTo>
                  <a:lnTo>
                    <a:pt x="727" y="232"/>
                  </a:lnTo>
                  <a:lnTo>
                    <a:pt x="741" y="236"/>
                  </a:lnTo>
                  <a:lnTo>
                    <a:pt x="758" y="238"/>
                  </a:lnTo>
                  <a:lnTo>
                    <a:pt x="772" y="240"/>
                  </a:lnTo>
                  <a:lnTo>
                    <a:pt x="789" y="242"/>
                  </a:lnTo>
                  <a:lnTo>
                    <a:pt x="805" y="244"/>
                  </a:lnTo>
                  <a:lnTo>
                    <a:pt x="821" y="246"/>
                  </a:lnTo>
                  <a:lnTo>
                    <a:pt x="836" y="248"/>
                  </a:lnTo>
                  <a:lnTo>
                    <a:pt x="852" y="250"/>
                  </a:lnTo>
                  <a:lnTo>
                    <a:pt x="869" y="255"/>
                  </a:lnTo>
                  <a:lnTo>
                    <a:pt x="887" y="260"/>
                  </a:lnTo>
                  <a:lnTo>
                    <a:pt x="907" y="263"/>
                  </a:lnTo>
                  <a:lnTo>
                    <a:pt x="925" y="267"/>
                  </a:lnTo>
                  <a:lnTo>
                    <a:pt x="944" y="270"/>
                  </a:lnTo>
                  <a:lnTo>
                    <a:pt x="962" y="272"/>
                  </a:lnTo>
                  <a:lnTo>
                    <a:pt x="981" y="275"/>
                  </a:lnTo>
                  <a:lnTo>
                    <a:pt x="999" y="276"/>
                  </a:lnTo>
                  <a:lnTo>
                    <a:pt x="1017" y="278"/>
                  </a:lnTo>
                  <a:lnTo>
                    <a:pt x="1037" y="279"/>
                  </a:lnTo>
                  <a:lnTo>
                    <a:pt x="1055" y="280"/>
                  </a:lnTo>
                  <a:lnTo>
                    <a:pt x="1074" y="283"/>
                  </a:lnTo>
                  <a:lnTo>
                    <a:pt x="1093" y="284"/>
                  </a:lnTo>
                  <a:lnTo>
                    <a:pt x="1112" y="286"/>
                  </a:lnTo>
                  <a:lnTo>
                    <a:pt x="1130" y="287"/>
                  </a:lnTo>
                  <a:lnTo>
                    <a:pt x="1150" y="291"/>
                  </a:lnTo>
                  <a:lnTo>
                    <a:pt x="1152" y="293"/>
                  </a:lnTo>
                  <a:lnTo>
                    <a:pt x="1155" y="295"/>
                  </a:lnTo>
                  <a:lnTo>
                    <a:pt x="1160" y="299"/>
                  </a:lnTo>
                  <a:lnTo>
                    <a:pt x="1166" y="303"/>
                  </a:lnTo>
                  <a:lnTo>
                    <a:pt x="1171" y="308"/>
                  </a:lnTo>
                  <a:lnTo>
                    <a:pt x="1178" y="314"/>
                  </a:lnTo>
                  <a:lnTo>
                    <a:pt x="1185" y="319"/>
                  </a:lnTo>
                  <a:lnTo>
                    <a:pt x="1192" y="324"/>
                  </a:lnTo>
                  <a:lnTo>
                    <a:pt x="1199" y="330"/>
                  </a:lnTo>
                  <a:lnTo>
                    <a:pt x="1205" y="334"/>
                  </a:lnTo>
                  <a:lnTo>
                    <a:pt x="1211" y="339"/>
                  </a:lnTo>
                  <a:lnTo>
                    <a:pt x="1215" y="342"/>
                  </a:lnTo>
                  <a:lnTo>
                    <a:pt x="1219" y="345"/>
                  </a:lnTo>
                  <a:lnTo>
                    <a:pt x="1221" y="347"/>
                  </a:lnTo>
                  <a:lnTo>
                    <a:pt x="1222" y="348"/>
                  </a:lnTo>
                  <a:lnTo>
                    <a:pt x="1224" y="354"/>
                  </a:lnTo>
                  <a:lnTo>
                    <a:pt x="1227" y="362"/>
                  </a:lnTo>
                  <a:lnTo>
                    <a:pt x="1228" y="371"/>
                  </a:lnTo>
                  <a:lnTo>
                    <a:pt x="1229" y="380"/>
                  </a:lnTo>
                  <a:lnTo>
                    <a:pt x="1229" y="389"/>
                  </a:lnTo>
                  <a:lnTo>
                    <a:pt x="1230" y="400"/>
                  </a:lnTo>
                  <a:lnTo>
                    <a:pt x="1230" y="409"/>
                  </a:lnTo>
                  <a:lnTo>
                    <a:pt x="1231" y="418"/>
                  </a:lnTo>
                  <a:lnTo>
                    <a:pt x="1234" y="426"/>
                  </a:lnTo>
                  <a:lnTo>
                    <a:pt x="1236" y="434"/>
                  </a:lnTo>
                  <a:lnTo>
                    <a:pt x="1239" y="441"/>
                  </a:lnTo>
                  <a:lnTo>
                    <a:pt x="1245" y="446"/>
                  </a:lnTo>
                  <a:lnTo>
                    <a:pt x="1252" y="449"/>
                  </a:lnTo>
                  <a:lnTo>
                    <a:pt x="1261" y="452"/>
                  </a:lnTo>
                  <a:lnTo>
                    <a:pt x="1271" y="450"/>
                  </a:lnTo>
                  <a:lnTo>
                    <a:pt x="1285" y="448"/>
                  </a:lnTo>
                  <a:lnTo>
                    <a:pt x="1282" y="453"/>
                  </a:lnTo>
                  <a:lnTo>
                    <a:pt x="1280" y="458"/>
                  </a:lnTo>
                  <a:lnTo>
                    <a:pt x="1277" y="463"/>
                  </a:lnTo>
                  <a:lnTo>
                    <a:pt x="1275" y="469"/>
                  </a:lnTo>
                  <a:lnTo>
                    <a:pt x="1274" y="475"/>
                  </a:lnTo>
                  <a:lnTo>
                    <a:pt x="1274" y="480"/>
                  </a:lnTo>
                  <a:lnTo>
                    <a:pt x="1274" y="485"/>
                  </a:lnTo>
                  <a:lnTo>
                    <a:pt x="1274" y="491"/>
                  </a:lnTo>
                  <a:lnTo>
                    <a:pt x="1274" y="495"/>
                  </a:lnTo>
                  <a:lnTo>
                    <a:pt x="1276" y="500"/>
                  </a:lnTo>
                  <a:lnTo>
                    <a:pt x="1277" y="504"/>
                  </a:lnTo>
                  <a:lnTo>
                    <a:pt x="1280" y="509"/>
                  </a:lnTo>
                  <a:lnTo>
                    <a:pt x="1283" y="512"/>
                  </a:lnTo>
                  <a:lnTo>
                    <a:pt x="1286" y="517"/>
                  </a:lnTo>
                  <a:lnTo>
                    <a:pt x="1290" y="519"/>
                  </a:lnTo>
                  <a:lnTo>
                    <a:pt x="1296" y="523"/>
                  </a:lnTo>
                  <a:lnTo>
                    <a:pt x="1298" y="529"/>
                  </a:lnTo>
                  <a:lnTo>
                    <a:pt x="1300" y="535"/>
                  </a:lnTo>
                  <a:lnTo>
                    <a:pt x="1300" y="540"/>
                  </a:lnTo>
                  <a:lnTo>
                    <a:pt x="1299" y="546"/>
                  </a:lnTo>
                  <a:lnTo>
                    <a:pt x="1296" y="549"/>
                  </a:lnTo>
                  <a:lnTo>
                    <a:pt x="1292" y="554"/>
                  </a:lnTo>
                  <a:lnTo>
                    <a:pt x="1289" y="558"/>
                  </a:lnTo>
                  <a:lnTo>
                    <a:pt x="1283" y="562"/>
                  </a:lnTo>
                  <a:lnTo>
                    <a:pt x="1278" y="565"/>
                  </a:lnTo>
                  <a:lnTo>
                    <a:pt x="1273" y="570"/>
                  </a:lnTo>
                  <a:lnTo>
                    <a:pt x="1267" y="573"/>
                  </a:lnTo>
                  <a:lnTo>
                    <a:pt x="1262" y="578"/>
                  </a:lnTo>
                  <a:lnTo>
                    <a:pt x="1257" y="582"/>
                  </a:lnTo>
                  <a:lnTo>
                    <a:pt x="1253" y="588"/>
                  </a:lnTo>
                  <a:lnTo>
                    <a:pt x="1250" y="594"/>
                  </a:lnTo>
                  <a:lnTo>
                    <a:pt x="1247" y="601"/>
                  </a:lnTo>
                  <a:lnTo>
                    <a:pt x="1240" y="608"/>
                  </a:lnTo>
                  <a:lnTo>
                    <a:pt x="1235" y="616"/>
                  </a:lnTo>
                  <a:lnTo>
                    <a:pt x="1230" y="625"/>
                  </a:lnTo>
                  <a:lnTo>
                    <a:pt x="1225" y="634"/>
                  </a:lnTo>
                  <a:lnTo>
                    <a:pt x="1222" y="643"/>
                  </a:lnTo>
                  <a:lnTo>
                    <a:pt x="1220" y="653"/>
                  </a:lnTo>
                  <a:lnTo>
                    <a:pt x="1217" y="663"/>
                  </a:lnTo>
                  <a:lnTo>
                    <a:pt x="1215" y="672"/>
                  </a:lnTo>
                  <a:lnTo>
                    <a:pt x="1214" y="682"/>
                  </a:lnTo>
                  <a:lnTo>
                    <a:pt x="1212" y="692"/>
                  </a:lnTo>
                  <a:lnTo>
                    <a:pt x="1209" y="702"/>
                  </a:lnTo>
                  <a:lnTo>
                    <a:pt x="1208" y="711"/>
                  </a:lnTo>
                  <a:lnTo>
                    <a:pt x="1206" y="720"/>
                  </a:lnTo>
                  <a:lnTo>
                    <a:pt x="1202" y="730"/>
                  </a:lnTo>
                  <a:lnTo>
                    <a:pt x="1199" y="739"/>
                  </a:lnTo>
                  <a:lnTo>
                    <a:pt x="1196" y="747"/>
                  </a:lnTo>
                  <a:lnTo>
                    <a:pt x="1197" y="748"/>
                  </a:lnTo>
                  <a:lnTo>
                    <a:pt x="1198" y="749"/>
                  </a:lnTo>
                  <a:lnTo>
                    <a:pt x="1199" y="750"/>
                  </a:lnTo>
                  <a:lnTo>
                    <a:pt x="1200" y="751"/>
                  </a:lnTo>
                  <a:lnTo>
                    <a:pt x="1201" y="753"/>
                  </a:lnTo>
                  <a:lnTo>
                    <a:pt x="1204" y="754"/>
                  </a:lnTo>
                  <a:lnTo>
                    <a:pt x="1205" y="755"/>
                  </a:lnTo>
                  <a:lnTo>
                    <a:pt x="1207" y="756"/>
                  </a:lnTo>
                  <a:lnTo>
                    <a:pt x="1208" y="756"/>
                  </a:lnTo>
                  <a:lnTo>
                    <a:pt x="1209" y="756"/>
                  </a:lnTo>
                  <a:lnTo>
                    <a:pt x="1212" y="757"/>
                  </a:lnTo>
                  <a:lnTo>
                    <a:pt x="1214" y="757"/>
                  </a:lnTo>
                  <a:lnTo>
                    <a:pt x="1215" y="757"/>
                  </a:lnTo>
                  <a:lnTo>
                    <a:pt x="1217" y="757"/>
                  </a:lnTo>
                  <a:lnTo>
                    <a:pt x="1220" y="757"/>
                  </a:lnTo>
                  <a:lnTo>
                    <a:pt x="1222" y="758"/>
                  </a:lnTo>
                  <a:lnTo>
                    <a:pt x="1229" y="739"/>
                  </a:lnTo>
                  <a:lnTo>
                    <a:pt x="1238" y="722"/>
                  </a:lnTo>
                  <a:lnTo>
                    <a:pt x="1247" y="705"/>
                  </a:lnTo>
                  <a:lnTo>
                    <a:pt x="1258" y="689"/>
                  </a:lnTo>
                  <a:lnTo>
                    <a:pt x="1269" y="674"/>
                  </a:lnTo>
                  <a:lnTo>
                    <a:pt x="1282" y="661"/>
                  </a:lnTo>
                  <a:lnTo>
                    <a:pt x="1293" y="646"/>
                  </a:lnTo>
                  <a:lnTo>
                    <a:pt x="1306" y="632"/>
                  </a:lnTo>
                  <a:lnTo>
                    <a:pt x="1317" y="617"/>
                  </a:lnTo>
                  <a:lnTo>
                    <a:pt x="1330" y="603"/>
                  </a:lnTo>
                  <a:lnTo>
                    <a:pt x="1340" y="588"/>
                  </a:lnTo>
                  <a:lnTo>
                    <a:pt x="1351" y="572"/>
                  </a:lnTo>
                  <a:lnTo>
                    <a:pt x="1360" y="556"/>
                  </a:lnTo>
                  <a:lnTo>
                    <a:pt x="1368" y="539"/>
                  </a:lnTo>
                  <a:lnTo>
                    <a:pt x="1375" y="520"/>
                  </a:lnTo>
                  <a:lnTo>
                    <a:pt x="1381" y="501"/>
                  </a:lnTo>
                  <a:lnTo>
                    <a:pt x="1383" y="499"/>
                  </a:lnTo>
                  <a:lnTo>
                    <a:pt x="1385" y="496"/>
                  </a:lnTo>
                  <a:lnTo>
                    <a:pt x="1386" y="495"/>
                  </a:lnTo>
                  <a:lnTo>
                    <a:pt x="1389" y="493"/>
                  </a:lnTo>
                  <a:lnTo>
                    <a:pt x="1390" y="491"/>
                  </a:lnTo>
                  <a:lnTo>
                    <a:pt x="1391" y="487"/>
                  </a:lnTo>
                  <a:lnTo>
                    <a:pt x="1391" y="485"/>
                  </a:lnTo>
                  <a:lnTo>
                    <a:pt x="1392" y="483"/>
                  </a:lnTo>
                  <a:lnTo>
                    <a:pt x="1393" y="480"/>
                  </a:lnTo>
                  <a:lnTo>
                    <a:pt x="1394" y="477"/>
                  </a:lnTo>
                  <a:lnTo>
                    <a:pt x="1396" y="475"/>
                  </a:lnTo>
                  <a:lnTo>
                    <a:pt x="1397" y="472"/>
                  </a:lnTo>
                  <a:lnTo>
                    <a:pt x="1398" y="470"/>
                  </a:lnTo>
                  <a:lnTo>
                    <a:pt x="1400" y="468"/>
                  </a:lnTo>
                  <a:lnTo>
                    <a:pt x="1403" y="465"/>
                  </a:lnTo>
                  <a:lnTo>
                    <a:pt x="1406" y="464"/>
                  </a:lnTo>
                  <a:lnTo>
                    <a:pt x="1415" y="470"/>
                  </a:lnTo>
                  <a:lnTo>
                    <a:pt x="1422" y="476"/>
                  </a:lnTo>
                  <a:lnTo>
                    <a:pt x="1427" y="483"/>
                  </a:lnTo>
                  <a:lnTo>
                    <a:pt x="1430" y="491"/>
                  </a:lnTo>
                  <a:lnTo>
                    <a:pt x="1431" y="499"/>
                  </a:lnTo>
                  <a:lnTo>
                    <a:pt x="1430" y="508"/>
                  </a:lnTo>
                  <a:lnTo>
                    <a:pt x="1429" y="516"/>
                  </a:lnTo>
                  <a:lnTo>
                    <a:pt x="1426" y="525"/>
                  </a:lnTo>
                  <a:lnTo>
                    <a:pt x="1422" y="535"/>
                  </a:lnTo>
                  <a:lnTo>
                    <a:pt x="1419" y="545"/>
                  </a:lnTo>
                  <a:lnTo>
                    <a:pt x="1415" y="554"/>
                  </a:lnTo>
                  <a:lnTo>
                    <a:pt x="1411" y="564"/>
                  </a:lnTo>
                  <a:lnTo>
                    <a:pt x="1407" y="573"/>
                  </a:lnTo>
                  <a:lnTo>
                    <a:pt x="1404" y="582"/>
                  </a:lnTo>
                  <a:lnTo>
                    <a:pt x="1401" y="592"/>
                  </a:lnTo>
                  <a:lnTo>
                    <a:pt x="1401" y="601"/>
                  </a:lnTo>
                  <a:lnTo>
                    <a:pt x="1393" y="611"/>
                  </a:lnTo>
                  <a:lnTo>
                    <a:pt x="1386" y="622"/>
                  </a:lnTo>
                  <a:lnTo>
                    <a:pt x="1380" y="633"/>
                  </a:lnTo>
                  <a:lnTo>
                    <a:pt x="1374" y="645"/>
                  </a:lnTo>
                  <a:lnTo>
                    <a:pt x="1367" y="656"/>
                  </a:lnTo>
                  <a:lnTo>
                    <a:pt x="1361" y="668"/>
                  </a:lnTo>
                  <a:lnTo>
                    <a:pt x="1357" y="680"/>
                  </a:lnTo>
                  <a:lnTo>
                    <a:pt x="1352" y="693"/>
                  </a:lnTo>
                  <a:lnTo>
                    <a:pt x="1347" y="704"/>
                  </a:lnTo>
                  <a:lnTo>
                    <a:pt x="1343" y="718"/>
                  </a:lnTo>
                  <a:lnTo>
                    <a:pt x="1339" y="731"/>
                  </a:lnTo>
                  <a:lnTo>
                    <a:pt x="1336" y="743"/>
                  </a:lnTo>
                  <a:lnTo>
                    <a:pt x="1332" y="757"/>
                  </a:lnTo>
                  <a:lnTo>
                    <a:pt x="1330" y="771"/>
                  </a:lnTo>
                  <a:lnTo>
                    <a:pt x="1328" y="785"/>
                  </a:lnTo>
                  <a:lnTo>
                    <a:pt x="1327" y="798"/>
                  </a:lnTo>
                  <a:lnTo>
                    <a:pt x="1328" y="811"/>
                  </a:lnTo>
                  <a:lnTo>
                    <a:pt x="1329" y="826"/>
                  </a:lnTo>
                  <a:lnTo>
                    <a:pt x="1329" y="840"/>
                  </a:lnTo>
                  <a:lnTo>
                    <a:pt x="1329" y="855"/>
                  </a:lnTo>
                  <a:lnTo>
                    <a:pt x="1328" y="870"/>
                  </a:lnTo>
                  <a:lnTo>
                    <a:pt x="1326" y="885"/>
                  </a:lnTo>
                  <a:lnTo>
                    <a:pt x="1323" y="900"/>
                  </a:lnTo>
                  <a:lnTo>
                    <a:pt x="1321" y="915"/>
                  </a:lnTo>
                  <a:lnTo>
                    <a:pt x="1319" y="929"/>
                  </a:lnTo>
                  <a:lnTo>
                    <a:pt x="1317" y="946"/>
                  </a:lnTo>
                  <a:lnTo>
                    <a:pt x="1315" y="960"/>
                  </a:lnTo>
                  <a:lnTo>
                    <a:pt x="1314" y="975"/>
                  </a:lnTo>
                  <a:lnTo>
                    <a:pt x="1313" y="990"/>
                  </a:lnTo>
                  <a:lnTo>
                    <a:pt x="1313" y="1005"/>
                  </a:lnTo>
                  <a:lnTo>
                    <a:pt x="1314" y="1019"/>
                  </a:lnTo>
                  <a:lnTo>
                    <a:pt x="1316" y="1034"/>
                  </a:lnTo>
                  <a:lnTo>
                    <a:pt x="1316" y="1052"/>
                  </a:lnTo>
                  <a:lnTo>
                    <a:pt x="1315" y="1071"/>
                  </a:lnTo>
                  <a:lnTo>
                    <a:pt x="1313" y="1090"/>
                  </a:lnTo>
                  <a:lnTo>
                    <a:pt x="1311" y="1110"/>
                  </a:lnTo>
                  <a:lnTo>
                    <a:pt x="1307" y="1130"/>
                  </a:lnTo>
                  <a:lnTo>
                    <a:pt x="1304" y="1150"/>
                  </a:lnTo>
                  <a:lnTo>
                    <a:pt x="1300" y="1171"/>
                  </a:lnTo>
                  <a:lnTo>
                    <a:pt x="1298" y="1191"/>
                  </a:lnTo>
                  <a:lnTo>
                    <a:pt x="1296" y="1211"/>
                  </a:lnTo>
                  <a:lnTo>
                    <a:pt x="1296" y="1232"/>
                  </a:lnTo>
                  <a:lnTo>
                    <a:pt x="1296" y="1251"/>
                  </a:lnTo>
                  <a:lnTo>
                    <a:pt x="1299" y="1270"/>
                  </a:lnTo>
                  <a:lnTo>
                    <a:pt x="1303" y="1289"/>
                  </a:lnTo>
                  <a:lnTo>
                    <a:pt x="1309" y="1306"/>
                  </a:lnTo>
                  <a:lnTo>
                    <a:pt x="1320" y="1324"/>
                  </a:lnTo>
                  <a:lnTo>
                    <a:pt x="1332" y="1341"/>
                  </a:lnTo>
                  <a:lnTo>
                    <a:pt x="1335" y="1349"/>
                  </a:lnTo>
                  <a:lnTo>
                    <a:pt x="1337" y="1357"/>
                  </a:lnTo>
                  <a:lnTo>
                    <a:pt x="1339" y="1366"/>
                  </a:lnTo>
                  <a:lnTo>
                    <a:pt x="1342" y="1375"/>
                  </a:lnTo>
                  <a:lnTo>
                    <a:pt x="1343" y="1386"/>
                  </a:lnTo>
                  <a:lnTo>
                    <a:pt x="1344" y="1395"/>
                  </a:lnTo>
                  <a:lnTo>
                    <a:pt x="1345" y="1405"/>
                  </a:lnTo>
                  <a:lnTo>
                    <a:pt x="1346" y="1415"/>
                  </a:lnTo>
                  <a:lnTo>
                    <a:pt x="1347" y="1426"/>
                  </a:lnTo>
                  <a:lnTo>
                    <a:pt x="1347" y="1435"/>
                  </a:lnTo>
                  <a:lnTo>
                    <a:pt x="1349" y="1445"/>
                  </a:lnTo>
                  <a:lnTo>
                    <a:pt x="1349" y="1456"/>
                  </a:lnTo>
                  <a:lnTo>
                    <a:pt x="1349" y="1466"/>
                  </a:lnTo>
                  <a:lnTo>
                    <a:pt x="1350" y="1476"/>
                  </a:lnTo>
                  <a:lnTo>
                    <a:pt x="1350" y="1485"/>
                  </a:lnTo>
                  <a:lnTo>
                    <a:pt x="1351" y="1496"/>
                  </a:lnTo>
                  <a:lnTo>
                    <a:pt x="1343" y="1496"/>
                  </a:lnTo>
                  <a:lnTo>
                    <a:pt x="1322" y="1498"/>
                  </a:lnTo>
                  <a:lnTo>
                    <a:pt x="1289" y="1500"/>
                  </a:lnTo>
                  <a:lnTo>
                    <a:pt x="1247" y="1504"/>
                  </a:lnTo>
                  <a:lnTo>
                    <a:pt x="1197" y="1507"/>
                  </a:lnTo>
                  <a:lnTo>
                    <a:pt x="1140" y="1512"/>
                  </a:lnTo>
                  <a:lnTo>
                    <a:pt x="1081" y="1518"/>
                  </a:lnTo>
                  <a:lnTo>
                    <a:pt x="1020" y="1522"/>
                  </a:lnTo>
                  <a:lnTo>
                    <a:pt x="958" y="1527"/>
                  </a:lnTo>
                  <a:lnTo>
                    <a:pt x="898" y="1533"/>
                  </a:lnTo>
                  <a:lnTo>
                    <a:pt x="841" y="1537"/>
                  </a:lnTo>
                  <a:lnTo>
                    <a:pt x="792" y="1541"/>
                  </a:lnTo>
                  <a:lnTo>
                    <a:pt x="750" y="1544"/>
                  </a:lnTo>
                  <a:lnTo>
                    <a:pt x="716" y="1546"/>
                  </a:lnTo>
                  <a:lnTo>
                    <a:pt x="695" y="1549"/>
                  </a:lnTo>
                  <a:lnTo>
                    <a:pt x="689" y="1550"/>
                  </a:lnTo>
                  <a:lnTo>
                    <a:pt x="681" y="1537"/>
                  </a:lnTo>
                  <a:lnTo>
                    <a:pt x="674" y="1526"/>
                  </a:lnTo>
                  <a:lnTo>
                    <a:pt x="668" y="1515"/>
                  </a:lnTo>
                  <a:lnTo>
                    <a:pt x="661" y="1506"/>
                  </a:lnTo>
                  <a:lnTo>
                    <a:pt x="655" y="1498"/>
                  </a:lnTo>
                  <a:lnTo>
                    <a:pt x="649" y="1490"/>
                  </a:lnTo>
                  <a:lnTo>
                    <a:pt x="643" y="1483"/>
                  </a:lnTo>
                  <a:lnTo>
                    <a:pt x="637" y="1477"/>
                  </a:lnTo>
                  <a:lnTo>
                    <a:pt x="630" y="1472"/>
                  </a:lnTo>
                  <a:lnTo>
                    <a:pt x="622" y="1466"/>
                  </a:lnTo>
                  <a:lnTo>
                    <a:pt x="614" y="1461"/>
                  </a:lnTo>
                  <a:lnTo>
                    <a:pt x="606" y="1457"/>
                  </a:lnTo>
                  <a:lnTo>
                    <a:pt x="597" y="1452"/>
                  </a:lnTo>
                  <a:lnTo>
                    <a:pt x="586" y="1448"/>
                  </a:lnTo>
                  <a:lnTo>
                    <a:pt x="576" y="1444"/>
                  </a:lnTo>
                  <a:lnTo>
                    <a:pt x="564" y="1441"/>
                  </a:lnTo>
                  <a:lnTo>
                    <a:pt x="562" y="1430"/>
                  </a:lnTo>
                  <a:lnTo>
                    <a:pt x="560" y="1420"/>
                  </a:lnTo>
                  <a:lnTo>
                    <a:pt x="558" y="1412"/>
                  </a:lnTo>
                  <a:lnTo>
                    <a:pt x="555" y="1403"/>
                  </a:lnTo>
                  <a:lnTo>
                    <a:pt x="552" y="1396"/>
                  </a:lnTo>
                  <a:lnTo>
                    <a:pt x="549" y="1388"/>
                  </a:lnTo>
                  <a:lnTo>
                    <a:pt x="547" y="1380"/>
                  </a:lnTo>
                  <a:lnTo>
                    <a:pt x="545" y="1373"/>
                  </a:lnTo>
                  <a:lnTo>
                    <a:pt x="544" y="1366"/>
                  </a:lnTo>
                  <a:lnTo>
                    <a:pt x="543" y="1358"/>
                  </a:lnTo>
                  <a:lnTo>
                    <a:pt x="541" y="1351"/>
                  </a:lnTo>
                  <a:lnTo>
                    <a:pt x="543" y="1343"/>
                  </a:lnTo>
                  <a:lnTo>
                    <a:pt x="544" y="1335"/>
                  </a:lnTo>
                  <a:lnTo>
                    <a:pt x="546" y="1326"/>
                  </a:lnTo>
                  <a:lnTo>
                    <a:pt x="549" y="1317"/>
                  </a:lnTo>
                  <a:lnTo>
                    <a:pt x="555" y="1307"/>
                  </a:lnTo>
                  <a:lnTo>
                    <a:pt x="554" y="1303"/>
                  </a:lnTo>
                  <a:lnTo>
                    <a:pt x="554" y="1298"/>
                  </a:lnTo>
                  <a:lnTo>
                    <a:pt x="553" y="1294"/>
                  </a:lnTo>
                  <a:lnTo>
                    <a:pt x="551" y="1289"/>
                  </a:lnTo>
                  <a:lnTo>
                    <a:pt x="549" y="1284"/>
                  </a:lnTo>
                  <a:lnTo>
                    <a:pt x="547" y="1281"/>
                  </a:lnTo>
                  <a:lnTo>
                    <a:pt x="545" y="1276"/>
                  </a:lnTo>
                  <a:lnTo>
                    <a:pt x="543" y="1272"/>
                  </a:lnTo>
                  <a:lnTo>
                    <a:pt x="540" y="1268"/>
                  </a:lnTo>
                  <a:lnTo>
                    <a:pt x="537" y="1264"/>
                  </a:lnTo>
                  <a:lnTo>
                    <a:pt x="535" y="1260"/>
                  </a:lnTo>
                  <a:lnTo>
                    <a:pt x="532" y="1257"/>
                  </a:lnTo>
                  <a:lnTo>
                    <a:pt x="529" y="1253"/>
                  </a:lnTo>
                  <a:lnTo>
                    <a:pt x="526" y="1250"/>
                  </a:lnTo>
                  <a:lnTo>
                    <a:pt x="524" y="1248"/>
                  </a:lnTo>
                  <a:lnTo>
                    <a:pt x="523" y="1245"/>
                  </a:lnTo>
                  <a:lnTo>
                    <a:pt x="513" y="1229"/>
                  </a:lnTo>
                  <a:lnTo>
                    <a:pt x="503" y="1212"/>
                  </a:lnTo>
                  <a:lnTo>
                    <a:pt x="495" y="1193"/>
                  </a:lnTo>
                  <a:lnTo>
                    <a:pt x="487" y="1174"/>
                  </a:lnTo>
                  <a:lnTo>
                    <a:pt x="478" y="1153"/>
                  </a:lnTo>
                  <a:lnTo>
                    <a:pt x="470" y="1134"/>
                  </a:lnTo>
                  <a:lnTo>
                    <a:pt x="461" y="1114"/>
                  </a:lnTo>
                  <a:lnTo>
                    <a:pt x="452" y="1096"/>
                  </a:lnTo>
                  <a:lnTo>
                    <a:pt x="441" y="1078"/>
                  </a:lnTo>
                  <a:lnTo>
                    <a:pt x="430" y="1062"/>
                  </a:lnTo>
                  <a:lnTo>
                    <a:pt x="417" y="1045"/>
                  </a:lnTo>
                  <a:lnTo>
                    <a:pt x="403" y="1033"/>
                  </a:lnTo>
                  <a:lnTo>
                    <a:pt x="387" y="1023"/>
                  </a:lnTo>
                  <a:lnTo>
                    <a:pt x="370" y="1014"/>
                  </a:lnTo>
                  <a:lnTo>
                    <a:pt x="351" y="1009"/>
                  </a:lnTo>
                  <a:lnTo>
                    <a:pt x="330" y="1008"/>
                  </a:lnTo>
                  <a:lnTo>
                    <a:pt x="324" y="1004"/>
                  </a:lnTo>
                  <a:lnTo>
                    <a:pt x="318" y="1001"/>
                  </a:lnTo>
                  <a:lnTo>
                    <a:pt x="315" y="997"/>
                  </a:lnTo>
                  <a:lnTo>
                    <a:pt x="311" y="993"/>
                  </a:lnTo>
                  <a:lnTo>
                    <a:pt x="309" y="989"/>
                  </a:lnTo>
                  <a:lnTo>
                    <a:pt x="307" y="985"/>
                  </a:lnTo>
                  <a:lnTo>
                    <a:pt x="306" y="980"/>
                  </a:lnTo>
                  <a:lnTo>
                    <a:pt x="305" y="975"/>
                  </a:lnTo>
                  <a:lnTo>
                    <a:pt x="303" y="971"/>
                  </a:lnTo>
                  <a:lnTo>
                    <a:pt x="302" y="965"/>
                  </a:lnTo>
                  <a:lnTo>
                    <a:pt x="301" y="960"/>
                  </a:lnTo>
                  <a:lnTo>
                    <a:pt x="300" y="956"/>
                  </a:lnTo>
                  <a:lnTo>
                    <a:pt x="299" y="952"/>
                  </a:lnTo>
                  <a:lnTo>
                    <a:pt x="298" y="948"/>
                  </a:lnTo>
                  <a:lnTo>
                    <a:pt x="295" y="944"/>
                  </a:lnTo>
                  <a:lnTo>
                    <a:pt x="293" y="941"/>
                  </a:lnTo>
                  <a:lnTo>
                    <a:pt x="287" y="937"/>
                  </a:lnTo>
                  <a:lnTo>
                    <a:pt x="282" y="934"/>
                  </a:lnTo>
                  <a:lnTo>
                    <a:pt x="276" y="929"/>
                  </a:lnTo>
                  <a:lnTo>
                    <a:pt x="270" y="926"/>
                  </a:lnTo>
                  <a:lnTo>
                    <a:pt x="264" y="921"/>
                  </a:lnTo>
                  <a:lnTo>
                    <a:pt x="259" y="917"/>
                  </a:lnTo>
                  <a:lnTo>
                    <a:pt x="253" y="913"/>
                  </a:lnTo>
                  <a:lnTo>
                    <a:pt x="246" y="910"/>
                  </a:lnTo>
                  <a:lnTo>
                    <a:pt x="240" y="906"/>
                  </a:lnTo>
                  <a:lnTo>
                    <a:pt x="233" y="904"/>
                  </a:lnTo>
                  <a:lnTo>
                    <a:pt x="226" y="902"/>
                  </a:lnTo>
                  <a:lnTo>
                    <a:pt x="219" y="900"/>
                  </a:lnTo>
                  <a:lnTo>
                    <a:pt x="213" y="900"/>
                  </a:lnTo>
                  <a:lnTo>
                    <a:pt x="206" y="900"/>
                  </a:lnTo>
                  <a:lnTo>
                    <a:pt x="198" y="901"/>
                  </a:lnTo>
                  <a:lnTo>
                    <a:pt x="191" y="903"/>
                  </a:lnTo>
                  <a:lnTo>
                    <a:pt x="186" y="893"/>
                  </a:lnTo>
                  <a:lnTo>
                    <a:pt x="180" y="883"/>
                  </a:lnTo>
                  <a:lnTo>
                    <a:pt x="174" y="877"/>
                  </a:lnTo>
                  <a:lnTo>
                    <a:pt x="165" y="872"/>
                  </a:lnTo>
                  <a:lnTo>
                    <a:pt x="156" y="867"/>
                  </a:lnTo>
                  <a:lnTo>
                    <a:pt x="147" y="864"/>
                  </a:lnTo>
                  <a:lnTo>
                    <a:pt x="137" y="862"/>
                  </a:lnTo>
                  <a:lnTo>
                    <a:pt x="128" y="858"/>
                  </a:lnTo>
                  <a:lnTo>
                    <a:pt x="117" y="856"/>
                  </a:lnTo>
                  <a:lnTo>
                    <a:pt x="108" y="852"/>
                  </a:lnTo>
                  <a:lnTo>
                    <a:pt x="99" y="848"/>
                  </a:lnTo>
                  <a:lnTo>
                    <a:pt x="90" y="843"/>
                  </a:lnTo>
                  <a:lnTo>
                    <a:pt x="83" y="838"/>
                  </a:lnTo>
                  <a:lnTo>
                    <a:pt x="76" y="830"/>
                  </a:lnTo>
                  <a:lnTo>
                    <a:pt x="70" y="820"/>
                  </a:lnTo>
                  <a:lnTo>
                    <a:pt x="67" y="809"/>
                  </a:lnTo>
                  <a:lnTo>
                    <a:pt x="64" y="793"/>
                  </a:lnTo>
                  <a:lnTo>
                    <a:pt x="61" y="778"/>
                  </a:lnTo>
                  <a:lnTo>
                    <a:pt x="57" y="763"/>
                  </a:lnTo>
                  <a:lnTo>
                    <a:pt x="54" y="748"/>
                  </a:lnTo>
                  <a:lnTo>
                    <a:pt x="49" y="733"/>
                  </a:lnTo>
                  <a:lnTo>
                    <a:pt x="45" y="719"/>
                  </a:lnTo>
                  <a:lnTo>
                    <a:pt x="41" y="704"/>
                  </a:lnTo>
                  <a:lnTo>
                    <a:pt x="38" y="690"/>
                  </a:lnTo>
                  <a:lnTo>
                    <a:pt x="34" y="677"/>
                  </a:lnTo>
                  <a:lnTo>
                    <a:pt x="33" y="663"/>
                  </a:lnTo>
                  <a:lnTo>
                    <a:pt x="32" y="649"/>
                  </a:lnTo>
                  <a:lnTo>
                    <a:pt x="33" y="635"/>
                  </a:lnTo>
                  <a:lnTo>
                    <a:pt x="36" y="622"/>
                  </a:lnTo>
                  <a:lnTo>
                    <a:pt x="40" y="607"/>
                  </a:lnTo>
                  <a:lnTo>
                    <a:pt x="47" y="593"/>
                  </a:lnTo>
                  <a:lnTo>
                    <a:pt x="56" y="579"/>
                  </a:lnTo>
                  <a:lnTo>
                    <a:pt x="54" y="572"/>
                  </a:lnTo>
                  <a:lnTo>
                    <a:pt x="52" y="566"/>
                  </a:lnTo>
                  <a:lnTo>
                    <a:pt x="50" y="561"/>
                  </a:lnTo>
                  <a:lnTo>
                    <a:pt x="48" y="555"/>
                  </a:lnTo>
                  <a:lnTo>
                    <a:pt x="46" y="549"/>
                  </a:lnTo>
                  <a:lnTo>
                    <a:pt x="44" y="543"/>
                  </a:lnTo>
                  <a:lnTo>
                    <a:pt x="40" y="539"/>
                  </a:lnTo>
                  <a:lnTo>
                    <a:pt x="38" y="534"/>
                  </a:lnTo>
                  <a:lnTo>
                    <a:pt x="34" y="530"/>
                  </a:lnTo>
                  <a:lnTo>
                    <a:pt x="31" y="525"/>
                  </a:lnTo>
                  <a:lnTo>
                    <a:pt x="27" y="520"/>
                  </a:lnTo>
                  <a:lnTo>
                    <a:pt x="23" y="516"/>
                  </a:lnTo>
                  <a:lnTo>
                    <a:pt x="18" y="512"/>
                  </a:lnTo>
                  <a:lnTo>
                    <a:pt x="14" y="508"/>
                  </a:lnTo>
                  <a:lnTo>
                    <a:pt x="8" y="504"/>
                  </a:lnTo>
                  <a:lnTo>
                    <a:pt x="3" y="501"/>
                  </a:lnTo>
                  <a:lnTo>
                    <a:pt x="0" y="488"/>
                  </a:lnTo>
                  <a:lnTo>
                    <a:pt x="0" y="476"/>
                  </a:lnTo>
                  <a:lnTo>
                    <a:pt x="0" y="464"/>
                  </a:lnTo>
                  <a:lnTo>
                    <a:pt x="2" y="454"/>
                  </a:lnTo>
                  <a:lnTo>
                    <a:pt x="4" y="442"/>
                  </a:lnTo>
                  <a:lnTo>
                    <a:pt x="9" y="432"/>
                  </a:lnTo>
                  <a:lnTo>
                    <a:pt x="14" y="423"/>
                  </a:lnTo>
                  <a:lnTo>
                    <a:pt x="21" y="414"/>
                  </a:lnTo>
                  <a:lnTo>
                    <a:pt x="26" y="404"/>
                  </a:lnTo>
                  <a:lnTo>
                    <a:pt x="34" y="395"/>
                  </a:lnTo>
                  <a:lnTo>
                    <a:pt x="42" y="387"/>
                  </a:lnTo>
                  <a:lnTo>
                    <a:pt x="50" y="378"/>
                  </a:lnTo>
                  <a:lnTo>
                    <a:pt x="59" y="370"/>
                  </a:lnTo>
                  <a:lnTo>
                    <a:pt x="68" y="363"/>
                  </a:lnTo>
                  <a:lnTo>
                    <a:pt x="77" y="355"/>
                  </a:lnTo>
                  <a:lnTo>
                    <a:pt x="86" y="348"/>
                  </a:lnTo>
                  <a:lnTo>
                    <a:pt x="86" y="338"/>
                  </a:lnTo>
                  <a:lnTo>
                    <a:pt x="87" y="329"/>
                  </a:lnTo>
                  <a:lnTo>
                    <a:pt x="88" y="318"/>
                  </a:lnTo>
                  <a:lnTo>
                    <a:pt x="90" y="309"/>
                  </a:lnTo>
                  <a:lnTo>
                    <a:pt x="91" y="299"/>
                  </a:lnTo>
                  <a:lnTo>
                    <a:pt x="93" y="290"/>
                  </a:lnTo>
                  <a:lnTo>
                    <a:pt x="94" y="279"/>
                  </a:lnTo>
                  <a:lnTo>
                    <a:pt x="96" y="270"/>
                  </a:lnTo>
                  <a:lnTo>
                    <a:pt x="96" y="260"/>
                  </a:lnTo>
                  <a:lnTo>
                    <a:pt x="98" y="250"/>
                  </a:lnTo>
                  <a:lnTo>
                    <a:pt x="98" y="241"/>
                  </a:lnTo>
                  <a:lnTo>
                    <a:pt x="96" y="232"/>
                  </a:lnTo>
                  <a:lnTo>
                    <a:pt x="94" y="223"/>
                  </a:lnTo>
                  <a:lnTo>
                    <a:pt x="92" y="214"/>
                  </a:lnTo>
                  <a:lnTo>
                    <a:pt x="87" y="206"/>
                  </a:lnTo>
                  <a:lnTo>
                    <a:pt x="83" y="198"/>
                  </a:lnTo>
                  <a:lnTo>
                    <a:pt x="79" y="186"/>
                  </a:lnTo>
                  <a:lnTo>
                    <a:pt x="78" y="176"/>
                  </a:lnTo>
                  <a:lnTo>
                    <a:pt x="78" y="167"/>
                  </a:lnTo>
                  <a:lnTo>
                    <a:pt x="79" y="159"/>
                  </a:lnTo>
                  <a:lnTo>
                    <a:pt x="82" y="151"/>
                  </a:lnTo>
                  <a:lnTo>
                    <a:pt x="85" y="144"/>
                  </a:lnTo>
                  <a:lnTo>
                    <a:pt x="90" y="137"/>
                  </a:lnTo>
                  <a:lnTo>
                    <a:pt x="94" y="130"/>
                  </a:lnTo>
                  <a:lnTo>
                    <a:pt x="100" y="124"/>
                  </a:lnTo>
                  <a:lnTo>
                    <a:pt x="107" y="118"/>
                  </a:lnTo>
                  <a:lnTo>
                    <a:pt x="115" y="113"/>
                  </a:lnTo>
                  <a:lnTo>
                    <a:pt x="122" y="107"/>
                  </a:lnTo>
                  <a:lnTo>
                    <a:pt x="131" y="101"/>
                  </a:lnTo>
                  <a:lnTo>
                    <a:pt x="139" y="97"/>
                  </a:lnTo>
                  <a:lnTo>
                    <a:pt x="148" y="91"/>
                  </a:lnTo>
                  <a:lnTo>
                    <a:pt x="157" y="85"/>
                  </a:lnTo>
                  <a:lnTo>
                    <a:pt x="175" y="91"/>
                  </a:lnTo>
                  <a:lnTo>
                    <a:pt x="193" y="95"/>
                  </a:lnTo>
                  <a:lnTo>
                    <a:pt x="210" y="98"/>
                  </a:lnTo>
                  <a:lnTo>
                    <a:pt x="228" y="98"/>
                  </a:lnTo>
                  <a:lnTo>
                    <a:pt x="245" y="95"/>
                  </a:lnTo>
                  <a:lnTo>
                    <a:pt x="261" y="92"/>
                  </a:lnTo>
                  <a:lnTo>
                    <a:pt x="278" y="86"/>
                  </a:lnTo>
                  <a:lnTo>
                    <a:pt x="294" y="80"/>
                  </a:lnTo>
                  <a:lnTo>
                    <a:pt x="310" y="72"/>
                  </a:lnTo>
                  <a:lnTo>
                    <a:pt x="326" y="64"/>
                  </a:lnTo>
                  <a:lnTo>
                    <a:pt x="341" y="54"/>
                  </a:lnTo>
                  <a:lnTo>
                    <a:pt x="357" y="44"/>
                  </a:lnTo>
                  <a:lnTo>
                    <a:pt x="372" y="33"/>
                  </a:lnTo>
                  <a:lnTo>
                    <a:pt x="387" y="22"/>
                  </a:lnTo>
                  <a:lnTo>
                    <a:pt x="402" y="10"/>
                  </a:lnTo>
                  <a:lnTo>
                    <a:pt x="417" y="0"/>
                  </a:lnTo>
                  <a:lnTo>
                    <a:pt x="420" y="0"/>
                  </a:lnTo>
                  <a:lnTo>
                    <a:pt x="422" y="1"/>
                  </a:lnTo>
                  <a:lnTo>
                    <a:pt x="425" y="2"/>
                  </a:lnTo>
                  <a:lnTo>
                    <a:pt x="428" y="2"/>
                  </a:lnTo>
                  <a:lnTo>
                    <a:pt x="431" y="3"/>
                  </a:lnTo>
                  <a:lnTo>
                    <a:pt x="433" y="3"/>
                  </a:lnTo>
                  <a:lnTo>
                    <a:pt x="437" y="3"/>
                  </a:lnTo>
                  <a:lnTo>
                    <a:pt x="439" y="3"/>
                  </a:lnTo>
                  <a:lnTo>
                    <a:pt x="443" y="3"/>
                  </a:lnTo>
                  <a:lnTo>
                    <a:pt x="446" y="5"/>
                  </a:lnTo>
                  <a:lnTo>
                    <a:pt x="448" y="5"/>
                  </a:lnTo>
                  <a:lnTo>
                    <a:pt x="452" y="5"/>
                  </a:lnTo>
                  <a:lnTo>
                    <a:pt x="455" y="5"/>
                  </a:lnTo>
                  <a:lnTo>
                    <a:pt x="457" y="5"/>
                  </a:lnTo>
                  <a:lnTo>
                    <a:pt x="461" y="5"/>
                  </a:lnTo>
                  <a:lnTo>
                    <a:pt x="464" y="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0" name="Freeform 48"/>
            <p:cNvSpPr>
              <a:spLocks/>
            </p:cNvSpPr>
            <p:nvPr/>
          </p:nvSpPr>
          <p:spPr bwMode="auto">
            <a:xfrm>
              <a:off x="3685" y="1942"/>
              <a:ext cx="275" cy="500"/>
            </a:xfrm>
            <a:custGeom>
              <a:avLst/>
              <a:gdLst>
                <a:gd name="T0" fmla="*/ 25 w 825"/>
                <a:gd name="T1" fmla="*/ 8 h 1499"/>
                <a:gd name="T2" fmla="*/ 29 w 825"/>
                <a:gd name="T3" fmla="*/ 26 h 1499"/>
                <a:gd name="T4" fmla="*/ 30 w 825"/>
                <a:gd name="T5" fmla="*/ 33 h 1499"/>
                <a:gd name="T6" fmla="*/ 30 w 825"/>
                <a:gd name="T7" fmla="*/ 34 h 1499"/>
                <a:gd name="T8" fmla="*/ 29 w 825"/>
                <a:gd name="T9" fmla="*/ 35 h 1499"/>
                <a:gd name="T10" fmla="*/ 30 w 825"/>
                <a:gd name="T11" fmla="*/ 36 h 1499"/>
                <a:gd name="T12" fmla="*/ 31 w 825"/>
                <a:gd name="T13" fmla="*/ 37 h 1499"/>
                <a:gd name="T14" fmla="*/ 30 w 825"/>
                <a:gd name="T15" fmla="*/ 38 h 1499"/>
                <a:gd name="T16" fmla="*/ 28 w 825"/>
                <a:gd name="T17" fmla="*/ 39 h 1499"/>
                <a:gd name="T18" fmla="*/ 26 w 825"/>
                <a:gd name="T19" fmla="*/ 39 h 1499"/>
                <a:gd name="T20" fmla="*/ 24 w 825"/>
                <a:gd name="T21" fmla="*/ 40 h 1499"/>
                <a:gd name="T22" fmla="*/ 25 w 825"/>
                <a:gd name="T23" fmla="*/ 41 h 1499"/>
                <a:gd name="T24" fmla="*/ 24 w 825"/>
                <a:gd name="T25" fmla="*/ 42 h 1499"/>
                <a:gd name="T26" fmla="*/ 24 w 825"/>
                <a:gd name="T27" fmla="*/ 44 h 1499"/>
                <a:gd name="T28" fmla="*/ 22 w 825"/>
                <a:gd name="T29" fmla="*/ 45 h 1499"/>
                <a:gd name="T30" fmla="*/ 22 w 825"/>
                <a:gd name="T31" fmla="*/ 47 h 1499"/>
                <a:gd name="T32" fmla="*/ 22 w 825"/>
                <a:gd name="T33" fmla="*/ 48 h 1499"/>
                <a:gd name="T34" fmla="*/ 21 w 825"/>
                <a:gd name="T35" fmla="*/ 49 h 1499"/>
                <a:gd name="T36" fmla="*/ 20 w 825"/>
                <a:gd name="T37" fmla="*/ 50 h 1499"/>
                <a:gd name="T38" fmla="*/ 18 w 825"/>
                <a:gd name="T39" fmla="*/ 49 h 1499"/>
                <a:gd name="T40" fmla="*/ 17 w 825"/>
                <a:gd name="T41" fmla="*/ 48 h 1499"/>
                <a:gd name="T42" fmla="*/ 15 w 825"/>
                <a:gd name="T43" fmla="*/ 50 h 1499"/>
                <a:gd name="T44" fmla="*/ 16 w 825"/>
                <a:gd name="T45" fmla="*/ 52 h 1499"/>
                <a:gd name="T46" fmla="*/ 15 w 825"/>
                <a:gd name="T47" fmla="*/ 52 h 1499"/>
                <a:gd name="T48" fmla="*/ 14 w 825"/>
                <a:gd name="T49" fmla="*/ 52 h 1499"/>
                <a:gd name="T50" fmla="*/ 12 w 825"/>
                <a:gd name="T51" fmla="*/ 52 h 1499"/>
                <a:gd name="T52" fmla="*/ 11 w 825"/>
                <a:gd name="T53" fmla="*/ 51 h 1499"/>
                <a:gd name="T54" fmla="*/ 11 w 825"/>
                <a:gd name="T55" fmla="*/ 52 h 1499"/>
                <a:gd name="T56" fmla="*/ 10 w 825"/>
                <a:gd name="T57" fmla="*/ 53 h 1499"/>
                <a:gd name="T58" fmla="*/ 8 w 825"/>
                <a:gd name="T59" fmla="*/ 54 h 1499"/>
                <a:gd name="T60" fmla="*/ 7 w 825"/>
                <a:gd name="T61" fmla="*/ 53 h 1499"/>
                <a:gd name="T62" fmla="*/ 6 w 825"/>
                <a:gd name="T63" fmla="*/ 53 h 1499"/>
                <a:gd name="T64" fmla="*/ 4 w 825"/>
                <a:gd name="T65" fmla="*/ 53 h 1499"/>
                <a:gd name="T66" fmla="*/ 2 w 825"/>
                <a:gd name="T67" fmla="*/ 54 h 1499"/>
                <a:gd name="T68" fmla="*/ 1 w 825"/>
                <a:gd name="T69" fmla="*/ 55 h 1499"/>
                <a:gd name="T70" fmla="*/ 0 w 825"/>
                <a:gd name="T71" fmla="*/ 55 h 1499"/>
                <a:gd name="T72" fmla="*/ 0 w 825"/>
                <a:gd name="T73" fmla="*/ 54 h 1499"/>
                <a:gd name="T74" fmla="*/ 0 w 825"/>
                <a:gd name="T75" fmla="*/ 53 h 1499"/>
                <a:gd name="T76" fmla="*/ 0 w 825"/>
                <a:gd name="T77" fmla="*/ 52 h 1499"/>
                <a:gd name="T78" fmla="*/ 0 w 825"/>
                <a:gd name="T79" fmla="*/ 50 h 1499"/>
                <a:gd name="T80" fmla="*/ 2 w 825"/>
                <a:gd name="T81" fmla="*/ 48 h 1499"/>
                <a:gd name="T82" fmla="*/ 3 w 825"/>
                <a:gd name="T83" fmla="*/ 46 h 1499"/>
                <a:gd name="T84" fmla="*/ 4 w 825"/>
                <a:gd name="T85" fmla="*/ 43 h 1499"/>
                <a:gd name="T86" fmla="*/ 4 w 825"/>
                <a:gd name="T87" fmla="*/ 40 h 1499"/>
                <a:gd name="T88" fmla="*/ 2 w 825"/>
                <a:gd name="T89" fmla="*/ 38 h 1499"/>
                <a:gd name="T90" fmla="*/ 3 w 825"/>
                <a:gd name="T91" fmla="*/ 34 h 1499"/>
                <a:gd name="T92" fmla="*/ 3 w 825"/>
                <a:gd name="T93" fmla="*/ 30 h 1499"/>
                <a:gd name="T94" fmla="*/ 2 w 825"/>
                <a:gd name="T95" fmla="*/ 26 h 1499"/>
                <a:gd name="T96" fmla="*/ 2 w 825"/>
                <a:gd name="T97" fmla="*/ 21 h 1499"/>
                <a:gd name="T98" fmla="*/ 1 w 825"/>
                <a:gd name="T99" fmla="*/ 12 h 1499"/>
                <a:gd name="T100" fmla="*/ 1 w 825"/>
                <a:gd name="T101" fmla="*/ 5 h 1499"/>
                <a:gd name="T102" fmla="*/ 4 w 825"/>
                <a:gd name="T103" fmla="*/ 4 h 1499"/>
                <a:gd name="T104" fmla="*/ 5 w 825"/>
                <a:gd name="T105" fmla="*/ 3 h 1499"/>
                <a:gd name="T106" fmla="*/ 9 w 825"/>
                <a:gd name="T107" fmla="*/ 2 h 1499"/>
                <a:gd name="T108" fmla="*/ 16 w 825"/>
                <a:gd name="T109" fmla="*/ 1 h 1499"/>
                <a:gd name="T110" fmla="*/ 23 w 825"/>
                <a:gd name="T111" fmla="*/ 0 h 14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825"/>
                <a:gd name="T169" fmla="*/ 0 h 1499"/>
                <a:gd name="T170" fmla="*/ 825 w 825"/>
                <a:gd name="T171" fmla="*/ 1499 h 149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825" h="1499">
                  <a:moveTo>
                    <a:pt x="652" y="0"/>
                  </a:moveTo>
                  <a:lnTo>
                    <a:pt x="653" y="9"/>
                  </a:lnTo>
                  <a:lnTo>
                    <a:pt x="658" y="37"/>
                  </a:lnTo>
                  <a:lnTo>
                    <a:pt x="666" y="82"/>
                  </a:lnTo>
                  <a:lnTo>
                    <a:pt x="676" y="140"/>
                  </a:lnTo>
                  <a:lnTo>
                    <a:pt x="688" y="207"/>
                  </a:lnTo>
                  <a:lnTo>
                    <a:pt x="701" y="284"/>
                  </a:lnTo>
                  <a:lnTo>
                    <a:pt x="714" y="365"/>
                  </a:lnTo>
                  <a:lnTo>
                    <a:pt x="729" y="450"/>
                  </a:lnTo>
                  <a:lnTo>
                    <a:pt x="744" y="534"/>
                  </a:lnTo>
                  <a:lnTo>
                    <a:pt x="758" y="614"/>
                  </a:lnTo>
                  <a:lnTo>
                    <a:pt x="771" y="691"/>
                  </a:lnTo>
                  <a:lnTo>
                    <a:pt x="782" y="759"/>
                  </a:lnTo>
                  <a:lnTo>
                    <a:pt x="793" y="816"/>
                  </a:lnTo>
                  <a:lnTo>
                    <a:pt x="801" y="861"/>
                  </a:lnTo>
                  <a:lnTo>
                    <a:pt x="805" y="890"/>
                  </a:lnTo>
                  <a:lnTo>
                    <a:pt x="808" y="900"/>
                  </a:lnTo>
                  <a:lnTo>
                    <a:pt x="809" y="903"/>
                  </a:lnTo>
                  <a:lnTo>
                    <a:pt x="810" y="906"/>
                  </a:lnTo>
                  <a:lnTo>
                    <a:pt x="810" y="908"/>
                  </a:lnTo>
                  <a:lnTo>
                    <a:pt x="809" y="911"/>
                  </a:lnTo>
                  <a:lnTo>
                    <a:pt x="809" y="914"/>
                  </a:lnTo>
                  <a:lnTo>
                    <a:pt x="806" y="916"/>
                  </a:lnTo>
                  <a:lnTo>
                    <a:pt x="805" y="920"/>
                  </a:lnTo>
                  <a:lnTo>
                    <a:pt x="803" y="922"/>
                  </a:lnTo>
                  <a:lnTo>
                    <a:pt x="801" y="925"/>
                  </a:lnTo>
                  <a:lnTo>
                    <a:pt x="798" y="929"/>
                  </a:lnTo>
                  <a:lnTo>
                    <a:pt x="797" y="932"/>
                  </a:lnTo>
                  <a:lnTo>
                    <a:pt x="795" y="936"/>
                  </a:lnTo>
                  <a:lnTo>
                    <a:pt x="794" y="939"/>
                  </a:lnTo>
                  <a:lnTo>
                    <a:pt x="793" y="943"/>
                  </a:lnTo>
                  <a:lnTo>
                    <a:pt x="791" y="947"/>
                  </a:lnTo>
                  <a:lnTo>
                    <a:pt x="793" y="952"/>
                  </a:lnTo>
                  <a:lnTo>
                    <a:pt x="796" y="955"/>
                  </a:lnTo>
                  <a:lnTo>
                    <a:pt x="799" y="959"/>
                  </a:lnTo>
                  <a:lnTo>
                    <a:pt x="804" y="963"/>
                  </a:lnTo>
                  <a:lnTo>
                    <a:pt x="809" y="968"/>
                  </a:lnTo>
                  <a:lnTo>
                    <a:pt x="812" y="974"/>
                  </a:lnTo>
                  <a:lnTo>
                    <a:pt x="816" y="978"/>
                  </a:lnTo>
                  <a:lnTo>
                    <a:pt x="819" y="983"/>
                  </a:lnTo>
                  <a:lnTo>
                    <a:pt x="822" y="989"/>
                  </a:lnTo>
                  <a:lnTo>
                    <a:pt x="824" y="994"/>
                  </a:lnTo>
                  <a:lnTo>
                    <a:pt x="825" y="999"/>
                  </a:lnTo>
                  <a:lnTo>
                    <a:pt x="825" y="1005"/>
                  </a:lnTo>
                  <a:lnTo>
                    <a:pt x="825" y="1009"/>
                  </a:lnTo>
                  <a:lnTo>
                    <a:pt x="822" y="1015"/>
                  </a:lnTo>
                  <a:lnTo>
                    <a:pt x="819" y="1020"/>
                  </a:lnTo>
                  <a:lnTo>
                    <a:pt x="813" y="1024"/>
                  </a:lnTo>
                  <a:lnTo>
                    <a:pt x="808" y="1030"/>
                  </a:lnTo>
                  <a:lnTo>
                    <a:pt x="798" y="1035"/>
                  </a:lnTo>
                  <a:lnTo>
                    <a:pt x="790" y="1038"/>
                  </a:lnTo>
                  <a:lnTo>
                    <a:pt x="781" y="1042"/>
                  </a:lnTo>
                  <a:lnTo>
                    <a:pt x="772" y="1045"/>
                  </a:lnTo>
                  <a:lnTo>
                    <a:pt x="762" y="1046"/>
                  </a:lnTo>
                  <a:lnTo>
                    <a:pt x="751" y="1048"/>
                  </a:lnTo>
                  <a:lnTo>
                    <a:pt x="741" y="1050"/>
                  </a:lnTo>
                  <a:lnTo>
                    <a:pt x="731" y="1051"/>
                  </a:lnTo>
                  <a:lnTo>
                    <a:pt x="720" y="1052"/>
                  </a:lnTo>
                  <a:lnTo>
                    <a:pt x="710" y="1054"/>
                  </a:lnTo>
                  <a:lnTo>
                    <a:pt x="701" y="1055"/>
                  </a:lnTo>
                  <a:lnTo>
                    <a:pt x="690" y="1058"/>
                  </a:lnTo>
                  <a:lnTo>
                    <a:pt x="681" y="1061"/>
                  </a:lnTo>
                  <a:lnTo>
                    <a:pt x="673" y="1064"/>
                  </a:lnTo>
                  <a:lnTo>
                    <a:pt x="665" y="1069"/>
                  </a:lnTo>
                  <a:lnTo>
                    <a:pt x="658" y="1075"/>
                  </a:lnTo>
                  <a:lnTo>
                    <a:pt x="660" y="1081"/>
                  </a:lnTo>
                  <a:lnTo>
                    <a:pt x="663" y="1086"/>
                  </a:lnTo>
                  <a:lnTo>
                    <a:pt x="665" y="1092"/>
                  </a:lnTo>
                  <a:lnTo>
                    <a:pt x="665" y="1098"/>
                  </a:lnTo>
                  <a:lnTo>
                    <a:pt x="666" y="1104"/>
                  </a:lnTo>
                  <a:lnTo>
                    <a:pt x="665" y="1109"/>
                  </a:lnTo>
                  <a:lnTo>
                    <a:pt x="665" y="1115"/>
                  </a:lnTo>
                  <a:lnTo>
                    <a:pt x="664" y="1120"/>
                  </a:lnTo>
                  <a:lnTo>
                    <a:pt x="662" y="1125"/>
                  </a:lnTo>
                  <a:lnTo>
                    <a:pt x="660" y="1130"/>
                  </a:lnTo>
                  <a:lnTo>
                    <a:pt x="658" y="1136"/>
                  </a:lnTo>
                  <a:lnTo>
                    <a:pt x="657" y="1141"/>
                  </a:lnTo>
                  <a:lnTo>
                    <a:pt x="655" y="1146"/>
                  </a:lnTo>
                  <a:lnTo>
                    <a:pt x="652" y="1152"/>
                  </a:lnTo>
                  <a:lnTo>
                    <a:pt x="651" y="1158"/>
                  </a:lnTo>
                  <a:lnTo>
                    <a:pt x="650" y="1164"/>
                  </a:lnTo>
                  <a:lnTo>
                    <a:pt x="647" y="1172"/>
                  </a:lnTo>
                  <a:lnTo>
                    <a:pt x="643" y="1181"/>
                  </a:lnTo>
                  <a:lnTo>
                    <a:pt x="639" y="1187"/>
                  </a:lnTo>
                  <a:lnTo>
                    <a:pt x="633" y="1193"/>
                  </a:lnTo>
                  <a:lnTo>
                    <a:pt x="628" y="1198"/>
                  </a:lnTo>
                  <a:lnTo>
                    <a:pt x="622" y="1202"/>
                  </a:lnTo>
                  <a:lnTo>
                    <a:pt x="617" y="1207"/>
                  </a:lnTo>
                  <a:lnTo>
                    <a:pt x="612" y="1212"/>
                  </a:lnTo>
                  <a:lnTo>
                    <a:pt x="607" y="1216"/>
                  </a:lnTo>
                  <a:lnTo>
                    <a:pt x="603" y="1222"/>
                  </a:lnTo>
                  <a:lnTo>
                    <a:pt x="599" y="1228"/>
                  </a:lnTo>
                  <a:lnTo>
                    <a:pt x="597" y="1235"/>
                  </a:lnTo>
                  <a:lnTo>
                    <a:pt x="596" y="1243"/>
                  </a:lnTo>
                  <a:lnTo>
                    <a:pt x="596" y="1252"/>
                  </a:lnTo>
                  <a:lnTo>
                    <a:pt x="598" y="1262"/>
                  </a:lnTo>
                  <a:lnTo>
                    <a:pt x="602" y="1276"/>
                  </a:lnTo>
                  <a:lnTo>
                    <a:pt x="597" y="1278"/>
                  </a:lnTo>
                  <a:lnTo>
                    <a:pt x="595" y="1282"/>
                  </a:lnTo>
                  <a:lnTo>
                    <a:pt x="591" y="1286"/>
                  </a:lnTo>
                  <a:lnTo>
                    <a:pt x="588" y="1291"/>
                  </a:lnTo>
                  <a:lnTo>
                    <a:pt x="586" y="1297"/>
                  </a:lnTo>
                  <a:lnTo>
                    <a:pt x="582" y="1302"/>
                  </a:lnTo>
                  <a:lnTo>
                    <a:pt x="580" y="1309"/>
                  </a:lnTo>
                  <a:lnTo>
                    <a:pt x="576" y="1315"/>
                  </a:lnTo>
                  <a:lnTo>
                    <a:pt x="573" y="1321"/>
                  </a:lnTo>
                  <a:lnTo>
                    <a:pt x="570" y="1326"/>
                  </a:lnTo>
                  <a:lnTo>
                    <a:pt x="565" y="1332"/>
                  </a:lnTo>
                  <a:lnTo>
                    <a:pt x="562" y="1337"/>
                  </a:lnTo>
                  <a:lnTo>
                    <a:pt x="556" y="1340"/>
                  </a:lnTo>
                  <a:lnTo>
                    <a:pt x="551" y="1343"/>
                  </a:lnTo>
                  <a:lnTo>
                    <a:pt x="544" y="1344"/>
                  </a:lnTo>
                  <a:lnTo>
                    <a:pt x="539" y="1344"/>
                  </a:lnTo>
                  <a:lnTo>
                    <a:pt x="528" y="1346"/>
                  </a:lnTo>
                  <a:lnTo>
                    <a:pt x="519" y="1345"/>
                  </a:lnTo>
                  <a:lnTo>
                    <a:pt x="511" y="1341"/>
                  </a:lnTo>
                  <a:lnTo>
                    <a:pt x="503" y="1337"/>
                  </a:lnTo>
                  <a:lnTo>
                    <a:pt x="496" y="1331"/>
                  </a:lnTo>
                  <a:lnTo>
                    <a:pt x="488" y="1324"/>
                  </a:lnTo>
                  <a:lnTo>
                    <a:pt x="482" y="1317"/>
                  </a:lnTo>
                  <a:lnTo>
                    <a:pt x="475" y="1310"/>
                  </a:lnTo>
                  <a:lnTo>
                    <a:pt x="470" y="1305"/>
                  </a:lnTo>
                  <a:lnTo>
                    <a:pt x="465" y="1300"/>
                  </a:lnTo>
                  <a:lnTo>
                    <a:pt x="460" y="1299"/>
                  </a:lnTo>
                  <a:lnTo>
                    <a:pt x="456" y="1299"/>
                  </a:lnTo>
                  <a:lnTo>
                    <a:pt x="451" y="1303"/>
                  </a:lnTo>
                  <a:lnTo>
                    <a:pt x="448" y="1311"/>
                  </a:lnTo>
                  <a:lnTo>
                    <a:pt x="445" y="1323"/>
                  </a:lnTo>
                  <a:lnTo>
                    <a:pt x="443" y="1341"/>
                  </a:lnTo>
                  <a:lnTo>
                    <a:pt x="429" y="1344"/>
                  </a:lnTo>
                  <a:lnTo>
                    <a:pt x="420" y="1348"/>
                  </a:lnTo>
                  <a:lnTo>
                    <a:pt x="415" y="1354"/>
                  </a:lnTo>
                  <a:lnTo>
                    <a:pt x="413" y="1360"/>
                  </a:lnTo>
                  <a:lnTo>
                    <a:pt x="413" y="1368"/>
                  </a:lnTo>
                  <a:lnTo>
                    <a:pt x="415" y="1375"/>
                  </a:lnTo>
                  <a:lnTo>
                    <a:pt x="419" y="1383"/>
                  </a:lnTo>
                  <a:lnTo>
                    <a:pt x="422" y="1391"/>
                  </a:lnTo>
                  <a:lnTo>
                    <a:pt x="426" y="1398"/>
                  </a:lnTo>
                  <a:lnTo>
                    <a:pt x="428" y="1403"/>
                  </a:lnTo>
                  <a:lnTo>
                    <a:pt x="429" y="1408"/>
                  </a:lnTo>
                  <a:lnTo>
                    <a:pt x="428" y="1413"/>
                  </a:lnTo>
                  <a:lnTo>
                    <a:pt x="424" y="1414"/>
                  </a:lnTo>
                  <a:lnTo>
                    <a:pt x="417" y="1414"/>
                  </a:lnTo>
                  <a:lnTo>
                    <a:pt x="404" y="1411"/>
                  </a:lnTo>
                  <a:lnTo>
                    <a:pt x="388" y="1407"/>
                  </a:lnTo>
                  <a:lnTo>
                    <a:pt x="387" y="1403"/>
                  </a:lnTo>
                  <a:lnTo>
                    <a:pt x="384" y="1402"/>
                  </a:lnTo>
                  <a:lnTo>
                    <a:pt x="381" y="1400"/>
                  </a:lnTo>
                  <a:lnTo>
                    <a:pt x="376" y="1399"/>
                  </a:lnTo>
                  <a:lnTo>
                    <a:pt x="371" y="1398"/>
                  </a:lnTo>
                  <a:lnTo>
                    <a:pt x="365" y="1397"/>
                  </a:lnTo>
                  <a:lnTo>
                    <a:pt x="359" y="1395"/>
                  </a:lnTo>
                  <a:lnTo>
                    <a:pt x="353" y="1394"/>
                  </a:lnTo>
                  <a:lnTo>
                    <a:pt x="347" y="1393"/>
                  </a:lnTo>
                  <a:lnTo>
                    <a:pt x="341" y="1392"/>
                  </a:lnTo>
                  <a:lnTo>
                    <a:pt x="334" y="1391"/>
                  </a:lnTo>
                  <a:lnTo>
                    <a:pt x="329" y="1391"/>
                  </a:lnTo>
                  <a:lnTo>
                    <a:pt x="324" y="1390"/>
                  </a:lnTo>
                  <a:lnTo>
                    <a:pt x="319" y="1387"/>
                  </a:lnTo>
                  <a:lnTo>
                    <a:pt x="317" y="1386"/>
                  </a:lnTo>
                  <a:lnTo>
                    <a:pt x="314" y="1385"/>
                  </a:lnTo>
                  <a:lnTo>
                    <a:pt x="307" y="1387"/>
                  </a:lnTo>
                  <a:lnTo>
                    <a:pt x="302" y="1391"/>
                  </a:lnTo>
                  <a:lnTo>
                    <a:pt x="298" y="1395"/>
                  </a:lnTo>
                  <a:lnTo>
                    <a:pt x="296" y="1400"/>
                  </a:lnTo>
                  <a:lnTo>
                    <a:pt x="294" y="1405"/>
                  </a:lnTo>
                  <a:lnTo>
                    <a:pt x="292" y="1409"/>
                  </a:lnTo>
                  <a:lnTo>
                    <a:pt x="291" y="1415"/>
                  </a:lnTo>
                  <a:lnTo>
                    <a:pt x="290" y="1419"/>
                  </a:lnTo>
                  <a:lnTo>
                    <a:pt x="289" y="1425"/>
                  </a:lnTo>
                  <a:lnTo>
                    <a:pt x="288" y="1430"/>
                  </a:lnTo>
                  <a:lnTo>
                    <a:pt x="286" y="1434"/>
                  </a:lnTo>
                  <a:lnTo>
                    <a:pt x="282" y="1438"/>
                  </a:lnTo>
                  <a:lnTo>
                    <a:pt x="278" y="1440"/>
                  </a:lnTo>
                  <a:lnTo>
                    <a:pt x="272" y="1442"/>
                  </a:lnTo>
                  <a:lnTo>
                    <a:pt x="265" y="1444"/>
                  </a:lnTo>
                  <a:lnTo>
                    <a:pt x="257" y="1445"/>
                  </a:lnTo>
                  <a:lnTo>
                    <a:pt x="245" y="1446"/>
                  </a:lnTo>
                  <a:lnTo>
                    <a:pt x="236" y="1446"/>
                  </a:lnTo>
                  <a:lnTo>
                    <a:pt x="228" y="1446"/>
                  </a:lnTo>
                  <a:lnTo>
                    <a:pt x="222" y="1444"/>
                  </a:lnTo>
                  <a:lnTo>
                    <a:pt x="217" y="1440"/>
                  </a:lnTo>
                  <a:lnTo>
                    <a:pt x="212" y="1437"/>
                  </a:lnTo>
                  <a:lnTo>
                    <a:pt x="207" y="1433"/>
                  </a:lnTo>
                  <a:lnTo>
                    <a:pt x="203" y="1430"/>
                  </a:lnTo>
                  <a:lnTo>
                    <a:pt x="199" y="1426"/>
                  </a:lnTo>
                  <a:lnTo>
                    <a:pt x="195" y="1424"/>
                  </a:lnTo>
                  <a:lnTo>
                    <a:pt x="191" y="1422"/>
                  </a:lnTo>
                  <a:lnTo>
                    <a:pt x="186" y="1422"/>
                  </a:lnTo>
                  <a:lnTo>
                    <a:pt x="180" y="1423"/>
                  </a:lnTo>
                  <a:lnTo>
                    <a:pt x="174" y="1425"/>
                  </a:lnTo>
                  <a:lnTo>
                    <a:pt x="166" y="1430"/>
                  </a:lnTo>
                  <a:lnTo>
                    <a:pt x="157" y="1437"/>
                  </a:lnTo>
                  <a:lnTo>
                    <a:pt x="150" y="1436"/>
                  </a:lnTo>
                  <a:lnTo>
                    <a:pt x="142" y="1436"/>
                  </a:lnTo>
                  <a:lnTo>
                    <a:pt x="133" y="1436"/>
                  </a:lnTo>
                  <a:lnTo>
                    <a:pt x="123" y="1437"/>
                  </a:lnTo>
                  <a:lnTo>
                    <a:pt x="113" y="1439"/>
                  </a:lnTo>
                  <a:lnTo>
                    <a:pt x="103" y="1441"/>
                  </a:lnTo>
                  <a:lnTo>
                    <a:pt x="92" y="1444"/>
                  </a:lnTo>
                  <a:lnTo>
                    <a:pt x="82" y="1448"/>
                  </a:lnTo>
                  <a:lnTo>
                    <a:pt x="72" y="1452"/>
                  </a:lnTo>
                  <a:lnTo>
                    <a:pt x="61" y="1457"/>
                  </a:lnTo>
                  <a:lnTo>
                    <a:pt x="52" y="1462"/>
                  </a:lnTo>
                  <a:lnTo>
                    <a:pt x="43" y="1468"/>
                  </a:lnTo>
                  <a:lnTo>
                    <a:pt x="36" y="1475"/>
                  </a:lnTo>
                  <a:lnTo>
                    <a:pt x="29" y="1482"/>
                  </a:lnTo>
                  <a:lnTo>
                    <a:pt x="25" y="1490"/>
                  </a:lnTo>
                  <a:lnTo>
                    <a:pt x="21" y="1499"/>
                  </a:lnTo>
                  <a:lnTo>
                    <a:pt x="20" y="1495"/>
                  </a:lnTo>
                  <a:lnTo>
                    <a:pt x="18" y="1492"/>
                  </a:lnTo>
                  <a:lnTo>
                    <a:pt x="17" y="1488"/>
                  </a:lnTo>
                  <a:lnTo>
                    <a:pt x="15" y="1486"/>
                  </a:lnTo>
                  <a:lnTo>
                    <a:pt x="13" y="1483"/>
                  </a:lnTo>
                  <a:lnTo>
                    <a:pt x="11" y="1480"/>
                  </a:lnTo>
                  <a:lnTo>
                    <a:pt x="10" y="1477"/>
                  </a:lnTo>
                  <a:lnTo>
                    <a:pt x="7" y="1475"/>
                  </a:lnTo>
                  <a:lnTo>
                    <a:pt x="5" y="1471"/>
                  </a:lnTo>
                  <a:lnTo>
                    <a:pt x="4" y="1469"/>
                  </a:lnTo>
                  <a:lnTo>
                    <a:pt x="3" y="1467"/>
                  </a:lnTo>
                  <a:lnTo>
                    <a:pt x="2" y="1464"/>
                  </a:lnTo>
                  <a:lnTo>
                    <a:pt x="0" y="1461"/>
                  </a:lnTo>
                  <a:lnTo>
                    <a:pt x="0" y="1459"/>
                  </a:lnTo>
                  <a:lnTo>
                    <a:pt x="0" y="1456"/>
                  </a:lnTo>
                  <a:lnTo>
                    <a:pt x="2" y="1455"/>
                  </a:lnTo>
                  <a:lnTo>
                    <a:pt x="5" y="1448"/>
                  </a:lnTo>
                  <a:lnTo>
                    <a:pt x="9" y="1441"/>
                  </a:lnTo>
                  <a:lnTo>
                    <a:pt x="11" y="1434"/>
                  </a:lnTo>
                  <a:lnTo>
                    <a:pt x="12" y="1429"/>
                  </a:lnTo>
                  <a:lnTo>
                    <a:pt x="12" y="1422"/>
                  </a:lnTo>
                  <a:lnTo>
                    <a:pt x="12" y="1415"/>
                  </a:lnTo>
                  <a:lnTo>
                    <a:pt x="11" y="1408"/>
                  </a:lnTo>
                  <a:lnTo>
                    <a:pt x="10" y="1401"/>
                  </a:lnTo>
                  <a:lnTo>
                    <a:pt x="9" y="1394"/>
                  </a:lnTo>
                  <a:lnTo>
                    <a:pt x="7" y="1387"/>
                  </a:lnTo>
                  <a:lnTo>
                    <a:pt x="5" y="1380"/>
                  </a:lnTo>
                  <a:lnTo>
                    <a:pt x="4" y="1374"/>
                  </a:lnTo>
                  <a:lnTo>
                    <a:pt x="4" y="1365"/>
                  </a:lnTo>
                  <a:lnTo>
                    <a:pt x="3" y="1359"/>
                  </a:lnTo>
                  <a:lnTo>
                    <a:pt x="4" y="1351"/>
                  </a:lnTo>
                  <a:lnTo>
                    <a:pt x="5" y="1344"/>
                  </a:lnTo>
                  <a:lnTo>
                    <a:pt x="19" y="1334"/>
                  </a:lnTo>
                  <a:lnTo>
                    <a:pt x="30" y="1325"/>
                  </a:lnTo>
                  <a:lnTo>
                    <a:pt x="40" y="1316"/>
                  </a:lnTo>
                  <a:lnTo>
                    <a:pt x="46" y="1306"/>
                  </a:lnTo>
                  <a:lnTo>
                    <a:pt x="52" y="1295"/>
                  </a:lnTo>
                  <a:lnTo>
                    <a:pt x="57" y="1285"/>
                  </a:lnTo>
                  <a:lnTo>
                    <a:pt x="59" y="1274"/>
                  </a:lnTo>
                  <a:lnTo>
                    <a:pt x="63" y="1262"/>
                  </a:lnTo>
                  <a:lnTo>
                    <a:pt x="65" y="1251"/>
                  </a:lnTo>
                  <a:lnTo>
                    <a:pt x="68" y="1239"/>
                  </a:lnTo>
                  <a:lnTo>
                    <a:pt x="72" y="1228"/>
                  </a:lnTo>
                  <a:lnTo>
                    <a:pt x="75" y="1216"/>
                  </a:lnTo>
                  <a:lnTo>
                    <a:pt x="81" y="1205"/>
                  </a:lnTo>
                  <a:lnTo>
                    <a:pt x="88" y="1193"/>
                  </a:lnTo>
                  <a:lnTo>
                    <a:pt x="97" y="1182"/>
                  </a:lnTo>
                  <a:lnTo>
                    <a:pt x="110" y="1170"/>
                  </a:lnTo>
                  <a:lnTo>
                    <a:pt x="112" y="1155"/>
                  </a:lnTo>
                  <a:lnTo>
                    <a:pt x="113" y="1141"/>
                  </a:lnTo>
                  <a:lnTo>
                    <a:pt x="112" y="1129"/>
                  </a:lnTo>
                  <a:lnTo>
                    <a:pt x="110" y="1116"/>
                  </a:lnTo>
                  <a:lnTo>
                    <a:pt x="105" y="1105"/>
                  </a:lnTo>
                  <a:lnTo>
                    <a:pt x="100" y="1092"/>
                  </a:lnTo>
                  <a:lnTo>
                    <a:pt x="96" y="1082"/>
                  </a:lnTo>
                  <a:lnTo>
                    <a:pt x="90" y="1070"/>
                  </a:lnTo>
                  <a:lnTo>
                    <a:pt x="83" y="1059"/>
                  </a:lnTo>
                  <a:lnTo>
                    <a:pt x="77" y="1047"/>
                  </a:lnTo>
                  <a:lnTo>
                    <a:pt x="73" y="1037"/>
                  </a:lnTo>
                  <a:lnTo>
                    <a:pt x="68" y="1024"/>
                  </a:lnTo>
                  <a:lnTo>
                    <a:pt x="64" y="1013"/>
                  </a:lnTo>
                  <a:lnTo>
                    <a:pt x="61" y="1000"/>
                  </a:lnTo>
                  <a:lnTo>
                    <a:pt x="60" y="988"/>
                  </a:lnTo>
                  <a:lnTo>
                    <a:pt x="61" y="974"/>
                  </a:lnTo>
                  <a:lnTo>
                    <a:pt x="69" y="958"/>
                  </a:lnTo>
                  <a:lnTo>
                    <a:pt x="75" y="942"/>
                  </a:lnTo>
                  <a:lnTo>
                    <a:pt x="80" y="924"/>
                  </a:lnTo>
                  <a:lnTo>
                    <a:pt x="82" y="907"/>
                  </a:lnTo>
                  <a:lnTo>
                    <a:pt x="83" y="889"/>
                  </a:lnTo>
                  <a:lnTo>
                    <a:pt x="82" y="870"/>
                  </a:lnTo>
                  <a:lnTo>
                    <a:pt x="81" y="851"/>
                  </a:lnTo>
                  <a:lnTo>
                    <a:pt x="79" y="832"/>
                  </a:lnTo>
                  <a:lnTo>
                    <a:pt x="76" y="813"/>
                  </a:lnTo>
                  <a:lnTo>
                    <a:pt x="73" y="792"/>
                  </a:lnTo>
                  <a:lnTo>
                    <a:pt x="69" y="773"/>
                  </a:lnTo>
                  <a:lnTo>
                    <a:pt x="67" y="752"/>
                  </a:lnTo>
                  <a:lnTo>
                    <a:pt x="65" y="732"/>
                  </a:lnTo>
                  <a:lnTo>
                    <a:pt x="63" y="712"/>
                  </a:lnTo>
                  <a:lnTo>
                    <a:pt x="61" y="691"/>
                  </a:lnTo>
                  <a:lnTo>
                    <a:pt x="61" y="672"/>
                  </a:lnTo>
                  <a:lnTo>
                    <a:pt x="60" y="667"/>
                  </a:lnTo>
                  <a:lnTo>
                    <a:pt x="59" y="654"/>
                  </a:lnTo>
                  <a:lnTo>
                    <a:pt x="57" y="636"/>
                  </a:lnTo>
                  <a:lnTo>
                    <a:pt x="54" y="611"/>
                  </a:lnTo>
                  <a:lnTo>
                    <a:pt x="51" y="580"/>
                  </a:lnTo>
                  <a:lnTo>
                    <a:pt x="48" y="545"/>
                  </a:lnTo>
                  <a:lnTo>
                    <a:pt x="43" y="506"/>
                  </a:lnTo>
                  <a:lnTo>
                    <a:pt x="40" y="466"/>
                  </a:lnTo>
                  <a:lnTo>
                    <a:pt x="35" y="422"/>
                  </a:lnTo>
                  <a:lnTo>
                    <a:pt x="29" y="379"/>
                  </a:lnTo>
                  <a:lnTo>
                    <a:pt x="25" y="334"/>
                  </a:lnTo>
                  <a:lnTo>
                    <a:pt x="20" y="291"/>
                  </a:lnTo>
                  <a:lnTo>
                    <a:pt x="14" y="249"/>
                  </a:lnTo>
                  <a:lnTo>
                    <a:pt x="10" y="210"/>
                  </a:lnTo>
                  <a:lnTo>
                    <a:pt x="5" y="174"/>
                  </a:lnTo>
                  <a:lnTo>
                    <a:pt x="2" y="143"/>
                  </a:lnTo>
                  <a:lnTo>
                    <a:pt x="17" y="143"/>
                  </a:lnTo>
                  <a:lnTo>
                    <a:pt x="30" y="141"/>
                  </a:lnTo>
                  <a:lnTo>
                    <a:pt x="45" y="137"/>
                  </a:lnTo>
                  <a:lnTo>
                    <a:pt x="58" y="134"/>
                  </a:lnTo>
                  <a:lnTo>
                    <a:pt x="72" y="128"/>
                  </a:lnTo>
                  <a:lnTo>
                    <a:pt x="83" y="121"/>
                  </a:lnTo>
                  <a:lnTo>
                    <a:pt x="95" y="116"/>
                  </a:lnTo>
                  <a:lnTo>
                    <a:pt x="105" y="107"/>
                  </a:lnTo>
                  <a:lnTo>
                    <a:pt x="114" y="101"/>
                  </a:lnTo>
                  <a:lnTo>
                    <a:pt x="123" y="94"/>
                  </a:lnTo>
                  <a:lnTo>
                    <a:pt x="130" y="87"/>
                  </a:lnTo>
                  <a:lnTo>
                    <a:pt x="136" y="81"/>
                  </a:lnTo>
                  <a:lnTo>
                    <a:pt x="142" y="76"/>
                  </a:lnTo>
                  <a:lnTo>
                    <a:pt x="145" y="72"/>
                  </a:lnTo>
                  <a:lnTo>
                    <a:pt x="148" y="70"/>
                  </a:lnTo>
                  <a:lnTo>
                    <a:pt x="149" y="70"/>
                  </a:lnTo>
                  <a:lnTo>
                    <a:pt x="176" y="66"/>
                  </a:lnTo>
                  <a:lnTo>
                    <a:pt x="207" y="63"/>
                  </a:lnTo>
                  <a:lnTo>
                    <a:pt x="238" y="59"/>
                  </a:lnTo>
                  <a:lnTo>
                    <a:pt x="272" y="56"/>
                  </a:lnTo>
                  <a:lnTo>
                    <a:pt x="305" y="51"/>
                  </a:lnTo>
                  <a:lnTo>
                    <a:pt x="340" y="48"/>
                  </a:lnTo>
                  <a:lnTo>
                    <a:pt x="375" y="43"/>
                  </a:lnTo>
                  <a:lnTo>
                    <a:pt x="410" y="39"/>
                  </a:lnTo>
                  <a:lnTo>
                    <a:pt x="444" y="34"/>
                  </a:lnTo>
                  <a:lnTo>
                    <a:pt x="478" y="29"/>
                  </a:lnTo>
                  <a:lnTo>
                    <a:pt x="511" y="25"/>
                  </a:lnTo>
                  <a:lnTo>
                    <a:pt x="542" y="19"/>
                  </a:lnTo>
                  <a:lnTo>
                    <a:pt x="573" y="14"/>
                  </a:lnTo>
                  <a:lnTo>
                    <a:pt x="601" y="9"/>
                  </a:lnTo>
                  <a:lnTo>
                    <a:pt x="628" y="4"/>
                  </a:lnTo>
                  <a:lnTo>
                    <a:pt x="65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1" name="Freeform 49"/>
            <p:cNvSpPr>
              <a:spLocks/>
            </p:cNvSpPr>
            <p:nvPr/>
          </p:nvSpPr>
          <p:spPr bwMode="auto">
            <a:xfrm>
              <a:off x="1785" y="2128"/>
              <a:ext cx="662" cy="483"/>
            </a:xfrm>
            <a:custGeom>
              <a:avLst/>
              <a:gdLst>
                <a:gd name="T0" fmla="*/ 56 w 1986"/>
                <a:gd name="T1" fmla="*/ 2 h 1451"/>
                <a:gd name="T2" fmla="*/ 59 w 1986"/>
                <a:gd name="T3" fmla="*/ 2 h 1451"/>
                <a:gd name="T4" fmla="*/ 63 w 1986"/>
                <a:gd name="T5" fmla="*/ 2 h 1451"/>
                <a:gd name="T6" fmla="*/ 67 w 1986"/>
                <a:gd name="T7" fmla="*/ 2 h 1451"/>
                <a:gd name="T8" fmla="*/ 71 w 1986"/>
                <a:gd name="T9" fmla="*/ 2 h 1451"/>
                <a:gd name="T10" fmla="*/ 74 w 1986"/>
                <a:gd name="T11" fmla="*/ 2 h 1451"/>
                <a:gd name="T12" fmla="*/ 74 w 1986"/>
                <a:gd name="T13" fmla="*/ 4 h 1451"/>
                <a:gd name="T14" fmla="*/ 74 w 1986"/>
                <a:gd name="T15" fmla="*/ 7 h 1451"/>
                <a:gd name="T16" fmla="*/ 74 w 1986"/>
                <a:gd name="T17" fmla="*/ 11 h 1451"/>
                <a:gd name="T18" fmla="*/ 74 w 1986"/>
                <a:gd name="T19" fmla="*/ 14 h 1451"/>
                <a:gd name="T20" fmla="*/ 74 w 1986"/>
                <a:gd name="T21" fmla="*/ 15 h 1451"/>
                <a:gd name="T22" fmla="*/ 73 w 1986"/>
                <a:gd name="T23" fmla="*/ 22 h 1451"/>
                <a:gd name="T24" fmla="*/ 73 w 1986"/>
                <a:gd name="T25" fmla="*/ 29 h 1451"/>
                <a:gd name="T26" fmla="*/ 73 w 1986"/>
                <a:gd name="T27" fmla="*/ 36 h 1451"/>
                <a:gd name="T28" fmla="*/ 73 w 1986"/>
                <a:gd name="T29" fmla="*/ 43 h 1451"/>
                <a:gd name="T30" fmla="*/ 73 w 1986"/>
                <a:gd name="T31" fmla="*/ 51 h 1451"/>
                <a:gd name="T32" fmla="*/ 72 w 1986"/>
                <a:gd name="T33" fmla="*/ 53 h 1451"/>
                <a:gd name="T34" fmla="*/ 70 w 1986"/>
                <a:gd name="T35" fmla="*/ 54 h 1451"/>
                <a:gd name="T36" fmla="*/ 69 w 1986"/>
                <a:gd name="T37" fmla="*/ 53 h 1451"/>
                <a:gd name="T38" fmla="*/ 67 w 1986"/>
                <a:gd name="T39" fmla="*/ 53 h 1451"/>
                <a:gd name="T40" fmla="*/ 65 w 1986"/>
                <a:gd name="T41" fmla="*/ 53 h 1451"/>
                <a:gd name="T42" fmla="*/ 60 w 1986"/>
                <a:gd name="T43" fmla="*/ 53 h 1451"/>
                <a:gd name="T44" fmla="*/ 48 w 1986"/>
                <a:gd name="T45" fmla="*/ 53 h 1451"/>
                <a:gd name="T46" fmla="*/ 36 w 1986"/>
                <a:gd name="T47" fmla="*/ 52 h 1451"/>
                <a:gd name="T48" fmla="*/ 24 w 1986"/>
                <a:gd name="T49" fmla="*/ 52 h 1451"/>
                <a:gd name="T50" fmla="*/ 12 w 1986"/>
                <a:gd name="T51" fmla="*/ 50 h 1451"/>
                <a:gd name="T52" fmla="*/ 0 w 1986"/>
                <a:gd name="T53" fmla="*/ 49 h 1451"/>
                <a:gd name="T54" fmla="*/ 1 w 1986"/>
                <a:gd name="T55" fmla="*/ 43 h 1451"/>
                <a:gd name="T56" fmla="*/ 2 w 1986"/>
                <a:gd name="T57" fmla="*/ 34 h 1451"/>
                <a:gd name="T58" fmla="*/ 3 w 1986"/>
                <a:gd name="T59" fmla="*/ 23 h 1451"/>
                <a:gd name="T60" fmla="*/ 4 w 1986"/>
                <a:gd name="T61" fmla="*/ 11 h 1451"/>
                <a:gd name="T62" fmla="*/ 5 w 1986"/>
                <a:gd name="T63" fmla="*/ 2 h 1451"/>
                <a:gd name="T64" fmla="*/ 6 w 1986"/>
                <a:gd name="T65" fmla="*/ 0 h 1451"/>
                <a:gd name="T66" fmla="*/ 10 w 1986"/>
                <a:gd name="T67" fmla="*/ 0 h 1451"/>
                <a:gd name="T68" fmla="*/ 16 w 1986"/>
                <a:gd name="T69" fmla="*/ 1 h 1451"/>
                <a:gd name="T70" fmla="*/ 23 w 1986"/>
                <a:gd name="T71" fmla="*/ 1 h 1451"/>
                <a:gd name="T72" fmla="*/ 27 w 1986"/>
                <a:gd name="T73" fmla="*/ 2 h 1451"/>
                <a:gd name="T74" fmla="*/ 30 w 1986"/>
                <a:gd name="T75" fmla="*/ 2 h 1451"/>
                <a:gd name="T76" fmla="*/ 34 w 1986"/>
                <a:gd name="T77" fmla="*/ 2 h 1451"/>
                <a:gd name="T78" fmla="*/ 39 w 1986"/>
                <a:gd name="T79" fmla="*/ 2 h 1451"/>
                <a:gd name="T80" fmla="*/ 44 w 1986"/>
                <a:gd name="T81" fmla="*/ 2 h 1451"/>
                <a:gd name="T82" fmla="*/ 48 w 1986"/>
                <a:gd name="T83" fmla="*/ 2 h 1451"/>
                <a:gd name="T84" fmla="*/ 53 w 1986"/>
                <a:gd name="T85" fmla="*/ 2 h 145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986"/>
                <a:gd name="T130" fmla="*/ 0 h 1451"/>
                <a:gd name="T131" fmla="*/ 1986 w 1986"/>
                <a:gd name="T132" fmla="*/ 1451 h 145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986" h="1451">
                  <a:moveTo>
                    <a:pt x="1432" y="59"/>
                  </a:moveTo>
                  <a:lnTo>
                    <a:pt x="1466" y="62"/>
                  </a:lnTo>
                  <a:lnTo>
                    <a:pt x="1501" y="63"/>
                  </a:lnTo>
                  <a:lnTo>
                    <a:pt x="1535" y="64"/>
                  </a:lnTo>
                  <a:lnTo>
                    <a:pt x="1570" y="64"/>
                  </a:lnTo>
                  <a:lnTo>
                    <a:pt x="1604" y="64"/>
                  </a:lnTo>
                  <a:lnTo>
                    <a:pt x="1639" y="64"/>
                  </a:lnTo>
                  <a:lnTo>
                    <a:pt x="1674" y="63"/>
                  </a:lnTo>
                  <a:lnTo>
                    <a:pt x="1709" y="62"/>
                  </a:lnTo>
                  <a:lnTo>
                    <a:pt x="1743" y="61"/>
                  </a:lnTo>
                  <a:lnTo>
                    <a:pt x="1778" y="59"/>
                  </a:lnTo>
                  <a:lnTo>
                    <a:pt x="1812" y="58"/>
                  </a:lnTo>
                  <a:lnTo>
                    <a:pt x="1848" y="58"/>
                  </a:lnTo>
                  <a:lnTo>
                    <a:pt x="1882" y="57"/>
                  </a:lnTo>
                  <a:lnTo>
                    <a:pt x="1917" y="57"/>
                  </a:lnTo>
                  <a:lnTo>
                    <a:pt x="1951" y="58"/>
                  </a:lnTo>
                  <a:lnTo>
                    <a:pt x="1986" y="59"/>
                  </a:lnTo>
                  <a:lnTo>
                    <a:pt x="1986" y="63"/>
                  </a:lnTo>
                  <a:lnTo>
                    <a:pt x="1986" y="73"/>
                  </a:lnTo>
                  <a:lnTo>
                    <a:pt x="1986" y="90"/>
                  </a:lnTo>
                  <a:lnTo>
                    <a:pt x="1986" y="112"/>
                  </a:lnTo>
                  <a:lnTo>
                    <a:pt x="1986" y="138"/>
                  </a:lnTo>
                  <a:lnTo>
                    <a:pt x="1986" y="166"/>
                  </a:lnTo>
                  <a:lnTo>
                    <a:pt x="1986" y="196"/>
                  </a:lnTo>
                  <a:lnTo>
                    <a:pt x="1986" y="228"/>
                  </a:lnTo>
                  <a:lnTo>
                    <a:pt x="1986" y="260"/>
                  </a:lnTo>
                  <a:lnTo>
                    <a:pt x="1986" y="290"/>
                  </a:lnTo>
                  <a:lnTo>
                    <a:pt x="1986" y="319"/>
                  </a:lnTo>
                  <a:lnTo>
                    <a:pt x="1986" y="344"/>
                  </a:lnTo>
                  <a:lnTo>
                    <a:pt x="1986" y="366"/>
                  </a:lnTo>
                  <a:lnTo>
                    <a:pt x="1986" y="383"/>
                  </a:lnTo>
                  <a:lnTo>
                    <a:pt x="1986" y="394"/>
                  </a:lnTo>
                  <a:lnTo>
                    <a:pt x="1986" y="398"/>
                  </a:lnTo>
                  <a:lnTo>
                    <a:pt x="1985" y="460"/>
                  </a:lnTo>
                  <a:lnTo>
                    <a:pt x="1983" y="524"/>
                  </a:lnTo>
                  <a:lnTo>
                    <a:pt x="1982" y="587"/>
                  </a:lnTo>
                  <a:lnTo>
                    <a:pt x="1981" y="650"/>
                  </a:lnTo>
                  <a:lnTo>
                    <a:pt x="1980" y="714"/>
                  </a:lnTo>
                  <a:lnTo>
                    <a:pt x="1979" y="777"/>
                  </a:lnTo>
                  <a:lnTo>
                    <a:pt x="1978" y="842"/>
                  </a:lnTo>
                  <a:lnTo>
                    <a:pt x="1977" y="907"/>
                  </a:lnTo>
                  <a:lnTo>
                    <a:pt x="1975" y="973"/>
                  </a:lnTo>
                  <a:lnTo>
                    <a:pt x="1975" y="1038"/>
                  </a:lnTo>
                  <a:lnTo>
                    <a:pt x="1974" y="1104"/>
                  </a:lnTo>
                  <a:lnTo>
                    <a:pt x="1974" y="1170"/>
                  </a:lnTo>
                  <a:lnTo>
                    <a:pt x="1974" y="1237"/>
                  </a:lnTo>
                  <a:lnTo>
                    <a:pt x="1974" y="1304"/>
                  </a:lnTo>
                  <a:lnTo>
                    <a:pt x="1974" y="1371"/>
                  </a:lnTo>
                  <a:lnTo>
                    <a:pt x="1975" y="1440"/>
                  </a:lnTo>
                  <a:lnTo>
                    <a:pt x="1960" y="1444"/>
                  </a:lnTo>
                  <a:lnTo>
                    <a:pt x="1947" y="1447"/>
                  </a:lnTo>
                  <a:lnTo>
                    <a:pt x="1932" y="1448"/>
                  </a:lnTo>
                  <a:lnTo>
                    <a:pt x="1918" y="1450"/>
                  </a:lnTo>
                  <a:lnTo>
                    <a:pt x="1903" y="1450"/>
                  </a:lnTo>
                  <a:lnTo>
                    <a:pt x="1888" y="1450"/>
                  </a:lnTo>
                  <a:lnTo>
                    <a:pt x="1873" y="1448"/>
                  </a:lnTo>
                  <a:lnTo>
                    <a:pt x="1857" y="1447"/>
                  </a:lnTo>
                  <a:lnTo>
                    <a:pt x="1842" y="1446"/>
                  </a:lnTo>
                  <a:lnTo>
                    <a:pt x="1825" y="1445"/>
                  </a:lnTo>
                  <a:lnTo>
                    <a:pt x="1809" y="1444"/>
                  </a:lnTo>
                  <a:lnTo>
                    <a:pt x="1791" y="1444"/>
                  </a:lnTo>
                  <a:lnTo>
                    <a:pt x="1774" y="1444"/>
                  </a:lnTo>
                  <a:lnTo>
                    <a:pt x="1756" y="1445"/>
                  </a:lnTo>
                  <a:lnTo>
                    <a:pt x="1737" y="1447"/>
                  </a:lnTo>
                  <a:lnTo>
                    <a:pt x="1719" y="1451"/>
                  </a:lnTo>
                  <a:lnTo>
                    <a:pt x="1616" y="1448"/>
                  </a:lnTo>
                  <a:lnTo>
                    <a:pt x="1511" y="1446"/>
                  </a:lnTo>
                  <a:lnTo>
                    <a:pt x="1404" y="1443"/>
                  </a:lnTo>
                  <a:lnTo>
                    <a:pt x="1297" y="1438"/>
                  </a:lnTo>
                  <a:lnTo>
                    <a:pt x="1188" y="1433"/>
                  </a:lnTo>
                  <a:lnTo>
                    <a:pt x="1079" y="1428"/>
                  </a:lnTo>
                  <a:lnTo>
                    <a:pt x="969" y="1421"/>
                  </a:lnTo>
                  <a:lnTo>
                    <a:pt x="859" y="1413"/>
                  </a:lnTo>
                  <a:lnTo>
                    <a:pt x="750" y="1405"/>
                  </a:lnTo>
                  <a:lnTo>
                    <a:pt x="639" y="1397"/>
                  </a:lnTo>
                  <a:lnTo>
                    <a:pt x="530" y="1386"/>
                  </a:lnTo>
                  <a:lnTo>
                    <a:pt x="422" y="1377"/>
                  </a:lnTo>
                  <a:lnTo>
                    <a:pt x="314" y="1366"/>
                  </a:lnTo>
                  <a:lnTo>
                    <a:pt x="208" y="1354"/>
                  </a:lnTo>
                  <a:lnTo>
                    <a:pt x="103" y="1343"/>
                  </a:lnTo>
                  <a:lnTo>
                    <a:pt x="0" y="1331"/>
                  </a:lnTo>
                  <a:lnTo>
                    <a:pt x="4" y="1292"/>
                  </a:lnTo>
                  <a:lnTo>
                    <a:pt x="9" y="1239"/>
                  </a:lnTo>
                  <a:lnTo>
                    <a:pt x="16" y="1174"/>
                  </a:lnTo>
                  <a:lnTo>
                    <a:pt x="24" y="1096"/>
                  </a:lnTo>
                  <a:lnTo>
                    <a:pt x="34" y="1010"/>
                  </a:lnTo>
                  <a:lnTo>
                    <a:pt x="44" y="915"/>
                  </a:lnTo>
                  <a:lnTo>
                    <a:pt x="54" y="817"/>
                  </a:lnTo>
                  <a:lnTo>
                    <a:pt x="65" y="713"/>
                  </a:lnTo>
                  <a:lnTo>
                    <a:pt x="75" y="609"/>
                  </a:lnTo>
                  <a:lnTo>
                    <a:pt x="85" y="505"/>
                  </a:lnTo>
                  <a:lnTo>
                    <a:pt x="94" y="403"/>
                  </a:lnTo>
                  <a:lnTo>
                    <a:pt x="104" y="306"/>
                  </a:lnTo>
                  <a:lnTo>
                    <a:pt x="112" y="215"/>
                  </a:lnTo>
                  <a:lnTo>
                    <a:pt x="120" y="132"/>
                  </a:lnTo>
                  <a:lnTo>
                    <a:pt x="126" y="59"/>
                  </a:lnTo>
                  <a:lnTo>
                    <a:pt x="130" y="0"/>
                  </a:lnTo>
                  <a:lnTo>
                    <a:pt x="137" y="0"/>
                  </a:lnTo>
                  <a:lnTo>
                    <a:pt x="157" y="1"/>
                  </a:lnTo>
                  <a:lnTo>
                    <a:pt x="188" y="3"/>
                  </a:lnTo>
                  <a:lnTo>
                    <a:pt x="228" y="7"/>
                  </a:lnTo>
                  <a:lnTo>
                    <a:pt x="276" y="10"/>
                  </a:lnTo>
                  <a:lnTo>
                    <a:pt x="329" y="13"/>
                  </a:lnTo>
                  <a:lnTo>
                    <a:pt x="387" y="17"/>
                  </a:lnTo>
                  <a:lnTo>
                    <a:pt x="445" y="22"/>
                  </a:lnTo>
                  <a:lnTo>
                    <a:pt x="504" y="26"/>
                  </a:lnTo>
                  <a:lnTo>
                    <a:pt x="561" y="30"/>
                  </a:lnTo>
                  <a:lnTo>
                    <a:pt x="614" y="33"/>
                  </a:lnTo>
                  <a:lnTo>
                    <a:pt x="662" y="36"/>
                  </a:lnTo>
                  <a:lnTo>
                    <a:pt x="703" y="40"/>
                  </a:lnTo>
                  <a:lnTo>
                    <a:pt x="734" y="42"/>
                  </a:lnTo>
                  <a:lnTo>
                    <a:pt x="753" y="43"/>
                  </a:lnTo>
                  <a:lnTo>
                    <a:pt x="761" y="45"/>
                  </a:lnTo>
                  <a:lnTo>
                    <a:pt x="803" y="43"/>
                  </a:lnTo>
                  <a:lnTo>
                    <a:pt x="844" y="43"/>
                  </a:lnTo>
                  <a:lnTo>
                    <a:pt x="887" y="45"/>
                  </a:lnTo>
                  <a:lnTo>
                    <a:pt x="929" y="47"/>
                  </a:lnTo>
                  <a:lnTo>
                    <a:pt x="972" y="48"/>
                  </a:lnTo>
                  <a:lnTo>
                    <a:pt x="1013" y="50"/>
                  </a:lnTo>
                  <a:lnTo>
                    <a:pt x="1056" y="53"/>
                  </a:lnTo>
                  <a:lnTo>
                    <a:pt x="1098" y="55"/>
                  </a:lnTo>
                  <a:lnTo>
                    <a:pt x="1141" y="57"/>
                  </a:lnTo>
                  <a:lnTo>
                    <a:pt x="1182" y="59"/>
                  </a:lnTo>
                  <a:lnTo>
                    <a:pt x="1225" y="61"/>
                  </a:lnTo>
                  <a:lnTo>
                    <a:pt x="1266" y="62"/>
                  </a:lnTo>
                  <a:lnTo>
                    <a:pt x="1307" y="63"/>
                  </a:lnTo>
                  <a:lnTo>
                    <a:pt x="1349" y="63"/>
                  </a:lnTo>
                  <a:lnTo>
                    <a:pt x="1390" y="61"/>
                  </a:lnTo>
                  <a:lnTo>
                    <a:pt x="1432" y="59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2" name="Freeform 50"/>
            <p:cNvSpPr>
              <a:spLocks/>
            </p:cNvSpPr>
            <p:nvPr/>
          </p:nvSpPr>
          <p:spPr bwMode="auto">
            <a:xfrm>
              <a:off x="3593" y="2241"/>
              <a:ext cx="642" cy="361"/>
            </a:xfrm>
            <a:custGeom>
              <a:avLst/>
              <a:gdLst>
                <a:gd name="T0" fmla="*/ 42 w 1928"/>
                <a:gd name="T1" fmla="*/ 0 h 1081"/>
                <a:gd name="T2" fmla="*/ 44 w 1928"/>
                <a:gd name="T3" fmla="*/ 1 h 1081"/>
                <a:gd name="T4" fmla="*/ 46 w 1928"/>
                <a:gd name="T5" fmla="*/ 2 h 1081"/>
                <a:gd name="T6" fmla="*/ 47 w 1928"/>
                <a:gd name="T7" fmla="*/ 4 h 1081"/>
                <a:gd name="T8" fmla="*/ 51 w 1928"/>
                <a:gd name="T9" fmla="*/ 4 h 1081"/>
                <a:gd name="T10" fmla="*/ 53 w 1928"/>
                <a:gd name="T11" fmla="*/ 4 h 1081"/>
                <a:gd name="T12" fmla="*/ 56 w 1928"/>
                <a:gd name="T13" fmla="*/ 4 h 1081"/>
                <a:gd name="T14" fmla="*/ 58 w 1928"/>
                <a:gd name="T15" fmla="*/ 3 h 1081"/>
                <a:gd name="T16" fmla="*/ 60 w 1928"/>
                <a:gd name="T17" fmla="*/ 2 h 1081"/>
                <a:gd name="T18" fmla="*/ 62 w 1928"/>
                <a:gd name="T19" fmla="*/ 4 h 1081"/>
                <a:gd name="T20" fmla="*/ 64 w 1928"/>
                <a:gd name="T21" fmla="*/ 6 h 1081"/>
                <a:gd name="T22" fmla="*/ 63 w 1928"/>
                <a:gd name="T23" fmla="*/ 9 h 1081"/>
                <a:gd name="T24" fmla="*/ 65 w 1928"/>
                <a:gd name="T25" fmla="*/ 11 h 1081"/>
                <a:gd name="T26" fmla="*/ 66 w 1928"/>
                <a:gd name="T27" fmla="*/ 13 h 1081"/>
                <a:gd name="T28" fmla="*/ 68 w 1928"/>
                <a:gd name="T29" fmla="*/ 14 h 1081"/>
                <a:gd name="T30" fmla="*/ 70 w 1928"/>
                <a:gd name="T31" fmla="*/ 15 h 1081"/>
                <a:gd name="T32" fmla="*/ 71 w 1928"/>
                <a:gd name="T33" fmla="*/ 15 h 1081"/>
                <a:gd name="T34" fmla="*/ 71 w 1928"/>
                <a:gd name="T35" fmla="*/ 16 h 1081"/>
                <a:gd name="T36" fmla="*/ 70 w 1928"/>
                <a:gd name="T37" fmla="*/ 17 h 1081"/>
                <a:gd name="T38" fmla="*/ 68 w 1928"/>
                <a:gd name="T39" fmla="*/ 19 h 1081"/>
                <a:gd name="T40" fmla="*/ 64 w 1928"/>
                <a:gd name="T41" fmla="*/ 25 h 1081"/>
                <a:gd name="T42" fmla="*/ 61 w 1928"/>
                <a:gd name="T43" fmla="*/ 27 h 1081"/>
                <a:gd name="T44" fmla="*/ 58 w 1928"/>
                <a:gd name="T45" fmla="*/ 30 h 1081"/>
                <a:gd name="T46" fmla="*/ 35 w 1928"/>
                <a:gd name="T47" fmla="*/ 34 h 1081"/>
                <a:gd name="T48" fmla="*/ 15 w 1928"/>
                <a:gd name="T49" fmla="*/ 37 h 1081"/>
                <a:gd name="T50" fmla="*/ 13 w 1928"/>
                <a:gd name="T51" fmla="*/ 37 h 1081"/>
                <a:gd name="T52" fmla="*/ 13 w 1928"/>
                <a:gd name="T53" fmla="*/ 37 h 1081"/>
                <a:gd name="T54" fmla="*/ 13 w 1928"/>
                <a:gd name="T55" fmla="*/ 39 h 1081"/>
                <a:gd name="T56" fmla="*/ 8 w 1928"/>
                <a:gd name="T57" fmla="*/ 39 h 1081"/>
                <a:gd name="T58" fmla="*/ 0 w 1928"/>
                <a:gd name="T59" fmla="*/ 40 h 1081"/>
                <a:gd name="T60" fmla="*/ 0 w 1928"/>
                <a:gd name="T61" fmla="*/ 39 h 1081"/>
                <a:gd name="T62" fmla="*/ 1 w 1928"/>
                <a:gd name="T63" fmla="*/ 39 h 1081"/>
                <a:gd name="T64" fmla="*/ 1 w 1928"/>
                <a:gd name="T65" fmla="*/ 37 h 1081"/>
                <a:gd name="T66" fmla="*/ 1 w 1928"/>
                <a:gd name="T67" fmla="*/ 35 h 1081"/>
                <a:gd name="T68" fmla="*/ 1 w 1928"/>
                <a:gd name="T69" fmla="*/ 32 h 1081"/>
                <a:gd name="T70" fmla="*/ 3 w 1928"/>
                <a:gd name="T71" fmla="*/ 31 h 1081"/>
                <a:gd name="T72" fmla="*/ 7 w 1928"/>
                <a:gd name="T73" fmla="*/ 32 h 1081"/>
                <a:gd name="T74" fmla="*/ 8 w 1928"/>
                <a:gd name="T75" fmla="*/ 30 h 1081"/>
                <a:gd name="T76" fmla="*/ 7 w 1928"/>
                <a:gd name="T77" fmla="*/ 28 h 1081"/>
                <a:gd name="T78" fmla="*/ 10 w 1928"/>
                <a:gd name="T79" fmla="*/ 27 h 1081"/>
                <a:gd name="T80" fmla="*/ 10 w 1928"/>
                <a:gd name="T81" fmla="*/ 25 h 1081"/>
                <a:gd name="T82" fmla="*/ 10 w 1928"/>
                <a:gd name="T83" fmla="*/ 23 h 1081"/>
                <a:gd name="T84" fmla="*/ 12 w 1928"/>
                <a:gd name="T85" fmla="*/ 21 h 1081"/>
                <a:gd name="T86" fmla="*/ 16 w 1928"/>
                <a:gd name="T87" fmla="*/ 20 h 1081"/>
                <a:gd name="T88" fmla="*/ 18 w 1928"/>
                <a:gd name="T89" fmla="*/ 20 h 1081"/>
                <a:gd name="T90" fmla="*/ 20 w 1928"/>
                <a:gd name="T91" fmla="*/ 20 h 1081"/>
                <a:gd name="T92" fmla="*/ 21 w 1928"/>
                <a:gd name="T93" fmla="*/ 19 h 1081"/>
                <a:gd name="T94" fmla="*/ 22 w 1928"/>
                <a:gd name="T95" fmla="*/ 18 h 1081"/>
                <a:gd name="T96" fmla="*/ 24 w 1928"/>
                <a:gd name="T97" fmla="*/ 19 h 1081"/>
                <a:gd name="T98" fmla="*/ 26 w 1928"/>
                <a:gd name="T99" fmla="*/ 19 h 1081"/>
                <a:gd name="T100" fmla="*/ 26 w 1928"/>
                <a:gd name="T101" fmla="*/ 17 h 1081"/>
                <a:gd name="T102" fmla="*/ 27 w 1928"/>
                <a:gd name="T103" fmla="*/ 15 h 1081"/>
                <a:gd name="T104" fmla="*/ 30 w 1928"/>
                <a:gd name="T105" fmla="*/ 17 h 1081"/>
                <a:gd name="T106" fmla="*/ 32 w 1928"/>
                <a:gd name="T107" fmla="*/ 15 h 1081"/>
                <a:gd name="T108" fmla="*/ 32 w 1928"/>
                <a:gd name="T109" fmla="*/ 14 h 1081"/>
                <a:gd name="T110" fmla="*/ 33 w 1928"/>
                <a:gd name="T111" fmla="*/ 11 h 1081"/>
                <a:gd name="T112" fmla="*/ 35 w 1928"/>
                <a:gd name="T113" fmla="*/ 9 h 1081"/>
                <a:gd name="T114" fmla="*/ 35 w 1928"/>
                <a:gd name="T115" fmla="*/ 7 h 1081"/>
                <a:gd name="T116" fmla="*/ 36 w 1928"/>
                <a:gd name="T117" fmla="*/ 6 h 1081"/>
                <a:gd name="T118" fmla="*/ 40 w 1928"/>
                <a:gd name="T119" fmla="*/ 5 h 1081"/>
                <a:gd name="T120" fmla="*/ 41 w 1928"/>
                <a:gd name="T121" fmla="*/ 4 h 1081"/>
                <a:gd name="T122" fmla="*/ 40 w 1928"/>
                <a:gd name="T123" fmla="*/ 2 h 1081"/>
                <a:gd name="T124" fmla="*/ 40 w 1928"/>
                <a:gd name="T125" fmla="*/ 1 h 108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928"/>
                <a:gd name="T190" fmla="*/ 0 h 1081"/>
                <a:gd name="T191" fmla="*/ 1928 w 1928"/>
                <a:gd name="T192" fmla="*/ 1081 h 1081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928" h="1081">
                  <a:moveTo>
                    <a:pt x="1086" y="2"/>
                  </a:moveTo>
                  <a:lnTo>
                    <a:pt x="1092" y="0"/>
                  </a:lnTo>
                  <a:lnTo>
                    <a:pt x="1099" y="0"/>
                  </a:lnTo>
                  <a:lnTo>
                    <a:pt x="1105" y="0"/>
                  </a:lnTo>
                  <a:lnTo>
                    <a:pt x="1111" y="1"/>
                  </a:lnTo>
                  <a:lnTo>
                    <a:pt x="1117" y="3"/>
                  </a:lnTo>
                  <a:lnTo>
                    <a:pt x="1121" y="6"/>
                  </a:lnTo>
                  <a:lnTo>
                    <a:pt x="1126" y="8"/>
                  </a:lnTo>
                  <a:lnTo>
                    <a:pt x="1130" y="11"/>
                  </a:lnTo>
                  <a:lnTo>
                    <a:pt x="1135" y="14"/>
                  </a:lnTo>
                  <a:lnTo>
                    <a:pt x="1140" y="16"/>
                  </a:lnTo>
                  <a:lnTo>
                    <a:pt x="1145" y="18"/>
                  </a:lnTo>
                  <a:lnTo>
                    <a:pt x="1150" y="21"/>
                  </a:lnTo>
                  <a:lnTo>
                    <a:pt x="1156" y="22"/>
                  </a:lnTo>
                  <a:lnTo>
                    <a:pt x="1163" y="22"/>
                  </a:lnTo>
                  <a:lnTo>
                    <a:pt x="1169" y="22"/>
                  </a:lnTo>
                  <a:lnTo>
                    <a:pt x="1178" y="21"/>
                  </a:lnTo>
                  <a:lnTo>
                    <a:pt x="1182" y="19"/>
                  </a:lnTo>
                  <a:lnTo>
                    <a:pt x="1188" y="21"/>
                  </a:lnTo>
                  <a:lnTo>
                    <a:pt x="1194" y="22"/>
                  </a:lnTo>
                  <a:lnTo>
                    <a:pt x="1199" y="24"/>
                  </a:lnTo>
                  <a:lnTo>
                    <a:pt x="1205" y="27"/>
                  </a:lnTo>
                  <a:lnTo>
                    <a:pt x="1211" y="30"/>
                  </a:lnTo>
                  <a:lnTo>
                    <a:pt x="1217" y="34"/>
                  </a:lnTo>
                  <a:lnTo>
                    <a:pt x="1222" y="38"/>
                  </a:lnTo>
                  <a:lnTo>
                    <a:pt x="1228" y="42"/>
                  </a:lnTo>
                  <a:lnTo>
                    <a:pt x="1233" y="47"/>
                  </a:lnTo>
                  <a:lnTo>
                    <a:pt x="1237" y="52"/>
                  </a:lnTo>
                  <a:lnTo>
                    <a:pt x="1241" y="57"/>
                  </a:lnTo>
                  <a:lnTo>
                    <a:pt x="1244" y="62"/>
                  </a:lnTo>
                  <a:lnTo>
                    <a:pt x="1248" y="68"/>
                  </a:lnTo>
                  <a:lnTo>
                    <a:pt x="1250" y="72"/>
                  </a:lnTo>
                  <a:lnTo>
                    <a:pt x="1251" y="78"/>
                  </a:lnTo>
                  <a:lnTo>
                    <a:pt x="1257" y="90"/>
                  </a:lnTo>
                  <a:lnTo>
                    <a:pt x="1264" y="99"/>
                  </a:lnTo>
                  <a:lnTo>
                    <a:pt x="1273" y="104"/>
                  </a:lnTo>
                  <a:lnTo>
                    <a:pt x="1281" y="108"/>
                  </a:lnTo>
                  <a:lnTo>
                    <a:pt x="1291" y="109"/>
                  </a:lnTo>
                  <a:lnTo>
                    <a:pt x="1302" y="109"/>
                  </a:lnTo>
                  <a:lnTo>
                    <a:pt x="1312" y="108"/>
                  </a:lnTo>
                  <a:lnTo>
                    <a:pt x="1322" y="106"/>
                  </a:lnTo>
                  <a:lnTo>
                    <a:pt x="1334" y="103"/>
                  </a:lnTo>
                  <a:lnTo>
                    <a:pt x="1345" y="102"/>
                  </a:lnTo>
                  <a:lnTo>
                    <a:pt x="1356" y="101"/>
                  </a:lnTo>
                  <a:lnTo>
                    <a:pt x="1367" y="102"/>
                  </a:lnTo>
                  <a:lnTo>
                    <a:pt x="1378" y="104"/>
                  </a:lnTo>
                  <a:lnTo>
                    <a:pt x="1388" y="109"/>
                  </a:lnTo>
                  <a:lnTo>
                    <a:pt x="1398" y="116"/>
                  </a:lnTo>
                  <a:lnTo>
                    <a:pt x="1407" y="127"/>
                  </a:lnTo>
                  <a:lnTo>
                    <a:pt x="1414" y="117"/>
                  </a:lnTo>
                  <a:lnTo>
                    <a:pt x="1422" y="110"/>
                  </a:lnTo>
                  <a:lnTo>
                    <a:pt x="1430" y="106"/>
                  </a:lnTo>
                  <a:lnTo>
                    <a:pt x="1437" y="103"/>
                  </a:lnTo>
                  <a:lnTo>
                    <a:pt x="1445" y="103"/>
                  </a:lnTo>
                  <a:lnTo>
                    <a:pt x="1453" y="104"/>
                  </a:lnTo>
                  <a:lnTo>
                    <a:pt x="1461" y="106"/>
                  </a:lnTo>
                  <a:lnTo>
                    <a:pt x="1470" y="109"/>
                  </a:lnTo>
                  <a:lnTo>
                    <a:pt x="1478" y="111"/>
                  </a:lnTo>
                  <a:lnTo>
                    <a:pt x="1486" y="115"/>
                  </a:lnTo>
                  <a:lnTo>
                    <a:pt x="1494" y="117"/>
                  </a:lnTo>
                  <a:lnTo>
                    <a:pt x="1503" y="118"/>
                  </a:lnTo>
                  <a:lnTo>
                    <a:pt x="1512" y="119"/>
                  </a:lnTo>
                  <a:lnTo>
                    <a:pt x="1521" y="118"/>
                  </a:lnTo>
                  <a:lnTo>
                    <a:pt x="1530" y="115"/>
                  </a:lnTo>
                  <a:lnTo>
                    <a:pt x="1541" y="110"/>
                  </a:lnTo>
                  <a:lnTo>
                    <a:pt x="1544" y="106"/>
                  </a:lnTo>
                  <a:lnTo>
                    <a:pt x="1549" y="101"/>
                  </a:lnTo>
                  <a:lnTo>
                    <a:pt x="1555" y="96"/>
                  </a:lnTo>
                  <a:lnTo>
                    <a:pt x="1559" y="91"/>
                  </a:lnTo>
                  <a:lnTo>
                    <a:pt x="1564" y="85"/>
                  </a:lnTo>
                  <a:lnTo>
                    <a:pt x="1568" y="79"/>
                  </a:lnTo>
                  <a:lnTo>
                    <a:pt x="1573" y="73"/>
                  </a:lnTo>
                  <a:lnTo>
                    <a:pt x="1578" y="68"/>
                  </a:lnTo>
                  <a:lnTo>
                    <a:pt x="1582" y="62"/>
                  </a:lnTo>
                  <a:lnTo>
                    <a:pt x="1587" y="57"/>
                  </a:lnTo>
                  <a:lnTo>
                    <a:pt x="1593" y="54"/>
                  </a:lnTo>
                  <a:lnTo>
                    <a:pt x="1597" y="50"/>
                  </a:lnTo>
                  <a:lnTo>
                    <a:pt x="1602" y="49"/>
                  </a:lnTo>
                  <a:lnTo>
                    <a:pt x="1606" y="49"/>
                  </a:lnTo>
                  <a:lnTo>
                    <a:pt x="1611" y="50"/>
                  </a:lnTo>
                  <a:lnTo>
                    <a:pt x="1617" y="54"/>
                  </a:lnTo>
                  <a:lnTo>
                    <a:pt x="1617" y="63"/>
                  </a:lnTo>
                  <a:lnTo>
                    <a:pt x="1618" y="72"/>
                  </a:lnTo>
                  <a:lnTo>
                    <a:pt x="1622" y="79"/>
                  </a:lnTo>
                  <a:lnTo>
                    <a:pt x="1627" y="87"/>
                  </a:lnTo>
                  <a:lnTo>
                    <a:pt x="1634" y="94"/>
                  </a:lnTo>
                  <a:lnTo>
                    <a:pt x="1641" y="100"/>
                  </a:lnTo>
                  <a:lnTo>
                    <a:pt x="1649" y="106"/>
                  </a:lnTo>
                  <a:lnTo>
                    <a:pt x="1658" y="111"/>
                  </a:lnTo>
                  <a:lnTo>
                    <a:pt x="1667" y="116"/>
                  </a:lnTo>
                  <a:lnTo>
                    <a:pt x="1676" y="121"/>
                  </a:lnTo>
                  <a:lnTo>
                    <a:pt x="1687" y="125"/>
                  </a:lnTo>
                  <a:lnTo>
                    <a:pt x="1696" y="130"/>
                  </a:lnTo>
                  <a:lnTo>
                    <a:pt x="1704" y="135"/>
                  </a:lnTo>
                  <a:lnTo>
                    <a:pt x="1712" y="140"/>
                  </a:lnTo>
                  <a:lnTo>
                    <a:pt x="1719" y="146"/>
                  </a:lnTo>
                  <a:lnTo>
                    <a:pt x="1726" y="152"/>
                  </a:lnTo>
                  <a:lnTo>
                    <a:pt x="1726" y="161"/>
                  </a:lnTo>
                  <a:lnTo>
                    <a:pt x="1726" y="170"/>
                  </a:lnTo>
                  <a:lnTo>
                    <a:pt x="1726" y="178"/>
                  </a:lnTo>
                  <a:lnTo>
                    <a:pt x="1726" y="186"/>
                  </a:lnTo>
                  <a:lnTo>
                    <a:pt x="1725" y="193"/>
                  </a:lnTo>
                  <a:lnTo>
                    <a:pt x="1722" y="200"/>
                  </a:lnTo>
                  <a:lnTo>
                    <a:pt x="1721" y="207"/>
                  </a:lnTo>
                  <a:lnTo>
                    <a:pt x="1720" y="212"/>
                  </a:lnTo>
                  <a:lnTo>
                    <a:pt x="1719" y="218"/>
                  </a:lnTo>
                  <a:lnTo>
                    <a:pt x="1719" y="224"/>
                  </a:lnTo>
                  <a:lnTo>
                    <a:pt x="1718" y="230"/>
                  </a:lnTo>
                  <a:lnTo>
                    <a:pt x="1719" y="235"/>
                  </a:lnTo>
                  <a:lnTo>
                    <a:pt x="1719" y="242"/>
                  </a:lnTo>
                  <a:lnTo>
                    <a:pt x="1721" y="248"/>
                  </a:lnTo>
                  <a:lnTo>
                    <a:pt x="1724" y="254"/>
                  </a:lnTo>
                  <a:lnTo>
                    <a:pt x="1728" y="261"/>
                  </a:lnTo>
                  <a:lnTo>
                    <a:pt x="1739" y="265"/>
                  </a:lnTo>
                  <a:lnTo>
                    <a:pt x="1748" y="271"/>
                  </a:lnTo>
                  <a:lnTo>
                    <a:pt x="1755" y="277"/>
                  </a:lnTo>
                  <a:lnTo>
                    <a:pt x="1760" y="284"/>
                  </a:lnTo>
                  <a:lnTo>
                    <a:pt x="1765" y="289"/>
                  </a:lnTo>
                  <a:lnTo>
                    <a:pt x="1767" y="296"/>
                  </a:lnTo>
                  <a:lnTo>
                    <a:pt x="1771" y="303"/>
                  </a:lnTo>
                  <a:lnTo>
                    <a:pt x="1773" y="310"/>
                  </a:lnTo>
                  <a:lnTo>
                    <a:pt x="1775" y="316"/>
                  </a:lnTo>
                  <a:lnTo>
                    <a:pt x="1778" y="323"/>
                  </a:lnTo>
                  <a:lnTo>
                    <a:pt x="1782" y="328"/>
                  </a:lnTo>
                  <a:lnTo>
                    <a:pt x="1787" y="335"/>
                  </a:lnTo>
                  <a:lnTo>
                    <a:pt x="1793" y="341"/>
                  </a:lnTo>
                  <a:lnTo>
                    <a:pt x="1802" y="346"/>
                  </a:lnTo>
                  <a:lnTo>
                    <a:pt x="1812" y="351"/>
                  </a:lnTo>
                  <a:lnTo>
                    <a:pt x="1826" y="356"/>
                  </a:lnTo>
                  <a:lnTo>
                    <a:pt x="1828" y="361"/>
                  </a:lnTo>
                  <a:lnTo>
                    <a:pt x="1832" y="365"/>
                  </a:lnTo>
                  <a:lnTo>
                    <a:pt x="1835" y="370"/>
                  </a:lnTo>
                  <a:lnTo>
                    <a:pt x="1839" y="376"/>
                  </a:lnTo>
                  <a:lnTo>
                    <a:pt x="1842" y="381"/>
                  </a:lnTo>
                  <a:lnTo>
                    <a:pt x="1846" y="386"/>
                  </a:lnTo>
                  <a:lnTo>
                    <a:pt x="1849" y="391"/>
                  </a:lnTo>
                  <a:lnTo>
                    <a:pt x="1854" y="395"/>
                  </a:lnTo>
                  <a:lnTo>
                    <a:pt x="1858" y="400"/>
                  </a:lnTo>
                  <a:lnTo>
                    <a:pt x="1862" y="403"/>
                  </a:lnTo>
                  <a:lnTo>
                    <a:pt x="1867" y="407"/>
                  </a:lnTo>
                  <a:lnTo>
                    <a:pt x="1872" y="408"/>
                  </a:lnTo>
                  <a:lnTo>
                    <a:pt x="1877" y="410"/>
                  </a:lnTo>
                  <a:lnTo>
                    <a:pt x="1882" y="410"/>
                  </a:lnTo>
                  <a:lnTo>
                    <a:pt x="1888" y="409"/>
                  </a:lnTo>
                  <a:lnTo>
                    <a:pt x="1895" y="408"/>
                  </a:lnTo>
                  <a:lnTo>
                    <a:pt x="1896" y="408"/>
                  </a:lnTo>
                  <a:lnTo>
                    <a:pt x="1897" y="409"/>
                  </a:lnTo>
                  <a:lnTo>
                    <a:pt x="1900" y="410"/>
                  </a:lnTo>
                  <a:lnTo>
                    <a:pt x="1902" y="411"/>
                  </a:lnTo>
                  <a:lnTo>
                    <a:pt x="1905" y="412"/>
                  </a:lnTo>
                  <a:lnTo>
                    <a:pt x="1908" y="415"/>
                  </a:lnTo>
                  <a:lnTo>
                    <a:pt x="1911" y="416"/>
                  </a:lnTo>
                  <a:lnTo>
                    <a:pt x="1914" y="417"/>
                  </a:lnTo>
                  <a:lnTo>
                    <a:pt x="1917" y="419"/>
                  </a:lnTo>
                  <a:lnTo>
                    <a:pt x="1920" y="420"/>
                  </a:lnTo>
                  <a:lnTo>
                    <a:pt x="1923" y="422"/>
                  </a:lnTo>
                  <a:lnTo>
                    <a:pt x="1925" y="423"/>
                  </a:lnTo>
                  <a:lnTo>
                    <a:pt x="1926" y="424"/>
                  </a:lnTo>
                  <a:lnTo>
                    <a:pt x="1927" y="424"/>
                  </a:lnTo>
                  <a:lnTo>
                    <a:pt x="1928" y="425"/>
                  </a:lnTo>
                  <a:lnTo>
                    <a:pt x="1927" y="425"/>
                  </a:lnTo>
                  <a:lnTo>
                    <a:pt x="1926" y="426"/>
                  </a:lnTo>
                  <a:lnTo>
                    <a:pt x="1924" y="430"/>
                  </a:lnTo>
                  <a:lnTo>
                    <a:pt x="1921" y="433"/>
                  </a:lnTo>
                  <a:lnTo>
                    <a:pt x="1918" y="436"/>
                  </a:lnTo>
                  <a:lnTo>
                    <a:pt x="1914" y="441"/>
                  </a:lnTo>
                  <a:lnTo>
                    <a:pt x="1910" y="446"/>
                  </a:lnTo>
                  <a:lnTo>
                    <a:pt x="1906" y="451"/>
                  </a:lnTo>
                  <a:lnTo>
                    <a:pt x="1903" y="456"/>
                  </a:lnTo>
                  <a:lnTo>
                    <a:pt x="1898" y="461"/>
                  </a:lnTo>
                  <a:lnTo>
                    <a:pt x="1895" y="465"/>
                  </a:lnTo>
                  <a:lnTo>
                    <a:pt x="1891" y="469"/>
                  </a:lnTo>
                  <a:lnTo>
                    <a:pt x="1889" y="472"/>
                  </a:lnTo>
                  <a:lnTo>
                    <a:pt x="1887" y="476"/>
                  </a:lnTo>
                  <a:lnTo>
                    <a:pt x="1886" y="477"/>
                  </a:lnTo>
                  <a:lnTo>
                    <a:pt x="1886" y="478"/>
                  </a:lnTo>
                  <a:lnTo>
                    <a:pt x="1871" y="485"/>
                  </a:lnTo>
                  <a:lnTo>
                    <a:pt x="1857" y="494"/>
                  </a:lnTo>
                  <a:lnTo>
                    <a:pt x="1843" y="505"/>
                  </a:lnTo>
                  <a:lnTo>
                    <a:pt x="1829" y="519"/>
                  </a:lnTo>
                  <a:lnTo>
                    <a:pt x="1817" y="533"/>
                  </a:lnTo>
                  <a:lnTo>
                    <a:pt x="1804" y="549"/>
                  </a:lnTo>
                  <a:lnTo>
                    <a:pt x="1791" y="565"/>
                  </a:lnTo>
                  <a:lnTo>
                    <a:pt x="1780" y="582"/>
                  </a:lnTo>
                  <a:lnTo>
                    <a:pt x="1767" y="600"/>
                  </a:lnTo>
                  <a:lnTo>
                    <a:pt x="1757" y="617"/>
                  </a:lnTo>
                  <a:lnTo>
                    <a:pt x="1745" y="634"/>
                  </a:lnTo>
                  <a:lnTo>
                    <a:pt x="1735" y="650"/>
                  </a:lnTo>
                  <a:lnTo>
                    <a:pt x="1726" y="666"/>
                  </a:lnTo>
                  <a:lnTo>
                    <a:pt x="1716" y="680"/>
                  </a:lnTo>
                  <a:lnTo>
                    <a:pt x="1706" y="694"/>
                  </a:lnTo>
                  <a:lnTo>
                    <a:pt x="1698" y="706"/>
                  </a:lnTo>
                  <a:lnTo>
                    <a:pt x="1690" y="710"/>
                  </a:lnTo>
                  <a:lnTo>
                    <a:pt x="1682" y="714"/>
                  </a:lnTo>
                  <a:lnTo>
                    <a:pt x="1673" y="719"/>
                  </a:lnTo>
                  <a:lnTo>
                    <a:pt x="1664" y="724"/>
                  </a:lnTo>
                  <a:lnTo>
                    <a:pt x="1655" y="728"/>
                  </a:lnTo>
                  <a:lnTo>
                    <a:pt x="1645" y="734"/>
                  </a:lnTo>
                  <a:lnTo>
                    <a:pt x="1635" y="740"/>
                  </a:lnTo>
                  <a:lnTo>
                    <a:pt x="1626" y="746"/>
                  </a:lnTo>
                  <a:lnTo>
                    <a:pt x="1617" y="751"/>
                  </a:lnTo>
                  <a:lnTo>
                    <a:pt x="1608" y="758"/>
                  </a:lnTo>
                  <a:lnTo>
                    <a:pt x="1599" y="765"/>
                  </a:lnTo>
                  <a:lnTo>
                    <a:pt x="1591" y="773"/>
                  </a:lnTo>
                  <a:lnTo>
                    <a:pt x="1585" y="782"/>
                  </a:lnTo>
                  <a:lnTo>
                    <a:pt x="1579" y="791"/>
                  </a:lnTo>
                  <a:lnTo>
                    <a:pt x="1574" y="802"/>
                  </a:lnTo>
                  <a:lnTo>
                    <a:pt x="1571" y="813"/>
                  </a:lnTo>
                  <a:lnTo>
                    <a:pt x="1501" y="824"/>
                  </a:lnTo>
                  <a:lnTo>
                    <a:pt x="1427" y="835"/>
                  </a:lnTo>
                  <a:lnTo>
                    <a:pt x="1349" y="848"/>
                  </a:lnTo>
                  <a:lnTo>
                    <a:pt x="1267" y="860"/>
                  </a:lnTo>
                  <a:lnTo>
                    <a:pt x="1184" y="873"/>
                  </a:lnTo>
                  <a:lnTo>
                    <a:pt x="1100" y="887"/>
                  </a:lnTo>
                  <a:lnTo>
                    <a:pt x="1018" y="899"/>
                  </a:lnTo>
                  <a:lnTo>
                    <a:pt x="934" y="912"/>
                  </a:lnTo>
                  <a:lnTo>
                    <a:pt x="853" y="925"/>
                  </a:lnTo>
                  <a:lnTo>
                    <a:pt x="774" y="936"/>
                  </a:lnTo>
                  <a:lnTo>
                    <a:pt x="699" y="947"/>
                  </a:lnTo>
                  <a:lnTo>
                    <a:pt x="629" y="957"/>
                  </a:lnTo>
                  <a:lnTo>
                    <a:pt x="564" y="966"/>
                  </a:lnTo>
                  <a:lnTo>
                    <a:pt x="505" y="974"/>
                  </a:lnTo>
                  <a:lnTo>
                    <a:pt x="453" y="981"/>
                  </a:lnTo>
                  <a:lnTo>
                    <a:pt x="411" y="987"/>
                  </a:lnTo>
                  <a:lnTo>
                    <a:pt x="401" y="987"/>
                  </a:lnTo>
                  <a:lnTo>
                    <a:pt x="393" y="988"/>
                  </a:lnTo>
                  <a:lnTo>
                    <a:pt x="387" y="988"/>
                  </a:lnTo>
                  <a:lnTo>
                    <a:pt x="380" y="989"/>
                  </a:lnTo>
                  <a:lnTo>
                    <a:pt x="373" y="989"/>
                  </a:lnTo>
                  <a:lnTo>
                    <a:pt x="367" y="989"/>
                  </a:lnTo>
                  <a:lnTo>
                    <a:pt x="362" y="989"/>
                  </a:lnTo>
                  <a:lnTo>
                    <a:pt x="358" y="989"/>
                  </a:lnTo>
                  <a:lnTo>
                    <a:pt x="353" y="989"/>
                  </a:lnTo>
                  <a:lnTo>
                    <a:pt x="350" y="989"/>
                  </a:lnTo>
                  <a:lnTo>
                    <a:pt x="346" y="988"/>
                  </a:lnTo>
                  <a:lnTo>
                    <a:pt x="344" y="988"/>
                  </a:lnTo>
                  <a:lnTo>
                    <a:pt x="342" y="988"/>
                  </a:lnTo>
                  <a:lnTo>
                    <a:pt x="341" y="988"/>
                  </a:lnTo>
                  <a:lnTo>
                    <a:pt x="339" y="988"/>
                  </a:lnTo>
                  <a:lnTo>
                    <a:pt x="339" y="989"/>
                  </a:lnTo>
                  <a:lnTo>
                    <a:pt x="339" y="993"/>
                  </a:lnTo>
                  <a:lnTo>
                    <a:pt x="341" y="996"/>
                  </a:lnTo>
                  <a:lnTo>
                    <a:pt x="341" y="999"/>
                  </a:lnTo>
                  <a:lnTo>
                    <a:pt x="342" y="1004"/>
                  </a:lnTo>
                  <a:lnTo>
                    <a:pt x="343" y="1009"/>
                  </a:lnTo>
                  <a:lnTo>
                    <a:pt x="344" y="1013"/>
                  </a:lnTo>
                  <a:lnTo>
                    <a:pt x="344" y="1018"/>
                  </a:lnTo>
                  <a:lnTo>
                    <a:pt x="345" y="1022"/>
                  </a:lnTo>
                  <a:lnTo>
                    <a:pt x="346" y="1027"/>
                  </a:lnTo>
                  <a:lnTo>
                    <a:pt x="346" y="1030"/>
                  </a:lnTo>
                  <a:lnTo>
                    <a:pt x="347" y="1034"/>
                  </a:lnTo>
                  <a:lnTo>
                    <a:pt x="347" y="1037"/>
                  </a:lnTo>
                  <a:lnTo>
                    <a:pt x="347" y="1038"/>
                  </a:lnTo>
                  <a:lnTo>
                    <a:pt x="349" y="1040"/>
                  </a:lnTo>
                  <a:lnTo>
                    <a:pt x="344" y="1040"/>
                  </a:lnTo>
                  <a:lnTo>
                    <a:pt x="334" y="1041"/>
                  </a:lnTo>
                  <a:lnTo>
                    <a:pt x="316" y="1043"/>
                  </a:lnTo>
                  <a:lnTo>
                    <a:pt x="295" y="1045"/>
                  </a:lnTo>
                  <a:lnTo>
                    <a:pt x="268" y="1049"/>
                  </a:lnTo>
                  <a:lnTo>
                    <a:pt x="239" y="1052"/>
                  </a:lnTo>
                  <a:lnTo>
                    <a:pt x="207" y="1056"/>
                  </a:lnTo>
                  <a:lnTo>
                    <a:pt x="176" y="1060"/>
                  </a:lnTo>
                  <a:lnTo>
                    <a:pt x="144" y="1064"/>
                  </a:lnTo>
                  <a:lnTo>
                    <a:pt x="112" y="1067"/>
                  </a:lnTo>
                  <a:lnTo>
                    <a:pt x="83" y="1071"/>
                  </a:lnTo>
                  <a:lnTo>
                    <a:pt x="57" y="1074"/>
                  </a:lnTo>
                  <a:lnTo>
                    <a:pt x="35" y="1076"/>
                  </a:lnTo>
                  <a:lnTo>
                    <a:pt x="17" y="1079"/>
                  </a:lnTo>
                  <a:lnTo>
                    <a:pt x="7" y="1080"/>
                  </a:lnTo>
                  <a:lnTo>
                    <a:pt x="4" y="1081"/>
                  </a:lnTo>
                  <a:lnTo>
                    <a:pt x="3" y="1080"/>
                  </a:lnTo>
                  <a:lnTo>
                    <a:pt x="3" y="1079"/>
                  </a:lnTo>
                  <a:lnTo>
                    <a:pt x="1" y="1078"/>
                  </a:lnTo>
                  <a:lnTo>
                    <a:pt x="1" y="1075"/>
                  </a:lnTo>
                  <a:lnTo>
                    <a:pt x="1" y="1073"/>
                  </a:lnTo>
                  <a:lnTo>
                    <a:pt x="0" y="1069"/>
                  </a:lnTo>
                  <a:lnTo>
                    <a:pt x="0" y="1066"/>
                  </a:lnTo>
                  <a:lnTo>
                    <a:pt x="1" y="1063"/>
                  </a:lnTo>
                  <a:lnTo>
                    <a:pt x="3" y="1059"/>
                  </a:lnTo>
                  <a:lnTo>
                    <a:pt x="4" y="1056"/>
                  </a:lnTo>
                  <a:lnTo>
                    <a:pt x="7" y="1053"/>
                  </a:lnTo>
                  <a:lnTo>
                    <a:pt x="11" y="1050"/>
                  </a:lnTo>
                  <a:lnTo>
                    <a:pt x="15" y="1047"/>
                  </a:lnTo>
                  <a:lnTo>
                    <a:pt x="21" y="1044"/>
                  </a:lnTo>
                  <a:lnTo>
                    <a:pt x="28" y="1043"/>
                  </a:lnTo>
                  <a:lnTo>
                    <a:pt x="37" y="1042"/>
                  </a:lnTo>
                  <a:lnTo>
                    <a:pt x="36" y="1041"/>
                  </a:lnTo>
                  <a:lnTo>
                    <a:pt x="36" y="1040"/>
                  </a:lnTo>
                  <a:lnTo>
                    <a:pt x="34" y="1037"/>
                  </a:lnTo>
                  <a:lnTo>
                    <a:pt x="32" y="1035"/>
                  </a:lnTo>
                  <a:lnTo>
                    <a:pt x="30" y="1032"/>
                  </a:lnTo>
                  <a:lnTo>
                    <a:pt x="29" y="1027"/>
                  </a:lnTo>
                  <a:lnTo>
                    <a:pt x="27" y="1022"/>
                  </a:lnTo>
                  <a:lnTo>
                    <a:pt x="24" y="1018"/>
                  </a:lnTo>
                  <a:lnTo>
                    <a:pt x="22" y="1012"/>
                  </a:lnTo>
                  <a:lnTo>
                    <a:pt x="20" y="1005"/>
                  </a:lnTo>
                  <a:lnTo>
                    <a:pt x="17" y="998"/>
                  </a:lnTo>
                  <a:lnTo>
                    <a:pt x="15" y="991"/>
                  </a:lnTo>
                  <a:lnTo>
                    <a:pt x="14" y="984"/>
                  </a:lnTo>
                  <a:lnTo>
                    <a:pt x="13" y="978"/>
                  </a:lnTo>
                  <a:lnTo>
                    <a:pt x="13" y="970"/>
                  </a:lnTo>
                  <a:lnTo>
                    <a:pt x="13" y="963"/>
                  </a:lnTo>
                  <a:lnTo>
                    <a:pt x="13" y="956"/>
                  </a:lnTo>
                  <a:lnTo>
                    <a:pt x="13" y="949"/>
                  </a:lnTo>
                  <a:lnTo>
                    <a:pt x="14" y="942"/>
                  </a:lnTo>
                  <a:lnTo>
                    <a:pt x="14" y="934"/>
                  </a:lnTo>
                  <a:lnTo>
                    <a:pt x="15" y="926"/>
                  </a:lnTo>
                  <a:lnTo>
                    <a:pt x="16" y="918"/>
                  </a:lnTo>
                  <a:lnTo>
                    <a:pt x="17" y="910"/>
                  </a:lnTo>
                  <a:lnTo>
                    <a:pt x="20" y="902"/>
                  </a:lnTo>
                  <a:lnTo>
                    <a:pt x="21" y="894"/>
                  </a:lnTo>
                  <a:lnTo>
                    <a:pt x="22" y="887"/>
                  </a:lnTo>
                  <a:lnTo>
                    <a:pt x="23" y="881"/>
                  </a:lnTo>
                  <a:lnTo>
                    <a:pt x="24" y="875"/>
                  </a:lnTo>
                  <a:lnTo>
                    <a:pt x="24" y="871"/>
                  </a:lnTo>
                  <a:lnTo>
                    <a:pt x="26" y="867"/>
                  </a:lnTo>
                  <a:lnTo>
                    <a:pt x="26" y="865"/>
                  </a:lnTo>
                  <a:lnTo>
                    <a:pt x="27" y="865"/>
                  </a:lnTo>
                  <a:lnTo>
                    <a:pt x="38" y="851"/>
                  </a:lnTo>
                  <a:lnTo>
                    <a:pt x="50" y="842"/>
                  </a:lnTo>
                  <a:lnTo>
                    <a:pt x="61" y="835"/>
                  </a:lnTo>
                  <a:lnTo>
                    <a:pt x="72" y="832"/>
                  </a:lnTo>
                  <a:lnTo>
                    <a:pt x="83" y="829"/>
                  </a:lnTo>
                  <a:lnTo>
                    <a:pt x="93" y="829"/>
                  </a:lnTo>
                  <a:lnTo>
                    <a:pt x="104" y="832"/>
                  </a:lnTo>
                  <a:lnTo>
                    <a:pt x="114" y="834"/>
                  </a:lnTo>
                  <a:lnTo>
                    <a:pt x="123" y="837"/>
                  </a:lnTo>
                  <a:lnTo>
                    <a:pt x="134" y="842"/>
                  </a:lnTo>
                  <a:lnTo>
                    <a:pt x="144" y="847"/>
                  </a:lnTo>
                  <a:lnTo>
                    <a:pt x="154" y="850"/>
                  </a:lnTo>
                  <a:lnTo>
                    <a:pt x="165" y="855"/>
                  </a:lnTo>
                  <a:lnTo>
                    <a:pt x="174" y="857"/>
                  </a:lnTo>
                  <a:lnTo>
                    <a:pt x="184" y="858"/>
                  </a:lnTo>
                  <a:lnTo>
                    <a:pt x="196" y="859"/>
                  </a:lnTo>
                  <a:lnTo>
                    <a:pt x="203" y="855"/>
                  </a:lnTo>
                  <a:lnTo>
                    <a:pt x="208" y="850"/>
                  </a:lnTo>
                  <a:lnTo>
                    <a:pt x="212" y="845"/>
                  </a:lnTo>
                  <a:lnTo>
                    <a:pt x="214" y="840"/>
                  </a:lnTo>
                  <a:lnTo>
                    <a:pt x="214" y="834"/>
                  </a:lnTo>
                  <a:lnTo>
                    <a:pt x="213" y="828"/>
                  </a:lnTo>
                  <a:lnTo>
                    <a:pt x="212" y="822"/>
                  </a:lnTo>
                  <a:lnTo>
                    <a:pt x="208" y="817"/>
                  </a:lnTo>
                  <a:lnTo>
                    <a:pt x="206" y="810"/>
                  </a:lnTo>
                  <a:lnTo>
                    <a:pt x="203" y="803"/>
                  </a:lnTo>
                  <a:lnTo>
                    <a:pt x="198" y="797"/>
                  </a:lnTo>
                  <a:lnTo>
                    <a:pt x="195" y="790"/>
                  </a:lnTo>
                  <a:lnTo>
                    <a:pt x="192" y="785"/>
                  </a:lnTo>
                  <a:lnTo>
                    <a:pt x="189" y="779"/>
                  </a:lnTo>
                  <a:lnTo>
                    <a:pt x="188" y="772"/>
                  </a:lnTo>
                  <a:lnTo>
                    <a:pt x="188" y="767"/>
                  </a:lnTo>
                  <a:lnTo>
                    <a:pt x="190" y="757"/>
                  </a:lnTo>
                  <a:lnTo>
                    <a:pt x="195" y="749"/>
                  </a:lnTo>
                  <a:lnTo>
                    <a:pt x="200" y="742"/>
                  </a:lnTo>
                  <a:lnTo>
                    <a:pt x="207" y="736"/>
                  </a:lnTo>
                  <a:lnTo>
                    <a:pt x="215" y="732"/>
                  </a:lnTo>
                  <a:lnTo>
                    <a:pt x="223" y="728"/>
                  </a:lnTo>
                  <a:lnTo>
                    <a:pt x="231" y="725"/>
                  </a:lnTo>
                  <a:lnTo>
                    <a:pt x="241" y="721"/>
                  </a:lnTo>
                  <a:lnTo>
                    <a:pt x="250" y="718"/>
                  </a:lnTo>
                  <a:lnTo>
                    <a:pt x="258" y="716"/>
                  </a:lnTo>
                  <a:lnTo>
                    <a:pt x="266" y="711"/>
                  </a:lnTo>
                  <a:lnTo>
                    <a:pt x="274" y="708"/>
                  </a:lnTo>
                  <a:lnTo>
                    <a:pt x="280" y="702"/>
                  </a:lnTo>
                  <a:lnTo>
                    <a:pt x="284" y="696"/>
                  </a:lnTo>
                  <a:lnTo>
                    <a:pt x="288" y="688"/>
                  </a:lnTo>
                  <a:lnTo>
                    <a:pt x="290" y="680"/>
                  </a:lnTo>
                  <a:lnTo>
                    <a:pt x="287" y="674"/>
                  </a:lnTo>
                  <a:lnTo>
                    <a:pt x="284" y="669"/>
                  </a:lnTo>
                  <a:lnTo>
                    <a:pt x="282" y="663"/>
                  </a:lnTo>
                  <a:lnTo>
                    <a:pt x="280" y="657"/>
                  </a:lnTo>
                  <a:lnTo>
                    <a:pt x="278" y="651"/>
                  </a:lnTo>
                  <a:lnTo>
                    <a:pt x="277" y="646"/>
                  </a:lnTo>
                  <a:lnTo>
                    <a:pt x="277" y="640"/>
                  </a:lnTo>
                  <a:lnTo>
                    <a:pt x="277" y="635"/>
                  </a:lnTo>
                  <a:lnTo>
                    <a:pt x="277" y="629"/>
                  </a:lnTo>
                  <a:lnTo>
                    <a:pt x="278" y="624"/>
                  </a:lnTo>
                  <a:lnTo>
                    <a:pt x="281" y="619"/>
                  </a:lnTo>
                  <a:lnTo>
                    <a:pt x="283" y="615"/>
                  </a:lnTo>
                  <a:lnTo>
                    <a:pt x="285" y="611"/>
                  </a:lnTo>
                  <a:lnTo>
                    <a:pt x="289" y="607"/>
                  </a:lnTo>
                  <a:lnTo>
                    <a:pt x="293" y="603"/>
                  </a:lnTo>
                  <a:lnTo>
                    <a:pt x="299" y="601"/>
                  </a:lnTo>
                  <a:lnTo>
                    <a:pt x="303" y="592"/>
                  </a:lnTo>
                  <a:lnTo>
                    <a:pt x="308" y="584"/>
                  </a:lnTo>
                  <a:lnTo>
                    <a:pt x="314" y="577"/>
                  </a:lnTo>
                  <a:lnTo>
                    <a:pt x="322" y="570"/>
                  </a:lnTo>
                  <a:lnTo>
                    <a:pt x="331" y="564"/>
                  </a:lnTo>
                  <a:lnTo>
                    <a:pt x="341" y="559"/>
                  </a:lnTo>
                  <a:lnTo>
                    <a:pt x="350" y="554"/>
                  </a:lnTo>
                  <a:lnTo>
                    <a:pt x="360" y="550"/>
                  </a:lnTo>
                  <a:lnTo>
                    <a:pt x="370" y="546"/>
                  </a:lnTo>
                  <a:lnTo>
                    <a:pt x="381" y="543"/>
                  </a:lnTo>
                  <a:lnTo>
                    <a:pt x="391" y="541"/>
                  </a:lnTo>
                  <a:lnTo>
                    <a:pt x="401" y="539"/>
                  </a:lnTo>
                  <a:lnTo>
                    <a:pt x="411" y="538"/>
                  </a:lnTo>
                  <a:lnTo>
                    <a:pt x="420" y="538"/>
                  </a:lnTo>
                  <a:lnTo>
                    <a:pt x="428" y="538"/>
                  </a:lnTo>
                  <a:lnTo>
                    <a:pt x="435" y="539"/>
                  </a:lnTo>
                  <a:lnTo>
                    <a:pt x="444" y="532"/>
                  </a:lnTo>
                  <a:lnTo>
                    <a:pt x="452" y="527"/>
                  </a:lnTo>
                  <a:lnTo>
                    <a:pt x="458" y="525"/>
                  </a:lnTo>
                  <a:lnTo>
                    <a:pt x="464" y="524"/>
                  </a:lnTo>
                  <a:lnTo>
                    <a:pt x="469" y="524"/>
                  </a:lnTo>
                  <a:lnTo>
                    <a:pt x="474" y="526"/>
                  </a:lnTo>
                  <a:lnTo>
                    <a:pt x="477" y="528"/>
                  </a:lnTo>
                  <a:lnTo>
                    <a:pt x="482" y="532"/>
                  </a:lnTo>
                  <a:lnTo>
                    <a:pt x="485" y="535"/>
                  </a:lnTo>
                  <a:lnTo>
                    <a:pt x="490" y="539"/>
                  </a:lnTo>
                  <a:lnTo>
                    <a:pt x="495" y="542"/>
                  </a:lnTo>
                  <a:lnTo>
                    <a:pt x="500" y="546"/>
                  </a:lnTo>
                  <a:lnTo>
                    <a:pt x="507" y="548"/>
                  </a:lnTo>
                  <a:lnTo>
                    <a:pt x="514" y="548"/>
                  </a:lnTo>
                  <a:lnTo>
                    <a:pt x="523" y="548"/>
                  </a:lnTo>
                  <a:lnTo>
                    <a:pt x="535" y="547"/>
                  </a:lnTo>
                  <a:lnTo>
                    <a:pt x="543" y="546"/>
                  </a:lnTo>
                  <a:lnTo>
                    <a:pt x="550" y="544"/>
                  </a:lnTo>
                  <a:lnTo>
                    <a:pt x="556" y="542"/>
                  </a:lnTo>
                  <a:lnTo>
                    <a:pt x="560" y="540"/>
                  </a:lnTo>
                  <a:lnTo>
                    <a:pt x="564" y="536"/>
                  </a:lnTo>
                  <a:lnTo>
                    <a:pt x="566" y="532"/>
                  </a:lnTo>
                  <a:lnTo>
                    <a:pt x="567" y="527"/>
                  </a:lnTo>
                  <a:lnTo>
                    <a:pt x="568" y="521"/>
                  </a:lnTo>
                  <a:lnTo>
                    <a:pt x="569" y="517"/>
                  </a:lnTo>
                  <a:lnTo>
                    <a:pt x="570" y="511"/>
                  </a:lnTo>
                  <a:lnTo>
                    <a:pt x="572" y="507"/>
                  </a:lnTo>
                  <a:lnTo>
                    <a:pt x="574" y="502"/>
                  </a:lnTo>
                  <a:lnTo>
                    <a:pt x="576" y="497"/>
                  </a:lnTo>
                  <a:lnTo>
                    <a:pt x="580" y="493"/>
                  </a:lnTo>
                  <a:lnTo>
                    <a:pt x="585" y="489"/>
                  </a:lnTo>
                  <a:lnTo>
                    <a:pt x="592" y="487"/>
                  </a:lnTo>
                  <a:lnTo>
                    <a:pt x="595" y="488"/>
                  </a:lnTo>
                  <a:lnTo>
                    <a:pt x="598" y="489"/>
                  </a:lnTo>
                  <a:lnTo>
                    <a:pt x="603" y="492"/>
                  </a:lnTo>
                  <a:lnTo>
                    <a:pt x="607" y="493"/>
                  </a:lnTo>
                  <a:lnTo>
                    <a:pt x="613" y="493"/>
                  </a:lnTo>
                  <a:lnTo>
                    <a:pt x="620" y="494"/>
                  </a:lnTo>
                  <a:lnTo>
                    <a:pt x="626" y="495"/>
                  </a:lnTo>
                  <a:lnTo>
                    <a:pt x="633" y="496"/>
                  </a:lnTo>
                  <a:lnTo>
                    <a:pt x="638" y="497"/>
                  </a:lnTo>
                  <a:lnTo>
                    <a:pt x="644" y="499"/>
                  </a:lnTo>
                  <a:lnTo>
                    <a:pt x="650" y="500"/>
                  </a:lnTo>
                  <a:lnTo>
                    <a:pt x="654" y="501"/>
                  </a:lnTo>
                  <a:lnTo>
                    <a:pt x="659" y="502"/>
                  </a:lnTo>
                  <a:lnTo>
                    <a:pt x="662" y="504"/>
                  </a:lnTo>
                  <a:lnTo>
                    <a:pt x="665" y="505"/>
                  </a:lnTo>
                  <a:lnTo>
                    <a:pt x="666" y="509"/>
                  </a:lnTo>
                  <a:lnTo>
                    <a:pt x="682" y="513"/>
                  </a:lnTo>
                  <a:lnTo>
                    <a:pt x="695" y="516"/>
                  </a:lnTo>
                  <a:lnTo>
                    <a:pt x="702" y="516"/>
                  </a:lnTo>
                  <a:lnTo>
                    <a:pt x="706" y="515"/>
                  </a:lnTo>
                  <a:lnTo>
                    <a:pt x="707" y="511"/>
                  </a:lnTo>
                  <a:lnTo>
                    <a:pt x="706" y="507"/>
                  </a:lnTo>
                  <a:lnTo>
                    <a:pt x="704" y="500"/>
                  </a:lnTo>
                  <a:lnTo>
                    <a:pt x="700" y="493"/>
                  </a:lnTo>
                  <a:lnTo>
                    <a:pt x="697" y="486"/>
                  </a:lnTo>
                  <a:lnTo>
                    <a:pt x="693" y="478"/>
                  </a:lnTo>
                  <a:lnTo>
                    <a:pt x="691" y="471"/>
                  </a:lnTo>
                  <a:lnTo>
                    <a:pt x="691" y="463"/>
                  </a:lnTo>
                  <a:lnTo>
                    <a:pt x="693" y="456"/>
                  </a:lnTo>
                  <a:lnTo>
                    <a:pt x="698" y="450"/>
                  </a:lnTo>
                  <a:lnTo>
                    <a:pt x="707" y="446"/>
                  </a:lnTo>
                  <a:lnTo>
                    <a:pt x="721" y="443"/>
                  </a:lnTo>
                  <a:lnTo>
                    <a:pt x="723" y="425"/>
                  </a:lnTo>
                  <a:lnTo>
                    <a:pt x="726" y="412"/>
                  </a:lnTo>
                  <a:lnTo>
                    <a:pt x="729" y="404"/>
                  </a:lnTo>
                  <a:lnTo>
                    <a:pt x="734" y="400"/>
                  </a:lnTo>
                  <a:lnTo>
                    <a:pt x="738" y="400"/>
                  </a:lnTo>
                  <a:lnTo>
                    <a:pt x="743" y="401"/>
                  </a:lnTo>
                  <a:lnTo>
                    <a:pt x="748" y="405"/>
                  </a:lnTo>
                  <a:lnTo>
                    <a:pt x="753" y="411"/>
                  </a:lnTo>
                  <a:lnTo>
                    <a:pt x="760" y="418"/>
                  </a:lnTo>
                  <a:lnTo>
                    <a:pt x="766" y="425"/>
                  </a:lnTo>
                  <a:lnTo>
                    <a:pt x="774" y="432"/>
                  </a:lnTo>
                  <a:lnTo>
                    <a:pt x="781" y="439"/>
                  </a:lnTo>
                  <a:lnTo>
                    <a:pt x="789" y="443"/>
                  </a:lnTo>
                  <a:lnTo>
                    <a:pt x="797" y="447"/>
                  </a:lnTo>
                  <a:lnTo>
                    <a:pt x="806" y="448"/>
                  </a:lnTo>
                  <a:lnTo>
                    <a:pt x="817" y="446"/>
                  </a:lnTo>
                  <a:lnTo>
                    <a:pt x="822" y="446"/>
                  </a:lnTo>
                  <a:lnTo>
                    <a:pt x="829" y="445"/>
                  </a:lnTo>
                  <a:lnTo>
                    <a:pt x="834" y="442"/>
                  </a:lnTo>
                  <a:lnTo>
                    <a:pt x="840" y="439"/>
                  </a:lnTo>
                  <a:lnTo>
                    <a:pt x="843" y="434"/>
                  </a:lnTo>
                  <a:lnTo>
                    <a:pt x="848" y="428"/>
                  </a:lnTo>
                  <a:lnTo>
                    <a:pt x="851" y="423"/>
                  </a:lnTo>
                  <a:lnTo>
                    <a:pt x="854" y="417"/>
                  </a:lnTo>
                  <a:lnTo>
                    <a:pt x="858" y="410"/>
                  </a:lnTo>
                  <a:lnTo>
                    <a:pt x="860" y="404"/>
                  </a:lnTo>
                  <a:lnTo>
                    <a:pt x="864" y="399"/>
                  </a:lnTo>
                  <a:lnTo>
                    <a:pt x="866" y="393"/>
                  </a:lnTo>
                  <a:lnTo>
                    <a:pt x="869" y="387"/>
                  </a:lnTo>
                  <a:lnTo>
                    <a:pt x="873" y="384"/>
                  </a:lnTo>
                  <a:lnTo>
                    <a:pt x="875" y="380"/>
                  </a:lnTo>
                  <a:lnTo>
                    <a:pt x="880" y="378"/>
                  </a:lnTo>
                  <a:lnTo>
                    <a:pt x="876" y="364"/>
                  </a:lnTo>
                  <a:lnTo>
                    <a:pt x="874" y="354"/>
                  </a:lnTo>
                  <a:lnTo>
                    <a:pt x="874" y="345"/>
                  </a:lnTo>
                  <a:lnTo>
                    <a:pt x="875" y="337"/>
                  </a:lnTo>
                  <a:lnTo>
                    <a:pt x="877" y="330"/>
                  </a:lnTo>
                  <a:lnTo>
                    <a:pt x="881" y="324"/>
                  </a:lnTo>
                  <a:lnTo>
                    <a:pt x="885" y="318"/>
                  </a:lnTo>
                  <a:lnTo>
                    <a:pt x="890" y="314"/>
                  </a:lnTo>
                  <a:lnTo>
                    <a:pt x="895" y="309"/>
                  </a:lnTo>
                  <a:lnTo>
                    <a:pt x="900" y="304"/>
                  </a:lnTo>
                  <a:lnTo>
                    <a:pt x="906" y="300"/>
                  </a:lnTo>
                  <a:lnTo>
                    <a:pt x="911" y="295"/>
                  </a:lnTo>
                  <a:lnTo>
                    <a:pt x="917" y="289"/>
                  </a:lnTo>
                  <a:lnTo>
                    <a:pt x="921" y="283"/>
                  </a:lnTo>
                  <a:lnTo>
                    <a:pt x="925" y="274"/>
                  </a:lnTo>
                  <a:lnTo>
                    <a:pt x="928" y="266"/>
                  </a:lnTo>
                  <a:lnTo>
                    <a:pt x="929" y="260"/>
                  </a:lnTo>
                  <a:lnTo>
                    <a:pt x="930" y="254"/>
                  </a:lnTo>
                  <a:lnTo>
                    <a:pt x="933" y="248"/>
                  </a:lnTo>
                  <a:lnTo>
                    <a:pt x="935" y="243"/>
                  </a:lnTo>
                  <a:lnTo>
                    <a:pt x="936" y="238"/>
                  </a:lnTo>
                  <a:lnTo>
                    <a:pt x="938" y="232"/>
                  </a:lnTo>
                  <a:lnTo>
                    <a:pt x="940" y="227"/>
                  </a:lnTo>
                  <a:lnTo>
                    <a:pt x="942" y="222"/>
                  </a:lnTo>
                  <a:lnTo>
                    <a:pt x="943" y="217"/>
                  </a:lnTo>
                  <a:lnTo>
                    <a:pt x="943" y="211"/>
                  </a:lnTo>
                  <a:lnTo>
                    <a:pt x="944" y="206"/>
                  </a:lnTo>
                  <a:lnTo>
                    <a:pt x="943" y="200"/>
                  </a:lnTo>
                  <a:lnTo>
                    <a:pt x="943" y="194"/>
                  </a:lnTo>
                  <a:lnTo>
                    <a:pt x="941" y="188"/>
                  </a:lnTo>
                  <a:lnTo>
                    <a:pt x="938" y="183"/>
                  </a:lnTo>
                  <a:lnTo>
                    <a:pt x="936" y="177"/>
                  </a:lnTo>
                  <a:lnTo>
                    <a:pt x="943" y="171"/>
                  </a:lnTo>
                  <a:lnTo>
                    <a:pt x="951" y="166"/>
                  </a:lnTo>
                  <a:lnTo>
                    <a:pt x="959" y="163"/>
                  </a:lnTo>
                  <a:lnTo>
                    <a:pt x="968" y="160"/>
                  </a:lnTo>
                  <a:lnTo>
                    <a:pt x="979" y="157"/>
                  </a:lnTo>
                  <a:lnTo>
                    <a:pt x="988" y="156"/>
                  </a:lnTo>
                  <a:lnTo>
                    <a:pt x="998" y="154"/>
                  </a:lnTo>
                  <a:lnTo>
                    <a:pt x="1009" y="153"/>
                  </a:lnTo>
                  <a:lnTo>
                    <a:pt x="1019" y="152"/>
                  </a:lnTo>
                  <a:lnTo>
                    <a:pt x="1029" y="150"/>
                  </a:lnTo>
                  <a:lnTo>
                    <a:pt x="1040" y="148"/>
                  </a:lnTo>
                  <a:lnTo>
                    <a:pt x="1050" y="147"/>
                  </a:lnTo>
                  <a:lnTo>
                    <a:pt x="1059" y="144"/>
                  </a:lnTo>
                  <a:lnTo>
                    <a:pt x="1068" y="140"/>
                  </a:lnTo>
                  <a:lnTo>
                    <a:pt x="1076" y="137"/>
                  </a:lnTo>
                  <a:lnTo>
                    <a:pt x="1086" y="132"/>
                  </a:lnTo>
                  <a:lnTo>
                    <a:pt x="1091" y="126"/>
                  </a:lnTo>
                  <a:lnTo>
                    <a:pt x="1097" y="122"/>
                  </a:lnTo>
                  <a:lnTo>
                    <a:pt x="1100" y="117"/>
                  </a:lnTo>
                  <a:lnTo>
                    <a:pt x="1103" y="111"/>
                  </a:lnTo>
                  <a:lnTo>
                    <a:pt x="1103" y="107"/>
                  </a:lnTo>
                  <a:lnTo>
                    <a:pt x="1103" y="101"/>
                  </a:lnTo>
                  <a:lnTo>
                    <a:pt x="1102" y="96"/>
                  </a:lnTo>
                  <a:lnTo>
                    <a:pt x="1100" y="91"/>
                  </a:lnTo>
                  <a:lnTo>
                    <a:pt x="1097" y="85"/>
                  </a:lnTo>
                  <a:lnTo>
                    <a:pt x="1094" y="80"/>
                  </a:lnTo>
                  <a:lnTo>
                    <a:pt x="1090" y="76"/>
                  </a:lnTo>
                  <a:lnTo>
                    <a:pt x="1087" y="70"/>
                  </a:lnTo>
                  <a:lnTo>
                    <a:pt x="1082" y="65"/>
                  </a:lnTo>
                  <a:lnTo>
                    <a:pt x="1077" y="61"/>
                  </a:lnTo>
                  <a:lnTo>
                    <a:pt x="1074" y="57"/>
                  </a:lnTo>
                  <a:lnTo>
                    <a:pt x="1071" y="54"/>
                  </a:lnTo>
                  <a:lnTo>
                    <a:pt x="1069" y="49"/>
                  </a:lnTo>
                  <a:lnTo>
                    <a:pt x="1071" y="45"/>
                  </a:lnTo>
                  <a:lnTo>
                    <a:pt x="1072" y="41"/>
                  </a:lnTo>
                  <a:lnTo>
                    <a:pt x="1073" y="38"/>
                  </a:lnTo>
                  <a:lnTo>
                    <a:pt x="1075" y="34"/>
                  </a:lnTo>
                  <a:lnTo>
                    <a:pt x="1076" y="31"/>
                  </a:lnTo>
                  <a:lnTo>
                    <a:pt x="1079" y="27"/>
                  </a:lnTo>
                  <a:lnTo>
                    <a:pt x="1081" y="24"/>
                  </a:lnTo>
                  <a:lnTo>
                    <a:pt x="1083" y="22"/>
                  </a:lnTo>
                  <a:lnTo>
                    <a:pt x="1084" y="18"/>
                  </a:lnTo>
                  <a:lnTo>
                    <a:pt x="1087" y="16"/>
                  </a:lnTo>
                  <a:lnTo>
                    <a:pt x="1087" y="13"/>
                  </a:lnTo>
                  <a:lnTo>
                    <a:pt x="1088" y="10"/>
                  </a:lnTo>
                  <a:lnTo>
                    <a:pt x="1088" y="8"/>
                  </a:lnTo>
                  <a:lnTo>
                    <a:pt x="1087" y="5"/>
                  </a:lnTo>
                  <a:lnTo>
                    <a:pt x="1086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3" name="Freeform 51"/>
            <p:cNvSpPr>
              <a:spLocks/>
            </p:cNvSpPr>
            <p:nvPr/>
          </p:nvSpPr>
          <p:spPr bwMode="auto">
            <a:xfrm>
              <a:off x="3524" y="2481"/>
              <a:ext cx="764" cy="305"/>
            </a:xfrm>
            <a:custGeom>
              <a:avLst/>
              <a:gdLst>
                <a:gd name="T0" fmla="*/ 85 w 2293"/>
                <a:gd name="T1" fmla="*/ 1 h 916"/>
                <a:gd name="T2" fmla="*/ 85 w 2293"/>
                <a:gd name="T3" fmla="*/ 3 h 916"/>
                <a:gd name="T4" fmla="*/ 84 w 2293"/>
                <a:gd name="T5" fmla="*/ 4 h 916"/>
                <a:gd name="T6" fmla="*/ 83 w 2293"/>
                <a:gd name="T7" fmla="*/ 5 h 916"/>
                <a:gd name="T8" fmla="*/ 82 w 2293"/>
                <a:gd name="T9" fmla="*/ 6 h 916"/>
                <a:gd name="T10" fmla="*/ 80 w 2293"/>
                <a:gd name="T11" fmla="*/ 6 h 916"/>
                <a:gd name="T12" fmla="*/ 78 w 2293"/>
                <a:gd name="T13" fmla="*/ 8 h 916"/>
                <a:gd name="T14" fmla="*/ 76 w 2293"/>
                <a:gd name="T15" fmla="*/ 9 h 916"/>
                <a:gd name="T16" fmla="*/ 75 w 2293"/>
                <a:gd name="T17" fmla="*/ 10 h 916"/>
                <a:gd name="T18" fmla="*/ 74 w 2293"/>
                <a:gd name="T19" fmla="*/ 12 h 916"/>
                <a:gd name="T20" fmla="*/ 73 w 2293"/>
                <a:gd name="T21" fmla="*/ 13 h 916"/>
                <a:gd name="T22" fmla="*/ 72 w 2293"/>
                <a:gd name="T23" fmla="*/ 14 h 916"/>
                <a:gd name="T24" fmla="*/ 70 w 2293"/>
                <a:gd name="T25" fmla="*/ 15 h 916"/>
                <a:gd name="T26" fmla="*/ 69 w 2293"/>
                <a:gd name="T27" fmla="*/ 16 h 916"/>
                <a:gd name="T28" fmla="*/ 67 w 2293"/>
                <a:gd name="T29" fmla="*/ 16 h 916"/>
                <a:gd name="T30" fmla="*/ 67 w 2293"/>
                <a:gd name="T31" fmla="*/ 17 h 916"/>
                <a:gd name="T32" fmla="*/ 65 w 2293"/>
                <a:gd name="T33" fmla="*/ 18 h 916"/>
                <a:gd name="T34" fmla="*/ 65 w 2293"/>
                <a:gd name="T35" fmla="*/ 18 h 916"/>
                <a:gd name="T36" fmla="*/ 64 w 2293"/>
                <a:gd name="T37" fmla="*/ 20 h 916"/>
                <a:gd name="T38" fmla="*/ 63 w 2293"/>
                <a:gd name="T39" fmla="*/ 22 h 916"/>
                <a:gd name="T40" fmla="*/ 61 w 2293"/>
                <a:gd name="T41" fmla="*/ 24 h 916"/>
                <a:gd name="T42" fmla="*/ 61 w 2293"/>
                <a:gd name="T43" fmla="*/ 25 h 916"/>
                <a:gd name="T44" fmla="*/ 54 w 2293"/>
                <a:gd name="T45" fmla="*/ 27 h 916"/>
                <a:gd name="T46" fmla="*/ 49 w 2293"/>
                <a:gd name="T47" fmla="*/ 28 h 916"/>
                <a:gd name="T48" fmla="*/ 43 w 2293"/>
                <a:gd name="T49" fmla="*/ 28 h 916"/>
                <a:gd name="T50" fmla="*/ 29 w 2293"/>
                <a:gd name="T51" fmla="*/ 30 h 916"/>
                <a:gd name="T52" fmla="*/ 22 w 2293"/>
                <a:gd name="T53" fmla="*/ 31 h 916"/>
                <a:gd name="T54" fmla="*/ 13 w 2293"/>
                <a:gd name="T55" fmla="*/ 32 h 916"/>
                <a:gd name="T56" fmla="*/ 5 w 2293"/>
                <a:gd name="T57" fmla="*/ 33 h 916"/>
                <a:gd name="T58" fmla="*/ 0 w 2293"/>
                <a:gd name="T59" fmla="*/ 33 h 916"/>
                <a:gd name="T60" fmla="*/ 1 w 2293"/>
                <a:gd name="T61" fmla="*/ 33 h 916"/>
                <a:gd name="T62" fmla="*/ 1 w 2293"/>
                <a:gd name="T63" fmla="*/ 32 h 916"/>
                <a:gd name="T64" fmla="*/ 1 w 2293"/>
                <a:gd name="T65" fmla="*/ 31 h 916"/>
                <a:gd name="T66" fmla="*/ 0 w 2293"/>
                <a:gd name="T67" fmla="*/ 28 h 916"/>
                <a:gd name="T68" fmla="*/ 1 w 2293"/>
                <a:gd name="T69" fmla="*/ 27 h 916"/>
                <a:gd name="T70" fmla="*/ 2 w 2293"/>
                <a:gd name="T71" fmla="*/ 26 h 916"/>
                <a:gd name="T72" fmla="*/ 3 w 2293"/>
                <a:gd name="T73" fmla="*/ 24 h 916"/>
                <a:gd name="T74" fmla="*/ 4 w 2293"/>
                <a:gd name="T75" fmla="*/ 23 h 916"/>
                <a:gd name="T76" fmla="*/ 5 w 2293"/>
                <a:gd name="T77" fmla="*/ 22 h 916"/>
                <a:gd name="T78" fmla="*/ 5 w 2293"/>
                <a:gd name="T79" fmla="*/ 21 h 916"/>
                <a:gd name="T80" fmla="*/ 5 w 2293"/>
                <a:gd name="T81" fmla="*/ 20 h 916"/>
                <a:gd name="T82" fmla="*/ 5 w 2293"/>
                <a:gd name="T83" fmla="*/ 19 h 916"/>
                <a:gd name="T84" fmla="*/ 5 w 2293"/>
                <a:gd name="T85" fmla="*/ 18 h 916"/>
                <a:gd name="T86" fmla="*/ 5 w 2293"/>
                <a:gd name="T87" fmla="*/ 17 h 916"/>
                <a:gd name="T88" fmla="*/ 6 w 2293"/>
                <a:gd name="T89" fmla="*/ 16 h 916"/>
                <a:gd name="T90" fmla="*/ 5 w 2293"/>
                <a:gd name="T91" fmla="*/ 15 h 916"/>
                <a:gd name="T92" fmla="*/ 6 w 2293"/>
                <a:gd name="T93" fmla="*/ 14 h 916"/>
                <a:gd name="T94" fmla="*/ 8 w 2293"/>
                <a:gd name="T95" fmla="*/ 14 h 916"/>
                <a:gd name="T96" fmla="*/ 11 w 2293"/>
                <a:gd name="T97" fmla="*/ 13 h 916"/>
                <a:gd name="T98" fmla="*/ 18 w 2293"/>
                <a:gd name="T99" fmla="*/ 12 h 916"/>
                <a:gd name="T100" fmla="*/ 20 w 2293"/>
                <a:gd name="T101" fmla="*/ 12 h 916"/>
                <a:gd name="T102" fmla="*/ 20 w 2293"/>
                <a:gd name="T103" fmla="*/ 11 h 916"/>
                <a:gd name="T104" fmla="*/ 20 w 2293"/>
                <a:gd name="T105" fmla="*/ 10 h 916"/>
                <a:gd name="T106" fmla="*/ 20 w 2293"/>
                <a:gd name="T107" fmla="*/ 10 h 916"/>
                <a:gd name="T108" fmla="*/ 22 w 2293"/>
                <a:gd name="T109" fmla="*/ 10 h 916"/>
                <a:gd name="T110" fmla="*/ 24 w 2293"/>
                <a:gd name="T111" fmla="*/ 10 h 916"/>
                <a:gd name="T112" fmla="*/ 39 w 2293"/>
                <a:gd name="T113" fmla="*/ 8 h 916"/>
                <a:gd name="T114" fmla="*/ 57 w 2293"/>
                <a:gd name="T115" fmla="*/ 5 h 916"/>
                <a:gd name="T116" fmla="*/ 69 w 2293"/>
                <a:gd name="T117" fmla="*/ 3 h 916"/>
                <a:gd name="T118" fmla="*/ 77 w 2293"/>
                <a:gd name="T119" fmla="*/ 2 h 916"/>
                <a:gd name="T120" fmla="*/ 84 w 2293"/>
                <a:gd name="T121" fmla="*/ 0 h 91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93"/>
                <a:gd name="T184" fmla="*/ 0 h 916"/>
                <a:gd name="T185" fmla="*/ 2293 w 2293"/>
                <a:gd name="T186" fmla="*/ 916 h 91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93" h="916">
                  <a:moveTo>
                    <a:pt x="2293" y="0"/>
                  </a:moveTo>
                  <a:lnTo>
                    <a:pt x="2289" y="4"/>
                  </a:lnTo>
                  <a:lnTo>
                    <a:pt x="2288" y="8"/>
                  </a:lnTo>
                  <a:lnTo>
                    <a:pt x="2287" y="14"/>
                  </a:lnTo>
                  <a:lnTo>
                    <a:pt x="2287" y="20"/>
                  </a:lnTo>
                  <a:lnTo>
                    <a:pt x="2288" y="27"/>
                  </a:lnTo>
                  <a:lnTo>
                    <a:pt x="2288" y="33"/>
                  </a:lnTo>
                  <a:lnTo>
                    <a:pt x="2289" y="40"/>
                  </a:lnTo>
                  <a:lnTo>
                    <a:pt x="2291" y="48"/>
                  </a:lnTo>
                  <a:lnTo>
                    <a:pt x="2292" y="55"/>
                  </a:lnTo>
                  <a:lnTo>
                    <a:pt x="2293" y="62"/>
                  </a:lnTo>
                  <a:lnTo>
                    <a:pt x="2293" y="69"/>
                  </a:lnTo>
                  <a:lnTo>
                    <a:pt x="2293" y="76"/>
                  </a:lnTo>
                  <a:lnTo>
                    <a:pt x="2293" y="83"/>
                  </a:lnTo>
                  <a:lnTo>
                    <a:pt x="2291" y="89"/>
                  </a:lnTo>
                  <a:lnTo>
                    <a:pt x="2288" y="93"/>
                  </a:lnTo>
                  <a:lnTo>
                    <a:pt x="2286" y="98"/>
                  </a:lnTo>
                  <a:lnTo>
                    <a:pt x="2277" y="99"/>
                  </a:lnTo>
                  <a:lnTo>
                    <a:pt x="2269" y="101"/>
                  </a:lnTo>
                  <a:lnTo>
                    <a:pt x="2262" y="105"/>
                  </a:lnTo>
                  <a:lnTo>
                    <a:pt x="2256" y="108"/>
                  </a:lnTo>
                  <a:lnTo>
                    <a:pt x="2252" y="113"/>
                  </a:lnTo>
                  <a:lnTo>
                    <a:pt x="2247" y="117"/>
                  </a:lnTo>
                  <a:lnTo>
                    <a:pt x="2244" y="122"/>
                  </a:lnTo>
                  <a:lnTo>
                    <a:pt x="2239" y="126"/>
                  </a:lnTo>
                  <a:lnTo>
                    <a:pt x="2235" y="132"/>
                  </a:lnTo>
                  <a:lnTo>
                    <a:pt x="2232" y="137"/>
                  </a:lnTo>
                  <a:lnTo>
                    <a:pt x="2229" y="141"/>
                  </a:lnTo>
                  <a:lnTo>
                    <a:pt x="2224" y="147"/>
                  </a:lnTo>
                  <a:lnTo>
                    <a:pt x="2219" y="152"/>
                  </a:lnTo>
                  <a:lnTo>
                    <a:pt x="2215" y="155"/>
                  </a:lnTo>
                  <a:lnTo>
                    <a:pt x="2208" y="160"/>
                  </a:lnTo>
                  <a:lnTo>
                    <a:pt x="2202" y="163"/>
                  </a:lnTo>
                  <a:lnTo>
                    <a:pt x="2187" y="160"/>
                  </a:lnTo>
                  <a:lnTo>
                    <a:pt x="2175" y="161"/>
                  </a:lnTo>
                  <a:lnTo>
                    <a:pt x="2163" y="164"/>
                  </a:lnTo>
                  <a:lnTo>
                    <a:pt x="2152" y="171"/>
                  </a:lnTo>
                  <a:lnTo>
                    <a:pt x="2142" y="179"/>
                  </a:lnTo>
                  <a:lnTo>
                    <a:pt x="2133" y="190"/>
                  </a:lnTo>
                  <a:lnTo>
                    <a:pt x="2124" y="201"/>
                  </a:lnTo>
                  <a:lnTo>
                    <a:pt x="2116" y="211"/>
                  </a:lnTo>
                  <a:lnTo>
                    <a:pt x="2108" y="223"/>
                  </a:lnTo>
                  <a:lnTo>
                    <a:pt x="2099" y="232"/>
                  </a:lnTo>
                  <a:lnTo>
                    <a:pt x="2091" y="240"/>
                  </a:lnTo>
                  <a:lnTo>
                    <a:pt x="2081" y="247"/>
                  </a:lnTo>
                  <a:lnTo>
                    <a:pt x="2071" y="251"/>
                  </a:lnTo>
                  <a:lnTo>
                    <a:pt x="2061" y="251"/>
                  </a:lnTo>
                  <a:lnTo>
                    <a:pt x="2048" y="247"/>
                  </a:lnTo>
                  <a:lnTo>
                    <a:pt x="2035" y="239"/>
                  </a:lnTo>
                  <a:lnTo>
                    <a:pt x="2033" y="246"/>
                  </a:lnTo>
                  <a:lnTo>
                    <a:pt x="2031" y="253"/>
                  </a:lnTo>
                  <a:lnTo>
                    <a:pt x="2030" y="260"/>
                  </a:lnTo>
                  <a:lnTo>
                    <a:pt x="2027" y="267"/>
                  </a:lnTo>
                  <a:lnTo>
                    <a:pt x="2025" y="274"/>
                  </a:lnTo>
                  <a:lnTo>
                    <a:pt x="2023" y="280"/>
                  </a:lnTo>
                  <a:lnTo>
                    <a:pt x="2020" y="288"/>
                  </a:lnTo>
                  <a:lnTo>
                    <a:pt x="2018" y="295"/>
                  </a:lnTo>
                  <a:lnTo>
                    <a:pt x="2016" y="302"/>
                  </a:lnTo>
                  <a:lnTo>
                    <a:pt x="2012" y="309"/>
                  </a:lnTo>
                  <a:lnTo>
                    <a:pt x="2009" y="315"/>
                  </a:lnTo>
                  <a:lnTo>
                    <a:pt x="2004" y="322"/>
                  </a:lnTo>
                  <a:lnTo>
                    <a:pt x="2000" y="328"/>
                  </a:lnTo>
                  <a:lnTo>
                    <a:pt x="1995" y="334"/>
                  </a:lnTo>
                  <a:lnTo>
                    <a:pt x="1989" y="340"/>
                  </a:lnTo>
                  <a:lnTo>
                    <a:pt x="1984" y="346"/>
                  </a:lnTo>
                  <a:lnTo>
                    <a:pt x="1978" y="349"/>
                  </a:lnTo>
                  <a:lnTo>
                    <a:pt x="1972" y="354"/>
                  </a:lnTo>
                  <a:lnTo>
                    <a:pt x="1965" y="359"/>
                  </a:lnTo>
                  <a:lnTo>
                    <a:pt x="1958" y="364"/>
                  </a:lnTo>
                  <a:lnTo>
                    <a:pt x="1951" y="370"/>
                  </a:lnTo>
                  <a:lnTo>
                    <a:pt x="1945" y="376"/>
                  </a:lnTo>
                  <a:lnTo>
                    <a:pt x="1937" y="382"/>
                  </a:lnTo>
                  <a:lnTo>
                    <a:pt x="1928" y="387"/>
                  </a:lnTo>
                  <a:lnTo>
                    <a:pt x="1922" y="393"/>
                  </a:lnTo>
                  <a:lnTo>
                    <a:pt x="1914" y="399"/>
                  </a:lnTo>
                  <a:lnTo>
                    <a:pt x="1905" y="404"/>
                  </a:lnTo>
                  <a:lnTo>
                    <a:pt x="1899" y="409"/>
                  </a:lnTo>
                  <a:lnTo>
                    <a:pt x="1891" y="414"/>
                  </a:lnTo>
                  <a:lnTo>
                    <a:pt x="1884" y="418"/>
                  </a:lnTo>
                  <a:lnTo>
                    <a:pt x="1877" y="423"/>
                  </a:lnTo>
                  <a:lnTo>
                    <a:pt x="1871" y="426"/>
                  </a:lnTo>
                  <a:lnTo>
                    <a:pt x="1864" y="429"/>
                  </a:lnTo>
                  <a:lnTo>
                    <a:pt x="1857" y="431"/>
                  </a:lnTo>
                  <a:lnTo>
                    <a:pt x="1851" y="433"/>
                  </a:lnTo>
                  <a:lnTo>
                    <a:pt x="1846" y="436"/>
                  </a:lnTo>
                  <a:lnTo>
                    <a:pt x="1840" y="437"/>
                  </a:lnTo>
                  <a:lnTo>
                    <a:pt x="1835" y="438"/>
                  </a:lnTo>
                  <a:lnTo>
                    <a:pt x="1831" y="439"/>
                  </a:lnTo>
                  <a:lnTo>
                    <a:pt x="1826" y="440"/>
                  </a:lnTo>
                  <a:lnTo>
                    <a:pt x="1822" y="441"/>
                  </a:lnTo>
                  <a:lnTo>
                    <a:pt x="1818" y="442"/>
                  </a:lnTo>
                  <a:lnTo>
                    <a:pt x="1814" y="445"/>
                  </a:lnTo>
                  <a:lnTo>
                    <a:pt x="1810" y="446"/>
                  </a:lnTo>
                  <a:lnTo>
                    <a:pt x="1807" y="448"/>
                  </a:lnTo>
                  <a:lnTo>
                    <a:pt x="1803" y="452"/>
                  </a:lnTo>
                  <a:lnTo>
                    <a:pt x="1800" y="455"/>
                  </a:lnTo>
                  <a:lnTo>
                    <a:pt x="1796" y="460"/>
                  </a:lnTo>
                  <a:lnTo>
                    <a:pt x="1788" y="462"/>
                  </a:lnTo>
                  <a:lnTo>
                    <a:pt x="1782" y="465"/>
                  </a:lnTo>
                  <a:lnTo>
                    <a:pt x="1777" y="469"/>
                  </a:lnTo>
                  <a:lnTo>
                    <a:pt x="1772" y="472"/>
                  </a:lnTo>
                  <a:lnTo>
                    <a:pt x="1769" y="476"/>
                  </a:lnTo>
                  <a:lnTo>
                    <a:pt x="1764" y="479"/>
                  </a:lnTo>
                  <a:lnTo>
                    <a:pt x="1761" y="483"/>
                  </a:lnTo>
                  <a:lnTo>
                    <a:pt x="1758" y="486"/>
                  </a:lnTo>
                  <a:lnTo>
                    <a:pt x="1755" y="491"/>
                  </a:lnTo>
                  <a:lnTo>
                    <a:pt x="1751" y="494"/>
                  </a:lnTo>
                  <a:lnTo>
                    <a:pt x="1749" y="499"/>
                  </a:lnTo>
                  <a:lnTo>
                    <a:pt x="1746" y="503"/>
                  </a:lnTo>
                  <a:lnTo>
                    <a:pt x="1742" y="508"/>
                  </a:lnTo>
                  <a:lnTo>
                    <a:pt x="1738" y="514"/>
                  </a:lnTo>
                  <a:lnTo>
                    <a:pt x="1733" y="519"/>
                  </a:lnTo>
                  <a:lnTo>
                    <a:pt x="1728" y="526"/>
                  </a:lnTo>
                  <a:lnTo>
                    <a:pt x="1727" y="540"/>
                  </a:lnTo>
                  <a:lnTo>
                    <a:pt x="1725" y="553"/>
                  </a:lnTo>
                  <a:lnTo>
                    <a:pt x="1720" y="564"/>
                  </a:lnTo>
                  <a:lnTo>
                    <a:pt x="1715" y="572"/>
                  </a:lnTo>
                  <a:lnTo>
                    <a:pt x="1708" y="580"/>
                  </a:lnTo>
                  <a:lnTo>
                    <a:pt x="1701" y="587"/>
                  </a:lnTo>
                  <a:lnTo>
                    <a:pt x="1693" y="594"/>
                  </a:lnTo>
                  <a:lnTo>
                    <a:pt x="1685" y="600"/>
                  </a:lnTo>
                  <a:lnTo>
                    <a:pt x="1678" y="606"/>
                  </a:lnTo>
                  <a:lnTo>
                    <a:pt x="1671" y="612"/>
                  </a:lnTo>
                  <a:lnTo>
                    <a:pt x="1665" y="620"/>
                  </a:lnTo>
                  <a:lnTo>
                    <a:pt x="1662" y="630"/>
                  </a:lnTo>
                  <a:lnTo>
                    <a:pt x="1659" y="640"/>
                  </a:lnTo>
                  <a:lnTo>
                    <a:pt x="1661" y="653"/>
                  </a:lnTo>
                  <a:lnTo>
                    <a:pt x="1664" y="666"/>
                  </a:lnTo>
                  <a:lnTo>
                    <a:pt x="1671" y="685"/>
                  </a:lnTo>
                  <a:lnTo>
                    <a:pt x="1666" y="685"/>
                  </a:lnTo>
                  <a:lnTo>
                    <a:pt x="1655" y="687"/>
                  </a:lnTo>
                  <a:lnTo>
                    <a:pt x="1638" y="689"/>
                  </a:lnTo>
                  <a:lnTo>
                    <a:pt x="1616" y="694"/>
                  </a:lnTo>
                  <a:lnTo>
                    <a:pt x="1589" y="699"/>
                  </a:lnTo>
                  <a:lnTo>
                    <a:pt x="1559" y="703"/>
                  </a:lnTo>
                  <a:lnTo>
                    <a:pt x="1527" y="709"/>
                  </a:lnTo>
                  <a:lnTo>
                    <a:pt x="1495" y="715"/>
                  </a:lnTo>
                  <a:lnTo>
                    <a:pt x="1462" y="720"/>
                  </a:lnTo>
                  <a:lnTo>
                    <a:pt x="1430" y="726"/>
                  </a:lnTo>
                  <a:lnTo>
                    <a:pt x="1400" y="731"/>
                  </a:lnTo>
                  <a:lnTo>
                    <a:pt x="1373" y="735"/>
                  </a:lnTo>
                  <a:lnTo>
                    <a:pt x="1351" y="740"/>
                  </a:lnTo>
                  <a:lnTo>
                    <a:pt x="1334" y="742"/>
                  </a:lnTo>
                  <a:lnTo>
                    <a:pt x="1323" y="745"/>
                  </a:lnTo>
                  <a:lnTo>
                    <a:pt x="1319" y="746"/>
                  </a:lnTo>
                  <a:lnTo>
                    <a:pt x="1311" y="746"/>
                  </a:lnTo>
                  <a:lnTo>
                    <a:pt x="1288" y="749"/>
                  </a:lnTo>
                  <a:lnTo>
                    <a:pt x="1254" y="754"/>
                  </a:lnTo>
                  <a:lnTo>
                    <a:pt x="1209" y="759"/>
                  </a:lnTo>
                  <a:lnTo>
                    <a:pt x="1156" y="766"/>
                  </a:lnTo>
                  <a:lnTo>
                    <a:pt x="1096" y="774"/>
                  </a:lnTo>
                  <a:lnTo>
                    <a:pt x="1033" y="782"/>
                  </a:lnTo>
                  <a:lnTo>
                    <a:pt x="967" y="792"/>
                  </a:lnTo>
                  <a:lnTo>
                    <a:pt x="902" y="800"/>
                  </a:lnTo>
                  <a:lnTo>
                    <a:pt x="839" y="808"/>
                  </a:lnTo>
                  <a:lnTo>
                    <a:pt x="779" y="816"/>
                  </a:lnTo>
                  <a:lnTo>
                    <a:pt x="726" y="823"/>
                  </a:lnTo>
                  <a:lnTo>
                    <a:pt x="681" y="828"/>
                  </a:lnTo>
                  <a:lnTo>
                    <a:pt x="647" y="833"/>
                  </a:lnTo>
                  <a:lnTo>
                    <a:pt x="624" y="836"/>
                  </a:lnTo>
                  <a:lnTo>
                    <a:pt x="617" y="838"/>
                  </a:lnTo>
                  <a:lnTo>
                    <a:pt x="583" y="842"/>
                  </a:lnTo>
                  <a:lnTo>
                    <a:pt x="550" y="847"/>
                  </a:lnTo>
                  <a:lnTo>
                    <a:pt x="514" y="851"/>
                  </a:lnTo>
                  <a:lnTo>
                    <a:pt x="478" y="856"/>
                  </a:lnTo>
                  <a:lnTo>
                    <a:pt x="441" y="862"/>
                  </a:lnTo>
                  <a:lnTo>
                    <a:pt x="403" y="866"/>
                  </a:lnTo>
                  <a:lnTo>
                    <a:pt x="364" y="872"/>
                  </a:lnTo>
                  <a:lnTo>
                    <a:pt x="326" y="877"/>
                  </a:lnTo>
                  <a:lnTo>
                    <a:pt x="286" y="882"/>
                  </a:lnTo>
                  <a:lnTo>
                    <a:pt x="246" y="887"/>
                  </a:lnTo>
                  <a:lnTo>
                    <a:pt x="207" y="893"/>
                  </a:lnTo>
                  <a:lnTo>
                    <a:pt x="168" y="897"/>
                  </a:lnTo>
                  <a:lnTo>
                    <a:pt x="129" y="902"/>
                  </a:lnTo>
                  <a:lnTo>
                    <a:pt x="91" y="907"/>
                  </a:lnTo>
                  <a:lnTo>
                    <a:pt x="53" y="911"/>
                  </a:lnTo>
                  <a:lnTo>
                    <a:pt x="18" y="916"/>
                  </a:lnTo>
                  <a:lnTo>
                    <a:pt x="14" y="911"/>
                  </a:lnTo>
                  <a:lnTo>
                    <a:pt x="13" y="907"/>
                  </a:lnTo>
                  <a:lnTo>
                    <a:pt x="12" y="903"/>
                  </a:lnTo>
                  <a:lnTo>
                    <a:pt x="11" y="900"/>
                  </a:lnTo>
                  <a:lnTo>
                    <a:pt x="11" y="896"/>
                  </a:lnTo>
                  <a:lnTo>
                    <a:pt x="11" y="894"/>
                  </a:lnTo>
                  <a:lnTo>
                    <a:pt x="12" y="890"/>
                  </a:lnTo>
                  <a:lnTo>
                    <a:pt x="13" y="888"/>
                  </a:lnTo>
                  <a:lnTo>
                    <a:pt x="15" y="886"/>
                  </a:lnTo>
                  <a:lnTo>
                    <a:pt x="18" y="884"/>
                  </a:lnTo>
                  <a:lnTo>
                    <a:pt x="20" y="881"/>
                  </a:lnTo>
                  <a:lnTo>
                    <a:pt x="22" y="879"/>
                  </a:lnTo>
                  <a:lnTo>
                    <a:pt x="26" y="877"/>
                  </a:lnTo>
                  <a:lnTo>
                    <a:pt x="28" y="874"/>
                  </a:lnTo>
                  <a:lnTo>
                    <a:pt x="31" y="872"/>
                  </a:lnTo>
                  <a:lnTo>
                    <a:pt x="36" y="870"/>
                  </a:lnTo>
                  <a:lnTo>
                    <a:pt x="37" y="862"/>
                  </a:lnTo>
                  <a:lnTo>
                    <a:pt x="37" y="854"/>
                  </a:lnTo>
                  <a:lnTo>
                    <a:pt x="35" y="844"/>
                  </a:lnTo>
                  <a:lnTo>
                    <a:pt x="31" y="835"/>
                  </a:lnTo>
                  <a:lnTo>
                    <a:pt x="28" y="826"/>
                  </a:lnTo>
                  <a:lnTo>
                    <a:pt x="22" y="816"/>
                  </a:lnTo>
                  <a:lnTo>
                    <a:pt x="17" y="807"/>
                  </a:lnTo>
                  <a:lnTo>
                    <a:pt x="12" y="796"/>
                  </a:lnTo>
                  <a:lnTo>
                    <a:pt x="7" y="786"/>
                  </a:lnTo>
                  <a:lnTo>
                    <a:pt x="4" y="777"/>
                  </a:lnTo>
                  <a:lnTo>
                    <a:pt x="2" y="768"/>
                  </a:lnTo>
                  <a:lnTo>
                    <a:pt x="0" y="759"/>
                  </a:lnTo>
                  <a:lnTo>
                    <a:pt x="2" y="751"/>
                  </a:lnTo>
                  <a:lnTo>
                    <a:pt x="6" y="745"/>
                  </a:lnTo>
                  <a:lnTo>
                    <a:pt x="13" y="739"/>
                  </a:lnTo>
                  <a:lnTo>
                    <a:pt x="23" y="734"/>
                  </a:lnTo>
                  <a:lnTo>
                    <a:pt x="33" y="728"/>
                  </a:lnTo>
                  <a:lnTo>
                    <a:pt x="42" y="723"/>
                  </a:lnTo>
                  <a:lnTo>
                    <a:pt x="49" y="717"/>
                  </a:lnTo>
                  <a:lnTo>
                    <a:pt x="54" y="710"/>
                  </a:lnTo>
                  <a:lnTo>
                    <a:pt x="59" y="704"/>
                  </a:lnTo>
                  <a:lnTo>
                    <a:pt x="63" y="697"/>
                  </a:lnTo>
                  <a:lnTo>
                    <a:pt x="66" y="691"/>
                  </a:lnTo>
                  <a:lnTo>
                    <a:pt x="69" y="684"/>
                  </a:lnTo>
                  <a:lnTo>
                    <a:pt x="72" y="677"/>
                  </a:lnTo>
                  <a:lnTo>
                    <a:pt x="75" y="670"/>
                  </a:lnTo>
                  <a:lnTo>
                    <a:pt x="77" y="663"/>
                  </a:lnTo>
                  <a:lnTo>
                    <a:pt x="82" y="655"/>
                  </a:lnTo>
                  <a:lnTo>
                    <a:pt x="87" y="648"/>
                  </a:lnTo>
                  <a:lnTo>
                    <a:pt x="91" y="640"/>
                  </a:lnTo>
                  <a:lnTo>
                    <a:pt x="98" y="633"/>
                  </a:lnTo>
                  <a:lnTo>
                    <a:pt x="107" y="626"/>
                  </a:lnTo>
                  <a:lnTo>
                    <a:pt x="107" y="625"/>
                  </a:lnTo>
                  <a:lnTo>
                    <a:pt x="107" y="623"/>
                  </a:lnTo>
                  <a:lnTo>
                    <a:pt x="110" y="620"/>
                  </a:lnTo>
                  <a:lnTo>
                    <a:pt x="111" y="617"/>
                  </a:lnTo>
                  <a:lnTo>
                    <a:pt x="113" y="612"/>
                  </a:lnTo>
                  <a:lnTo>
                    <a:pt x="114" y="607"/>
                  </a:lnTo>
                  <a:lnTo>
                    <a:pt x="117" y="602"/>
                  </a:lnTo>
                  <a:lnTo>
                    <a:pt x="120" y="596"/>
                  </a:lnTo>
                  <a:lnTo>
                    <a:pt x="122" y="591"/>
                  </a:lnTo>
                  <a:lnTo>
                    <a:pt x="125" y="586"/>
                  </a:lnTo>
                  <a:lnTo>
                    <a:pt x="126" y="580"/>
                  </a:lnTo>
                  <a:lnTo>
                    <a:pt x="128" y="576"/>
                  </a:lnTo>
                  <a:lnTo>
                    <a:pt x="129" y="572"/>
                  </a:lnTo>
                  <a:lnTo>
                    <a:pt x="131" y="570"/>
                  </a:lnTo>
                  <a:lnTo>
                    <a:pt x="131" y="568"/>
                  </a:lnTo>
                  <a:lnTo>
                    <a:pt x="133" y="568"/>
                  </a:lnTo>
                  <a:lnTo>
                    <a:pt x="134" y="563"/>
                  </a:lnTo>
                  <a:lnTo>
                    <a:pt x="134" y="557"/>
                  </a:lnTo>
                  <a:lnTo>
                    <a:pt x="134" y="553"/>
                  </a:lnTo>
                  <a:lnTo>
                    <a:pt x="134" y="547"/>
                  </a:lnTo>
                  <a:lnTo>
                    <a:pt x="133" y="541"/>
                  </a:lnTo>
                  <a:lnTo>
                    <a:pt x="131" y="535"/>
                  </a:lnTo>
                  <a:lnTo>
                    <a:pt x="130" y="530"/>
                  </a:lnTo>
                  <a:lnTo>
                    <a:pt x="129" y="524"/>
                  </a:lnTo>
                  <a:lnTo>
                    <a:pt x="128" y="518"/>
                  </a:lnTo>
                  <a:lnTo>
                    <a:pt x="127" y="512"/>
                  </a:lnTo>
                  <a:lnTo>
                    <a:pt x="127" y="508"/>
                  </a:lnTo>
                  <a:lnTo>
                    <a:pt x="127" y="502"/>
                  </a:lnTo>
                  <a:lnTo>
                    <a:pt x="127" y="498"/>
                  </a:lnTo>
                  <a:lnTo>
                    <a:pt x="129" y="493"/>
                  </a:lnTo>
                  <a:lnTo>
                    <a:pt x="131" y="489"/>
                  </a:lnTo>
                  <a:lnTo>
                    <a:pt x="135" y="486"/>
                  </a:lnTo>
                  <a:lnTo>
                    <a:pt x="128" y="479"/>
                  </a:lnTo>
                  <a:lnTo>
                    <a:pt x="125" y="473"/>
                  </a:lnTo>
                  <a:lnTo>
                    <a:pt x="123" y="469"/>
                  </a:lnTo>
                  <a:lnTo>
                    <a:pt x="123" y="465"/>
                  </a:lnTo>
                  <a:lnTo>
                    <a:pt x="126" y="462"/>
                  </a:lnTo>
                  <a:lnTo>
                    <a:pt x="130" y="460"/>
                  </a:lnTo>
                  <a:lnTo>
                    <a:pt x="135" y="457"/>
                  </a:lnTo>
                  <a:lnTo>
                    <a:pt x="140" y="455"/>
                  </a:lnTo>
                  <a:lnTo>
                    <a:pt x="145" y="453"/>
                  </a:lnTo>
                  <a:lnTo>
                    <a:pt x="151" y="450"/>
                  </a:lnTo>
                  <a:lnTo>
                    <a:pt x="156" y="448"/>
                  </a:lnTo>
                  <a:lnTo>
                    <a:pt x="160" y="445"/>
                  </a:lnTo>
                  <a:lnTo>
                    <a:pt x="164" y="441"/>
                  </a:lnTo>
                  <a:lnTo>
                    <a:pt x="165" y="437"/>
                  </a:lnTo>
                  <a:lnTo>
                    <a:pt x="165" y="431"/>
                  </a:lnTo>
                  <a:lnTo>
                    <a:pt x="163" y="425"/>
                  </a:lnTo>
                  <a:lnTo>
                    <a:pt x="152" y="413"/>
                  </a:lnTo>
                  <a:lnTo>
                    <a:pt x="146" y="402"/>
                  </a:lnTo>
                  <a:lnTo>
                    <a:pt x="144" y="395"/>
                  </a:lnTo>
                  <a:lnTo>
                    <a:pt x="143" y="390"/>
                  </a:lnTo>
                  <a:lnTo>
                    <a:pt x="145" y="385"/>
                  </a:lnTo>
                  <a:lnTo>
                    <a:pt x="150" y="383"/>
                  </a:lnTo>
                  <a:lnTo>
                    <a:pt x="156" y="382"/>
                  </a:lnTo>
                  <a:lnTo>
                    <a:pt x="163" y="380"/>
                  </a:lnTo>
                  <a:lnTo>
                    <a:pt x="169" y="380"/>
                  </a:lnTo>
                  <a:lnTo>
                    <a:pt x="177" y="379"/>
                  </a:lnTo>
                  <a:lnTo>
                    <a:pt x="186" y="379"/>
                  </a:lnTo>
                  <a:lnTo>
                    <a:pt x="192" y="378"/>
                  </a:lnTo>
                  <a:lnTo>
                    <a:pt x="199" y="376"/>
                  </a:lnTo>
                  <a:lnTo>
                    <a:pt x="204" y="372"/>
                  </a:lnTo>
                  <a:lnTo>
                    <a:pt x="207" y="368"/>
                  </a:lnTo>
                  <a:lnTo>
                    <a:pt x="210" y="362"/>
                  </a:lnTo>
                  <a:lnTo>
                    <a:pt x="213" y="361"/>
                  </a:lnTo>
                  <a:lnTo>
                    <a:pt x="223" y="360"/>
                  </a:lnTo>
                  <a:lnTo>
                    <a:pt x="241" y="357"/>
                  </a:lnTo>
                  <a:lnTo>
                    <a:pt x="263" y="355"/>
                  </a:lnTo>
                  <a:lnTo>
                    <a:pt x="289" y="352"/>
                  </a:lnTo>
                  <a:lnTo>
                    <a:pt x="318" y="348"/>
                  </a:lnTo>
                  <a:lnTo>
                    <a:pt x="350" y="345"/>
                  </a:lnTo>
                  <a:lnTo>
                    <a:pt x="382" y="341"/>
                  </a:lnTo>
                  <a:lnTo>
                    <a:pt x="413" y="337"/>
                  </a:lnTo>
                  <a:lnTo>
                    <a:pt x="445" y="333"/>
                  </a:lnTo>
                  <a:lnTo>
                    <a:pt x="474" y="330"/>
                  </a:lnTo>
                  <a:lnTo>
                    <a:pt x="501" y="326"/>
                  </a:lnTo>
                  <a:lnTo>
                    <a:pt x="522" y="324"/>
                  </a:lnTo>
                  <a:lnTo>
                    <a:pt x="540" y="322"/>
                  </a:lnTo>
                  <a:lnTo>
                    <a:pt x="550" y="321"/>
                  </a:lnTo>
                  <a:lnTo>
                    <a:pt x="555" y="321"/>
                  </a:lnTo>
                  <a:lnTo>
                    <a:pt x="553" y="319"/>
                  </a:lnTo>
                  <a:lnTo>
                    <a:pt x="553" y="318"/>
                  </a:lnTo>
                  <a:lnTo>
                    <a:pt x="553" y="315"/>
                  </a:lnTo>
                  <a:lnTo>
                    <a:pt x="552" y="311"/>
                  </a:lnTo>
                  <a:lnTo>
                    <a:pt x="552" y="308"/>
                  </a:lnTo>
                  <a:lnTo>
                    <a:pt x="551" y="303"/>
                  </a:lnTo>
                  <a:lnTo>
                    <a:pt x="550" y="299"/>
                  </a:lnTo>
                  <a:lnTo>
                    <a:pt x="550" y="294"/>
                  </a:lnTo>
                  <a:lnTo>
                    <a:pt x="549" y="290"/>
                  </a:lnTo>
                  <a:lnTo>
                    <a:pt x="548" y="285"/>
                  </a:lnTo>
                  <a:lnTo>
                    <a:pt x="547" y="280"/>
                  </a:lnTo>
                  <a:lnTo>
                    <a:pt x="547" y="277"/>
                  </a:lnTo>
                  <a:lnTo>
                    <a:pt x="545" y="274"/>
                  </a:lnTo>
                  <a:lnTo>
                    <a:pt x="545" y="270"/>
                  </a:lnTo>
                  <a:lnTo>
                    <a:pt x="545" y="269"/>
                  </a:lnTo>
                  <a:lnTo>
                    <a:pt x="547" y="269"/>
                  </a:lnTo>
                  <a:lnTo>
                    <a:pt x="548" y="269"/>
                  </a:lnTo>
                  <a:lnTo>
                    <a:pt x="550" y="269"/>
                  </a:lnTo>
                  <a:lnTo>
                    <a:pt x="553" y="269"/>
                  </a:lnTo>
                  <a:lnTo>
                    <a:pt x="557" y="269"/>
                  </a:lnTo>
                  <a:lnTo>
                    <a:pt x="561" y="269"/>
                  </a:lnTo>
                  <a:lnTo>
                    <a:pt x="566" y="269"/>
                  </a:lnTo>
                  <a:lnTo>
                    <a:pt x="571" y="269"/>
                  </a:lnTo>
                  <a:lnTo>
                    <a:pt x="576" y="269"/>
                  </a:lnTo>
                  <a:lnTo>
                    <a:pt x="582" y="268"/>
                  </a:lnTo>
                  <a:lnTo>
                    <a:pt x="588" y="268"/>
                  </a:lnTo>
                  <a:lnTo>
                    <a:pt x="595" y="268"/>
                  </a:lnTo>
                  <a:lnTo>
                    <a:pt x="602" y="267"/>
                  </a:lnTo>
                  <a:lnTo>
                    <a:pt x="609" y="265"/>
                  </a:lnTo>
                  <a:lnTo>
                    <a:pt x="617" y="265"/>
                  </a:lnTo>
                  <a:lnTo>
                    <a:pt x="658" y="260"/>
                  </a:lnTo>
                  <a:lnTo>
                    <a:pt x="707" y="253"/>
                  </a:lnTo>
                  <a:lnTo>
                    <a:pt x="765" y="246"/>
                  </a:lnTo>
                  <a:lnTo>
                    <a:pt x="829" y="237"/>
                  </a:lnTo>
                  <a:lnTo>
                    <a:pt x="899" y="226"/>
                  </a:lnTo>
                  <a:lnTo>
                    <a:pt x="974" y="216"/>
                  </a:lnTo>
                  <a:lnTo>
                    <a:pt x="1052" y="205"/>
                  </a:lnTo>
                  <a:lnTo>
                    <a:pt x="1134" y="192"/>
                  </a:lnTo>
                  <a:lnTo>
                    <a:pt x="1218" y="179"/>
                  </a:lnTo>
                  <a:lnTo>
                    <a:pt x="1302" y="167"/>
                  </a:lnTo>
                  <a:lnTo>
                    <a:pt x="1386" y="154"/>
                  </a:lnTo>
                  <a:lnTo>
                    <a:pt x="1470" y="141"/>
                  </a:lnTo>
                  <a:lnTo>
                    <a:pt x="1551" y="129"/>
                  </a:lnTo>
                  <a:lnTo>
                    <a:pt x="1631" y="116"/>
                  </a:lnTo>
                  <a:lnTo>
                    <a:pt x="1705" y="105"/>
                  </a:lnTo>
                  <a:lnTo>
                    <a:pt x="1777" y="94"/>
                  </a:lnTo>
                  <a:lnTo>
                    <a:pt x="1803" y="90"/>
                  </a:lnTo>
                  <a:lnTo>
                    <a:pt x="1832" y="86"/>
                  </a:lnTo>
                  <a:lnTo>
                    <a:pt x="1863" y="82"/>
                  </a:lnTo>
                  <a:lnTo>
                    <a:pt x="1895" y="77"/>
                  </a:lnTo>
                  <a:lnTo>
                    <a:pt x="1928" y="72"/>
                  </a:lnTo>
                  <a:lnTo>
                    <a:pt x="1963" y="67"/>
                  </a:lnTo>
                  <a:lnTo>
                    <a:pt x="1997" y="61"/>
                  </a:lnTo>
                  <a:lnTo>
                    <a:pt x="2033" y="55"/>
                  </a:lnTo>
                  <a:lnTo>
                    <a:pt x="2069" y="49"/>
                  </a:lnTo>
                  <a:lnTo>
                    <a:pt x="2104" y="43"/>
                  </a:lnTo>
                  <a:lnTo>
                    <a:pt x="2139" y="36"/>
                  </a:lnTo>
                  <a:lnTo>
                    <a:pt x="2172" y="29"/>
                  </a:lnTo>
                  <a:lnTo>
                    <a:pt x="2204" y="22"/>
                  </a:lnTo>
                  <a:lnTo>
                    <a:pt x="2235" y="15"/>
                  </a:lnTo>
                  <a:lnTo>
                    <a:pt x="2265" y="7"/>
                  </a:lnTo>
                  <a:lnTo>
                    <a:pt x="2293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4" name="Freeform 52"/>
            <p:cNvSpPr>
              <a:spLocks/>
            </p:cNvSpPr>
            <p:nvPr/>
          </p:nvSpPr>
          <p:spPr bwMode="auto">
            <a:xfrm>
              <a:off x="2358" y="2595"/>
              <a:ext cx="788" cy="384"/>
            </a:xfrm>
            <a:custGeom>
              <a:avLst/>
              <a:gdLst>
                <a:gd name="T0" fmla="*/ 84 w 2364"/>
                <a:gd name="T1" fmla="*/ 1 h 1152"/>
                <a:gd name="T2" fmla="*/ 84 w 2364"/>
                <a:gd name="T3" fmla="*/ 3 h 1152"/>
                <a:gd name="T4" fmla="*/ 84 w 2364"/>
                <a:gd name="T5" fmla="*/ 5 h 1152"/>
                <a:gd name="T6" fmla="*/ 85 w 2364"/>
                <a:gd name="T7" fmla="*/ 12 h 1152"/>
                <a:gd name="T8" fmla="*/ 86 w 2364"/>
                <a:gd name="T9" fmla="*/ 24 h 1152"/>
                <a:gd name="T10" fmla="*/ 87 w 2364"/>
                <a:gd name="T11" fmla="*/ 35 h 1152"/>
                <a:gd name="T12" fmla="*/ 87 w 2364"/>
                <a:gd name="T13" fmla="*/ 43 h 1152"/>
                <a:gd name="T14" fmla="*/ 85 w 2364"/>
                <a:gd name="T15" fmla="*/ 42 h 1152"/>
                <a:gd name="T16" fmla="*/ 84 w 2364"/>
                <a:gd name="T17" fmla="*/ 41 h 1152"/>
                <a:gd name="T18" fmla="*/ 82 w 2364"/>
                <a:gd name="T19" fmla="*/ 41 h 1152"/>
                <a:gd name="T20" fmla="*/ 82 w 2364"/>
                <a:gd name="T21" fmla="*/ 40 h 1152"/>
                <a:gd name="T22" fmla="*/ 81 w 2364"/>
                <a:gd name="T23" fmla="*/ 39 h 1152"/>
                <a:gd name="T24" fmla="*/ 80 w 2364"/>
                <a:gd name="T25" fmla="*/ 40 h 1152"/>
                <a:gd name="T26" fmla="*/ 78 w 2364"/>
                <a:gd name="T27" fmla="*/ 40 h 1152"/>
                <a:gd name="T28" fmla="*/ 75 w 2364"/>
                <a:gd name="T29" fmla="*/ 39 h 1152"/>
                <a:gd name="T30" fmla="*/ 73 w 2364"/>
                <a:gd name="T31" fmla="*/ 41 h 1152"/>
                <a:gd name="T32" fmla="*/ 71 w 2364"/>
                <a:gd name="T33" fmla="*/ 41 h 1152"/>
                <a:gd name="T34" fmla="*/ 69 w 2364"/>
                <a:gd name="T35" fmla="*/ 42 h 1152"/>
                <a:gd name="T36" fmla="*/ 67 w 2364"/>
                <a:gd name="T37" fmla="*/ 42 h 1152"/>
                <a:gd name="T38" fmla="*/ 66 w 2364"/>
                <a:gd name="T39" fmla="*/ 41 h 1152"/>
                <a:gd name="T40" fmla="*/ 66 w 2364"/>
                <a:gd name="T41" fmla="*/ 41 h 1152"/>
                <a:gd name="T42" fmla="*/ 65 w 2364"/>
                <a:gd name="T43" fmla="*/ 40 h 1152"/>
                <a:gd name="T44" fmla="*/ 64 w 2364"/>
                <a:gd name="T45" fmla="*/ 41 h 1152"/>
                <a:gd name="T46" fmla="*/ 62 w 2364"/>
                <a:gd name="T47" fmla="*/ 41 h 1152"/>
                <a:gd name="T48" fmla="*/ 61 w 2364"/>
                <a:gd name="T49" fmla="*/ 41 h 1152"/>
                <a:gd name="T50" fmla="*/ 59 w 2364"/>
                <a:gd name="T51" fmla="*/ 42 h 1152"/>
                <a:gd name="T52" fmla="*/ 57 w 2364"/>
                <a:gd name="T53" fmla="*/ 40 h 1152"/>
                <a:gd name="T54" fmla="*/ 55 w 2364"/>
                <a:gd name="T55" fmla="*/ 40 h 1152"/>
                <a:gd name="T56" fmla="*/ 52 w 2364"/>
                <a:gd name="T57" fmla="*/ 40 h 1152"/>
                <a:gd name="T58" fmla="*/ 50 w 2364"/>
                <a:gd name="T59" fmla="*/ 39 h 1152"/>
                <a:gd name="T60" fmla="*/ 48 w 2364"/>
                <a:gd name="T61" fmla="*/ 37 h 1152"/>
                <a:gd name="T62" fmla="*/ 46 w 2364"/>
                <a:gd name="T63" fmla="*/ 38 h 1152"/>
                <a:gd name="T64" fmla="*/ 45 w 2364"/>
                <a:gd name="T65" fmla="*/ 37 h 1152"/>
                <a:gd name="T66" fmla="*/ 44 w 2364"/>
                <a:gd name="T67" fmla="*/ 37 h 1152"/>
                <a:gd name="T68" fmla="*/ 43 w 2364"/>
                <a:gd name="T69" fmla="*/ 38 h 1152"/>
                <a:gd name="T70" fmla="*/ 41 w 2364"/>
                <a:gd name="T71" fmla="*/ 37 h 1152"/>
                <a:gd name="T72" fmla="*/ 38 w 2364"/>
                <a:gd name="T73" fmla="*/ 36 h 1152"/>
                <a:gd name="T74" fmla="*/ 37 w 2364"/>
                <a:gd name="T75" fmla="*/ 35 h 1152"/>
                <a:gd name="T76" fmla="*/ 36 w 2364"/>
                <a:gd name="T77" fmla="*/ 35 h 1152"/>
                <a:gd name="T78" fmla="*/ 35 w 2364"/>
                <a:gd name="T79" fmla="*/ 35 h 1152"/>
                <a:gd name="T80" fmla="*/ 33 w 2364"/>
                <a:gd name="T81" fmla="*/ 35 h 1152"/>
                <a:gd name="T82" fmla="*/ 32 w 2364"/>
                <a:gd name="T83" fmla="*/ 34 h 1152"/>
                <a:gd name="T84" fmla="*/ 31 w 2364"/>
                <a:gd name="T85" fmla="*/ 33 h 1152"/>
                <a:gd name="T86" fmla="*/ 30 w 2364"/>
                <a:gd name="T87" fmla="*/ 33 h 1152"/>
                <a:gd name="T88" fmla="*/ 30 w 2364"/>
                <a:gd name="T89" fmla="*/ 31 h 1152"/>
                <a:gd name="T90" fmla="*/ 30 w 2364"/>
                <a:gd name="T91" fmla="*/ 23 h 1152"/>
                <a:gd name="T92" fmla="*/ 30 w 2364"/>
                <a:gd name="T93" fmla="*/ 13 h 1152"/>
                <a:gd name="T94" fmla="*/ 28 w 2364"/>
                <a:gd name="T95" fmla="*/ 9 h 1152"/>
                <a:gd name="T96" fmla="*/ 19 w 2364"/>
                <a:gd name="T97" fmla="*/ 9 h 1152"/>
                <a:gd name="T98" fmla="*/ 9 w 2364"/>
                <a:gd name="T99" fmla="*/ 9 h 1152"/>
                <a:gd name="T100" fmla="*/ 0 w 2364"/>
                <a:gd name="T101" fmla="*/ 9 h 1152"/>
                <a:gd name="T102" fmla="*/ 0 w 2364"/>
                <a:gd name="T103" fmla="*/ 7 h 1152"/>
                <a:gd name="T104" fmla="*/ 0 w 2364"/>
                <a:gd name="T105" fmla="*/ 4 h 1152"/>
                <a:gd name="T106" fmla="*/ 0 w 2364"/>
                <a:gd name="T107" fmla="*/ 2 h 1152"/>
                <a:gd name="T108" fmla="*/ 3 w 2364"/>
                <a:gd name="T109" fmla="*/ 2 h 1152"/>
                <a:gd name="T110" fmla="*/ 6 w 2364"/>
                <a:gd name="T111" fmla="*/ 2 h 1152"/>
                <a:gd name="T112" fmla="*/ 8 w 2364"/>
                <a:gd name="T113" fmla="*/ 2 h 1152"/>
                <a:gd name="T114" fmla="*/ 23 w 2364"/>
                <a:gd name="T115" fmla="*/ 2 h 1152"/>
                <a:gd name="T116" fmla="*/ 46 w 2364"/>
                <a:gd name="T117" fmla="*/ 2 h 1152"/>
                <a:gd name="T118" fmla="*/ 70 w 2364"/>
                <a:gd name="T119" fmla="*/ 1 h 115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364"/>
                <a:gd name="T181" fmla="*/ 0 h 1152"/>
                <a:gd name="T182" fmla="*/ 2364 w 2364"/>
                <a:gd name="T183" fmla="*/ 1152 h 115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364" h="1152">
                  <a:moveTo>
                    <a:pt x="2259" y="0"/>
                  </a:moveTo>
                  <a:lnTo>
                    <a:pt x="2263" y="11"/>
                  </a:lnTo>
                  <a:lnTo>
                    <a:pt x="2267" y="20"/>
                  </a:lnTo>
                  <a:lnTo>
                    <a:pt x="2270" y="30"/>
                  </a:lnTo>
                  <a:lnTo>
                    <a:pt x="2272" y="40"/>
                  </a:lnTo>
                  <a:lnTo>
                    <a:pt x="2274" y="50"/>
                  </a:lnTo>
                  <a:lnTo>
                    <a:pt x="2275" y="59"/>
                  </a:lnTo>
                  <a:lnTo>
                    <a:pt x="2276" y="68"/>
                  </a:lnTo>
                  <a:lnTo>
                    <a:pt x="2278" y="77"/>
                  </a:lnTo>
                  <a:lnTo>
                    <a:pt x="2278" y="87"/>
                  </a:lnTo>
                  <a:lnTo>
                    <a:pt x="2278" y="96"/>
                  </a:lnTo>
                  <a:lnTo>
                    <a:pt x="2279" y="105"/>
                  </a:lnTo>
                  <a:lnTo>
                    <a:pt x="2280" y="114"/>
                  </a:lnTo>
                  <a:lnTo>
                    <a:pt x="2280" y="123"/>
                  </a:lnTo>
                  <a:lnTo>
                    <a:pt x="2281" y="134"/>
                  </a:lnTo>
                  <a:lnTo>
                    <a:pt x="2283" y="143"/>
                  </a:lnTo>
                  <a:lnTo>
                    <a:pt x="2286" y="153"/>
                  </a:lnTo>
                  <a:lnTo>
                    <a:pt x="2289" y="211"/>
                  </a:lnTo>
                  <a:lnTo>
                    <a:pt x="2294" y="270"/>
                  </a:lnTo>
                  <a:lnTo>
                    <a:pt x="2297" y="330"/>
                  </a:lnTo>
                  <a:lnTo>
                    <a:pt x="2303" y="391"/>
                  </a:lnTo>
                  <a:lnTo>
                    <a:pt x="2307" y="452"/>
                  </a:lnTo>
                  <a:lnTo>
                    <a:pt x="2312" y="514"/>
                  </a:lnTo>
                  <a:lnTo>
                    <a:pt x="2318" y="576"/>
                  </a:lnTo>
                  <a:lnTo>
                    <a:pt x="2324" y="639"/>
                  </a:lnTo>
                  <a:lnTo>
                    <a:pt x="2328" y="702"/>
                  </a:lnTo>
                  <a:lnTo>
                    <a:pt x="2334" y="766"/>
                  </a:lnTo>
                  <a:lnTo>
                    <a:pt x="2340" y="830"/>
                  </a:lnTo>
                  <a:lnTo>
                    <a:pt x="2344" y="893"/>
                  </a:lnTo>
                  <a:lnTo>
                    <a:pt x="2350" y="957"/>
                  </a:lnTo>
                  <a:lnTo>
                    <a:pt x="2355" y="1022"/>
                  </a:lnTo>
                  <a:lnTo>
                    <a:pt x="2359" y="1086"/>
                  </a:lnTo>
                  <a:lnTo>
                    <a:pt x="2364" y="1150"/>
                  </a:lnTo>
                  <a:lnTo>
                    <a:pt x="2352" y="1152"/>
                  </a:lnTo>
                  <a:lnTo>
                    <a:pt x="2343" y="1152"/>
                  </a:lnTo>
                  <a:lnTo>
                    <a:pt x="2334" y="1150"/>
                  </a:lnTo>
                  <a:lnTo>
                    <a:pt x="2325" y="1148"/>
                  </a:lnTo>
                  <a:lnTo>
                    <a:pt x="2317" y="1145"/>
                  </a:lnTo>
                  <a:lnTo>
                    <a:pt x="2309" y="1139"/>
                  </a:lnTo>
                  <a:lnTo>
                    <a:pt x="2301" y="1134"/>
                  </a:lnTo>
                  <a:lnTo>
                    <a:pt x="2294" y="1129"/>
                  </a:lnTo>
                  <a:lnTo>
                    <a:pt x="2286" y="1123"/>
                  </a:lnTo>
                  <a:lnTo>
                    <a:pt x="2278" y="1116"/>
                  </a:lnTo>
                  <a:lnTo>
                    <a:pt x="2270" y="1110"/>
                  </a:lnTo>
                  <a:lnTo>
                    <a:pt x="2261" y="1106"/>
                  </a:lnTo>
                  <a:lnTo>
                    <a:pt x="2252" y="1101"/>
                  </a:lnTo>
                  <a:lnTo>
                    <a:pt x="2243" y="1098"/>
                  </a:lnTo>
                  <a:lnTo>
                    <a:pt x="2233" y="1095"/>
                  </a:lnTo>
                  <a:lnTo>
                    <a:pt x="2222" y="1095"/>
                  </a:lnTo>
                  <a:lnTo>
                    <a:pt x="2221" y="1094"/>
                  </a:lnTo>
                  <a:lnTo>
                    <a:pt x="2220" y="1093"/>
                  </a:lnTo>
                  <a:lnTo>
                    <a:pt x="2218" y="1091"/>
                  </a:lnTo>
                  <a:lnTo>
                    <a:pt x="2216" y="1087"/>
                  </a:lnTo>
                  <a:lnTo>
                    <a:pt x="2212" y="1084"/>
                  </a:lnTo>
                  <a:lnTo>
                    <a:pt x="2209" y="1080"/>
                  </a:lnTo>
                  <a:lnTo>
                    <a:pt x="2205" y="1077"/>
                  </a:lnTo>
                  <a:lnTo>
                    <a:pt x="2202" y="1072"/>
                  </a:lnTo>
                  <a:lnTo>
                    <a:pt x="2197" y="1068"/>
                  </a:lnTo>
                  <a:lnTo>
                    <a:pt x="2194" y="1064"/>
                  </a:lnTo>
                  <a:lnTo>
                    <a:pt x="2190" y="1061"/>
                  </a:lnTo>
                  <a:lnTo>
                    <a:pt x="2187" y="1057"/>
                  </a:lnTo>
                  <a:lnTo>
                    <a:pt x="2184" y="1054"/>
                  </a:lnTo>
                  <a:lnTo>
                    <a:pt x="2182" y="1052"/>
                  </a:lnTo>
                  <a:lnTo>
                    <a:pt x="2181" y="1050"/>
                  </a:lnTo>
                  <a:lnTo>
                    <a:pt x="2168" y="1067"/>
                  </a:lnTo>
                  <a:lnTo>
                    <a:pt x="2157" y="1077"/>
                  </a:lnTo>
                  <a:lnTo>
                    <a:pt x="2144" y="1084"/>
                  </a:lnTo>
                  <a:lnTo>
                    <a:pt x="2132" y="1086"/>
                  </a:lnTo>
                  <a:lnTo>
                    <a:pt x="2118" y="1086"/>
                  </a:lnTo>
                  <a:lnTo>
                    <a:pt x="2105" y="1084"/>
                  </a:lnTo>
                  <a:lnTo>
                    <a:pt x="2091" y="1079"/>
                  </a:lnTo>
                  <a:lnTo>
                    <a:pt x="2078" y="1075"/>
                  </a:lnTo>
                  <a:lnTo>
                    <a:pt x="2064" y="1070"/>
                  </a:lnTo>
                  <a:lnTo>
                    <a:pt x="2050" y="1065"/>
                  </a:lnTo>
                  <a:lnTo>
                    <a:pt x="2036" y="1063"/>
                  </a:lnTo>
                  <a:lnTo>
                    <a:pt x="2024" y="1063"/>
                  </a:lnTo>
                  <a:lnTo>
                    <a:pt x="2010" y="1065"/>
                  </a:lnTo>
                  <a:lnTo>
                    <a:pt x="1996" y="1071"/>
                  </a:lnTo>
                  <a:lnTo>
                    <a:pt x="1983" y="1083"/>
                  </a:lnTo>
                  <a:lnTo>
                    <a:pt x="1971" y="1099"/>
                  </a:lnTo>
                  <a:lnTo>
                    <a:pt x="1960" y="1093"/>
                  </a:lnTo>
                  <a:lnTo>
                    <a:pt x="1950" y="1090"/>
                  </a:lnTo>
                  <a:lnTo>
                    <a:pt x="1940" y="1090"/>
                  </a:lnTo>
                  <a:lnTo>
                    <a:pt x="1929" y="1092"/>
                  </a:lnTo>
                  <a:lnTo>
                    <a:pt x="1919" y="1095"/>
                  </a:lnTo>
                  <a:lnTo>
                    <a:pt x="1909" y="1100"/>
                  </a:lnTo>
                  <a:lnTo>
                    <a:pt x="1897" y="1106"/>
                  </a:lnTo>
                  <a:lnTo>
                    <a:pt x="1887" y="1111"/>
                  </a:lnTo>
                  <a:lnTo>
                    <a:pt x="1875" y="1116"/>
                  </a:lnTo>
                  <a:lnTo>
                    <a:pt x="1864" y="1122"/>
                  </a:lnTo>
                  <a:lnTo>
                    <a:pt x="1852" y="1125"/>
                  </a:lnTo>
                  <a:lnTo>
                    <a:pt x="1841" y="1127"/>
                  </a:lnTo>
                  <a:lnTo>
                    <a:pt x="1829" y="1127"/>
                  </a:lnTo>
                  <a:lnTo>
                    <a:pt x="1818" y="1126"/>
                  </a:lnTo>
                  <a:lnTo>
                    <a:pt x="1806" y="1122"/>
                  </a:lnTo>
                  <a:lnTo>
                    <a:pt x="1795" y="1114"/>
                  </a:lnTo>
                  <a:lnTo>
                    <a:pt x="1794" y="1113"/>
                  </a:lnTo>
                  <a:lnTo>
                    <a:pt x="1792" y="1113"/>
                  </a:lnTo>
                  <a:lnTo>
                    <a:pt x="1791" y="1110"/>
                  </a:lnTo>
                  <a:lnTo>
                    <a:pt x="1789" y="1109"/>
                  </a:lnTo>
                  <a:lnTo>
                    <a:pt x="1786" y="1107"/>
                  </a:lnTo>
                  <a:lnTo>
                    <a:pt x="1782" y="1104"/>
                  </a:lnTo>
                  <a:lnTo>
                    <a:pt x="1779" y="1102"/>
                  </a:lnTo>
                  <a:lnTo>
                    <a:pt x="1776" y="1100"/>
                  </a:lnTo>
                  <a:lnTo>
                    <a:pt x="1773" y="1098"/>
                  </a:lnTo>
                  <a:lnTo>
                    <a:pt x="1769" y="1095"/>
                  </a:lnTo>
                  <a:lnTo>
                    <a:pt x="1766" y="1093"/>
                  </a:lnTo>
                  <a:lnTo>
                    <a:pt x="1764" y="1091"/>
                  </a:lnTo>
                  <a:lnTo>
                    <a:pt x="1760" y="1090"/>
                  </a:lnTo>
                  <a:lnTo>
                    <a:pt x="1759" y="1087"/>
                  </a:lnTo>
                  <a:lnTo>
                    <a:pt x="1758" y="1087"/>
                  </a:lnTo>
                  <a:lnTo>
                    <a:pt x="1751" y="1102"/>
                  </a:lnTo>
                  <a:lnTo>
                    <a:pt x="1743" y="1111"/>
                  </a:lnTo>
                  <a:lnTo>
                    <a:pt x="1735" y="1117"/>
                  </a:lnTo>
                  <a:lnTo>
                    <a:pt x="1727" y="1119"/>
                  </a:lnTo>
                  <a:lnTo>
                    <a:pt x="1718" y="1119"/>
                  </a:lnTo>
                  <a:lnTo>
                    <a:pt x="1710" y="1116"/>
                  </a:lnTo>
                  <a:lnTo>
                    <a:pt x="1700" y="1113"/>
                  </a:lnTo>
                  <a:lnTo>
                    <a:pt x="1690" y="1107"/>
                  </a:lnTo>
                  <a:lnTo>
                    <a:pt x="1681" y="1102"/>
                  </a:lnTo>
                  <a:lnTo>
                    <a:pt x="1672" y="1098"/>
                  </a:lnTo>
                  <a:lnTo>
                    <a:pt x="1663" y="1095"/>
                  </a:lnTo>
                  <a:lnTo>
                    <a:pt x="1653" y="1095"/>
                  </a:lnTo>
                  <a:lnTo>
                    <a:pt x="1644" y="1098"/>
                  </a:lnTo>
                  <a:lnTo>
                    <a:pt x="1635" y="1103"/>
                  </a:lnTo>
                  <a:lnTo>
                    <a:pt x="1627" y="1114"/>
                  </a:lnTo>
                  <a:lnTo>
                    <a:pt x="1620" y="1130"/>
                  </a:lnTo>
                  <a:lnTo>
                    <a:pt x="1606" y="1131"/>
                  </a:lnTo>
                  <a:lnTo>
                    <a:pt x="1594" y="1130"/>
                  </a:lnTo>
                  <a:lnTo>
                    <a:pt x="1582" y="1127"/>
                  </a:lnTo>
                  <a:lnTo>
                    <a:pt x="1569" y="1122"/>
                  </a:lnTo>
                  <a:lnTo>
                    <a:pt x="1558" y="1116"/>
                  </a:lnTo>
                  <a:lnTo>
                    <a:pt x="1548" y="1108"/>
                  </a:lnTo>
                  <a:lnTo>
                    <a:pt x="1536" y="1101"/>
                  </a:lnTo>
                  <a:lnTo>
                    <a:pt x="1526" y="1093"/>
                  </a:lnTo>
                  <a:lnTo>
                    <a:pt x="1514" y="1086"/>
                  </a:lnTo>
                  <a:lnTo>
                    <a:pt x="1504" y="1082"/>
                  </a:lnTo>
                  <a:lnTo>
                    <a:pt x="1493" y="1077"/>
                  </a:lnTo>
                  <a:lnTo>
                    <a:pt x="1482" y="1075"/>
                  </a:lnTo>
                  <a:lnTo>
                    <a:pt x="1472" y="1076"/>
                  </a:lnTo>
                  <a:lnTo>
                    <a:pt x="1460" y="1079"/>
                  </a:lnTo>
                  <a:lnTo>
                    <a:pt x="1449" y="1087"/>
                  </a:lnTo>
                  <a:lnTo>
                    <a:pt x="1437" y="1099"/>
                  </a:lnTo>
                  <a:lnTo>
                    <a:pt x="1422" y="1096"/>
                  </a:lnTo>
                  <a:lnTo>
                    <a:pt x="1408" y="1092"/>
                  </a:lnTo>
                  <a:lnTo>
                    <a:pt x="1396" y="1085"/>
                  </a:lnTo>
                  <a:lnTo>
                    <a:pt x="1384" y="1076"/>
                  </a:lnTo>
                  <a:lnTo>
                    <a:pt x="1373" y="1065"/>
                  </a:lnTo>
                  <a:lnTo>
                    <a:pt x="1362" y="1054"/>
                  </a:lnTo>
                  <a:lnTo>
                    <a:pt x="1351" y="1042"/>
                  </a:lnTo>
                  <a:lnTo>
                    <a:pt x="1341" y="1032"/>
                  </a:lnTo>
                  <a:lnTo>
                    <a:pt x="1330" y="1023"/>
                  </a:lnTo>
                  <a:lnTo>
                    <a:pt x="1319" y="1014"/>
                  </a:lnTo>
                  <a:lnTo>
                    <a:pt x="1307" y="1008"/>
                  </a:lnTo>
                  <a:lnTo>
                    <a:pt x="1296" y="1006"/>
                  </a:lnTo>
                  <a:lnTo>
                    <a:pt x="1283" y="1006"/>
                  </a:lnTo>
                  <a:lnTo>
                    <a:pt x="1269" y="1009"/>
                  </a:lnTo>
                  <a:lnTo>
                    <a:pt x="1254" y="1018"/>
                  </a:lnTo>
                  <a:lnTo>
                    <a:pt x="1239" y="1032"/>
                  </a:lnTo>
                  <a:lnTo>
                    <a:pt x="1234" y="1026"/>
                  </a:lnTo>
                  <a:lnTo>
                    <a:pt x="1229" y="1022"/>
                  </a:lnTo>
                  <a:lnTo>
                    <a:pt x="1224" y="1017"/>
                  </a:lnTo>
                  <a:lnTo>
                    <a:pt x="1220" y="1014"/>
                  </a:lnTo>
                  <a:lnTo>
                    <a:pt x="1214" y="1011"/>
                  </a:lnTo>
                  <a:lnTo>
                    <a:pt x="1210" y="1009"/>
                  </a:lnTo>
                  <a:lnTo>
                    <a:pt x="1205" y="1008"/>
                  </a:lnTo>
                  <a:lnTo>
                    <a:pt x="1200" y="1007"/>
                  </a:lnTo>
                  <a:lnTo>
                    <a:pt x="1196" y="1007"/>
                  </a:lnTo>
                  <a:lnTo>
                    <a:pt x="1190" y="1008"/>
                  </a:lnTo>
                  <a:lnTo>
                    <a:pt x="1185" y="1009"/>
                  </a:lnTo>
                  <a:lnTo>
                    <a:pt x="1181" y="1010"/>
                  </a:lnTo>
                  <a:lnTo>
                    <a:pt x="1176" y="1013"/>
                  </a:lnTo>
                  <a:lnTo>
                    <a:pt x="1170" y="1016"/>
                  </a:lnTo>
                  <a:lnTo>
                    <a:pt x="1166" y="1019"/>
                  </a:lnTo>
                  <a:lnTo>
                    <a:pt x="1161" y="1024"/>
                  </a:lnTo>
                  <a:lnTo>
                    <a:pt x="1150" y="1018"/>
                  </a:lnTo>
                  <a:lnTo>
                    <a:pt x="1138" y="1014"/>
                  </a:lnTo>
                  <a:lnTo>
                    <a:pt x="1126" y="1009"/>
                  </a:lnTo>
                  <a:lnTo>
                    <a:pt x="1113" y="1006"/>
                  </a:lnTo>
                  <a:lnTo>
                    <a:pt x="1100" y="1002"/>
                  </a:lnTo>
                  <a:lnTo>
                    <a:pt x="1088" y="999"/>
                  </a:lnTo>
                  <a:lnTo>
                    <a:pt x="1075" y="997"/>
                  </a:lnTo>
                  <a:lnTo>
                    <a:pt x="1062" y="992"/>
                  </a:lnTo>
                  <a:lnTo>
                    <a:pt x="1050" y="988"/>
                  </a:lnTo>
                  <a:lnTo>
                    <a:pt x="1038" y="983"/>
                  </a:lnTo>
                  <a:lnTo>
                    <a:pt x="1028" y="977"/>
                  </a:lnTo>
                  <a:lnTo>
                    <a:pt x="1018" y="970"/>
                  </a:lnTo>
                  <a:lnTo>
                    <a:pt x="1008" y="962"/>
                  </a:lnTo>
                  <a:lnTo>
                    <a:pt x="1001" y="952"/>
                  </a:lnTo>
                  <a:lnTo>
                    <a:pt x="995" y="940"/>
                  </a:lnTo>
                  <a:lnTo>
                    <a:pt x="990" y="926"/>
                  </a:lnTo>
                  <a:lnTo>
                    <a:pt x="985" y="933"/>
                  </a:lnTo>
                  <a:lnTo>
                    <a:pt x="981" y="939"/>
                  </a:lnTo>
                  <a:lnTo>
                    <a:pt x="975" y="943"/>
                  </a:lnTo>
                  <a:lnTo>
                    <a:pt x="968" y="945"/>
                  </a:lnTo>
                  <a:lnTo>
                    <a:pt x="962" y="947"/>
                  </a:lnTo>
                  <a:lnTo>
                    <a:pt x="955" y="947"/>
                  </a:lnTo>
                  <a:lnTo>
                    <a:pt x="949" y="947"/>
                  </a:lnTo>
                  <a:lnTo>
                    <a:pt x="940" y="946"/>
                  </a:lnTo>
                  <a:lnTo>
                    <a:pt x="934" y="944"/>
                  </a:lnTo>
                  <a:lnTo>
                    <a:pt x="926" y="943"/>
                  </a:lnTo>
                  <a:lnTo>
                    <a:pt x="919" y="941"/>
                  </a:lnTo>
                  <a:lnTo>
                    <a:pt x="911" y="940"/>
                  </a:lnTo>
                  <a:lnTo>
                    <a:pt x="904" y="939"/>
                  </a:lnTo>
                  <a:lnTo>
                    <a:pt x="897" y="939"/>
                  </a:lnTo>
                  <a:lnTo>
                    <a:pt x="890" y="940"/>
                  </a:lnTo>
                  <a:lnTo>
                    <a:pt x="884" y="943"/>
                  </a:lnTo>
                  <a:lnTo>
                    <a:pt x="880" y="937"/>
                  </a:lnTo>
                  <a:lnTo>
                    <a:pt x="875" y="932"/>
                  </a:lnTo>
                  <a:lnTo>
                    <a:pt x="872" y="926"/>
                  </a:lnTo>
                  <a:lnTo>
                    <a:pt x="867" y="921"/>
                  </a:lnTo>
                  <a:lnTo>
                    <a:pt x="862" y="916"/>
                  </a:lnTo>
                  <a:lnTo>
                    <a:pt x="858" y="910"/>
                  </a:lnTo>
                  <a:lnTo>
                    <a:pt x="853" y="905"/>
                  </a:lnTo>
                  <a:lnTo>
                    <a:pt x="847" y="899"/>
                  </a:lnTo>
                  <a:lnTo>
                    <a:pt x="843" y="894"/>
                  </a:lnTo>
                  <a:lnTo>
                    <a:pt x="837" y="890"/>
                  </a:lnTo>
                  <a:lnTo>
                    <a:pt x="832" y="885"/>
                  </a:lnTo>
                  <a:lnTo>
                    <a:pt x="827" y="882"/>
                  </a:lnTo>
                  <a:lnTo>
                    <a:pt x="820" y="878"/>
                  </a:lnTo>
                  <a:lnTo>
                    <a:pt x="814" y="876"/>
                  </a:lnTo>
                  <a:lnTo>
                    <a:pt x="807" y="875"/>
                  </a:lnTo>
                  <a:lnTo>
                    <a:pt x="801" y="875"/>
                  </a:lnTo>
                  <a:lnTo>
                    <a:pt x="801" y="867"/>
                  </a:lnTo>
                  <a:lnTo>
                    <a:pt x="801" y="847"/>
                  </a:lnTo>
                  <a:lnTo>
                    <a:pt x="801" y="816"/>
                  </a:lnTo>
                  <a:lnTo>
                    <a:pt x="803" y="775"/>
                  </a:lnTo>
                  <a:lnTo>
                    <a:pt x="803" y="728"/>
                  </a:lnTo>
                  <a:lnTo>
                    <a:pt x="804" y="674"/>
                  </a:lnTo>
                  <a:lnTo>
                    <a:pt x="804" y="616"/>
                  </a:lnTo>
                  <a:lnTo>
                    <a:pt x="805" y="558"/>
                  </a:lnTo>
                  <a:lnTo>
                    <a:pt x="806" y="499"/>
                  </a:lnTo>
                  <a:lnTo>
                    <a:pt x="806" y="442"/>
                  </a:lnTo>
                  <a:lnTo>
                    <a:pt x="807" y="388"/>
                  </a:lnTo>
                  <a:lnTo>
                    <a:pt x="807" y="341"/>
                  </a:lnTo>
                  <a:lnTo>
                    <a:pt x="808" y="299"/>
                  </a:lnTo>
                  <a:lnTo>
                    <a:pt x="808" y="268"/>
                  </a:lnTo>
                  <a:lnTo>
                    <a:pt x="808" y="249"/>
                  </a:lnTo>
                  <a:lnTo>
                    <a:pt x="809" y="242"/>
                  </a:lnTo>
                  <a:lnTo>
                    <a:pt x="759" y="238"/>
                  </a:lnTo>
                  <a:lnTo>
                    <a:pt x="709" y="236"/>
                  </a:lnTo>
                  <a:lnTo>
                    <a:pt x="659" y="234"/>
                  </a:lnTo>
                  <a:lnTo>
                    <a:pt x="609" y="231"/>
                  </a:lnTo>
                  <a:lnTo>
                    <a:pt x="558" y="230"/>
                  </a:lnTo>
                  <a:lnTo>
                    <a:pt x="507" y="230"/>
                  </a:lnTo>
                  <a:lnTo>
                    <a:pt x="456" y="230"/>
                  </a:lnTo>
                  <a:lnTo>
                    <a:pt x="406" y="230"/>
                  </a:lnTo>
                  <a:lnTo>
                    <a:pt x="354" y="230"/>
                  </a:lnTo>
                  <a:lnTo>
                    <a:pt x="304" y="230"/>
                  </a:lnTo>
                  <a:lnTo>
                    <a:pt x="252" y="231"/>
                  </a:lnTo>
                  <a:lnTo>
                    <a:pt x="201" y="233"/>
                  </a:lnTo>
                  <a:lnTo>
                    <a:pt x="151" y="234"/>
                  </a:lnTo>
                  <a:lnTo>
                    <a:pt x="100" y="235"/>
                  </a:lnTo>
                  <a:lnTo>
                    <a:pt x="49" y="236"/>
                  </a:lnTo>
                  <a:lnTo>
                    <a:pt x="0" y="237"/>
                  </a:lnTo>
                  <a:lnTo>
                    <a:pt x="0" y="235"/>
                  </a:lnTo>
                  <a:lnTo>
                    <a:pt x="0" y="228"/>
                  </a:lnTo>
                  <a:lnTo>
                    <a:pt x="0" y="219"/>
                  </a:lnTo>
                  <a:lnTo>
                    <a:pt x="0" y="207"/>
                  </a:lnTo>
                  <a:lnTo>
                    <a:pt x="0" y="192"/>
                  </a:lnTo>
                  <a:lnTo>
                    <a:pt x="0" y="177"/>
                  </a:lnTo>
                  <a:lnTo>
                    <a:pt x="0" y="160"/>
                  </a:lnTo>
                  <a:lnTo>
                    <a:pt x="0" y="143"/>
                  </a:lnTo>
                  <a:lnTo>
                    <a:pt x="0" y="125"/>
                  </a:lnTo>
                  <a:lnTo>
                    <a:pt x="0" y="107"/>
                  </a:lnTo>
                  <a:lnTo>
                    <a:pt x="0" y="92"/>
                  </a:lnTo>
                  <a:lnTo>
                    <a:pt x="0" y="77"/>
                  </a:lnTo>
                  <a:lnTo>
                    <a:pt x="0" y="66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18" y="45"/>
                  </a:lnTo>
                  <a:lnTo>
                    <a:pt x="37" y="43"/>
                  </a:lnTo>
                  <a:lnTo>
                    <a:pt x="55" y="42"/>
                  </a:lnTo>
                  <a:lnTo>
                    <a:pt x="72" y="42"/>
                  </a:lnTo>
                  <a:lnTo>
                    <a:pt x="90" y="42"/>
                  </a:lnTo>
                  <a:lnTo>
                    <a:pt x="106" y="43"/>
                  </a:lnTo>
                  <a:lnTo>
                    <a:pt x="123" y="44"/>
                  </a:lnTo>
                  <a:lnTo>
                    <a:pt x="138" y="45"/>
                  </a:lnTo>
                  <a:lnTo>
                    <a:pt x="154" y="46"/>
                  </a:lnTo>
                  <a:lnTo>
                    <a:pt x="169" y="48"/>
                  </a:lnTo>
                  <a:lnTo>
                    <a:pt x="184" y="48"/>
                  </a:lnTo>
                  <a:lnTo>
                    <a:pt x="199" y="48"/>
                  </a:lnTo>
                  <a:lnTo>
                    <a:pt x="213" y="46"/>
                  </a:lnTo>
                  <a:lnTo>
                    <a:pt x="228" y="45"/>
                  </a:lnTo>
                  <a:lnTo>
                    <a:pt x="241" y="42"/>
                  </a:lnTo>
                  <a:lnTo>
                    <a:pt x="256" y="38"/>
                  </a:lnTo>
                  <a:lnTo>
                    <a:pt x="375" y="40"/>
                  </a:lnTo>
                  <a:lnTo>
                    <a:pt x="496" y="42"/>
                  </a:lnTo>
                  <a:lnTo>
                    <a:pt x="619" y="44"/>
                  </a:lnTo>
                  <a:lnTo>
                    <a:pt x="743" y="45"/>
                  </a:lnTo>
                  <a:lnTo>
                    <a:pt x="868" y="45"/>
                  </a:lnTo>
                  <a:lnTo>
                    <a:pt x="993" y="46"/>
                  </a:lnTo>
                  <a:lnTo>
                    <a:pt x="1121" y="45"/>
                  </a:lnTo>
                  <a:lnTo>
                    <a:pt x="1247" y="44"/>
                  </a:lnTo>
                  <a:lnTo>
                    <a:pt x="1375" y="42"/>
                  </a:lnTo>
                  <a:lnTo>
                    <a:pt x="1503" y="40"/>
                  </a:lnTo>
                  <a:lnTo>
                    <a:pt x="1630" y="36"/>
                  </a:lnTo>
                  <a:lnTo>
                    <a:pt x="1758" y="30"/>
                  </a:lnTo>
                  <a:lnTo>
                    <a:pt x="1884" y="25"/>
                  </a:lnTo>
                  <a:lnTo>
                    <a:pt x="2010" y="18"/>
                  </a:lnTo>
                  <a:lnTo>
                    <a:pt x="2135" y="10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5" name="Freeform 53"/>
            <p:cNvSpPr>
              <a:spLocks/>
            </p:cNvSpPr>
            <p:nvPr/>
          </p:nvSpPr>
          <p:spPr bwMode="auto">
            <a:xfrm>
              <a:off x="2004" y="2672"/>
              <a:ext cx="1258" cy="1219"/>
            </a:xfrm>
            <a:custGeom>
              <a:avLst/>
              <a:gdLst>
                <a:gd name="T0" fmla="*/ 69 w 3772"/>
                <a:gd name="T1" fmla="*/ 3 h 3657"/>
                <a:gd name="T2" fmla="*/ 71 w 3772"/>
                <a:gd name="T3" fmla="*/ 25 h 3657"/>
                <a:gd name="T4" fmla="*/ 75 w 3772"/>
                <a:gd name="T5" fmla="*/ 27 h 3657"/>
                <a:gd name="T6" fmla="*/ 82 w 3772"/>
                <a:gd name="T7" fmla="*/ 29 h 3657"/>
                <a:gd name="T8" fmla="*/ 87 w 3772"/>
                <a:gd name="T9" fmla="*/ 29 h 3657"/>
                <a:gd name="T10" fmla="*/ 95 w 3772"/>
                <a:gd name="T11" fmla="*/ 32 h 3657"/>
                <a:gd name="T12" fmla="*/ 103 w 3772"/>
                <a:gd name="T13" fmla="*/ 33 h 3657"/>
                <a:gd name="T14" fmla="*/ 106 w 3772"/>
                <a:gd name="T15" fmla="*/ 33 h 3657"/>
                <a:gd name="T16" fmla="*/ 114 w 3772"/>
                <a:gd name="T17" fmla="*/ 31 h 3657"/>
                <a:gd name="T18" fmla="*/ 121 w 3772"/>
                <a:gd name="T19" fmla="*/ 31 h 3657"/>
                <a:gd name="T20" fmla="*/ 126 w 3772"/>
                <a:gd name="T21" fmla="*/ 34 h 3657"/>
                <a:gd name="T22" fmla="*/ 132 w 3772"/>
                <a:gd name="T23" fmla="*/ 35 h 3657"/>
                <a:gd name="T24" fmla="*/ 132 w 3772"/>
                <a:gd name="T25" fmla="*/ 45 h 3657"/>
                <a:gd name="T26" fmla="*/ 135 w 3772"/>
                <a:gd name="T27" fmla="*/ 57 h 3657"/>
                <a:gd name="T28" fmla="*/ 137 w 3772"/>
                <a:gd name="T29" fmla="*/ 62 h 3657"/>
                <a:gd name="T30" fmla="*/ 140 w 3772"/>
                <a:gd name="T31" fmla="*/ 69 h 3657"/>
                <a:gd name="T32" fmla="*/ 139 w 3772"/>
                <a:gd name="T33" fmla="*/ 76 h 3657"/>
                <a:gd name="T34" fmla="*/ 135 w 3772"/>
                <a:gd name="T35" fmla="*/ 82 h 3657"/>
                <a:gd name="T36" fmla="*/ 130 w 3772"/>
                <a:gd name="T37" fmla="*/ 86 h 3657"/>
                <a:gd name="T38" fmla="*/ 128 w 3772"/>
                <a:gd name="T39" fmla="*/ 86 h 3657"/>
                <a:gd name="T40" fmla="*/ 124 w 3772"/>
                <a:gd name="T41" fmla="*/ 85 h 3657"/>
                <a:gd name="T42" fmla="*/ 124 w 3772"/>
                <a:gd name="T43" fmla="*/ 87 h 3657"/>
                <a:gd name="T44" fmla="*/ 120 w 3772"/>
                <a:gd name="T45" fmla="*/ 95 h 3657"/>
                <a:gd name="T46" fmla="*/ 111 w 3772"/>
                <a:gd name="T47" fmla="*/ 100 h 3657"/>
                <a:gd name="T48" fmla="*/ 109 w 3772"/>
                <a:gd name="T49" fmla="*/ 99 h 3657"/>
                <a:gd name="T50" fmla="*/ 107 w 3772"/>
                <a:gd name="T51" fmla="*/ 99 h 3657"/>
                <a:gd name="T52" fmla="*/ 108 w 3772"/>
                <a:gd name="T53" fmla="*/ 101 h 3657"/>
                <a:gd name="T54" fmla="*/ 105 w 3772"/>
                <a:gd name="T55" fmla="*/ 103 h 3657"/>
                <a:gd name="T56" fmla="*/ 104 w 3772"/>
                <a:gd name="T57" fmla="*/ 105 h 3657"/>
                <a:gd name="T58" fmla="*/ 101 w 3772"/>
                <a:gd name="T59" fmla="*/ 106 h 3657"/>
                <a:gd name="T60" fmla="*/ 102 w 3772"/>
                <a:gd name="T61" fmla="*/ 107 h 3657"/>
                <a:gd name="T62" fmla="*/ 102 w 3772"/>
                <a:gd name="T63" fmla="*/ 109 h 3657"/>
                <a:gd name="T64" fmla="*/ 99 w 3772"/>
                <a:gd name="T65" fmla="*/ 110 h 3657"/>
                <a:gd name="T66" fmla="*/ 100 w 3772"/>
                <a:gd name="T67" fmla="*/ 113 h 3657"/>
                <a:gd name="T68" fmla="*/ 97 w 3772"/>
                <a:gd name="T69" fmla="*/ 117 h 3657"/>
                <a:gd name="T70" fmla="*/ 97 w 3772"/>
                <a:gd name="T71" fmla="*/ 118 h 3657"/>
                <a:gd name="T72" fmla="*/ 98 w 3772"/>
                <a:gd name="T73" fmla="*/ 118 h 3657"/>
                <a:gd name="T74" fmla="*/ 98 w 3772"/>
                <a:gd name="T75" fmla="*/ 125 h 3657"/>
                <a:gd name="T76" fmla="*/ 100 w 3772"/>
                <a:gd name="T77" fmla="*/ 131 h 3657"/>
                <a:gd name="T78" fmla="*/ 97 w 3772"/>
                <a:gd name="T79" fmla="*/ 135 h 3657"/>
                <a:gd name="T80" fmla="*/ 87 w 3772"/>
                <a:gd name="T81" fmla="*/ 132 h 3657"/>
                <a:gd name="T82" fmla="*/ 78 w 3772"/>
                <a:gd name="T83" fmla="*/ 126 h 3657"/>
                <a:gd name="T84" fmla="*/ 76 w 3772"/>
                <a:gd name="T85" fmla="*/ 117 h 3657"/>
                <a:gd name="T86" fmla="*/ 73 w 3772"/>
                <a:gd name="T87" fmla="*/ 114 h 3657"/>
                <a:gd name="T88" fmla="*/ 64 w 3772"/>
                <a:gd name="T89" fmla="*/ 99 h 3657"/>
                <a:gd name="T90" fmla="*/ 61 w 3772"/>
                <a:gd name="T91" fmla="*/ 93 h 3657"/>
                <a:gd name="T92" fmla="*/ 52 w 3772"/>
                <a:gd name="T93" fmla="*/ 85 h 3657"/>
                <a:gd name="T94" fmla="*/ 45 w 3772"/>
                <a:gd name="T95" fmla="*/ 84 h 3657"/>
                <a:gd name="T96" fmla="*/ 41 w 3772"/>
                <a:gd name="T97" fmla="*/ 87 h 3657"/>
                <a:gd name="T98" fmla="*/ 36 w 3772"/>
                <a:gd name="T99" fmla="*/ 96 h 3657"/>
                <a:gd name="T100" fmla="*/ 32 w 3772"/>
                <a:gd name="T101" fmla="*/ 94 h 3657"/>
                <a:gd name="T102" fmla="*/ 27 w 3772"/>
                <a:gd name="T103" fmla="*/ 92 h 3657"/>
                <a:gd name="T104" fmla="*/ 21 w 3772"/>
                <a:gd name="T105" fmla="*/ 87 h 3657"/>
                <a:gd name="T106" fmla="*/ 19 w 3772"/>
                <a:gd name="T107" fmla="*/ 79 h 3657"/>
                <a:gd name="T108" fmla="*/ 15 w 3772"/>
                <a:gd name="T109" fmla="*/ 73 h 3657"/>
                <a:gd name="T110" fmla="*/ 8 w 3772"/>
                <a:gd name="T111" fmla="*/ 66 h 3657"/>
                <a:gd name="T112" fmla="*/ 6 w 3772"/>
                <a:gd name="T113" fmla="*/ 64 h 3657"/>
                <a:gd name="T114" fmla="*/ 0 w 3772"/>
                <a:gd name="T115" fmla="*/ 56 h 3657"/>
                <a:gd name="T116" fmla="*/ 21 w 3772"/>
                <a:gd name="T117" fmla="*/ 56 h 3657"/>
                <a:gd name="T118" fmla="*/ 38 w 3772"/>
                <a:gd name="T119" fmla="*/ 29 h 3657"/>
                <a:gd name="T120" fmla="*/ 39 w 3772"/>
                <a:gd name="T121" fmla="*/ 20 h 365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772"/>
                <a:gd name="T184" fmla="*/ 0 h 3657"/>
                <a:gd name="T185" fmla="*/ 3772 w 3772"/>
                <a:gd name="T186" fmla="*/ 3657 h 365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772" h="3657">
                  <a:moveTo>
                    <a:pt x="1062" y="7"/>
                  </a:moveTo>
                  <a:lnTo>
                    <a:pt x="1111" y="6"/>
                  </a:lnTo>
                  <a:lnTo>
                    <a:pt x="1162" y="5"/>
                  </a:lnTo>
                  <a:lnTo>
                    <a:pt x="1213" y="4"/>
                  </a:lnTo>
                  <a:lnTo>
                    <a:pt x="1263" y="3"/>
                  </a:lnTo>
                  <a:lnTo>
                    <a:pt x="1314" y="1"/>
                  </a:lnTo>
                  <a:lnTo>
                    <a:pt x="1366" y="1"/>
                  </a:lnTo>
                  <a:lnTo>
                    <a:pt x="1416" y="1"/>
                  </a:lnTo>
                  <a:lnTo>
                    <a:pt x="1468" y="0"/>
                  </a:lnTo>
                  <a:lnTo>
                    <a:pt x="1518" y="0"/>
                  </a:lnTo>
                  <a:lnTo>
                    <a:pt x="1569" y="1"/>
                  </a:lnTo>
                  <a:lnTo>
                    <a:pt x="1620" y="1"/>
                  </a:lnTo>
                  <a:lnTo>
                    <a:pt x="1671" y="3"/>
                  </a:lnTo>
                  <a:lnTo>
                    <a:pt x="1721" y="5"/>
                  </a:lnTo>
                  <a:lnTo>
                    <a:pt x="1771" y="6"/>
                  </a:lnTo>
                  <a:lnTo>
                    <a:pt x="1821" y="8"/>
                  </a:lnTo>
                  <a:lnTo>
                    <a:pt x="1871" y="12"/>
                  </a:lnTo>
                  <a:lnTo>
                    <a:pt x="1870" y="19"/>
                  </a:lnTo>
                  <a:lnTo>
                    <a:pt x="1870" y="38"/>
                  </a:lnTo>
                  <a:lnTo>
                    <a:pt x="1870" y="69"/>
                  </a:lnTo>
                  <a:lnTo>
                    <a:pt x="1869" y="111"/>
                  </a:lnTo>
                  <a:lnTo>
                    <a:pt x="1869" y="158"/>
                  </a:lnTo>
                  <a:lnTo>
                    <a:pt x="1868" y="212"/>
                  </a:lnTo>
                  <a:lnTo>
                    <a:pt x="1868" y="269"/>
                  </a:lnTo>
                  <a:lnTo>
                    <a:pt x="1867" y="328"/>
                  </a:lnTo>
                  <a:lnTo>
                    <a:pt x="1866" y="386"/>
                  </a:lnTo>
                  <a:lnTo>
                    <a:pt x="1866" y="444"/>
                  </a:lnTo>
                  <a:lnTo>
                    <a:pt x="1865" y="498"/>
                  </a:lnTo>
                  <a:lnTo>
                    <a:pt x="1865" y="545"/>
                  </a:lnTo>
                  <a:lnTo>
                    <a:pt x="1863" y="586"/>
                  </a:lnTo>
                  <a:lnTo>
                    <a:pt x="1863" y="617"/>
                  </a:lnTo>
                  <a:lnTo>
                    <a:pt x="1863" y="637"/>
                  </a:lnTo>
                  <a:lnTo>
                    <a:pt x="1863" y="645"/>
                  </a:lnTo>
                  <a:lnTo>
                    <a:pt x="1869" y="645"/>
                  </a:lnTo>
                  <a:lnTo>
                    <a:pt x="1875" y="646"/>
                  </a:lnTo>
                  <a:lnTo>
                    <a:pt x="1882" y="648"/>
                  </a:lnTo>
                  <a:lnTo>
                    <a:pt x="1888" y="652"/>
                  </a:lnTo>
                  <a:lnTo>
                    <a:pt x="1893" y="655"/>
                  </a:lnTo>
                  <a:lnTo>
                    <a:pt x="1898" y="660"/>
                  </a:lnTo>
                  <a:lnTo>
                    <a:pt x="1904" y="664"/>
                  </a:lnTo>
                  <a:lnTo>
                    <a:pt x="1909" y="669"/>
                  </a:lnTo>
                  <a:lnTo>
                    <a:pt x="1914" y="675"/>
                  </a:lnTo>
                  <a:lnTo>
                    <a:pt x="1919" y="680"/>
                  </a:lnTo>
                  <a:lnTo>
                    <a:pt x="1923" y="686"/>
                  </a:lnTo>
                  <a:lnTo>
                    <a:pt x="1928" y="691"/>
                  </a:lnTo>
                  <a:lnTo>
                    <a:pt x="1932" y="696"/>
                  </a:lnTo>
                  <a:lnTo>
                    <a:pt x="1937" y="702"/>
                  </a:lnTo>
                  <a:lnTo>
                    <a:pt x="1942" y="707"/>
                  </a:lnTo>
                  <a:lnTo>
                    <a:pt x="1946" y="713"/>
                  </a:lnTo>
                  <a:lnTo>
                    <a:pt x="1952" y="710"/>
                  </a:lnTo>
                  <a:lnTo>
                    <a:pt x="1958" y="709"/>
                  </a:lnTo>
                  <a:lnTo>
                    <a:pt x="1965" y="709"/>
                  </a:lnTo>
                  <a:lnTo>
                    <a:pt x="1971" y="710"/>
                  </a:lnTo>
                  <a:lnTo>
                    <a:pt x="1979" y="711"/>
                  </a:lnTo>
                  <a:lnTo>
                    <a:pt x="1986" y="713"/>
                  </a:lnTo>
                  <a:lnTo>
                    <a:pt x="1994" y="714"/>
                  </a:lnTo>
                  <a:lnTo>
                    <a:pt x="2001" y="716"/>
                  </a:lnTo>
                  <a:lnTo>
                    <a:pt x="2008" y="717"/>
                  </a:lnTo>
                  <a:lnTo>
                    <a:pt x="2016" y="717"/>
                  </a:lnTo>
                  <a:lnTo>
                    <a:pt x="2023" y="717"/>
                  </a:lnTo>
                  <a:lnTo>
                    <a:pt x="2029" y="715"/>
                  </a:lnTo>
                  <a:lnTo>
                    <a:pt x="2036" y="713"/>
                  </a:lnTo>
                  <a:lnTo>
                    <a:pt x="2042" y="709"/>
                  </a:lnTo>
                  <a:lnTo>
                    <a:pt x="2046" y="703"/>
                  </a:lnTo>
                  <a:lnTo>
                    <a:pt x="2052" y="696"/>
                  </a:lnTo>
                  <a:lnTo>
                    <a:pt x="2057" y="710"/>
                  </a:lnTo>
                  <a:lnTo>
                    <a:pt x="2063" y="722"/>
                  </a:lnTo>
                  <a:lnTo>
                    <a:pt x="2070" y="732"/>
                  </a:lnTo>
                  <a:lnTo>
                    <a:pt x="2080" y="740"/>
                  </a:lnTo>
                  <a:lnTo>
                    <a:pt x="2090" y="747"/>
                  </a:lnTo>
                  <a:lnTo>
                    <a:pt x="2100" y="753"/>
                  </a:lnTo>
                  <a:lnTo>
                    <a:pt x="2112" y="758"/>
                  </a:lnTo>
                  <a:lnTo>
                    <a:pt x="2124" y="762"/>
                  </a:lnTo>
                  <a:lnTo>
                    <a:pt x="2137" y="767"/>
                  </a:lnTo>
                  <a:lnTo>
                    <a:pt x="2150" y="769"/>
                  </a:lnTo>
                  <a:lnTo>
                    <a:pt x="2162" y="772"/>
                  </a:lnTo>
                  <a:lnTo>
                    <a:pt x="2175" y="776"/>
                  </a:lnTo>
                  <a:lnTo>
                    <a:pt x="2188" y="779"/>
                  </a:lnTo>
                  <a:lnTo>
                    <a:pt x="2200" y="784"/>
                  </a:lnTo>
                  <a:lnTo>
                    <a:pt x="2212" y="788"/>
                  </a:lnTo>
                  <a:lnTo>
                    <a:pt x="2223" y="794"/>
                  </a:lnTo>
                  <a:lnTo>
                    <a:pt x="2228" y="789"/>
                  </a:lnTo>
                  <a:lnTo>
                    <a:pt x="2232" y="785"/>
                  </a:lnTo>
                  <a:lnTo>
                    <a:pt x="2238" y="783"/>
                  </a:lnTo>
                  <a:lnTo>
                    <a:pt x="2243" y="780"/>
                  </a:lnTo>
                  <a:lnTo>
                    <a:pt x="2247" y="778"/>
                  </a:lnTo>
                  <a:lnTo>
                    <a:pt x="2252" y="777"/>
                  </a:lnTo>
                  <a:lnTo>
                    <a:pt x="2258" y="776"/>
                  </a:lnTo>
                  <a:lnTo>
                    <a:pt x="2262" y="777"/>
                  </a:lnTo>
                  <a:lnTo>
                    <a:pt x="2267" y="777"/>
                  </a:lnTo>
                  <a:lnTo>
                    <a:pt x="2272" y="779"/>
                  </a:lnTo>
                  <a:lnTo>
                    <a:pt x="2276" y="780"/>
                  </a:lnTo>
                  <a:lnTo>
                    <a:pt x="2282" y="784"/>
                  </a:lnTo>
                  <a:lnTo>
                    <a:pt x="2286" y="787"/>
                  </a:lnTo>
                  <a:lnTo>
                    <a:pt x="2291" y="792"/>
                  </a:lnTo>
                  <a:lnTo>
                    <a:pt x="2296" y="796"/>
                  </a:lnTo>
                  <a:lnTo>
                    <a:pt x="2301" y="802"/>
                  </a:lnTo>
                  <a:lnTo>
                    <a:pt x="2316" y="788"/>
                  </a:lnTo>
                  <a:lnTo>
                    <a:pt x="2331" y="779"/>
                  </a:lnTo>
                  <a:lnTo>
                    <a:pt x="2345" y="776"/>
                  </a:lnTo>
                  <a:lnTo>
                    <a:pt x="2358" y="776"/>
                  </a:lnTo>
                  <a:lnTo>
                    <a:pt x="2369" y="779"/>
                  </a:lnTo>
                  <a:lnTo>
                    <a:pt x="2381" y="785"/>
                  </a:lnTo>
                  <a:lnTo>
                    <a:pt x="2392" y="793"/>
                  </a:lnTo>
                  <a:lnTo>
                    <a:pt x="2403" y="803"/>
                  </a:lnTo>
                  <a:lnTo>
                    <a:pt x="2413" y="814"/>
                  </a:lnTo>
                  <a:lnTo>
                    <a:pt x="2424" y="825"/>
                  </a:lnTo>
                  <a:lnTo>
                    <a:pt x="2435" y="837"/>
                  </a:lnTo>
                  <a:lnTo>
                    <a:pt x="2446" y="847"/>
                  </a:lnTo>
                  <a:lnTo>
                    <a:pt x="2458" y="855"/>
                  </a:lnTo>
                  <a:lnTo>
                    <a:pt x="2470" y="862"/>
                  </a:lnTo>
                  <a:lnTo>
                    <a:pt x="2484" y="866"/>
                  </a:lnTo>
                  <a:lnTo>
                    <a:pt x="2499" y="869"/>
                  </a:lnTo>
                  <a:lnTo>
                    <a:pt x="2511" y="857"/>
                  </a:lnTo>
                  <a:lnTo>
                    <a:pt x="2522" y="849"/>
                  </a:lnTo>
                  <a:lnTo>
                    <a:pt x="2534" y="846"/>
                  </a:lnTo>
                  <a:lnTo>
                    <a:pt x="2544" y="845"/>
                  </a:lnTo>
                  <a:lnTo>
                    <a:pt x="2555" y="847"/>
                  </a:lnTo>
                  <a:lnTo>
                    <a:pt x="2566" y="852"/>
                  </a:lnTo>
                  <a:lnTo>
                    <a:pt x="2576" y="856"/>
                  </a:lnTo>
                  <a:lnTo>
                    <a:pt x="2588" y="863"/>
                  </a:lnTo>
                  <a:lnTo>
                    <a:pt x="2598" y="871"/>
                  </a:lnTo>
                  <a:lnTo>
                    <a:pt x="2610" y="878"/>
                  </a:lnTo>
                  <a:lnTo>
                    <a:pt x="2620" y="886"/>
                  </a:lnTo>
                  <a:lnTo>
                    <a:pt x="2631" y="892"/>
                  </a:lnTo>
                  <a:lnTo>
                    <a:pt x="2644" y="897"/>
                  </a:lnTo>
                  <a:lnTo>
                    <a:pt x="2656" y="900"/>
                  </a:lnTo>
                  <a:lnTo>
                    <a:pt x="2668" y="901"/>
                  </a:lnTo>
                  <a:lnTo>
                    <a:pt x="2682" y="900"/>
                  </a:lnTo>
                  <a:lnTo>
                    <a:pt x="2689" y="884"/>
                  </a:lnTo>
                  <a:lnTo>
                    <a:pt x="2697" y="873"/>
                  </a:lnTo>
                  <a:lnTo>
                    <a:pt x="2706" y="868"/>
                  </a:lnTo>
                  <a:lnTo>
                    <a:pt x="2715" y="865"/>
                  </a:lnTo>
                  <a:lnTo>
                    <a:pt x="2725" y="865"/>
                  </a:lnTo>
                  <a:lnTo>
                    <a:pt x="2734" y="868"/>
                  </a:lnTo>
                  <a:lnTo>
                    <a:pt x="2743" y="872"/>
                  </a:lnTo>
                  <a:lnTo>
                    <a:pt x="2752" y="877"/>
                  </a:lnTo>
                  <a:lnTo>
                    <a:pt x="2762" y="883"/>
                  </a:lnTo>
                  <a:lnTo>
                    <a:pt x="2772" y="886"/>
                  </a:lnTo>
                  <a:lnTo>
                    <a:pt x="2780" y="889"/>
                  </a:lnTo>
                  <a:lnTo>
                    <a:pt x="2789" y="889"/>
                  </a:lnTo>
                  <a:lnTo>
                    <a:pt x="2797" y="887"/>
                  </a:lnTo>
                  <a:lnTo>
                    <a:pt x="2805" y="881"/>
                  </a:lnTo>
                  <a:lnTo>
                    <a:pt x="2813" y="872"/>
                  </a:lnTo>
                  <a:lnTo>
                    <a:pt x="2820" y="857"/>
                  </a:lnTo>
                  <a:lnTo>
                    <a:pt x="2821" y="857"/>
                  </a:lnTo>
                  <a:lnTo>
                    <a:pt x="2822" y="860"/>
                  </a:lnTo>
                  <a:lnTo>
                    <a:pt x="2826" y="861"/>
                  </a:lnTo>
                  <a:lnTo>
                    <a:pt x="2828" y="863"/>
                  </a:lnTo>
                  <a:lnTo>
                    <a:pt x="2831" y="865"/>
                  </a:lnTo>
                  <a:lnTo>
                    <a:pt x="2835" y="868"/>
                  </a:lnTo>
                  <a:lnTo>
                    <a:pt x="2838" y="870"/>
                  </a:lnTo>
                  <a:lnTo>
                    <a:pt x="2841" y="872"/>
                  </a:lnTo>
                  <a:lnTo>
                    <a:pt x="2844" y="874"/>
                  </a:lnTo>
                  <a:lnTo>
                    <a:pt x="2848" y="877"/>
                  </a:lnTo>
                  <a:lnTo>
                    <a:pt x="2851" y="879"/>
                  </a:lnTo>
                  <a:lnTo>
                    <a:pt x="2853" y="880"/>
                  </a:lnTo>
                  <a:lnTo>
                    <a:pt x="2854" y="883"/>
                  </a:lnTo>
                  <a:lnTo>
                    <a:pt x="2856" y="883"/>
                  </a:lnTo>
                  <a:lnTo>
                    <a:pt x="2857" y="884"/>
                  </a:lnTo>
                  <a:lnTo>
                    <a:pt x="2868" y="892"/>
                  </a:lnTo>
                  <a:lnTo>
                    <a:pt x="2880" y="896"/>
                  </a:lnTo>
                  <a:lnTo>
                    <a:pt x="2891" y="897"/>
                  </a:lnTo>
                  <a:lnTo>
                    <a:pt x="2903" y="897"/>
                  </a:lnTo>
                  <a:lnTo>
                    <a:pt x="2914" y="895"/>
                  </a:lnTo>
                  <a:lnTo>
                    <a:pt x="2926" y="892"/>
                  </a:lnTo>
                  <a:lnTo>
                    <a:pt x="2937" y="886"/>
                  </a:lnTo>
                  <a:lnTo>
                    <a:pt x="2949" y="881"/>
                  </a:lnTo>
                  <a:lnTo>
                    <a:pt x="2959" y="876"/>
                  </a:lnTo>
                  <a:lnTo>
                    <a:pt x="2971" y="870"/>
                  </a:lnTo>
                  <a:lnTo>
                    <a:pt x="2981" y="865"/>
                  </a:lnTo>
                  <a:lnTo>
                    <a:pt x="2991" y="862"/>
                  </a:lnTo>
                  <a:lnTo>
                    <a:pt x="3002" y="860"/>
                  </a:lnTo>
                  <a:lnTo>
                    <a:pt x="3012" y="860"/>
                  </a:lnTo>
                  <a:lnTo>
                    <a:pt x="3022" y="863"/>
                  </a:lnTo>
                  <a:lnTo>
                    <a:pt x="3033" y="869"/>
                  </a:lnTo>
                  <a:lnTo>
                    <a:pt x="3045" y="853"/>
                  </a:lnTo>
                  <a:lnTo>
                    <a:pt x="3058" y="841"/>
                  </a:lnTo>
                  <a:lnTo>
                    <a:pt x="3072" y="835"/>
                  </a:lnTo>
                  <a:lnTo>
                    <a:pt x="3086" y="833"/>
                  </a:lnTo>
                  <a:lnTo>
                    <a:pt x="3098" y="833"/>
                  </a:lnTo>
                  <a:lnTo>
                    <a:pt x="3112" y="835"/>
                  </a:lnTo>
                  <a:lnTo>
                    <a:pt x="3126" y="840"/>
                  </a:lnTo>
                  <a:lnTo>
                    <a:pt x="3140" y="845"/>
                  </a:lnTo>
                  <a:lnTo>
                    <a:pt x="3153" y="849"/>
                  </a:lnTo>
                  <a:lnTo>
                    <a:pt x="3167" y="854"/>
                  </a:lnTo>
                  <a:lnTo>
                    <a:pt x="3180" y="856"/>
                  </a:lnTo>
                  <a:lnTo>
                    <a:pt x="3194" y="856"/>
                  </a:lnTo>
                  <a:lnTo>
                    <a:pt x="3206" y="854"/>
                  </a:lnTo>
                  <a:lnTo>
                    <a:pt x="3219" y="847"/>
                  </a:lnTo>
                  <a:lnTo>
                    <a:pt x="3230" y="837"/>
                  </a:lnTo>
                  <a:lnTo>
                    <a:pt x="3243" y="820"/>
                  </a:lnTo>
                  <a:lnTo>
                    <a:pt x="3244" y="822"/>
                  </a:lnTo>
                  <a:lnTo>
                    <a:pt x="3246" y="824"/>
                  </a:lnTo>
                  <a:lnTo>
                    <a:pt x="3249" y="827"/>
                  </a:lnTo>
                  <a:lnTo>
                    <a:pt x="3252" y="831"/>
                  </a:lnTo>
                  <a:lnTo>
                    <a:pt x="3256" y="834"/>
                  </a:lnTo>
                  <a:lnTo>
                    <a:pt x="3259" y="838"/>
                  </a:lnTo>
                  <a:lnTo>
                    <a:pt x="3264" y="842"/>
                  </a:lnTo>
                  <a:lnTo>
                    <a:pt x="3267" y="847"/>
                  </a:lnTo>
                  <a:lnTo>
                    <a:pt x="3271" y="850"/>
                  </a:lnTo>
                  <a:lnTo>
                    <a:pt x="3274" y="854"/>
                  </a:lnTo>
                  <a:lnTo>
                    <a:pt x="3278" y="857"/>
                  </a:lnTo>
                  <a:lnTo>
                    <a:pt x="3280" y="861"/>
                  </a:lnTo>
                  <a:lnTo>
                    <a:pt x="3282" y="863"/>
                  </a:lnTo>
                  <a:lnTo>
                    <a:pt x="3283" y="864"/>
                  </a:lnTo>
                  <a:lnTo>
                    <a:pt x="3284" y="865"/>
                  </a:lnTo>
                  <a:lnTo>
                    <a:pt x="3295" y="865"/>
                  </a:lnTo>
                  <a:lnTo>
                    <a:pt x="3305" y="868"/>
                  </a:lnTo>
                  <a:lnTo>
                    <a:pt x="3314" y="871"/>
                  </a:lnTo>
                  <a:lnTo>
                    <a:pt x="3323" y="876"/>
                  </a:lnTo>
                  <a:lnTo>
                    <a:pt x="3332" y="880"/>
                  </a:lnTo>
                  <a:lnTo>
                    <a:pt x="3340" y="886"/>
                  </a:lnTo>
                  <a:lnTo>
                    <a:pt x="3348" y="893"/>
                  </a:lnTo>
                  <a:lnTo>
                    <a:pt x="3356" y="899"/>
                  </a:lnTo>
                  <a:lnTo>
                    <a:pt x="3363" y="904"/>
                  </a:lnTo>
                  <a:lnTo>
                    <a:pt x="3371" y="909"/>
                  </a:lnTo>
                  <a:lnTo>
                    <a:pt x="3379" y="915"/>
                  </a:lnTo>
                  <a:lnTo>
                    <a:pt x="3387" y="918"/>
                  </a:lnTo>
                  <a:lnTo>
                    <a:pt x="3396" y="920"/>
                  </a:lnTo>
                  <a:lnTo>
                    <a:pt x="3405" y="922"/>
                  </a:lnTo>
                  <a:lnTo>
                    <a:pt x="3414" y="922"/>
                  </a:lnTo>
                  <a:lnTo>
                    <a:pt x="3426" y="920"/>
                  </a:lnTo>
                  <a:lnTo>
                    <a:pt x="3433" y="925"/>
                  </a:lnTo>
                  <a:lnTo>
                    <a:pt x="3442" y="928"/>
                  </a:lnTo>
                  <a:lnTo>
                    <a:pt x="3450" y="931"/>
                  </a:lnTo>
                  <a:lnTo>
                    <a:pt x="3459" y="933"/>
                  </a:lnTo>
                  <a:lnTo>
                    <a:pt x="3470" y="934"/>
                  </a:lnTo>
                  <a:lnTo>
                    <a:pt x="3479" y="935"/>
                  </a:lnTo>
                  <a:lnTo>
                    <a:pt x="3488" y="935"/>
                  </a:lnTo>
                  <a:lnTo>
                    <a:pt x="3498" y="937"/>
                  </a:lnTo>
                  <a:lnTo>
                    <a:pt x="3507" y="937"/>
                  </a:lnTo>
                  <a:lnTo>
                    <a:pt x="3518" y="937"/>
                  </a:lnTo>
                  <a:lnTo>
                    <a:pt x="3527" y="937"/>
                  </a:lnTo>
                  <a:lnTo>
                    <a:pt x="3536" y="938"/>
                  </a:lnTo>
                  <a:lnTo>
                    <a:pt x="3545" y="939"/>
                  </a:lnTo>
                  <a:lnTo>
                    <a:pt x="3555" y="940"/>
                  </a:lnTo>
                  <a:lnTo>
                    <a:pt x="3563" y="943"/>
                  </a:lnTo>
                  <a:lnTo>
                    <a:pt x="3571" y="947"/>
                  </a:lnTo>
                  <a:lnTo>
                    <a:pt x="3570" y="948"/>
                  </a:lnTo>
                  <a:lnTo>
                    <a:pt x="3570" y="954"/>
                  </a:lnTo>
                  <a:lnTo>
                    <a:pt x="3570" y="963"/>
                  </a:lnTo>
                  <a:lnTo>
                    <a:pt x="3570" y="976"/>
                  </a:lnTo>
                  <a:lnTo>
                    <a:pt x="3570" y="989"/>
                  </a:lnTo>
                  <a:lnTo>
                    <a:pt x="3570" y="1004"/>
                  </a:lnTo>
                  <a:lnTo>
                    <a:pt x="3568" y="1022"/>
                  </a:lnTo>
                  <a:lnTo>
                    <a:pt x="3568" y="1039"/>
                  </a:lnTo>
                  <a:lnTo>
                    <a:pt x="3568" y="1055"/>
                  </a:lnTo>
                  <a:lnTo>
                    <a:pt x="3567" y="1072"/>
                  </a:lnTo>
                  <a:lnTo>
                    <a:pt x="3567" y="1087"/>
                  </a:lnTo>
                  <a:lnTo>
                    <a:pt x="3567" y="1102"/>
                  </a:lnTo>
                  <a:lnTo>
                    <a:pt x="3567" y="1113"/>
                  </a:lnTo>
                  <a:lnTo>
                    <a:pt x="3567" y="1123"/>
                  </a:lnTo>
                  <a:lnTo>
                    <a:pt x="3567" y="1128"/>
                  </a:lnTo>
                  <a:lnTo>
                    <a:pt x="3567" y="1131"/>
                  </a:lnTo>
                  <a:lnTo>
                    <a:pt x="3566" y="1149"/>
                  </a:lnTo>
                  <a:lnTo>
                    <a:pt x="3566" y="1169"/>
                  </a:lnTo>
                  <a:lnTo>
                    <a:pt x="3567" y="1188"/>
                  </a:lnTo>
                  <a:lnTo>
                    <a:pt x="3570" y="1207"/>
                  </a:lnTo>
                  <a:lnTo>
                    <a:pt x="3572" y="1225"/>
                  </a:lnTo>
                  <a:lnTo>
                    <a:pt x="3574" y="1244"/>
                  </a:lnTo>
                  <a:lnTo>
                    <a:pt x="3578" y="1263"/>
                  </a:lnTo>
                  <a:lnTo>
                    <a:pt x="3581" y="1282"/>
                  </a:lnTo>
                  <a:lnTo>
                    <a:pt x="3583" y="1302"/>
                  </a:lnTo>
                  <a:lnTo>
                    <a:pt x="3586" y="1321"/>
                  </a:lnTo>
                  <a:lnTo>
                    <a:pt x="3588" y="1341"/>
                  </a:lnTo>
                  <a:lnTo>
                    <a:pt x="3588" y="1360"/>
                  </a:lnTo>
                  <a:lnTo>
                    <a:pt x="3588" y="1381"/>
                  </a:lnTo>
                  <a:lnTo>
                    <a:pt x="3586" y="1403"/>
                  </a:lnTo>
                  <a:lnTo>
                    <a:pt x="3582" y="1425"/>
                  </a:lnTo>
                  <a:lnTo>
                    <a:pt x="3578" y="1448"/>
                  </a:lnTo>
                  <a:lnTo>
                    <a:pt x="3584" y="1458"/>
                  </a:lnTo>
                  <a:lnTo>
                    <a:pt x="3591" y="1468"/>
                  </a:lnTo>
                  <a:lnTo>
                    <a:pt x="3599" y="1479"/>
                  </a:lnTo>
                  <a:lnTo>
                    <a:pt x="3609" y="1488"/>
                  </a:lnTo>
                  <a:lnTo>
                    <a:pt x="3617" y="1498"/>
                  </a:lnTo>
                  <a:lnTo>
                    <a:pt x="3626" y="1508"/>
                  </a:lnTo>
                  <a:lnTo>
                    <a:pt x="3634" y="1517"/>
                  </a:lnTo>
                  <a:lnTo>
                    <a:pt x="3642" y="1526"/>
                  </a:lnTo>
                  <a:lnTo>
                    <a:pt x="3650" y="1535"/>
                  </a:lnTo>
                  <a:lnTo>
                    <a:pt x="3657" y="1544"/>
                  </a:lnTo>
                  <a:lnTo>
                    <a:pt x="3663" y="1555"/>
                  </a:lnTo>
                  <a:lnTo>
                    <a:pt x="3668" y="1565"/>
                  </a:lnTo>
                  <a:lnTo>
                    <a:pt x="3672" y="1576"/>
                  </a:lnTo>
                  <a:lnTo>
                    <a:pt x="3675" y="1588"/>
                  </a:lnTo>
                  <a:lnTo>
                    <a:pt x="3676" y="1602"/>
                  </a:lnTo>
                  <a:lnTo>
                    <a:pt x="3676" y="1616"/>
                  </a:lnTo>
                  <a:lnTo>
                    <a:pt x="3682" y="1617"/>
                  </a:lnTo>
                  <a:lnTo>
                    <a:pt x="3688" y="1619"/>
                  </a:lnTo>
                  <a:lnTo>
                    <a:pt x="3691" y="1622"/>
                  </a:lnTo>
                  <a:lnTo>
                    <a:pt x="3695" y="1626"/>
                  </a:lnTo>
                  <a:lnTo>
                    <a:pt x="3698" y="1630"/>
                  </a:lnTo>
                  <a:lnTo>
                    <a:pt x="3699" y="1634"/>
                  </a:lnTo>
                  <a:lnTo>
                    <a:pt x="3701" y="1640"/>
                  </a:lnTo>
                  <a:lnTo>
                    <a:pt x="3702" y="1644"/>
                  </a:lnTo>
                  <a:lnTo>
                    <a:pt x="3703" y="1649"/>
                  </a:lnTo>
                  <a:lnTo>
                    <a:pt x="3703" y="1655"/>
                  </a:lnTo>
                  <a:lnTo>
                    <a:pt x="3703" y="1659"/>
                  </a:lnTo>
                  <a:lnTo>
                    <a:pt x="3704" y="1665"/>
                  </a:lnTo>
                  <a:lnTo>
                    <a:pt x="3704" y="1669"/>
                  </a:lnTo>
                  <a:lnTo>
                    <a:pt x="3705" y="1674"/>
                  </a:lnTo>
                  <a:lnTo>
                    <a:pt x="3706" y="1679"/>
                  </a:lnTo>
                  <a:lnTo>
                    <a:pt x="3709" y="1683"/>
                  </a:lnTo>
                  <a:lnTo>
                    <a:pt x="3712" y="1694"/>
                  </a:lnTo>
                  <a:lnTo>
                    <a:pt x="3718" y="1705"/>
                  </a:lnTo>
                  <a:lnTo>
                    <a:pt x="3724" y="1715"/>
                  </a:lnTo>
                  <a:lnTo>
                    <a:pt x="3729" y="1726"/>
                  </a:lnTo>
                  <a:lnTo>
                    <a:pt x="3736" y="1736"/>
                  </a:lnTo>
                  <a:lnTo>
                    <a:pt x="3742" y="1746"/>
                  </a:lnTo>
                  <a:lnTo>
                    <a:pt x="3749" y="1757"/>
                  </a:lnTo>
                  <a:lnTo>
                    <a:pt x="3755" y="1767"/>
                  </a:lnTo>
                  <a:lnTo>
                    <a:pt x="3760" y="1777"/>
                  </a:lnTo>
                  <a:lnTo>
                    <a:pt x="3765" y="1789"/>
                  </a:lnTo>
                  <a:lnTo>
                    <a:pt x="3768" y="1799"/>
                  </a:lnTo>
                  <a:lnTo>
                    <a:pt x="3771" y="1811"/>
                  </a:lnTo>
                  <a:lnTo>
                    <a:pt x="3772" y="1821"/>
                  </a:lnTo>
                  <a:lnTo>
                    <a:pt x="3772" y="1833"/>
                  </a:lnTo>
                  <a:lnTo>
                    <a:pt x="3770" y="1845"/>
                  </a:lnTo>
                  <a:lnTo>
                    <a:pt x="3766" y="1858"/>
                  </a:lnTo>
                  <a:lnTo>
                    <a:pt x="3762" y="1866"/>
                  </a:lnTo>
                  <a:lnTo>
                    <a:pt x="3756" y="1875"/>
                  </a:lnTo>
                  <a:lnTo>
                    <a:pt x="3751" y="1883"/>
                  </a:lnTo>
                  <a:lnTo>
                    <a:pt x="3745" y="1892"/>
                  </a:lnTo>
                  <a:lnTo>
                    <a:pt x="3741" y="1902"/>
                  </a:lnTo>
                  <a:lnTo>
                    <a:pt x="3736" y="1911"/>
                  </a:lnTo>
                  <a:lnTo>
                    <a:pt x="3730" y="1920"/>
                  </a:lnTo>
                  <a:lnTo>
                    <a:pt x="3727" y="1929"/>
                  </a:lnTo>
                  <a:lnTo>
                    <a:pt x="3724" y="1939"/>
                  </a:lnTo>
                  <a:lnTo>
                    <a:pt x="3720" y="1950"/>
                  </a:lnTo>
                  <a:lnTo>
                    <a:pt x="3718" y="1959"/>
                  </a:lnTo>
                  <a:lnTo>
                    <a:pt x="3717" y="1970"/>
                  </a:lnTo>
                  <a:lnTo>
                    <a:pt x="3717" y="1981"/>
                  </a:lnTo>
                  <a:lnTo>
                    <a:pt x="3718" y="1991"/>
                  </a:lnTo>
                  <a:lnTo>
                    <a:pt x="3720" y="2003"/>
                  </a:lnTo>
                  <a:lnTo>
                    <a:pt x="3725" y="2015"/>
                  </a:lnTo>
                  <a:lnTo>
                    <a:pt x="3733" y="2024"/>
                  </a:lnTo>
                  <a:lnTo>
                    <a:pt x="3739" y="2034"/>
                  </a:lnTo>
                  <a:lnTo>
                    <a:pt x="3743" y="2044"/>
                  </a:lnTo>
                  <a:lnTo>
                    <a:pt x="3745" y="2053"/>
                  </a:lnTo>
                  <a:lnTo>
                    <a:pt x="3745" y="2064"/>
                  </a:lnTo>
                  <a:lnTo>
                    <a:pt x="3744" y="2074"/>
                  </a:lnTo>
                  <a:lnTo>
                    <a:pt x="3742" y="2083"/>
                  </a:lnTo>
                  <a:lnTo>
                    <a:pt x="3740" y="2093"/>
                  </a:lnTo>
                  <a:lnTo>
                    <a:pt x="3736" y="2104"/>
                  </a:lnTo>
                  <a:lnTo>
                    <a:pt x="3733" y="2114"/>
                  </a:lnTo>
                  <a:lnTo>
                    <a:pt x="3728" y="2126"/>
                  </a:lnTo>
                  <a:lnTo>
                    <a:pt x="3725" y="2136"/>
                  </a:lnTo>
                  <a:lnTo>
                    <a:pt x="3722" y="2146"/>
                  </a:lnTo>
                  <a:lnTo>
                    <a:pt x="3720" y="2158"/>
                  </a:lnTo>
                  <a:lnTo>
                    <a:pt x="3719" y="2168"/>
                  </a:lnTo>
                  <a:lnTo>
                    <a:pt x="3720" y="2180"/>
                  </a:lnTo>
                  <a:lnTo>
                    <a:pt x="3716" y="2185"/>
                  </a:lnTo>
                  <a:lnTo>
                    <a:pt x="3710" y="2190"/>
                  </a:lnTo>
                  <a:lnTo>
                    <a:pt x="3703" y="2196"/>
                  </a:lnTo>
                  <a:lnTo>
                    <a:pt x="3696" y="2200"/>
                  </a:lnTo>
                  <a:lnTo>
                    <a:pt x="3687" y="2205"/>
                  </a:lnTo>
                  <a:lnTo>
                    <a:pt x="3679" y="2211"/>
                  </a:lnTo>
                  <a:lnTo>
                    <a:pt x="3670" y="2215"/>
                  </a:lnTo>
                  <a:lnTo>
                    <a:pt x="3662" y="2221"/>
                  </a:lnTo>
                  <a:lnTo>
                    <a:pt x="3653" y="2227"/>
                  </a:lnTo>
                  <a:lnTo>
                    <a:pt x="3647" y="2232"/>
                  </a:lnTo>
                  <a:lnTo>
                    <a:pt x="3641" y="2239"/>
                  </a:lnTo>
                  <a:lnTo>
                    <a:pt x="3637" y="2246"/>
                  </a:lnTo>
                  <a:lnTo>
                    <a:pt x="3635" y="2254"/>
                  </a:lnTo>
                  <a:lnTo>
                    <a:pt x="3635" y="2263"/>
                  </a:lnTo>
                  <a:lnTo>
                    <a:pt x="3639" y="2273"/>
                  </a:lnTo>
                  <a:lnTo>
                    <a:pt x="3644" y="2284"/>
                  </a:lnTo>
                  <a:lnTo>
                    <a:pt x="3630" y="2289"/>
                  </a:lnTo>
                  <a:lnTo>
                    <a:pt x="3618" y="2293"/>
                  </a:lnTo>
                  <a:lnTo>
                    <a:pt x="3605" y="2298"/>
                  </a:lnTo>
                  <a:lnTo>
                    <a:pt x="3595" y="2301"/>
                  </a:lnTo>
                  <a:lnTo>
                    <a:pt x="3583" y="2304"/>
                  </a:lnTo>
                  <a:lnTo>
                    <a:pt x="3573" y="2306"/>
                  </a:lnTo>
                  <a:lnTo>
                    <a:pt x="3563" y="2309"/>
                  </a:lnTo>
                  <a:lnTo>
                    <a:pt x="3553" y="2312"/>
                  </a:lnTo>
                  <a:lnTo>
                    <a:pt x="3543" y="2315"/>
                  </a:lnTo>
                  <a:lnTo>
                    <a:pt x="3534" y="2319"/>
                  </a:lnTo>
                  <a:lnTo>
                    <a:pt x="3524" y="2322"/>
                  </a:lnTo>
                  <a:lnTo>
                    <a:pt x="3514" y="2328"/>
                  </a:lnTo>
                  <a:lnTo>
                    <a:pt x="3504" y="2334"/>
                  </a:lnTo>
                  <a:lnTo>
                    <a:pt x="3494" y="2340"/>
                  </a:lnTo>
                  <a:lnTo>
                    <a:pt x="3483" y="2348"/>
                  </a:lnTo>
                  <a:lnTo>
                    <a:pt x="3473" y="2359"/>
                  </a:lnTo>
                  <a:lnTo>
                    <a:pt x="3472" y="2357"/>
                  </a:lnTo>
                  <a:lnTo>
                    <a:pt x="3471" y="2355"/>
                  </a:lnTo>
                  <a:lnTo>
                    <a:pt x="3470" y="2353"/>
                  </a:lnTo>
                  <a:lnTo>
                    <a:pt x="3470" y="2352"/>
                  </a:lnTo>
                  <a:lnTo>
                    <a:pt x="3468" y="2350"/>
                  </a:lnTo>
                  <a:lnTo>
                    <a:pt x="3468" y="2348"/>
                  </a:lnTo>
                  <a:lnTo>
                    <a:pt x="3467" y="2346"/>
                  </a:lnTo>
                  <a:lnTo>
                    <a:pt x="3467" y="2344"/>
                  </a:lnTo>
                  <a:lnTo>
                    <a:pt x="3467" y="2342"/>
                  </a:lnTo>
                  <a:lnTo>
                    <a:pt x="3467" y="2340"/>
                  </a:lnTo>
                  <a:lnTo>
                    <a:pt x="3467" y="2338"/>
                  </a:lnTo>
                  <a:lnTo>
                    <a:pt x="3467" y="2336"/>
                  </a:lnTo>
                  <a:lnTo>
                    <a:pt x="3467" y="2334"/>
                  </a:lnTo>
                  <a:lnTo>
                    <a:pt x="3467" y="2331"/>
                  </a:lnTo>
                  <a:lnTo>
                    <a:pt x="3467" y="2329"/>
                  </a:lnTo>
                  <a:lnTo>
                    <a:pt x="3467" y="2328"/>
                  </a:lnTo>
                  <a:lnTo>
                    <a:pt x="3460" y="2324"/>
                  </a:lnTo>
                  <a:lnTo>
                    <a:pt x="3453" y="2321"/>
                  </a:lnTo>
                  <a:lnTo>
                    <a:pt x="3447" y="2316"/>
                  </a:lnTo>
                  <a:lnTo>
                    <a:pt x="3440" y="2312"/>
                  </a:lnTo>
                  <a:lnTo>
                    <a:pt x="3433" y="2307"/>
                  </a:lnTo>
                  <a:lnTo>
                    <a:pt x="3426" y="2303"/>
                  </a:lnTo>
                  <a:lnTo>
                    <a:pt x="3419" y="2298"/>
                  </a:lnTo>
                  <a:lnTo>
                    <a:pt x="3412" y="2293"/>
                  </a:lnTo>
                  <a:lnTo>
                    <a:pt x="3404" y="2290"/>
                  </a:lnTo>
                  <a:lnTo>
                    <a:pt x="3397" y="2286"/>
                  </a:lnTo>
                  <a:lnTo>
                    <a:pt x="3389" y="2284"/>
                  </a:lnTo>
                  <a:lnTo>
                    <a:pt x="3381" y="2283"/>
                  </a:lnTo>
                  <a:lnTo>
                    <a:pt x="3372" y="2283"/>
                  </a:lnTo>
                  <a:lnTo>
                    <a:pt x="3363" y="2284"/>
                  </a:lnTo>
                  <a:lnTo>
                    <a:pt x="3352" y="2286"/>
                  </a:lnTo>
                  <a:lnTo>
                    <a:pt x="3343" y="2291"/>
                  </a:lnTo>
                  <a:lnTo>
                    <a:pt x="3341" y="2293"/>
                  </a:lnTo>
                  <a:lnTo>
                    <a:pt x="3341" y="2297"/>
                  </a:lnTo>
                  <a:lnTo>
                    <a:pt x="3340" y="2300"/>
                  </a:lnTo>
                  <a:lnTo>
                    <a:pt x="3340" y="2304"/>
                  </a:lnTo>
                  <a:lnTo>
                    <a:pt x="3340" y="2307"/>
                  </a:lnTo>
                  <a:lnTo>
                    <a:pt x="3340" y="2311"/>
                  </a:lnTo>
                  <a:lnTo>
                    <a:pt x="3340" y="2314"/>
                  </a:lnTo>
                  <a:lnTo>
                    <a:pt x="3340" y="2317"/>
                  </a:lnTo>
                  <a:lnTo>
                    <a:pt x="3340" y="2321"/>
                  </a:lnTo>
                  <a:lnTo>
                    <a:pt x="3338" y="2324"/>
                  </a:lnTo>
                  <a:lnTo>
                    <a:pt x="3338" y="2328"/>
                  </a:lnTo>
                  <a:lnTo>
                    <a:pt x="3337" y="2331"/>
                  </a:lnTo>
                  <a:lnTo>
                    <a:pt x="3335" y="2334"/>
                  </a:lnTo>
                  <a:lnTo>
                    <a:pt x="3334" y="2337"/>
                  </a:lnTo>
                  <a:lnTo>
                    <a:pt x="3330" y="2340"/>
                  </a:lnTo>
                  <a:lnTo>
                    <a:pt x="3328" y="2344"/>
                  </a:lnTo>
                  <a:lnTo>
                    <a:pt x="3329" y="2345"/>
                  </a:lnTo>
                  <a:lnTo>
                    <a:pt x="3332" y="2347"/>
                  </a:lnTo>
                  <a:lnTo>
                    <a:pt x="3334" y="2348"/>
                  </a:lnTo>
                  <a:lnTo>
                    <a:pt x="3337" y="2350"/>
                  </a:lnTo>
                  <a:lnTo>
                    <a:pt x="3340" y="2351"/>
                  </a:lnTo>
                  <a:lnTo>
                    <a:pt x="3343" y="2352"/>
                  </a:lnTo>
                  <a:lnTo>
                    <a:pt x="3345" y="2353"/>
                  </a:lnTo>
                  <a:lnTo>
                    <a:pt x="3349" y="2354"/>
                  </a:lnTo>
                  <a:lnTo>
                    <a:pt x="3351" y="2355"/>
                  </a:lnTo>
                  <a:lnTo>
                    <a:pt x="3355" y="2357"/>
                  </a:lnTo>
                  <a:lnTo>
                    <a:pt x="3357" y="2358"/>
                  </a:lnTo>
                  <a:lnTo>
                    <a:pt x="3360" y="2359"/>
                  </a:lnTo>
                  <a:lnTo>
                    <a:pt x="3363" y="2361"/>
                  </a:lnTo>
                  <a:lnTo>
                    <a:pt x="3365" y="2363"/>
                  </a:lnTo>
                  <a:lnTo>
                    <a:pt x="3367" y="2367"/>
                  </a:lnTo>
                  <a:lnTo>
                    <a:pt x="3369" y="2370"/>
                  </a:lnTo>
                  <a:lnTo>
                    <a:pt x="3364" y="2389"/>
                  </a:lnTo>
                  <a:lnTo>
                    <a:pt x="3357" y="2406"/>
                  </a:lnTo>
                  <a:lnTo>
                    <a:pt x="3350" y="2423"/>
                  </a:lnTo>
                  <a:lnTo>
                    <a:pt x="3341" y="2440"/>
                  </a:lnTo>
                  <a:lnTo>
                    <a:pt x="3332" y="2456"/>
                  </a:lnTo>
                  <a:lnTo>
                    <a:pt x="3321" y="2473"/>
                  </a:lnTo>
                  <a:lnTo>
                    <a:pt x="3310" y="2487"/>
                  </a:lnTo>
                  <a:lnTo>
                    <a:pt x="3298" y="2502"/>
                  </a:lnTo>
                  <a:lnTo>
                    <a:pt x="3286" y="2517"/>
                  </a:lnTo>
                  <a:lnTo>
                    <a:pt x="3273" y="2532"/>
                  </a:lnTo>
                  <a:lnTo>
                    <a:pt x="3259" y="2546"/>
                  </a:lnTo>
                  <a:lnTo>
                    <a:pt x="3245" y="2560"/>
                  </a:lnTo>
                  <a:lnTo>
                    <a:pt x="3232" y="2574"/>
                  </a:lnTo>
                  <a:lnTo>
                    <a:pt x="3218" y="2587"/>
                  </a:lnTo>
                  <a:lnTo>
                    <a:pt x="3204" y="2601"/>
                  </a:lnTo>
                  <a:lnTo>
                    <a:pt x="3190" y="2615"/>
                  </a:lnTo>
                  <a:lnTo>
                    <a:pt x="3180" y="2625"/>
                  </a:lnTo>
                  <a:lnTo>
                    <a:pt x="3169" y="2633"/>
                  </a:lnTo>
                  <a:lnTo>
                    <a:pt x="3158" y="2640"/>
                  </a:lnTo>
                  <a:lnTo>
                    <a:pt x="3146" y="2645"/>
                  </a:lnTo>
                  <a:lnTo>
                    <a:pt x="3135" y="2649"/>
                  </a:lnTo>
                  <a:lnTo>
                    <a:pt x="3123" y="2652"/>
                  </a:lnTo>
                  <a:lnTo>
                    <a:pt x="3111" y="2654"/>
                  </a:lnTo>
                  <a:lnTo>
                    <a:pt x="3098" y="2655"/>
                  </a:lnTo>
                  <a:lnTo>
                    <a:pt x="3086" y="2656"/>
                  </a:lnTo>
                  <a:lnTo>
                    <a:pt x="3073" y="2659"/>
                  </a:lnTo>
                  <a:lnTo>
                    <a:pt x="3061" y="2660"/>
                  </a:lnTo>
                  <a:lnTo>
                    <a:pt x="3049" y="2663"/>
                  </a:lnTo>
                  <a:lnTo>
                    <a:pt x="3036" y="2667"/>
                  </a:lnTo>
                  <a:lnTo>
                    <a:pt x="3025" y="2671"/>
                  </a:lnTo>
                  <a:lnTo>
                    <a:pt x="3012" y="2678"/>
                  </a:lnTo>
                  <a:lnTo>
                    <a:pt x="3002" y="2687"/>
                  </a:lnTo>
                  <a:lnTo>
                    <a:pt x="2995" y="2690"/>
                  </a:lnTo>
                  <a:lnTo>
                    <a:pt x="2990" y="2691"/>
                  </a:lnTo>
                  <a:lnTo>
                    <a:pt x="2985" y="2690"/>
                  </a:lnTo>
                  <a:lnTo>
                    <a:pt x="2983" y="2689"/>
                  </a:lnTo>
                  <a:lnTo>
                    <a:pt x="2981" y="2686"/>
                  </a:lnTo>
                  <a:lnTo>
                    <a:pt x="2980" y="2683"/>
                  </a:lnTo>
                  <a:lnTo>
                    <a:pt x="2979" y="2678"/>
                  </a:lnTo>
                  <a:lnTo>
                    <a:pt x="2977" y="2675"/>
                  </a:lnTo>
                  <a:lnTo>
                    <a:pt x="2976" y="2670"/>
                  </a:lnTo>
                  <a:lnTo>
                    <a:pt x="2976" y="2667"/>
                  </a:lnTo>
                  <a:lnTo>
                    <a:pt x="2975" y="2663"/>
                  </a:lnTo>
                  <a:lnTo>
                    <a:pt x="2974" y="2660"/>
                  </a:lnTo>
                  <a:lnTo>
                    <a:pt x="2972" y="2659"/>
                  </a:lnTo>
                  <a:lnTo>
                    <a:pt x="2969" y="2658"/>
                  </a:lnTo>
                  <a:lnTo>
                    <a:pt x="2965" y="2658"/>
                  </a:lnTo>
                  <a:lnTo>
                    <a:pt x="2961" y="2661"/>
                  </a:lnTo>
                  <a:lnTo>
                    <a:pt x="2957" y="2662"/>
                  </a:lnTo>
                  <a:lnTo>
                    <a:pt x="2953" y="2664"/>
                  </a:lnTo>
                  <a:lnTo>
                    <a:pt x="2951" y="2668"/>
                  </a:lnTo>
                  <a:lnTo>
                    <a:pt x="2949" y="2671"/>
                  </a:lnTo>
                  <a:lnTo>
                    <a:pt x="2946" y="2675"/>
                  </a:lnTo>
                  <a:lnTo>
                    <a:pt x="2944" y="2678"/>
                  </a:lnTo>
                  <a:lnTo>
                    <a:pt x="2942" y="2682"/>
                  </a:lnTo>
                  <a:lnTo>
                    <a:pt x="2941" y="2685"/>
                  </a:lnTo>
                  <a:lnTo>
                    <a:pt x="2938" y="2689"/>
                  </a:lnTo>
                  <a:lnTo>
                    <a:pt x="2936" y="2691"/>
                  </a:lnTo>
                  <a:lnTo>
                    <a:pt x="2934" y="2693"/>
                  </a:lnTo>
                  <a:lnTo>
                    <a:pt x="2930" y="2695"/>
                  </a:lnTo>
                  <a:lnTo>
                    <a:pt x="2927" y="2697"/>
                  </a:lnTo>
                  <a:lnTo>
                    <a:pt x="2923" y="2697"/>
                  </a:lnTo>
                  <a:lnTo>
                    <a:pt x="2919" y="2695"/>
                  </a:lnTo>
                  <a:lnTo>
                    <a:pt x="2914" y="2694"/>
                  </a:lnTo>
                  <a:lnTo>
                    <a:pt x="2911" y="2692"/>
                  </a:lnTo>
                  <a:lnTo>
                    <a:pt x="2908" y="2689"/>
                  </a:lnTo>
                  <a:lnTo>
                    <a:pt x="2907" y="2686"/>
                  </a:lnTo>
                  <a:lnTo>
                    <a:pt x="2905" y="2683"/>
                  </a:lnTo>
                  <a:lnTo>
                    <a:pt x="2903" y="2679"/>
                  </a:lnTo>
                  <a:lnTo>
                    <a:pt x="2902" y="2676"/>
                  </a:lnTo>
                  <a:lnTo>
                    <a:pt x="2899" y="2672"/>
                  </a:lnTo>
                  <a:lnTo>
                    <a:pt x="2898" y="2669"/>
                  </a:lnTo>
                  <a:lnTo>
                    <a:pt x="2896" y="2666"/>
                  </a:lnTo>
                  <a:lnTo>
                    <a:pt x="2894" y="2663"/>
                  </a:lnTo>
                  <a:lnTo>
                    <a:pt x="2891" y="2662"/>
                  </a:lnTo>
                  <a:lnTo>
                    <a:pt x="2889" y="2661"/>
                  </a:lnTo>
                  <a:lnTo>
                    <a:pt x="2887" y="2661"/>
                  </a:lnTo>
                  <a:lnTo>
                    <a:pt x="2884" y="2662"/>
                  </a:lnTo>
                  <a:lnTo>
                    <a:pt x="2881" y="2664"/>
                  </a:lnTo>
                  <a:lnTo>
                    <a:pt x="2877" y="2668"/>
                  </a:lnTo>
                  <a:lnTo>
                    <a:pt x="2873" y="2672"/>
                  </a:lnTo>
                  <a:lnTo>
                    <a:pt x="2872" y="2677"/>
                  </a:lnTo>
                  <a:lnTo>
                    <a:pt x="2871" y="2682"/>
                  </a:lnTo>
                  <a:lnTo>
                    <a:pt x="2872" y="2686"/>
                  </a:lnTo>
                  <a:lnTo>
                    <a:pt x="2874" y="2690"/>
                  </a:lnTo>
                  <a:lnTo>
                    <a:pt x="2876" y="2693"/>
                  </a:lnTo>
                  <a:lnTo>
                    <a:pt x="2880" y="2697"/>
                  </a:lnTo>
                  <a:lnTo>
                    <a:pt x="2883" y="2701"/>
                  </a:lnTo>
                  <a:lnTo>
                    <a:pt x="2888" y="2705"/>
                  </a:lnTo>
                  <a:lnTo>
                    <a:pt x="2892" y="2709"/>
                  </a:lnTo>
                  <a:lnTo>
                    <a:pt x="2897" y="2713"/>
                  </a:lnTo>
                  <a:lnTo>
                    <a:pt x="2902" y="2717"/>
                  </a:lnTo>
                  <a:lnTo>
                    <a:pt x="2905" y="2722"/>
                  </a:lnTo>
                  <a:lnTo>
                    <a:pt x="2908" y="2728"/>
                  </a:lnTo>
                  <a:lnTo>
                    <a:pt x="2912" y="2733"/>
                  </a:lnTo>
                  <a:lnTo>
                    <a:pt x="2914" y="2740"/>
                  </a:lnTo>
                  <a:lnTo>
                    <a:pt x="2911" y="2745"/>
                  </a:lnTo>
                  <a:lnTo>
                    <a:pt x="2907" y="2749"/>
                  </a:lnTo>
                  <a:lnTo>
                    <a:pt x="2903" y="2755"/>
                  </a:lnTo>
                  <a:lnTo>
                    <a:pt x="2899" y="2761"/>
                  </a:lnTo>
                  <a:lnTo>
                    <a:pt x="2896" y="2767"/>
                  </a:lnTo>
                  <a:lnTo>
                    <a:pt x="2892" y="2772"/>
                  </a:lnTo>
                  <a:lnTo>
                    <a:pt x="2888" y="2777"/>
                  </a:lnTo>
                  <a:lnTo>
                    <a:pt x="2884" y="2782"/>
                  </a:lnTo>
                  <a:lnTo>
                    <a:pt x="2880" y="2786"/>
                  </a:lnTo>
                  <a:lnTo>
                    <a:pt x="2875" y="2790"/>
                  </a:lnTo>
                  <a:lnTo>
                    <a:pt x="2869" y="2792"/>
                  </a:lnTo>
                  <a:lnTo>
                    <a:pt x="2865" y="2794"/>
                  </a:lnTo>
                  <a:lnTo>
                    <a:pt x="2859" y="2794"/>
                  </a:lnTo>
                  <a:lnTo>
                    <a:pt x="2852" y="2794"/>
                  </a:lnTo>
                  <a:lnTo>
                    <a:pt x="2846" y="2792"/>
                  </a:lnTo>
                  <a:lnTo>
                    <a:pt x="2839" y="2788"/>
                  </a:lnTo>
                  <a:lnTo>
                    <a:pt x="2838" y="2787"/>
                  </a:lnTo>
                  <a:lnTo>
                    <a:pt x="2837" y="2786"/>
                  </a:lnTo>
                  <a:lnTo>
                    <a:pt x="2837" y="2785"/>
                  </a:lnTo>
                  <a:lnTo>
                    <a:pt x="2836" y="2784"/>
                  </a:lnTo>
                  <a:lnTo>
                    <a:pt x="2835" y="2783"/>
                  </a:lnTo>
                  <a:lnTo>
                    <a:pt x="2834" y="2782"/>
                  </a:lnTo>
                  <a:lnTo>
                    <a:pt x="2833" y="2780"/>
                  </a:lnTo>
                  <a:lnTo>
                    <a:pt x="2831" y="2779"/>
                  </a:lnTo>
                  <a:lnTo>
                    <a:pt x="2831" y="2778"/>
                  </a:lnTo>
                  <a:lnTo>
                    <a:pt x="2830" y="2777"/>
                  </a:lnTo>
                  <a:lnTo>
                    <a:pt x="2823" y="2780"/>
                  </a:lnTo>
                  <a:lnTo>
                    <a:pt x="2820" y="2785"/>
                  </a:lnTo>
                  <a:lnTo>
                    <a:pt x="2816" y="2791"/>
                  </a:lnTo>
                  <a:lnTo>
                    <a:pt x="2815" y="2797"/>
                  </a:lnTo>
                  <a:lnTo>
                    <a:pt x="2814" y="2803"/>
                  </a:lnTo>
                  <a:lnTo>
                    <a:pt x="2814" y="2810"/>
                  </a:lnTo>
                  <a:lnTo>
                    <a:pt x="2814" y="2817"/>
                  </a:lnTo>
                  <a:lnTo>
                    <a:pt x="2814" y="2824"/>
                  </a:lnTo>
                  <a:lnTo>
                    <a:pt x="2814" y="2831"/>
                  </a:lnTo>
                  <a:lnTo>
                    <a:pt x="2813" y="2837"/>
                  </a:lnTo>
                  <a:lnTo>
                    <a:pt x="2812" y="2842"/>
                  </a:lnTo>
                  <a:lnTo>
                    <a:pt x="2810" y="2847"/>
                  </a:lnTo>
                  <a:lnTo>
                    <a:pt x="2805" y="2852"/>
                  </a:lnTo>
                  <a:lnTo>
                    <a:pt x="2800" y="2854"/>
                  </a:lnTo>
                  <a:lnTo>
                    <a:pt x="2792" y="2855"/>
                  </a:lnTo>
                  <a:lnTo>
                    <a:pt x="2783" y="2856"/>
                  </a:lnTo>
                  <a:lnTo>
                    <a:pt x="2777" y="2855"/>
                  </a:lnTo>
                  <a:lnTo>
                    <a:pt x="2773" y="2855"/>
                  </a:lnTo>
                  <a:lnTo>
                    <a:pt x="2768" y="2855"/>
                  </a:lnTo>
                  <a:lnTo>
                    <a:pt x="2762" y="2856"/>
                  </a:lnTo>
                  <a:lnTo>
                    <a:pt x="2758" y="2856"/>
                  </a:lnTo>
                  <a:lnTo>
                    <a:pt x="2753" y="2856"/>
                  </a:lnTo>
                  <a:lnTo>
                    <a:pt x="2749" y="2856"/>
                  </a:lnTo>
                  <a:lnTo>
                    <a:pt x="2744" y="2857"/>
                  </a:lnTo>
                  <a:lnTo>
                    <a:pt x="2739" y="2859"/>
                  </a:lnTo>
                  <a:lnTo>
                    <a:pt x="2736" y="2860"/>
                  </a:lnTo>
                  <a:lnTo>
                    <a:pt x="2731" y="2862"/>
                  </a:lnTo>
                  <a:lnTo>
                    <a:pt x="2728" y="2864"/>
                  </a:lnTo>
                  <a:lnTo>
                    <a:pt x="2725" y="2867"/>
                  </a:lnTo>
                  <a:lnTo>
                    <a:pt x="2721" y="2870"/>
                  </a:lnTo>
                  <a:lnTo>
                    <a:pt x="2718" y="2873"/>
                  </a:lnTo>
                  <a:lnTo>
                    <a:pt x="2715" y="2878"/>
                  </a:lnTo>
                  <a:lnTo>
                    <a:pt x="2714" y="2880"/>
                  </a:lnTo>
                  <a:lnTo>
                    <a:pt x="2713" y="2883"/>
                  </a:lnTo>
                  <a:lnTo>
                    <a:pt x="2714" y="2885"/>
                  </a:lnTo>
                  <a:lnTo>
                    <a:pt x="2714" y="2887"/>
                  </a:lnTo>
                  <a:lnTo>
                    <a:pt x="2715" y="2888"/>
                  </a:lnTo>
                  <a:lnTo>
                    <a:pt x="2718" y="2890"/>
                  </a:lnTo>
                  <a:lnTo>
                    <a:pt x="2719" y="2891"/>
                  </a:lnTo>
                  <a:lnTo>
                    <a:pt x="2721" y="2892"/>
                  </a:lnTo>
                  <a:lnTo>
                    <a:pt x="2723" y="2892"/>
                  </a:lnTo>
                  <a:lnTo>
                    <a:pt x="2726" y="2892"/>
                  </a:lnTo>
                  <a:lnTo>
                    <a:pt x="2729" y="2893"/>
                  </a:lnTo>
                  <a:lnTo>
                    <a:pt x="2731" y="2893"/>
                  </a:lnTo>
                  <a:lnTo>
                    <a:pt x="2734" y="2893"/>
                  </a:lnTo>
                  <a:lnTo>
                    <a:pt x="2736" y="2893"/>
                  </a:lnTo>
                  <a:lnTo>
                    <a:pt x="2739" y="2893"/>
                  </a:lnTo>
                  <a:lnTo>
                    <a:pt x="2742" y="2893"/>
                  </a:lnTo>
                  <a:lnTo>
                    <a:pt x="2743" y="2893"/>
                  </a:lnTo>
                  <a:lnTo>
                    <a:pt x="2744" y="2893"/>
                  </a:lnTo>
                  <a:lnTo>
                    <a:pt x="2745" y="2893"/>
                  </a:lnTo>
                  <a:lnTo>
                    <a:pt x="2746" y="2893"/>
                  </a:lnTo>
                  <a:lnTo>
                    <a:pt x="2747" y="2893"/>
                  </a:lnTo>
                  <a:lnTo>
                    <a:pt x="2749" y="2893"/>
                  </a:lnTo>
                  <a:lnTo>
                    <a:pt x="2750" y="2893"/>
                  </a:lnTo>
                  <a:lnTo>
                    <a:pt x="2751" y="2893"/>
                  </a:lnTo>
                  <a:lnTo>
                    <a:pt x="2752" y="2893"/>
                  </a:lnTo>
                  <a:lnTo>
                    <a:pt x="2753" y="2893"/>
                  </a:lnTo>
                  <a:lnTo>
                    <a:pt x="2754" y="2893"/>
                  </a:lnTo>
                  <a:lnTo>
                    <a:pt x="2756" y="2893"/>
                  </a:lnTo>
                  <a:lnTo>
                    <a:pt x="2757" y="2893"/>
                  </a:lnTo>
                  <a:lnTo>
                    <a:pt x="2758" y="2898"/>
                  </a:lnTo>
                  <a:lnTo>
                    <a:pt x="2759" y="2903"/>
                  </a:lnTo>
                  <a:lnTo>
                    <a:pt x="2759" y="2909"/>
                  </a:lnTo>
                  <a:lnTo>
                    <a:pt x="2758" y="2915"/>
                  </a:lnTo>
                  <a:lnTo>
                    <a:pt x="2757" y="2921"/>
                  </a:lnTo>
                  <a:lnTo>
                    <a:pt x="2756" y="2926"/>
                  </a:lnTo>
                  <a:lnTo>
                    <a:pt x="2753" y="2932"/>
                  </a:lnTo>
                  <a:lnTo>
                    <a:pt x="2751" y="2938"/>
                  </a:lnTo>
                  <a:lnTo>
                    <a:pt x="2747" y="2944"/>
                  </a:lnTo>
                  <a:lnTo>
                    <a:pt x="2745" y="2948"/>
                  </a:lnTo>
                  <a:lnTo>
                    <a:pt x="2742" y="2954"/>
                  </a:lnTo>
                  <a:lnTo>
                    <a:pt x="2738" y="2960"/>
                  </a:lnTo>
                  <a:lnTo>
                    <a:pt x="2735" y="2965"/>
                  </a:lnTo>
                  <a:lnTo>
                    <a:pt x="2733" y="2970"/>
                  </a:lnTo>
                  <a:lnTo>
                    <a:pt x="2729" y="2976"/>
                  </a:lnTo>
                  <a:lnTo>
                    <a:pt x="2727" y="2981"/>
                  </a:lnTo>
                  <a:lnTo>
                    <a:pt x="2721" y="2983"/>
                  </a:lnTo>
                  <a:lnTo>
                    <a:pt x="2716" y="2983"/>
                  </a:lnTo>
                  <a:lnTo>
                    <a:pt x="2712" y="2981"/>
                  </a:lnTo>
                  <a:lnTo>
                    <a:pt x="2707" y="2980"/>
                  </a:lnTo>
                  <a:lnTo>
                    <a:pt x="2704" y="2979"/>
                  </a:lnTo>
                  <a:lnTo>
                    <a:pt x="2699" y="2977"/>
                  </a:lnTo>
                  <a:lnTo>
                    <a:pt x="2695" y="2975"/>
                  </a:lnTo>
                  <a:lnTo>
                    <a:pt x="2691" y="2972"/>
                  </a:lnTo>
                  <a:lnTo>
                    <a:pt x="2688" y="2970"/>
                  </a:lnTo>
                  <a:lnTo>
                    <a:pt x="2683" y="2969"/>
                  </a:lnTo>
                  <a:lnTo>
                    <a:pt x="2680" y="2968"/>
                  </a:lnTo>
                  <a:lnTo>
                    <a:pt x="2676" y="2968"/>
                  </a:lnTo>
                  <a:lnTo>
                    <a:pt x="2673" y="2968"/>
                  </a:lnTo>
                  <a:lnTo>
                    <a:pt x="2669" y="2969"/>
                  </a:lnTo>
                  <a:lnTo>
                    <a:pt x="2666" y="2971"/>
                  </a:lnTo>
                  <a:lnTo>
                    <a:pt x="2664" y="2976"/>
                  </a:lnTo>
                  <a:lnTo>
                    <a:pt x="2660" y="2980"/>
                  </a:lnTo>
                  <a:lnTo>
                    <a:pt x="2660" y="2986"/>
                  </a:lnTo>
                  <a:lnTo>
                    <a:pt x="2660" y="2990"/>
                  </a:lnTo>
                  <a:lnTo>
                    <a:pt x="2661" y="2993"/>
                  </a:lnTo>
                  <a:lnTo>
                    <a:pt x="2662" y="2996"/>
                  </a:lnTo>
                  <a:lnTo>
                    <a:pt x="2665" y="2999"/>
                  </a:lnTo>
                  <a:lnTo>
                    <a:pt x="2668" y="3001"/>
                  </a:lnTo>
                  <a:lnTo>
                    <a:pt x="2672" y="3003"/>
                  </a:lnTo>
                  <a:lnTo>
                    <a:pt x="2675" y="3006"/>
                  </a:lnTo>
                  <a:lnTo>
                    <a:pt x="2679" y="3008"/>
                  </a:lnTo>
                  <a:lnTo>
                    <a:pt x="2682" y="3010"/>
                  </a:lnTo>
                  <a:lnTo>
                    <a:pt x="2684" y="3013"/>
                  </a:lnTo>
                  <a:lnTo>
                    <a:pt x="2687" y="3016"/>
                  </a:lnTo>
                  <a:lnTo>
                    <a:pt x="2689" y="3018"/>
                  </a:lnTo>
                  <a:lnTo>
                    <a:pt x="2690" y="3023"/>
                  </a:lnTo>
                  <a:lnTo>
                    <a:pt x="2690" y="3027"/>
                  </a:lnTo>
                  <a:lnTo>
                    <a:pt x="2690" y="3037"/>
                  </a:lnTo>
                  <a:lnTo>
                    <a:pt x="2690" y="3046"/>
                  </a:lnTo>
                  <a:lnTo>
                    <a:pt x="2689" y="3055"/>
                  </a:lnTo>
                  <a:lnTo>
                    <a:pt x="2687" y="3063"/>
                  </a:lnTo>
                  <a:lnTo>
                    <a:pt x="2684" y="3071"/>
                  </a:lnTo>
                  <a:lnTo>
                    <a:pt x="2682" y="3080"/>
                  </a:lnTo>
                  <a:lnTo>
                    <a:pt x="2679" y="3088"/>
                  </a:lnTo>
                  <a:lnTo>
                    <a:pt x="2675" y="3096"/>
                  </a:lnTo>
                  <a:lnTo>
                    <a:pt x="2672" y="3103"/>
                  </a:lnTo>
                  <a:lnTo>
                    <a:pt x="2668" y="3111"/>
                  </a:lnTo>
                  <a:lnTo>
                    <a:pt x="2665" y="3120"/>
                  </a:lnTo>
                  <a:lnTo>
                    <a:pt x="2662" y="3129"/>
                  </a:lnTo>
                  <a:lnTo>
                    <a:pt x="2660" y="3137"/>
                  </a:lnTo>
                  <a:lnTo>
                    <a:pt x="2658" y="3146"/>
                  </a:lnTo>
                  <a:lnTo>
                    <a:pt x="2657" y="3155"/>
                  </a:lnTo>
                  <a:lnTo>
                    <a:pt x="2657" y="3165"/>
                  </a:lnTo>
                  <a:lnTo>
                    <a:pt x="2651" y="3166"/>
                  </a:lnTo>
                  <a:lnTo>
                    <a:pt x="2646" y="3166"/>
                  </a:lnTo>
                  <a:lnTo>
                    <a:pt x="2641" y="3166"/>
                  </a:lnTo>
                  <a:lnTo>
                    <a:pt x="2636" y="3165"/>
                  </a:lnTo>
                  <a:lnTo>
                    <a:pt x="2630" y="3164"/>
                  </a:lnTo>
                  <a:lnTo>
                    <a:pt x="2624" y="3163"/>
                  </a:lnTo>
                  <a:lnTo>
                    <a:pt x="2619" y="3161"/>
                  </a:lnTo>
                  <a:lnTo>
                    <a:pt x="2613" y="3160"/>
                  </a:lnTo>
                  <a:lnTo>
                    <a:pt x="2607" y="3158"/>
                  </a:lnTo>
                  <a:lnTo>
                    <a:pt x="2601" y="3157"/>
                  </a:lnTo>
                  <a:lnTo>
                    <a:pt x="2597" y="3157"/>
                  </a:lnTo>
                  <a:lnTo>
                    <a:pt x="2591" y="3158"/>
                  </a:lnTo>
                  <a:lnTo>
                    <a:pt x="2587" y="3160"/>
                  </a:lnTo>
                  <a:lnTo>
                    <a:pt x="2582" y="3163"/>
                  </a:lnTo>
                  <a:lnTo>
                    <a:pt x="2577" y="3168"/>
                  </a:lnTo>
                  <a:lnTo>
                    <a:pt x="2574" y="3173"/>
                  </a:lnTo>
                  <a:lnTo>
                    <a:pt x="2575" y="3177"/>
                  </a:lnTo>
                  <a:lnTo>
                    <a:pt x="2577" y="3180"/>
                  </a:lnTo>
                  <a:lnTo>
                    <a:pt x="2580" y="3184"/>
                  </a:lnTo>
                  <a:lnTo>
                    <a:pt x="2582" y="3186"/>
                  </a:lnTo>
                  <a:lnTo>
                    <a:pt x="2585" y="3188"/>
                  </a:lnTo>
                  <a:lnTo>
                    <a:pt x="2589" y="3191"/>
                  </a:lnTo>
                  <a:lnTo>
                    <a:pt x="2593" y="3192"/>
                  </a:lnTo>
                  <a:lnTo>
                    <a:pt x="2598" y="3192"/>
                  </a:lnTo>
                  <a:lnTo>
                    <a:pt x="2603" y="3193"/>
                  </a:lnTo>
                  <a:lnTo>
                    <a:pt x="2607" y="3193"/>
                  </a:lnTo>
                  <a:lnTo>
                    <a:pt x="2613" y="3193"/>
                  </a:lnTo>
                  <a:lnTo>
                    <a:pt x="2620" y="3193"/>
                  </a:lnTo>
                  <a:lnTo>
                    <a:pt x="2626" y="3192"/>
                  </a:lnTo>
                  <a:lnTo>
                    <a:pt x="2633" y="3192"/>
                  </a:lnTo>
                  <a:lnTo>
                    <a:pt x="2639" y="3191"/>
                  </a:lnTo>
                  <a:lnTo>
                    <a:pt x="2647" y="3191"/>
                  </a:lnTo>
                  <a:lnTo>
                    <a:pt x="2644" y="3189"/>
                  </a:lnTo>
                  <a:lnTo>
                    <a:pt x="2642" y="3188"/>
                  </a:lnTo>
                  <a:lnTo>
                    <a:pt x="2641" y="3188"/>
                  </a:lnTo>
                  <a:lnTo>
                    <a:pt x="2639" y="3188"/>
                  </a:lnTo>
                  <a:lnTo>
                    <a:pt x="2638" y="3188"/>
                  </a:lnTo>
                  <a:lnTo>
                    <a:pt x="2637" y="3188"/>
                  </a:lnTo>
                  <a:lnTo>
                    <a:pt x="2638" y="3188"/>
                  </a:lnTo>
                  <a:lnTo>
                    <a:pt x="2639" y="3188"/>
                  </a:lnTo>
                  <a:lnTo>
                    <a:pt x="2641" y="3189"/>
                  </a:lnTo>
                  <a:lnTo>
                    <a:pt x="2642" y="3189"/>
                  </a:lnTo>
                  <a:lnTo>
                    <a:pt x="2643" y="3189"/>
                  </a:lnTo>
                  <a:lnTo>
                    <a:pt x="2644" y="3189"/>
                  </a:lnTo>
                  <a:lnTo>
                    <a:pt x="2645" y="3189"/>
                  </a:lnTo>
                  <a:lnTo>
                    <a:pt x="2647" y="3191"/>
                  </a:lnTo>
                  <a:lnTo>
                    <a:pt x="2649" y="3200"/>
                  </a:lnTo>
                  <a:lnTo>
                    <a:pt x="2649" y="3209"/>
                  </a:lnTo>
                  <a:lnTo>
                    <a:pt x="2647" y="3219"/>
                  </a:lnTo>
                  <a:lnTo>
                    <a:pt x="2645" y="3230"/>
                  </a:lnTo>
                  <a:lnTo>
                    <a:pt x="2642" y="3239"/>
                  </a:lnTo>
                  <a:lnTo>
                    <a:pt x="2637" y="3249"/>
                  </a:lnTo>
                  <a:lnTo>
                    <a:pt x="2633" y="3260"/>
                  </a:lnTo>
                  <a:lnTo>
                    <a:pt x="2629" y="3270"/>
                  </a:lnTo>
                  <a:lnTo>
                    <a:pt x="2624" y="3279"/>
                  </a:lnTo>
                  <a:lnTo>
                    <a:pt x="2622" y="3289"/>
                  </a:lnTo>
                  <a:lnTo>
                    <a:pt x="2620" y="3300"/>
                  </a:lnTo>
                  <a:lnTo>
                    <a:pt x="2619" y="3310"/>
                  </a:lnTo>
                  <a:lnTo>
                    <a:pt x="2620" y="3320"/>
                  </a:lnTo>
                  <a:lnTo>
                    <a:pt x="2623" y="3331"/>
                  </a:lnTo>
                  <a:lnTo>
                    <a:pt x="2629" y="3341"/>
                  </a:lnTo>
                  <a:lnTo>
                    <a:pt x="2637" y="3353"/>
                  </a:lnTo>
                  <a:lnTo>
                    <a:pt x="2641" y="3359"/>
                  </a:lnTo>
                  <a:lnTo>
                    <a:pt x="2643" y="3368"/>
                  </a:lnTo>
                  <a:lnTo>
                    <a:pt x="2644" y="3376"/>
                  </a:lnTo>
                  <a:lnTo>
                    <a:pt x="2646" y="3384"/>
                  </a:lnTo>
                  <a:lnTo>
                    <a:pt x="2646" y="3390"/>
                  </a:lnTo>
                  <a:lnTo>
                    <a:pt x="2646" y="3399"/>
                  </a:lnTo>
                  <a:lnTo>
                    <a:pt x="2646" y="3407"/>
                  </a:lnTo>
                  <a:lnTo>
                    <a:pt x="2646" y="3415"/>
                  </a:lnTo>
                  <a:lnTo>
                    <a:pt x="2646" y="3421"/>
                  </a:lnTo>
                  <a:lnTo>
                    <a:pt x="2646" y="3430"/>
                  </a:lnTo>
                  <a:lnTo>
                    <a:pt x="2646" y="3438"/>
                  </a:lnTo>
                  <a:lnTo>
                    <a:pt x="2647" y="3446"/>
                  </a:lnTo>
                  <a:lnTo>
                    <a:pt x="2649" y="3454"/>
                  </a:lnTo>
                  <a:lnTo>
                    <a:pt x="2650" y="3462"/>
                  </a:lnTo>
                  <a:lnTo>
                    <a:pt x="2652" y="3470"/>
                  </a:lnTo>
                  <a:lnTo>
                    <a:pt x="2657" y="3478"/>
                  </a:lnTo>
                  <a:lnTo>
                    <a:pt x="2660" y="3487"/>
                  </a:lnTo>
                  <a:lnTo>
                    <a:pt x="2665" y="3496"/>
                  </a:lnTo>
                  <a:lnTo>
                    <a:pt x="2670" y="3504"/>
                  </a:lnTo>
                  <a:lnTo>
                    <a:pt x="2676" y="3513"/>
                  </a:lnTo>
                  <a:lnTo>
                    <a:pt x="2682" y="3521"/>
                  </a:lnTo>
                  <a:lnTo>
                    <a:pt x="2688" y="3531"/>
                  </a:lnTo>
                  <a:lnTo>
                    <a:pt x="2693" y="3539"/>
                  </a:lnTo>
                  <a:lnTo>
                    <a:pt x="2699" y="3548"/>
                  </a:lnTo>
                  <a:lnTo>
                    <a:pt x="2704" y="3556"/>
                  </a:lnTo>
                  <a:lnTo>
                    <a:pt x="2708" y="3565"/>
                  </a:lnTo>
                  <a:lnTo>
                    <a:pt x="2713" y="3574"/>
                  </a:lnTo>
                  <a:lnTo>
                    <a:pt x="2715" y="3583"/>
                  </a:lnTo>
                  <a:lnTo>
                    <a:pt x="2718" y="3593"/>
                  </a:lnTo>
                  <a:lnTo>
                    <a:pt x="2718" y="3603"/>
                  </a:lnTo>
                  <a:lnTo>
                    <a:pt x="2718" y="3613"/>
                  </a:lnTo>
                  <a:lnTo>
                    <a:pt x="2715" y="3625"/>
                  </a:lnTo>
                  <a:lnTo>
                    <a:pt x="2708" y="3635"/>
                  </a:lnTo>
                  <a:lnTo>
                    <a:pt x="2702" y="3643"/>
                  </a:lnTo>
                  <a:lnTo>
                    <a:pt x="2695" y="3650"/>
                  </a:lnTo>
                  <a:lnTo>
                    <a:pt x="2687" y="3654"/>
                  </a:lnTo>
                  <a:lnTo>
                    <a:pt x="2679" y="3656"/>
                  </a:lnTo>
                  <a:lnTo>
                    <a:pt x="2669" y="3657"/>
                  </a:lnTo>
                  <a:lnTo>
                    <a:pt x="2660" y="3656"/>
                  </a:lnTo>
                  <a:lnTo>
                    <a:pt x="2651" y="3655"/>
                  </a:lnTo>
                  <a:lnTo>
                    <a:pt x="2642" y="3651"/>
                  </a:lnTo>
                  <a:lnTo>
                    <a:pt x="2633" y="3647"/>
                  </a:lnTo>
                  <a:lnTo>
                    <a:pt x="2623" y="3642"/>
                  </a:lnTo>
                  <a:lnTo>
                    <a:pt x="2615" y="3636"/>
                  </a:lnTo>
                  <a:lnTo>
                    <a:pt x="2606" y="3631"/>
                  </a:lnTo>
                  <a:lnTo>
                    <a:pt x="2598" y="3625"/>
                  </a:lnTo>
                  <a:lnTo>
                    <a:pt x="2591" y="3619"/>
                  </a:lnTo>
                  <a:lnTo>
                    <a:pt x="2584" y="3613"/>
                  </a:lnTo>
                  <a:lnTo>
                    <a:pt x="2570" y="3601"/>
                  </a:lnTo>
                  <a:lnTo>
                    <a:pt x="2557" y="3594"/>
                  </a:lnTo>
                  <a:lnTo>
                    <a:pt x="2542" y="3590"/>
                  </a:lnTo>
                  <a:lnTo>
                    <a:pt x="2527" y="3589"/>
                  </a:lnTo>
                  <a:lnTo>
                    <a:pt x="2511" y="3590"/>
                  </a:lnTo>
                  <a:lnTo>
                    <a:pt x="2495" y="3594"/>
                  </a:lnTo>
                  <a:lnTo>
                    <a:pt x="2478" y="3597"/>
                  </a:lnTo>
                  <a:lnTo>
                    <a:pt x="2462" y="3602"/>
                  </a:lnTo>
                  <a:lnTo>
                    <a:pt x="2446" y="3605"/>
                  </a:lnTo>
                  <a:lnTo>
                    <a:pt x="2431" y="3608"/>
                  </a:lnTo>
                  <a:lnTo>
                    <a:pt x="2416" y="3608"/>
                  </a:lnTo>
                  <a:lnTo>
                    <a:pt x="2403" y="3605"/>
                  </a:lnTo>
                  <a:lnTo>
                    <a:pt x="2390" y="3600"/>
                  </a:lnTo>
                  <a:lnTo>
                    <a:pt x="2378" y="3590"/>
                  </a:lnTo>
                  <a:lnTo>
                    <a:pt x="2368" y="3575"/>
                  </a:lnTo>
                  <a:lnTo>
                    <a:pt x="2360" y="3557"/>
                  </a:lnTo>
                  <a:lnTo>
                    <a:pt x="2343" y="3556"/>
                  </a:lnTo>
                  <a:lnTo>
                    <a:pt x="2326" y="3555"/>
                  </a:lnTo>
                  <a:lnTo>
                    <a:pt x="2308" y="3554"/>
                  </a:lnTo>
                  <a:lnTo>
                    <a:pt x="2291" y="3550"/>
                  </a:lnTo>
                  <a:lnTo>
                    <a:pt x="2275" y="3547"/>
                  </a:lnTo>
                  <a:lnTo>
                    <a:pt x="2258" y="3542"/>
                  </a:lnTo>
                  <a:lnTo>
                    <a:pt x="2240" y="3536"/>
                  </a:lnTo>
                  <a:lnTo>
                    <a:pt x="2226" y="3531"/>
                  </a:lnTo>
                  <a:lnTo>
                    <a:pt x="2209" y="3523"/>
                  </a:lnTo>
                  <a:lnTo>
                    <a:pt x="2194" y="3515"/>
                  </a:lnTo>
                  <a:lnTo>
                    <a:pt x="2181" y="3505"/>
                  </a:lnTo>
                  <a:lnTo>
                    <a:pt x="2167" y="3495"/>
                  </a:lnTo>
                  <a:lnTo>
                    <a:pt x="2154" y="3482"/>
                  </a:lnTo>
                  <a:lnTo>
                    <a:pt x="2144" y="3470"/>
                  </a:lnTo>
                  <a:lnTo>
                    <a:pt x="2134" y="3456"/>
                  </a:lnTo>
                  <a:lnTo>
                    <a:pt x="2126" y="3441"/>
                  </a:lnTo>
                  <a:lnTo>
                    <a:pt x="2124" y="3439"/>
                  </a:lnTo>
                  <a:lnTo>
                    <a:pt x="2121" y="3433"/>
                  </a:lnTo>
                  <a:lnTo>
                    <a:pt x="2117" y="3425"/>
                  </a:lnTo>
                  <a:lnTo>
                    <a:pt x="2112" y="3415"/>
                  </a:lnTo>
                  <a:lnTo>
                    <a:pt x="2105" y="3403"/>
                  </a:lnTo>
                  <a:lnTo>
                    <a:pt x="2098" y="3389"/>
                  </a:lnTo>
                  <a:lnTo>
                    <a:pt x="2090" y="3374"/>
                  </a:lnTo>
                  <a:lnTo>
                    <a:pt x="2082" y="3359"/>
                  </a:lnTo>
                  <a:lnTo>
                    <a:pt x="2074" y="3343"/>
                  </a:lnTo>
                  <a:lnTo>
                    <a:pt x="2066" y="3328"/>
                  </a:lnTo>
                  <a:lnTo>
                    <a:pt x="2059" y="3315"/>
                  </a:lnTo>
                  <a:lnTo>
                    <a:pt x="2052" y="3303"/>
                  </a:lnTo>
                  <a:lnTo>
                    <a:pt x="2046" y="3293"/>
                  </a:lnTo>
                  <a:lnTo>
                    <a:pt x="2043" y="3285"/>
                  </a:lnTo>
                  <a:lnTo>
                    <a:pt x="2039" y="3279"/>
                  </a:lnTo>
                  <a:lnTo>
                    <a:pt x="2039" y="3278"/>
                  </a:lnTo>
                  <a:lnTo>
                    <a:pt x="2038" y="3264"/>
                  </a:lnTo>
                  <a:lnTo>
                    <a:pt x="2039" y="3251"/>
                  </a:lnTo>
                  <a:lnTo>
                    <a:pt x="2039" y="3238"/>
                  </a:lnTo>
                  <a:lnTo>
                    <a:pt x="2039" y="3225"/>
                  </a:lnTo>
                  <a:lnTo>
                    <a:pt x="2039" y="3211"/>
                  </a:lnTo>
                  <a:lnTo>
                    <a:pt x="2040" y="3197"/>
                  </a:lnTo>
                  <a:lnTo>
                    <a:pt x="2039" y="3185"/>
                  </a:lnTo>
                  <a:lnTo>
                    <a:pt x="2039" y="3172"/>
                  </a:lnTo>
                  <a:lnTo>
                    <a:pt x="2038" y="3158"/>
                  </a:lnTo>
                  <a:lnTo>
                    <a:pt x="2037" y="3146"/>
                  </a:lnTo>
                  <a:lnTo>
                    <a:pt x="2035" y="3134"/>
                  </a:lnTo>
                  <a:lnTo>
                    <a:pt x="2031" y="3122"/>
                  </a:lnTo>
                  <a:lnTo>
                    <a:pt x="2028" y="3110"/>
                  </a:lnTo>
                  <a:lnTo>
                    <a:pt x="2022" y="3100"/>
                  </a:lnTo>
                  <a:lnTo>
                    <a:pt x="2016" y="3089"/>
                  </a:lnTo>
                  <a:lnTo>
                    <a:pt x="2009" y="3080"/>
                  </a:lnTo>
                  <a:lnTo>
                    <a:pt x="2008" y="3080"/>
                  </a:lnTo>
                  <a:lnTo>
                    <a:pt x="2007" y="3080"/>
                  </a:lnTo>
                  <a:lnTo>
                    <a:pt x="2005" y="3080"/>
                  </a:lnTo>
                  <a:lnTo>
                    <a:pt x="2002" y="3080"/>
                  </a:lnTo>
                  <a:lnTo>
                    <a:pt x="1999" y="3080"/>
                  </a:lnTo>
                  <a:lnTo>
                    <a:pt x="1996" y="3080"/>
                  </a:lnTo>
                  <a:lnTo>
                    <a:pt x="1992" y="3080"/>
                  </a:lnTo>
                  <a:lnTo>
                    <a:pt x="1989" y="3080"/>
                  </a:lnTo>
                  <a:lnTo>
                    <a:pt x="1984" y="3080"/>
                  </a:lnTo>
                  <a:lnTo>
                    <a:pt x="1981" y="3080"/>
                  </a:lnTo>
                  <a:lnTo>
                    <a:pt x="1977" y="3080"/>
                  </a:lnTo>
                  <a:lnTo>
                    <a:pt x="1974" y="3080"/>
                  </a:lnTo>
                  <a:lnTo>
                    <a:pt x="1971" y="3080"/>
                  </a:lnTo>
                  <a:lnTo>
                    <a:pt x="1969" y="3080"/>
                  </a:lnTo>
                  <a:lnTo>
                    <a:pt x="1968" y="3080"/>
                  </a:lnTo>
                  <a:lnTo>
                    <a:pt x="1950" y="3056"/>
                  </a:lnTo>
                  <a:lnTo>
                    <a:pt x="1932" y="3032"/>
                  </a:lnTo>
                  <a:lnTo>
                    <a:pt x="1914" y="3008"/>
                  </a:lnTo>
                  <a:lnTo>
                    <a:pt x="1897" y="2985"/>
                  </a:lnTo>
                  <a:lnTo>
                    <a:pt x="1878" y="2962"/>
                  </a:lnTo>
                  <a:lnTo>
                    <a:pt x="1860" y="2938"/>
                  </a:lnTo>
                  <a:lnTo>
                    <a:pt x="1843" y="2915"/>
                  </a:lnTo>
                  <a:lnTo>
                    <a:pt x="1825" y="2891"/>
                  </a:lnTo>
                  <a:lnTo>
                    <a:pt x="1808" y="2867"/>
                  </a:lnTo>
                  <a:lnTo>
                    <a:pt x="1791" y="2842"/>
                  </a:lnTo>
                  <a:lnTo>
                    <a:pt x="1776" y="2817"/>
                  </a:lnTo>
                  <a:lnTo>
                    <a:pt x="1761" y="2793"/>
                  </a:lnTo>
                  <a:lnTo>
                    <a:pt x="1746" y="2767"/>
                  </a:lnTo>
                  <a:lnTo>
                    <a:pt x="1733" y="2741"/>
                  </a:lnTo>
                  <a:lnTo>
                    <a:pt x="1721" y="2714"/>
                  </a:lnTo>
                  <a:lnTo>
                    <a:pt x="1710" y="2687"/>
                  </a:lnTo>
                  <a:lnTo>
                    <a:pt x="1714" y="2678"/>
                  </a:lnTo>
                  <a:lnTo>
                    <a:pt x="1715" y="2669"/>
                  </a:lnTo>
                  <a:lnTo>
                    <a:pt x="1715" y="2662"/>
                  </a:lnTo>
                  <a:lnTo>
                    <a:pt x="1714" y="2655"/>
                  </a:lnTo>
                  <a:lnTo>
                    <a:pt x="1712" y="2648"/>
                  </a:lnTo>
                  <a:lnTo>
                    <a:pt x="1708" y="2643"/>
                  </a:lnTo>
                  <a:lnTo>
                    <a:pt x="1704" y="2637"/>
                  </a:lnTo>
                  <a:lnTo>
                    <a:pt x="1699" y="2632"/>
                  </a:lnTo>
                  <a:lnTo>
                    <a:pt x="1693" y="2626"/>
                  </a:lnTo>
                  <a:lnTo>
                    <a:pt x="1687" y="2622"/>
                  </a:lnTo>
                  <a:lnTo>
                    <a:pt x="1682" y="2617"/>
                  </a:lnTo>
                  <a:lnTo>
                    <a:pt x="1677" y="2612"/>
                  </a:lnTo>
                  <a:lnTo>
                    <a:pt x="1673" y="2607"/>
                  </a:lnTo>
                  <a:lnTo>
                    <a:pt x="1668" y="2601"/>
                  </a:lnTo>
                  <a:lnTo>
                    <a:pt x="1664" y="2595"/>
                  </a:lnTo>
                  <a:lnTo>
                    <a:pt x="1663" y="2590"/>
                  </a:lnTo>
                  <a:lnTo>
                    <a:pt x="1661" y="2570"/>
                  </a:lnTo>
                  <a:lnTo>
                    <a:pt x="1656" y="2554"/>
                  </a:lnTo>
                  <a:lnTo>
                    <a:pt x="1651" y="2539"/>
                  </a:lnTo>
                  <a:lnTo>
                    <a:pt x="1643" y="2525"/>
                  </a:lnTo>
                  <a:lnTo>
                    <a:pt x="1635" y="2514"/>
                  </a:lnTo>
                  <a:lnTo>
                    <a:pt x="1624" y="2502"/>
                  </a:lnTo>
                  <a:lnTo>
                    <a:pt x="1613" y="2493"/>
                  </a:lnTo>
                  <a:lnTo>
                    <a:pt x="1601" y="2483"/>
                  </a:lnTo>
                  <a:lnTo>
                    <a:pt x="1590" y="2474"/>
                  </a:lnTo>
                  <a:lnTo>
                    <a:pt x="1577" y="2465"/>
                  </a:lnTo>
                  <a:lnTo>
                    <a:pt x="1566" y="2454"/>
                  </a:lnTo>
                  <a:lnTo>
                    <a:pt x="1555" y="2444"/>
                  </a:lnTo>
                  <a:lnTo>
                    <a:pt x="1545" y="2431"/>
                  </a:lnTo>
                  <a:lnTo>
                    <a:pt x="1536" y="2419"/>
                  </a:lnTo>
                  <a:lnTo>
                    <a:pt x="1529" y="2405"/>
                  </a:lnTo>
                  <a:lnTo>
                    <a:pt x="1523" y="2389"/>
                  </a:lnTo>
                  <a:lnTo>
                    <a:pt x="1515" y="2371"/>
                  </a:lnTo>
                  <a:lnTo>
                    <a:pt x="1505" y="2358"/>
                  </a:lnTo>
                  <a:lnTo>
                    <a:pt x="1494" y="2346"/>
                  </a:lnTo>
                  <a:lnTo>
                    <a:pt x="1482" y="2336"/>
                  </a:lnTo>
                  <a:lnTo>
                    <a:pt x="1468" y="2328"/>
                  </a:lnTo>
                  <a:lnTo>
                    <a:pt x="1454" y="2321"/>
                  </a:lnTo>
                  <a:lnTo>
                    <a:pt x="1438" y="2315"/>
                  </a:lnTo>
                  <a:lnTo>
                    <a:pt x="1422" y="2312"/>
                  </a:lnTo>
                  <a:lnTo>
                    <a:pt x="1406" y="2308"/>
                  </a:lnTo>
                  <a:lnTo>
                    <a:pt x="1389" y="2307"/>
                  </a:lnTo>
                  <a:lnTo>
                    <a:pt x="1371" y="2306"/>
                  </a:lnTo>
                  <a:lnTo>
                    <a:pt x="1354" y="2305"/>
                  </a:lnTo>
                  <a:lnTo>
                    <a:pt x="1337" y="2305"/>
                  </a:lnTo>
                  <a:lnTo>
                    <a:pt x="1320" y="2306"/>
                  </a:lnTo>
                  <a:lnTo>
                    <a:pt x="1302" y="2306"/>
                  </a:lnTo>
                  <a:lnTo>
                    <a:pt x="1287" y="2307"/>
                  </a:lnTo>
                  <a:lnTo>
                    <a:pt x="1282" y="2305"/>
                  </a:lnTo>
                  <a:lnTo>
                    <a:pt x="1277" y="2301"/>
                  </a:lnTo>
                  <a:lnTo>
                    <a:pt x="1272" y="2299"/>
                  </a:lnTo>
                  <a:lnTo>
                    <a:pt x="1268" y="2296"/>
                  </a:lnTo>
                  <a:lnTo>
                    <a:pt x="1263" y="2292"/>
                  </a:lnTo>
                  <a:lnTo>
                    <a:pt x="1259" y="2289"/>
                  </a:lnTo>
                  <a:lnTo>
                    <a:pt x="1253" y="2285"/>
                  </a:lnTo>
                  <a:lnTo>
                    <a:pt x="1248" y="2282"/>
                  </a:lnTo>
                  <a:lnTo>
                    <a:pt x="1244" y="2278"/>
                  </a:lnTo>
                  <a:lnTo>
                    <a:pt x="1239" y="2276"/>
                  </a:lnTo>
                  <a:lnTo>
                    <a:pt x="1233" y="2275"/>
                  </a:lnTo>
                  <a:lnTo>
                    <a:pt x="1228" y="2274"/>
                  </a:lnTo>
                  <a:lnTo>
                    <a:pt x="1222" y="2274"/>
                  </a:lnTo>
                  <a:lnTo>
                    <a:pt x="1215" y="2275"/>
                  </a:lnTo>
                  <a:lnTo>
                    <a:pt x="1209" y="2277"/>
                  </a:lnTo>
                  <a:lnTo>
                    <a:pt x="1202" y="2281"/>
                  </a:lnTo>
                  <a:lnTo>
                    <a:pt x="1200" y="2286"/>
                  </a:lnTo>
                  <a:lnTo>
                    <a:pt x="1198" y="2292"/>
                  </a:lnTo>
                  <a:lnTo>
                    <a:pt x="1193" y="2298"/>
                  </a:lnTo>
                  <a:lnTo>
                    <a:pt x="1188" y="2301"/>
                  </a:lnTo>
                  <a:lnTo>
                    <a:pt x="1184" y="2305"/>
                  </a:lnTo>
                  <a:lnTo>
                    <a:pt x="1178" y="2308"/>
                  </a:lnTo>
                  <a:lnTo>
                    <a:pt x="1171" y="2311"/>
                  </a:lnTo>
                  <a:lnTo>
                    <a:pt x="1164" y="2313"/>
                  </a:lnTo>
                  <a:lnTo>
                    <a:pt x="1157" y="2314"/>
                  </a:lnTo>
                  <a:lnTo>
                    <a:pt x="1149" y="2315"/>
                  </a:lnTo>
                  <a:lnTo>
                    <a:pt x="1143" y="2317"/>
                  </a:lnTo>
                  <a:lnTo>
                    <a:pt x="1134" y="2319"/>
                  </a:lnTo>
                  <a:lnTo>
                    <a:pt x="1128" y="2320"/>
                  </a:lnTo>
                  <a:lnTo>
                    <a:pt x="1121" y="2322"/>
                  </a:lnTo>
                  <a:lnTo>
                    <a:pt x="1115" y="2324"/>
                  </a:lnTo>
                  <a:lnTo>
                    <a:pt x="1109" y="2328"/>
                  </a:lnTo>
                  <a:lnTo>
                    <a:pt x="1100" y="2343"/>
                  </a:lnTo>
                  <a:lnTo>
                    <a:pt x="1093" y="2358"/>
                  </a:lnTo>
                  <a:lnTo>
                    <a:pt x="1086" y="2374"/>
                  </a:lnTo>
                  <a:lnTo>
                    <a:pt x="1080" y="2390"/>
                  </a:lnTo>
                  <a:lnTo>
                    <a:pt x="1075" y="2406"/>
                  </a:lnTo>
                  <a:lnTo>
                    <a:pt x="1069" y="2423"/>
                  </a:lnTo>
                  <a:lnTo>
                    <a:pt x="1063" y="2439"/>
                  </a:lnTo>
                  <a:lnTo>
                    <a:pt x="1057" y="2454"/>
                  </a:lnTo>
                  <a:lnTo>
                    <a:pt x="1051" y="2470"/>
                  </a:lnTo>
                  <a:lnTo>
                    <a:pt x="1044" y="2485"/>
                  </a:lnTo>
                  <a:lnTo>
                    <a:pt x="1034" y="2499"/>
                  </a:lnTo>
                  <a:lnTo>
                    <a:pt x="1026" y="2513"/>
                  </a:lnTo>
                  <a:lnTo>
                    <a:pt x="1015" y="2525"/>
                  </a:lnTo>
                  <a:lnTo>
                    <a:pt x="1003" y="2537"/>
                  </a:lnTo>
                  <a:lnTo>
                    <a:pt x="990" y="2547"/>
                  </a:lnTo>
                  <a:lnTo>
                    <a:pt x="975" y="2558"/>
                  </a:lnTo>
                  <a:lnTo>
                    <a:pt x="975" y="2562"/>
                  </a:lnTo>
                  <a:lnTo>
                    <a:pt x="975" y="2567"/>
                  </a:lnTo>
                  <a:lnTo>
                    <a:pt x="974" y="2571"/>
                  </a:lnTo>
                  <a:lnTo>
                    <a:pt x="972" y="2576"/>
                  </a:lnTo>
                  <a:lnTo>
                    <a:pt x="971" y="2579"/>
                  </a:lnTo>
                  <a:lnTo>
                    <a:pt x="969" y="2583"/>
                  </a:lnTo>
                  <a:lnTo>
                    <a:pt x="967" y="2586"/>
                  </a:lnTo>
                  <a:lnTo>
                    <a:pt x="964" y="2589"/>
                  </a:lnTo>
                  <a:lnTo>
                    <a:pt x="961" y="2591"/>
                  </a:lnTo>
                  <a:lnTo>
                    <a:pt x="957" y="2593"/>
                  </a:lnTo>
                  <a:lnTo>
                    <a:pt x="954" y="2594"/>
                  </a:lnTo>
                  <a:lnTo>
                    <a:pt x="949" y="2595"/>
                  </a:lnTo>
                  <a:lnTo>
                    <a:pt x="945" y="2595"/>
                  </a:lnTo>
                  <a:lnTo>
                    <a:pt x="940" y="2595"/>
                  </a:lnTo>
                  <a:lnTo>
                    <a:pt x="936" y="2595"/>
                  </a:lnTo>
                  <a:lnTo>
                    <a:pt x="931" y="2594"/>
                  </a:lnTo>
                  <a:lnTo>
                    <a:pt x="921" y="2593"/>
                  </a:lnTo>
                  <a:lnTo>
                    <a:pt x="911" y="2591"/>
                  </a:lnTo>
                  <a:lnTo>
                    <a:pt x="903" y="2587"/>
                  </a:lnTo>
                  <a:lnTo>
                    <a:pt x="895" y="2583"/>
                  </a:lnTo>
                  <a:lnTo>
                    <a:pt x="888" y="2577"/>
                  </a:lnTo>
                  <a:lnTo>
                    <a:pt x="883" y="2571"/>
                  </a:lnTo>
                  <a:lnTo>
                    <a:pt x="876" y="2564"/>
                  </a:lnTo>
                  <a:lnTo>
                    <a:pt x="870" y="2558"/>
                  </a:lnTo>
                  <a:lnTo>
                    <a:pt x="864" y="2551"/>
                  </a:lnTo>
                  <a:lnTo>
                    <a:pt x="857" y="2545"/>
                  </a:lnTo>
                  <a:lnTo>
                    <a:pt x="850" y="2539"/>
                  </a:lnTo>
                  <a:lnTo>
                    <a:pt x="844" y="2535"/>
                  </a:lnTo>
                  <a:lnTo>
                    <a:pt x="836" y="2531"/>
                  </a:lnTo>
                  <a:lnTo>
                    <a:pt x="826" y="2529"/>
                  </a:lnTo>
                  <a:lnTo>
                    <a:pt x="817" y="2529"/>
                  </a:lnTo>
                  <a:lnTo>
                    <a:pt x="807" y="2531"/>
                  </a:lnTo>
                  <a:lnTo>
                    <a:pt x="803" y="2524"/>
                  </a:lnTo>
                  <a:lnTo>
                    <a:pt x="800" y="2518"/>
                  </a:lnTo>
                  <a:lnTo>
                    <a:pt x="795" y="2514"/>
                  </a:lnTo>
                  <a:lnTo>
                    <a:pt x="791" y="2510"/>
                  </a:lnTo>
                  <a:lnTo>
                    <a:pt x="786" y="2507"/>
                  </a:lnTo>
                  <a:lnTo>
                    <a:pt x="782" y="2504"/>
                  </a:lnTo>
                  <a:lnTo>
                    <a:pt x="776" y="2501"/>
                  </a:lnTo>
                  <a:lnTo>
                    <a:pt x="770" y="2499"/>
                  </a:lnTo>
                  <a:lnTo>
                    <a:pt x="764" y="2498"/>
                  </a:lnTo>
                  <a:lnTo>
                    <a:pt x="759" y="2496"/>
                  </a:lnTo>
                  <a:lnTo>
                    <a:pt x="752" y="2494"/>
                  </a:lnTo>
                  <a:lnTo>
                    <a:pt x="746" y="2493"/>
                  </a:lnTo>
                  <a:lnTo>
                    <a:pt x="739" y="2491"/>
                  </a:lnTo>
                  <a:lnTo>
                    <a:pt x="733" y="2490"/>
                  </a:lnTo>
                  <a:lnTo>
                    <a:pt x="726" y="2487"/>
                  </a:lnTo>
                  <a:lnTo>
                    <a:pt x="721" y="2485"/>
                  </a:lnTo>
                  <a:lnTo>
                    <a:pt x="710" y="2478"/>
                  </a:lnTo>
                  <a:lnTo>
                    <a:pt x="701" y="2473"/>
                  </a:lnTo>
                  <a:lnTo>
                    <a:pt x="692" y="2465"/>
                  </a:lnTo>
                  <a:lnTo>
                    <a:pt x="683" y="2456"/>
                  </a:lnTo>
                  <a:lnTo>
                    <a:pt x="675" y="2448"/>
                  </a:lnTo>
                  <a:lnTo>
                    <a:pt x="667" y="2439"/>
                  </a:lnTo>
                  <a:lnTo>
                    <a:pt x="657" y="2431"/>
                  </a:lnTo>
                  <a:lnTo>
                    <a:pt x="649" y="2422"/>
                  </a:lnTo>
                  <a:lnTo>
                    <a:pt x="640" y="2413"/>
                  </a:lnTo>
                  <a:lnTo>
                    <a:pt x="632" y="2405"/>
                  </a:lnTo>
                  <a:lnTo>
                    <a:pt x="623" y="2397"/>
                  </a:lnTo>
                  <a:lnTo>
                    <a:pt x="614" y="2390"/>
                  </a:lnTo>
                  <a:lnTo>
                    <a:pt x="604" y="2383"/>
                  </a:lnTo>
                  <a:lnTo>
                    <a:pt x="595" y="2378"/>
                  </a:lnTo>
                  <a:lnTo>
                    <a:pt x="585" y="2373"/>
                  </a:lnTo>
                  <a:lnTo>
                    <a:pt x="575" y="2370"/>
                  </a:lnTo>
                  <a:lnTo>
                    <a:pt x="573" y="2355"/>
                  </a:lnTo>
                  <a:lnTo>
                    <a:pt x="572" y="2342"/>
                  </a:lnTo>
                  <a:lnTo>
                    <a:pt x="570" y="2329"/>
                  </a:lnTo>
                  <a:lnTo>
                    <a:pt x="567" y="2316"/>
                  </a:lnTo>
                  <a:lnTo>
                    <a:pt x="562" y="2305"/>
                  </a:lnTo>
                  <a:lnTo>
                    <a:pt x="557" y="2293"/>
                  </a:lnTo>
                  <a:lnTo>
                    <a:pt x="552" y="2283"/>
                  </a:lnTo>
                  <a:lnTo>
                    <a:pt x="547" y="2271"/>
                  </a:lnTo>
                  <a:lnTo>
                    <a:pt x="541" y="2260"/>
                  </a:lnTo>
                  <a:lnTo>
                    <a:pt x="537" y="2250"/>
                  </a:lnTo>
                  <a:lnTo>
                    <a:pt x="533" y="2238"/>
                  </a:lnTo>
                  <a:lnTo>
                    <a:pt x="530" y="2226"/>
                  </a:lnTo>
                  <a:lnTo>
                    <a:pt x="527" y="2213"/>
                  </a:lnTo>
                  <a:lnTo>
                    <a:pt x="526" y="2200"/>
                  </a:lnTo>
                  <a:lnTo>
                    <a:pt x="526" y="2186"/>
                  </a:lnTo>
                  <a:lnTo>
                    <a:pt x="530" y="2172"/>
                  </a:lnTo>
                  <a:lnTo>
                    <a:pt x="524" y="2164"/>
                  </a:lnTo>
                  <a:lnTo>
                    <a:pt x="519" y="2155"/>
                  </a:lnTo>
                  <a:lnTo>
                    <a:pt x="514" y="2147"/>
                  </a:lnTo>
                  <a:lnTo>
                    <a:pt x="508" y="2139"/>
                  </a:lnTo>
                  <a:lnTo>
                    <a:pt x="503" y="2131"/>
                  </a:lnTo>
                  <a:lnTo>
                    <a:pt x="499" y="2122"/>
                  </a:lnTo>
                  <a:lnTo>
                    <a:pt x="494" y="2114"/>
                  </a:lnTo>
                  <a:lnTo>
                    <a:pt x="489" y="2106"/>
                  </a:lnTo>
                  <a:lnTo>
                    <a:pt x="486" y="2097"/>
                  </a:lnTo>
                  <a:lnTo>
                    <a:pt x="483" y="2089"/>
                  </a:lnTo>
                  <a:lnTo>
                    <a:pt x="480" y="2080"/>
                  </a:lnTo>
                  <a:lnTo>
                    <a:pt x="479" y="2070"/>
                  </a:lnTo>
                  <a:lnTo>
                    <a:pt x="478" y="2061"/>
                  </a:lnTo>
                  <a:lnTo>
                    <a:pt x="478" y="2052"/>
                  </a:lnTo>
                  <a:lnTo>
                    <a:pt x="479" y="2043"/>
                  </a:lnTo>
                  <a:lnTo>
                    <a:pt x="483" y="2034"/>
                  </a:lnTo>
                  <a:lnTo>
                    <a:pt x="476" y="2021"/>
                  </a:lnTo>
                  <a:lnTo>
                    <a:pt x="469" y="2010"/>
                  </a:lnTo>
                  <a:lnTo>
                    <a:pt x="461" y="2000"/>
                  </a:lnTo>
                  <a:lnTo>
                    <a:pt x="452" y="1991"/>
                  </a:lnTo>
                  <a:lnTo>
                    <a:pt x="441" y="1984"/>
                  </a:lnTo>
                  <a:lnTo>
                    <a:pt x="431" y="1977"/>
                  </a:lnTo>
                  <a:lnTo>
                    <a:pt x="419" y="1972"/>
                  </a:lnTo>
                  <a:lnTo>
                    <a:pt x="408" y="1965"/>
                  </a:lnTo>
                  <a:lnTo>
                    <a:pt x="396" y="1959"/>
                  </a:lnTo>
                  <a:lnTo>
                    <a:pt x="384" y="1953"/>
                  </a:lnTo>
                  <a:lnTo>
                    <a:pt x="372" y="1948"/>
                  </a:lnTo>
                  <a:lnTo>
                    <a:pt x="361" y="1941"/>
                  </a:lnTo>
                  <a:lnTo>
                    <a:pt x="350" y="1933"/>
                  </a:lnTo>
                  <a:lnTo>
                    <a:pt x="340" y="1925"/>
                  </a:lnTo>
                  <a:lnTo>
                    <a:pt x="330" y="1914"/>
                  </a:lnTo>
                  <a:lnTo>
                    <a:pt x="322" y="1904"/>
                  </a:lnTo>
                  <a:lnTo>
                    <a:pt x="312" y="1895"/>
                  </a:lnTo>
                  <a:lnTo>
                    <a:pt x="303" y="1887"/>
                  </a:lnTo>
                  <a:lnTo>
                    <a:pt x="295" y="1877"/>
                  </a:lnTo>
                  <a:lnTo>
                    <a:pt x="286" y="1869"/>
                  </a:lnTo>
                  <a:lnTo>
                    <a:pt x="277" y="1861"/>
                  </a:lnTo>
                  <a:lnTo>
                    <a:pt x="269" y="1853"/>
                  </a:lnTo>
                  <a:lnTo>
                    <a:pt x="260" y="1844"/>
                  </a:lnTo>
                  <a:lnTo>
                    <a:pt x="251" y="1836"/>
                  </a:lnTo>
                  <a:lnTo>
                    <a:pt x="243" y="1827"/>
                  </a:lnTo>
                  <a:lnTo>
                    <a:pt x="237" y="1818"/>
                  </a:lnTo>
                  <a:lnTo>
                    <a:pt x="230" y="1809"/>
                  </a:lnTo>
                  <a:lnTo>
                    <a:pt x="224" y="1799"/>
                  </a:lnTo>
                  <a:lnTo>
                    <a:pt x="219" y="1789"/>
                  </a:lnTo>
                  <a:lnTo>
                    <a:pt x="215" y="1780"/>
                  </a:lnTo>
                  <a:lnTo>
                    <a:pt x="211" y="1768"/>
                  </a:lnTo>
                  <a:lnTo>
                    <a:pt x="210" y="1758"/>
                  </a:lnTo>
                  <a:lnTo>
                    <a:pt x="207" y="1755"/>
                  </a:lnTo>
                  <a:lnTo>
                    <a:pt x="204" y="1752"/>
                  </a:lnTo>
                  <a:lnTo>
                    <a:pt x="202" y="1751"/>
                  </a:lnTo>
                  <a:lnTo>
                    <a:pt x="199" y="1749"/>
                  </a:lnTo>
                  <a:lnTo>
                    <a:pt x="196" y="1748"/>
                  </a:lnTo>
                  <a:lnTo>
                    <a:pt x="193" y="1746"/>
                  </a:lnTo>
                  <a:lnTo>
                    <a:pt x="189" y="1745"/>
                  </a:lnTo>
                  <a:lnTo>
                    <a:pt x="186" y="1744"/>
                  </a:lnTo>
                  <a:lnTo>
                    <a:pt x="183" y="1743"/>
                  </a:lnTo>
                  <a:lnTo>
                    <a:pt x="179" y="1743"/>
                  </a:lnTo>
                  <a:lnTo>
                    <a:pt x="176" y="1742"/>
                  </a:lnTo>
                  <a:lnTo>
                    <a:pt x="172" y="1742"/>
                  </a:lnTo>
                  <a:lnTo>
                    <a:pt x="168" y="1742"/>
                  </a:lnTo>
                  <a:lnTo>
                    <a:pt x="164" y="1742"/>
                  </a:lnTo>
                  <a:lnTo>
                    <a:pt x="160" y="1742"/>
                  </a:lnTo>
                  <a:lnTo>
                    <a:pt x="156" y="1743"/>
                  </a:lnTo>
                  <a:lnTo>
                    <a:pt x="151" y="1728"/>
                  </a:lnTo>
                  <a:lnTo>
                    <a:pt x="147" y="1713"/>
                  </a:lnTo>
                  <a:lnTo>
                    <a:pt x="141" y="1699"/>
                  </a:lnTo>
                  <a:lnTo>
                    <a:pt x="134" y="1684"/>
                  </a:lnTo>
                  <a:lnTo>
                    <a:pt x="127" y="1672"/>
                  </a:lnTo>
                  <a:lnTo>
                    <a:pt x="118" y="1658"/>
                  </a:lnTo>
                  <a:lnTo>
                    <a:pt x="110" y="1644"/>
                  </a:lnTo>
                  <a:lnTo>
                    <a:pt x="100" y="1632"/>
                  </a:lnTo>
                  <a:lnTo>
                    <a:pt x="89" y="1619"/>
                  </a:lnTo>
                  <a:lnTo>
                    <a:pt x="79" y="1606"/>
                  </a:lnTo>
                  <a:lnTo>
                    <a:pt x="68" y="1594"/>
                  </a:lnTo>
                  <a:lnTo>
                    <a:pt x="55" y="1582"/>
                  </a:lnTo>
                  <a:lnTo>
                    <a:pt x="42" y="1570"/>
                  </a:lnTo>
                  <a:lnTo>
                    <a:pt x="28" y="1558"/>
                  </a:lnTo>
                  <a:lnTo>
                    <a:pt x="13" y="1545"/>
                  </a:lnTo>
                  <a:lnTo>
                    <a:pt x="0" y="1534"/>
                  </a:lnTo>
                  <a:lnTo>
                    <a:pt x="1" y="1529"/>
                  </a:lnTo>
                  <a:lnTo>
                    <a:pt x="2" y="1525"/>
                  </a:lnTo>
                  <a:lnTo>
                    <a:pt x="2" y="1520"/>
                  </a:lnTo>
                  <a:lnTo>
                    <a:pt x="3" y="1516"/>
                  </a:lnTo>
                  <a:lnTo>
                    <a:pt x="3" y="1511"/>
                  </a:lnTo>
                  <a:lnTo>
                    <a:pt x="3" y="1508"/>
                  </a:lnTo>
                  <a:lnTo>
                    <a:pt x="3" y="1503"/>
                  </a:lnTo>
                  <a:lnTo>
                    <a:pt x="3" y="1498"/>
                  </a:lnTo>
                  <a:lnTo>
                    <a:pt x="3" y="1495"/>
                  </a:lnTo>
                  <a:lnTo>
                    <a:pt x="3" y="1491"/>
                  </a:lnTo>
                  <a:lnTo>
                    <a:pt x="4" y="1488"/>
                  </a:lnTo>
                  <a:lnTo>
                    <a:pt x="4" y="1485"/>
                  </a:lnTo>
                  <a:lnTo>
                    <a:pt x="7" y="1481"/>
                  </a:lnTo>
                  <a:lnTo>
                    <a:pt x="8" y="1478"/>
                  </a:lnTo>
                  <a:lnTo>
                    <a:pt x="11" y="1475"/>
                  </a:lnTo>
                  <a:lnTo>
                    <a:pt x="15" y="1474"/>
                  </a:lnTo>
                  <a:lnTo>
                    <a:pt x="78" y="1479"/>
                  </a:lnTo>
                  <a:lnTo>
                    <a:pt x="141" y="1485"/>
                  </a:lnTo>
                  <a:lnTo>
                    <a:pt x="203" y="1489"/>
                  </a:lnTo>
                  <a:lnTo>
                    <a:pt x="265" y="1494"/>
                  </a:lnTo>
                  <a:lnTo>
                    <a:pt x="326" y="1498"/>
                  </a:lnTo>
                  <a:lnTo>
                    <a:pt x="387" y="1503"/>
                  </a:lnTo>
                  <a:lnTo>
                    <a:pt x="447" y="1508"/>
                  </a:lnTo>
                  <a:lnTo>
                    <a:pt x="508" y="1511"/>
                  </a:lnTo>
                  <a:lnTo>
                    <a:pt x="568" y="1516"/>
                  </a:lnTo>
                  <a:lnTo>
                    <a:pt x="629" y="1519"/>
                  </a:lnTo>
                  <a:lnTo>
                    <a:pt x="688" y="1522"/>
                  </a:lnTo>
                  <a:lnTo>
                    <a:pt x="749" y="1527"/>
                  </a:lnTo>
                  <a:lnTo>
                    <a:pt x="811" y="1530"/>
                  </a:lnTo>
                  <a:lnTo>
                    <a:pt x="873" y="1535"/>
                  </a:lnTo>
                  <a:lnTo>
                    <a:pt x="937" y="1540"/>
                  </a:lnTo>
                  <a:lnTo>
                    <a:pt x="1001" y="1544"/>
                  </a:lnTo>
                  <a:lnTo>
                    <a:pt x="1001" y="1534"/>
                  </a:lnTo>
                  <a:lnTo>
                    <a:pt x="1002" y="1509"/>
                  </a:lnTo>
                  <a:lnTo>
                    <a:pt x="1003" y="1467"/>
                  </a:lnTo>
                  <a:lnTo>
                    <a:pt x="1006" y="1414"/>
                  </a:lnTo>
                  <a:lnTo>
                    <a:pt x="1008" y="1352"/>
                  </a:lnTo>
                  <a:lnTo>
                    <a:pt x="1010" y="1282"/>
                  </a:lnTo>
                  <a:lnTo>
                    <a:pt x="1013" y="1208"/>
                  </a:lnTo>
                  <a:lnTo>
                    <a:pt x="1016" y="1131"/>
                  </a:lnTo>
                  <a:lnTo>
                    <a:pt x="1018" y="1053"/>
                  </a:lnTo>
                  <a:lnTo>
                    <a:pt x="1021" y="978"/>
                  </a:lnTo>
                  <a:lnTo>
                    <a:pt x="1023" y="908"/>
                  </a:lnTo>
                  <a:lnTo>
                    <a:pt x="1025" y="846"/>
                  </a:lnTo>
                  <a:lnTo>
                    <a:pt x="1028" y="793"/>
                  </a:lnTo>
                  <a:lnTo>
                    <a:pt x="1029" y="752"/>
                  </a:lnTo>
                  <a:lnTo>
                    <a:pt x="1030" y="726"/>
                  </a:lnTo>
                  <a:lnTo>
                    <a:pt x="1031" y="717"/>
                  </a:lnTo>
                  <a:lnTo>
                    <a:pt x="1031" y="716"/>
                  </a:lnTo>
                  <a:lnTo>
                    <a:pt x="1032" y="716"/>
                  </a:lnTo>
                  <a:lnTo>
                    <a:pt x="1033" y="716"/>
                  </a:lnTo>
                  <a:lnTo>
                    <a:pt x="1033" y="715"/>
                  </a:lnTo>
                  <a:lnTo>
                    <a:pt x="1034" y="715"/>
                  </a:lnTo>
                  <a:lnTo>
                    <a:pt x="1036" y="715"/>
                  </a:lnTo>
                  <a:lnTo>
                    <a:pt x="1037" y="714"/>
                  </a:lnTo>
                  <a:lnTo>
                    <a:pt x="1038" y="714"/>
                  </a:lnTo>
                  <a:lnTo>
                    <a:pt x="1038" y="713"/>
                  </a:lnTo>
                  <a:lnTo>
                    <a:pt x="1039" y="713"/>
                  </a:lnTo>
                  <a:lnTo>
                    <a:pt x="1040" y="713"/>
                  </a:lnTo>
                  <a:lnTo>
                    <a:pt x="1041" y="713"/>
                  </a:lnTo>
                  <a:lnTo>
                    <a:pt x="1041" y="704"/>
                  </a:lnTo>
                  <a:lnTo>
                    <a:pt x="1041" y="681"/>
                  </a:lnTo>
                  <a:lnTo>
                    <a:pt x="1042" y="647"/>
                  </a:lnTo>
                  <a:lnTo>
                    <a:pt x="1044" y="602"/>
                  </a:lnTo>
                  <a:lnTo>
                    <a:pt x="1046" y="548"/>
                  </a:lnTo>
                  <a:lnTo>
                    <a:pt x="1047" y="488"/>
                  </a:lnTo>
                  <a:lnTo>
                    <a:pt x="1049" y="425"/>
                  </a:lnTo>
                  <a:lnTo>
                    <a:pt x="1052" y="360"/>
                  </a:lnTo>
                  <a:lnTo>
                    <a:pt x="1053" y="293"/>
                  </a:lnTo>
                  <a:lnTo>
                    <a:pt x="1055" y="230"/>
                  </a:lnTo>
                  <a:lnTo>
                    <a:pt x="1056" y="170"/>
                  </a:lnTo>
                  <a:lnTo>
                    <a:pt x="1059" y="116"/>
                  </a:lnTo>
                  <a:lnTo>
                    <a:pt x="1060" y="71"/>
                  </a:lnTo>
                  <a:lnTo>
                    <a:pt x="1061" y="37"/>
                  </a:lnTo>
                  <a:lnTo>
                    <a:pt x="1061" y="14"/>
                  </a:lnTo>
                  <a:lnTo>
                    <a:pt x="1062" y="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6" name="Freeform 54"/>
            <p:cNvSpPr>
              <a:spLocks/>
            </p:cNvSpPr>
            <p:nvPr/>
          </p:nvSpPr>
          <p:spPr bwMode="auto">
            <a:xfrm>
              <a:off x="3729" y="2730"/>
              <a:ext cx="365" cy="570"/>
            </a:xfrm>
            <a:custGeom>
              <a:avLst/>
              <a:gdLst>
                <a:gd name="T0" fmla="*/ 28 w 1097"/>
                <a:gd name="T1" fmla="*/ 6 h 1711"/>
                <a:gd name="T2" fmla="*/ 30 w 1097"/>
                <a:gd name="T3" fmla="*/ 14 h 1711"/>
                <a:gd name="T4" fmla="*/ 33 w 1097"/>
                <a:gd name="T5" fmla="*/ 22 h 1711"/>
                <a:gd name="T6" fmla="*/ 35 w 1097"/>
                <a:gd name="T7" fmla="*/ 26 h 1711"/>
                <a:gd name="T8" fmla="*/ 36 w 1097"/>
                <a:gd name="T9" fmla="*/ 28 h 1711"/>
                <a:gd name="T10" fmla="*/ 37 w 1097"/>
                <a:gd name="T11" fmla="*/ 29 h 1711"/>
                <a:gd name="T12" fmla="*/ 37 w 1097"/>
                <a:gd name="T13" fmla="*/ 31 h 1711"/>
                <a:gd name="T14" fmla="*/ 38 w 1097"/>
                <a:gd name="T15" fmla="*/ 33 h 1711"/>
                <a:gd name="T16" fmla="*/ 39 w 1097"/>
                <a:gd name="T17" fmla="*/ 34 h 1711"/>
                <a:gd name="T18" fmla="*/ 38 w 1097"/>
                <a:gd name="T19" fmla="*/ 35 h 1711"/>
                <a:gd name="T20" fmla="*/ 38 w 1097"/>
                <a:gd name="T21" fmla="*/ 37 h 1711"/>
                <a:gd name="T22" fmla="*/ 37 w 1097"/>
                <a:gd name="T23" fmla="*/ 39 h 1711"/>
                <a:gd name="T24" fmla="*/ 38 w 1097"/>
                <a:gd name="T25" fmla="*/ 40 h 1711"/>
                <a:gd name="T26" fmla="*/ 39 w 1097"/>
                <a:gd name="T27" fmla="*/ 42 h 1711"/>
                <a:gd name="T28" fmla="*/ 39 w 1097"/>
                <a:gd name="T29" fmla="*/ 44 h 1711"/>
                <a:gd name="T30" fmla="*/ 39 w 1097"/>
                <a:gd name="T31" fmla="*/ 46 h 1711"/>
                <a:gd name="T32" fmla="*/ 40 w 1097"/>
                <a:gd name="T33" fmla="*/ 47 h 1711"/>
                <a:gd name="T34" fmla="*/ 40 w 1097"/>
                <a:gd name="T35" fmla="*/ 48 h 1711"/>
                <a:gd name="T36" fmla="*/ 40 w 1097"/>
                <a:gd name="T37" fmla="*/ 49 h 1711"/>
                <a:gd name="T38" fmla="*/ 36 w 1097"/>
                <a:gd name="T39" fmla="*/ 51 h 1711"/>
                <a:gd name="T40" fmla="*/ 27 w 1097"/>
                <a:gd name="T41" fmla="*/ 52 h 1711"/>
                <a:gd name="T42" fmla="*/ 18 w 1097"/>
                <a:gd name="T43" fmla="*/ 53 h 1711"/>
                <a:gd name="T44" fmla="*/ 16 w 1097"/>
                <a:gd name="T45" fmla="*/ 54 h 1711"/>
                <a:gd name="T46" fmla="*/ 16 w 1097"/>
                <a:gd name="T47" fmla="*/ 55 h 1711"/>
                <a:gd name="T48" fmla="*/ 15 w 1097"/>
                <a:gd name="T49" fmla="*/ 55 h 1711"/>
                <a:gd name="T50" fmla="*/ 16 w 1097"/>
                <a:gd name="T51" fmla="*/ 56 h 1711"/>
                <a:gd name="T52" fmla="*/ 16 w 1097"/>
                <a:gd name="T53" fmla="*/ 57 h 1711"/>
                <a:gd name="T54" fmla="*/ 16 w 1097"/>
                <a:gd name="T55" fmla="*/ 58 h 1711"/>
                <a:gd name="T56" fmla="*/ 16 w 1097"/>
                <a:gd name="T57" fmla="*/ 59 h 1711"/>
                <a:gd name="T58" fmla="*/ 16 w 1097"/>
                <a:gd name="T59" fmla="*/ 59 h 1711"/>
                <a:gd name="T60" fmla="*/ 17 w 1097"/>
                <a:gd name="T61" fmla="*/ 60 h 1711"/>
                <a:gd name="T62" fmla="*/ 17 w 1097"/>
                <a:gd name="T63" fmla="*/ 61 h 1711"/>
                <a:gd name="T64" fmla="*/ 16 w 1097"/>
                <a:gd name="T65" fmla="*/ 62 h 1711"/>
                <a:gd name="T66" fmla="*/ 14 w 1097"/>
                <a:gd name="T67" fmla="*/ 63 h 1711"/>
                <a:gd name="T68" fmla="*/ 13 w 1097"/>
                <a:gd name="T69" fmla="*/ 63 h 1711"/>
                <a:gd name="T70" fmla="*/ 12 w 1097"/>
                <a:gd name="T71" fmla="*/ 63 h 1711"/>
                <a:gd name="T72" fmla="*/ 11 w 1097"/>
                <a:gd name="T73" fmla="*/ 62 h 1711"/>
                <a:gd name="T74" fmla="*/ 10 w 1097"/>
                <a:gd name="T75" fmla="*/ 61 h 1711"/>
                <a:gd name="T76" fmla="*/ 10 w 1097"/>
                <a:gd name="T77" fmla="*/ 60 h 1711"/>
                <a:gd name="T78" fmla="*/ 9 w 1097"/>
                <a:gd name="T79" fmla="*/ 59 h 1711"/>
                <a:gd name="T80" fmla="*/ 9 w 1097"/>
                <a:gd name="T81" fmla="*/ 58 h 1711"/>
                <a:gd name="T82" fmla="*/ 8 w 1097"/>
                <a:gd name="T83" fmla="*/ 58 h 1711"/>
                <a:gd name="T84" fmla="*/ 8 w 1097"/>
                <a:gd name="T85" fmla="*/ 60 h 1711"/>
                <a:gd name="T86" fmla="*/ 8 w 1097"/>
                <a:gd name="T87" fmla="*/ 61 h 1711"/>
                <a:gd name="T88" fmla="*/ 7 w 1097"/>
                <a:gd name="T89" fmla="*/ 61 h 1711"/>
                <a:gd name="T90" fmla="*/ 6 w 1097"/>
                <a:gd name="T91" fmla="*/ 61 h 1711"/>
                <a:gd name="T92" fmla="*/ 5 w 1097"/>
                <a:gd name="T93" fmla="*/ 61 h 1711"/>
                <a:gd name="T94" fmla="*/ 4 w 1097"/>
                <a:gd name="T95" fmla="*/ 62 h 1711"/>
                <a:gd name="T96" fmla="*/ 3 w 1097"/>
                <a:gd name="T97" fmla="*/ 57 h 1711"/>
                <a:gd name="T98" fmla="*/ 2 w 1097"/>
                <a:gd name="T99" fmla="*/ 52 h 1711"/>
                <a:gd name="T100" fmla="*/ 1 w 1097"/>
                <a:gd name="T101" fmla="*/ 46 h 1711"/>
                <a:gd name="T102" fmla="*/ 0 w 1097"/>
                <a:gd name="T103" fmla="*/ 32 h 1711"/>
                <a:gd name="T104" fmla="*/ 0 w 1097"/>
                <a:gd name="T105" fmla="*/ 16 h 1711"/>
                <a:gd name="T106" fmla="*/ 0 w 1097"/>
                <a:gd name="T107" fmla="*/ 5 h 1711"/>
                <a:gd name="T108" fmla="*/ 1 w 1097"/>
                <a:gd name="T109" fmla="*/ 3 h 1711"/>
                <a:gd name="T110" fmla="*/ 11 w 1097"/>
                <a:gd name="T111" fmla="*/ 2 h 1711"/>
                <a:gd name="T112" fmla="*/ 22 w 1097"/>
                <a:gd name="T113" fmla="*/ 0 h 171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97"/>
                <a:gd name="T172" fmla="*/ 0 h 1711"/>
                <a:gd name="T173" fmla="*/ 1097 w 1097"/>
                <a:gd name="T174" fmla="*/ 1711 h 171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97" h="1711">
                  <a:moveTo>
                    <a:pt x="705" y="0"/>
                  </a:moveTo>
                  <a:lnTo>
                    <a:pt x="717" y="35"/>
                  </a:lnTo>
                  <a:lnTo>
                    <a:pt x="729" y="73"/>
                  </a:lnTo>
                  <a:lnTo>
                    <a:pt x="743" y="115"/>
                  </a:lnTo>
                  <a:lnTo>
                    <a:pt x="756" y="156"/>
                  </a:lnTo>
                  <a:lnTo>
                    <a:pt x="771" y="200"/>
                  </a:lnTo>
                  <a:lnTo>
                    <a:pt x="784" y="244"/>
                  </a:lnTo>
                  <a:lnTo>
                    <a:pt x="799" y="290"/>
                  </a:lnTo>
                  <a:lnTo>
                    <a:pt x="813" y="336"/>
                  </a:lnTo>
                  <a:lnTo>
                    <a:pt x="828" y="381"/>
                  </a:lnTo>
                  <a:lnTo>
                    <a:pt x="843" y="426"/>
                  </a:lnTo>
                  <a:lnTo>
                    <a:pt x="858" y="471"/>
                  </a:lnTo>
                  <a:lnTo>
                    <a:pt x="873" y="514"/>
                  </a:lnTo>
                  <a:lnTo>
                    <a:pt x="887" y="556"/>
                  </a:lnTo>
                  <a:lnTo>
                    <a:pt x="902" y="596"/>
                  </a:lnTo>
                  <a:lnTo>
                    <a:pt x="916" y="634"/>
                  </a:lnTo>
                  <a:lnTo>
                    <a:pt x="929" y="669"/>
                  </a:lnTo>
                  <a:lnTo>
                    <a:pt x="934" y="683"/>
                  </a:lnTo>
                  <a:lnTo>
                    <a:pt x="940" y="697"/>
                  </a:lnTo>
                  <a:lnTo>
                    <a:pt x="945" y="707"/>
                  </a:lnTo>
                  <a:lnTo>
                    <a:pt x="950" y="718"/>
                  </a:lnTo>
                  <a:lnTo>
                    <a:pt x="955" y="726"/>
                  </a:lnTo>
                  <a:lnTo>
                    <a:pt x="959" y="734"/>
                  </a:lnTo>
                  <a:lnTo>
                    <a:pt x="964" y="741"/>
                  </a:lnTo>
                  <a:lnTo>
                    <a:pt x="968" y="748"/>
                  </a:lnTo>
                  <a:lnTo>
                    <a:pt x="973" y="754"/>
                  </a:lnTo>
                  <a:lnTo>
                    <a:pt x="978" y="763"/>
                  </a:lnTo>
                  <a:lnTo>
                    <a:pt x="982" y="769"/>
                  </a:lnTo>
                  <a:lnTo>
                    <a:pt x="987" y="779"/>
                  </a:lnTo>
                  <a:lnTo>
                    <a:pt x="991" y="788"/>
                  </a:lnTo>
                  <a:lnTo>
                    <a:pt x="996" y="799"/>
                  </a:lnTo>
                  <a:lnTo>
                    <a:pt x="1002" y="812"/>
                  </a:lnTo>
                  <a:lnTo>
                    <a:pt x="1008" y="827"/>
                  </a:lnTo>
                  <a:lnTo>
                    <a:pt x="1008" y="836"/>
                  </a:lnTo>
                  <a:lnTo>
                    <a:pt x="1010" y="844"/>
                  </a:lnTo>
                  <a:lnTo>
                    <a:pt x="1013" y="852"/>
                  </a:lnTo>
                  <a:lnTo>
                    <a:pt x="1018" y="860"/>
                  </a:lnTo>
                  <a:lnTo>
                    <a:pt x="1022" y="866"/>
                  </a:lnTo>
                  <a:lnTo>
                    <a:pt x="1028" y="873"/>
                  </a:lnTo>
                  <a:lnTo>
                    <a:pt x="1033" y="879"/>
                  </a:lnTo>
                  <a:lnTo>
                    <a:pt x="1037" y="884"/>
                  </a:lnTo>
                  <a:lnTo>
                    <a:pt x="1042" y="890"/>
                  </a:lnTo>
                  <a:lnTo>
                    <a:pt x="1045" y="896"/>
                  </a:lnTo>
                  <a:lnTo>
                    <a:pt x="1047" y="902"/>
                  </a:lnTo>
                  <a:lnTo>
                    <a:pt x="1048" y="907"/>
                  </a:lnTo>
                  <a:lnTo>
                    <a:pt x="1045" y="913"/>
                  </a:lnTo>
                  <a:lnTo>
                    <a:pt x="1042" y="921"/>
                  </a:lnTo>
                  <a:lnTo>
                    <a:pt x="1035" y="928"/>
                  </a:lnTo>
                  <a:lnTo>
                    <a:pt x="1027" y="937"/>
                  </a:lnTo>
                  <a:lnTo>
                    <a:pt x="1027" y="945"/>
                  </a:lnTo>
                  <a:lnTo>
                    <a:pt x="1027" y="954"/>
                  </a:lnTo>
                  <a:lnTo>
                    <a:pt x="1026" y="964"/>
                  </a:lnTo>
                  <a:lnTo>
                    <a:pt x="1025" y="974"/>
                  </a:lnTo>
                  <a:lnTo>
                    <a:pt x="1022" y="984"/>
                  </a:lnTo>
                  <a:lnTo>
                    <a:pt x="1020" y="995"/>
                  </a:lnTo>
                  <a:lnTo>
                    <a:pt x="1019" y="1005"/>
                  </a:lnTo>
                  <a:lnTo>
                    <a:pt x="1017" y="1015"/>
                  </a:lnTo>
                  <a:lnTo>
                    <a:pt x="1016" y="1026"/>
                  </a:lnTo>
                  <a:lnTo>
                    <a:pt x="1013" y="1036"/>
                  </a:lnTo>
                  <a:lnTo>
                    <a:pt x="1013" y="1046"/>
                  </a:lnTo>
                  <a:lnTo>
                    <a:pt x="1013" y="1057"/>
                  </a:lnTo>
                  <a:lnTo>
                    <a:pt x="1014" y="1067"/>
                  </a:lnTo>
                  <a:lnTo>
                    <a:pt x="1017" y="1076"/>
                  </a:lnTo>
                  <a:lnTo>
                    <a:pt x="1019" y="1084"/>
                  </a:lnTo>
                  <a:lnTo>
                    <a:pt x="1025" y="1093"/>
                  </a:lnTo>
                  <a:lnTo>
                    <a:pt x="1031" y="1101"/>
                  </a:lnTo>
                  <a:lnTo>
                    <a:pt x="1035" y="1109"/>
                  </a:lnTo>
                  <a:lnTo>
                    <a:pt x="1040" y="1119"/>
                  </a:lnTo>
                  <a:lnTo>
                    <a:pt x="1044" y="1129"/>
                  </a:lnTo>
                  <a:lnTo>
                    <a:pt x="1049" y="1138"/>
                  </a:lnTo>
                  <a:lnTo>
                    <a:pt x="1051" y="1149"/>
                  </a:lnTo>
                  <a:lnTo>
                    <a:pt x="1055" y="1159"/>
                  </a:lnTo>
                  <a:lnTo>
                    <a:pt x="1057" y="1169"/>
                  </a:lnTo>
                  <a:lnTo>
                    <a:pt x="1058" y="1180"/>
                  </a:lnTo>
                  <a:lnTo>
                    <a:pt x="1059" y="1191"/>
                  </a:lnTo>
                  <a:lnTo>
                    <a:pt x="1060" y="1201"/>
                  </a:lnTo>
                  <a:lnTo>
                    <a:pt x="1059" y="1213"/>
                  </a:lnTo>
                  <a:lnTo>
                    <a:pt x="1059" y="1224"/>
                  </a:lnTo>
                  <a:lnTo>
                    <a:pt x="1058" y="1235"/>
                  </a:lnTo>
                  <a:lnTo>
                    <a:pt x="1056" y="1246"/>
                  </a:lnTo>
                  <a:lnTo>
                    <a:pt x="1053" y="1258"/>
                  </a:lnTo>
                  <a:lnTo>
                    <a:pt x="1058" y="1263"/>
                  </a:lnTo>
                  <a:lnTo>
                    <a:pt x="1064" y="1269"/>
                  </a:lnTo>
                  <a:lnTo>
                    <a:pt x="1068" y="1274"/>
                  </a:lnTo>
                  <a:lnTo>
                    <a:pt x="1073" y="1280"/>
                  </a:lnTo>
                  <a:lnTo>
                    <a:pt x="1078" y="1284"/>
                  </a:lnTo>
                  <a:lnTo>
                    <a:pt x="1082" y="1290"/>
                  </a:lnTo>
                  <a:lnTo>
                    <a:pt x="1086" y="1294"/>
                  </a:lnTo>
                  <a:lnTo>
                    <a:pt x="1089" y="1300"/>
                  </a:lnTo>
                  <a:lnTo>
                    <a:pt x="1093" y="1305"/>
                  </a:lnTo>
                  <a:lnTo>
                    <a:pt x="1095" y="1309"/>
                  </a:lnTo>
                  <a:lnTo>
                    <a:pt x="1096" y="1315"/>
                  </a:lnTo>
                  <a:lnTo>
                    <a:pt x="1097" y="1320"/>
                  </a:lnTo>
                  <a:lnTo>
                    <a:pt x="1097" y="1325"/>
                  </a:lnTo>
                  <a:lnTo>
                    <a:pt x="1096" y="1331"/>
                  </a:lnTo>
                  <a:lnTo>
                    <a:pt x="1094" y="1337"/>
                  </a:lnTo>
                  <a:lnTo>
                    <a:pt x="1091" y="1344"/>
                  </a:lnTo>
                  <a:lnTo>
                    <a:pt x="1065" y="1350"/>
                  </a:lnTo>
                  <a:lnTo>
                    <a:pt x="1031" y="1358"/>
                  </a:lnTo>
                  <a:lnTo>
                    <a:pt x="989" y="1366"/>
                  </a:lnTo>
                  <a:lnTo>
                    <a:pt x="942" y="1374"/>
                  </a:lnTo>
                  <a:lnTo>
                    <a:pt x="890" y="1383"/>
                  </a:lnTo>
                  <a:lnTo>
                    <a:pt x="835" y="1392"/>
                  </a:lnTo>
                  <a:lnTo>
                    <a:pt x="780" y="1401"/>
                  </a:lnTo>
                  <a:lnTo>
                    <a:pt x="724" y="1410"/>
                  </a:lnTo>
                  <a:lnTo>
                    <a:pt x="668" y="1419"/>
                  </a:lnTo>
                  <a:lnTo>
                    <a:pt x="617" y="1427"/>
                  </a:lnTo>
                  <a:lnTo>
                    <a:pt x="568" y="1433"/>
                  </a:lnTo>
                  <a:lnTo>
                    <a:pt x="526" y="1440"/>
                  </a:lnTo>
                  <a:lnTo>
                    <a:pt x="490" y="1445"/>
                  </a:lnTo>
                  <a:lnTo>
                    <a:pt x="464" y="1450"/>
                  </a:lnTo>
                  <a:lnTo>
                    <a:pt x="446" y="1452"/>
                  </a:lnTo>
                  <a:lnTo>
                    <a:pt x="441" y="1453"/>
                  </a:lnTo>
                  <a:lnTo>
                    <a:pt x="437" y="1454"/>
                  </a:lnTo>
                  <a:lnTo>
                    <a:pt x="434" y="1456"/>
                  </a:lnTo>
                  <a:lnTo>
                    <a:pt x="432" y="1460"/>
                  </a:lnTo>
                  <a:lnTo>
                    <a:pt x="428" y="1462"/>
                  </a:lnTo>
                  <a:lnTo>
                    <a:pt x="425" y="1467"/>
                  </a:lnTo>
                  <a:lnTo>
                    <a:pt x="422" y="1470"/>
                  </a:lnTo>
                  <a:lnTo>
                    <a:pt x="420" y="1474"/>
                  </a:lnTo>
                  <a:lnTo>
                    <a:pt x="418" y="1478"/>
                  </a:lnTo>
                  <a:lnTo>
                    <a:pt x="415" y="1483"/>
                  </a:lnTo>
                  <a:lnTo>
                    <a:pt x="414" y="1486"/>
                  </a:lnTo>
                  <a:lnTo>
                    <a:pt x="413" y="1491"/>
                  </a:lnTo>
                  <a:lnTo>
                    <a:pt x="413" y="1495"/>
                  </a:lnTo>
                  <a:lnTo>
                    <a:pt x="413" y="1500"/>
                  </a:lnTo>
                  <a:lnTo>
                    <a:pt x="414" y="1505"/>
                  </a:lnTo>
                  <a:lnTo>
                    <a:pt x="417" y="1509"/>
                  </a:lnTo>
                  <a:lnTo>
                    <a:pt x="420" y="1514"/>
                  </a:lnTo>
                  <a:lnTo>
                    <a:pt x="425" y="1520"/>
                  </a:lnTo>
                  <a:lnTo>
                    <a:pt x="428" y="1525"/>
                  </a:lnTo>
                  <a:lnTo>
                    <a:pt x="430" y="1530"/>
                  </a:lnTo>
                  <a:lnTo>
                    <a:pt x="433" y="1535"/>
                  </a:lnTo>
                  <a:lnTo>
                    <a:pt x="434" y="1538"/>
                  </a:lnTo>
                  <a:lnTo>
                    <a:pt x="434" y="1543"/>
                  </a:lnTo>
                  <a:lnTo>
                    <a:pt x="434" y="1546"/>
                  </a:lnTo>
                  <a:lnTo>
                    <a:pt x="434" y="1549"/>
                  </a:lnTo>
                  <a:lnTo>
                    <a:pt x="433" y="1553"/>
                  </a:lnTo>
                  <a:lnTo>
                    <a:pt x="432" y="1556"/>
                  </a:lnTo>
                  <a:lnTo>
                    <a:pt x="432" y="1561"/>
                  </a:lnTo>
                  <a:lnTo>
                    <a:pt x="430" y="1566"/>
                  </a:lnTo>
                  <a:lnTo>
                    <a:pt x="430" y="1571"/>
                  </a:lnTo>
                  <a:lnTo>
                    <a:pt x="430" y="1577"/>
                  </a:lnTo>
                  <a:lnTo>
                    <a:pt x="432" y="1584"/>
                  </a:lnTo>
                  <a:lnTo>
                    <a:pt x="434" y="1593"/>
                  </a:lnTo>
                  <a:lnTo>
                    <a:pt x="436" y="1593"/>
                  </a:lnTo>
                  <a:lnTo>
                    <a:pt x="438" y="1595"/>
                  </a:lnTo>
                  <a:lnTo>
                    <a:pt x="440" y="1599"/>
                  </a:lnTo>
                  <a:lnTo>
                    <a:pt x="442" y="1602"/>
                  </a:lnTo>
                  <a:lnTo>
                    <a:pt x="443" y="1607"/>
                  </a:lnTo>
                  <a:lnTo>
                    <a:pt x="444" y="1613"/>
                  </a:lnTo>
                  <a:lnTo>
                    <a:pt x="445" y="1617"/>
                  </a:lnTo>
                  <a:lnTo>
                    <a:pt x="446" y="1623"/>
                  </a:lnTo>
                  <a:lnTo>
                    <a:pt x="446" y="1628"/>
                  </a:lnTo>
                  <a:lnTo>
                    <a:pt x="448" y="1633"/>
                  </a:lnTo>
                  <a:lnTo>
                    <a:pt x="448" y="1638"/>
                  </a:lnTo>
                  <a:lnTo>
                    <a:pt x="448" y="1643"/>
                  </a:lnTo>
                  <a:lnTo>
                    <a:pt x="448" y="1646"/>
                  </a:lnTo>
                  <a:lnTo>
                    <a:pt x="448" y="1648"/>
                  </a:lnTo>
                  <a:lnTo>
                    <a:pt x="448" y="1651"/>
                  </a:lnTo>
                  <a:lnTo>
                    <a:pt x="449" y="1652"/>
                  </a:lnTo>
                  <a:lnTo>
                    <a:pt x="444" y="1654"/>
                  </a:lnTo>
                  <a:lnTo>
                    <a:pt x="438" y="1659"/>
                  </a:lnTo>
                  <a:lnTo>
                    <a:pt x="433" y="1663"/>
                  </a:lnTo>
                  <a:lnTo>
                    <a:pt x="427" y="1668"/>
                  </a:lnTo>
                  <a:lnTo>
                    <a:pt x="420" y="1674"/>
                  </a:lnTo>
                  <a:lnTo>
                    <a:pt x="414" y="1678"/>
                  </a:lnTo>
                  <a:lnTo>
                    <a:pt x="406" y="1684"/>
                  </a:lnTo>
                  <a:lnTo>
                    <a:pt x="399" y="1690"/>
                  </a:lnTo>
                  <a:lnTo>
                    <a:pt x="391" y="1694"/>
                  </a:lnTo>
                  <a:lnTo>
                    <a:pt x="383" y="1699"/>
                  </a:lnTo>
                  <a:lnTo>
                    <a:pt x="375" y="1703"/>
                  </a:lnTo>
                  <a:lnTo>
                    <a:pt x="367" y="1707"/>
                  </a:lnTo>
                  <a:lnTo>
                    <a:pt x="358" y="1709"/>
                  </a:lnTo>
                  <a:lnTo>
                    <a:pt x="350" y="1711"/>
                  </a:lnTo>
                  <a:lnTo>
                    <a:pt x="341" y="1711"/>
                  </a:lnTo>
                  <a:lnTo>
                    <a:pt x="333" y="1711"/>
                  </a:lnTo>
                  <a:lnTo>
                    <a:pt x="331" y="1710"/>
                  </a:lnTo>
                  <a:lnTo>
                    <a:pt x="329" y="1708"/>
                  </a:lnTo>
                  <a:lnTo>
                    <a:pt x="326" y="1706"/>
                  </a:lnTo>
                  <a:lnTo>
                    <a:pt x="320" y="1702"/>
                  </a:lnTo>
                  <a:lnTo>
                    <a:pt x="314" y="1698"/>
                  </a:lnTo>
                  <a:lnTo>
                    <a:pt x="308" y="1693"/>
                  </a:lnTo>
                  <a:lnTo>
                    <a:pt x="302" y="1687"/>
                  </a:lnTo>
                  <a:lnTo>
                    <a:pt x="295" y="1682"/>
                  </a:lnTo>
                  <a:lnTo>
                    <a:pt x="288" y="1675"/>
                  </a:lnTo>
                  <a:lnTo>
                    <a:pt x="281" y="1668"/>
                  </a:lnTo>
                  <a:lnTo>
                    <a:pt x="275" y="1662"/>
                  </a:lnTo>
                  <a:lnTo>
                    <a:pt x="269" y="1655"/>
                  </a:lnTo>
                  <a:lnTo>
                    <a:pt x="264" y="1648"/>
                  </a:lnTo>
                  <a:lnTo>
                    <a:pt x="260" y="1643"/>
                  </a:lnTo>
                  <a:lnTo>
                    <a:pt x="258" y="1637"/>
                  </a:lnTo>
                  <a:lnTo>
                    <a:pt x="258" y="1632"/>
                  </a:lnTo>
                  <a:lnTo>
                    <a:pt x="258" y="1626"/>
                  </a:lnTo>
                  <a:lnTo>
                    <a:pt x="258" y="1622"/>
                  </a:lnTo>
                  <a:lnTo>
                    <a:pt x="257" y="1616"/>
                  </a:lnTo>
                  <a:lnTo>
                    <a:pt x="256" y="1610"/>
                  </a:lnTo>
                  <a:lnTo>
                    <a:pt x="254" y="1606"/>
                  </a:lnTo>
                  <a:lnTo>
                    <a:pt x="252" y="1600"/>
                  </a:lnTo>
                  <a:lnTo>
                    <a:pt x="249" y="1594"/>
                  </a:lnTo>
                  <a:lnTo>
                    <a:pt x="245" y="1589"/>
                  </a:lnTo>
                  <a:lnTo>
                    <a:pt x="242" y="1583"/>
                  </a:lnTo>
                  <a:lnTo>
                    <a:pt x="238" y="1578"/>
                  </a:lnTo>
                  <a:lnTo>
                    <a:pt x="235" y="1572"/>
                  </a:lnTo>
                  <a:lnTo>
                    <a:pt x="231" y="1569"/>
                  </a:lnTo>
                  <a:lnTo>
                    <a:pt x="227" y="1564"/>
                  </a:lnTo>
                  <a:lnTo>
                    <a:pt x="223" y="1561"/>
                  </a:lnTo>
                  <a:lnTo>
                    <a:pt x="220" y="1559"/>
                  </a:lnTo>
                  <a:lnTo>
                    <a:pt x="217" y="1558"/>
                  </a:lnTo>
                  <a:lnTo>
                    <a:pt x="210" y="1562"/>
                  </a:lnTo>
                  <a:lnTo>
                    <a:pt x="205" y="1570"/>
                  </a:lnTo>
                  <a:lnTo>
                    <a:pt x="203" y="1578"/>
                  </a:lnTo>
                  <a:lnTo>
                    <a:pt x="202" y="1587"/>
                  </a:lnTo>
                  <a:lnTo>
                    <a:pt x="202" y="1598"/>
                  </a:lnTo>
                  <a:lnTo>
                    <a:pt x="203" y="1608"/>
                  </a:lnTo>
                  <a:lnTo>
                    <a:pt x="204" y="1617"/>
                  </a:lnTo>
                  <a:lnTo>
                    <a:pt x="205" y="1628"/>
                  </a:lnTo>
                  <a:lnTo>
                    <a:pt x="206" y="1637"/>
                  </a:lnTo>
                  <a:lnTo>
                    <a:pt x="207" y="1645"/>
                  </a:lnTo>
                  <a:lnTo>
                    <a:pt x="207" y="1652"/>
                  </a:lnTo>
                  <a:lnTo>
                    <a:pt x="206" y="1657"/>
                  </a:lnTo>
                  <a:lnTo>
                    <a:pt x="204" y="1661"/>
                  </a:lnTo>
                  <a:lnTo>
                    <a:pt x="200" y="1662"/>
                  </a:lnTo>
                  <a:lnTo>
                    <a:pt x="195" y="1661"/>
                  </a:lnTo>
                  <a:lnTo>
                    <a:pt x="188" y="1657"/>
                  </a:lnTo>
                  <a:lnTo>
                    <a:pt x="184" y="1655"/>
                  </a:lnTo>
                  <a:lnTo>
                    <a:pt x="182" y="1655"/>
                  </a:lnTo>
                  <a:lnTo>
                    <a:pt x="177" y="1655"/>
                  </a:lnTo>
                  <a:lnTo>
                    <a:pt x="172" y="1655"/>
                  </a:lnTo>
                  <a:lnTo>
                    <a:pt x="166" y="1656"/>
                  </a:lnTo>
                  <a:lnTo>
                    <a:pt x="160" y="1656"/>
                  </a:lnTo>
                  <a:lnTo>
                    <a:pt x="153" y="1657"/>
                  </a:lnTo>
                  <a:lnTo>
                    <a:pt x="146" y="1659"/>
                  </a:lnTo>
                  <a:lnTo>
                    <a:pt x="139" y="1660"/>
                  </a:lnTo>
                  <a:lnTo>
                    <a:pt x="133" y="1661"/>
                  </a:lnTo>
                  <a:lnTo>
                    <a:pt x="126" y="1662"/>
                  </a:lnTo>
                  <a:lnTo>
                    <a:pt x="120" y="1663"/>
                  </a:lnTo>
                  <a:lnTo>
                    <a:pt x="113" y="1663"/>
                  </a:lnTo>
                  <a:lnTo>
                    <a:pt x="108" y="1663"/>
                  </a:lnTo>
                  <a:lnTo>
                    <a:pt x="104" y="1663"/>
                  </a:lnTo>
                  <a:lnTo>
                    <a:pt x="100" y="1663"/>
                  </a:lnTo>
                  <a:lnTo>
                    <a:pt x="96" y="1637"/>
                  </a:lnTo>
                  <a:lnTo>
                    <a:pt x="91" y="1609"/>
                  </a:lnTo>
                  <a:lnTo>
                    <a:pt x="87" y="1582"/>
                  </a:lnTo>
                  <a:lnTo>
                    <a:pt x="82" y="1553"/>
                  </a:lnTo>
                  <a:lnTo>
                    <a:pt x="77" y="1523"/>
                  </a:lnTo>
                  <a:lnTo>
                    <a:pt x="72" y="1492"/>
                  </a:lnTo>
                  <a:lnTo>
                    <a:pt x="66" y="1461"/>
                  </a:lnTo>
                  <a:lnTo>
                    <a:pt x="61" y="1430"/>
                  </a:lnTo>
                  <a:lnTo>
                    <a:pt x="56" y="1397"/>
                  </a:lnTo>
                  <a:lnTo>
                    <a:pt x="51" y="1365"/>
                  </a:lnTo>
                  <a:lnTo>
                    <a:pt x="46" y="1331"/>
                  </a:lnTo>
                  <a:lnTo>
                    <a:pt x="42" y="1298"/>
                  </a:lnTo>
                  <a:lnTo>
                    <a:pt x="37" y="1265"/>
                  </a:lnTo>
                  <a:lnTo>
                    <a:pt x="34" y="1230"/>
                  </a:lnTo>
                  <a:lnTo>
                    <a:pt x="30" y="1196"/>
                  </a:lnTo>
                  <a:lnTo>
                    <a:pt x="28" y="1162"/>
                  </a:lnTo>
                  <a:lnTo>
                    <a:pt x="21" y="1066"/>
                  </a:lnTo>
                  <a:lnTo>
                    <a:pt x="16" y="970"/>
                  </a:lnTo>
                  <a:lnTo>
                    <a:pt x="12" y="874"/>
                  </a:lnTo>
                  <a:lnTo>
                    <a:pt x="8" y="780"/>
                  </a:lnTo>
                  <a:lnTo>
                    <a:pt x="6" y="688"/>
                  </a:lnTo>
                  <a:lnTo>
                    <a:pt x="4" y="599"/>
                  </a:lnTo>
                  <a:lnTo>
                    <a:pt x="3" y="516"/>
                  </a:lnTo>
                  <a:lnTo>
                    <a:pt x="2" y="436"/>
                  </a:lnTo>
                  <a:lnTo>
                    <a:pt x="0" y="363"/>
                  </a:lnTo>
                  <a:lnTo>
                    <a:pt x="0" y="296"/>
                  </a:lnTo>
                  <a:lnTo>
                    <a:pt x="0" y="238"/>
                  </a:lnTo>
                  <a:lnTo>
                    <a:pt x="2" y="187"/>
                  </a:lnTo>
                  <a:lnTo>
                    <a:pt x="2" y="147"/>
                  </a:lnTo>
                  <a:lnTo>
                    <a:pt x="2" y="116"/>
                  </a:lnTo>
                  <a:lnTo>
                    <a:pt x="2" y="97"/>
                  </a:lnTo>
                  <a:lnTo>
                    <a:pt x="3" y="92"/>
                  </a:lnTo>
                  <a:lnTo>
                    <a:pt x="10" y="90"/>
                  </a:lnTo>
                  <a:lnTo>
                    <a:pt x="33" y="87"/>
                  </a:lnTo>
                  <a:lnTo>
                    <a:pt x="67" y="82"/>
                  </a:lnTo>
                  <a:lnTo>
                    <a:pt x="112" y="77"/>
                  </a:lnTo>
                  <a:lnTo>
                    <a:pt x="165" y="70"/>
                  </a:lnTo>
                  <a:lnTo>
                    <a:pt x="225" y="62"/>
                  </a:lnTo>
                  <a:lnTo>
                    <a:pt x="288" y="54"/>
                  </a:lnTo>
                  <a:lnTo>
                    <a:pt x="353" y="46"/>
                  </a:lnTo>
                  <a:lnTo>
                    <a:pt x="419" y="36"/>
                  </a:lnTo>
                  <a:lnTo>
                    <a:pt x="482" y="28"/>
                  </a:lnTo>
                  <a:lnTo>
                    <a:pt x="542" y="20"/>
                  </a:lnTo>
                  <a:lnTo>
                    <a:pt x="595" y="13"/>
                  </a:lnTo>
                  <a:lnTo>
                    <a:pt x="640" y="8"/>
                  </a:lnTo>
                  <a:lnTo>
                    <a:pt x="674" y="3"/>
                  </a:lnTo>
                  <a:lnTo>
                    <a:pt x="697" y="0"/>
                  </a:lnTo>
                  <a:lnTo>
                    <a:pt x="705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7" name="Freeform 55"/>
            <p:cNvSpPr>
              <a:spLocks/>
            </p:cNvSpPr>
            <p:nvPr/>
          </p:nvSpPr>
          <p:spPr bwMode="auto">
            <a:xfrm>
              <a:off x="3441" y="2760"/>
              <a:ext cx="322" cy="575"/>
            </a:xfrm>
            <a:custGeom>
              <a:avLst/>
              <a:gdLst>
                <a:gd name="T0" fmla="*/ 32 w 964"/>
                <a:gd name="T1" fmla="*/ 8 h 1724"/>
                <a:gd name="T2" fmla="*/ 33 w 964"/>
                <a:gd name="T3" fmla="*/ 29 h 1724"/>
                <a:gd name="T4" fmla="*/ 34 w 964"/>
                <a:gd name="T5" fmla="*/ 45 h 1724"/>
                <a:gd name="T6" fmla="*/ 35 w 964"/>
                <a:gd name="T7" fmla="*/ 53 h 1724"/>
                <a:gd name="T8" fmla="*/ 36 w 964"/>
                <a:gd name="T9" fmla="*/ 59 h 1724"/>
                <a:gd name="T10" fmla="*/ 36 w 964"/>
                <a:gd name="T11" fmla="*/ 60 h 1724"/>
                <a:gd name="T12" fmla="*/ 35 w 964"/>
                <a:gd name="T13" fmla="*/ 61 h 1724"/>
                <a:gd name="T14" fmla="*/ 33 w 964"/>
                <a:gd name="T15" fmla="*/ 60 h 1724"/>
                <a:gd name="T16" fmla="*/ 30 w 964"/>
                <a:gd name="T17" fmla="*/ 60 h 1724"/>
                <a:gd name="T18" fmla="*/ 29 w 964"/>
                <a:gd name="T19" fmla="*/ 61 h 1724"/>
                <a:gd name="T20" fmla="*/ 26 w 964"/>
                <a:gd name="T21" fmla="*/ 62 h 1724"/>
                <a:gd name="T22" fmla="*/ 25 w 964"/>
                <a:gd name="T23" fmla="*/ 63 h 1724"/>
                <a:gd name="T24" fmla="*/ 24 w 964"/>
                <a:gd name="T25" fmla="*/ 64 h 1724"/>
                <a:gd name="T26" fmla="*/ 24 w 964"/>
                <a:gd name="T27" fmla="*/ 64 h 1724"/>
                <a:gd name="T28" fmla="*/ 21 w 964"/>
                <a:gd name="T29" fmla="*/ 61 h 1724"/>
                <a:gd name="T30" fmla="*/ 20 w 964"/>
                <a:gd name="T31" fmla="*/ 58 h 1724"/>
                <a:gd name="T32" fmla="*/ 20 w 964"/>
                <a:gd name="T33" fmla="*/ 56 h 1724"/>
                <a:gd name="T34" fmla="*/ 21 w 964"/>
                <a:gd name="T35" fmla="*/ 54 h 1724"/>
                <a:gd name="T36" fmla="*/ 18 w 964"/>
                <a:gd name="T37" fmla="*/ 54 h 1724"/>
                <a:gd name="T38" fmla="*/ 5 w 964"/>
                <a:gd name="T39" fmla="*/ 55 h 1724"/>
                <a:gd name="T40" fmla="*/ 0 w 964"/>
                <a:gd name="T41" fmla="*/ 55 h 1724"/>
                <a:gd name="T42" fmla="*/ 0 w 964"/>
                <a:gd name="T43" fmla="*/ 54 h 1724"/>
                <a:gd name="T44" fmla="*/ 1 w 964"/>
                <a:gd name="T45" fmla="*/ 53 h 1724"/>
                <a:gd name="T46" fmla="*/ 1 w 964"/>
                <a:gd name="T47" fmla="*/ 51 h 1724"/>
                <a:gd name="T48" fmla="*/ 1 w 964"/>
                <a:gd name="T49" fmla="*/ 49 h 1724"/>
                <a:gd name="T50" fmla="*/ 2 w 964"/>
                <a:gd name="T51" fmla="*/ 46 h 1724"/>
                <a:gd name="T52" fmla="*/ 4 w 964"/>
                <a:gd name="T53" fmla="*/ 44 h 1724"/>
                <a:gd name="T54" fmla="*/ 5 w 964"/>
                <a:gd name="T55" fmla="*/ 42 h 1724"/>
                <a:gd name="T56" fmla="*/ 4 w 964"/>
                <a:gd name="T57" fmla="*/ 40 h 1724"/>
                <a:gd name="T58" fmla="*/ 6 w 964"/>
                <a:gd name="T59" fmla="*/ 39 h 1724"/>
                <a:gd name="T60" fmla="*/ 6 w 964"/>
                <a:gd name="T61" fmla="*/ 38 h 1724"/>
                <a:gd name="T62" fmla="*/ 5 w 964"/>
                <a:gd name="T63" fmla="*/ 37 h 1724"/>
                <a:gd name="T64" fmla="*/ 4 w 964"/>
                <a:gd name="T65" fmla="*/ 36 h 1724"/>
                <a:gd name="T66" fmla="*/ 3 w 964"/>
                <a:gd name="T67" fmla="*/ 34 h 1724"/>
                <a:gd name="T68" fmla="*/ 3 w 964"/>
                <a:gd name="T69" fmla="*/ 33 h 1724"/>
                <a:gd name="T70" fmla="*/ 3 w 964"/>
                <a:gd name="T71" fmla="*/ 32 h 1724"/>
                <a:gd name="T72" fmla="*/ 3 w 964"/>
                <a:gd name="T73" fmla="*/ 32 h 1724"/>
                <a:gd name="T74" fmla="*/ 2 w 964"/>
                <a:gd name="T75" fmla="*/ 31 h 1724"/>
                <a:gd name="T76" fmla="*/ 2 w 964"/>
                <a:gd name="T77" fmla="*/ 30 h 1724"/>
                <a:gd name="T78" fmla="*/ 2 w 964"/>
                <a:gd name="T79" fmla="*/ 29 h 1724"/>
                <a:gd name="T80" fmla="*/ 3 w 964"/>
                <a:gd name="T81" fmla="*/ 27 h 1724"/>
                <a:gd name="T82" fmla="*/ 3 w 964"/>
                <a:gd name="T83" fmla="*/ 25 h 1724"/>
                <a:gd name="T84" fmla="*/ 2 w 964"/>
                <a:gd name="T85" fmla="*/ 23 h 1724"/>
                <a:gd name="T86" fmla="*/ 2 w 964"/>
                <a:gd name="T87" fmla="*/ 22 h 1724"/>
                <a:gd name="T88" fmla="*/ 2 w 964"/>
                <a:gd name="T89" fmla="*/ 21 h 1724"/>
                <a:gd name="T90" fmla="*/ 2 w 964"/>
                <a:gd name="T91" fmla="*/ 20 h 1724"/>
                <a:gd name="T92" fmla="*/ 3 w 964"/>
                <a:gd name="T93" fmla="*/ 19 h 1724"/>
                <a:gd name="T94" fmla="*/ 3 w 964"/>
                <a:gd name="T95" fmla="*/ 16 h 1724"/>
                <a:gd name="T96" fmla="*/ 4 w 964"/>
                <a:gd name="T97" fmla="*/ 14 h 1724"/>
                <a:gd name="T98" fmla="*/ 5 w 964"/>
                <a:gd name="T99" fmla="*/ 12 h 1724"/>
                <a:gd name="T100" fmla="*/ 6 w 964"/>
                <a:gd name="T101" fmla="*/ 10 h 1724"/>
                <a:gd name="T102" fmla="*/ 7 w 964"/>
                <a:gd name="T103" fmla="*/ 9 h 1724"/>
                <a:gd name="T104" fmla="*/ 8 w 964"/>
                <a:gd name="T105" fmla="*/ 8 h 1724"/>
                <a:gd name="T106" fmla="*/ 8 w 964"/>
                <a:gd name="T107" fmla="*/ 8 h 1724"/>
                <a:gd name="T108" fmla="*/ 8 w 964"/>
                <a:gd name="T109" fmla="*/ 6 h 1724"/>
                <a:gd name="T110" fmla="*/ 8 w 964"/>
                <a:gd name="T111" fmla="*/ 5 h 1724"/>
                <a:gd name="T112" fmla="*/ 9 w 964"/>
                <a:gd name="T113" fmla="*/ 5 h 1724"/>
                <a:gd name="T114" fmla="*/ 9 w 964"/>
                <a:gd name="T115" fmla="*/ 5 h 1724"/>
                <a:gd name="T116" fmla="*/ 10 w 964"/>
                <a:gd name="T117" fmla="*/ 4 h 1724"/>
                <a:gd name="T118" fmla="*/ 10 w 964"/>
                <a:gd name="T119" fmla="*/ 3 h 1724"/>
                <a:gd name="T120" fmla="*/ 17 w 964"/>
                <a:gd name="T121" fmla="*/ 2 h 1724"/>
                <a:gd name="T122" fmla="*/ 27 w 964"/>
                <a:gd name="T123" fmla="*/ 1 h 172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964"/>
                <a:gd name="T187" fmla="*/ 0 h 1724"/>
                <a:gd name="T188" fmla="*/ 964 w 964"/>
                <a:gd name="T189" fmla="*/ 1724 h 172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964" h="1724">
                  <a:moveTo>
                    <a:pt x="865" y="0"/>
                  </a:moveTo>
                  <a:lnTo>
                    <a:pt x="864" y="5"/>
                  </a:lnTo>
                  <a:lnTo>
                    <a:pt x="864" y="25"/>
                  </a:lnTo>
                  <a:lnTo>
                    <a:pt x="864" y="55"/>
                  </a:lnTo>
                  <a:lnTo>
                    <a:pt x="864" y="96"/>
                  </a:lnTo>
                  <a:lnTo>
                    <a:pt x="864" y="147"/>
                  </a:lnTo>
                  <a:lnTo>
                    <a:pt x="864" y="205"/>
                  </a:lnTo>
                  <a:lnTo>
                    <a:pt x="865" y="272"/>
                  </a:lnTo>
                  <a:lnTo>
                    <a:pt x="865" y="347"/>
                  </a:lnTo>
                  <a:lnTo>
                    <a:pt x="866" y="426"/>
                  </a:lnTo>
                  <a:lnTo>
                    <a:pt x="868" y="511"/>
                  </a:lnTo>
                  <a:lnTo>
                    <a:pt x="870" y="599"/>
                  </a:lnTo>
                  <a:lnTo>
                    <a:pt x="873" y="691"/>
                  </a:lnTo>
                  <a:lnTo>
                    <a:pt x="876" y="784"/>
                  </a:lnTo>
                  <a:lnTo>
                    <a:pt x="881" y="880"/>
                  </a:lnTo>
                  <a:lnTo>
                    <a:pt x="885" y="975"/>
                  </a:lnTo>
                  <a:lnTo>
                    <a:pt x="892" y="1070"/>
                  </a:lnTo>
                  <a:lnTo>
                    <a:pt x="895" y="1105"/>
                  </a:lnTo>
                  <a:lnTo>
                    <a:pt x="898" y="1140"/>
                  </a:lnTo>
                  <a:lnTo>
                    <a:pt x="901" y="1174"/>
                  </a:lnTo>
                  <a:lnTo>
                    <a:pt x="906" y="1208"/>
                  </a:lnTo>
                  <a:lnTo>
                    <a:pt x="910" y="1242"/>
                  </a:lnTo>
                  <a:lnTo>
                    <a:pt x="914" y="1275"/>
                  </a:lnTo>
                  <a:lnTo>
                    <a:pt x="919" y="1307"/>
                  </a:lnTo>
                  <a:lnTo>
                    <a:pt x="924" y="1338"/>
                  </a:lnTo>
                  <a:lnTo>
                    <a:pt x="929" y="1369"/>
                  </a:lnTo>
                  <a:lnTo>
                    <a:pt x="934" y="1400"/>
                  </a:lnTo>
                  <a:lnTo>
                    <a:pt x="939" y="1430"/>
                  </a:lnTo>
                  <a:lnTo>
                    <a:pt x="944" y="1460"/>
                  </a:lnTo>
                  <a:lnTo>
                    <a:pt x="949" y="1489"/>
                  </a:lnTo>
                  <a:lnTo>
                    <a:pt x="953" y="1516"/>
                  </a:lnTo>
                  <a:lnTo>
                    <a:pt x="958" y="1544"/>
                  </a:lnTo>
                  <a:lnTo>
                    <a:pt x="962" y="1571"/>
                  </a:lnTo>
                  <a:lnTo>
                    <a:pt x="961" y="1577"/>
                  </a:lnTo>
                  <a:lnTo>
                    <a:pt x="960" y="1583"/>
                  </a:lnTo>
                  <a:lnTo>
                    <a:pt x="960" y="1588"/>
                  </a:lnTo>
                  <a:lnTo>
                    <a:pt x="961" y="1594"/>
                  </a:lnTo>
                  <a:lnTo>
                    <a:pt x="961" y="1600"/>
                  </a:lnTo>
                  <a:lnTo>
                    <a:pt x="962" y="1605"/>
                  </a:lnTo>
                  <a:lnTo>
                    <a:pt x="962" y="1609"/>
                  </a:lnTo>
                  <a:lnTo>
                    <a:pt x="964" y="1615"/>
                  </a:lnTo>
                  <a:lnTo>
                    <a:pt x="964" y="1619"/>
                  </a:lnTo>
                  <a:lnTo>
                    <a:pt x="964" y="1624"/>
                  </a:lnTo>
                  <a:lnTo>
                    <a:pt x="962" y="1629"/>
                  </a:lnTo>
                  <a:lnTo>
                    <a:pt x="962" y="1633"/>
                  </a:lnTo>
                  <a:lnTo>
                    <a:pt x="960" y="1638"/>
                  </a:lnTo>
                  <a:lnTo>
                    <a:pt x="958" y="1642"/>
                  </a:lnTo>
                  <a:lnTo>
                    <a:pt x="954" y="1647"/>
                  </a:lnTo>
                  <a:lnTo>
                    <a:pt x="951" y="1653"/>
                  </a:lnTo>
                  <a:lnTo>
                    <a:pt x="942" y="1649"/>
                  </a:lnTo>
                  <a:lnTo>
                    <a:pt x="934" y="1646"/>
                  </a:lnTo>
                  <a:lnTo>
                    <a:pt x="924" y="1642"/>
                  </a:lnTo>
                  <a:lnTo>
                    <a:pt x="914" y="1639"/>
                  </a:lnTo>
                  <a:lnTo>
                    <a:pt x="905" y="1634"/>
                  </a:lnTo>
                  <a:lnTo>
                    <a:pt x="895" y="1631"/>
                  </a:lnTo>
                  <a:lnTo>
                    <a:pt x="884" y="1628"/>
                  </a:lnTo>
                  <a:lnTo>
                    <a:pt x="875" y="1625"/>
                  </a:lnTo>
                  <a:lnTo>
                    <a:pt x="865" y="1622"/>
                  </a:lnTo>
                  <a:lnTo>
                    <a:pt x="854" y="1619"/>
                  </a:lnTo>
                  <a:lnTo>
                    <a:pt x="845" y="1618"/>
                  </a:lnTo>
                  <a:lnTo>
                    <a:pt x="835" y="1617"/>
                  </a:lnTo>
                  <a:lnTo>
                    <a:pt x="826" y="1618"/>
                  </a:lnTo>
                  <a:lnTo>
                    <a:pt x="818" y="1619"/>
                  </a:lnTo>
                  <a:lnTo>
                    <a:pt x="809" y="1621"/>
                  </a:lnTo>
                  <a:lnTo>
                    <a:pt x="803" y="1625"/>
                  </a:lnTo>
                  <a:lnTo>
                    <a:pt x="796" y="1632"/>
                  </a:lnTo>
                  <a:lnTo>
                    <a:pt x="789" y="1638"/>
                  </a:lnTo>
                  <a:lnTo>
                    <a:pt x="782" y="1644"/>
                  </a:lnTo>
                  <a:lnTo>
                    <a:pt x="774" y="1648"/>
                  </a:lnTo>
                  <a:lnTo>
                    <a:pt x="766" y="1652"/>
                  </a:lnTo>
                  <a:lnTo>
                    <a:pt x="758" y="1655"/>
                  </a:lnTo>
                  <a:lnTo>
                    <a:pt x="750" y="1657"/>
                  </a:lnTo>
                  <a:lnTo>
                    <a:pt x="742" y="1660"/>
                  </a:lnTo>
                  <a:lnTo>
                    <a:pt x="734" y="1662"/>
                  </a:lnTo>
                  <a:lnTo>
                    <a:pt x="726" y="1665"/>
                  </a:lnTo>
                  <a:lnTo>
                    <a:pt x="719" y="1668"/>
                  </a:lnTo>
                  <a:lnTo>
                    <a:pt x="712" y="1672"/>
                  </a:lnTo>
                  <a:lnTo>
                    <a:pt x="705" y="1677"/>
                  </a:lnTo>
                  <a:lnTo>
                    <a:pt x="699" y="1682"/>
                  </a:lnTo>
                  <a:lnTo>
                    <a:pt x="695" y="1688"/>
                  </a:lnTo>
                  <a:lnTo>
                    <a:pt x="691" y="1696"/>
                  </a:lnTo>
                  <a:lnTo>
                    <a:pt x="688" y="1698"/>
                  </a:lnTo>
                  <a:lnTo>
                    <a:pt x="684" y="1699"/>
                  </a:lnTo>
                  <a:lnTo>
                    <a:pt x="681" y="1700"/>
                  </a:lnTo>
                  <a:lnTo>
                    <a:pt x="677" y="1702"/>
                  </a:lnTo>
                  <a:lnTo>
                    <a:pt x="674" y="1703"/>
                  </a:lnTo>
                  <a:lnTo>
                    <a:pt x="672" y="1706"/>
                  </a:lnTo>
                  <a:lnTo>
                    <a:pt x="668" y="1708"/>
                  </a:lnTo>
                  <a:lnTo>
                    <a:pt x="666" y="1710"/>
                  </a:lnTo>
                  <a:lnTo>
                    <a:pt x="662" y="1711"/>
                  </a:lnTo>
                  <a:lnTo>
                    <a:pt x="660" y="1714"/>
                  </a:lnTo>
                  <a:lnTo>
                    <a:pt x="657" y="1716"/>
                  </a:lnTo>
                  <a:lnTo>
                    <a:pt x="654" y="1717"/>
                  </a:lnTo>
                  <a:lnTo>
                    <a:pt x="651" y="1719"/>
                  </a:lnTo>
                  <a:lnTo>
                    <a:pt x="649" y="1721"/>
                  </a:lnTo>
                  <a:lnTo>
                    <a:pt x="645" y="1722"/>
                  </a:lnTo>
                  <a:lnTo>
                    <a:pt x="643" y="1724"/>
                  </a:lnTo>
                  <a:lnTo>
                    <a:pt x="634" y="1715"/>
                  </a:lnTo>
                  <a:lnTo>
                    <a:pt x="624" y="1706"/>
                  </a:lnTo>
                  <a:lnTo>
                    <a:pt x="616" y="1695"/>
                  </a:lnTo>
                  <a:lnTo>
                    <a:pt x="608" y="1686"/>
                  </a:lnTo>
                  <a:lnTo>
                    <a:pt x="600" y="1676"/>
                  </a:lnTo>
                  <a:lnTo>
                    <a:pt x="592" y="1665"/>
                  </a:lnTo>
                  <a:lnTo>
                    <a:pt x="584" y="1655"/>
                  </a:lnTo>
                  <a:lnTo>
                    <a:pt x="577" y="1645"/>
                  </a:lnTo>
                  <a:lnTo>
                    <a:pt x="570" y="1633"/>
                  </a:lnTo>
                  <a:lnTo>
                    <a:pt x="565" y="1622"/>
                  </a:lnTo>
                  <a:lnTo>
                    <a:pt x="558" y="1611"/>
                  </a:lnTo>
                  <a:lnTo>
                    <a:pt x="553" y="1600"/>
                  </a:lnTo>
                  <a:lnTo>
                    <a:pt x="547" y="1588"/>
                  </a:lnTo>
                  <a:lnTo>
                    <a:pt x="544" y="1576"/>
                  </a:lnTo>
                  <a:lnTo>
                    <a:pt x="539" y="1564"/>
                  </a:lnTo>
                  <a:lnTo>
                    <a:pt x="537" y="1553"/>
                  </a:lnTo>
                  <a:lnTo>
                    <a:pt x="539" y="1546"/>
                  </a:lnTo>
                  <a:lnTo>
                    <a:pt x="542" y="1540"/>
                  </a:lnTo>
                  <a:lnTo>
                    <a:pt x="544" y="1534"/>
                  </a:lnTo>
                  <a:lnTo>
                    <a:pt x="545" y="1528"/>
                  </a:lnTo>
                  <a:lnTo>
                    <a:pt x="547" y="1521"/>
                  </a:lnTo>
                  <a:lnTo>
                    <a:pt x="550" y="1515"/>
                  </a:lnTo>
                  <a:lnTo>
                    <a:pt x="551" y="1508"/>
                  </a:lnTo>
                  <a:lnTo>
                    <a:pt x="553" y="1501"/>
                  </a:lnTo>
                  <a:lnTo>
                    <a:pt x="554" y="1494"/>
                  </a:lnTo>
                  <a:lnTo>
                    <a:pt x="555" y="1489"/>
                  </a:lnTo>
                  <a:lnTo>
                    <a:pt x="557" y="1482"/>
                  </a:lnTo>
                  <a:lnTo>
                    <a:pt x="558" y="1475"/>
                  </a:lnTo>
                  <a:lnTo>
                    <a:pt x="558" y="1469"/>
                  </a:lnTo>
                  <a:lnTo>
                    <a:pt x="559" y="1463"/>
                  </a:lnTo>
                  <a:lnTo>
                    <a:pt x="559" y="1456"/>
                  </a:lnTo>
                  <a:lnTo>
                    <a:pt x="559" y="1452"/>
                  </a:lnTo>
                  <a:lnTo>
                    <a:pt x="552" y="1452"/>
                  </a:lnTo>
                  <a:lnTo>
                    <a:pt x="535" y="1453"/>
                  </a:lnTo>
                  <a:lnTo>
                    <a:pt x="507" y="1455"/>
                  </a:lnTo>
                  <a:lnTo>
                    <a:pt x="473" y="1457"/>
                  </a:lnTo>
                  <a:lnTo>
                    <a:pt x="431" y="1461"/>
                  </a:lnTo>
                  <a:lnTo>
                    <a:pt x="384" y="1464"/>
                  </a:lnTo>
                  <a:lnTo>
                    <a:pt x="335" y="1469"/>
                  </a:lnTo>
                  <a:lnTo>
                    <a:pt x="284" y="1472"/>
                  </a:lnTo>
                  <a:lnTo>
                    <a:pt x="232" y="1476"/>
                  </a:lnTo>
                  <a:lnTo>
                    <a:pt x="183" y="1480"/>
                  </a:lnTo>
                  <a:lnTo>
                    <a:pt x="136" y="1484"/>
                  </a:lnTo>
                  <a:lnTo>
                    <a:pt x="94" y="1487"/>
                  </a:lnTo>
                  <a:lnTo>
                    <a:pt x="60" y="1490"/>
                  </a:lnTo>
                  <a:lnTo>
                    <a:pt x="32" y="1492"/>
                  </a:lnTo>
                  <a:lnTo>
                    <a:pt x="15" y="1493"/>
                  </a:lnTo>
                  <a:lnTo>
                    <a:pt x="9" y="1494"/>
                  </a:lnTo>
                  <a:lnTo>
                    <a:pt x="6" y="1490"/>
                  </a:lnTo>
                  <a:lnTo>
                    <a:pt x="4" y="1486"/>
                  </a:lnTo>
                  <a:lnTo>
                    <a:pt x="1" y="1482"/>
                  </a:lnTo>
                  <a:lnTo>
                    <a:pt x="0" y="1477"/>
                  </a:lnTo>
                  <a:lnTo>
                    <a:pt x="0" y="1474"/>
                  </a:lnTo>
                  <a:lnTo>
                    <a:pt x="0" y="1469"/>
                  </a:lnTo>
                  <a:lnTo>
                    <a:pt x="0" y="1464"/>
                  </a:lnTo>
                  <a:lnTo>
                    <a:pt x="1" y="1460"/>
                  </a:lnTo>
                  <a:lnTo>
                    <a:pt x="2" y="1455"/>
                  </a:lnTo>
                  <a:lnTo>
                    <a:pt x="5" y="1451"/>
                  </a:lnTo>
                  <a:lnTo>
                    <a:pt x="6" y="1446"/>
                  </a:lnTo>
                  <a:lnTo>
                    <a:pt x="8" y="1441"/>
                  </a:lnTo>
                  <a:lnTo>
                    <a:pt x="10" y="1437"/>
                  </a:lnTo>
                  <a:lnTo>
                    <a:pt x="13" y="1431"/>
                  </a:lnTo>
                  <a:lnTo>
                    <a:pt x="15" y="1426"/>
                  </a:lnTo>
                  <a:lnTo>
                    <a:pt x="17" y="1422"/>
                  </a:lnTo>
                  <a:lnTo>
                    <a:pt x="25" y="1416"/>
                  </a:lnTo>
                  <a:lnTo>
                    <a:pt x="31" y="1410"/>
                  </a:lnTo>
                  <a:lnTo>
                    <a:pt x="33" y="1403"/>
                  </a:lnTo>
                  <a:lnTo>
                    <a:pt x="36" y="1398"/>
                  </a:lnTo>
                  <a:lnTo>
                    <a:pt x="36" y="1390"/>
                  </a:lnTo>
                  <a:lnTo>
                    <a:pt x="35" y="1383"/>
                  </a:lnTo>
                  <a:lnTo>
                    <a:pt x="32" y="1375"/>
                  </a:lnTo>
                  <a:lnTo>
                    <a:pt x="30" y="1367"/>
                  </a:lnTo>
                  <a:lnTo>
                    <a:pt x="29" y="1359"/>
                  </a:lnTo>
                  <a:lnTo>
                    <a:pt x="27" y="1350"/>
                  </a:lnTo>
                  <a:lnTo>
                    <a:pt x="27" y="1341"/>
                  </a:lnTo>
                  <a:lnTo>
                    <a:pt x="27" y="1333"/>
                  </a:lnTo>
                  <a:lnTo>
                    <a:pt x="29" y="1327"/>
                  </a:lnTo>
                  <a:lnTo>
                    <a:pt x="33" y="1318"/>
                  </a:lnTo>
                  <a:lnTo>
                    <a:pt x="40" y="1312"/>
                  </a:lnTo>
                  <a:lnTo>
                    <a:pt x="51" y="1306"/>
                  </a:lnTo>
                  <a:lnTo>
                    <a:pt x="50" y="1296"/>
                  </a:lnTo>
                  <a:lnTo>
                    <a:pt x="51" y="1285"/>
                  </a:lnTo>
                  <a:lnTo>
                    <a:pt x="53" y="1275"/>
                  </a:lnTo>
                  <a:lnTo>
                    <a:pt x="56" y="1264"/>
                  </a:lnTo>
                  <a:lnTo>
                    <a:pt x="60" y="1254"/>
                  </a:lnTo>
                  <a:lnTo>
                    <a:pt x="64" y="1244"/>
                  </a:lnTo>
                  <a:lnTo>
                    <a:pt x="70" y="1233"/>
                  </a:lnTo>
                  <a:lnTo>
                    <a:pt x="76" y="1223"/>
                  </a:lnTo>
                  <a:lnTo>
                    <a:pt x="83" y="1213"/>
                  </a:lnTo>
                  <a:lnTo>
                    <a:pt x="89" y="1202"/>
                  </a:lnTo>
                  <a:lnTo>
                    <a:pt x="94" y="1192"/>
                  </a:lnTo>
                  <a:lnTo>
                    <a:pt x="100" y="1182"/>
                  </a:lnTo>
                  <a:lnTo>
                    <a:pt x="106" y="1173"/>
                  </a:lnTo>
                  <a:lnTo>
                    <a:pt x="110" y="1163"/>
                  </a:lnTo>
                  <a:lnTo>
                    <a:pt x="115" y="1153"/>
                  </a:lnTo>
                  <a:lnTo>
                    <a:pt x="119" y="1145"/>
                  </a:lnTo>
                  <a:lnTo>
                    <a:pt x="123" y="1138"/>
                  </a:lnTo>
                  <a:lnTo>
                    <a:pt x="127" y="1130"/>
                  </a:lnTo>
                  <a:lnTo>
                    <a:pt x="128" y="1123"/>
                  </a:lnTo>
                  <a:lnTo>
                    <a:pt x="127" y="1115"/>
                  </a:lnTo>
                  <a:lnTo>
                    <a:pt x="124" y="1107"/>
                  </a:lnTo>
                  <a:lnTo>
                    <a:pt x="122" y="1099"/>
                  </a:lnTo>
                  <a:lnTo>
                    <a:pt x="119" y="1092"/>
                  </a:lnTo>
                  <a:lnTo>
                    <a:pt x="116" y="1085"/>
                  </a:lnTo>
                  <a:lnTo>
                    <a:pt x="114" y="1078"/>
                  </a:lnTo>
                  <a:lnTo>
                    <a:pt x="113" y="1074"/>
                  </a:lnTo>
                  <a:lnTo>
                    <a:pt x="113" y="1068"/>
                  </a:lnTo>
                  <a:lnTo>
                    <a:pt x="115" y="1065"/>
                  </a:lnTo>
                  <a:lnTo>
                    <a:pt x="120" y="1062"/>
                  </a:lnTo>
                  <a:lnTo>
                    <a:pt x="127" y="1061"/>
                  </a:lnTo>
                  <a:lnTo>
                    <a:pt x="138" y="1062"/>
                  </a:lnTo>
                  <a:lnTo>
                    <a:pt x="153" y="1065"/>
                  </a:lnTo>
                  <a:lnTo>
                    <a:pt x="151" y="1058"/>
                  </a:lnTo>
                  <a:lnTo>
                    <a:pt x="151" y="1052"/>
                  </a:lnTo>
                  <a:lnTo>
                    <a:pt x="150" y="1047"/>
                  </a:lnTo>
                  <a:lnTo>
                    <a:pt x="151" y="1042"/>
                  </a:lnTo>
                  <a:lnTo>
                    <a:pt x="151" y="1036"/>
                  </a:lnTo>
                  <a:lnTo>
                    <a:pt x="152" y="1031"/>
                  </a:lnTo>
                  <a:lnTo>
                    <a:pt x="152" y="1027"/>
                  </a:lnTo>
                  <a:lnTo>
                    <a:pt x="152" y="1022"/>
                  </a:lnTo>
                  <a:lnTo>
                    <a:pt x="152" y="1017"/>
                  </a:lnTo>
                  <a:lnTo>
                    <a:pt x="151" y="1014"/>
                  </a:lnTo>
                  <a:lnTo>
                    <a:pt x="150" y="1011"/>
                  </a:lnTo>
                  <a:lnTo>
                    <a:pt x="147" y="1007"/>
                  </a:lnTo>
                  <a:lnTo>
                    <a:pt x="144" y="1004"/>
                  </a:lnTo>
                  <a:lnTo>
                    <a:pt x="138" y="1000"/>
                  </a:lnTo>
                  <a:lnTo>
                    <a:pt x="132" y="998"/>
                  </a:lnTo>
                  <a:lnTo>
                    <a:pt x="124" y="996"/>
                  </a:lnTo>
                  <a:lnTo>
                    <a:pt x="122" y="988"/>
                  </a:lnTo>
                  <a:lnTo>
                    <a:pt x="120" y="981"/>
                  </a:lnTo>
                  <a:lnTo>
                    <a:pt x="117" y="975"/>
                  </a:lnTo>
                  <a:lnTo>
                    <a:pt x="114" y="969"/>
                  </a:lnTo>
                  <a:lnTo>
                    <a:pt x="110" y="963"/>
                  </a:lnTo>
                  <a:lnTo>
                    <a:pt x="107" y="959"/>
                  </a:lnTo>
                  <a:lnTo>
                    <a:pt x="104" y="953"/>
                  </a:lnTo>
                  <a:lnTo>
                    <a:pt x="100" y="949"/>
                  </a:lnTo>
                  <a:lnTo>
                    <a:pt x="97" y="944"/>
                  </a:lnTo>
                  <a:lnTo>
                    <a:pt x="93" y="939"/>
                  </a:lnTo>
                  <a:lnTo>
                    <a:pt x="90" y="934"/>
                  </a:lnTo>
                  <a:lnTo>
                    <a:pt x="87" y="928"/>
                  </a:lnTo>
                  <a:lnTo>
                    <a:pt x="84" y="922"/>
                  </a:lnTo>
                  <a:lnTo>
                    <a:pt x="82" y="915"/>
                  </a:lnTo>
                  <a:lnTo>
                    <a:pt x="78" y="908"/>
                  </a:lnTo>
                  <a:lnTo>
                    <a:pt x="77" y="901"/>
                  </a:lnTo>
                  <a:lnTo>
                    <a:pt x="77" y="900"/>
                  </a:lnTo>
                  <a:lnTo>
                    <a:pt x="77" y="899"/>
                  </a:lnTo>
                  <a:lnTo>
                    <a:pt x="77" y="898"/>
                  </a:lnTo>
                  <a:lnTo>
                    <a:pt x="77" y="896"/>
                  </a:lnTo>
                  <a:lnTo>
                    <a:pt x="77" y="893"/>
                  </a:lnTo>
                  <a:lnTo>
                    <a:pt x="77" y="891"/>
                  </a:lnTo>
                  <a:lnTo>
                    <a:pt x="78" y="888"/>
                  </a:lnTo>
                  <a:lnTo>
                    <a:pt x="78" y="885"/>
                  </a:lnTo>
                  <a:lnTo>
                    <a:pt x="78" y="882"/>
                  </a:lnTo>
                  <a:lnTo>
                    <a:pt x="79" y="878"/>
                  </a:lnTo>
                  <a:lnTo>
                    <a:pt x="79" y="876"/>
                  </a:lnTo>
                  <a:lnTo>
                    <a:pt x="79" y="874"/>
                  </a:lnTo>
                  <a:lnTo>
                    <a:pt x="79" y="872"/>
                  </a:lnTo>
                  <a:lnTo>
                    <a:pt x="79" y="870"/>
                  </a:lnTo>
                  <a:lnTo>
                    <a:pt x="79" y="869"/>
                  </a:lnTo>
                  <a:lnTo>
                    <a:pt x="81" y="869"/>
                  </a:lnTo>
                  <a:lnTo>
                    <a:pt x="81" y="862"/>
                  </a:lnTo>
                  <a:lnTo>
                    <a:pt x="79" y="858"/>
                  </a:lnTo>
                  <a:lnTo>
                    <a:pt x="78" y="853"/>
                  </a:lnTo>
                  <a:lnTo>
                    <a:pt x="76" y="849"/>
                  </a:lnTo>
                  <a:lnTo>
                    <a:pt x="74" y="845"/>
                  </a:lnTo>
                  <a:lnTo>
                    <a:pt x="71" y="842"/>
                  </a:lnTo>
                  <a:lnTo>
                    <a:pt x="68" y="838"/>
                  </a:lnTo>
                  <a:lnTo>
                    <a:pt x="64" y="835"/>
                  </a:lnTo>
                  <a:lnTo>
                    <a:pt x="61" y="831"/>
                  </a:lnTo>
                  <a:lnTo>
                    <a:pt x="59" y="829"/>
                  </a:lnTo>
                  <a:lnTo>
                    <a:pt x="55" y="826"/>
                  </a:lnTo>
                  <a:lnTo>
                    <a:pt x="52" y="821"/>
                  </a:lnTo>
                  <a:lnTo>
                    <a:pt x="50" y="818"/>
                  </a:lnTo>
                  <a:lnTo>
                    <a:pt x="47" y="813"/>
                  </a:lnTo>
                  <a:lnTo>
                    <a:pt x="46" y="807"/>
                  </a:lnTo>
                  <a:lnTo>
                    <a:pt x="45" y="803"/>
                  </a:lnTo>
                  <a:lnTo>
                    <a:pt x="47" y="800"/>
                  </a:lnTo>
                  <a:lnTo>
                    <a:pt x="50" y="797"/>
                  </a:lnTo>
                  <a:lnTo>
                    <a:pt x="52" y="793"/>
                  </a:lnTo>
                  <a:lnTo>
                    <a:pt x="53" y="789"/>
                  </a:lnTo>
                  <a:lnTo>
                    <a:pt x="55" y="783"/>
                  </a:lnTo>
                  <a:lnTo>
                    <a:pt x="56" y="779"/>
                  </a:lnTo>
                  <a:lnTo>
                    <a:pt x="58" y="772"/>
                  </a:lnTo>
                  <a:lnTo>
                    <a:pt x="59" y="766"/>
                  </a:lnTo>
                  <a:lnTo>
                    <a:pt x="61" y="760"/>
                  </a:lnTo>
                  <a:lnTo>
                    <a:pt x="62" y="753"/>
                  </a:lnTo>
                  <a:lnTo>
                    <a:pt x="64" y="748"/>
                  </a:lnTo>
                  <a:lnTo>
                    <a:pt x="67" y="741"/>
                  </a:lnTo>
                  <a:lnTo>
                    <a:pt x="69" y="735"/>
                  </a:lnTo>
                  <a:lnTo>
                    <a:pt x="74" y="730"/>
                  </a:lnTo>
                  <a:lnTo>
                    <a:pt x="77" y="725"/>
                  </a:lnTo>
                  <a:lnTo>
                    <a:pt x="83" y="721"/>
                  </a:lnTo>
                  <a:lnTo>
                    <a:pt x="79" y="712"/>
                  </a:lnTo>
                  <a:lnTo>
                    <a:pt x="76" y="704"/>
                  </a:lnTo>
                  <a:lnTo>
                    <a:pt x="74" y="695"/>
                  </a:lnTo>
                  <a:lnTo>
                    <a:pt x="70" y="687"/>
                  </a:lnTo>
                  <a:lnTo>
                    <a:pt x="68" y="677"/>
                  </a:lnTo>
                  <a:lnTo>
                    <a:pt x="64" y="669"/>
                  </a:lnTo>
                  <a:lnTo>
                    <a:pt x="61" y="661"/>
                  </a:lnTo>
                  <a:lnTo>
                    <a:pt x="59" y="653"/>
                  </a:lnTo>
                  <a:lnTo>
                    <a:pt x="55" y="645"/>
                  </a:lnTo>
                  <a:lnTo>
                    <a:pt x="53" y="637"/>
                  </a:lnTo>
                  <a:lnTo>
                    <a:pt x="51" y="629"/>
                  </a:lnTo>
                  <a:lnTo>
                    <a:pt x="47" y="622"/>
                  </a:lnTo>
                  <a:lnTo>
                    <a:pt x="45" y="614"/>
                  </a:lnTo>
                  <a:lnTo>
                    <a:pt x="44" y="607"/>
                  </a:lnTo>
                  <a:lnTo>
                    <a:pt x="41" y="600"/>
                  </a:lnTo>
                  <a:lnTo>
                    <a:pt x="40" y="594"/>
                  </a:lnTo>
                  <a:lnTo>
                    <a:pt x="41" y="594"/>
                  </a:lnTo>
                  <a:lnTo>
                    <a:pt x="43" y="594"/>
                  </a:lnTo>
                  <a:lnTo>
                    <a:pt x="44" y="594"/>
                  </a:lnTo>
                  <a:lnTo>
                    <a:pt x="45" y="594"/>
                  </a:lnTo>
                  <a:lnTo>
                    <a:pt x="46" y="594"/>
                  </a:lnTo>
                  <a:lnTo>
                    <a:pt x="47" y="594"/>
                  </a:lnTo>
                  <a:lnTo>
                    <a:pt x="48" y="594"/>
                  </a:lnTo>
                  <a:lnTo>
                    <a:pt x="50" y="588"/>
                  </a:lnTo>
                  <a:lnTo>
                    <a:pt x="51" y="583"/>
                  </a:lnTo>
                  <a:lnTo>
                    <a:pt x="52" y="579"/>
                  </a:lnTo>
                  <a:lnTo>
                    <a:pt x="53" y="574"/>
                  </a:lnTo>
                  <a:lnTo>
                    <a:pt x="54" y="568"/>
                  </a:lnTo>
                  <a:lnTo>
                    <a:pt x="55" y="564"/>
                  </a:lnTo>
                  <a:lnTo>
                    <a:pt x="55" y="559"/>
                  </a:lnTo>
                  <a:lnTo>
                    <a:pt x="56" y="554"/>
                  </a:lnTo>
                  <a:lnTo>
                    <a:pt x="58" y="550"/>
                  </a:lnTo>
                  <a:lnTo>
                    <a:pt x="59" y="546"/>
                  </a:lnTo>
                  <a:lnTo>
                    <a:pt x="61" y="542"/>
                  </a:lnTo>
                  <a:lnTo>
                    <a:pt x="62" y="537"/>
                  </a:lnTo>
                  <a:lnTo>
                    <a:pt x="64" y="534"/>
                  </a:lnTo>
                  <a:lnTo>
                    <a:pt x="67" y="529"/>
                  </a:lnTo>
                  <a:lnTo>
                    <a:pt x="70" y="526"/>
                  </a:lnTo>
                  <a:lnTo>
                    <a:pt x="75" y="522"/>
                  </a:lnTo>
                  <a:lnTo>
                    <a:pt x="70" y="511"/>
                  </a:lnTo>
                  <a:lnTo>
                    <a:pt x="68" y="501"/>
                  </a:lnTo>
                  <a:lnTo>
                    <a:pt x="68" y="491"/>
                  </a:lnTo>
                  <a:lnTo>
                    <a:pt x="68" y="481"/>
                  </a:lnTo>
                  <a:lnTo>
                    <a:pt x="69" y="472"/>
                  </a:lnTo>
                  <a:lnTo>
                    <a:pt x="71" y="463"/>
                  </a:lnTo>
                  <a:lnTo>
                    <a:pt x="75" y="453"/>
                  </a:lnTo>
                  <a:lnTo>
                    <a:pt x="78" y="444"/>
                  </a:lnTo>
                  <a:lnTo>
                    <a:pt x="82" y="435"/>
                  </a:lnTo>
                  <a:lnTo>
                    <a:pt x="85" y="425"/>
                  </a:lnTo>
                  <a:lnTo>
                    <a:pt x="89" y="415"/>
                  </a:lnTo>
                  <a:lnTo>
                    <a:pt x="92" y="405"/>
                  </a:lnTo>
                  <a:lnTo>
                    <a:pt x="94" y="395"/>
                  </a:lnTo>
                  <a:lnTo>
                    <a:pt x="96" y="384"/>
                  </a:lnTo>
                  <a:lnTo>
                    <a:pt x="97" y="374"/>
                  </a:lnTo>
                  <a:lnTo>
                    <a:pt x="97" y="363"/>
                  </a:lnTo>
                  <a:lnTo>
                    <a:pt x="105" y="363"/>
                  </a:lnTo>
                  <a:lnTo>
                    <a:pt x="113" y="360"/>
                  </a:lnTo>
                  <a:lnTo>
                    <a:pt x="120" y="357"/>
                  </a:lnTo>
                  <a:lnTo>
                    <a:pt x="125" y="351"/>
                  </a:lnTo>
                  <a:lnTo>
                    <a:pt x="130" y="345"/>
                  </a:lnTo>
                  <a:lnTo>
                    <a:pt x="135" y="337"/>
                  </a:lnTo>
                  <a:lnTo>
                    <a:pt x="139" y="329"/>
                  </a:lnTo>
                  <a:lnTo>
                    <a:pt x="143" y="320"/>
                  </a:lnTo>
                  <a:lnTo>
                    <a:pt x="146" y="311"/>
                  </a:lnTo>
                  <a:lnTo>
                    <a:pt x="151" y="303"/>
                  </a:lnTo>
                  <a:lnTo>
                    <a:pt x="155" y="295"/>
                  </a:lnTo>
                  <a:lnTo>
                    <a:pt x="160" y="288"/>
                  </a:lnTo>
                  <a:lnTo>
                    <a:pt x="164" y="281"/>
                  </a:lnTo>
                  <a:lnTo>
                    <a:pt x="170" y="276"/>
                  </a:lnTo>
                  <a:lnTo>
                    <a:pt x="178" y="273"/>
                  </a:lnTo>
                  <a:lnTo>
                    <a:pt x="186" y="273"/>
                  </a:lnTo>
                  <a:lnTo>
                    <a:pt x="187" y="267"/>
                  </a:lnTo>
                  <a:lnTo>
                    <a:pt x="189" y="263"/>
                  </a:lnTo>
                  <a:lnTo>
                    <a:pt x="191" y="258"/>
                  </a:lnTo>
                  <a:lnTo>
                    <a:pt x="193" y="253"/>
                  </a:lnTo>
                  <a:lnTo>
                    <a:pt x="194" y="249"/>
                  </a:lnTo>
                  <a:lnTo>
                    <a:pt x="197" y="245"/>
                  </a:lnTo>
                  <a:lnTo>
                    <a:pt x="199" y="242"/>
                  </a:lnTo>
                  <a:lnTo>
                    <a:pt x="200" y="239"/>
                  </a:lnTo>
                  <a:lnTo>
                    <a:pt x="202" y="235"/>
                  </a:lnTo>
                  <a:lnTo>
                    <a:pt x="204" y="232"/>
                  </a:lnTo>
                  <a:lnTo>
                    <a:pt x="204" y="228"/>
                  </a:lnTo>
                  <a:lnTo>
                    <a:pt x="204" y="225"/>
                  </a:lnTo>
                  <a:lnTo>
                    <a:pt x="204" y="221"/>
                  </a:lnTo>
                  <a:lnTo>
                    <a:pt x="202" y="218"/>
                  </a:lnTo>
                  <a:lnTo>
                    <a:pt x="200" y="213"/>
                  </a:lnTo>
                  <a:lnTo>
                    <a:pt x="198" y="210"/>
                  </a:lnTo>
                  <a:lnTo>
                    <a:pt x="204" y="206"/>
                  </a:lnTo>
                  <a:lnTo>
                    <a:pt x="208" y="203"/>
                  </a:lnTo>
                  <a:lnTo>
                    <a:pt x="213" y="198"/>
                  </a:lnTo>
                  <a:lnTo>
                    <a:pt x="215" y="195"/>
                  </a:lnTo>
                  <a:lnTo>
                    <a:pt x="217" y="190"/>
                  </a:lnTo>
                  <a:lnTo>
                    <a:pt x="220" y="185"/>
                  </a:lnTo>
                  <a:lnTo>
                    <a:pt x="221" y="180"/>
                  </a:lnTo>
                  <a:lnTo>
                    <a:pt x="222" y="174"/>
                  </a:lnTo>
                  <a:lnTo>
                    <a:pt x="222" y="170"/>
                  </a:lnTo>
                  <a:lnTo>
                    <a:pt x="223" y="164"/>
                  </a:lnTo>
                  <a:lnTo>
                    <a:pt x="223" y="158"/>
                  </a:lnTo>
                  <a:lnTo>
                    <a:pt x="223" y="152"/>
                  </a:lnTo>
                  <a:lnTo>
                    <a:pt x="224" y="147"/>
                  </a:lnTo>
                  <a:lnTo>
                    <a:pt x="225" y="141"/>
                  </a:lnTo>
                  <a:lnTo>
                    <a:pt x="227" y="136"/>
                  </a:lnTo>
                  <a:lnTo>
                    <a:pt x="229" y="132"/>
                  </a:lnTo>
                  <a:lnTo>
                    <a:pt x="229" y="131"/>
                  </a:lnTo>
                  <a:lnTo>
                    <a:pt x="230" y="131"/>
                  </a:lnTo>
                  <a:lnTo>
                    <a:pt x="231" y="131"/>
                  </a:lnTo>
                  <a:lnTo>
                    <a:pt x="233" y="129"/>
                  </a:lnTo>
                  <a:lnTo>
                    <a:pt x="236" y="129"/>
                  </a:lnTo>
                  <a:lnTo>
                    <a:pt x="237" y="128"/>
                  </a:lnTo>
                  <a:lnTo>
                    <a:pt x="239" y="128"/>
                  </a:lnTo>
                  <a:lnTo>
                    <a:pt x="242" y="127"/>
                  </a:lnTo>
                  <a:lnTo>
                    <a:pt x="243" y="126"/>
                  </a:lnTo>
                  <a:lnTo>
                    <a:pt x="245" y="126"/>
                  </a:lnTo>
                  <a:lnTo>
                    <a:pt x="247" y="125"/>
                  </a:lnTo>
                  <a:lnTo>
                    <a:pt x="248" y="125"/>
                  </a:lnTo>
                  <a:lnTo>
                    <a:pt x="250" y="125"/>
                  </a:lnTo>
                  <a:lnTo>
                    <a:pt x="251" y="125"/>
                  </a:lnTo>
                  <a:lnTo>
                    <a:pt x="256" y="121"/>
                  </a:lnTo>
                  <a:lnTo>
                    <a:pt x="261" y="119"/>
                  </a:lnTo>
                  <a:lnTo>
                    <a:pt x="266" y="116"/>
                  </a:lnTo>
                  <a:lnTo>
                    <a:pt x="268" y="112"/>
                  </a:lnTo>
                  <a:lnTo>
                    <a:pt x="269" y="109"/>
                  </a:lnTo>
                  <a:lnTo>
                    <a:pt x="270" y="105"/>
                  </a:lnTo>
                  <a:lnTo>
                    <a:pt x="270" y="102"/>
                  </a:lnTo>
                  <a:lnTo>
                    <a:pt x="270" y="98"/>
                  </a:lnTo>
                  <a:lnTo>
                    <a:pt x="269" y="95"/>
                  </a:lnTo>
                  <a:lnTo>
                    <a:pt x="268" y="92"/>
                  </a:lnTo>
                  <a:lnTo>
                    <a:pt x="267" y="88"/>
                  </a:lnTo>
                  <a:lnTo>
                    <a:pt x="266" y="85"/>
                  </a:lnTo>
                  <a:lnTo>
                    <a:pt x="265" y="82"/>
                  </a:lnTo>
                  <a:lnTo>
                    <a:pt x="265" y="80"/>
                  </a:lnTo>
                  <a:lnTo>
                    <a:pt x="265" y="79"/>
                  </a:lnTo>
                  <a:lnTo>
                    <a:pt x="266" y="78"/>
                  </a:lnTo>
                  <a:lnTo>
                    <a:pt x="301" y="73"/>
                  </a:lnTo>
                  <a:lnTo>
                    <a:pt x="339" y="69"/>
                  </a:lnTo>
                  <a:lnTo>
                    <a:pt x="377" y="64"/>
                  </a:lnTo>
                  <a:lnTo>
                    <a:pt x="416" y="59"/>
                  </a:lnTo>
                  <a:lnTo>
                    <a:pt x="455" y="55"/>
                  </a:lnTo>
                  <a:lnTo>
                    <a:pt x="494" y="49"/>
                  </a:lnTo>
                  <a:lnTo>
                    <a:pt x="534" y="44"/>
                  </a:lnTo>
                  <a:lnTo>
                    <a:pt x="574" y="39"/>
                  </a:lnTo>
                  <a:lnTo>
                    <a:pt x="612" y="34"/>
                  </a:lnTo>
                  <a:lnTo>
                    <a:pt x="651" y="28"/>
                  </a:lnTo>
                  <a:lnTo>
                    <a:pt x="689" y="24"/>
                  </a:lnTo>
                  <a:lnTo>
                    <a:pt x="726" y="18"/>
                  </a:lnTo>
                  <a:lnTo>
                    <a:pt x="762" y="13"/>
                  </a:lnTo>
                  <a:lnTo>
                    <a:pt x="798" y="9"/>
                  </a:lnTo>
                  <a:lnTo>
                    <a:pt x="831" y="4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8" name="Freeform 56"/>
            <p:cNvSpPr>
              <a:spLocks/>
            </p:cNvSpPr>
            <p:nvPr/>
          </p:nvSpPr>
          <p:spPr bwMode="auto">
            <a:xfrm>
              <a:off x="3120" y="2620"/>
              <a:ext cx="448" cy="429"/>
            </a:xfrm>
            <a:custGeom>
              <a:avLst/>
              <a:gdLst>
                <a:gd name="T0" fmla="*/ 46 w 1344"/>
                <a:gd name="T1" fmla="*/ 19 h 1286"/>
                <a:gd name="T2" fmla="*/ 46 w 1344"/>
                <a:gd name="T3" fmla="*/ 20 h 1286"/>
                <a:gd name="T4" fmla="*/ 45 w 1344"/>
                <a:gd name="T5" fmla="*/ 20 h 1286"/>
                <a:gd name="T6" fmla="*/ 45 w 1344"/>
                <a:gd name="T7" fmla="*/ 20 h 1286"/>
                <a:gd name="T8" fmla="*/ 44 w 1344"/>
                <a:gd name="T9" fmla="*/ 20 h 1286"/>
                <a:gd name="T10" fmla="*/ 44 w 1344"/>
                <a:gd name="T11" fmla="*/ 21 h 1286"/>
                <a:gd name="T12" fmla="*/ 44 w 1344"/>
                <a:gd name="T13" fmla="*/ 23 h 1286"/>
                <a:gd name="T14" fmla="*/ 43 w 1344"/>
                <a:gd name="T15" fmla="*/ 23 h 1286"/>
                <a:gd name="T16" fmla="*/ 43 w 1344"/>
                <a:gd name="T17" fmla="*/ 24 h 1286"/>
                <a:gd name="T18" fmla="*/ 43 w 1344"/>
                <a:gd name="T19" fmla="*/ 25 h 1286"/>
                <a:gd name="T20" fmla="*/ 42 w 1344"/>
                <a:gd name="T21" fmla="*/ 26 h 1286"/>
                <a:gd name="T22" fmla="*/ 41 w 1344"/>
                <a:gd name="T23" fmla="*/ 28 h 1286"/>
                <a:gd name="T24" fmla="*/ 40 w 1344"/>
                <a:gd name="T25" fmla="*/ 29 h 1286"/>
                <a:gd name="T26" fmla="*/ 39 w 1344"/>
                <a:gd name="T27" fmla="*/ 31 h 1286"/>
                <a:gd name="T28" fmla="*/ 38 w 1344"/>
                <a:gd name="T29" fmla="*/ 33 h 1286"/>
                <a:gd name="T30" fmla="*/ 38 w 1344"/>
                <a:gd name="T31" fmla="*/ 35 h 1286"/>
                <a:gd name="T32" fmla="*/ 38 w 1344"/>
                <a:gd name="T33" fmla="*/ 36 h 1286"/>
                <a:gd name="T34" fmla="*/ 38 w 1344"/>
                <a:gd name="T35" fmla="*/ 37 h 1286"/>
                <a:gd name="T36" fmla="*/ 37 w 1344"/>
                <a:gd name="T37" fmla="*/ 38 h 1286"/>
                <a:gd name="T38" fmla="*/ 37 w 1344"/>
                <a:gd name="T39" fmla="*/ 38 h 1286"/>
                <a:gd name="T40" fmla="*/ 38 w 1344"/>
                <a:gd name="T41" fmla="*/ 40 h 1286"/>
                <a:gd name="T42" fmla="*/ 38 w 1344"/>
                <a:gd name="T43" fmla="*/ 42 h 1286"/>
                <a:gd name="T44" fmla="*/ 38 w 1344"/>
                <a:gd name="T45" fmla="*/ 43 h 1286"/>
                <a:gd name="T46" fmla="*/ 38 w 1344"/>
                <a:gd name="T47" fmla="*/ 44 h 1286"/>
                <a:gd name="T48" fmla="*/ 37 w 1344"/>
                <a:gd name="T49" fmla="*/ 45 h 1286"/>
                <a:gd name="T50" fmla="*/ 26 w 1344"/>
                <a:gd name="T51" fmla="*/ 46 h 1286"/>
                <a:gd name="T52" fmla="*/ 15 w 1344"/>
                <a:gd name="T53" fmla="*/ 47 h 1286"/>
                <a:gd name="T54" fmla="*/ 8 w 1344"/>
                <a:gd name="T55" fmla="*/ 47 h 1286"/>
                <a:gd name="T56" fmla="*/ 8 w 1344"/>
                <a:gd name="T57" fmla="*/ 44 h 1286"/>
                <a:gd name="T58" fmla="*/ 8 w 1344"/>
                <a:gd name="T59" fmla="*/ 41 h 1286"/>
                <a:gd name="T60" fmla="*/ 7 w 1344"/>
                <a:gd name="T61" fmla="*/ 41 h 1286"/>
                <a:gd name="T62" fmla="*/ 5 w 1344"/>
                <a:gd name="T63" fmla="*/ 40 h 1286"/>
                <a:gd name="T64" fmla="*/ 3 w 1344"/>
                <a:gd name="T65" fmla="*/ 40 h 1286"/>
                <a:gd name="T66" fmla="*/ 2 w 1344"/>
                <a:gd name="T67" fmla="*/ 26 h 1286"/>
                <a:gd name="T68" fmla="*/ 1 w 1344"/>
                <a:gd name="T69" fmla="*/ 12 h 1286"/>
                <a:gd name="T70" fmla="*/ 5 w 1344"/>
                <a:gd name="T71" fmla="*/ 3 h 1286"/>
                <a:gd name="T72" fmla="*/ 22 w 1344"/>
                <a:gd name="T73" fmla="*/ 1 h 1286"/>
                <a:gd name="T74" fmla="*/ 38 w 1344"/>
                <a:gd name="T75" fmla="*/ 0 h 1286"/>
                <a:gd name="T76" fmla="*/ 45 w 1344"/>
                <a:gd name="T77" fmla="*/ 1 h 1286"/>
                <a:gd name="T78" fmla="*/ 44 w 1344"/>
                <a:gd name="T79" fmla="*/ 3 h 1286"/>
                <a:gd name="T80" fmla="*/ 43 w 1344"/>
                <a:gd name="T81" fmla="*/ 6 h 1286"/>
                <a:gd name="T82" fmla="*/ 45 w 1344"/>
                <a:gd name="T83" fmla="*/ 6 h 1286"/>
                <a:gd name="T84" fmla="*/ 49 w 1344"/>
                <a:gd name="T85" fmla="*/ 6 h 1286"/>
                <a:gd name="T86" fmla="*/ 50 w 1344"/>
                <a:gd name="T87" fmla="*/ 6 h 1286"/>
                <a:gd name="T88" fmla="*/ 49 w 1344"/>
                <a:gd name="T89" fmla="*/ 7 h 1286"/>
                <a:gd name="T90" fmla="*/ 49 w 1344"/>
                <a:gd name="T91" fmla="*/ 8 h 1286"/>
                <a:gd name="T92" fmla="*/ 48 w 1344"/>
                <a:gd name="T93" fmla="*/ 9 h 1286"/>
                <a:gd name="T94" fmla="*/ 47 w 1344"/>
                <a:gd name="T95" fmla="*/ 10 h 1286"/>
                <a:gd name="T96" fmla="*/ 46 w 1344"/>
                <a:gd name="T97" fmla="*/ 12 h 1286"/>
                <a:gd name="T98" fmla="*/ 45 w 1344"/>
                <a:gd name="T99" fmla="*/ 13 h 1286"/>
                <a:gd name="T100" fmla="*/ 46 w 1344"/>
                <a:gd name="T101" fmla="*/ 15 h 1286"/>
                <a:gd name="T102" fmla="*/ 46 w 1344"/>
                <a:gd name="T103" fmla="*/ 17 h 1286"/>
                <a:gd name="T104" fmla="*/ 45 w 1344"/>
                <a:gd name="T105" fmla="*/ 17 h 1286"/>
                <a:gd name="T106" fmla="*/ 45 w 1344"/>
                <a:gd name="T107" fmla="*/ 18 h 128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344"/>
                <a:gd name="T163" fmla="*/ 0 h 1286"/>
                <a:gd name="T164" fmla="*/ 1344 w 1344"/>
                <a:gd name="T165" fmla="*/ 1286 h 128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344" h="1286">
                  <a:moveTo>
                    <a:pt x="1230" y="499"/>
                  </a:moveTo>
                  <a:lnTo>
                    <a:pt x="1229" y="500"/>
                  </a:lnTo>
                  <a:lnTo>
                    <a:pt x="1229" y="501"/>
                  </a:lnTo>
                  <a:lnTo>
                    <a:pt x="1229" y="503"/>
                  </a:lnTo>
                  <a:lnTo>
                    <a:pt x="1229" y="506"/>
                  </a:lnTo>
                  <a:lnTo>
                    <a:pt x="1230" y="509"/>
                  </a:lnTo>
                  <a:lnTo>
                    <a:pt x="1231" y="513"/>
                  </a:lnTo>
                  <a:lnTo>
                    <a:pt x="1232" y="516"/>
                  </a:lnTo>
                  <a:lnTo>
                    <a:pt x="1233" y="519"/>
                  </a:lnTo>
                  <a:lnTo>
                    <a:pt x="1233" y="523"/>
                  </a:lnTo>
                  <a:lnTo>
                    <a:pt x="1233" y="526"/>
                  </a:lnTo>
                  <a:lnTo>
                    <a:pt x="1232" y="530"/>
                  </a:lnTo>
                  <a:lnTo>
                    <a:pt x="1231" y="533"/>
                  </a:lnTo>
                  <a:lnTo>
                    <a:pt x="1229" y="537"/>
                  </a:lnTo>
                  <a:lnTo>
                    <a:pt x="1224" y="540"/>
                  </a:lnTo>
                  <a:lnTo>
                    <a:pt x="1219" y="542"/>
                  </a:lnTo>
                  <a:lnTo>
                    <a:pt x="1214" y="546"/>
                  </a:lnTo>
                  <a:lnTo>
                    <a:pt x="1213" y="546"/>
                  </a:lnTo>
                  <a:lnTo>
                    <a:pt x="1211" y="546"/>
                  </a:lnTo>
                  <a:lnTo>
                    <a:pt x="1210" y="546"/>
                  </a:lnTo>
                  <a:lnTo>
                    <a:pt x="1208" y="547"/>
                  </a:lnTo>
                  <a:lnTo>
                    <a:pt x="1206" y="547"/>
                  </a:lnTo>
                  <a:lnTo>
                    <a:pt x="1205" y="548"/>
                  </a:lnTo>
                  <a:lnTo>
                    <a:pt x="1202" y="549"/>
                  </a:lnTo>
                  <a:lnTo>
                    <a:pt x="1200" y="549"/>
                  </a:lnTo>
                  <a:lnTo>
                    <a:pt x="1199" y="550"/>
                  </a:lnTo>
                  <a:lnTo>
                    <a:pt x="1196" y="550"/>
                  </a:lnTo>
                  <a:lnTo>
                    <a:pt x="1194" y="552"/>
                  </a:lnTo>
                  <a:lnTo>
                    <a:pt x="1193" y="552"/>
                  </a:lnTo>
                  <a:lnTo>
                    <a:pt x="1192" y="552"/>
                  </a:lnTo>
                  <a:lnTo>
                    <a:pt x="1192" y="553"/>
                  </a:lnTo>
                  <a:lnTo>
                    <a:pt x="1190" y="557"/>
                  </a:lnTo>
                  <a:lnTo>
                    <a:pt x="1188" y="562"/>
                  </a:lnTo>
                  <a:lnTo>
                    <a:pt x="1187" y="568"/>
                  </a:lnTo>
                  <a:lnTo>
                    <a:pt x="1186" y="573"/>
                  </a:lnTo>
                  <a:lnTo>
                    <a:pt x="1186" y="579"/>
                  </a:lnTo>
                  <a:lnTo>
                    <a:pt x="1186" y="585"/>
                  </a:lnTo>
                  <a:lnTo>
                    <a:pt x="1185" y="591"/>
                  </a:lnTo>
                  <a:lnTo>
                    <a:pt x="1185" y="595"/>
                  </a:lnTo>
                  <a:lnTo>
                    <a:pt x="1184" y="601"/>
                  </a:lnTo>
                  <a:lnTo>
                    <a:pt x="1183" y="606"/>
                  </a:lnTo>
                  <a:lnTo>
                    <a:pt x="1180" y="611"/>
                  </a:lnTo>
                  <a:lnTo>
                    <a:pt x="1178" y="616"/>
                  </a:lnTo>
                  <a:lnTo>
                    <a:pt x="1176" y="619"/>
                  </a:lnTo>
                  <a:lnTo>
                    <a:pt x="1171" y="624"/>
                  </a:lnTo>
                  <a:lnTo>
                    <a:pt x="1167" y="627"/>
                  </a:lnTo>
                  <a:lnTo>
                    <a:pt x="1161" y="631"/>
                  </a:lnTo>
                  <a:lnTo>
                    <a:pt x="1163" y="634"/>
                  </a:lnTo>
                  <a:lnTo>
                    <a:pt x="1165" y="639"/>
                  </a:lnTo>
                  <a:lnTo>
                    <a:pt x="1167" y="642"/>
                  </a:lnTo>
                  <a:lnTo>
                    <a:pt x="1167" y="646"/>
                  </a:lnTo>
                  <a:lnTo>
                    <a:pt x="1167" y="649"/>
                  </a:lnTo>
                  <a:lnTo>
                    <a:pt x="1167" y="653"/>
                  </a:lnTo>
                  <a:lnTo>
                    <a:pt x="1165" y="656"/>
                  </a:lnTo>
                  <a:lnTo>
                    <a:pt x="1163" y="660"/>
                  </a:lnTo>
                  <a:lnTo>
                    <a:pt x="1162" y="663"/>
                  </a:lnTo>
                  <a:lnTo>
                    <a:pt x="1160" y="666"/>
                  </a:lnTo>
                  <a:lnTo>
                    <a:pt x="1157" y="670"/>
                  </a:lnTo>
                  <a:lnTo>
                    <a:pt x="1156" y="674"/>
                  </a:lnTo>
                  <a:lnTo>
                    <a:pt x="1154" y="679"/>
                  </a:lnTo>
                  <a:lnTo>
                    <a:pt x="1152" y="684"/>
                  </a:lnTo>
                  <a:lnTo>
                    <a:pt x="1150" y="688"/>
                  </a:lnTo>
                  <a:lnTo>
                    <a:pt x="1149" y="694"/>
                  </a:lnTo>
                  <a:lnTo>
                    <a:pt x="1141" y="694"/>
                  </a:lnTo>
                  <a:lnTo>
                    <a:pt x="1134" y="697"/>
                  </a:lnTo>
                  <a:lnTo>
                    <a:pt x="1129" y="702"/>
                  </a:lnTo>
                  <a:lnTo>
                    <a:pt x="1123" y="708"/>
                  </a:lnTo>
                  <a:lnTo>
                    <a:pt x="1118" y="715"/>
                  </a:lnTo>
                  <a:lnTo>
                    <a:pt x="1115" y="723"/>
                  </a:lnTo>
                  <a:lnTo>
                    <a:pt x="1110" y="732"/>
                  </a:lnTo>
                  <a:lnTo>
                    <a:pt x="1107" y="740"/>
                  </a:lnTo>
                  <a:lnTo>
                    <a:pt x="1102" y="749"/>
                  </a:lnTo>
                  <a:lnTo>
                    <a:pt x="1098" y="757"/>
                  </a:lnTo>
                  <a:lnTo>
                    <a:pt x="1093" y="765"/>
                  </a:lnTo>
                  <a:lnTo>
                    <a:pt x="1088" y="772"/>
                  </a:lnTo>
                  <a:lnTo>
                    <a:pt x="1083" y="778"/>
                  </a:lnTo>
                  <a:lnTo>
                    <a:pt x="1076" y="781"/>
                  </a:lnTo>
                  <a:lnTo>
                    <a:pt x="1068" y="784"/>
                  </a:lnTo>
                  <a:lnTo>
                    <a:pt x="1060" y="784"/>
                  </a:lnTo>
                  <a:lnTo>
                    <a:pt x="1060" y="795"/>
                  </a:lnTo>
                  <a:lnTo>
                    <a:pt x="1059" y="805"/>
                  </a:lnTo>
                  <a:lnTo>
                    <a:pt x="1057" y="816"/>
                  </a:lnTo>
                  <a:lnTo>
                    <a:pt x="1055" y="826"/>
                  </a:lnTo>
                  <a:lnTo>
                    <a:pt x="1052" y="836"/>
                  </a:lnTo>
                  <a:lnTo>
                    <a:pt x="1048" y="846"/>
                  </a:lnTo>
                  <a:lnTo>
                    <a:pt x="1045" y="856"/>
                  </a:lnTo>
                  <a:lnTo>
                    <a:pt x="1041" y="865"/>
                  </a:lnTo>
                  <a:lnTo>
                    <a:pt x="1038" y="874"/>
                  </a:lnTo>
                  <a:lnTo>
                    <a:pt x="1036" y="884"/>
                  </a:lnTo>
                  <a:lnTo>
                    <a:pt x="1033" y="893"/>
                  </a:lnTo>
                  <a:lnTo>
                    <a:pt x="1031" y="902"/>
                  </a:lnTo>
                  <a:lnTo>
                    <a:pt x="1031" y="912"/>
                  </a:lnTo>
                  <a:lnTo>
                    <a:pt x="1031" y="922"/>
                  </a:lnTo>
                  <a:lnTo>
                    <a:pt x="1033" y="932"/>
                  </a:lnTo>
                  <a:lnTo>
                    <a:pt x="1038" y="943"/>
                  </a:lnTo>
                  <a:lnTo>
                    <a:pt x="1033" y="947"/>
                  </a:lnTo>
                  <a:lnTo>
                    <a:pt x="1030" y="950"/>
                  </a:lnTo>
                  <a:lnTo>
                    <a:pt x="1027" y="955"/>
                  </a:lnTo>
                  <a:lnTo>
                    <a:pt x="1025" y="958"/>
                  </a:lnTo>
                  <a:lnTo>
                    <a:pt x="1024" y="963"/>
                  </a:lnTo>
                  <a:lnTo>
                    <a:pt x="1022" y="967"/>
                  </a:lnTo>
                  <a:lnTo>
                    <a:pt x="1021" y="971"/>
                  </a:lnTo>
                  <a:lnTo>
                    <a:pt x="1019" y="975"/>
                  </a:lnTo>
                  <a:lnTo>
                    <a:pt x="1018" y="980"/>
                  </a:lnTo>
                  <a:lnTo>
                    <a:pt x="1018" y="985"/>
                  </a:lnTo>
                  <a:lnTo>
                    <a:pt x="1017" y="989"/>
                  </a:lnTo>
                  <a:lnTo>
                    <a:pt x="1016" y="995"/>
                  </a:lnTo>
                  <a:lnTo>
                    <a:pt x="1015" y="1000"/>
                  </a:lnTo>
                  <a:lnTo>
                    <a:pt x="1014" y="1004"/>
                  </a:lnTo>
                  <a:lnTo>
                    <a:pt x="1013" y="1009"/>
                  </a:lnTo>
                  <a:lnTo>
                    <a:pt x="1011" y="1015"/>
                  </a:lnTo>
                  <a:lnTo>
                    <a:pt x="1010" y="1015"/>
                  </a:lnTo>
                  <a:lnTo>
                    <a:pt x="1009" y="1015"/>
                  </a:lnTo>
                  <a:lnTo>
                    <a:pt x="1008" y="1015"/>
                  </a:lnTo>
                  <a:lnTo>
                    <a:pt x="1007" y="1015"/>
                  </a:lnTo>
                  <a:lnTo>
                    <a:pt x="1006" y="1015"/>
                  </a:lnTo>
                  <a:lnTo>
                    <a:pt x="1004" y="1015"/>
                  </a:lnTo>
                  <a:lnTo>
                    <a:pt x="1003" y="1015"/>
                  </a:lnTo>
                  <a:lnTo>
                    <a:pt x="1004" y="1021"/>
                  </a:lnTo>
                  <a:lnTo>
                    <a:pt x="1007" y="1028"/>
                  </a:lnTo>
                  <a:lnTo>
                    <a:pt x="1008" y="1035"/>
                  </a:lnTo>
                  <a:lnTo>
                    <a:pt x="1010" y="1043"/>
                  </a:lnTo>
                  <a:lnTo>
                    <a:pt x="1014" y="1050"/>
                  </a:lnTo>
                  <a:lnTo>
                    <a:pt x="1016" y="1058"/>
                  </a:lnTo>
                  <a:lnTo>
                    <a:pt x="1018" y="1066"/>
                  </a:lnTo>
                  <a:lnTo>
                    <a:pt x="1022" y="1074"/>
                  </a:lnTo>
                  <a:lnTo>
                    <a:pt x="1024" y="1082"/>
                  </a:lnTo>
                  <a:lnTo>
                    <a:pt x="1027" y="1090"/>
                  </a:lnTo>
                  <a:lnTo>
                    <a:pt x="1031" y="1098"/>
                  </a:lnTo>
                  <a:lnTo>
                    <a:pt x="1033" y="1108"/>
                  </a:lnTo>
                  <a:lnTo>
                    <a:pt x="1037" y="1116"/>
                  </a:lnTo>
                  <a:lnTo>
                    <a:pt x="1039" y="1125"/>
                  </a:lnTo>
                  <a:lnTo>
                    <a:pt x="1042" y="1133"/>
                  </a:lnTo>
                  <a:lnTo>
                    <a:pt x="1046" y="1142"/>
                  </a:lnTo>
                  <a:lnTo>
                    <a:pt x="1040" y="1146"/>
                  </a:lnTo>
                  <a:lnTo>
                    <a:pt x="1037" y="1151"/>
                  </a:lnTo>
                  <a:lnTo>
                    <a:pt x="1032" y="1156"/>
                  </a:lnTo>
                  <a:lnTo>
                    <a:pt x="1030" y="1162"/>
                  </a:lnTo>
                  <a:lnTo>
                    <a:pt x="1027" y="1169"/>
                  </a:lnTo>
                  <a:lnTo>
                    <a:pt x="1025" y="1174"/>
                  </a:lnTo>
                  <a:lnTo>
                    <a:pt x="1024" y="1181"/>
                  </a:lnTo>
                  <a:lnTo>
                    <a:pt x="1022" y="1187"/>
                  </a:lnTo>
                  <a:lnTo>
                    <a:pt x="1021" y="1193"/>
                  </a:lnTo>
                  <a:lnTo>
                    <a:pt x="1019" y="1200"/>
                  </a:lnTo>
                  <a:lnTo>
                    <a:pt x="1018" y="1204"/>
                  </a:lnTo>
                  <a:lnTo>
                    <a:pt x="1016" y="1210"/>
                  </a:lnTo>
                  <a:lnTo>
                    <a:pt x="1015" y="1214"/>
                  </a:lnTo>
                  <a:lnTo>
                    <a:pt x="1013" y="1218"/>
                  </a:lnTo>
                  <a:lnTo>
                    <a:pt x="1010" y="1221"/>
                  </a:lnTo>
                  <a:lnTo>
                    <a:pt x="1008" y="1224"/>
                  </a:lnTo>
                  <a:lnTo>
                    <a:pt x="956" y="1229"/>
                  </a:lnTo>
                  <a:lnTo>
                    <a:pt x="906" y="1234"/>
                  </a:lnTo>
                  <a:lnTo>
                    <a:pt x="855" y="1240"/>
                  </a:lnTo>
                  <a:lnTo>
                    <a:pt x="806" y="1244"/>
                  </a:lnTo>
                  <a:lnTo>
                    <a:pt x="756" y="1248"/>
                  </a:lnTo>
                  <a:lnTo>
                    <a:pt x="707" y="1252"/>
                  </a:lnTo>
                  <a:lnTo>
                    <a:pt x="657" y="1256"/>
                  </a:lnTo>
                  <a:lnTo>
                    <a:pt x="609" y="1259"/>
                  </a:lnTo>
                  <a:lnTo>
                    <a:pt x="561" y="1263"/>
                  </a:lnTo>
                  <a:lnTo>
                    <a:pt x="512" y="1266"/>
                  </a:lnTo>
                  <a:lnTo>
                    <a:pt x="464" y="1270"/>
                  </a:lnTo>
                  <a:lnTo>
                    <a:pt x="415" y="1273"/>
                  </a:lnTo>
                  <a:lnTo>
                    <a:pt x="366" y="1275"/>
                  </a:lnTo>
                  <a:lnTo>
                    <a:pt x="317" y="1279"/>
                  </a:lnTo>
                  <a:lnTo>
                    <a:pt x="269" y="1282"/>
                  </a:lnTo>
                  <a:lnTo>
                    <a:pt x="219" y="1286"/>
                  </a:lnTo>
                  <a:lnTo>
                    <a:pt x="219" y="1283"/>
                  </a:lnTo>
                  <a:lnTo>
                    <a:pt x="219" y="1278"/>
                  </a:lnTo>
                  <a:lnTo>
                    <a:pt x="219" y="1268"/>
                  </a:lnTo>
                  <a:lnTo>
                    <a:pt x="219" y="1257"/>
                  </a:lnTo>
                  <a:lnTo>
                    <a:pt x="219" y="1242"/>
                  </a:lnTo>
                  <a:lnTo>
                    <a:pt x="219" y="1227"/>
                  </a:lnTo>
                  <a:lnTo>
                    <a:pt x="220" y="1210"/>
                  </a:lnTo>
                  <a:lnTo>
                    <a:pt x="220" y="1194"/>
                  </a:lnTo>
                  <a:lnTo>
                    <a:pt x="220" y="1177"/>
                  </a:lnTo>
                  <a:lnTo>
                    <a:pt x="222" y="1159"/>
                  </a:lnTo>
                  <a:lnTo>
                    <a:pt x="222" y="1144"/>
                  </a:lnTo>
                  <a:lnTo>
                    <a:pt x="222" y="1131"/>
                  </a:lnTo>
                  <a:lnTo>
                    <a:pt x="222" y="1118"/>
                  </a:lnTo>
                  <a:lnTo>
                    <a:pt x="222" y="1109"/>
                  </a:lnTo>
                  <a:lnTo>
                    <a:pt x="222" y="1103"/>
                  </a:lnTo>
                  <a:lnTo>
                    <a:pt x="223" y="1102"/>
                  </a:lnTo>
                  <a:lnTo>
                    <a:pt x="215" y="1098"/>
                  </a:lnTo>
                  <a:lnTo>
                    <a:pt x="207" y="1095"/>
                  </a:lnTo>
                  <a:lnTo>
                    <a:pt x="197" y="1094"/>
                  </a:lnTo>
                  <a:lnTo>
                    <a:pt x="188" y="1093"/>
                  </a:lnTo>
                  <a:lnTo>
                    <a:pt x="179" y="1092"/>
                  </a:lnTo>
                  <a:lnTo>
                    <a:pt x="170" y="1092"/>
                  </a:lnTo>
                  <a:lnTo>
                    <a:pt x="161" y="1092"/>
                  </a:lnTo>
                  <a:lnTo>
                    <a:pt x="151" y="1092"/>
                  </a:lnTo>
                  <a:lnTo>
                    <a:pt x="141" y="1090"/>
                  </a:lnTo>
                  <a:lnTo>
                    <a:pt x="132" y="1090"/>
                  </a:lnTo>
                  <a:lnTo>
                    <a:pt x="123" y="1089"/>
                  </a:lnTo>
                  <a:lnTo>
                    <a:pt x="112" y="1088"/>
                  </a:lnTo>
                  <a:lnTo>
                    <a:pt x="103" y="1086"/>
                  </a:lnTo>
                  <a:lnTo>
                    <a:pt x="94" y="1083"/>
                  </a:lnTo>
                  <a:lnTo>
                    <a:pt x="86" y="1080"/>
                  </a:lnTo>
                  <a:lnTo>
                    <a:pt x="78" y="1075"/>
                  </a:lnTo>
                  <a:lnTo>
                    <a:pt x="73" y="1011"/>
                  </a:lnTo>
                  <a:lnTo>
                    <a:pt x="69" y="947"/>
                  </a:lnTo>
                  <a:lnTo>
                    <a:pt x="64" y="882"/>
                  </a:lnTo>
                  <a:lnTo>
                    <a:pt x="58" y="818"/>
                  </a:lnTo>
                  <a:lnTo>
                    <a:pt x="54" y="755"/>
                  </a:lnTo>
                  <a:lnTo>
                    <a:pt x="48" y="691"/>
                  </a:lnTo>
                  <a:lnTo>
                    <a:pt x="42" y="627"/>
                  </a:lnTo>
                  <a:lnTo>
                    <a:pt x="38" y="564"/>
                  </a:lnTo>
                  <a:lnTo>
                    <a:pt x="32" y="501"/>
                  </a:lnTo>
                  <a:lnTo>
                    <a:pt x="26" y="439"/>
                  </a:lnTo>
                  <a:lnTo>
                    <a:pt x="21" y="377"/>
                  </a:lnTo>
                  <a:lnTo>
                    <a:pt x="17" y="316"/>
                  </a:lnTo>
                  <a:lnTo>
                    <a:pt x="11" y="255"/>
                  </a:lnTo>
                  <a:lnTo>
                    <a:pt x="8" y="195"/>
                  </a:lnTo>
                  <a:lnTo>
                    <a:pt x="3" y="136"/>
                  </a:lnTo>
                  <a:lnTo>
                    <a:pt x="0" y="78"/>
                  </a:lnTo>
                  <a:lnTo>
                    <a:pt x="73" y="72"/>
                  </a:lnTo>
                  <a:lnTo>
                    <a:pt x="147" y="68"/>
                  </a:lnTo>
                  <a:lnTo>
                    <a:pt x="220" y="63"/>
                  </a:lnTo>
                  <a:lnTo>
                    <a:pt x="294" y="58"/>
                  </a:lnTo>
                  <a:lnTo>
                    <a:pt x="368" y="53"/>
                  </a:lnTo>
                  <a:lnTo>
                    <a:pt x="441" y="48"/>
                  </a:lnTo>
                  <a:lnTo>
                    <a:pt x="514" y="43"/>
                  </a:lnTo>
                  <a:lnTo>
                    <a:pt x="587" y="38"/>
                  </a:lnTo>
                  <a:lnTo>
                    <a:pt x="661" y="33"/>
                  </a:lnTo>
                  <a:lnTo>
                    <a:pt x="734" y="29"/>
                  </a:lnTo>
                  <a:lnTo>
                    <a:pt x="808" y="23"/>
                  </a:lnTo>
                  <a:lnTo>
                    <a:pt x="881" y="19"/>
                  </a:lnTo>
                  <a:lnTo>
                    <a:pt x="955" y="14"/>
                  </a:lnTo>
                  <a:lnTo>
                    <a:pt x="1029" y="9"/>
                  </a:lnTo>
                  <a:lnTo>
                    <a:pt x="1102" y="5"/>
                  </a:lnTo>
                  <a:lnTo>
                    <a:pt x="1176" y="0"/>
                  </a:lnTo>
                  <a:lnTo>
                    <a:pt x="1190" y="7"/>
                  </a:lnTo>
                  <a:lnTo>
                    <a:pt x="1199" y="16"/>
                  </a:lnTo>
                  <a:lnTo>
                    <a:pt x="1206" y="24"/>
                  </a:lnTo>
                  <a:lnTo>
                    <a:pt x="1210" y="33"/>
                  </a:lnTo>
                  <a:lnTo>
                    <a:pt x="1211" y="43"/>
                  </a:lnTo>
                  <a:lnTo>
                    <a:pt x="1211" y="52"/>
                  </a:lnTo>
                  <a:lnTo>
                    <a:pt x="1209" y="62"/>
                  </a:lnTo>
                  <a:lnTo>
                    <a:pt x="1206" y="71"/>
                  </a:lnTo>
                  <a:lnTo>
                    <a:pt x="1201" y="82"/>
                  </a:lnTo>
                  <a:lnTo>
                    <a:pt x="1195" y="91"/>
                  </a:lnTo>
                  <a:lnTo>
                    <a:pt x="1190" y="101"/>
                  </a:lnTo>
                  <a:lnTo>
                    <a:pt x="1185" y="112"/>
                  </a:lnTo>
                  <a:lnTo>
                    <a:pt x="1179" y="121"/>
                  </a:lnTo>
                  <a:lnTo>
                    <a:pt x="1176" y="131"/>
                  </a:lnTo>
                  <a:lnTo>
                    <a:pt x="1173" y="140"/>
                  </a:lnTo>
                  <a:lnTo>
                    <a:pt x="1172" y="151"/>
                  </a:lnTo>
                  <a:lnTo>
                    <a:pt x="1173" y="151"/>
                  </a:lnTo>
                  <a:lnTo>
                    <a:pt x="1179" y="151"/>
                  </a:lnTo>
                  <a:lnTo>
                    <a:pt x="1187" y="151"/>
                  </a:lnTo>
                  <a:lnTo>
                    <a:pt x="1199" y="151"/>
                  </a:lnTo>
                  <a:lnTo>
                    <a:pt x="1211" y="151"/>
                  </a:lnTo>
                  <a:lnTo>
                    <a:pt x="1226" y="151"/>
                  </a:lnTo>
                  <a:lnTo>
                    <a:pt x="1241" y="151"/>
                  </a:lnTo>
                  <a:lnTo>
                    <a:pt x="1257" y="151"/>
                  </a:lnTo>
                  <a:lnTo>
                    <a:pt x="1274" y="151"/>
                  </a:lnTo>
                  <a:lnTo>
                    <a:pt x="1288" y="151"/>
                  </a:lnTo>
                  <a:lnTo>
                    <a:pt x="1303" y="151"/>
                  </a:lnTo>
                  <a:lnTo>
                    <a:pt x="1316" y="151"/>
                  </a:lnTo>
                  <a:lnTo>
                    <a:pt x="1328" y="151"/>
                  </a:lnTo>
                  <a:lnTo>
                    <a:pt x="1336" y="151"/>
                  </a:lnTo>
                  <a:lnTo>
                    <a:pt x="1341" y="151"/>
                  </a:lnTo>
                  <a:lnTo>
                    <a:pt x="1344" y="151"/>
                  </a:lnTo>
                  <a:lnTo>
                    <a:pt x="1342" y="151"/>
                  </a:lnTo>
                  <a:lnTo>
                    <a:pt x="1342" y="153"/>
                  </a:lnTo>
                  <a:lnTo>
                    <a:pt x="1340" y="155"/>
                  </a:lnTo>
                  <a:lnTo>
                    <a:pt x="1339" y="159"/>
                  </a:lnTo>
                  <a:lnTo>
                    <a:pt x="1337" y="163"/>
                  </a:lnTo>
                  <a:lnTo>
                    <a:pt x="1336" y="169"/>
                  </a:lnTo>
                  <a:lnTo>
                    <a:pt x="1333" y="174"/>
                  </a:lnTo>
                  <a:lnTo>
                    <a:pt x="1331" y="179"/>
                  </a:lnTo>
                  <a:lnTo>
                    <a:pt x="1328" y="185"/>
                  </a:lnTo>
                  <a:lnTo>
                    <a:pt x="1325" y="190"/>
                  </a:lnTo>
                  <a:lnTo>
                    <a:pt x="1324" y="195"/>
                  </a:lnTo>
                  <a:lnTo>
                    <a:pt x="1322" y="200"/>
                  </a:lnTo>
                  <a:lnTo>
                    <a:pt x="1321" y="203"/>
                  </a:lnTo>
                  <a:lnTo>
                    <a:pt x="1318" y="206"/>
                  </a:lnTo>
                  <a:lnTo>
                    <a:pt x="1318" y="208"/>
                  </a:lnTo>
                  <a:lnTo>
                    <a:pt x="1318" y="209"/>
                  </a:lnTo>
                  <a:lnTo>
                    <a:pt x="1309" y="216"/>
                  </a:lnTo>
                  <a:lnTo>
                    <a:pt x="1302" y="223"/>
                  </a:lnTo>
                  <a:lnTo>
                    <a:pt x="1298" y="231"/>
                  </a:lnTo>
                  <a:lnTo>
                    <a:pt x="1293" y="238"/>
                  </a:lnTo>
                  <a:lnTo>
                    <a:pt x="1288" y="246"/>
                  </a:lnTo>
                  <a:lnTo>
                    <a:pt x="1286" y="253"/>
                  </a:lnTo>
                  <a:lnTo>
                    <a:pt x="1283" y="260"/>
                  </a:lnTo>
                  <a:lnTo>
                    <a:pt x="1280" y="267"/>
                  </a:lnTo>
                  <a:lnTo>
                    <a:pt x="1277" y="274"/>
                  </a:lnTo>
                  <a:lnTo>
                    <a:pt x="1274" y="280"/>
                  </a:lnTo>
                  <a:lnTo>
                    <a:pt x="1270" y="287"/>
                  </a:lnTo>
                  <a:lnTo>
                    <a:pt x="1265" y="293"/>
                  </a:lnTo>
                  <a:lnTo>
                    <a:pt x="1260" y="300"/>
                  </a:lnTo>
                  <a:lnTo>
                    <a:pt x="1253" y="306"/>
                  </a:lnTo>
                  <a:lnTo>
                    <a:pt x="1244" y="311"/>
                  </a:lnTo>
                  <a:lnTo>
                    <a:pt x="1234" y="317"/>
                  </a:lnTo>
                  <a:lnTo>
                    <a:pt x="1224" y="322"/>
                  </a:lnTo>
                  <a:lnTo>
                    <a:pt x="1217" y="328"/>
                  </a:lnTo>
                  <a:lnTo>
                    <a:pt x="1213" y="334"/>
                  </a:lnTo>
                  <a:lnTo>
                    <a:pt x="1211" y="342"/>
                  </a:lnTo>
                  <a:lnTo>
                    <a:pt x="1213" y="351"/>
                  </a:lnTo>
                  <a:lnTo>
                    <a:pt x="1215" y="360"/>
                  </a:lnTo>
                  <a:lnTo>
                    <a:pt x="1218" y="369"/>
                  </a:lnTo>
                  <a:lnTo>
                    <a:pt x="1223" y="379"/>
                  </a:lnTo>
                  <a:lnTo>
                    <a:pt x="1228" y="390"/>
                  </a:lnTo>
                  <a:lnTo>
                    <a:pt x="1233" y="399"/>
                  </a:lnTo>
                  <a:lnTo>
                    <a:pt x="1239" y="409"/>
                  </a:lnTo>
                  <a:lnTo>
                    <a:pt x="1242" y="418"/>
                  </a:lnTo>
                  <a:lnTo>
                    <a:pt x="1246" y="427"/>
                  </a:lnTo>
                  <a:lnTo>
                    <a:pt x="1248" y="437"/>
                  </a:lnTo>
                  <a:lnTo>
                    <a:pt x="1248" y="445"/>
                  </a:lnTo>
                  <a:lnTo>
                    <a:pt x="1247" y="453"/>
                  </a:lnTo>
                  <a:lnTo>
                    <a:pt x="1242" y="455"/>
                  </a:lnTo>
                  <a:lnTo>
                    <a:pt x="1239" y="457"/>
                  </a:lnTo>
                  <a:lnTo>
                    <a:pt x="1237" y="460"/>
                  </a:lnTo>
                  <a:lnTo>
                    <a:pt x="1233" y="462"/>
                  </a:lnTo>
                  <a:lnTo>
                    <a:pt x="1231" y="464"/>
                  </a:lnTo>
                  <a:lnTo>
                    <a:pt x="1229" y="467"/>
                  </a:lnTo>
                  <a:lnTo>
                    <a:pt x="1226" y="469"/>
                  </a:lnTo>
                  <a:lnTo>
                    <a:pt x="1224" y="471"/>
                  </a:lnTo>
                  <a:lnTo>
                    <a:pt x="1223" y="473"/>
                  </a:lnTo>
                  <a:lnTo>
                    <a:pt x="1223" y="477"/>
                  </a:lnTo>
                  <a:lnTo>
                    <a:pt x="1222" y="479"/>
                  </a:lnTo>
                  <a:lnTo>
                    <a:pt x="1223" y="483"/>
                  </a:lnTo>
                  <a:lnTo>
                    <a:pt x="1223" y="486"/>
                  </a:lnTo>
                  <a:lnTo>
                    <a:pt x="1224" y="490"/>
                  </a:lnTo>
                  <a:lnTo>
                    <a:pt x="1226" y="494"/>
                  </a:lnTo>
                  <a:lnTo>
                    <a:pt x="1230" y="499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9" name="Freeform 57"/>
            <p:cNvSpPr>
              <a:spLocks/>
            </p:cNvSpPr>
            <p:nvPr/>
          </p:nvSpPr>
          <p:spPr bwMode="auto">
            <a:xfrm>
              <a:off x="3193" y="3028"/>
              <a:ext cx="517" cy="443"/>
            </a:xfrm>
            <a:custGeom>
              <a:avLst/>
              <a:gdLst>
                <a:gd name="T0" fmla="*/ 47 w 1552"/>
                <a:gd name="T1" fmla="*/ 36 h 1330"/>
                <a:gd name="T2" fmla="*/ 52 w 1552"/>
                <a:gd name="T3" fmla="*/ 37 h 1330"/>
                <a:gd name="T4" fmla="*/ 54 w 1552"/>
                <a:gd name="T5" fmla="*/ 39 h 1330"/>
                <a:gd name="T6" fmla="*/ 54 w 1552"/>
                <a:gd name="T7" fmla="*/ 40 h 1330"/>
                <a:gd name="T8" fmla="*/ 52 w 1552"/>
                <a:gd name="T9" fmla="*/ 40 h 1330"/>
                <a:gd name="T10" fmla="*/ 51 w 1552"/>
                <a:gd name="T11" fmla="*/ 41 h 1330"/>
                <a:gd name="T12" fmla="*/ 51 w 1552"/>
                <a:gd name="T13" fmla="*/ 42 h 1330"/>
                <a:gd name="T14" fmla="*/ 55 w 1552"/>
                <a:gd name="T15" fmla="*/ 44 h 1330"/>
                <a:gd name="T16" fmla="*/ 57 w 1552"/>
                <a:gd name="T17" fmla="*/ 45 h 1330"/>
                <a:gd name="T18" fmla="*/ 57 w 1552"/>
                <a:gd name="T19" fmla="*/ 46 h 1330"/>
                <a:gd name="T20" fmla="*/ 56 w 1552"/>
                <a:gd name="T21" fmla="*/ 47 h 1330"/>
                <a:gd name="T22" fmla="*/ 54 w 1552"/>
                <a:gd name="T23" fmla="*/ 47 h 1330"/>
                <a:gd name="T24" fmla="*/ 53 w 1552"/>
                <a:gd name="T25" fmla="*/ 46 h 1330"/>
                <a:gd name="T26" fmla="*/ 51 w 1552"/>
                <a:gd name="T27" fmla="*/ 45 h 1330"/>
                <a:gd name="T28" fmla="*/ 49 w 1552"/>
                <a:gd name="T29" fmla="*/ 44 h 1330"/>
                <a:gd name="T30" fmla="*/ 48 w 1552"/>
                <a:gd name="T31" fmla="*/ 45 h 1330"/>
                <a:gd name="T32" fmla="*/ 48 w 1552"/>
                <a:gd name="T33" fmla="*/ 48 h 1330"/>
                <a:gd name="T34" fmla="*/ 47 w 1552"/>
                <a:gd name="T35" fmla="*/ 49 h 1330"/>
                <a:gd name="T36" fmla="*/ 45 w 1552"/>
                <a:gd name="T37" fmla="*/ 49 h 1330"/>
                <a:gd name="T38" fmla="*/ 45 w 1552"/>
                <a:gd name="T39" fmla="*/ 47 h 1330"/>
                <a:gd name="T40" fmla="*/ 42 w 1552"/>
                <a:gd name="T41" fmla="*/ 47 h 1330"/>
                <a:gd name="T42" fmla="*/ 40 w 1552"/>
                <a:gd name="T43" fmla="*/ 48 h 1330"/>
                <a:gd name="T44" fmla="*/ 38 w 1552"/>
                <a:gd name="T45" fmla="*/ 49 h 1330"/>
                <a:gd name="T46" fmla="*/ 37 w 1552"/>
                <a:gd name="T47" fmla="*/ 48 h 1330"/>
                <a:gd name="T48" fmla="*/ 34 w 1552"/>
                <a:gd name="T49" fmla="*/ 48 h 1330"/>
                <a:gd name="T50" fmla="*/ 32 w 1552"/>
                <a:gd name="T51" fmla="*/ 46 h 1330"/>
                <a:gd name="T52" fmla="*/ 30 w 1552"/>
                <a:gd name="T53" fmla="*/ 45 h 1330"/>
                <a:gd name="T54" fmla="*/ 29 w 1552"/>
                <a:gd name="T55" fmla="*/ 44 h 1330"/>
                <a:gd name="T56" fmla="*/ 25 w 1552"/>
                <a:gd name="T57" fmla="*/ 43 h 1330"/>
                <a:gd name="T58" fmla="*/ 25 w 1552"/>
                <a:gd name="T59" fmla="*/ 46 h 1330"/>
                <a:gd name="T60" fmla="*/ 22 w 1552"/>
                <a:gd name="T61" fmla="*/ 45 h 1330"/>
                <a:gd name="T62" fmla="*/ 16 w 1552"/>
                <a:gd name="T63" fmla="*/ 44 h 1330"/>
                <a:gd name="T64" fmla="*/ 11 w 1552"/>
                <a:gd name="T65" fmla="*/ 44 h 1330"/>
                <a:gd name="T66" fmla="*/ 5 w 1552"/>
                <a:gd name="T67" fmla="*/ 45 h 1330"/>
                <a:gd name="T68" fmla="*/ 3 w 1552"/>
                <a:gd name="T69" fmla="*/ 43 h 1330"/>
                <a:gd name="T70" fmla="*/ 6 w 1552"/>
                <a:gd name="T71" fmla="*/ 40 h 1330"/>
                <a:gd name="T72" fmla="*/ 6 w 1552"/>
                <a:gd name="T73" fmla="*/ 35 h 1330"/>
                <a:gd name="T74" fmla="*/ 6 w 1552"/>
                <a:gd name="T75" fmla="*/ 31 h 1330"/>
                <a:gd name="T76" fmla="*/ 7 w 1552"/>
                <a:gd name="T77" fmla="*/ 26 h 1330"/>
                <a:gd name="T78" fmla="*/ 5 w 1552"/>
                <a:gd name="T79" fmla="*/ 22 h 1330"/>
                <a:gd name="T80" fmla="*/ 4 w 1552"/>
                <a:gd name="T81" fmla="*/ 20 h 1330"/>
                <a:gd name="T82" fmla="*/ 2 w 1552"/>
                <a:gd name="T83" fmla="*/ 16 h 1330"/>
                <a:gd name="T84" fmla="*/ 1 w 1552"/>
                <a:gd name="T85" fmla="*/ 9 h 1330"/>
                <a:gd name="T86" fmla="*/ 5 w 1552"/>
                <a:gd name="T87" fmla="*/ 2 h 1330"/>
                <a:gd name="T88" fmla="*/ 27 w 1552"/>
                <a:gd name="T89" fmla="*/ 0 h 1330"/>
                <a:gd name="T90" fmla="*/ 30 w 1552"/>
                <a:gd name="T91" fmla="*/ 2 h 1330"/>
                <a:gd name="T92" fmla="*/ 30 w 1552"/>
                <a:gd name="T93" fmla="*/ 3 h 1330"/>
                <a:gd name="T94" fmla="*/ 31 w 1552"/>
                <a:gd name="T95" fmla="*/ 4 h 1330"/>
                <a:gd name="T96" fmla="*/ 32 w 1552"/>
                <a:gd name="T97" fmla="*/ 7 h 1330"/>
                <a:gd name="T98" fmla="*/ 33 w 1552"/>
                <a:gd name="T99" fmla="*/ 9 h 1330"/>
                <a:gd name="T100" fmla="*/ 32 w 1552"/>
                <a:gd name="T101" fmla="*/ 10 h 1330"/>
                <a:gd name="T102" fmla="*/ 31 w 1552"/>
                <a:gd name="T103" fmla="*/ 14 h 1330"/>
                <a:gd name="T104" fmla="*/ 29 w 1552"/>
                <a:gd name="T105" fmla="*/ 18 h 1330"/>
                <a:gd name="T106" fmla="*/ 29 w 1552"/>
                <a:gd name="T107" fmla="*/ 22 h 1330"/>
                <a:gd name="T108" fmla="*/ 28 w 1552"/>
                <a:gd name="T109" fmla="*/ 24 h 1330"/>
                <a:gd name="T110" fmla="*/ 30 w 1552"/>
                <a:gd name="T111" fmla="*/ 25 h 1330"/>
                <a:gd name="T112" fmla="*/ 48 w 1552"/>
                <a:gd name="T113" fmla="*/ 24 h 1330"/>
                <a:gd name="T114" fmla="*/ 48 w 1552"/>
                <a:gd name="T115" fmla="*/ 27 h 1330"/>
                <a:gd name="T116" fmla="*/ 49 w 1552"/>
                <a:gd name="T117" fmla="*/ 31 h 133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552"/>
                <a:gd name="T178" fmla="*/ 0 h 1330"/>
                <a:gd name="T179" fmla="*/ 1552 w 1552"/>
                <a:gd name="T180" fmla="*/ 1330 h 133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552" h="1330">
                  <a:moveTo>
                    <a:pt x="1389" y="921"/>
                  </a:moveTo>
                  <a:lnTo>
                    <a:pt x="1364" y="918"/>
                  </a:lnTo>
                  <a:lnTo>
                    <a:pt x="1342" y="918"/>
                  </a:lnTo>
                  <a:lnTo>
                    <a:pt x="1321" y="919"/>
                  </a:lnTo>
                  <a:lnTo>
                    <a:pt x="1305" y="921"/>
                  </a:lnTo>
                  <a:lnTo>
                    <a:pt x="1290" y="926"/>
                  </a:lnTo>
                  <a:lnTo>
                    <a:pt x="1280" y="931"/>
                  </a:lnTo>
                  <a:lnTo>
                    <a:pt x="1272" y="938"/>
                  </a:lnTo>
                  <a:lnTo>
                    <a:pt x="1267" y="946"/>
                  </a:lnTo>
                  <a:lnTo>
                    <a:pt x="1265" y="955"/>
                  </a:lnTo>
                  <a:lnTo>
                    <a:pt x="1267" y="966"/>
                  </a:lnTo>
                  <a:lnTo>
                    <a:pt x="1274" y="977"/>
                  </a:lnTo>
                  <a:lnTo>
                    <a:pt x="1283" y="989"/>
                  </a:lnTo>
                  <a:lnTo>
                    <a:pt x="1298" y="1001"/>
                  </a:lnTo>
                  <a:lnTo>
                    <a:pt x="1315" y="1015"/>
                  </a:lnTo>
                  <a:lnTo>
                    <a:pt x="1338" y="1029"/>
                  </a:lnTo>
                  <a:lnTo>
                    <a:pt x="1366" y="1044"/>
                  </a:lnTo>
                  <a:lnTo>
                    <a:pt x="1377" y="1045"/>
                  </a:lnTo>
                  <a:lnTo>
                    <a:pt x="1387" y="1043"/>
                  </a:lnTo>
                  <a:lnTo>
                    <a:pt x="1394" y="1039"/>
                  </a:lnTo>
                  <a:lnTo>
                    <a:pt x="1399" y="1034"/>
                  </a:lnTo>
                  <a:lnTo>
                    <a:pt x="1404" y="1027"/>
                  </a:lnTo>
                  <a:lnTo>
                    <a:pt x="1407" y="1019"/>
                  </a:lnTo>
                  <a:lnTo>
                    <a:pt x="1410" y="1011"/>
                  </a:lnTo>
                  <a:lnTo>
                    <a:pt x="1413" y="1003"/>
                  </a:lnTo>
                  <a:lnTo>
                    <a:pt x="1415" y="996"/>
                  </a:lnTo>
                  <a:lnTo>
                    <a:pt x="1419" y="991"/>
                  </a:lnTo>
                  <a:lnTo>
                    <a:pt x="1422" y="988"/>
                  </a:lnTo>
                  <a:lnTo>
                    <a:pt x="1428" y="988"/>
                  </a:lnTo>
                  <a:lnTo>
                    <a:pt x="1435" y="990"/>
                  </a:lnTo>
                  <a:lnTo>
                    <a:pt x="1443" y="997"/>
                  </a:lnTo>
                  <a:lnTo>
                    <a:pt x="1454" y="1007"/>
                  </a:lnTo>
                  <a:lnTo>
                    <a:pt x="1468" y="1023"/>
                  </a:lnTo>
                  <a:lnTo>
                    <a:pt x="1469" y="1030"/>
                  </a:lnTo>
                  <a:lnTo>
                    <a:pt x="1471" y="1036"/>
                  </a:lnTo>
                  <a:lnTo>
                    <a:pt x="1472" y="1042"/>
                  </a:lnTo>
                  <a:lnTo>
                    <a:pt x="1472" y="1046"/>
                  </a:lnTo>
                  <a:lnTo>
                    <a:pt x="1472" y="1050"/>
                  </a:lnTo>
                  <a:lnTo>
                    <a:pt x="1472" y="1054"/>
                  </a:lnTo>
                  <a:lnTo>
                    <a:pt x="1471" y="1058"/>
                  </a:lnTo>
                  <a:lnTo>
                    <a:pt x="1469" y="1060"/>
                  </a:lnTo>
                  <a:lnTo>
                    <a:pt x="1468" y="1062"/>
                  </a:lnTo>
                  <a:lnTo>
                    <a:pt x="1466" y="1065"/>
                  </a:lnTo>
                  <a:lnTo>
                    <a:pt x="1464" y="1067"/>
                  </a:lnTo>
                  <a:lnTo>
                    <a:pt x="1461" y="1069"/>
                  </a:lnTo>
                  <a:lnTo>
                    <a:pt x="1459" y="1072"/>
                  </a:lnTo>
                  <a:lnTo>
                    <a:pt x="1456" y="1074"/>
                  </a:lnTo>
                  <a:lnTo>
                    <a:pt x="1452" y="1076"/>
                  </a:lnTo>
                  <a:lnTo>
                    <a:pt x="1450" y="1078"/>
                  </a:lnTo>
                  <a:lnTo>
                    <a:pt x="1452" y="1077"/>
                  </a:lnTo>
                  <a:lnTo>
                    <a:pt x="1451" y="1077"/>
                  </a:lnTo>
                  <a:lnTo>
                    <a:pt x="1449" y="1077"/>
                  </a:lnTo>
                  <a:lnTo>
                    <a:pt x="1445" y="1076"/>
                  </a:lnTo>
                  <a:lnTo>
                    <a:pt x="1442" y="1076"/>
                  </a:lnTo>
                  <a:lnTo>
                    <a:pt x="1436" y="1075"/>
                  </a:lnTo>
                  <a:lnTo>
                    <a:pt x="1431" y="1075"/>
                  </a:lnTo>
                  <a:lnTo>
                    <a:pt x="1426" y="1075"/>
                  </a:lnTo>
                  <a:lnTo>
                    <a:pt x="1420" y="1075"/>
                  </a:lnTo>
                  <a:lnTo>
                    <a:pt x="1415" y="1075"/>
                  </a:lnTo>
                  <a:lnTo>
                    <a:pt x="1411" y="1075"/>
                  </a:lnTo>
                  <a:lnTo>
                    <a:pt x="1407" y="1076"/>
                  </a:lnTo>
                  <a:lnTo>
                    <a:pt x="1404" y="1077"/>
                  </a:lnTo>
                  <a:lnTo>
                    <a:pt x="1403" y="1078"/>
                  </a:lnTo>
                  <a:lnTo>
                    <a:pt x="1403" y="1081"/>
                  </a:lnTo>
                  <a:lnTo>
                    <a:pt x="1399" y="1083"/>
                  </a:lnTo>
                  <a:lnTo>
                    <a:pt x="1396" y="1086"/>
                  </a:lnTo>
                  <a:lnTo>
                    <a:pt x="1395" y="1090"/>
                  </a:lnTo>
                  <a:lnTo>
                    <a:pt x="1394" y="1093"/>
                  </a:lnTo>
                  <a:lnTo>
                    <a:pt x="1392" y="1098"/>
                  </a:lnTo>
                  <a:lnTo>
                    <a:pt x="1391" y="1101"/>
                  </a:lnTo>
                  <a:lnTo>
                    <a:pt x="1391" y="1106"/>
                  </a:lnTo>
                  <a:lnTo>
                    <a:pt x="1391" y="1109"/>
                  </a:lnTo>
                  <a:lnTo>
                    <a:pt x="1391" y="1114"/>
                  </a:lnTo>
                  <a:lnTo>
                    <a:pt x="1391" y="1116"/>
                  </a:lnTo>
                  <a:lnTo>
                    <a:pt x="1391" y="1120"/>
                  </a:lnTo>
                  <a:lnTo>
                    <a:pt x="1390" y="1122"/>
                  </a:lnTo>
                  <a:lnTo>
                    <a:pt x="1389" y="1123"/>
                  </a:lnTo>
                  <a:lnTo>
                    <a:pt x="1388" y="1123"/>
                  </a:lnTo>
                  <a:lnTo>
                    <a:pt x="1387" y="1123"/>
                  </a:lnTo>
                  <a:lnTo>
                    <a:pt x="1384" y="1122"/>
                  </a:lnTo>
                  <a:lnTo>
                    <a:pt x="1377" y="1129"/>
                  </a:lnTo>
                  <a:lnTo>
                    <a:pt x="1374" y="1135"/>
                  </a:lnTo>
                  <a:lnTo>
                    <a:pt x="1374" y="1139"/>
                  </a:lnTo>
                  <a:lnTo>
                    <a:pt x="1377" y="1144"/>
                  </a:lnTo>
                  <a:lnTo>
                    <a:pt x="1383" y="1147"/>
                  </a:lnTo>
                  <a:lnTo>
                    <a:pt x="1390" y="1150"/>
                  </a:lnTo>
                  <a:lnTo>
                    <a:pt x="1399" y="1153"/>
                  </a:lnTo>
                  <a:lnTo>
                    <a:pt x="1410" y="1155"/>
                  </a:lnTo>
                  <a:lnTo>
                    <a:pt x="1420" y="1158"/>
                  </a:lnTo>
                  <a:lnTo>
                    <a:pt x="1431" y="1160"/>
                  </a:lnTo>
                  <a:lnTo>
                    <a:pt x="1443" y="1162"/>
                  </a:lnTo>
                  <a:lnTo>
                    <a:pt x="1453" y="1165"/>
                  </a:lnTo>
                  <a:lnTo>
                    <a:pt x="1464" y="1168"/>
                  </a:lnTo>
                  <a:lnTo>
                    <a:pt x="1472" y="1173"/>
                  </a:lnTo>
                  <a:lnTo>
                    <a:pt x="1479" y="1177"/>
                  </a:lnTo>
                  <a:lnTo>
                    <a:pt x="1484" y="1184"/>
                  </a:lnTo>
                  <a:lnTo>
                    <a:pt x="1490" y="1182"/>
                  </a:lnTo>
                  <a:lnTo>
                    <a:pt x="1496" y="1181"/>
                  </a:lnTo>
                  <a:lnTo>
                    <a:pt x="1502" y="1181"/>
                  </a:lnTo>
                  <a:lnTo>
                    <a:pt x="1505" y="1182"/>
                  </a:lnTo>
                  <a:lnTo>
                    <a:pt x="1508" y="1184"/>
                  </a:lnTo>
                  <a:lnTo>
                    <a:pt x="1512" y="1186"/>
                  </a:lnTo>
                  <a:lnTo>
                    <a:pt x="1515" y="1189"/>
                  </a:lnTo>
                  <a:lnTo>
                    <a:pt x="1518" y="1192"/>
                  </a:lnTo>
                  <a:lnTo>
                    <a:pt x="1520" y="1194"/>
                  </a:lnTo>
                  <a:lnTo>
                    <a:pt x="1523" y="1198"/>
                  </a:lnTo>
                  <a:lnTo>
                    <a:pt x="1527" y="1201"/>
                  </a:lnTo>
                  <a:lnTo>
                    <a:pt x="1530" y="1204"/>
                  </a:lnTo>
                  <a:lnTo>
                    <a:pt x="1534" y="1207"/>
                  </a:lnTo>
                  <a:lnTo>
                    <a:pt x="1540" y="1208"/>
                  </a:lnTo>
                  <a:lnTo>
                    <a:pt x="1545" y="1211"/>
                  </a:lnTo>
                  <a:lnTo>
                    <a:pt x="1552" y="1212"/>
                  </a:lnTo>
                  <a:lnTo>
                    <a:pt x="1552" y="1216"/>
                  </a:lnTo>
                  <a:lnTo>
                    <a:pt x="1551" y="1221"/>
                  </a:lnTo>
                  <a:lnTo>
                    <a:pt x="1550" y="1225"/>
                  </a:lnTo>
                  <a:lnTo>
                    <a:pt x="1548" y="1231"/>
                  </a:lnTo>
                  <a:lnTo>
                    <a:pt x="1545" y="1236"/>
                  </a:lnTo>
                  <a:lnTo>
                    <a:pt x="1542" y="1240"/>
                  </a:lnTo>
                  <a:lnTo>
                    <a:pt x="1540" y="1245"/>
                  </a:lnTo>
                  <a:lnTo>
                    <a:pt x="1536" y="1248"/>
                  </a:lnTo>
                  <a:lnTo>
                    <a:pt x="1531" y="1252"/>
                  </a:lnTo>
                  <a:lnTo>
                    <a:pt x="1528" y="1255"/>
                  </a:lnTo>
                  <a:lnTo>
                    <a:pt x="1525" y="1259"/>
                  </a:lnTo>
                  <a:lnTo>
                    <a:pt x="1522" y="1261"/>
                  </a:lnTo>
                  <a:lnTo>
                    <a:pt x="1520" y="1263"/>
                  </a:lnTo>
                  <a:lnTo>
                    <a:pt x="1518" y="1265"/>
                  </a:lnTo>
                  <a:lnTo>
                    <a:pt x="1517" y="1266"/>
                  </a:lnTo>
                  <a:lnTo>
                    <a:pt x="1517" y="1267"/>
                  </a:lnTo>
                  <a:lnTo>
                    <a:pt x="1512" y="1268"/>
                  </a:lnTo>
                  <a:lnTo>
                    <a:pt x="1508" y="1270"/>
                  </a:lnTo>
                  <a:lnTo>
                    <a:pt x="1505" y="1271"/>
                  </a:lnTo>
                  <a:lnTo>
                    <a:pt x="1503" y="1273"/>
                  </a:lnTo>
                  <a:lnTo>
                    <a:pt x="1500" y="1273"/>
                  </a:lnTo>
                  <a:lnTo>
                    <a:pt x="1499" y="1273"/>
                  </a:lnTo>
                  <a:lnTo>
                    <a:pt x="1497" y="1273"/>
                  </a:lnTo>
                  <a:lnTo>
                    <a:pt x="1496" y="1273"/>
                  </a:lnTo>
                  <a:lnTo>
                    <a:pt x="1494" y="1271"/>
                  </a:lnTo>
                  <a:lnTo>
                    <a:pt x="1491" y="1270"/>
                  </a:lnTo>
                  <a:lnTo>
                    <a:pt x="1489" y="1269"/>
                  </a:lnTo>
                  <a:lnTo>
                    <a:pt x="1487" y="1267"/>
                  </a:lnTo>
                  <a:lnTo>
                    <a:pt x="1483" y="1265"/>
                  </a:lnTo>
                  <a:lnTo>
                    <a:pt x="1479" y="1262"/>
                  </a:lnTo>
                  <a:lnTo>
                    <a:pt x="1474" y="1260"/>
                  </a:lnTo>
                  <a:lnTo>
                    <a:pt x="1468" y="1258"/>
                  </a:lnTo>
                  <a:lnTo>
                    <a:pt x="1463" y="1253"/>
                  </a:lnTo>
                  <a:lnTo>
                    <a:pt x="1458" y="1251"/>
                  </a:lnTo>
                  <a:lnTo>
                    <a:pt x="1454" y="1248"/>
                  </a:lnTo>
                  <a:lnTo>
                    <a:pt x="1451" y="1247"/>
                  </a:lnTo>
                  <a:lnTo>
                    <a:pt x="1446" y="1246"/>
                  </a:lnTo>
                  <a:lnTo>
                    <a:pt x="1444" y="1246"/>
                  </a:lnTo>
                  <a:lnTo>
                    <a:pt x="1441" y="1246"/>
                  </a:lnTo>
                  <a:lnTo>
                    <a:pt x="1437" y="1246"/>
                  </a:lnTo>
                  <a:lnTo>
                    <a:pt x="1435" y="1246"/>
                  </a:lnTo>
                  <a:lnTo>
                    <a:pt x="1431" y="1246"/>
                  </a:lnTo>
                  <a:lnTo>
                    <a:pt x="1429" y="1245"/>
                  </a:lnTo>
                  <a:lnTo>
                    <a:pt x="1427" y="1244"/>
                  </a:lnTo>
                  <a:lnTo>
                    <a:pt x="1425" y="1242"/>
                  </a:lnTo>
                  <a:lnTo>
                    <a:pt x="1421" y="1239"/>
                  </a:lnTo>
                  <a:lnTo>
                    <a:pt x="1419" y="1236"/>
                  </a:lnTo>
                  <a:lnTo>
                    <a:pt x="1417" y="1231"/>
                  </a:lnTo>
                  <a:lnTo>
                    <a:pt x="1415" y="1230"/>
                  </a:lnTo>
                  <a:lnTo>
                    <a:pt x="1413" y="1230"/>
                  </a:lnTo>
                  <a:lnTo>
                    <a:pt x="1410" y="1229"/>
                  </a:lnTo>
                  <a:lnTo>
                    <a:pt x="1405" y="1229"/>
                  </a:lnTo>
                  <a:lnTo>
                    <a:pt x="1399" y="1228"/>
                  </a:lnTo>
                  <a:lnTo>
                    <a:pt x="1392" y="1227"/>
                  </a:lnTo>
                  <a:lnTo>
                    <a:pt x="1385" y="1225"/>
                  </a:lnTo>
                  <a:lnTo>
                    <a:pt x="1380" y="1224"/>
                  </a:lnTo>
                  <a:lnTo>
                    <a:pt x="1373" y="1222"/>
                  </a:lnTo>
                  <a:lnTo>
                    <a:pt x="1366" y="1221"/>
                  </a:lnTo>
                  <a:lnTo>
                    <a:pt x="1359" y="1220"/>
                  </a:lnTo>
                  <a:lnTo>
                    <a:pt x="1354" y="1219"/>
                  </a:lnTo>
                  <a:lnTo>
                    <a:pt x="1349" y="1219"/>
                  </a:lnTo>
                  <a:lnTo>
                    <a:pt x="1345" y="1217"/>
                  </a:lnTo>
                  <a:lnTo>
                    <a:pt x="1343" y="1217"/>
                  </a:lnTo>
                  <a:lnTo>
                    <a:pt x="1341" y="1213"/>
                  </a:lnTo>
                  <a:lnTo>
                    <a:pt x="1338" y="1209"/>
                  </a:lnTo>
                  <a:lnTo>
                    <a:pt x="1336" y="1206"/>
                  </a:lnTo>
                  <a:lnTo>
                    <a:pt x="1333" y="1204"/>
                  </a:lnTo>
                  <a:lnTo>
                    <a:pt x="1329" y="1201"/>
                  </a:lnTo>
                  <a:lnTo>
                    <a:pt x="1326" y="1200"/>
                  </a:lnTo>
                  <a:lnTo>
                    <a:pt x="1322" y="1198"/>
                  </a:lnTo>
                  <a:lnTo>
                    <a:pt x="1318" y="1198"/>
                  </a:lnTo>
                  <a:lnTo>
                    <a:pt x="1314" y="1197"/>
                  </a:lnTo>
                  <a:lnTo>
                    <a:pt x="1310" y="1197"/>
                  </a:lnTo>
                  <a:lnTo>
                    <a:pt x="1305" y="1197"/>
                  </a:lnTo>
                  <a:lnTo>
                    <a:pt x="1302" y="1197"/>
                  </a:lnTo>
                  <a:lnTo>
                    <a:pt x="1297" y="1198"/>
                  </a:lnTo>
                  <a:lnTo>
                    <a:pt x="1292" y="1199"/>
                  </a:lnTo>
                  <a:lnTo>
                    <a:pt x="1289" y="1200"/>
                  </a:lnTo>
                  <a:lnTo>
                    <a:pt x="1285" y="1202"/>
                  </a:lnTo>
                  <a:lnTo>
                    <a:pt x="1287" y="1207"/>
                  </a:lnTo>
                  <a:lnTo>
                    <a:pt x="1288" y="1213"/>
                  </a:lnTo>
                  <a:lnTo>
                    <a:pt x="1290" y="1220"/>
                  </a:lnTo>
                  <a:lnTo>
                    <a:pt x="1292" y="1227"/>
                  </a:lnTo>
                  <a:lnTo>
                    <a:pt x="1294" y="1235"/>
                  </a:lnTo>
                  <a:lnTo>
                    <a:pt x="1296" y="1243"/>
                  </a:lnTo>
                  <a:lnTo>
                    <a:pt x="1298" y="1251"/>
                  </a:lnTo>
                  <a:lnTo>
                    <a:pt x="1300" y="1259"/>
                  </a:lnTo>
                  <a:lnTo>
                    <a:pt x="1302" y="1267"/>
                  </a:lnTo>
                  <a:lnTo>
                    <a:pt x="1303" y="1275"/>
                  </a:lnTo>
                  <a:lnTo>
                    <a:pt x="1304" y="1283"/>
                  </a:lnTo>
                  <a:lnTo>
                    <a:pt x="1304" y="1291"/>
                  </a:lnTo>
                  <a:lnTo>
                    <a:pt x="1304" y="1298"/>
                  </a:lnTo>
                  <a:lnTo>
                    <a:pt x="1303" y="1305"/>
                  </a:lnTo>
                  <a:lnTo>
                    <a:pt x="1300" y="1310"/>
                  </a:lnTo>
                  <a:lnTo>
                    <a:pt x="1298" y="1316"/>
                  </a:lnTo>
                  <a:lnTo>
                    <a:pt x="1298" y="1321"/>
                  </a:lnTo>
                  <a:lnTo>
                    <a:pt x="1298" y="1325"/>
                  </a:lnTo>
                  <a:lnTo>
                    <a:pt x="1298" y="1328"/>
                  </a:lnTo>
                  <a:lnTo>
                    <a:pt x="1296" y="1330"/>
                  </a:lnTo>
                  <a:lnTo>
                    <a:pt x="1294" y="1330"/>
                  </a:lnTo>
                  <a:lnTo>
                    <a:pt x="1291" y="1330"/>
                  </a:lnTo>
                  <a:lnTo>
                    <a:pt x="1288" y="1329"/>
                  </a:lnTo>
                  <a:lnTo>
                    <a:pt x="1283" y="1328"/>
                  </a:lnTo>
                  <a:lnTo>
                    <a:pt x="1279" y="1325"/>
                  </a:lnTo>
                  <a:lnTo>
                    <a:pt x="1274" y="1324"/>
                  </a:lnTo>
                  <a:lnTo>
                    <a:pt x="1268" y="1322"/>
                  </a:lnTo>
                  <a:lnTo>
                    <a:pt x="1262" y="1321"/>
                  </a:lnTo>
                  <a:lnTo>
                    <a:pt x="1257" y="1320"/>
                  </a:lnTo>
                  <a:lnTo>
                    <a:pt x="1251" y="1319"/>
                  </a:lnTo>
                  <a:lnTo>
                    <a:pt x="1245" y="1319"/>
                  </a:lnTo>
                  <a:lnTo>
                    <a:pt x="1239" y="1321"/>
                  </a:lnTo>
                  <a:lnTo>
                    <a:pt x="1235" y="1320"/>
                  </a:lnTo>
                  <a:lnTo>
                    <a:pt x="1230" y="1320"/>
                  </a:lnTo>
                  <a:lnTo>
                    <a:pt x="1227" y="1317"/>
                  </a:lnTo>
                  <a:lnTo>
                    <a:pt x="1223" y="1316"/>
                  </a:lnTo>
                  <a:lnTo>
                    <a:pt x="1220" y="1314"/>
                  </a:lnTo>
                  <a:lnTo>
                    <a:pt x="1218" y="1310"/>
                  </a:lnTo>
                  <a:lnTo>
                    <a:pt x="1214" y="1308"/>
                  </a:lnTo>
                  <a:lnTo>
                    <a:pt x="1212" y="1305"/>
                  </a:lnTo>
                  <a:lnTo>
                    <a:pt x="1211" y="1301"/>
                  </a:lnTo>
                  <a:lnTo>
                    <a:pt x="1208" y="1297"/>
                  </a:lnTo>
                  <a:lnTo>
                    <a:pt x="1207" y="1293"/>
                  </a:lnTo>
                  <a:lnTo>
                    <a:pt x="1206" y="1289"/>
                  </a:lnTo>
                  <a:lnTo>
                    <a:pt x="1205" y="1284"/>
                  </a:lnTo>
                  <a:lnTo>
                    <a:pt x="1205" y="1279"/>
                  </a:lnTo>
                  <a:lnTo>
                    <a:pt x="1205" y="1275"/>
                  </a:lnTo>
                  <a:lnTo>
                    <a:pt x="1206" y="1271"/>
                  </a:lnTo>
                  <a:lnTo>
                    <a:pt x="1205" y="1270"/>
                  </a:lnTo>
                  <a:lnTo>
                    <a:pt x="1203" y="1270"/>
                  </a:lnTo>
                  <a:lnTo>
                    <a:pt x="1199" y="1269"/>
                  </a:lnTo>
                  <a:lnTo>
                    <a:pt x="1195" y="1269"/>
                  </a:lnTo>
                  <a:lnTo>
                    <a:pt x="1190" y="1268"/>
                  </a:lnTo>
                  <a:lnTo>
                    <a:pt x="1183" y="1267"/>
                  </a:lnTo>
                  <a:lnTo>
                    <a:pt x="1177" y="1266"/>
                  </a:lnTo>
                  <a:lnTo>
                    <a:pt x="1170" y="1263"/>
                  </a:lnTo>
                  <a:lnTo>
                    <a:pt x="1164" y="1262"/>
                  </a:lnTo>
                  <a:lnTo>
                    <a:pt x="1157" y="1261"/>
                  </a:lnTo>
                  <a:lnTo>
                    <a:pt x="1150" y="1260"/>
                  </a:lnTo>
                  <a:lnTo>
                    <a:pt x="1143" y="1259"/>
                  </a:lnTo>
                  <a:lnTo>
                    <a:pt x="1137" y="1258"/>
                  </a:lnTo>
                  <a:lnTo>
                    <a:pt x="1131" y="1256"/>
                  </a:lnTo>
                  <a:lnTo>
                    <a:pt x="1127" y="1256"/>
                  </a:lnTo>
                  <a:lnTo>
                    <a:pt x="1124" y="1256"/>
                  </a:lnTo>
                  <a:lnTo>
                    <a:pt x="1124" y="1266"/>
                  </a:lnTo>
                  <a:lnTo>
                    <a:pt x="1123" y="1275"/>
                  </a:lnTo>
                  <a:lnTo>
                    <a:pt x="1122" y="1282"/>
                  </a:lnTo>
                  <a:lnTo>
                    <a:pt x="1119" y="1286"/>
                  </a:lnTo>
                  <a:lnTo>
                    <a:pt x="1114" y="1291"/>
                  </a:lnTo>
                  <a:lnTo>
                    <a:pt x="1110" y="1294"/>
                  </a:lnTo>
                  <a:lnTo>
                    <a:pt x="1104" y="1297"/>
                  </a:lnTo>
                  <a:lnTo>
                    <a:pt x="1098" y="1299"/>
                  </a:lnTo>
                  <a:lnTo>
                    <a:pt x="1091" y="1301"/>
                  </a:lnTo>
                  <a:lnTo>
                    <a:pt x="1085" y="1302"/>
                  </a:lnTo>
                  <a:lnTo>
                    <a:pt x="1079" y="1305"/>
                  </a:lnTo>
                  <a:lnTo>
                    <a:pt x="1073" y="1308"/>
                  </a:lnTo>
                  <a:lnTo>
                    <a:pt x="1067" y="1312"/>
                  </a:lnTo>
                  <a:lnTo>
                    <a:pt x="1061" y="1316"/>
                  </a:lnTo>
                  <a:lnTo>
                    <a:pt x="1058" y="1321"/>
                  </a:lnTo>
                  <a:lnTo>
                    <a:pt x="1054" y="1329"/>
                  </a:lnTo>
                  <a:lnTo>
                    <a:pt x="1049" y="1330"/>
                  </a:lnTo>
                  <a:lnTo>
                    <a:pt x="1044" y="1330"/>
                  </a:lnTo>
                  <a:lnTo>
                    <a:pt x="1041" y="1329"/>
                  </a:lnTo>
                  <a:lnTo>
                    <a:pt x="1037" y="1328"/>
                  </a:lnTo>
                  <a:lnTo>
                    <a:pt x="1035" y="1325"/>
                  </a:lnTo>
                  <a:lnTo>
                    <a:pt x="1033" y="1323"/>
                  </a:lnTo>
                  <a:lnTo>
                    <a:pt x="1031" y="1320"/>
                  </a:lnTo>
                  <a:lnTo>
                    <a:pt x="1030" y="1316"/>
                  </a:lnTo>
                  <a:lnTo>
                    <a:pt x="1029" y="1313"/>
                  </a:lnTo>
                  <a:lnTo>
                    <a:pt x="1028" y="1309"/>
                  </a:lnTo>
                  <a:lnTo>
                    <a:pt x="1027" y="1306"/>
                  </a:lnTo>
                  <a:lnTo>
                    <a:pt x="1026" y="1302"/>
                  </a:lnTo>
                  <a:lnTo>
                    <a:pt x="1023" y="1299"/>
                  </a:lnTo>
                  <a:lnTo>
                    <a:pt x="1022" y="1296"/>
                  </a:lnTo>
                  <a:lnTo>
                    <a:pt x="1020" y="1293"/>
                  </a:lnTo>
                  <a:lnTo>
                    <a:pt x="1018" y="1292"/>
                  </a:lnTo>
                  <a:lnTo>
                    <a:pt x="1008" y="1291"/>
                  </a:lnTo>
                  <a:lnTo>
                    <a:pt x="1000" y="1291"/>
                  </a:lnTo>
                  <a:lnTo>
                    <a:pt x="992" y="1291"/>
                  </a:lnTo>
                  <a:lnTo>
                    <a:pt x="984" y="1291"/>
                  </a:lnTo>
                  <a:lnTo>
                    <a:pt x="977" y="1292"/>
                  </a:lnTo>
                  <a:lnTo>
                    <a:pt x="970" y="1293"/>
                  </a:lnTo>
                  <a:lnTo>
                    <a:pt x="964" y="1294"/>
                  </a:lnTo>
                  <a:lnTo>
                    <a:pt x="957" y="1296"/>
                  </a:lnTo>
                  <a:lnTo>
                    <a:pt x="951" y="1296"/>
                  </a:lnTo>
                  <a:lnTo>
                    <a:pt x="944" y="1296"/>
                  </a:lnTo>
                  <a:lnTo>
                    <a:pt x="937" y="1294"/>
                  </a:lnTo>
                  <a:lnTo>
                    <a:pt x="931" y="1293"/>
                  </a:lnTo>
                  <a:lnTo>
                    <a:pt x="924" y="1291"/>
                  </a:lnTo>
                  <a:lnTo>
                    <a:pt x="919" y="1288"/>
                  </a:lnTo>
                  <a:lnTo>
                    <a:pt x="912" y="1283"/>
                  </a:lnTo>
                  <a:lnTo>
                    <a:pt x="906" y="1277"/>
                  </a:lnTo>
                  <a:lnTo>
                    <a:pt x="903" y="1271"/>
                  </a:lnTo>
                  <a:lnTo>
                    <a:pt x="899" y="1267"/>
                  </a:lnTo>
                  <a:lnTo>
                    <a:pt x="895" y="1263"/>
                  </a:lnTo>
                  <a:lnTo>
                    <a:pt x="889" y="1261"/>
                  </a:lnTo>
                  <a:lnTo>
                    <a:pt x="882" y="1260"/>
                  </a:lnTo>
                  <a:lnTo>
                    <a:pt x="875" y="1259"/>
                  </a:lnTo>
                  <a:lnTo>
                    <a:pt x="868" y="1258"/>
                  </a:lnTo>
                  <a:lnTo>
                    <a:pt x="860" y="1256"/>
                  </a:lnTo>
                  <a:lnTo>
                    <a:pt x="852" y="1255"/>
                  </a:lnTo>
                  <a:lnTo>
                    <a:pt x="844" y="1254"/>
                  </a:lnTo>
                  <a:lnTo>
                    <a:pt x="836" y="1252"/>
                  </a:lnTo>
                  <a:lnTo>
                    <a:pt x="828" y="1248"/>
                  </a:lnTo>
                  <a:lnTo>
                    <a:pt x="820" y="1244"/>
                  </a:lnTo>
                  <a:lnTo>
                    <a:pt x="813" y="1238"/>
                  </a:lnTo>
                  <a:lnTo>
                    <a:pt x="807" y="1231"/>
                  </a:lnTo>
                  <a:lnTo>
                    <a:pt x="801" y="1222"/>
                  </a:lnTo>
                  <a:lnTo>
                    <a:pt x="801" y="1221"/>
                  </a:lnTo>
                  <a:lnTo>
                    <a:pt x="801" y="1219"/>
                  </a:lnTo>
                  <a:lnTo>
                    <a:pt x="801" y="1217"/>
                  </a:lnTo>
                  <a:lnTo>
                    <a:pt x="803" y="1215"/>
                  </a:lnTo>
                  <a:lnTo>
                    <a:pt x="803" y="1213"/>
                  </a:lnTo>
                  <a:lnTo>
                    <a:pt x="804" y="1211"/>
                  </a:lnTo>
                  <a:lnTo>
                    <a:pt x="804" y="1208"/>
                  </a:lnTo>
                  <a:lnTo>
                    <a:pt x="804" y="1206"/>
                  </a:lnTo>
                  <a:lnTo>
                    <a:pt x="805" y="1204"/>
                  </a:lnTo>
                  <a:lnTo>
                    <a:pt x="805" y="1201"/>
                  </a:lnTo>
                  <a:lnTo>
                    <a:pt x="806" y="1199"/>
                  </a:lnTo>
                  <a:lnTo>
                    <a:pt x="806" y="1198"/>
                  </a:lnTo>
                  <a:lnTo>
                    <a:pt x="806" y="1196"/>
                  </a:lnTo>
                  <a:lnTo>
                    <a:pt x="807" y="1196"/>
                  </a:lnTo>
                  <a:lnTo>
                    <a:pt x="797" y="1199"/>
                  </a:lnTo>
                  <a:lnTo>
                    <a:pt x="786" y="1201"/>
                  </a:lnTo>
                  <a:lnTo>
                    <a:pt x="778" y="1200"/>
                  </a:lnTo>
                  <a:lnTo>
                    <a:pt x="769" y="1197"/>
                  </a:lnTo>
                  <a:lnTo>
                    <a:pt x="761" y="1191"/>
                  </a:lnTo>
                  <a:lnTo>
                    <a:pt x="753" y="1185"/>
                  </a:lnTo>
                  <a:lnTo>
                    <a:pt x="745" y="1180"/>
                  </a:lnTo>
                  <a:lnTo>
                    <a:pt x="737" y="1173"/>
                  </a:lnTo>
                  <a:lnTo>
                    <a:pt x="729" y="1167"/>
                  </a:lnTo>
                  <a:lnTo>
                    <a:pt x="721" y="1161"/>
                  </a:lnTo>
                  <a:lnTo>
                    <a:pt x="713" y="1158"/>
                  </a:lnTo>
                  <a:lnTo>
                    <a:pt x="705" y="1157"/>
                  </a:lnTo>
                  <a:lnTo>
                    <a:pt x="697" y="1158"/>
                  </a:lnTo>
                  <a:lnTo>
                    <a:pt x="689" y="1162"/>
                  </a:lnTo>
                  <a:lnTo>
                    <a:pt x="680" y="1169"/>
                  </a:lnTo>
                  <a:lnTo>
                    <a:pt x="670" y="1182"/>
                  </a:lnTo>
                  <a:lnTo>
                    <a:pt x="674" y="1184"/>
                  </a:lnTo>
                  <a:lnTo>
                    <a:pt x="678" y="1186"/>
                  </a:lnTo>
                  <a:lnTo>
                    <a:pt x="682" y="1191"/>
                  </a:lnTo>
                  <a:lnTo>
                    <a:pt x="684" y="1196"/>
                  </a:lnTo>
                  <a:lnTo>
                    <a:pt x="686" y="1201"/>
                  </a:lnTo>
                  <a:lnTo>
                    <a:pt x="688" y="1206"/>
                  </a:lnTo>
                  <a:lnTo>
                    <a:pt x="689" y="1212"/>
                  </a:lnTo>
                  <a:lnTo>
                    <a:pt x="689" y="1217"/>
                  </a:lnTo>
                  <a:lnTo>
                    <a:pt x="689" y="1223"/>
                  </a:lnTo>
                  <a:lnTo>
                    <a:pt x="686" y="1229"/>
                  </a:lnTo>
                  <a:lnTo>
                    <a:pt x="684" y="1234"/>
                  </a:lnTo>
                  <a:lnTo>
                    <a:pt x="681" y="1238"/>
                  </a:lnTo>
                  <a:lnTo>
                    <a:pt x="677" y="1242"/>
                  </a:lnTo>
                  <a:lnTo>
                    <a:pt x="672" y="1245"/>
                  </a:lnTo>
                  <a:lnTo>
                    <a:pt x="666" y="1247"/>
                  </a:lnTo>
                  <a:lnTo>
                    <a:pt x="659" y="1248"/>
                  </a:lnTo>
                  <a:lnTo>
                    <a:pt x="657" y="1247"/>
                  </a:lnTo>
                  <a:lnTo>
                    <a:pt x="650" y="1246"/>
                  </a:lnTo>
                  <a:lnTo>
                    <a:pt x="640" y="1243"/>
                  </a:lnTo>
                  <a:lnTo>
                    <a:pt x="629" y="1240"/>
                  </a:lnTo>
                  <a:lnTo>
                    <a:pt x="614" y="1236"/>
                  </a:lnTo>
                  <a:lnTo>
                    <a:pt x="598" y="1232"/>
                  </a:lnTo>
                  <a:lnTo>
                    <a:pt x="581" y="1228"/>
                  </a:lnTo>
                  <a:lnTo>
                    <a:pt x="563" y="1223"/>
                  </a:lnTo>
                  <a:lnTo>
                    <a:pt x="545" y="1217"/>
                  </a:lnTo>
                  <a:lnTo>
                    <a:pt x="528" y="1213"/>
                  </a:lnTo>
                  <a:lnTo>
                    <a:pt x="512" y="1209"/>
                  </a:lnTo>
                  <a:lnTo>
                    <a:pt x="497" y="1205"/>
                  </a:lnTo>
                  <a:lnTo>
                    <a:pt x="485" y="1202"/>
                  </a:lnTo>
                  <a:lnTo>
                    <a:pt x="476" y="1199"/>
                  </a:lnTo>
                  <a:lnTo>
                    <a:pt x="469" y="1198"/>
                  </a:lnTo>
                  <a:lnTo>
                    <a:pt x="468" y="1198"/>
                  </a:lnTo>
                  <a:lnTo>
                    <a:pt x="454" y="1194"/>
                  </a:lnTo>
                  <a:lnTo>
                    <a:pt x="442" y="1191"/>
                  </a:lnTo>
                  <a:lnTo>
                    <a:pt x="430" y="1186"/>
                  </a:lnTo>
                  <a:lnTo>
                    <a:pt x="419" y="1183"/>
                  </a:lnTo>
                  <a:lnTo>
                    <a:pt x="408" y="1180"/>
                  </a:lnTo>
                  <a:lnTo>
                    <a:pt x="397" y="1176"/>
                  </a:lnTo>
                  <a:lnTo>
                    <a:pt x="386" y="1173"/>
                  </a:lnTo>
                  <a:lnTo>
                    <a:pt x="376" y="1170"/>
                  </a:lnTo>
                  <a:lnTo>
                    <a:pt x="366" y="1168"/>
                  </a:lnTo>
                  <a:lnTo>
                    <a:pt x="354" y="1167"/>
                  </a:lnTo>
                  <a:lnTo>
                    <a:pt x="344" y="1167"/>
                  </a:lnTo>
                  <a:lnTo>
                    <a:pt x="332" y="1167"/>
                  </a:lnTo>
                  <a:lnTo>
                    <a:pt x="321" y="1169"/>
                  </a:lnTo>
                  <a:lnTo>
                    <a:pt x="308" y="1173"/>
                  </a:lnTo>
                  <a:lnTo>
                    <a:pt x="296" y="1176"/>
                  </a:lnTo>
                  <a:lnTo>
                    <a:pt x="283" y="1183"/>
                  </a:lnTo>
                  <a:lnTo>
                    <a:pt x="273" y="1176"/>
                  </a:lnTo>
                  <a:lnTo>
                    <a:pt x="261" y="1171"/>
                  </a:lnTo>
                  <a:lnTo>
                    <a:pt x="250" y="1170"/>
                  </a:lnTo>
                  <a:lnTo>
                    <a:pt x="237" y="1171"/>
                  </a:lnTo>
                  <a:lnTo>
                    <a:pt x="223" y="1175"/>
                  </a:lnTo>
                  <a:lnTo>
                    <a:pt x="209" y="1180"/>
                  </a:lnTo>
                  <a:lnTo>
                    <a:pt x="194" y="1184"/>
                  </a:lnTo>
                  <a:lnTo>
                    <a:pt x="181" y="1191"/>
                  </a:lnTo>
                  <a:lnTo>
                    <a:pt x="166" y="1197"/>
                  </a:lnTo>
                  <a:lnTo>
                    <a:pt x="152" y="1204"/>
                  </a:lnTo>
                  <a:lnTo>
                    <a:pt x="138" y="1208"/>
                  </a:lnTo>
                  <a:lnTo>
                    <a:pt x="124" y="1214"/>
                  </a:lnTo>
                  <a:lnTo>
                    <a:pt x="112" y="1216"/>
                  </a:lnTo>
                  <a:lnTo>
                    <a:pt x="99" y="1219"/>
                  </a:lnTo>
                  <a:lnTo>
                    <a:pt x="87" y="1217"/>
                  </a:lnTo>
                  <a:lnTo>
                    <a:pt x="78" y="1215"/>
                  </a:lnTo>
                  <a:lnTo>
                    <a:pt x="73" y="1204"/>
                  </a:lnTo>
                  <a:lnTo>
                    <a:pt x="69" y="1194"/>
                  </a:lnTo>
                  <a:lnTo>
                    <a:pt x="69" y="1185"/>
                  </a:lnTo>
                  <a:lnTo>
                    <a:pt x="71" y="1177"/>
                  </a:lnTo>
                  <a:lnTo>
                    <a:pt x="75" y="1170"/>
                  </a:lnTo>
                  <a:lnTo>
                    <a:pt x="81" y="1163"/>
                  </a:lnTo>
                  <a:lnTo>
                    <a:pt x="87" y="1158"/>
                  </a:lnTo>
                  <a:lnTo>
                    <a:pt x="96" y="1152"/>
                  </a:lnTo>
                  <a:lnTo>
                    <a:pt x="104" y="1146"/>
                  </a:lnTo>
                  <a:lnTo>
                    <a:pt x="113" y="1142"/>
                  </a:lnTo>
                  <a:lnTo>
                    <a:pt x="121" y="1136"/>
                  </a:lnTo>
                  <a:lnTo>
                    <a:pt x="130" y="1131"/>
                  </a:lnTo>
                  <a:lnTo>
                    <a:pt x="137" y="1127"/>
                  </a:lnTo>
                  <a:lnTo>
                    <a:pt x="144" y="1121"/>
                  </a:lnTo>
                  <a:lnTo>
                    <a:pt x="150" y="1116"/>
                  </a:lnTo>
                  <a:lnTo>
                    <a:pt x="154" y="1111"/>
                  </a:lnTo>
                  <a:lnTo>
                    <a:pt x="153" y="1099"/>
                  </a:lnTo>
                  <a:lnTo>
                    <a:pt x="154" y="1089"/>
                  </a:lnTo>
                  <a:lnTo>
                    <a:pt x="156" y="1077"/>
                  </a:lnTo>
                  <a:lnTo>
                    <a:pt x="159" y="1067"/>
                  </a:lnTo>
                  <a:lnTo>
                    <a:pt x="162" y="1057"/>
                  </a:lnTo>
                  <a:lnTo>
                    <a:pt x="167" y="1045"/>
                  </a:lnTo>
                  <a:lnTo>
                    <a:pt x="170" y="1035"/>
                  </a:lnTo>
                  <a:lnTo>
                    <a:pt x="174" y="1024"/>
                  </a:lnTo>
                  <a:lnTo>
                    <a:pt x="176" y="1014"/>
                  </a:lnTo>
                  <a:lnTo>
                    <a:pt x="178" y="1005"/>
                  </a:lnTo>
                  <a:lnTo>
                    <a:pt x="179" y="995"/>
                  </a:lnTo>
                  <a:lnTo>
                    <a:pt x="179" y="984"/>
                  </a:lnTo>
                  <a:lnTo>
                    <a:pt x="177" y="975"/>
                  </a:lnTo>
                  <a:lnTo>
                    <a:pt x="173" y="965"/>
                  </a:lnTo>
                  <a:lnTo>
                    <a:pt x="167" y="955"/>
                  </a:lnTo>
                  <a:lnTo>
                    <a:pt x="159" y="946"/>
                  </a:lnTo>
                  <a:lnTo>
                    <a:pt x="154" y="934"/>
                  </a:lnTo>
                  <a:lnTo>
                    <a:pt x="152" y="922"/>
                  </a:lnTo>
                  <a:lnTo>
                    <a:pt x="151" y="912"/>
                  </a:lnTo>
                  <a:lnTo>
                    <a:pt x="151" y="901"/>
                  </a:lnTo>
                  <a:lnTo>
                    <a:pt x="152" y="890"/>
                  </a:lnTo>
                  <a:lnTo>
                    <a:pt x="154" y="881"/>
                  </a:lnTo>
                  <a:lnTo>
                    <a:pt x="158" y="870"/>
                  </a:lnTo>
                  <a:lnTo>
                    <a:pt x="161" y="860"/>
                  </a:lnTo>
                  <a:lnTo>
                    <a:pt x="164" y="851"/>
                  </a:lnTo>
                  <a:lnTo>
                    <a:pt x="170" y="842"/>
                  </a:lnTo>
                  <a:lnTo>
                    <a:pt x="175" y="833"/>
                  </a:lnTo>
                  <a:lnTo>
                    <a:pt x="179" y="823"/>
                  </a:lnTo>
                  <a:lnTo>
                    <a:pt x="185" y="814"/>
                  </a:lnTo>
                  <a:lnTo>
                    <a:pt x="190" y="806"/>
                  </a:lnTo>
                  <a:lnTo>
                    <a:pt x="196" y="797"/>
                  </a:lnTo>
                  <a:lnTo>
                    <a:pt x="200" y="789"/>
                  </a:lnTo>
                  <a:lnTo>
                    <a:pt x="204" y="775"/>
                  </a:lnTo>
                  <a:lnTo>
                    <a:pt x="206" y="764"/>
                  </a:lnTo>
                  <a:lnTo>
                    <a:pt x="206" y="752"/>
                  </a:lnTo>
                  <a:lnTo>
                    <a:pt x="205" y="741"/>
                  </a:lnTo>
                  <a:lnTo>
                    <a:pt x="202" y="729"/>
                  </a:lnTo>
                  <a:lnTo>
                    <a:pt x="199" y="719"/>
                  </a:lnTo>
                  <a:lnTo>
                    <a:pt x="194" y="708"/>
                  </a:lnTo>
                  <a:lnTo>
                    <a:pt x="189" y="698"/>
                  </a:lnTo>
                  <a:lnTo>
                    <a:pt x="183" y="688"/>
                  </a:lnTo>
                  <a:lnTo>
                    <a:pt x="176" y="677"/>
                  </a:lnTo>
                  <a:lnTo>
                    <a:pt x="170" y="667"/>
                  </a:lnTo>
                  <a:lnTo>
                    <a:pt x="163" y="657"/>
                  </a:lnTo>
                  <a:lnTo>
                    <a:pt x="158" y="646"/>
                  </a:lnTo>
                  <a:lnTo>
                    <a:pt x="152" y="636"/>
                  </a:lnTo>
                  <a:lnTo>
                    <a:pt x="146" y="625"/>
                  </a:lnTo>
                  <a:lnTo>
                    <a:pt x="143" y="614"/>
                  </a:lnTo>
                  <a:lnTo>
                    <a:pt x="140" y="610"/>
                  </a:lnTo>
                  <a:lnTo>
                    <a:pt x="139" y="605"/>
                  </a:lnTo>
                  <a:lnTo>
                    <a:pt x="138" y="600"/>
                  </a:lnTo>
                  <a:lnTo>
                    <a:pt x="138" y="596"/>
                  </a:lnTo>
                  <a:lnTo>
                    <a:pt x="137" y="590"/>
                  </a:lnTo>
                  <a:lnTo>
                    <a:pt x="137" y="586"/>
                  </a:lnTo>
                  <a:lnTo>
                    <a:pt x="137" y="580"/>
                  </a:lnTo>
                  <a:lnTo>
                    <a:pt x="136" y="575"/>
                  </a:lnTo>
                  <a:lnTo>
                    <a:pt x="135" y="571"/>
                  </a:lnTo>
                  <a:lnTo>
                    <a:pt x="133" y="565"/>
                  </a:lnTo>
                  <a:lnTo>
                    <a:pt x="132" y="561"/>
                  </a:lnTo>
                  <a:lnTo>
                    <a:pt x="129" y="557"/>
                  </a:lnTo>
                  <a:lnTo>
                    <a:pt x="125" y="553"/>
                  </a:lnTo>
                  <a:lnTo>
                    <a:pt x="122" y="550"/>
                  </a:lnTo>
                  <a:lnTo>
                    <a:pt x="116" y="548"/>
                  </a:lnTo>
                  <a:lnTo>
                    <a:pt x="110" y="547"/>
                  </a:lnTo>
                  <a:lnTo>
                    <a:pt x="110" y="533"/>
                  </a:lnTo>
                  <a:lnTo>
                    <a:pt x="109" y="519"/>
                  </a:lnTo>
                  <a:lnTo>
                    <a:pt x="106" y="507"/>
                  </a:lnTo>
                  <a:lnTo>
                    <a:pt x="102" y="496"/>
                  </a:lnTo>
                  <a:lnTo>
                    <a:pt x="97" y="486"/>
                  </a:lnTo>
                  <a:lnTo>
                    <a:pt x="91" y="475"/>
                  </a:lnTo>
                  <a:lnTo>
                    <a:pt x="84" y="466"/>
                  </a:lnTo>
                  <a:lnTo>
                    <a:pt x="76" y="457"/>
                  </a:lnTo>
                  <a:lnTo>
                    <a:pt x="68" y="448"/>
                  </a:lnTo>
                  <a:lnTo>
                    <a:pt x="60" y="439"/>
                  </a:lnTo>
                  <a:lnTo>
                    <a:pt x="51" y="429"/>
                  </a:lnTo>
                  <a:lnTo>
                    <a:pt x="43" y="419"/>
                  </a:lnTo>
                  <a:lnTo>
                    <a:pt x="33" y="410"/>
                  </a:lnTo>
                  <a:lnTo>
                    <a:pt x="25" y="399"/>
                  </a:lnTo>
                  <a:lnTo>
                    <a:pt x="18" y="389"/>
                  </a:lnTo>
                  <a:lnTo>
                    <a:pt x="12" y="379"/>
                  </a:lnTo>
                  <a:lnTo>
                    <a:pt x="16" y="356"/>
                  </a:lnTo>
                  <a:lnTo>
                    <a:pt x="20" y="334"/>
                  </a:lnTo>
                  <a:lnTo>
                    <a:pt x="22" y="313"/>
                  </a:lnTo>
                  <a:lnTo>
                    <a:pt x="22" y="293"/>
                  </a:lnTo>
                  <a:lnTo>
                    <a:pt x="22" y="272"/>
                  </a:lnTo>
                  <a:lnTo>
                    <a:pt x="20" y="252"/>
                  </a:lnTo>
                  <a:lnTo>
                    <a:pt x="17" y="233"/>
                  </a:lnTo>
                  <a:lnTo>
                    <a:pt x="15" y="213"/>
                  </a:lnTo>
                  <a:lnTo>
                    <a:pt x="12" y="194"/>
                  </a:lnTo>
                  <a:lnTo>
                    <a:pt x="8" y="175"/>
                  </a:lnTo>
                  <a:lnTo>
                    <a:pt x="6" y="156"/>
                  </a:lnTo>
                  <a:lnTo>
                    <a:pt x="4" y="138"/>
                  </a:lnTo>
                  <a:lnTo>
                    <a:pt x="1" y="118"/>
                  </a:lnTo>
                  <a:lnTo>
                    <a:pt x="0" y="100"/>
                  </a:lnTo>
                  <a:lnTo>
                    <a:pt x="0" y="80"/>
                  </a:lnTo>
                  <a:lnTo>
                    <a:pt x="1" y="62"/>
                  </a:lnTo>
                  <a:lnTo>
                    <a:pt x="51" y="58"/>
                  </a:lnTo>
                  <a:lnTo>
                    <a:pt x="99" y="55"/>
                  </a:lnTo>
                  <a:lnTo>
                    <a:pt x="148" y="51"/>
                  </a:lnTo>
                  <a:lnTo>
                    <a:pt x="197" y="48"/>
                  </a:lnTo>
                  <a:lnTo>
                    <a:pt x="246" y="46"/>
                  </a:lnTo>
                  <a:lnTo>
                    <a:pt x="294" y="42"/>
                  </a:lnTo>
                  <a:lnTo>
                    <a:pt x="343" y="39"/>
                  </a:lnTo>
                  <a:lnTo>
                    <a:pt x="391" y="35"/>
                  </a:lnTo>
                  <a:lnTo>
                    <a:pt x="439" y="31"/>
                  </a:lnTo>
                  <a:lnTo>
                    <a:pt x="489" y="27"/>
                  </a:lnTo>
                  <a:lnTo>
                    <a:pt x="538" y="24"/>
                  </a:lnTo>
                  <a:lnTo>
                    <a:pt x="588" y="19"/>
                  </a:lnTo>
                  <a:lnTo>
                    <a:pt x="637" y="15"/>
                  </a:lnTo>
                  <a:lnTo>
                    <a:pt x="688" y="10"/>
                  </a:lnTo>
                  <a:lnTo>
                    <a:pt x="738" y="4"/>
                  </a:lnTo>
                  <a:lnTo>
                    <a:pt x="790" y="0"/>
                  </a:lnTo>
                  <a:lnTo>
                    <a:pt x="791" y="4"/>
                  </a:lnTo>
                  <a:lnTo>
                    <a:pt x="792" y="10"/>
                  </a:lnTo>
                  <a:lnTo>
                    <a:pt x="795" y="15"/>
                  </a:lnTo>
                  <a:lnTo>
                    <a:pt x="797" y="18"/>
                  </a:lnTo>
                  <a:lnTo>
                    <a:pt x="800" y="23"/>
                  </a:lnTo>
                  <a:lnTo>
                    <a:pt x="804" y="26"/>
                  </a:lnTo>
                  <a:lnTo>
                    <a:pt x="806" y="28"/>
                  </a:lnTo>
                  <a:lnTo>
                    <a:pt x="809" y="32"/>
                  </a:lnTo>
                  <a:lnTo>
                    <a:pt x="813" y="35"/>
                  </a:lnTo>
                  <a:lnTo>
                    <a:pt x="816" y="39"/>
                  </a:lnTo>
                  <a:lnTo>
                    <a:pt x="819" y="42"/>
                  </a:lnTo>
                  <a:lnTo>
                    <a:pt x="821" y="46"/>
                  </a:lnTo>
                  <a:lnTo>
                    <a:pt x="823" y="50"/>
                  </a:lnTo>
                  <a:lnTo>
                    <a:pt x="824" y="55"/>
                  </a:lnTo>
                  <a:lnTo>
                    <a:pt x="826" y="59"/>
                  </a:lnTo>
                  <a:lnTo>
                    <a:pt x="826" y="66"/>
                  </a:lnTo>
                  <a:lnTo>
                    <a:pt x="824" y="66"/>
                  </a:lnTo>
                  <a:lnTo>
                    <a:pt x="824" y="67"/>
                  </a:lnTo>
                  <a:lnTo>
                    <a:pt x="824" y="69"/>
                  </a:lnTo>
                  <a:lnTo>
                    <a:pt x="824" y="71"/>
                  </a:lnTo>
                  <a:lnTo>
                    <a:pt x="824" y="73"/>
                  </a:lnTo>
                  <a:lnTo>
                    <a:pt x="824" y="75"/>
                  </a:lnTo>
                  <a:lnTo>
                    <a:pt x="823" y="79"/>
                  </a:lnTo>
                  <a:lnTo>
                    <a:pt x="823" y="82"/>
                  </a:lnTo>
                  <a:lnTo>
                    <a:pt x="823" y="85"/>
                  </a:lnTo>
                  <a:lnTo>
                    <a:pt x="822" y="88"/>
                  </a:lnTo>
                  <a:lnTo>
                    <a:pt x="822" y="90"/>
                  </a:lnTo>
                  <a:lnTo>
                    <a:pt x="822" y="93"/>
                  </a:lnTo>
                  <a:lnTo>
                    <a:pt x="822" y="95"/>
                  </a:lnTo>
                  <a:lnTo>
                    <a:pt x="822" y="96"/>
                  </a:lnTo>
                  <a:lnTo>
                    <a:pt x="822" y="97"/>
                  </a:lnTo>
                  <a:lnTo>
                    <a:pt x="822" y="98"/>
                  </a:lnTo>
                  <a:lnTo>
                    <a:pt x="823" y="105"/>
                  </a:lnTo>
                  <a:lnTo>
                    <a:pt x="827" y="112"/>
                  </a:lnTo>
                  <a:lnTo>
                    <a:pt x="829" y="119"/>
                  </a:lnTo>
                  <a:lnTo>
                    <a:pt x="832" y="125"/>
                  </a:lnTo>
                  <a:lnTo>
                    <a:pt x="835" y="131"/>
                  </a:lnTo>
                  <a:lnTo>
                    <a:pt x="838" y="136"/>
                  </a:lnTo>
                  <a:lnTo>
                    <a:pt x="842" y="141"/>
                  </a:lnTo>
                  <a:lnTo>
                    <a:pt x="845" y="146"/>
                  </a:lnTo>
                  <a:lnTo>
                    <a:pt x="849" y="150"/>
                  </a:lnTo>
                  <a:lnTo>
                    <a:pt x="852" y="156"/>
                  </a:lnTo>
                  <a:lnTo>
                    <a:pt x="855" y="160"/>
                  </a:lnTo>
                  <a:lnTo>
                    <a:pt x="859" y="166"/>
                  </a:lnTo>
                  <a:lnTo>
                    <a:pt x="862" y="172"/>
                  </a:lnTo>
                  <a:lnTo>
                    <a:pt x="865" y="178"/>
                  </a:lnTo>
                  <a:lnTo>
                    <a:pt x="867" y="185"/>
                  </a:lnTo>
                  <a:lnTo>
                    <a:pt x="869" y="193"/>
                  </a:lnTo>
                  <a:lnTo>
                    <a:pt x="877" y="195"/>
                  </a:lnTo>
                  <a:lnTo>
                    <a:pt x="883" y="197"/>
                  </a:lnTo>
                  <a:lnTo>
                    <a:pt x="889" y="201"/>
                  </a:lnTo>
                  <a:lnTo>
                    <a:pt x="892" y="204"/>
                  </a:lnTo>
                  <a:lnTo>
                    <a:pt x="895" y="208"/>
                  </a:lnTo>
                  <a:lnTo>
                    <a:pt x="896" y="211"/>
                  </a:lnTo>
                  <a:lnTo>
                    <a:pt x="897" y="214"/>
                  </a:lnTo>
                  <a:lnTo>
                    <a:pt x="897" y="219"/>
                  </a:lnTo>
                  <a:lnTo>
                    <a:pt x="897" y="224"/>
                  </a:lnTo>
                  <a:lnTo>
                    <a:pt x="897" y="228"/>
                  </a:lnTo>
                  <a:lnTo>
                    <a:pt x="896" y="233"/>
                  </a:lnTo>
                  <a:lnTo>
                    <a:pt x="896" y="239"/>
                  </a:lnTo>
                  <a:lnTo>
                    <a:pt x="895" y="244"/>
                  </a:lnTo>
                  <a:lnTo>
                    <a:pt x="896" y="249"/>
                  </a:lnTo>
                  <a:lnTo>
                    <a:pt x="896" y="255"/>
                  </a:lnTo>
                  <a:lnTo>
                    <a:pt x="898" y="262"/>
                  </a:lnTo>
                  <a:lnTo>
                    <a:pt x="883" y="259"/>
                  </a:lnTo>
                  <a:lnTo>
                    <a:pt x="872" y="258"/>
                  </a:lnTo>
                  <a:lnTo>
                    <a:pt x="865" y="259"/>
                  </a:lnTo>
                  <a:lnTo>
                    <a:pt x="860" y="262"/>
                  </a:lnTo>
                  <a:lnTo>
                    <a:pt x="858" y="265"/>
                  </a:lnTo>
                  <a:lnTo>
                    <a:pt x="858" y="271"/>
                  </a:lnTo>
                  <a:lnTo>
                    <a:pt x="859" y="275"/>
                  </a:lnTo>
                  <a:lnTo>
                    <a:pt x="861" y="282"/>
                  </a:lnTo>
                  <a:lnTo>
                    <a:pt x="864" y="289"/>
                  </a:lnTo>
                  <a:lnTo>
                    <a:pt x="867" y="296"/>
                  </a:lnTo>
                  <a:lnTo>
                    <a:pt x="869" y="304"/>
                  </a:lnTo>
                  <a:lnTo>
                    <a:pt x="872" y="312"/>
                  </a:lnTo>
                  <a:lnTo>
                    <a:pt x="873" y="320"/>
                  </a:lnTo>
                  <a:lnTo>
                    <a:pt x="872" y="327"/>
                  </a:lnTo>
                  <a:lnTo>
                    <a:pt x="868" y="335"/>
                  </a:lnTo>
                  <a:lnTo>
                    <a:pt x="864" y="342"/>
                  </a:lnTo>
                  <a:lnTo>
                    <a:pt x="860" y="350"/>
                  </a:lnTo>
                  <a:lnTo>
                    <a:pt x="855" y="360"/>
                  </a:lnTo>
                  <a:lnTo>
                    <a:pt x="851" y="370"/>
                  </a:lnTo>
                  <a:lnTo>
                    <a:pt x="845" y="379"/>
                  </a:lnTo>
                  <a:lnTo>
                    <a:pt x="839" y="389"/>
                  </a:lnTo>
                  <a:lnTo>
                    <a:pt x="834" y="399"/>
                  </a:lnTo>
                  <a:lnTo>
                    <a:pt x="828" y="410"/>
                  </a:lnTo>
                  <a:lnTo>
                    <a:pt x="821" y="420"/>
                  </a:lnTo>
                  <a:lnTo>
                    <a:pt x="815" y="430"/>
                  </a:lnTo>
                  <a:lnTo>
                    <a:pt x="809" y="441"/>
                  </a:lnTo>
                  <a:lnTo>
                    <a:pt x="805" y="451"/>
                  </a:lnTo>
                  <a:lnTo>
                    <a:pt x="801" y="461"/>
                  </a:lnTo>
                  <a:lnTo>
                    <a:pt x="798" y="472"/>
                  </a:lnTo>
                  <a:lnTo>
                    <a:pt x="796" y="482"/>
                  </a:lnTo>
                  <a:lnTo>
                    <a:pt x="795" y="493"/>
                  </a:lnTo>
                  <a:lnTo>
                    <a:pt x="796" y="503"/>
                  </a:lnTo>
                  <a:lnTo>
                    <a:pt x="785" y="509"/>
                  </a:lnTo>
                  <a:lnTo>
                    <a:pt x="778" y="515"/>
                  </a:lnTo>
                  <a:lnTo>
                    <a:pt x="774" y="524"/>
                  </a:lnTo>
                  <a:lnTo>
                    <a:pt x="772" y="530"/>
                  </a:lnTo>
                  <a:lnTo>
                    <a:pt x="772" y="538"/>
                  </a:lnTo>
                  <a:lnTo>
                    <a:pt x="772" y="547"/>
                  </a:lnTo>
                  <a:lnTo>
                    <a:pt x="774" y="556"/>
                  </a:lnTo>
                  <a:lnTo>
                    <a:pt x="775" y="564"/>
                  </a:lnTo>
                  <a:lnTo>
                    <a:pt x="777" y="572"/>
                  </a:lnTo>
                  <a:lnTo>
                    <a:pt x="780" y="580"/>
                  </a:lnTo>
                  <a:lnTo>
                    <a:pt x="781" y="587"/>
                  </a:lnTo>
                  <a:lnTo>
                    <a:pt x="781" y="595"/>
                  </a:lnTo>
                  <a:lnTo>
                    <a:pt x="778" y="600"/>
                  </a:lnTo>
                  <a:lnTo>
                    <a:pt x="776" y="607"/>
                  </a:lnTo>
                  <a:lnTo>
                    <a:pt x="770" y="613"/>
                  </a:lnTo>
                  <a:lnTo>
                    <a:pt x="762" y="619"/>
                  </a:lnTo>
                  <a:lnTo>
                    <a:pt x="760" y="623"/>
                  </a:lnTo>
                  <a:lnTo>
                    <a:pt x="758" y="628"/>
                  </a:lnTo>
                  <a:lnTo>
                    <a:pt x="755" y="634"/>
                  </a:lnTo>
                  <a:lnTo>
                    <a:pt x="753" y="638"/>
                  </a:lnTo>
                  <a:lnTo>
                    <a:pt x="751" y="643"/>
                  </a:lnTo>
                  <a:lnTo>
                    <a:pt x="750" y="648"/>
                  </a:lnTo>
                  <a:lnTo>
                    <a:pt x="747" y="652"/>
                  </a:lnTo>
                  <a:lnTo>
                    <a:pt x="746" y="657"/>
                  </a:lnTo>
                  <a:lnTo>
                    <a:pt x="745" y="661"/>
                  </a:lnTo>
                  <a:lnTo>
                    <a:pt x="745" y="666"/>
                  </a:lnTo>
                  <a:lnTo>
                    <a:pt x="745" y="671"/>
                  </a:lnTo>
                  <a:lnTo>
                    <a:pt x="745" y="674"/>
                  </a:lnTo>
                  <a:lnTo>
                    <a:pt x="746" y="679"/>
                  </a:lnTo>
                  <a:lnTo>
                    <a:pt x="749" y="683"/>
                  </a:lnTo>
                  <a:lnTo>
                    <a:pt x="751" y="687"/>
                  </a:lnTo>
                  <a:lnTo>
                    <a:pt x="754" y="691"/>
                  </a:lnTo>
                  <a:lnTo>
                    <a:pt x="760" y="690"/>
                  </a:lnTo>
                  <a:lnTo>
                    <a:pt x="777" y="689"/>
                  </a:lnTo>
                  <a:lnTo>
                    <a:pt x="805" y="687"/>
                  </a:lnTo>
                  <a:lnTo>
                    <a:pt x="839" y="684"/>
                  </a:lnTo>
                  <a:lnTo>
                    <a:pt x="881" y="681"/>
                  </a:lnTo>
                  <a:lnTo>
                    <a:pt x="928" y="677"/>
                  </a:lnTo>
                  <a:lnTo>
                    <a:pt x="977" y="673"/>
                  </a:lnTo>
                  <a:lnTo>
                    <a:pt x="1029" y="669"/>
                  </a:lnTo>
                  <a:lnTo>
                    <a:pt x="1080" y="666"/>
                  </a:lnTo>
                  <a:lnTo>
                    <a:pt x="1129" y="661"/>
                  </a:lnTo>
                  <a:lnTo>
                    <a:pt x="1176" y="658"/>
                  </a:lnTo>
                  <a:lnTo>
                    <a:pt x="1218" y="654"/>
                  </a:lnTo>
                  <a:lnTo>
                    <a:pt x="1252" y="652"/>
                  </a:lnTo>
                  <a:lnTo>
                    <a:pt x="1280" y="650"/>
                  </a:lnTo>
                  <a:lnTo>
                    <a:pt x="1297" y="649"/>
                  </a:lnTo>
                  <a:lnTo>
                    <a:pt x="1304" y="649"/>
                  </a:lnTo>
                  <a:lnTo>
                    <a:pt x="1304" y="653"/>
                  </a:lnTo>
                  <a:lnTo>
                    <a:pt x="1304" y="660"/>
                  </a:lnTo>
                  <a:lnTo>
                    <a:pt x="1303" y="666"/>
                  </a:lnTo>
                  <a:lnTo>
                    <a:pt x="1303" y="672"/>
                  </a:lnTo>
                  <a:lnTo>
                    <a:pt x="1302" y="679"/>
                  </a:lnTo>
                  <a:lnTo>
                    <a:pt x="1300" y="686"/>
                  </a:lnTo>
                  <a:lnTo>
                    <a:pt x="1299" y="691"/>
                  </a:lnTo>
                  <a:lnTo>
                    <a:pt x="1298" y="698"/>
                  </a:lnTo>
                  <a:lnTo>
                    <a:pt x="1296" y="705"/>
                  </a:lnTo>
                  <a:lnTo>
                    <a:pt x="1295" y="712"/>
                  </a:lnTo>
                  <a:lnTo>
                    <a:pt x="1292" y="718"/>
                  </a:lnTo>
                  <a:lnTo>
                    <a:pt x="1290" y="725"/>
                  </a:lnTo>
                  <a:lnTo>
                    <a:pt x="1289" y="731"/>
                  </a:lnTo>
                  <a:lnTo>
                    <a:pt x="1287" y="737"/>
                  </a:lnTo>
                  <a:lnTo>
                    <a:pt x="1284" y="743"/>
                  </a:lnTo>
                  <a:lnTo>
                    <a:pt x="1282" y="750"/>
                  </a:lnTo>
                  <a:lnTo>
                    <a:pt x="1284" y="761"/>
                  </a:lnTo>
                  <a:lnTo>
                    <a:pt x="1289" y="773"/>
                  </a:lnTo>
                  <a:lnTo>
                    <a:pt x="1292" y="785"/>
                  </a:lnTo>
                  <a:lnTo>
                    <a:pt x="1298" y="797"/>
                  </a:lnTo>
                  <a:lnTo>
                    <a:pt x="1303" y="808"/>
                  </a:lnTo>
                  <a:lnTo>
                    <a:pt x="1310" y="819"/>
                  </a:lnTo>
                  <a:lnTo>
                    <a:pt x="1315" y="830"/>
                  </a:lnTo>
                  <a:lnTo>
                    <a:pt x="1322" y="842"/>
                  </a:lnTo>
                  <a:lnTo>
                    <a:pt x="1329" y="852"/>
                  </a:lnTo>
                  <a:lnTo>
                    <a:pt x="1337" y="862"/>
                  </a:lnTo>
                  <a:lnTo>
                    <a:pt x="1345" y="873"/>
                  </a:lnTo>
                  <a:lnTo>
                    <a:pt x="1353" y="883"/>
                  </a:lnTo>
                  <a:lnTo>
                    <a:pt x="1361" y="892"/>
                  </a:lnTo>
                  <a:lnTo>
                    <a:pt x="1371" y="903"/>
                  </a:lnTo>
                  <a:lnTo>
                    <a:pt x="1380" y="912"/>
                  </a:lnTo>
                  <a:lnTo>
                    <a:pt x="1389" y="92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0" name="Freeform 58"/>
            <p:cNvSpPr>
              <a:spLocks/>
            </p:cNvSpPr>
            <p:nvPr/>
          </p:nvSpPr>
          <p:spPr bwMode="auto">
            <a:xfrm>
              <a:off x="2994" y="2152"/>
              <a:ext cx="611" cy="518"/>
            </a:xfrm>
            <a:custGeom>
              <a:avLst/>
              <a:gdLst>
                <a:gd name="T0" fmla="*/ 65 w 1834"/>
                <a:gd name="T1" fmla="*/ 51 h 1554"/>
                <a:gd name="T2" fmla="*/ 64 w 1834"/>
                <a:gd name="T3" fmla="*/ 51 h 1554"/>
                <a:gd name="T4" fmla="*/ 65 w 1834"/>
                <a:gd name="T5" fmla="*/ 53 h 1554"/>
                <a:gd name="T6" fmla="*/ 64 w 1834"/>
                <a:gd name="T7" fmla="*/ 54 h 1554"/>
                <a:gd name="T8" fmla="*/ 64 w 1834"/>
                <a:gd name="T9" fmla="*/ 55 h 1554"/>
                <a:gd name="T10" fmla="*/ 64 w 1834"/>
                <a:gd name="T11" fmla="*/ 56 h 1554"/>
                <a:gd name="T12" fmla="*/ 64 w 1834"/>
                <a:gd name="T13" fmla="*/ 58 h 1554"/>
                <a:gd name="T14" fmla="*/ 61 w 1834"/>
                <a:gd name="T15" fmla="*/ 58 h 1554"/>
                <a:gd name="T16" fmla="*/ 58 w 1834"/>
                <a:gd name="T17" fmla="*/ 58 h 1554"/>
                <a:gd name="T18" fmla="*/ 58 w 1834"/>
                <a:gd name="T19" fmla="*/ 56 h 1554"/>
                <a:gd name="T20" fmla="*/ 59 w 1834"/>
                <a:gd name="T21" fmla="*/ 53 h 1554"/>
                <a:gd name="T22" fmla="*/ 49 w 1834"/>
                <a:gd name="T23" fmla="*/ 52 h 1554"/>
                <a:gd name="T24" fmla="*/ 30 w 1834"/>
                <a:gd name="T25" fmla="*/ 54 h 1554"/>
                <a:gd name="T26" fmla="*/ 14 w 1834"/>
                <a:gd name="T27" fmla="*/ 54 h 1554"/>
                <a:gd name="T28" fmla="*/ 14 w 1834"/>
                <a:gd name="T29" fmla="*/ 52 h 1554"/>
                <a:gd name="T30" fmla="*/ 13 w 1834"/>
                <a:gd name="T31" fmla="*/ 50 h 1554"/>
                <a:gd name="T32" fmla="*/ 13 w 1834"/>
                <a:gd name="T33" fmla="*/ 39 h 1554"/>
                <a:gd name="T34" fmla="*/ 11 w 1834"/>
                <a:gd name="T35" fmla="*/ 27 h 1554"/>
                <a:gd name="T36" fmla="*/ 9 w 1834"/>
                <a:gd name="T37" fmla="*/ 21 h 1554"/>
                <a:gd name="T38" fmla="*/ 7 w 1834"/>
                <a:gd name="T39" fmla="*/ 19 h 1554"/>
                <a:gd name="T40" fmla="*/ 6 w 1834"/>
                <a:gd name="T41" fmla="*/ 17 h 1554"/>
                <a:gd name="T42" fmla="*/ 7 w 1834"/>
                <a:gd name="T43" fmla="*/ 15 h 1554"/>
                <a:gd name="T44" fmla="*/ 8 w 1834"/>
                <a:gd name="T45" fmla="*/ 13 h 1554"/>
                <a:gd name="T46" fmla="*/ 5 w 1834"/>
                <a:gd name="T47" fmla="*/ 13 h 1554"/>
                <a:gd name="T48" fmla="*/ 4 w 1834"/>
                <a:gd name="T49" fmla="*/ 11 h 1554"/>
                <a:gd name="T50" fmla="*/ 2 w 1834"/>
                <a:gd name="T51" fmla="*/ 8 h 1554"/>
                <a:gd name="T52" fmla="*/ 1 w 1834"/>
                <a:gd name="T53" fmla="*/ 5 h 1554"/>
                <a:gd name="T54" fmla="*/ 7 w 1834"/>
                <a:gd name="T55" fmla="*/ 2 h 1554"/>
                <a:gd name="T56" fmla="*/ 23 w 1834"/>
                <a:gd name="T57" fmla="*/ 1 h 1554"/>
                <a:gd name="T58" fmla="*/ 37 w 1834"/>
                <a:gd name="T59" fmla="*/ 0 h 1554"/>
                <a:gd name="T60" fmla="*/ 39 w 1834"/>
                <a:gd name="T61" fmla="*/ 2 h 1554"/>
                <a:gd name="T62" fmla="*/ 41 w 1834"/>
                <a:gd name="T63" fmla="*/ 3 h 1554"/>
                <a:gd name="T64" fmla="*/ 41 w 1834"/>
                <a:gd name="T65" fmla="*/ 5 h 1554"/>
                <a:gd name="T66" fmla="*/ 42 w 1834"/>
                <a:gd name="T67" fmla="*/ 6 h 1554"/>
                <a:gd name="T68" fmla="*/ 43 w 1834"/>
                <a:gd name="T69" fmla="*/ 10 h 1554"/>
                <a:gd name="T70" fmla="*/ 46 w 1834"/>
                <a:gd name="T71" fmla="*/ 13 h 1554"/>
                <a:gd name="T72" fmla="*/ 50 w 1834"/>
                <a:gd name="T73" fmla="*/ 16 h 1554"/>
                <a:gd name="T74" fmla="*/ 51 w 1834"/>
                <a:gd name="T75" fmla="*/ 18 h 1554"/>
                <a:gd name="T76" fmla="*/ 53 w 1834"/>
                <a:gd name="T77" fmla="*/ 20 h 1554"/>
                <a:gd name="T78" fmla="*/ 53 w 1834"/>
                <a:gd name="T79" fmla="*/ 19 h 1554"/>
                <a:gd name="T80" fmla="*/ 54 w 1834"/>
                <a:gd name="T81" fmla="*/ 18 h 1554"/>
                <a:gd name="T82" fmla="*/ 55 w 1834"/>
                <a:gd name="T83" fmla="*/ 19 h 1554"/>
                <a:gd name="T84" fmla="*/ 56 w 1834"/>
                <a:gd name="T85" fmla="*/ 20 h 1554"/>
                <a:gd name="T86" fmla="*/ 56 w 1834"/>
                <a:gd name="T87" fmla="*/ 22 h 1554"/>
                <a:gd name="T88" fmla="*/ 56 w 1834"/>
                <a:gd name="T89" fmla="*/ 23 h 1554"/>
                <a:gd name="T90" fmla="*/ 56 w 1834"/>
                <a:gd name="T91" fmla="*/ 25 h 1554"/>
                <a:gd name="T92" fmla="*/ 56 w 1834"/>
                <a:gd name="T93" fmla="*/ 28 h 1554"/>
                <a:gd name="T94" fmla="*/ 57 w 1834"/>
                <a:gd name="T95" fmla="*/ 30 h 1554"/>
                <a:gd name="T96" fmla="*/ 59 w 1834"/>
                <a:gd name="T97" fmla="*/ 32 h 1554"/>
                <a:gd name="T98" fmla="*/ 61 w 1834"/>
                <a:gd name="T99" fmla="*/ 33 h 1554"/>
                <a:gd name="T100" fmla="*/ 63 w 1834"/>
                <a:gd name="T101" fmla="*/ 34 h 1554"/>
                <a:gd name="T102" fmla="*/ 66 w 1834"/>
                <a:gd name="T103" fmla="*/ 37 h 1554"/>
                <a:gd name="T104" fmla="*/ 66 w 1834"/>
                <a:gd name="T105" fmla="*/ 41 h 1554"/>
                <a:gd name="T106" fmla="*/ 67 w 1834"/>
                <a:gd name="T107" fmla="*/ 42 h 1554"/>
                <a:gd name="T108" fmla="*/ 68 w 1834"/>
                <a:gd name="T109" fmla="*/ 42 h 1554"/>
                <a:gd name="T110" fmla="*/ 67 w 1834"/>
                <a:gd name="T111" fmla="*/ 43 h 1554"/>
                <a:gd name="T112" fmla="*/ 67 w 1834"/>
                <a:gd name="T113" fmla="*/ 45 h 1554"/>
                <a:gd name="T114" fmla="*/ 67 w 1834"/>
                <a:gd name="T115" fmla="*/ 47 h 1554"/>
                <a:gd name="T116" fmla="*/ 68 w 1834"/>
                <a:gd name="T117" fmla="*/ 48 h 1554"/>
                <a:gd name="T118" fmla="*/ 67 w 1834"/>
                <a:gd name="T119" fmla="*/ 49 h 1554"/>
                <a:gd name="T120" fmla="*/ 67 w 1834"/>
                <a:gd name="T121" fmla="*/ 49 h 155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34"/>
                <a:gd name="T184" fmla="*/ 0 h 1554"/>
                <a:gd name="T185" fmla="*/ 1834 w 1834"/>
                <a:gd name="T186" fmla="*/ 1554 h 155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34" h="1554">
                  <a:moveTo>
                    <a:pt x="1801" y="1348"/>
                  </a:moveTo>
                  <a:lnTo>
                    <a:pt x="1798" y="1354"/>
                  </a:lnTo>
                  <a:lnTo>
                    <a:pt x="1795" y="1358"/>
                  </a:lnTo>
                  <a:lnTo>
                    <a:pt x="1790" y="1362"/>
                  </a:lnTo>
                  <a:lnTo>
                    <a:pt x="1783" y="1364"/>
                  </a:lnTo>
                  <a:lnTo>
                    <a:pt x="1775" y="1364"/>
                  </a:lnTo>
                  <a:lnTo>
                    <a:pt x="1768" y="1365"/>
                  </a:lnTo>
                  <a:lnTo>
                    <a:pt x="1760" y="1365"/>
                  </a:lnTo>
                  <a:lnTo>
                    <a:pt x="1752" y="1365"/>
                  </a:lnTo>
                  <a:lnTo>
                    <a:pt x="1745" y="1366"/>
                  </a:lnTo>
                  <a:lnTo>
                    <a:pt x="1740" y="1368"/>
                  </a:lnTo>
                  <a:lnTo>
                    <a:pt x="1735" y="1371"/>
                  </a:lnTo>
                  <a:lnTo>
                    <a:pt x="1734" y="1374"/>
                  </a:lnTo>
                  <a:lnTo>
                    <a:pt x="1734" y="1380"/>
                  </a:lnTo>
                  <a:lnTo>
                    <a:pt x="1736" y="1388"/>
                  </a:lnTo>
                  <a:lnTo>
                    <a:pt x="1743" y="1397"/>
                  </a:lnTo>
                  <a:lnTo>
                    <a:pt x="1754" y="1411"/>
                  </a:lnTo>
                  <a:lnTo>
                    <a:pt x="1756" y="1417"/>
                  </a:lnTo>
                  <a:lnTo>
                    <a:pt x="1756" y="1423"/>
                  </a:lnTo>
                  <a:lnTo>
                    <a:pt x="1755" y="1427"/>
                  </a:lnTo>
                  <a:lnTo>
                    <a:pt x="1751" y="1431"/>
                  </a:lnTo>
                  <a:lnTo>
                    <a:pt x="1747" y="1434"/>
                  </a:lnTo>
                  <a:lnTo>
                    <a:pt x="1742" y="1436"/>
                  </a:lnTo>
                  <a:lnTo>
                    <a:pt x="1736" y="1439"/>
                  </a:lnTo>
                  <a:lnTo>
                    <a:pt x="1731" y="1441"/>
                  </a:lnTo>
                  <a:lnTo>
                    <a:pt x="1726" y="1443"/>
                  </a:lnTo>
                  <a:lnTo>
                    <a:pt x="1721" y="1446"/>
                  </a:lnTo>
                  <a:lnTo>
                    <a:pt x="1717" y="1448"/>
                  </a:lnTo>
                  <a:lnTo>
                    <a:pt x="1714" y="1451"/>
                  </a:lnTo>
                  <a:lnTo>
                    <a:pt x="1714" y="1455"/>
                  </a:lnTo>
                  <a:lnTo>
                    <a:pt x="1716" y="1459"/>
                  </a:lnTo>
                  <a:lnTo>
                    <a:pt x="1719" y="1465"/>
                  </a:lnTo>
                  <a:lnTo>
                    <a:pt x="1726" y="1472"/>
                  </a:lnTo>
                  <a:lnTo>
                    <a:pt x="1722" y="1475"/>
                  </a:lnTo>
                  <a:lnTo>
                    <a:pt x="1720" y="1479"/>
                  </a:lnTo>
                  <a:lnTo>
                    <a:pt x="1718" y="1484"/>
                  </a:lnTo>
                  <a:lnTo>
                    <a:pt x="1718" y="1488"/>
                  </a:lnTo>
                  <a:lnTo>
                    <a:pt x="1718" y="1494"/>
                  </a:lnTo>
                  <a:lnTo>
                    <a:pt x="1718" y="1498"/>
                  </a:lnTo>
                  <a:lnTo>
                    <a:pt x="1719" y="1504"/>
                  </a:lnTo>
                  <a:lnTo>
                    <a:pt x="1720" y="1510"/>
                  </a:lnTo>
                  <a:lnTo>
                    <a:pt x="1721" y="1516"/>
                  </a:lnTo>
                  <a:lnTo>
                    <a:pt x="1722" y="1521"/>
                  </a:lnTo>
                  <a:lnTo>
                    <a:pt x="1724" y="1527"/>
                  </a:lnTo>
                  <a:lnTo>
                    <a:pt x="1725" y="1533"/>
                  </a:lnTo>
                  <a:lnTo>
                    <a:pt x="1725" y="1539"/>
                  </a:lnTo>
                  <a:lnTo>
                    <a:pt x="1725" y="1543"/>
                  </a:lnTo>
                  <a:lnTo>
                    <a:pt x="1725" y="1549"/>
                  </a:lnTo>
                  <a:lnTo>
                    <a:pt x="1724" y="1554"/>
                  </a:lnTo>
                  <a:lnTo>
                    <a:pt x="1721" y="1554"/>
                  </a:lnTo>
                  <a:lnTo>
                    <a:pt x="1716" y="1554"/>
                  </a:lnTo>
                  <a:lnTo>
                    <a:pt x="1708" y="1554"/>
                  </a:lnTo>
                  <a:lnTo>
                    <a:pt x="1696" y="1554"/>
                  </a:lnTo>
                  <a:lnTo>
                    <a:pt x="1683" y="1554"/>
                  </a:lnTo>
                  <a:lnTo>
                    <a:pt x="1668" y="1554"/>
                  </a:lnTo>
                  <a:lnTo>
                    <a:pt x="1654" y="1554"/>
                  </a:lnTo>
                  <a:lnTo>
                    <a:pt x="1637" y="1554"/>
                  </a:lnTo>
                  <a:lnTo>
                    <a:pt x="1621" y="1554"/>
                  </a:lnTo>
                  <a:lnTo>
                    <a:pt x="1606" y="1554"/>
                  </a:lnTo>
                  <a:lnTo>
                    <a:pt x="1591" y="1554"/>
                  </a:lnTo>
                  <a:lnTo>
                    <a:pt x="1579" y="1554"/>
                  </a:lnTo>
                  <a:lnTo>
                    <a:pt x="1567" y="1554"/>
                  </a:lnTo>
                  <a:lnTo>
                    <a:pt x="1559" y="1554"/>
                  </a:lnTo>
                  <a:lnTo>
                    <a:pt x="1553" y="1554"/>
                  </a:lnTo>
                  <a:lnTo>
                    <a:pt x="1552" y="1554"/>
                  </a:lnTo>
                  <a:lnTo>
                    <a:pt x="1553" y="1543"/>
                  </a:lnTo>
                  <a:lnTo>
                    <a:pt x="1556" y="1534"/>
                  </a:lnTo>
                  <a:lnTo>
                    <a:pt x="1559" y="1524"/>
                  </a:lnTo>
                  <a:lnTo>
                    <a:pt x="1565" y="1515"/>
                  </a:lnTo>
                  <a:lnTo>
                    <a:pt x="1570" y="1504"/>
                  </a:lnTo>
                  <a:lnTo>
                    <a:pt x="1575" y="1494"/>
                  </a:lnTo>
                  <a:lnTo>
                    <a:pt x="1581" y="1485"/>
                  </a:lnTo>
                  <a:lnTo>
                    <a:pt x="1586" y="1474"/>
                  </a:lnTo>
                  <a:lnTo>
                    <a:pt x="1589" y="1465"/>
                  </a:lnTo>
                  <a:lnTo>
                    <a:pt x="1591" y="1455"/>
                  </a:lnTo>
                  <a:lnTo>
                    <a:pt x="1591" y="1446"/>
                  </a:lnTo>
                  <a:lnTo>
                    <a:pt x="1590" y="1436"/>
                  </a:lnTo>
                  <a:lnTo>
                    <a:pt x="1586" y="1427"/>
                  </a:lnTo>
                  <a:lnTo>
                    <a:pt x="1579" y="1419"/>
                  </a:lnTo>
                  <a:lnTo>
                    <a:pt x="1570" y="1410"/>
                  </a:lnTo>
                  <a:lnTo>
                    <a:pt x="1556" y="1403"/>
                  </a:lnTo>
                  <a:lnTo>
                    <a:pt x="1482" y="1408"/>
                  </a:lnTo>
                  <a:lnTo>
                    <a:pt x="1409" y="1412"/>
                  </a:lnTo>
                  <a:lnTo>
                    <a:pt x="1335" y="1417"/>
                  </a:lnTo>
                  <a:lnTo>
                    <a:pt x="1261" y="1422"/>
                  </a:lnTo>
                  <a:lnTo>
                    <a:pt x="1188" y="1426"/>
                  </a:lnTo>
                  <a:lnTo>
                    <a:pt x="1114" y="1432"/>
                  </a:lnTo>
                  <a:lnTo>
                    <a:pt x="1041" y="1436"/>
                  </a:lnTo>
                  <a:lnTo>
                    <a:pt x="967" y="1441"/>
                  </a:lnTo>
                  <a:lnTo>
                    <a:pt x="894" y="1446"/>
                  </a:lnTo>
                  <a:lnTo>
                    <a:pt x="821" y="1451"/>
                  </a:lnTo>
                  <a:lnTo>
                    <a:pt x="748" y="1456"/>
                  </a:lnTo>
                  <a:lnTo>
                    <a:pt x="674" y="1461"/>
                  </a:lnTo>
                  <a:lnTo>
                    <a:pt x="600" y="1466"/>
                  </a:lnTo>
                  <a:lnTo>
                    <a:pt x="527" y="1471"/>
                  </a:lnTo>
                  <a:lnTo>
                    <a:pt x="453" y="1475"/>
                  </a:lnTo>
                  <a:lnTo>
                    <a:pt x="380" y="1481"/>
                  </a:lnTo>
                  <a:lnTo>
                    <a:pt x="377" y="1471"/>
                  </a:lnTo>
                  <a:lnTo>
                    <a:pt x="375" y="1462"/>
                  </a:lnTo>
                  <a:lnTo>
                    <a:pt x="374" y="1451"/>
                  </a:lnTo>
                  <a:lnTo>
                    <a:pt x="373" y="1442"/>
                  </a:lnTo>
                  <a:lnTo>
                    <a:pt x="373" y="1433"/>
                  </a:lnTo>
                  <a:lnTo>
                    <a:pt x="372" y="1424"/>
                  </a:lnTo>
                  <a:lnTo>
                    <a:pt x="370" y="1415"/>
                  </a:lnTo>
                  <a:lnTo>
                    <a:pt x="370" y="1405"/>
                  </a:lnTo>
                  <a:lnTo>
                    <a:pt x="369" y="1396"/>
                  </a:lnTo>
                  <a:lnTo>
                    <a:pt x="368" y="1387"/>
                  </a:lnTo>
                  <a:lnTo>
                    <a:pt x="367" y="1378"/>
                  </a:lnTo>
                  <a:lnTo>
                    <a:pt x="365" y="1368"/>
                  </a:lnTo>
                  <a:lnTo>
                    <a:pt x="362" y="1358"/>
                  </a:lnTo>
                  <a:lnTo>
                    <a:pt x="360" y="1348"/>
                  </a:lnTo>
                  <a:lnTo>
                    <a:pt x="357" y="1339"/>
                  </a:lnTo>
                  <a:lnTo>
                    <a:pt x="353" y="1328"/>
                  </a:lnTo>
                  <a:lnTo>
                    <a:pt x="352" y="1282"/>
                  </a:lnTo>
                  <a:lnTo>
                    <a:pt x="352" y="1237"/>
                  </a:lnTo>
                  <a:lnTo>
                    <a:pt x="350" y="1191"/>
                  </a:lnTo>
                  <a:lnTo>
                    <a:pt x="347" y="1146"/>
                  </a:lnTo>
                  <a:lnTo>
                    <a:pt x="344" y="1100"/>
                  </a:lnTo>
                  <a:lnTo>
                    <a:pt x="341" y="1055"/>
                  </a:lnTo>
                  <a:lnTo>
                    <a:pt x="336" y="1009"/>
                  </a:lnTo>
                  <a:lnTo>
                    <a:pt x="331" y="964"/>
                  </a:lnTo>
                  <a:lnTo>
                    <a:pt x="326" y="918"/>
                  </a:lnTo>
                  <a:lnTo>
                    <a:pt x="321" y="874"/>
                  </a:lnTo>
                  <a:lnTo>
                    <a:pt x="315" y="828"/>
                  </a:lnTo>
                  <a:lnTo>
                    <a:pt x="308" y="782"/>
                  </a:lnTo>
                  <a:lnTo>
                    <a:pt x="303" y="736"/>
                  </a:lnTo>
                  <a:lnTo>
                    <a:pt x="297" y="690"/>
                  </a:lnTo>
                  <a:lnTo>
                    <a:pt x="291" y="643"/>
                  </a:lnTo>
                  <a:lnTo>
                    <a:pt x="285" y="597"/>
                  </a:lnTo>
                  <a:lnTo>
                    <a:pt x="275" y="591"/>
                  </a:lnTo>
                  <a:lnTo>
                    <a:pt x="265" y="585"/>
                  </a:lnTo>
                  <a:lnTo>
                    <a:pt x="255" y="579"/>
                  </a:lnTo>
                  <a:lnTo>
                    <a:pt x="246" y="573"/>
                  </a:lnTo>
                  <a:lnTo>
                    <a:pt x="237" y="566"/>
                  </a:lnTo>
                  <a:lnTo>
                    <a:pt x="228" y="558"/>
                  </a:lnTo>
                  <a:lnTo>
                    <a:pt x="219" y="551"/>
                  </a:lnTo>
                  <a:lnTo>
                    <a:pt x="211" y="541"/>
                  </a:lnTo>
                  <a:lnTo>
                    <a:pt x="203" y="533"/>
                  </a:lnTo>
                  <a:lnTo>
                    <a:pt x="195" y="524"/>
                  </a:lnTo>
                  <a:lnTo>
                    <a:pt x="188" y="515"/>
                  </a:lnTo>
                  <a:lnTo>
                    <a:pt x="181" y="506"/>
                  </a:lnTo>
                  <a:lnTo>
                    <a:pt x="175" y="496"/>
                  </a:lnTo>
                  <a:lnTo>
                    <a:pt x="168" y="486"/>
                  </a:lnTo>
                  <a:lnTo>
                    <a:pt x="163" y="476"/>
                  </a:lnTo>
                  <a:lnTo>
                    <a:pt x="159" y="467"/>
                  </a:lnTo>
                  <a:lnTo>
                    <a:pt x="165" y="461"/>
                  </a:lnTo>
                  <a:lnTo>
                    <a:pt x="170" y="454"/>
                  </a:lnTo>
                  <a:lnTo>
                    <a:pt x="175" y="447"/>
                  </a:lnTo>
                  <a:lnTo>
                    <a:pt x="180" y="440"/>
                  </a:lnTo>
                  <a:lnTo>
                    <a:pt x="183" y="433"/>
                  </a:lnTo>
                  <a:lnTo>
                    <a:pt x="186" y="425"/>
                  </a:lnTo>
                  <a:lnTo>
                    <a:pt x="189" y="419"/>
                  </a:lnTo>
                  <a:lnTo>
                    <a:pt x="191" y="411"/>
                  </a:lnTo>
                  <a:lnTo>
                    <a:pt x="192" y="402"/>
                  </a:lnTo>
                  <a:lnTo>
                    <a:pt x="193" y="394"/>
                  </a:lnTo>
                  <a:lnTo>
                    <a:pt x="196" y="386"/>
                  </a:lnTo>
                  <a:lnTo>
                    <a:pt x="197" y="378"/>
                  </a:lnTo>
                  <a:lnTo>
                    <a:pt x="198" y="371"/>
                  </a:lnTo>
                  <a:lnTo>
                    <a:pt x="199" y="363"/>
                  </a:lnTo>
                  <a:lnTo>
                    <a:pt x="201" y="357"/>
                  </a:lnTo>
                  <a:lnTo>
                    <a:pt x="204" y="351"/>
                  </a:lnTo>
                  <a:lnTo>
                    <a:pt x="192" y="360"/>
                  </a:lnTo>
                  <a:lnTo>
                    <a:pt x="182" y="367"/>
                  </a:lnTo>
                  <a:lnTo>
                    <a:pt x="174" y="369"/>
                  </a:lnTo>
                  <a:lnTo>
                    <a:pt x="166" y="369"/>
                  </a:lnTo>
                  <a:lnTo>
                    <a:pt x="159" y="367"/>
                  </a:lnTo>
                  <a:lnTo>
                    <a:pt x="152" y="363"/>
                  </a:lnTo>
                  <a:lnTo>
                    <a:pt x="146" y="357"/>
                  </a:lnTo>
                  <a:lnTo>
                    <a:pt x="141" y="350"/>
                  </a:lnTo>
                  <a:lnTo>
                    <a:pt x="135" y="342"/>
                  </a:lnTo>
                  <a:lnTo>
                    <a:pt x="129" y="332"/>
                  </a:lnTo>
                  <a:lnTo>
                    <a:pt x="123" y="324"/>
                  </a:lnTo>
                  <a:lnTo>
                    <a:pt x="116" y="316"/>
                  </a:lnTo>
                  <a:lnTo>
                    <a:pt x="111" y="308"/>
                  </a:lnTo>
                  <a:lnTo>
                    <a:pt x="103" y="301"/>
                  </a:lnTo>
                  <a:lnTo>
                    <a:pt x="95" y="297"/>
                  </a:lnTo>
                  <a:lnTo>
                    <a:pt x="86" y="294"/>
                  </a:lnTo>
                  <a:lnTo>
                    <a:pt x="83" y="276"/>
                  </a:lnTo>
                  <a:lnTo>
                    <a:pt x="81" y="259"/>
                  </a:lnTo>
                  <a:lnTo>
                    <a:pt x="76" y="243"/>
                  </a:lnTo>
                  <a:lnTo>
                    <a:pt x="73" y="228"/>
                  </a:lnTo>
                  <a:lnTo>
                    <a:pt x="67" y="213"/>
                  </a:lnTo>
                  <a:lnTo>
                    <a:pt x="61" y="199"/>
                  </a:lnTo>
                  <a:lnTo>
                    <a:pt x="55" y="186"/>
                  </a:lnTo>
                  <a:lnTo>
                    <a:pt x="50" y="174"/>
                  </a:lnTo>
                  <a:lnTo>
                    <a:pt x="43" y="161"/>
                  </a:lnTo>
                  <a:lnTo>
                    <a:pt x="37" y="149"/>
                  </a:lnTo>
                  <a:lnTo>
                    <a:pt x="30" y="136"/>
                  </a:lnTo>
                  <a:lnTo>
                    <a:pt x="24" y="123"/>
                  </a:lnTo>
                  <a:lnTo>
                    <a:pt x="17" y="111"/>
                  </a:lnTo>
                  <a:lnTo>
                    <a:pt x="12" y="98"/>
                  </a:lnTo>
                  <a:lnTo>
                    <a:pt x="5" y="84"/>
                  </a:lnTo>
                  <a:lnTo>
                    <a:pt x="0" y="70"/>
                  </a:lnTo>
                  <a:lnTo>
                    <a:pt x="67" y="66"/>
                  </a:lnTo>
                  <a:lnTo>
                    <a:pt x="134" y="60"/>
                  </a:lnTo>
                  <a:lnTo>
                    <a:pt x="198" y="56"/>
                  </a:lnTo>
                  <a:lnTo>
                    <a:pt x="262" y="51"/>
                  </a:lnTo>
                  <a:lnTo>
                    <a:pt x="326" y="46"/>
                  </a:lnTo>
                  <a:lnTo>
                    <a:pt x="388" y="42"/>
                  </a:lnTo>
                  <a:lnTo>
                    <a:pt x="450" y="36"/>
                  </a:lnTo>
                  <a:lnTo>
                    <a:pt x="512" y="31"/>
                  </a:lnTo>
                  <a:lnTo>
                    <a:pt x="573" y="27"/>
                  </a:lnTo>
                  <a:lnTo>
                    <a:pt x="634" y="22"/>
                  </a:lnTo>
                  <a:lnTo>
                    <a:pt x="695" y="19"/>
                  </a:lnTo>
                  <a:lnTo>
                    <a:pt x="756" y="14"/>
                  </a:lnTo>
                  <a:lnTo>
                    <a:pt x="817" y="11"/>
                  </a:lnTo>
                  <a:lnTo>
                    <a:pt x="879" y="6"/>
                  </a:lnTo>
                  <a:lnTo>
                    <a:pt x="940" y="3"/>
                  </a:lnTo>
                  <a:lnTo>
                    <a:pt x="1003" y="0"/>
                  </a:lnTo>
                  <a:lnTo>
                    <a:pt x="1010" y="4"/>
                  </a:lnTo>
                  <a:lnTo>
                    <a:pt x="1017" y="8"/>
                  </a:lnTo>
                  <a:lnTo>
                    <a:pt x="1023" y="14"/>
                  </a:lnTo>
                  <a:lnTo>
                    <a:pt x="1030" y="19"/>
                  </a:lnTo>
                  <a:lnTo>
                    <a:pt x="1038" y="25"/>
                  </a:lnTo>
                  <a:lnTo>
                    <a:pt x="1045" y="29"/>
                  </a:lnTo>
                  <a:lnTo>
                    <a:pt x="1053" y="35"/>
                  </a:lnTo>
                  <a:lnTo>
                    <a:pt x="1060" y="41"/>
                  </a:lnTo>
                  <a:lnTo>
                    <a:pt x="1067" y="45"/>
                  </a:lnTo>
                  <a:lnTo>
                    <a:pt x="1075" y="51"/>
                  </a:lnTo>
                  <a:lnTo>
                    <a:pt x="1083" y="56"/>
                  </a:lnTo>
                  <a:lnTo>
                    <a:pt x="1090" y="60"/>
                  </a:lnTo>
                  <a:lnTo>
                    <a:pt x="1098" y="65"/>
                  </a:lnTo>
                  <a:lnTo>
                    <a:pt x="1106" y="68"/>
                  </a:lnTo>
                  <a:lnTo>
                    <a:pt x="1114" y="70"/>
                  </a:lnTo>
                  <a:lnTo>
                    <a:pt x="1122" y="74"/>
                  </a:lnTo>
                  <a:lnTo>
                    <a:pt x="1121" y="82"/>
                  </a:lnTo>
                  <a:lnTo>
                    <a:pt x="1120" y="91"/>
                  </a:lnTo>
                  <a:lnTo>
                    <a:pt x="1119" y="99"/>
                  </a:lnTo>
                  <a:lnTo>
                    <a:pt x="1119" y="107"/>
                  </a:lnTo>
                  <a:lnTo>
                    <a:pt x="1119" y="115"/>
                  </a:lnTo>
                  <a:lnTo>
                    <a:pt x="1119" y="123"/>
                  </a:lnTo>
                  <a:lnTo>
                    <a:pt x="1119" y="130"/>
                  </a:lnTo>
                  <a:lnTo>
                    <a:pt x="1120" y="137"/>
                  </a:lnTo>
                  <a:lnTo>
                    <a:pt x="1120" y="143"/>
                  </a:lnTo>
                  <a:lnTo>
                    <a:pt x="1122" y="149"/>
                  </a:lnTo>
                  <a:lnTo>
                    <a:pt x="1123" y="154"/>
                  </a:lnTo>
                  <a:lnTo>
                    <a:pt x="1126" y="159"/>
                  </a:lnTo>
                  <a:lnTo>
                    <a:pt x="1129" y="164"/>
                  </a:lnTo>
                  <a:lnTo>
                    <a:pt x="1133" y="168"/>
                  </a:lnTo>
                  <a:lnTo>
                    <a:pt x="1136" y="173"/>
                  </a:lnTo>
                  <a:lnTo>
                    <a:pt x="1142" y="176"/>
                  </a:lnTo>
                  <a:lnTo>
                    <a:pt x="1140" y="199"/>
                  </a:lnTo>
                  <a:lnTo>
                    <a:pt x="1142" y="220"/>
                  </a:lnTo>
                  <a:lnTo>
                    <a:pt x="1146" y="239"/>
                  </a:lnTo>
                  <a:lnTo>
                    <a:pt x="1153" y="258"/>
                  </a:lnTo>
                  <a:lnTo>
                    <a:pt x="1161" y="274"/>
                  </a:lnTo>
                  <a:lnTo>
                    <a:pt x="1173" y="290"/>
                  </a:lnTo>
                  <a:lnTo>
                    <a:pt x="1186" y="304"/>
                  </a:lnTo>
                  <a:lnTo>
                    <a:pt x="1199" y="317"/>
                  </a:lnTo>
                  <a:lnTo>
                    <a:pt x="1214" y="330"/>
                  </a:lnTo>
                  <a:lnTo>
                    <a:pt x="1230" y="343"/>
                  </a:lnTo>
                  <a:lnTo>
                    <a:pt x="1248" y="354"/>
                  </a:lnTo>
                  <a:lnTo>
                    <a:pt x="1265" y="366"/>
                  </a:lnTo>
                  <a:lnTo>
                    <a:pt x="1282" y="377"/>
                  </a:lnTo>
                  <a:lnTo>
                    <a:pt x="1299" y="389"/>
                  </a:lnTo>
                  <a:lnTo>
                    <a:pt x="1315" y="400"/>
                  </a:lnTo>
                  <a:lnTo>
                    <a:pt x="1333" y="413"/>
                  </a:lnTo>
                  <a:lnTo>
                    <a:pt x="1335" y="421"/>
                  </a:lnTo>
                  <a:lnTo>
                    <a:pt x="1338" y="430"/>
                  </a:lnTo>
                  <a:lnTo>
                    <a:pt x="1342" y="439"/>
                  </a:lnTo>
                  <a:lnTo>
                    <a:pt x="1347" y="447"/>
                  </a:lnTo>
                  <a:lnTo>
                    <a:pt x="1351" y="455"/>
                  </a:lnTo>
                  <a:lnTo>
                    <a:pt x="1356" y="463"/>
                  </a:lnTo>
                  <a:lnTo>
                    <a:pt x="1361" y="471"/>
                  </a:lnTo>
                  <a:lnTo>
                    <a:pt x="1367" y="479"/>
                  </a:lnTo>
                  <a:lnTo>
                    <a:pt x="1374" y="486"/>
                  </a:lnTo>
                  <a:lnTo>
                    <a:pt x="1380" y="494"/>
                  </a:lnTo>
                  <a:lnTo>
                    <a:pt x="1387" y="501"/>
                  </a:lnTo>
                  <a:lnTo>
                    <a:pt x="1395" y="507"/>
                  </a:lnTo>
                  <a:lnTo>
                    <a:pt x="1402" y="514"/>
                  </a:lnTo>
                  <a:lnTo>
                    <a:pt x="1410" y="520"/>
                  </a:lnTo>
                  <a:lnTo>
                    <a:pt x="1417" y="524"/>
                  </a:lnTo>
                  <a:lnTo>
                    <a:pt x="1426" y="530"/>
                  </a:lnTo>
                  <a:lnTo>
                    <a:pt x="1428" y="528"/>
                  </a:lnTo>
                  <a:lnTo>
                    <a:pt x="1432" y="527"/>
                  </a:lnTo>
                  <a:lnTo>
                    <a:pt x="1434" y="524"/>
                  </a:lnTo>
                  <a:lnTo>
                    <a:pt x="1435" y="521"/>
                  </a:lnTo>
                  <a:lnTo>
                    <a:pt x="1436" y="519"/>
                  </a:lnTo>
                  <a:lnTo>
                    <a:pt x="1439" y="515"/>
                  </a:lnTo>
                  <a:lnTo>
                    <a:pt x="1440" y="512"/>
                  </a:lnTo>
                  <a:lnTo>
                    <a:pt x="1441" y="508"/>
                  </a:lnTo>
                  <a:lnTo>
                    <a:pt x="1442" y="505"/>
                  </a:lnTo>
                  <a:lnTo>
                    <a:pt x="1443" y="501"/>
                  </a:lnTo>
                  <a:lnTo>
                    <a:pt x="1444" y="498"/>
                  </a:lnTo>
                  <a:lnTo>
                    <a:pt x="1447" y="496"/>
                  </a:lnTo>
                  <a:lnTo>
                    <a:pt x="1450" y="494"/>
                  </a:lnTo>
                  <a:lnTo>
                    <a:pt x="1453" y="493"/>
                  </a:lnTo>
                  <a:lnTo>
                    <a:pt x="1457" y="492"/>
                  </a:lnTo>
                  <a:lnTo>
                    <a:pt x="1463" y="493"/>
                  </a:lnTo>
                  <a:lnTo>
                    <a:pt x="1466" y="498"/>
                  </a:lnTo>
                  <a:lnTo>
                    <a:pt x="1471" y="502"/>
                  </a:lnTo>
                  <a:lnTo>
                    <a:pt x="1475" y="507"/>
                  </a:lnTo>
                  <a:lnTo>
                    <a:pt x="1480" y="512"/>
                  </a:lnTo>
                  <a:lnTo>
                    <a:pt x="1483" y="515"/>
                  </a:lnTo>
                  <a:lnTo>
                    <a:pt x="1488" y="520"/>
                  </a:lnTo>
                  <a:lnTo>
                    <a:pt x="1493" y="523"/>
                  </a:lnTo>
                  <a:lnTo>
                    <a:pt x="1496" y="528"/>
                  </a:lnTo>
                  <a:lnTo>
                    <a:pt x="1499" y="532"/>
                  </a:lnTo>
                  <a:lnTo>
                    <a:pt x="1504" y="537"/>
                  </a:lnTo>
                  <a:lnTo>
                    <a:pt x="1507" y="541"/>
                  </a:lnTo>
                  <a:lnTo>
                    <a:pt x="1511" y="547"/>
                  </a:lnTo>
                  <a:lnTo>
                    <a:pt x="1514" y="553"/>
                  </a:lnTo>
                  <a:lnTo>
                    <a:pt x="1517" y="559"/>
                  </a:lnTo>
                  <a:lnTo>
                    <a:pt x="1520" y="566"/>
                  </a:lnTo>
                  <a:lnTo>
                    <a:pt x="1524" y="574"/>
                  </a:lnTo>
                  <a:lnTo>
                    <a:pt x="1517" y="579"/>
                  </a:lnTo>
                  <a:lnTo>
                    <a:pt x="1512" y="585"/>
                  </a:lnTo>
                  <a:lnTo>
                    <a:pt x="1510" y="591"/>
                  </a:lnTo>
                  <a:lnTo>
                    <a:pt x="1509" y="597"/>
                  </a:lnTo>
                  <a:lnTo>
                    <a:pt x="1510" y="602"/>
                  </a:lnTo>
                  <a:lnTo>
                    <a:pt x="1511" y="607"/>
                  </a:lnTo>
                  <a:lnTo>
                    <a:pt x="1513" y="612"/>
                  </a:lnTo>
                  <a:lnTo>
                    <a:pt x="1516" y="616"/>
                  </a:lnTo>
                  <a:lnTo>
                    <a:pt x="1517" y="622"/>
                  </a:lnTo>
                  <a:lnTo>
                    <a:pt x="1519" y="626"/>
                  </a:lnTo>
                  <a:lnTo>
                    <a:pt x="1520" y="631"/>
                  </a:lnTo>
                  <a:lnTo>
                    <a:pt x="1520" y="636"/>
                  </a:lnTo>
                  <a:lnTo>
                    <a:pt x="1519" y="641"/>
                  </a:lnTo>
                  <a:lnTo>
                    <a:pt x="1516" y="647"/>
                  </a:lnTo>
                  <a:lnTo>
                    <a:pt x="1511" y="653"/>
                  </a:lnTo>
                  <a:lnTo>
                    <a:pt x="1504" y="660"/>
                  </a:lnTo>
                  <a:lnTo>
                    <a:pt x="1503" y="671"/>
                  </a:lnTo>
                  <a:lnTo>
                    <a:pt x="1502" y="683"/>
                  </a:lnTo>
                  <a:lnTo>
                    <a:pt x="1502" y="693"/>
                  </a:lnTo>
                  <a:lnTo>
                    <a:pt x="1503" y="705"/>
                  </a:lnTo>
                  <a:lnTo>
                    <a:pt x="1504" y="714"/>
                  </a:lnTo>
                  <a:lnTo>
                    <a:pt x="1505" y="724"/>
                  </a:lnTo>
                  <a:lnTo>
                    <a:pt x="1507" y="733"/>
                  </a:lnTo>
                  <a:lnTo>
                    <a:pt x="1511" y="743"/>
                  </a:lnTo>
                  <a:lnTo>
                    <a:pt x="1513" y="751"/>
                  </a:lnTo>
                  <a:lnTo>
                    <a:pt x="1518" y="760"/>
                  </a:lnTo>
                  <a:lnTo>
                    <a:pt x="1521" y="768"/>
                  </a:lnTo>
                  <a:lnTo>
                    <a:pt x="1527" y="777"/>
                  </a:lnTo>
                  <a:lnTo>
                    <a:pt x="1532" y="785"/>
                  </a:lnTo>
                  <a:lnTo>
                    <a:pt x="1539" y="793"/>
                  </a:lnTo>
                  <a:lnTo>
                    <a:pt x="1544" y="801"/>
                  </a:lnTo>
                  <a:lnTo>
                    <a:pt x="1552" y="810"/>
                  </a:lnTo>
                  <a:lnTo>
                    <a:pt x="1558" y="816"/>
                  </a:lnTo>
                  <a:lnTo>
                    <a:pt x="1564" y="823"/>
                  </a:lnTo>
                  <a:lnTo>
                    <a:pt x="1570" y="830"/>
                  </a:lnTo>
                  <a:lnTo>
                    <a:pt x="1575" y="837"/>
                  </a:lnTo>
                  <a:lnTo>
                    <a:pt x="1581" y="844"/>
                  </a:lnTo>
                  <a:lnTo>
                    <a:pt x="1587" y="851"/>
                  </a:lnTo>
                  <a:lnTo>
                    <a:pt x="1594" y="857"/>
                  </a:lnTo>
                  <a:lnTo>
                    <a:pt x="1599" y="864"/>
                  </a:lnTo>
                  <a:lnTo>
                    <a:pt x="1606" y="870"/>
                  </a:lnTo>
                  <a:lnTo>
                    <a:pt x="1613" y="875"/>
                  </a:lnTo>
                  <a:lnTo>
                    <a:pt x="1620" y="878"/>
                  </a:lnTo>
                  <a:lnTo>
                    <a:pt x="1627" y="882"/>
                  </a:lnTo>
                  <a:lnTo>
                    <a:pt x="1635" y="883"/>
                  </a:lnTo>
                  <a:lnTo>
                    <a:pt x="1643" y="883"/>
                  </a:lnTo>
                  <a:lnTo>
                    <a:pt x="1651" y="880"/>
                  </a:lnTo>
                  <a:lnTo>
                    <a:pt x="1660" y="878"/>
                  </a:lnTo>
                  <a:lnTo>
                    <a:pt x="1674" y="888"/>
                  </a:lnTo>
                  <a:lnTo>
                    <a:pt x="1688" y="899"/>
                  </a:lnTo>
                  <a:lnTo>
                    <a:pt x="1701" y="909"/>
                  </a:lnTo>
                  <a:lnTo>
                    <a:pt x="1713" y="919"/>
                  </a:lnTo>
                  <a:lnTo>
                    <a:pt x="1725" y="931"/>
                  </a:lnTo>
                  <a:lnTo>
                    <a:pt x="1736" y="942"/>
                  </a:lnTo>
                  <a:lnTo>
                    <a:pt x="1745" y="954"/>
                  </a:lnTo>
                  <a:lnTo>
                    <a:pt x="1755" y="967"/>
                  </a:lnTo>
                  <a:lnTo>
                    <a:pt x="1763" y="979"/>
                  </a:lnTo>
                  <a:lnTo>
                    <a:pt x="1770" y="992"/>
                  </a:lnTo>
                  <a:lnTo>
                    <a:pt x="1775" y="1006"/>
                  </a:lnTo>
                  <a:lnTo>
                    <a:pt x="1779" y="1021"/>
                  </a:lnTo>
                  <a:lnTo>
                    <a:pt x="1781" y="1034"/>
                  </a:lnTo>
                  <a:lnTo>
                    <a:pt x="1782" y="1050"/>
                  </a:lnTo>
                  <a:lnTo>
                    <a:pt x="1782" y="1067"/>
                  </a:lnTo>
                  <a:lnTo>
                    <a:pt x="1780" y="1084"/>
                  </a:lnTo>
                  <a:lnTo>
                    <a:pt x="1783" y="1088"/>
                  </a:lnTo>
                  <a:lnTo>
                    <a:pt x="1786" y="1094"/>
                  </a:lnTo>
                  <a:lnTo>
                    <a:pt x="1788" y="1099"/>
                  </a:lnTo>
                  <a:lnTo>
                    <a:pt x="1790" y="1104"/>
                  </a:lnTo>
                  <a:lnTo>
                    <a:pt x="1791" y="1109"/>
                  </a:lnTo>
                  <a:lnTo>
                    <a:pt x="1793" y="1114"/>
                  </a:lnTo>
                  <a:lnTo>
                    <a:pt x="1794" y="1118"/>
                  </a:lnTo>
                  <a:lnTo>
                    <a:pt x="1796" y="1122"/>
                  </a:lnTo>
                  <a:lnTo>
                    <a:pt x="1797" y="1125"/>
                  </a:lnTo>
                  <a:lnTo>
                    <a:pt x="1800" y="1127"/>
                  </a:lnTo>
                  <a:lnTo>
                    <a:pt x="1802" y="1130"/>
                  </a:lnTo>
                  <a:lnTo>
                    <a:pt x="1804" y="1132"/>
                  </a:lnTo>
                  <a:lnTo>
                    <a:pt x="1808" y="1133"/>
                  </a:lnTo>
                  <a:lnTo>
                    <a:pt x="1812" y="1133"/>
                  </a:lnTo>
                  <a:lnTo>
                    <a:pt x="1817" y="1133"/>
                  </a:lnTo>
                  <a:lnTo>
                    <a:pt x="1824" y="1132"/>
                  </a:lnTo>
                  <a:lnTo>
                    <a:pt x="1823" y="1132"/>
                  </a:lnTo>
                  <a:lnTo>
                    <a:pt x="1823" y="1134"/>
                  </a:lnTo>
                  <a:lnTo>
                    <a:pt x="1821" y="1138"/>
                  </a:lnTo>
                  <a:lnTo>
                    <a:pt x="1821" y="1142"/>
                  </a:lnTo>
                  <a:lnTo>
                    <a:pt x="1820" y="1148"/>
                  </a:lnTo>
                  <a:lnTo>
                    <a:pt x="1819" y="1154"/>
                  </a:lnTo>
                  <a:lnTo>
                    <a:pt x="1818" y="1161"/>
                  </a:lnTo>
                  <a:lnTo>
                    <a:pt x="1817" y="1169"/>
                  </a:lnTo>
                  <a:lnTo>
                    <a:pt x="1814" y="1177"/>
                  </a:lnTo>
                  <a:lnTo>
                    <a:pt x="1813" y="1185"/>
                  </a:lnTo>
                  <a:lnTo>
                    <a:pt x="1812" y="1193"/>
                  </a:lnTo>
                  <a:lnTo>
                    <a:pt x="1811" y="1201"/>
                  </a:lnTo>
                  <a:lnTo>
                    <a:pt x="1811" y="1209"/>
                  </a:lnTo>
                  <a:lnTo>
                    <a:pt x="1810" y="1216"/>
                  </a:lnTo>
                  <a:lnTo>
                    <a:pt x="1810" y="1223"/>
                  </a:lnTo>
                  <a:lnTo>
                    <a:pt x="1810" y="1230"/>
                  </a:lnTo>
                  <a:lnTo>
                    <a:pt x="1810" y="1237"/>
                  </a:lnTo>
                  <a:lnTo>
                    <a:pt x="1810" y="1245"/>
                  </a:lnTo>
                  <a:lnTo>
                    <a:pt x="1811" y="1251"/>
                  </a:lnTo>
                  <a:lnTo>
                    <a:pt x="1812" y="1258"/>
                  </a:lnTo>
                  <a:lnTo>
                    <a:pt x="1814" y="1265"/>
                  </a:lnTo>
                  <a:lnTo>
                    <a:pt x="1817" y="1272"/>
                  </a:lnTo>
                  <a:lnTo>
                    <a:pt x="1819" y="1279"/>
                  </a:lnTo>
                  <a:lnTo>
                    <a:pt x="1821" y="1285"/>
                  </a:lnTo>
                  <a:lnTo>
                    <a:pt x="1824" y="1289"/>
                  </a:lnTo>
                  <a:lnTo>
                    <a:pt x="1826" y="1294"/>
                  </a:lnTo>
                  <a:lnTo>
                    <a:pt x="1827" y="1299"/>
                  </a:lnTo>
                  <a:lnTo>
                    <a:pt x="1829" y="1302"/>
                  </a:lnTo>
                  <a:lnTo>
                    <a:pt x="1831" y="1304"/>
                  </a:lnTo>
                  <a:lnTo>
                    <a:pt x="1833" y="1307"/>
                  </a:lnTo>
                  <a:lnTo>
                    <a:pt x="1833" y="1308"/>
                  </a:lnTo>
                  <a:lnTo>
                    <a:pt x="1834" y="1309"/>
                  </a:lnTo>
                  <a:lnTo>
                    <a:pt x="1825" y="1310"/>
                  </a:lnTo>
                  <a:lnTo>
                    <a:pt x="1818" y="1311"/>
                  </a:lnTo>
                  <a:lnTo>
                    <a:pt x="1812" y="1314"/>
                  </a:lnTo>
                  <a:lnTo>
                    <a:pt x="1808" y="1317"/>
                  </a:lnTo>
                  <a:lnTo>
                    <a:pt x="1804" y="1320"/>
                  </a:lnTo>
                  <a:lnTo>
                    <a:pt x="1801" y="1323"/>
                  </a:lnTo>
                  <a:lnTo>
                    <a:pt x="1800" y="1326"/>
                  </a:lnTo>
                  <a:lnTo>
                    <a:pt x="1798" y="1330"/>
                  </a:lnTo>
                  <a:lnTo>
                    <a:pt x="1797" y="1333"/>
                  </a:lnTo>
                  <a:lnTo>
                    <a:pt x="1797" y="1336"/>
                  </a:lnTo>
                  <a:lnTo>
                    <a:pt x="1798" y="1340"/>
                  </a:lnTo>
                  <a:lnTo>
                    <a:pt x="1798" y="1342"/>
                  </a:lnTo>
                  <a:lnTo>
                    <a:pt x="1798" y="1345"/>
                  </a:lnTo>
                  <a:lnTo>
                    <a:pt x="1800" y="1346"/>
                  </a:lnTo>
                  <a:lnTo>
                    <a:pt x="1800" y="1347"/>
                  </a:lnTo>
                  <a:lnTo>
                    <a:pt x="1801" y="1348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1" name="Freeform 59"/>
            <p:cNvSpPr>
              <a:spLocks/>
            </p:cNvSpPr>
            <p:nvPr/>
          </p:nvSpPr>
          <p:spPr bwMode="auto">
            <a:xfrm>
              <a:off x="2898" y="1815"/>
              <a:ext cx="561" cy="362"/>
            </a:xfrm>
            <a:custGeom>
              <a:avLst/>
              <a:gdLst>
                <a:gd name="T0" fmla="*/ 51 w 1682"/>
                <a:gd name="T1" fmla="*/ 1 h 1085"/>
                <a:gd name="T2" fmla="*/ 51 w 1682"/>
                <a:gd name="T3" fmla="*/ 1 h 1085"/>
                <a:gd name="T4" fmla="*/ 51 w 1682"/>
                <a:gd name="T5" fmla="*/ 3 h 1085"/>
                <a:gd name="T6" fmla="*/ 51 w 1682"/>
                <a:gd name="T7" fmla="*/ 4 h 1085"/>
                <a:gd name="T8" fmla="*/ 51 w 1682"/>
                <a:gd name="T9" fmla="*/ 6 h 1085"/>
                <a:gd name="T10" fmla="*/ 53 w 1682"/>
                <a:gd name="T11" fmla="*/ 8 h 1085"/>
                <a:gd name="T12" fmla="*/ 55 w 1682"/>
                <a:gd name="T13" fmla="*/ 9 h 1085"/>
                <a:gd name="T14" fmla="*/ 56 w 1682"/>
                <a:gd name="T15" fmla="*/ 11 h 1085"/>
                <a:gd name="T16" fmla="*/ 57 w 1682"/>
                <a:gd name="T17" fmla="*/ 12 h 1085"/>
                <a:gd name="T18" fmla="*/ 58 w 1682"/>
                <a:gd name="T19" fmla="*/ 14 h 1085"/>
                <a:gd name="T20" fmla="*/ 59 w 1682"/>
                <a:gd name="T21" fmla="*/ 15 h 1085"/>
                <a:gd name="T22" fmla="*/ 60 w 1682"/>
                <a:gd name="T23" fmla="*/ 16 h 1085"/>
                <a:gd name="T24" fmla="*/ 62 w 1682"/>
                <a:gd name="T25" fmla="*/ 18 h 1085"/>
                <a:gd name="T26" fmla="*/ 62 w 1682"/>
                <a:gd name="T27" fmla="*/ 20 h 1085"/>
                <a:gd name="T28" fmla="*/ 62 w 1682"/>
                <a:gd name="T29" fmla="*/ 21 h 1085"/>
                <a:gd name="T30" fmla="*/ 62 w 1682"/>
                <a:gd name="T31" fmla="*/ 22 h 1085"/>
                <a:gd name="T32" fmla="*/ 59 w 1682"/>
                <a:gd name="T33" fmla="*/ 24 h 1085"/>
                <a:gd name="T34" fmla="*/ 56 w 1682"/>
                <a:gd name="T35" fmla="*/ 26 h 1085"/>
                <a:gd name="T36" fmla="*/ 54 w 1682"/>
                <a:gd name="T37" fmla="*/ 29 h 1085"/>
                <a:gd name="T38" fmla="*/ 55 w 1682"/>
                <a:gd name="T39" fmla="*/ 32 h 1085"/>
                <a:gd name="T40" fmla="*/ 55 w 1682"/>
                <a:gd name="T41" fmla="*/ 35 h 1085"/>
                <a:gd name="T42" fmla="*/ 54 w 1682"/>
                <a:gd name="T43" fmla="*/ 37 h 1085"/>
                <a:gd name="T44" fmla="*/ 53 w 1682"/>
                <a:gd name="T45" fmla="*/ 38 h 1085"/>
                <a:gd name="T46" fmla="*/ 52 w 1682"/>
                <a:gd name="T47" fmla="*/ 40 h 1085"/>
                <a:gd name="T48" fmla="*/ 51 w 1682"/>
                <a:gd name="T49" fmla="*/ 40 h 1085"/>
                <a:gd name="T50" fmla="*/ 49 w 1682"/>
                <a:gd name="T51" fmla="*/ 38 h 1085"/>
                <a:gd name="T52" fmla="*/ 45 w 1682"/>
                <a:gd name="T53" fmla="*/ 38 h 1085"/>
                <a:gd name="T54" fmla="*/ 32 w 1682"/>
                <a:gd name="T55" fmla="*/ 38 h 1085"/>
                <a:gd name="T56" fmla="*/ 18 w 1682"/>
                <a:gd name="T57" fmla="*/ 40 h 1085"/>
                <a:gd name="T58" fmla="*/ 10 w 1682"/>
                <a:gd name="T59" fmla="*/ 40 h 1085"/>
                <a:gd name="T60" fmla="*/ 9 w 1682"/>
                <a:gd name="T61" fmla="*/ 38 h 1085"/>
                <a:gd name="T62" fmla="*/ 8 w 1682"/>
                <a:gd name="T63" fmla="*/ 36 h 1085"/>
                <a:gd name="T64" fmla="*/ 9 w 1682"/>
                <a:gd name="T65" fmla="*/ 34 h 1085"/>
                <a:gd name="T66" fmla="*/ 8 w 1682"/>
                <a:gd name="T67" fmla="*/ 32 h 1085"/>
                <a:gd name="T68" fmla="*/ 8 w 1682"/>
                <a:gd name="T69" fmla="*/ 30 h 1085"/>
                <a:gd name="T70" fmla="*/ 7 w 1682"/>
                <a:gd name="T71" fmla="*/ 28 h 1085"/>
                <a:gd name="T72" fmla="*/ 6 w 1682"/>
                <a:gd name="T73" fmla="*/ 26 h 1085"/>
                <a:gd name="T74" fmla="*/ 6 w 1682"/>
                <a:gd name="T75" fmla="*/ 24 h 1085"/>
                <a:gd name="T76" fmla="*/ 6 w 1682"/>
                <a:gd name="T77" fmla="*/ 23 h 1085"/>
                <a:gd name="T78" fmla="*/ 6 w 1682"/>
                <a:gd name="T79" fmla="*/ 22 h 1085"/>
                <a:gd name="T80" fmla="*/ 5 w 1682"/>
                <a:gd name="T81" fmla="*/ 20 h 1085"/>
                <a:gd name="T82" fmla="*/ 4 w 1682"/>
                <a:gd name="T83" fmla="*/ 18 h 1085"/>
                <a:gd name="T84" fmla="*/ 2 w 1682"/>
                <a:gd name="T85" fmla="*/ 16 h 1085"/>
                <a:gd name="T86" fmla="*/ 2 w 1682"/>
                <a:gd name="T87" fmla="*/ 15 h 1085"/>
                <a:gd name="T88" fmla="*/ 1 w 1682"/>
                <a:gd name="T89" fmla="*/ 14 h 1085"/>
                <a:gd name="T90" fmla="*/ 1 w 1682"/>
                <a:gd name="T91" fmla="*/ 13 h 1085"/>
                <a:gd name="T92" fmla="*/ 1 w 1682"/>
                <a:gd name="T93" fmla="*/ 11 h 1085"/>
                <a:gd name="T94" fmla="*/ 1 w 1682"/>
                <a:gd name="T95" fmla="*/ 10 h 1085"/>
                <a:gd name="T96" fmla="*/ 1 w 1682"/>
                <a:gd name="T97" fmla="*/ 8 h 1085"/>
                <a:gd name="T98" fmla="*/ 1 w 1682"/>
                <a:gd name="T99" fmla="*/ 7 h 1085"/>
                <a:gd name="T100" fmla="*/ 0 w 1682"/>
                <a:gd name="T101" fmla="*/ 6 h 1085"/>
                <a:gd name="T102" fmla="*/ 0 w 1682"/>
                <a:gd name="T103" fmla="*/ 4 h 1085"/>
                <a:gd name="T104" fmla="*/ 0 w 1682"/>
                <a:gd name="T105" fmla="*/ 2 h 1085"/>
                <a:gd name="T106" fmla="*/ 10 w 1682"/>
                <a:gd name="T107" fmla="*/ 2 h 1085"/>
                <a:gd name="T108" fmla="*/ 29 w 1682"/>
                <a:gd name="T109" fmla="*/ 1 h 1085"/>
                <a:gd name="T110" fmla="*/ 47 w 1682"/>
                <a:gd name="T111" fmla="*/ 0 h 108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682"/>
                <a:gd name="T169" fmla="*/ 0 h 1085"/>
                <a:gd name="T170" fmla="*/ 1682 w 1682"/>
                <a:gd name="T171" fmla="*/ 1085 h 108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682" h="1085">
                  <a:moveTo>
                    <a:pt x="1352" y="0"/>
                  </a:moveTo>
                  <a:lnTo>
                    <a:pt x="1353" y="3"/>
                  </a:lnTo>
                  <a:lnTo>
                    <a:pt x="1355" y="5"/>
                  </a:lnTo>
                  <a:lnTo>
                    <a:pt x="1358" y="8"/>
                  </a:lnTo>
                  <a:lnTo>
                    <a:pt x="1361" y="11"/>
                  </a:lnTo>
                  <a:lnTo>
                    <a:pt x="1364" y="14"/>
                  </a:lnTo>
                  <a:lnTo>
                    <a:pt x="1366" y="18"/>
                  </a:lnTo>
                  <a:lnTo>
                    <a:pt x="1369" y="22"/>
                  </a:lnTo>
                  <a:lnTo>
                    <a:pt x="1372" y="26"/>
                  </a:lnTo>
                  <a:lnTo>
                    <a:pt x="1374" y="30"/>
                  </a:lnTo>
                  <a:lnTo>
                    <a:pt x="1376" y="34"/>
                  </a:lnTo>
                  <a:lnTo>
                    <a:pt x="1378" y="38"/>
                  </a:lnTo>
                  <a:lnTo>
                    <a:pt x="1380" y="43"/>
                  </a:lnTo>
                  <a:lnTo>
                    <a:pt x="1382" y="47"/>
                  </a:lnTo>
                  <a:lnTo>
                    <a:pt x="1383" y="52"/>
                  </a:lnTo>
                  <a:lnTo>
                    <a:pt x="1383" y="57"/>
                  </a:lnTo>
                  <a:lnTo>
                    <a:pt x="1384" y="62"/>
                  </a:lnTo>
                  <a:lnTo>
                    <a:pt x="1378" y="72"/>
                  </a:lnTo>
                  <a:lnTo>
                    <a:pt x="1375" y="81"/>
                  </a:lnTo>
                  <a:lnTo>
                    <a:pt x="1373" y="89"/>
                  </a:lnTo>
                  <a:lnTo>
                    <a:pt x="1372" y="97"/>
                  </a:lnTo>
                  <a:lnTo>
                    <a:pt x="1370" y="105"/>
                  </a:lnTo>
                  <a:lnTo>
                    <a:pt x="1372" y="112"/>
                  </a:lnTo>
                  <a:lnTo>
                    <a:pt x="1373" y="120"/>
                  </a:lnTo>
                  <a:lnTo>
                    <a:pt x="1374" y="127"/>
                  </a:lnTo>
                  <a:lnTo>
                    <a:pt x="1376" y="135"/>
                  </a:lnTo>
                  <a:lnTo>
                    <a:pt x="1378" y="142"/>
                  </a:lnTo>
                  <a:lnTo>
                    <a:pt x="1381" y="150"/>
                  </a:lnTo>
                  <a:lnTo>
                    <a:pt x="1384" y="158"/>
                  </a:lnTo>
                  <a:lnTo>
                    <a:pt x="1387" y="167"/>
                  </a:lnTo>
                  <a:lnTo>
                    <a:pt x="1389" y="175"/>
                  </a:lnTo>
                  <a:lnTo>
                    <a:pt x="1391" y="185"/>
                  </a:lnTo>
                  <a:lnTo>
                    <a:pt x="1393" y="196"/>
                  </a:lnTo>
                  <a:lnTo>
                    <a:pt x="1405" y="199"/>
                  </a:lnTo>
                  <a:lnTo>
                    <a:pt x="1415" y="203"/>
                  </a:lnTo>
                  <a:lnTo>
                    <a:pt x="1426" y="207"/>
                  </a:lnTo>
                  <a:lnTo>
                    <a:pt x="1435" y="212"/>
                  </a:lnTo>
                  <a:lnTo>
                    <a:pt x="1444" y="216"/>
                  </a:lnTo>
                  <a:lnTo>
                    <a:pt x="1452" y="221"/>
                  </a:lnTo>
                  <a:lnTo>
                    <a:pt x="1459" y="227"/>
                  </a:lnTo>
                  <a:lnTo>
                    <a:pt x="1466" y="232"/>
                  </a:lnTo>
                  <a:lnTo>
                    <a:pt x="1473" y="238"/>
                  </a:lnTo>
                  <a:lnTo>
                    <a:pt x="1480" y="245"/>
                  </a:lnTo>
                  <a:lnTo>
                    <a:pt x="1485" y="253"/>
                  </a:lnTo>
                  <a:lnTo>
                    <a:pt x="1491" y="261"/>
                  </a:lnTo>
                  <a:lnTo>
                    <a:pt x="1498" y="270"/>
                  </a:lnTo>
                  <a:lnTo>
                    <a:pt x="1504" y="281"/>
                  </a:lnTo>
                  <a:lnTo>
                    <a:pt x="1511" y="292"/>
                  </a:lnTo>
                  <a:lnTo>
                    <a:pt x="1518" y="305"/>
                  </a:lnTo>
                  <a:lnTo>
                    <a:pt x="1520" y="309"/>
                  </a:lnTo>
                  <a:lnTo>
                    <a:pt x="1522" y="314"/>
                  </a:lnTo>
                  <a:lnTo>
                    <a:pt x="1524" y="320"/>
                  </a:lnTo>
                  <a:lnTo>
                    <a:pt x="1528" y="327"/>
                  </a:lnTo>
                  <a:lnTo>
                    <a:pt x="1531" y="334"/>
                  </a:lnTo>
                  <a:lnTo>
                    <a:pt x="1535" y="340"/>
                  </a:lnTo>
                  <a:lnTo>
                    <a:pt x="1538" y="346"/>
                  </a:lnTo>
                  <a:lnTo>
                    <a:pt x="1543" y="353"/>
                  </a:lnTo>
                  <a:lnTo>
                    <a:pt x="1547" y="360"/>
                  </a:lnTo>
                  <a:lnTo>
                    <a:pt x="1552" y="366"/>
                  </a:lnTo>
                  <a:lnTo>
                    <a:pt x="1558" y="371"/>
                  </a:lnTo>
                  <a:lnTo>
                    <a:pt x="1565" y="376"/>
                  </a:lnTo>
                  <a:lnTo>
                    <a:pt x="1572" y="381"/>
                  </a:lnTo>
                  <a:lnTo>
                    <a:pt x="1579" y="384"/>
                  </a:lnTo>
                  <a:lnTo>
                    <a:pt x="1588" y="386"/>
                  </a:lnTo>
                  <a:lnTo>
                    <a:pt x="1597" y="388"/>
                  </a:lnTo>
                  <a:lnTo>
                    <a:pt x="1596" y="397"/>
                  </a:lnTo>
                  <a:lnTo>
                    <a:pt x="1597" y="406"/>
                  </a:lnTo>
                  <a:lnTo>
                    <a:pt x="1599" y="414"/>
                  </a:lnTo>
                  <a:lnTo>
                    <a:pt x="1605" y="422"/>
                  </a:lnTo>
                  <a:lnTo>
                    <a:pt x="1611" y="430"/>
                  </a:lnTo>
                  <a:lnTo>
                    <a:pt x="1618" y="437"/>
                  </a:lnTo>
                  <a:lnTo>
                    <a:pt x="1626" y="444"/>
                  </a:lnTo>
                  <a:lnTo>
                    <a:pt x="1634" y="451"/>
                  </a:lnTo>
                  <a:lnTo>
                    <a:pt x="1642" y="456"/>
                  </a:lnTo>
                  <a:lnTo>
                    <a:pt x="1651" y="463"/>
                  </a:lnTo>
                  <a:lnTo>
                    <a:pt x="1658" y="469"/>
                  </a:lnTo>
                  <a:lnTo>
                    <a:pt x="1666" y="476"/>
                  </a:lnTo>
                  <a:lnTo>
                    <a:pt x="1672" y="483"/>
                  </a:lnTo>
                  <a:lnTo>
                    <a:pt x="1676" y="491"/>
                  </a:lnTo>
                  <a:lnTo>
                    <a:pt x="1680" y="498"/>
                  </a:lnTo>
                  <a:lnTo>
                    <a:pt x="1682" y="507"/>
                  </a:lnTo>
                  <a:lnTo>
                    <a:pt x="1682" y="513"/>
                  </a:lnTo>
                  <a:lnTo>
                    <a:pt x="1681" y="520"/>
                  </a:lnTo>
                  <a:lnTo>
                    <a:pt x="1681" y="527"/>
                  </a:lnTo>
                  <a:lnTo>
                    <a:pt x="1680" y="533"/>
                  </a:lnTo>
                  <a:lnTo>
                    <a:pt x="1679" y="540"/>
                  </a:lnTo>
                  <a:lnTo>
                    <a:pt x="1676" y="546"/>
                  </a:lnTo>
                  <a:lnTo>
                    <a:pt x="1675" y="553"/>
                  </a:lnTo>
                  <a:lnTo>
                    <a:pt x="1674" y="559"/>
                  </a:lnTo>
                  <a:lnTo>
                    <a:pt x="1672" y="566"/>
                  </a:lnTo>
                  <a:lnTo>
                    <a:pt x="1670" y="571"/>
                  </a:lnTo>
                  <a:lnTo>
                    <a:pt x="1668" y="577"/>
                  </a:lnTo>
                  <a:lnTo>
                    <a:pt x="1667" y="583"/>
                  </a:lnTo>
                  <a:lnTo>
                    <a:pt x="1666" y="590"/>
                  </a:lnTo>
                  <a:lnTo>
                    <a:pt x="1665" y="595"/>
                  </a:lnTo>
                  <a:lnTo>
                    <a:pt x="1664" y="601"/>
                  </a:lnTo>
                  <a:lnTo>
                    <a:pt x="1664" y="607"/>
                  </a:lnTo>
                  <a:lnTo>
                    <a:pt x="1652" y="612"/>
                  </a:lnTo>
                  <a:lnTo>
                    <a:pt x="1639" y="617"/>
                  </a:lnTo>
                  <a:lnTo>
                    <a:pt x="1624" y="625"/>
                  </a:lnTo>
                  <a:lnTo>
                    <a:pt x="1610" y="633"/>
                  </a:lnTo>
                  <a:lnTo>
                    <a:pt x="1595" y="643"/>
                  </a:lnTo>
                  <a:lnTo>
                    <a:pt x="1579" y="652"/>
                  </a:lnTo>
                  <a:lnTo>
                    <a:pt x="1562" y="662"/>
                  </a:lnTo>
                  <a:lnTo>
                    <a:pt x="1546" y="672"/>
                  </a:lnTo>
                  <a:lnTo>
                    <a:pt x="1530" y="683"/>
                  </a:lnTo>
                  <a:lnTo>
                    <a:pt x="1514" y="693"/>
                  </a:lnTo>
                  <a:lnTo>
                    <a:pt x="1499" y="705"/>
                  </a:lnTo>
                  <a:lnTo>
                    <a:pt x="1485" y="715"/>
                  </a:lnTo>
                  <a:lnTo>
                    <a:pt x="1474" y="725"/>
                  </a:lnTo>
                  <a:lnTo>
                    <a:pt x="1462" y="736"/>
                  </a:lnTo>
                  <a:lnTo>
                    <a:pt x="1453" y="745"/>
                  </a:lnTo>
                  <a:lnTo>
                    <a:pt x="1446" y="754"/>
                  </a:lnTo>
                  <a:lnTo>
                    <a:pt x="1457" y="770"/>
                  </a:lnTo>
                  <a:lnTo>
                    <a:pt x="1466" y="785"/>
                  </a:lnTo>
                  <a:lnTo>
                    <a:pt x="1473" y="800"/>
                  </a:lnTo>
                  <a:lnTo>
                    <a:pt x="1480" y="815"/>
                  </a:lnTo>
                  <a:lnTo>
                    <a:pt x="1484" y="830"/>
                  </a:lnTo>
                  <a:lnTo>
                    <a:pt x="1489" y="844"/>
                  </a:lnTo>
                  <a:lnTo>
                    <a:pt x="1491" y="857"/>
                  </a:lnTo>
                  <a:lnTo>
                    <a:pt x="1492" y="871"/>
                  </a:lnTo>
                  <a:lnTo>
                    <a:pt x="1492" y="885"/>
                  </a:lnTo>
                  <a:lnTo>
                    <a:pt x="1492" y="898"/>
                  </a:lnTo>
                  <a:lnTo>
                    <a:pt x="1490" y="911"/>
                  </a:lnTo>
                  <a:lnTo>
                    <a:pt x="1487" y="925"/>
                  </a:lnTo>
                  <a:lnTo>
                    <a:pt x="1482" y="939"/>
                  </a:lnTo>
                  <a:lnTo>
                    <a:pt x="1477" y="953"/>
                  </a:lnTo>
                  <a:lnTo>
                    <a:pt x="1472" y="967"/>
                  </a:lnTo>
                  <a:lnTo>
                    <a:pt x="1465" y="982"/>
                  </a:lnTo>
                  <a:lnTo>
                    <a:pt x="1458" y="983"/>
                  </a:lnTo>
                  <a:lnTo>
                    <a:pt x="1452" y="986"/>
                  </a:lnTo>
                  <a:lnTo>
                    <a:pt x="1447" y="991"/>
                  </a:lnTo>
                  <a:lnTo>
                    <a:pt x="1442" y="996"/>
                  </a:lnTo>
                  <a:lnTo>
                    <a:pt x="1437" y="1003"/>
                  </a:lnTo>
                  <a:lnTo>
                    <a:pt x="1434" y="1010"/>
                  </a:lnTo>
                  <a:lnTo>
                    <a:pt x="1429" y="1018"/>
                  </a:lnTo>
                  <a:lnTo>
                    <a:pt x="1426" y="1026"/>
                  </a:lnTo>
                  <a:lnTo>
                    <a:pt x="1423" y="1034"/>
                  </a:lnTo>
                  <a:lnTo>
                    <a:pt x="1420" y="1042"/>
                  </a:lnTo>
                  <a:lnTo>
                    <a:pt x="1418" y="1050"/>
                  </a:lnTo>
                  <a:lnTo>
                    <a:pt x="1415" y="1058"/>
                  </a:lnTo>
                  <a:lnTo>
                    <a:pt x="1413" y="1065"/>
                  </a:lnTo>
                  <a:lnTo>
                    <a:pt x="1411" y="1072"/>
                  </a:lnTo>
                  <a:lnTo>
                    <a:pt x="1409" y="1079"/>
                  </a:lnTo>
                  <a:lnTo>
                    <a:pt x="1408" y="1085"/>
                  </a:lnTo>
                  <a:lnTo>
                    <a:pt x="1400" y="1081"/>
                  </a:lnTo>
                  <a:lnTo>
                    <a:pt x="1392" y="1079"/>
                  </a:lnTo>
                  <a:lnTo>
                    <a:pt x="1385" y="1076"/>
                  </a:lnTo>
                  <a:lnTo>
                    <a:pt x="1377" y="1071"/>
                  </a:lnTo>
                  <a:lnTo>
                    <a:pt x="1370" y="1067"/>
                  </a:lnTo>
                  <a:lnTo>
                    <a:pt x="1362" y="1062"/>
                  </a:lnTo>
                  <a:lnTo>
                    <a:pt x="1354" y="1056"/>
                  </a:lnTo>
                  <a:lnTo>
                    <a:pt x="1347" y="1052"/>
                  </a:lnTo>
                  <a:lnTo>
                    <a:pt x="1339" y="1046"/>
                  </a:lnTo>
                  <a:lnTo>
                    <a:pt x="1332" y="1040"/>
                  </a:lnTo>
                  <a:lnTo>
                    <a:pt x="1324" y="1036"/>
                  </a:lnTo>
                  <a:lnTo>
                    <a:pt x="1318" y="1030"/>
                  </a:lnTo>
                  <a:lnTo>
                    <a:pt x="1309" y="1025"/>
                  </a:lnTo>
                  <a:lnTo>
                    <a:pt x="1303" y="1019"/>
                  </a:lnTo>
                  <a:lnTo>
                    <a:pt x="1296" y="1015"/>
                  </a:lnTo>
                  <a:lnTo>
                    <a:pt x="1289" y="1011"/>
                  </a:lnTo>
                  <a:lnTo>
                    <a:pt x="1226" y="1014"/>
                  </a:lnTo>
                  <a:lnTo>
                    <a:pt x="1165" y="1017"/>
                  </a:lnTo>
                  <a:lnTo>
                    <a:pt x="1103" y="1021"/>
                  </a:lnTo>
                  <a:lnTo>
                    <a:pt x="1042" y="1024"/>
                  </a:lnTo>
                  <a:lnTo>
                    <a:pt x="981" y="1029"/>
                  </a:lnTo>
                  <a:lnTo>
                    <a:pt x="920" y="1033"/>
                  </a:lnTo>
                  <a:lnTo>
                    <a:pt x="859" y="1038"/>
                  </a:lnTo>
                  <a:lnTo>
                    <a:pt x="798" y="1042"/>
                  </a:lnTo>
                  <a:lnTo>
                    <a:pt x="736" y="1047"/>
                  </a:lnTo>
                  <a:lnTo>
                    <a:pt x="674" y="1052"/>
                  </a:lnTo>
                  <a:lnTo>
                    <a:pt x="612" y="1056"/>
                  </a:lnTo>
                  <a:lnTo>
                    <a:pt x="548" y="1062"/>
                  </a:lnTo>
                  <a:lnTo>
                    <a:pt x="484" y="1067"/>
                  </a:lnTo>
                  <a:lnTo>
                    <a:pt x="420" y="1071"/>
                  </a:lnTo>
                  <a:lnTo>
                    <a:pt x="353" y="1076"/>
                  </a:lnTo>
                  <a:lnTo>
                    <a:pt x="286" y="1081"/>
                  </a:lnTo>
                  <a:lnTo>
                    <a:pt x="280" y="1080"/>
                  </a:lnTo>
                  <a:lnTo>
                    <a:pt x="276" y="1078"/>
                  </a:lnTo>
                  <a:lnTo>
                    <a:pt x="271" y="1073"/>
                  </a:lnTo>
                  <a:lnTo>
                    <a:pt x="267" y="1067"/>
                  </a:lnTo>
                  <a:lnTo>
                    <a:pt x="263" y="1060"/>
                  </a:lnTo>
                  <a:lnTo>
                    <a:pt x="259" y="1052"/>
                  </a:lnTo>
                  <a:lnTo>
                    <a:pt x="255" y="1042"/>
                  </a:lnTo>
                  <a:lnTo>
                    <a:pt x="252" y="1032"/>
                  </a:lnTo>
                  <a:lnTo>
                    <a:pt x="248" y="1023"/>
                  </a:lnTo>
                  <a:lnTo>
                    <a:pt x="245" y="1013"/>
                  </a:lnTo>
                  <a:lnTo>
                    <a:pt x="241" y="1003"/>
                  </a:lnTo>
                  <a:lnTo>
                    <a:pt x="238" y="994"/>
                  </a:lnTo>
                  <a:lnTo>
                    <a:pt x="233" y="986"/>
                  </a:lnTo>
                  <a:lnTo>
                    <a:pt x="230" y="979"/>
                  </a:lnTo>
                  <a:lnTo>
                    <a:pt x="225" y="973"/>
                  </a:lnTo>
                  <a:lnTo>
                    <a:pt x="221" y="970"/>
                  </a:lnTo>
                  <a:lnTo>
                    <a:pt x="225" y="961"/>
                  </a:lnTo>
                  <a:lnTo>
                    <a:pt x="230" y="952"/>
                  </a:lnTo>
                  <a:lnTo>
                    <a:pt x="232" y="942"/>
                  </a:lnTo>
                  <a:lnTo>
                    <a:pt x="233" y="932"/>
                  </a:lnTo>
                  <a:lnTo>
                    <a:pt x="233" y="923"/>
                  </a:lnTo>
                  <a:lnTo>
                    <a:pt x="232" y="914"/>
                  </a:lnTo>
                  <a:lnTo>
                    <a:pt x="231" y="903"/>
                  </a:lnTo>
                  <a:lnTo>
                    <a:pt x="229" y="893"/>
                  </a:lnTo>
                  <a:lnTo>
                    <a:pt x="225" y="883"/>
                  </a:lnTo>
                  <a:lnTo>
                    <a:pt x="222" y="874"/>
                  </a:lnTo>
                  <a:lnTo>
                    <a:pt x="220" y="863"/>
                  </a:lnTo>
                  <a:lnTo>
                    <a:pt x="216" y="853"/>
                  </a:lnTo>
                  <a:lnTo>
                    <a:pt x="214" y="842"/>
                  </a:lnTo>
                  <a:lnTo>
                    <a:pt x="212" y="832"/>
                  </a:lnTo>
                  <a:lnTo>
                    <a:pt x="209" y="822"/>
                  </a:lnTo>
                  <a:lnTo>
                    <a:pt x="209" y="813"/>
                  </a:lnTo>
                  <a:lnTo>
                    <a:pt x="215" y="799"/>
                  </a:lnTo>
                  <a:lnTo>
                    <a:pt x="218" y="786"/>
                  </a:lnTo>
                  <a:lnTo>
                    <a:pt x="218" y="776"/>
                  </a:lnTo>
                  <a:lnTo>
                    <a:pt x="216" y="767"/>
                  </a:lnTo>
                  <a:lnTo>
                    <a:pt x="212" y="757"/>
                  </a:lnTo>
                  <a:lnTo>
                    <a:pt x="205" y="749"/>
                  </a:lnTo>
                  <a:lnTo>
                    <a:pt x="198" y="743"/>
                  </a:lnTo>
                  <a:lnTo>
                    <a:pt x="191" y="735"/>
                  </a:lnTo>
                  <a:lnTo>
                    <a:pt x="184" y="728"/>
                  </a:lnTo>
                  <a:lnTo>
                    <a:pt x="177" y="721"/>
                  </a:lnTo>
                  <a:lnTo>
                    <a:pt x="172" y="713"/>
                  </a:lnTo>
                  <a:lnTo>
                    <a:pt x="169" y="705"/>
                  </a:lnTo>
                  <a:lnTo>
                    <a:pt x="168" y="695"/>
                  </a:lnTo>
                  <a:lnTo>
                    <a:pt x="169" y="686"/>
                  </a:lnTo>
                  <a:lnTo>
                    <a:pt x="175" y="675"/>
                  </a:lnTo>
                  <a:lnTo>
                    <a:pt x="184" y="663"/>
                  </a:lnTo>
                  <a:lnTo>
                    <a:pt x="179" y="658"/>
                  </a:lnTo>
                  <a:lnTo>
                    <a:pt x="177" y="652"/>
                  </a:lnTo>
                  <a:lnTo>
                    <a:pt x="174" y="647"/>
                  </a:lnTo>
                  <a:lnTo>
                    <a:pt x="171" y="641"/>
                  </a:lnTo>
                  <a:lnTo>
                    <a:pt x="169" y="636"/>
                  </a:lnTo>
                  <a:lnTo>
                    <a:pt x="167" y="631"/>
                  </a:lnTo>
                  <a:lnTo>
                    <a:pt x="166" y="625"/>
                  </a:lnTo>
                  <a:lnTo>
                    <a:pt x="164" y="621"/>
                  </a:lnTo>
                  <a:lnTo>
                    <a:pt x="163" y="615"/>
                  </a:lnTo>
                  <a:lnTo>
                    <a:pt x="163" y="610"/>
                  </a:lnTo>
                  <a:lnTo>
                    <a:pt x="163" y="605"/>
                  </a:lnTo>
                  <a:lnTo>
                    <a:pt x="164" y="600"/>
                  </a:lnTo>
                  <a:lnTo>
                    <a:pt x="166" y="594"/>
                  </a:lnTo>
                  <a:lnTo>
                    <a:pt x="168" y="589"/>
                  </a:lnTo>
                  <a:lnTo>
                    <a:pt x="171" y="583"/>
                  </a:lnTo>
                  <a:lnTo>
                    <a:pt x="175" y="578"/>
                  </a:lnTo>
                  <a:lnTo>
                    <a:pt x="167" y="570"/>
                  </a:lnTo>
                  <a:lnTo>
                    <a:pt x="160" y="563"/>
                  </a:lnTo>
                  <a:lnTo>
                    <a:pt x="152" y="556"/>
                  </a:lnTo>
                  <a:lnTo>
                    <a:pt x="145" y="550"/>
                  </a:lnTo>
                  <a:lnTo>
                    <a:pt x="138" y="541"/>
                  </a:lnTo>
                  <a:lnTo>
                    <a:pt x="131" y="535"/>
                  </a:lnTo>
                  <a:lnTo>
                    <a:pt x="123" y="527"/>
                  </a:lnTo>
                  <a:lnTo>
                    <a:pt x="116" y="519"/>
                  </a:lnTo>
                  <a:lnTo>
                    <a:pt x="109" y="509"/>
                  </a:lnTo>
                  <a:lnTo>
                    <a:pt x="102" y="500"/>
                  </a:lnTo>
                  <a:lnTo>
                    <a:pt x="95" y="491"/>
                  </a:lnTo>
                  <a:lnTo>
                    <a:pt x="88" y="482"/>
                  </a:lnTo>
                  <a:lnTo>
                    <a:pt x="82" y="471"/>
                  </a:lnTo>
                  <a:lnTo>
                    <a:pt x="76" y="460"/>
                  </a:lnTo>
                  <a:lnTo>
                    <a:pt x="69" y="448"/>
                  </a:lnTo>
                  <a:lnTo>
                    <a:pt x="63" y="437"/>
                  </a:lnTo>
                  <a:lnTo>
                    <a:pt x="63" y="429"/>
                  </a:lnTo>
                  <a:lnTo>
                    <a:pt x="62" y="423"/>
                  </a:lnTo>
                  <a:lnTo>
                    <a:pt x="62" y="417"/>
                  </a:lnTo>
                  <a:lnTo>
                    <a:pt x="61" y="412"/>
                  </a:lnTo>
                  <a:lnTo>
                    <a:pt x="59" y="407"/>
                  </a:lnTo>
                  <a:lnTo>
                    <a:pt x="56" y="402"/>
                  </a:lnTo>
                  <a:lnTo>
                    <a:pt x="54" y="398"/>
                  </a:lnTo>
                  <a:lnTo>
                    <a:pt x="52" y="394"/>
                  </a:lnTo>
                  <a:lnTo>
                    <a:pt x="48" y="391"/>
                  </a:lnTo>
                  <a:lnTo>
                    <a:pt x="45" y="388"/>
                  </a:lnTo>
                  <a:lnTo>
                    <a:pt x="41" y="384"/>
                  </a:lnTo>
                  <a:lnTo>
                    <a:pt x="38" y="381"/>
                  </a:lnTo>
                  <a:lnTo>
                    <a:pt x="34" y="378"/>
                  </a:lnTo>
                  <a:lnTo>
                    <a:pt x="31" y="375"/>
                  </a:lnTo>
                  <a:lnTo>
                    <a:pt x="26" y="371"/>
                  </a:lnTo>
                  <a:lnTo>
                    <a:pt x="23" y="369"/>
                  </a:lnTo>
                  <a:lnTo>
                    <a:pt x="22" y="361"/>
                  </a:lnTo>
                  <a:lnTo>
                    <a:pt x="21" y="353"/>
                  </a:lnTo>
                  <a:lnTo>
                    <a:pt x="20" y="346"/>
                  </a:lnTo>
                  <a:lnTo>
                    <a:pt x="18" y="338"/>
                  </a:lnTo>
                  <a:lnTo>
                    <a:pt x="17" y="330"/>
                  </a:lnTo>
                  <a:lnTo>
                    <a:pt x="16" y="322"/>
                  </a:lnTo>
                  <a:lnTo>
                    <a:pt x="15" y="314"/>
                  </a:lnTo>
                  <a:lnTo>
                    <a:pt x="14" y="306"/>
                  </a:lnTo>
                  <a:lnTo>
                    <a:pt x="14" y="299"/>
                  </a:lnTo>
                  <a:lnTo>
                    <a:pt x="14" y="291"/>
                  </a:lnTo>
                  <a:lnTo>
                    <a:pt x="15" y="284"/>
                  </a:lnTo>
                  <a:lnTo>
                    <a:pt x="17" y="277"/>
                  </a:lnTo>
                  <a:lnTo>
                    <a:pt x="20" y="270"/>
                  </a:lnTo>
                  <a:lnTo>
                    <a:pt x="23" y="263"/>
                  </a:lnTo>
                  <a:lnTo>
                    <a:pt x="28" y="258"/>
                  </a:lnTo>
                  <a:lnTo>
                    <a:pt x="33" y="253"/>
                  </a:lnTo>
                  <a:lnTo>
                    <a:pt x="34" y="247"/>
                  </a:lnTo>
                  <a:lnTo>
                    <a:pt x="36" y="243"/>
                  </a:lnTo>
                  <a:lnTo>
                    <a:pt x="37" y="237"/>
                  </a:lnTo>
                  <a:lnTo>
                    <a:pt x="38" y="231"/>
                  </a:lnTo>
                  <a:lnTo>
                    <a:pt x="38" y="226"/>
                  </a:lnTo>
                  <a:lnTo>
                    <a:pt x="38" y="220"/>
                  </a:lnTo>
                  <a:lnTo>
                    <a:pt x="38" y="215"/>
                  </a:lnTo>
                  <a:lnTo>
                    <a:pt x="37" y="209"/>
                  </a:lnTo>
                  <a:lnTo>
                    <a:pt x="36" y="204"/>
                  </a:lnTo>
                  <a:lnTo>
                    <a:pt x="33" y="199"/>
                  </a:lnTo>
                  <a:lnTo>
                    <a:pt x="31" y="195"/>
                  </a:lnTo>
                  <a:lnTo>
                    <a:pt x="29" y="191"/>
                  </a:lnTo>
                  <a:lnTo>
                    <a:pt x="25" y="188"/>
                  </a:lnTo>
                  <a:lnTo>
                    <a:pt x="21" y="184"/>
                  </a:lnTo>
                  <a:lnTo>
                    <a:pt x="16" y="182"/>
                  </a:lnTo>
                  <a:lnTo>
                    <a:pt x="11" y="182"/>
                  </a:lnTo>
                  <a:lnTo>
                    <a:pt x="11" y="174"/>
                  </a:lnTo>
                  <a:lnTo>
                    <a:pt x="11" y="166"/>
                  </a:lnTo>
                  <a:lnTo>
                    <a:pt x="10" y="157"/>
                  </a:lnTo>
                  <a:lnTo>
                    <a:pt x="9" y="147"/>
                  </a:lnTo>
                  <a:lnTo>
                    <a:pt x="7" y="137"/>
                  </a:lnTo>
                  <a:lnTo>
                    <a:pt x="5" y="127"/>
                  </a:lnTo>
                  <a:lnTo>
                    <a:pt x="2" y="118"/>
                  </a:lnTo>
                  <a:lnTo>
                    <a:pt x="1" y="107"/>
                  </a:lnTo>
                  <a:lnTo>
                    <a:pt x="0" y="97"/>
                  </a:lnTo>
                  <a:lnTo>
                    <a:pt x="0" y="88"/>
                  </a:lnTo>
                  <a:lnTo>
                    <a:pt x="0" y="80"/>
                  </a:lnTo>
                  <a:lnTo>
                    <a:pt x="2" y="72"/>
                  </a:lnTo>
                  <a:lnTo>
                    <a:pt x="6" y="66"/>
                  </a:lnTo>
                  <a:lnTo>
                    <a:pt x="10" y="60"/>
                  </a:lnTo>
                  <a:lnTo>
                    <a:pt x="17" y="57"/>
                  </a:lnTo>
                  <a:lnTo>
                    <a:pt x="26" y="56"/>
                  </a:lnTo>
                  <a:lnTo>
                    <a:pt x="109" y="50"/>
                  </a:lnTo>
                  <a:lnTo>
                    <a:pt x="192" y="44"/>
                  </a:lnTo>
                  <a:lnTo>
                    <a:pt x="276" y="41"/>
                  </a:lnTo>
                  <a:lnTo>
                    <a:pt x="359" y="37"/>
                  </a:lnTo>
                  <a:lnTo>
                    <a:pt x="441" y="35"/>
                  </a:lnTo>
                  <a:lnTo>
                    <a:pt x="525" y="33"/>
                  </a:lnTo>
                  <a:lnTo>
                    <a:pt x="608" y="30"/>
                  </a:lnTo>
                  <a:lnTo>
                    <a:pt x="691" y="29"/>
                  </a:lnTo>
                  <a:lnTo>
                    <a:pt x="774" y="27"/>
                  </a:lnTo>
                  <a:lnTo>
                    <a:pt x="856" y="25"/>
                  </a:lnTo>
                  <a:lnTo>
                    <a:pt x="939" y="22"/>
                  </a:lnTo>
                  <a:lnTo>
                    <a:pt x="1022" y="19"/>
                  </a:lnTo>
                  <a:lnTo>
                    <a:pt x="1104" y="15"/>
                  </a:lnTo>
                  <a:lnTo>
                    <a:pt x="1186" y="12"/>
                  </a:lnTo>
                  <a:lnTo>
                    <a:pt x="1269" y="6"/>
                  </a:lnTo>
                  <a:lnTo>
                    <a:pt x="135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2" name="Freeform 60"/>
            <p:cNvSpPr>
              <a:spLocks/>
            </p:cNvSpPr>
            <p:nvPr/>
          </p:nvSpPr>
          <p:spPr bwMode="auto">
            <a:xfrm>
              <a:off x="3367" y="1898"/>
              <a:ext cx="356" cy="632"/>
            </a:xfrm>
            <a:custGeom>
              <a:avLst/>
              <a:gdLst>
                <a:gd name="T0" fmla="*/ 30 w 1069"/>
                <a:gd name="T1" fmla="*/ 4 h 1895"/>
                <a:gd name="T2" fmla="*/ 32 w 1069"/>
                <a:gd name="T3" fmla="*/ 7 h 1895"/>
                <a:gd name="T4" fmla="*/ 33 w 1069"/>
                <a:gd name="T5" fmla="*/ 9 h 1895"/>
                <a:gd name="T6" fmla="*/ 35 w 1069"/>
                <a:gd name="T7" fmla="*/ 10 h 1895"/>
                <a:gd name="T8" fmla="*/ 37 w 1069"/>
                <a:gd name="T9" fmla="*/ 20 h 1895"/>
                <a:gd name="T10" fmla="*/ 38 w 1069"/>
                <a:gd name="T11" fmla="*/ 30 h 1895"/>
                <a:gd name="T12" fmla="*/ 38 w 1069"/>
                <a:gd name="T13" fmla="*/ 35 h 1895"/>
                <a:gd name="T14" fmla="*/ 38 w 1069"/>
                <a:gd name="T15" fmla="*/ 40 h 1895"/>
                <a:gd name="T16" fmla="*/ 38 w 1069"/>
                <a:gd name="T17" fmla="*/ 44 h 1895"/>
                <a:gd name="T18" fmla="*/ 40 w 1069"/>
                <a:gd name="T19" fmla="*/ 48 h 1895"/>
                <a:gd name="T20" fmla="*/ 38 w 1069"/>
                <a:gd name="T21" fmla="*/ 51 h 1895"/>
                <a:gd name="T22" fmla="*/ 36 w 1069"/>
                <a:gd name="T23" fmla="*/ 54 h 1895"/>
                <a:gd name="T24" fmla="*/ 36 w 1069"/>
                <a:gd name="T25" fmla="*/ 57 h 1895"/>
                <a:gd name="T26" fmla="*/ 36 w 1069"/>
                <a:gd name="T27" fmla="*/ 59 h 1895"/>
                <a:gd name="T28" fmla="*/ 36 w 1069"/>
                <a:gd name="T29" fmla="*/ 59 h 1895"/>
                <a:gd name="T30" fmla="*/ 36 w 1069"/>
                <a:gd name="T31" fmla="*/ 60 h 1895"/>
                <a:gd name="T32" fmla="*/ 35 w 1069"/>
                <a:gd name="T33" fmla="*/ 61 h 1895"/>
                <a:gd name="T34" fmla="*/ 36 w 1069"/>
                <a:gd name="T35" fmla="*/ 63 h 1895"/>
                <a:gd name="T36" fmla="*/ 34 w 1069"/>
                <a:gd name="T37" fmla="*/ 65 h 1895"/>
                <a:gd name="T38" fmla="*/ 32 w 1069"/>
                <a:gd name="T39" fmla="*/ 66 h 1895"/>
                <a:gd name="T40" fmla="*/ 33 w 1069"/>
                <a:gd name="T41" fmla="*/ 68 h 1895"/>
                <a:gd name="T42" fmla="*/ 33 w 1069"/>
                <a:gd name="T43" fmla="*/ 70 h 1895"/>
                <a:gd name="T44" fmla="*/ 30 w 1069"/>
                <a:gd name="T45" fmla="*/ 69 h 1895"/>
                <a:gd name="T46" fmla="*/ 26 w 1069"/>
                <a:gd name="T47" fmla="*/ 70 h 1895"/>
                <a:gd name="T48" fmla="*/ 25 w 1069"/>
                <a:gd name="T49" fmla="*/ 70 h 1895"/>
                <a:gd name="T50" fmla="*/ 25 w 1069"/>
                <a:gd name="T51" fmla="*/ 69 h 1895"/>
                <a:gd name="T52" fmla="*/ 24 w 1069"/>
                <a:gd name="T53" fmla="*/ 65 h 1895"/>
                <a:gd name="T54" fmla="*/ 21 w 1069"/>
                <a:gd name="T55" fmla="*/ 61 h 1895"/>
                <a:gd name="T56" fmla="*/ 18 w 1069"/>
                <a:gd name="T57" fmla="*/ 60 h 1895"/>
                <a:gd name="T58" fmla="*/ 16 w 1069"/>
                <a:gd name="T59" fmla="*/ 58 h 1895"/>
                <a:gd name="T60" fmla="*/ 15 w 1069"/>
                <a:gd name="T61" fmla="*/ 56 h 1895"/>
                <a:gd name="T62" fmla="*/ 14 w 1069"/>
                <a:gd name="T63" fmla="*/ 53 h 1895"/>
                <a:gd name="T64" fmla="*/ 15 w 1069"/>
                <a:gd name="T65" fmla="*/ 51 h 1895"/>
                <a:gd name="T66" fmla="*/ 15 w 1069"/>
                <a:gd name="T67" fmla="*/ 50 h 1895"/>
                <a:gd name="T68" fmla="*/ 14 w 1069"/>
                <a:gd name="T69" fmla="*/ 48 h 1895"/>
                <a:gd name="T70" fmla="*/ 13 w 1069"/>
                <a:gd name="T71" fmla="*/ 47 h 1895"/>
                <a:gd name="T72" fmla="*/ 12 w 1069"/>
                <a:gd name="T73" fmla="*/ 47 h 1895"/>
                <a:gd name="T74" fmla="*/ 11 w 1069"/>
                <a:gd name="T75" fmla="*/ 48 h 1895"/>
                <a:gd name="T76" fmla="*/ 9 w 1069"/>
                <a:gd name="T77" fmla="*/ 46 h 1895"/>
                <a:gd name="T78" fmla="*/ 8 w 1069"/>
                <a:gd name="T79" fmla="*/ 44 h 1895"/>
                <a:gd name="T80" fmla="*/ 4 w 1069"/>
                <a:gd name="T81" fmla="*/ 40 h 1895"/>
                <a:gd name="T82" fmla="*/ 1 w 1069"/>
                <a:gd name="T83" fmla="*/ 36 h 1895"/>
                <a:gd name="T84" fmla="*/ 0 w 1069"/>
                <a:gd name="T85" fmla="*/ 34 h 1895"/>
                <a:gd name="T86" fmla="*/ 0 w 1069"/>
                <a:gd name="T87" fmla="*/ 31 h 1895"/>
                <a:gd name="T88" fmla="*/ 1 w 1069"/>
                <a:gd name="T89" fmla="*/ 29 h 1895"/>
                <a:gd name="T90" fmla="*/ 2 w 1069"/>
                <a:gd name="T91" fmla="*/ 27 h 1895"/>
                <a:gd name="T92" fmla="*/ 3 w 1069"/>
                <a:gd name="T93" fmla="*/ 24 h 1895"/>
                <a:gd name="T94" fmla="*/ 2 w 1069"/>
                <a:gd name="T95" fmla="*/ 19 h 1895"/>
                <a:gd name="T96" fmla="*/ 5 w 1069"/>
                <a:gd name="T97" fmla="*/ 16 h 1895"/>
                <a:gd name="T98" fmla="*/ 9 w 1069"/>
                <a:gd name="T99" fmla="*/ 13 h 1895"/>
                <a:gd name="T100" fmla="*/ 10 w 1069"/>
                <a:gd name="T101" fmla="*/ 12 h 1895"/>
                <a:gd name="T102" fmla="*/ 10 w 1069"/>
                <a:gd name="T103" fmla="*/ 10 h 1895"/>
                <a:gd name="T104" fmla="*/ 9 w 1069"/>
                <a:gd name="T105" fmla="*/ 8 h 1895"/>
                <a:gd name="T106" fmla="*/ 7 w 1069"/>
                <a:gd name="T107" fmla="*/ 5 h 1895"/>
                <a:gd name="T108" fmla="*/ 5 w 1069"/>
                <a:gd name="T109" fmla="*/ 4 h 1895"/>
                <a:gd name="T110" fmla="*/ 4 w 1069"/>
                <a:gd name="T111" fmla="*/ 2 h 1895"/>
                <a:gd name="T112" fmla="*/ 14 w 1069"/>
                <a:gd name="T113" fmla="*/ 1 h 1895"/>
                <a:gd name="T114" fmla="*/ 28 w 1069"/>
                <a:gd name="T115" fmla="*/ 0 h 1895"/>
                <a:gd name="T116" fmla="*/ 29 w 1069"/>
                <a:gd name="T117" fmla="*/ 0 h 189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69"/>
                <a:gd name="T178" fmla="*/ 0 h 1895"/>
                <a:gd name="T179" fmla="*/ 1069 w 1069"/>
                <a:gd name="T180" fmla="*/ 1895 h 189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69" h="1895">
                  <a:moveTo>
                    <a:pt x="775" y="2"/>
                  </a:moveTo>
                  <a:lnTo>
                    <a:pt x="776" y="19"/>
                  </a:lnTo>
                  <a:lnTo>
                    <a:pt x="779" y="36"/>
                  </a:lnTo>
                  <a:lnTo>
                    <a:pt x="784" y="50"/>
                  </a:lnTo>
                  <a:lnTo>
                    <a:pt x="790" y="63"/>
                  </a:lnTo>
                  <a:lnTo>
                    <a:pt x="795" y="75"/>
                  </a:lnTo>
                  <a:lnTo>
                    <a:pt x="804" y="86"/>
                  </a:lnTo>
                  <a:lnTo>
                    <a:pt x="810" y="96"/>
                  </a:lnTo>
                  <a:lnTo>
                    <a:pt x="820" y="105"/>
                  </a:lnTo>
                  <a:lnTo>
                    <a:pt x="828" y="116"/>
                  </a:lnTo>
                  <a:lnTo>
                    <a:pt x="836" y="125"/>
                  </a:lnTo>
                  <a:lnTo>
                    <a:pt x="844" y="135"/>
                  </a:lnTo>
                  <a:lnTo>
                    <a:pt x="851" y="147"/>
                  </a:lnTo>
                  <a:lnTo>
                    <a:pt x="858" y="159"/>
                  </a:lnTo>
                  <a:lnTo>
                    <a:pt x="863" y="172"/>
                  </a:lnTo>
                  <a:lnTo>
                    <a:pt x="868" y="188"/>
                  </a:lnTo>
                  <a:lnTo>
                    <a:pt x="871" y="205"/>
                  </a:lnTo>
                  <a:lnTo>
                    <a:pt x="876" y="209"/>
                  </a:lnTo>
                  <a:lnTo>
                    <a:pt x="882" y="213"/>
                  </a:lnTo>
                  <a:lnTo>
                    <a:pt x="886" y="219"/>
                  </a:lnTo>
                  <a:lnTo>
                    <a:pt x="890" y="224"/>
                  </a:lnTo>
                  <a:lnTo>
                    <a:pt x="894" y="229"/>
                  </a:lnTo>
                  <a:lnTo>
                    <a:pt x="898" y="235"/>
                  </a:lnTo>
                  <a:lnTo>
                    <a:pt x="902" y="241"/>
                  </a:lnTo>
                  <a:lnTo>
                    <a:pt x="907" y="245"/>
                  </a:lnTo>
                  <a:lnTo>
                    <a:pt x="910" y="251"/>
                  </a:lnTo>
                  <a:lnTo>
                    <a:pt x="916" y="256"/>
                  </a:lnTo>
                  <a:lnTo>
                    <a:pt x="921" y="260"/>
                  </a:lnTo>
                  <a:lnTo>
                    <a:pt x="927" y="264"/>
                  </a:lnTo>
                  <a:lnTo>
                    <a:pt x="933" y="267"/>
                  </a:lnTo>
                  <a:lnTo>
                    <a:pt x="940" y="271"/>
                  </a:lnTo>
                  <a:lnTo>
                    <a:pt x="948" y="272"/>
                  </a:lnTo>
                  <a:lnTo>
                    <a:pt x="958" y="274"/>
                  </a:lnTo>
                  <a:lnTo>
                    <a:pt x="961" y="305"/>
                  </a:lnTo>
                  <a:lnTo>
                    <a:pt x="966" y="341"/>
                  </a:lnTo>
                  <a:lnTo>
                    <a:pt x="970" y="380"/>
                  </a:lnTo>
                  <a:lnTo>
                    <a:pt x="976" y="422"/>
                  </a:lnTo>
                  <a:lnTo>
                    <a:pt x="981" y="465"/>
                  </a:lnTo>
                  <a:lnTo>
                    <a:pt x="985" y="510"/>
                  </a:lnTo>
                  <a:lnTo>
                    <a:pt x="991" y="553"/>
                  </a:lnTo>
                  <a:lnTo>
                    <a:pt x="996" y="597"/>
                  </a:lnTo>
                  <a:lnTo>
                    <a:pt x="999" y="637"/>
                  </a:lnTo>
                  <a:lnTo>
                    <a:pt x="1004" y="676"/>
                  </a:lnTo>
                  <a:lnTo>
                    <a:pt x="1007" y="711"/>
                  </a:lnTo>
                  <a:lnTo>
                    <a:pt x="1010" y="742"/>
                  </a:lnTo>
                  <a:lnTo>
                    <a:pt x="1013" y="767"/>
                  </a:lnTo>
                  <a:lnTo>
                    <a:pt x="1015" y="785"/>
                  </a:lnTo>
                  <a:lnTo>
                    <a:pt x="1016" y="798"/>
                  </a:lnTo>
                  <a:lnTo>
                    <a:pt x="1017" y="803"/>
                  </a:lnTo>
                  <a:lnTo>
                    <a:pt x="1016" y="822"/>
                  </a:lnTo>
                  <a:lnTo>
                    <a:pt x="1017" y="843"/>
                  </a:lnTo>
                  <a:lnTo>
                    <a:pt x="1020" y="863"/>
                  </a:lnTo>
                  <a:lnTo>
                    <a:pt x="1022" y="883"/>
                  </a:lnTo>
                  <a:lnTo>
                    <a:pt x="1025" y="904"/>
                  </a:lnTo>
                  <a:lnTo>
                    <a:pt x="1029" y="923"/>
                  </a:lnTo>
                  <a:lnTo>
                    <a:pt x="1031" y="944"/>
                  </a:lnTo>
                  <a:lnTo>
                    <a:pt x="1035" y="963"/>
                  </a:lnTo>
                  <a:lnTo>
                    <a:pt x="1037" y="982"/>
                  </a:lnTo>
                  <a:lnTo>
                    <a:pt x="1038" y="1001"/>
                  </a:lnTo>
                  <a:lnTo>
                    <a:pt x="1038" y="1020"/>
                  </a:lnTo>
                  <a:lnTo>
                    <a:pt x="1038" y="1038"/>
                  </a:lnTo>
                  <a:lnTo>
                    <a:pt x="1036" y="1055"/>
                  </a:lnTo>
                  <a:lnTo>
                    <a:pt x="1031" y="1073"/>
                  </a:lnTo>
                  <a:lnTo>
                    <a:pt x="1025" y="1089"/>
                  </a:lnTo>
                  <a:lnTo>
                    <a:pt x="1017" y="1105"/>
                  </a:lnTo>
                  <a:lnTo>
                    <a:pt x="1016" y="1119"/>
                  </a:lnTo>
                  <a:lnTo>
                    <a:pt x="1017" y="1131"/>
                  </a:lnTo>
                  <a:lnTo>
                    <a:pt x="1020" y="1144"/>
                  </a:lnTo>
                  <a:lnTo>
                    <a:pt x="1024" y="1155"/>
                  </a:lnTo>
                  <a:lnTo>
                    <a:pt x="1029" y="1168"/>
                  </a:lnTo>
                  <a:lnTo>
                    <a:pt x="1033" y="1178"/>
                  </a:lnTo>
                  <a:lnTo>
                    <a:pt x="1039" y="1190"/>
                  </a:lnTo>
                  <a:lnTo>
                    <a:pt x="1046" y="1201"/>
                  </a:lnTo>
                  <a:lnTo>
                    <a:pt x="1052" y="1213"/>
                  </a:lnTo>
                  <a:lnTo>
                    <a:pt x="1056" y="1223"/>
                  </a:lnTo>
                  <a:lnTo>
                    <a:pt x="1061" y="1236"/>
                  </a:lnTo>
                  <a:lnTo>
                    <a:pt x="1066" y="1247"/>
                  </a:lnTo>
                  <a:lnTo>
                    <a:pt x="1068" y="1260"/>
                  </a:lnTo>
                  <a:lnTo>
                    <a:pt x="1069" y="1272"/>
                  </a:lnTo>
                  <a:lnTo>
                    <a:pt x="1068" y="1286"/>
                  </a:lnTo>
                  <a:lnTo>
                    <a:pt x="1066" y="1301"/>
                  </a:lnTo>
                  <a:lnTo>
                    <a:pt x="1053" y="1313"/>
                  </a:lnTo>
                  <a:lnTo>
                    <a:pt x="1044" y="1324"/>
                  </a:lnTo>
                  <a:lnTo>
                    <a:pt x="1037" y="1337"/>
                  </a:lnTo>
                  <a:lnTo>
                    <a:pt x="1032" y="1348"/>
                  </a:lnTo>
                  <a:lnTo>
                    <a:pt x="1028" y="1360"/>
                  </a:lnTo>
                  <a:lnTo>
                    <a:pt x="1024" y="1371"/>
                  </a:lnTo>
                  <a:lnTo>
                    <a:pt x="1022" y="1383"/>
                  </a:lnTo>
                  <a:lnTo>
                    <a:pt x="1020" y="1394"/>
                  </a:lnTo>
                  <a:lnTo>
                    <a:pt x="1016" y="1406"/>
                  </a:lnTo>
                  <a:lnTo>
                    <a:pt x="1013" y="1416"/>
                  </a:lnTo>
                  <a:lnTo>
                    <a:pt x="1009" y="1426"/>
                  </a:lnTo>
                  <a:lnTo>
                    <a:pt x="1004" y="1437"/>
                  </a:lnTo>
                  <a:lnTo>
                    <a:pt x="997" y="1447"/>
                  </a:lnTo>
                  <a:lnTo>
                    <a:pt x="986" y="1456"/>
                  </a:lnTo>
                  <a:lnTo>
                    <a:pt x="975" y="1465"/>
                  </a:lnTo>
                  <a:lnTo>
                    <a:pt x="961" y="1475"/>
                  </a:lnTo>
                  <a:lnTo>
                    <a:pt x="960" y="1482"/>
                  </a:lnTo>
                  <a:lnTo>
                    <a:pt x="959" y="1490"/>
                  </a:lnTo>
                  <a:lnTo>
                    <a:pt x="960" y="1496"/>
                  </a:lnTo>
                  <a:lnTo>
                    <a:pt x="960" y="1505"/>
                  </a:lnTo>
                  <a:lnTo>
                    <a:pt x="961" y="1511"/>
                  </a:lnTo>
                  <a:lnTo>
                    <a:pt x="963" y="1518"/>
                  </a:lnTo>
                  <a:lnTo>
                    <a:pt x="965" y="1525"/>
                  </a:lnTo>
                  <a:lnTo>
                    <a:pt x="966" y="1532"/>
                  </a:lnTo>
                  <a:lnTo>
                    <a:pt x="967" y="1539"/>
                  </a:lnTo>
                  <a:lnTo>
                    <a:pt x="968" y="1546"/>
                  </a:lnTo>
                  <a:lnTo>
                    <a:pt x="968" y="1553"/>
                  </a:lnTo>
                  <a:lnTo>
                    <a:pt x="968" y="1560"/>
                  </a:lnTo>
                  <a:lnTo>
                    <a:pt x="967" y="1565"/>
                  </a:lnTo>
                  <a:lnTo>
                    <a:pt x="965" y="1572"/>
                  </a:lnTo>
                  <a:lnTo>
                    <a:pt x="961" y="1579"/>
                  </a:lnTo>
                  <a:lnTo>
                    <a:pt x="958" y="1586"/>
                  </a:lnTo>
                  <a:lnTo>
                    <a:pt x="956" y="1587"/>
                  </a:lnTo>
                  <a:lnTo>
                    <a:pt x="956" y="1590"/>
                  </a:lnTo>
                  <a:lnTo>
                    <a:pt x="956" y="1592"/>
                  </a:lnTo>
                  <a:lnTo>
                    <a:pt x="958" y="1594"/>
                  </a:lnTo>
                  <a:lnTo>
                    <a:pt x="959" y="1596"/>
                  </a:lnTo>
                  <a:lnTo>
                    <a:pt x="960" y="1599"/>
                  </a:lnTo>
                  <a:lnTo>
                    <a:pt x="961" y="1601"/>
                  </a:lnTo>
                  <a:lnTo>
                    <a:pt x="963" y="1604"/>
                  </a:lnTo>
                  <a:lnTo>
                    <a:pt x="966" y="1607"/>
                  </a:lnTo>
                  <a:lnTo>
                    <a:pt x="967" y="1610"/>
                  </a:lnTo>
                  <a:lnTo>
                    <a:pt x="969" y="1614"/>
                  </a:lnTo>
                  <a:lnTo>
                    <a:pt x="971" y="1616"/>
                  </a:lnTo>
                  <a:lnTo>
                    <a:pt x="973" y="1619"/>
                  </a:lnTo>
                  <a:lnTo>
                    <a:pt x="974" y="1623"/>
                  </a:lnTo>
                  <a:lnTo>
                    <a:pt x="976" y="1626"/>
                  </a:lnTo>
                  <a:lnTo>
                    <a:pt x="977" y="1630"/>
                  </a:lnTo>
                  <a:lnTo>
                    <a:pt x="971" y="1632"/>
                  </a:lnTo>
                  <a:lnTo>
                    <a:pt x="967" y="1636"/>
                  </a:lnTo>
                  <a:lnTo>
                    <a:pt x="963" y="1640"/>
                  </a:lnTo>
                  <a:lnTo>
                    <a:pt x="961" y="1644"/>
                  </a:lnTo>
                  <a:lnTo>
                    <a:pt x="959" y="1648"/>
                  </a:lnTo>
                  <a:lnTo>
                    <a:pt x="956" y="1653"/>
                  </a:lnTo>
                  <a:lnTo>
                    <a:pt x="955" y="1658"/>
                  </a:lnTo>
                  <a:lnTo>
                    <a:pt x="955" y="1664"/>
                  </a:lnTo>
                  <a:lnTo>
                    <a:pt x="955" y="1669"/>
                  </a:lnTo>
                  <a:lnTo>
                    <a:pt x="955" y="1675"/>
                  </a:lnTo>
                  <a:lnTo>
                    <a:pt x="956" y="1680"/>
                  </a:lnTo>
                  <a:lnTo>
                    <a:pt x="958" y="1686"/>
                  </a:lnTo>
                  <a:lnTo>
                    <a:pt x="960" y="1692"/>
                  </a:lnTo>
                  <a:lnTo>
                    <a:pt x="962" y="1698"/>
                  </a:lnTo>
                  <a:lnTo>
                    <a:pt x="965" y="1703"/>
                  </a:lnTo>
                  <a:lnTo>
                    <a:pt x="968" y="1709"/>
                  </a:lnTo>
                  <a:lnTo>
                    <a:pt x="966" y="1717"/>
                  </a:lnTo>
                  <a:lnTo>
                    <a:pt x="962" y="1725"/>
                  </a:lnTo>
                  <a:lnTo>
                    <a:pt x="958" y="1731"/>
                  </a:lnTo>
                  <a:lnTo>
                    <a:pt x="952" y="1737"/>
                  </a:lnTo>
                  <a:lnTo>
                    <a:pt x="944" y="1740"/>
                  </a:lnTo>
                  <a:lnTo>
                    <a:pt x="936" y="1745"/>
                  </a:lnTo>
                  <a:lnTo>
                    <a:pt x="928" y="1747"/>
                  </a:lnTo>
                  <a:lnTo>
                    <a:pt x="919" y="1750"/>
                  </a:lnTo>
                  <a:lnTo>
                    <a:pt x="909" y="1754"/>
                  </a:lnTo>
                  <a:lnTo>
                    <a:pt x="901" y="1757"/>
                  </a:lnTo>
                  <a:lnTo>
                    <a:pt x="893" y="1761"/>
                  </a:lnTo>
                  <a:lnTo>
                    <a:pt x="885" y="1765"/>
                  </a:lnTo>
                  <a:lnTo>
                    <a:pt x="878" y="1771"/>
                  </a:lnTo>
                  <a:lnTo>
                    <a:pt x="873" y="1778"/>
                  </a:lnTo>
                  <a:lnTo>
                    <a:pt x="868" y="1786"/>
                  </a:lnTo>
                  <a:lnTo>
                    <a:pt x="866" y="1796"/>
                  </a:lnTo>
                  <a:lnTo>
                    <a:pt x="866" y="1801"/>
                  </a:lnTo>
                  <a:lnTo>
                    <a:pt x="867" y="1808"/>
                  </a:lnTo>
                  <a:lnTo>
                    <a:pt x="870" y="1814"/>
                  </a:lnTo>
                  <a:lnTo>
                    <a:pt x="873" y="1819"/>
                  </a:lnTo>
                  <a:lnTo>
                    <a:pt x="876" y="1826"/>
                  </a:lnTo>
                  <a:lnTo>
                    <a:pt x="881" y="1832"/>
                  </a:lnTo>
                  <a:lnTo>
                    <a:pt x="884" y="1839"/>
                  </a:lnTo>
                  <a:lnTo>
                    <a:pt x="886" y="1846"/>
                  </a:lnTo>
                  <a:lnTo>
                    <a:pt x="890" y="1851"/>
                  </a:lnTo>
                  <a:lnTo>
                    <a:pt x="891" y="1857"/>
                  </a:lnTo>
                  <a:lnTo>
                    <a:pt x="892" y="1863"/>
                  </a:lnTo>
                  <a:lnTo>
                    <a:pt x="892" y="1869"/>
                  </a:lnTo>
                  <a:lnTo>
                    <a:pt x="890" y="1874"/>
                  </a:lnTo>
                  <a:lnTo>
                    <a:pt x="886" y="1879"/>
                  </a:lnTo>
                  <a:lnTo>
                    <a:pt x="881" y="1884"/>
                  </a:lnTo>
                  <a:lnTo>
                    <a:pt x="874" y="1888"/>
                  </a:lnTo>
                  <a:lnTo>
                    <a:pt x="862" y="1887"/>
                  </a:lnTo>
                  <a:lnTo>
                    <a:pt x="852" y="1886"/>
                  </a:lnTo>
                  <a:lnTo>
                    <a:pt x="841" y="1884"/>
                  </a:lnTo>
                  <a:lnTo>
                    <a:pt x="831" y="1879"/>
                  </a:lnTo>
                  <a:lnTo>
                    <a:pt x="821" y="1876"/>
                  </a:lnTo>
                  <a:lnTo>
                    <a:pt x="810" y="1871"/>
                  </a:lnTo>
                  <a:lnTo>
                    <a:pt x="801" y="1866"/>
                  </a:lnTo>
                  <a:lnTo>
                    <a:pt x="791" y="1863"/>
                  </a:lnTo>
                  <a:lnTo>
                    <a:pt x="781" y="1861"/>
                  </a:lnTo>
                  <a:lnTo>
                    <a:pt x="770" y="1858"/>
                  </a:lnTo>
                  <a:lnTo>
                    <a:pt x="760" y="1858"/>
                  </a:lnTo>
                  <a:lnTo>
                    <a:pt x="750" y="1861"/>
                  </a:lnTo>
                  <a:lnTo>
                    <a:pt x="738" y="1864"/>
                  </a:lnTo>
                  <a:lnTo>
                    <a:pt x="728" y="1871"/>
                  </a:lnTo>
                  <a:lnTo>
                    <a:pt x="716" y="1880"/>
                  </a:lnTo>
                  <a:lnTo>
                    <a:pt x="705" y="1894"/>
                  </a:lnTo>
                  <a:lnTo>
                    <a:pt x="698" y="1895"/>
                  </a:lnTo>
                  <a:lnTo>
                    <a:pt x="693" y="1895"/>
                  </a:lnTo>
                  <a:lnTo>
                    <a:pt x="689" y="1895"/>
                  </a:lnTo>
                  <a:lnTo>
                    <a:pt x="685" y="1894"/>
                  </a:lnTo>
                  <a:lnTo>
                    <a:pt x="683" y="1892"/>
                  </a:lnTo>
                  <a:lnTo>
                    <a:pt x="681" y="1889"/>
                  </a:lnTo>
                  <a:lnTo>
                    <a:pt x="678" y="1887"/>
                  </a:lnTo>
                  <a:lnTo>
                    <a:pt x="677" y="1884"/>
                  </a:lnTo>
                  <a:lnTo>
                    <a:pt x="676" y="1880"/>
                  </a:lnTo>
                  <a:lnTo>
                    <a:pt x="675" y="1876"/>
                  </a:lnTo>
                  <a:lnTo>
                    <a:pt x="672" y="1871"/>
                  </a:lnTo>
                  <a:lnTo>
                    <a:pt x="671" y="1866"/>
                  </a:lnTo>
                  <a:lnTo>
                    <a:pt x="669" y="1861"/>
                  </a:lnTo>
                  <a:lnTo>
                    <a:pt x="667" y="1856"/>
                  </a:lnTo>
                  <a:lnTo>
                    <a:pt x="664" y="1850"/>
                  </a:lnTo>
                  <a:lnTo>
                    <a:pt x="661" y="1846"/>
                  </a:lnTo>
                  <a:lnTo>
                    <a:pt x="663" y="1829"/>
                  </a:lnTo>
                  <a:lnTo>
                    <a:pt x="663" y="1812"/>
                  </a:lnTo>
                  <a:lnTo>
                    <a:pt x="662" y="1796"/>
                  </a:lnTo>
                  <a:lnTo>
                    <a:pt x="660" y="1783"/>
                  </a:lnTo>
                  <a:lnTo>
                    <a:pt x="656" y="1768"/>
                  </a:lnTo>
                  <a:lnTo>
                    <a:pt x="651" y="1754"/>
                  </a:lnTo>
                  <a:lnTo>
                    <a:pt x="644" y="1741"/>
                  </a:lnTo>
                  <a:lnTo>
                    <a:pt x="636" y="1729"/>
                  </a:lnTo>
                  <a:lnTo>
                    <a:pt x="626" y="1716"/>
                  </a:lnTo>
                  <a:lnTo>
                    <a:pt x="617" y="1704"/>
                  </a:lnTo>
                  <a:lnTo>
                    <a:pt x="606" y="1693"/>
                  </a:lnTo>
                  <a:lnTo>
                    <a:pt x="594" y="1681"/>
                  </a:lnTo>
                  <a:lnTo>
                    <a:pt x="582" y="1671"/>
                  </a:lnTo>
                  <a:lnTo>
                    <a:pt x="569" y="1661"/>
                  </a:lnTo>
                  <a:lnTo>
                    <a:pt x="555" y="1650"/>
                  </a:lnTo>
                  <a:lnTo>
                    <a:pt x="541" y="1640"/>
                  </a:lnTo>
                  <a:lnTo>
                    <a:pt x="532" y="1642"/>
                  </a:lnTo>
                  <a:lnTo>
                    <a:pt x="524" y="1645"/>
                  </a:lnTo>
                  <a:lnTo>
                    <a:pt x="516" y="1645"/>
                  </a:lnTo>
                  <a:lnTo>
                    <a:pt x="508" y="1644"/>
                  </a:lnTo>
                  <a:lnTo>
                    <a:pt x="501" y="1640"/>
                  </a:lnTo>
                  <a:lnTo>
                    <a:pt x="494" y="1637"/>
                  </a:lnTo>
                  <a:lnTo>
                    <a:pt x="487" y="1632"/>
                  </a:lnTo>
                  <a:lnTo>
                    <a:pt x="480" y="1626"/>
                  </a:lnTo>
                  <a:lnTo>
                    <a:pt x="475" y="1619"/>
                  </a:lnTo>
                  <a:lnTo>
                    <a:pt x="468" y="1613"/>
                  </a:lnTo>
                  <a:lnTo>
                    <a:pt x="462" y="1606"/>
                  </a:lnTo>
                  <a:lnTo>
                    <a:pt x="456" y="1599"/>
                  </a:lnTo>
                  <a:lnTo>
                    <a:pt x="451" y="1592"/>
                  </a:lnTo>
                  <a:lnTo>
                    <a:pt x="445" y="1585"/>
                  </a:lnTo>
                  <a:lnTo>
                    <a:pt x="439" y="1578"/>
                  </a:lnTo>
                  <a:lnTo>
                    <a:pt x="433" y="1572"/>
                  </a:lnTo>
                  <a:lnTo>
                    <a:pt x="425" y="1563"/>
                  </a:lnTo>
                  <a:lnTo>
                    <a:pt x="420" y="1555"/>
                  </a:lnTo>
                  <a:lnTo>
                    <a:pt x="413" y="1547"/>
                  </a:lnTo>
                  <a:lnTo>
                    <a:pt x="408" y="1539"/>
                  </a:lnTo>
                  <a:lnTo>
                    <a:pt x="402" y="1531"/>
                  </a:lnTo>
                  <a:lnTo>
                    <a:pt x="399" y="1522"/>
                  </a:lnTo>
                  <a:lnTo>
                    <a:pt x="394" y="1514"/>
                  </a:lnTo>
                  <a:lnTo>
                    <a:pt x="392" y="1505"/>
                  </a:lnTo>
                  <a:lnTo>
                    <a:pt x="388" y="1495"/>
                  </a:lnTo>
                  <a:lnTo>
                    <a:pt x="386" y="1486"/>
                  </a:lnTo>
                  <a:lnTo>
                    <a:pt x="385" y="1476"/>
                  </a:lnTo>
                  <a:lnTo>
                    <a:pt x="384" y="1467"/>
                  </a:lnTo>
                  <a:lnTo>
                    <a:pt x="383" y="1455"/>
                  </a:lnTo>
                  <a:lnTo>
                    <a:pt x="383" y="1445"/>
                  </a:lnTo>
                  <a:lnTo>
                    <a:pt x="384" y="1433"/>
                  </a:lnTo>
                  <a:lnTo>
                    <a:pt x="385" y="1422"/>
                  </a:lnTo>
                  <a:lnTo>
                    <a:pt x="392" y="1415"/>
                  </a:lnTo>
                  <a:lnTo>
                    <a:pt x="397" y="1409"/>
                  </a:lnTo>
                  <a:lnTo>
                    <a:pt x="400" y="1403"/>
                  </a:lnTo>
                  <a:lnTo>
                    <a:pt x="401" y="1398"/>
                  </a:lnTo>
                  <a:lnTo>
                    <a:pt x="401" y="1393"/>
                  </a:lnTo>
                  <a:lnTo>
                    <a:pt x="399" y="1388"/>
                  </a:lnTo>
                  <a:lnTo>
                    <a:pt x="398" y="1384"/>
                  </a:lnTo>
                  <a:lnTo>
                    <a:pt x="395" y="1378"/>
                  </a:lnTo>
                  <a:lnTo>
                    <a:pt x="393" y="1374"/>
                  </a:lnTo>
                  <a:lnTo>
                    <a:pt x="391" y="1369"/>
                  </a:lnTo>
                  <a:lnTo>
                    <a:pt x="390" y="1364"/>
                  </a:lnTo>
                  <a:lnTo>
                    <a:pt x="388" y="1359"/>
                  </a:lnTo>
                  <a:lnTo>
                    <a:pt x="390" y="1353"/>
                  </a:lnTo>
                  <a:lnTo>
                    <a:pt x="393" y="1347"/>
                  </a:lnTo>
                  <a:lnTo>
                    <a:pt x="397" y="1341"/>
                  </a:lnTo>
                  <a:lnTo>
                    <a:pt x="405" y="1336"/>
                  </a:lnTo>
                  <a:lnTo>
                    <a:pt x="401" y="1328"/>
                  </a:lnTo>
                  <a:lnTo>
                    <a:pt x="398" y="1321"/>
                  </a:lnTo>
                  <a:lnTo>
                    <a:pt x="395" y="1315"/>
                  </a:lnTo>
                  <a:lnTo>
                    <a:pt x="392" y="1309"/>
                  </a:lnTo>
                  <a:lnTo>
                    <a:pt x="388" y="1303"/>
                  </a:lnTo>
                  <a:lnTo>
                    <a:pt x="385" y="1299"/>
                  </a:lnTo>
                  <a:lnTo>
                    <a:pt x="380" y="1294"/>
                  </a:lnTo>
                  <a:lnTo>
                    <a:pt x="377" y="1290"/>
                  </a:lnTo>
                  <a:lnTo>
                    <a:pt x="374" y="1285"/>
                  </a:lnTo>
                  <a:lnTo>
                    <a:pt x="369" y="1282"/>
                  </a:lnTo>
                  <a:lnTo>
                    <a:pt x="364" y="1277"/>
                  </a:lnTo>
                  <a:lnTo>
                    <a:pt x="361" y="1274"/>
                  </a:lnTo>
                  <a:lnTo>
                    <a:pt x="356" y="1269"/>
                  </a:lnTo>
                  <a:lnTo>
                    <a:pt x="352" y="1264"/>
                  </a:lnTo>
                  <a:lnTo>
                    <a:pt x="347" y="1260"/>
                  </a:lnTo>
                  <a:lnTo>
                    <a:pt x="344" y="1255"/>
                  </a:lnTo>
                  <a:lnTo>
                    <a:pt x="338" y="1254"/>
                  </a:lnTo>
                  <a:lnTo>
                    <a:pt x="334" y="1255"/>
                  </a:lnTo>
                  <a:lnTo>
                    <a:pt x="331" y="1256"/>
                  </a:lnTo>
                  <a:lnTo>
                    <a:pt x="328" y="1258"/>
                  </a:lnTo>
                  <a:lnTo>
                    <a:pt x="325" y="1260"/>
                  </a:lnTo>
                  <a:lnTo>
                    <a:pt x="324" y="1263"/>
                  </a:lnTo>
                  <a:lnTo>
                    <a:pt x="323" y="1267"/>
                  </a:lnTo>
                  <a:lnTo>
                    <a:pt x="322" y="1270"/>
                  </a:lnTo>
                  <a:lnTo>
                    <a:pt x="321" y="1274"/>
                  </a:lnTo>
                  <a:lnTo>
                    <a:pt x="320" y="1277"/>
                  </a:lnTo>
                  <a:lnTo>
                    <a:pt x="317" y="1281"/>
                  </a:lnTo>
                  <a:lnTo>
                    <a:pt x="316" y="1283"/>
                  </a:lnTo>
                  <a:lnTo>
                    <a:pt x="315" y="1286"/>
                  </a:lnTo>
                  <a:lnTo>
                    <a:pt x="313" y="1289"/>
                  </a:lnTo>
                  <a:lnTo>
                    <a:pt x="309" y="1290"/>
                  </a:lnTo>
                  <a:lnTo>
                    <a:pt x="307" y="1292"/>
                  </a:lnTo>
                  <a:lnTo>
                    <a:pt x="298" y="1286"/>
                  </a:lnTo>
                  <a:lnTo>
                    <a:pt x="291" y="1282"/>
                  </a:lnTo>
                  <a:lnTo>
                    <a:pt x="283" y="1276"/>
                  </a:lnTo>
                  <a:lnTo>
                    <a:pt x="276" y="1269"/>
                  </a:lnTo>
                  <a:lnTo>
                    <a:pt x="268" y="1263"/>
                  </a:lnTo>
                  <a:lnTo>
                    <a:pt x="261" y="1256"/>
                  </a:lnTo>
                  <a:lnTo>
                    <a:pt x="255" y="1248"/>
                  </a:lnTo>
                  <a:lnTo>
                    <a:pt x="248" y="1241"/>
                  </a:lnTo>
                  <a:lnTo>
                    <a:pt x="242" y="1233"/>
                  </a:lnTo>
                  <a:lnTo>
                    <a:pt x="237" y="1225"/>
                  </a:lnTo>
                  <a:lnTo>
                    <a:pt x="232" y="1217"/>
                  </a:lnTo>
                  <a:lnTo>
                    <a:pt x="228" y="1209"/>
                  </a:lnTo>
                  <a:lnTo>
                    <a:pt x="223" y="1201"/>
                  </a:lnTo>
                  <a:lnTo>
                    <a:pt x="219" y="1192"/>
                  </a:lnTo>
                  <a:lnTo>
                    <a:pt x="216" y="1183"/>
                  </a:lnTo>
                  <a:lnTo>
                    <a:pt x="214" y="1175"/>
                  </a:lnTo>
                  <a:lnTo>
                    <a:pt x="196" y="1162"/>
                  </a:lnTo>
                  <a:lnTo>
                    <a:pt x="180" y="1151"/>
                  </a:lnTo>
                  <a:lnTo>
                    <a:pt x="163" y="1139"/>
                  </a:lnTo>
                  <a:lnTo>
                    <a:pt x="146" y="1128"/>
                  </a:lnTo>
                  <a:lnTo>
                    <a:pt x="129" y="1116"/>
                  </a:lnTo>
                  <a:lnTo>
                    <a:pt x="111" y="1105"/>
                  </a:lnTo>
                  <a:lnTo>
                    <a:pt x="95" y="1092"/>
                  </a:lnTo>
                  <a:lnTo>
                    <a:pt x="80" y="1079"/>
                  </a:lnTo>
                  <a:lnTo>
                    <a:pt x="67" y="1066"/>
                  </a:lnTo>
                  <a:lnTo>
                    <a:pt x="54" y="1052"/>
                  </a:lnTo>
                  <a:lnTo>
                    <a:pt x="42" y="1036"/>
                  </a:lnTo>
                  <a:lnTo>
                    <a:pt x="34" y="1020"/>
                  </a:lnTo>
                  <a:lnTo>
                    <a:pt x="27" y="1001"/>
                  </a:lnTo>
                  <a:lnTo>
                    <a:pt x="23" y="982"/>
                  </a:lnTo>
                  <a:lnTo>
                    <a:pt x="21" y="961"/>
                  </a:lnTo>
                  <a:lnTo>
                    <a:pt x="23" y="938"/>
                  </a:lnTo>
                  <a:lnTo>
                    <a:pt x="17" y="935"/>
                  </a:lnTo>
                  <a:lnTo>
                    <a:pt x="14" y="930"/>
                  </a:lnTo>
                  <a:lnTo>
                    <a:pt x="10" y="926"/>
                  </a:lnTo>
                  <a:lnTo>
                    <a:pt x="7" y="921"/>
                  </a:lnTo>
                  <a:lnTo>
                    <a:pt x="4" y="916"/>
                  </a:lnTo>
                  <a:lnTo>
                    <a:pt x="3" y="911"/>
                  </a:lnTo>
                  <a:lnTo>
                    <a:pt x="1" y="905"/>
                  </a:lnTo>
                  <a:lnTo>
                    <a:pt x="1" y="899"/>
                  </a:lnTo>
                  <a:lnTo>
                    <a:pt x="0" y="892"/>
                  </a:lnTo>
                  <a:lnTo>
                    <a:pt x="0" y="885"/>
                  </a:lnTo>
                  <a:lnTo>
                    <a:pt x="0" y="877"/>
                  </a:lnTo>
                  <a:lnTo>
                    <a:pt x="0" y="869"/>
                  </a:lnTo>
                  <a:lnTo>
                    <a:pt x="0" y="861"/>
                  </a:lnTo>
                  <a:lnTo>
                    <a:pt x="1" y="853"/>
                  </a:lnTo>
                  <a:lnTo>
                    <a:pt x="2" y="844"/>
                  </a:lnTo>
                  <a:lnTo>
                    <a:pt x="3" y="836"/>
                  </a:lnTo>
                  <a:lnTo>
                    <a:pt x="4" y="830"/>
                  </a:lnTo>
                  <a:lnTo>
                    <a:pt x="6" y="823"/>
                  </a:lnTo>
                  <a:lnTo>
                    <a:pt x="8" y="816"/>
                  </a:lnTo>
                  <a:lnTo>
                    <a:pt x="10" y="809"/>
                  </a:lnTo>
                  <a:lnTo>
                    <a:pt x="13" y="801"/>
                  </a:lnTo>
                  <a:lnTo>
                    <a:pt x="15" y="793"/>
                  </a:lnTo>
                  <a:lnTo>
                    <a:pt x="18" y="785"/>
                  </a:lnTo>
                  <a:lnTo>
                    <a:pt x="21" y="777"/>
                  </a:lnTo>
                  <a:lnTo>
                    <a:pt x="24" y="769"/>
                  </a:lnTo>
                  <a:lnTo>
                    <a:pt x="29" y="761"/>
                  </a:lnTo>
                  <a:lnTo>
                    <a:pt x="32" y="754"/>
                  </a:lnTo>
                  <a:lnTo>
                    <a:pt x="37" y="747"/>
                  </a:lnTo>
                  <a:lnTo>
                    <a:pt x="42" y="742"/>
                  </a:lnTo>
                  <a:lnTo>
                    <a:pt x="47" y="737"/>
                  </a:lnTo>
                  <a:lnTo>
                    <a:pt x="53" y="734"/>
                  </a:lnTo>
                  <a:lnTo>
                    <a:pt x="60" y="733"/>
                  </a:lnTo>
                  <a:lnTo>
                    <a:pt x="67" y="718"/>
                  </a:lnTo>
                  <a:lnTo>
                    <a:pt x="72" y="704"/>
                  </a:lnTo>
                  <a:lnTo>
                    <a:pt x="77" y="690"/>
                  </a:lnTo>
                  <a:lnTo>
                    <a:pt x="82" y="676"/>
                  </a:lnTo>
                  <a:lnTo>
                    <a:pt x="85" y="662"/>
                  </a:lnTo>
                  <a:lnTo>
                    <a:pt x="87" y="649"/>
                  </a:lnTo>
                  <a:lnTo>
                    <a:pt x="87" y="635"/>
                  </a:lnTo>
                  <a:lnTo>
                    <a:pt x="87" y="621"/>
                  </a:lnTo>
                  <a:lnTo>
                    <a:pt x="86" y="607"/>
                  </a:lnTo>
                  <a:lnTo>
                    <a:pt x="84" y="593"/>
                  </a:lnTo>
                  <a:lnTo>
                    <a:pt x="79" y="580"/>
                  </a:lnTo>
                  <a:lnTo>
                    <a:pt x="75" y="565"/>
                  </a:lnTo>
                  <a:lnTo>
                    <a:pt x="68" y="551"/>
                  </a:lnTo>
                  <a:lnTo>
                    <a:pt x="61" y="536"/>
                  </a:lnTo>
                  <a:lnTo>
                    <a:pt x="52" y="520"/>
                  </a:lnTo>
                  <a:lnTo>
                    <a:pt x="41" y="505"/>
                  </a:lnTo>
                  <a:lnTo>
                    <a:pt x="48" y="496"/>
                  </a:lnTo>
                  <a:lnTo>
                    <a:pt x="57" y="487"/>
                  </a:lnTo>
                  <a:lnTo>
                    <a:pt x="69" y="476"/>
                  </a:lnTo>
                  <a:lnTo>
                    <a:pt x="80" y="466"/>
                  </a:lnTo>
                  <a:lnTo>
                    <a:pt x="94" y="456"/>
                  </a:lnTo>
                  <a:lnTo>
                    <a:pt x="109" y="444"/>
                  </a:lnTo>
                  <a:lnTo>
                    <a:pt x="125" y="434"/>
                  </a:lnTo>
                  <a:lnTo>
                    <a:pt x="141" y="423"/>
                  </a:lnTo>
                  <a:lnTo>
                    <a:pt x="157" y="413"/>
                  </a:lnTo>
                  <a:lnTo>
                    <a:pt x="174" y="403"/>
                  </a:lnTo>
                  <a:lnTo>
                    <a:pt x="190" y="394"/>
                  </a:lnTo>
                  <a:lnTo>
                    <a:pt x="205" y="384"/>
                  </a:lnTo>
                  <a:lnTo>
                    <a:pt x="219" y="376"/>
                  </a:lnTo>
                  <a:lnTo>
                    <a:pt x="234" y="368"/>
                  </a:lnTo>
                  <a:lnTo>
                    <a:pt x="247" y="363"/>
                  </a:lnTo>
                  <a:lnTo>
                    <a:pt x="259" y="358"/>
                  </a:lnTo>
                  <a:lnTo>
                    <a:pt x="259" y="351"/>
                  </a:lnTo>
                  <a:lnTo>
                    <a:pt x="260" y="345"/>
                  </a:lnTo>
                  <a:lnTo>
                    <a:pt x="261" y="340"/>
                  </a:lnTo>
                  <a:lnTo>
                    <a:pt x="262" y="333"/>
                  </a:lnTo>
                  <a:lnTo>
                    <a:pt x="264" y="327"/>
                  </a:lnTo>
                  <a:lnTo>
                    <a:pt x="265" y="321"/>
                  </a:lnTo>
                  <a:lnTo>
                    <a:pt x="267" y="314"/>
                  </a:lnTo>
                  <a:lnTo>
                    <a:pt x="269" y="309"/>
                  </a:lnTo>
                  <a:lnTo>
                    <a:pt x="270" y="302"/>
                  </a:lnTo>
                  <a:lnTo>
                    <a:pt x="272" y="296"/>
                  </a:lnTo>
                  <a:lnTo>
                    <a:pt x="274" y="289"/>
                  </a:lnTo>
                  <a:lnTo>
                    <a:pt x="275" y="283"/>
                  </a:lnTo>
                  <a:lnTo>
                    <a:pt x="276" y="276"/>
                  </a:lnTo>
                  <a:lnTo>
                    <a:pt x="276" y="271"/>
                  </a:lnTo>
                  <a:lnTo>
                    <a:pt x="277" y="264"/>
                  </a:lnTo>
                  <a:lnTo>
                    <a:pt x="277" y="258"/>
                  </a:lnTo>
                  <a:lnTo>
                    <a:pt x="275" y="249"/>
                  </a:lnTo>
                  <a:lnTo>
                    <a:pt x="271" y="242"/>
                  </a:lnTo>
                  <a:lnTo>
                    <a:pt x="267" y="234"/>
                  </a:lnTo>
                  <a:lnTo>
                    <a:pt x="260" y="227"/>
                  </a:lnTo>
                  <a:lnTo>
                    <a:pt x="253" y="220"/>
                  </a:lnTo>
                  <a:lnTo>
                    <a:pt x="245" y="214"/>
                  </a:lnTo>
                  <a:lnTo>
                    <a:pt x="237" y="207"/>
                  </a:lnTo>
                  <a:lnTo>
                    <a:pt x="229" y="202"/>
                  </a:lnTo>
                  <a:lnTo>
                    <a:pt x="219" y="195"/>
                  </a:lnTo>
                  <a:lnTo>
                    <a:pt x="213" y="188"/>
                  </a:lnTo>
                  <a:lnTo>
                    <a:pt x="206" y="181"/>
                  </a:lnTo>
                  <a:lnTo>
                    <a:pt x="199" y="173"/>
                  </a:lnTo>
                  <a:lnTo>
                    <a:pt x="194" y="165"/>
                  </a:lnTo>
                  <a:lnTo>
                    <a:pt x="192" y="157"/>
                  </a:lnTo>
                  <a:lnTo>
                    <a:pt x="191" y="148"/>
                  </a:lnTo>
                  <a:lnTo>
                    <a:pt x="192" y="139"/>
                  </a:lnTo>
                  <a:lnTo>
                    <a:pt x="183" y="137"/>
                  </a:lnTo>
                  <a:lnTo>
                    <a:pt x="174" y="135"/>
                  </a:lnTo>
                  <a:lnTo>
                    <a:pt x="167" y="132"/>
                  </a:lnTo>
                  <a:lnTo>
                    <a:pt x="160" y="127"/>
                  </a:lnTo>
                  <a:lnTo>
                    <a:pt x="153" y="122"/>
                  </a:lnTo>
                  <a:lnTo>
                    <a:pt x="147" y="117"/>
                  </a:lnTo>
                  <a:lnTo>
                    <a:pt x="141" y="111"/>
                  </a:lnTo>
                  <a:lnTo>
                    <a:pt x="137" y="104"/>
                  </a:lnTo>
                  <a:lnTo>
                    <a:pt x="133" y="97"/>
                  </a:lnTo>
                  <a:lnTo>
                    <a:pt x="129" y="91"/>
                  </a:lnTo>
                  <a:lnTo>
                    <a:pt x="125" y="85"/>
                  </a:lnTo>
                  <a:lnTo>
                    <a:pt x="122" y="78"/>
                  </a:lnTo>
                  <a:lnTo>
                    <a:pt x="119" y="71"/>
                  </a:lnTo>
                  <a:lnTo>
                    <a:pt x="117" y="65"/>
                  </a:lnTo>
                  <a:lnTo>
                    <a:pt x="114" y="60"/>
                  </a:lnTo>
                  <a:lnTo>
                    <a:pt x="113" y="56"/>
                  </a:lnTo>
                  <a:lnTo>
                    <a:pt x="119" y="55"/>
                  </a:lnTo>
                  <a:lnTo>
                    <a:pt x="140" y="52"/>
                  </a:lnTo>
                  <a:lnTo>
                    <a:pt x="174" y="50"/>
                  </a:lnTo>
                  <a:lnTo>
                    <a:pt x="216" y="47"/>
                  </a:lnTo>
                  <a:lnTo>
                    <a:pt x="265" y="43"/>
                  </a:lnTo>
                  <a:lnTo>
                    <a:pt x="322" y="39"/>
                  </a:lnTo>
                  <a:lnTo>
                    <a:pt x="382" y="33"/>
                  </a:lnTo>
                  <a:lnTo>
                    <a:pt x="444" y="28"/>
                  </a:lnTo>
                  <a:lnTo>
                    <a:pt x="505" y="24"/>
                  </a:lnTo>
                  <a:lnTo>
                    <a:pt x="564" y="18"/>
                  </a:lnTo>
                  <a:lnTo>
                    <a:pt x="621" y="13"/>
                  </a:lnTo>
                  <a:lnTo>
                    <a:pt x="671" y="10"/>
                  </a:lnTo>
                  <a:lnTo>
                    <a:pt x="713" y="6"/>
                  </a:lnTo>
                  <a:lnTo>
                    <a:pt x="746" y="4"/>
                  </a:lnTo>
                  <a:lnTo>
                    <a:pt x="767" y="2"/>
                  </a:lnTo>
                  <a:lnTo>
                    <a:pt x="775" y="2"/>
                  </a:lnTo>
                  <a:lnTo>
                    <a:pt x="773" y="1"/>
                  </a:lnTo>
                  <a:lnTo>
                    <a:pt x="771" y="0"/>
                  </a:lnTo>
                  <a:lnTo>
                    <a:pt x="770" y="0"/>
                  </a:lnTo>
                  <a:lnTo>
                    <a:pt x="769" y="0"/>
                  </a:lnTo>
                  <a:lnTo>
                    <a:pt x="769" y="1"/>
                  </a:lnTo>
                  <a:lnTo>
                    <a:pt x="770" y="1"/>
                  </a:lnTo>
                  <a:lnTo>
                    <a:pt x="771" y="2"/>
                  </a:lnTo>
                  <a:lnTo>
                    <a:pt x="773" y="2"/>
                  </a:lnTo>
                  <a:lnTo>
                    <a:pt x="774" y="2"/>
                  </a:lnTo>
                  <a:lnTo>
                    <a:pt x="775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3" name="Freeform 61"/>
            <p:cNvSpPr>
              <a:spLocks/>
            </p:cNvSpPr>
            <p:nvPr/>
          </p:nvSpPr>
          <p:spPr bwMode="auto">
            <a:xfrm>
              <a:off x="2443" y="2250"/>
              <a:ext cx="668" cy="360"/>
            </a:xfrm>
            <a:custGeom>
              <a:avLst/>
              <a:gdLst>
                <a:gd name="T0" fmla="*/ 65 w 2004"/>
                <a:gd name="T1" fmla="*/ 0 h 1080"/>
                <a:gd name="T2" fmla="*/ 65 w 2004"/>
                <a:gd name="T3" fmla="*/ 1 h 1080"/>
                <a:gd name="T4" fmla="*/ 66 w 2004"/>
                <a:gd name="T5" fmla="*/ 1 h 1080"/>
                <a:gd name="T6" fmla="*/ 66 w 2004"/>
                <a:gd name="T7" fmla="*/ 2 h 1080"/>
                <a:gd name="T8" fmla="*/ 67 w 2004"/>
                <a:gd name="T9" fmla="*/ 2 h 1080"/>
                <a:gd name="T10" fmla="*/ 67 w 2004"/>
                <a:gd name="T11" fmla="*/ 3 h 1080"/>
                <a:gd name="T12" fmla="*/ 68 w 2004"/>
                <a:gd name="T13" fmla="*/ 3 h 1080"/>
                <a:gd name="T14" fmla="*/ 68 w 2004"/>
                <a:gd name="T15" fmla="*/ 2 h 1080"/>
                <a:gd name="T16" fmla="*/ 69 w 2004"/>
                <a:gd name="T17" fmla="*/ 2 h 1080"/>
                <a:gd name="T18" fmla="*/ 68 w 2004"/>
                <a:gd name="T19" fmla="*/ 3 h 1080"/>
                <a:gd name="T20" fmla="*/ 68 w 2004"/>
                <a:gd name="T21" fmla="*/ 3 h 1080"/>
                <a:gd name="T22" fmla="*/ 68 w 2004"/>
                <a:gd name="T23" fmla="*/ 4 h 1080"/>
                <a:gd name="T24" fmla="*/ 68 w 2004"/>
                <a:gd name="T25" fmla="*/ 5 h 1080"/>
                <a:gd name="T26" fmla="*/ 68 w 2004"/>
                <a:gd name="T27" fmla="*/ 5 h 1080"/>
                <a:gd name="T28" fmla="*/ 68 w 2004"/>
                <a:gd name="T29" fmla="*/ 6 h 1080"/>
                <a:gd name="T30" fmla="*/ 67 w 2004"/>
                <a:gd name="T31" fmla="*/ 6 h 1080"/>
                <a:gd name="T32" fmla="*/ 67 w 2004"/>
                <a:gd name="T33" fmla="*/ 7 h 1080"/>
                <a:gd name="T34" fmla="*/ 68 w 2004"/>
                <a:gd name="T35" fmla="*/ 8 h 1080"/>
                <a:gd name="T36" fmla="*/ 68 w 2004"/>
                <a:gd name="T37" fmla="*/ 8 h 1080"/>
                <a:gd name="T38" fmla="*/ 69 w 2004"/>
                <a:gd name="T39" fmla="*/ 9 h 1080"/>
                <a:gd name="T40" fmla="*/ 69 w 2004"/>
                <a:gd name="T41" fmla="*/ 10 h 1080"/>
                <a:gd name="T42" fmla="*/ 70 w 2004"/>
                <a:gd name="T43" fmla="*/ 10 h 1080"/>
                <a:gd name="T44" fmla="*/ 71 w 2004"/>
                <a:gd name="T45" fmla="*/ 11 h 1080"/>
                <a:gd name="T46" fmla="*/ 71 w 2004"/>
                <a:gd name="T47" fmla="*/ 11 h 1080"/>
                <a:gd name="T48" fmla="*/ 72 w 2004"/>
                <a:gd name="T49" fmla="*/ 13 h 1080"/>
                <a:gd name="T50" fmla="*/ 72 w 2004"/>
                <a:gd name="T51" fmla="*/ 16 h 1080"/>
                <a:gd name="T52" fmla="*/ 73 w 2004"/>
                <a:gd name="T53" fmla="*/ 20 h 1080"/>
                <a:gd name="T54" fmla="*/ 73 w 2004"/>
                <a:gd name="T55" fmla="*/ 23 h 1080"/>
                <a:gd name="T56" fmla="*/ 74 w 2004"/>
                <a:gd name="T57" fmla="*/ 26 h 1080"/>
                <a:gd name="T58" fmla="*/ 74 w 2004"/>
                <a:gd name="T59" fmla="*/ 30 h 1080"/>
                <a:gd name="T60" fmla="*/ 74 w 2004"/>
                <a:gd name="T61" fmla="*/ 33 h 1080"/>
                <a:gd name="T62" fmla="*/ 74 w 2004"/>
                <a:gd name="T63" fmla="*/ 37 h 1080"/>
                <a:gd name="T64" fmla="*/ 70 w 2004"/>
                <a:gd name="T65" fmla="*/ 39 h 1080"/>
                <a:gd name="T66" fmla="*/ 60 w 2004"/>
                <a:gd name="T67" fmla="*/ 39 h 1080"/>
                <a:gd name="T68" fmla="*/ 51 w 2004"/>
                <a:gd name="T69" fmla="*/ 40 h 1080"/>
                <a:gd name="T70" fmla="*/ 41 w 2004"/>
                <a:gd name="T71" fmla="*/ 40 h 1080"/>
                <a:gd name="T72" fmla="*/ 32 w 2004"/>
                <a:gd name="T73" fmla="*/ 40 h 1080"/>
                <a:gd name="T74" fmla="*/ 23 w 2004"/>
                <a:gd name="T75" fmla="*/ 40 h 1080"/>
                <a:gd name="T76" fmla="*/ 13 w 2004"/>
                <a:gd name="T77" fmla="*/ 40 h 1080"/>
                <a:gd name="T78" fmla="*/ 4 w 2004"/>
                <a:gd name="T79" fmla="*/ 40 h 1080"/>
                <a:gd name="T80" fmla="*/ 0 w 2004"/>
                <a:gd name="T81" fmla="*/ 37 h 1080"/>
                <a:gd name="T82" fmla="*/ 0 w 2004"/>
                <a:gd name="T83" fmla="*/ 32 h 1080"/>
                <a:gd name="T84" fmla="*/ 0 w 2004"/>
                <a:gd name="T85" fmla="*/ 27 h 1080"/>
                <a:gd name="T86" fmla="*/ 0 w 2004"/>
                <a:gd name="T87" fmla="*/ 22 h 1080"/>
                <a:gd name="T88" fmla="*/ 0 w 2004"/>
                <a:gd name="T89" fmla="*/ 18 h 1080"/>
                <a:gd name="T90" fmla="*/ 0 w 2004"/>
                <a:gd name="T91" fmla="*/ 13 h 1080"/>
                <a:gd name="T92" fmla="*/ 0 w 2004"/>
                <a:gd name="T93" fmla="*/ 8 h 1080"/>
                <a:gd name="T94" fmla="*/ 0 w 2004"/>
                <a:gd name="T95" fmla="*/ 3 h 1080"/>
                <a:gd name="T96" fmla="*/ 4 w 2004"/>
                <a:gd name="T97" fmla="*/ 1 h 1080"/>
                <a:gd name="T98" fmla="*/ 12 w 2004"/>
                <a:gd name="T99" fmla="*/ 1 h 1080"/>
                <a:gd name="T100" fmla="*/ 20 w 2004"/>
                <a:gd name="T101" fmla="*/ 1 h 1080"/>
                <a:gd name="T102" fmla="*/ 27 w 2004"/>
                <a:gd name="T103" fmla="*/ 1 h 1080"/>
                <a:gd name="T104" fmla="*/ 35 w 2004"/>
                <a:gd name="T105" fmla="*/ 1 h 1080"/>
                <a:gd name="T106" fmla="*/ 44 w 2004"/>
                <a:gd name="T107" fmla="*/ 1 h 1080"/>
                <a:gd name="T108" fmla="*/ 52 w 2004"/>
                <a:gd name="T109" fmla="*/ 0 h 1080"/>
                <a:gd name="T110" fmla="*/ 60 w 2004"/>
                <a:gd name="T111" fmla="*/ 0 h 108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004"/>
                <a:gd name="T169" fmla="*/ 0 h 1080"/>
                <a:gd name="T170" fmla="*/ 2004 w 2004"/>
                <a:gd name="T171" fmla="*/ 1080 h 108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004" h="1080">
                  <a:moveTo>
                    <a:pt x="1737" y="0"/>
                  </a:moveTo>
                  <a:lnTo>
                    <a:pt x="1746" y="3"/>
                  </a:lnTo>
                  <a:lnTo>
                    <a:pt x="1754" y="7"/>
                  </a:lnTo>
                  <a:lnTo>
                    <a:pt x="1762" y="14"/>
                  </a:lnTo>
                  <a:lnTo>
                    <a:pt x="1769" y="22"/>
                  </a:lnTo>
                  <a:lnTo>
                    <a:pt x="1774" y="30"/>
                  </a:lnTo>
                  <a:lnTo>
                    <a:pt x="1780" y="38"/>
                  </a:lnTo>
                  <a:lnTo>
                    <a:pt x="1786" y="48"/>
                  </a:lnTo>
                  <a:lnTo>
                    <a:pt x="1793" y="56"/>
                  </a:lnTo>
                  <a:lnTo>
                    <a:pt x="1798" y="63"/>
                  </a:lnTo>
                  <a:lnTo>
                    <a:pt x="1804" y="69"/>
                  </a:lnTo>
                  <a:lnTo>
                    <a:pt x="1811" y="73"/>
                  </a:lnTo>
                  <a:lnTo>
                    <a:pt x="1818" y="75"/>
                  </a:lnTo>
                  <a:lnTo>
                    <a:pt x="1826" y="75"/>
                  </a:lnTo>
                  <a:lnTo>
                    <a:pt x="1834" y="73"/>
                  </a:lnTo>
                  <a:lnTo>
                    <a:pt x="1843" y="66"/>
                  </a:lnTo>
                  <a:lnTo>
                    <a:pt x="1855" y="57"/>
                  </a:lnTo>
                  <a:lnTo>
                    <a:pt x="1852" y="63"/>
                  </a:lnTo>
                  <a:lnTo>
                    <a:pt x="1850" y="69"/>
                  </a:lnTo>
                  <a:lnTo>
                    <a:pt x="1849" y="77"/>
                  </a:lnTo>
                  <a:lnTo>
                    <a:pt x="1848" y="84"/>
                  </a:lnTo>
                  <a:lnTo>
                    <a:pt x="1847" y="92"/>
                  </a:lnTo>
                  <a:lnTo>
                    <a:pt x="1844" y="100"/>
                  </a:lnTo>
                  <a:lnTo>
                    <a:pt x="1843" y="108"/>
                  </a:lnTo>
                  <a:lnTo>
                    <a:pt x="1842" y="117"/>
                  </a:lnTo>
                  <a:lnTo>
                    <a:pt x="1840" y="125"/>
                  </a:lnTo>
                  <a:lnTo>
                    <a:pt x="1837" y="131"/>
                  </a:lnTo>
                  <a:lnTo>
                    <a:pt x="1834" y="139"/>
                  </a:lnTo>
                  <a:lnTo>
                    <a:pt x="1831" y="146"/>
                  </a:lnTo>
                  <a:lnTo>
                    <a:pt x="1826" y="153"/>
                  </a:lnTo>
                  <a:lnTo>
                    <a:pt x="1821" y="160"/>
                  </a:lnTo>
                  <a:lnTo>
                    <a:pt x="1816" y="167"/>
                  </a:lnTo>
                  <a:lnTo>
                    <a:pt x="1810" y="173"/>
                  </a:lnTo>
                  <a:lnTo>
                    <a:pt x="1814" y="182"/>
                  </a:lnTo>
                  <a:lnTo>
                    <a:pt x="1819" y="192"/>
                  </a:lnTo>
                  <a:lnTo>
                    <a:pt x="1826" y="203"/>
                  </a:lnTo>
                  <a:lnTo>
                    <a:pt x="1832" y="212"/>
                  </a:lnTo>
                  <a:lnTo>
                    <a:pt x="1839" y="222"/>
                  </a:lnTo>
                  <a:lnTo>
                    <a:pt x="1846" y="231"/>
                  </a:lnTo>
                  <a:lnTo>
                    <a:pt x="1854" y="241"/>
                  </a:lnTo>
                  <a:lnTo>
                    <a:pt x="1862" y="249"/>
                  </a:lnTo>
                  <a:lnTo>
                    <a:pt x="1870" y="257"/>
                  </a:lnTo>
                  <a:lnTo>
                    <a:pt x="1879" y="265"/>
                  </a:lnTo>
                  <a:lnTo>
                    <a:pt x="1888" y="273"/>
                  </a:lnTo>
                  <a:lnTo>
                    <a:pt x="1897" y="280"/>
                  </a:lnTo>
                  <a:lnTo>
                    <a:pt x="1906" y="287"/>
                  </a:lnTo>
                  <a:lnTo>
                    <a:pt x="1916" y="292"/>
                  </a:lnTo>
                  <a:lnTo>
                    <a:pt x="1926" y="297"/>
                  </a:lnTo>
                  <a:lnTo>
                    <a:pt x="1936" y="303"/>
                  </a:lnTo>
                  <a:lnTo>
                    <a:pt x="1942" y="349"/>
                  </a:lnTo>
                  <a:lnTo>
                    <a:pt x="1948" y="396"/>
                  </a:lnTo>
                  <a:lnTo>
                    <a:pt x="1954" y="442"/>
                  </a:lnTo>
                  <a:lnTo>
                    <a:pt x="1959" y="488"/>
                  </a:lnTo>
                  <a:lnTo>
                    <a:pt x="1966" y="534"/>
                  </a:lnTo>
                  <a:lnTo>
                    <a:pt x="1972" y="580"/>
                  </a:lnTo>
                  <a:lnTo>
                    <a:pt x="1977" y="624"/>
                  </a:lnTo>
                  <a:lnTo>
                    <a:pt x="1982" y="670"/>
                  </a:lnTo>
                  <a:lnTo>
                    <a:pt x="1987" y="715"/>
                  </a:lnTo>
                  <a:lnTo>
                    <a:pt x="1992" y="761"/>
                  </a:lnTo>
                  <a:lnTo>
                    <a:pt x="1995" y="806"/>
                  </a:lnTo>
                  <a:lnTo>
                    <a:pt x="1998" y="852"/>
                  </a:lnTo>
                  <a:lnTo>
                    <a:pt x="2001" y="897"/>
                  </a:lnTo>
                  <a:lnTo>
                    <a:pt x="2003" y="943"/>
                  </a:lnTo>
                  <a:lnTo>
                    <a:pt x="2003" y="988"/>
                  </a:lnTo>
                  <a:lnTo>
                    <a:pt x="2004" y="1034"/>
                  </a:lnTo>
                  <a:lnTo>
                    <a:pt x="1880" y="1044"/>
                  </a:lnTo>
                  <a:lnTo>
                    <a:pt x="1755" y="1052"/>
                  </a:lnTo>
                  <a:lnTo>
                    <a:pt x="1629" y="1059"/>
                  </a:lnTo>
                  <a:lnTo>
                    <a:pt x="1503" y="1064"/>
                  </a:lnTo>
                  <a:lnTo>
                    <a:pt x="1375" y="1069"/>
                  </a:lnTo>
                  <a:lnTo>
                    <a:pt x="1248" y="1074"/>
                  </a:lnTo>
                  <a:lnTo>
                    <a:pt x="1120" y="1076"/>
                  </a:lnTo>
                  <a:lnTo>
                    <a:pt x="992" y="1078"/>
                  </a:lnTo>
                  <a:lnTo>
                    <a:pt x="866" y="1079"/>
                  </a:lnTo>
                  <a:lnTo>
                    <a:pt x="738" y="1080"/>
                  </a:lnTo>
                  <a:lnTo>
                    <a:pt x="613" y="1080"/>
                  </a:lnTo>
                  <a:lnTo>
                    <a:pt x="488" y="1079"/>
                  </a:lnTo>
                  <a:lnTo>
                    <a:pt x="364" y="1078"/>
                  </a:lnTo>
                  <a:lnTo>
                    <a:pt x="241" y="1077"/>
                  </a:lnTo>
                  <a:lnTo>
                    <a:pt x="120" y="1075"/>
                  </a:lnTo>
                  <a:lnTo>
                    <a:pt x="1" y="1072"/>
                  </a:lnTo>
                  <a:lnTo>
                    <a:pt x="0" y="1003"/>
                  </a:lnTo>
                  <a:lnTo>
                    <a:pt x="0" y="936"/>
                  </a:lnTo>
                  <a:lnTo>
                    <a:pt x="0" y="869"/>
                  </a:lnTo>
                  <a:lnTo>
                    <a:pt x="0" y="802"/>
                  </a:lnTo>
                  <a:lnTo>
                    <a:pt x="0" y="736"/>
                  </a:lnTo>
                  <a:lnTo>
                    <a:pt x="1" y="670"/>
                  </a:lnTo>
                  <a:lnTo>
                    <a:pt x="1" y="605"/>
                  </a:lnTo>
                  <a:lnTo>
                    <a:pt x="3" y="539"/>
                  </a:lnTo>
                  <a:lnTo>
                    <a:pt x="4" y="474"/>
                  </a:lnTo>
                  <a:lnTo>
                    <a:pt x="5" y="409"/>
                  </a:lnTo>
                  <a:lnTo>
                    <a:pt x="6" y="346"/>
                  </a:lnTo>
                  <a:lnTo>
                    <a:pt x="7" y="282"/>
                  </a:lnTo>
                  <a:lnTo>
                    <a:pt x="8" y="219"/>
                  </a:lnTo>
                  <a:lnTo>
                    <a:pt x="9" y="156"/>
                  </a:lnTo>
                  <a:lnTo>
                    <a:pt x="11" y="92"/>
                  </a:lnTo>
                  <a:lnTo>
                    <a:pt x="12" y="30"/>
                  </a:lnTo>
                  <a:lnTo>
                    <a:pt x="112" y="31"/>
                  </a:lnTo>
                  <a:lnTo>
                    <a:pt x="214" y="33"/>
                  </a:lnTo>
                  <a:lnTo>
                    <a:pt x="318" y="33"/>
                  </a:lnTo>
                  <a:lnTo>
                    <a:pt x="422" y="33"/>
                  </a:lnTo>
                  <a:lnTo>
                    <a:pt x="527" y="31"/>
                  </a:lnTo>
                  <a:lnTo>
                    <a:pt x="634" y="30"/>
                  </a:lnTo>
                  <a:lnTo>
                    <a:pt x="741" y="29"/>
                  </a:lnTo>
                  <a:lnTo>
                    <a:pt x="849" y="27"/>
                  </a:lnTo>
                  <a:lnTo>
                    <a:pt x="958" y="25"/>
                  </a:lnTo>
                  <a:lnTo>
                    <a:pt x="1067" y="22"/>
                  </a:lnTo>
                  <a:lnTo>
                    <a:pt x="1178" y="19"/>
                  </a:lnTo>
                  <a:lnTo>
                    <a:pt x="1289" y="17"/>
                  </a:lnTo>
                  <a:lnTo>
                    <a:pt x="1401" y="12"/>
                  </a:lnTo>
                  <a:lnTo>
                    <a:pt x="1512" y="9"/>
                  </a:lnTo>
                  <a:lnTo>
                    <a:pt x="1625" y="4"/>
                  </a:lnTo>
                  <a:lnTo>
                    <a:pt x="1737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368" name="Rectangle 39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Union Pacific &amp; CP</a:t>
            </a:r>
            <a:endParaRPr lang="en-US" dirty="0" smtClean="0"/>
          </a:p>
        </p:txBody>
      </p:sp>
      <p:grpSp>
        <p:nvGrpSpPr>
          <p:cNvPr id="393" name="Group 65"/>
          <p:cNvGrpSpPr>
            <a:grpSpLocks/>
          </p:cNvGrpSpPr>
          <p:nvPr/>
        </p:nvGrpSpPr>
        <p:grpSpPr bwMode="auto">
          <a:xfrm>
            <a:off x="637421" y="1395631"/>
            <a:ext cx="5038725" cy="4513262"/>
            <a:chOff x="382" y="967"/>
            <a:chExt cx="3174" cy="2843"/>
          </a:xfrm>
        </p:grpSpPr>
        <p:sp>
          <p:nvSpPr>
            <p:cNvPr id="394" name="Freeform 66"/>
            <p:cNvSpPr>
              <a:spLocks/>
            </p:cNvSpPr>
            <p:nvPr/>
          </p:nvSpPr>
          <p:spPr bwMode="auto">
            <a:xfrm>
              <a:off x="2008" y="1664"/>
              <a:ext cx="1548" cy="38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7" y="36"/>
                </a:cxn>
                <a:cxn ang="0">
                  <a:pos x="1" y="64"/>
                </a:cxn>
                <a:cxn ang="0">
                  <a:pos x="3" y="78"/>
                </a:cxn>
                <a:cxn ang="0">
                  <a:pos x="3" y="98"/>
                </a:cxn>
                <a:cxn ang="0">
                  <a:pos x="7" y="114"/>
                </a:cxn>
                <a:cxn ang="0">
                  <a:pos x="67" y="136"/>
                </a:cxn>
                <a:cxn ang="0">
                  <a:pos x="75" y="165"/>
                </a:cxn>
                <a:cxn ang="0">
                  <a:pos x="131" y="228"/>
                </a:cxn>
                <a:cxn ang="0">
                  <a:pos x="183" y="254"/>
                </a:cxn>
                <a:cxn ang="0">
                  <a:pos x="271" y="296"/>
                </a:cxn>
                <a:cxn ang="0">
                  <a:pos x="361" y="316"/>
                </a:cxn>
                <a:cxn ang="0">
                  <a:pos x="425" y="336"/>
                </a:cxn>
                <a:cxn ang="0">
                  <a:pos x="495" y="372"/>
                </a:cxn>
                <a:cxn ang="0">
                  <a:pos x="541" y="368"/>
                </a:cxn>
                <a:cxn ang="0">
                  <a:pos x="561" y="362"/>
                </a:cxn>
                <a:cxn ang="0">
                  <a:pos x="635" y="318"/>
                </a:cxn>
                <a:cxn ang="0">
                  <a:pos x="681" y="288"/>
                </a:cxn>
                <a:cxn ang="0">
                  <a:pos x="755" y="272"/>
                </a:cxn>
                <a:cxn ang="0">
                  <a:pos x="779" y="246"/>
                </a:cxn>
                <a:cxn ang="0">
                  <a:pos x="827" y="220"/>
                </a:cxn>
                <a:cxn ang="0">
                  <a:pos x="855" y="192"/>
                </a:cxn>
                <a:cxn ang="0">
                  <a:pos x="945" y="188"/>
                </a:cxn>
                <a:cxn ang="0">
                  <a:pos x="1035" y="182"/>
                </a:cxn>
                <a:cxn ang="0">
                  <a:pos x="1133" y="180"/>
                </a:cxn>
                <a:cxn ang="0">
                  <a:pos x="1151" y="168"/>
                </a:cxn>
                <a:cxn ang="0">
                  <a:pos x="1171" y="172"/>
                </a:cxn>
                <a:cxn ang="0">
                  <a:pos x="1513" y="174"/>
                </a:cxn>
              </a:cxnLst>
              <a:rect l="0" t="0" r="r" b="b"/>
              <a:pathLst>
                <a:path w="1513" h="377">
                  <a:moveTo>
                    <a:pt x="7" y="0"/>
                  </a:moveTo>
                  <a:cubicBezTo>
                    <a:pt x="7" y="27"/>
                    <a:pt x="1" y="4"/>
                    <a:pt x="7" y="36"/>
                  </a:cubicBezTo>
                  <a:cubicBezTo>
                    <a:pt x="6" y="44"/>
                    <a:pt x="1" y="64"/>
                    <a:pt x="1" y="64"/>
                  </a:cubicBezTo>
                  <a:cubicBezTo>
                    <a:pt x="2" y="69"/>
                    <a:pt x="0" y="74"/>
                    <a:pt x="3" y="78"/>
                  </a:cubicBezTo>
                  <a:cubicBezTo>
                    <a:pt x="6" y="82"/>
                    <a:pt x="3" y="98"/>
                    <a:pt x="3" y="98"/>
                  </a:cubicBezTo>
                  <a:cubicBezTo>
                    <a:pt x="1" y="111"/>
                    <a:pt x="14" y="104"/>
                    <a:pt x="7" y="114"/>
                  </a:cubicBezTo>
                  <a:cubicBezTo>
                    <a:pt x="14" y="143"/>
                    <a:pt x="37" y="128"/>
                    <a:pt x="67" y="136"/>
                  </a:cubicBezTo>
                  <a:cubicBezTo>
                    <a:pt x="73" y="146"/>
                    <a:pt x="71" y="154"/>
                    <a:pt x="75" y="165"/>
                  </a:cubicBezTo>
                  <a:cubicBezTo>
                    <a:pt x="79" y="201"/>
                    <a:pt x="103" y="209"/>
                    <a:pt x="131" y="228"/>
                  </a:cubicBezTo>
                  <a:cubicBezTo>
                    <a:pt x="146" y="251"/>
                    <a:pt x="142" y="255"/>
                    <a:pt x="183" y="254"/>
                  </a:cubicBezTo>
                  <a:cubicBezTo>
                    <a:pt x="214" y="264"/>
                    <a:pt x="241" y="284"/>
                    <a:pt x="271" y="296"/>
                  </a:cubicBezTo>
                  <a:cubicBezTo>
                    <a:pt x="299" y="307"/>
                    <a:pt x="332" y="313"/>
                    <a:pt x="361" y="316"/>
                  </a:cubicBezTo>
                  <a:cubicBezTo>
                    <a:pt x="382" y="323"/>
                    <a:pt x="404" y="329"/>
                    <a:pt x="425" y="336"/>
                  </a:cubicBezTo>
                  <a:cubicBezTo>
                    <a:pt x="456" y="346"/>
                    <a:pt x="461" y="366"/>
                    <a:pt x="495" y="372"/>
                  </a:cubicBezTo>
                  <a:cubicBezTo>
                    <a:pt x="514" y="377"/>
                    <a:pt x="530" y="370"/>
                    <a:pt x="541" y="368"/>
                  </a:cubicBezTo>
                  <a:cubicBezTo>
                    <a:pt x="552" y="366"/>
                    <a:pt x="545" y="370"/>
                    <a:pt x="561" y="362"/>
                  </a:cubicBezTo>
                  <a:cubicBezTo>
                    <a:pt x="587" y="360"/>
                    <a:pt x="613" y="330"/>
                    <a:pt x="635" y="318"/>
                  </a:cubicBezTo>
                  <a:cubicBezTo>
                    <a:pt x="653" y="308"/>
                    <a:pt x="664" y="299"/>
                    <a:pt x="681" y="288"/>
                  </a:cubicBezTo>
                  <a:cubicBezTo>
                    <a:pt x="700" y="275"/>
                    <a:pt x="732" y="276"/>
                    <a:pt x="755" y="272"/>
                  </a:cubicBezTo>
                  <a:cubicBezTo>
                    <a:pt x="760" y="268"/>
                    <a:pt x="779" y="246"/>
                    <a:pt x="779" y="246"/>
                  </a:cubicBezTo>
                  <a:cubicBezTo>
                    <a:pt x="787" y="221"/>
                    <a:pt x="804" y="228"/>
                    <a:pt x="827" y="220"/>
                  </a:cubicBezTo>
                  <a:cubicBezTo>
                    <a:pt x="838" y="216"/>
                    <a:pt x="845" y="196"/>
                    <a:pt x="855" y="192"/>
                  </a:cubicBezTo>
                  <a:cubicBezTo>
                    <a:pt x="887" y="178"/>
                    <a:pt x="908" y="190"/>
                    <a:pt x="945" y="188"/>
                  </a:cubicBezTo>
                  <a:cubicBezTo>
                    <a:pt x="975" y="183"/>
                    <a:pt x="1005" y="183"/>
                    <a:pt x="1035" y="182"/>
                  </a:cubicBezTo>
                  <a:cubicBezTo>
                    <a:pt x="1068" y="178"/>
                    <a:pt x="1099" y="179"/>
                    <a:pt x="1133" y="180"/>
                  </a:cubicBezTo>
                  <a:cubicBezTo>
                    <a:pt x="1140" y="179"/>
                    <a:pt x="1144" y="169"/>
                    <a:pt x="1151" y="168"/>
                  </a:cubicBezTo>
                  <a:cubicBezTo>
                    <a:pt x="1157" y="167"/>
                    <a:pt x="1171" y="172"/>
                    <a:pt x="1171" y="172"/>
                  </a:cubicBezTo>
                  <a:cubicBezTo>
                    <a:pt x="1286" y="173"/>
                    <a:pt x="1398" y="174"/>
                    <a:pt x="1513" y="174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5" name="Freeform 67"/>
            <p:cNvSpPr>
              <a:spLocks/>
            </p:cNvSpPr>
            <p:nvPr/>
          </p:nvSpPr>
          <p:spPr bwMode="auto">
            <a:xfrm>
              <a:off x="2968" y="1530"/>
              <a:ext cx="105" cy="706"/>
            </a:xfrm>
            <a:custGeom>
              <a:avLst/>
              <a:gdLst/>
              <a:ahLst/>
              <a:cxnLst>
                <a:cxn ang="0">
                  <a:pos x="52" y="0"/>
                </a:cxn>
                <a:cxn ang="0">
                  <a:pos x="65" y="9"/>
                </a:cxn>
                <a:cxn ang="0">
                  <a:pos x="62" y="40"/>
                </a:cxn>
                <a:cxn ang="0">
                  <a:pos x="73" y="75"/>
                </a:cxn>
                <a:cxn ang="0">
                  <a:pos x="77" y="97"/>
                </a:cxn>
                <a:cxn ang="0">
                  <a:pos x="82" y="193"/>
                </a:cxn>
                <a:cxn ang="0">
                  <a:pos x="86" y="208"/>
                </a:cxn>
                <a:cxn ang="0">
                  <a:pos x="74" y="310"/>
                </a:cxn>
                <a:cxn ang="0">
                  <a:pos x="68" y="343"/>
                </a:cxn>
                <a:cxn ang="0">
                  <a:pos x="64" y="370"/>
                </a:cxn>
                <a:cxn ang="0">
                  <a:pos x="71" y="388"/>
                </a:cxn>
                <a:cxn ang="0">
                  <a:pos x="97" y="417"/>
                </a:cxn>
                <a:cxn ang="0">
                  <a:pos x="103" y="439"/>
                </a:cxn>
                <a:cxn ang="0">
                  <a:pos x="95" y="468"/>
                </a:cxn>
                <a:cxn ang="0">
                  <a:pos x="79" y="490"/>
                </a:cxn>
                <a:cxn ang="0">
                  <a:pos x="77" y="535"/>
                </a:cxn>
                <a:cxn ang="0">
                  <a:pos x="61" y="561"/>
                </a:cxn>
                <a:cxn ang="0">
                  <a:pos x="26" y="601"/>
                </a:cxn>
                <a:cxn ang="0">
                  <a:pos x="16" y="622"/>
                </a:cxn>
                <a:cxn ang="0">
                  <a:pos x="5" y="654"/>
                </a:cxn>
                <a:cxn ang="0">
                  <a:pos x="1" y="685"/>
                </a:cxn>
              </a:cxnLst>
              <a:rect l="0" t="0" r="r" b="b"/>
              <a:pathLst>
                <a:path w="103" h="685">
                  <a:moveTo>
                    <a:pt x="52" y="0"/>
                  </a:moveTo>
                  <a:cubicBezTo>
                    <a:pt x="60" y="1"/>
                    <a:pt x="61" y="2"/>
                    <a:pt x="65" y="9"/>
                  </a:cubicBezTo>
                  <a:cubicBezTo>
                    <a:pt x="68" y="19"/>
                    <a:pt x="67" y="31"/>
                    <a:pt x="62" y="40"/>
                  </a:cubicBezTo>
                  <a:cubicBezTo>
                    <a:pt x="64" y="56"/>
                    <a:pt x="68" y="62"/>
                    <a:pt x="73" y="75"/>
                  </a:cubicBezTo>
                  <a:cubicBezTo>
                    <a:pt x="74" y="83"/>
                    <a:pt x="76" y="88"/>
                    <a:pt x="77" y="97"/>
                  </a:cubicBezTo>
                  <a:cubicBezTo>
                    <a:pt x="76" y="127"/>
                    <a:pt x="68" y="165"/>
                    <a:pt x="82" y="193"/>
                  </a:cubicBezTo>
                  <a:cubicBezTo>
                    <a:pt x="83" y="198"/>
                    <a:pt x="85" y="203"/>
                    <a:pt x="86" y="208"/>
                  </a:cubicBezTo>
                  <a:cubicBezTo>
                    <a:pt x="85" y="243"/>
                    <a:pt x="80" y="276"/>
                    <a:pt x="74" y="310"/>
                  </a:cubicBezTo>
                  <a:cubicBezTo>
                    <a:pt x="73" y="321"/>
                    <a:pt x="73" y="333"/>
                    <a:pt x="68" y="343"/>
                  </a:cubicBezTo>
                  <a:cubicBezTo>
                    <a:pt x="66" y="359"/>
                    <a:pt x="62" y="348"/>
                    <a:pt x="64" y="370"/>
                  </a:cubicBezTo>
                  <a:cubicBezTo>
                    <a:pt x="64" y="372"/>
                    <a:pt x="70" y="387"/>
                    <a:pt x="71" y="388"/>
                  </a:cubicBezTo>
                  <a:cubicBezTo>
                    <a:pt x="81" y="399"/>
                    <a:pt x="89" y="404"/>
                    <a:pt x="97" y="417"/>
                  </a:cubicBezTo>
                  <a:cubicBezTo>
                    <a:pt x="98" y="424"/>
                    <a:pt x="101" y="432"/>
                    <a:pt x="103" y="439"/>
                  </a:cubicBezTo>
                  <a:cubicBezTo>
                    <a:pt x="101" y="461"/>
                    <a:pt x="102" y="454"/>
                    <a:pt x="95" y="468"/>
                  </a:cubicBezTo>
                  <a:cubicBezTo>
                    <a:pt x="93" y="472"/>
                    <a:pt x="79" y="490"/>
                    <a:pt x="79" y="490"/>
                  </a:cubicBezTo>
                  <a:cubicBezTo>
                    <a:pt x="76" y="506"/>
                    <a:pt x="84" y="521"/>
                    <a:pt x="77" y="535"/>
                  </a:cubicBezTo>
                  <a:cubicBezTo>
                    <a:pt x="73" y="553"/>
                    <a:pt x="72" y="550"/>
                    <a:pt x="61" y="561"/>
                  </a:cubicBezTo>
                  <a:cubicBezTo>
                    <a:pt x="49" y="573"/>
                    <a:pt x="36" y="588"/>
                    <a:pt x="26" y="601"/>
                  </a:cubicBezTo>
                  <a:cubicBezTo>
                    <a:pt x="24" y="610"/>
                    <a:pt x="21" y="611"/>
                    <a:pt x="16" y="622"/>
                  </a:cubicBezTo>
                  <a:cubicBezTo>
                    <a:pt x="15" y="628"/>
                    <a:pt x="9" y="649"/>
                    <a:pt x="5" y="654"/>
                  </a:cubicBezTo>
                  <a:cubicBezTo>
                    <a:pt x="4" y="658"/>
                    <a:pt x="0" y="680"/>
                    <a:pt x="1" y="685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6" name="Freeform 68"/>
            <p:cNvSpPr>
              <a:spLocks/>
            </p:cNvSpPr>
            <p:nvPr/>
          </p:nvSpPr>
          <p:spPr bwMode="auto">
            <a:xfrm>
              <a:off x="2967" y="1848"/>
              <a:ext cx="586" cy="388"/>
            </a:xfrm>
            <a:custGeom>
              <a:avLst/>
              <a:gdLst/>
              <a:ahLst/>
              <a:cxnLst>
                <a:cxn ang="0">
                  <a:pos x="573" y="0"/>
                </a:cxn>
                <a:cxn ang="0">
                  <a:pos x="539" y="4"/>
                </a:cxn>
                <a:cxn ang="0">
                  <a:pos x="519" y="13"/>
                </a:cxn>
                <a:cxn ang="0">
                  <a:pos x="477" y="25"/>
                </a:cxn>
                <a:cxn ang="0">
                  <a:pos x="428" y="58"/>
                </a:cxn>
                <a:cxn ang="0">
                  <a:pos x="411" y="73"/>
                </a:cxn>
                <a:cxn ang="0">
                  <a:pos x="390" y="91"/>
                </a:cxn>
                <a:cxn ang="0">
                  <a:pos x="336" y="141"/>
                </a:cxn>
                <a:cxn ang="0">
                  <a:pos x="315" y="154"/>
                </a:cxn>
                <a:cxn ang="0">
                  <a:pos x="288" y="160"/>
                </a:cxn>
                <a:cxn ang="0">
                  <a:pos x="243" y="193"/>
                </a:cxn>
                <a:cxn ang="0">
                  <a:pos x="183" y="252"/>
                </a:cxn>
                <a:cxn ang="0">
                  <a:pos x="164" y="274"/>
                </a:cxn>
                <a:cxn ang="0">
                  <a:pos x="153" y="289"/>
                </a:cxn>
                <a:cxn ang="0">
                  <a:pos x="141" y="307"/>
                </a:cxn>
                <a:cxn ang="0">
                  <a:pos x="93" y="349"/>
                </a:cxn>
                <a:cxn ang="0">
                  <a:pos x="78" y="355"/>
                </a:cxn>
                <a:cxn ang="0">
                  <a:pos x="60" y="361"/>
                </a:cxn>
                <a:cxn ang="0">
                  <a:pos x="21" y="370"/>
                </a:cxn>
                <a:cxn ang="0">
                  <a:pos x="0" y="376"/>
                </a:cxn>
              </a:cxnLst>
              <a:rect l="0" t="0" r="r" b="b"/>
              <a:pathLst>
                <a:path w="573" h="376">
                  <a:moveTo>
                    <a:pt x="573" y="0"/>
                  </a:moveTo>
                  <a:cubicBezTo>
                    <a:pt x="561" y="1"/>
                    <a:pt x="551" y="3"/>
                    <a:pt x="539" y="4"/>
                  </a:cubicBezTo>
                  <a:cubicBezTo>
                    <a:pt x="532" y="7"/>
                    <a:pt x="527" y="12"/>
                    <a:pt x="519" y="13"/>
                  </a:cubicBezTo>
                  <a:cubicBezTo>
                    <a:pt x="508" y="21"/>
                    <a:pt x="490" y="23"/>
                    <a:pt x="477" y="25"/>
                  </a:cubicBezTo>
                  <a:cubicBezTo>
                    <a:pt x="461" y="33"/>
                    <a:pt x="441" y="45"/>
                    <a:pt x="428" y="58"/>
                  </a:cubicBezTo>
                  <a:cubicBezTo>
                    <a:pt x="423" y="63"/>
                    <a:pt x="417" y="69"/>
                    <a:pt x="411" y="73"/>
                  </a:cubicBezTo>
                  <a:cubicBezTo>
                    <a:pt x="406" y="79"/>
                    <a:pt x="397" y="87"/>
                    <a:pt x="390" y="91"/>
                  </a:cubicBezTo>
                  <a:cubicBezTo>
                    <a:pt x="374" y="112"/>
                    <a:pt x="358" y="126"/>
                    <a:pt x="336" y="141"/>
                  </a:cubicBezTo>
                  <a:cubicBezTo>
                    <a:pt x="329" y="146"/>
                    <a:pt x="324" y="152"/>
                    <a:pt x="315" y="154"/>
                  </a:cubicBezTo>
                  <a:cubicBezTo>
                    <a:pt x="306" y="158"/>
                    <a:pt x="297" y="155"/>
                    <a:pt x="288" y="160"/>
                  </a:cubicBezTo>
                  <a:cubicBezTo>
                    <a:pt x="278" y="173"/>
                    <a:pt x="260" y="190"/>
                    <a:pt x="243" y="193"/>
                  </a:cubicBezTo>
                  <a:cubicBezTo>
                    <a:pt x="216" y="206"/>
                    <a:pt x="201" y="229"/>
                    <a:pt x="183" y="252"/>
                  </a:cubicBezTo>
                  <a:cubicBezTo>
                    <a:pt x="178" y="259"/>
                    <a:pt x="168" y="267"/>
                    <a:pt x="164" y="274"/>
                  </a:cubicBezTo>
                  <a:cubicBezTo>
                    <a:pt x="160" y="280"/>
                    <a:pt x="159" y="285"/>
                    <a:pt x="153" y="289"/>
                  </a:cubicBezTo>
                  <a:cubicBezTo>
                    <a:pt x="149" y="295"/>
                    <a:pt x="145" y="301"/>
                    <a:pt x="141" y="307"/>
                  </a:cubicBezTo>
                  <a:cubicBezTo>
                    <a:pt x="138" y="322"/>
                    <a:pt x="109" y="346"/>
                    <a:pt x="93" y="349"/>
                  </a:cubicBezTo>
                  <a:cubicBezTo>
                    <a:pt x="88" y="352"/>
                    <a:pt x="84" y="354"/>
                    <a:pt x="78" y="355"/>
                  </a:cubicBezTo>
                  <a:cubicBezTo>
                    <a:pt x="72" y="358"/>
                    <a:pt x="66" y="360"/>
                    <a:pt x="60" y="361"/>
                  </a:cubicBezTo>
                  <a:cubicBezTo>
                    <a:pt x="44" y="369"/>
                    <a:pt x="38" y="369"/>
                    <a:pt x="21" y="370"/>
                  </a:cubicBezTo>
                  <a:cubicBezTo>
                    <a:pt x="19" y="371"/>
                    <a:pt x="0" y="373"/>
                    <a:pt x="0" y="376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7" name="Freeform 69"/>
            <p:cNvSpPr>
              <a:spLocks/>
            </p:cNvSpPr>
            <p:nvPr/>
          </p:nvSpPr>
          <p:spPr bwMode="auto">
            <a:xfrm>
              <a:off x="2817" y="1904"/>
              <a:ext cx="146" cy="332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22" y="15"/>
                </a:cxn>
                <a:cxn ang="0">
                  <a:pos x="5" y="69"/>
                </a:cxn>
                <a:cxn ang="0">
                  <a:pos x="1" y="84"/>
                </a:cxn>
                <a:cxn ang="0">
                  <a:pos x="7" y="130"/>
                </a:cxn>
                <a:cxn ang="0">
                  <a:pos x="13" y="153"/>
                </a:cxn>
                <a:cxn ang="0">
                  <a:pos x="19" y="168"/>
                </a:cxn>
                <a:cxn ang="0">
                  <a:pos x="34" y="198"/>
                </a:cxn>
                <a:cxn ang="0">
                  <a:pos x="40" y="226"/>
                </a:cxn>
                <a:cxn ang="0">
                  <a:pos x="74" y="280"/>
                </a:cxn>
                <a:cxn ang="0">
                  <a:pos x="106" y="301"/>
                </a:cxn>
                <a:cxn ang="0">
                  <a:pos x="139" y="319"/>
                </a:cxn>
                <a:cxn ang="0">
                  <a:pos x="143" y="322"/>
                </a:cxn>
              </a:cxnLst>
              <a:rect l="0" t="0" r="r" b="b"/>
              <a:pathLst>
                <a:path w="143" h="322">
                  <a:moveTo>
                    <a:pt x="14" y="0"/>
                  </a:moveTo>
                  <a:cubicBezTo>
                    <a:pt x="18" y="5"/>
                    <a:pt x="19" y="10"/>
                    <a:pt x="22" y="15"/>
                  </a:cubicBezTo>
                  <a:cubicBezTo>
                    <a:pt x="25" y="41"/>
                    <a:pt x="17" y="49"/>
                    <a:pt x="5" y="69"/>
                  </a:cubicBezTo>
                  <a:cubicBezTo>
                    <a:pt x="4" y="74"/>
                    <a:pt x="2" y="79"/>
                    <a:pt x="1" y="84"/>
                  </a:cubicBezTo>
                  <a:cubicBezTo>
                    <a:pt x="2" y="100"/>
                    <a:pt x="0" y="116"/>
                    <a:pt x="7" y="130"/>
                  </a:cubicBezTo>
                  <a:cubicBezTo>
                    <a:pt x="9" y="138"/>
                    <a:pt x="10" y="146"/>
                    <a:pt x="13" y="153"/>
                  </a:cubicBezTo>
                  <a:cubicBezTo>
                    <a:pt x="14" y="159"/>
                    <a:pt x="16" y="162"/>
                    <a:pt x="19" y="168"/>
                  </a:cubicBezTo>
                  <a:cubicBezTo>
                    <a:pt x="21" y="178"/>
                    <a:pt x="29" y="188"/>
                    <a:pt x="34" y="198"/>
                  </a:cubicBezTo>
                  <a:cubicBezTo>
                    <a:pt x="35" y="207"/>
                    <a:pt x="36" y="218"/>
                    <a:pt x="40" y="226"/>
                  </a:cubicBezTo>
                  <a:cubicBezTo>
                    <a:pt x="42" y="237"/>
                    <a:pt x="65" y="273"/>
                    <a:pt x="74" y="280"/>
                  </a:cubicBezTo>
                  <a:cubicBezTo>
                    <a:pt x="84" y="288"/>
                    <a:pt x="95" y="294"/>
                    <a:pt x="106" y="301"/>
                  </a:cubicBezTo>
                  <a:cubicBezTo>
                    <a:pt x="117" y="308"/>
                    <a:pt x="126" y="317"/>
                    <a:pt x="139" y="319"/>
                  </a:cubicBezTo>
                  <a:cubicBezTo>
                    <a:pt x="143" y="321"/>
                    <a:pt x="143" y="320"/>
                    <a:pt x="143" y="322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8" name="Freeform 70"/>
            <p:cNvSpPr>
              <a:spLocks/>
            </p:cNvSpPr>
            <p:nvPr/>
          </p:nvSpPr>
          <p:spPr bwMode="auto">
            <a:xfrm>
              <a:off x="2970" y="1854"/>
              <a:ext cx="579" cy="379"/>
            </a:xfrm>
            <a:custGeom>
              <a:avLst/>
              <a:gdLst/>
              <a:ahLst/>
              <a:cxnLst>
                <a:cxn ang="0">
                  <a:pos x="566" y="0"/>
                </a:cxn>
                <a:cxn ang="0">
                  <a:pos x="554" y="13"/>
                </a:cxn>
                <a:cxn ang="0">
                  <a:pos x="543" y="31"/>
                </a:cxn>
                <a:cxn ang="0">
                  <a:pos x="519" y="61"/>
                </a:cxn>
                <a:cxn ang="0">
                  <a:pos x="497" y="76"/>
                </a:cxn>
                <a:cxn ang="0">
                  <a:pos x="485" y="85"/>
                </a:cxn>
                <a:cxn ang="0">
                  <a:pos x="462" y="97"/>
                </a:cxn>
                <a:cxn ang="0">
                  <a:pos x="435" y="103"/>
                </a:cxn>
                <a:cxn ang="0">
                  <a:pos x="408" y="109"/>
                </a:cxn>
                <a:cxn ang="0">
                  <a:pos x="371" y="115"/>
                </a:cxn>
                <a:cxn ang="0">
                  <a:pos x="363" y="136"/>
                </a:cxn>
                <a:cxn ang="0">
                  <a:pos x="354" y="163"/>
                </a:cxn>
                <a:cxn ang="0">
                  <a:pos x="342" y="186"/>
                </a:cxn>
                <a:cxn ang="0">
                  <a:pos x="336" y="205"/>
                </a:cxn>
                <a:cxn ang="0">
                  <a:pos x="327" y="241"/>
                </a:cxn>
                <a:cxn ang="0">
                  <a:pos x="306" y="262"/>
                </a:cxn>
                <a:cxn ang="0">
                  <a:pos x="294" y="273"/>
                </a:cxn>
                <a:cxn ang="0">
                  <a:pos x="285" y="286"/>
                </a:cxn>
                <a:cxn ang="0">
                  <a:pos x="273" y="303"/>
                </a:cxn>
                <a:cxn ang="0">
                  <a:pos x="246" y="300"/>
                </a:cxn>
                <a:cxn ang="0">
                  <a:pos x="233" y="292"/>
                </a:cxn>
                <a:cxn ang="0">
                  <a:pos x="182" y="291"/>
                </a:cxn>
                <a:cxn ang="0">
                  <a:pos x="138" y="291"/>
                </a:cxn>
                <a:cxn ang="0">
                  <a:pos x="125" y="301"/>
                </a:cxn>
                <a:cxn ang="0">
                  <a:pos x="114" y="313"/>
                </a:cxn>
                <a:cxn ang="0">
                  <a:pos x="96" y="325"/>
                </a:cxn>
                <a:cxn ang="0">
                  <a:pos x="72" y="337"/>
                </a:cxn>
                <a:cxn ang="0">
                  <a:pos x="51" y="343"/>
                </a:cxn>
                <a:cxn ang="0">
                  <a:pos x="6" y="364"/>
                </a:cxn>
                <a:cxn ang="0">
                  <a:pos x="0" y="367"/>
                </a:cxn>
              </a:cxnLst>
              <a:rect l="0" t="0" r="r" b="b"/>
              <a:pathLst>
                <a:path w="566" h="367">
                  <a:moveTo>
                    <a:pt x="566" y="0"/>
                  </a:moveTo>
                  <a:cubicBezTo>
                    <a:pt x="561" y="4"/>
                    <a:pt x="558" y="9"/>
                    <a:pt x="554" y="13"/>
                  </a:cubicBezTo>
                  <a:cubicBezTo>
                    <a:pt x="551" y="20"/>
                    <a:pt x="546" y="25"/>
                    <a:pt x="543" y="31"/>
                  </a:cubicBezTo>
                  <a:cubicBezTo>
                    <a:pt x="541" y="43"/>
                    <a:pt x="532" y="58"/>
                    <a:pt x="519" y="61"/>
                  </a:cubicBezTo>
                  <a:cubicBezTo>
                    <a:pt x="512" y="66"/>
                    <a:pt x="504" y="71"/>
                    <a:pt x="497" y="76"/>
                  </a:cubicBezTo>
                  <a:cubicBezTo>
                    <a:pt x="493" y="82"/>
                    <a:pt x="491" y="81"/>
                    <a:pt x="485" y="85"/>
                  </a:cubicBezTo>
                  <a:cubicBezTo>
                    <a:pt x="481" y="92"/>
                    <a:pt x="470" y="96"/>
                    <a:pt x="462" y="97"/>
                  </a:cubicBezTo>
                  <a:cubicBezTo>
                    <a:pt x="451" y="103"/>
                    <a:pt x="452" y="102"/>
                    <a:pt x="435" y="103"/>
                  </a:cubicBezTo>
                  <a:cubicBezTo>
                    <a:pt x="423" y="105"/>
                    <a:pt x="418" y="107"/>
                    <a:pt x="408" y="109"/>
                  </a:cubicBezTo>
                  <a:cubicBezTo>
                    <a:pt x="396" y="115"/>
                    <a:pt x="384" y="114"/>
                    <a:pt x="371" y="115"/>
                  </a:cubicBezTo>
                  <a:cubicBezTo>
                    <a:pt x="367" y="122"/>
                    <a:pt x="366" y="129"/>
                    <a:pt x="363" y="136"/>
                  </a:cubicBezTo>
                  <a:cubicBezTo>
                    <a:pt x="362" y="153"/>
                    <a:pt x="366" y="156"/>
                    <a:pt x="354" y="163"/>
                  </a:cubicBezTo>
                  <a:cubicBezTo>
                    <a:pt x="352" y="172"/>
                    <a:pt x="345" y="178"/>
                    <a:pt x="342" y="186"/>
                  </a:cubicBezTo>
                  <a:cubicBezTo>
                    <a:pt x="341" y="192"/>
                    <a:pt x="339" y="199"/>
                    <a:pt x="336" y="205"/>
                  </a:cubicBezTo>
                  <a:cubicBezTo>
                    <a:pt x="334" y="217"/>
                    <a:pt x="332" y="230"/>
                    <a:pt x="327" y="241"/>
                  </a:cubicBezTo>
                  <a:cubicBezTo>
                    <a:pt x="325" y="252"/>
                    <a:pt x="317" y="260"/>
                    <a:pt x="306" y="262"/>
                  </a:cubicBezTo>
                  <a:cubicBezTo>
                    <a:pt x="301" y="266"/>
                    <a:pt x="299" y="270"/>
                    <a:pt x="294" y="273"/>
                  </a:cubicBezTo>
                  <a:cubicBezTo>
                    <a:pt x="291" y="277"/>
                    <a:pt x="288" y="282"/>
                    <a:pt x="285" y="286"/>
                  </a:cubicBezTo>
                  <a:cubicBezTo>
                    <a:pt x="284" y="293"/>
                    <a:pt x="279" y="299"/>
                    <a:pt x="273" y="303"/>
                  </a:cubicBezTo>
                  <a:cubicBezTo>
                    <a:pt x="264" y="302"/>
                    <a:pt x="254" y="303"/>
                    <a:pt x="246" y="300"/>
                  </a:cubicBezTo>
                  <a:cubicBezTo>
                    <a:pt x="242" y="298"/>
                    <a:pt x="238" y="292"/>
                    <a:pt x="233" y="292"/>
                  </a:cubicBezTo>
                  <a:cubicBezTo>
                    <a:pt x="216" y="291"/>
                    <a:pt x="199" y="291"/>
                    <a:pt x="182" y="291"/>
                  </a:cubicBezTo>
                  <a:cubicBezTo>
                    <a:pt x="167" y="290"/>
                    <a:pt x="153" y="287"/>
                    <a:pt x="138" y="291"/>
                  </a:cubicBezTo>
                  <a:cubicBezTo>
                    <a:pt x="133" y="292"/>
                    <a:pt x="125" y="301"/>
                    <a:pt x="125" y="301"/>
                  </a:cubicBezTo>
                  <a:cubicBezTo>
                    <a:pt x="122" y="307"/>
                    <a:pt x="120" y="309"/>
                    <a:pt x="114" y="313"/>
                  </a:cubicBezTo>
                  <a:cubicBezTo>
                    <a:pt x="110" y="320"/>
                    <a:pt x="105" y="324"/>
                    <a:pt x="96" y="325"/>
                  </a:cubicBezTo>
                  <a:cubicBezTo>
                    <a:pt x="91" y="332"/>
                    <a:pt x="81" y="336"/>
                    <a:pt x="72" y="337"/>
                  </a:cubicBezTo>
                  <a:cubicBezTo>
                    <a:pt x="66" y="340"/>
                    <a:pt x="58" y="342"/>
                    <a:pt x="51" y="343"/>
                  </a:cubicBezTo>
                  <a:lnTo>
                    <a:pt x="6" y="364"/>
                  </a:lnTo>
                  <a:cubicBezTo>
                    <a:pt x="6" y="364"/>
                    <a:pt x="0" y="367"/>
                    <a:pt x="0" y="367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" name="Freeform 71"/>
            <p:cNvSpPr>
              <a:spLocks/>
            </p:cNvSpPr>
            <p:nvPr/>
          </p:nvSpPr>
          <p:spPr bwMode="auto">
            <a:xfrm>
              <a:off x="2682" y="2241"/>
              <a:ext cx="287" cy="124"/>
            </a:xfrm>
            <a:custGeom>
              <a:avLst/>
              <a:gdLst/>
              <a:ahLst/>
              <a:cxnLst>
                <a:cxn ang="0">
                  <a:pos x="281" y="0"/>
                </a:cxn>
                <a:cxn ang="0">
                  <a:pos x="243" y="28"/>
                </a:cxn>
                <a:cxn ang="0">
                  <a:pos x="219" y="42"/>
                </a:cxn>
                <a:cxn ang="0">
                  <a:pos x="207" y="51"/>
                </a:cxn>
                <a:cxn ang="0">
                  <a:pos x="153" y="70"/>
                </a:cxn>
                <a:cxn ang="0">
                  <a:pos x="129" y="76"/>
                </a:cxn>
                <a:cxn ang="0">
                  <a:pos x="108" y="82"/>
                </a:cxn>
                <a:cxn ang="0">
                  <a:pos x="72" y="103"/>
                </a:cxn>
                <a:cxn ang="0">
                  <a:pos x="54" y="112"/>
                </a:cxn>
                <a:cxn ang="0">
                  <a:pos x="0" y="109"/>
                </a:cxn>
              </a:cxnLst>
              <a:rect l="0" t="0" r="r" b="b"/>
              <a:pathLst>
                <a:path w="281" h="120">
                  <a:moveTo>
                    <a:pt x="281" y="0"/>
                  </a:moveTo>
                  <a:cubicBezTo>
                    <a:pt x="265" y="2"/>
                    <a:pt x="263" y="24"/>
                    <a:pt x="243" y="28"/>
                  </a:cubicBezTo>
                  <a:cubicBezTo>
                    <a:pt x="235" y="32"/>
                    <a:pt x="227" y="37"/>
                    <a:pt x="219" y="42"/>
                  </a:cubicBezTo>
                  <a:cubicBezTo>
                    <a:pt x="215" y="47"/>
                    <a:pt x="212" y="48"/>
                    <a:pt x="207" y="51"/>
                  </a:cubicBezTo>
                  <a:cubicBezTo>
                    <a:pt x="194" y="68"/>
                    <a:pt x="173" y="69"/>
                    <a:pt x="153" y="70"/>
                  </a:cubicBezTo>
                  <a:cubicBezTo>
                    <a:pt x="145" y="72"/>
                    <a:pt x="137" y="74"/>
                    <a:pt x="129" y="76"/>
                  </a:cubicBezTo>
                  <a:cubicBezTo>
                    <a:pt x="123" y="79"/>
                    <a:pt x="115" y="81"/>
                    <a:pt x="108" y="82"/>
                  </a:cubicBezTo>
                  <a:cubicBezTo>
                    <a:pt x="95" y="88"/>
                    <a:pt x="86" y="100"/>
                    <a:pt x="72" y="103"/>
                  </a:cubicBezTo>
                  <a:cubicBezTo>
                    <a:pt x="66" y="106"/>
                    <a:pt x="61" y="111"/>
                    <a:pt x="54" y="112"/>
                  </a:cubicBezTo>
                  <a:cubicBezTo>
                    <a:pt x="38" y="120"/>
                    <a:pt x="0" y="109"/>
                    <a:pt x="0" y="109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" name="Freeform 72"/>
            <p:cNvSpPr>
              <a:spLocks/>
            </p:cNvSpPr>
            <p:nvPr/>
          </p:nvSpPr>
          <p:spPr bwMode="auto">
            <a:xfrm>
              <a:off x="2091" y="2301"/>
              <a:ext cx="212" cy="2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9"/>
                </a:cxn>
                <a:cxn ang="0">
                  <a:pos x="63" y="54"/>
                </a:cxn>
                <a:cxn ang="0">
                  <a:pos x="94" y="77"/>
                </a:cxn>
                <a:cxn ang="0">
                  <a:pos x="117" y="60"/>
                </a:cxn>
                <a:cxn ang="0">
                  <a:pos x="139" y="59"/>
                </a:cxn>
                <a:cxn ang="0">
                  <a:pos x="162" y="116"/>
                </a:cxn>
                <a:cxn ang="0">
                  <a:pos x="177" y="140"/>
                </a:cxn>
                <a:cxn ang="0">
                  <a:pos x="186" y="231"/>
                </a:cxn>
                <a:cxn ang="0">
                  <a:pos x="208" y="264"/>
                </a:cxn>
              </a:cxnLst>
              <a:rect l="0" t="0" r="r" b="b"/>
              <a:pathLst>
                <a:path w="208" h="264">
                  <a:moveTo>
                    <a:pt x="0" y="0"/>
                  </a:moveTo>
                  <a:cubicBezTo>
                    <a:pt x="5" y="2"/>
                    <a:pt x="7" y="6"/>
                    <a:pt x="12" y="9"/>
                  </a:cubicBezTo>
                  <a:cubicBezTo>
                    <a:pt x="24" y="29"/>
                    <a:pt x="44" y="42"/>
                    <a:pt x="63" y="54"/>
                  </a:cubicBezTo>
                  <a:cubicBezTo>
                    <a:pt x="74" y="61"/>
                    <a:pt x="82" y="71"/>
                    <a:pt x="94" y="77"/>
                  </a:cubicBezTo>
                  <a:cubicBezTo>
                    <a:pt x="104" y="73"/>
                    <a:pt x="106" y="62"/>
                    <a:pt x="117" y="60"/>
                  </a:cubicBezTo>
                  <a:cubicBezTo>
                    <a:pt x="123" y="57"/>
                    <a:pt x="132" y="58"/>
                    <a:pt x="139" y="59"/>
                  </a:cubicBezTo>
                  <a:cubicBezTo>
                    <a:pt x="147" y="79"/>
                    <a:pt x="140" y="103"/>
                    <a:pt x="162" y="116"/>
                  </a:cubicBezTo>
                  <a:cubicBezTo>
                    <a:pt x="166" y="125"/>
                    <a:pt x="173" y="131"/>
                    <a:pt x="177" y="140"/>
                  </a:cubicBezTo>
                  <a:cubicBezTo>
                    <a:pt x="181" y="166"/>
                    <a:pt x="173" y="205"/>
                    <a:pt x="186" y="231"/>
                  </a:cubicBezTo>
                  <a:cubicBezTo>
                    <a:pt x="189" y="245"/>
                    <a:pt x="205" y="255"/>
                    <a:pt x="208" y="264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" name="Freeform 73"/>
            <p:cNvSpPr>
              <a:spLocks/>
            </p:cNvSpPr>
            <p:nvPr/>
          </p:nvSpPr>
          <p:spPr bwMode="auto">
            <a:xfrm>
              <a:off x="2034" y="1992"/>
              <a:ext cx="71" cy="47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0" y="9"/>
                </a:cxn>
                <a:cxn ang="0">
                  <a:pos x="17" y="49"/>
                </a:cxn>
                <a:cxn ang="0">
                  <a:pos x="12" y="110"/>
                </a:cxn>
                <a:cxn ang="0">
                  <a:pos x="3" y="151"/>
                </a:cxn>
                <a:cxn ang="0">
                  <a:pos x="23" y="191"/>
                </a:cxn>
                <a:cxn ang="0">
                  <a:pos x="33" y="235"/>
                </a:cxn>
                <a:cxn ang="0">
                  <a:pos x="39" y="255"/>
                </a:cxn>
                <a:cxn ang="0">
                  <a:pos x="53" y="300"/>
                </a:cxn>
                <a:cxn ang="0">
                  <a:pos x="66" y="444"/>
                </a:cxn>
                <a:cxn ang="0">
                  <a:pos x="41" y="470"/>
                </a:cxn>
              </a:cxnLst>
              <a:rect l="0" t="0" r="r" b="b"/>
              <a:pathLst>
                <a:path w="71" h="470">
                  <a:moveTo>
                    <a:pt x="11" y="0"/>
                  </a:moveTo>
                  <a:cubicBezTo>
                    <a:pt x="5" y="2"/>
                    <a:pt x="3" y="4"/>
                    <a:pt x="0" y="9"/>
                  </a:cubicBezTo>
                  <a:cubicBezTo>
                    <a:pt x="3" y="28"/>
                    <a:pt x="9" y="34"/>
                    <a:pt x="17" y="49"/>
                  </a:cubicBezTo>
                  <a:cubicBezTo>
                    <a:pt x="21" y="70"/>
                    <a:pt x="23" y="92"/>
                    <a:pt x="12" y="110"/>
                  </a:cubicBezTo>
                  <a:cubicBezTo>
                    <a:pt x="10" y="124"/>
                    <a:pt x="9" y="139"/>
                    <a:pt x="3" y="151"/>
                  </a:cubicBezTo>
                  <a:cubicBezTo>
                    <a:pt x="6" y="168"/>
                    <a:pt x="17" y="176"/>
                    <a:pt x="23" y="191"/>
                  </a:cubicBezTo>
                  <a:cubicBezTo>
                    <a:pt x="25" y="204"/>
                    <a:pt x="26" y="222"/>
                    <a:pt x="33" y="235"/>
                  </a:cubicBezTo>
                  <a:cubicBezTo>
                    <a:pt x="34" y="242"/>
                    <a:pt x="36" y="249"/>
                    <a:pt x="39" y="255"/>
                  </a:cubicBezTo>
                  <a:cubicBezTo>
                    <a:pt x="41" y="271"/>
                    <a:pt x="49" y="284"/>
                    <a:pt x="53" y="300"/>
                  </a:cubicBezTo>
                  <a:cubicBezTo>
                    <a:pt x="54" y="305"/>
                    <a:pt x="71" y="416"/>
                    <a:pt x="66" y="444"/>
                  </a:cubicBezTo>
                  <a:lnTo>
                    <a:pt x="41" y="470"/>
                  </a:ln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2" name="Freeform 74"/>
            <p:cNvSpPr>
              <a:spLocks/>
            </p:cNvSpPr>
            <p:nvPr/>
          </p:nvSpPr>
          <p:spPr bwMode="auto">
            <a:xfrm>
              <a:off x="2302" y="2226"/>
              <a:ext cx="548" cy="346"/>
            </a:xfrm>
            <a:custGeom>
              <a:avLst/>
              <a:gdLst/>
              <a:ahLst/>
              <a:cxnLst>
                <a:cxn ang="0">
                  <a:pos x="535" y="0"/>
                </a:cxn>
                <a:cxn ang="0">
                  <a:pos x="517" y="4"/>
                </a:cxn>
                <a:cxn ang="0">
                  <a:pos x="469" y="46"/>
                </a:cxn>
                <a:cxn ang="0">
                  <a:pos x="457" y="58"/>
                </a:cxn>
                <a:cxn ang="0">
                  <a:pos x="421" y="82"/>
                </a:cxn>
                <a:cxn ang="0">
                  <a:pos x="400" y="88"/>
                </a:cxn>
                <a:cxn ang="0">
                  <a:pos x="391" y="91"/>
                </a:cxn>
                <a:cxn ang="0">
                  <a:pos x="384" y="100"/>
                </a:cxn>
                <a:cxn ang="0">
                  <a:pos x="379" y="103"/>
                </a:cxn>
                <a:cxn ang="0">
                  <a:pos x="373" y="117"/>
                </a:cxn>
                <a:cxn ang="0">
                  <a:pos x="358" y="139"/>
                </a:cxn>
                <a:cxn ang="0">
                  <a:pos x="340" y="151"/>
                </a:cxn>
                <a:cxn ang="0">
                  <a:pos x="250" y="181"/>
                </a:cxn>
                <a:cxn ang="0">
                  <a:pos x="229" y="187"/>
                </a:cxn>
                <a:cxn ang="0">
                  <a:pos x="184" y="211"/>
                </a:cxn>
                <a:cxn ang="0">
                  <a:pos x="154" y="223"/>
                </a:cxn>
                <a:cxn ang="0">
                  <a:pos x="133" y="229"/>
                </a:cxn>
                <a:cxn ang="0">
                  <a:pos x="100" y="268"/>
                </a:cxn>
                <a:cxn ang="0">
                  <a:pos x="64" y="294"/>
                </a:cxn>
                <a:cxn ang="0">
                  <a:pos x="37" y="310"/>
                </a:cxn>
                <a:cxn ang="0">
                  <a:pos x="0" y="336"/>
                </a:cxn>
              </a:cxnLst>
              <a:rect l="0" t="0" r="r" b="b"/>
              <a:pathLst>
                <a:path w="535" h="336">
                  <a:moveTo>
                    <a:pt x="535" y="0"/>
                  </a:moveTo>
                  <a:cubicBezTo>
                    <a:pt x="529" y="1"/>
                    <a:pt x="523" y="3"/>
                    <a:pt x="517" y="4"/>
                  </a:cubicBezTo>
                  <a:cubicBezTo>
                    <a:pt x="498" y="14"/>
                    <a:pt x="487" y="35"/>
                    <a:pt x="469" y="46"/>
                  </a:cubicBezTo>
                  <a:cubicBezTo>
                    <a:pt x="461" y="57"/>
                    <a:pt x="465" y="53"/>
                    <a:pt x="457" y="58"/>
                  </a:cubicBezTo>
                  <a:cubicBezTo>
                    <a:pt x="448" y="69"/>
                    <a:pt x="435" y="80"/>
                    <a:pt x="421" y="82"/>
                  </a:cubicBezTo>
                  <a:cubicBezTo>
                    <a:pt x="415" y="85"/>
                    <a:pt x="407" y="87"/>
                    <a:pt x="400" y="88"/>
                  </a:cubicBezTo>
                  <a:cubicBezTo>
                    <a:pt x="397" y="89"/>
                    <a:pt x="393" y="89"/>
                    <a:pt x="391" y="91"/>
                  </a:cubicBezTo>
                  <a:cubicBezTo>
                    <a:pt x="388" y="93"/>
                    <a:pt x="387" y="98"/>
                    <a:pt x="384" y="100"/>
                  </a:cubicBezTo>
                  <a:cubicBezTo>
                    <a:pt x="382" y="101"/>
                    <a:pt x="381" y="102"/>
                    <a:pt x="379" y="103"/>
                  </a:cubicBezTo>
                  <a:cubicBezTo>
                    <a:pt x="378" y="109"/>
                    <a:pt x="375" y="112"/>
                    <a:pt x="373" y="117"/>
                  </a:cubicBezTo>
                  <a:cubicBezTo>
                    <a:pt x="371" y="126"/>
                    <a:pt x="366" y="134"/>
                    <a:pt x="358" y="139"/>
                  </a:cubicBezTo>
                  <a:cubicBezTo>
                    <a:pt x="353" y="145"/>
                    <a:pt x="348" y="149"/>
                    <a:pt x="340" y="151"/>
                  </a:cubicBezTo>
                  <a:cubicBezTo>
                    <a:pt x="308" y="175"/>
                    <a:pt x="293" y="180"/>
                    <a:pt x="250" y="181"/>
                  </a:cubicBezTo>
                  <a:cubicBezTo>
                    <a:pt x="243" y="183"/>
                    <a:pt x="236" y="186"/>
                    <a:pt x="229" y="187"/>
                  </a:cubicBezTo>
                  <a:cubicBezTo>
                    <a:pt x="216" y="194"/>
                    <a:pt x="198" y="208"/>
                    <a:pt x="184" y="211"/>
                  </a:cubicBezTo>
                  <a:cubicBezTo>
                    <a:pt x="175" y="216"/>
                    <a:pt x="164" y="221"/>
                    <a:pt x="154" y="223"/>
                  </a:cubicBezTo>
                  <a:cubicBezTo>
                    <a:pt x="148" y="226"/>
                    <a:pt x="140" y="228"/>
                    <a:pt x="133" y="229"/>
                  </a:cubicBezTo>
                  <a:cubicBezTo>
                    <a:pt x="118" y="240"/>
                    <a:pt x="113" y="255"/>
                    <a:pt x="100" y="268"/>
                  </a:cubicBezTo>
                  <a:cubicBezTo>
                    <a:pt x="90" y="278"/>
                    <a:pt x="76" y="286"/>
                    <a:pt x="64" y="294"/>
                  </a:cubicBezTo>
                  <a:cubicBezTo>
                    <a:pt x="56" y="300"/>
                    <a:pt x="47" y="308"/>
                    <a:pt x="37" y="310"/>
                  </a:cubicBezTo>
                  <a:cubicBezTo>
                    <a:pt x="28" y="317"/>
                    <a:pt x="5" y="326"/>
                    <a:pt x="0" y="336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3" name="Freeform 75"/>
            <p:cNvSpPr>
              <a:spLocks/>
            </p:cNvSpPr>
            <p:nvPr/>
          </p:nvSpPr>
          <p:spPr bwMode="auto">
            <a:xfrm>
              <a:off x="2580" y="1851"/>
              <a:ext cx="973" cy="441"/>
            </a:xfrm>
            <a:custGeom>
              <a:avLst/>
              <a:gdLst/>
              <a:ahLst/>
              <a:cxnLst>
                <a:cxn ang="0">
                  <a:pos x="0" y="183"/>
                </a:cxn>
                <a:cxn ang="0">
                  <a:pos x="20" y="190"/>
                </a:cxn>
                <a:cxn ang="0">
                  <a:pos x="56" y="217"/>
                </a:cxn>
                <a:cxn ang="0">
                  <a:pos x="71" y="223"/>
                </a:cxn>
                <a:cxn ang="0">
                  <a:pos x="86" y="229"/>
                </a:cxn>
                <a:cxn ang="0">
                  <a:pos x="107" y="235"/>
                </a:cxn>
                <a:cxn ang="0">
                  <a:pos x="128" y="241"/>
                </a:cxn>
                <a:cxn ang="0">
                  <a:pos x="146" y="247"/>
                </a:cxn>
                <a:cxn ang="0">
                  <a:pos x="185" y="274"/>
                </a:cxn>
                <a:cxn ang="0">
                  <a:pos x="197" y="286"/>
                </a:cxn>
                <a:cxn ang="0">
                  <a:pos x="209" y="297"/>
                </a:cxn>
                <a:cxn ang="0">
                  <a:pos x="227" y="316"/>
                </a:cxn>
                <a:cxn ang="0">
                  <a:pos x="249" y="343"/>
                </a:cxn>
                <a:cxn ang="0">
                  <a:pos x="293" y="382"/>
                </a:cxn>
                <a:cxn ang="0">
                  <a:pos x="359" y="372"/>
                </a:cxn>
                <a:cxn ang="0">
                  <a:pos x="404" y="393"/>
                </a:cxn>
                <a:cxn ang="0">
                  <a:pos x="431" y="415"/>
                </a:cxn>
                <a:cxn ang="0">
                  <a:pos x="459" y="414"/>
                </a:cxn>
                <a:cxn ang="0">
                  <a:pos x="504" y="412"/>
                </a:cxn>
                <a:cxn ang="0">
                  <a:pos x="518" y="418"/>
                </a:cxn>
                <a:cxn ang="0">
                  <a:pos x="572" y="423"/>
                </a:cxn>
                <a:cxn ang="0">
                  <a:pos x="587" y="427"/>
                </a:cxn>
                <a:cxn ang="0">
                  <a:pos x="618" y="426"/>
                </a:cxn>
                <a:cxn ang="0">
                  <a:pos x="651" y="406"/>
                </a:cxn>
                <a:cxn ang="0">
                  <a:pos x="690" y="412"/>
                </a:cxn>
                <a:cxn ang="0">
                  <a:pos x="720" y="420"/>
                </a:cxn>
                <a:cxn ang="0">
                  <a:pos x="761" y="408"/>
                </a:cxn>
                <a:cxn ang="0">
                  <a:pos x="788" y="381"/>
                </a:cxn>
                <a:cxn ang="0">
                  <a:pos x="794" y="367"/>
                </a:cxn>
                <a:cxn ang="0">
                  <a:pos x="800" y="352"/>
                </a:cxn>
                <a:cxn ang="0">
                  <a:pos x="812" y="324"/>
                </a:cxn>
                <a:cxn ang="0">
                  <a:pos x="869" y="267"/>
                </a:cxn>
                <a:cxn ang="0">
                  <a:pos x="908" y="234"/>
                </a:cxn>
                <a:cxn ang="0">
                  <a:pos x="926" y="207"/>
                </a:cxn>
                <a:cxn ang="0">
                  <a:pos x="932" y="190"/>
                </a:cxn>
                <a:cxn ang="0">
                  <a:pos x="938" y="175"/>
                </a:cxn>
                <a:cxn ang="0">
                  <a:pos x="944" y="150"/>
                </a:cxn>
                <a:cxn ang="0">
                  <a:pos x="951" y="0"/>
                </a:cxn>
              </a:cxnLst>
              <a:rect l="0" t="0" r="r" b="b"/>
              <a:pathLst>
                <a:path w="951" h="427">
                  <a:moveTo>
                    <a:pt x="0" y="183"/>
                  </a:moveTo>
                  <a:cubicBezTo>
                    <a:pt x="11" y="184"/>
                    <a:pt x="11" y="185"/>
                    <a:pt x="20" y="190"/>
                  </a:cubicBezTo>
                  <a:cubicBezTo>
                    <a:pt x="29" y="202"/>
                    <a:pt x="40" y="214"/>
                    <a:pt x="56" y="217"/>
                  </a:cubicBezTo>
                  <a:cubicBezTo>
                    <a:pt x="61" y="221"/>
                    <a:pt x="65" y="222"/>
                    <a:pt x="71" y="223"/>
                  </a:cubicBezTo>
                  <a:cubicBezTo>
                    <a:pt x="76" y="227"/>
                    <a:pt x="80" y="228"/>
                    <a:pt x="86" y="229"/>
                  </a:cubicBezTo>
                  <a:cubicBezTo>
                    <a:pt x="93" y="232"/>
                    <a:pt x="100" y="234"/>
                    <a:pt x="107" y="235"/>
                  </a:cubicBezTo>
                  <a:cubicBezTo>
                    <a:pt x="114" y="237"/>
                    <a:pt x="121" y="240"/>
                    <a:pt x="128" y="241"/>
                  </a:cubicBezTo>
                  <a:cubicBezTo>
                    <a:pt x="134" y="244"/>
                    <a:pt x="140" y="246"/>
                    <a:pt x="146" y="247"/>
                  </a:cubicBezTo>
                  <a:cubicBezTo>
                    <a:pt x="158" y="256"/>
                    <a:pt x="172" y="266"/>
                    <a:pt x="185" y="274"/>
                  </a:cubicBezTo>
                  <a:cubicBezTo>
                    <a:pt x="193" y="285"/>
                    <a:pt x="189" y="281"/>
                    <a:pt x="197" y="286"/>
                  </a:cubicBezTo>
                  <a:cubicBezTo>
                    <a:pt x="200" y="292"/>
                    <a:pt x="203" y="294"/>
                    <a:pt x="209" y="297"/>
                  </a:cubicBezTo>
                  <a:cubicBezTo>
                    <a:pt x="214" y="304"/>
                    <a:pt x="220" y="312"/>
                    <a:pt x="227" y="316"/>
                  </a:cubicBezTo>
                  <a:cubicBezTo>
                    <a:pt x="233" y="326"/>
                    <a:pt x="242" y="334"/>
                    <a:pt x="249" y="343"/>
                  </a:cubicBezTo>
                  <a:cubicBezTo>
                    <a:pt x="262" y="359"/>
                    <a:pt x="270" y="378"/>
                    <a:pt x="293" y="382"/>
                  </a:cubicBezTo>
                  <a:cubicBezTo>
                    <a:pt x="326" y="381"/>
                    <a:pt x="332" y="376"/>
                    <a:pt x="359" y="372"/>
                  </a:cubicBezTo>
                  <a:cubicBezTo>
                    <a:pt x="388" y="374"/>
                    <a:pt x="385" y="381"/>
                    <a:pt x="404" y="393"/>
                  </a:cubicBezTo>
                  <a:cubicBezTo>
                    <a:pt x="411" y="403"/>
                    <a:pt x="419" y="413"/>
                    <a:pt x="431" y="415"/>
                  </a:cubicBezTo>
                  <a:cubicBezTo>
                    <a:pt x="440" y="419"/>
                    <a:pt x="450" y="416"/>
                    <a:pt x="459" y="414"/>
                  </a:cubicBezTo>
                  <a:cubicBezTo>
                    <a:pt x="474" y="408"/>
                    <a:pt x="486" y="411"/>
                    <a:pt x="504" y="412"/>
                  </a:cubicBezTo>
                  <a:cubicBezTo>
                    <a:pt x="509" y="414"/>
                    <a:pt x="512" y="417"/>
                    <a:pt x="518" y="418"/>
                  </a:cubicBezTo>
                  <a:cubicBezTo>
                    <a:pt x="534" y="426"/>
                    <a:pt x="559" y="422"/>
                    <a:pt x="572" y="423"/>
                  </a:cubicBezTo>
                  <a:cubicBezTo>
                    <a:pt x="577" y="424"/>
                    <a:pt x="582" y="426"/>
                    <a:pt x="587" y="427"/>
                  </a:cubicBezTo>
                  <a:cubicBezTo>
                    <a:pt x="597" y="427"/>
                    <a:pt x="608" y="427"/>
                    <a:pt x="618" y="426"/>
                  </a:cubicBezTo>
                  <a:cubicBezTo>
                    <a:pt x="628" y="425"/>
                    <a:pt x="640" y="408"/>
                    <a:pt x="651" y="406"/>
                  </a:cubicBezTo>
                  <a:cubicBezTo>
                    <a:pt x="665" y="406"/>
                    <a:pt x="676" y="411"/>
                    <a:pt x="690" y="412"/>
                  </a:cubicBezTo>
                  <a:cubicBezTo>
                    <a:pt x="696" y="412"/>
                    <a:pt x="720" y="420"/>
                    <a:pt x="720" y="420"/>
                  </a:cubicBezTo>
                  <a:cubicBezTo>
                    <a:pt x="763" y="419"/>
                    <a:pt x="737" y="413"/>
                    <a:pt x="761" y="408"/>
                  </a:cubicBezTo>
                  <a:cubicBezTo>
                    <a:pt x="772" y="399"/>
                    <a:pt x="779" y="392"/>
                    <a:pt x="788" y="381"/>
                  </a:cubicBezTo>
                  <a:cubicBezTo>
                    <a:pt x="789" y="375"/>
                    <a:pt x="792" y="372"/>
                    <a:pt x="794" y="367"/>
                  </a:cubicBezTo>
                  <a:cubicBezTo>
                    <a:pt x="795" y="361"/>
                    <a:pt x="797" y="358"/>
                    <a:pt x="800" y="352"/>
                  </a:cubicBezTo>
                  <a:cubicBezTo>
                    <a:pt x="802" y="342"/>
                    <a:pt x="806" y="332"/>
                    <a:pt x="812" y="324"/>
                  </a:cubicBezTo>
                  <a:cubicBezTo>
                    <a:pt x="816" y="303"/>
                    <a:pt x="847" y="271"/>
                    <a:pt x="869" y="267"/>
                  </a:cubicBezTo>
                  <a:cubicBezTo>
                    <a:pt x="885" y="255"/>
                    <a:pt x="893" y="246"/>
                    <a:pt x="908" y="234"/>
                  </a:cubicBezTo>
                  <a:cubicBezTo>
                    <a:pt x="913" y="225"/>
                    <a:pt x="920" y="215"/>
                    <a:pt x="926" y="207"/>
                  </a:cubicBezTo>
                  <a:cubicBezTo>
                    <a:pt x="927" y="200"/>
                    <a:pt x="929" y="196"/>
                    <a:pt x="932" y="190"/>
                  </a:cubicBezTo>
                  <a:cubicBezTo>
                    <a:pt x="933" y="184"/>
                    <a:pt x="935" y="181"/>
                    <a:pt x="938" y="175"/>
                  </a:cubicBezTo>
                  <a:cubicBezTo>
                    <a:pt x="939" y="167"/>
                    <a:pt x="942" y="158"/>
                    <a:pt x="944" y="150"/>
                  </a:cubicBezTo>
                  <a:cubicBezTo>
                    <a:pt x="949" y="97"/>
                    <a:pt x="951" y="58"/>
                    <a:pt x="951" y="0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4" name="Freeform 76"/>
            <p:cNvSpPr>
              <a:spLocks/>
            </p:cNvSpPr>
            <p:nvPr/>
          </p:nvSpPr>
          <p:spPr bwMode="auto">
            <a:xfrm>
              <a:off x="1423" y="1747"/>
              <a:ext cx="953" cy="277"/>
            </a:xfrm>
            <a:custGeom>
              <a:avLst/>
              <a:gdLst/>
              <a:ahLst/>
              <a:cxnLst>
                <a:cxn ang="0">
                  <a:pos x="932" y="238"/>
                </a:cxn>
                <a:cxn ang="0">
                  <a:pos x="908" y="234"/>
                </a:cxn>
                <a:cxn ang="0">
                  <a:pos x="873" y="238"/>
                </a:cxn>
                <a:cxn ang="0">
                  <a:pos x="828" y="268"/>
                </a:cxn>
                <a:cxn ang="0">
                  <a:pos x="813" y="267"/>
                </a:cxn>
                <a:cxn ang="0">
                  <a:pos x="804" y="253"/>
                </a:cxn>
                <a:cxn ang="0">
                  <a:pos x="788" y="246"/>
                </a:cxn>
                <a:cxn ang="0">
                  <a:pos x="750" y="240"/>
                </a:cxn>
                <a:cxn ang="0">
                  <a:pos x="735" y="234"/>
                </a:cxn>
                <a:cxn ang="0">
                  <a:pos x="711" y="229"/>
                </a:cxn>
                <a:cxn ang="0">
                  <a:pos x="666" y="232"/>
                </a:cxn>
                <a:cxn ang="0">
                  <a:pos x="648" y="241"/>
                </a:cxn>
                <a:cxn ang="0">
                  <a:pos x="615" y="240"/>
                </a:cxn>
                <a:cxn ang="0">
                  <a:pos x="602" y="235"/>
                </a:cxn>
                <a:cxn ang="0">
                  <a:pos x="572" y="240"/>
                </a:cxn>
                <a:cxn ang="0">
                  <a:pos x="549" y="216"/>
                </a:cxn>
                <a:cxn ang="0">
                  <a:pos x="537" y="193"/>
                </a:cxn>
                <a:cxn ang="0">
                  <a:pos x="486" y="147"/>
                </a:cxn>
                <a:cxn ang="0">
                  <a:pos x="462" y="148"/>
                </a:cxn>
                <a:cxn ang="0">
                  <a:pos x="444" y="157"/>
                </a:cxn>
                <a:cxn ang="0">
                  <a:pos x="377" y="163"/>
                </a:cxn>
                <a:cxn ang="0">
                  <a:pos x="329" y="168"/>
                </a:cxn>
                <a:cxn ang="0">
                  <a:pos x="312" y="172"/>
                </a:cxn>
                <a:cxn ang="0">
                  <a:pos x="273" y="163"/>
                </a:cxn>
                <a:cxn ang="0">
                  <a:pos x="225" y="169"/>
                </a:cxn>
                <a:cxn ang="0">
                  <a:pos x="200" y="168"/>
                </a:cxn>
                <a:cxn ang="0">
                  <a:pos x="177" y="153"/>
                </a:cxn>
                <a:cxn ang="0">
                  <a:pos x="158" y="135"/>
                </a:cxn>
                <a:cxn ang="0">
                  <a:pos x="122" y="130"/>
                </a:cxn>
                <a:cxn ang="0">
                  <a:pos x="108" y="126"/>
                </a:cxn>
                <a:cxn ang="0">
                  <a:pos x="105" y="105"/>
                </a:cxn>
                <a:cxn ang="0">
                  <a:pos x="90" y="81"/>
                </a:cxn>
                <a:cxn ang="0">
                  <a:pos x="78" y="70"/>
                </a:cxn>
                <a:cxn ang="0">
                  <a:pos x="57" y="21"/>
                </a:cxn>
                <a:cxn ang="0">
                  <a:pos x="33" y="12"/>
                </a:cxn>
                <a:cxn ang="0">
                  <a:pos x="15" y="3"/>
                </a:cxn>
                <a:cxn ang="0">
                  <a:pos x="3" y="6"/>
                </a:cxn>
              </a:cxnLst>
              <a:rect l="0" t="0" r="r" b="b"/>
              <a:pathLst>
                <a:path w="932" h="269">
                  <a:moveTo>
                    <a:pt x="932" y="238"/>
                  </a:moveTo>
                  <a:cubicBezTo>
                    <a:pt x="924" y="237"/>
                    <a:pt x="916" y="235"/>
                    <a:pt x="908" y="234"/>
                  </a:cubicBezTo>
                  <a:cubicBezTo>
                    <a:pt x="890" y="235"/>
                    <a:pt x="887" y="236"/>
                    <a:pt x="873" y="238"/>
                  </a:cubicBezTo>
                  <a:cubicBezTo>
                    <a:pt x="859" y="249"/>
                    <a:pt x="843" y="259"/>
                    <a:pt x="828" y="268"/>
                  </a:cubicBezTo>
                  <a:cubicBezTo>
                    <a:pt x="823" y="268"/>
                    <a:pt x="818" y="269"/>
                    <a:pt x="813" y="267"/>
                  </a:cubicBezTo>
                  <a:cubicBezTo>
                    <a:pt x="811" y="266"/>
                    <a:pt x="806" y="255"/>
                    <a:pt x="804" y="253"/>
                  </a:cubicBezTo>
                  <a:cubicBezTo>
                    <a:pt x="800" y="248"/>
                    <a:pt x="794" y="247"/>
                    <a:pt x="788" y="246"/>
                  </a:cubicBezTo>
                  <a:cubicBezTo>
                    <a:pt x="777" y="241"/>
                    <a:pt x="762" y="242"/>
                    <a:pt x="750" y="240"/>
                  </a:cubicBezTo>
                  <a:cubicBezTo>
                    <a:pt x="745" y="236"/>
                    <a:pt x="741" y="235"/>
                    <a:pt x="735" y="234"/>
                  </a:cubicBezTo>
                  <a:cubicBezTo>
                    <a:pt x="728" y="230"/>
                    <a:pt x="719" y="230"/>
                    <a:pt x="711" y="229"/>
                  </a:cubicBezTo>
                  <a:cubicBezTo>
                    <a:pt x="696" y="230"/>
                    <a:pt x="680" y="226"/>
                    <a:pt x="666" y="232"/>
                  </a:cubicBezTo>
                  <a:cubicBezTo>
                    <a:pt x="660" y="235"/>
                    <a:pt x="655" y="240"/>
                    <a:pt x="648" y="241"/>
                  </a:cubicBezTo>
                  <a:cubicBezTo>
                    <a:pt x="638" y="246"/>
                    <a:pt x="626" y="242"/>
                    <a:pt x="615" y="240"/>
                  </a:cubicBezTo>
                  <a:cubicBezTo>
                    <a:pt x="611" y="238"/>
                    <a:pt x="606" y="237"/>
                    <a:pt x="602" y="235"/>
                  </a:cubicBezTo>
                  <a:cubicBezTo>
                    <a:pt x="592" y="236"/>
                    <a:pt x="581" y="235"/>
                    <a:pt x="572" y="240"/>
                  </a:cubicBezTo>
                  <a:cubicBezTo>
                    <a:pt x="558" y="237"/>
                    <a:pt x="557" y="227"/>
                    <a:pt x="549" y="216"/>
                  </a:cubicBezTo>
                  <a:cubicBezTo>
                    <a:pt x="547" y="207"/>
                    <a:pt x="540" y="201"/>
                    <a:pt x="537" y="193"/>
                  </a:cubicBezTo>
                  <a:cubicBezTo>
                    <a:pt x="534" y="172"/>
                    <a:pt x="506" y="150"/>
                    <a:pt x="486" y="147"/>
                  </a:cubicBezTo>
                  <a:cubicBezTo>
                    <a:pt x="478" y="143"/>
                    <a:pt x="470" y="146"/>
                    <a:pt x="462" y="148"/>
                  </a:cubicBezTo>
                  <a:cubicBezTo>
                    <a:pt x="457" y="152"/>
                    <a:pt x="450" y="156"/>
                    <a:pt x="444" y="157"/>
                  </a:cubicBezTo>
                  <a:cubicBezTo>
                    <a:pt x="428" y="165"/>
                    <a:pt x="396" y="161"/>
                    <a:pt x="377" y="163"/>
                  </a:cubicBezTo>
                  <a:cubicBezTo>
                    <a:pt x="361" y="168"/>
                    <a:pt x="347" y="167"/>
                    <a:pt x="329" y="168"/>
                  </a:cubicBezTo>
                  <a:cubicBezTo>
                    <a:pt x="322" y="169"/>
                    <a:pt x="318" y="171"/>
                    <a:pt x="312" y="172"/>
                  </a:cubicBezTo>
                  <a:cubicBezTo>
                    <a:pt x="296" y="180"/>
                    <a:pt x="285" y="170"/>
                    <a:pt x="273" y="163"/>
                  </a:cubicBezTo>
                  <a:cubicBezTo>
                    <a:pt x="250" y="164"/>
                    <a:pt x="243" y="165"/>
                    <a:pt x="225" y="169"/>
                  </a:cubicBezTo>
                  <a:cubicBezTo>
                    <a:pt x="217" y="169"/>
                    <a:pt x="208" y="170"/>
                    <a:pt x="200" y="168"/>
                  </a:cubicBezTo>
                  <a:cubicBezTo>
                    <a:pt x="193" y="167"/>
                    <a:pt x="186" y="155"/>
                    <a:pt x="177" y="153"/>
                  </a:cubicBezTo>
                  <a:cubicBezTo>
                    <a:pt x="169" y="149"/>
                    <a:pt x="166" y="139"/>
                    <a:pt x="158" y="135"/>
                  </a:cubicBezTo>
                  <a:cubicBezTo>
                    <a:pt x="148" y="130"/>
                    <a:pt x="130" y="131"/>
                    <a:pt x="122" y="130"/>
                  </a:cubicBezTo>
                  <a:cubicBezTo>
                    <a:pt x="117" y="129"/>
                    <a:pt x="113" y="127"/>
                    <a:pt x="108" y="126"/>
                  </a:cubicBezTo>
                  <a:cubicBezTo>
                    <a:pt x="103" y="118"/>
                    <a:pt x="104" y="114"/>
                    <a:pt x="105" y="105"/>
                  </a:cubicBezTo>
                  <a:cubicBezTo>
                    <a:pt x="104" y="92"/>
                    <a:pt x="104" y="84"/>
                    <a:pt x="90" y="81"/>
                  </a:cubicBezTo>
                  <a:cubicBezTo>
                    <a:pt x="85" y="77"/>
                    <a:pt x="81" y="76"/>
                    <a:pt x="78" y="70"/>
                  </a:cubicBezTo>
                  <a:cubicBezTo>
                    <a:pt x="75" y="53"/>
                    <a:pt x="74" y="31"/>
                    <a:pt x="57" y="21"/>
                  </a:cubicBezTo>
                  <a:cubicBezTo>
                    <a:pt x="51" y="14"/>
                    <a:pt x="42" y="14"/>
                    <a:pt x="33" y="12"/>
                  </a:cubicBezTo>
                  <a:cubicBezTo>
                    <a:pt x="27" y="8"/>
                    <a:pt x="22" y="4"/>
                    <a:pt x="15" y="3"/>
                  </a:cubicBezTo>
                  <a:cubicBezTo>
                    <a:pt x="1" y="4"/>
                    <a:pt x="0" y="0"/>
                    <a:pt x="3" y="6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5" name="Freeform 77"/>
            <p:cNvSpPr>
              <a:spLocks/>
            </p:cNvSpPr>
            <p:nvPr/>
          </p:nvSpPr>
          <p:spPr bwMode="auto">
            <a:xfrm>
              <a:off x="2781" y="1279"/>
              <a:ext cx="309" cy="620"/>
            </a:xfrm>
            <a:custGeom>
              <a:avLst/>
              <a:gdLst/>
              <a:ahLst/>
              <a:cxnLst>
                <a:cxn ang="0">
                  <a:pos x="301" y="0"/>
                </a:cxn>
                <a:cxn ang="0">
                  <a:pos x="288" y="28"/>
                </a:cxn>
                <a:cxn ang="0">
                  <a:pos x="262" y="60"/>
                </a:cxn>
                <a:cxn ang="0">
                  <a:pos x="247" y="76"/>
                </a:cxn>
                <a:cxn ang="0">
                  <a:pos x="232" y="99"/>
                </a:cxn>
                <a:cxn ang="0">
                  <a:pos x="226" y="118"/>
                </a:cxn>
                <a:cxn ang="0">
                  <a:pos x="220" y="139"/>
                </a:cxn>
                <a:cxn ang="0">
                  <a:pos x="214" y="163"/>
                </a:cxn>
                <a:cxn ang="0">
                  <a:pos x="213" y="174"/>
                </a:cxn>
                <a:cxn ang="0">
                  <a:pos x="234" y="234"/>
                </a:cxn>
                <a:cxn ang="0">
                  <a:pos x="201" y="253"/>
                </a:cxn>
                <a:cxn ang="0">
                  <a:pos x="190" y="288"/>
                </a:cxn>
                <a:cxn ang="0">
                  <a:pos x="184" y="307"/>
                </a:cxn>
                <a:cxn ang="0">
                  <a:pos x="157" y="334"/>
                </a:cxn>
                <a:cxn ang="0">
                  <a:pos x="136" y="340"/>
                </a:cxn>
                <a:cxn ang="0">
                  <a:pos x="106" y="349"/>
                </a:cxn>
                <a:cxn ang="0">
                  <a:pos x="93" y="358"/>
                </a:cxn>
                <a:cxn ang="0">
                  <a:pos x="55" y="394"/>
                </a:cxn>
                <a:cxn ang="0">
                  <a:pos x="46" y="412"/>
                </a:cxn>
                <a:cxn ang="0">
                  <a:pos x="40" y="430"/>
                </a:cxn>
                <a:cxn ang="0">
                  <a:pos x="22" y="466"/>
                </a:cxn>
                <a:cxn ang="0">
                  <a:pos x="13" y="484"/>
                </a:cxn>
                <a:cxn ang="0">
                  <a:pos x="4" y="504"/>
                </a:cxn>
                <a:cxn ang="0">
                  <a:pos x="33" y="565"/>
                </a:cxn>
                <a:cxn ang="0">
                  <a:pos x="45" y="585"/>
                </a:cxn>
                <a:cxn ang="0">
                  <a:pos x="48" y="601"/>
                </a:cxn>
              </a:cxnLst>
              <a:rect l="0" t="0" r="r" b="b"/>
              <a:pathLst>
                <a:path w="301" h="601">
                  <a:moveTo>
                    <a:pt x="301" y="0"/>
                  </a:moveTo>
                  <a:cubicBezTo>
                    <a:pt x="300" y="13"/>
                    <a:pt x="300" y="21"/>
                    <a:pt x="288" y="28"/>
                  </a:cubicBezTo>
                  <a:cubicBezTo>
                    <a:pt x="283" y="35"/>
                    <a:pt x="270" y="55"/>
                    <a:pt x="262" y="60"/>
                  </a:cubicBezTo>
                  <a:cubicBezTo>
                    <a:pt x="258" y="66"/>
                    <a:pt x="253" y="72"/>
                    <a:pt x="247" y="76"/>
                  </a:cubicBezTo>
                  <a:cubicBezTo>
                    <a:pt x="242" y="84"/>
                    <a:pt x="237" y="91"/>
                    <a:pt x="232" y="99"/>
                  </a:cubicBezTo>
                  <a:cubicBezTo>
                    <a:pt x="231" y="105"/>
                    <a:pt x="229" y="112"/>
                    <a:pt x="226" y="118"/>
                  </a:cubicBezTo>
                  <a:cubicBezTo>
                    <a:pt x="225" y="125"/>
                    <a:pt x="223" y="133"/>
                    <a:pt x="220" y="139"/>
                  </a:cubicBezTo>
                  <a:cubicBezTo>
                    <a:pt x="219" y="147"/>
                    <a:pt x="218" y="156"/>
                    <a:pt x="214" y="163"/>
                  </a:cubicBezTo>
                  <a:cubicBezTo>
                    <a:pt x="214" y="167"/>
                    <a:pt x="213" y="170"/>
                    <a:pt x="213" y="174"/>
                  </a:cubicBezTo>
                  <a:cubicBezTo>
                    <a:pt x="213" y="225"/>
                    <a:pt x="215" y="203"/>
                    <a:pt x="234" y="234"/>
                  </a:cubicBezTo>
                  <a:cubicBezTo>
                    <a:pt x="231" y="253"/>
                    <a:pt x="217" y="244"/>
                    <a:pt x="201" y="253"/>
                  </a:cubicBezTo>
                  <a:cubicBezTo>
                    <a:pt x="195" y="261"/>
                    <a:pt x="194" y="280"/>
                    <a:pt x="190" y="288"/>
                  </a:cubicBezTo>
                  <a:cubicBezTo>
                    <a:pt x="189" y="294"/>
                    <a:pt x="187" y="301"/>
                    <a:pt x="184" y="307"/>
                  </a:cubicBezTo>
                  <a:cubicBezTo>
                    <a:pt x="181" y="321"/>
                    <a:pt x="171" y="331"/>
                    <a:pt x="157" y="334"/>
                  </a:cubicBezTo>
                  <a:cubicBezTo>
                    <a:pt x="151" y="337"/>
                    <a:pt x="143" y="339"/>
                    <a:pt x="136" y="340"/>
                  </a:cubicBezTo>
                  <a:cubicBezTo>
                    <a:pt x="127" y="344"/>
                    <a:pt x="116" y="347"/>
                    <a:pt x="106" y="349"/>
                  </a:cubicBezTo>
                  <a:cubicBezTo>
                    <a:pt x="102" y="352"/>
                    <a:pt x="97" y="355"/>
                    <a:pt x="93" y="358"/>
                  </a:cubicBezTo>
                  <a:cubicBezTo>
                    <a:pt x="88" y="366"/>
                    <a:pt x="63" y="389"/>
                    <a:pt x="55" y="394"/>
                  </a:cubicBezTo>
                  <a:cubicBezTo>
                    <a:pt x="54" y="400"/>
                    <a:pt x="50" y="407"/>
                    <a:pt x="46" y="412"/>
                  </a:cubicBezTo>
                  <a:cubicBezTo>
                    <a:pt x="45" y="418"/>
                    <a:pt x="43" y="424"/>
                    <a:pt x="40" y="430"/>
                  </a:cubicBezTo>
                  <a:cubicBezTo>
                    <a:pt x="37" y="445"/>
                    <a:pt x="28" y="453"/>
                    <a:pt x="22" y="466"/>
                  </a:cubicBezTo>
                  <a:cubicBezTo>
                    <a:pt x="21" y="473"/>
                    <a:pt x="17" y="478"/>
                    <a:pt x="13" y="484"/>
                  </a:cubicBezTo>
                  <a:cubicBezTo>
                    <a:pt x="12" y="491"/>
                    <a:pt x="7" y="498"/>
                    <a:pt x="4" y="504"/>
                  </a:cubicBezTo>
                  <a:cubicBezTo>
                    <a:pt x="0" y="535"/>
                    <a:pt x="8" y="550"/>
                    <a:pt x="33" y="565"/>
                  </a:cubicBezTo>
                  <a:cubicBezTo>
                    <a:pt x="37" y="572"/>
                    <a:pt x="41" y="578"/>
                    <a:pt x="45" y="585"/>
                  </a:cubicBezTo>
                  <a:cubicBezTo>
                    <a:pt x="46" y="590"/>
                    <a:pt x="48" y="596"/>
                    <a:pt x="48" y="601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6" name="Freeform 78"/>
            <p:cNvSpPr>
              <a:spLocks/>
            </p:cNvSpPr>
            <p:nvPr/>
          </p:nvSpPr>
          <p:spPr bwMode="auto">
            <a:xfrm>
              <a:off x="2765" y="1950"/>
              <a:ext cx="66" cy="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21"/>
                </a:cxn>
                <a:cxn ang="0">
                  <a:pos x="42" y="21"/>
                </a:cxn>
                <a:cxn ang="0">
                  <a:pos x="66" y="12"/>
                </a:cxn>
              </a:cxnLst>
              <a:rect l="0" t="0" r="r" b="b"/>
              <a:pathLst>
                <a:path w="66" h="24">
                  <a:moveTo>
                    <a:pt x="0" y="0"/>
                  </a:moveTo>
                  <a:cubicBezTo>
                    <a:pt x="3" y="12"/>
                    <a:pt x="7" y="16"/>
                    <a:pt x="18" y="21"/>
                  </a:cubicBezTo>
                  <a:cubicBezTo>
                    <a:pt x="37" y="20"/>
                    <a:pt x="27" y="24"/>
                    <a:pt x="42" y="21"/>
                  </a:cubicBezTo>
                  <a:cubicBezTo>
                    <a:pt x="47" y="19"/>
                    <a:pt x="62" y="13"/>
                    <a:pt x="66" y="12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7" name="Freeform 79"/>
            <p:cNvSpPr>
              <a:spLocks/>
            </p:cNvSpPr>
            <p:nvPr/>
          </p:nvSpPr>
          <p:spPr bwMode="auto">
            <a:xfrm>
              <a:off x="3362" y="1845"/>
              <a:ext cx="28" cy="212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1" y="99"/>
                </a:cxn>
                <a:cxn ang="0">
                  <a:pos x="17" y="135"/>
                </a:cxn>
                <a:cxn ang="0">
                  <a:pos x="23" y="154"/>
                </a:cxn>
                <a:cxn ang="0">
                  <a:pos x="27" y="205"/>
                </a:cxn>
              </a:cxnLst>
              <a:rect l="0" t="0" r="r" b="b"/>
              <a:pathLst>
                <a:path w="27" h="205">
                  <a:moveTo>
                    <a:pt x="6" y="0"/>
                  </a:moveTo>
                  <a:cubicBezTo>
                    <a:pt x="0" y="34"/>
                    <a:pt x="3" y="67"/>
                    <a:pt x="11" y="99"/>
                  </a:cubicBezTo>
                  <a:cubicBezTo>
                    <a:pt x="12" y="111"/>
                    <a:pt x="12" y="124"/>
                    <a:pt x="17" y="135"/>
                  </a:cubicBezTo>
                  <a:cubicBezTo>
                    <a:pt x="18" y="141"/>
                    <a:pt x="20" y="148"/>
                    <a:pt x="23" y="154"/>
                  </a:cubicBezTo>
                  <a:cubicBezTo>
                    <a:pt x="26" y="172"/>
                    <a:pt x="27" y="185"/>
                    <a:pt x="27" y="205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8" name="Freeform 80"/>
            <p:cNvSpPr>
              <a:spLocks/>
            </p:cNvSpPr>
            <p:nvPr/>
          </p:nvSpPr>
          <p:spPr bwMode="auto">
            <a:xfrm>
              <a:off x="2979" y="2217"/>
              <a:ext cx="200" cy="74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45" y="9"/>
                </a:cxn>
                <a:cxn ang="0">
                  <a:pos x="74" y="3"/>
                </a:cxn>
                <a:cxn ang="0">
                  <a:pos x="113" y="9"/>
                </a:cxn>
                <a:cxn ang="0">
                  <a:pos x="134" y="31"/>
                </a:cxn>
                <a:cxn ang="0">
                  <a:pos x="174" y="34"/>
                </a:cxn>
                <a:cxn ang="0">
                  <a:pos x="188" y="43"/>
                </a:cxn>
                <a:cxn ang="0">
                  <a:pos x="194" y="58"/>
                </a:cxn>
                <a:cxn ang="0">
                  <a:pos x="195" y="72"/>
                </a:cxn>
              </a:cxnLst>
              <a:rect l="0" t="0" r="r" b="b"/>
              <a:pathLst>
                <a:path w="195" h="72">
                  <a:moveTo>
                    <a:pt x="0" y="18"/>
                  </a:moveTo>
                  <a:cubicBezTo>
                    <a:pt x="13" y="13"/>
                    <a:pt x="31" y="11"/>
                    <a:pt x="45" y="9"/>
                  </a:cubicBezTo>
                  <a:cubicBezTo>
                    <a:pt x="55" y="6"/>
                    <a:pt x="64" y="4"/>
                    <a:pt x="74" y="3"/>
                  </a:cubicBezTo>
                  <a:cubicBezTo>
                    <a:pt x="100" y="4"/>
                    <a:pt x="98" y="0"/>
                    <a:pt x="113" y="9"/>
                  </a:cubicBezTo>
                  <a:cubicBezTo>
                    <a:pt x="119" y="17"/>
                    <a:pt x="123" y="29"/>
                    <a:pt x="134" y="31"/>
                  </a:cubicBezTo>
                  <a:cubicBezTo>
                    <a:pt x="149" y="39"/>
                    <a:pt x="133" y="31"/>
                    <a:pt x="174" y="34"/>
                  </a:cubicBezTo>
                  <a:cubicBezTo>
                    <a:pt x="180" y="34"/>
                    <a:pt x="188" y="43"/>
                    <a:pt x="188" y="43"/>
                  </a:cubicBezTo>
                  <a:cubicBezTo>
                    <a:pt x="189" y="49"/>
                    <a:pt x="192" y="52"/>
                    <a:pt x="194" y="58"/>
                  </a:cubicBezTo>
                  <a:cubicBezTo>
                    <a:pt x="195" y="69"/>
                    <a:pt x="195" y="64"/>
                    <a:pt x="195" y="72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" name="Freeform 81"/>
            <p:cNvSpPr>
              <a:spLocks/>
            </p:cNvSpPr>
            <p:nvPr/>
          </p:nvSpPr>
          <p:spPr bwMode="auto">
            <a:xfrm>
              <a:off x="2910" y="1710"/>
              <a:ext cx="135" cy="142"/>
            </a:xfrm>
            <a:custGeom>
              <a:avLst/>
              <a:gdLst/>
              <a:ahLst/>
              <a:cxnLst>
                <a:cxn ang="0">
                  <a:pos x="130" y="139"/>
                </a:cxn>
                <a:cxn ang="0">
                  <a:pos x="127" y="114"/>
                </a:cxn>
                <a:cxn ang="0">
                  <a:pos x="105" y="100"/>
                </a:cxn>
                <a:cxn ang="0">
                  <a:pos x="91" y="76"/>
                </a:cxn>
                <a:cxn ang="0">
                  <a:pos x="73" y="51"/>
                </a:cxn>
                <a:cxn ang="0">
                  <a:pos x="46" y="46"/>
                </a:cxn>
                <a:cxn ang="0">
                  <a:pos x="25" y="30"/>
                </a:cxn>
                <a:cxn ang="0">
                  <a:pos x="9" y="18"/>
                </a:cxn>
                <a:cxn ang="0">
                  <a:pos x="0" y="0"/>
                </a:cxn>
              </a:cxnLst>
              <a:rect l="0" t="0" r="r" b="b"/>
              <a:pathLst>
                <a:path w="132" h="139">
                  <a:moveTo>
                    <a:pt x="130" y="139"/>
                  </a:moveTo>
                  <a:cubicBezTo>
                    <a:pt x="130" y="138"/>
                    <a:pt x="132" y="120"/>
                    <a:pt x="127" y="114"/>
                  </a:cubicBezTo>
                  <a:cubicBezTo>
                    <a:pt x="121" y="107"/>
                    <a:pt x="111" y="106"/>
                    <a:pt x="105" y="100"/>
                  </a:cubicBezTo>
                  <a:cubicBezTo>
                    <a:pt x="99" y="94"/>
                    <a:pt x="95" y="84"/>
                    <a:pt x="91" y="76"/>
                  </a:cubicBezTo>
                  <a:cubicBezTo>
                    <a:pt x="89" y="62"/>
                    <a:pt x="88" y="53"/>
                    <a:pt x="73" y="51"/>
                  </a:cubicBezTo>
                  <a:cubicBezTo>
                    <a:pt x="64" y="47"/>
                    <a:pt x="55" y="50"/>
                    <a:pt x="46" y="46"/>
                  </a:cubicBezTo>
                  <a:cubicBezTo>
                    <a:pt x="40" y="40"/>
                    <a:pt x="34" y="32"/>
                    <a:pt x="25" y="30"/>
                  </a:cubicBezTo>
                  <a:cubicBezTo>
                    <a:pt x="18" y="27"/>
                    <a:pt x="15" y="22"/>
                    <a:pt x="9" y="18"/>
                  </a:cubicBezTo>
                  <a:cubicBezTo>
                    <a:pt x="5" y="12"/>
                    <a:pt x="2" y="7"/>
                    <a:pt x="0" y="0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" name="Freeform 82"/>
            <p:cNvSpPr>
              <a:spLocks/>
            </p:cNvSpPr>
            <p:nvPr/>
          </p:nvSpPr>
          <p:spPr bwMode="auto">
            <a:xfrm>
              <a:off x="2873" y="1747"/>
              <a:ext cx="96" cy="66"/>
            </a:xfrm>
            <a:custGeom>
              <a:avLst/>
              <a:gdLst/>
              <a:ahLst/>
              <a:cxnLst>
                <a:cxn ang="0">
                  <a:pos x="93" y="64"/>
                </a:cxn>
                <a:cxn ang="0">
                  <a:pos x="82" y="48"/>
                </a:cxn>
                <a:cxn ang="0">
                  <a:pos x="61" y="24"/>
                </a:cxn>
                <a:cxn ang="0">
                  <a:pos x="40" y="19"/>
                </a:cxn>
                <a:cxn ang="0">
                  <a:pos x="0" y="0"/>
                </a:cxn>
              </a:cxnLst>
              <a:rect l="0" t="0" r="r" b="b"/>
              <a:pathLst>
                <a:path w="93" h="64">
                  <a:moveTo>
                    <a:pt x="93" y="64"/>
                  </a:moveTo>
                  <a:cubicBezTo>
                    <a:pt x="91" y="54"/>
                    <a:pt x="90" y="53"/>
                    <a:pt x="82" y="48"/>
                  </a:cubicBezTo>
                  <a:cubicBezTo>
                    <a:pt x="76" y="38"/>
                    <a:pt x="74" y="26"/>
                    <a:pt x="61" y="24"/>
                  </a:cubicBezTo>
                  <a:cubicBezTo>
                    <a:pt x="54" y="21"/>
                    <a:pt x="47" y="23"/>
                    <a:pt x="40" y="19"/>
                  </a:cubicBezTo>
                  <a:cubicBezTo>
                    <a:pt x="24" y="10"/>
                    <a:pt x="20" y="0"/>
                    <a:pt x="0" y="0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" name="Freeform 83"/>
            <p:cNvSpPr>
              <a:spLocks/>
            </p:cNvSpPr>
            <p:nvPr/>
          </p:nvSpPr>
          <p:spPr bwMode="auto">
            <a:xfrm>
              <a:off x="3395" y="1794"/>
              <a:ext cx="72" cy="52"/>
            </a:xfrm>
            <a:custGeom>
              <a:avLst/>
              <a:gdLst/>
              <a:ahLst/>
              <a:cxnLst>
                <a:cxn ang="0">
                  <a:pos x="70" y="51"/>
                </a:cxn>
                <a:cxn ang="0">
                  <a:pos x="34" y="5"/>
                </a:cxn>
                <a:cxn ang="0">
                  <a:pos x="0" y="2"/>
                </a:cxn>
              </a:cxnLst>
              <a:rect l="0" t="0" r="r" b="b"/>
              <a:pathLst>
                <a:path w="70" h="51">
                  <a:moveTo>
                    <a:pt x="70" y="51"/>
                  </a:moveTo>
                  <a:cubicBezTo>
                    <a:pt x="68" y="29"/>
                    <a:pt x="57" y="10"/>
                    <a:pt x="34" y="5"/>
                  </a:cubicBezTo>
                  <a:cubicBezTo>
                    <a:pt x="24" y="0"/>
                    <a:pt x="10" y="2"/>
                    <a:pt x="0" y="2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" name="Freeform 84"/>
            <p:cNvSpPr>
              <a:spLocks/>
            </p:cNvSpPr>
            <p:nvPr/>
          </p:nvSpPr>
          <p:spPr bwMode="auto">
            <a:xfrm>
              <a:off x="3389" y="1914"/>
              <a:ext cx="124" cy="324"/>
            </a:xfrm>
            <a:custGeom>
              <a:avLst/>
              <a:gdLst/>
              <a:ahLst/>
              <a:cxnLst>
                <a:cxn ang="0">
                  <a:pos x="121" y="0"/>
                </a:cxn>
                <a:cxn ang="0">
                  <a:pos x="106" y="21"/>
                </a:cxn>
                <a:cxn ang="0">
                  <a:pos x="97" y="39"/>
                </a:cxn>
                <a:cxn ang="0">
                  <a:pos x="91" y="53"/>
                </a:cxn>
                <a:cxn ang="0">
                  <a:pos x="49" y="129"/>
                </a:cxn>
                <a:cxn ang="0">
                  <a:pos x="43" y="147"/>
                </a:cxn>
                <a:cxn ang="0">
                  <a:pos x="37" y="164"/>
                </a:cxn>
                <a:cxn ang="0">
                  <a:pos x="31" y="186"/>
                </a:cxn>
                <a:cxn ang="0">
                  <a:pos x="22" y="209"/>
                </a:cxn>
                <a:cxn ang="0">
                  <a:pos x="16" y="224"/>
                </a:cxn>
                <a:cxn ang="0">
                  <a:pos x="10" y="239"/>
                </a:cxn>
                <a:cxn ang="0">
                  <a:pos x="4" y="261"/>
                </a:cxn>
                <a:cxn ang="0">
                  <a:pos x="0" y="314"/>
                </a:cxn>
              </a:cxnLst>
              <a:rect l="0" t="0" r="r" b="b"/>
              <a:pathLst>
                <a:path w="121" h="314">
                  <a:moveTo>
                    <a:pt x="121" y="0"/>
                  </a:moveTo>
                  <a:cubicBezTo>
                    <a:pt x="114" y="5"/>
                    <a:pt x="110" y="13"/>
                    <a:pt x="106" y="21"/>
                  </a:cubicBezTo>
                  <a:cubicBezTo>
                    <a:pt x="105" y="27"/>
                    <a:pt x="101" y="34"/>
                    <a:pt x="97" y="39"/>
                  </a:cubicBezTo>
                  <a:cubicBezTo>
                    <a:pt x="96" y="45"/>
                    <a:pt x="93" y="48"/>
                    <a:pt x="91" y="53"/>
                  </a:cubicBezTo>
                  <a:cubicBezTo>
                    <a:pt x="88" y="72"/>
                    <a:pt x="61" y="113"/>
                    <a:pt x="49" y="129"/>
                  </a:cubicBezTo>
                  <a:cubicBezTo>
                    <a:pt x="48" y="135"/>
                    <a:pt x="46" y="141"/>
                    <a:pt x="43" y="147"/>
                  </a:cubicBezTo>
                  <a:cubicBezTo>
                    <a:pt x="42" y="154"/>
                    <a:pt x="40" y="158"/>
                    <a:pt x="37" y="164"/>
                  </a:cubicBezTo>
                  <a:cubicBezTo>
                    <a:pt x="36" y="171"/>
                    <a:pt x="34" y="180"/>
                    <a:pt x="31" y="186"/>
                  </a:cubicBezTo>
                  <a:cubicBezTo>
                    <a:pt x="29" y="194"/>
                    <a:pt x="26" y="202"/>
                    <a:pt x="22" y="209"/>
                  </a:cubicBezTo>
                  <a:cubicBezTo>
                    <a:pt x="21" y="215"/>
                    <a:pt x="18" y="218"/>
                    <a:pt x="16" y="224"/>
                  </a:cubicBezTo>
                  <a:cubicBezTo>
                    <a:pt x="15" y="230"/>
                    <a:pt x="12" y="233"/>
                    <a:pt x="10" y="239"/>
                  </a:cubicBezTo>
                  <a:cubicBezTo>
                    <a:pt x="9" y="246"/>
                    <a:pt x="6" y="254"/>
                    <a:pt x="4" y="261"/>
                  </a:cubicBezTo>
                  <a:cubicBezTo>
                    <a:pt x="2" y="278"/>
                    <a:pt x="5" y="298"/>
                    <a:pt x="0" y="314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" name="Freeform 85"/>
            <p:cNvSpPr>
              <a:spLocks/>
            </p:cNvSpPr>
            <p:nvPr/>
          </p:nvSpPr>
          <p:spPr bwMode="auto">
            <a:xfrm>
              <a:off x="2809" y="2238"/>
              <a:ext cx="145" cy="629"/>
            </a:xfrm>
            <a:custGeom>
              <a:avLst/>
              <a:gdLst/>
              <a:ahLst/>
              <a:cxnLst>
                <a:cxn ang="0">
                  <a:pos x="142" y="0"/>
                </a:cxn>
                <a:cxn ang="0">
                  <a:pos x="124" y="27"/>
                </a:cxn>
                <a:cxn ang="0">
                  <a:pos x="120" y="42"/>
                </a:cxn>
                <a:cxn ang="0">
                  <a:pos x="115" y="52"/>
                </a:cxn>
                <a:cxn ang="0">
                  <a:pos x="109" y="66"/>
                </a:cxn>
                <a:cxn ang="0">
                  <a:pos x="103" y="81"/>
                </a:cxn>
                <a:cxn ang="0">
                  <a:pos x="94" y="100"/>
                </a:cxn>
                <a:cxn ang="0">
                  <a:pos x="88" y="118"/>
                </a:cxn>
                <a:cxn ang="0">
                  <a:pos x="84" y="133"/>
                </a:cxn>
                <a:cxn ang="0">
                  <a:pos x="85" y="169"/>
                </a:cxn>
                <a:cxn ang="0">
                  <a:pos x="111" y="213"/>
                </a:cxn>
                <a:cxn ang="0">
                  <a:pos x="117" y="232"/>
                </a:cxn>
                <a:cxn ang="0">
                  <a:pos x="118" y="288"/>
                </a:cxn>
                <a:cxn ang="0">
                  <a:pos x="112" y="304"/>
                </a:cxn>
                <a:cxn ang="0">
                  <a:pos x="103" y="322"/>
                </a:cxn>
                <a:cxn ang="0">
                  <a:pos x="97" y="337"/>
                </a:cxn>
                <a:cxn ang="0">
                  <a:pos x="97" y="357"/>
                </a:cxn>
                <a:cxn ang="0">
                  <a:pos x="79" y="400"/>
                </a:cxn>
                <a:cxn ang="0">
                  <a:pos x="64" y="445"/>
                </a:cxn>
                <a:cxn ang="0">
                  <a:pos x="58" y="460"/>
                </a:cxn>
                <a:cxn ang="0">
                  <a:pos x="37" y="514"/>
                </a:cxn>
                <a:cxn ang="0">
                  <a:pos x="28" y="532"/>
                </a:cxn>
                <a:cxn ang="0">
                  <a:pos x="19" y="555"/>
                </a:cxn>
                <a:cxn ang="0">
                  <a:pos x="10" y="576"/>
                </a:cxn>
                <a:cxn ang="0">
                  <a:pos x="0" y="610"/>
                </a:cxn>
              </a:cxnLst>
              <a:rect l="0" t="0" r="r" b="b"/>
              <a:pathLst>
                <a:path w="142" h="610">
                  <a:moveTo>
                    <a:pt x="142" y="0"/>
                  </a:moveTo>
                  <a:cubicBezTo>
                    <a:pt x="135" y="9"/>
                    <a:pt x="129" y="17"/>
                    <a:pt x="124" y="27"/>
                  </a:cubicBezTo>
                  <a:cubicBezTo>
                    <a:pt x="123" y="32"/>
                    <a:pt x="122" y="37"/>
                    <a:pt x="120" y="42"/>
                  </a:cubicBezTo>
                  <a:cubicBezTo>
                    <a:pt x="119" y="45"/>
                    <a:pt x="115" y="52"/>
                    <a:pt x="115" y="52"/>
                  </a:cubicBezTo>
                  <a:cubicBezTo>
                    <a:pt x="114" y="58"/>
                    <a:pt x="112" y="61"/>
                    <a:pt x="109" y="66"/>
                  </a:cubicBezTo>
                  <a:cubicBezTo>
                    <a:pt x="108" y="72"/>
                    <a:pt x="105" y="75"/>
                    <a:pt x="103" y="81"/>
                  </a:cubicBezTo>
                  <a:cubicBezTo>
                    <a:pt x="102" y="88"/>
                    <a:pt x="98" y="94"/>
                    <a:pt x="94" y="100"/>
                  </a:cubicBezTo>
                  <a:cubicBezTo>
                    <a:pt x="93" y="106"/>
                    <a:pt x="91" y="112"/>
                    <a:pt x="88" y="118"/>
                  </a:cubicBezTo>
                  <a:cubicBezTo>
                    <a:pt x="87" y="123"/>
                    <a:pt x="85" y="128"/>
                    <a:pt x="84" y="133"/>
                  </a:cubicBezTo>
                  <a:cubicBezTo>
                    <a:pt x="84" y="145"/>
                    <a:pt x="84" y="157"/>
                    <a:pt x="85" y="169"/>
                  </a:cubicBezTo>
                  <a:cubicBezTo>
                    <a:pt x="86" y="183"/>
                    <a:pt x="105" y="200"/>
                    <a:pt x="111" y="213"/>
                  </a:cubicBezTo>
                  <a:cubicBezTo>
                    <a:pt x="112" y="219"/>
                    <a:pt x="114" y="226"/>
                    <a:pt x="117" y="232"/>
                  </a:cubicBezTo>
                  <a:cubicBezTo>
                    <a:pt x="122" y="255"/>
                    <a:pt x="120" y="251"/>
                    <a:pt x="118" y="288"/>
                  </a:cubicBezTo>
                  <a:cubicBezTo>
                    <a:pt x="118" y="294"/>
                    <a:pt x="112" y="304"/>
                    <a:pt x="112" y="304"/>
                  </a:cubicBezTo>
                  <a:cubicBezTo>
                    <a:pt x="111" y="311"/>
                    <a:pt x="106" y="316"/>
                    <a:pt x="103" y="322"/>
                  </a:cubicBezTo>
                  <a:cubicBezTo>
                    <a:pt x="102" y="328"/>
                    <a:pt x="100" y="332"/>
                    <a:pt x="97" y="337"/>
                  </a:cubicBezTo>
                  <a:cubicBezTo>
                    <a:pt x="96" y="343"/>
                    <a:pt x="101" y="352"/>
                    <a:pt x="97" y="357"/>
                  </a:cubicBezTo>
                  <a:cubicBezTo>
                    <a:pt x="96" y="363"/>
                    <a:pt x="81" y="395"/>
                    <a:pt x="79" y="400"/>
                  </a:cubicBezTo>
                  <a:cubicBezTo>
                    <a:pt x="75" y="422"/>
                    <a:pt x="78" y="426"/>
                    <a:pt x="64" y="445"/>
                  </a:cubicBezTo>
                  <a:cubicBezTo>
                    <a:pt x="63" y="451"/>
                    <a:pt x="62" y="455"/>
                    <a:pt x="58" y="460"/>
                  </a:cubicBezTo>
                  <a:cubicBezTo>
                    <a:pt x="55" y="479"/>
                    <a:pt x="49" y="498"/>
                    <a:pt x="37" y="514"/>
                  </a:cubicBezTo>
                  <a:cubicBezTo>
                    <a:pt x="36" y="521"/>
                    <a:pt x="32" y="526"/>
                    <a:pt x="28" y="532"/>
                  </a:cubicBezTo>
                  <a:cubicBezTo>
                    <a:pt x="26" y="541"/>
                    <a:pt x="22" y="547"/>
                    <a:pt x="19" y="555"/>
                  </a:cubicBezTo>
                  <a:cubicBezTo>
                    <a:pt x="18" y="562"/>
                    <a:pt x="13" y="569"/>
                    <a:pt x="10" y="576"/>
                  </a:cubicBezTo>
                  <a:cubicBezTo>
                    <a:pt x="8" y="587"/>
                    <a:pt x="4" y="599"/>
                    <a:pt x="0" y="610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" name="Freeform 86"/>
            <p:cNvSpPr>
              <a:spLocks/>
            </p:cNvSpPr>
            <p:nvPr/>
          </p:nvSpPr>
          <p:spPr bwMode="auto">
            <a:xfrm>
              <a:off x="2732" y="2323"/>
              <a:ext cx="86" cy="551"/>
            </a:xfrm>
            <a:custGeom>
              <a:avLst/>
              <a:gdLst/>
              <a:ahLst/>
              <a:cxnLst>
                <a:cxn ang="0">
                  <a:pos x="85" y="0"/>
                </a:cxn>
                <a:cxn ang="0">
                  <a:pos x="71" y="23"/>
                </a:cxn>
                <a:cxn ang="0">
                  <a:pos x="53" y="57"/>
                </a:cxn>
                <a:cxn ang="0">
                  <a:pos x="44" y="77"/>
                </a:cxn>
                <a:cxn ang="0">
                  <a:pos x="38" y="179"/>
                </a:cxn>
                <a:cxn ang="0">
                  <a:pos x="32" y="215"/>
                </a:cxn>
                <a:cxn ang="0">
                  <a:pos x="11" y="252"/>
                </a:cxn>
                <a:cxn ang="0">
                  <a:pos x="13" y="356"/>
                </a:cxn>
                <a:cxn ang="0">
                  <a:pos x="25" y="384"/>
                </a:cxn>
                <a:cxn ang="0">
                  <a:pos x="37" y="411"/>
                </a:cxn>
                <a:cxn ang="0">
                  <a:pos x="43" y="429"/>
                </a:cxn>
                <a:cxn ang="0">
                  <a:pos x="49" y="447"/>
                </a:cxn>
                <a:cxn ang="0">
                  <a:pos x="53" y="462"/>
                </a:cxn>
                <a:cxn ang="0">
                  <a:pos x="52" y="522"/>
                </a:cxn>
                <a:cxn ang="0">
                  <a:pos x="49" y="534"/>
                </a:cxn>
              </a:cxnLst>
              <a:rect l="0" t="0" r="r" b="b"/>
              <a:pathLst>
                <a:path w="85" h="534">
                  <a:moveTo>
                    <a:pt x="85" y="0"/>
                  </a:moveTo>
                  <a:cubicBezTo>
                    <a:pt x="82" y="8"/>
                    <a:pt x="76" y="15"/>
                    <a:pt x="71" y="23"/>
                  </a:cubicBezTo>
                  <a:cubicBezTo>
                    <a:pt x="69" y="34"/>
                    <a:pt x="60" y="48"/>
                    <a:pt x="53" y="57"/>
                  </a:cubicBezTo>
                  <a:cubicBezTo>
                    <a:pt x="52" y="64"/>
                    <a:pt x="47" y="71"/>
                    <a:pt x="44" y="77"/>
                  </a:cubicBezTo>
                  <a:cubicBezTo>
                    <a:pt x="42" y="111"/>
                    <a:pt x="46" y="146"/>
                    <a:pt x="38" y="179"/>
                  </a:cubicBezTo>
                  <a:cubicBezTo>
                    <a:pt x="37" y="191"/>
                    <a:pt x="37" y="204"/>
                    <a:pt x="32" y="215"/>
                  </a:cubicBezTo>
                  <a:cubicBezTo>
                    <a:pt x="30" y="230"/>
                    <a:pt x="17" y="239"/>
                    <a:pt x="11" y="252"/>
                  </a:cubicBezTo>
                  <a:cubicBezTo>
                    <a:pt x="4" y="286"/>
                    <a:pt x="0" y="324"/>
                    <a:pt x="13" y="356"/>
                  </a:cubicBezTo>
                  <a:cubicBezTo>
                    <a:pt x="15" y="366"/>
                    <a:pt x="19" y="376"/>
                    <a:pt x="25" y="384"/>
                  </a:cubicBezTo>
                  <a:cubicBezTo>
                    <a:pt x="27" y="394"/>
                    <a:pt x="31" y="403"/>
                    <a:pt x="37" y="411"/>
                  </a:cubicBezTo>
                  <a:cubicBezTo>
                    <a:pt x="38" y="417"/>
                    <a:pt x="40" y="423"/>
                    <a:pt x="43" y="429"/>
                  </a:cubicBezTo>
                  <a:cubicBezTo>
                    <a:pt x="44" y="435"/>
                    <a:pt x="46" y="441"/>
                    <a:pt x="49" y="447"/>
                  </a:cubicBezTo>
                  <a:cubicBezTo>
                    <a:pt x="50" y="452"/>
                    <a:pt x="52" y="457"/>
                    <a:pt x="53" y="462"/>
                  </a:cubicBezTo>
                  <a:cubicBezTo>
                    <a:pt x="53" y="482"/>
                    <a:pt x="53" y="502"/>
                    <a:pt x="52" y="522"/>
                  </a:cubicBezTo>
                  <a:cubicBezTo>
                    <a:pt x="52" y="526"/>
                    <a:pt x="49" y="534"/>
                    <a:pt x="49" y="534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5" name="Freeform 87"/>
            <p:cNvSpPr>
              <a:spLocks/>
            </p:cNvSpPr>
            <p:nvPr/>
          </p:nvSpPr>
          <p:spPr bwMode="auto">
            <a:xfrm>
              <a:off x="2088" y="1898"/>
              <a:ext cx="49" cy="89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13" y="7"/>
                </a:cxn>
                <a:cxn ang="0">
                  <a:pos x="9" y="39"/>
                </a:cxn>
                <a:cxn ang="0">
                  <a:pos x="18" y="76"/>
                </a:cxn>
                <a:cxn ang="0">
                  <a:pos x="19" y="87"/>
                </a:cxn>
              </a:cxnLst>
              <a:rect l="0" t="0" r="r" b="b"/>
              <a:pathLst>
                <a:path w="48" h="87">
                  <a:moveTo>
                    <a:pt x="48" y="0"/>
                  </a:moveTo>
                  <a:cubicBezTo>
                    <a:pt x="28" y="1"/>
                    <a:pt x="28" y="4"/>
                    <a:pt x="13" y="7"/>
                  </a:cubicBezTo>
                  <a:cubicBezTo>
                    <a:pt x="10" y="23"/>
                    <a:pt x="0" y="22"/>
                    <a:pt x="9" y="39"/>
                  </a:cubicBezTo>
                  <a:cubicBezTo>
                    <a:pt x="10" y="46"/>
                    <a:pt x="15" y="70"/>
                    <a:pt x="18" y="76"/>
                  </a:cubicBezTo>
                  <a:cubicBezTo>
                    <a:pt x="19" y="84"/>
                    <a:pt x="19" y="80"/>
                    <a:pt x="19" y="87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6" name="Freeform 88"/>
            <p:cNvSpPr>
              <a:spLocks/>
            </p:cNvSpPr>
            <p:nvPr/>
          </p:nvSpPr>
          <p:spPr bwMode="auto">
            <a:xfrm>
              <a:off x="1867" y="2081"/>
              <a:ext cx="970" cy="196"/>
            </a:xfrm>
            <a:custGeom>
              <a:avLst/>
              <a:gdLst/>
              <a:ahLst/>
              <a:cxnLst>
                <a:cxn ang="0">
                  <a:pos x="9" y="60"/>
                </a:cxn>
                <a:cxn ang="0">
                  <a:pos x="7" y="44"/>
                </a:cxn>
                <a:cxn ang="0">
                  <a:pos x="58" y="14"/>
                </a:cxn>
                <a:cxn ang="0">
                  <a:pos x="72" y="8"/>
                </a:cxn>
                <a:cxn ang="0">
                  <a:pos x="114" y="23"/>
                </a:cxn>
                <a:cxn ang="0">
                  <a:pos x="126" y="39"/>
                </a:cxn>
                <a:cxn ang="0">
                  <a:pos x="141" y="45"/>
                </a:cxn>
                <a:cxn ang="0">
                  <a:pos x="168" y="69"/>
                </a:cxn>
                <a:cxn ang="0">
                  <a:pos x="204" y="75"/>
                </a:cxn>
                <a:cxn ang="0">
                  <a:pos x="226" y="87"/>
                </a:cxn>
                <a:cxn ang="0">
                  <a:pos x="261" y="123"/>
                </a:cxn>
                <a:cxn ang="0">
                  <a:pos x="282" y="129"/>
                </a:cxn>
                <a:cxn ang="0">
                  <a:pos x="295" y="137"/>
                </a:cxn>
                <a:cxn ang="0">
                  <a:pos x="304" y="144"/>
                </a:cxn>
                <a:cxn ang="0">
                  <a:pos x="352" y="177"/>
                </a:cxn>
                <a:cxn ang="0">
                  <a:pos x="382" y="183"/>
                </a:cxn>
                <a:cxn ang="0">
                  <a:pos x="444" y="179"/>
                </a:cxn>
                <a:cxn ang="0">
                  <a:pos x="474" y="170"/>
                </a:cxn>
                <a:cxn ang="0">
                  <a:pos x="495" y="164"/>
                </a:cxn>
                <a:cxn ang="0">
                  <a:pos x="513" y="158"/>
                </a:cxn>
                <a:cxn ang="0">
                  <a:pos x="583" y="156"/>
                </a:cxn>
                <a:cxn ang="0">
                  <a:pos x="603" y="162"/>
                </a:cxn>
                <a:cxn ang="0">
                  <a:pos x="625" y="168"/>
                </a:cxn>
                <a:cxn ang="0">
                  <a:pos x="648" y="174"/>
                </a:cxn>
                <a:cxn ang="0">
                  <a:pos x="747" y="180"/>
                </a:cxn>
                <a:cxn ang="0">
                  <a:pos x="783" y="182"/>
                </a:cxn>
                <a:cxn ang="0">
                  <a:pos x="801" y="176"/>
                </a:cxn>
                <a:cxn ang="0">
                  <a:pos x="819" y="167"/>
                </a:cxn>
                <a:cxn ang="0">
                  <a:pos x="834" y="161"/>
                </a:cxn>
                <a:cxn ang="0">
                  <a:pos x="861" y="158"/>
                </a:cxn>
                <a:cxn ang="0">
                  <a:pos x="882" y="149"/>
                </a:cxn>
                <a:cxn ang="0">
                  <a:pos x="897" y="143"/>
                </a:cxn>
                <a:cxn ang="0">
                  <a:pos x="912" y="138"/>
                </a:cxn>
                <a:cxn ang="0">
                  <a:pos x="949" y="125"/>
                </a:cxn>
              </a:cxnLst>
              <a:rect l="0" t="0" r="r" b="b"/>
              <a:pathLst>
                <a:path w="949" h="189">
                  <a:moveTo>
                    <a:pt x="9" y="60"/>
                  </a:moveTo>
                  <a:cubicBezTo>
                    <a:pt x="10" y="54"/>
                    <a:pt x="10" y="50"/>
                    <a:pt x="7" y="44"/>
                  </a:cubicBezTo>
                  <a:cubicBezTo>
                    <a:pt x="0" y="10"/>
                    <a:pt x="35" y="17"/>
                    <a:pt x="58" y="14"/>
                  </a:cubicBezTo>
                  <a:cubicBezTo>
                    <a:pt x="63" y="12"/>
                    <a:pt x="66" y="9"/>
                    <a:pt x="72" y="8"/>
                  </a:cubicBezTo>
                  <a:cubicBezTo>
                    <a:pt x="88" y="0"/>
                    <a:pt x="108" y="7"/>
                    <a:pt x="114" y="23"/>
                  </a:cubicBezTo>
                  <a:cubicBezTo>
                    <a:pt x="115" y="31"/>
                    <a:pt x="117" y="37"/>
                    <a:pt x="126" y="39"/>
                  </a:cubicBezTo>
                  <a:cubicBezTo>
                    <a:pt x="131" y="42"/>
                    <a:pt x="135" y="44"/>
                    <a:pt x="141" y="45"/>
                  </a:cubicBezTo>
                  <a:cubicBezTo>
                    <a:pt x="147" y="56"/>
                    <a:pt x="155" y="66"/>
                    <a:pt x="168" y="69"/>
                  </a:cubicBezTo>
                  <a:cubicBezTo>
                    <a:pt x="179" y="74"/>
                    <a:pt x="192" y="73"/>
                    <a:pt x="204" y="75"/>
                  </a:cubicBezTo>
                  <a:cubicBezTo>
                    <a:pt x="212" y="79"/>
                    <a:pt x="219" y="82"/>
                    <a:pt x="226" y="87"/>
                  </a:cubicBezTo>
                  <a:cubicBezTo>
                    <a:pt x="235" y="102"/>
                    <a:pt x="242" y="119"/>
                    <a:pt x="261" y="123"/>
                  </a:cubicBezTo>
                  <a:cubicBezTo>
                    <a:pt x="267" y="126"/>
                    <a:pt x="275" y="128"/>
                    <a:pt x="282" y="129"/>
                  </a:cubicBezTo>
                  <a:cubicBezTo>
                    <a:pt x="288" y="132"/>
                    <a:pt x="290" y="132"/>
                    <a:pt x="295" y="137"/>
                  </a:cubicBezTo>
                  <a:cubicBezTo>
                    <a:pt x="298" y="140"/>
                    <a:pt x="304" y="144"/>
                    <a:pt x="304" y="144"/>
                  </a:cubicBezTo>
                  <a:cubicBezTo>
                    <a:pt x="313" y="159"/>
                    <a:pt x="335" y="174"/>
                    <a:pt x="352" y="177"/>
                  </a:cubicBezTo>
                  <a:cubicBezTo>
                    <a:pt x="361" y="181"/>
                    <a:pt x="372" y="182"/>
                    <a:pt x="382" y="183"/>
                  </a:cubicBezTo>
                  <a:cubicBezTo>
                    <a:pt x="430" y="182"/>
                    <a:pt x="418" y="183"/>
                    <a:pt x="444" y="179"/>
                  </a:cubicBezTo>
                  <a:cubicBezTo>
                    <a:pt x="453" y="175"/>
                    <a:pt x="464" y="172"/>
                    <a:pt x="474" y="170"/>
                  </a:cubicBezTo>
                  <a:cubicBezTo>
                    <a:pt x="481" y="167"/>
                    <a:pt x="488" y="165"/>
                    <a:pt x="495" y="164"/>
                  </a:cubicBezTo>
                  <a:cubicBezTo>
                    <a:pt x="501" y="161"/>
                    <a:pt x="507" y="159"/>
                    <a:pt x="513" y="158"/>
                  </a:cubicBezTo>
                  <a:cubicBezTo>
                    <a:pt x="533" y="148"/>
                    <a:pt x="570" y="156"/>
                    <a:pt x="583" y="156"/>
                  </a:cubicBezTo>
                  <a:cubicBezTo>
                    <a:pt x="589" y="159"/>
                    <a:pt x="596" y="161"/>
                    <a:pt x="603" y="162"/>
                  </a:cubicBezTo>
                  <a:cubicBezTo>
                    <a:pt x="610" y="165"/>
                    <a:pt x="618" y="167"/>
                    <a:pt x="625" y="168"/>
                  </a:cubicBezTo>
                  <a:cubicBezTo>
                    <a:pt x="632" y="171"/>
                    <a:pt x="640" y="173"/>
                    <a:pt x="648" y="174"/>
                  </a:cubicBezTo>
                  <a:cubicBezTo>
                    <a:pt x="678" y="189"/>
                    <a:pt x="714" y="180"/>
                    <a:pt x="747" y="180"/>
                  </a:cubicBezTo>
                  <a:cubicBezTo>
                    <a:pt x="758" y="185"/>
                    <a:pt x="771" y="182"/>
                    <a:pt x="783" y="182"/>
                  </a:cubicBezTo>
                  <a:cubicBezTo>
                    <a:pt x="789" y="179"/>
                    <a:pt x="795" y="177"/>
                    <a:pt x="801" y="176"/>
                  </a:cubicBezTo>
                  <a:cubicBezTo>
                    <a:pt x="806" y="172"/>
                    <a:pt x="813" y="168"/>
                    <a:pt x="819" y="167"/>
                  </a:cubicBezTo>
                  <a:cubicBezTo>
                    <a:pt x="827" y="163"/>
                    <a:pt x="827" y="162"/>
                    <a:pt x="834" y="161"/>
                  </a:cubicBezTo>
                  <a:cubicBezTo>
                    <a:pt x="843" y="160"/>
                    <a:pt x="861" y="158"/>
                    <a:pt x="861" y="158"/>
                  </a:cubicBezTo>
                  <a:cubicBezTo>
                    <a:pt x="869" y="155"/>
                    <a:pt x="874" y="150"/>
                    <a:pt x="882" y="149"/>
                  </a:cubicBezTo>
                  <a:cubicBezTo>
                    <a:pt x="887" y="146"/>
                    <a:pt x="891" y="144"/>
                    <a:pt x="897" y="143"/>
                  </a:cubicBezTo>
                  <a:cubicBezTo>
                    <a:pt x="902" y="141"/>
                    <a:pt x="907" y="141"/>
                    <a:pt x="912" y="138"/>
                  </a:cubicBezTo>
                  <a:cubicBezTo>
                    <a:pt x="927" y="128"/>
                    <a:pt x="929" y="125"/>
                    <a:pt x="949" y="125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7" name="Line 89"/>
            <p:cNvSpPr>
              <a:spLocks noChangeShapeType="1"/>
            </p:cNvSpPr>
            <p:nvPr/>
          </p:nvSpPr>
          <p:spPr bwMode="auto">
            <a:xfrm>
              <a:off x="2687" y="2261"/>
              <a:ext cx="9" cy="25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8" name="Line 90"/>
            <p:cNvSpPr>
              <a:spLocks noChangeShapeType="1"/>
            </p:cNvSpPr>
            <p:nvPr/>
          </p:nvSpPr>
          <p:spPr bwMode="auto">
            <a:xfrm>
              <a:off x="2733" y="2246"/>
              <a:ext cx="3" cy="4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" name="Freeform 91"/>
            <p:cNvSpPr>
              <a:spLocks/>
            </p:cNvSpPr>
            <p:nvPr/>
          </p:nvSpPr>
          <p:spPr bwMode="auto">
            <a:xfrm>
              <a:off x="2649" y="2310"/>
              <a:ext cx="97" cy="711"/>
            </a:xfrm>
            <a:custGeom>
              <a:avLst/>
              <a:gdLst/>
              <a:ahLst/>
              <a:cxnLst>
                <a:cxn ang="0">
                  <a:pos x="95" y="0"/>
                </a:cxn>
                <a:cxn ang="0">
                  <a:pos x="86" y="13"/>
                </a:cxn>
                <a:cxn ang="0">
                  <a:pos x="82" y="28"/>
                </a:cxn>
                <a:cxn ang="0">
                  <a:pos x="62" y="88"/>
                </a:cxn>
                <a:cxn ang="0">
                  <a:pos x="53" y="148"/>
                </a:cxn>
                <a:cxn ang="0">
                  <a:pos x="41" y="171"/>
                </a:cxn>
                <a:cxn ang="0">
                  <a:pos x="32" y="192"/>
                </a:cxn>
                <a:cxn ang="0">
                  <a:pos x="28" y="207"/>
                </a:cxn>
                <a:cxn ang="0">
                  <a:pos x="23" y="217"/>
                </a:cxn>
                <a:cxn ang="0">
                  <a:pos x="14" y="253"/>
                </a:cxn>
                <a:cxn ang="0">
                  <a:pos x="8" y="288"/>
                </a:cxn>
                <a:cxn ang="0">
                  <a:pos x="2" y="397"/>
                </a:cxn>
                <a:cxn ang="0">
                  <a:pos x="7" y="442"/>
                </a:cxn>
                <a:cxn ang="0">
                  <a:pos x="10" y="471"/>
                </a:cxn>
                <a:cxn ang="0">
                  <a:pos x="20" y="502"/>
                </a:cxn>
                <a:cxn ang="0">
                  <a:pos x="34" y="529"/>
                </a:cxn>
                <a:cxn ang="0">
                  <a:pos x="40" y="556"/>
                </a:cxn>
                <a:cxn ang="0">
                  <a:pos x="46" y="589"/>
                </a:cxn>
                <a:cxn ang="0">
                  <a:pos x="55" y="637"/>
                </a:cxn>
                <a:cxn ang="0">
                  <a:pos x="76" y="667"/>
                </a:cxn>
                <a:cxn ang="0">
                  <a:pos x="88" y="685"/>
                </a:cxn>
                <a:cxn ang="0">
                  <a:pos x="92" y="687"/>
                </a:cxn>
              </a:cxnLst>
              <a:rect l="0" t="0" r="r" b="b"/>
              <a:pathLst>
                <a:path w="95" h="691">
                  <a:moveTo>
                    <a:pt x="95" y="0"/>
                  </a:moveTo>
                  <a:cubicBezTo>
                    <a:pt x="91" y="4"/>
                    <a:pt x="89" y="8"/>
                    <a:pt x="86" y="13"/>
                  </a:cubicBezTo>
                  <a:cubicBezTo>
                    <a:pt x="85" y="18"/>
                    <a:pt x="83" y="23"/>
                    <a:pt x="82" y="28"/>
                  </a:cubicBezTo>
                  <a:cubicBezTo>
                    <a:pt x="80" y="56"/>
                    <a:pt x="78" y="67"/>
                    <a:pt x="62" y="88"/>
                  </a:cubicBezTo>
                  <a:cubicBezTo>
                    <a:pt x="58" y="107"/>
                    <a:pt x="62" y="131"/>
                    <a:pt x="53" y="148"/>
                  </a:cubicBezTo>
                  <a:cubicBezTo>
                    <a:pt x="51" y="156"/>
                    <a:pt x="45" y="164"/>
                    <a:pt x="41" y="171"/>
                  </a:cubicBezTo>
                  <a:cubicBezTo>
                    <a:pt x="40" y="178"/>
                    <a:pt x="35" y="185"/>
                    <a:pt x="32" y="192"/>
                  </a:cubicBezTo>
                  <a:cubicBezTo>
                    <a:pt x="31" y="197"/>
                    <a:pt x="30" y="202"/>
                    <a:pt x="28" y="207"/>
                  </a:cubicBezTo>
                  <a:cubicBezTo>
                    <a:pt x="27" y="210"/>
                    <a:pt x="23" y="217"/>
                    <a:pt x="23" y="217"/>
                  </a:cubicBezTo>
                  <a:cubicBezTo>
                    <a:pt x="21" y="229"/>
                    <a:pt x="17" y="241"/>
                    <a:pt x="14" y="253"/>
                  </a:cubicBezTo>
                  <a:cubicBezTo>
                    <a:pt x="13" y="265"/>
                    <a:pt x="11" y="277"/>
                    <a:pt x="8" y="288"/>
                  </a:cubicBezTo>
                  <a:cubicBezTo>
                    <a:pt x="6" y="324"/>
                    <a:pt x="10" y="361"/>
                    <a:pt x="2" y="397"/>
                  </a:cubicBezTo>
                  <a:cubicBezTo>
                    <a:pt x="3" y="410"/>
                    <a:pt x="0" y="429"/>
                    <a:pt x="7" y="442"/>
                  </a:cubicBezTo>
                  <a:cubicBezTo>
                    <a:pt x="9" y="453"/>
                    <a:pt x="5" y="461"/>
                    <a:pt x="10" y="471"/>
                  </a:cubicBezTo>
                  <a:cubicBezTo>
                    <a:pt x="11" y="477"/>
                    <a:pt x="17" y="496"/>
                    <a:pt x="20" y="502"/>
                  </a:cubicBezTo>
                  <a:cubicBezTo>
                    <a:pt x="22" y="515"/>
                    <a:pt x="31" y="516"/>
                    <a:pt x="34" y="529"/>
                  </a:cubicBezTo>
                  <a:cubicBezTo>
                    <a:pt x="35" y="538"/>
                    <a:pt x="36" y="548"/>
                    <a:pt x="40" y="556"/>
                  </a:cubicBezTo>
                  <a:cubicBezTo>
                    <a:pt x="42" y="567"/>
                    <a:pt x="44" y="578"/>
                    <a:pt x="46" y="589"/>
                  </a:cubicBezTo>
                  <a:cubicBezTo>
                    <a:pt x="47" y="607"/>
                    <a:pt x="48" y="621"/>
                    <a:pt x="55" y="637"/>
                  </a:cubicBezTo>
                  <a:cubicBezTo>
                    <a:pt x="58" y="653"/>
                    <a:pt x="67" y="655"/>
                    <a:pt x="76" y="667"/>
                  </a:cubicBezTo>
                  <a:cubicBezTo>
                    <a:pt x="81" y="673"/>
                    <a:pt x="83" y="679"/>
                    <a:pt x="88" y="685"/>
                  </a:cubicBezTo>
                  <a:cubicBezTo>
                    <a:pt x="89" y="691"/>
                    <a:pt x="88" y="691"/>
                    <a:pt x="92" y="687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" name="Freeform 92"/>
            <p:cNvSpPr>
              <a:spLocks/>
            </p:cNvSpPr>
            <p:nvPr/>
          </p:nvSpPr>
          <p:spPr bwMode="auto">
            <a:xfrm>
              <a:off x="2965" y="1720"/>
              <a:ext cx="84" cy="138"/>
            </a:xfrm>
            <a:custGeom>
              <a:avLst/>
              <a:gdLst/>
              <a:ahLst/>
              <a:cxnLst>
                <a:cxn ang="0">
                  <a:pos x="17" y="135"/>
                </a:cxn>
                <a:cxn ang="0">
                  <a:pos x="8" y="122"/>
                </a:cxn>
                <a:cxn ang="0">
                  <a:pos x="2" y="104"/>
                </a:cxn>
                <a:cxn ang="0">
                  <a:pos x="7" y="75"/>
                </a:cxn>
                <a:cxn ang="0">
                  <a:pos x="23" y="62"/>
                </a:cxn>
                <a:cxn ang="0">
                  <a:pos x="49" y="39"/>
                </a:cxn>
                <a:cxn ang="0">
                  <a:pos x="73" y="3"/>
                </a:cxn>
                <a:cxn ang="0">
                  <a:pos x="82" y="0"/>
                </a:cxn>
              </a:cxnLst>
              <a:rect l="0" t="0" r="r" b="b"/>
              <a:pathLst>
                <a:path w="82" h="135">
                  <a:moveTo>
                    <a:pt x="17" y="135"/>
                  </a:moveTo>
                  <a:cubicBezTo>
                    <a:pt x="16" y="127"/>
                    <a:pt x="12" y="128"/>
                    <a:pt x="8" y="122"/>
                  </a:cubicBezTo>
                  <a:cubicBezTo>
                    <a:pt x="7" y="116"/>
                    <a:pt x="5" y="110"/>
                    <a:pt x="2" y="104"/>
                  </a:cubicBezTo>
                  <a:cubicBezTo>
                    <a:pt x="4" y="84"/>
                    <a:pt x="0" y="86"/>
                    <a:pt x="7" y="75"/>
                  </a:cubicBezTo>
                  <a:cubicBezTo>
                    <a:pt x="11" y="69"/>
                    <a:pt x="23" y="62"/>
                    <a:pt x="23" y="62"/>
                  </a:cubicBezTo>
                  <a:cubicBezTo>
                    <a:pt x="29" y="52"/>
                    <a:pt x="41" y="48"/>
                    <a:pt x="49" y="39"/>
                  </a:cubicBezTo>
                  <a:cubicBezTo>
                    <a:pt x="57" y="30"/>
                    <a:pt x="63" y="10"/>
                    <a:pt x="73" y="3"/>
                  </a:cubicBezTo>
                  <a:cubicBezTo>
                    <a:pt x="74" y="2"/>
                    <a:pt x="80" y="1"/>
                    <a:pt x="82" y="0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1" name="Freeform 93"/>
            <p:cNvSpPr>
              <a:spLocks/>
            </p:cNvSpPr>
            <p:nvPr/>
          </p:nvSpPr>
          <p:spPr bwMode="auto">
            <a:xfrm>
              <a:off x="3463" y="2125"/>
              <a:ext cx="27" cy="214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8" y="33"/>
                </a:cxn>
                <a:cxn ang="0">
                  <a:pos x="16" y="66"/>
                </a:cxn>
                <a:cxn ang="0">
                  <a:pos x="10" y="108"/>
                </a:cxn>
                <a:cxn ang="0">
                  <a:pos x="21" y="146"/>
                </a:cxn>
                <a:cxn ang="0">
                  <a:pos x="4" y="201"/>
                </a:cxn>
                <a:cxn ang="0">
                  <a:pos x="0" y="207"/>
                </a:cxn>
              </a:cxnLst>
              <a:rect l="0" t="0" r="r" b="b"/>
              <a:pathLst>
                <a:path w="27" h="207">
                  <a:moveTo>
                    <a:pt x="12" y="0"/>
                  </a:moveTo>
                  <a:cubicBezTo>
                    <a:pt x="13" y="8"/>
                    <a:pt x="14" y="25"/>
                    <a:pt x="18" y="33"/>
                  </a:cubicBezTo>
                  <a:cubicBezTo>
                    <a:pt x="20" y="44"/>
                    <a:pt x="21" y="56"/>
                    <a:pt x="16" y="66"/>
                  </a:cubicBezTo>
                  <a:cubicBezTo>
                    <a:pt x="13" y="80"/>
                    <a:pt x="16" y="95"/>
                    <a:pt x="10" y="108"/>
                  </a:cubicBezTo>
                  <a:cubicBezTo>
                    <a:pt x="12" y="129"/>
                    <a:pt x="12" y="131"/>
                    <a:pt x="21" y="146"/>
                  </a:cubicBezTo>
                  <a:cubicBezTo>
                    <a:pt x="24" y="163"/>
                    <a:pt x="27" y="196"/>
                    <a:pt x="4" y="201"/>
                  </a:cubicBezTo>
                  <a:cubicBezTo>
                    <a:pt x="1" y="206"/>
                    <a:pt x="2" y="205"/>
                    <a:pt x="0" y="207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2" name="Freeform 94"/>
            <p:cNvSpPr>
              <a:spLocks/>
            </p:cNvSpPr>
            <p:nvPr/>
          </p:nvSpPr>
          <p:spPr bwMode="auto">
            <a:xfrm>
              <a:off x="3162" y="2255"/>
              <a:ext cx="313" cy="637"/>
            </a:xfrm>
            <a:custGeom>
              <a:avLst/>
              <a:gdLst/>
              <a:ahLst/>
              <a:cxnLst>
                <a:cxn ang="0">
                  <a:pos x="214" y="0"/>
                </a:cxn>
                <a:cxn ang="0">
                  <a:pos x="219" y="15"/>
                </a:cxn>
                <a:cxn ang="0">
                  <a:pos x="268" y="56"/>
                </a:cxn>
                <a:cxn ang="0">
                  <a:pos x="288" y="77"/>
                </a:cxn>
                <a:cxn ang="0">
                  <a:pos x="297" y="90"/>
                </a:cxn>
                <a:cxn ang="0">
                  <a:pos x="306" y="131"/>
                </a:cxn>
                <a:cxn ang="0">
                  <a:pos x="304" y="155"/>
                </a:cxn>
                <a:cxn ang="0">
                  <a:pos x="280" y="176"/>
                </a:cxn>
                <a:cxn ang="0">
                  <a:pos x="265" y="197"/>
                </a:cxn>
                <a:cxn ang="0">
                  <a:pos x="253" y="249"/>
                </a:cxn>
                <a:cxn ang="0">
                  <a:pos x="229" y="284"/>
                </a:cxn>
                <a:cxn ang="0">
                  <a:pos x="222" y="329"/>
                </a:cxn>
                <a:cxn ang="0">
                  <a:pos x="211" y="350"/>
                </a:cxn>
                <a:cxn ang="0">
                  <a:pos x="190" y="389"/>
                </a:cxn>
                <a:cxn ang="0">
                  <a:pos x="184" y="405"/>
                </a:cxn>
                <a:cxn ang="0">
                  <a:pos x="178" y="419"/>
                </a:cxn>
                <a:cxn ang="0">
                  <a:pos x="172" y="438"/>
                </a:cxn>
                <a:cxn ang="0">
                  <a:pos x="166" y="479"/>
                </a:cxn>
                <a:cxn ang="0">
                  <a:pos x="148" y="503"/>
                </a:cxn>
                <a:cxn ang="0">
                  <a:pos x="121" y="528"/>
                </a:cxn>
                <a:cxn ang="0">
                  <a:pos x="82" y="561"/>
                </a:cxn>
                <a:cxn ang="0">
                  <a:pos x="0" y="618"/>
                </a:cxn>
              </a:cxnLst>
              <a:rect l="0" t="0" r="r" b="b"/>
              <a:pathLst>
                <a:path w="306" h="618">
                  <a:moveTo>
                    <a:pt x="214" y="0"/>
                  </a:moveTo>
                  <a:cubicBezTo>
                    <a:pt x="216" y="5"/>
                    <a:pt x="217" y="10"/>
                    <a:pt x="219" y="15"/>
                  </a:cubicBezTo>
                  <a:cubicBezTo>
                    <a:pt x="223" y="36"/>
                    <a:pt x="254" y="42"/>
                    <a:pt x="268" y="56"/>
                  </a:cubicBezTo>
                  <a:cubicBezTo>
                    <a:pt x="275" y="63"/>
                    <a:pt x="280" y="72"/>
                    <a:pt x="288" y="77"/>
                  </a:cubicBezTo>
                  <a:cubicBezTo>
                    <a:pt x="291" y="81"/>
                    <a:pt x="294" y="86"/>
                    <a:pt x="297" y="90"/>
                  </a:cubicBezTo>
                  <a:cubicBezTo>
                    <a:pt x="300" y="104"/>
                    <a:pt x="303" y="117"/>
                    <a:pt x="306" y="131"/>
                  </a:cubicBezTo>
                  <a:cubicBezTo>
                    <a:pt x="305" y="139"/>
                    <a:pt x="305" y="147"/>
                    <a:pt x="304" y="155"/>
                  </a:cubicBezTo>
                  <a:cubicBezTo>
                    <a:pt x="302" y="165"/>
                    <a:pt x="287" y="171"/>
                    <a:pt x="280" y="176"/>
                  </a:cubicBezTo>
                  <a:cubicBezTo>
                    <a:pt x="273" y="181"/>
                    <a:pt x="268" y="189"/>
                    <a:pt x="265" y="197"/>
                  </a:cubicBezTo>
                  <a:cubicBezTo>
                    <a:pt x="262" y="213"/>
                    <a:pt x="265" y="239"/>
                    <a:pt x="253" y="249"/>
                  </a:cubicBezTo>
                  <a:cubicBezTo>
                    <a:pt x="246" y="261"/>
                    <a:pt x="236" y="272"/>
                    <a:pt x="229" y="284"/>
                  </a:cubicBezTo>
                  <a:cubicBezTo>
                    <a:pt x="227" y="298"/>
                    <a:pt x="226" y="315"/>
                    <a:pt x="222" y="329"/>
                  </a:cubicBezTo>
                  <a:cubicBezTo>
                    <a:pt x="220" y="337"/>
                    <a:pt x="211" y="350"/>
                    <a:pt x="211" y="350"/>
                  </a:cubicBezTo>
                  <a:cubicBezTo>
                    <a:pt x="209" y="363"/>
                    <a:pt x="196" y="377"/>
                    <a:pt x="190" y="389"/>
                  </a:cubicBezTo>
                  <a:cubicBezTo>
                    <a:pt x="189" y="395"/>
                    <a:pt x="188" y="400"/>
                    <a:pt x="184" y="405"/>
                  </a:cubicBezTo>
                  <a:cubicBezTo>
                    <a:pt x="183" y="411"/>
                    <a:pt x="181" y="414"/>
                    <a:pt x="178" y="419"/>
                  </a:cubicBezTo>
                  <a:cubicBezTo>
                    <a:pt x="177" y="425"/>
                    <a:pt x="175" y="432"/>
                    <a:pt x="172" y="438"/>
                  </a:cubicBezTo>
                  <a:cubicBezTo>
                    <a:pt x="170" y="455"/>
                    <a:pt x="174" y="464"/>
                    <a:pt x="166" y="479"/>
                  </a:cubicBezTo>
                  <a:cubicBezTo>
                    <a:pt x="164" y="487"/>
                    <a:pt x="155" y="499"/>
                    <a:pt x="148" y="503"/>
                  </a:cubicBezTo>
                  <a:cubicBezTo>
                    <a:pt x="140" y="512"/>
                    <a:pt x="131" y="521"/>
                    <a:pt x="121" y="528"/>
                  </a:cubicBezTo>
                  <a:cubicBezTo>
                    <a:pt x="116" y="537"/>
                    <a:pt x="93" y="559"/>
                    <a:pt x="82" y="561"/>
                  </a:cubicBezTo>
                  <a:cubicBezTo>
                    <a:pt x="78" y="564"/>
                    <a:pt x="17" y="605"/>
                    <a:pt x="0" y="618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3" name="Freeform 95"/>
            <p:cNvSpPr>
              <a:spLocks/>
            </p:cNvSpPr>
            <p:nvPr/>
          </p:nvSpPr>
          <p:spPr bwMode="auto">
            <a:xfrm>
              <a:off x="2860" y="2246"/>
              <a:ext cx="452" cy="685"/>
            </a:xfrm>
            <a:custGeom>
              <a:avLst/>
              <a:gdLst/>
              <a:ahLst/>
              <a:cxnLst>
                <a:cxn ang="0">
                  <a:pos x="113" y="0"/>
                </a:cxn>
                <a:cxn ang="0">
                  <a:pos x="64" y="39"/>
                </a:cxn>
                <a:cxn ang="0">
                  <a:pos x="37" y="74"/>
                </a:cxn>
                <a:cxn ang="0">
                  <a:pos x="5" y="107"/>
                </a:cxn>
                <a:cxn ang="0">
                  <a:pos x="7" y="150"/>
                </a:cxn>
                <a:cxn ang="0">
                  <a:pos x="5" y="186"/>
                </a:cxn>
                <a:cxn ang="0">
                  <a:pos x="22" y="234"/>
                </a:cxn>
                <a:cxn ang="0">
                  <a:pos x="20" y="267"/>
                </a:cxn>
                <a:cxn ang="0">
                  <a:pos x="43" y="326"/>
                </a:cxn>
                <a:cxn ang="0">
                  <a:pos x="52" y="345"/>
                </a:cxn>
                <a:cxn ang="0">
                  <a:pos x="67" y="372"/>
                </a:cxn>
                <a:cxn ang="0">
                  <a:pos x="94" y="396"/>
                </a:cxn>
                <a:cxn ang="0">
                  <a:pos x="185" y="402"/>
                </a:cxn>
                <a:cxn ang="0">
                  <a:pos x="211" y="408"/>
                </a:cxn>
                <a:cxn ang="0">
                  <a:pos x="229" y="414"/>
                </a:cxn>
                <a:cxn ang="0">
                  <a:pos x="256" y="426"/>
                </a:cxn>
                <a:cxn ang="0">
                  <a:pos x="274" y="432"/>
                </a:cxn>
                <a:cxn ang="0">
                  <a:pos x="320" y="441"/>
                </a:cxn>
                <a:cxn ang="0">
                  <a:pos x="340" y="452"/>
                </a:cxn>
                <a:cxn ang="0">
                  <a:pos x="349" y="465"/>
                </a:cxn>
                <a:cxn ang="0">
                  <a:pos x="367" y="510"/>
                </a:cxn>
                <a:cxn ang="0">
                  <a:pos x="395" y="558"/>
                </a:cxn>
                <a:cxn ang="0">
                  <a:pos x="416" y="578"/>
                </a:cxn>
                <a:cxn ang="0">
                  <a:pos x="430" y="594"/>
                </a:cxn>
                <a:cxn ang="0">
                  <a:pos x="436" y="608"/>
                </a:cxn>
                <a:cxn ang="0">
                  <a:pos x="442" y="624"/>
                </a:cxn>
                <a:cxn ang="0">
                  <a:pos x="434" y="642"/>
                </a:cxn>
                <a:cxn ang="0">
                  <a:pos x="430" y="665"/>
                </a:cxn>
              </a:cxnLst>
              <a:rect l="0" t="0" r="r" b="b"/>
              <a:pathLst>
                <a:path w="442" h="665">
                  <a:moveTo>
                    <a:pt x="113" y="0"/>
                  </a:moveTo>
                  <a:cubicBezTo>
                    <a:pt x="110" y="14"/>
                    <a:pt x="76" y="30"/>
                    <a:pt x="64" y="39"/>
                  </a:cubicBezTo>
                  <a:cubicBezTo>
                    <a:pt x="60" y="46"/>
                    <a:pt x="43" y="68"/>
                    <a:pt x="37" y="74"/>
                  </a:cubicBezTo>
                  <a:cubicBezTo>
                    <a:pt x="26" y="85"/>
                    <a:pt x="13" y="93"/>
                    <a:pt x="5" y="107"/>
                  </a:cubicBezTo>
                  <a:cubicBezTo>
                    <a:pt x="3" y="121"/>
                    <a:pt x="0" y="136"/>
                    <a:pt x="7" y="150"/>
                  </a:cubicBezTo>
                  <a:cubicBezTo>
                    <a:pt x="9" y="162"/>
                    <a:pt x="8" y="174"/>
                    <a:pt x="5" y="186"/>
                  </a:cubicBezTo>
                  <a:cubicBezTo>
                    <a:pt x="6" y="207"/>
                    <a:pt x="4" y="223"/>
                    <a:pt x="22" y="234"/>
                  </a:cubicBezTo>
                  <a:cubicBezTo>
                    <a:pt x="24" y="245"/>
                    <a:pt x="26" y="256"/>
                    <a:pt x="20" y="267"/>
                  </a:cubicBezTo>
                  <a:cubicBezTo>
                    <a:pt x="23" y="296"/>
                    <a:pt x="31" y="302"/>
                    <a:pt x="43" y="326"/>
                  </a:cubicBezTo>
                  <a:cubicBezTo>
                    <a:pt x="44" y="333"/>
                    <a:pt x="48" y="339"/>
                    <a:pt x="52" y="345"/>
                  </a:cubicBezTo>
                  <a:cubicBezTo>
                    <a:pt x="54" y="354"/>
                    <a:pt x="62" y="365"/>
                    <a:pt x="67" y="372"/>
                  </a:cubicBezTo>
                  <a:cubicBezTo>
                    <a:pt x="70" y="385"/>
                    <a:pt x="82" y="394"/>
                    <a:pt x="94" y="396"/>
                  </a:cubicBezTo>
                  <a:cubicBezTo>
                    <a:pt x="109" y="404"/>
                    <a:pt x="178" y="402"/>
                    <a:pt x="185" y="402"/>
                  </a:cubicBezTo>
                  <a:cubicBezTo>
                    <a:pt x="194" y="404"/>
                    <a:pt x="202" y="406"/>
                    <a:pt x="211" y="408"/>
                  </a:cubicBezTo>
                  <a:cubicBezTo>
                    <a:pt x="217" y="411"/>
                    <a:pt x="223" y="413"/>
                    <a:pt x="229" y="414"/>
                  </a:cubicBezTo>
                  <a:cubicBezTo>
                    <a:pt x="237" y="418"/>
                    <a:pt x="247" y="424"/>
                    <a:pt x="256" y="426"/>
                  </a:cubicBezTo>
                  <a:cubicBezTo>
                    <a:pt x="262" y="429"/>
                    <a:pt x="268" y="431"/>
                    <a:pt x="274" y="432"/>
                  </a:cubicBezTo>
                  <a:cubicBezTo>
                    <a:pt x="288" y="439"/>
                    <a:pt x="305" y="440"/>
                    <a:pt x="320" y="441"/>
                  </a:cubicBezTo>
                  <a:cubicBezTo>
                    <a:pt x="328" y="444"/>
                    <a:pt x="333" y="448"/>
                    <a:pt x="340" y="452"/>
                  </a:cubicBezTo>
                  <a:cubicBezTo>
                    <a:pt x="343" y="456"/>
                    <a:pt x="346" y="461"/>
                    <a:pt x="349" y="465"/>
                  </a:cubicBezTo>
                  <a:cubicBezTo>
                    <a:pt x="350" y="490"/>
                    <a:pt x="357" y="491"/>
                    <a:pt x="367" y="510"/>
                  </a:cubicBezTo>
                  <a:cubicBezTo>
                    <a:pt x="370" y="535"/>
                    <a:pt x="378" y="541"/>
                    <a:pt x="395" y="558"/>
                  </a:cubicBezTo>
                  <a:cubicBezTo>
                    <a:pt x="401" y="564"/>
                    <a:pt x="408" y="574"/>
                    <a:pt x="416" y="578"/>
                  </a:cubicBezTo>
                  <a:cubicBezTo>
                    <a:pt x="420" y="584"/>
                    <a:pt x="425" y="588"/>
                    <a:pt x="430" y="594"/>
                  </a:cubicBezTo>
                  <a:cubicBezTo>
                    <a:pt x="431" y="600"/>
                    <a:pt x="433" y="603"/>
                    <a:pt x="436" y="608"/>
                  </a:cubicBezTo>
                  <a:cubicBezTo>
                    <a:pt x="437" y="614"/>
                    <a:pt x="440" y="618"/>
                    <a:pt x="442" y="624"/>
                  </a:cubicBezTo>
                  <a:cubicBezTo>
                    <a:pt x="441" y="635"/>
                    <a:pt x="435" y="631"/>
                    <a:pt x="434" y="642"/>
                  </a:cubicBezTo>
                  <a:cubicBezTo>
                    <a:pt x="433" y="649"/>
                    <a:pt x="431" y="660"/>
                    <a:pt x="430" y="665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4" name="Freeform 96"/>
            <p:cNvSpPr>
              <a:spLocks/>
            </p:cNvSpPr>
            <p:nvPr/>
          </p:nvSpPr>
          <p:spPr bwMode="auto">
            <a:xfrm>
              <a:off x="3089" y="1285"/>
              <a:ext cx="215" cy="3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" y="34"/>
                </a:cxn>
                <a:cxn ang="0">
                  <a:pos x="42" y="51"/>
                </a:cxn>
                <a:cxn ang="0">
                  <a:pos x="81" y="112"/>
                </a:cxn>
                <a:cxn ang="0">
                  <a:pos x="93" y="123"/>
                </a:cxn>
                <a:cxn ang="0">
                  <a:pos x="103" y="136"/>
                </a:cxn>
                <a:cxn ang="0">
                  <a:pos x="130" y="175"/>
                </a:cxn>
                <a:cxn ang="0">
                  <a:pos x="141" y="187"/>
                </a:cxn>
                <a:cxn ang="0">
                  <a:pos x="162" y="214"/>
                </a:cxn>
                <a:cxn ang="0">
                  <a:pos x="205" y="241"/>
                </a:cxn>
                <a:cxn ang="0">
                  <a:pos x="193" y="271"/>
                </a:cxn>
                <a:cxn ang="0">
                  <a:pos x="198" y="291"/>
                </a:cxn>
                <a:cxn ang="0">
                  <a:pos x="199" y="297"/>
                </a:cxn>
              </a:cxnLst>
              <a:rect l="0" t="0" r="r" b="b"/>
              <a:pathLst>
                <a:path w="211" h="297">
                  <a:moveTo>
                    <a:pt x="0" y="0"/>
                  </a:moveTo>
                  <a:cubicBezTo>
                    <a:pt x="3" y="18"/>
                    <a:pt x="7" y="30"/>
                    <a:pt x="27" y="34"/>
                  </a:cubicBezTo>
                  <a:cubicBezTo>
                    <a:pt x="33" y="39"/>
                    <a:pt x="38" y="44"/>
                    <a:pt x="42" y="51"/>
                  </a:cubicBezTo>
                  <a:cubicBezTo>
                    <a:pt x="46" y="74"/>
                    <a:pt x="60" y="99"/>
                    <a:pt x="81" y="112"/>
                  </a:cubicBezTo>
                  <a:cubicBezTo>
                    <a:pt x="84" y="118"/>
                    <a:pt x="87" y="120"/>
                    <a:pt x="93" y="123"/>
                  </a:cubicBezTo>
                  <a:cubicBezTo>
                    <a:pt x="96" y="128"/>
                    <a:pt x="99" y="132"/>
                    <a:pt x="103" y="136"/>
                  </a:cubicBezTo>
                  <a:cubicBezTo>
                    <a:pt x="108" y="148"/>
                    <a:pt x="119" y="167"/>
                    <a:pt x="130" y="175"/>
                  </a:cubicBezTo>
                  <a:cubicBezTo>
                    <a:pt x="133" y="181"/>
                    <a:pt x="135" y="184"/>
                    <a:pt x="141" y="187"/>
                  </a:cubicBezTo>
                  <a:cubicBezTo>
                    <a:pt x="148" y="196"/>
                    <a:pt x="155" y="205"/>
                    <a:pt x="162" y="214"/>
                  </a:cubicBezTo>
                  <a:cubicBezTo>
                    <a:pt x="165" y="229"/>
                    <a:pt x="192" y="240"/>
                    <a:pt x="205" y="241"/>
                  </a:cubicBezTo>
                  <a:cubicBezTo>
                    <a:pt x="211" y="252"/>
                    <a:pt x="205" y="269"/>
                    <a:pt x="193" y="271"/>
                  </a:cubicBezTo>
                  <a:cubicBezTo>
                    <a:pt x="191" y="279"/>
                    <a:pt x="194" y="284"/>
                    <a:pt x="198" y="291"/>
                  </a:cubicBezTo>
                  <a:cubicBezTo>
                    <a:pt x="198" y="293"/>
                    <a:pt x="199" y="297"/>
                    <a:pt x="199" y="297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5" name="Freeform 97"/>
            <p:cNvSpPr>
              <a:spLocks/>
            </p:cNvSpPr>
            <p:nvPr/>
          </p:nvSpPr>
          <p:spPr bwMode="auto">
            <a:xfrm>
              <a:off x="3021" y="1502"/>
              <a:ext cx="534" cy="343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33" y="0"/>
                </a:cxn>
                <a:cxn ang="0">
                  <a:pos x="63" y="4"/>
                </a:cxn>
                <a:cxn ang="0">
                  <a:pos x="135" y="4"/>
                </a:cxn>
                <a:cxn ang="0">
                  <a:pos x="162" y="16"/>
                </a:cxn>
                <a:cxn ang="0">
                  <a:pos x="184" y="30"/>
                </a:cxn>
                <a:cxn ang="0">
                  <a:pos x="225" y="76"/>
                </a:cxn>
                <a:cxn ang="0">
                  <a:pos x="240" y="82"/>
                </a:cxn>
                <a:cxn ang="0">
                  <a:pos x="282" y="87"/>
                </a:cxn>
                <a:cxn ang="0">
                  <a:pos x="310" y="102"/>
                </a:cxn>
                <a:cxn ang="0">
                  <a:pos x="336" y="106"/>
                </a:cxn>
                <a:cxn ang="0">
                  <a:pos x="349" y="115"/>
                </a:cxn>
                <a:cxn ang="0">
                  <a:pos x="366" y="130"/>
                </a:cxn>
                <a:cxn ang="0">
                  <a:pos x="384" y="142"/>
                </a:cxn>
                <a:cxn ang="0">
                  <a:pos x="408" y="154"/>
                </a:cxn>
                <a:cxn ang="0">
                  <a:pos x="444" y="192"/>
                </a:cxn>
                <a:cxn ang="0">
                  <a:pos x="450" y="217"/>
                </a:cxn>
                <a:cxn ang="0">
                  <a:pos x="456" y="271"/>
                </a:cxn>
                <a:cxn ang="0">
                  <a:pos x="465" y="283"/>
                </a:cxn>
                <a:cxn ang="0">
                  <a:pos x="522" y="333"/>
                </a:cxn>
              </a:cxnLst>
              <a:rect l="0" t="0" r="r" b="b"/>
              <a:pathLst>
                <a:path w="522" h="333">
                  <a:moveTo>
                    <a:pt x="0" y="18"/>
                  </a:moveTo>
                  <a:cubicBezTo>
                    <a:pt x="11" y="12"/>
                    <a:pt x="20" y="2"/>
                    <a:pt x="33" y="0"/>
                  </a:cubicBezTo>
                  <a:cubicBezTo>
                    <a:pt x="47" y="1"/>
                    <a:pt x="51" y="2"/>
                    <a:pt x="63" y="4"/>
                  </a:cubicBezTo>
                  <a:cubicBezTo>
                    <a:pt x="92" y="3"/>
                    <a:pt x="102" y="2"/>
                    <a:pt x="135" y="4"/>
                  </a:cubicBezTo>
                  <a:cubicBezTo>
                    <a:pt x="145" y="5"/>
                    <a:pt x="152" y="14"/>
                    <a:pt x="162" y="16"/>
                  </a:cubicBezTo>
                  <a:cubicBezTo>
                    <a:pt x="169" y="21"/>
                    <a:pt x="178" y="24"/>
                    <a:pt x="184" y="30"/>
                  </a:cubicBezTo>
                  <a:cubicBezTo>
                    <a:pt x="199" y="45"/>
                    <a:pt x="201" y="71"/>
                    <a:pt x="225" y="76"/>
                  </a:cubicBezTo>
                  <a:cubicBezTo>
                    <a:pt x="230" y="80"/>
                    <a:pt x="234" y="81"/>
                    <a:pt x="240" y="82"/>
                  </a:cubicBezTo>
                  <a:cubicBezTo>
                    <a:pt x="253" y="88"/>
                    <a:pt x="269" y="86"/>
                    <a:pt x="282" y="87"/>
                  </a:cubicBezTo>
                  <a:cubicBezTo>
                    <a:pt x="293" y="89"/>
                    <a:pt x="300" y="99"/>
                    <a:pt x="310" y="102"/>
                  </a:cubicBezTo>
                  <a:cubicBezTo>
                    <a:pt x="318" y="105"/>
                    <a:pt x="327" y="104"/>
                    <a:pt x="336" y="106"/>
                  </a:cubicBezTo>
                  <a:cubicBezTo>
                    <a:pt x="340" y="109"/>
                    <a:pt x="345" y="112"/>
                    <a:pt x="349" y="115"/>
                  </a:cubicBezTo>
                  <a:cubicBezTo>
                    <a:pt x="353" y="122"/>
                    <a:pt x="359" y="126"/>
                    <a:pt x="366" y="130"/>
                  </a:cubicBezTo>
                  <a:cubicBezTo>
                    <a:pt x="371" y="136"/>
                    <a:pt x="376" y="140"/>
                    <a:pt x="384" y="142"/>
                  </a:cubicBezTo>
                  <a:cubicBezTo>
                    <a:pt x="392" y="148"/>
                    <a:pt x="398" y="152"/>
                    <a:pt x="408" y="154"/>
                  </a:cubicBezTo>
                  <a:cubicBezTo>
                    <a:pt x="424" y="162"/>
                    <a:pt x="437" y="174"/>
                    <a:pt x="444" y="192"/>
                  </a:cubicBezTo>
                  <a:cubicBezTo>
                    <a:pt x="445" y="200"/>
                    <a:pt x="447" y="209"/>
                    <a:pt x="450" y="217"/>
                  </a:cubicBezTo>
                  <a:cubicBezTo>
                    <a:pt x="450" y="233"/>
                    <a:pt x="448" y="255"/>
                    <a:pt x="456" y="271"/>
                  </a:cubicBezTo>
                  <a:cubicBezTo>
                    <a:pt x="457" y="278"/>
                    <a:pt x="459" y="279"/>
                    <a:pt x="465" y="283"/>
                  </a:cubicBezTo>
                  <a:cubicBezTo>
                    <a:pt x="479" y="306"/>
                    <a:pt x="500" y="319"/>
                    <a:pt x="522" y="333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6" name="Freeform 98"/>
            <p:cNvSpPr>
              <a:spLocks/>
            </p:cNvSpPr>
            <p:nvPr/>
          </p:nvSpPr>
          <p:spPr bwMode="auto">
            <a:xfrm>
              <a:off x="3395" y="1751"/>
              <a:ext cx="155" cy="98"/>
            </a:xfrm>
            <a:custGeom>
              <a:avLst/>
              <a:gdLst/>
              <a:ahLst/>
              <a:cxnLst>
                <a:cxn ang="0">
                  <a:pos x="151" y="96"/>
                </a:cxn>
                <a:cxn ang="0">
                  <a:pos x="70" y="50"/>
                </a:cxn>
                <a:cxn ang="0">
                  <a:pos x="43" y="30"/>
                </a:cxn>
                <a:cxn ang="0">
                  <a:pos x="0" y="0"/>
                </a:cxn>
              </a:cxnLst>
              <a:rect l="0" t="0" r="r" b="b"/>
              <a:pathLst>
                <a:path w="151" h="96">
                  <a:moveTo>
                    <a:pt x="151" y="96"/>
                  </a:moveTo>
                  <a:cubicBezTo>
                    <a:pt x="123" y="91"/>
                    <a:pt x="98" y="56"/>
                    <a:pt x="70" y="50"/>
                  </a:cubicBezTo>
                  <a:cubicBezTo>
                    <a:pt x="61" y="43"/>
                    <a:pt x="53" y="34"/>
                    <a:pt x="43" y="30"/>
                  </a:cubicBezTo>
                  <a:cubicBezTo>
                    <a:pt x="31" y="18"/>
                    <a:pt x="14" y="9"/>
                    <a:pt x="0" y="0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7" name="Freeform 99"/>
            <p:cNvSpPr>
              <a:spLocks/>
            </p:cNvSpPr>
            <p:nvPr/>
          </p:nvSpPr>
          <p:spPr bwMode="auto">
            <a:xfrm>
              <a:off x="3445" y="1559"/>
              <a:ext cx="37" cy="111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21" y="14"/>
                </a:cxn>
                <a:cxn ang="0">
                  <a:pos x="24" y="56"/>
                </a:cxn>
                <a:cxn ang="0">
                  <a:pos x="18" y="95"/>
                </a:cxn>
                <a:cxn ang="0">
                  <a:pos x="0" y="108"/>
                </a:cxn>
              </a:cxnLst>
              <a:rect l="0" t="0" r="r" b="b"/>
              <a:pathLst>
                <a:path w="36" h="108">
                  <a:moveTo>
                    <a:pt x="36" y="0"/>
                  </a:moveTo>
                  <a:cubicBezTo>
                    <a:pt x="29" y="4"/>
                    <a:pt x="25" y="7"/>
                    <a:pt x="21" y="14"/>
                  </a:cubicBezTo>
                  <a:cubicBezTo>
                    <a:pt x="19" y="28"/>
                    <a:pt x="22" y="42"/>
                    <a:pt x="24" y="56"/>
                  </a:cubicBezTo>
                  <a:cubicBezTo>
                    <a:pt x="23" y="78"/>
                    <a:pt x="27" y="82"/>
                    <a:pt x="18" y="95"/>
                  </a:cubicBezTo>
                  <a:cubicBezTo>
                    <a:pt x="16" y="98"/>
                    <a:pt x="0" y="108"/>
                    <a:pt x="0" y="108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8" name="Freeform 100"/>
            <p:cNvSpPr>
              <a:spLocks/>
            </p:cNvSpPr>
            <p:nvPr/>
          </p:nvSpPr>
          <p:spPr bwMode="auto">
            <a:xfrm>
              <a:off x="3327" y="2274"/>
              <a:ext cx="35" cy="211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34" y="14"/>
                </a:cxn>
                <a:cxn ang="0">
                  <a:pos x="27" y="30"/>
                </a:cxn>
                <a:cxn ang="0">
                  <a:pos x="7" y="62"/>
                </a:cxn>
                <a:cxn ang="0">
                  <a:pos x="12" y="86"/>
                </a:cxn>
                <a:cxn ang="0">
                  <a:pos x="13" y="114"/>
                </a:cxn>
                <a:cxn ang="0">
                  <a:pos x="7" y="128"/>
                </a:cxn>
                <a:cxn ang="0">
                  <a:pos x="7" y="176"/>
                </a:cxn>
                <a:cxn ang="0">
                  <a:pos x="25" y="197"/>
                </a:cxn>
                <a:cxn ang="0">
                  <a:pos x="30" y="206"/>
                </a:cxn>
              </a:cxnLst>
              <a:rect l="0" t="0" r="r" b="b"/>
              <a:pathLst>
                <a:path w="34" h="206">
                  <a:moveTo>
                    <a:pt x="30" y="0"/>
                  </a:moveTo>
                  <a:cubicBezTo>
                    <a:pt x="31" y="5"/>
                    <a:pt x="33" y="9"/>
                    <a:pt x="34" y="14"/>
                  </a:cubicBezTo>
                  <a:cubicBezTo>
                    <a:pt x="33" y="23"/>
                    <a:pt x="34" y="25"/>
                    <a:pt x="27" y="30"/>
                  </a:cubicBezTo>
                  <a:cubicBezTo>
                    <a:pt x="21" y="41"/>
                    <a:pt x="12" y="50"/>
                    <a:pt x="7" y="62"/>
                  </a:cubicBezTo>
                  <a:cubicBezTo>
                    <a:pt x="5" y="71"/>
                    <a:pt x="3" y="81"/>
                    <a:pt x="12" y="86"/>
                  </a:cubicBezTo>
                  <a:cubicBezTo>
                    <a:pt x="18" y="94"/>
                    <a:pt x="18" y="105"/>
                    <a:pt x="13" y="114"/>
                  </a:cubicBezTo>
                  <a:cubicBezTo>
                    <a:pt x="12" y="120"/>
                    <a:pt x="9" y="123"/>
                    <a:pt x="7" y="128"/>
                  </a:cubicBezTo>
                  <a:cubicBezTo>
                    <a:pt x="4" y="144"/>
                    <a:pt x="0" y="160"/>
                    <a:pt x="7" y="176"/>
                  </a:cubicBezTo>
                  <a:cubicBezTo>
                    <a:pt x="10" y="183"/>
                    <a:pt x="20" y="192"/>
                    <a:pt x="25" y="197"/>
                  </a:cubicBezTo>
                  <a:cubicBezTo>
                    <a:pt x="27" y="199"/>
                    <a:pt x="30" y="206"/>
                    <a:pt x="30" y="206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9" name="Freeform 101"/>
            <p:cNvSpPr>
              <a:spLocks/>
            </p:cNvSpPr>
            <p:nvPr/>
          </p:nvSpPr>
          <p:spPr bwMode="auto">
            <a:xfrm>
              <a:off x="3009" y="2480"/>
              <a:ext cx="417" cy="572"/>
            </a:xfrm>
            <a:custGeom>
              <a:avLst/>
              <a:gdLst/>
              <a:ahLst/>
              <a:cxnLst>
                <a:cxn ang="0">
                  <a:pos x="418" y="0"/>
                </a:cxn>
                <a:cxn ang="0">
                  <a:pos x="354" y="14"/>
                </a:cxn>
                <a:cxn ang="0">
                  <a:pos x="344" y="28"/>
                </a:cxn>
                <a:cxn ang="0">
                  <a:pos x="336" y="46"/>
                </a:cxn>
                <a:cxn ang="0">
                  <a:pos x="326" y="70"/>
                </a:cxn>
                <a:cxn ang="0">
                  <a:pos x="320" y="87"/>
                </a:cxn>
                <a:cxn ang="0">
                  <a:pos x="314" y="105"/>
                </a:cxn>
                <a:cxn ang="0">
                  <a:pos x="308" y="124"/>
                </a:cxn>
                <a:cxn ang="0">
                  <a:pos x="302" y="142"/>
                </a:cxn>
                <a:cxn ang="0">
                  <a:pos x="290" y="170"/>
                </a:cxn>
                <a:cxn ang="0">
                  <a:pos x="274" y="204"/>
                </a:cxn>
                <a:cxn ang="0">
                  <a:pos x="250" y="248"/>
                </a:cxn>
                <a:cxn ang="0">
                  <a:pos x="240" y="260"/>
                </a:cxn>
                <a:cxn ang="0">
                  <a:pos x="207" y="291"/>
                </a:cxn>
                <a:cxn ang="0">
                  <a:pos x="194" y="302"/>
                </a:cxn>
                <a:cxn ang="0">
                  <a:pos x="185" y="310"/>
                </a:cxn>
                <a:cxn ang="0">
                  <a:pos x="164" y="341"/>
                </a:cxn>
                <a:cxn ang="0">
                  <a:pos x="151" y="364"/>
                </a:cxn>
                <a:cxn ang="0">
                  <a:pos x="121" y="393"/>
                </a:cxn>
                <a:cxn ang="0">
                  <a:pos x="99" y="400"/>
                </a:cxn>
                <a:cxn ang="0">
                  <a:pos x="81" y="406"/>
                </a:cxn>
                <a:cxn ang="0">
                  <a:pos x="62" y="418"/>
                </a:cxn>
                <a:cxn ang="0">
                  <a:pos x="38" y="457"/>
                </a:cxn>
                <a:cxn ang="0">
                  <a:pos x="13" y="513"/>
                </a:cxn>
                <a:cxn ang="0">
                  <a:pos x="7" y="533"/>
                </a:cxn>
                <a:cxn ang="0">
                  <a:pos x="1" y="558"/>
                </a:cxn>
                <a:cxn ang="0">
                  <a:pos x="0" y="573"/>
                </a:cxn>
              </a:cxnLst>
              <a:rect l="0" t="0" r="r" b="b"/>
              <a:pathLst>
                <a:path w="418" h="573">
                  <a:moveTo>
                    <a:pt x="418" y="0"/>
                  </a:moveTo>
                  <a:cubicBezTo>
                    <a:pt x="395" y="1"/>
                    <a:pt x="370" y="4"/>
                    <a:pt x="354" y="14"/>
                  </a:cubicBezTo>
                  <a:cubicBezTo>
                    <a:pt x="351" y="20"/>
                    <a:pt x="348" y="24"/>
                    <a:pt x="344" y="28"/>
                  </a:cubicBezTo>
                  <a:cubicBezTo>
                    <a:pt x="342" y="34"/>
                    <a:pt x="339" y="40"/>
                    <a:pt x="336" y="46"/>
                  </a:cubicBezTo>
                  <a:cubicBezTo>
                    <a:pt x="334" y="56"/>
                    <a:pt x="330" y="62"/>
                    <a:pt x="326" y="70"/>
                  </a:cubicBezTo>
                  <a:cubicBezTo>
                    <a:pt x="325" y="76"/>
                    <a:pt x="320" y="87"/>
                    <a:pt x="320" y="87"/>
                  </a:cubicBezTo>
                  <a:cubicBezTo>
                    <a:pt x="319" y="93"/>
                    <a:pt x="317" y="99"/>
                    <a:pt x="314" y="105"/>
                  </a:cubicBezTo>
                  <a:cubicBezTo>
                    <a:pt x="313" y="111"/>
                    <a:pt x="311" y="118"/>
                    <a:pt x="308" y="124"/>
                  </a:cubicBezTo>
                  <a:cubicBezTo>
                    <a:pt x="307" y="130"/>
                    <a:pt x="305" y="136"/>
                    <a:pt x="302" y="142"/>
                  </a:cubicBezTo>
                  <a:cubicBezTo>
                    <a:pt x="300" y="153"/>
                    <a:pt x="296" y="162"/>
                    <a:pt x="290" y="170"/>
                  </a:cubicBezTo>
                  <a:cubicBezTo>
                    <a:pt x="288" y="182"/>
                    <a:pt x="281" y="195"/>
                    <a:pt x="274" y="204"/>
                  </a:cubicBezTo>
                  <a:cubicBezTo>
                    <a:pt x="271" y="220"/>
                    <a:pt x="259" y="235"/>
                    <a:pt x="250" y="248"/>
                  </a:cubicBezTo>
                  <a:cubicBezTo>
                    <a:pt x="249" y="255"/>
                    <a:pt x="247" y="256"/>
                    <a:pt x="240" y="260"/>
                  </a:cubicBezTo>
                  <a:cubicBezTo>
                    <a:pt x="233" y="271"/>
                    <a:pt x="221" y="288"/>
                    <a:pt x="207" y="291"/>
                  </a:cubicBezTo>
                  <a:cubicBezTo>
                    <a:pt x="203" y="297"/>
                    <a:pt x="201" y="298"/>
                    <a:pt x="194" y="302"/>
                  </a:cubicBezTo>
                  <a:cubicBezTo>
                    <a:pt x="191" y="305"/>
                    <a:pt x="185" y="310"/>
                    <a:pt x="185" y="310"/>
                  </a:cubicBezTo>
                  <a:cubicBezTo>
                    <a:pt x="179" y="320"/>
                    <a:pt x="170" y="329"/>
                    <a:pt x="164" y="341"/>
                  </a:cubicBezTo>
                  <a:cubicBezTo>
                    <a:pt x="162" y="349"/>
                    <a:pt x="156" y="357"/>
                    <a:pt x="151" y="364"/>
                  </a:cubicBezTo>
                  <a:cubicBezTo>
                    <a:pt x="148" y="381"/>
                    <a:pt x="136" y="390"/>
                    <a:pt x="121" y="393"/>
                  </a:cubicBezTo>
                  <a:cubicBezTo>
                    <a:pt x="115" y="396"/>
                    <a:pt x="106" y="398"/>
                    <a:pt x="99" y="400"/>
                  </a:cubicBezTo>
                  <a:cubicBezTo>
                    <a:pt x="93" y="403"/>
                    <a:pt x="87" y="405"/>
                    <a:pt x="81" y="406"/>
                  </a:cubicBezTo>
                  <a:cubicBezTo>
                    <a:pt x="76" y="412"/>
                    <a:pt x="70" y="414"/>
                    <a:pt x="62" y="418"/>
                  </a:cubicBezTo>
                  <a:cubicBezTo>
                    <a:pt x="53" y="431"/>
                    <a:pt x="45" y="444"/>
                    <a:pt x="38" y="457"/>
                  </a:cubicBezTo>
                  <a:cubicBezTo>
                    <a:pt x="36" y="480"/>
                    <a:pt x="24" y="493"/>
                    <a:pt x="13" y="513"/>
                  </a:cubicBezTo>
                  <a:cubicBezTo>
                    <a:pt x="12" y="519"/>
                    <a:pt x="10" y="527"/>
                    <a:pt x="7" y="533"/>
                  </a:cubicBezTo>
                  <a:cubicBezTo>
                    <a:pt x="5" y="541"/>
                    <a:pt x="3" y="549"/>
                    <a:pt x="1" y="558"/>
                  </a:cubicBezTo>
                  <a:cubicBezTo>
                    <a:pt x="0" y="569"/>
                    <a:pt x="0" y="564"/>
                    <a:pt x="0" y="573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" name="Freeform 102"/>
            <p:cNvSpPr>
              <a:spLocks/>
            </p:cNvSpPr>
            <p:nvPr/>
          </p:nvSpPr>
          <p:spPr bwMode="auto">
            <a:xfrm>
              <a:off x="1867" y="2567"/>
              <a:ext cx="435" cy="526"/>
            </a:xfrm>
            <a:custGeom>
              <a:avLst/>
              <a:gdLst/>
              <a:ahLst/>
              <a:cxnLst>
                <a:cxn ang="0">
                  <a:pos x="426" y="0"/>
                </a:cxn>
                <a:cxn ang="0">
                  <a:pos x="375" y="29"/>
                </a:cxn>
                <a:cxn ang="0">
                  <a:pos x="343" y="69"/>
                </a:cxn>
                <a:cxn ang="0">
                  <a:pos x="277" y="117"/>
                </a:cxn>
                <a:cxn ang="0">
                  <a:pos x="250" y="129"/>
                </a:cxn>
                <a:cxn ang="0">
                  <a:pos x="210" y="138"/>
                </a:cxn>
                <a:cxn ang="0">
                  <a:pos x="184" y="144"/>
                </a:cxn>
                <a:cxn ang="0">
                  <a:pos x="157" y="153"/>
                </a:cxn>
                <a:cxn ang="0">
                  <a:pos x="118" y="180"/>
                </a:cxn>
                <a:cxn ang="0">
                  <a:pos x="96" y="209"/>
                </a:cxn>
                <a:cxn ang="0">
                  <a:pos x="70" y="258"/>
                </a:cxn>
                <a:cxn ang="0">
                  <a:pos x="58" y="281"/>
                </a:cxn>
                <a:cxn ang="0">
                  <a:pos x="49" y="300"/>
                </a:cxn>
                <a:cxn ang="0">
                  <a:pos x="43" y="314"/>
                </a:cxn>
                <a:cxn ang="0">
                  <a:pos x="28" y="443"/>
                </a:cxn>
                <a:cxn ang="0">
                  <a:pos x="19" y="462"/>
                </a:cxn>
                <a:cxn ang="0">
                  <a:pos x="13" y="476"/>
                </a:cxn>
                <a:cxn ang="0">
                  <a:pos x="0" y="510"/>
                </a:cxn>
              </a:cxnLst>
              <a:rect l="0" t="0" r="r" b="b"/>
              <a:pathLst>
                <a:path w="426" h="510">
                  <a:moveTo>
                    <a:pt x="426" y="0"/>
                  </a:moveTo>
                  <a:cubicBezTo>
                    <a:pt x="409" y="6"/>
                    <a:pt x="388" y="16"/>
                    <a:pt x="375" y="29"/>
                  </a:cubicBezTo>
                  <a:cubicBezTo>
                    <a:pt x="363" y="41"/>
                    <a:pt x="357" y="58"/>
                    <a:pt x="343" y="69"/>
                  </a:cubicBezTo>
                  <a:cubicBezTo>
                    <a:pt x="334" y="84"/>
                    <a:pt x="294" y="114"/>
                    <a:pt x="277" y="117"/>
                  </a:cubicBezTo>
                  <a:cubicBezTo>
                    <a:pt x="269" y="123"/>
                    <a:pt x="260" y="127"/>
                    <a:pt x="250" y="129"/>
                  </a:cubicBezTo>
                  <a:cubicBezTo>
                    <a:pt x="238" y="135"/>
                    <a:pt x="223" y="136"/>
                    <a:pt x="210" y="138"/>
                  </a:cubicBezTo>
                  <a:cubicBezTo>
                    <a:pt x="202" y="141"/>
                    <a:pt x="193" y="143"/>
                    <a:pt x="184" y="144"/>
                  </a:cubicBezTo>
                  <a:cubicBezTo>
                    <a:pt x="176" y="148"/>
                    <a:pt x="165" y="152"/>
                    <a:pt x="157" y="153"/>
                  </a:cubicBezTo>
                  <a:cubicBezTo>
                    <a:pt x="145" y="162"/>
                    <a:pt x="131" y="172"/>
                    <a:pt x="118" y="180"/>
                  </a:cubicBezTo>
                  <a:cubicBezTo>
                    <a:pt x="112" y="190"/>
                    <a:pt x="101" y="199"/>
                    <a:pt x="96" y="209"/>
                  </a:cubicBezTo>
                  <a:cubicBezTo>
                    <a:pt x="88" y="225"/>
                    <a:pt x="81" y="244"/>
                    <a:pt x="70" y="258"/>
                  </a:cubicBezTo>
                  <a:cubicBezTo>
                    <a:pt x="68" y="266"/>
                    <a:pt x="62" y="274"/>
                    <a:pt x="58" y="281"/>
                  </a:cubicBezTo>
                  <a:cubicBezTo>
                    <a:pt x="57" y="289"/>
                    <a:pt x="54" y="294"/>
                    <a:pt x="49" y="300"/>
                  </a:cubicBezTo>
                  <a:cubicBezTo>
                    <a:pt x="48" y="306"/>
                    <a:pt x="45" y="309"/>
                    <a:pt x="43" y="314"/>
                  </a:cubicBezTo>
                  <a:cubicBezTo>
                    <a:pt x="42" y="351"/>
                    <a:pt x="49" y="409"/>
                    <a:pt x="28" y="443"/>
                  </a:cubicBezTo>
                  <a:cubicBezTo>
                    <a:pt x="27" y="450"/>
                    <a:pt x="23" y="456"/>
                    <a:pt x="19" y="462"/>
                  </a:cubicBezTo>
                  <a:cubicBezTo>
                    <a:pt x="18" y="468"/>
                    <a:pt x="15" y="471"/>
                    <a:pt x="13" y="476"/>
                  </a:cubicBezTo>
                  <a:cubicBezTo>
                    <a:pt x="11" y="488"/>
                    <a:pt x="3" y="498"/>
                    <a:pt x="0" y="510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1" name="Freeform 103"/>
            <p:cNvSpPr>
              <a:spLocks/>
            </p:cNvSpPr>
            <p:nvPr/>
          </p:nvSpPr>
          <p:spPr bwMode="auto">
            <a:xfrm>
              <a:off x="607" y="1264"/>
              <a:ext cx="819" cy="493"/>
            </a:xfrm>
            <a:custGeom>
              <a:avLst/>
              <a:gdLst/>
              <a:ahLst/>
              <a:cxnLst>
                <a:cxn ang="0">
                  <a:pos x="801" y="474"/>
                </a:cxn>
                <a:cxn ang="0">
                  <a:pos x="776" y="455"/>
                </a:cxn>
                <a:cxn ang="0">
                  <a:pos x="747" y="459"/>
                </a:cxn>
                <a:cxn ang="0">
                  <a:pos x="732" y="465"/>
                </a:cxn>
                <a:cxn ang="0">
                  <a:pos x="684" y="455"/>
                </a:cxn>
                <a:cxn ang="0">
                  <a:pos x="660" y="440"/>
                </a:cxn>
                <a:cxn ang="0">
                  <a:pos x="627" y="428"/>
                </a:cxn>
                <a:cxn ang="0">
                  <a:pos x="578" y="416"/>
                </a:cxn>
                <a:cxn ang="0">
                  <a:pos x="564" y="410"/>
                </a:cxn>
                <a:cxn ang="0">
                  <a:pos x="540" y="407"/>
                </a:cxn>
                <a:cxn ang="0">
                  <a:pos x="516" y="383"/>
                </a:cxn>
                <a:cxn ang="0">
                  <a:pos x="506" y="369"/>
                </a:cxn>
                <a:cxn ang="0">
                  <a:pos x="497" y="362"/>
                </a:cxn>
                <a:cxn ang="0">
                  <a:pos x="489" y="347"/>
                </a:cxn>
                <a:cxn ang="0">
                  <a:pos x="446" y="312"/>
                </a:cxn>
                <a:cxn ang="0">
                  <a:pos x="411" y="282"/>
                </a:cxn>
                <a:cxn ang="0">
                  <a:pos x="425" y="260"/>
                </a:cxn>
                <a:cxn ang="0">
                  <a:pos x="437" y="249"/>
                </a:cxn>
                <a:cxn ang="0">
                  <a:pos x="429" y="218"/>
                </a:cxn>
                <a:cxn ang="0">
                  <a:pos x="414" y="212"/>
                </a:cxn>
                <a:cxn ang="0">
                  <a:pos x="398" y="192"/>
                </a:cxn>
                <a:cxn ang="0">
                  <a:pos x="389" y="185"/>
                </a:cxn>
                <a:cxn ang="0">
                  <a:pos x="380" y="173"/>
                </a:cxn>
                <a:cxn ang="0">
                  <a:pos x="372" y="149"/>
                </a:cxn>
                <a:cxn ang="0">
                  <a:pos x="378" y="122"/>
                </a:cxn>
                <a:cxn ang="0">
                  <a:pos x="360" y="98"/>
                </a:cxn>
                <a:cxn ang="0">
                  <a:pos x="347" y="87"/>
                </a:cxn>
                <a:cxn ang="0">
                  <a:pos x="347" y="65"/>
                </a:cxn>
                <a:cxn ang="0">
                  <a:pos x="342" y="53"/>
                </a:cxn>
                <a:cxn ang="0">
                  <a:pos x="309" y="47"/>
                </a:cxn>
                <a:cxn ang="0">
                  <a:pos x="276" y="18"/>
                </a:cxn>
                <a:cxn ang="0">
                  <a:pos x="248" y="17"/>
                </a:cxn>
                <a:cxn ang="0">
                  <a:pos x="219" y="15"/>
                </a:cxn>
                <a:cxn ang="0">
                  <a:pos x="206" y="24"/>
                </a:cxn>
                <a:cxn ang="0">
                  <a:pos x="183" y="20"/>
                </a:cxn>
                <a:cxn ang="0">
                  <a:pos x="153" y="14"/>
                </a:cxn>
                <a:cxn ang="0">
                  <a:pos x="114" y="14"/>
                </a:cxn>
                <a:cxn ang="0">
                  <a:pos x="80" y="0"/>
                </a:cxn>
                <a:cxn ang="0">
                  <a:pos x="24" y="2"/>
                </a:cxn>
                <a:cxn ang="0">
                  <a:pos x="0" y="2"/>
                </a:cxn>
              </a:cxnLst>
              <a:rect l="0" t="0" r="r" b="b"/>
              <a:pathLst>
                <a:path w="801" h="477">
                  <a:moveTo>
                    <a:pt x="801" y="474"/>
                  </a:moveTo>
                  <a:cubicBezTo>
                    <a:pt x="793" y="463"/>
                    <a:pt x="790" y="457"/>
                    <a:pt x="776" y="455"/>
                  </a:cubicBezTo>
                  <a:cubicBezTo>
                    <a:pt x="763" y="456"/>
                    <a:pt x="758" y="457"/>
                    <a:pt x="747" y="459"/>
                  </a:cubicBezTo>
                  <a:cubicBezTo>
                    <a:pt x="742" y="463"/>
                    <a:pt x="738" y="464"/>
                    <a:pt x="732" y="465"/>
                  </a:cubicBezTo>
                  <a:cubicBezTo>
                    <a:pt x="708" y="477"/>
                    <a:pt x="699" y="464"/>
                    <a:pt x="684" y="455"/>
                  </a:cubicBezTo>
                  <a:cubicBezTo>
                    <a:pt x="680" y="448"/>
                    <a:pt x="668" y="442"/>
                    <a:pt x="660" y="440"/>
                  </a:cubicBezTo>
                  <a:cubicBezTo>
                    <a:pt x="650" y="433"/>
                    <a:pt x="639" y="430"/>
                    <a:pt x="627" y="428"/>
                  </a:cubicBezTo>
                  <a:cubicBezTo>
                    <a:pt x="612" y="417"/>
                    <a:pt x="597" y="417"/>
                    <a:pt x="578" y="416"/>
                  </a:cubicBezTo>
                  <a:cubicBezTo>
                    <a:pt x="573" y="413"/>
                    <a:pt x="570" y="411"/>
                    <a:pt x="564" y="410"/>
                  </a:cubicBezTo>
                  <a:cubicBezTo>
                    <a:pt x="553" y="405"/>
                    <a:pt x="566" y="410"/>
                    <a:pt x="540" y="407"/>
                  </a:cubicBezTo>
                  <a:cubicBezTo>
                    <a:pt x="529" y="406"/>
                    <a:pt x="524" y="389"/>
                    <a:pt x="516" y="383"/>
                  </a:cubicBezTo>
                  <a:cubicBezTo>
                    <a:pt x="513" y="379"/>
                    <a:pt x="510" y="373"/>
                    <a:pt x="506" y="369"/>
                  </a:cubicBezTo>
                  <a:cubicBezTo>
                    <a:pt x="503" y="366"/>
                    <a:pt x="497" y="362"/>
                    <a:pt x="497" y="362"/>
                  </a:cubicBezTo>
                  <a:cubicBezTo>
                    <a:pt x="494" y="357"/>
                    <a:pt x="491" y="353"/>
                    <a:pt x="489" y="347"/>
                  </a:cubicBezTo>
                  <a:cubicBezTo>
                    <a:pt x="487" y="316"/>
                    <a:pt x="476" y="315"/>
                    <a:pt x="446" y="312"/>
                  </a:cubicBezTo>
                  <a:cubicBezTo>
                    <a:pt x="432" y="304"/>
                    <a:pt x="424" y="290"/>
                    <a:pt x="411" y="282"/>
                  </a:cubicBezTo>
                  <a:cubicBezTo>
                    <a:pt x="401" y="269"/>
                    <a:pt x="414" y="262"/>
                    <a:pt x="425" y="260"/>
                  </a:cubicBezTo>
                  <a:cubicBezTo>
                    <a:pt x="430" y="256"/>
                    <a:pt x="434" y="255"/>
                    <a:pt x="437" y="249"/>
                  </a:cubicBezTo>
                  <a:cubicBezTo>
                    <a:pt x="439" y="238"/>
                    <a:pt x="445" y="221"/>
                    <a:pt x="429" y="218"/>
                  </a:cubicBezTo>
                  <a:cubicBezTo>
                    <a:pt x="424" y="214"/>
                    <a:pt x="420" y="213"/>
                    <a:pt x="414" y="212"/>
                  </a:cubicBezTo>
                  <a:cubicBezTo>
                    <a:pt x="406" y="208"/>
                    <a:pt x="404" y="198"/>
                    <a:pt x="398" y="192"/>
                  </a:cubicBezTo>
                  <a:cubicBezTo>
                    <a:pt x="395" y="189"/>
                    <a:pt x="389" y="185"/>
                    <a:pt x="389" y="185"/>
                  </a:cubicBezTo>
                  <a:cubicBezTo>
                    <a:pt x="387" y="179"/>
                    <a:pt x="385" y="177"/>
                    <a:pt x="380" y="173"/>
                  </a:cubicBezTo>
                  <a:cubicBezTo>
                    <a:pt x="375" y="165"/>
                    <a:pt x="376" y="157"/>
                    <a:pt x="372" y="149"/>
                  </a:cubicBezTo>
                  <a:cubicBezTo>
                    <a:pt x="373" y="140"/>
                    <a:pt x="372" y="130"/>
                    <a:pt x="378" y="122"/>
                  </a:cubicBezTo>
                  <a:cubicBezTo>
                    <a:pt x="382" y="107"/>
                    <a:pt x="374" y="101"/>
                    <a:pt x="360" y="98"/>
                  </a:cubicBezTo>
                  <a:cubicBezTo>
                    <a:pt x="355" y="95"/>
                    <a:pt x="352" y="90"/>
                    <a:pt x="347" y="87"/>
                  </a:cubicBezTo>
                  <a:cubicBezTo>
                    <a:pt x="343" y="80"/>
                    <a:pt x="343" y="73"/>
                    <a:pt x="347" y="65"/>
                  </a:cubicBezTo>
                  <a:cubicBezTo>
                    <a:pt x="348" y="58"/>
                    <a:pt x="350" y="55"/>
                    <a:pt x="342" y="53"/>
                  </a:cubicBezTo>
                  <a:cubicBezTo>
                    <a:pt x="332" y="48"/>
                    <a:pt x="320" y="49"/>
                    <a:pt x="309" y="47"/>
                  </a:cubicBezTo>
                  <a:cubicBezTo>
                    <a:pt x="297" y="41"/>
                    <a:pt x="288" y="19"/>
                    <a:pt x="276" y="18"/>
                  </a:cubicBezTo>
                  <a:cubicBezTo>
                    <a:pt x="267" y="17"/>
                    <a:pt x="257" y="17"/>
                    <a:pt x="248" y="17"/>
                  </a:cubicBezTo>
                  <a:cubicBezTo>
                    <a:pt x="229" y="13"/>
                    <a:pt x="239" y="14"/>
                    <a:pt x="219" y="15"/>
                  </a:cubicBezTo>
                  <a:cubicBezTo>
                    <a:pt x="214" y="18"/>
                    <a:pt x="210" y="20"/>
                    <a:pt x="206" y="24"/>
                  </a:cubicBezTo>
                  <a:cubicBezTo>
                    <a:pt x="195" y="23"/>
                    <a:pt x="192" y="22"/>
                    <a:pt x="183" y="20"/>
                  </a:cubicBezTo>
                  <a:cubicBezTo>
                    <a:pt x="174" y="15"/>
                    <a:pt x="163" y="15"/>
                    <a:pt x="153" y="14"/>
                  </a:cubicBezTo>
                  <a:cubicBezTo>
                    <a:pt x="151" y="14"/>
                    <a:pt x="123" y="16"/>
                    <a:pt x="114" y="14"/>
                  </a:cubicBezTo>
                  <a:cubicBezTo>
                    <a:pt x="103" y="11"/>
                    <a:pt x="93" y="3"/>
                    <a:pt x="80" y="0"/>
                  </a:cubicBezTo>
                  <a:cubicBezTo>
                    <a:pt x="61" y="1"/>
                    <a:pt x="43" y="2"/>
                    <a:pt x="24" y="2"/>
                  </a:cubicBezTo>
                  <a:cubicBezTo>
                    <a:pt x="16" y="2"/>
                    <a:pt x="0" y="2"/>
                    <a:pt x="0" y="2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2" name="Freeform 104"/>
            <p:cNvSpPr>
              <a:spLocks/>
            </p:cNvSpPr>
            <p:nvPr/>
          </p:nvSpPr>
          <p:spPr bwMode="auto">
            <a:xfrm>
              <a:off x="898" y="967"/>
              <a:ext cx="322" cy="322"/>
            </a:xfrm>
            <a:custGeom>
              <a:avLst/>
              <a:gdLst/>
              <a:ahLst/>
              <a:cxnLst>
                <a:cxn ang="0">
                  <a:pos x="0" y="313"/>
                </a:cxn>
                <a:cxn ang="0">
                  <a:pos x="23" y="291"/>
                </a:cxn>
                <a:cxn ang="0">
                  <a:pos x="62" y="249"/>
                </a:cxn>
                <a:cxn ang="0">
                  <a:pos x="84" y="243"/>
                </a:cxn>
                <a:cxn ang="0">
                  <a:pos x="98" y="235"/>
                </a:cxn>
                <a:cxn ang="0">
                  <a:pos x="108" y="193"/>
                </a:cxn>
                <a:cxn ang="0">
                  <a:pos x="158" y="153"/>
                </a:cxn>
                <a:cxn ang="0">
                  <a:pos x="200" y="127"/>
                </a:cxn>
                <a:cxn ang="0">
                  <a:pos x="236" y="124"/>
                </a:cxn>
                <a:cxn ang="0">
                  <a:pos x="245" y="112"/>
                </a:cxn>
                <a:cxn ang="0">
                  <a:pos x="257" y="78"/>
                </a:cxn>
                <a:cxn ang="0">
                  <a:pos x="275" y="58"/>
                </a:cxn>
                <a:cxn ang="0">
                  <a:pos x="281" y="39"/>
                </a:cxn>
                <a:cxn ang="0">
                  <a:pos x="297" y="19"/>
                </a:cxn>
                <a:cxn ang="0">
                  <a:pos x="311" y="10"/>
                </a:cxn>
                <a:cxn ang="0">
                  <a:pos x="315" y="0"/>
                </a:cxn>
              </a:cxnLst>
              <a:rect l="0" t="0" r="r" b="b"/>
              <a:pathLst>
                <a:path w="315" h="313">
                  <a:moveTo>
                    <a:pt x="0" y="313"/>
                  </a:moveTo>
                  <a:cubicBezTo>
                    <a:pt x="12" y="311"/>
                    <a:pt x="18" y="301"/>
                    <a:pt x="23" y="291"/>
                  </a:cubicBezTo>
                  <a:cubicBezTo>
                    <a:pt x="26" y="276"/>
                    <a:pt x="46" y="252"/>
                    <a:pt x="62" y="249"/>
                  </a:cubicBezTo>
                  <a:cubicBezTo>
                    <a:pt x="69" y="246"/>
                    <a:pt x="77" y="244"/>
                    <a:pt x="84" y="243"/>
                  </a:cubicBezTo>
                  <a:cubicBezTo>
                    <a:pt x="89" y="241"/>
                    <a:pt x="93" y="238"/>
                    <a:pt x="98" y="235"/>
                  </a:cubicBezTo>
                  <a:cubicBezTo>
                    <a:pt x="108" y="222"/>
                    <a:pt x="102" y="208"/>
                    <a:pt x="108" y="193"/>
                  </a:cubicBezTo>
                  <a:cubicBezTo>
                    <a:pt x="114" y="178"/>
                    <a:pt x="142" y="156"/>
                    <a:pt x="158" y="153"/>
                  </a:cubicBezTo>
                  <a:cubicBezTo>
                    <a:pt x="173" y="146"/>
                    <a:pt x="184" y="131"/>
                    <a:pt x="200" y="127"/>
                  </a:cubicBezTo>
                  <a:cubicBezTo>
                    <a:pt x="212" y="124"/>
                    <a:pt x="224" y="125"/>
                    <a:pt x="236" y="124"/>
                  </a:cubicBezTo>
                  <a:cubicBezTo>
                    <a:pt x="241" y="120"/>
                    <a:pt x="243" y="118"/>
                    <a:pt x="245" y="112"/>
                  </a:cubicBezTo>
                  <a:cubicBezTo>
                    <a:pt x="243" y="99"/>
                    <a:pt x="241" y="81"/>
                    <a:pt x="257" y="78"/>
                  </a:cubicBezTo>
                  <a:cubicBezTo>
                    <a:pt x="266" y="71"/>
                    <a:pt x="270" y="69"/>
                    <a:pt x="275" y="58"/>
                  </a:cubicBezTo>
                  <a:cubicBezTo>
                    <a:pt x="277" y="48"/>
                    <a:pt x="271" y="41"/>
                    <a:pt x="281" y="39"/>
                  </a:cubicBezTo>
                  <a:cubicBezTo>
                    <a:pt x="287" y="36"/>
                    <a:pt x="293" y="25"/>
                    <a:pt x="297" y="19"/>
                  </a:cubicBezTo>
                  <a:cubicBezTo>
                    <a:pt x="298" y="13"/>
                    <a:pt x="308" y="16"/>
                    <a:pt x="311" y="10"/>
                  </a:cubicBezTo>
                  <a:cubicBezTo>
                    <a:pt x="312" y="6"/>
                    <a:pt x="315" y="0"/>
                    <a:pt x="315" y="0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3" name="Freeform 105"/>
            <p:cNvSpPr>
              <a:spLocks/>
            </p:cNvSpPr>
            <p:nvPr/>
          </p:nvSpPr>
          <p:spPr bwMode="auto">
            <a:xfrm>
              <a:off x="669" y="993"/>
              <a:ext cx="39" cy="74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0" y="27"/>
                </a:cxn>
                <a:cxn ang="0">
                  <a:pos x="0" y="72"/>
                </a:cxn>
              </a:cxnLst>
              <a:rect l="0" t="0" r="r" b="b"/>
              <a:pathLst>
                <a:path w="39" h="72">
                  <a:moveTo>
                    <a:pt x="39" y="0"/>
                  </a:moveTo>
                  <a:cubicBezTo>
                    <a:pt x="33" y="10"/>
                    <a:pt x="32" y="14"/>
                    <a:pt x="30" y="27"/>
                  </a:cubicBezTo>
                  <a:cubicBezTo>
                    <a:pt x="29" y="68"/>
                    <a:pt x="35" y="72"/>
                    <a:pt x="0" y="72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4" name="Freeform 106"/>
            <p:cNvSpPr>
              <a:spLocks/>
            </p:cNvSpPr>
            <p:nvPr/>
          </p:nvSpPr>
          <p:spPr bwMode="auto">
            <a:xfrm>
              <a:off x="613" y="1069"/>
              <a:ext cx="57" cy="198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5" y="34"/>
                </a:cxn>
                <a:cxn ang="0">
                  <a:pos x="9" y="52"/>
                </a:cxn>
                <a:cxn ang="0">
                  <a:pos x="3" y="79"/>
                </a:cxn>
                <a:cxn ang="0">
                  <a:pos x="6" y="123"/>
                </a:cxn>
                <a:cxn ang="0">
                  <a:pos x="2" y="154"/>
                </a:cxn>
                <a:cxn ang="0">
                  <a:pos x="5" y="192"/>
                </a:cxn>
              </a:cxnLst>
              <a:rect l="0" t="0" r="r" b="b"/>
              <a:pathLst>
                <a:path w="56" h="192">
                  <a:moveTo>
                    <a:pt x="56" y="0"/>
                  </a:moveTo>
                  <a:cubicBezTo>
                    <a:pt x="33" y="2"/>
                    <a:pt x="31" y="21"/>
                    <a:pt x="15" y="34"/>
                  </a:cubicBezTo>
                  <a:cubicBezTo>
                    <a:pt x="14" y="40"/>
                    <a:pt x="12" y="46"/>
                    <a:pt x="9" y="52"/>
                  </a:cubicBezTo>
                  <a:cubicBezTo>
                    <a:pt x="7" y="61"/>
                    <a:pt x="7" y="71"/>
                    <a:pt x="3" y="79"/>
                  </a:cubicBezTo>
                  <a:cubicBezTo>
                    <a:pt x="0" y="94"/>
                    <a:pt x="4" y="108"/>
                    <a:pt x="6" y="123"/>
                  </a:cubicBezTo>
                  <a:cubicBezTo>
                    <a:pt x="5" y="140"/>
                    <a:pt x="4" y="141"/>
                    <a:pt x="2" y="154"/>
                  </a:cubicBezTo>
                  <a:cubicBezTo>
                    <a:pt x="3" y="168"/>
                    <a:pt x="5" y="179"/>
                    <a:pt x="5" y="192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5" name="Freeform 107"/>
            <p:cNvSpPr>
              <a:spLocks/>
            </p:cNvSpPr>
            <p:nvPr/>
          </p:nvSpPr>
          <p:spPr bwMode="auto">
            <a:xfrm>
              <a:off x="513" y="1663"/>
              <a:ext cx="109" cy="397"/>
            </a:xfrm>
            <a:custGeom>
              <a:avLst/>
              <a:gdLst/>
              <a:ahLst/>
              <a:cxnLst>
                <a:cxn ang="0">
                  <a:pos x="106" y="0"/>
                </a:cxn>
                <a:cxn ang="0">
                  <a:pos x="88" y="13"/>
                </a:cxn>
                <a:cxn ang="0">
                  <a:pos x="63" y="43"/>
                </a:cxn>
                <a:cxn ang="0">
                  <a:pos x="49" y="49"/>
                </a:cxn>
                <a:cxn ang="0">
                  <a:pos x="31" y="70"/>
                </a:cxn>
                <a:cxn ang="0">
                  <a:pos x="28" y="97"/>
                </a:cxn>
                <a:cxn ang="0">
                  <a:pos x="3" y="127"/>
                </a:cxn>
                <a:cxn ang="0">
                  <a:pos x="10" y="144"/>
                </a:cxn>
                <a:cxn ang="0">
                  <a:pos x="4" y="162"/>
                </a:cxn>
                <a:cxn ang="0">
                  <a:pos x="16" y="240"/>
                </a:cxn>
                <a:cxn ang="0">
                  <a:pos x="21" y="253"/>
                </a:cxn>
                <a:cxn ang="0">
                  <a:pos x="27" y="289"/>
                </a:cxn>
                <a:cxn ang="0">
                  <a:pos x="33" y="310"/>
                </a:cxn>
                <a:cxn ang="0">
                  <a:pos x="42" y="328"/>
                </a:cxn>
                <a:cxn ang="0">
                  <a:pos x="54" y="346"/>
                </a:cxn>
                <a:cxn ang="0">
                  <a:pos x="60" y="360"/>
                </a:cxn>
                <a:cxn ang="0">
                  <a:pos x="63" y="385"/>
                </a:cxn>
              </a:cxnLst>
              <a:rect l="0" t="0" r="r" b="b"/>
              <a:pathLst>
                <a:path w="106" h="385">
                  <a:moveTo>
                    <a:pt x="106" y="0"/>
                  </a:moveTo>
                  <a:cubicBezTo>
                    <a:pt x="93" y="1"/>
                    <a:pt x="95" y="4"/>
                    <a:pt x="88" y="13"/>
                  </a:cubicBezTo>
                  <a:cubicBezTo>
                    <a:pt x="85" y="29"/>
                    <a:pt x="80" y="40"/>
                    <a:pt x="63" y="43"/>
                  </a:cubicBezTo>
                  <a:cubicBezTo>
                    <a:pt x="58" y="46"/>
                    <a:pt x="55" y="48"/>
                    <a:pt x="49" y="49"/>
                  </a:cubicBezTo>
                  <a:cubicBezTo>
                    <a:pt x="41" y="55"/>
                    <a:pt x="35" y="61"/>
                    <a:pt x="31" y="70"/>
                  </a:cubicBezTo>
                  <a:cubicBezTo>
                    <a:pt x="32" y="78"/>
                    <a:pt x="39" y="95"/>
                    <a:pt x="28" y="97"/>
                  </a:cubicBezTo>
                  <a:cubicBezTo>
                    <a:pt x="20" y="107"/>
                    <a:pt x="11" y="116"/>
                    <a:pt x="3" y="127"/>
                  </a:cubicBezTo>
                  <a:cubicBezTo>
                    <a:pt x="4" y="138"/>
                    <a:pt x="8" y="135"/>
                    <a:pt x="10" y="144"/>
                  </a:cubicBezTo>
                  <a:cubicBezTo>
                    <a:pt x="9" y="153"/>
                    <a:pt x="7" y="154"/>
                    <a:pt x="4" y="162"/>
                  </a:cubicBezTo>
                  <a:cubicBezTo>
                    <a:pt x="5" y="181"/>
                    <a:pt x="0" y="228"/>
                    <a:pt x="16" y="240"/>
                  </a:cubicBezTo>
                  <a:cubicBezTo>
                    <a:pt x="18" y="244"/>
                    <a:pt x="19" y="249"/>
                    <a:pt x="21" y="253"/>
                  </a:cubicBezTo>
                  <a:cubicBezTo>
                    <a:pt x="22" y="264"/>
                    <a:pt x="22" y="278"/>
                    <a:pt x="27" y="289"/>
                  </a:cubicBezTo>
                  <a:cubicBezTo>
                    <a:pt x="28" y="296"/>
                    <a:pt x="30" y="304"/>
                    <a:pt x="33" y="310"/>
                  </a:cubicBezTo>
                  <a:cubicBezTo>
                    <a:pt x="34" y="320"/>
                    <a:pt x="35" y="322"/>
                    <a:pt x="42" y="328"/>
                  </a:cubicBezTo>
                  <a:cubicBezTo>
                    <a:pt x="46" y="334"/>
                    <a:pt x="50" y="340"/>
                    <a:pt x="54" y="346"/>
                  </a:cubicBezTo>
                  <a:cubicBezTo>
                    <a:pt x="55" y="352"/>
                    <a:pt x="58" y="355"/>
                    <a:pt x="60" y="360"/>
                  </a:cubicBezTo>
                  <a:cubicBezTo>
                    <a:pt x="61" y="369"/>
                    <a:pt x="63" y="376"/>
                    <a:pt x="63" y="385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6" name="Freeform 108"/>
            <p:cNvSpPr>
              <a:spLocks/>
            </p:cNvSpPr>
            <p:nvPr/>
          </p:nvSpPr>
          <p:spPr bwMode="auto">
            <a:xfrm>
              <a:off x="668" y="1865"/>
              <a:ext cx="930" cy="107"/>
            </a:xfrm>
            <a:custGeom>
              <a:avLst/>
              <a:gdLst/>
              <a:ahLst/>
              <a:cxnLst>
                <a:cxn ang="0">
                  <a:pos x="909" y="36"/>
                </a:cxn>
                <a:cxn ang="0">
                  <a:pos x="876" y="45"/>
                </a:cxn>
                <a:cxn ang="0">
                  <a:pos x="863" y="54"/>
                </a:cxn>
                <a:cxn ang="0">
                  <a:pos x="807" y="77"/>
                </a:cxn>
                <a:cxn ang="0">
                  <a:pos x="783" y="101"/>
                </a:cxn>
                <a:cxn ang="0">
                  <a:pos x="744" y="74"/>
                </a:cxn>
                <a:cxn ang="0">
                  <a:pos x="723" y="59"/>
                </a:cxn>
                <a:cxn ang="0">
                  <a:pos x="705" y="53"/>
                </a:cxn>
                <a:cxn ang="0">
                  <a:pos x="666" y="41"/>
                </a:cxn>
                <a:cxn ang="0">
                  <a:pos x="651" y="35"/>
                </a:cxn>
                <a:cxn ang="0">
                  <a:pos x="612" y="21"/>
                </a:cxn>
                <a:cxn ang="0">
                  <a:pos x="555" y="41"/>
                </a:cxn>
                <a:cxn ang="0">
                  <a:pos x="528" y="29"/>
                </a:cxn>
                <a:cxn ang="0">
                  <a:pos x="486" y="20"/>
                </a:cxn>
                <a:cxn ang="0">
                  <a:pos x="426" y="51"/>
                </a:cxn>
                <a:cxn ang="0">
                  <a:pos x="411" y="57"/>
                </a:cxn>
                <a:cxn ang="0">
                  <a:pos x="396" y="63"/>
                </a:cxn>
                <a:cxn ang="0">
                  <a:pos x="371" y="71"/>
                </a:cxn>
                <a:cxn ang="0">
                  <a:pos x="342" y="69"/>
                </a:cxn>
                <a:cxn ang="0">
                  <a:pos x="320" y="59"/>
                </a:cxn>
                <a:cxn ang="0">
                  <a:pos x="297" y="38"/>
                </a:cxn>
                <a:cxn ang="0">
                  <a:pos x="270" y="20"/>
                </a:cxn>
                <a:cxn ang="0">
                  <a:pos x="234" y="8"/>
                </a:cxn>
                <a:cxn ang="0">
                  <a:pos x="197" y="2"/>
                </a:cxn>
                <a:cxn ang="0">
                  <a:pos x="117" y="6"/>
                </a:cxn>
                <a:cxn ang="0">
                  <a:pos x="99" y="12"/>
                </a:cxn>
                <a:cxn ang="0">
                  <a:pos x="78" y="18"/>
                </a:cxn>
                <a:cxn ang="0">
                  <a:pos x="56" y="30"/>
                </a:cxn>
                <a:cxn ang="0">
                  <a:pos x="9" y="56"/>
                </a:cxn>
                <a:cxn ang="0">
                  <a:pos x="3" y="71"/>
                </a:cxn>
                <a:cxn ang="0">
                  <a:pos x="0" y="104"/>
                </a:cxn>
              </a:cxnLst>
              <a:rect l="0" t="0" r="r" b="b"/>
              <a:pathLst>
                <a:path w="909" h="104">
                  <a:moveTo>
                    <a:pt x="909" y="36"/>
                  </a:moveTo>
                  <a:cubicBezTo>
                    <a:pt x="895" y="38"/>
                    <a:pt x="888" y="43"/>
                    <a:pt x="876" y="45"/>
                  </a:cubicBezTo>
                  <a:cubicBezTo>
                    <a:pt x="871" y="51"/>
                    <a:pt x="868" y="49"/>
                    <a:pt x="863" y="54"/>
                  </a:cubicBezTo>
                  <a:cubicBezTo>
                    <a:pt x="837" y="78"/>
                    <a:pt x="854" y="74"/>
                    <a:pt x="807" y="77"/>
                  </a:cubicBezTo>
                  <a:cubicBezTo>
                    <a:pt x="797" y="84"/>
                    <a:pt x="789" y="91"/>
                    <a:pt x="783" y="101"/>
                  </a:cubicBezTo>
                  <a:cubicBezTo>
                    <a:pt x="759" y="96"/>
                    <a:pt x="764" y="86"/>
                    <a:pt x="744" y="74"/>
                  </a:cubicBezTo>
                  <a:cubicBezTo>
                    <a:pt x="740" y="67"/>
                    <a:pt x="731" y="61"/>
                    <a:pt x="723" y="59"/>
                  </a:cubicBezTo>
                  <a:cubicBezTo>
                    <a:pt x="717" y="56"/>
                    <a:pt x="711" y="54"/>
                    <a:pt x="705" y="53"/>
                  </a:cubicBezTo>
                  <a:cubicBezTo>
                    <a:pt x="695" y="48"/>
                    <a:pt x="677" y="43"/>
                    <a:pt x="666" y="41"/>
                  </a:cubicBezTo>
                  <a:cubicBezTo>
                    <a:pt x="661" y="38"/>
                    <a:pt x="657" y="36"/>
                    <a:pt x="651" y="35"/>
                  </a:cubicBezTo>
                  <a:cubicBezTo>
                    <a:pt x="638" y="25"/>
                    <a:pt x="628" y="23"/>
                    <a:pt x="612" y="21"/>
                  </a:cubicBezTo>
                  <a:cubicBezTo>
                    <a:pt x="579" y="23"/>
                    <a:pt x="579" y="26"/>
                    <a:pt x="555" y="41"/>
                  </a:cubicBezTo>
                  <a:cubicBezTo>
                    <a:pt x="543" y="39"/>
                    <a:pt x="539" y="31"/>
                    <a:pt x="528" y="29"/>
                  </a:cubicBezTo>
                  <a:cubicBezTo>
                    <a:pt x="498" y="31"/>
                    <a:pt x="508" y="24"/>
                    <a:pt x="486" y="20"/>
                  </a:cubicBezTo>
                  <a:cubicBezTo>
                    <a:pt x="462" y="22"/>
                    <a:pt x="449" y="46"/>
                    <a:pt x="426" y="51"/>
                  </a:cubicBezTo>
                  <a:cubicBezTo>
                    <a:pt x="421" y="55"/>
                    <a:pt x="417" y="56"/>
                    <a:pt x="411" y="57"/>
                  </a:cubicBezTo>
                  <a:cubicBezTo>
                    <a:pt x="406" y="61"/>
                    <a:pt x="402" y="62"/>
                    <a:pt x="396" y="63"/>
                  </a:cubicBezTo>
                  <a:cubicBezTo>
                    <a:pt x="388" y="67"/>
                    <a:pt x="379" y="68"/>
                    <a:pt x="371" y="71"/>
                  </a:cubicBezTo>
                  <a:cubicBezTo>
                    <a:pt x="361" y="70"/>
                    <a:pt x="352" y="70"/>
                    <a:pt x="342" y="69"/>
                  </a:cubicBezTo>
                  <a:cubicBezTo>
                    <a:pt x="335" y="68"/>
                    <a:pt x="333" y="60"/>
                    <a:pt x="320" y="59"/>
                  </a:cubicBezTo>
                  <a:cubicBezTo>
                    <a:pt x="309" y="54"/>
                    <a:pt x="307" y="44"/>
                    <a:pt x="297" y="38"/>
                  </a:cubicBezTo>
                  <a:cubicBezTo>
                    <a:pt x="291" y="30"/>
                    <a:pt x="280" y="22"/>
                    <a:pt x="270" y="20"/>
                  </a:cubicBezTo>
                  <a:cubicBezTo>
                    <a:pt x="261" y="9"/>
                    <a:pt x="247" y="9"/>
                    <a:pt x="234" y="8"/>
                  </a:cubicBezTo>
                  <a:cubicBezTo>
                    <a:pt x="221" y="5"/>
                    <a:pt x="211" y="3"/>
                    <a:pt x="197" y="2"/>
                  </a:cubicBezTo>
                  <a:cubicBezTo>
                    <a:pt x="131" y="3"/>
                    <a:pt x="149" y="0"/>
                    <a:pt x="117" y="6"/>
                  </a:cubicBezTo>
                  <a:cubicBezTo>
                    <a:pt x="111" y="9"/>
                    <a:pt x="105" y="11"/>
                    <a:pt x="99" y="12"/>
                  </a:cubicBezTo>
                  <a:cubicBezTo>
                    <a:pt x="93" y="15"/>
                    <a:pt x="85" y="17"/>
                    <a:pt x="78" y="18"/>
                  </a:cubicBezTo>
                  <a:cubicBezTo>
                    <a:pt x="70" y="22"/>
                    <a:pt x="63" y="25"/>
                    <a:pt x="56" y="30"/>
                  </a:cubicBezTo>
                  <a:cubicBezTo>
                    <a:pt x="40" y="56"/>
                    <a:pt x="44" y="53"/>
                    <a:pt x="9" y="56"/>
                  </a:cubicBezTo>
                  <a:cubicBezTo>
                    <a:pt x="5" y="61"/>
                    <a:pt x="5" y="65"/>
                    <a:pt x="3" y="71"/>
                  </a:cubicBezTo>
                  <a:cubicBezTo>
                    <a:pt x="1" y="82"/>
                    <a:pt x="0" y="93"/>
                    <a:pt x="0" y="104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7" name="Freeform 109"/>
            <p:cNvSpPr>
              <a:spLocks/>
            </p:cNvSpPr>
            <p:nvPr/>
          </p:nvSpPr>
          <p:spPr bwMode="auto">
            <a:xfrm>
              <a:off x="510" y="1878"/>
              <a:ext cx="411" cy="285"/>
            </a:xfrm>
            <a:custGeom>
              <a:avLst/>
              <a:gdLst/>
              <a:ahLst/>
              <a:cxnLst>
                <a:cxn ang="0">
                  <a:pos x="402" y="0"/>
                </a:cxn>
                <a:cxn ang="0">
                  <a:pos x="381" y="19"/>
                </a:cxn>
                <a:cxn ang="0">
                  <a:pos x="363" y="25"/>
                </a:cxn>
                <a:cxn ang="0">
                  <a:pos x="345" y="45"/>
                </a:cxn>
                <a:cxn ang="0">
                  <a:pos x="305" y="91"/>
                </a:cxn>
                <a:cxn ang="0">
                  <a:pos x="294" y="109"/>
                </a:cxn>
                <a:cxn ang="0">
                  <a:pos x="279" y="133"/>
                </a:cxn>
                <a:cxn ang="0">
                  <a:pos x="237" y="123"/>
                </a:cxn>
                <a:cxn ang="0">
                  <a:pos x="183" y="133"/>
                </a:cxn>
                <a:cxn ang="0">
                  <a:pos x="170" y="141"/>
                </a:cxn>
                <a:cxn ang="0">
                  <a:pos x="147" y="135"/>
                </a:cxn>
                <a:cxn ang="0">
                  <a:pos x="120" y="136"/>
                </a:cxn>
                <a:cxn ang="0">
                  <a:pos x="102" y="145"/>
                </a:cxn>
                <a:cxn ang="0">
                  <a:pos x="89" y="156"/>
                </a:cxn>
                <a:cxn ang="0">
                  <a:pos x="78" y="163"/>
                </a:cxn>
                <a:cxn ang="0">
                  <a:pos x="66" y="172"/>
                </a:cxn>
                <a:cxn ang="0">
                  <a:pos x="50" y="183"/>
                </a:cxn>
                <a:cxn ang="0">
                  <a:pos x="42" y="196"/>
                </a:cxn>
                <a:cxn ang="0">
                  <a:pos x="36" y="247"/>
                </a:cxn>
                <a:cxn ang="0">
                  <a:pos x="15" y="271"/>
                </a:cxn>
                <a:cxn ang="0">
                  <a:pos x="6" y="276"/>
                </a:cxn>
              </a:cxnLst>
              <a:rect l="0" t="0" r="r" b="b"/>
              <a:pathLst>
                <a:path w="402" h="276">
                  <a:moveTo>
                    <a:pt x="402" y="0"/>
                  </a:moveTo>
                  <a:cubicBezTo>
                    <a:pt x="401" y="9"/>
                    <a:pt x="390" y="18"/>
                    <a:pt x="381" y="19"/>
                  </a:cubicBezTo>
                  <a:cubicBezTo>
                    <a:pt x="375" y="22"/>
                    <a:pt x="369" y="24"/>
                    <a:pt x="363" y="25"/>
                  </a:cubicBezTo>
                  <a:cubicBezTo>
                    <a:pt x="355" y="31"/>
                    <a:pt x="350" y="36"/>
                    <a:pt x="345" y="45"/>
                  </a:cubicBezTo>
                  <a:cubicBezTo>
                    <a:pt x="341" y="68"/>
                    <a:pt x="322" y="78"/>
                    <a:pt x="305" y="91"/>
                  </a:cubicBezTo>
                  <a:cubicBezTo>
                    <a:pt x="301" y="98"/>
                    <a:pt x="298" y="102"/>
                    <a:pt x="294" y="109"/>
                  </a:cubicBezTo>
                  <a:cubicBezTo>
                    <a:pt x="292" y="120"/>
                    <a:pt x="289" y="127"/>
                    <a:pt x="279" y="133"/>
                  </a:cubicBezTo>
                  <a:cubicBezTo>
                    <a:pt x="261" y="132"/>
                    <a:pt x="253" y="126"/>
                    <a:pt x="237" y="123"/>
                  </a:cubicBezTo>
                  <a:cubicBezTo>
                    <a:pt x="180" y="125"/>
                    <a:pt x="214" y="127"/>
                    <a:pt x="183" y="133"/>
                  </a:cubicBezTo>
                  <a:cubicBezTo>
                    <a:pt x="179" y="140"/>
                    <a:pt x="176" y="138"/>
                    <a:pt x="170" y="141"/>
                  </a:cubicBezTo>
                  <a:cubicBezTo>
                    <a:pt x="162" y="139"/>
                    <a:pt x="155" y="137"/>
                    <a:pt x="147" y="135"/>
                  </a:cubicBezTo>
                  <a:cubicBezTo>
                    <a:pt x="138" y="131"/>
                    <a:pt x="129" y="134"/>
                    <a:pt x="120" y="136"/>
                  </a:cubicBezTo>
                  <a:cubicBezTo>
                    <a:pt x="114" y="140"/>
                    <a:pt x="109" y="144"/>
                    <a:pt x="102" y="145"/>
                  </a:cubicBezTo>
                  <a:cubicBezTo>
                    <a:pt x="98" y="150"/>
                    <a:pt x="94" y="153"/>
                    <a:pt x="89" y="156"/>
                  </a:cubicBezTo>
                  <a:cubicBezTo>
                    <a:pt x="85" y="158"/>
                    <a:pt x="78" y="163"/>
                    <a:pt x="78" y="163"/>
                  </a:cubicBezTo>
                  <a:cubicBezTo>
                    <a:pt x="74" y="169"/>
                    <a:pt x="73" y="171"/>
                    <a:pt x="66" y="172"/>
                  </a:cubicBezTo>
                  <a:cubicBezTo>
                    <a:pt x="58" y="176"/>
                    <a:pt x="57" y="178"/>
                    <a:pt x="50" y="183"/>
                  </a:cubicBezTo>
                  <a:cubicBezTo>
                    <a:pt x="48" y="188"/>
                    <a:pt x="45" y="192"/>
                    <a:pt x="42" y="196"/>
                  </a:cubicBezTo>
                  <a:cubicBezTo>
                    <a:pt x="40" y="213"/>
                    <a:pt x="41" y="231"/>
                    <a:pt x="36" y="247"/>
                  </a:cubicBezTo>
                  <a:cubicBezTo>
                    <a:pt x="34" y="264"/>
                    <a:pt x="32" y="269"/>
                    <a:pt x="15" y="271"/>
                  </a:cubicBezTo>
                  <a:cubicBezTo>
                    <a:pt x="11" y="272"/>
                    <a:pt x="0" y="272"/>
                    <a:pt x="6" y="276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8" name="Freeform 110"/>
            <p:cNvSpPr>
              <a:spLocks/>
            </p:cNvSpPr>
            <p:nvPr/>
          </p:nvSpPr>
          <p:spPr bwMode="auto">
            <a:xfrm>
              <a:off x="763" y="1995"/>
              <a:ext cx="635" cy="612"/>
            </a:xfrm>
            <a:custGeom>
              <a:avLst/>
              <a:gdLst/>
              <a:ahLst/>
              <a:cxnLst>
                <a:cxn ang="0">
                  <a:pos x="621" y="0"/>
                </a:cxn>
                <a:cxn ang="0">
                  <a:pos x="594" y="21"/>
                </a:cxn>
                <a:cxn ang="0">
                  <a:pos x="585" y="117"/>
                </a:cxn>
                <a:cxn ang="0">
                  <a:pos x="561" y="141"/>
                </a:cxn>
                <a:cxn ang="0">
                  <a:pos x="540" y="177"/>
                </a:cxn>
                <a:cxn ang="0">
                  <a:pos x="534" y="195"/>
                </a:cxn>
                <a:cxn ang="0">
                  <a:pos x="513" y="231"/>
                </a:cxn>
                <a:cxn ang="0">
                  <a:pos x="498" y="261"/>
                </a:cxn>
                <a:cxn ang="0">
                  <a:pos x="417" y="303"/>
                </a:cxn>
                <a:cxn ang="0">
                  <a:pos x="381" y="324"/>
                </a:cxn>
                <a:cxn ang="0">
                  <a:pos x="351" y="372"/>
                </a:cxn>
                <a:cxn ang="0">
                  <a:pos x="330" y="399"/>
                </a:cxn>
                <a:cxn ang="0">
                  <a:pos x="324" y="426"/>
                </a:cxn>
                <a:cxn ang="0">
                  <a:pos x="297" y="444"/>
                </a:cxn>
                <a:cxn ang="0">
                  <a:pos x="288" y="450"/>
                </a:cxn>
                <a:cxn ang="0">
                  <a:pos x="261" y="483"/>
                </a:cxn>
                <a:cxn ang="0">
                  <a:pos x="237" y="537"/>
                </a:cxn>
                <a:cxn ang="0">
                  <a:pos x="213" y="570"/>
                </a:cxn>
                <a:cxn ang="0">
                  <a:pos x="155" y="570"/>
                </a:cxn>
                <a:cxn ang="0">
                  <a:pos x="122" y="567"/>
                </a:cxn>
                <a:cxn ang="0">
                  <a:pos x="89" y="576"/>
                </a:cxn>
                <a:cxn ang="0">
                  <a:pos x="45" y="561"/>
                </a:cxn>
                <a:cxn ang="0">
                  <a:pos x="36" y="555"/>
                </a:cxn>
                <a:cxn ang="0">
                  <a:pos x="0" y="552"/>
                </a:cxn>
              </a:cxnLst>
              <a:rect l="0" t="0" r="r" b="b"/>
              <a:pathLst>
                <a:path w="621" h="594">
                  <a:moveTo>
                    <a:pt x="621" y="0"/>
                  </a:moveTo>
                  <a:cubicBezTo>
                    <a:pt x="605" y="3"/>
                    <a:pt x="599" y="5"/>
                    <a:pt x="594" y="21"/>
                  </a:cubicBezTo>
                  <a:cubicBezTo>
                    <a:pt x="595" y="37"/>
                    <a:pt x="612" y="108"/>
                    <a:pt x="585" y="117"/>
                  </a:cubicBezTo>
                  <a:cubicBezTo>
                    <a:pt x="576" y="126"/>
                    <a:pt x="571" y="134"/>
                    <a:pt x="561" y="141"/>
                  </a:cubicBezTo>
                  <a:cubicBezTo>
                    <a:pt x="556" y="155"/>
                    <a:pt x="548" y="165"/>
                    <a:pt x="540" y="177"/>
                  </a:cubicBezTo>
                  <a:cubicBezTo>
                    <a:pt x="536" y="182"/>
                    <a:pt x="538" y="190"/>
                    <a:pt x="534" y="195"/>
                  </a:cubicBezTo>
                  <a:cubicBezTo>
                    <a:pt x="525" y="208"/>
                    <a:pt x="520" y="218"/>
                    <a:pt x="513" y="231"/>
                  </a:cubicBezTo>
                  <a:cubicBezTo>
                    <a:pt x="508" y="240"/>
                    <a:pt x="506" y="254"/>
                    <a:pt x="498" y="261"/>
                  </a:cubicBezTo>
                  <a:cubicBezTo>
                    <a:pt x="474" y="282"/>
                    <a:pt x="444" y="288"/>
                    <a:pt x="417" y="303"/>
                  </a:cubicBezTo>
                  <a:cubicBezTo>
                    <a:pt x="404" y="310"/>
                    <a:pt x="395" y="319"/>
                    <a:pt x="381" y="324"/>
                  </a:cubicBezTo>
                  <a:cubicBezTo>
                    <a:pt x="341" y="317"/>
                    <a:pt x="358" y="325"/>
                    <a:pt x="351" y="372"/>
                  </a:cubicBezTo>
                  <a:cubicBezTo>
                    <a:pt x="349" y="382"/>
                    <a:pt x="335" y="390"/>
                    <a:pt x="330" y="399"/>
                  </a:cubicBezTo>
                  <a:cubicBezTo>
                    <a:pt x="326" y="407"/>
                    <a:pt x="329" y="418"/>
                    <a:pt x="324" y="426"/>
                  </a:cubicBezTo>
                  <a:cubicBezTo>
                    <a:pt x="318" y="435"/>
                    <a:pt x="306" y="438"/>
                    <a:pt x="297" y="444"/>
                  </a:cubicBezTo>
                  <a:cubicBezTo>
                    <a:pt x="294" y="446"/>
                    <a:pt x="288" y="450"/>
                    <a:pt x="288" y="450"/>
                  </a:cubicBezTo>
                  <a:cubicBezTo>
                    <a:pt x="279" y="463"/>
                    <a:pt x="270" y="469"/>
                    <a:pt x="261" y="483"/>
                  </a:cubicBezTo>
                  <a:cubicBezTo>
                    <a:pt x="251" y="499"/>
                    <a:pt x="248" y="521"/>
                    <a:pt x="237" y="537"/>
                  </a:cubicBezTo>
                  <a:cubicBezTo>
                    <a:pt x="233" y="570"/>
                    <a:pt x="234" y="556"/>
                    <a:pt x="213" y="570"/>
                  </a:cubicBezTo>
                  <a:cubicBezTo>
                    <a:pt x="197" y="594"/>
                    <a:pt x="213" y="577"/>
                    <a:pt x="155" y="570"/>
                  </a:cubicBezTo>
                  <a:cubicBezTo>
                    <a:pt x="149" y="569"/>
                    <a:pt x="122" y="567"/>
                    <a:pt x="122" y="567"/>
                  </a:cubicBezTo>
                  <a:cubicBezTo>
                    <a:pt x="108" y="568"/>
                    <a:pt x="108" y="582"/>
                    <a:pt x="89" y="576"/>
                  </a:cubicBezTo>
                  <a:cubicBezTo>
                    <a:pt x="86" y="575"/>
                    <a:pt x="48" y="564"/>
                    <a:pt x="45" y="561"/>
                  </a:cubicBezTo>
                  <a:cubicBezTo>
                    <a:pt x="42" y="558"/>
                    <a:pt x="39" y="556"/>
                    <a:pt x="36" y="555"/>
                  </a:cubicBezTo>
                  <a:cubicBezTo>
                    <a:pt x="24" y="551"/>
                    <a:pt x="12" y="552"/>
                    <a:pt x="0" y="552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9" name="Freeform 111"/>
            <p:cNvSpPr>
              <a:spLocks/>
            </p:cNvSpPr>
            <p:nvPr/>
          </p:nvSpPr>
          <p:spPr bwMode="auto">
            <a:xfrm>
              <a:off x="1364" y="2065"/>
              <a:ext cx="86" cy="59"/>
            </a:xfrm>
            <a:custGeom>
              <a:avLst/>
              <a:gdLst/>
              <a:ahLst/>
              <a:cxnLst>
                <a:cxn ang="0">
                  <a:pos x="0" y="51"/>
                </a:cxn>
                <a:cxn ang="0">
                  <a:pos x="14" y="59"/>
                </a:cxn>
                <a:cxn ang="0">
                  <a:pos x="42" y="34"/>
                </a:cxn>
                <a:cxn ang="0">
                  <a:pos x="86" y="0"/>
                </a:cxn>
              </a:cxnLst>
              <a:rect l="0" t="0" r="r" b="b"/>
              <a:pathLst>
                <a:path w="86" h="59">
                  <a:moveTo>
                    <a:pt x="0" y="51"/>
                  </a:moveTo>
                  <a:cubicBezTo>
                    <a:pt x="5" y="53"/>
                    <a:pt x="9" y="56"/>
                    <a:pt x="14" y="59"/>
                  </a:cubicBezTo>
                  <a:cubicBezTo>
                    <a:pt x="47" y="56"/>
                    <a:pt x="31" y="56"/>
                    <a:pt x="42" y="34"/>
                  </a:cubicBezTo>
                  <a:cubicBezTo>
                    <a:pt x="44" y="20"/>
                    <a:pt x="77" y="7"/>
                    <a:pt x="86" y="0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" name="Freeform 112"/>
            <p:cNvSpPr>
              <a:spLocks/>
            </p:cNvSpPr>
            <p:nvPr/>
          </p:nvSpPr>
          <p:spPr bwMode="auto">
            <a:xfrm>
              <a:off x="1150" y="1894"/>
              <a:ext cx="281" cy="9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19"/>
                </a:cxn>
                <a:cxn ang="0">
                  <a:pos x="32" y="52"/>
                </a:cxn>
                <a:cxn ang="0">
                  <a:pos x="56" y="42"/>
                </a:cxn>
                <a:cxn ang="0">
                  <a:pos x="78" y="61"/>
                </a:cxn>
                <a:cxn ang="0">
                  <a:pos x="98" y="64"/>
                </a:cxn>
                <a:cxn ang="0">
                  <a:pos x="153" y="76"/>
                </a:cxn>
                <a:cxn ang="0">
                  <a:pos x="203" y="75"/>
                </a:cxn>
                <a:cxn ang="0">
                  <a:pos x="224" y="93"/>
                </a:cxn>
                <a:cxn ang="0">
                  <a:pos x="251" y="87"/>
                </a:cxn>
                <a:cxn ang="0">
                  <a:pos x="275" y="88"/>
                </a:cxn>
              </a:cxnLst>
              <a:rect l="0" t="0" r="r" b="b"/>
              <a:pathLst>
                <a:path w="275" h="93">
                  <a:moveTo>
                    <a:pt x="0" y="0"/>
                  </a:moveTo>
                  <a:cubicBezTo>
                    <a:pt x="5" y="6"/>
                    <a:pt x="5" y="12"/>
                    <a:pt x="8" y="19"/>
                  </a:cubicBezTo>
                  <a:cubicBezTo>
                    <a:pt x="10" y="33"/>
                    <a:pt x="16" y="49"/>
                    <a:pt x="32" y="52"/>
                  </a:cubicBezTo>
                  <a:cubicBezTo>
                    <a:pt x="50" y="50"/>
                    <a:pt x="42" y="45"/>
                    <a:pt x="56" y="42"/>
                  </a:cubicBezTo>
                  <a:cubicBezTo>
                    <a:pt x="71" y="44"/>
                    <a:pt x="66" y="54"/>
                    <a:pt x="78" y="61"/>
                  </a:cubicBezTo>
                  <a:cubicBezTo>
                    <a:pt x="85" y="65"/>
                    <a:pt x="90" y="63"/>
                    <a:pt x="98" y="64"/>
                  </a:cubicBezTo>
                  <a:cubicBezTo>
                    <a:pt x="116" y="69"/>
                    <a:pt x="135" y="73"/>
                    <a:pt x="153" y="76"/>
                  </a:cubicBezTo>
                  <a:cubicBezTo>
                    <a:pt x="174" y="75"/>
                    <a:pt x="182" y="73"/>
                    <a:pt x="203" y="75"/>
                  </a:cubicBezTo>
                  <a:cubicBezTo>
                    <a:pt x="212" y="80"/>
                    <a:pt x="214" y="89"/>
                    <a:pt x="224" y="93"/>
                  </a:cubicBezTo>
                  <a:cubicBezTo>
                    <a:pt x="236" y="92"/>
                    <a:pt x="241" y="89"/>
                    <a:pt x="251" y="87"/>
                  </a:cubicBezTo>
                  <a:cubicBezTo>
                    <a:pt x="259" y="87"/>
                    <a:pt x="275" y="88"/>
                    <a:pt x="275" y="88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1" name="Freeform 113"/>
            <p:cNvSpPr>
              <a:spLocks/>
            </p:cNvSpPr>
            <p:nvPr/>
          </p:nvSpPr>
          <p:spPr bwMode="auto">
            <a:xfrm>
              <a:off x="1404" y="1379"/>
              <a:ext cx="46" cy="550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18" y="41"/>
                </a:cxn>
                <a:cxn ang="0">
                  <a:pos x="6" y="90"/>
                </a:cxn>
                <a:cxn ang="0">
                  <a:pos x="29" y="137"/>
                </a:cxn>
                <a:cxn ang="0">
                  <a:pos x="41" y="155"/>
                </a:cxn>
                <a:cxn ang="0">
                  <a:pos x="33" y="219"/>
                </a:cxn>
                <a:cxn ang="0">
                  <a:pos x="41" y="260"/>
                </a:cxn>
                <a:cxn ang="0">
                  <a:pos x="30" y="299"/>
                </a:cxn>
                <a:cxn ang="0">
                  <a:pos x="6" y="330"/>
                </a:cxn>
                <a:cxn ang="0">
                  <a:pos x="23" y="383"/>
                </a:cxn>
                <a:cxn ang="0">
                  <a:pos x="30" y="431"/>
                </a:cxn>
                <a:cxn ang="0">
                  <a:pos x="24" y="465"/>
                </a:cxn>
                <a:cxn ang="0">
                  <a:pos x="18" y="488"/>
                </a:cxn>
                <a:cxn ang="0">
                  <a:pos x="12" y="504"/>
                </a:cxn>
                <a:cxn ang="0">
                  <a:pos x="5" y="533"/>
                </a:cxn>
              </a:cxnLst>
              <a:rect l="0" t="0" r="r" b="b"/>
              <a:pathLst>
                <a:path w="45" h="533">
                  <a:moveTo>
                    <a:pt x="27" y="0"/>
                  </a:moveTo>
                  <a:cubicBezTo>
                    <a:pt x="24" y="16"/>
                    <a:pt x="24" y="27"/>
                    <a:pt x="18" y="41"/>
                  </a:cubicBezTo>
                  <a:cubicBezTo>
                    <a:pt x="17" y="63"/>
                    <a:pt x="15" y="72"/>
                    <a:pt x="6" y="90"/>
                  </a:cubicBezTo>
                  <a:cubicBezTo>
                    <a:pt x="2" y="111"/>
                    <a:pt x="11" y="126"/>
                    <a:pt x="29" y="137"/>
                  </a:cubicBezTo>
                  <a:cubicBezTo>
                    <a:pt x="34" y="143"/>
                    <a:pt x="38" y="148"/>
                    <a:pt x="41" y="155"/>
                  </a:cubicBezTo>
                  <a:cubicBezTo>
                    <a:pt x="45" y="177"/>
                    <a:pt x="39" y="197"/>
                    <a:pt x="33" y="219"/>
                  </a:cubicBezTo>
                  <a:cubicBezTo>
                    <a:pt x="34" y="238"/>
                    <a:pt x="33" y="246"/>
                    <a:pt x="41" y="260"/>
                  </a:cubicBezTo>
                  <a:cubicBezTo>
                    <a:pt x="43" y="275"/>
                    <a:pt x="45" y="290"/>
                    <a:pt x="30" y="299"/>
                  </a:cubicBezTo>
                  <a:cubicBezTo>
                    <a:pt x="22" y="310"/>
                    <a:pt x="12" y="318"/>
                    <a:pt x="6" y="330"/>
                  </a:cubicBezTo>
                  <a:cubicBezTo>
                    <a:pt x="0" y="359"/>
                    <a:pt x="14" y="361"/>
                    <a:pt x="23" y="383"/>
                  </a:cubicBezTo>
                  <a:cubicBezTo>
                    <a:pt x="26" y="399"/>
                    <a:pt x="27" y="415"/>
                    <a:pt x="30" y="431"/>
                  </a:cubicBezTo>
                  <a:cubicBezTo>
                    <a:pt x="29" y="448"/>
                    <a:pt x="31" y="451"/>
                    <a:pt x="24" y="465"/>
                  </a:cubicBezTo>
                  <a:cubicBezTo>
                    <a:pt x="23" y="471"/>
                    <a:pt x="21" y="483"/>
                    <a:pt x="18" y="488"/>
                  </a:cubicBezTo>
                  <a:cubicBezTo>
                    <a:pt x="17" y="494"/>
                    <a:pt x="12" y="504"/>
                    <a:pt x="12" y="504"/>
                  </a:cubicBezTo>
                  <a:cubicBezTo>
                    <a:pt x="10" y="513"/>
                    <a:pt x="9" y="525"/>
                    <a:pt x="5" y="533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2" name="Freeform 114"/>
            <p:cNvSpPr>
              <a:spLocks/>
            </p:cNvSpPr>
            <p:nvPr/>
          </p:nvSpPr>
          <p:spPr bwMode="auto">
            <a:xfrm>
              <a:off x="637" y="1283"/>
              <a:ext cx="127" cy="216"/>
            </a:xfrm>
            <a:custGeom>
              <a:avLst/>
              <a:gdLst/>
              <a:ahLst/>
              <a:cxnLst>
                <a:cxn ang="0">
                  <a:pos x="142" y="0"/>
                </a:cxn>
                <a:cxn ang="0">
                  <a:pos x="130" y="18"/>
                </a:cxn>
                <a:cxn ang="0">
                  <a:pos x="117" y="27"/>
                </a:cxn>
                <a:cxn ang="0">
                  <a:pos x="106" y="74"/>
                </a:cxn>
                <a:cxn ang="0">
                  <a:pos x="91" y="98"/>
                </a:cxn>
                <a:cxn ang="0">
                  <a:pos x="85" y="110"/>
                </a:cxn>
                <a:cxn ang="0">
                  <a:pos x="79" y="129"/>
                </a:cxn>
                <a:cxn ang="0">
                  <a:pos x="73" y="150"/>
                </a:cxn>
                <a:cxn ang="0">
                  <a:pos x="52" y="173"/>
                </a:cxn>
                <a:cxn ang="0">
                  <a:pos x="22" y="212"/>
                </a:cxn>
                <a:cxn ang="0">
                  <a:pos x="4" y="237"/>
                </a:cxn>
                <a:cxn ang="0">
                  <a:pos x="0" y="240"/>
                </a:cxn>
              </a:cxnLst>
              <a:rect l="0" t="0" r="r" b="b"/>
              <a:pathLst>
                <a:path w="143" h="240">
                  <a:moveTo>
                    <a:pt x="142" y="0"/>
                  </a:moveTo>
                  <a:cubicBezTo>
                    <a:pt x="141" y="14"/>
                    <a:pt x="143" y="16"/>
                    <a:pt x="130" y="18"/>
                  </a:cubicBezTo>
                  <a:cubicBezTo>
                    <a:pt x="126" y="21"/>
                    <a:pt x="121" y="24"/>
                    <a:pt x="117" y="27"/>
                  </a:cubicBezTo>
                  <a:cubicBezTo>
                    <a:pt x="111" y="43"/>
                    <a:pt x="115" y="59"/>
                    <a:pt x="106" y="74"/>
                  </a:cubicBezTo>
                  <a:cubicBezTo>
                    <a:pt x="104" y="85"/>
                    <a:pt x="97" y="89"/>
                    <a:pt x="91" y="98"/>
                  </a:cubicBezTo>
                  <a:cubicBezTo>
                    <a:pt x="89" y="102"/>
                    <a:pt x="85" y="110"/>
                    <a:pt x="85" y="110"/>
                  </a:cubicBezTo>
                  <a:cubicBezTo>
                    <a:pt x="84" y="116"/>
                    <a:pt x="82" y="123"/>
                    <a:pt x="79" y="129"/>
                  </a:cubicBezTo>
                  <a:cubicBezTo>
                    <a:pt x="78" y="136"/>
                    <a:pt x="76" y="144"/>
                    <a:pt x="73" y="150"/>
                  </a:cubicBezTo>
                  <a:cubicBezTo>
                    <a:pt x="71" y="162"/>
                    <a:pt x="62" y="167"/>
                    <a:pt x="52" y="173"/>
                  </a:cubicBezTo>
                  <a:cubicBezTo>
                    <a:pt x="43" y="186"/>
                    <a:pt x="33" y="201"/>
                    <a:pt x="22" y="212"/>
                  </a:cubicBezTo>
                  <a:cubicBezTo>
                    <a:pt x="20" y="222"/>
                    <a:pt x="14" y="235"/>
                    <a:pt x="4" y="237"/>
                  </a:cubicBezTo>
                  <a:cubicBezTo>
                    <a:pt x="3" y="238"/>
                    <a:pt x="0" y="240"/>
                    <a:pt x="0" y="240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3" name="Freeform 115"/>
            <p:cNvSpPr>
              <a:spLocks/>
            </p:cNvSpPr>
            <p:nvPr/>
          </p:nvSpPr>
          <p:spPr bwMode="auto">
            <a:xfrm>
              <a:off x="541" y="1922"/>
              <a:ext cx="156" cy="88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13" y="22"/>
                </a:cxn>
                <a:cxn ang="0">
                  <a:pos x="22" y="15"/>
                </a:cxn>
                <a:cxn ang="0">
                  <a:pos x="45" y="0"/>
                </a:cxn>
                <a:cxn ang="0">
                  <a:pos x="79" y="16"/>
                </a:cxn>
                <a:cxn ang="0">
                  <a:pos x="105" y="31"/>
                </a:cxn>
                <a:cxn ang="0">
                  <a:pos x="123" y="42"/>
                </a:cxn>
                <a:cxn ang="0">
                  <a:pos x="135" y="52"/>
                </a:cxn>
                <a:cxn ang="0">
                  <a:pos x="150" y="73"/>
                </a:cxn>
                <a:cxn ang="0">
                  <a:pos x="153" y="85"/>
                </a:cxn>
              </a:cxnLst>
              <a:rect l="0" t="0" r="r" b="b"/>
              <a:pathLst>
                <a:path w="153" h="85">
                  <a:moveTo>
                    <a:pt x="0" y="39"/>
                  </a:moveTo>
                  <a:cubicBezTo>
                    <a:pt x="6" y="34"/>
                    <a:pt x="8" y="27"/>
                    <a:pt x="13" y="22"/>
                  </a:cubicBezTo>
                  <a:cubicBezTo>
                    <a:pt x="16" y="19"/>
                    <a:pt x="22" y="15"/>
                    <a:pt x="22" y="15"/>
                  </a:cubicBezTo>
                  <a:cubicBezTo>
                    <a:pt x="27" y="6"/>
                    <a:pt x="35" y="2"/>
                    <a:pt x="45" y="0"/>
                  </a:cubicBezTo>
                  <a:cubicBezTo>
                    <a:pt x="76" y="2"/>
                    <a:pt x="61" y="2"/>
                    <a:pt x="79" y="16"/>
                  </a:cubicBezTo>
                  <a:cubicBezTo>
                    <a:pt x="83" y="23"/>
                    <a:pt x="97" y="29"/>
                    <a:pt x="105" y="31"/>
                  </a:cubicBezTo>
                  <a:cubicBezTo>
                    <a:pt x="111" y="34"/>
                    <a:pt x="117" y="38"/>
                    <a:pt x="123" y="42"/>
                  </a:cubicBezTo>
                  <a:cubicBezTo>
                    <a:pt x="127" y="47"/>
                    <a:pt x="130" y="49"/>
                    <a:pt x="135" y="52"/>
                  </a:cubicBezTo>
                  <a:cubicBezTo>
                    <a:pt x="139" y="59"/>
                    <a:pt x="145" y="66"/>
                    <a:pt x="150" y="73"/>
                  </a:cubicBezTo>
                  <a:cubicBezTo>
                    <a:pt x="151" y="77"/>
                    <a:pt x="153" y="81"/>
                    <a:pt x="153" y="85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4" name="Freeform 116"/>
            <p:cNvSpPr>
              <a:spLocks/>
            </p:cNvSpPr>
            <p:nvPr/>
          </p:nvSpPr>
          <p:spPr bwMode="auto">
            <a:xfrm>
              <a:off x="542" y="2150"/>
              <a:ext cx="269" cy="5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42"/>
                </a:cxn>
                <a:cxn ang="0">
                  <a:pos x="45" y="56"/>
                </a:cxn>
                <a:cxn ang="0">
                  <a:pos x="82" y="90"/>
                </a:cxn>
                <a:cxn ang="0">
                  <a:pos x="94" y="107"/>
                </a:cxn>
                <a:cxn ang="0">
                  <a:pos x="125" y="179"/>
                </a:cxn>
                <a:cxn ang="0">
                  <a:pos x="135" y="198"/>
                </a:cxn>
                <a:cxn ang="0">
                  <a:pos x="140" y="235"/>
                </a:cxn>
                <a:cxn ang="0">
                  <a:pos x="152" y="337"/>
                </a:cxn>
                <a:cxn ang="0">
                  <a:pos x="195" y="370"/>
                </a:cxn>
                <a:cxn ang="0">
                  <a:pos x="208" y="380"/>
                </a:cxn>
                <a:cxn ang="0">
                  <a:pos x="220" y="399"/>
                </a:cxn>
                <a:cxn ang="0">
                  <a:pos x="218" y="450"/>
                </a:cxn>
                <a:cxn ang="0">
                  <a:pos x="235" y="473"/>
                </a:cxn>
                <a:cxn ang="0">
                  <a:pos x="260" y="485"/>
                </a:cxn>
                <a:cxn ang="0">
                  <a:pos x="269" y="498"/>
                </a:cxn>
                <a:cxn ang="0">
                  <a:pos x="261" y="528"/>
                </a:cxn>
              </a:cxnLst>
              <a:rect l="0" t="0" r="r" b="b"/>
              <a:pathLst>
                <a:path w="269" h="528">
                  <a:moveTo>
                    <a:pt x="0" y="0"/>
                  </a:moveTo>
                  <a:cubicBezTo>
                    <a:pt x="16" y="6"/>
                    <a:pt x="24" y="32"/>
                    <a:pt x="37" y="42"/>
                  </a:cubicBezTo>
                  <a:cubicBezTo>
                    <a:pt x="39" y="47"/>
                    <a:pt x="42" y="52"/>
                    <a:pt x="45" y="56"/>
                  </a:cubicBezTo>
                  <a:cubicBezTo>
                    <a:pt x="48" y="70"/>
                    <a:pt x="68" y="88"/>
                    <a:pt x="82" y="90"/>
                  </a:cubicBezTo>
                  <a:cubicBezTo>
                    <a:pt x="88" y="94"/>
                    <a:pt x="91" y="100"/>
                    <a:pt x="94" y="107"/>
                  </a:cubicBezTo>
                  <a:cubicBezTo>
                    <a:pt x="96" y="134"/>
                    <a:pt x="103" y="162"/>
                    <a:pt x="125" y="179"/>
                  </a:cubicBezTo>
                  <a:cubicBezTo>
                    <a:pt x="129" y="185"/>
                    <a:pt x="131" y="193"/>
                    <a:pt x="135" y="198"/>
                  </a:cubicBezTo>
                  <a:cubicBezTo>
                    <a:pt x="139" y="210"/>
                    <a:pt x="139" y="223"/>
                    <a:pt x="140" y="235"/>
                  </a:cubicBezTo>
                  <a:cubicBezTo>
                    <a:pt x="140" y="269"/>
                    <a:pt x="123" y="319"/>
                    <a:pt x="152" y="337"/>
                  </a:cubicBezTo>
                  <a:cubicBezTo>
                    <a:pt x="161" y="351"/>
                    <a:pt x="181" y="362"/>
                    <a:pt x="195" y="370"/>
                  </a:cubicBezTo>
                  <a:cubicBezTo>
                    <a:pt x="199" y="375"/>
                    <a:pt x="203" y="377"/>
                    <a:pt x="208" y="380"/>
                  </a:cubicBezTo>
                  <a:cubicBezTo>
                    <a:pt x="212" y="386"/>
                    <a:pt x="216" y="393"/>
                    <a:pt x="220" y="399"/>
                  </a:cubicBezTo>
                  <a:cubicBezTo>
                    <a:pt x="223" y="416"/>
                    <a:pt x="223" y="434"/>
                    <a:pt x="218" y="450"/>
                  </a:cubicBezTo>
                  <a:cubicBezTo>
                    <a:pt x="220" y="466"/>
                    <a:pt x="220" y="471"/>
                    <a:pt x="235" y="473"/>
                  </a:cubicBezTo>
                  <a:cubicBezTo>
                    <a:pt x="243" y="477"/>
                    <a:pt x="251" y="483"/>
                    <a:pt x="260" y="485"/>
                  </a:cubicBezTo>
                  <a:cubicBezTo>
                    <a:pt x="265" y="488"/>
                    <a:pt x="266" y="493"/>
                    <a:pt x="269" y="498"/>
                  </a:cubicBezTo>
                  <a:cubicBezTo>
                    <a:pt x="267" y="512"/>
                    <a:pt x="267" y="516"/>
                    <a:pt x="261" y="528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5" name="Freeform 117"/>
            <p:cNvSpPr>
              <a:spLocks/>
            </p:cNvSpPr>
            <p:nvPr/>
          </p:nvSpPr>
          <p:spPr bwMode="auto">
            <a:xfrm>
              <a:off x="442" y="1966"/>
              <a:ext cx="276" cy="688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92" y="15"/>
                </a:cxn>
                <a:cxn ang="0">
                  <a:pos x="80" y="91"/>
                </a:cxn>
                <a:cxn ang="0">
                  <a:pos x="71" y="109"/>
                </a:cxn>
                <a:cxn ang="0">
                  <a:pos x="44" y="130"/>
                </a:cxn>
                <a:cxn ang="0">
                  <a:pos x="5" y="157"/>
                </a:cxn>
                <a:cxn ang="0">
                  <a:pos x="7" y="205"/>
                </a:cxn>
                <a:cxn ang="0">
                  <a:pos x="22" y="238"/>
                </a:cxn>
                <a:cxn ang="0">
                  <a:pos x="43" y="265"/>
                </a:cxn>
                <a:cxn ang="0">
                  <a:pos x="53" y="283"/>
                </a:cxn>
                <a:cxn ang="0">
                  <a:pos x="29" y="306"/>
                </a:cxn>
                <a:cxn ang="0">
                  <a:pos x="19" y="318"/>
                </a:cxn>
                <a:cxn ang="0">
                  <a:pos x="35" y="331"/>
                </a:cxn>
                <a:cxn ang="0">
                  <a:pos x="55" y="358"/>
                </a:cxn>
                <a:cxn ang="0">
                  <a:pos x="67" y="385"/>
                </a:cxn>
                <a:cxn ang="0">
                  <a:pos x="79" y="402"/>
                </a:cxn>
                <a:cxn ang="0">
                  <a:pos x="88" y="424"/>
                </a:cxn>
                <a:cxn ang="0">
                  <a:pos x="92" y="442"/>
                </a:cxn>
                <a:cxn ang="0">
                  <a:pos x="88" y="481"/>
                </a:cxn>
                <a:cxn ang="0">
                  <a:pos x="83" y="550"/>
                </a:cxn>
                <a:cxn ang="0">
                  <a:pos x="124" y="609"/>
                </a:cxn>
                <a:cxn ang="0">
                  <a:pos x="146" y="624"/>
                </a:cxn>
                <a:cxn ang="0">
                  <a:pos x="155" y="631"/>
                </a:cxn>
                <a:cxn ang="0">
                  <a:pos x="172" y="640"/>
                </a:cxn>
                <a:cxn ang="0">
                  <a:pos x="206" y="649"/>
                </a:cxn>
                <a:cxn ang="0">
                  <a:pos x="223" y="655"/>
                </a:cxn>
                <a:cxn ang="0">
                  <a:pos x="271" y="664"/>
                </a:cxn>
              </a:cxnLst>
              <a:rect l="0" t="0" r="r" b="b"/>
              <a:pathLst>
                <a:path w="271" h="667">
                  <a:moveTo>
                    <a:pt x="98" y="0"/>
                  </a:moveTo>
                  <a:cubicBezTo>
                    <a:pt x="97" y="6"/>
                    <a:pt x="94" y="9"/>
                    <a:pt x="92" y="15"/>
                  </a:cubicBezTo>
                  <a:cubicBezTo>
                    <a:pt x="88" y="39"/>
                    <a:pt x="91" y="68"/>
                    <a:pt x="80" y="91"/>
                  </a:cubicBezTo>
                  <a:cubicBezTo>
                    <a:pt x="79" y="97"/>
                    <a:pt x="75" y="104"/>
                    <a:pt x="71" y="109"/>
                  </a:cubicBezTo>
                  <a:cubicBezTo>
                    <a:pt x="69" y="119"/>
                    <a:pt x="54" y="128"/>
                    <a:pt x="44" y="130"/>
                  </a:cubicBezTo>
                  <a:cubicBezTo>
                    <a:pt x="32" y="139"/>
                    <a:pt x="18" y="149"/>
                    <a:pt x="5" y="157"/>
                  </a:cubicBezTo>
                  <a:cubicBezTo>
                    <a:pt x="2" y="173"/>
                    <a:pt x="0" y="190"/>
                    <a:pt x="7" y="205"/>
                  </a:cubicBezTo>
                  <a:cubicBezTo>
                    <a:pt x="9" y="221"/>
                    <a:pt x="13" y="226"/>
                    <a:pt x="22" y="238"/>
                  </a:cubicBezTo>
                  <a:cubicBezTo>
                    <a:pt x="24" y="248"/>
                    <a:pt x="37" y="256"/>
                    <a:pt x="43" y="265"/>
                  </a:cubicBezTo>
                  <a:cubicBezTo>
                    <a:pt x="44" y="271"/>
                    <a:pt x="49" y="278"/>
                    <a:pt x="53" y="283"/>
                  </a:cubicBezTo>
                  <a:cubicBezTo>
                    <a:pt x="52" y="306"/>
                    <a:pt x="49" y="302"/>
                    <a:pt x="29" y="306"/>
                  </a:cubicBezTo>
                  <a:cubicBezTo>
                    <a:pt x="23" y="310"/>
                    <a:pt x="20" y="310"/>
                    <a:pt x="19" y="318"/>
                  </a:cubicBezTo>
                  <a:cubicBezTo>
                    <a:pt x="23" y="324"/>
                    <a:pt x="29" y="327"/>
                    <a:pt x="35" y="331"/>
                  </a:cubicBezTo>
                  <a:cubicBezTo>
                    <a:pt x="40" y="340"/>
                    <a:pt x="48" y="349"/>
                    <a:pt x="55" y="358"/>
                  </a:cubicBezTo>
                  <a:cubicBezTo>
                    <a:pt x="57" y="368"/>
                    <a:pt x="61" y="377"/>
                    <a:pt x="67" y="385"/>
                  </a:cubicBezTo>
                  <a:cubicBezTo>
                    <a:pt x="68" y="392"/>
                    <a:pt x="73" y="398"/>
                    <a:pt x="79" y="402"/>
                  </a:cubicBezTo>
                  <a:cubicBezTo>
                    <a:pt x="83" y="410"/>
                    <a:pt x="84" y="417"/>
                    <a:pt x="88" y="424"/>
                  </a:cubicBezTo>
                  <a:cubicBezTo>
                    <a:pt x="89" y="431"/>
                    <a:pt x="91" y="435"/>
                    <a:pt x="92" y="442"/>
                  </a:cubicBezTo>
                  <a:cubicBezTo>
                    <a:pt x="91" y="456"/>
                    <a:pt x="89" y="467"/>
                    <a:pt x="88" y="481"/>
                  </a:cubicBezTo>
                  <a:cubicBezTo>
                    <a:pt x="89" y="503"/>
                    <a:pt x="93" y="529"/>
                    <a:pt x="83" y="550"/>
                  </a:cubicBezTo>
                  <a:cubicBezTo>
                    <a:pt x="75" y="591"/>
                    <a:pt x="99" y="590"/>
                    <a:pt x="124" y="609"/>
                  </a:cubicBezTo>
                  <a:cubicBezTo>
                    <a:pt x="131" y="615"/>
                    <a:pt x="138" y="619"/>
                    <a:pt x="146" y="624"/>
                  </a:cubicBezTo>
                  <a:cubicBezTo>
                    <a:pt x="149" y="626"/>
                    <a:pt x="155" y="631"/>
                    <a:pt x="155" y="631"/>
                  </a:cubicBezTo>
                  <a:cubicBezTo>
                    <a:pt x="159" y="637"/>
                    <a:pt x="165" y="639"/>
                    <a:pt x="172" y="640"/>
                  </a:cubicBezTo>
                  <a:cubicBezTo>
                    <a:pt x="182" y="645"/>
                    <a:pt x="194" y="647"/>
                    <a:pt x="206" y="649"/>
                  </a:cubicBezTo>
                  <a:cubicBezTo>
                    <a:pt x="212" y="651"/>
                    <a:pt x="217" y="654"/>
                    <a:pt x="223" y="655"/>
                  </a:cubicBezTo>
                  <a:cubicBezTo>
                    <a:pt x="239" y="667"/>
                    <a:pt x="249" y="664"/>
                    <a:pt x="271" y="664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6" name="Freeform 118"/>
            <p:cNvSpPr>
              <a:spLocks/>
            </p:cNvSpPr>
            <p:nvPr/>
          </p:nvSpPr>
          <p:spPr bwMode="auto">
            <a:xfrm>
              <a:off x="2654" y="2628"/>
              <a:ext cx="108" cy="18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32" y="10"/>
                </a:cxn>
                <a:cxn ang="0">
                  <a:pos x="62" y="6"/>
                </a:cxn>
                <a:cxn ang="0">
                  <a:pos x="105" y="18"/>
                </a:cxn>
              </a:cxnLst>
              <a:rect l="0" t="0" r="r" b="b"/>
              <a:pathLst>
                <a:path w="105" h="18">
                  <a:moveTo>
                    <a:pt x="0" y="6"/>
                  </a:moveTo>
                  <a:cubicBezTo>
                    <a:pt x="20" y="7"/>
                    <a:pt x="18" y="7"/>
                    <a:pt x="32" y="10"/>
                  </a:cubicBezTo>
                  <a:cubicBezTo>
                    <a:pt x="50" y="9"/>
                    <a:pt x="49" y="9"/>
                    <a:pt x="62" y="6"/>
                  </a:cubicBezTo>
                  <a:cubicBezTo>
                    <a:pt x="74" y="0"/>
                    <a:pt x="98" y="4"/>
                    <a:pt x="105" y="18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7" name="Freeform 119"/>
            <p:cNvSpPr>
              <a:spLocks/>
            </p:cNvSpPr>
            <p:nvPr/>
          </p:nvSpPr>
          <p:spPr bwMode="auto">
            <a:xfrm>
              <a:off x="2250" y="2598"/>
              <a:ext cx="443" cy="2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15"/>
                </a:cxn>
                <a:cxn ang="0">
                  <a:pos x="30" y="35"/>
                </a:cxn>
                <a:cxn ang="0">
                  <a:pos x="48" y="75"/>
                </a:cxn>
                <a:cxn ang="0">
                  <a:pos x="81" y="108"/>
                </a:cxn>
                <a:cxn ang="0">
                  <a:pos x="105" y="114"/>
                </a:cxn>
                <a:cxn ang="0">
                  <a:pos x="132" y="126"/>
                </a:cxn>
                <a:cxn ang="0">
                  <a:pos x="150" y="132"/>
                </a:cxn>
                <a:cxn ang="0">
                  <a:pos x="168" y="141"/>
                </a:cxn>
                <a:cxn ang="0">
                  <a:pos x="207" y="168"/>
                </a:cxn>
                <a:cxn ang="0">
                  <a:pos x="234" y="195"/>
                </a:cxn>
                <a:cxn ang="0">
                  <a:pos x="267" y="213"/>
                </a:cxn>
                <a:cxn ang="0">
                  <a:pos x="285" y="219"/>
                </a:cxn>
                <a:cxn ang="0">
                  <a:pos x="321" y="228"/>
                </a:cxn>
                <a:cxn ang="0">
                  <a:pos x="354" y="246"/>
                </a:cxn>
                <a:cxn ang="0">
                  <a:pos x="369" y="252"/>
                </a:cxn>
                <a:cxn ang="0">
                  <a:pos x="399" y="261"/>
                </a:cxn>
                <a:cxn ang="0">
                  <a:pos x="423" y="272"/>
                </a:cxn>
                <a:cxn ang="0">
                  <a:pos x="432" y="276"/>
                </a:cxn>
              </a:cxnLst>
              <a:rect l="0" t="0" r="r" b="b"/>
              <a:pathLst>
                <a:path w="432" h="276">
                  <a:moveTo>
                    <a:pt x="0" y="0"/>
                  </a:moveTo>
                  <a:cubicBezTo>
                    <a:pt x="8" y="4"/>
                    <a:pt x="13" y="10"/>
                    <a:pt x="21" y="15"/>
                  </a:cubicBezTo>
                  <a:cubicBezTo>
                    <a:pt x="22" y="22"/>
                    <a:pt x="27" y="28"/>
                    <a:pt x="30" y="35"/>
                  </a:cubicBezTo>
                  <a:cubicBezTo>
                    <a:pt x="33" y="53"/>
                    <a:pt x="27" y="72"/>
                    <a:pt x="48" y="75"/>
                  </a:cubicBezTo>
                  <a:cubicBezTo>
                    <a:pt x="61" y="85"/>
                    <a:pt x="63" y="104"/>
                    <a:pt x="81" y="108"/>
                  </a:cubicBezTo>
                  <a:cubicBezTo>
                    <a:pt x="89" y="114"/>
                    <a:pt x="93" y="113"/>
                    <a:pt x="105" y="114"/>
                  </a:cubicBezTo>
                  <a:cubicBezTo>
                    <a:pt x="113" y="118"/>
                    <a:pt x="123" y="124"/>
                    <a:pt x="132" y="126"/>
                  </a:cubicBezTo>
                  <a:cubicBezTo>
                    <a:pt x="138" y="129"/>
                    <a:pt x="144" y="131"/>
                    <a:pt x="150" y="132"/>
                  </a:cubicBezTo>
                  <a:cubicBezTo>
                    <a:pt x="156" y="135"/>
                    <a:pt x="161" y="140"/>
                    <a:pt x="168" y="141"/>
                  </a:cubicBezTo>
                  <a:cubicBezTo>
                    <a:pt x="183" y="149"/>
                    <a:pt x="196" y="153"/>
                    <a:pt x="207" y="168"/>
                  </a:cubicBezTo>
                  <a:cubicBezTo>
                    <a:pt x="210" y="181"/>
                    <a:pt x="221" y="192"/>
                    <a:pt x="234" y="195"/>
                  </a:cubicBezTo>
                  <a:cubicBezTo>
                    <a:pt x="244" y="202"/>
                    <a:pt x="255" y="211"/>
                    <a:pt x="267" y="213"/>
                  </a:cubicBezTo>
                  <a:cubicBezTo>
                    <a:pt x="273" y="216"/>
                    <a:pt x="279" y="218"/>
                    <a:pt x="285" y="219"/>
                  </a:cubicBezTo>
                  <a:cubicBezTo>
                    <a:pt x="295" y="224"/>
                    <a:pt x="310" y="226"/>
                    <a:pt x="321" y="228"/>
                  </a:cubicBezTo>
                  <a:cubicBezTo>
                    <a:pt x="330" y="235"/>
                    <a:pt x="343" y="244"/>
                    <a:pt x="354" y="246"/>
                  </a:cubicBezTo>
                  <a:cubicBezTo>
                    <a:pt x="359" y="249"/>
                    <a:pt x="363" y="251"/>
                    <a:pt x="369" y="252"/>
                  </a:cubicBezTo>
                  <a:cubicBezTo>
                    <a:pt x="377" y="258"/>
                    <a:pt x="389" y="260"/>
                    <a:pt x="399" y="261"/>
                  </a:cubicBezTo>
                  <a:cubicBezTo>
                    <a:pt x="407" y="265"/>
                    <a:pt x="415" y="267"/>
                    <a:pt x="423" y="272"/>
                  </a:cubicBezTo>
                  <a:cubicBezTo>
                    <a:pt x="426" y="274"/>
                    <a:pt x="432" y="276"/>
                    <a:pt x="432" y="276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8" name="Freeform 120"/>
            <p:cNvSpPr>
              <a:spLocks/>
            </p:cNvSpPr>
            <p:nvPr/>
          </p:nvSpPr>
          <p:spPr bwMode="auto">
            <a:xfrm>
              <a:off x="413" y="2109"/>
              <a:ext cx="103" cy="118"/>
            </a:xfrm>
            <a:custGeom>
              <a:avLst/>
              <a:gdLst/>
              <a:ahLst/>
              <a:cxnLst>
                <a:cxn ang="0">
                  <a:pos x="63" y="0"/>
                </a:cxn>
                <a:cxn ang="0">
                  <a:pos x="84" y="24"/>
                </a:cxn>
                <a:cxn ang="0">
                  <a:pos x="98" y="53"/>
                </a:cxn>
                <a:cxn ang="0">
                  <a:pos x="87" y="69"/>
                </a:cxn>
                <a:cxn ang="0">
                  <a:pos x="12" y="75"/>
                </a:cxn>
                <a:cxn ang="0">
                  <a:pos x="23" y="90"/>
                </a:cxn>
                <a:cxn ang="0">
                  <a:pos x="41" y="101"/>
                </a:cxn>
                <a:cxn ang="0">
                  <a:pos x="60" y="114"/>
                </a:cxn>
              </a:cxnLst>
              <a:rect l="0" t="0" r="r" b="b"/>
              <a:pathLst>
                <a:path w="100" h="114">
                  <a:moveTo>
                    <a:pt x="63" y="0"/>
                  </a:moveTo>
                  <a:cubicBezTo>
                    <a:pt x="67" y="9"/>
                    <a:pt x="76" y="18"/>
                    <a:pt x="84" y="24"/>
                  </a:cubicBezTo>
                  <a:cubicBezTo>
                    <a:pt x="88" y="34"/>
                    <a:pt x="93" y="43"/>
                    <a:pt x="98" y="53"/>
                  </a:cubicBezTo>
                  <a:cubicBezTo>
                    <a:pt x="100" y="62"/>
                    <a:pt x="96" y="67"/>
                    <a:pt x="87" y="69"/>
                  </a:cubicBezTo>
                  <a:cubicBezTo>
                    <a:pt x="68" y="78"/>
                    <a:pt x="26" y="75"/>
                    <a:pt x="12" y="75"/>
                  </a:cubicBezTo>
                  <a:cubicBezTo>
                    <a:pt x="0" y="81"/>
                    <a:pt x="17" y="89"/>
                    <a:pt x="23" y="90"/>
                  </a:cubicBezTo>
                  <a:cubicBezTo>
                    <a:pt x="29" y="94"/>
                    <a:pt x="35" y="97"/>
                    <a:pt x="41" y="101"/>
                  </a:cubicBezTo>
                  <a:cubicBezTo>
                    <a:pt x="46" y="107"/>
                    <a:pt x="52" y="111"/>
                    <a:pt x="60" y="114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9" name="Freeform 121"/>
            <p:cNvSpPr>
              <a:spLocks/>
            </p:cNvSpPr>
            <p:nvPr/>
          </p:nvSpPr>
          <p:spPr bwMode="auto">
            <a:xfrm>
              <a:off x="712" y="2671"/>
              <a:ext cx="698" cy="43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7"/>
                </a:cxn>
                <a:cxn ang="0">
                  <a:pos x="43" y="9"/>
                </a:cxn>
                <a:cxn ang="0">
                  <a:pos x="93" y="7"/>
                </a:cxn>
                <a:cxn ang="0">
                  <a:pos x="102" y="10"/>
                </a:cxn>
                <a:cxn ang="0">
                  <a:pos x="117" y="25"/>
                </a:cxn>
                <a:cxn ang="0">
                  <a:pos x="144" y="46"/>
                </a:cxn>
                <a:cxn ang="0">
                  <a:pos x="174" y="55"/>
                </a:cxn>
                <a:cxn ang="0">
                  <a:pos x="192" y="76"/>
                </a:cxn>
                <a:cxn ang="0">
                  <a:pos x="204" y="93"/>
                </a:cxn>
                <a:cxn ang="0">
                  <a:pos x="276" y="169"/>
                </a:cxn>
                <a:cxn ang="0">
                  <a:pos x="303" y="187"/>
                </a:cxn>
                <a:cxn ang="0">
                  <a:pos x="358" y="220"/>
                </a:cxn>
                <a:cxn ang="0">
                  <a:pos x="378" y="226"/>
                </a:cxn>
                <a:cxn ang="0">
                  <a:pos x="465" y="222"/>
                </a:cxn>
                <a:cxn ang="0">
                  <a:pos x="520" y="213"/>
                </a:cxn>
                <a:cxn ang="0">
                  <a:pos x="645" y="282"/>
                </a:cxn>
                <a:cxn ang="0">
                  <a:pos x="669" y="313"/>
                </a:cxn>
                <a:cxn ang="0">
                  <a:pos x="675" y="340"/>
                </a:cxn>
                <a:cxn ang="0">
                  <a:pos x="669" y="384"/>
                </a:cxn>
                <a:cxn ang="0">
                  <a:pos x="681" y="421"/>
                </a:cxn>
                <a:cxn ang="0">
                  <a:pos x="682" y="426"/>
                </a:cxn>
              </a:cxnLst>
              <a:rect l="0" t="0" r="r" b="b"/>
              <a:pathLst>
                <a:path w="682" h="426">
                  <a:moveTo>
                    <a:pt x="0" y="0"/>
                  </a:moveTo>
                  <a:cubicBezTo>
                    <a:pt x="5" y="4"/>
                    <a:pt x="8" y="6"/>
                    <a:pt x="15" y="7"/>
                  </a:cubicBezTo>
                  <a:cubicBezTo>
                    <a:pt x="25" y="12"/>
                    <a:pt x="31" y="10"/>
                    <a:pt x="43" y="9"/>
                  </a:cubicBezTo>
                  <a:cubicBezTo>
                    <a:pt x="61" y="4"/>
                    <a:pt x="71" y="6"/>
                    <a:pt x="93" y="7"/>
                  </a:cubicBezTo>
                  <a:cubicBezTo>
                    <a:pt x="96" y="8"/>
                    <a:pt x="99" y="8"/>
                    <a:pt x="102" y="10"/>
                  </a:cubicBezTo>
                  <a:cubicBezTo>
                    <a:pt x="108" y="14"/>
                    <a:pt x="110" y="21"/>
                    <a:pt x="117" y="25"/>
                  </a:cubicBezTo>
                  <a:cubicBezTo>
                    <a:pt x="123" y="36"/>
                    <a:pt x="132" y="44"/>
                    <a:pt x="144" y="46"/>
                  </a:cubicBezTo>
                  <a:cubicBezTo>
                    <a:pt x="147" y="48"/>
                    <a:pt x="168" y="54"/>
                    <a:pt x="174" y="55"/>
                  </a:cubicBezTo>
                  <a:cubicBezTo>
                    <a:pt x="180" y="62"/>
                    <a:pt x="186" y="68"/>
                    <a:pt x="192" y="76"/>
                  </a:cubicBezTo>
                  <a:cubicBezTo>
                    <a:pt x="193" y="83"/>
                    <a:pt x="198" y="89"/>
                    <a:pt x="204" y="93"/>
                  </a:cubicBezTo>
                  <a:cubicBezTo>
                    <a:pt x="226" y="121"/>
                    <a:pt x="245" y="150"/>
                    <a:pt x="276" y="169"/>
                  </a:cubicBezTo>
                  <a:cubicBezTo>
                    <a:pt x="282" y="177"/>
                    <a:pt x="293" y="185"/>
                    <a:pt x="303" y="187"/>
                  </a:cubicBezTo>
                  <a:cubicBezTo>
                    <a:pt x="316" y="196"/>
                    <a:pt x="343" y="218"/>
                    <a:pt x="358" y="220"/>
                  </a:cubicBezTo>
                  <a:cubicBezTo>
                    <a:pt x="364" y="223"/>
                    <a:pt x="371" y="225"/>
                    <a:pt x="378" y="226"/>
                  </a:cubicBezTo>
                  <a:cubicBezTo>
                    <a:pt x="413" y="225"/>
                    <a:pt x="434" y="225"/>
                    <a:pt x="465" y="222"/>
                  </a:cubicBezTo>
                  <a:cubicBezTo>
                    <a:pt x="482" y="217"/>
                    <a:pt x="502" y="215"/>
                    <a:pt x="520" y="213"/>
                  </a:cubicBezTo>
                  <a:cubicBezTo>
                    <a:pt x="589" y="196"/>
                    <a:pt x="614" y="235"/>
                    <a:pt x="645" y="282"/>
                  </a:cubicBezTo>
                  <a:cubicBezTo>
                    <a:pt x="652" y="293"/>
                    <a:pt x="663" y="301"/>
                    <a:pt x="669" y="313"/>
                  </a:cubicBezTo>
                  <a:cubicBezTo>
                    <a:pt x="671" y="322"/>
                    <a:pt x="673" y="330"/>
                    <a:pt x="675" y="340"/>
                  </a:cubicBezTo>
                  <a:cubicBezTo>
                    <a:pt x="674" y="356"/>
                    <a:pt x="672" y="369"/>
                    <a:pt x="669" y="384"/>
                  </a:cubicBezTo>
                  <a:cubicBezTo>
                    <a:pt x="670" y="400"/>
                    <a:pt x="672" y="408"/>
                    <a:pt x="681" y="421"/>
                  </a:cubicBezTo>
                  <a:cubicBezTo>
                    <a:pt x="681" y="423"/>
                    <a:pt x="682" y="426"/>
                    <a:pt x="682" y="426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" name="Freeform 122"/>
            <p:cNvSpPr>
              <a:spLocks/>
            </p:cNvSpPr>
            <p:nvPr/>
          </p:nvSpPr>
          <p:spPr bwMode="auto">
            <a:xfrm>
              <a:off x="1997" y="3011"/>
              <a:ext cx="763" cy="251"/>
            </a:xfrm>
            <a:custGeom>
              <a:avLst/>
              <a:gdLst/>
              <a:ahLst/>
              <a:cxnLst>
                <a:cxn ang="0">
                  <a:pos x="0" y="153"/>
                </a:cxn>
                <a:cxn ang="0">
                  <a:pos x="39" y="147"/>
                </a:cxn>
                <a:cxn ang="0">
                  <a:pos x="71" y="138"/>
                </a:cxn>
                <a:cxn ang="0">
                  <a:pos x="113" y="114"/>
                </a:cxn>
                <a:cxn ang="0">
                  <a:pos x="128" y="108"/>
                </a:cxn>
                <a:cxn ang="0">
                  <a:pos x="149" y="102"/>
                </a:cxn>
                <a:cxn ang="0">
                  <a:pos x="176" y="96"/>
                </a:cxn>
                <a:cxn ang="0">
                  <a:pos x="195" y="90"/>
                </a:cxn>
                <a:cxn ang="0">
                  <a:pos x="209" y="84"/>
                </a:cxn>
                <a:cxn ang="0">
                  <a:pos x="224" y="78"/>
                </a:cxn>
                <a:cxn ang="0">
                  <a:pos x="251" y="69"/>
                </a:cxn>
                <a:cxn ang="0">
                  <a:pos x="281" y="57"/>
                </a:cxn>
                <a:cxn ang="0">
                  <a:pos x="302" y="48"/>
                </a:cxn>
                <a:cxn ang="0">
                  <a:pos x="320" y="39"/>
                </a:cxn>
                <a:cxn ang="0">
                  <a:pos x="407" y="24"/>
                </a:cxn>
                <a:cxn ang="0">
                  <a:pos x="488" y="25"/>
                </a:cxn>
                <a:cxn ang="0">
                  <a:pos x="539" y="37"/>
                </a:cxn>
                <a:cxn ang="0">
                  <a:pos x="593" y="33"/>
                </a:cxn>
                <a:cxn ang="0">
                  <a:pos x="608" y="27"/>
                </a:cxn>
                <a:cxn ang="0">
                  <a:pos x="629" y="21"/>
                </a:cxn>
                <a:cxn ang="0">
                  <a:pos x="656" y="13"/>
                </a:cxn>
                <a:cxn ang="0">
                  <a:pos x="665" y="9"/>
                </a:cxn>
                <a:cxn ang="0">
                  <a:pos x="677" y="0"/>
                </a:cxn>
                <a:cxn ang="0">
                  <a:pos x="699" y="1"/>
                </a:cxn>
                <a:cxn ang="0">
                  <a:pos x="722" y="7"/>
                </a:cxn>
                <a:cxn ang="0">
                  <a:pos x="731" y="22"/>
                </a:cxn>
                <a:cxn ang="0">
                  <a:pos x="740" y="49"/>
                </a:cxn>
                <a:cxn ang="0">
                  <a:pos x="746" y="73"/>
                </a:cxn>
                <a:cxn ang="0">
                  <a:pos x="744" y="141"/>
                </a:cxn>
                <a:cxn ang="0">
                  <a:pos x="732" y="168"/>
                </a:cxn>
                <a:cxn ang="0">
                  <a:pos x="729" y="174"/>
                </a:cxn>
                <a:cxn ang="0">
                  <a:pos x="723" y="195"/>
                </a:cxn>
                <a:cxn ang="0">
                  <a:pos x="722" y="243"/>
                </a:cxn>
              </a:cxnLst>
              <a:rect l="0" t="0" r="r" b="b"/>
              <a:pathLst>
                <a:path w="746" h="243">
                  <a:moveTo>
                    <a:pt x="0" y="153"/>
                  </a:moveTo>
                  <a:cubicBezTo>
                    <a:pt x="14" y="152"/>
                    <a:pt x="25" y="149"/>
                    <a:pt x="39" y="147"/>
                  </a:cubicBezTo>
                  <a:cubicBezTo>
                    <a:pt x="49" y="143"/>
                    <a:pt x="60" y="140"/>
                    <a:pt x="71" y="138"/>
                  </a:cubicBezTo>
                  <a:cubicBezTo>
                    <a:pt x="82" y="130"/>
                    <a:pt x="100" y="117"/>
                    <a:pt x="113" y="114"/>
                  </a:cubicBezTo>
                  <a:cubicBezTo>
                    <a:pt x="118" y="111"/>
                    <a:pt x="122" y="109"/>
                    <a:pt x="128" y="108"/>
                  </a:cubicBezTo>
                  <a:cubicBezTo>
                    <a:pt x="135" y="105"/>
                    <a:pt x="142" y="103"/>
                    <a:pt x="149" y="102"/>
                  </a:cubicBezTo>
                  <a:cubicBezTo>
                    <a:pt x="158" y="99"/>
                    <a:pt x="167" y="98"/>
                    <a:pt x="176" y="96"/>
                  </a:cubicBezTo>
                  <a:cubicBezTo>
                    <a:pt x="182" y="93"/>
                    <a:pt x="189" y="91"/>
                    <a:pt x="195" y="90"/>
                  </a:cubicBezTo>
                  <a:cubicBezTo>
                    <a:pt x="200" y="88"/>
                    <a:pt x="203" y="85"/>
                    <a:pt x="209" y="84"/>
                  </a:cubicBezTo>
                  <a:cubicBezTo>
                    <a:pt x="214" y="81"/>
                    <a:pt x="218" y="79"/>
                    <a:pt x="224" y="78"/>
                  </a:cubicBezTo>
                  <a:cubicBezTo>
                    <a:pt x="233" y="74"/>
                    <a:pt x="241" y="71"/>
                    <a:pt x="251" y="69"/>
                  </a:cubicBezTo>
                  <a:cubicBezTo>
                    <a:pt x="260" y="64"/>
                    <a:pt x="271" y="59"/>
                    <a:pt x="281" y="57"/>
                  </a:cubicBezTo>
                  <a:cubicBezTo>
                    <a:pt x="288" y="53"/>
                    <a:pt x="294" y="49"/>
                    <a:pt x="302" y="48"/>
                  </a:cubicBezTo>
                  <a:cubicBezTo>
                    <a:pt x="307" y="44"/>
                    <a:pt x="314" y="40"/>
                    <a:pt x="320" y="39"/>
                  </a:cubicBezTo>
                  <a:cubicBezTo>
                    <a:pt x="345" y="26"/>
                    <a:pt x="379" y="26"/>
                    <a:pt x="407" y="24"/>
                  </a:cubicBezTo>
                  <a:cubicBezTo>
                    <a:pt x="434" y="24"/>
                    <a:pt x="461" y="24"/>
                    <a:pt x="488" y="25"/>
                  </a:cubicBezTo>
                  <a:cubicBezTo>
                    <a:pt x="504" y="26"/>
                    <a:pt x="522" y="35"/>
                    <a:pt x="539" y="37"/>
                  </a:cubicBezTo>
                  <a:cubicBezTo>
                    <a:pt x="563" y="36"/>
                    <a:pt x="573" y="36"/>
                    <a:pt x="593" y="33"/>
                  </a:cubicBezTo>
                  <a:cubicBezTo>
                    <a:pt x="598" y="30"/>
                    <a:pt x="602" y="28"/>
                    <a:pt x="608" y="27"/>
                  </a:cubicBezTo>
                  <a:cubicBezTo>
                    <a:pt x="614" y="24"/>
                    <a:pt x="622" y="22"/>
                    <a:pt x="629" y="21"/>
                  </a:cubicBezTo>
                  <a:cubicBezTo>
                    <a:pt x="637" y="17"/>
                    <a:pt x="656" y="13"/>
                    <a:pt x="656" y="13"/>
                  </a:cubicBezTo>
                  <a:cubicBezTo>
                    <a:pt x="659" y="11"/>
                    <a:pt x="662" y="11"/>
                    <a:pt x="665" y="9"/>
                  </a:cubicBezTo>
                  <a:cubicBezTo>
                    <a:pt x="671" y="5"/>
                    <a:pt x="669" y="2"/>
                    <a:pt x="677" y="0"/>
                  </a:cubicBezTo>
                  <a:cubicBezTo>
                    <a:pt x="684" y="0"/>
                    <a:pt x="692" y="0"/>
                    <a:pt x="699" y="1"/>
                  </a:cubicBezTo>
                  <a:cubicBezTo>
                    <a:pt x="705" y="2"/>
                    <a:pt x="722" y="7"/>
                    <a:pt x="722" y="7"/>
                  </a:cubicBezTo>
                  <a:cubicBezTo>
                    <a:pt x="725" y="13"/>
                    <a:pt x="732" y="12"/>
                    <a:pt x="731" y="22"/>
                  </a:cubicBezTo>
                  <a:cubicBezTo>
                    <a:pt x="732" y="28"/>
                    <a:pt x="736" y="43"/>
                    <a:pt x="740" y="49"/>
                  </a:cubicBezTo>
                  <a:cubicBezTo>
                    <a:pt x="742" y="57"/>
                    <a:pt x="744" y="65"/>
                    <a:pt x="746" y="73"/>
                  </a:cubicBezTo>
                  <a:cubicBezTo>
                    <a:pt x="745" y="96"/>
                    <a:pt x="745" y="118"/>
                    <a:pt x="744" y="141"/>
                  </a:cubicBezTo>
                  <a:cubicBezTo>
                    <a:pt x="744" y="150"/>
                    <a:pt x="736" y="160"/>
                    <a:pt x="732" y="168"/>
                  </a:cubicBezTo>
                  <a:cubicBezTo>
                    <a:pt x="731" y="170"/>
                    <a:pt x="729" y="174"/>
                    <a:pt x="729" y="174"/>
                  </a:cubicBezTo>
                  <a:cubicBezTo>
                    <a:pt x="728" y="181"/>
                    <a:pt x="725" y="188"/>
                    <a:pt x="723" y="195"/>
                  </a:cubicBezTo>
                  <a:cubicBezTo>
                    <a:pt x="720" y="216"/>
                    <a:pt x="722" y="200"/>
                    <a:pt x="722" y="243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1" name="Freeform 123"/>
            <p:cNvSpPr>
              <a:spLocks/>
            </p:cNvSpPr>
            <p:nvPr/>
          </p:nvSpPr>
          <p:spPr bwMode="auto">
            <a:xfrm>
              <a:off x="1398" y="2997"/>
              <a:ext cx="475" cy="86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9" y="12"/>
                </a:cxn>
                <a:cxn ang="0">
                  <a:pos x="65" y="36"/>
                </a:cxn>
                <a:cxn ang="0">
                  <a:pos x="92" y="32"/>
                </a:cxn>
                <a:cxn ang="0">
                  <a:pos x="110" y="21"/>
                </a:cxn>
                <a:cxn ang="0">
                  <a:pos x="137" y="0"/>
                </a:cxn>
                <a:cxn ang="0">
                  <a:pos x="173" y="9"/>
                </a:cxn>
                <a:cxn ang="0">
                  <a:pos x="212" y="8"/>
                </a:cxn>
                <a:cxn ang="0">
                  <a:pos x="242" y="6"/>
                </a:cxn>
                <a:cxn ang="0">
                  <a:pos x="275" y="24"/>
                </a:cxn>
                <a:cxn ang="0">
                  <a:pos x="332" y="18"/>
                </a:cxn>
                <a:cxn ang="0">
                  <a:pos x="371" y="33"/>
                </a:cxn>
                <a:cxn ang="0">
                  <a:pos x="389" y="42"/>
                </a:cxn>
                <a:cxn ang="0">
                  <a:pos x="407" y="51"/>
                </a:cxn>
                <a:cxn ang="0">
                  <a:pos x="425" y="60"/>
                </a:cxn>
                <a:cxn ang="0">
                  <a:pos x="464" y="84"/>
                </a:cxn>
              </a:cxnLst>
              <a:rect l="0" t="0" r="r" b="b"/>
              <a:pathLst>
                <a:path w="464" h="84">
                  <a:moveTo>
                    <a:pt x="0" y="3"/>
                  </a:moveTo>
                  <a:cubicBezTo>
                    <a:pt x="12" y="5"/>
                    <a:pt x="20" y="5"/>
                    <a:pt x="29" y="12"/>
                  </a:cubicBezTo>
                  <a:cubicBezTo>
                    <a:pt x="36" y="24"/>
                    <a:pt x="52" y="34"/>
                    <a:pt x="65" y="36"/>
                  </a:cubicBezTo>
                  <a:cubicBezTo>
                    <a:pt x="76" y="35"/>
                    <a:pt x="82" y="34"/>
                    <a:pt x="92" y="32"/>
                  </a:cubicBezTo>
                  <a:cubicBezTo>
                    <a:pt x="99" y="29"/>
                    <a:pt x="103" y="24"/>
                    <a:pt x="110" y="21"/>
                  </a:cubicBezTo>
                  <a:cubicBezTo>
                    <a:pt x="118" y="13"/>
                    <a:pt x="127" y="4"/>
                    <a:pt x="137" y="0"/>
                  </a:cubicBezTo>
                  <a:cubicBezTo>
                    <a:pt x="162" y="2"/>
                    <a:pt x="156" y="6"/>
                    <a:pt x="173" y="9"/>
                  </a:cubicBezTo>
                  <a:cubicBezTo>
                    <a:pt x="185" y="15"/>
                    <a:pt x="199" y="10"/>
                    <a:pt x="212" y="8"/>
                  </a:cubicBezTo>
                  <a:cubicBezTo>
                    <a:pt x="222" y="3"/>
                    <a:pt x="230" y="5"/>
                    <a:pt x="242" y="6"/>
                  </a:cubicBezTo>
                  <a:cubicBezTo>
                    <a:pt x="254" y="12"/>
                    <a:pt x="261" y="22"/>
                    <a:pt x="275" y="24"/>
                  </a:cubicBezTo>
                  <a:cubicBezTo>
                    <a:pt x="292" y="24"/>
                    <a:pt x="311" y="16"/>
                    <a:pt x="332" y="18"/>
                  </a:cubicBezTo>
                  <a:cubicBezTo>
                    <a:pt x="338" y="19"/>
                    <a:pt x="364" y="32"/>
                    <a:pt x="371" y="33"/>
                  </a:cubicBezTo>
                  <a:cubicBezTo>
                    <a:pt x="377" y="37"/>
                    <a:pt x="382" y="41"/>
                    <a:pt x="389" y="42"/>
                  </a:cubicBezTo>
                  <a:cubicBezTo>
                    <a:pt x="394" y="46"/>
                    <a:pt x="401" y="50"/>
                    <a:pt x="407" y="51"/>
                  </a:cubicBezTo>
                  <a:cubicBezTo>
                    <a:pt x="413" y="54"/>
                    <a:pt x="418" y="59"/>
                    <a:pt x="425" y="60"/>
                  </a:cubicBezTo>
                  <a:cubicBezTo>
                    <a:pt x="436" y="68"/>
                    <a:pt x="450" y="79"/>
                    <a:pt x="464" y="84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2" name="Freeform 124"/>
            <p:cNvSpPr>
              <a:spLocks/>
            </p:cNvSpPr>
            <p:nvPr/>
          </p:nvSpPr>
          <p:spPr bwMode="auto">
            <a:xfrm>
              <a:off x="2318" y="2715"/>
              <a:ext cx="20" cy="162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9" y="21"/>
                </a:cxn>
                <a:cxn ang="0">
                  <a:pos x="15" y="55"/>
                </a:cxn>
                <a:cxn ang="0">
                  <a:pos x="7" y="127"/>
                </a:cxn>
                <a:cxn ang="0">
                  <a:pos x="3" y="145"/>
                </a:cxn>
                <a:cxn ang="0">
                  <a:pos x="0" y="157"/>
                </a:cxn>
              </a:cxnLst>
              <a:rect l="0" t="0" r="r" b="b"/>
              <a:pathLst>
                <a:path w="20" h="157">
                  <a:moveTo>
                    <a:pt x="13" y="0"/>
                  </a:moveTo>
                  <a:cubicBezTo>
                    <a:pt x="12" y="7"/>
                    <a:pt x="10" y="14"/>
                    <a:pt x="9" y="21"/>
                  </a:cubicBezTo>
                  <a:cubicBezTo>
                    <a:pt x="10" y="34"/>
                    <a:pt x="9" y="44"/>
                    <a:pt x="15" y="55"/>
                  </a:cubicBezTo>
                  <a:cubicBezTo>
                    <a:pt x="20" y="83"/>
                    <a:pt x="19" y="104"/>
                    <a:pt x="7" y="127"/>
                  </a:cubicBezTo>
                  <a:cubicBezTo>
                    <a:pt x="6" y="133"/>
                    <a:pt x="4" y="139"/>
                    <a:pt x="3" y="145"/>
                  </a:cubicBezTo>
                  <a:cubicBezTo>
                    <a:pt x="2" y="149"/>
                    <a:pt x="0" y="157"/>
                    <a:pt x="0" y="157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3" name="Freeform 125"/>
            <p:cNvSpPr>
              <a:spLocks/>
            </p:cNvSpPr>
            <p:nvPr/>
          </p:nvSpPr>
          <p:spPr bwMode="auto">
            <a:xfrm>
              <a:off x="694" y="2609"/>
              <a:ext cx="68" cy="140"/>
            </a:xfrm>
            <a:custGeom>
              <a:avLst/>
              <a:gdLst/>
              <a:ahLst/>
              <a:cxnLst>
                <a:cxn ang="0">
                  <a:pos x="66" y="7"/>
                </a:cxn>
                <a:cxn ang="0">
                  <a:pos x="46" y="0"/>
                </a:cxn>
                <a:cxn ang="0">
                  <a:pos x="27" y="6"/>
                </a:cxn>
                <a:cxn ang="0">
                  <a:pos x="21" y="21"/>
                </a:cxn>
                <a:cxn ang="0">
                  <a:pos x="19" y="60"/>
                </a:cxn>
                <a:cxn ang="0">
                  <a:pos x="1" y="82"/>
                </a:cxn>
                <a:cxn ang="0">
                  <a:pos x="10" y="106"/>
                </a:cxn>
                <a:cxn ang="0">
                  <a:pos x="19" y="120"/>
                </a:cxn>
                <a:cxn ang="0">
                  <a:pos x="15" y="135"/>
                </a:cxn>
              </a:cxnLst>
              <a:rect l="0" t="0" r="r" b="b"/>
              <a:pathLst>
                <a:path w="66" h="135">
                  <a:moveTo>
                    <a:pt x="66" y="7"/>
                  </a:moveTo>
                  <a:cubicBezTo>
                    <a:pt x="59" y="6"/>
                    <a:pt x="53" y="1"/>
                    <a:pt x="46" y="0"/>
                  </a:cubicBezTo>
                  <a:cubicBezTo>
                    <a:pt x="37" y="1"/>
                    <a:pt x="35" y="2"/>
                    <a:pt x="27" y="6"/>
                  </a:cubicBezTo>
                  <a:cubicBezTo>
                    <a:pt x="24" y="11"/>
                    <a:pt x="22" y="15"/>
                    <a:pt x="21" y="21"/>
                  </a:cubicBezTo>
                  <a:cubicBezTo>
                    <a:pt x="20" y="34"/>
                    <a:pt x="21" y="47"/>
                    <a:pt x="19" y="60"/>
                  </a:cubicBezTo>
                  <a:cubicBezTo>
                    <a:pt x="18" y="68"/>
                    <a:pt x="5" y="75"/>
                    <a:pt x="1" y="82"/>
                  </a:cubicBezTo>
                  <a:cubicBezTo>
                    <a:pt x="3" y="96"/>
                    <a:pt x="0" y="99"/>
                    <a:pt x="10" y="106"/>
                  </a:cubicBezTo>
                  <a:cubicBezTo>
                    <a:pt x="13" y="112"/>
                    <a:pt x="18" y="113"/>
                    <a:pt x="19" y="120"/>
                  </a:cubicBezTo>
                  <a:cubicBezTo>
                    <a:pt x="18" y="134"/>
                    <a:pt x="22" y="131"/>
                    <a:pt x="15" y="135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4" name="Freeform 126"/>
            <p:cNvSpPr>
              <a:spLocks/>
            </p:cNvSpPr>
            <p:nvPr/>
          </p:nvSpPr>
          <p:spPr bwMode="auto">
            <a:xfrm>
              <a:off x="955" y="2820"/>
              <a:ext cx="14" cy="84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4" y="15"/>
                </a:cxn>
                <a:cxn ang="0">
                  <a:pos x="13" y="81"/>
                </a:cxn>
              </a:cxnLst>
              <a:rect l="0" t="0" r="r" b="b"/>
              <a:pathLst>
                <a:path w="13" h="81">
                  <a:moveTo>
                    <a:pt x="12" y="0"/>
                  </a:moveTo>
                  <a:cubicBezTo>
                    <a:pt x="9" y="5"/>
                    <a:pt x="7" y="10"/>
                    <a:pt x="4" y="15"/>
                  </a:cubicBezTo>
                  <a:cubicBezTo>
                    <a:pt x="0" y="41"/>
                    <a:pt x="2" y="59"/>
                    <a:pt x="13" y="81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5" name="Freeform 127"/>
            <p:cNvSpPr>
              <a:spLocks/>
            </p:cNvSpPr>
            <p:nvPr/>
          </p:nvSpPr>
          <p:spPr bwMode="auto">
            <a:xfrm>
              <a:off x="1874" y="3082"/>
              <a:ext cx="1085" cy="3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3"/>
                </a:cxn>
                <a:cxn ang="0">
                  <a:pos x="21" y="10"/>
                </a:cxn>
                <a:cxn ang="0">
                  <a:pos x="47" y="31"/>
                </a:cxn>
                <a:cxn ang="0">
                  <a:pos x="59" y="43"/>
                </a:cxn>
                <a:cxn ang="0">
                  <a:pos x="63" y="46"/>
                </a:cxn>
                <a:cxn ang="0">
                  <a:pos x="111" y="82"/>
                </a:cxn>
                <a:cxn ang="0">
                  <a:pos x="140" y="99"/>
                </a:cxn>
                <a:cxn ang="0">
                  <a:pos x="155" y="109"/>
                </a:cxn>
                <a:cxn ang="0">
                  <a:pos x="164" y="127"/>
                </a:cxn>
                <a:cxn ang="0">
                  <a:pos x="191" y="171"/>
                </a:cxn>
                <a:cxn ang="0">
                  <a:pos x="210" y="181"/>
                </a:cxn>
                <a:cxn ang="0">
                  <a:pos x="245" y="177"/>
                </a:cxn>
                <a:cxn ang="0">
                  <a:pos x="290" y="196"/>
                </a:cxn>
                <a:cxn ang="0">
                  <a:pos x="312" y="202"/>
                </a:cxn>
                <a:cxn ang="0">
                  <a:pos x="341" y="219"/>
                </a:cxn>
                <a:cxn ang="0">
                  <a:pos x="387" y="213"/>
                </a:cxn>
                <a:cxn ang="0">
                  <a:pos x="419" y="217"/>
                </a:cxn>
                <a:cxn ang="0">
                  <a:pos x="440" y="226"/>
                </a:cxn>
                <a:cxn ang="0">
                  <a:pos x="458" y="238"/>
                </a:cxn>
                <a:cxn ang="0">
                  <a:pos x="476" y="244"/>
                </a:cxn>
                <a:cxn ang="0">
                  <a:pos x="494" y="250"/>
                </a:cxn>
                <a:cxn ang="0">
                  <a:pos x="515" y="273"/>
                </a:cxn>
                <a:cxn ang="0">
                  <a:pos x="542" y="300"/>
                </a:cxn>
                <a:cxn ang="0">
                  <a:pos x="560" y="310"/>
                </a:cxn>
                <a:cxn ang="0">
                  <a:pos x="593" y="306"/>
                </a:cxn>
                <a:cxn ang="0">
                  <a:pos x="617" y="310"/>
                </a:cxn>
                <a:cxn ang="0">
                  <a:pos x="644" y="303"/>
                </a:cxn>
                <a:cxn ang="0">
                  <a:pos x="734" y="298"/>
                </a:cxn>
                <a:cxn ang="0">
                  <a:pos x="797" y="294"/>
                </a:cxn>
                <a:cxn ang="0">
                  <a:pos x="830" y="285"/>
                </a:cxn>
                <a:cxn ang="0">
                  <a:pos x="945" y="270"/>
                </a:cxn>
                <a:cxn ang="0">
                  <a:pos x="1061" y="274"/>
                </a:cxn>
              </a:cxnLst>
              <a:rect l="0" t="0" r="r" b="b"/>
              <a:pathLst>
                <a:path w="1061" h="310">
                  <a:moveTo>
                    <a:pt x="0" y="0"/>
                  </a:moveTo>
                  <a:cubicBezTo>
                    <a:pt x="6" y="1"/>
                    <a:pt x="8" y="0"/>
                    <a:pt x="12" y="3"/>
                  </a:cubicBezTo>
                  <a:cubicBezTo>
                    <a:pt x="15" y="5"/>
                    <a:pt x="21" y="10"/>
                    <a:pt x="21" y="10"/>
                  </a:cubicBezTo>
                  <a:cubicBezTo>
                    <a:pt x="26" y="19"/>
                    <a:pt x="38" y="25"/>
                    <a:pt x="47" y="31"/>
                  </a:cubicBezTo>
                  <a:cubicBezTo>
                    <a:pt x="52" y="39"/>
                    <a:pt x="49" y="35"/>
                    <a:pt x="59" y="43"/>
                  </a:cubicBezTo>
                  <a:cubicBezTo>
                    <a:pt x="60" y="44"/>
                    <a:pt x="63" y="46"/>
                    <a:pt x="63" y="46"/>
                  </a:cubicBezTo>
                  <a:cubicBezTo>
                    <a:pt x="73" y="62"/>
                    <a:pt x="96" y="71"/>
                    <a:pt x="111" y="82"/>
                  </a:cubicBezTo>
                  <a:cubicBezTo>
                    <a:pt x="116" y="90"/>
                    <a:pt x="131" y="95"/>
                    <a:pt x="140" y="99"/>
                  </a:cubicBezTo>
                  <a:cubicBezTo>
                    <a:pt x="145" y="102"/>
                    <a:pt x="155" y="109"/>
                    <a:pt x="155" y="109"/>
                  </a:cubicBezTo>
                  <a:cubicBezTo>
                    <a:pt x="159" y="115"/>
                    <a:pt x="161" y="121"/>
                    <a:pt x="164" y="127"/>
                  </a:cubicBezTo>
                  <a:cubicBezTo>
                    <a:pt x="167" y="141"/>
                    <a:pt x="178" y="163"/>
                    <a:pt x="191" y="171"/>
                  </a:cubicBezTo>
                  <a:cubicBezTo>
                    <a:pt x="196" y="178"/>
                    <a:pt x="201" y="180"/>
                    <a:pt x="210" y="181"/>
                  </a:cubicBezTo>
                  <a:cubicBezTo>
                    <a:pt x="234" y="180"/>
                    <a:pt x="230" y="180"/>
                    <a:pt x="245" y="177"/>
                  </a:cubicBezTo>
                  <a:cubicBezTo>
                    <a:pt x="268" y="179"/>
                    <a:pt x="266" y="192"/>
                    <a:pt x="290" y="196"/>
                  </a:cubicBezTo>
                  <a:cubicBezTo>
                    <a:pt x="297" y="199"/>
                    <a:pt x="305" y="201"/>
                    <a:pt x="312" y="202"/>
                  </a:cubicBezTo>
                  <a:cubicBezTo>
                    <a:pt x="322" y="206"/>
                    <a:pt x="331" y="214"/>
                    <a:pt x="341" y="219"/>
                  </a:cubicBezTo>
                  <a:cubicBezTo>
                    <a:pt x="353" y="218"/>
                    <a:pt x="375" y="222"/>
                    <a:pt x="387" y="213"/>
                  </a:cubicBezTo>
                  <a:cubicBezTo>
                    <a:pt x="407" y="214"/>
                    <a:pt x="405" y="214"/>
                    <a:pt x="419" y="217"/>
                  </a:cubicBezTo>
                  <a:cubicBezTo>
                    <a:pt x="426" y="221"/>
                    <a:pt x="432" y="225"/>
                    <a:pt x="440" y="226"/>
                  </a:cubicBezTo>
                  <a:cubicBezTo>
                    <a:pt x="444" y="233"/>
                    <a:pt x="449" y="237"/>
                    <a:pt x="458" y="238"/>
                  </a:cubicBezTo>
                  <a:cubicBezTo>
                    <a:pt x="464" y="241"/>
                    <a:pt x="470" y="243"/>
                    <a:pt x="476" y="244"/>
                  </a:cubicBezTo>
                  <a:cubicBezTo>
                    <a:pt x="482" y="247"/>
                    <a:pt x="488" y="249"/>
                    <a:pt x="494" y="250"/>
                  </a:cubicBezTo>
                  <a:cubicBezTo>
                    <a:pt x="503" y="254"/>
                    <a:pt x="511" y="264"/>
                    <a:pt x="515" y="273"/>
                  </a:cubicBezTo>
                  <a:cubicBezTo>
                    <a:pt x="518" y="293"/>
                    <a:pt x="522" y="297"/>
                    <a:pt x="542" y="300"/>
                  </a:cubicBezTo>
                  <a:cubicBezTo>
                    <a:pt x="547" y="307"/>
                    <a:pt x="552" y="309"/>
                    <a:pt x="560" y="310"/>
                  </a:cubicBezTo>
                  <a:cubicBezTo>
                    <a:pt x="582" y="309"/>
                    <a:pt x="579" y="309"/>
                    <a:pt x="593" y="306"/>
                  </a:cubicBezTo>
                  <a:cubicBezTo>
                    <a:pt x="602" y="307"/>
                    <a:pt x="608" y="309"/>
                    <a:pt x="617" y="310"/>
                  </a:cubicBezTo>
                  <a:cubicBezTo>
                    <a:pt x="629" y="309"/>
                    <a:pt x="634" y="305"/>
                    <a:pt x="644" y="303"/>
                  </a:cubicBezTo>
                  <a:cubicBezTo>
                    <a:pt x="671" y="290"/>
                    <a:pt x="704" y="299"/>
                    <a:pt x="734" y="298"/>
                  </a:cubicBezTo>
                  <a:cubicBezTo>
                    <a:pt x="755" y="296"/>
                    <a:pt x="775" y="295"/>
                    <a:pt x="797" y="294"/>
                  </a:cubicBezTo>
                  <a:cubicBezTo>
                    <a:pt x="808" y="292"/>
                    <a:pt x="819" y="287"/>
                    <a:pt x="830" y="285"/>
                  </a:cubicBezTo>
                  <a:cubicBezTo>
                    <a:pt x="848" y="276"/>
                    <a:pt x="925" y="271"/>
                    <a:pt x="945" y="270"/>
                  </a:cubicBezTo>
                  <a:cubicBezTo>
                    <a:pt x="1034" y="276"/>
                    <a:pt x="901" y="274"/>
                    <a:pt x="1061" y="274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6" name="Line 128"/>
            <p:cNvSpPr>
              <a:spLocks noChangeShapeType="1"/>
            </p:cNvSpPr>
            <p:nvPr/>
          </p:nvSpPr>
          <p:spPr bwMode="auto">
            <a:xfrm flipH="1" flipV="1">
              <a:off x="2654" y="2880"/>
              <a:ext cx="40" cy="24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7" name="Freeform 129"/>
            <p:cNvSpPr>
              <a:spLocks/>
            </p:cNvSpPr>
            <p:nvPr/>
          </p:nvSpPr>
          <p:spPr bwMode="auto">
            <a:xfrm>
              <a:off x="2740" y="2867"/>
              <a:ext cx="70" cy="157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39" y="9"/>
                </a:cxn>
                <a:cxn ang="0">
                  <a:pos x="32" y="24"/>
                </a:cxn>
                <a:cxn ang="0">
                  <a:pos x="24" y="63"/>
                </a:cxn>
                <a:cxn ang="0">
                  <a:pos x="12" y="107"/>
                </a:cxn>
                <a:cxn ang="0">
                  <a:pos x="6" y="120"/>
                </a:cxn>
                <a:cxn ang="0">
                  <a:pos x="0" y="153"/>
                </a:cxn>
              </a:cxnLst>
              <a:rect l="0" t="0" r="r" b="b"/>
              <a:pathLst>
                <a:path w="69" h="153">
                  <a:moveTo>
                    <a:pt x="69" y="0"/>
                  </a:moveTo>
                  <a:cubicBezTo>
                    <a:pt x="63" y="11"/>
                    <a:pt x="50" y="7"/>
                    <a:pt x="39" y="9"/>
                  </a:cubicBezTo>
                  <a:cubicBezTo>
                    <a:pt x="36" y="15"/>
                    <a:pt x="33" y="17"/>
                    <a:pt x="32" y="24"/>
                  </a:cubicBezTo>
                  <a:cubicBezTo>
                    <a:pt x="31" y="39"/>
                    <a:pt x="36" y="54"/>
                    <a:pt x="24" y="63"/>
                  </a:cubicBezTo>
                  <a:cubicBezTo>
                    <a:pt x="16" y="77"/>
                    <a:pt x="26" y="99"/>
                    <a:pt x="12" y="107"/>
                  </a:cubicBezTo>
                  <a:cubicBezTo>
                    <a:pt x="9" y="111"/>
                    <a:pt x="8" y="115"/>
                    <a:pt x="6" y="120"/>
                  </a:cubicBezTo>
                  <a:cubicBezTo>
                    <a:pt x="4" y="129"/>
                    <a:pt x="8" y="149"/>
                    <a:pt x="0" y="153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8" name="Freeform 130"/>
            <p:cNvSpPr>
              <a:spLocks/>
            </p:cNvSpPr>
            <p:nvPr/>
          </p:nvSpPr>
          <p:spPr bwMode="auto">
            <a:xfrm>
              <a:off x="2691" y="2885"/>
              <a:ext cx="30" cy="1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40"/>
                </a:cxn>
                <a:cxn ang="0">
                  <a:pos x="29" y="105"/>
                </a:cxn>
              </a:cxnLst>
              <a:rect l="0" t="0" r="r" b="b"/>
              <a:pathLst>
                <a:path w="29" h="105">
                  <a:moveTo>
                    <a:pt x="0" y="0"/>
                  </a:moveTo>
                  <a:cubicBezTo>
                    <a:pt x="7" y="14"/>
                    <a:pt x="14" y="28"/>
                    <a:pt x="23" y="40"/>
                  </a:cubicBezTo>
                  <a:cubicBezTo>
                    <a:pt x="27" y="62"/>
                    <a:pt x="29" y="82"/>
                    <a:pt x="29" y="105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9" name="Freeform 131"/>
            <p:cNvSpPr>
              <a:spLocks/>
            </p:cNvSpPr>
            <p:nvPr/>
          </p:nvSpPr>
          <p:spPr bwMode="auto">
            <a:xfrm>
              <a:off x="3295" y="2654"/>
              <a:ext cx="113" cy="9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59" y="5"/>
                </a:cxn>
                <a:cxn ang="0">
                  <a:pos x="102" y="3"/>
                </a:cxn>
                <a:cxn ang="0">
                  <a:pos x="111" y="9"/>
                </a:cxn>
              </a:cxnLst>
              <a:rect l="0" t="0" r="r" b="b"/>
              <a:pathLst>
                <a:path w="111" h="9">
                  <a:moveTo>
                    <a:pt x="0" y="9"/>
                  </a:moveTo>
                  <a:cubicBezTo>
                    <a:pt x="29" y="8"/>
                    <a:pt x="37" y="8"/>
                    <a:pt x="59" y="5"/>
                  </a:cubicBezTo>
                  <a:cubicBezTo>
                    <a:pt x="74" y="0"/>
                    <a:pt x="83" y="2"/>
                    <a:pt x="102" y="3"/>
                  </a:cubicBezTo>
                  <a:cubicBezTo>
                    <a:pt x="104" y="4"/>
                    <a:pt x="111" y="6"/>
                    <a:pt x="111" y="9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" name="Freeform 132"/>
            <p:cNvSpPr>
              <a:spLocks/>
            </p:cNvSpPr>
            <p:nvPr/>
          </p:nvSpPr>
          <p:spPr bwMode="auto">
            <a:xfrm>
              <a:off x="3228" y="2935"/>
              <a:ext cx="273" cy="387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63" y="40"/>
                </a:cxn>
                <a:cxn ang="0">
                  <a:pos x="51" y="58"/>
                </a:cxn>
                <a:cxn ang="0">
                  <a:pos x="42" y="72"/>
                </a:cxn>
                <a:cxn ang="0">
                  <a:pos x="36" y="141"/>
                </a:cxn>
                <a:cxn ang="0">
                  <a:pos x="6" y="192"/>
                </a:cxn>
                <a:cxn ang="0">
                  <a:pos x="2" y="211"/>
                </a:cxn>
                <a:cxn ang="0">
                  <a:pos x="23" y="256"/>
                </a:cxn>
                <a:cxn ang="0">
                  <a:pos x="44" y="265"/>
                </a:cxn>
                <a:cxn ang="0">
                  <a:pos x="65" y="291"/>
                </a:cxn>
                <a:cxn ang="0">
                  <a:pos x="99" y="309"/>
                </a:cxn>
                <a:cxn ang="0">
                  <a:pos x="117" y="318"/>
                </a:cxn>
                <a:cxn ang="0">
                  <a:pos x="126" y="325"/>
                </a:cxn>
                <a:cxn ang="0">
                  <a:pos x="140" y="343"/>
                </a:cxn>
                <a:cxn ang="0">
                  <a:pos x="209" y="367"/>
                </a:cxn>
                <a:cxn ang="0">
                  <a:pos x="233" y="376"/>
                </a:cxn>
                <a:cxn ang="0">
                  <a:pos x="267" y="360"/>
                </a:cxn>
              </a:cxnLst>
              <a:rect l="0" t="0" r="r" b="b"/>
              <a:pathLst>
                <a:path w="267" h="376">
                  <a:moveTo>
                    <a:pt x="72" y="0"/>
                  </a:moveTo>
                  <a:cubicBezTo>
                    <a:pt x="71" y="13"/>
                    <a:pt x="71" y="29"/>
                    <a:pt x="63" y="40"/>
                  </a:cubicBezTo>
                  <a:cubicBezTo>
                    <a:pt x="61" y="48"/>
                    <a:pt x="57" y="53"/>
                    <a:pt x="51" y="58"/>
                  </a:cubicBezTo>
                  <a:cubicBezTo>
                    <a:pt x="48" y="63"/>
                    <a:pt x="45" y="67"/>
                    <a:pt x="42" y="72"/>
                  </a:cubicBezTo>
                  <a:cubicBezTo>
                    <a:pt x="38" y="95"/>
                    <a:pt x="45" y="120"/>
                    <a:pt x="36" y="141"/>
                  </a:cubicBezTo>
                  <a:cubicBezTo>
                    <a:pt x="33" y="159"/>
                    <a:pt x="15" y="176"/>
                    <a:pt x="6" y="192"/>
                  </a:cubicBezTo>
                  <a:cubicBezTo>
                    <a:pt x="5" y="199"/>
                    <a:pt x="3" y="204"/>
                    <a:pt x="2" y="211"/>
                  </a:cubicBezTo>
                  <a:cubicBezTo>
                    <a:pt x="3" y="231"/>
                    <a:pt x="0" y="251"/>
                    <a:pt x="23" y="256"/>
                  </a:cubicBezTo>
                  <a:cubicBezTo>
                    <a:pt x="29" y="261"/>
                    <a:pt x="36" y="264"/>
                    <a:pt x="44" y="265"/>
                  </a:cubicBezTo>
                  <a:cubicBezTo>
                    <a:pt x="54" y="272"/>
                    <a:pt x="59" y="280"/>
                    <a:pt x="65" y="291"/>
                  </a:cubicBezTo>
                  <a:cubicBezTo>
                    <a:pt x="68" y="308"/>
                    <a:pt x="84" y="308"/>
                    <a:pt x="99" y="309"/>
                  </a:cubicBezTo>
                  <a:cubicBezTo>
                    <a:pt x="105" y="310"/>
                    <a:pt x="112" y="314"/>
                    <a:pt x="117" y="318"/>
                  </a:cubicBezTo>
                  <a:cubicBezTo>
                    <a:pt x="120" y="320"/>
                    <a:pt x="126" y="325"/>
                    <a:pt x="126" y="325"/>
                  </a:cubicBezTo>
                  <a:cubicBezTo>
                    <a:pt x="130" y="332"/>
                    <a:pt x="135" y="337"/>
                    <a:pt x="140" y="343"/>
                  </a:cubicBezTo>
                  <a:cubicBezTo>
                    <a:pt x="146" y="374"/>
                    <a:pt x="189" y="367"/>
                    <a:pt x="209" y="367"/>
                  </a:cubicBezTo>
                  <a:cubicBezTo>
                    <a:pt x="217" y="371"/>
                    <a:pt x="225" y="375"/>
                    <a:pt x="233" y="376"/>
                  </a:cubicBezTo>
                  <a:cubicBezTo>
                    <a:pt x="243" y="375"/>
                    <a:pt x="263" y="372"/>
                    <a:pt x="267" y="360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" name="Freeform 133"/>
            <p:cNvSpPr>
              <a:spLocks/>
            </p:cNvSpPr>
            <p:nvPr/>
          </p:nvSpPr>
          <p:spPr bwMode="auto">
            <a:xfrm>
              <a:off x="2670" y="3194"/>
              <a:ext cx="569" cy="616"/>
            </a:xfrm>
            <a:custGeom>
              <a:avLst/>
              <a:gdLst/>
              <a:ahLst/>
              <a:cxnLst>
                <a:cxn ang="0">
                  <a:pos x="570" y="0"/>
                </a:cxn>
                <a:cxn ang="0">
                  <a:pos x="562" y="13"/>
                </a:cxn>
                <a:cxn ang="0">
                  <a:pos x="549" y="37"/>
                </a:cxn>
                <a:cxn ang="0">
                  <a:pos x="537" y="57"/>
                </a:cxn>
                <a:cxn ang="0">
                  <a:pos x="525" y="82"/>
                </a:cxn>
                <a:cxn ang="0">
                  <a:pos x="479" y="118"/>
                </a:cxn>
                <a:cxn ang="0">
                  <a:pos x="429" y="113"/>
                </a:cxn>
                <a:cxn ang="0">
                  <a:pos x="402" y="128"/>
                </a:cxn>
                <a:cxn ang="0">
                  <a:pos x="368" y="124"/>
                </a:cxn>
                <a:cxn ang="0">
                  <a:pos x="325" y="128"/>
                </a:cxn>
                <a:cxn ang="0">
                  <a:pos x="279" y="184"/>
                </a:cxn>
                <a:cxn ang="0">
                  <a:pos x="233" y="227"/>
                </a:cxn>
                <a:cxn ang="0">
                  <a:pos x="199" y="254"/>
                </a:cxn>
                <a:cxn ang="0">
                  <a:pos x="156" y="255"/>
                </a:cxn>
                <a:cxn ang="0">
                  <a:pos x="134" y="261"/>
                </a:cxn>
                <a:cxn ang="0">
                  <a:pos x="119" y="266"/>
                </a:cxn>
                <a:cxn ang="0">
                  <a:pos x="88" y="294"/>
                </a:cxn>
                <a:cxn ang="0">
                  <a:pos x="70" y="316"/>
                </a:cxn>
                <a:cxn ang="0">
                  <a:pos x="39" y="357"/>
                </a:cxn>
                <a:cxn ang="0">
                  <a:pos x="27" y="376"/>
                </a:cxn>
                <a:cxn ang="0">
                  <a:pos x="14" y="404"/>
                </a:cxn>
                <a:cxn ang="0">
                  <a:pos x="8" y="422"/>
                </a:cxn>
                <a:cxn ang="0">
                  <a:pos x="2" y="444"/>
                </a:cxn>
                <a:cxn ang="0">
                  <a:pos x="2" y="493"/>
                </a:cxn>
                <a:cxn ang="0">
                  <a:pos x="7" y="531"/>
                </a:cxn>
                <a:cxn ang="0">
                  <a:pos x="16" y="552"/>
                </a:cxn>
                <a:cxn ang="0">
                  <a:pos x="22" y="587"/>
                </a:cxn>
                <a:cxn ang="0">
                  <a:pos x="36" y="603"/>
                </a:cxn>
                <a:cxn ang="0">
                  <a:pos x="50" y="609"/>
                </a:cxn>
                <a:cxn ang="0">
                  <a:pos x="58" y="613"/>
                </a:cxn>
                <a:cxn ang="0">
                  <a:pos x="102" y="609"/>
                </a:cxn>
              </a:cxnLst>
              <a:rect l="0" t="0" r="r" b="b"/>
              <a:pathLst>
                <a:path w="570" h="617">
                  <a:moveTo>
                    <a:pt x="570" y="0"/>
                  </a:moveTo>
                  <a:cubicBezTo>
                    <a:pt x="564" y="5"/>
                    <a:pt x="565" y="7"/>
                    <a:pt x="562" y="13"/>
                  </a:cubicBezTo>
                  <a:cubicBezTo>
                    <a:pt x="560" y="22"/>
                    <a:pt x="554" y="30"/>
                    <a:pt x="549" y="37"/>
                  </a:cubicBezTo>
                  <a:cubicBezTo>
                    <a:pt x="548" y="45"/>
                    <a:pt x="543" y="52"/>
                    <a:pt x="537" y="57"/>
                  </a:cubicBezTo>
                  <a:cubicBezTo>
                    <a:pt x="532" y="65"/>
                    <a:pt x="531" y="74"/>
                    <a:pt x="525" y="82"/>
                  </a:cubicBezTo>
                  <a:cubicBezTo>
                    <a:pt x="521" y="103"/>
                    <a:pt x="498" y="114"/>
                    <a:pt x="479" y="118"/>
                  </a:cubicBezTo>
                  <a:cubicBezTo>
                    <a:pt x="467" y="117"/>
                    <a:pt x="443" y="120"/>
                    <a:pt x="429" y="113"/>
                  </a:cubicBezTo>
                  <a:cubicBezTo>
                    <a:pt x="417" y="116"/>
                    <a:pt x="413" y="126"/>
                    <a:pt x="402" y="128"/>
                  </a:cubicBezTo>
                  <a:cubicBezTo>
                    <a:pt x="389" y="127"/>
                    <a:pt x="380" y="125"/>
                    <a:pt x="368" y="124"/>
                  </a:cubicBezTo>
                  <a:cubicBezTo>
                    <a:pt x="334" y="125"/>
                    <a:pt x="343" y="124"/>
                    <a:pt x="325" y="128"/>
                  </a:cubicBezTo>
                  <a:cubicBezTo>
                    <a:pt x="306" y="138"/>
                    <a:pt x="289" y="164"/>
                    <a:pt x="279" y="184"/>
                  </a:cubicBezTo>
                  <a:cubicBezTo>
                    <a:pt x="274" y="209"/>
                    <a:pt x="255" y="223"/>
                    <a:pt x="233" y="227"/>
                  </a:cubicBezTo>
                  <a:cubicBezTo>
                    <a:pt x="223" y="234"/>
                    <a:pt x="212" y="253"/>
                    <a:pt x="199" y="254"/>
                  </a:cubicBezTo>
                  <a:cubicBezTo>
                    <a:pt x="185" y="255"/>
                    <a:pt x="170" y="255"/>
                    <a:pt x="156" y="255"/>
                  </a:cubicBezTo>
                  <a:cubicBezTo>
                    <a:pt x="150" y="258"/>
                    <a:pt x="141" y="260"/>
                    <a:pt x="134" y="261"/>
                  </a:cubicBezTo>
                  <a:cubicBezTo>
                    <a:pt x="129" y="263"/>
                    <a:pt x="124" y="264"/>
                    <a:pt x="119" y="266"/>
                  </a:cubicBezTo>
                  <a:cubicBezTo>
                    <a:pt x="110" y="276"/>
                    <a:pt x="97" y="284"/>
                    <a:pt x="88" y="294"/>
                  </a:cubicBezTo>
                  <a:cubicBezTo>
                    <a:pt x="82" y="301"/>
                    <a:pt x="79" y="311"/>
                    <a:pt x="70" y="316"/>
                  </a:cubicBezTo>
                  <a:cubicBezTo>
                    <a:pt x="59" y="329"/>
                    <a:pt x="52" y="347"/>
                    <a:pt x="39" y="357"/>
                  </a:cubicBezTo>
                  <a:cubicBezTo>
                    <a:pt x="35" y="363"/>
                    <a:pt x="31" y="370"/>
                    <a:pt x="27" y="376"/>
                  </a:cubicBezTo>
                  <a:cubicBezTo>
                    <a:pt x="25" y="386"/>
                    <a:pt x="21" y="395"/>
                    <a:pt x="14" y="404"/>
                  </a:cubicBezTo>
                  <a:cubicBezTo>
                    <a:pt x="13" y="410"/>
                    <a:pt x="11" y="416"/>
                    <a:pt x="8" y="422"/>
                  </a:cubicBezTo>
                  <a:cubicBezTo>
                    <a:pt x="7" y="429"/>
                    <a:pt x="4" y="437"/>
                    <a:pt x="2" y="444"/>
                  </a:cubicBezTo>
                  <a:cubicBezTo>
                    <a:pt x="3" y="471"/>
                    <a:pt x="0" y="467"/>
                    <a:pt x="2" y="493"/>
                  </a:cubicBezTo>
                  <a:cubicBezTo>
                    <a:pt x="3" y="503"/>
                    <a:pt x="7" y="531"/>
                    <a:pt x="7" y="531"/>
                  </a:cubicBezTo>
                  <a:cubicBezTo>
                    <a:pt x="9" y="514"/>
                    <a:pt x="4" y="557"/>
                    <a:pt x="16" y="552"/>
                  </a:cubicBezTo>
                  <a:cubicBezTo>
                    <a:pt x="23" y="557"/>
                    <a:pt x="14" y="586"/>
                    <a:pt x="22" y="587"/>
                  </a:cubicBezTo>
                  <a:cubicBezTo>
                    <a:pt x="25" y="602"/>
                    <a:pt x="21" y="595"/>
                    <a:pt x="36" y="603"/>
                  </a:cubicBezTo>
                  <a:cubicBezTo>
                    <a:pt x="43" y="608"/>
                    <a:pt x="44" y="608"/>
                    <a:pt x="50" y="609"/>
                  </a:cubicBezTo>
                  <a:cubicBezTo>
                    <a:pt x="54" y="611"/>
                    <a:pt x="49" y="613"/>
                    <a:pt x="58" y="613"/>
                  </a:cubicBezTo>
                  <a:cubicBezTo>
                    <a:pt x="67" y="617"/>
                    <a:pt x="93" y="610"/>
                    <a:pt x="102" y="609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2" name="Freeform 134"/>
            <p:cNvSpPr>
              <a:spLocks/>
            </p:cNvSpPr>
            <p:nvPr/>
          </p:nvSpPr>
          <p:spPr bwMode="auto">
            <a:xfrm>
              <a:off x="2441" y="3402"/>
              <a:ext cx="31" cy="61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19" y="27"/>
                </a:cxn>
                <a:cxn ang="0">
                  <a:pos x="7" y="50"/>
                </a:cxn>
                <a:cxn ang="0">
                  <a:pos x="0" y="59"/>
                </a:cxn>
              </a:cxnLst>
              <a:rect l="0" t="0" r="r" b="b"/>
              <a:pathLst>
                <a:path w="31" h="59">
                  <a:moveTo>
                    <a:pt x="31" y="0"/>
                  </a:moveTo>
                  <a:cubicBezTo>
                    <a:pt x="29" y="10"/>
                    <a:pt x="25" y="19"/>
                    <a:pt x="19" y="27"/>
                  </a:cubicBezTo>
                  <a:cubicBezTo>
                    <a:pt x="17" y="35"/>
                    <a:pt x="11" y="44"/>
                    <a:pt x="7" y="50"/>
                  </a:cubicBezTo>
                  <a:cubicBezTo>
                    <a:pt x="5" y="53"/>
                    <a:pt x="0" y="59"/>
                    <a:pt x="0" y="59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" name="Freeform 135"/>
            <p:cNvSpPr>
              <a:spLocks/>
            </p:cNvSpPr>
            <p:nvPr/>
          </p:nvSpPr>
          <p:spPr bwMode="auto">
            <a:xfrm>
              <a:off x="2501" y="3331"/>
              <a:ext cx="176" cy="275"/>
            </a:xfrm>
            <a:custGeom>
              <a:avLst/>
              <a:gdLst/>
              <a:ahLst/>
              <a:cxnLst>
                <a:cxn ang="0">
                  <a:pos x="172" y="0"/>
                </a:cxn>
                <a:cxn ang="0">
                  <a:pos x="128" y="30"/>
                </a:cxn>
                <a:cxn ang="0">
                  <a:pos x="106" y="42"/>
                </a:cxn>
                <a:cxn ang="0">
                  <a:pos x="95" y="54"/>
                </a:cxn>
                <a:cxn ang="0">
                  <a:pos x="65" y="83"/>
                </a:cxn>
                <a:cxn ang="0">
                  <a:pos x="53" y="102"/>
                </a:cxn>
                <a:cxn ang="0">
                  <a:pos x="47" y="116"/>
                </a:cxn>
                <a:cxn ang="0">
                  <a:pos x="38" y="140"/>
                </a:cxn>
                <a:cxn ang="0">
                  <a:pos x="20" y="180"/>
                </a:cxn>
                <a:cxn ang="0">
                  <a:pos x="14" y="194"/>
                </a:cxn>
                <a:cxn ang="0">
                  <a:pos x="2" y="246"/>
                </a:cxn>
                <a:cxn ang="0">
                  <a:pos x="1" y="267"/>
                </a:cxn>
              </a:cxnLst>
              <a:rect l="0" t="0" r="r" b="b"/>
              <a:pathLst>
                <a:path w="172" h="267">
                  <a:moveTo>
                    <a:pt x="172" y="0"/>
                  </a:moveTo>
                  <a:cubicBezTo>
                    <a:pt x="157" y="9"/>
                    <a:pt x="148" y="27"/>
                    <a:pt x="128" y="30"/>
                  </a:cubicBezTo>
                  <a:cubicBezTo>
                    <a:pt x="120" y="34"/>
                    <a:pt x="113" y="37"/>
                    <a:pt x="106" y="42"/>
                  </a:cubicBezTo>
                  <a:cubicBezTo>
                    <a:pt x="103" y="48"/>
                    <a:pt x="101" y="51"/>
                    <a:pt x="95" y="54"/>
                  </a:cubicBezTo>
                  <a:cubicBezTo>
                    <a:pt x="88" y="66"/>
                    <a:pt x="73" y="72"/>
                    <a:pt x="65" y="83"/>
                  </a:cubicBezTo>
                  <a:cubicBezTo>
                    <a:pt x="61" y="89"/>
                    <a:pt x="58" y="96"/>
                    <a:pt x="53" y="102"/>
                  </a:cubicBezTo>
                  <a:cubicBezTo>
                    <a:pt x="52" y="108"/>
                    <a:pt x="50" y="111"/>
                    <a:pt x="47" y="116"/>
                  </a:cubicBezTo>
                  <a:cubicBezTo>
                    <a:pt x="45" y="125"/>
                    <a:pt x="41" y="132"/>
                    <a:pt x="38" y="140"/>
                  </a:cubicBezTo>
                  <a:cubicBezTo>
                    <a:pt x="36" y="154"/>
                    <a:pt x="29" y="169"/>
                    <a:pt x="20" y="180"/>
                  </a:cubicBezTo>
                  <a:cubicBezTo>
                    <a:pt x="19" y="186"/>
                    <a:pt x="16" y="189"/>
                    <a:pt x="14" y="194"/>
                  </a:cubicBezTo>
                  <a:cubicBezTo>
                    <a:pt x="11" y="210"/>
                    <a:pt x="9" y="231"/>
                    <a:pt x="2" y="246"/>
                  </a:cubicBezTo>
                  <a:cubicBezTo>
                    <a:pt x="0" y="256"/>
                    <a:pt x="1" y="249"/>
                    <a:pt x="1" y="267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4" name="Freeform 136"/>
            <p:cNvSpPr>
              <a:spLocks/>
            </p:cNvSpPr>
            <p:nvPr/>
          </p:nvSpPr>
          <p:spPr bwMode="auto">
            <a:xfrm>
              <a:off x="3126" y="3255"/>
              <a:ext cx="208" cy="53"/>
            </a:xfrm>
            <a:custGeom>
              <a:avLst/>
              <a:gdLst/>
              <a:ahLst/>
              <a:cxnLst>
                <a:cxn ang="0">
                  <a:pos x="208" y="1"/>
                </a:cxn>
                <a:cxn ang="0">
                  <a:pos x="107" y="2"/>
                </a:cxn>
                <a:cxn ang="0">
                  <a:pos x="42" y="12"/>
                </a:cxn>
                <a:cxn ang="0">
                  <a:pos x="0" y="53"/>
                </a:cxn>
              </a:cxnLst>
              <a:rect l="0" t="0" r="r" b="b"/>
              <a:pathLst>
                <a:path w="208" h="53">
                  <a:moveTo>
                    <a:pt x="208" y="1"/>
                  </a:moveTo>
                  <a:cubicBezTo>
                    <a:pt x="114" y="2"/>
                    <a:pt x="135" y="0"/>
                    <a:pt x="107" y="2"/>
                  </a:cubicBezTo>
                  <a:cubicBezTo>
                    <a:pt x="79" y="4"/>
                    <a:pt x="60" y="4"/>
                    <a:pt x="42" y="12"/>
                  </a:cubicBezTo>
                  <a:cubicBezTo>
                    <a:pt x="8" y="26"/>
                    <a:pt x="6" y="45"/>
                    <a:pt x="0" y="53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5" name="Freeform 137"/>
            <p:cNvSpPr>
              <a:spLocks/>
            </p:cNvSpPr>
            <p:nvPr/>
          </p:nvSpPr>
          <p:spPr bwMode="auto">
            <a:xfrm>
              <a:off x="2677" y="2900"/>
              <a:ext cx="471" cy="428"/>
            </a:xfrm>
            <a:custGeom>
              <a:avLst/>
              <a:gdLst/>
              <a:ahLst/>
              <a:cxnLst>
                <a:cxn ang="0">
                  <a:pos x="460" y="6"/>
                </a:cxn>
                <a:cxn ang="0">
                  <a:pos x="439" y="0"/>
                </a:cxn>
                <a:cxn ang="0">
                  <a:pos x="367" y="22"/>
                </a:cxn>
                <a:cxn ang="0">
                  <a:pos x="348" y="43"/>
                </a:cxn>
                <a:cxn ang="0">
                  <a:pos x="336" y="55"/>
                </a:cxn>
                <a:cxn ang="0">
                  <a:pos x="298" y="109"/>
                </a:cxn>
                <a:cxn ang="0">
                  <a:pos x="277" y="147"/>
                </a:cxn>
                <a:cxn ang="0">
                  <a:pos x="271" y="166"/>
                </a:cxn>
                <a:cxn ang="0">
                  <a:pos x="196" y="246"/>
                </a:cxn>
                <a:cxn ang="0">
                  <a:pos x="156" y="280"/>
                </a:cxn>
                <a:cxn ang="0">
                  <a:pos x="144" y="291"/>
                </a:cxn>
                <a:cxn ang="0">
                  <a:pos x="129" y="304"/>
                </a:cxn>
                <a:cxn ang="0">
                  <a:pos x="109" y="331"/>
                </a:cxn>
                <a:cxn ang="0">
                  <a:pos x="33" y="348"/>
                </a:cxn>
                <a:cxn ang="0">
                  <a:pos x="10" y="378"/>
                </a:cxn>
                <a:cxn ang="0">
                  <a:pos x="0" y="415"/>
                </a:cxn>
              </a:cxnLst>
              <a:rect l="0" t="0" r="r" b="b"/>
              <a:pathLst>
                <a:path w="460" h="415">
                  <a:moveTo>
                    <a:pt x="460" y="6"/>
                  </a:moveTo>
                  <a:cubicBezTo>
                    <a:pt x="453" y="1"/>
                    <a:pt x="448" y="1"/>
                    <a:pt x="439" y="0"/>
                  </a:cubicBezTo>
                  <a:cubicBezTo>
                    <a:pt x="388" y="1"/>
                    <a:pt x="400" y="2"/>
                    <a:pt x="367" y="22"/>
                  </a:cubicBezTo>
                  <a:cubicBezTo>
                    <a:pt x="363" y="29"/>
                    <a:pt x="355" y="38"/>
                    <a:pt x="348" y="43"/>
                  </a:cubicBezTo>
                  <a:cubicBezTo>
                    <a:pt x="345" y="48"/>
                    <a:pt x="336" y="55"/>
                    <a:pt x="336" y="55"/>
                  </a:cubicBezTo>
                  <a:cubicBezTo>
                    <a:pt x="325" y="73"/>
                    <a:pt x="311" y="92"/>
                    <a:pt x="298" y="109"/>
                  </a:cubicBezTo>
                  <a:cubicBezTo>
                    <a:pt x="295" y="122"/>
                    <a:pt x="283" y="135"/>
                    <a:pt x="277" y="147"/>
                  </a:cubicBezTo>
                  <a:cubicBezTo>
                    <a:pt x="276" y="153"/>
                    <a:pt x="274" y="160"/>
                    <a:pt x="271" y="166"/>
                  </a:cubicBezTo>
                  <a:cubicBezTo>
                    <a:pt x="263" y="207"/>
                    <a:pt x="225" y="221"/>
                    <a:pt x="196" y="246"/>
                  </a:cubicBezTo>
                  <a:cubicBezTo>
                    <a:pt x="183" y="257"/>
                    <a:pt x="169" y="268"/>
                    <a:pt x="156" y="280"/>
                  </a:cubicBezTo>
                  <a:cubicBezTo>
                    <a:pt x="151" y="284"/>
                    <a:pt x="149" y="288"/>
                    <a:pt x="144" y="291"/>
                  </a:cubicBezTo>
                  <a:cubicBezTo>
                    <a:pt x="140" y="296"/>
                    <a:pt x="134" y="300"/>
                    <a:pt x="129" y="304"/>
                  </a:cubicBezTo>
                  <a:cubicBezTo>
                    <a:pt x="123" y="314"/>
                    <a:pt x="118" y="324"/>
                    <a:pt x="109" y="331"/>
                  </a:cubicBezTo>
                  <a:cubicBezTo>
                    <a:pt x="94" y="356"/>
                    <a:pt x="55" y="347"/>
                    <a:pt x="33" y="348"/>
                  </a:cubicBezTo>
                  <a:cubicBezTo>
                    <a:pt x="21" y="350"/>
                    <a:pt x="15" y="368"/>
                    <a:pt x="10" y="378"/>
                  </a:cubicBezTo>
                  <a:cubicBezTo>
                    <a:pt x="8" y="390"/>
                    <a:pt x="3" y="403"/>
                    <a:pt x="0" y="415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6" name="Freeform 138"/>
            <p:cNvSpPr>
              <a:spLocks/>
            </p:cNvSpPr>
            <p:nvPr/>
          </p:nvSpPr>
          <p:spPr bwMode="auto">
            <a:xfrm>
              <a:off x="2599" y="3387"/>
              <a:ext cx="147" cy="19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" y="56"/>
                </a:cxn>
                <a:cxn ang="0">
                  <a:pos x="41" y="87"/>
                </a:cxn>
                <a:cxn ang="0">
                  <a:pos x="47" y="108"/>
                </a:cxn>
                <a:cxn ang="0">
                  <a:pos x="68" y="138"/>
                </a:cxn>
                <a:cxn ang="0">
                  <a:pos x="78" y="152"/>
                </a:cxn>
                <a:cxn ang="0">
                  <a:pos x="87" y="159"/>
                </a:cxn>
                <a:cxn ang="0">
                  <a:pos x="113" y="177"/>
                </a:cxn>
                <a:cxn ang="0">
                  <a:pos x="128" y="183"/>
                </a:cxn>
                <a:cxn ang="0">
                  <a:pos x="144" y="186"/>
                </a:cxn>
              </a:cxnLst>
              <a:rect l="0" t="0" r="r" b="b"/>
              <a:pathLst>
                <a:path w="144" h="186">
                  <a:moveTo>
                    <a:pt x="0" y="0"/>
                  </a:moveTo>
                  <a:cubicBezTo>
                    <a:pt x="4" y="20"/>
                    <a:pt x="17" y="29"/>
                    <a:pt x="27" y="56"/>
                  </a:cubicBezTo>
                  <a:cubicBezTo>
                    <a:pt x="29" y="66"/>
                    <a:pt x="36" y="77"/>
                    <a:pt x="41" y="87"/>
                  </a:cubicBezTo>
                  <a:cubicBezTo>
                    <a:pt x="42" y="94"/>
                    <a:pt x="44" y="102"/>
                    <a:pt x="47" y="108"/>
                  </a:cubicBezTo>
                  <a:cubicBezTo>
                    <a:pt x="50" y="121"/>
                    <a:pt x="57" y="131"/>
                    <a:pt x="68" y="138"/>
                  </a:cubicBezTo>
                  <a:cubicBezTo>
                    <a:pt x="73" y="146"/>
                    <a:pt x="70" y="141"/>
                    <a:pt x="78" y="152"/>
                  </a:cubicBezTo>
                  <a:cubicBezTo>
                    <a:pt x="80" y="155"/>
                    <a:pt x="87" y="159"/>
                    <a:pt x="87" y="159"/>
                  </a:cubicBezTo>
                  <a:cubicBezTo>
                    <a:pt x="92" y="167"/>
                    <a:pt x="104" y="175"/>
                    <a:pt x="113" y="177"/>
                  </a:cubicBezTo>
                  <a:cubicBezTo>
                    <a:pt x="118" y="180"/>
                    <a:pt x="122" y="182"/>
                    <a:pt x="128" y="183"/>
                  </a:cubicBezTo>
                  <a:cubicBezTo>
                    <a:pt x="133" y="186"/>
                    <a:pt x="138" y="186"/>
                    <a:pt x="144" y="186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7" name="Freeform 139"/>
            <p:cNvSpPr>
              <a:spLocks/>
            </p:cNvSpPr>
            <p:nvPr/>
          </p:nvSpPr>
          <p:spPr bwMode="auto">
            <a:xfrm>
              <a:off x="2957" y="2894"/>
              <a:ext cx="202" cy="467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80" y="19"/>
                </a:cxn>
                <a:cxn ang="0">
                  <a:pos x="171" y="45"/>
                </a:cxn>
                <a:cxn ang="0">
                  <a:pos x="165" y="64"/>
                </a:cxn>
                <a:cxn ang="0">
                  <a:pos x="158" y="85"/>
                </a:cxn>
                <a:cxn ang="0">
                  <a:pos x="141" y="160"/>
                </a:cxn>
                <a:cxn ang="0">
                  <a:pos x="111" y="208"/>
                </a:cxn>
                <a:cxn ang="0">
                  <a:pos x="81" y="252"/>
                </a:cxn>
                <a:cxn ang="0">
                  <a:pos x="75" y="271"/>
                </a:cxn>
                <a:cxn ang="0">
                  <a:pos x="69" y="294"/>
                </a:cxn>
                <a:cxn ang="0">
                  <a:pos x="63" y="319"/>
                </a:cxn>
                <a:cxn ang="0">
                  <a:pos x="57" y="337"/>
                </a:cxn>
                <a:cxn ang="0">
                  <a:pos x="51" y="355"/>
                </a:cxn>
                <a:cxn ang="0">
                  <a:pos x="39" y="390"/>
                </a:cxn>
                <a:cxn ang="0">
                  <a:pos x="3" y="441"/>
                </a:cxn>
                <a:cxn ang="0">
                  <a:pos x="0" y="453"/>
                </a:cxn>
              </a:cxnLst>
              <a:rect l="0" t="0" r="r" b="b"/>
              <a:pathLst>
                <a:path w="197" h="453">
                  <a:moveTo>
                    <a:pt x="197" y="0"/>
                  </a:moveTo>
                  <a:cubicBezTo>
                    <a:pt x="189" y="5"/>
                    <a:pt x="184" y="10"/>
                    <a:pt x="180" y="19"/>
                  </a:cubicBezTo>
                  <a:cubicBezTo>
                    <a:pt x="178" y="28"/>
                    <a:pt x="175" y="37"/>
                    <a:pt x="171" y="45"/>
                  </a:cubicBezTo>
                  <a:cubicBezTo>
                    <a:pt x="170" y="51"/>
                    <a:pt x="168" y="58"/>
                    <a:pt x="165" y="64"/>
                  </a:cubicBezTo>
                  <a:cubicBezTo>
                    <a:pt x="164" y="71"/>
                    <a:pt x="162" y="79"/>
                    <a:pt x="158" y="85"/>
                  </a:cubicBezTo>
                  <a:cubicBezTo>
                    <a:pt x="151" y="112"/>
                    <a:pt x="153" y="136"/>
                    <a:pt x="141" y="160"/>
                  </a:cubicBezTo>
                  <a:cubicBezTo>
                    <a:pt x="138" y="176"/>
                    <a:pt x="124" y="198"/>
                    <a:pt x="111" y="208"/>
                  </a:cubicBezTo>
                  <a:cubicBezTo>
                    <a:pt x="102" y="223"/>
                    <a:pt x="90" y="237"/>
                    <a:pt x="81" y="252"/>
                  </a:cubicBezTo>
                  <a:cubicBezTo>
                    <a:pt x="80" y="258"/>
                    <a:pt x="78" y="265"/>
                    <a:pt x="75" y="271"/>
                  </a:cubicBezTo>
                  <a:cubicBezTo>
                    <a:pt x="74" y="279"/>
                    <a:pt x="72" y="287"/>
                    <a:pt x="69" y="294"/>
                  </a:cubicBezTo>
                  <a:cubicBezTo>
                    <a:pt x="68" y="302"/>
                    <a:pt x="67" y="312"/>
                    <a:pt x="63" y="319"/>
                  </a:cubicBezTo>
                  <a:cubicBezTo>
                    <a:pt x="62" y="325"/>
                    <a:pt x="60" y="331"/>
                    <a:pt x="57" y="337"/>
                  </a:cubicBezTo>
                  <a:cubicBezTo>
                    <a:pt x="56" y="343"/>
                    <a:pt x="54" y="349"/>
                    <a:pt x="51" y="355"/>
                  </a:cubicBezTo>
                  <a:cubicBezTo>
                    <a:pt x="49" y="367"/>
                    <a:pt x="44" y="378"/>
                    <a:pt x="39" y="390"/>
                  </a:cubicBezTo>
                  <a:cubicBezTo>
                    <a:pt x="36" y="408"/>
                    <a:pt x="12" y="425"/>
                    <a:pt x="3" y="441"/>
                  </a:cubicBezTo>
                  <a:cubicBezTo>
                    <a:pt x="2" y="445"/>
                    <a:pt x="0" y="449"/>
                    <a:pt x="0" y="453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8" name="Freeform 140"/>
            <p:cNvSpPr>
              <a:spLocks/>
            </p:cNvSpPr>
            <p:nvPr/>
          </p:nvSpPr>
          <p:spPr bwMode="auto">
            <a:xfrm>
              <a:off x="2901" y="3136"/>
              <a:ext cx="90" cy="23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24"/>
                </a:cxn>
                <a:cxn ang="0">
                  <a:pos x="27" y="42"/>
                </a:cxn>
                <a:cxn ang="0">
                  <a:pos x="40" y="89"/>
                </a:cxn>
                <a:cxn ang="0">
                  <a:pos x="33" y="159"/>
                </a:cxn>
                <a:cxn ang="0">
                  <a:pos x="40" y="216"/>
                </a:cxn>
                <a:cxn ang="0">
                  <a:pos x="54" y="224"/>
                </a:cxn>
                <a:cxn ang="0">
                  <a:pos x="66" y="215"/>
                </a:cxn>
                <a:cxn ang="0">
                  <a:pos x="84" y="216"/>
                </a:cxn>
                <a:cxn ang="0">
                  <a:pos x="88" y="218"/>
                </a:cxn>
              </a:cxnLst>
              <a:rect l="0" t="0" r="r" b="b"/>
              <a:pathLst>
                <a:path w="88" h="224">
                  <a:moveTo>
                    <a:pt x="0" y="0"/>
                  </a:moveTo>
                  <a:cubicBezTo>
                    <a:pt x="10" y="5"/>
                    <a:pt x="15" y="16"/>
                    <a:pt x="21" y="24"/>
                  </a:cubicBezTo>
                  <a:cubicBezTo>
                    <a:pt x="22" y="30"/>
                    <a:pt x="24" y="36"/>
                    <a:pt x="27" y="42"/>
                  </a:cubicBezTo>
                  <a:cubicBezTo>
                    <a:pt x="29" y="52"/>
                    <a:pt x="38" y="79"/>
                    <a:pt x="40" y="89"/>
                  </a:cubicBezTo>
                  <a:cubicBezTo>
                    <a:pt x="39" y="125"/>
                    <a:pt x="31" y="123"/>
                    <a:pt x="33" y="159"/>
                  </a:cubicBezTo>
                  <a:cubicBezTo>
                    <a:pt x="34" y="170"/>
                    <a:pt x="30" y="208"/>
                    <a:pt x="40" y="216"/>
                  </a:cubicBezTo>
                  <a:cubicBezTo>
                    <a:pt x="44" y="223"/>
                    <a:pt x="47" y="222"/>
                    <a:pt x="54" y="224"/>
                  </a:cubicBezTo>
                  <a:cubicBezTo>
                    <a:pt x="58" y="218"/>
                    <a:pt x="59" y="216"/>
                    <a:pt x="66" y="215"/>
                  </a:cubicBezTo>
                  <a:cubicBezTo>
                    <a:pt x="72" y="215"/>
                    <a:pt x="78" y="215"/>
                    <a:pt x="84" y="216"/>
                  </a:cubicBezTo>
                  <a:cubicBezTo>
                    <a:pt x="85" y="216"/>
                    <a:pt x="88" y="218"/>
                    <a:pt x="88" y="218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9" name="Freeform 141"/>
            <p:cNvSpPr>
              <a:spLocks/>
            </p:cNvSpPr>
            <p:nvPr/>
          </p:nvSpPr>
          <p:spPr bwMode="auto">
            <a:xfrm>
              <a:off x="2736" y="3006"/>
              <a:ext cx="495" cy="160"/>
            </a:xfrm>
            <a:custGeom>
              <a:avLst/>
              <a:gdLst/>
              <a:ahLst/>
              <a:cxnLst>
                <a:cxn ang="0">
                  <a:pos x="484" y="155"/>
                </a:cxn>
                <a:cxn ang="0">
                  <a:pos x="454" y="149"/>
                </a:cxn>
                <a:cxn ang="0">
                  <a:pos x="433" y="134"/>
                </a:cxn>
                <a:cxn ang="0">
                  <a:pos x="403" y="102"/>
                </a:cxn>
                <a:cxn ang="0">
                  <a:pos x="391" y="78"/>
                </a:cxn>
                <a:cxn ang="0">
                  <a:pos x="366" y="53"/>
                </a:cxn>
                <a:cxn ang="0">
                  <a:pos x="349" y="38"/>
                </a:cxn>
                <a:cxn ang="0">
                  <a:pos x="238" y="32"/>
                </a:cxn>
                <a:cxn ang="0">
                  <a:pos x="171" y="17"/>
                </a:cxn>
                <a:cxn ang="0">
                  <a:pos x="151" y="11"/>
                </a:cxn>
                <a:cxn ang="0">
                  <a:pos x="87" y="0"/>
                </a:cxn>
                <a:cxn ang="0">
                  <a:pos x="28" y="6"/>
                </a:cxn>
                <a:cxn ang="0">
                  <a:pos x="12" y="11"/>
                </a:cxn>
                <a:cxn ang="0">
                  <a:pos x="0" y="12"/>
                </a:cxn>
              </a:cxnLst>
              <a:rect l="0" t="0" r="r" b="b"/>
              <a:pathLst>
                <a:path w="484" h="155">
                  <a:moveTo>
                    <a:pt x="484" y="155"/>
                  </a:moveTo>
                  <a:cubicBezTo>
                    <a:pt x="473" y="154"/>
                    <a:pt x="464" y="151"/>
                    <a:pt x="454" y="149"/>
                  </a:cubicBezTo>
                  <a:cubicBezTo>
                    <a:pt x="447" y="144"/>
                    <a:pt x="440" y="138"/>
                    <a:pt x="433" y="134"/>
                  </a:cubicBezTo>
                  <a:cubicBezTo>
                    <a:pt x="425" y="121"/>
                    <a:pt x="416" y="110"/>
                    <a:pt x="403" y="102"/>
                  </a:cubicBezTo>
                  <a:cubicBezTo>
                    <a:pt x="397" y="94"/>
                    <a:pt x="397" y="85"/>
                    <a:pt x="391" y="78"/>
                  </a:cubicBezTo>
                  <a:cubicBezTo>
                    <a:pt x="384" y="69"/>
                    <a:pt x="375" y="62"/>
                    <a:pt x="366" y="53"/>
                  </a:cubicBezTo>
                  <a:cubicBezTo>
                    <a:pt x="360" y="47"/>
                    <a:pt x="357" y="40"/>
                    <a:pt x="349" y="38"/>
                  </a:cubicBezTo>
                  <a:cubicBezTo>
                    <a:pt x="316" y="22"/>
                    <a:pt x="274" y="38"/>
                    <a:pt x="238" y="32"/>
                  </a:cubicBezTo>
                  <a:cubicBezTo>
                    <a:pt x="219" y="22"/>
                    <a:pt x="193" y="19"/>
                    <a:pt x="171" y="17"/>
                  </a:cubicBezTo>
                  <a:cubicBezTo>
                    <a:pt x="165" y="14"/>
                    <a:pt x="158" y="12"/>
                    <a:pt x="151" y="11"/>
                  </a:cubicBezTo>
                  <a:cubicBezTo>
                    <a:pt x="132" y="1"/>
                    <a:pt x="107" y="2"/>
                    <a:pt x="87" y="0"/>
                  </a:cubicBezTo>
                  <a:cubicBezTo>
                    <a:pt x="51" y="2"/>
                    <a:pt x="51" y="1"/>
                    <a:pt x="28" y="6"/>
                  </a:cubicBezTo>
                  <a:cubicBezTo>
                    <a:pt x="23" y="8"/>
                    <a:pt x="17" y="10"/>
                    <a:pt x="12" y="11"/>
                  </a:cubicBezTo>
                  <a:cubicBezTo>
                    <a:pt x="8" y="12"/>
                    <a:pt x="0" y="12"/>
                    <a:pt x="0" y="12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0" name="Freeform 142"/>
            <p:cNvSpPr>
              <a:spLocks/>
            </p:cNvSpPr>
            <p:nvPr/>
          </p:nvSpPr>
          <p:spPr bwMode="auto">
            <a:xfrm>
              <a:off x="2758" y="3144"/>
              <a:ext cx="57" cy="6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4"/>
                </a:cxn>
                <a:cxn ang="0">
                  <a:pos x="39" y="18"/>
                </a:cxn>
                <a:cxn ang="0">
                  <a:pos x="47" y="31"/>
                </a:cxn>
                <a:cxn ang="0">
                  <a:pos x="53" y="49"/>
                </a:cxn>
                <a:cxn ang="0">
                  <a:pos x="56" y="63"/>
                </a:cxn>
              </a:cxnLst>
              <a:rect l="0" t="0" r="r" b="b"/>
              <a:pathLst>
                <a:path w="56" h="63">
                  <a:moveTo>
                    <a:pt x="0" y="0"/>
                  </a:moveTo>
                  <a:cubicBezTo>
                    <a:pt x="9" y="1"/>
                    <a:pt x="15" y="3"/>
                    <a:pt x="23" y="4"/>
                  </a:cubicBezTo>
                  <a:cubicBezTo>
                    <a:pt x="29" y="9"/>
                    <a:pt x="33" y="14"/>
                    <a:pt x="39" y="18"/>
                  </a:cubicBezTo>
                  <a:cubicBezTo>
                    <a:pt x="41" y="23"/>
                    <a:pt x="44" y="27"/>
                    <a:pt x="47" y="31"/>
                  </a:cubicBezTo>
                  <a:cubicBezTo>
                    <a:pt x="48" y="37"/>
                    <a:pt x="50" y="43"/>
                    <a:pt x="53" y="49"/>
                  </a:cubicBezTo>
                  <a:cubicBezTo>
                    <a:pt x="54" y="54"/>
                    <a:pt x="56" y="58"/>
                    <a:pt x="56" y="63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" name="Freeform 143"/>
            <p:cNvSpPr>
              <a:spLocks/>
            </p:cNvSpPr>
            <p:nvPr/>
          </p:nvSpPr>
          <p:spPr bwMode="auto">
            <a:xfrm>
              <a:off x="2762" y="3237"/>
              <a:ext cx="91" cy="233"/>
            </a:xfrm>
            <a:custGeom>
              <a:avLst/>
              <a:gdLst/>
              <a:ahLst/>
              <a:cxnLst>
                <a:cxn ang="0">
                  <a:pos x="0" y="225"/>
                </a:cxn>
                <a:cxn ang="0">
                  <a:pos x="29" y="198"/>
                </a:cxn>
                <a:cxn ang="0">
                  <a:pos x="35" y="174"/>
                </a:cxn>
                <a:cxn ang="0">
                  <a:pos x="53" y="93"/>
                </a:cxn>
                <a:cxn ang="0">
                  <a:pos x="59" y="75"/>
                </a:cxn>
                <a:cxn ang="0">
                  <a:pos x="65" y="61"/>
                </a:cxn>
                <a:cxn ang="0">
                  <a:pos x="77" y="36"/>
                </a:cxn>
                <a:cxn ang="0">
                  <a:pos x="86" y="16"/>
                </a:cxn>
                <a:cxn ang="0">
                  <a:pos x="90" y="0"/>
                </a:cxn>
              </a:cxnLst>
              <a:rect l="0" t="0" r="r" b="b"/>
              <a:pathLst>
                <a:path w="90" h="225">
                  <a:moveTo>
                    <a:pt x="0" y="225"/>
                  </a:moveTo>
                  <a:cubicBezTo>
                    <a:pt x="12" y="220"/>
                    <a:pt x="21" y="208"/>
                    <a:pt x="29" y="198"/>
                  </a:cubicBezTo>
                  <a:cubicBezTo>
                    <a:pt x="31" y="190"/>
                    <a:pt x="35" y="174"/>
                    <a:pt x="35" y="174"/>
                  </a:cubicBezTo>
                  <a:cubicBezTo>
                    <a:pt x="37" y="150"/>
                    <a:pt x="42" y="115"/>
                    <a:pt x="53" y="93"/>
                  </a:cubicBezTo>
                  <a:cubicBezTo>
                    <a:pt x="54" y="87"/>
                    <a:pt x="56" y="81"/>
                    <a:pt x="59" y="75"/>
                  </a:cubicBezTo>
                  <a:cubicBezTo>
                    <a:pt x="60" y="69"/>
                    <a:pt x="63" y="66"/>
                    <a:pt x="65" y="61"/>
                  </a:cubicBezTo>
                  <a:cubicBezTo>
                    <a:pt x="66" y="53"/>
                    <a:pt x="72" y="43"/>
                    <a:pt x="77" y="36"/>
                  </a:cubicBezTo>
                  <a:cubicBezTo>
                    <a:pt x="78" y="29"/>
                    <a:pt x="83" y="23"/>
                    <a:pt x="86" y="16"/>
                  </a:cubicBezTo>
                  <a:cubicBezTo>
                    <a:pt x="87" y="11"/>
                    <a:pt x="90" y="0"/>
                    <a:pt x="90" y="0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2" name="Freeform 144"/>
            <p:cNvSpPr>
              <a:spLocks/>
            </p:cNvSpPr>
            <p:nvPr/>
          </p:nvSpPr>
          <p:spPr bwMode="auto">
            <a:xfrm>
              <a:off x="2810" y="3009"/>
              <a:ext cx="44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" y="27"/>
                </a:cxn>
                <a:cxn ang="0">
                  <a:pos x="32" y="56"/>
                </a:cxn>
                <a:cxn ang="0">
                  <a:pos x="38" y="75"/>
                </a:cxn>
                <a:cxn ang="0">
                  <a:pos x="36" y="120"/>
                </a:cxn>
                <a:cxn ang="0">
                  <a:pos x="27" y="140"/>
                </a:cxn>
                <a:cxn ang="0">
                  <a:pos x="24" y="174"/>
                </a:cxn>
              </a:cxnLst>
              <a:rect l="0" t="0" r="r" b="b"/>
              <a:pathLst>
                <a:path w="43" h="174">
                  <a:moveTo>
                    <a:pt x="0" y="0"/>
                  </a:moveTo>
                  <a:cubicBezTo>
                    <a:pt x="4" y="10"/>
                    <a:pt x="11" y="19"/>
                    <a:pt x="17" y="27"/>
                  </a:cubicBezTo>
                  <a:cubicBezTo>
                    <a:pt x="19" y="37"/>
                    <a:pt x="27" y="47"/>
                    <a:pt x="32" y="56"/>
                  </a:cubicBezTo>
                  <a:cubicBezTo>
                    <a:pt x="33" y="62"/>
                    <a:pt x="35" y="69"/>
                    <a:pt x="38" y="75"/>
                  </a:cubicBezTo>
                  <a:cubicBezTo>
                    <a:pt x="40" y="90"/>
                    <a:pt x="43" y="106"/>
                    <a:pt x="36" y="120"/>
                  </a:cubicBezTo>
                  <a:cubicBezTo>
                    <a:pt x="35" y="127"/>
                    <a:pt x="30" y="134"/>
                    <a:pt x="27" y="140"/>
                  </a:cubicBezTo>
                  <a:cubicBezTo>
                    <a:pt x="25" y="151"/>
                    <a:pt x="24" y="174"/>
                    <a:pt x="24" y="174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3" name="Freeform 145"/>
            <p:cNvSpPr>
              <a:spLocks/>
            </p:cNvSpPr>
            <p:nvPr/>
          </p:nvSpPr>
          <p:spPr bwMode="auto">
            <a:xfrm>
              <a:off x="2850" y="3060"/>
              <a:ext cx="106" cy="26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23" y="13"/>
                </a:cxn>
                <a:cxn ang="0">
                  <a:pos x="39" y="7"/>
                </a:cxn>
                <a:cxn ang="0">
                  <a:pos x="104" y="2"/>
                </a:cxn>
              </a:cxnLst>
              <a:rect l="0" t="0" r="r" b="b"/>
              <a:pathLst>
                <a:path w="104" h="26">
                  <a:moveTo>
                    <a:pt x="0" y="26"/>
                  </a:moveTo>
                  <a:cubicBezTo>
                    <a:pt x="5" y="20"/>
                    <a:pt x="15" y="14"/>
                    <a:pt x="23" y="13"/>
                  </a:cubicBezTo>
                  <a:cubicBezTo>
                    <a:pt x="28" y="9"/>
                    <a:pt x="32" y="8"/>
                    <a:pt x="39" y="7"/>
                  </a:cubicBezTo>
                  <a:cubicBezTo>
                    <a:pt x="61" y="0"/>
                    <a:pt x="80" y="2"/>
                    <a:pt x="104" y="2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4" name="Freeform 146"/>
            <p:cNvSpPr>
              <a:spLocks/>
            </p:cNvSpPr>
            <p:nvPr/>
          </p:nvSpPr>
          <p:spPr bwMode="auto">
            <a:xfrm>
              <a:off x="2742" y="3016"/>
              <a:ext cx="91" cy="39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22" y="14"/>
                </a:cxn>
                <a:cxn ang="0">
                  <a:pos x="54" y="32"/>
                </a:cxn>
                <a:cxn ang="0">
                  <a:pos x="90" y="37"/>
                </a:cxn>
              </a:cxnLst>
              <a:rect l="0" t="0" r="r" b="b"/>
              <a:pathLst>
                <a:path w="90" h="38">
                  <a:moveTo>
                    <a:pt x="0" y="4"/>
                  </a:moveTo>
                  <a:cubicBezTo>
                    <a:pt x="8" y="0"/>
                    <a:pt x="16" y="9"/>
                    <a:pt x="22" y="14"/>
                  </a:cubicBezTo>
                  <a:cubicBezTo>
                    <a:pt x="31" y="21"/>
                    <a:pt x="43" y="30"/>
                    <a:pt x="54" y="32"/>
                  </a:cubicBezTo>
                  <a:cubicBezTo>
                    <a:pt x="66" y="38"/>
                    <a:pt x="77" y="37"/>
                    <a:pt x="90" y="37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5" name="Freeform 147"/>
            <p:cNvSpPr>
              <a:spLocks/>
            </p:cNvSpPr>
            <p:nvPr/>
          </p:nvSpPr>
          <p:spPr bwMode="auto">
            <a:xfrm>
              <a:off x="2816" y="3210"/>
              <a:ext cx="119" cy="9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" y="21"/>
                </a:cxn>
                <a:cxn ang="0">
                  <a:pos x="62" y="57"/>
                </a:cxn>
                <a:cxn ang="0">
                  <a:pos x="80" y="81"/>
                </a:cxn>
                <a:cxn ang="0">
                  <a:pos x="104" y="93"/>
                </a:cxn>
                <a:cxn ang="0">
                  <a:pos x="116" y="96"/>
                </a:cxn>
              </a:cxnLst>
              <a:rect l="0" t="0" r="r" b="b"/>
              <a:pathLst>
                <a:path w="116" h="96">
                  <a:moveTo>
                    <a:pt x="0" y="0"/>
                  </a:moveTo>
                  <a:cubicBezTo>
                    <a:pt x="7" y="18"/>
                    <a:pt x="13" y="18"/>
                    <a:pt x="33" y="21"/>
                  </a:cubicBezTo>
                  <a:cubicBezTo>
                    <a:pt x="48" y="27"/>
                    <a:pt x="53" y="45"/>
                    <a:pt x="62" y="57"/>
                  </a:cubicBezTo>
                  <a:cubicBezTo>
                    <a:pt x="64" y="67"/>
                    <a:pt x="70" y="79"/>
                    <a:pt x="80" y="81"/>
                  </a:cubicBezTo>
                  <a:cubicBezTo>
                    <a:pt x="87" y="86"/>
                    <a:pt x="96" y="92"/>
                    <a:pt x="104" y="93"/>
                  </a:cubicBezTo>
                  <a:cubicBezTo>
                    <a:pt x="108" y="95"/>
                    <a:pt x="111" y="96"/>
                    <a:pt x="116" y="96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6" name="Freeform 148"/>
            <p:cNvSpPr>
              <a:spLocks/>
            </p:cNvSpPr>
            <p:nvPr/>
          </p:nvSpPr>
          <p:spPr bwMode="auto">
            <a:xfrm>
              <a:off x="2858" y="3288"/>
              <a:ext cx="31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" y="5"/>
                </a:cxn>
              </a:cxnLst>
              <a:rect l="0" t="0" r="r" b="b"/>
              <a:pathLst>
                <a:path w="30" h="5">
                  <a:moveTo>
                    <a:pt x="0" y="0"/>
                  </a:moveTo>
                  <a:cubicBezTo>
                    <a:pt x="10" y="5"/>
                    <a:pt x="18" y="5"/>
                    <a:pt x="30" y="5"/>
                  </a:cubicBezTo>
                </a:path>
              </a:pathLst>
            </a:custGeom>
            <a:noFill/>
            <a:ln w="28575" cmpd="sng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7" name="Freeform 149"/>
            <p:cNvSpPr>
              <a:spLocks/>
            </p:cNvSpPr>
            <p:nvPr/>
          </p:nvSpPr>
          <p:spPr bwMode="auto">
            <a:xfrm>
              <a:off x="551" y="1271"/>
              <a:ext cx="132" cy="476"/>
            </a:xfrm>
            <a:custGeom>
              <a:avLst/>
              <a:gdLst/>
              <a:ahLst/>
              <a:cxnLst>
                <a:cxn ang="0">
                  <a:pos x="52" y="0"/>
                </a:cxn>
                <a:cxn ang="0">
                  <a:pos x="12" y="56"/>
                </a:cxn>
                <a:cxn ang="0">
                  <a:pos x="4" y="80"/>
                </a:cxn>
                <a:cxn ang="0">
                  <a:pos x="0" y="92"/>
                </a:cxn>
                <a:cxn ang="0">
                  <a:pos x="48" y="172"/>
                </a:cxn>
                <a:cxn ang="0">
                  <a:pos x="72" y="212"/>
                </a:cxn>
                <a:cxn ang="0">
                  <a:pos x="80" y="224"/>
                </a:cxn>
                <a:cxn ang="0">
                  <a:pos x="84" y="236"/>
                </a:cxn>
                <a:cxn ang="0">
                  <a:pos x="60" y="356"/>
                </a:cxn>
                <a:cxn ang="0">
                  <a:pos x="72" y="404"/>
                </a:cxn>
                <a:cxn ang="0">
                  <a:pos x="88" y="428"/>
                </a:cxn>
                <a:cxn ang="0">
                  <a:pos x="96" y="456"/>
                </a:cxn>
                <a:cxn ang="0">
                  <a:pos x="120" y="472"/>
                </a:cxn>
                <a:cxn ang="0">
                  <a:pos x="132" y="476"/>
                </a:cxn>
              </a:cxnLst>
              <a:rect l="0" t="0" r="r" b="b"/>
              <a:pathLst>
                <a:path w="132" h="476">
                  <a:moveTo>
                    <a:pt x="52" y="0"/>
                  </a:moveTo>
                  <a:cubicBezTo>
                    <a:pt x="28" y="7"/>
                    <a:pt x="20" y="34"/>
                    <a:pt x="12" y="56"/>
                  </a:cubicBezTo>
                  <a:cubicBezTo>
                    <a:pt x="8" y="63"/>
                    <a:pt x="6" y="72"/>
                    <a:pt x="4" y="80"/>
                  </a:cubicBezTo>
                  <a:cubicBezTo>
                    <a:pt x="2" y="84"/>
                    <a:pt x="0" y="92"/>
                    <a:pt x="0" y="92"/>
                  </a:cubicBezTo>
                  <a:cubicBezTo>
                    <a:pt x="5" y="125"/>
                    <a:pt x="10" y="162"/>
                    <a:pt x="48" y="172"/>
                  </a:cubicBezTo>
                  <a:cubicBezTo>
                    <a:pt x="67" y="185"/>
                    <a:pt x="63" y="190"/>
                    <a:pt x="72" y="212"/>
                  </a:cubicBezTo>
                  <a:cubicBezTo>
                    <a:pt x="73" y="216"/>
                    <a:pt x="77" y="219"/>
                    <a:pt x="80" y="224"/>
                  </a:cubicBezTo>
                  <a:cubicBezTo>
                    <a:pt x="81" y="227"/>
                    <a:pt x="82" y="232"/>
                    <a:pt x="84" y="236"/>
                  </a:cubicBezTo>
                  <a:cubicBezTo>
                    <a:pt x="90" y="279"/>
                    <a:pt x="70" y="314"/>
                    <a:pt x="60" y="356"/>
                  </a:cubicBezTo>
                  <a:cubicBezTo>
                    <a:pt x="62" y="370"/>
                    <a:pt x="64" y="390"/>
                    <a:pt x="72" y="404"/>
                  </a:cubicBezTo>
                  <a:cubicBezTo>
                    <a:pt x="76" y="412"/>
                    <a:pt x="84" y="418"/>
                    <a:pt x="88" y="428"/>
                  </a:cubicBezTo>
                  <a:cubicBezTo>
                    <a:pt x="91" y="437"/>
                    <a:pt x="89" y="448"/>
                    <a:pt x="96" y="456"/>
                  </a:cubicBezTo>
                  <a:cubicBezTo>
                    <a:pt x="102" y="463"/>
                    <a:pt x="110" y="468"/>
                    <a:pt x="120" y="472"/>
                  </a:cubicBezTo>
                  <a:cubicBezTo>
                    <a:pt x="124" y="473"/>
                    <a:pt x="132" y="476"/>
                    <a:pt x="132" y="476"/>
                  </a:cubicBezTo>
                </a:path>
              </a:pathLst>
            </a:custGeom>
            <a:noFill/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8" name="Freeform 150"/>
            <p:cNvSpPr>
              <a:spLocks/>
            </p:cNvSpPr>
            <p:nvPr/>
          </p:nvSpPr>
          <p:spPr bwMode="auto">
            <a:xfrm>
              <a:off x="687" y="1871"/>
              <a:ext cx="20" cy="44"/>
            </a:xfrm>
            <a:custGeom>
              <a:avLst/>
              <a:gdLst/>
              <a:ahLst/>
              <a:cxnLst>
                <a:cxn ang="0">
                  <a:pos x="20" y="44"/>
                </a:cxn>
                <a:cxn ang="0">
                  <a:pos x="0" y="0"/>
                </a:cxn>
              </a:cxnLst>
              <a:rect l="0" t="0" r="r" b="b"/>
              <a:pathLst>
                <a:path w="20" h="44">
                  <a:moveTo>
                    <a:pt x="20" y="44"/>
                  </a:moveTo>
                  <a:cubicBezTo>
                    <a:pt x="14" y="27"/>
                    <a:pt x="0" y="17"/>
                    <a:pt x="0" y="0"/>
                  </a:cubicBezTo>
                </a:path>
              </a:pathLst>
            </a:custGeom>
            <a:noFill/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9" name="Freeform 151"/>
            <p:cNvSpPr>
              <a:spLocks/>
            </p:cNvSpPr>
            <p:nvPr/>
          </p:nvSpPr>
          <p:spPr bwMode="auto">
            <a:xfrm>
              <a:off x="1227" y="2838"/>
              <a:ext cx="144" cy="89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64" y="1"/>
                </a:cxn>
                <a:cxn ang="0">
                  <a:pos x="128" y="21"/>
                </a:cxn>
                <a:cxn ang="0">
                  <a:pos x="144" y="73"/>
                </a:cxn>
                <a:cxn ang="0">
                  <a:pos x="140" y="85"/>
                </a:cxn>
                <a:cxn ang="0">
                  <a:pos x="128" y="89"/>
                </a:cxn>
              </a:cxnLst>
              <a:rect l="0" t="0" r="r" b="b"/>
              <a:pathLst>
                <a:path w="144" h="89">
                  <a:moveTo>
                    <a:pt x="0" y="13"/>
                  </a:moveTo>
                  <a:cubicBezTo>
                    <a:pt x="36" y="0"/>
                    <a:pt x="15" y="5"/>
                    <a:pt x="64" y="1"/>
                  </a:cubicBezTo>
                  <a:cubicBezTo>
                    <a:pt x="140" y="7"/>
                    <a:pt x="82" y="5"/>
                    <a:pt x="128" y="21"/>
                  </a:cubicBezTo>
                  <a:cubicBezTo>
                    <a:pt x="134" y="41"/>
                    <a:pt x="140" y="48"/>
                    <a:pt x="144" y="73"/>
                  </a:cubicBezTo>
                  <a:cubicBezTo>
                    <a:pt x="142" y="77"/>
                    <a:pt x="142" y="82"/>
                    <a:pt x="140" y="85"/>
                  </a:cubicBezTo>
                  <a:cubicBezTo>
                    <a:pt x="137" y="87"/>
                    <a:pt x="128" y="89"/>
                    <a:pt x="128" y="89"/>
                  </a:cubicBezTo>
                </a:path>
              </a:pathLst>
            </a:custGeom>
            <a:noFill/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0" name="Freeform 152"/>
            <p:cNvSpPr>
              <a:spLocks/>
            </p:cNvSpPr>
            <p:nvPr/>
          </p:nvSpPr>
          <p:spPr bwMode="auto">
            <a:xfrm>
              <a:off x="1419" y="1943"/>
              <a:ext cx="496" cy="2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60"/>
                </a:cxn>
                <a:cxn ang="0">
                  <a:pos x="56" y="128"/>
                </a:cxn>
                <a:cxn ang="0">
                  <a:pos x="80" y="156"/>
                </a:cxn>
                <a:cxn ang="0">
                  <a:pos x="104" y="164"/>
                </a:cxn>
                <a:cxn ang="0">
                  <a:pos x="116" y="172"/>
                </a:cxn>
                <a:cxn ang="0">
                  <a:pos x="164" y="252"/>
                </a:cxn>
                <a:cxn ang="0">
                  <a:pos x="200" y="260"/>
                </a:cxn>
                <a:cxn ang="0">
                  <a:pos x="264" y="240"/>
                </a:cxn>
                <a:cxn ang="0">
                  <a:pos x="348" y="240"/>
                </a:cxn>
                <a:cxn ang="0">
                  <a:pos x="380" y="220"/>
                </a:cxn>
                <a:cxn ang="0">
                  <a:pos x="496" y="192"/>
                </a:cxn>
              </a:cxnLst>
              <a:rect l="0" t="0" r="r" b="b"/>
              <a:pathLst>
                <a:path w="496" h="260">
                  <a:moveTo>
                    <a:pt x="0" y="0"/>
                  </a:moveTo>
                  <a:cubicBezTo>
                    <a:pt x="12" y="19"/>
                    <a:pt x="11" y="40"/>
                    <a:pt x="24" y="60"/>
                  </a:cubicBezTo>
                  <a:cubicBezTo>
                    <a:pt x="29" y="103"/>
                    <a:pt x="27" y="99"/>
                    <a:pt x="56" y="128"/>
                  </a:cubicBezTo>
                  <a:cubicBezTo>
                    <a:pt x="63" y="135"/>
                    <a:pt x="70" y="150"/>
                    <a:pt x="80" y="156"/>
                  </a:cubicBezTo>
                  <a:cubicBezTo>
                    <a:pt x="87" y="160"/>
                    <a:pt x="96" y="159"/>
                    <a:pt x="104" y="164"/>
                  </a:cubicBezTo>
                  <a:cubicBezTo>
                    <a:pt x="108" y="166"/>
                    <a:pt x="112" y="169"/>
                    <a:pt x="116" y="172"/>
                  </a:cubicBezTo>
                  <a:cubicBezTo>
                    <a:pt x="126" y="198"/>
                    <a:pt x="133" y="240"/>
                    <a:pt x="164" y="252"/>
                  </a:cubicBezTo>
                  <a:cubicBezTo>
                    <a:pt x="175" y="256"/>
                    <a:pt x="188" y="257"/>
                    <a:pt x="200" y="260"/>
                  </a:cubicBezTo>
                  <a:cubicBezTo>
                    <a:pt x="234" y="256"/>
                    <a:pt x="236" y="253"/>
                    <a:pt x="264" y="240"/>
                  </a:cubicBezTo>
                  <a:cubicBezTo>
                    <a:pt x="285" y="241"/>
                    <a:pt x="323" y="248"/>
                    <a:pt x="348" y="240"/>
                  </a:cubicBezTo>
                  <a:cubicBezTo>
                    <a:pt x="373" y="231"/>
                    <a:pt x="360" y="228"/>
                    <a:pt x="380" y="220"/>
                  </a:cubicBezTo>
                  <a:cubicBezTo>
                    <a:pt x="419" y="202"/>
                    <a:pt x="453" y="192"/>
                    <a:pt x="496" y="192"/>
                  </a:cubicBezTo>
                </a:path>
              </a:pathLst>
            </a:custGeom>
            <a:noFill/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1" name="Freeform 153"/>
            <p:cNvSpPr>
              <a:spLocks/>
            </p:cNvSpPr>
            <p:nvPr/>
          </p:nvSpPr>
          <p:spPr bwMode="auto">
            <a:xfrm>
              <a:off x="2007" y="2287"/>
              <a:ext cx="84" cy="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4" y="20"/>
                </a:cxn>
              </a:cxnLst>
              <a:rect l="0" t="0" r="r" b="b"/>
              <a:pathLst>
                <a:path w="84" h="20">
                  <a:moveTo>
                    <a:pt x="0" y="0"/>
                  </a:moveTo>
                  <a:cubicBezTo>
                    <a:pt x="35" y="8"/>
                    <a:pt x="44" y="20"/>
                    <a:pt x="84" y="20"/>
                  </a:cubicBezTo>
                </a:path>
              </a:pathLst>
            </a:custGeom>
            <a:noFill/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2" name="Freeform 154"/>
            <p:cNvSpPr>
              <a:spLocks/>
            </p:cNvSpPr>
            <p:nvPr/>
          </p:nvSpPr>
          <p:spPr bwMode="auto">
            <a:xfrm>
              <a:off x="3009" y="3265"/>
              <a:ext cx="104" cy="43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72" y="7"/>
                </a:cxn>
                <a:cxn ang="0">
                  <a:pos x="104" y="43"/>
                </a:cxn>
              </a:cxnLst>
              <a:rect l="0" t="0" r="r" b="b"/>
              <a:pathLst>
                <a:path w="104" h="43">
                  <a:moveTo>
                    <a:pt x="0" y="2"/>
                  </a:moveTo>
                  <a:cubicBezTo>
                    <a:pt x="27" y="1"/>
                    <a:pt x="55" y="0"/>
                    <a:pt x="72" y="7"/>
                  </a:cubicBezTo>
                  <a:cubicBezTo>
                    <a:pt x="89" y="14"/>
                    <a:pt x="96" y="28"/>
                    <a:pt x="104" y="43"/>
                  </a:cubicBezTo>
                </a:path>
              </a:pathLst>
            </a:custGeom>
            <a:noFill/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3" name="Freeform 155"/>
            <p:cNvSpPr>
              <a:spLocks/>
            </p:cNvSpPr>
            <p:nvPr/>
          </p:nvSpPr>
          <p:spPr bwMode="auto">
            <a:xfrm>
              <a:off x="3180" y="3297"/>
              <a:ext cx="300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4" y="11"/>
                </a:cxn>
                <a:cxn ang="0">
                  <a:pos x="162" y="24"/>
                </a:cxn>
                <a:cxn ang="0">
                  <a:pos x="204" y="48"/>
                </a:cxn>
                <a:cxn ang="0">
                  <a:pos x="234" y="54"/>
                </a:cxn>
                <a:cxn ang="0">
                  <a:pos x="251" y="59"/>
                </a:cxn>
                <a:cxn ang="0">
                  <a:pos x="284" y="51"/>
                </a:cxn>
                <a:cxn ang="0">
                  <a:pos x="299" y="29"/>
                </a:cxn>
                <a:cxn ang="0">
                  <a:pos x="300" y="23"/>
                </a:cxn>
              </a:cxnLst>
              <a:rect l="0" t="0" r="r" b="b"/>
              <a:pathLst>
                <a:path w="300" h="59">
                  <a:moveTo>
                    <a:pt x="0" y="0"/>
                  </a:moveTo>
                  <a:cubicBezTo>
                    <a:pt x="17" y="2"/>
                    <a:pt x="77" y="6"/>
                    <a:pt x="104" y="11"/>
                  </a:cubicBezTo>
                  <a:cubicBezTo>
                    <a:pt x="123" y="17"/>
                    <a:pt x="141" y="15"/>
                    <a:pt x="162" y="24"/>
                  </a:cubicBezTo>
                  <a:cubicBezTo>
                    <a:pt x="175" y="31"/>
                    <a:pt x="189" y="46"/>
                    <a:pt x="204" y="48"/>
                  </a:cubicBezTo>
                  <a:cubicBezTo>
                    <a:pt x="214" y="52"/>
                    <a:pt x="224" y="53"/>
                    <a:pt x="234" y="54"/>
                  </a:cubicBezTo>
                  <a:cubicBezTo>
                    <a:pt x="240" y="56"/>
                    <a:pt x="245" y="57"/>
                    <a:pt x="251" y="59"/>
                  </a:cubicBezTo>
                  <a:cubicBezTo>
                    <a:pt x="263" y="57"/>
                    <a:pt x="273" y="57"/>
                    <a:pt x="284" y="51"/>
                  </a:cubicBezTo>
                  <a:cubicBezTo>
                    <a:pt x="289" y="44"/>
                    <a:pt x="294" y="36"/>
                    <a:pt x="299" y="29"/>
                  </a:cubicBezTo>
                  <a:cubicBezTo>
                    <a:pt x="299" y="27"/>
                    <a:pt x="300" y="23"/>
                    <a:pt x="300" y="23"/>
                  </a:cubicBezTo>
                </a:path>
              </a:pathLst>
            </a:custGeom>
            <a:noFill/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4" name="Freeform 156"/>
            <p:cNvSpPr>
              <a:spLocks/>
            </p:cNvSpPr>
            <p:nvPr/>
          </p:nvSpPr>
          <p:spPr bwMode="auto">
            <a:xfrm>
              <a:off x="2738" y="3263"/>
              <a:ext cx="8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" y="42"/>
                </a:cxn>
                <a:cxn ang="0">
                  <a:pos x="85" y="55"/>
                </a:cxn>
              </a:cxnLst>
              <a:rect l="0" t="0" r="r" b="b"/>
              <a:pathLst>
                <a:path w="85" h="55">
                  <a:moveTo>
                    <a:pt x="0" y="0"/>
                  </a:moveTo>
                  <a:cubicBezTo>
                    <a:pt x="5" y="7"/>
                    <a:pt x="16" y="33"/>
                    <a:pt x="30" y="42"/>
                  </a:cubicBezTo>
                  <a:cubicBezTo>
                    <a:pt x="44" y="51"/>
                    <a:pt x="74" y="52"/>
                    <a:pt x="85" y="55"/>
                  </a:cubicBezTo>
                </a:path>
              </a:pathLst>
            </a:custGeom>
            <a:noFill/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5" name="Freeform 157"/>
            <p:cNvSpPr>
              <a:spLocks/>
            </p:cNvSpPr>
            <p:nvPr/>
          </p:nvSpPr>
          <p:spPr bwMode="auto">
            <a:xfrm>
              <a:off x="2676" y="3303"/>
              <a:ext cx="92" cy="32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68" y="27"/>
                </a:cxn>
                <a:cxn ang="0">
                  <a:pos x="92" y="0"/>
                </a:cxn>
              </a:cxnLst>
              <a:rect l="0" t="0" r="r" b="b"/>
              <a:pathLst>
                <a:path w="92" h="32">
                  <a:moveTo>
                    <a:pt x="0" y="27"/>
                  </a:moveTo>
                  <a:cubicBezTo>
                    <a:pt x="26" y="29"/>
                    <a:pt x="53" y="32"/>
                    <a:pt x="68" y="27"/>
                  </a:cubicBezTo>
                  <a:cubicBezTo>
                    <a:pt x="83" y="22"/>
                    <a:pt x="87" y="11"/>
                    <a:pt x="92" y="0"/>
                  </a:cubicBezTo>
                </a:path>
              </a:pathLst>
            </a:custGeom>
            <a:noFill/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6" name="Freeform 158"/>
            <p:cNvSpPr>
              <a:spLocks/>
            </p:cNvSpPr>
            <p:nvPr/>
          </p:nvSpPr>
          <p:spPr bwMode="auto">
            <a:xfrm>
              <a:off x="2945" y="3047"/>
              <a:ext cx="50" cy="54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42" y="43"/>
                </a:cxn>
                <a:cxn ang="0">
                  <a:pos x="0" y="54"/>
                </a:cxn>
              </a:cxnLst>
              <a:rect l="0" t="0" r="r" b="b"/>
              <a:pathLst>
                <a:path w="50" h="54">
                  <a:moveTo>
                    <a:pt x="48" y="0"/>
                  </a:moveTo>
                  <a:cubicBezTo>
                    <a:pt x="47" y="7"/>
                    <a:pt x="50" y="34"/>
                    <a:pt x="42" y="43"/>
                  </a:cubicBezTo>
                  <a:cubicBezTo>
                    <a:pt x="34" y="52"/>
                    <a:pt x="9" y="52"/>
                    <a:pt x="0" y="54"/>
                  </a:cubicBezTo>
                </a:path>
              </a:pathLst>
            </a:custGeom>
            <a:noFill/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7" name="Line 159"/>
            <p:cNvSpPr>
              <a:spLocks noChangeShapeType="1"/>
            </p:cNvSpPr>
            <p:nvPr/>
          </p:nvSpPr>
          <p:spPr bwMode="auto">
            <a:xfrm flipV="1">
              <a:off x="3339" y="2660"/>
              <a:ext cx="72" cy="72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8" name="Freeform 160"/>
            <p:cNvSpPr>
              <a:spLocks/>
            </p:cNvSpPr>
            <p:nvPr/>
          </p:nvSpPr>
          <p:spPr bwMode="auto">
            <a:xfrm>
              <a:off x="3486" y="2297"/>
              <a:ext cx="62" cy="1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54"/>
                </a:cxn>
                <a:cxn ang="0">
                  <a:pos x="62" y="100"/>
                </a:cxn>
              </a:cxnLst>
              <a:rect l="0" t="0" r="r" b="b"/>
              <a:pathLst>
                <a:path w="62" h="100">
                  <a:moveTo>
                    <a:pt x="0" y="0"/>
                  </a:moveTo>
                  <a:cubicBezTo>
                    <a:pt x="3" y="9"/>
                    <a:pt x="11" y="37"/>
                    <a:pt x="21" y="54"/>
                  </a:cubicBezTo>
                  <a:cubicBezTo>
                    <a:pt x="31" y="71"/>
                    <a:pt x="46" y="85"/>
                    <a:pt x="62" y="100"/>
                  </a:cubicBezTo>
                </a:path>
              </a:pathLst>
            </a:custGeom>
            <a:noFill/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9" name="Freeform 161"/>
            <p:cNvSpPr>
              <a:spLocks/>
            </p:cNvSpPr>
            <p:nvPr/>
          </p:nvSpPr>
          <p:spPr bwMode="auto">
            <a:xfrm>
              <a:off x="3388" y="2051"/>
              <a:ext cx="53" cy="9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51"/>
                </a:cxn>
                <a:cxn ang="0">
                  <a:pos x="53" y="94"/>
                </a:cxn>
              </a:cxnLst>
              <a:rect l="0" t="0" r="r" b="b"/>
              <a:pathLst>
                <a:path w="53" h="94">
                  <a:moveTo>
                    <a:pt x="0" y="0"/>
                  </a:moveTo>
                  <a:cubicBezTo>
                    <a:pt x="2" y="8"/>
                    <a:pt x="1" y="35"/>
                    <a:pt x="10" y="51"/>
                  </a:cubicBezTo>
                  <a:cubicBezTo>
                    <a:pt x="19" y="67"/>
                    <a:pt x="44" y="85"/>
                    <a:pt x="53" y="94"/>
                  </a:cubicBezTo>
                </a:path>
              </a:pathLst>
            </a:custGeom>
            <a:noFill/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0" name="Freeform 162"/>
            <p:cNvSpPr>
              <a:spLocks/>
            </p:cNvSpPr>
            <p:nvPr/>
          </p:nvSpPr>
          <p:spPr bwMode="auto">
            <a:xfrm>
              <a:off x="2893" y="1637"/>
              <a:ext cx="25" cy="9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4" y="40"/>
                </a:cxn>
                <a:cxn ang="0">
                  <a:pos x="25" y="90"/>
                </a:cxn>
              </a:cxnLst>
              <a:rect l="0" t="0" r="r" b="b"/>
              <a:pathLst>
                <a:path w="25" h="90">
                  <a:moveTo>
                    <a:pt x="2" y="0"/>
                  </a:moveTo>
                  <a:cubicBezTo>
                    <a:pt x="1" y="12"/>
                    <a:pt x="0" y="25"/>
                    <a:pt x="4" y="40"/>
                  </a:cubicBezTo>
                  <a:cubicBezTo>
                    <a:pt x="8" y="55"/>
                    <a:pt x="16" y="72"/>
                    <a:pt x="25" y="90"/>
                  </a:cubicBezTo>
                </a:path>
              </a:pathLst>
            </a:custGeom>
            <a:noFill/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1" name="Freeform 163"/>
            <p:cNvSpPr>
              <a:spLocks/>
            </p:cNvSpPr>
            <p:nvPr/>
          </p:nvSpPr>
          <p:spPr bwMode="auto">
            <a:xfrm>
              <a:off x="2828" y="2544"/>
              <a:ext cx="81" cy="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45"/>
                </a:cxn>
                <a:cxn ang="0">
                  <a:pos x="81" y="60"/>
                </a:cxn>
              </a:cxnLst>
              <a:rect l="0" t="0" r="r" b="b"/>
              <a:pathLst>
                <a:path w="81" h="68">
                  <a:moveTo>
                    <a:pt x="0" y="0"/>
                  </a:moveTo>
                  <a:cubicBezTo>
                    <a:pt x="4" y="7"/>
                    <a:pt x="2" y="22"/>
                    <a:pt x="24" y="45"/>
                  </a:cubicBezTo>
                  <a:cubicBezTo>
                    <a:pt x="46" y="68"/>
                    <a:pt x="69" y="57"/>
                    <a:pt x="81" y="60"/>
                  </a:cubicBezTo>
                </a:path>
              </a:pathLst>
            </a:custGeom>
            <a:noFill/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2" name="Freeform 164"/>
            <p:cNvSpPr>
              <a:spLocks/>
            </p:cNvSpPr>
            <p:nvPr/>
          </p:nvSpPr>
          <p:spPr bwMode="auto">
            <a:xfrm>
              <a:off x="3137" y="1571"/>
              <a:ext cx="99" cy="64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49" y="64"/>
                </a:cxn>
                <a:cxn ang="0">
                  <a:pos x="0" y="18"/>
                </a:cxn>
              </a:cxnLst>
              <a:rect l="0" t="0" r="r" b="b"/>
              <a:pathLst>
                <a:path w="99" h="64">
                  <a:moveTo>
                    <a:pt x="99" y="0"/>
                  </a:moveTo>
                  <a:cubicBezTo>
                    <a:pt x="87" y="11"/>
                    <a:pt x="73" y="48"/>
                    <a:pt x="49" y="64"/>
                  </a:cubicBezTo>
                  <a:cubicBezTo>
                    <a:pt x="37" y="56"/>
                    <a:pt x="34" y="33"/>
                    <a:pt x="0" y="18"/>
                  </a:cubicBezTo>
                </a:path>
              </a:pathLst>
            </a:custGeom>
            <a:noFill/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3" name="Freeform 165"/>
            <p:cNvSpPr>
              <a:spLocks/>
            </p:cNvSpPr>
            <p:nvPr/>
          </p:nvSpPr>
          <p:spPr bwMode="auto">
            <a:xfrm>
              <a:off x="2109" y="2022"/>
              <a:ext cx="156" cy="87"/>
            </a:xfrm>
            <a:custGeom>
              <a:avLst/>
              <a:gdLst/>
              <a:ahLst/>
              <a:cxnLst>
                <a:cxn ang="0">
                  <a:pos x="0" y="87"/>
                </a:cxn>
                <a:cxn ang="0">
                  <a:pos x="48" y="66"/>
                </a:cxn>
                <a:cxn ang="0">
                  <a:pos x="78" y="57"/>
                </a:cxn>
                <a:cxn ang="0">
                  <a:pos x="102" y="45"/>
                </a:cxn>
                <a:cxn ang="0">
                  <a:pos x="156" y="0"/>
                </a:cxn>
              </a:cxnLst>
              <a:rect l="0" t="0" r="r" b="b"/>
              <a:pathLst>
                <a:path w="156" h="87">
                  <a:moveTo>
                    <a:pt x="0" y="87"/>
                  </a:moveTo>
                  <a:cubicBezTo>
                    <a:pt x="14" y="73"/>
                    <a:pt x="28" y="69"/>
                    <a:pt x="48" y="66"/>
                  </a:cubicBezTo>
                  <a:cubicBezTo>
                    <a:pt x="58" y="63"/>
                    <a:pt x="69" y="61"/>
                    <a:pt x="78" y="57"/>
                  </a:cubicBezTo>
                  <a:cubicBezTo>
                    <a:pt x="86" y="53"/>
                    <a:pt x="102" y="45"/>
                    <a:pt x="102" y="45"/>
                  </a:cubicBezTo>
                  <a:cubicBezTo>
                    <a:pt x="121" y="17"/>
                    <a:pt x="137" y="19"/>
                    <a:pt x="156" y="0"/>
                  </a:cubicBezTo>
                </a:path>
              </a:pathLst>
            </a:custGeom>
            <a:noFill/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4" name="Freeform 166"/>
            <p:cNvSpPr>
              <a:spLocks/>
            </p:cNvSpPr>
            <p:nvPr/>
          </p:nvSpPr>
          <p:spPr bwMode="auto">
            <a:xfrm>
              <a:off x="1758" y="2010"/>
              <a:ext cx="165" cy="89"/>
            </a:xfrm>
            <a:custGeom>
              <a:avLst/>
              <a:gdLst/>
              <a:ahLst/>
              <a:cxnLst>
                <a:cxn ang="0">
                  <a:pos x="165" y="89"/>
                </a:cxn>
                <a:cxn ang="0">
                  <a:pos x="149" y="20"/>
                </a:cxn>
                <a:cxn ang="0">
                  <a:pos x="72" y="21"/>
                </a:cxn>
                <a:cxn ang="0">
                  <a:pos x="8" y="20"/>
                </a:cxn>
                <a:cxn ang="0">
                  <a:pos x="0" y="42"/>
                </a:cxn>
              </a:cxnLst>
              <a:rect l="0" t="0" r="r" b="b"/>
              <a:pathLst>
                <a:path w="165" h="89">
                  <a:moveTo>
                    <a:pt x="165" y="89"/>
                  </a:moveTo>
                  <a:cubicBezTo>
                    <a:pt x="161" y="71"/>
                    <a:pt x="157" y="36"/>
                    <a:pt x="149" y="20"/>
                  </a:cubicBezTo>
                  <a:cubicBezTo>
                    <a:pt x="145" y="0"/>
                    <a:pt x="92" y="22"/>
                    <a:pt x="72" y="21"/>
                  </a:cubicBezTo>
                  <a:cubicBezTo>
                    <a:pt x="25" y="22"/>
                    <a:pt x="41" y="3"/>
                    <a:pt x="8" y="20"/>
                  </a:cubicBezTo>
                  <a:cubicBezTo>
                    <a:pt x="3" y="27"/>
                    <a:pt x="0" y="33"/>
                    <a:pt x="0" y="42"/>
                  </a:cubicBezTo>
                </a:path>
              </a:pathLst>
            </a:custGeom>
            <a:noFill/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5" name="Freeform 167"/>
            <p:cNvSpPr>
              <a:spLocks/>
            </p:cNvSpPr>
            <p:nvPr/>
          </p:nvSpPr>
          <p:spPr bwMode="auto">
            <a:xfrm>
              <a:off x="1688" y="2189"/>
              <a:ext cx="87" cy="9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75"/>
                </a:cxn>
                <a:cxn ang="0">
                  <a:pos x="87" y="91"/>
                </a:cxn>
              </a:cxnLst>
              <a:rect l="0" t="0" r="r" b="b"/>
              <a:pathLst>
                <a:path w="87" h="91">
                  <a:moveTo>
                    <a:pt x="0" y="0"/>
                  </a:moveTo>
                  <a:cubicBezTo>
                    <a:pt x="3" y="14"/>
                    <a:pt x="2" y="58"/>
                    <a:pt x="18" y="75"/>
                  </a:cubicBezTo>
                  <a:cubicBezTo>
                    <a:pt x="33" y="89"/>
                    <a:pt x="73" y="89"/>
                    <a:pt x="87" y="91"/>
                  </a:cubicBezTo>
                </a:path>
              </a:pathLst>
            </a:custGeom>
            <a:noFill/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6" name="Freeform 168"/>
            <p:cNvSpPr>
              <a:spLocks/>
            </p:cNvSpPr>
            <p:nvPr/>
          </p:nvSpPr>
          <p:spPr bwMode="auto">
            <a:xfrm>
              <a:off x="1680" y="2258"/>
              <a:ext cx="26" cy="46"/>
            </a:xfrm>
            <a:custGeom>
              <a:avLst/>
              <a:gdLst/>
              <a:ahLst/>
              <a:cxnLst>
                <a:cxn ang="0">
                  <a:pos x="23" y="0"/>
                </a:cxn>
                <a:cxn ang="0">
                  <a:pos x="12" y="37"/>
                </a:cxn>
                <a:cxn ang="0">
                  <a:pos x="0" y="46"/>
                </a:cxn>
              </a:cxnLst>
              <a:rect l="0" t="0" r="r" b="b"/>
              <a:pathLst>
                <a:path w="26" h="46">
                  <a:moveTo>
                    <a:pt x="23" y="0"/>
                  </a:moveTo>
                  <a:cubicBezTo>
                    <a:pt x="21" y="24"/>
                    <a:pt x="26" y="26"/>
                    <a:pt x="12" y="37"/>
                  </a:cubicBezTo>
                  <a:cubicBezTo>
                    <a:pt x="8" y="43"/>
                    <a:pt x="7" y="45"/>
                    <a:pt x="0" y="46"/>
                  </a:cubicBezTo>
                </a:path>
              </a:pathLst>
            </a:custGeom>
            <a:noFill/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7" name="Freeform 169"/>
            <p:cNvSpPr>
              <a:spLocks/>
            </p:cNvSpPr>
            <p:nvPr/>
          </p:nvSpPr>
          <p:spPr bwMode="auto">
            <a:xfrm>
              <a:off x="804" y="2580"/>
              <a:ext cx="128" cy="96"/>
            </a:xfrm>
            <a:custGeom>
              <a:avLst/>
              <a:gdLst/>
              <a:ahLst/>
              <a:cxnLst>
                <a:cxn ang="0">
                  <a:pos x="0" y="96"/>
                </a:cxn>
                <a:cxn ang="0">
                  <a:pos x="24" y="60"/>
                </a:cxn>
                <a:cxn ang="0">
                  <a:pos x="44" y="44"/>
                </a:cxn>
                <a:cxn ang="0">
                  <a:pos x="56" y="40"/>
                </a:cxn>
                <a:cxn ang="0">
                  <a:pos x="100" y="10"/>
                </a:cxn>
                <a:cxn ang="0">
                  <a:pos x="128" y="0"/>
                </a:cxn>
              </a:cxnLst>
              <a:rect l="0" t="0" r="r" b="b"/>
              <a:pathLst>
                <a:path w="128" h="96">
                  <a:moveTo>
                    <a:pt x="0" y="96"/>
                  </a:moveTo>
                  <a:cubicBezTo>
                    <a:pt x="5" y="77"/>
                    <a:pt x="8" y="72"/>
                    <a:pt x="24" y="60"/>
                  </a:cubicBezTo>
                  <a:cubicBezTo>
                    <a:pt x="27" y="51"/>
                    <a:pt x="36" y="48"/>
                    <a:pt x="44" y="44"/>
                  </a:cubicBezTo>
                  <a:cubicBezTo>
                    <a:pt x="48" y="42"/>
                    <a:pt x="56" y="40"/>
                    <a:pt x="56" y="40"/>
                  </a:cubicBezTo>
                  <a:cubicBezTo>
                    <a:pt x="70" y="29"/>
                    <a:pt x="84" y="17"/>
                    <a:pt x="100" y="10"/>
                  </a:cubicBezTo>
                  <a:cubicBezTo>
                    <a:pt x="109" y="6"/>
                    <a:pt x="119" y="4"/>
                    <a:pt x="128" y="0"/>
                  </a:cubicBezTo>
                </a:path>
              </a:pathLst>
            </a:custGeom>
            <a:noFill/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8" name="Freeform 170"/>
            <p:cNvSpPr>
              <a:spLocks/>
            </p:cNvSpPr>
            <p:nvPr/>
          </p:nvSpPr>
          <p:spPr bwMode="auto">
            <a:xfrm>
              <a:off x="506" y="2018"/>
              <a:ext cx="50" cy="68"/>
            </a:xfrm>
            <a:custGeom>
              <a:avLst/>
              <a:gdLst/>
              <a:ahLst/>
              <a:cxnLst>
                <a:cxn ang="0">
                  <a:pos x="0" y="68"/>
                </a:cxn>
                <a:cxn ang="0">
                  <a:pos x="50" y="52"/>
                </a:cxn>
                <a:cxn ang="0">
                  <a:pos x="24" y="0"/>
                </a:cxn>
              </a:cxnLst>
              <a:rect l="0" t="0" r="r" b="b"/>
              <a:pathLst>
                <a:path w="50" h="68">
                  <a:moveTo>
                    <a:pt x="0" y="68"/>
                  </a:moveTo>
                  <a:lnTo>
                    <a:pt x="50" y="52"/>
                  </a:lnTo>
                  <a:lnTo>
                    <a:pt x="24" y="0"/>
                  </a:lnTo>
                </a:path>
              </a:pathLst>
            </a:custGeom>
            <a:noFill/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9" name="Freeform 171"/>
            <p:cNvSpPr>
              <a:spLocks/>
            </p:cNvSpPr>
            <p:nvPr/>
          </p:nvSpPr>
          <p:spPr bwMode="auto">
            <a:xfrm>
              <a:off x="382" y="2166"/>
              <a:ext cx="50" cy="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" y="32"/>
                </a:cxn>
              </a:cxnLst>
              <a:rect l="0" t="0" r="r" b="b"/>
              <a:pathLst>
                <a:path w="50" h="32">
                  <a:moveTo>
                    <a:pt x="0" y="0"/>
                  </a:moveTo>
                  <a:cubicBezTo>
                    <a:pt x="11" y="17"/>
                    <a:pt x="29" y="32"/>
                    <a:pt x="50" y="32"/>
                  </a:cubicBezTo>
                </a:path>
              </a:pathLst>
            </a:custGeom>
            <a:noFill/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0" name="Group 355"/>
          <p:cNvGrpSpPr>
            <a:grpSpLocks/>
          </p:cNvGrpSpPr>
          <p:nvPr/>
        </p:nvGrpSpPr>
        <p:grpSpPr bwMode="auto">
          <a:xfrm>
            <a:off x="1170742" y="501868"/>
            <a:ext cx="6484937" cy="2878138"/>
            <a:chOff x="757" y="404"/>
            <a:chExt cx="4085" cy="1813"/>
          </a:xfrm>
        </p:grpSpPr>
        <p:sp>
          <p:nvSpPr>
            <p:cNvPr id="171" name="Freeform 97"/>
            <p:cNvSpPr>
              <a:spLocks/>
            </p:cNvSpPr>
            <p:nvPr/>
          </p:nvSpPr>
          <p:spPr bwMode="auto">
            <a:xfrm>
              <a:off x="3345" y="952"/>
              <a:ext cx="714" cy="229"/>
            </a:xfrm>
            <a:custGeom>
              <a:avLst/>
              <a:gdLst/>
              <a:ahLst/>
              <a:cxnLst>
                <a:cxn ang="0">
                  <a:pos x="0" y="117"/>
                </a:cxn>
                <a:cxn ang="0">
                  <a:pos x="5" y="92"/>
                </a:cxn>
                <a:cxn ang="0">
                  <a:pos x="14" y="75"/>
                </a:cxn>
                <a:cxn ang="0">
                  <a:pos x="32" y="56"/>
                </a:cxn>
                <a:cxn ang="0">
                  <a:pos x="38" y="42"/>
                </a:cxn>
                <a:cxn ang="0">
                  <a:pos x="62" y="11"/>
                </a:cxn>
                <a:cxn ang="0">
                  <a:pos x="77" y="5"/>
                </a:cxn>
                <a:cxn ang="0">
                  <a:pos x="98" y="0"/>
                </a:cxn>
                <a:cxn ang="0">
                  <a:pos x="137" y="6"/>
                </a:cxn>
                <a:cxn ang="0">
                  <a:pos x="171" y="12"/>
                </a:cxn>
                <a:cxn ang="0">
                  <a:pos x="191" y="18"/>
                </a:cxn>
                <a:cxn ang="0">
                  <a:pos x="212" y="30"/>
                </a:cxn>
                <a:cxn ang="0">
                  <a:pos x="260" y="36"/>
                </a:cxn>
                <a:cxn ang="0">
                  <a:pos x="290" y="42"/>
                </a:cxn>
                <a:cxn ang="0">
                  <a:pos x="314" y="48"/>
                </a:cxn>
                <a:cxn ang="0">
                  <a:pos x="386" y="48"/>
                </a:cxn>
                <a:cxn ang="0">
                  <a:pos x="405" y="60"/>
                </a:cxn>
                <a:cxn ang="0">
                  <a:pos x="458" y="93"/>
                </a:cxn>
                <a:cxn ang="0">
                  <a:pos x="476" y="102"/>
                </a:cxn>
                <a:cxn ang="0">
                  <a:pos x="495" y="111"/>
                </a:cxn>
                <a:cxn ang="0">
                  <a:pos x="509" y="117"/>
                </a:cxn>
                <a:cxn ang="0">
                  <a:pos x="533" y="126"/>
                </a:cxn>
                <a:cxn ang="0">
                  <a:pos x="554" y="132"/>
                </a:cxn>
                <a:cxn ang="0">
                  <a:pos x="602" y="165"/>
                </a:cxn>
                <a:cxn ang="0">
                  <a:pos x="665" y="216"/>
                </a:cxn>
                <a:cxn ang="0">
                  <a:pos x="699" y="224"/>
                </a:cxn>
              </a:cxnLst>
              <a:rect l="0" t="0" r="r" b="b"/>
              <a:pathLst>
                <a:path w="699" h="224">
                  <a:moveTo>
                    <a:pt x="0" y="117"/>
                  </a:moveTo>
                  <a:cubicBezTo>
                    <a:pt x="1" y="109"/>
                    <a:pt x="1" y="100"/>
                    <a:pt x="5" y="92"/>
                  </a:cubicBezTo>
                  <a:cubicBezTo>
                    <a:pt x="6" y="85"/>
                    <a:pt x="8" y="79"/>
                    <a:pt x="14" y="75"/>
                  </a:cubicBezTo>
                  <a:cubicBezTo>
                    <a:pt x="19" y="68"/>
                    <a:pt x="27" y="63"/>
                    <a:pt x="32" y="56"/>
                  </a:cubicBezTo>
                  <a:cubicBezTo>
                    <a:pt x="33" y="50"/>
                    <a:pt x="36" y="47"/>
                    <a:pt x="38" y="42"/>
                  </a:cubicBezTo>
                  <a:cubicBezTo>
                    <a:pt x="40" y="28"/>
                    <a:pt x="47" y="14"/>
                    <a:pt x="62" y="11"/>
                  </a:cubicBezTo>
                  <a:cubicBezTo>
                    <a:pt x="67" y="8"/>
                    <a:pt x="71" y="6"/>
                    <a:pt x="77" y="5"/>
                  </a:cubicBezTo>
                  <a:cubicBezTo>
                    <a:pt x="83" y="2"/>
                    <a:pt x="98" y="0"/>
                    <a:pt x="98" y="0"/>
                  </a:cubicBezTo>
                  <a:cubicBezTo>
                    <a:pt x="117" y="2"/>
                    <a:pt x="122" y="3"/>
                    <a:pt x="137" y="6"/>
                  </a:cubicBezTo>
                  <a:cubicBezTo>
                    <a:pt x="147" y="11"/>
                    <a:pt x="160" y="10"/>
                    <a:pt x="171" y="12"/>
                  </a:cubicBezTo>
                  <a:cubicBezTo>
                    <a:pt x="177" y="15"/>
                    <a:pt x="184" y="17"/>
                    <a:pt x="191" y="18"/>
                  </a:cubicBezTo>
                  <a:cubicBezTo>
                    <a:pt x="197" y="23"/>
                    <a:pt x="205" y="29"/>
                    <a:pt x="212" y="30"/>
                  </a:cubicBezTo>
                  <a:cubicBezTo>
                    <a:pt x="227" y="37"/>
                    <a:pt x="244" y="36"/>
                    <a:pt x="260" y="36"/>
                  </a:cubicBezTo>
                  <a:cubicBezTo>
                    <a:pt x="270" y="38"/>
                    <a:pt x="280" y="40"/>
                    <a:pt x="290" y="42"/>
                  </a:cubicBezTo>
                  <a:cubicBezTo>
                    <a:pt x="297" y="45"/>
                    <a:pt x="306" y="47"/>
                    <a:pt x="314" y="48"/>
                  </a:cubicBezTo>
                  <a:cubicBezTo>
                    <a:pt x="340" y="47"/>
                    <a:pt x="360" y="46"/>
                    <a:pt x="386" y="48"/>
                  </a:cubicBezTo>
                  <a:cubicBezTo>
                    <a:pt x="392" y="48"/>
                    <a:pt x="400" y="57"/>
                    <a:pt x="405" y="60"/>
                  </a:cubicBezTo>
                  <a:cubicBezTo>
                    <a:pt x="422" y="69"/>
                    <a:pt x="438" y="89"/>
                    <a:pt x="458" y="93"/>
                  </a:cubicBezTo>
                  <a:cubicBezTo>
                    <a:pt x="464" y="96"/>
                    <a:pt x="469" y="101"/>
                    <a:pt x="476" y="102"/>
                  </a:cubicBezTo>
                  <a:cubicBezTo>
                    <a:pt x="482" y="106"/>
                    <a:pt x="488" y="110"/>
                    <a:pt x="495" y="111"/>
                  </a:cubicBezTo>
                  <a:cubicBezTo>
                    <a:pt x="500" y="114"/>
                    <a:pt x="503" y="116"/>
                    <a:pt x="509" y="117"/>
                  </a:cubicBezTo>
                  <a:cubicBezTo>
                    <a:pt x="518" y="122"/>
                    <a:pt x="523" y="124"/>
                    <a:pt x="533" y="126"/>
                  </a:cubicBezTo>
                  <a:cubicBezTo>
                    <a:pt x="539" y="129"/>
                    <a:pt x="547" y="131"/>
                    <a:pt x="554" y="132"/>
                  </a:cubicBezTo>
                  <a:cubicBezTo>
                    <a:pt x="569" y="143"/>
                    <a:pt x="586" y="156"/>
                    <a:pt x="602" y="165"/>
                  </a:cubicBezTo>
                  <a:cubicBezTo>
                    <a:pt x="612" y="181"/>
                    <a:pt x="646" y="213"/>
                    <a:pt x="665" y="216"/>
                  </a:cubicBezTo>
                  <a:cubicBezTo>
                    <a:pt x="673" y="222"/>
                    <a:pt x="689" y="224"/>
                    <a:pt x="699" y="224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2" name="Freeform 98"/>
            <p:cNvSpPr>
              <a:spLocks/>
            </p:cNvSpPr>
            <p:nvPr/>
          </p:nvSpPr>
          <p:spPr bwMode="auto">
            <a:xfrm>
              <a:off x="3823" y="1179"/>
              <a:ext cx="245" cy="54"/>
            </a:xfrm>
            <a:custGeom>
              <a:avLst/>
              <a:gdLst/>
              <a:ahLst/>
              <a:cxnLst>
                <a:cxn ang="0">
                  <a:pos x="0" y="53"/>
                </a:cxn>
                <a:cxn ang="0">
                  <a:pos x="20" y="44"/>
                </a:cxn>
                <a:cxn ang="0">
                  <a:pos x="38" y="38"/>
                </a:cxn>
                <a:cxn ang="0">
                  <a:pos x="69" y="30"/>
                </a:cxn>
                <a:cxn ang="0">
                  <a:pos x="126" y="36"/>
                </a:cxn>
                <a:cxn ang="0">
                  <a:pos x="170" y="32"/>
                </a:cxn>
                <a:cxn ang="0">
                  <a:pos x="240" y="0"/>
                </a:cxn>
              </a:cxnLst>
              <a:rect l="0" t="0" r="r" b="b"/>
              <a:pathLst>
                <a:path w="240" h="53">
                  <a:moveTo>
                    <a:pt x="0" y="53"/>
                  </a:moveTo>
                  <a:cubicBezTo>
                    <a:pt x="7" y="49"/>
                    <a:pt x="12" y="45"/>
                    <a:pt x="20" y="44"/>
                  </a:cubicBezTo>
                  <a:cubicBezTo>
                    <a:pt x="26" y="41"/>
                    <a:pt x="32" y="39"/>
                    <a:pt x="38" y="38"/>
                  </a:cubicBezTo>
                  <a:cubicBezTo>
                    <a:pt x="47" y="33"/>
                    <a:pt x="59" y="32"/>
                    <a:pt x="69" y="30"/>
                  </a:cubicBezTo>
                  <a:cubicBezTo>
                    <a:pt x="89" y="31"/>
                    <a:pt x="107" y="35"/>
                    <a:pt x="126" y="36"/>
                  </a:cubicBezTo>
                  <a:cubicBezTo>
                    <a:pt x="162" y="35"/>
                    <a:pt x="151" y="36"/>
                    <a:pt x="170" y="32"/>
                  </a:cubicBezTo>
                  <a:cubicBezTo>
                    <a:pt x="192" y="21"/>
                    <a:pt x="214" y="0"/>
                    <a:pt x="240" y="0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" name="Freeform 99"/>
            <p:cNvSpPr>
              <a:spLocks/>
            </p:cNvSpPr>
            <p:nvPr/>
          </p:nvSpPr>
          <p:spPr bwMode="auto">
            <a:xfrm>
              <a:off x="2893" y="1435"/>
              <a:ext cx="632" cy="23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" y="13"/>
                </a:cxn>
                <a:cxn ang="0">
                  <a:pos x="42" y="19"/>
                </a:cxn>
                <a:cxn ang="0">
                  <a:pos x="63" y="25"/>
                </a:cxn>
                <a:cxn ang="0">
                  <a:pos x="102" y="34"/>
                </a:cxn>
                <a:cxn ang="0">
                  <a:pos x="129" y="40"/>
                </a:cxn>
                <a:cxn ang="0">
                  <a:pos x="156" y="55"/>
                </a:cxn>
                <a:cxn ang="0">
                  <a:pos x="177" y="61"/>
                </a:cxn>
                <a:cxn ang="0">
                  <a:pos x="196" y="79"/>
                </a:cxn>
                <a:cxn ang="0">
                  <a:pos x="231" y="103"/>
                </a:cxn>
                <a:cxn ang="0">
                  <a:pos x="252" y="112"/>
                </a:cxn>
                <a:cxn ang="0">
                  <a:pos x="273" y="118"/>
                </a:cxn>
                <a:cxn ang="0">
                  <a:pos x="318" y="157"/>
                </a:cxn>
                <a:cxn ang="0">
                  <a:pos x="336" y="169"/>
                </a:cxn>
                <a:cxn ang="0">
                  <a:pos x="370" y="166"/>
                </a:cxn>
                <a:cxn ang="0">
                  <a:pos x="402" y="147"/>
                </a:cxn>
                <a:cxn ang="0">
                  <a:pos x="432" y="163"/>
                </a:cxn>
                <a:cxn ang="0">
                  <a:pos x="456" y="172"/>
                </a:cxn>
                <a:cxn ang="0">
                  <a:pos x="492" y="181"/>
                </a:cxn>
                <a:cxn ang="0">
                  <a:pos x="529" y="201"/>
                </a:cxn>
                <a:cxn ang="0">
                  <a:pos x="541" y="214"/>
                </a:cxn>
                <a:cxn ang="0">
                  <a:pos x="559" y="226"/>
                </a:cxn>
                <a:cxn ang="0">
                  <a:pos x="603" y="225"/>
                </a:cxn>
                <a:cxn ang="0">
                  <a:pos x="618" y="225"/>
                </a:cxn>
              </a:cxnLst>
              <a:rect l="0" t="0" r="r" b="b"/>
              <a:pathLst>
                <a:path w="618" h="232">
                  <a:moveTo>
                    <a:pt x="0" y="0"/>
                  </a:moveTo>
                  <a:cubicBezTo>
                    <a:pt x="8" y="6"/>
                    <a:pt x="12" y="11"/>
                    <a:pt x="22" y="13"/>
                  </a:cubicBezTo>
                  <a:cubicBezTo>
                    <a:pt x="28" y="16"/>
                    <a:pt x="35" y="18"/>
                    <a:pt x="42" y="19"/>
                  </a:cubicBezTo>
                  <a:cubicBezTo>
                    <a:pt x="49" y="23"/>
                    <a:pt x="55" y="24"/>
                    <a:pt x="63" y="25"/>
                  </a:cubicBezTo>
                  <a:cubicBezTo>
                    <a:pt x="76" y="29"/>
                    <a:pt x="89" y="32"/>
                    <a:pt x="102" y="34"/>
                  </a:cubicBezTo>
                  <a:cubicBezTo>
                    <a:pt x="111" y="37"/>
                    <a:pt x="120" y="38"/>
                    <a:pt x="129" y="40"/>
                  </a:cubicBezTo>
                  <a:cubicBezTo>
                    <a:pt x="138" y="44"/>
                    <a:pt x="147" y="53"/>
                    <a:pt x="156" y="55"/>
                  </a:cubicBezTo>
                  <a:cubicBezTo>
                    <a:pt x="162" y="58"/>
                    <a:pt x="170" y="60"/>
                    <a:pt x="177" y="61"/>
                  </a:cubicBezTo>
                  <a:cubicBezTo>
                    <a:pt x="186" y="65"/>
                    <a:pt x="188" y="73"/>
                    <a:pt x="196" y="79"/>
                  </a:cubicBezTo>
                  <a:cubicBezTo>
                    <a:pt x="202" y="88"/>
                    <a:pt x="220" y="101"/>
                    <a:pt x="231" y="103"/>
                  </a:cubicBezTo>
                  <a:cubicBezTo>
                    <a:pt x="237" y="108"/>
                    <a:pt x="244" y="111"/>
                    <a:pt x="252" y="112"/>
                  </a:cubicBezTo>
                  <a:cubicBezTo>
                    <a:pt x="258" y="115"/>
                    <a:pt x="266" y="117"/>
                    <a:pt x="273" y="118"/>
                  </a:cubicBezTo>
                  <a:cubicBezTo>
                    <a:pt x="285" y="133"/>
                    <a:pt x="297" y="153"/>
                    <a:pt x="318" y="157"/>
                  </a:cubicBezTo>
                  <a:cubicBezTo>
                    <a:pt x="324" y="161"/>
                    <a:pt x="329" y="168"/>
                    <a:pt x="336" y="169"/>
                  </a:cubicBezTo>
                  <a:cubicBezTo>
                    <a:pt x="346" y="174"/>
                    <a:pt x="360" y="169"/>
                    <a:pt x="370" y="166"/>
                  </a:cubicBezTo>
                  <a:cubicBezTo>
                    <a:pt x="381" y="159"/>
                    <a:pt x="388" y="149"/>
                    <a:pt x="402" y="147"/>
                  </a:cubicBezTo>
                  <a:cubicBezTo>
                    <a:pt x="415" y="148"/>
                    <a:pt x="419" y="160"/>
                    <a:pt x="432" y="163"/>
                  </a:cubicBezTo>
                  <a:cubicBezTo>
                    <a:pt x="439" y="169"/>
                    <a:pt x="447" y="171"/>
                    <a:pt x="456" y="172"/>
                  </a:cubicBezTo>
                  <a:cubicBezTo>
                    <a:pt x="466" y="177"/>
                    <a:pt x="480" y="179"/>
                    <a:pt x="492" y="181"/>
                  </a:cubicBezTo>
                  <a:cubicBezTo>
                    <a:pt x="504" y="187"/>
                    <a:pt x="520" y="191"/>
                    <a:pt x="529" y="201"/>
                  </a:cubicBezTo>
                  <a:cubicBezTo>
                    <a:pt x="543" y="216"/>
                    <a:pt x="532" y="207"/>
                    <a:pt x="541" y="214"/>
                  </a:cubicBezTo>
                  <a:cubicBezTo>
                    <a:pt x="545" y="221"/>
                    <a:pt x="551" y="225"/>
                    <a:pt x="559" y="226"/>
                  </a:cubicBezTo>
                  <a:cubicBezTo>
                    <a:pt x="573" y="232"/>
                    <a:pt x="588" y="227"/>
                    <a:pt x="603" y="225"/>
                  </a:cubicBezTo>
                  <a:cubicBezTo>
                    <a:pt x="606" y="223"/>
                    <a:pt x="618" y="218"/>
                    <a:pt x="618" y="225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" name="Freeform 100"/>
            <p:cNvSpPr>
              <a:spLocks/>
            </p:cNvSpPr>
            <p:nvPr/>
          </p:nvSpPr>
          <p:spPr bwMode="auto">
            <a:xfrm>
              <a:off x="2174" y="851"/>
              <a:ext cx="566" cy="127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45" y="0"/>
                </a:cxn>
                <a:cxn ang="0">
                  <a:pos x="63" y="2"/>
                </a:cxn>
                <a:cxn ang="0">
                  <a:pos x="110" y="33"/>
                </a:cxn>
                <a:cxn ang="0">
                  <a:pos x="125" y="39"/>
                </a:cxn>
                <a:cxn ang="0">
                  <a:pos x="146" y="45"/>
                </a:cxn>
                <a:cxn ang="0">
                  <a:pos x="173" y="59"/>
                </a:cxn>
                <a:cxn ang="0">
                  <a:pos x="209" y="84"/>
                </a:cxn>
                <a:cxn ang="0">
                  <a:pos x="251" y="95"/>
                </a:cxn>
                <a:cxn ang="0">
                  <a:pos x="293" y="117"/>
                </a:cxn>
                <a:cxn ang="0">
                  <a:pos x="332" y="110"/>
                </a:cxn>
                <a:cxn ang="0">
                  <a:pos x="345" y="105"/>
                </a:cxn>
                <a:cxn ang="0">
                  <a:pos x="398" y="110"/>
                </a:cxn>
                <a:cxn ang="0">
                  <a:pos x="449" y="104"/>
                </a:cxn>
                <a:cxn ang="0">
                  <a:pos x="467" y="92"/>
                </a:cxn>
                <a:cxn ang="0">
                  <a:pos x="488" y="83"/>
                </a:cxn>
                <a:cxn ang="0">
                  <a:pos x="530" y="74"/>
                </a:cxn>
                <a:cxn ang="0">
                  <a:pos x="546" y="77"/>
                </a:cxn>
                <a:cxn ang="0">
                  <a:pos x="554" y="78"/>
                </a:cxn>
              </a:cxnLst>
              <a:rect l="0" t="0" r="r" b="b"/>
              <a:pathLst>
                <a:path w="554" h="125">
                  <a:moveTo>
                    <a:pt x="0" y="26"/>
                  </a:moveTo>
                  <a:cubicBezTo>
                    <a:pt x="12" y="14"/>
                    <a:pt x="29" y="5"/>
                    <a:pt x="45" y="0"/>
                  </a:cubicBezTo>
                  <a:cubicBezTo>
                    <a:pt x="51" y="1"/>
                    <a:pt x="57" y="1"/>
                    <a:pt x="63" y="2"/>
                  </a:cubicBezTo>
                  <a:cubicBezTo>
                    <a:pt x="81" y="6"/>
                    <a:pt x="90" y="30"/>
                    <a:pt x="110" y="33"/>
                  </a:cubicBezTo>
                  <a:cubicBezTo>
                    <a:pt x="115" y="36"/>
                    <a:pt x="119" y="38"/>
                    <a:pt x="125" y="39"/>
                  </a:cubicBezTo>
                  <a:cubicBezTo>
                    <a:pt x="132" y="42"/>
                    <a:pt x="139" y="44"/>
                    <a:pt x="146" y="45"/>
                  </a:cubicBezTo>
                  <a:cubicBezTo>
                    <a:pt x="155" y="49"/>
                    <a:pt x="164" y="55"/>
                    <a:pt x="173" y="59"/>
                  </a:cubicBezTo>
                  <a:cubicBezTo>
                    <a:pt x="182" y="68"/>
                    <a:pt x="196" y="81"/>
                    <a:pt x="209" y="84"/>
                  </a:cubicBezTo>
                  <a:cubicBezTo>
                    <a:pt x="223" y="95"/>
                    <a:pt x="232" y="93"/>
                    <a:pt x="251" y="95"/>
                  </a:cubicBezTo>
                  <a:cubicBezTo>
                    <a:pt x="266" y="103"/>
                    <a:pt x="276" y="114"/>
                    <a:pt x="293" y="117"/>
                  </a:cubicBezTo>
                  <a:cubicBezTo>
                    <a:pt x="309" y="125"/>
                    <a:pt x="318" y="112"/>
                    <a:pt x="332" y="110"/>
                  </a:cubicBezTo>
                  <a:cubicBezTo>
                    <a:pt x="336" y="108"/>
                    <a:pt x="341" y="107"/>
                    <a:pt x="345" y="105"/>
                  </a:cubicBezTo>
                  <a:cubicBezTo>
                    <a:pt x="361" y="106"/>
                    <a:pt x="382" y="105"/>
                    <a:pt x="398" y="110"/>
                  </a:cubicBezTo>
                  <a:cubicBezTo>
                    <a:pt x="433" y="108"/>
                    <a:pt x="428" y="108"/>
                    <a:pt x="449" y="104"/>
                  </a:cubicBezTo>
                  <a:cubicBezTo>
                    <a:pt x="453" y="98"/>
                    <a:pt x="460" y="93"/>
                    <a:pt x="467" y="92"/>
                  </a:cubicBezTo>
                  <a:cubicBezTo>
                    <a:pt x="472" y="85"/>
                    <a:pt x="480" y="85"/>
                    <a:pt x="488" y="83"/>
                  </a:cubicBezTo>
                  <a:cubicBezTo>
                    <a:pt x="499" y="77"/>
                    <a:pt x="517" y="75"/>
                    <a:pt x="530" y="74"/>
                  </a:cubicBezTo>
                  <a:cubicBezTo>
                    <a:pt x="534" y="75"/>
                    <a:pt x="542" y="76"/>
                    <a:pt x="546" y="77"/>
                  </a:cubicBezTo>
                  <a:cubicBezTo>
                    <a:pt x="549" y="77"/>
                    <a:pt x="554" y="78"/>
                    <a:pt x="554" y="78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" name="Freeform 101"/>
            <p:cNvSpPr>
              <a:spLocks/>
            </p:cNvSpPr>
            <p:nvPr/>
          </p:nvSpPr>
          <p:spPr bwMode="auto">
            <a:xfrm>
              <a:off x="1472" y="404"/>
              <a:ext cx="1170" cy="548"/>
            </a:xfrm>
            <a:custGeom>
              <a:avLst/>
              <a:gdLst/>
              <a:ahLst/>
              <a:cxnLst>
                <a:cxn ang="0">
                  <a:pos x="6" y="482"/>
                </a:cxn>
                <a:cxn ang="0">
                  <a:pos x="0" y="395"/>
                </a:cxn>
                <a:cxn ang="0">
                  <a:pos x="3" y="359"/>
                </a:cxn>
                <a:cxn ang="0">
                  <a:pos x="12" y="332"/>
                </a:cxn>
                <a:cxn ang="0">
                  <a:pos x="12" y="281"/>
                </a:cxn>
                <a:cxn ang="0">
                  <a:pos x="6" y="263"/>
                </a:cxn>
                <a:cxn ang="0">
                  <a:pos x="24" y="227"/>
                </a:cxn>
                <a:cxn ang="0">
                  <a:pos x="42" y="200"/>
                </a:cxn>
                <a:cxn ang="0">
                  <a:pos x="48" y="191"/>
                </a:cxn>
                <a:cxn ang="0">
                  <a:pos x="66" y="152"/>
                </a:cxn>
                <a:cxn ang="0">
                  <a:pos x="153" y="5"/>
                </a:cxn>
                <a:cxn ang="0">
                  <a:pos x="210" y="11"/>
                </a:cxn>
                <a:cxn ang="0">
                  <a:pos x="255" y="38"/>
                </a:cxn>
                <a:cxn ang="0">
                  <a:pos x="312" y="44"/>
                </a:cxn>
                <a:cxn ang="0">
                  <a:pos x="333" y="68"/>
                </a:cxn>
                <a:cxn ang="0">
                  <a:pos x="345" y="86"/>
                </a:cxn>
                <a:cxn ang="0">
                  <a:pos x="378" y="167"/>
                </a:cxn>
                <a:cxn ang="0">
                  <a:pos x="405" y="182"/>
                </a:cxn>
                <a:cxn ang="0">
                  <a:pos x="456" y="218"/>
                </a:cxn>
                <a:cxn ang="0">
                  <a:pos x="621" y="284"/>
                </a:cxn>
                <a:cxn ang="0">
                  <a:pos x="648" y="293"/>
                </a:cxn>
                <a:cxn ang="0">
                  <a:pos x="666" y="299"/>
                </a:cxn>
                <a:cxn ang="0">
                  <a:pos x="702" y="329"/>
                </a:cxn>
                <a:cxn ang="0">
                  <a:pos x="756" y="353"/>
                </a:cxn>
                <a:cxn ang="0">
                  <a:pos x="855" y="422"/>
                </a:cxn>
                <a:cxn ang="0">
                  <a:pos x="942" y="452"/>
                </a:cxn>
                <a:cxn ang="0">
                  <a:pos x="996" y="475"/>
                </a:cxn>
                <a:cxn ang="0">
                  <a:pos x="1145" y="536"/>
                </a:cxn>
              </a:cxnLst>
              <a:rect l="0" t="0" r="r" b="b"/>
              <a:pathLst>
                <a:path w="1145" h="536">
                  <a:moveTo>
                    <a:pt x="6" y="482"/>
                  </a:moveTo>
                  <a:cubicBezTo>
                    <a:pt x="5" y="453"/>
                    <a:pt x="0" y="424"/>
                    <a:pt x="0" y="395"/>
                  </a:cubicBezTo>
                  <a:cubicBezTo>
                    <a:pt x="0" y="383"/>
                    <a:pt x="1" y="371"/>
                    <a:pt x="3" y="359"/>
                  </a:cubicBezTo>
                  <a:cubicBezTo>
                    <a:pt x="5" y="350"/>
                    <a:pt x="12" y="332"/>
                    <a:pt x="12" y="332"/>
                  </a:cubicBezTo>
                  <a:cubicBezTo>
                    <a:pt x="15" y="307"/>
                    <a:pt x="17" y="304"/>
                    <a:pt x="12" y="281"/>
                  </a:cubicBezTo>
                  <a:cubicBezTo>
                    <a:pt x="11" y="275"/>
                    <a:pt x="6" y="263"/>
                    <a:pt x="6" y="263"/>
                  </a:cubicBezTo>
                  <a:cubicBezTo>
                    <a:pt x="9" y="243"/>
                    <a:pt x="8" y="238"/>
                    <a:pt x="24" y="227"/>
                  </a:cubicBezTo>
                  <a:cubicBezTo>
                    <a:pt x="30" y="218"/>
                    <a:pt x="36" y="209"/>
                    <a:pt x="42" y="200"/>
                  </a:cubicBezTo>
                  <a:cubicBezTo>
                    <a:pt x="44" y="197"/>
                    <a:pt x="48" y="191"/>
                    <a:pt x="48" y="191"/>
                  </a:cubicBezTo>
                  <a:cubicBezTo>
                    <a:pt x="52" y="176"/>
                    <a:pt x="60" y="166"/>
                    <a:pt x="66" y="152"/>
                  </a:cubicBezTo>
                  <a:cubicBezTo>
                    <a:pt x="89" y="100"/>
                    <a:pt x="90" y="26"/>
                    <a:pt x="153" y="5"/>
                  </a:cubicBezTo>
                  <a:cubicBezTo>
                    <a:pt x="172" y="6"/>
                    <a:pt x="194" y="0"/>
                    <a:pt x="210" y="11"/>
                  </a:cubicBezTo>
                  <a:cubicBezTo>
                    <a:pt x="224" y="21"/>
                    <a:pt x="237" y="34"/>
                    <a:pt x="255" y="38"/>
                  </a:cubicBezTo>
                  <a:cubicBezTo>
                    <a:pt x="272" y="41"/>
                    <a:pt x="296" y="43"/>
                    <a:pt x="312" y="44"/>
                  </a:cubicBezTo>
                  <a:cubicBezTo>
                    <a:pt x="327" y="54"/>
                    <a:pt x="319" y="47"/>
                    <a:pt x="333" y="68"/>
                  </a:cubicBezTo>
                  <a:cubicBezTo>
                    <a:pt x="337" y="74"/>
                    <a:pt x="345" y="86"/>
                    <a:pt x="345" y="86"/>
                  </a:cubicBezTo>
                  <a:cubicBezTo>
                    <a:pt x="353" y="118"/>
                    <a:pt x="360" y="140"/>
                    <a:pt x="378" y="167"/>
                  </a:cubicBezTo>
                  <a:cubicBezTo>
                    <a:pt x="382" y="174"/>
                    <a:pt x="398" y="178"/>
                    <a:pt x="405" y="182"/>
                  </a:cubicBezTo>
                  <a:cubicBezTo>
                    <a:pt x="417" y="200"/>
                    <a:pt x="438" y="208"/>
                    <a:pt x="456" y="218"/>
                  </a:cubicBezTo>
                  <a:lnTo>
                    <a:pt x="621" y="284"/>
                  </a:lnTo>
                  <a:cubicBezTo>
                    <a:pt x="621" y="284"/>
                    <a:pt x="648" y="293"/>
                    <a:pt x="648" y="293"/>
                  </a:cubicBezTo>
                  <a:cubicBezTo>
                    <a:pt x="654" y="295"/>
                    <a:pt x="666" y="299"/>
                    <a:pt x="666" y="299"/>
                  </a:cubicBezTo>
                  <a:cubicBezTo>
                    <a:pt x="676" y="309"/>
                    <a:pt x="689" y="323"/>
                    <a:pt x="702" y="329"/>
                  </a:cubicBezTo>
                  <a:cubicBezTo>
                    <a:pt x="720" y="337"/>
                    <a:pt x="740" y="340"/>
                    <a:pt x="756" y="353"/>
                  </a:cubicBezTo>
                  <a:cubicBezTo>
                    <a:pt x="784" y="376"/>
                    <a:pt x="822" y="407"/>
                    <a:pt x="855" y="422"/>
                  </a:cubicBezTo>
                  <a:cubicBezTo>
                    <a:pt x="883" y="434"/>
                    <a:pt x="914" y="442"/>
                    <a:pt x="942" y="452"/>
                  </a:cubicBezTo>
                  <a:cubicBezTo>
                    <a:pt x="951" y="455"/>
                    <a:pt x="988" y="470"/>
                    <a:pt x="996" y="475"/>
                  </a:cubicBezTo>
                  <a:cubicBezTo>
                    <a:pt x="1031" y="497"/>
                    <a:pt x="1108" y="521"/>
                    <a:pt x="1145" y="536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6" name="Freeform 102"/>
            <p:cNvSpPr>
              <a:spLocks/>
            </p:cNvSpPr>
            <p:nvPr/>
          </p:nvSpPr>
          <p:spPr bwMode="auto">
            <a:xfrm>
              <a:off x="2740" y="938"/>
              <a:ext cx="163" cy="50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2" y="24"/>
                </a:cxn>
                <a:cxn ang="0">
                  <a:pos x="24" y="30"/>
                </a:cxn>
                <a:cxn ang="0">
                  <a:pos x="16" y="68"/>
                </a:cxn>
                <a:cxn ang="0">
                  <a:pos x="4" y="86"/>
                </a:cxn>
                <a:cxn ang="0">
                  <a:pos x="0" y="92"/>
                </a:cxn>
                <a:cxn ang="0">
                  <a:pos x="22" y="118"/>
                </a:cxn>
                <a:cxn ang="0">
                  <a:pos x="54" y="172"/>
                </a:cxn>
                <a:cxn ang="0">
                  <a:pos x="82" y="214"/>
                </a:cxn>
                <a:cxn ang="0">
                  <a:pos x="84" y="268"/>
                </a:cxn>
                <a:cxn ang="0">
                  <a:pos x="96" y="318"/>
                </a:cxn>
                <a:cxn ang="0">
                  <a:pos x="146" y="424"/>
                </a:cxn>
                <a:cxn ang="0">
                  <a:pos x="144" y="470"/>
                </a:cxn>
                <a:cxn ang="0">
                  <a:pos x="144" y="492"/>
                </a:cxn>
              </a:cxnLst>
              <a:rect l="0" t="0" r="r" b="b"/>
              <a:pathLst>
                <a:path w="160" h="492">
                  <a:moveTo>
                    <a:pt x="12" y="0"/>
                  </a:moveTo>
                  <a:cubicBezTo>
                    <a:pt x="15" y="9"/>
                    <a:pt x="19" y="15"/>
                    <a:pt x="22" y="24"/>
                  </a:cubicBezTo>
                  <a:cubicBezTo>
                    <a:pt x="23" y="26"/>
                    <a:pt x="24" y="30"/>
                    <a:pt x="24" y="30"/>
                  </a:cubicBezTo>
                  <a:cubicBezTo>
                    <a:pt x="23" y="45"/>
                    <a:pt x="21" y="54"/>
                    <a:pt x="16" y="68"/>
                  </a:cubicBezTo>
                  <a:cubicBezTo>
                    <a:pt x="14" y="75"/>
                    <a:pt x="8" y="80"/>
                    <a:pt x="4" y="86"/>
                  </a:cubicBezTo>
                  <a:cubicBezTo>
                    <a:pt x="3" y="88"/>
                    <a:pt x="0" y="92"/>
                    <a:pt x="0" y="92"/>
                  </a:cubicBezTo>
                  <a:cubicBezTo>
                    <a:pt x="3" y="101"/>
                    <a:pt x="16" y="109"/>
                    <a:pt x="22" y="118"/>
                  </a:cubicBezTo>
                  <a:cubicBezTo>
                    <a:pt x="33" y="135"/>
                    <a:pt x="39" y="157"/>
                    <a:pt x="54" y="172"/>
                  </a:cubicBezTo>
                  <a:cubicBezTo>
                    <a:pt x="66" y="184"/>
                    <a:pt x="77" y="198"/>
                    <a:pt x="82" y="214"/>
                  </a:cubicBezTo>
                  <a:cubicBezTo>
                    <a:pt x="83" y="232"/>
                    <a:pt x="83" y="250"/>
                    <a:pt x="84" y="268"/>
                  </a:cubicBezTo>
                  <a:cubicBezTo>
                    <a:pt x="85" y="285"/>
                    <a:pt x="94" y="301"/>
                    <a:pt x="96" y="318"/>
                  </a:cubicBezTo>
                  <a:cubicBezTo>
                    <a:pt x="101" y="355"/>
                    <a:pt x="112" y="401"/>
                    <a:pt x="146" y="424"/>
                  </a:cubicBezTo>
                  <a:cubicBezTo>
                    <a:pt x="160" y="446"/>
                    <a:pt x="151" y="449"/>
                    <a:pt x="144" y="470"/>
                  </a:cubicBezTo>
                  <a:cubicBezTo>
                    <a:pt x="146" y="491"/>
                    <a:pt x="151" y="485"/>
                    <a:pt x="144" y="492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" name="Freeform 104"/>
            <p:cNvSpPr>
              <a:spLocks/>
            </p:cNvSpPr>
            <p:nvPr/>
          </p:nvSpPr>
          <p:spPr bwMode="auto">
            <a:xfrm>
              <a:off x="757" y="577"/>
              <a:ext cx="941" cy="307"/>
            </a:xfrm>
            <a:custGeom>
              <a:avLst/>
              <a:gdLst/>
              <a:ahLst/>
              <a:cxnLst>
                <a:cxn ang="0">
                  <a:pos x="0" y="211"/>
                </a:cxn>
                <a:cxn ang="0">
                  <a:pos x="27" y="214"/>
                </a:cxn>
                <a:cxn ang="0">
                  <a:pos x="60" y="232"/>
                </a:cxn>
                <a:cxn ang="0">
                  <a:pos x="90" y="231"/>
                </a:cxn>
                <a:cxn ang="0">
                  <a:pos x="99" y="208"/>
                </a:cxn>
                <a:cxn ang="0">
                  <a:pos x="108" y="135"/>
                </a:cxn>
                <a:cxn ang="0">
                  <a:pos x="123" y="117"/>
                </a:cxn>
                <a:cxn ang="0">
                  <a:pos x="141" y="121"/>
                </a:cxn>
                <a:cxn ang="0">
                  <a:pos x="162" y="120"/>
                </a:cxn>
                <a:cxn ang="0">
                  <a:pos x="207" y="79"/>
                </a:cxn>
                <a:cxn ang="0">
                  <a:pos x="225" y="60"/>
                </a:cxn>
                <a:cxn ang="0">
                  <a:pos x="240" y="58"/>
                </a:cxn>
                <a:cxn ang="0">
                  <a:pos x="258" y="76"/>
                </a:cxn>
                <a:cxn ang="0">
                  <a:pos x="279" y="94"/>
                </a:cxn>
                <a:cxn ang="0">
                  <a:pos x="297" y="81"/>
                </a:cxn>
                <a:cxn ang="0">
                  <a:pos x="310" y="64"/>
                </a:cxn>
                <a:cxn ang="0">
                  <a:pos x="336" y="76"/>
                </a:cxn>
                <a:cxn ang="0">
                  <a:pos x="375" y="39"/>
                </a:cxn>
                <a:cxn ang="0">
                  <a:pos x="402" y="0"/>
                </a:cxn>
                <a:cxn ang="0">
                  <a:pos x="423" y="9"/>
                </a:cxn>
                <a:cxn ang="0">
                  <a:pos x="483" y="70"/>
                </a:cxn>
                <a:cxn ang="0">
                  <a:pos x="504" y="72"/>
                </a:cxn>
                <a:cxn ang="0">
                  <a:pos x="525" y="64"/>
                </a:cxn>
                <a:cxn ang="0">
                  <a:pos x="537" y="57"/>
                </a:cxn>
                <a:cxn ang="0">
                  <a:pos x="564" y="70"/>
                </a:cxn>
                <a:cxn ang="0">
                  <a:pos x="582" y="96"/>
                </a:cxn>
                <a:cxn ang="0">
                  <a:pos x="600" y="121"/>
                </a:cxn>
                <a:cxn ang="0">
                  <a:pos x="613" y="129"/>
                </a:cxn>
                <a:cxn ang="0">
                  <a:pos x="636" y="120"/>
                </a:cxn>
                <a:cxn ang="0">
                  <a:pos x="661" y="118"/>
                </a:cxn>
                <a:cxn ang="0">
                  <a:pos x="675" y="124"/>
                </a:cxn>
                <a:cxn ang="0">
                  <a:pos x="682" y="132"/>
                </a:cxn>
                <a:cxn ang="0">
                  <a:pos x="691" y="139"/>
                </a:cxn>
                <a:cxn ang="0">
                  <a:pos x="739" y="171"/>
                </a:cxn>
                <a:cxn ang="0">
                  <a:pos x="768" y="181"/>
                </a:cxn>
                <a:cxn ang="0">
                  <a:pos x="789" y="187"/>
                </a:cxn>
                <a:cxn ang="0">
                  <a:pos x="820" y="207"/>
                </a:cxn>
                <a:cxn ang="0">
                  <a:pos x="843" y="229"/>
                </a:cxn>
                <a:cxn ang="0">
                  <a:pos x="861" y="247"/>
                </a:cxn>
                <a:cxn ang="0">
                  <a:pos x="873" y="258"/>
                </a:cxn>
                <a:cxn ang="0">
                  <a:pos x="882" y="265"/>
                </a:cxn>
                <a:cxn ang="0">
                  <a:pos x="912" y="294"/>
                </a:cxn>
                <a:cxn ang="0">
                  <a:pos x="921" y="301"/>
                </a:cxn>
              </a:cxnLst>
              <a:rect l="0" t="0" r="r" b="b"/>
              <a:pathLst>
                <a:path w="921" h="301">
                  <a:moveTo>
                    <a:pt x="0" y="211"/>
                  </a:moveTo>
                  <a:cubicBezTo>
                    <a:pt x="10" y="204"/>
                    <a:pt x="18" y="212"/>
                    <a:pt x="27" y="214"/>
                  </a:cubicBezTo>
                  <a:cubicBezTo>
                    <a:pt x="37" y="221"/>
                    <a:pt x="48" y="230"/>
                    <a:pt x="60" y="232"/>
                  </a:cubicBezTo>
                  <a:cubicBezTo>
                    <a:pt x="69" y="237"/>
                    <a:pt x="80" y="233"/>
                    <a:pt x="90" y="231"/>
                  </a:cubicBezTo>
                  <a:cubicBezTo>
                    <a:pt x="95" y="223"/>
                    <a:pt x="97" y="217"/>
                    <a:pt x="99" y="208"/>
                  </a:cubicBezTo>
                  <a:cubicBezTo>
                    <a:pt x="100" y="185"/>
                    <a:pt x="97" y="156"/>
                    <a:pt x="108" y="135"/>
                  </a:cubicBezTo>
                  <a:cubicBezTo>
                    <a:pt x="110" y="126"/>
                    <a:pt x="113" y="119"/>
                    <a:pt x="123" y="117"/>
                  </a:cubicBezTo>
                  <a:cubicBezTo>
                    <a:pt x="130" y="113"/>
                    <a:pt x="134" y="120"/>
                    <a:pt x="141" y="121"/>
                  </a:cubicBezTo>
                  <a:cubicBezTo>
                    <a:pt x="148" y="126"/>
                    <a:pt x="154" y="122"/>
                    <a:pt x="162" y="120"/>
                  </a:cubicBezTo>
                  <a:cubicBezTo>
                    <a:pt x="178" y="107"/>
                    <a:pt x="192" y="94"/>
                    <a:pt x="207" y="79"/>
                  </a:cubicBezTo>
                  <a:cubicBezTo>
                    <a:pt x="214" y="72"/>
                    <a:pt x="216" y="65"/>
                    <a:pt x="225" y="60"/>
                  </a:cubicBezTo>
                  <a:cubicBezTo>
                    <a:pt x="231" y="53"/>
                    <a:pt x="232" y="57"/>
                    <a:pt x="240" y="58"/>
                  </a:cubicBezTo>
                  <a:cubicBezTo>
                    <a:pt x="245" y="64"/>
                    <a:pt x="252" y="71"/>
                    <a:pt x="258" y="76"/>
                  </a:cubicBezTo>
                  <a:cubicBezTo>
                    <a:pt x="263" y="85"/>
                    <a:pt x="268" y="92"/>
                    <a:pt x="279" y="94"/>
                  </a:cubicBezTo>
                  <a:cubicBezTo>
                    <a:pt x="289" y="92"/>
                    <a:pt x="290" y="87"/>
                    <a:pt x="297" y="81"/>
                  </a:cubicBezTo>
                  <a:cubicBezTo>
                    <a:pt x="301" y="75"/>
                    <a:pt x="304" y="68"/>
                    <a:pt x="310" y="64"/>
                  </a:cubicBezTo>
                  <a:cubicBezTo>
                    <a:pt x="320" y="66"/>
                    <a:pt x="326" y="74"/>
                    <a:pt x="336" y="76"/>
                  </a:cubicBezTo>
                  <a:cubicBezTo>
                    <a:pt x="356" y="73"/>
                    <a:pt x="364" y="54"/>
                    <a:pt x="375" y="39"/>
                  </a:cubicBezTo>
                  <a:cubicBezTo>
                    <a:pt x="377" y="24"/>
                    <a:pt x="386" y="3"/>
                    <a:pt x="402" y="0"/>
                  </a:cubicBezTo>
                  <a:cubicBezTo>
                    <a:pt x="411" y="1"/>
                    <a:pt x="415" y="4"/>
                    <a:pt x="423" y="9"/>
                  </a:cubicBezTo>
                  <a:cubicBezTo>
                    <a:pt x="438" y="29"/>
                    <a:pt x="455" y="64"/>
                    <a:pt x="483" y="70"/>
                  </a:cubicBezTo>
                  <a:cubicBezTo>
                    <a:pt x="490" y="74"/>
                    <a:pt x="496" y="73"/>
                    <a:pt x="504" y="72"/>
                  </a:cubicBezTo>
                  <a:cubicBezTo>
                    <a:pt x="512" y="69"/>
                    <a:pt x="518" y="68"/>
                    <a:pt x="525" y="64"/>
                  </a:cubicBezTo>
                  <a:cubicBezTo>
                    <a:pt x="529" y="59"/>
                    <a:pt x="531" y="58"/>
                    <a:pt x="537" y="57"/>
                  </a:cubicBezTo>
                  <a:cubicBezTo>
                    <a:pt x="549" y="59"/>
                    <a:pt x="554" y="64"/>
                    <a:pt x="564" y="70"/>
                  </a:cubicBezTo>
                  <a:cubicBezTo>
                    <a:pt x="569" y="79"/>
                    <a:pt x="573" y="90"/>
                    <a:pt x="582" y="96"/>
                  </a:cubicBezTo>
                  <a:cubicBezTo>
                    <a:pt x="589" y="105"/>
                    <a:pt x="590" y="115"/>
                    <a:pt x="600" y="121"/>
                  </a:cubicBezTo>
                  <a:cubicBezTo>
                    <a:pt x="605" y="127"/>
                    <a:pt x="607" y="126"/>
                    <a:pt x="613" y="129"/>
                  </a:cubicBezTo>
                  <a:cubicBezTo>
                    <a:pt x="622" y="127"/>
                    <a:pt x="627" y="121"/>
                    <a:pt x="636" y="120"/>
                  </a:cubicBezTo>
                  <a:cubicBezTo>
                    <a:pt x="645" y="116"/>
                    <a:pt x="650" y="117"/>
                    <a:pt x="661" y="118"/>
                  </a:cubicBezTo>
                  <a:cubicBezTo>
                    <a:pt x="666" y="120"/>
                    <a:pt x="669" y="123"/>
                    <a:pt x="675" y="124"/>
                  </a:cubicBezTo>
                  <a:cubicBezTo>
                    <a:pt x="689" y="135"/>
                    <a:pt x="668" y="118"/>
                    <a:pt x="682" y="132"/>
                  </a:cubicBezTo>
                  <a:cubicBezTo>
                    <a:pt x="685" y="135"/>
                    <a:pt x="691" y="139"/>
                    <a:pt x="691" y="139"/>
                  </a:cubicBezTo>
                  <a:cubicBezTo>
                    <a:pt x="704" y="160"/>
                    <a:pt x="719" y="162"/>
                    <a:pt x="739" y="171"/>
                  </a:cubicBezTo>
                  <a:cubicBezTo>
                    <a:pt x="750" y="176"/>
                    <a:pt x="756" y="180"/>
                    <a:pt x="768" y="181"/>
                  </a:cubicBezTo>
                  <a:cubicBezTo>
                    <a:pt x="775" y="184"/>
                    <a:pt x="782" y="186"/>
                    <a:pt x="789" y="187"/>
                  </a:cubicBezTo>
                  <a:cubicBezTo>
                    <a:pt x="800" y="193"/>
                    <a:pt x="808" y="201"/>
                    <a:pt x="820" y="207"/>
                  </a:cubicBezTo>
                  <a:cubicBezTo>
                    <a:pt x="826" y="215"/>
                    <a:pt x="835" y="224"/>
                    <a:pt x="843" y="229"/>
                  </a:cubicBezTo>
                  <a:cubicBezTo>
                    <a:pt x="847" y="235"/>
                    <a:pt x="854" y="246"/>
                    <a:pt x="861" y="247"/>
                  </a:cubicBezTo>
                  <a:cubicBezTo>
                    <a:pt x="866" y="251"/>
                    <a:pt x="869" y="254"/>
                    <a:pt x="873" y="258"/>
                  </a:cubicBezTo>
                  <a:cubicBezTo>
                    <a:pt x="876" y="261"/>
                    <a:pt x="882" y="265"/>
                    <a:pt x="882" y="265"/>
                  </a:cubicBezTo>
                  <a:cubicBezTo>
                    <a:pt x="889" y="276"/>
                    <a:pt x="902" y="285"/>
                    <a:pt x="912" y="294"/>
                  </a:cubicBezTo>
                  <a:cubicBezTo>
                    <a:pt x="914" y="296"/>
                    <a:pt x="921" y="299"/>
                    <a:pt x="921" y="301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" name="Freeform 105"/>
            <p:cNvSpPr>
              <a:spLocks/>
            </p:cNvSpPr>
            <p:nvPr/>
          </p:nvSpPr>
          <p:spPr bwMode="auto">
            <a:xfrm>
              <a:off x="1233" y="644"/>
              <a:ext cx="468" cy="2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" y="25"/>
                </a:cxn>
                <a:cxn ang="0">
                  <a:pos x="29" y="48"/>
                </a:cxn>
                <a:cxn ang="0">
                  <a:pos x="50" y="81"/>
                </a:cxn>
                <a:cxn ang="0">
                  <a:pos x="56" y="112"/>
                </a:cxn>
                <a:cxn ang="0">
                  <a:pos x="62" y="133"/>
                </a:cxn>
                <a:cxn ang="0">
                  <a:pos x="65" y="189"/>
                </a:cxn>
                <a:cxn ang="0">
                  <a:pos x="71" y="205"/>
                </a:cxn>
                <a:cxn ang="0">
                  <a:pos x="90" y="237"/>
                </a:cxn>
                <a:cxn ang="0">
                  <a:pos x="113" y="273"/>
                </a:cxn>
                <a:cxn ang="0">
                  <a:pos x="125" y="250"/>
                </a:cxn>
                <a:cxn ang="0">
                  <a:pos x="131" y="235"/>
                </a:cxn>
                <a:cxn ang="0">
                  <a:pos x="140" y="228"/>
                </a:cxn>
                <a:cxn ang="0">
                  <a:pos x="170" y="247"/>
                </a:cxn>
                <a:cxn ang="0">
                  <a:pos x="209" y="259"/>
                </a:cxn>
                <a:cxn ang="0">
                  <a:pos x="230" y="258"/>
                </a:cxn>
                <a:cxn ang="0">
                  <a:pos x="260" y="234"/>
                </a:cxn>
                <a:cxn ang="0">
                  <a:pos x="278" y="235"/>
                </a:cxn>
                <a:cxn ang="0">
                  <a:pos x="299" y="250"/>
                </a:cxn>
                <a:cxn ang="0">
                  <a:pos x="347" y="246"/>
                </a:cxn>
                <a:cxn ang="0">
                  <a:pos x="377" y="240"/>
                </a:cxn>
                <a:cxn ang="0">
                  <a:pos x="413" y="244"/>
                </a:cxn>
                <a:cxn ang="0">
                  <a:pos x="449" y="246"/>
                </a:cxn>
                <a:cxn ang="0">
                  <a:pos x="458" y="238"/>
                </a:cxn>
              </a:cxnLst>
              <a:rect l="0" t="0" r="r" b="b"/>
              <a:pathLst>
                <a:path w="458" h="273">
                  <a:moveTo>
                    <a:pt x="0" y="0"/>
                  </a:moveTo>
                  <a:cubicBezTo>
                    <a:pt x="5" y="10"/>
                    <a:pt x="6" y="18"/>
                    <a:pt x="17" y="25"/>
                  </a:cubicBezTo>
                  <a:cubicBezTo>
                    <a:pt x="19" y="33"/>
                    <a:pt x="25" y="41"/>
                    <a:pt x="29" y="48"/>
                  </a:cubicBezTo>
                  <a:cubicBezTo>
                    <a:pt x="31" y="61"/>
                    <a:pt x="43" y="70"/>
                    <a:pt x="50" y="81"/>
                  </a:cubicBezTo>
                  <a:cubicBezTo>
                    <a:pt x="51" y="89"/>
                    <a:pt x="52" y="104"/>
                    <a:pt x="56" y="112"/>
                  </a:cubicBezTo>
                  <a:cubicBezTo>
                    <a:pt x="57" y="119"/>
                    <a:pt x="59" y="126"/>
                    <a:pt x="62" y="133"/>
                  </a:cubicBezTo>
                  <a:cubicBezTo>
                    <a:pt x="65" y="151"/>
                    <a:pt x="58" y="171"/>
                    <a:pt x="65" y="189"/>
                  </a:cubicBezTo>
                  <a:cubicBezTo>
                    <a:pt x="66" y="195"/>
                    <a:pt x="69" y="199"/>
                    <a:pt x="71" y="205"/>
                  </a:cubicBezTo>
                  <a:cubicBezTo>
                    <a:pt x="72" y="222"/>
                    <a:pt x="77" y="227"/>
                    <a:pt x="90" y="237"/>
                  </a:cubicBezTo>
                  <a:cubicBezTo>
                    <a:pt x="96" y="250"/>
                    <a:pt x="106" y="261"/>
                    <a:pt x="113" y="273"/>
                  </a:cubicBezTo>
                  <a:cubicBezTo>
                    <a:pt x="115" y="264"/>
                    <a:pt x="120" y="258"/>
                    <a:pt x="125" y="250"/>
                  </a:cubicBezTo>
                  <a:cubicBezTo>
                    <a:pt x="126" y="244"/>
                    <a:pt x="129" y="241"/>
                    <a:pt x="131" y="235"/>
                  </a:cubicBezTo>
                  <a:cubicBezTo>
                    <a:pt x="132" y="227"/>
                    <a:pt x="131" y="224"/>
                    <a:pt x="140" y="228"/>
                  </a:cubicBezTo>
                  <a:cubicBezTo>
                    <a:pt x="146" y="236"/>
                    <a:pt x="160" y="245"/>
                    <a:pt x="170" y="247"/>
                  </a:cubicBezTo>
                  <a:cubicBezTo>
                    <a:pt x="182" y="253"/>
                    <a:pt x="196" y="257"/>
                    <a:pt x="209" y="259"/>
                  </a:cubicBezTo>
                  <a:cubicBezTo>
                    <a:pt x="216" y="263"/>
                    <a:pt x="223" y="259"/>
                    <a:pt x="230" y="258"/>
                  </a:cubicBezTo>
                  <a:cubicBezTo>
                    <a:pt x="237" y="249"/>
                    <a:pt x="251" y="240"/>
                    <a:pt x="260" y="234"/>
                  </a:cubicBezTo>
                  <a:cubicBezTo>
                    <a:pt x="266" y="234"/>
                    <a:pt x="272" y="234"/>
                    <a:pt x="278" y="235"/>
                  </a:cubicBezTo>
                  <a:cubicBezTo>
                    <a:pt x="286" y="237"/>
                    <a:pt x="289" y="248"/>
                    <a:pt x="299" y="250"/>
                  </a:cubicBezTo>
                  <a:cubicBezTo>
                    <a:pt x="315" y="247"/>
                    <a:pt x="331" y="247"/>
                    <a:pt x="347" y="246"/>
                  </a:cubicBezTo>
                  <a:cubicBezTo>
                    <a:pt x="357" y="243"/>
                    <a:pt x="367" y="241"/>
                    <a:pt x="377" y="240"/>
                  </a:cubicBezTo>
                  <a:cubicBezTo>
                    <a:pt x="395" y="241"/>
                    <a:pt x="399" y="241"/>
                    <a:pt x="413" y="244"/>
                  </a:cubicBezTo>
                  <a:cubicBezTo>
                    <a:pt x="425" y="250"/>
                    <a:pt x="435" y="249"/>
                    <a:pt x="449" y="246"/>
                  </a:cubicBezTo>
                  <a:cubicBezTo>
                    <a:pt x="452" y="244"/>
                    <a:pt x="455" y="238"/>
                    <a:pt x="458" y="238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9" name="Freeform 106"/>
            <p:cNvSpPr>
              <a:spLocks/>
            </p:cNvSpPr>
            <p:nvPr/>
          </p:nvSpPr>
          <p:spPr bwMode="auto">
            <a:xfrm>
              <a:off x="1261" y="875"/>
              <a:ext cx="49" cy="76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36" y="8"/>
                </a:cxn>
                <a:cxn ang="0">
                  <a:pos x="30" y="27"/>
                </a:cxn>
                <a:cxn ang="0">
                  <a:pos x="18" y="44"/>
                </a:cxn>
                <a:cxn ang="0">
                  <a:pos x="3" y="60"/>
                </a:cxn>
                <a:cxn ang="0">
                  <a:pos x="0" y="74"/>
                </a:cxn>
              </a:cxnLst>
              <a:rect l="0" t="0" r="r" b="b"/>
              <a:pathLst>
                <a:path w="48" h="74">
                  <a:moveTo>
                    <a:pt x="48" y="0"/>
                  </a:moveTo>
                  <a:cubicBezTo>
                    <a:pt x="42" y="3"/>
                    <a:pt x="40" y="2"/>
                    <a:pt x="36" y="8"/>
                  </a:cubicBezTo>
                  <a:cubicBezTo>
                    <a:pt x="35" y="14"/>
                    <a:pt x="33" y="21"/>
                    <a:pt x="30" y="27"/>
                  </a:cubicBezTo>
                  <a:cubicBezTo>
                    <a:pt x="29" y="34"/>
                    <a:pt x="24" y="40"/>
                    <a:pt x="18" y="44"/>
                  </a:cubicBezTo>
                  <a:cubicBezTo>
                    <a:pt x="14" y="50"/>
                    <a:pt x="9" y="56"/>
                    <a:pt x="3" y="60"/>
                  </a:cubicBezTo>
                  <a:cubicBezTo>
                    <a:pt x="2" y="65"/>
                    <a:pt x="0" y="69"/>
                    <a:pt x="0" y="74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0" name="Line 107"/>
            <p:cNvSpPr>
              <a:spLocks noChangeShapeType="1"/>
            </p:cNvSpPr>
            <p:nvPr/>
          </p:nvSpPr>
          <p:spPr bwMode="auto">
            <a:xfrm>
              <a:off x="1533" y="900"/>
              <a:ext cx="42" cy="64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" name="Freeform 108"/>
            <p:cNvSpPr>
              <a:spLocks/>
            </p:cNvSpPr>
            <p:nvPr/>
          </p:nvSpPr>
          <p:spPr bwMode="auto">
            <a:xfrm>
              <a:off x="3518" y="1506"/>
              <a:ext cx="693" cy="338"/>
            </a:xfrm>
            <a:custGeom>
              <a:avLst/>
              <a:gdLst/>
              <a:ahLst/>
              <a:cxnLst>
                <a:cxn ang="0">
                  <a:pos x="679" y="0"/>
                </a:cxn>
                <a:cxn ang="0">
                  <a:pos x="644" y="27"/>
                </a:cxn>
                <a:cxn ang="0">
                  <a:pos x="626" y="61"/>
                </a:cxn>
                <a:cxn ang="0">
                  <a:pos x="605" y="82"/>
                </a:cxn>
                <a:cxn ang="0">
                  <a:pos x="572" y="91"/>
                </a:cxn>
                <a:cxn ang="0">
                  <a:pos x="554" y="97"/>
                </a:cxn>
                <a:cxn ang="0">
                  <a:pos x="533" y="114"/>
                </a:cxn>
                <a:cxn ang="0">
                  <a:pos x="527" y="127"/>
                </a:cxn>
                <a:cxn ang="0">
                  <a:pos x="521" y="151"/>
                </a:cxn>
                <a:cxn ang="0">
                  <a:pos x="512" y="168"/>
                </a:cxn>
                <a:cxn ang="0">
                  <a:pos x="478" y="187"/>
                </a:cxn>
                <a:cxn ang="0">
                  <a:pos x="430" y="180"/>
                </a:cxn>
                <a:cxn ang="0">
                  <a:pos x="383" y="171"/>
                </a:cxn>
                <a:cxn ang="0">
                  <a:pos x="338" y="165"/>
                </a:cxn>
                <a:cxn ang="0">
                  <a:pos x="317" y="160"/>
                </a:cxn>
                <a:cxn ang="0">
                  <a:pos x="298" y="165"/>
                </a:cxn>
                <a:cxn ang="0">
                  <a:pos x="235" y="156"/>
                </a:cxn>
                <a:cxn ang="0">
                  <a:pos x="191" y="180"/>
                </a:cxn>
                <a:cxn ang="0">
                  <a:pos x="193" y="229"/>
                </a:cxn>
                <a:cxn ang="0">
                  <a:pos x="178" y="252"/>
                </a:cxn>
                <a:cxn ang="0">
                  <a:pos x="170" y="280"/>
                </a:cxn>
                <a:cxn ang="0">
                  <a:pos x="139" y="322"/>
                </a:cxn>
                <a:cxn ang="0">
                  <a:pos x="115" y="330"/>
                </a:cxn>
                <a:cxn ang="0">
                  <a:pos x="95" y="327"/>
                </a:cxn>
                <a:cxn ang="0">
                  <a:pos x="77" y="315"/>
                </a:cxn>
                <a:cxn ang="0">
                  <a:pos x="41" y="285"/>
                </a:cxn>
                <a:cxn ang="0">
                  <a:pos x="35" y="276"/>
                </a:cxn>
                <a:cxn ang="0">
                  <a:pos x="14" y="253"/>
                </a:cxn>
                <a:cxn ang="0">
                  <a:pos x="5" y="241"/>
                </a:cxn>
                <a:cxn ang="0">
                  <a:pos x="1" y="223"/>
                </a:cxn>
                <a:cxn ang="0">
                  <a:pos x="7" y="177"/>
                </a:cxn>
                <a:cxn ang="0">
                  <a:pos x="5" y="153"/>
                </a:cxn>
              </a:cxnLst>
              <a:rect l="0" t="0" r="r" b="b"/>
              <a:pathLst>
                <a:path w="679" h="331">
                  <a:moveTo>
                    <a:pt x="679" y="0"/>
                  </a:moveTo>
                  <a:cubicBezTo>
                    <a:pt x="666" y="8"/>
                    <a:pt x="657" y="19"/>
                    <a:pt x="644" y="27"/>
                  </a:cubicBezTo>
                  <a:cubicBezTo>
                    <a:pt x="636" y="37"/>
                    <a:pt x="634" y="50"/>
                    <a:pt x="626" y="61"/>
                  </a:cubicBezTo>
                  <a:cubicBezTo>
                    <a:pt x="624" y="73"/>
                    <a:pt x="617" y="80"/>
                    <a:pt x="605" y="82"/>
                  </a:cubicBezTo>
                  <a:cubicBezTo>
                    <a:pt x="595" y="87"/>
                    <a:pt x="583" y="90"/>
                    <a:pt x="572" y="91"/>
                  </a:cubicBezTo>
                  <a:cubicBezTo>
                    <a:pt x="566" y="94"/>
                    <a:pt x="560" y="96"/>
                    <a:pt x="554" y="97"/>
                  </a:cubicBezTo>
                  <a:cubicBezTo>
                    <a:pt x="547" y="103"/>
                    <a:pt x="541" y="109"/>
                    <a:pt x="533" y="114"/>
                  </a:cubicBezTo>
                  <a:cubicBezTo>
                    <a:pt x="530" y="118"/>
                    <a:pt x="529" y="122"/>
                    <a:pt x="527" y="127"/>
                  </a:cubicBezTo>
                  <a:cubicBezTo>
                    <a:pt x="526" y="135"/>
                    <a:pt x="525" y="144"/>
                    <a:pt x="521" y="151"/>
                  </a:cubicBezTo>
                  <a:cubicBezTo>
                    <a:pt x="520" y="158"/>
                    <a:pt x="518" y="164"/>
                    <a:pt x="512" y="168"/>
                  </a:cubicBezTo>
                  <a:cubicBezTo>
                    <a:pt x="504" y="178"/>
                    <a:pt x="491" y="186"/>
                    <a:pt x="478" y="187"/>
                  </a:cubicBezTo>
                  <a:cubicBezTo>
                    <a:pt x="459" y="185"/>
                    <a:pt x="452" y="181"/>
                    <a:pt x="430" y="180"/>
                  </a:cubicBezTo>
                  <a:cubicBezTo>
                    <a:pt x="414" y="176"/>
                    <a:pt x="400" y="172"/>
                    <a:pt x="383" y="171"/>
                  </a:cubicBezTo>
                  <a:cubicBezTo>
                    <a:pt x="367" y="166"/>
                    <a:pt x="358" y="166"/>
                    <a:pt x="338" y="165"/>
                  </a:cubicBezTo>
                  <a:cubicBezTo>
                    <a:pt x="331" y="163"/>
                    <a:pt x="324" y="163"/>
                    <a:pt x="317" y="160"/>
                  </a:cubicBezTo>
                  <a:cubicBezTo>
                    <a:pt x="301" y="163"/>
                    <a:pt x="307" y="161"/>
                    <a:pt x="298" y="165"/>
                  </a:cubicBezTo>
                  <a:cubicBezTo>
                    <a:pt x="272" y="163"/>
                    <a:pt x="260" y="157"/>
                    <a:pt x="235" y="156"/>
                  </a:cubicBezTo>
                  <a:cubicBezTo>
                    <a:pt x="219" y="157"/>
                    <a:pt x="198" y="163"/>
                    <a:pt x="191" y="180"/>
                  </a:cubicBezTo>
                  <a:cubicBezTo>
                    <a:pt x="188" y="196"/>
                    <a:pt x="186" y="214"/>
                    <a:pt x="193" y="229"/>
                  </a:cubicBezTo>
                  <a:cubicBezTo>
                    <a:pt x="191" y="246"/>
                    <a:pt x="190" y="243"/>
                    <a:pt x="178" y="252"/>
                  </a:cubicBezTo>
                  <a:cubicBezTo>
                    <a:pt x="174" y="261"/>
                    <a:pt x="174" y="271"/>
                    <a:pt x="170" y="280"/>
                  </a:cubicBezTo>
                  <a:cubicBezTo>
                    <a:pt x="167" y="297"/>
                    <a:pt x="154" y="314"/>
                    <a:pt x="139" y="322"/>
                  </a:cubicBezTo>
                  <a:cubicBezTo>
                    <a:pt x="132" y="326"/>
                    <a:pt x="115" y="330"/>
                    <a:pt x="115" y="330"/>
                  </a:cubicBezTo>
                  <a:cubicBezTo>
                    <a:pt x="108" y="329"/>
                    <a:pt x="100" y="331"/>
                    <a:pt x="95" y="327"/>
                  </a:cubicBezTo>
                  <a:cubicBezTo>
                    <a:pt x="88" y="322"/>
                    <a:pt x="87" y="317"/>
                    <a:pt x="77" y="315"/>
                  </a:cubicBezTo>
                  <a:cubicBezTo>
                    <a:pt x="67" y="303"/>
                    <a:pt x="54" y="293"/>
                    <a:pt x="41" y="285"/>
                  </a:cubicBezTo>
                  <a:cubicBezTo>
                    <a:pt x="39" y="273"/>
                    <a:pt x="43" y="287"/>
                    <a:pt x="35" y="276"/>
                  </a:cubicBezTo>
                  <a:cubicBezTo>
                    <a:pt x="27" y="263"/>
                    <a:pt x="30" y="261"/>
                    <a:pt x="14" y="253"/>
                  </a:cubicBezTo>
                  <a:cubicBezTo>
                    <a:pt x="10" y="248"/>
                    <a:pt x="7" y="247"/>
                    <a:pt x="5" y="241"/>
                  </a:cubicBezTo>
                  <a:cubicBezTo>
                    <a:pt x="4" y="235"/>
                    <a:pt x="2" y="229"/>
                    <a:pt x="1" y="223"/>
                  </a:cubicBezTo>
                  <a:cubicBezTo>
                    <a:pt x="2" y="205"/>
                    <a:pt x="0" y="192"/>
                    <a:pt x="7" y="177"/>
                  </a:cubicBezTo>
                  <a:cubicBezTo>
                    <a:pt x="9" y="168"/>
                    <a:pt x="5" y="161"/>
                    <a:pt x="5" y="153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" name="Freeform 109"/>
            <p:cNvSpPr>
              <a:spLocks/>
            </p:cNvSpPr>
            <p:nvPr/>
          </p:nvSpPr>
          <p:spPr bwMode="auto">
            <a:xfrm>
              <a:off x="3347" y="1570"/>
              <a:ext cx="9" cy="38"/>
            </a:xfrm>
            <a:custGeom>
              <a:avLst/>
              <a:gdLst/>
              <a:ahLst/>
              <a:cxnLst>
                <a:cxn ang="0">
                  <a:pos x="0" y="37"/>
                </a:cxn>
                <a:cxn ang="0">
                  <a:pos x="8" y="12"/>
                </a:cxn>
                <a:cxn ang="0">
                  <a:pos x="9" y="0"/>
                </a:cxn>
              </a:cxnLst>
              <a:rect l="0" t="0" r="r" b="b"/>
              <a:pathLst>
                <a:path w="9" h="37">
                  <a:moveTo>
                    <a:pt x="0" y="37"/>
                  </a:moveTo>
                  <a:cubicBezTo>
                    <a:pt x="4" y="29"/>
                    <a:pt x="4" y="20"/>
                    <a:pt x="8" y="12"/>
                  </a:cubicBezTo>
                  <a:cubicBezTo>
                    <a:pt x="9" y="4"/>
                    <a:pt x="9" y="8"/>
                    <a:pt x="9" y="0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" name="Freeform 110"/>
            <p:cNvSpPr>
              <a:spLocks/>
            </p:cNvSpPr>
            <p:nvPr/>
          </p:nvSpPr>
          <p:spPr bwMode="auto">
            <a:xfrm>
              <a:off x="2744" y="923"/>
              <a:ext cx="598" cy="149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50" y="3"/>
                </a:cxn>
                <a:cxn ang="0">
                  <a:pos x="92" y="7"/>
                </a:cxn>
                <a:cxn ang="0">
                  <a:pos x="117" y="19"/>
                </a:cxn>
                <a:cxn ang="0">
                  <a:pos x="143" y="25"/>
                </a:cxn>
                <a:cxn ang="0">
                  <a:pos x="206" y="19"/>
                </a:cxn>
                <a:cxn ang="0">
                  <a:pos x="225" y="12"/>
                </a:cxn>
                <a:cxn ang="0">
                  <a:pos x="245" y="6"/>
                </a:cxn>
                <a:cxn ang="0">
                  <a:pos x="267" y="0"/>
                </a:cxn>
                <a:cxn ang="0">
                  <a:pos x="326" y="4"/>
                </a:cxn>
                <a:cxn ang="0">
                  <a:pos x="359" y="16"/>
                </a:cxn>
                <a:cxn ang="0">
                  <a:pos x="383" y="25"/>
                </a:cxn>
                <a:cxn ang="0">
                  <a:pos x="398" y="31"/>
                </a:cxn>
                <a:cxn ang="0">
                  <a:pos x="438" y="43"/>
                </a:cxn>
                <a:cxn ang="0">
                  <a:pos x="452" y="49"/>
                </a:cxn>
                <a:cxn ang="0">
                  <a:pos x="470" y="60"/>
                </a:cxn>
                <a:cxn ang="0">
                  <a:pos x="491" y="73"/>
                </a:cxn>
                <a:cxn ang="0">
                  <a:pos x="533" y="90"/>
                </a:cxn>
                <a:cxn ang="0">
                  <a:pos x="543" y="105"/>
                </a:cxn>
                <a:cxn ang="0">
                  <a:pos x="566" y="142"/>
                </a:cxn>
                <a:cxn ang="0">
                  <a:pos x="585" y="144"/>
                </a:cxn>
              </a:cxnLst>
              <a:rect l="0" t="0" r="r" b="b"/>
              <a:pathLst>
                <a:path w="585" h="146">
                  <a:moveTo>
                    <a:pt x="0" y="10"/>
                  </a:moveTo>
                  <a:cubicBezTo>
                    <a:pt x="18" y="9"/>
                    <a:pt x="33" y="4"/>
                    <a:pt x="50" y="3"/>
                  </a:cubicBezTo>
                  <a:cubicBezTo>
                    <a:pt x="83" y="4"/>
                    <a:pt x="74" y="3"/>
                    <a:pt x="92" y="7"/>
                  </a:cubicBezTo>
                  <a:cubicBezTo>
                    <a:pt x="100" y="13"/>
                    <a:pt x="107" y="18"/>
                    <a:pt x="117" y="19"/>
                  </a:cubicBezTo>
                  <a:cubicBezTo>
                    <a:pt x="125" y="24"/>
                    <a:pt x="134" y="24"/>
                    <a:pt x="143" y="25"/>
                  </a:cubicBezTo>
                  <a:cubicBezTo>
                    <a:pt x="171" y="24"/>
                    <a:pt x="184" y="26"/>
                    <a:pt x="206" y="19"/>
                  </a:cubicBezTo>
                  <a:cubicBezTo>
                    <a:pt x="211" y="15"/>
                    <a:pt x="218" y="13"/>
                    <a:pt x="225" y="12"/>
                  </a:cubicBezTo>
                  <a:cubicBezTo>
                    <a:pt x="231" y="9"/>
                    <a:pt x="238" y="7"/>
                    <a:pt x="245" y="6"/>
                  </a:cubicBezTo>
                  <a:cubicBezTo>
                    <a:pt x="252" y="3"/>
                    <a:pt x="259" y="1"/>
                    <a:pt x="267" y="0"/>
                  </a:cubicBezTo>
                  <a:cubicBezTo>
                    <a:pt x="294" y="1"/>
                    <a:pt x="304" y="0"/>
                    <a:pt x="326" y="4"/>
                  </a:cubicBezTo>
                  <a:cubicBezTo>
                    <a:pt x="337" y="9"/>
                    <a:pt x="347" y="14"/>
                    <a:pt x="359" y="16"/>
                  </a:cubicBezTo>
                  <a:cubicBezTo>
                    <a:pt x="366" y="21"/>
                    <a:pt x="383" y="25"/>
                    <a:pt x="383" y="25"/>
                  </a:cubicBezTo>
                  <a:cubicBezTo>
                    <a:pt x="388" y="29"/>
                    <a:pt x="392" y="30"/>
                    <a:pt x="398" y="31"/>
                  </a:cubicBezTo>
                  <a:cubicBezTo>
                    <a:pt x="408" y="39"/>
                    <a:pt x="425" y="41"/>
                    <a:pt x="438" y="43"/>
                  </a:cubicBezTo>
                  <a:cubicBezTo>
                    <a:pt x="443" y="45"/>
                    <a:pt x="446" y="48"/>
                    <a:pt x="452" y="49"/>
                  </a:cubicBezTo>
                  <a:cubicBezTo>
                    <a:pt x="456" y="55"/>
                    <a:pt x="463" y="57"/>
                    <a:pt x="470" y="60"/>
                  </a:cubicBezTo>
                  <a:cubicBezTo>
                    <a:pt x="476" y="66"/>
                    <a:pt x="483" y="71"/>
                    <a:pt x="491" y="73"/>
                  </a:cubicBezTo>
                  <a:cubicBezTo>
                    <a:pt x="505" y="79"/>
                    <a:pt x="519" y="85"/>
                    <a:pt x="533" y="90"/>
                  </a:cubicBezTo>
                  <a:cubicBezTo>
                    <a:pt x="538" y="94"/>
                    <a:pt x="543" y="105"/>
                    <a:pt x="543" y="105"/>
                  </a:cubicBezTo>
                  <a:cubicBezTo>
                    <a:pt x="545" y="122"/>
                    <a:pt x="546" y="138"/>
                    <a:pt x="566" y="142"/>
                  </a:cubicBezTo>
                  <a:cubicBezTo>
                    <a:pt x="574" y="146"/>
                    <a:pt x="569" y="144"/>
                    <a:pt x="585" y="144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" name="Freeform 111"/>
            <p:cNvSpPr>
              <a:spLocks/>
            </p:cNvSpPr>
            <p:nvPr/>
          </p:nvSpPr>
          <p:spPr bwMode="auto">
            <a:xfrm>
              <a:off x="3050" y="1265"/>
              <a:ext cx="96" cy="235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85" y="18"/>
                </a:cxn>
                <a:cxn ang="0">
                  <a:pos x="78" y="30"/>
                </a:cxn>
                <a:cxn ang="0">
                  <a:pos x="52" y="60"/>
                </a:cxn>
                <a:cxn ang="0">
                  <a:pos x="33" y="84"/>
                </a:cxn>
                <a:cxn ang="0">
                  <a:pos x="22" y="104"/>
                </a:cxn>
                <a:cxn ang="0">
                  <a:pos x="13" y="128"/>
                </a:cxn>
                <a:cxn ang="0">
                  <a:pos x="7" y="147"/>
                </a:cxn>
                <a:cxn ang="0">
                  <a:pos x="3" y="171"/>
                </a:cxn>
                <a:cxn ang="0">
                  <a:pos x="10" y="219"/>
                </a:cxn>
                <a:cxn ang="0">
                  <a:pos x="13" y="230"/>
                </a:cxn>
              </a:cxnLst>
              <a:rect l="0" t="0" r="r" b="b"/>
              <a:pathLst>
                <a:path w="94" h="230">
                  <a:moveTo>
                    <a:pt x="94" y="0"/>
                  </a:moveTo>
                  <a:cubicBezTo>
                    <a:pt x="93" y="7"/>
                    <a:pt x="89" y="12"/>
                    <a:pt x="85" y="18"/>
                  </a:cubicBezTo>
                  <a:cubicBezTo>
                    <a:pt x="84" y="24"/>
                    <a:pt x="83" y="26"/>
                    <a:pt x="78" y="30"/>
                  </a:cubicBezTo>
                  <a:cubicBezTo>
                    <a:pt x="75" y="35"/>
                    <a:pt x="57" y="56"/>
                    <a:pt x="52" y="60"/>
                  </a:cubicBezTo>
                  <a:cubicBezTo>
                    <a:pt x="47" y="68"/>
                    <a:pt x="39" y="78"/>
                    <a:pt x="33" y="84"/>
                  </a:cubicBezTo>
                  <a:cubicBezTo>
                    <a:pt x="30" y="91"/>
                    <a:pt x="25" y="97"/>
                    <a:pt x="22" y="104"/>
                  </a:cubicBezTo>
                  <a:cubicBezTo>
                    <a:pt x="21" y="113"/>
                    <a:pt x="18" y="120"/>
                    <a:pt x="13" y="128"/>
                  </a:cubicBezTo>
                  <a:cubicBezTo>
                    <a:pt x="12" y="134"/>
                    <a:pt x="10" y="141"/>
                    <a:pt x="7" y="147"/>
                  </a:cubicBezTo>
                  <a:cubicBezTo>
                    <a:pt x="6" y="155"/>
                    <a:pt x="4" y="163"/>
                    <a:pt x="3" y="171"/>
                  </a:cubicBezTo>
                  <a:cubicBezTo>
                    <a:pt x="3" y="186"/>
                    <a:pt x="0" y="206"/>
                    <a:pt x="10" y="219"/>
                  </a:cubicBezTo>
                  <a:cubicBezTo>
                    <a:pt x="11" y="223"/>
                    <a:pt x="13" y="230"/>
                    <a:pt x="13" y="230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" name="Freeform 112"/>
            <p:cNvSpPr>
              <a:spLocks/>
            </p:cNvSpPr>
            <p:nvPr/>
          </p:nvSpPr>
          <p:spPr bwMode="auto">
            <a:xfrm>
              <a:off x="2965" y="1214"/>
              <a:ext cx="163" cy="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4"/>
                </a:cxn>
                <a:cxn ang="0">
                  <a:pos x="59" y="16"/>
                </a:cxn>
                <a:cxn ang="0">
                  <a:pos x="74" y="22"/>
                </a:cxn>
                <a:cxn ang="0">
                  <a:pos x="122" y="52"/>
                </a:cxn>
                <a:cxn ang="0">
                  <a:pos x="146" y="64"/>
                </a:cxn>
                <a:cxn ang="0">
                  <a:pos x="153" y="72"/>
                </a:cxn>
              </a:cxnLst>
              <a:rect l="0" t="0" r="r" b="b"/>
              <a:pathLst>
                <a:path w="160" h="72">
                  <a:moveTo>
                    <a:pt x="0" y="0"/>
                  </a:moveTo>
                  <a:cubicBezTo>
                    <a:pt x="8" y="1"/>
                    <a:pt x="15" y="3"/>
                    <a:pt x="23" y="4"/>
                  </a:cubicBezTo>
                  <a:cubicBezTo>
                    <a:pt x="33" y="9"/>
                    <a:pt x="48" y="14"/>
                    <a:pt x="59" y="16"/>
                  </a:cubicBezTo>
                  <a:cubicBezTo>
                    <a:pt x="64" y="20"/>
                    <a:pt x="68" y="21"/>
                    <a:pt x="74" y="22"/>
                  </a:cubicBezTo>
                  <a:cubicBezTo>
                    <a:pt x="90" y="30"/>
                    <a:pt x="104" y="48"/>
                    <a:pt x="122" y="52"/>
                  </a:cubicBezTo>
                  <a:cubicBezTo>
                    <a:pt x="130" y="58"/>
                    <a:pt x="136" y="62"/>
                    <a:pt x="146" y="64"/>
                  </a:cubicBezTo>
                  <a:cubicBezTo>
                    <a:pt x="147" y="65"/>
                    <a:pt x="160" y="72"/>
                    <a:pt x="153" y="72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" name="Freeform 113"/>
            <p:cNvSpPr>
              <a:spLocks/>
            </p:cNvSpPr>
            <p:nvPr/>
          </p:nvSpPr>
          <p:spPr bwMode="auto">
            <a:xfrm>
              <a:off x="1701" y="845"/>
              <a:ext cx="447" cy="58"/>
            </a:xfrm>
            <a:custGeom>
              <a:avLst/>
              <a:gdLst/>
              <a:ahLst/>
              <a:cxnLst>
                <a:cxn ang="0">
                  <a:pos x="0" y="43"/>
                </a:cxn>
                <a:cxn ang="0">
                  <a:pos x="64" y="47"/>
                </a:cxn>
                <a:cxn ang="0">
                  <a:pos x="84" y="56"/>
                </a:cxn>
                <a:cxn ang="0">
                  <a:pos x="106" y="46"/>
                </a:cxn>
                <a:cxn ang="0">
                  <a:pos x="136" y="43"/>
                </a:cxn>
                <a:cxn ang="0">
                  <a:pos x="160" y="37"/>
                </a:cxn>
                <a:cxn ang="0">
                  <a:pos x="180" y="31"/>
                </a:cxn>
                <a:cxn ang="0">
                  <a:pos x="210" y="22"/>
                </a:cxn>
                <a:cxn ang="0">
                  <a:pos x="237" y="11"/>
                </a:cxn>
                <a:cxn ang="0">
                  <a:pos x="258" y="4"/>
                </a:cxn>
                <a:cxn ang="0">
                  <a:pos x="295" y="5"/>
                </a:cxn>
                <a:cxn ang="0">
                  <a:pos x="327" y="14"/>
                </a:cxn>
                <a:cxn ang="0">
                  <a:pos x="358" y="20"/>
                </a:cxn>
                <a:cxn ang="0">
                  <a:pos x="390" y="29"/>
                </a:cxn>
                <a:cxn ang="0">
                  <a:pos x="408" y="35"/>
                </a:cxn>
                <a:cxn ang="0">
                  <a:pos x="426" y="44"/>
                </a:cxn>
                <a:cxn ang="0">
                  <a:pos x="433" y="52"/>
                </a:cxn>
                <a:cxn ang="0">
                  <a:pos x="438" y="53"/>
                </a:cxn>
              </a:cxnLst>
              <a:rect l="0" t="0" r="r" b="b"/>
              <a:pathLst>
                <a:path w="438" h="56">
                  <a:moveTo>
                    <a:pt x="0" y="43"/>
                  </a:moveTo>
                  <a:cubicBezTo>
                    <a:pt x="19" y="33"/>
                    <a:pt x="44" y="44"/>
                    <a:pt x="64" y="47"/>
                  </a:cubicBezTo>
                  <a:cubicBezTo>
                    <a:pt x="71" y="50"/>
                    <a:pt x="76" y="55"/>
                    <a:pt x="84" y="56"/>
                  </a:cubicBezTo>
                  <a:cubicBezTo>
                    <a:pt x="94" y="55"/>
                    <a:pt x="97" y="47"/>
                    <a:pt x="106" y="46"/>
                  </a:cubicBezTo>
                  <a:cubicBezTo>
                    <a:pt x="116" y="45"/>
                    <a:pt x="136" y="43"/>
                    <a:pt x="136" y="43"/>
                  </a:cubicBezTo>
                  <a:cubicBezTo>
                    <a:pt x="144" y="40"/>
                    <a:pt x="152" y="38"/>
                    <a:pt x="160" y="37"/>
                  </a:cubicBezTo>
                  <a:cubicBezTo>
                    <a:pt x="166" y="34"/>
                    <a:pt x="173" y="32"/>
                    <a:pt x="180" y="31"/>
                  </a:cubicBezTo>
                  <a:cubicBezTo>
                    <a:pt x="189" y="27"/>
                    <a:pt x="200" y="24"/>
                    <a:pt x="210" y="22"/>
                  </a:cubicBezTo>
                  <a:cubicBezTo>
                    <a:pt x="218" y="16"/>
                    <a:pt x="227" y="14"/>
                    <a:pt x="237" y="11"/>
                  </a:cubicBezTo>
                  <a:cubicBezTo>
                    <a:pt x="243" y="6"/>
                    <a:pt x="251" y="5"/>
                    <a:pt x="258" y="4"/>
                  </a:cubicBezTo>
                  <a:cubicBezTo>
                    <a:pt x="270" y="0"/>
                    <a:pt x="283" y="3"/>
                    <a:pt x="295" y="5"/>
                  </a:cubicBezTo>
                  <a:cubicBezTo>
                    <a:pt x="306" y="9"/>
                    <a:pt x="315" y="13"/>
                    <a:pt x="327" y="14"/>
                  </a:cubicBezTo>
                  <a:cubicBezTo>
                    <a:pt x="337" y="17"/>
                    <a:pt x="348" y="18"/>
                    <a:pt x="358" y="20"/>
                  </a:cubicBezTo>
                  <a:cubicBezTo>
                    <a:pt x="368" y="24"/>
                    <a:pt x="379" y="27"/>
                    <a:pt x="390" y="29"/>
                  </a:cubicBezTo>
                  <a:cubicBezTo>
                    <a:pt x="396" y="32"/>
                    <a:pt x="402" y="34"/>
                    <a:pt x="408" y="35"/>
                  </a:cubicBezTo>
                  <a:cubicBezTo>
                    <a:pt x="414" y="38"/>
                    <a:pt x="420" y="40"/>
                    <a:pt x="426" y="44"/>
                  </a:cubicBezTo>
                  <a:cubicBezTo>
                    <a:pt x="428" y="48"/>
                    <a:pt x="429" y="50"/>
                    <a:pt x="433" y="52"/>
                  </a:cubicBezTo>
                  <a:cubicBezTo>
                    <a:pt x="435" y="53"/>
                    <a:pt x="438" y="53"/>
                    <a:pt x="438" y="53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" name="Freeform 114"/>
            <p:cNvSpPr>
              <a:spLocks/>
            </p:cNvSpPr>
            <p:nvPr/>
          </p:nvSpPr>
          <p:spPr bwMode="auto">
            <a:xfrm>
              <a:off x="2147" y="900"/>
              <a:ext cx="746" cy="5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8"/>
                </a:cxn>
                <a:cxn ang="0">
                  <a:pos x="46" y="34"/>
                </a:cxn>
                <a:cxn ang="0">
                  <a:pos x="62" y="50"/>
                </a:cxn>
                <a:cxn ang="0">
                  <a:pos x="88" y="76"/>
                </a:cxn>
                <a:cxn ang="0">
                  <a:pos x="128" y="106"/>
                </a:cxn>
                <a:cxn ang="0">
                  <a:pos x="168" y="146"/>
                </a:cxn>
                <a:cxn ang="0">
                  <a:pos x="182" y="158"/>
                </a:cxn>
                <a:cxn ang="0">
                  <a:pos x="198" y="172"/>
                </a:cxn>
                <a:cxn ang="0">
                  <a:pos x="204" y="176"/>
                </a:cxn>
                <a:cxn ang="0">
                  <a:pos x="238" y="200"/>
                </a:cxn>
                <a:cxn ang="0">
                  <a:pos x="310" y="266"/>
                </a:cxn>
                <a:cxn ang="0">
                  <a:pos x="340" y="274"/>
                </a:cxn>
                <a:cxn ang="0">
                  <a:pos x="372" y="288"/>
                </a:cxn>
                <a:cxn ang="0">
                  <a:pos x="390" y="298"/>
                </a:cxn>
                <a:cxn ang="0">
                  <a:pos x="428" y="324"/>
                </a:cxn>
                <a:cxn ang="0">
                  <a:pos x="500" y="374"/>
                </a:cxn>
                <a:cxn ang="0">
                  <a:pos x="550" y="426"/>
                </a:cxn>
                <a:cxn ang="0">
                  <a:pos x="584" y="458"/>
                </a:cxn>
                <a:cxn ang="0">
                  <a:pos x="654" y="482"/>
                </a:cxn>
                <a:cxn ang="0">
                  <a:pos x="700" y="504"/>
                </a:cxn>
                <a:cxn ang="0">
                  <a:pos x="724" y="520"/>
                </a:cxn>
                <a:cxn ang="0">
                  <a:pos x="726" y="526"/>
                </a:cxn>
              </a:cxnLst>
              <a:rect l="0" t="0" r="r" b="b"/>
              <a:pathLst>
                <a:path w="730" h="527">
                  <a:moveTo>
                    <a:pt x="0" y="0"/>
                  </a:moveTo>
                  <a:cubicBezTo>
                    <a:pt x="7" y="2"/>
                    <a:pt x="11" y="6"/>
                    <a:pt x="18" y="8"/>
                  </a:cubicBezTo>
                  <a:cubicBezTo>
                    <a:pt x="27" y="17"/>
                    <a:pt x="36" y="27"/>
                    <a:pt x="46" y="34"/>
                  </a:cubicBezTo>
                  <a:cubicBezTo>
                    <a:pt x="51" y="41"/>
                    <a:pt x="55" y="45"/>
                    <a:pt x="62" y="50"/>
                  </a:cubicBezTo>
                  <a:cubicBezTo>
                    <a:pt x="68" y="59"/>
                    <a:pt x="79" y="70"/>
                    <a:pt x="88" y="76"/>
                  </a:cubicBezTo>
                  <a:cubicBezTo>
                    <a:pt x="96" y="88"/>
                    <a:pt x="116" y="98"/>
                    <a:pt x="128" y="106"/>
                  </a:cubicBezTo>
                  <a:cubicBezTo>
                    <a:pt x="136" y="130"/>
                    <a:pt x="140" y="142"/>
                    <a:pt x="168" y="146"/>
                  </a:cubicBezTo>
                  <a:cubicBezTo>
                    <a:pt x="176" y="149"/>
                    <a:pt x="175" y="153"/>
                    <a:pt x="182" y="158"/>
                  </a:cubicBezTo>
                  <a:cubicBezTo>
                    <a:pt x="189" y="168"/>
                    <a:pt x="184" y="163"/>
                    <a:pt x="198" y="172"/>
                  </a:cubicBezTo>
                  <a:cubicBezTo>
                    <a:pt x="200" y="173"/>
                    <a:pt x="204" y="176"/>
                    <a:pt x="204" y="176"/>
                  </a:cubicBezTo>
                  <a:cubicBezTo>
                    <a:pt x="213" y="189"/>
                    <a:pt x="226" y="192"/>
                    <a:pt x="238" y="200"/>
                  </a:cubicBezTo>
                  <a:cubicBezTo>
                    <a:pt x="247" y="226"/>
                    <a:pt x="283" y="257"/>
                    <a:pt x="310" y="266"/>
                  </a:cubicBezTo>
                  <a:cubicBezTo>
                    <a:pt x="320" y="269"/>
                    <a:pt x="331" y="270"/>
                    <a:pt x="340" y="274"/>
                  </a:cubicBezTo>
                  <a:cubicBezTo>
                    <a:pt x="351" y="279"/>
                    <a:pt x="360" y="285"/>
                    <a:pt x="372" y="288"/>
                  </a:cubicBezTo>
                  <a:cubicBezTo>
                    <a:pt x="378" y="292"/>
                    <a:pt x="384" y="294"/>
                    <a:pt x="390" y="298"/>
                  </a:cubicBezTo>
                  <a:cubicBezTo>
                    <a:pt x="398" y="310"/>
                    <a:pt x="417" y="313"/>
                    <a:pt x="428" y="324"/>
                  </a:cubicBezTo>
                  <a:cubicBezTo>
                    <a:pt x="446" y="342"/>
                    <a:pt x="478" y="360"/>
                    <a:pt x="500" y="374"/>
                  </a:cubicBezTo>
                  <a:cubicBezTo>
                    <a:pt x="512" y="391"/>
                    <a:pt x="535" y="407"/>
                    <a:pt x="550" y="426"/>
                  </a:cubicBezTo>
                  <a:cubicBezTo>
                    <a:pt x="554" y="439"/>
                    <a:pt x="572" y="452"/>
                    <a:pt x="584" y="458"/>
                  </a:cubicBezTo>
                  <a:cubicBezTo>
                    <a:pt x="598" y="478"/>
                    <a:pt x="633" y="480"/>
                    <a:pt x="654" y="482"/>
                  </a:cubicBezTo>
                  <a:cubicBezTo>
                    <a:pt x="670" y="487"/>
                    <a:pt x="685" y="496"/>
                    <a:pt x="700" y="504"/>
                  </a:cubicBezTo>
                  <a:cubicBezTo>
                    <a:pt x="709" y="509"/>
                    <a:pt x="715" y="517"/>
                    <a:pt x="724" y="520"/>
                  </a:cubicBezTo>
                  <a:cubicBezTo>
                    <a:pt x="728" y="527"/>
                    <a:pt x="730" y="526"/>
                    <a:pt x="726" y="526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8" name="Freeform 115"/>
            <p:cNvSpPr>
              <a:spLocks/>
            </p:cNvSpPr>
            <p:nvPr/>
          </p:nvSpPr>
          <p:spPr bwMode="auto">
            <a:xfrm>
              <a:off x="4064" y="1180"/>
              <a:ext cx="184" cy="323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9" y="7"/>
                </a:cxn>
                <a:cxn ang="0">
                  <a:pos x="45" y="26"/>
                </a:cxn>
                <a:cxn ang="0">
                  <a:pos x="46" y="71"/>
                </a:cxn>
                <a:cxn ang="0">
                  <a:pos x="87" y="98"/>
                </a:cxn>
                <a:cxn ang="0">
                  <a:pos x="100" y="107"/>
                </a:cxn>
                <a:cxn ang="0">
                  <a:pos x="123" y="137"/>
                </a:cxn>
                <a:cxn ang="0">
                  <a:pos x="148" y="236"/>
                </a:cxn>
                <a:cxn ang="0">
                  <a:pos x="165" y="251"/>
                </a:cxn>
                <a:cxn ang="0">
                  <a:pos x="169" y="254"/>
                </a:cxn>
                <a:cxn ang="0">
                  <a:pos x="172" y="259"/>
                </a:cxn>
                <a:cxn ang="0">
                  <a:pos x="177" y="262"/>
                </a:cxn>
                <a:cxn ang="0">
                  <a:pos x="180" y="272"/>
                </a:cxn>
                <a:cxn ang="0">
                  <a:pos x="175" y="287"/>
                </a:cxn>
                <a:cxn ang="0">
                  <a:pos x="166" y="292"/>
                </a:cxn>
                <a:cxn ang="0">
                  <a:pos x="145" y="311"/>
                </a:cxn>
                <a:cxn ang="0">
                  <a:pos x="142" y="316"/>
                </a:cxn>
              </a:cxnLst>
              <a:rect l="0" t="0" r="r" b="b"/>
              <a:pathLst>
                <a:path w="180" h="316">
                  <a:moveTo>
                    <a:pt x="0" y="2"/>
                  </a:moveTo>
                  <a:cubicBezTo>
                    <a:pt x="14" y="0"/>
                    <a:pt x="27" y="0"/>
                    <a:pt x="39" y="7"/>
                  </a:cubicBezTo>
                  <a:cubicBezTo>
                    <a:pt x="40" y="13"/>
                    <a:pt x="42" y="20"/>
                    <a:pt x="45" y="26"/>
                  </a:cubicBezTo>
                  <a:cubicBezTo>
                    <a:pt x="47" y="40"/>
                    <a:pt x="45" y="56"/>
                    <a:pt x="46" y="71"/>
                  </a:cubicBezTo>
                  <a:cubicBezTo>
                    <a:pt x="47" y="84"/>
                    <a:pt x="76" y="96"/>
                    <a:pt x="87" y="98"/>
                  </a:cubicBezTo>
                  <a:cubicBezTo>
                    <a:pt x="91" y="101"/>
                    <a:pt x="96" y="104"/>
                    <a:pt x="100" y="107"/>
                  </a:cubicBezTo>
                  <a:cubicBezTo>
                    <a:pt x="106" y="117"/>
                    <a:pt x="116" y="127"/>
                    <a:pt x="123" y="137"/>
                  </a:cubicBezTo>
                  <a:cubicBezTo>
                    <a:pt x="129" y="169"/>
                    <a:pt x="117" y="213"/>
                    <a:pt x="148" y="236"/>
                  </a:cubicBezTo>
                  <a:cubicBezTo>
                    <a:pt x="152" y="243"/>
                    <a:pt x="158" y="246"/>
                    <a:pt x="165" y="251"/>
                  </a:cubicBezTo>
                  <a:cubicBezTo>
                    <a:pt x="166" y="252"/>
                    <a:pt x="169" y="254"/>
                    <a:pt x="169" y="254"/>
                  </a:cubicBezTo>
                  <a:cubicBezTo>
                    <a:pt x="170" y="256"/>
                    <a:pt x="171" y="258"/>
                    <a:pt x="172" y="259"/>
                  </a:cubicBezTo>
                  <a:cubicBezTo>
                    <a:pt x="173" y="260"/>
                    <a:pt x="176" y="260"/>
                    <a:pt x="177" y="262"/>
                  </a:cubicBezTo>
                  <a:cubicBezTo>
                    <a:pt x="179" y="265"/>
                    <a:pt x="178" y="269"/>
                    <a:pt x="180" y="272"/>
                  </a:cubicBezTo>
                  <a:cubicBezTo>
                    <a:pt x="178" y="276"/>
                    <a:pt x="178" y="284"/>
                    <a:pt x="175" y="287"/>
                  </a:cubicBezTo>
                  <a:cubicBezTo>
                    <a:pt x="173" y="289"/>
                    <a:pt x="169" y="290"/>
                    <a:pt x="166" y="292"/>
                  </a:cubicBezTo>
                  <a:cubicBezTo>
                    <a:pt x="158" y="298"/>
                    <a:pt x="154" y="306"/>
                    <a:pt x="145" y="311"/>
                  </a:cubicBezTo>
                  <a:cubicBezTo>
                    <a:pt x="144" y="313"/>
                    <a:pt x="142" y="316"/>
                    <a:pt x="142" y="316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9" name="Freeform 116"/>
            <p:cNvSpPr>
              <a:spLocks/>
            </p:cNvSpPr>
            <p:nvPr/>
          </p:nvSpPr>
          <p:spPr bwMode="auto">
            <a:xfrm>
              <a:off x="4557" y="1580"/>
              <a:ext cx="100" cy="398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64" y="21"/>
                </a:cxn>
                <a:cxn ang="0">
                  <a:pos x="76" y="57"/>
                </a:cxn>
                <a:cxn ang="0">
                  <a:pos x="68" y="87"/>
                </a:cxn>
                <a:cxn ang="0">
                  <a:pos x="59" y="101"/>
                </a:cxn>
                <a:cxn ang="0">
                  <a:pos x="47" y="126"/>
                </a:cxn>
                <a:cxn ang="0">
                  <a:pos x="11" y="158"/>
                </a:cxn>
                <a:cxn ang="0">
                  <a:pos x="5" y="180"/>
                </a:cxn>
                <a:cxn ang="0">
                  <a:pos x="1" y="194"/>
                </a:cxn>
                <a:cxn ang="0">
                  <a:pos x="2" y="224"/>
                </a:cxn>
                <a:cxn ang="0">
                  <a:pos x="11" y="227"/>
                </a:cxn>
                <a:cxn ang="0">
                  <a:pos x="46" y="246"/>
                </a:cxn>
                <a:cxn ang="0">
                  <a:pos x="64" y="258"/>
                </a:cxn>
                <a:cxn ang="0">
                  <a:pos x="76" y="270"/>
                </a:cxn>
                <a:cxn ang="0">
                  <a:pos x="98" y="284"/>
                </a:cxn>
                <a:cxn ang="0">
                  <a:pos x="85" y="294"/>
                </a:cxn>
                <a:cxn ang="0">
                  <a:pos x="68" y="321"/>
                </a:cxn>
                <a:cxn ang="0">
                  <a:pos x="59" y="339"/>
                </a:cxn>
                <a:cxn ang="0">
                  <a:pos x="53" y="359"/>
                </a:cxn>
                <a:cxn ang="0">
                  <a:pos x="44" y="378"/>
                </a:cxn>
                <a:cxn ang="0">
                  <a:pos x="41" y="389"/>
                </a:cxn>
              </a:cxnLst>
              <a:rect l="0" t="0" r="r" b="b"/>
              <a:pathLst>
                <a:path w="98" h="389">
                  <a:moveTo>
                    <a:pt x="49" y="0"/>
                  </a:moveTo>
                  <a:cubicBezTo>
                    <a:pt x="53" y="7"/>
                    <a:pt x="59" y="14"/>
                    <a:pt x="64" y="21"/>
                  </a:cubicBezTo>
                  <a:cubicBezTo>
                    <a:pt x="65" y="34"/>
                    <a:pt x="70" y="45"/>
                    <a:pt x="76" y="57"/>
                  </a:cubicBezTo>
                  <a:cubicBezTo>
                    <a:pt x="78" y="69"/>
                    <a:pt x="80" y="80"/>
                    <a:pt x="68" y="87"/>
                  </a:cubicBezTo>
                  <a:cubicBezTo>
                    <a:pt x="67" y="94"/>
                    <a:pt x="62" y="95"/>
                    <a:pt x="59" y="101"/>
                  </a:cubicBezTo>
                  <a:cubicBezTo>
                    <a:pt x="56" y="121"/>
                    <a:pt x="60" y="118"/>
                    <a:pt x="47" y="126"/>
                  </a:cubicBezTo>
                  <a:cubicBezTo>
                    <a:pt x="36" y="139"/>
                    <a:pt x="26" y="149"/>
                    <a:pt x="11" y="158"/>
                  </a:cubicBezTo>
                  <a:cubicBezTo>
                    <a:pt x="7" y="165"/>
                    <a:pt x="9" y="173"/>
                    <a:pt x="5" y="180"/>
                  </a:cubicBezTo>
                  <a:cubicBezTo>
                    <a:pt x="4" y="185"/>
                    <a:pt x="2" y="189"/>
                    <a:pt x="1" y="194"/>
                  </a:cubicBezTo>
                  <a:cubicBezTo>
                    <a:pt x="1" y="204"/>
                    <a:pt x="0" y="214"/>
                    <a:pt x="2" y="224"/>
                  </a:cubicBezTo>
                  <a:cubicBezTo>
                    <a:pt x="3" y="227"/>
                    <a:pt x="8" y="225"/>
                    <a:pt x="11" y="227"/>
                  </a:cubicBezTo>
                  <a:cubicBezTo>
                    <a:pt x="24" y="236"/>
                    <a:pt x="29" y="245"/>
                    <a:pt x="46" y="246"/>
                  </a:cubicBezTo>
                  <a:cubicBezTo>
                    <a:pt x="52" y="251"/>
                    <a:pt x="56" y="256"/>
                    <a:pt x="64" y="258"/>
                  </a:cubicBezTo>
                  <a:cubicBezTo>
                    <a:pt x="72" y="269"/>
                    <a:pt x="68" y="265"/>
                    <a:pt x="76" y="270"/>
                  </a:cubicBezTo>
                  <a:cubicBezTo>
                    <a:pt x="82" y="277"/>
                    <a:pt x="91" y="278"/>
                    <a:pt x="98" y="284"/>
                  </a:cubicBezTo>
                  <a:cubicBezTo>
                    <a:pt x="94" y="287"/>
                    <a:pt x="85" y="294"/>
                    <a:pt x="85" y="294"/>
                  </a:cubicBezTo>
                  <a:cubicBezTo>
                    <a:pt x="80" y="303"/>
                    <a:pt x="74" y="312"/>
                    <a:pt x="68" y="321"/>
                  </a:cubicBezTo>
                  <a:cubicBezTo>
                    <a:pt x="67" y="328"/>
                    <a:pt x="63" y="333"/>
                    <a:pt x="59" y="339"/>
                  </a:cubicBezTo>
                  <a:cubicBezTo>
                    <a:pt x="58" y="346"/>
                    <a:pt x="56" y="353"/>
                    <a:pt x="53" y="359"/>
                  </a:cubicBezTo>
                  <a:cubicBezTo>
                    <a:pt x="52" y="366"/>
                    <a:pt x="47" y="371"/>
                    <a:pt x="44" y="378"/>
                  </a:cubicBezTo>
                  <a:cubicBezTo>
                    <a:pt x="43" y="382"/>
                    <a:pt x="41" y="385"/>
                    <a:pt x="41" y="389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" name="Freeform 117"/>
            <p:cNvSpPr>
              <a:spLocks/>
            </p:cNvSpPr>
            <p:nvPr/>
          </p:nvSpPr>
          <p:spPr bwMode="auto">
            <a:xfrm>
              <a:off x="4500" y="1080"/>
              <a:ext cx="263" cy="503"/>
            </a:xfrm>
            <a:custGeom>
              <a:avLst/>
              <a:gdLst/>
              <a:ahLst/>
              <a:cxnLst>
                <a:cxn ang="0">
                  <a:pos x="6" y="154"/>
                </a:cxn>
                <a:cxn ang="0">
                  <a:pos x="0" y="123"/>
                </a:cxn>
                <a:cxn ang="0">
                  <a:pos x="14" y="93"/>
                </a:cxn>
                <a:cxn ang="0">
                  <a:pos x="27" y="70"/>
                </a:cxn>
                <a:cxn ang="0">
                  <a:pos x="77" y="21"/>
                </a:cxn>
                <a:cxn ang="0">
                  <a:pos x="92" y="15"/>
                </a:cxn>
                <a:cxn ang="0">
                  <a:pos x="158" y="0"/>
                </a:cxn>
                <a:cxn ang="0">
                  <a:pos x="206" y="4"/>
                </a:cxn>
                <a:cxn ang="0">
                  <a:pos x="221" y="10"/>
                </a:cxn>
                <a:cxn ang="0">
                  <a:pos x="239" y="19"/>
                </a:cxn>
                <a:cxn ang="0">
                  <a:pos x="252" y="28"/>
                </a:cxn>
                <a:cxn ang="0">
                  <a:pos x="245" y="70"/>
                </a:cxn>
                <a:cxn ang="0">
                  <a:pos x="231" y="79"/>
                </a:cxn>
                <a:cxn ang="0">
                  <a:pos x="207" y="108"/>
                </a:cxn>
                <a:cxn ang="0">
                  <a:pos x="218" y="154"/>
                </a:cxn>
                <a:cxn ang="0">
                  <a:pos x="224" y="174"/>
                </a:cxn>
                <a:cxn ang="0">
                  <a:pos x="230" y="199"/>
                </a:cxn>
                <a:cxn ang="0">
                  <a:pos x="239" y="229"/>
                </a:cxn>
                <a:cxn ang="0">
                  <a:pos x="245" y="243"/>
                </a:cxn>
                <a:cxn ang="0">
                  <a:pos x="251" y="262"/>
                </a:cxn>
                <a:cxn ang="0">
                  <a:pos x="257" y="280"/>
                </a:cxn>
                <a:cxn ang="0">
                  <a:pos x="252" y="295"/>
                </a:cxn>
                <a:cxn ang="0">
                  <a:pos x="246" y="315"/>
                </a:cxn>
                <a:cxn ang="0">
                  <a:pos x="240" y="337"/>
                </a:cxn>
                <a:cxn ang="0">
                  <a:pos x="228" y="372"/>
                </a:cxn>
                <a:cxn ang="0">
                  <a:pos x="192" y="396"/>
                </a:cxn>
                <a:cxn ang="0">
                  <a:pos x="168" y="418"/>
                </a:cxn>
                <a:cxn ang="0">
                  <a:pos x="132" y="460"/>
                </a:cxn>
                <a:cxn ang="0">
                  <a:pos x="116" y="475"/>
                </a:cxn>
                <a:cxn ang="0">
                  <a:pos x="101" y="493"/>
                </a:cxn>
              </a:cxnLst>
              <a:rect l="0" t="0" r="r" b="b"/>
              <a:pathLst>
                <a:path w="257" h="493">
                  <a:moveTo>
                    <a:pt x="6" y="154"/>
                  </a:moveTo>
                  <a:cubicBezTo>
                    <a:pt x="5" y="144"/>
                    <a:pt x="3" y="133"/>
                    <a:pt x="0" y="123"/>
                  </a:cubicBezTo>
                  <a:cubicBezTo>
                    <a:pt x="2" y="108"/>
                    <a:pt x="3" y="102"/>
                    <a:pt x="14" y="93"/>
                  </a:cubicBezTo>
                  <a:cubicBezTo>
                    <a:pt x="16" y="84"/>
                    <a:pt x="23" y="78"/>
                    <a:pt x="27" y="70"/>
                  </a:cubicBezTo>
                  <a:cubicBezTo>
                    <a:pt x="37" y="52"/>
                    <a:pt x="55" y="25"/>
                    <a:pt x="77" y="21"/>
                  </a:cubicBezTo>
                  <a:cubicBezTo>
                    <a:pt x="82" y="18"/>
                    <a:pt x="86" y="16"/>
                    <a:pt x="92" y="15"/>
                  </a:cubicBezTo>
                  <a:cubicBezTo>
                    <a:pt x="111" y="5"/>
                    <a:pt x="137" y="2"/>
                    <a:pt x="158" y="0"/>
                  </a:cubicBezTo>
                  <a:cubicBezTo>
                    <a:pt x="185" y="1"/>
                    <a:pt x="187" y="1"/>
                    <a:pt x="206" y="4"/>
                  </a:cubicBezTo>
                  <a:cubicBezTo>
                    <a:pt x="211" y="7"/>
                    <a:pt x="215" y="9"/>
                    <a:pt x="221" y="10"/>
                  </a:cubicBezTo>
                  <a:cubicBezTo>
                    <a:pt x="227" y="13"/>
                    <a:pt x="232" y="18"/>
                    <a:pt x="239" y="19"/>
                  </a:cubicBezTo>
                  <a:cubicBezTo>
                    <a:pt x="243" y="22"/>
                    <a:pt x="248" y="25"/>
                    <a:pt x="252" y="28"/>
                  </a:cubicBezTo>
                  <a:cubicBezTo>
                    <a:pt x="254" y="32"/>
                    <a:pt x="247" y="67"/>
                    <a:pt x="245" y="70"/>
                  </a:cubicBezTo>
                  <a:cubicBezTo>
                    <a:pt x="243" y="73"/>
                    <a:pt x="234" y="77"/>
                    <a:pt x="231" y="79"/>
                  </a:cubicBezTo>
                  <a:cubicBezTo>
                    <a:pt x="224" y="90"/>
                    <a:pt x="212" y="95"/>
                    <a:pt x="207" y="108"/>
                  </a:cubicBezTo>
                  <a:cubicBezTo>
                    <a:pt x="209" y="129"/>
                    <a:pt x="207" y="139"/>
                    <a:pt x="218" y="154"/>
                  </a:cubicBezTo>
                  <a:cubicBezTo>
                    <a:pt x="219" y="161"/>
                    <a:pt x="222" y="167"/>
                    <a:pt x="224" y="174"/>
                  </a:cubicBezTo>
                  <a:cubicBezTo>
                    <a:pt x="225" y="182"/>
                    <a:pt x="226" y="191"/>
                    <a:pt x="230" y="199"/>
                  </a:cubicBezTo>
                  <a:cubicBezTo>
                    <a:pt x="232" y="208"/>
                    <a:pt x="235" y="220"/>
                    <a:pt x="239" y="229"/>
                  </a:cubicBezTo>
                  <a:cubicBezTo>
                    <a:pt x="240" y="235"/>
                    <a:pt x="243" y="238"/>
                    <a:pt x="245" y="243"/>
                  </a:cubicBezTo>
                  <a:cubicBezTo>
                    <a:pt x="246" y="249"/>
                    <a:pt x="248" y="256"/>
                    <a:pt x="251" y="262"/>
                  </a:cubicBezTo>
                  <a:cubicBezTo>
                    <a:pt x="252" y="268"/>
                    <a:pt x="254" y="274"/>
                    <a:pt x="257" y="280"/>
                  </a:cubicBezTo>
                  <a:cubicBezTo>
                    <a:pt x="255" y="285"/>
                    <a:pt x="254" y="290"/>
                    <a:pt x="252" y="295"/>
                  </a:cubicBezTo>
                  <a:cubicBezTo>
                    <a:pt x="251" y="302"/>
                    <a:pt x="248" y="308"/>
                    <a:pt x="246" y="315"/>
                  </a:cubicBezTo>
                  <a:cubicBezTo>
                    <a:pt x="245" y="323"/>
                    <a:pt x="243" y="330"/>
                    <a:pt x="240" y="337"/>
                  </a:cubicBezTo>
                  <a:cubicBezTo>
                    <a:pt x="239" y="347"/>
                    <a:pt x="237" y="367"/>
                    <a:pt x="228" y="372"/>
                  </a:cubicBezTo>
                  <a:cubicBezTo>
                    <a:pt x="223" y="379"/>
                    <a:pt x="201" y="392"/>
                    <a:pt x="192" y="396"/>
                  </a:cubicBezTo>
                  <a:cubicBezTo>
                    <a:pt x="184" y="404"/>
                    <a:pt x="178" y="412"/>
                    <a:pt x="168" y="418"/>
                  </a:cubicBezTo>
                  <a:cubicBezTo>
                    <a:pt x="159" y="433"/>
                    <a:pt x="148" y="451"/>
                    <a:pt x="132" y="460"/>
                  </a:cubicBezTo>
                  <a:cubicBezTo>
                    <a:pt x="128" y="466"/>
                    <a:pt x="122" y="471"/>
                    <a:pt x="116" y="475"/>
                  </a:cubicBezTo>
                  <a:cubicBezTo>
                    <a:pt x="111" y="483"/>
                    <a:pt x="107" y="487"/>
                    <a:pt x="101" y="493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1" name="Freeform 118"/>
            <p:cNvSpPr>
              <a:spLocks/>
            </p:cNvSpPr>
            <p:nvPr/>
          </p:nvSpPr>
          <p:spPr bwMode="auto">
            <a:xfrm>
              <a:off x="3599" y="1832"/>
              <a:ext cx="227" cy="3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53"/>
                </a:cxn>
                <a:cxn ang="0">
                  <a:pos x="6" y="99"/>
                </a:cxn>
                <a:cxn ang="0">
                  <a:pos x="17" y="140"/>
                </a:cxn>
                <a:cxn ang="0">
                  <a:pos x="23" y="174"/>
                </a:cxn>
                <a:cxn ang="0">
                  <a:pos x="36" y="189"/>
                </a:cxn>
                <a:cxn ang="0">
                  <a:pos x="47" y="201"/>
                </a:cxn>
                <a:cxn ang="0">
                  <a:pos x="53" y="219"/>
                </a:cxn>
                <a:cxn ang="0">
                  <a:pos x="59" y="236"/>
                </a:cxn>
                <a:cxn ang="0">
                  <a:pos x="68" y="270"/>
                </a:cxn>
                <a:cxn ang="0">
                  <a:pos x="86" y="306"/>
                </a:cxn>
                <a:cxn ang="0">
                  <a:pos x="107" y="332"/>
                </a:cxn>
                <a:cxn ang="0">
                  <a:pos x="152" y="329"/>
                </a:cxn>
                <a:cxn ang="0">
                  <a:pos x="159" y="350"/>
                </a:cxn>
                <a:cxn ang="0">
                  <a:pos x="176" y="344"/>
                </a:cxn>
                <a:cxn ang="0">
                  <a:pos x="200" y="351"/>
                </a:cxn>
                <a:cxn ang="0">
                  <a:pos x="222" y="377"/>
                </a:cxn>
              </a:cxnLst>
              <a:rect l="0" t="0" r="r" b="b"/>
              <a:pathLst>
                <a:path w="222" h="377">
                  <a:moveTo>
                    <a:pt x="0" y="0"/>
                  </a:moveTo>
                  <a:cubicBezTo>
                    <a:pt x="10" y="16"/>
                    <a:pt x="5" y="35"/>
                    <a:pt x="8" y="53"/>
                  </a:cubicBezTo>
                  <a:cubicBezTo>
                    <a:pt x="9" y="69"/>
                    <a:pt x="9" y="84"/>
                    <a:pt x="6" y="99"/>
                  </a:cubicBezTo>
                  <a:cubicBezTo>
                    <a:pt x="8" y="118"/>
                    <a:pt x="9" y="124"/>
                    <a:pt x="17" y="140"/>
                  </a:cubicBezTo>
                  <a:cubicBezTo>
                    <a:pt x="19" y="151"/>
                    <a:pt x="18" y="164"/>
                    <a:pt x="23" y="174"/>
                  </a:cubicBezTo>
                  <a:cubicBezTo>
                    <a:pt x="24" y="180"/>
                    <a:pt x="31" y="185"/>
                    <a:pt x="36" y="189"/>
                  </a:cubicBezTo>
                  <a:cubicBezTo>
                    <a:pt x="39" y="194"/>
                    <a:pt x="43" y="196"/>
                    <a:pt x="47" y="201"/>
                  </a:cubicBezTo>
                  <a:cubicBezTo>
                    <a:pt x="48" y="207"/>
                    <a:pt x="50" y="213"/>
                    <a:pt x="53" y="219"/>
                  </a:cubicBezTo>
                  <a:cubicBezTo>
                    <a:pt x="54" y="225"/>
                    <a:pt x="56" y="230"/>
                    <a:pt x="59" y="236"/>
                  </a:cubicBezTo>
                  <a:cubicBezTo>
                    <a:pt x="61" y="247"/>
                    <a:pt x="63" y="260"/>
                    <a:pt x="68" y="270"/>
                  </a:cubicBezTo>
                  <a:cubicBezTo>
                    <a:pt x="71" y="283"/>
                    <a:pt x="78" y="295"/>
                    <a:pt x="86" y="306"/>
                  </a:cubicBezTo>
                  <a:cubicBezTo>
                    <a:pt x="88" y="316"/>
                    <a:pt x="100" y="325"/>
                    <a:pt x="107" y="332"/>
                  </a:cubicBezTo>
                  <a:cubicBezTo>
                    <a:pt x="116" y="331"/>
                    <a:pt x="140" y="326"/>
                    <a:pt x="152" y="329"/>
                  </a:cubicBezTo>
                  <a:cubicBezTo>
                    <a:pt x="156" y="335"/>
                    <a:pt x="158" y="343"/>
                    <a:pt x="159" y="350"/>
                  </a:cubicBezTo>
                  <a:cubicBezTo>
                    <a:pt x="165" y="348"/>
                    <a:pt x="170" y="345"/>
                    <a:pt x="176" y="344"/>
                  </a:cubicBezTo>
                  <a:cubicBezTo>
                    <a:pt x="186" y="339"/>
                    <a:pt x="191" y="349"/>
                    <a:pt x="200" y="351"/>
                  </a:cubicBezTo>
                  <a:cubicBezTo>
                    <a:pt x="208" y="357"/>
                    <a:pt x="222" y="366"/>
                    <a:pt x="222" y="377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2" name="Freeform 119"/>
            <p:cNvSpPr>
              <a:spLocks/>
            </p:cNvSpPr>
            <p:nvPr/>
          </p:nvSpPr>
          <p:spPr bwMode="auto">
            <a:xfrm>
              <a:off x="2143" y="733"/>
              <a:ext cx="34" cy="166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14" y="21"/>
                </a:cxn>
                <a:cxn ang="0">
                  <a:pos x="20" y="67"/>
                </a:cxn>
                <a:cxn ang="0">
                  <a:pos x="29" y="87"/>
                </a:cxn>
                <a:cxn ang="0">
                  <a:pos x="33" y="102"/>
                </a:cxn>
                <a:cxn ang="0">
                  <a:pos x="18" y="150"/>
                </a:cxn>
                <a:cxn ang="0">
                  <a:pos x="5" y="159"/>
                </a:cxn>
                <a:cxn ang="0">
                  <a:pos x="0" y="162"/>
                </a:cxn>
              </a:cxnLst>
              <a:rect l="0" t="0" r="r" b="b"/>
              <a:pathLst>
                <a:path w="33" h="162">
                  <a:moveTo>
                    <a:pt x="30" y="0"/>
                  </a:moveTo>
                  <a:cubicBezTo>
                    <a:pt x="25" y="7"/>
                    <a:pt x="21" y="16"/>
                    <a:pt x="14" y="21"/>
                  </a:cubicBezTo>
                  <a:cubicBezTo>
                    <a:pt x="6" y="37"/>
                    <a:pt x="10" y="53"/>
                    <a:pt x="20" y="67"/>
                  </a:cubicBezTo>
                  <a:cubicBezTo>
                    <a:pt x="21" y="74"/>
                    <a:pt x="26" y="81"/>
                    <a:pt x="29" y="87"/>
                  </a:cubicBezTo>
                  <a:cubicBezTo>
                    <a:pt x="30" y="92"/>
                    <a:pt x="32" y="97"/>
                    <a:pt x="33" y="102"/>
                  </a:cubicBezTo>
                  <a:cubicBezTo>
                    <a:pt x="32" y="123"/>
                    <a:pt x="31" y="135"/>
                    <a:pt x="18" y="150"/>
                  </a:cubicBezTo>
                  <a:cubicBezTo>
                    <a:pt x="15" y="154"/>
                    <a:pt x="9" y="156"/>
                    <a:pt x="5" y="159"/>
                  </a:cubicBezTo>
                  <a:cubicBezTo>
                    <a:pt x="3" y="160"/>
                    <a:pt x="0" y="162"/>
                    <a:pt x="0" y="162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" name="Freeform 120"/>
            <p:cNvSpPr>
              <a:spLocks/>
            </p:cNvSpPr>
            <p:nvPr/>
          </p:nvSpPr>
          <p:spPr bwMode="auto">
            <a:xfrm>
              <a:off x="4634" y="1666"/>
              <a:ext cx="109" cy="1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36"/>
                </a:cxn>
                <a:cxn ang="0">
                  <a:pos x="13" y="57"/>
                </a:cxn>
                <a:cxn ang="0">
                  <a:pos x="39" y="66"/>
                </a:cxn>
                <a:cxn ang="0">
                  <a:pos x="48" y="77"/>
                </a:cxn>
                <a:cxn ang="0">
                  <a:pos x="37" y="93"/>
                </a:cxn>
                <a:cxn ang="0">
                  <a:pos x="22" y="101"/>
                </a:cxn>
                <a:cxn ang="0">
                  <a:pos x="12" y="113"/>
                </a:cxn>
                <a:cxn ang="0">
                  <a:pos x="27" y="120"/>
                </a:cxn>
                <a:cxn ang="0">
                  <a:pos x="48" y="123"/>
                </a:cxn>
                <a:cxn ang="0">
                  <a:pos x="61" y="140"/>
                </a:cxn>
                <a:cxn ang="0">
                  <a:pos x="85" y="122"/>
                </a:cxn>
                <a:cxn ang="0">
                  <a:pos x="99" y="125"/>
                </a:cxn>
                <a:cxn ang="0">
                  <a:pos x="105" y="126"/>
                </a:cxn>
              </a:cxnLst>
              <a:rect l="0" t="0" r="r" b="b"/>
              <a:pathLst>
                <a:path w="106" h="140">
                  <a:moveTo>
                    <a:pt x="0" y="0"/>
                  </a:moveTo>
                  <a:cubicBezTo>
                    <a:pt x="2" y="12"/>
                    <a:pt x="2" y="28"/>
                    <a:pt x="13" y="36"/>
                  </a:cubicBezTo>
                  <a:cubicBezTo>
                    <a:pt x="16" y="44"/>
                    <a:pt x="17" y="49"/>
                    <a:pt x="13" y="57"/>
                  </a:cubicBezTo>
                  <a:cubicBezTo>
                    <a:pt x="21" y="62"/>
                    <a:pt x="30" y="64"/>
                    <a:pt x="39" y="66"/>
                  </a:cubicBezTo>
                  <a:cubicBezTo>
                    <a:pt x="44" y="69"/>
                    <a:pt x="46" y="71"/>
                    <a:pt x="48" y="77"/>
                  </a:cubicBezTo>
                  <a:cubicBezTo>
                    <a:pt x="50" y="86"/>
                    <a:pt x="46" y="91"/>
                    <a:pt x="37" y="93"/>
                  </a:cubicBezTo>
                  <a:cubicBezTo>
                    <a:pt x="32" y="97"/>
                    <a:pt x="28" y="99"/>
                    <a:pt x="22" y="101"/>
                  </a:cubicBezTo>
                  <a:cubicBezTo>
                    <a:pt x="12" y="109"/>
                    <a:pt x="14" y="104"/>
                    <a:pt x="12" y="113"/>
                  </a:cubicBezTo>
                  <a:cubicBezTo>
                    <a:pt x="13" y="129"/>
                    <a:pt x="15" y="126"/>
                    <a:pt x="27" y="120"/>
                  </a:cubicBezTo>
                  <a:cubicBezTo>
                    <a:pt x="34" y="121"/>
                    <a:pt x="42" y="119"/>
                    <a:pt x="48" y="123"/>
                  </a:cubicBezTo>
                  <a:cubicBezTo>
                    <a:pt x="53" y="127"/>
                    <a:pt x="55" y="136"/>
                    <a:pt x="61" y="140"/>
                  </a:cubicBezTo>
                  <a:cubicBezTo>
                    <a:pt x="70" y="136"/>
                    <a:pt x="77" y="128"/>
                    <a:pt x="85" y="122"/>
                  </a:cubicBezTo>
                  <a:cubicBezTo>
                    <a:pt x="106" y="124"/>
                    <a:pt x="85" y="121"/>
                    <a:pt x="99" y="125"/>
                  </a:cubicBezTo>
                  <a:cubicBezTo>
                    <a:pt x="101" y="126"/>
                    <a:pt x="105" y="126"/>
                    <a:pt x="105" y="126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" name="Freeform 121"/>
            <p:cNvSpPr>
              <a:spLocks/>
            </p:cNvSpPr>
            <p:nvPr/>
          </p:nvSpPr>
          <p:spPr bwMode="auto">
            <a:xfrm>
              <a:off x="4683" y="1685"/>
              <a:ext cx="115" cy="69"/>
            </a:xfrm>
            <a:custGeom>
              <a:avLst/>
              <a:gdLst/>
              <a:ahLst/>
              <a:cxnLst>
                <a:cxn ang="0">
                  <a:pos x="0" y="68"/>
                </a:cxn>
                <a:cxn ang="0">
                  <a:pos x="24" y="47"/>
                </a:cxn>
                <a:cxn ang="0">
                  <a:pos x="57" y="51"/>
                </a:cxn>
                <a:cxn ang="0">
                  <a:pos x="84" y="48"/>
                </a:cxn>
                <a:cxn ang="0">
                  <a:pos x="90" y="33"/>
                </a:cxn>
                <a:cxn ang="0">
                  <a:pos x="99" y="9"/>
                </a:cxn>
                <a:cxn ang="0">
                  <a:pos x="106" y="3"/>
                </a:cxn>
              </a:cxnLst>
              <a:rect l="0" t="0" r="r" b="b"/>
              <a:pathLst>
                <a:path w="112" h="68">
                  <a:moveTo>
                    <a:pt x="0" y="68"/>
                  </a:moveTo>
                  <a:cubicBezTo>
                    <a:pt x="5" y="60"/>
                    <a:pt x="14" y="49"/>
                    <a:pt x="24" y="47"/>
                  </a:cubicBezTo>
                  <a:cubicBezTo>
                    <a:pt x="36" y="48"/>
                    <a:pt x="45" y="49"/>
                    <a:pt x="57" y="51"/>
                  </a:cubicBezTo>
                  <a:cubicBezTo>
                    <a:pt x="66" y="56"/>
                    <a:pt x="76" y="53"/>
                    <a:pt x="84" y="48"/>
                  </a:cubicBezTo>
                  <a:cubicBezTo>
                    <a:pt x="85" y="42"/>
                    <a:pt x="88" y="39"/>
                    <a:pt x="90" y="33"/>
                  </a:cubicBezTo>
                  <a:cubicBezTo>
                    <a:pt x="91" y="26"/>
                    <a:pt x="94" y="14"/>
                    <a:pt x="99" y="9"/>
                  </a:cubicBezTo>
                  <a:cubicBezTo>
                    <a:pt x="104" y="4"/>
                    <a:pt x="112" y="0"/>
                    <a:pt x="106" y="3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" name="Freeform 122"/>
            <p:cNvSpPr>
              <a:spLocks/>
            </p:cNvSpPr>
            <p:nvPr/>
          </p:nvSpPr>
          <p:spPr bwMode="auto">
            <a:xfrm>
              <a:off x="4242" y="1080"/>
              <a:ext cx="388" cy="367"/>
            </a:xfrm>
            <a:custGeom>
              <a:avLst/>
              <a:gdLst/>
              <a:ahLst/>
              <a:cxnLst>
                <a:cxn ang="0">
                  <a:pos x="0" y="367"/>
                </a:cxn>
                <a:cxn ang="0">
                  <a:pos x="31" y="346"/>
                </a:cxn>
                <a:cxn ang="0">
                  <a:pos x="49" y="331"/>
                </a:cxn>
                <a:cxn ang="0">
                  <a:pos x="58" y="324"/>
                </a:cxn>
                <a:cxn ang="0">
                  <a:pos x="104" y="284"/>
                </a:cxn>
                <a:cxn ang="0">
                  <a:pos x="132" y="275"/>
                </a:cxn>
                <a:cxn ang="0">
                  <a:pos x="153" y="269"/>
                </a:cxn>
                <a:cxn ang="0">
                  <a:pos x="172" y="263"/>
                </a:cxn>
                <a:cxn ang="0">
                  <a:pos x="190" y="257"/>
                </a:cxn>
                <a:cxn ang="0">
                  <a:pos x="208" y="244"/>
                </a:cxn>
                <a:cxn ang="0">
                  <a:pos x="221" y="221"/>
                </a:cxn>
                <a:cxn ang="0">
                  <a:pos x="233" y="192"/>
                </a:cxn>
                <a:cxn ang="0">
                  <a:pos x="251" y="166"/>
                </a:cxn>
                <a:cxn ang="0">
                  <a:pos x="268" y="150"/>
                </a:cxn>
                <a:cxn ang="0">
                  <a:pos x="286" y="131"/>
                </a:cxn>
                <a:cxn ang="0">
                  <a:pos x="313" y="99"/>
                </a:cxn>
                <a:cxn ang="0">
                  <a:pos x="323" y="91"/>
                </a:cxn>
                <a:cxn ang="0">
                  <a:pos x="372" y="43"/>
                </a:cxn>
                <a:cxn ang="0">
                  <a:pos x="384" y="0"/>
                </a:cxn>
              </a:cxnLst>
              <a:rect l="0" t="0" r="r" b="b"/>
              <a:pathLst>
                <a:path w="388" h="367">
                  <a:moveTo>
                    <a:pt x="0" y="367"/>
                  </a:moveTo>
                  <a:cubicBezTo>
                    <a:pt x="10" y="360"/>
                    <a:pt x="18" y="348"/>
                    <a:pt x="31" y="346"/>
                  </a:cubicBezTo>
                  <a:cubicBezTo>
                    <a:pt x="37" y="340"/>
                    <a:pt x="43" y="336"/>
                    <a:pt x="49" y="331"/>
                  </a:cubicBezTo>
                  <a:cubicBezTo>
                    <a:pt x="52" y="329"/>
                    <a:pt x="58" y="324"/>
                    <a:pt x="58" y="324"/>
                  </a:cubicBezTo>
                  <a:cubicBezTo>
                    <a:pt x="67" y="309"/>
                    <a:pt x="86" y="287"/>
                    <a:pt x="104" y="284"/>
                  </a:cubicBezTo>
                  <a:cubicBezTo>
                    <a:pt x="112" y="280"/>
                    <a:pt x="123" y="277"/>
                    <a:pt x="132" y="275"/>
                  </a:cubicBezTo>
                  <a:cubicBezTo>
                    <a:pt x="138" y="272"/>
                    <a:pt x="146" y="270"/>
                    <a:pt x="153" y="269"/>
                  </a:cubicBezTo>
                  <a:cubicBezTo>
                    <a:pt x="159" y="266"/>
                    <a:pt x="165" y="264"/>
                    <a:pt x="172" y="263"/>
                  </a:cubicBezTo>
                  <a:cubicBezTo>
                    <a:pt x="178" y="260"/>
                    <a:pt x="184" y="258"/>
                    <a:pt x="190" y="257"/>
                  </a:cubicBezTo>
                  <a:cubicBezTo>
                    <a:pt x="196" y="254"/>
                    <a:pt x="208" y="244"/>
                    <a:pt x="208" y="244"/>
                  </a:cubicBezTo>
                  <a:cubicBezTo>
                    <a:pt x="213" y="236"/>
                    <a:pt x="218" y="229"/>
                    <a:pt x="221" y="221"/>
                  </a:cubicBezTo>
                  <a:cubicBezTo>
                    <a:pt x="223" y="211"/>
                    <a:pt x="227" y="201"/>
                    <a:pt x="233" y="192"/>
                  </a:cubicBezTo>
                  <a:cubicBezTo>
                    <a:pt x="235" y="183"/>
                    <a:pt x="243" y="171"/>
                    <a:pt x="251" y="166"/>
                  </a:cubicBezTo>
                  <a:cubicBezTo>
                    <a:pt x="256" y="160"/>
                    <a:pt x="268" y="150"/>
                    <a:pt x="268" y="150"/>
                  </a:cubicBezTo>
                  <a:cubicBezTo>
                    <a:pt x="272" y="142"/>
                    <a:pt x="279" y="136"/>
                    <a:pt x="286" y="131"/>
                  </a:cubicBezTo>
                  <a:cubicBezTo>
                    <a:pt x="292" y="121"/>
                    <a:pt x="303" y="107"/>
                    <a:pt x="313" y="99"/>
                  </a:cubicBezTo>
                  <a:cubicBezTo>
                    <a:pt x="324" y="88"/>
                    <a:pt x="314" y="103"/>
                    <a:pt x="323" y="91"/>
                  </a:cubicBezTo>
                  <a:cubicBezTo>
                    <a:pt x="337" y="73"/>
                    <a:pt x="350" y="53"/>
                    <a:pt x="372" y="43"/>
                  </a:cubicBezTo>
                  <a:cubicBezTo>
                    <a:pt x="388" y="22"/>
                    <a:pt x="372" y="17"/>
                    <a:pt x="384" y="0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" name="Freeform 123"/>
            <p:cNvSpPr>
              <a:spLocks/>
            </p:cNvSpPr>
            <p:nvPr/>
          </p:nvSpPr>
          <p:spPr bwMode="auto">
            <a:xfrm>
              <a:off x="4212" y="1503"/>
              <a:ext cx="392" cy="1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13"/>
                </a:cxn>
                <a:cxn ang="0">
                  <a:pos x="47" y="25"/>
                </a:cxn>
                <a:cxn ang="0">
                  <a:pos x="83" y="27"/>
                </a:cxn>
                <a:cxn ang="0">
                  <a:pos x="105" y="25"/>
                </a:cxn>
                <a:cxn ang="0">
                  <a:pos x="134" y="49"/>
                </a:cxn>
                <a:cxn ang="0">
                  <a:pos x="149" y="45"/>
                </a:cxn>
                <a:cxn ang="0">
                  <a:pos x="170" y="46"/>
                </a:cxn>
                <a:cxn ang="0">
                  <a:pos x="194" y="67"/>
                </a:cxn>
                <a:cxn ang="0">
                  <a:pos x="207" y="72"/>
                </a:cxn>
                <a:cxn ang="0">
                  <a:pos x="227" y="88"/>
                </a:cxn>
                <a:cxn ang="0">
                  <a:pos x="251" y="99"/>
                </a:cxn>
                <a:cxn ang="0">
                  <a:pos x="276" y="99"/>
                </a:cxn>
                <a:cxn ang="0">
                  <a:pos x="299" y="94"/>
                </a:cxn>
                <a:cxn ang="0">
                  <a:pos x="312" y="99"/>
                </a:cxn>
                <a:cxn ang="0">
                  <a:pos x="350" y="84"/>
                </a:cxn>
                <a:cxn ang="0">
                  <a:pos x="369" y="78"/>
                </a:cxn>
                <a:cxn ang="0">
                  <a:pos x="383" y="79"/>
                </a:cxn>
              </a:cxnLst>
              <a:rect l="0" t="0" r="r" b="b"/>
              <a:pathLst>
                <a:path w="383" h="105">
                  <a:moveTo>
                    <a:pt x="0" y="0"/>
                  </a:moveTo>
                  <a:cubicBezTo>
                    <a:pt x="9" y="2"/>
                    <a:pt x="15" y="8"/>
                    <a:pt x="23" y="13"/>
                  </a:cubicBezTo>
                  <a:cubicBezTo>
                    <a:pt x="28" y="20"/>
                    <a:pt x="38" y="24"/>
                    <a:pt x="47" y="25"/>
                  </a:cubicBezTo>
                  <a:cubicBezTo>
                    <a:pt x="59" y="31"/>
                    <a:pt x="68" y="28"/>
                    <a:pt x="83" y="27"/>
                  </a:cubicBezTo>
                  <a:cubicBezTo>
                    <a:pt x="92" y="24"/>
                    <a:pt x="95" y="24"/>
                    <a:pt x="105" y="25"/>
                  </a:cubicBezTo>
                  <a:cubicBezTo>
                    <a:pt x="119" y="30"/>
                    <a:pt x="119" y="46"/>
                    <a:pt x="134" y="49"/>
                  </a:cubicBezTo>
                  <a:cubicBezTo>
                    <a:pt x="139" y="48"/>
                    <a:pt x="144" y="46"/>
                    <a:pt x="149" y="45"/>
                  </a:cubicBezTo>
                  <a:cubicBezTo>
                    <a:pt x="156" y="41"/>
                    <a:pt x="163" y="45"/>
                    <a:pt x="170" y="46"/>
                  </a:cubicBezTo>
                  <a:cubicBezTo>
                    <a:pt x="175" y="54"/>
                    <a:pt x="184" y="65"/>
                    <a:pt x="194" y="67"/>
                  </a:cubicBezTo>
                  <a:cubicBezTo>
                    <a:pt x="198" y="69"/>
                    <a:pt x="203" y="70"/>
                    <a:pt x="207" y="72"/>
                  </a:cubicBezTo>
                  <a:cubicBezTo>
                    <a:pt x="212" y="78"/>
                    <a:pt x="219" y="86"/>
                    <a:pt x="227" y="88"/>
                  </a:cubicBezTo>
                  <a:cubicBezTo>
                    <a:pt x="235" y="92"/>
                    <a:pt x="243" y="96"/>
                    <a:pt x="251" y="99"/>
                  </a:cubicBezTo>
                  <a:cubicBezTo>
                    <a:pt x="259" y="105"/>
                    <a:pt x="267" y="100"/>
                    <a:pt x="276" y="99"/>
                  </a:cubicBezTo>
                  <a:cubicBezTo>
                    <a:pt x="288" y="94"/>
                    <a:pt x="281" y="93"/>
                    <a:pt x="299" y="94"/>
                  </a:cubicBezTo>
                  <a:cubicBezTo>
                    <a:pt x="303" y="96"/>
                    <a:pt x="308" y="97"/>
                    <a:pt x="312" y="99"/>
                  </a:cubicBezTo>
                  <a:cubicBezTo>
                    <a:pt x="331" y="97"/>
                    <a:pt x="335" y="87"/>
                    <a:pt x="350" y="84"/>
                  </a:cubicBezTo>
                  <a:cubicBezTo>
                    <a:pt x="356" y="81"/>
                    <a:pt x="363" y="79"/>
                    <a:pt x="369" y="78"/>
                  </a:cubicBezTo>
                  <a:cubicBezTo>
                    <a:pt x="381" y="79"/>
                    <a:pt x="376" y="79"/>
                    <a:pt x="383" y="79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" name="Freeform 354"/>
            <p:cNvSpPr>
              <a:spLocks/>
            </p:cNvSpPr>
            <p:nvPr/>
          </p:nvSpPr>
          <p:spPr bwMode="auto">
            <a:xfrm>
              <a:off x="4761" y="1350"/>
              <a:ext cx="81" cy="3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" y="117"/>
                </a:cxn>
                <a:cxn ang="0">
                  <a:pos x="81" y="240"/>
                </a:cxn>
                <a:cxn ang="0">
                  <a:pos x="72" y="294"/>
                </a:cxn>
                <a:cxn ang="0">
                  <a:pos x="48" y="315"/>
                </a:cxn>
                <a:cxn ang="0">
                  <a:pos x="36" y="336"/>
                </a:cxn>
              </a:cxnLst>
              <a:rect l="0" t="0" r="r" b="b"/>
              <a:pathLst>
                <a:path w="81" h="336">
                  <a:moveTo>
                    <a:pt x="0" y="0"/>
                  </a:moveTo>
                  <a:cubicBezTo>
                    <a:pt x="11" y="34"/>
                    <a:pt x="29" y="83"/>
                    <a:pt x="42" y="117"/>
                  </a:cubicBezTo>
                  <a:cubicBezTo>
                    <a:pt x="57" y="156"/>
                    <a:pt x="57" y="204"/>
                    <a:pt x="81" y="240"/>
                  </a:cubicBezTo>
                  <a:cubicBezTo>
                    <a:pt x="80" y="250"/>
                    <a:pt x="80" y="281"/>
                    <a:pt x="72" y="294"/>
                  </a:cubicBezTo>
                  <a:cubicBezTo>
                    <a:pt x="66" y="303"/>
                    <a:pt x="48" y="315"/>
                    <a:pt x="48" y="315"/>
                  </a:cubicBezTo>
                  <a:cubicBezTo>
                    <a:pt x="45" y="323"/>
                    <a:pt x="42" y="330"/>
                    <a:pt x="36" y="336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94"/>
          <p:cNvGrpSpPr>
            <a:grpSpLocks/>
          </p:cNvGrpSpPr>
          <p:nvPr/>
        </p:nvGrpSpPr>
        <p:grpSpPr bwMode="auto">
          <a:xfrm>
            <a:off x="520700" y="-9525"/>
            <a:ext cx="8553450" cy="6332538"/>
            <a:chOff x="520700" y="-9832"/>
            <a:chExt cx="8553450" cy="6333407"/>
          </a:xfrm>
        </p:grpSpPr>
        <p:sp>
          <p:nvSpPr>
            <p:cNvPr id="15744" name="Freeform 3"/>
            <p:cNvSpPr>
              <a:spLocks/>
            </p:cNvSpPr>
            <p:nvPr/>
          </p:nvSpPr>
          <p:spPr bwMode="auto">
            <a:xfrm>
              <a:off x="1222375" y="4420162"/>
              <a:ext cx="3163888" cy="1903413"/>
            </a:xfrm>
            <a:custGeom>
              <a:avLst/>
              <a:gdLst>
                <a:gd name="T0" fmla="*/ 1043344994 w 1993"/>
                <a:gd name="T1" fmla="*/ 2147483647 h 1199"/>
                <a:gd name="T2" fmla="*/ 937498440 w 1993"/>
                <a:gd name="T3" fmla="*/ 2147483647 h 1199"/>
                <a:gd name="T4" fmla="*/ 680442327 w 1993"/>
                <a:gd name="T5" fmla="*/ 1882558034 h 1199"/>
                <a:gd name="T6" fmla="*/ 433467036 w 1993"/>
                <a:gd name="T7" fmla="*/ 1582658293 h 1199"/>
                <a:gd name="T8" fmla="*/ 607358596 w 1993"/>
                <a:gd name="T9" fmla="*/ 1391126446 h 1199"/>
                <a:gd name="T10" fmla="*/ 277217263 w 1993"/>
                <a:gd name="T11" fmla="*/ 919858089 h 1199"/>
                <a:gd name="T12" fmla="*/ 141128787 w 1993"/>
                <a:gd name="T13" fmla="*/ 496471702 h 1199"/>
                <a:gd name="T14" fmla="*/ 0 w 1993"/>
                <a:gd name="T15" fmla="*/ 0 h 1199"/>
                <a:gd name="T16" fmla="*/ 1537295576 w 1993"/>
                <a:gd name="T17" fmla="*/ 602318249 h 1199"/>
                <a:gd name="T18" fmla="*/ 2147483647 w 1993"/>
                <a:gd name="T19" fmla="*/ 504031376 h 1199"/>
                <a:gd name="T20" fmla="*/ 2147483647 w 1993"/>
                <a:gd name="T21" fmla="*/ 713205108 h 1199"/>
                <a:gd name="T22" fmla="*/ 2147483647 w 1993"/>
                <a:gd name="T23" fmla="*/ 1252518666 h 1199"/>
                <a:gd name="T24" fmla="*/ 2147483647 w 1993"/>
                <a:gd name="T25" fmla="*/ 1164312416 h 1199"/>
                <a:gd name="T26" fmla="*/ 2147483647 w 1993"/>
                <a:gd name="T27" fmla="*/ 1217236483 h 1199"/>
                <a:gd name="T28" fmla="*/ 2147483647 w 1993"/>
                <a:gd name="T29" fmla="*/ 1895158020 h 1199"/>
                <a:gd name="T30" fmla="*/ 2147483647 w 1993"/>
                <a:gd name="T31" fmla="*/ 2147483647 h 1199"/>
                <a:gd name="T32" fmla="*/ 2147483647 w 1993"/>
                <a:gd name="T33" fmla="*/ 2147483647 h 1199"/>
                <a:gd name="T34" fmla="*/ 2147483647 w 1993"/>
                <a:gd name="T35" fmla="*/ 2147483647 h 1199"/>
                <a:gd name="T36" fmla="*/ 2147483647 w 1993"/>
                <a:gd name="T37" fmla="*/ 2147483647 h 1199"/>
                <a:gd name="T38" fmla="*/ 2147483647 w 1993"/>
                <a:gd name="T39" fmla="*/ 2147483647 h 1199"/>
                <a:gd name="T40" fmla="*/ 2147483647 w 1993"/>
                <a:gd name="T41" fmla="*/ 2147483647 h 1199"/>
                <a:gd name="T42" fmla="*/ 2147483647 w 1993"/>
                <a:gd name="T43" fmla="*/ 2147483647 h 1199"/>
                <a:gd name="T44" fmla="*/ 2137093108 w 1993"/>
                <a:gd name="T45" fmla="*/ 2147483647 h 1199"/>
                <a:gd name="T46" fmla="*/ 1859875945 w 1993"/>
                <a:gd name="T47" fmla="*/ 2147483647 h 1199"/>
                <a:gd name="T48" fmla="*/ 1794351888 w 1993"/>
                <a:gd name="T49" fmla="*/ 2147483647 h 1199"/>
                <a:gd name="T50" fmla="*/ 1597779320 w 1993"/>
                <a:gd name="T51" fmla="*/ 1927920840 h 1199"/>
                <a:gd name="T52" fmla="*/ 1386086214 w 1993"/>
                <a:gd name="T53" fmla="*/ 1696066499 h 1199"/>
                <a:gd name="T54" fmla="*/ 1146672185 w 1993"/>
                <a:gd name="T55" fmla="*/ 1181954301 h 1199"/>
                <a:gd name="T56" fmla="*/ 972780625 w 1993"/>
                <a:gd name="T57" fmla="*/ 642640743 h 1199"/>
                <a:gd name="T58" fmla="*/ 554434525 w 1993"/>
                <a:gd name="T59" fmla="*/ 415826614 h 1199"/>
                <a:gd name="T60" fmla="*/ 745966384 w 1993"/>
                <a:gd name="T61" fmla="*/ 1199594598 h 1199"/>
                <a:gd name="T62" fmla="*/ 884575957 w 1993"/>
                <a:gd name="T63" fmla="*/ 1355844263 h 1199"/>
                <a:gd name="T64" fmla="*/ 990422511 w 1993"/>
                <a:gd name="T65" fmla="*/ 1582658293 h 1199"/>
                <a:gd name="T66" fmla="*/ 1249997788 w 1993"/>
                <a:gd name="T67" fmla="*/ 2069049570 h 1199"/>
                <a:gd name="T68" fmla="*/ 1355844341 w 1993"/>
                <a:gd name="T69" fmla="*/ 2147483647 h 1199"/>
                <a:gd name="T70" fmla="*/ 1421368398 w 1993"/>
                <a:gd name="T71" fmla="*/ 2147483647 h 1199"/>
                <a:gd name="T72" fmla="*/ 1537295576 w 1993"/>
                <a:gd name="T73" fmla="*/ 2147483647 h 1199"/>
                <a:gd name="T74" fmla="*/ 1688505334 w 1993"/>
                <a:gd name="T75" fmla="*/ 2147483647 h 1199"/>
                <a:gd name="T76" fmla="*/ 1456650583 w 1993"/>
                <a:gd name="T77" fmla="*/ 2147483647 h 1199"/>
                <a:gd name="T78" fmla="*/ 1381045902 w 1993"/>
                <a:gd name="T79" fmla="*/ 2147483647 h 1199"/>
                <a:gd name="T80" fmla="*/ 1164312483 w 1993"/>
                <a:gd name="T81" fmla="*/ 2147483647 h 1199"/>
                <a:gd name="T82" fmla="*/ 1068546554 w 1993"/>
                <a:gd name="T83" fmla="*/ 2147483647 h 119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993"/>
                <a:gd name="T127" fmla="*/ 0 h 1199"/>
                <a:gd name="T128" fmla="*/ 1993 w 1993"/>
                <a:gd name="T129" fmla="*/ 1199 h 119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993" h="1199">
                  <a:moveTo>
                    <a:pt x="408" y="1013"/>
                  </a:moveTo>
                  <a:lnTo>
                    <a:pt x="414" y="965"/>
                  </a:lnTo>
                  <a:lnTo>
                    <a:pt x="427" y="910"/>
                  </a:lnTo>
                  <a:lnTo>
                    <a:pt x="372" y="855"/>
                  </a:lnTo>
                  <a:lnTo>
                    <a:pt x="308" y="757"/>
                  </a:lnTo>
                  <a:lnTo>
                    <a:pt x="270" y="747"/>
                  </a:lnTo>
                  <a:lnTo>
                    <a:pt x="186" y="676"/>
                  </a:lnTo>
                  <a:lnTo>
                    <a:pt x="172" y="628"/>
                  </a:lnTo>
                  <a:lnTo>
                    <a:pt x="224" y="609"/>
                  </a:lnTo>
                  <a:lnTo>
                    <a:pt x="241" y="552"/>
                  </a:lnTo>
                  <a:lnTo>
                    <a:pt x="207" y="469"/>
                  </a:lnTo>
                  <a:lnTo>
                    <a:pt x="110" y="365"/>
                  </a:lnTo>
                  <a:lnTo>
                    <a:pt x="88" y="223"/>
                  </a:lnTo>
                  <a:cubicBezTo>
                    <a:pt x="80" y="193"/>
                    <a:pt x="66" y="212"/>
                    <a:pt x="56" y="197"/>
                  </a:cubicBezTo>
                  <a:cubicBezTo>
                    <a:pt x="49" y="179"/>
                    <a:pt x="55" y="148"/>
                    <a:pt x="46" y="115"/>
                  </a:cubicBezTo>
                  <a:lnTo>
                    <a:pt x="0" y="0"/>
                  </a:lnTo>
                  <a:lnTo>
                    <a:pt x="214" y="7"/>
                  </a:lnTo>
                  <a:lnTo>
                    <a:pt x="610" y="239"/>
                  </a:lnTo>
                  <a:lnTo>
                    <a:pt x="869" y="262"/>
                  </a:lnTo>
                  <a:lnTo>
                    <a:pt x="869" y="200"/>
                  </a:lnTo>
                  <a:cubicBezTo>
                    <a:pt x="1072" y="207"/>
                    <a:pt x="1021" y="159"/>
                    <a:pt x="1076" y="214"/>
                  </a:cubicBezTo>
                  <a:lnTo>
                    <a:pt x="1179" y="283"/>
                  </a:lnTo>
                  <a:lnTo>
                    <a:pt x="1241" y="372"/>
                  </a:lnTo>
                  <a:lnTo>
                    <a:pt x="1303" y="497"/>
                  </a:lnTo>
                  <a:cubicBezTo>
                    <a:pt x="1387" y="560"/>
                    <a:pt x="1351" y="559"/>
                    <a:pt x="1393" y="559"/>
                  </a:cubicBezTo>
                  <a:lnTo>
                    <a:pt x="1448" y="462"/>
                  </a:lnTo>
                  <a:cubicBezTo>
                    <a:pt x="1540" y="454"/>
                    <a:pt x="1538" y="424"/>
                    <a:pt x="1538" y="462"/>
                  </a:cubicBezTo>
                  <a:lnTo>
                    <a:pt x="1620" y="483"/>
                  </a:lnTo>
                  <a:cubicBezTo>
                    <a:pt x="1670" y="603"/>
                    <a:pt x="1639" y="570"/>
                    <a:pt x="1676" y="607"/>
                  </a:cubicBezTo>
                  <a:lnTo>
                    <a:pt x="1779" y="752"/>
                  </a:lnTo>
                  <a:lnTo>
                    <a:pt x="1820" y="883"/>
                  </a:lnTo>
                  <a:lnTo>
                    <a:pt x="1903" y="910"/>
                  </a:lnTo>
                  <a:lnTo>
                    <a:pt x="1986" y="917"/>
                  </a:lnTo>
                  <a:lnTo>
                    <a:pt x="1993" y="1021"/>
                  </a:lnTo>
                  <a:lnTo>
                    <a:pt x="1972" y="1073"/>
                  </a:lnTo>
                  <a:lnTo>
                    <a:pt x="1928" y="1059"/>
                  </a:lnTo>
                  <a:lnTo>
                    <a:pt x="1922" y="1085"/>
                  </a:lnTo>
                  <a:lnTo>
                    <a:pt x="1934" y="1111"/>
                  </a:lnTo>
                  <a:lnTo>
                    <a:pt x="1930" y="1131"/>
                  </a:lnTo>
                  <a:lnTo>
                    <a:pt x="1920" y="1157"/>
                  </a:lnTo>
                  <a:lnTo>
                    <a:pt x="1930" y="1197"/>
                  </a:lnTo>
                  <a:lnTo>
                    <a:pt x="972" y="1197"/>
                  </a:lnTo>
                  <a:lnTo>
                    <a:pt x="910" y="1141"/>
                  </a:lnTo>
                  <a:lnTo>
                    <a:pt x="874" y="1111"/>
                  </a:lnTo>
                  <a:lnTo>
                    <a:pt x="860" y="1049"/>
                  </a:lnTo>
                  <a:lnTo>
                    <a:pt x="848" y="1021"/>
                  </a:lnTo>
                  <a:lnTo>
                    <a:pt x="798" y="975"/>
                  </a:lnTo>
                  <a:cubicBezTo>
                    <a:pt x="758" y="983"/>
                    <a:pt x="760" y="994"/>
                    <a:pt x="738" y="972"/>
                  </a:cubicBezTo>
                  <a:lnTo>
                    <a:pt x="710" y="897"/>
                  </a:lnTo>
                  <a:lnTo>
                    <a:pt x="712" y="927"/>
                  </a:lnTo>
                  <a:lnTo>
                    <a:pt x="724" y="821"/>
                  </a:lnTo>
                  <a:lnTo>
                    <a:pt x="634" y="765"/>
                  </a:lnTo>
                  <a:lnTo>
                    <a:pt x="598" y="685"/>
                  </a:lnTo>
                  <a:cubicBezTo>
                    <a:pt x="560" y="673"/>
                    <a:pt x="571" y="697"/>
                    <a:pt x="550" y="673"/>
                  </a:cubicBezTo>
                  <a:lnTo>
                    <a:pt x="469" y="538"/>
                  </a:lnTo>
                  <a:cubicBezTo>
                    <a:pt x="461" y="466"/>
                    <a:pt x="485" y="469"/>
                    <a:pt x="455" y="469"/>
                  </a:cubicBezTo>
                  <a:lnTo>
                    <a:pt x="386" y="352"/>
                  </a:lnTo>
                  <a:cubicBezTo>
                    <a:pt x="386" y="319"/>
                    <a:pt x="386" y="287"/>
                    <a:pt x="386" y="255"/>
                  </a:cubicBezTo>
                  <a:lnTo>
                    <a:pt x="289" y="159"/>
                  </a:lnTo>
                  <a:cubicBezTo>
                    <a:pt x="215" y="151"/>
                    <a:pt x="220" y="128"/>
                    <a:pt x="220" y="165"/>
                  </a:cubicBezTo>
                  <a:lnTo>
                    <a:pt x="214" y="262"/>
                  </a:lnTo>
                  <a:lnTo>
                    <a:pt x="296" y="476"/>
                  </a:lnTo>
                  <a:lnTo>
                    <a:pt x="296" y="531"/>
                  </a:lnTo>
                  <a:lnTo>
                    <a:pt x="351" y="538"/>
                  </a:lnTo>
                  <a:lnTo>
                    <a:pt x="365" y="586"/>
                  </a:lnTo>
                  <a:lnTo>
                    <a:pt x="393" y="628"/>
                  </a:lnTo>
                  <a:cubicBezTo>
                    <a:pt x="393" y="651"/>
                    <a:pt x="393" y="674"/>
                    <a:pt x="393" y="697"/>
                  </a:cubicBezTo>
                  <a:lnTo>
                    <a:pt x="496" y="821"/>
                  </a:lnTo>
                  <a:cubicBezTo>
                    <a:pt x="518" y="855"/>
                    <a:pt x="507" y="882"/>
                    <a:pt x="514" y="907"/>
                  </a:cubicBezTo>
                  <a:cubicBezTo>
                    <a:pt x="521" y="932"/>
                    <a:pt x="533" y="956"/>
                    <a:pt x="538" y="973"/>
                  </a:cubicBezTo>
                  <a:cubicBezTo>
                    <a:pt x="543" y="990"/>
                    <a:pt x="542" y="987"/>
                    <a:pt x="546" y="1007"/>
                  </a:cubicBezTo>
                  <a:lnTo>
                    <a:pt x="564" y="1095"/>
                  </a:lnTo>
                  <a:lnTo>
                    <a:pt x="596" y="1127"/>
                  </a:lnTo>
                  <a:lnTo>
                    <a:pt x="610" y="1127"/>
                  </a:lnTo>
                  <a:lnTo>
                    <a:pt x="626" y="1111"/>
                  </a:lnTo>
                  <a:lnTo>
                    <a:pt x="670" y="1141"/>
                  </a:lnTo>
                  <a:lnTo>
                    <a:pt x="694" y="1199"/>
                  </a:lnTo>
                  <a:lnTo>
                    <a:pt x="578" y="1197"/>
                  </a:lnTo>
                  <a:lnTo>
                    <a:pt x="570" y="1163"/>
                  </a:lnTo>
                  <a:lnTo>
                    <a:pt x="548" y="1139"/>
                  </a:lnTo>
                  <a:lnTo>
                    <a:pt x="510" y="1117"/>
                  </a:lnTo>
                  <a:lnTo>
                    <a:pt x="462" y="1085"/>
                  </a:lnTo>
                  <a:lnTo>
                    <a:pt x="464" y="1067"/>
                  </a:lnTo>
                  <a:lnTo>
                    <a:pt x="424" y="1047"/>
                  </a:lnTo>
                  <a:lnTo>
                    <a:pt x="408" y="1013"/>
                  </a:lnTo>
                  <a:close/>
                </a:path>
              </a:pathLst>
            </a:custGeom>
            <a:solidFill>
              <a:srgbClr val="CACAC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45" name="Freeform 4"/>
            <p:cNvSpPr>
              <a:spLocks/>
            </p:cNvSpPr>
            <p:nvPr/>
          </p:nvSpPr>
          <p:spPr bwMode="auto">
            <a:xfrm>
              <a:off x="619125" y="-9832"/>
              <a:ext cx="7915275" cy="2684206"/>
            </a:xfrm>
            <a:custGeom>
              <a:avLst/>
              <a:gdLst>
                <a:gd name="T0" fmla="*/ 191531850 w 4986"/>
                <a:gd name="T1" fmla="*/ 510640420 h 1620"/>
                <a:gd name="T2" fmla="*/ 35282186 w 4986"/>
                <a:gd name="T3" fmla="*/ 757723165 h 1620"/>
                <a:gd name="T4" fmla="*/ 0 w 4986"/>
                <a:gd name="T5" fmla="*/ 1004807774 h 1620"/>
                <a:gd name="T6" fmla="*/ 365423406 w 4986"/>
                <a:gd name="T7" fmla="*/ 1194238099 h 1620"/>
                <a:gd name="T8" fmla="*/ 504031251 w 4986"/>
                <a:gd name="T9" fmla="*/ 1364451503 h 1620"/>
                <a:gd name="T10" fmla="*/ 748487105 w 4986"/>
                <a:gd name="T11" fmla="*/ 1779002556 h 1620"/>
                <a:gd name="T12" fmla="*/ 2069047471 w 4986"/>
                <a:gd name="T13" fmla="*/ 2147483647 h 1620"/>
                <a:gd name="T14" fmla="*/ 2147483647 w 4986"/>
                <a:gd name="T15" fmla="*/ 2147483647 h 1620"/>
                <a:gd name="T16" fmla="*/ 2147483647 w 4986"/>
                <a:gd name="T17" fmla="*/ 2147483647 h 1620"/>
                <a:gd name="T18" fmla="*/ 2147483647 w 4986"/>
                <a:gd name="T19" fmla="*/ 2147483647 h 1620"/>
                <a:gd name="T20" fmla="*/ 2147483647 w 4986"/>
                <a:gd name="T21" fmla="*/ 2147483647 h 1620"/>
                <a:gd name="T22" fmla="*/ 2147483647 w 4986"/>
                <a:gd name="T23" fmla="*/ 2147483647 h 1620"/>
                <a:gd name="T24" fmla="*/ 2147483647 w 4986"/>
                <a:gd name="T25" fmla="*/ 2147483647 h 1620"/>
                <a:gd name="T26" fmla="*/ 2147483647 w 4986"/>
                <a:gd name="T27" fmla="*/ 2147483647 h 1620"/>
                <a:gd name="T28" fmla="*/ 2147483647 w 4986"/>
                <a:gd name="T29" fmla="*/ 2147483647 h 1620"/>
                <a:gd name="T30" fmla="*/ 2147483647 w 4986"/>
                <a:gd name="T31" fmla="*/ 2147483647 h 1620"/>
                <a:gd name="T32" fmla="*/ 2147483647 w 4986"/>
                <a:gd name="T33" fmla="*/ 2147483647 h 1620"/>
                <a:gd name="T34" fmla="*/ 2147483647 w 4986"/>
                <a:gd name="T35" fmla="*/ 2147483647 h 1620"/>
                <a:gd name="T36" fmla="*/ 2147483647 w 4986"/>
                <a:gd name="T37" fmla="*/ 2147483647 h 1620"/>
                <a:gd name="T38" fmla="*/ 2147483647 w 4986"/>
                <a:gd name="T39" fmla="*/ 2147483647 h 1620"/>
                <a:gd name="T40" fmla="*/ 2147483647 w 4986"/>
                <a:gd name="T41" fmla="*/ 2147483647 h 1620"/>
                <a:gd name="T42" fmla="*/ 2147483647 w 4986"/>
                <a:gd name="T43" fmla="*/ 2147483647 h 1620"/>
                <a:gd name="T44" fmla="*/ 2147483647 w 4986"/>
                <a:gd name="T45" fmla="*/ 2147483647 h 1620"/>
                <a:gd name="T46" fmla="*/ 2147483647 w 4986"/>
                <a:gd name="T47" fmla="*/ 2147483647 h 1620"/>
                <a:gd name="T48" fmla="*/ 2147483647 w 4986"/>
                <a:gd name="T49" fmla="*/ 2147483647 h 1620"/>
                <a:gd name="T50" fmla="*/ 2147483647 w 4986"/>
                <a:gd name="T51" fmla="*/ 2147483647 h 1620"/>
                <a:gd name="T52" fmla="*/ 2147483647 w 4986"/>
                <a:gd name="T53" fmla="*/ 2147483647 h 1620"/>
                <a:gd name="T54" fmla="*/ 2147483647 w 4986"/>
                <a:gd name="T55" fmla="*/ 2147483647 h 1620"/>
                <a:gd name="T56" fmla="*/ 2147483647 w 4986"/>
                <a:gd name="T57" fmla="*/ 2147483647 h 1620"/>
                <a:gd name="T58" fmla="*/ 2147483647 w 4986"/>
                <a:gd name="T59" fmla="*/ 2147483647 h 1620"/>
                <a:gd name="T60" fmla="*/ 2147483647 w 4986"/>
                <a:gd name="T61" fmla="*/ 2147483647 h 1620"/>
                <a:gd name="T62" fmla="*/ 2147483647 w 4986"/>
                <a:gd name="T63" fmla="*/ 2147483647 h 1620"/>
                <a:gd name="T64" fmla="*/ 2147483647 w 4986"/>
                <a:gd name="T65" fmla="*/ 1383668424 h 1620"/>
                <a:gd name="T66" fmla="*/ 2147483647 w 4986"/>
                <a:gd name="T67" fmla="*/ 1059714682 h 1620"/>
                <a:gd name="T68" fmla="*/ 2147483647 w 4986"/>
                <a:gd name="T69" fmla="*/ 529857341 h 1620"/>
                <a:gd name="T70" fmla="*/ 2147483647 w 4986"/>
                <a:gd name="T71" fmla="*/ 19216927 h 1620"/>
                <a:gd name="T72" fmla="*/ 2147483647 w 4986"/>
                <a:gd name="T73" fmla="*/ 247084505 h 1620"/>
                <a:gd name="T74" fmla="*/ 2147483647 w 4986"/>
                <a:gd name="T75" fmla="*/ 796158664 h 1620"/>
                <a:gd name="T76" fmla="*/ 2147483647 w 4986"/>
                <a:gd name="T77" fmla="*/ 1213455020 h 1620"/>
                <a:gd name="T78" fmla="*/ 2147483647 w 4986"/>
                <a:gd name="T79" fmla="*/ 834594162 h 1620"/>
                <a:gd name="T80" fmla="*/ 2147483647 w 4986"/>
                <a:gd name="T81" fmla="*/ 436514934 h 1620"/>
                <a:gd name="T82" fmla="*/ 2147483647 w 4986"/>
                <a:gd name="T83" fmla="*/ 19216927 h 1620"/>
                <a:gd name="T84" fmla="*/ 52922492 w 4986"/>
                <a:gd name="T85" fmla="*/ 112561037 h 1620"/>
                <a:gd name="T86" fmla="*/ 279736540 w 4986"/>
                <a:gd name="T87" fmla="*/ 398079332 h 162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986"/>
                <a:gd name="T133" fmla="*/ 0 h 1620"/>
                <a:gd name="T134" fmla="*/ 4986 w 4986"/>
                <a:gd name="T135" fmla="*/ 1620 h 162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986" h="1620">
                  <a:moveTo>
                    <a:pt x="118" y="152"/>
                  </a:moveTo>
                  <a:lnTo>
                    <a:pt x="76" y="186"/>
                  </a:lnTo>
                  <a:cubicBezTo>
                    <a:pt x="18" y="207"/>
                    <a:pt x="21" y="187"/>
                    <a:pt x="21" y="214"/>
                  </a:cubicBezTo>
                  <a:cubicBezTo>
                    <a:pt x="13" y="271"/>
                    <a:pt x="14" y="250"/>
                    <a:pt x="14" y="276"/>
                  </a:cubicBezTo>
                  <a:lnTo>
                    <a:pt x="35" y="317"/>
                  </a:lnTo>
                  <a:lnTo>
                    <a:pt x="0" y="366"/>
                  </a:lnTo>
                  <a:lnTo>
                    <a:pt x="104" y="373"/>
                  </a:lnTo>
                  <a:lnTo>
                    <a:pt x="145" y="435"/>
                  </a:lnTo>
                  <a:lnTo>
                    <a:pt x="207" y="428"/>
                  </a:lnTo>
                  <a:lnTo>
                    <a:pt x="200" y="497"/>
                  </a:lnTo>
                  <a:lnTo>
                    <a:pt x="249" y="614"/>
                  </a:lnTo>
                  <a:lnTo>
                    <a:pt x="297" y="648"/>
                  </a:lnTo>
                  <a:cubicBezTo>
                    <a:pt x="299" y="671"/>
                    <a:pt x="301" y="694"/>
                    <a:pt x="304" y="717"/>
                  </a:cubicBezTo>
                  <a:lnTo>
                    <a:pt x="821" y="814"/>
                  </a:lnTo>
                  <a:lnTo>
                    <a:pt x="1387" y="890"/>
                  </a:lnTo>
                  <a:lnTo>
                    <a:pt x="1849" y="917"/>
                  </a:lnTo>
                  <a:lnTo>
                    <a:pt x="2366" y="910"/>
                  </a:lnTo>
                  <a:lnTo>
                    <a:pt x="2469" y="910"/>
                  </a:lnTo>
                  <a:cubicBezTo>
                    <a:pt x="2561" y="952"/>
                    <a:pt x="2525" y="952"/>
                    <a:pt x="2566" y="952"/>
                  </a:cubicBezTo>
                  <a:cubicBezTo>
                    <a:pt x="2630" y="944"/>
                    <a:pt x="2607" y="945"/>
                    <a:pt x="2635" y="945"/>
                  </a:cubicBezTo>
                  <a:lnTo>
                    <a:pt x="2738" y="986"/>
                  </a:lnTo>
                  <a:cubicBezTo>
                    <a:pt x="2787" y="954"/>
                    <a:pt x="2763" y="959"/>
                    <a:pt x="2807" y="959"/>
                  </a:cubicBezTo>
                  <a:lnTo>
                    <a:pt x="2883" y="979"/>
                  </a:lnTo>
                  <a:lnTo>
                    <a:pt x="2966" y="931"/>
                  </a:lnTo>
                  <a:lnTo>
                    <a:pt x="3000" y="842"/>
                  </a:lnTo>
                  <a:cubicBezTo>
                    <a:pt x="3057" y="827"/>
                    <a:pt x="3036" y="828"/>
                    <a:pt x="3062" y="828"/>
                  </a:cubicBezTo>
                  <a:lnTo>
                    <a:pt x="3124" y="883"/>
                  </a:lnTo>
                  <a:lnTo>
                    <a:pt x="3186" y="931"/>
                  </a:lnTo>
                  <a:lnTo>
                    <a:pt x="3276" y="917"/>
                  </a:lnTo>
                  <a:lnTo>
                    <a:pt x="3324" y="993"/>
                  </a:lnTo>
                  <a:lnTo>
                    <a:pt x="3366" y="1062"/>
                  </a:lnTo>
                  <a:lnTo>
                    <a:pt x="3504" y="1083"/>
                  </a:lnTo>
                  <a:cubicBezTo>
                    <a:pt x="3616" y="1068"/>
                    <a:pt x="3577" y="1069"/>
                    <a:pt x="3621" y="1069"/>
                  </a:cubicBezTo>
                  <a:lnTo>
                    <a:pt x="3752" y="1124"/>
                  </a:lnTo>
                  <a:lnTo>
                    <a:pt x="3773" y="1200"/>
                  </a:lnTo>
                  <a:cubicBezTo>
                    <a:pt x="3715" y="1228"/>
                    <a:pt x="3737" y="1228"/>
                    <a:pt x="3711" y="1228"/>
                  </a:cubicBezTo>
                  <a:lnTo>
                    <a:pt x="3635" y="1179"/>
                  </a:lnTo>
                  <a:lnTo>
                    <a:pt x="3635" y="1235"/>
                  </a:lnTo>
                  <a:lnTo>
                    <a:pt x="3683" y="1276"/>
                  </a:lnTo>
                  <a:lnTo>
                    <a:pt x="3711" y="1331"/>
                  </a:lnTo>
                  <a:lnTo>
                    <a:pt x="3724" y="1386"/>
                  </a:lnTo>
                  <a:lnTo>
                    <a:pt x="3676" y="1448"/>
                  </a:lnTo>
                  <a:lnTo>
                    <a:pt x="3600" y="1462"/>
                  </a:lnTo>
                  <a:lnTo>
                    <a:pt x="3593" y="1531"/>
                  </a:lnTo>
                  <a:cubicBezTo>
                    <a:pt x="3564" y="1560"/>
                    <a:pt x="3578" y="1559"/>
                    <a:pt x="3559" y="1559"/>
                  </a:cubicBezTo>
                  <a:lnTo>
                    <a:pt x="3524" y="1593"/>
                  </a:lnTo>
                  <a:cubicBezTo>
                    <a:pt x="3630" y="1585"/>
                    <a:pt x="3628" y="1620"/>
                    <a:pt x="3628" y="1579"/>
                  </a:cubicBezTo>
                  <a:lnTo>
                    <a:pt x="3711" y="1497"/>
                  </a:lnTo>
                  <a:lnTo>
                    <a:pt x="3766" y="1469"/>
                  </a:lnTo>
                  <a:lnTo>
                    <a:pt x="3814" y="1428"/>
                  </a:lnTo>
                  <a:cubicBezTo>
                    <a:pt x="3836" y="1390"/>
                    <a:pt x="3821" y="1393"/>
                    <a:pt x="3842" y="1393"/>
                  </a:cubicBezTo>
                  <a:lnTo>
                    <a:pt x="3897" y="1421"/>
                  </a:lnTo>
                  <a:lnTo>
                    <a:pt x="3917" y="1359"/>
                  </a:lnTo>
                  <a:lnTo>
                    <a:pt x="3862" y="1359"/>
                  </a:lnTo>
                  <a:lnTo>
                    <a:pt x="3835" y="1317"/>
                  </a:lnTo>
                  <a:lnTo>
                    <a:pt x="3897" y="1276"/>
                  </a:lnTo>
                  <a:cubicBezTo>
                    <a:pt x="3975" y="1261"/>
                    <a:pt x="3947" y="1262"/>
                    <a:pt x="3980" y="1262"/>
                  </a:cubicBezTo>
                  <a:lnTo>
                    <a:pt x="4048" y="1248"/>
                  </a:lnTo>
                  <a:lnTo>
                    <a:pt x="4048" y="1207"/>
                  </a:lnTo>
                  <a:lnTo>
                    <a:pt x="4104" y="1166"/>
                  </a:lnTo>
                  <a:lnTo>
                    <a:pt x="4186" y="1035"/>
                  </a:lnTo>
                  <a:lnTo>
                    <a:pt x="4269" y="1000"/>
                  </a:lnTo>
                  <a:lnTo>
                    <a:pt x="4338" y="910"/>
                  </a:lnTo>
                  <a:lnTo>
                    <a:pt x="4380" y="807"/>
                  </a:lnTo>
                  <a:lnTo>
                    <a:pt x="4455" y="669"/>
                  </a:lnTo>
                  <a:lnTo>
                    <a:pt x="4497" y="504"/>
                  </a:lnTo>
                  <a:lnTo>
                    <a:pt x="4531" y="442"/>
                  </a:lnTo>
                  <a:cubicBezTo>
                    <a:pt x="4533" y="423"/>
                    <a:pt x="4535" y="404"/>
                    <a:pt x="4538" y="386"/>
                  </a:cubicBezTo>
                  <a:lnTo>
                    <a:pt x="4586" y="324"/>
                  </a:lnTo>
                  <a:cubicBezTo>
                    <a:pt x="4608" y="200"/>
                    <a:pt x="4578" y="235"/>
                    <a:pt x="4621" y="193"/>
                  </a:cubicBezTo>
                  <a:lnTo>
                    <a:pt x="4842" y="104"/>
                  </a:lnTo>
                  <a:lnTo>
                    <a:pt x="4986" y="7"/>
                  </a:lnTo>
                  <a:lnTo>
                    <a:pt x="3483" y="0"/>
                  </a:lnTo>
                  <a:lnTo>
                    <a:pt x="3545" y="90"/>
                  </a:lnTo>
                  <a:lnTo>
                    <a:pt x="3607" y="173"/>
                  </a:lnTo>
                  <a:lnTo>
                    <a:pt x="3669" y="290"/>
                  </a:lnTo>
                  <a:lnTo>
                    <a:pt x="3662" y="386"/>
                  </a:lnTo>
                  <a:lnTo>
                    <a:pt x="3566" y="442"/>
                  </a:lnTo>
                  <a:lnTo>
                    <a:pt x="3517" y="359"/>
                  </a:lnTo>
                  <a:lnTo>
                    <a:pt x="3414" y="304"/>
                  </a:lnTo>
                  <a:lnTo>
                    <a:pt x="3331" y="235"/>
                  </a:lnTo>
                  <a:lnTo>
                    <a:pt x="3345" y="159"/>
                  </a:lnTo>
                  <a:lnTo>
                    <a:pt x="3283" y="104"/>
                  </a:lnTo>
                  <a:lnTo>
                    <a:pt x="3276" y="7"/>
                  </a:lnTo>
                  <a:lnTo>
                    <a:pt x="83" y="0"/>
                  </a:lnTo>
                  <a:lnTo>
                    <a:pt x="21" y="41"/>
                  </a:lnTo>
                  <a:lnTo>
                    <a:pt x="28" y="138"/>
                  </a:lnTo>
                  <a:lnTo>
                    <a:pt x="111" y="145"/>
                  </a:lnTo>
                </a:path>
              </a:pathLst>
            </a:custGeom>
            <a:solidFill>
              <a:srgbClr val="CACAC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46" name="Freeform 5"/>
            <p:cNvSpPr>
              <a:spLocks/>
            </p:cNvSpPr>
            <p:nvPr/>
          </p:nvSpPr>
          <p:spPr bwMode="auto">
            <a:xfrm>
              <a:off x="520700" y="605399"/>
              <a:ext cx="533400" cy="654050"/>
            </a:xfrm>
            <a:custGeom>
              <a:avLst/>
              <a:gdLst>
                <a:gd name="T0" fmla="*/ 92692882 w 337"/>
                <a:gd name="T1" fmla="*/ 7486820 h 414"/>
                <a:gd name="T2" fmla="*/ 177870683 w 337"/>
                <a:gd name="T3" fmla="*/ 64893140 h 414"/>
                <a:gd name="T4" fmla="*/ 202923063 w 337"/>
                <a:gd name="T5" fmla="*/ 102330383 h 414"/>
                <a:gd name="T6" fmla="*/ 235490574 w 337"/>
                <a:gd name="T7" fmla="*/ 142263782 h 414"/>
                <a:gd name="T8" fmla="*/ 300627079 w 337"/>
                <a:gd name="T9" fmla="*/ 167223523 h 414"/>
                <a:gd name="T10" fmla="*/ 455950986 w 337"/>
                <a:gd name="T11" fmla="*/ 267057798 h 414"/>
                <a:gd name="T12" fmla="*/ 513570827 w 337"/>
                <a:gd name="T13" fmla="*/ 341933862 h 414"/>
                <a:gd name="T14" fmla="*/ 593737494 w 337"/>
                <a:gd name="T15" fmla="*/ 499172906 h 414"/>
                <a:gd name="T16" fmla="*/ 573696223 w 337"/>
                <a:gd name="T17" fmla="*/ 526627200 h 414"/>
                <a:gd name="T18" fmla="*/ 573696223 w 337"/>
                <a:gd name="T19" fmla="*/ 601503264 h 414"/>
                <a:gd name="T20" fmla="*/ 631316065 w 337"/>
                <a:gd name="T21" fmla="*/ 651421167 h 414"/>
                <a:gd name="T22" fmla="*/ 718999396 w 337"/>
                <a:gd name="T23" fmla="*/ 783701950 h 414"/>
                <a:gd name="T24" fmla="*/ 713988286 w 337"/>
                <a:gd name="T25" fmla="*/ 826131457 h 414"/>
                <a:gd name="T26" fmla="*/ 726514477 w 337"/>
                <a:gd name="T27" fmla="*/ 878545689 h 414"/>
                <a:gd name="T28" fmla="*/ 756576383 w 337"/>
                <a:gd name="T29" fmla="*/ 905999983 h 414"/>
                <a:gd name="T30" fmla="*/ 789145427 w 337"/>
                <a:gd name="T31" fmla="*/ 958412438 h 414"/>
                <a:gd name="T32" fmla="*/ 794154954 w 337"/>
                <a:gd name="T33" fmla="*/ 975883783 h 414"/>
                <a:gd name="T34" fmla="*/ 796660508 w 337"/>
                <a:gd name="T35" fmla="*/ 983370599 h 414"/>
                <a:gd name="T36" fmla="*/ 796660508 w 337"/>
                <a:gd name="T37" fmla="*/ 983370599 h 414"/>
                <a:gd name="T38" fmla="*/ 834239276 w 337"/>
                <a:gd name="T39" fmla="*/ 973387651 h 414"/>
                <a:gd name="T40" fmla="*/ 841754357 w 337"/>
                <a:gd name="T41" fmla="*/ 983370599 h 414"/>
                <a:gd name="T42" fmla="*/ 759081938 w 337"/>
                <a:gd name="T43" fmla="*/ 1025801686 h 414"/>
                <a:gd name="T44" fmla="*/ 706473205 w 337"/>
                <a:gd name="T45" fmla="*/ 1028296238 h 414"/>
                <a:gd name="T46" fmla="*/ 586222413 w 337"/>
                <a:gd name="T47" fmla="*/ 963404702 h 414"/>
                <a:gd name="T48" fmla="*/ 536117653 w 337"/>
                <a:gd name="T49" fmla="*/ 918479064 h 414"/>
                <a:gd name="T50" fmla="*/ 488518447 w 337"/>
                <a:gd name="T51" fmla="*/ 863570476 h 414"/>
                <a:gd name="T52" fmla="*/ 460960512 w 337"/>
                <a:gd name="T53" fmla="*/ 848595263 h 414"/>
                <a:gd name="T54" fmla="*/ 400835017 w 337"/>
                <a:gd name="T55" fmla="*/ 821139193 h 414"/>
                <a:gd name="T56" fmla="*/ 393319936 w 337"/>
                <a:gd name="T57" fmla="*/ 796181031 h 414"/>
                <a:gd name="T58" fmla="*/ 408351681 w 337"/>
                <a:gd name="T59" fmla="*/ 758743789 h 414"/>
                <a:gd name="T60" fmla="*/ 413361207 w 337"/>
                <a:gd name="T61" fmla="*/ 756247657 h 414"/>
                <a:gd name="T62" fmla="*/ 400835017 w 337"/>
                <a:gd name="T63" fmla="*/ 753751525 h 414"/>
                <a:gd name="T64" fmla="*/ 355741366 w 337"/>
                <a:gd name="T65" fmla="*/ 721304967 h 414"/>
                <a:gd name="T66" fmla="*/ 355741366 w 337"/>
                <a:gd name="T67" fmla="*/ 691354541 h 414"/>
                <a:gd name="T68" fmla="*/ 343215176 w 337"/>
                <a:gd name="T69" fmla="*/ 626463005 h 414"/>
                <a:gd name="T70" fmla="*/ 290606444 w 337"/>
                <a:gd name="T71" fmla="*/ 584031919 h 414"/>
                <a:gd name="T72" fmla="*/ 150312748 w 337"/>
                <a:gd name="T73" fmla="*/ 469222480 h 414"/>
                <a:gd name="T74" fmla="*/ 132777032 w 337"/>
                <a:gd name="T75" fmla="*/ 434281370 h 414"/>
                <a:gd name="T76" fmla="*/ 235490574 w 337"/>
                <a:gd name="T77" fmla="*/ 471718612 h 414"/>
                <a:gd name="T78" fmla="*/ 273069144 w 337"/>
                <a:gd name="T79" fmla="*/ 471718612 h 414"/>
                <a:gd name="T80" fmla="*/ 195407982 w 337"/>
                <a:gd name="T81" fmla="*/ 366892024 h 414"/>
                <a:gd name="T82" fmla="*/ 140292113 w 337"/>
                <a:gd name="T83" fmla="*/ 319470253 h 414"/>
                <a:gd name="T84" fmla="*/ 147808776 w 337"/>
                <a:gd name="T85" fmla="*/ 229618976 h 414"/>
                <a:gd name="T86" fmla="*/ 140292113 w 337"/>
                <a:gd name="T87" fmla="*/ 204660765 h 414"/>
                <a:gd name="T88" fmla="*/ 60125421 w 337"/>
                <a:gd name="T89" fmla="*/ 192181684 h 414"/>
                <a:gd name="T90" fmla="*/ 45093664 w 337"/>
                <a:gd name="T91" fmla="*/ 159735127 h 414"/>
                <a:gd name="T92" fmla="*/ 85177801 w 337"/>
                <a:gd name="T93" fmla="*/ 104826539 h 414"/>
                <a:gd name="T94" fmla="*/ 82672246 w 337"/>
                <a:gd name="T95" fmla="*/ 84859038 h 414"/>
                <a:gd name="T96" fmla="*/ 22546832 w 337"/>
                <a:gd name="T97" fmla="*/ 57404744 h 414"/>
                <a:gd name="T98" fmla="*/ 7515084 w 337"/>
                <a:gd name="T99" fmla="*/ 32446570 h 414"/>
                <a:gd name="T100" fmla="*/ 2505555 w 337"/>
                <a:gd name="T101" fmla="*/ 0 h 414"/>
                <a:gd name="T102" fmla="*/ 37578583 w 337"/>
                <a:gd name="T103" fmla="*/ 0 h 41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37"/>
                <a:gd name="T157" fmla="*/ 0 h 414"/>
                <a:gd name="T158" fmla="*/ 337 w 337"/>
                <a:gd name="T159" fmla="*/ 414 h 41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37" h="414">
                  <a:moveTo>
                    <a:pt x="15" y="0"/>
                  </a:moveTo>
                  <a:lnTo>
                    <a:pt x="37" y="3"/>
                  </a:lnTo>
                  <a:lnTo>
                    <a:pt x="54" y="11"/>
                  </a:lnTo>
                  <a:lnTo>
                    <a:pt x="71" y="26"/>
                  </a:lnTo>
                  <a:lnTo>
                    <a:pt x="81" y="41"/>
                  </a:lnTo>
                  <a:lnTo>
                    <a:pt x="85" y="52"/>
                  </a:lnTo>
                  <a:lnTo>
                    <a:pt x="94" y="57"/>
                  </a:lnTo>
                  <a:lnTo>
                    <a:pt x="120" y="67"/>
                  </a:lnTo>
                  <a:lnTo>
                    <a:pt x="155" y="87"/>
                  </a:lnTo>
                  <a:lnTo>
                    <a:pt x="183" y="108"/>
                  </a:lnTo>
                  <a:lnTo>
                    <a:pt x="206" y="138"/>
                  </a:lnTo>
                  <a:lnTo>
                    <a:pt x="230" y="177"/>
                  </a:lnTo>
                  <a:lnTo>
                    <a:pt x="238" y="201"/>
                  </a:lnTo>
                  <a:lnTo>
                    <a:pt x="230" y="212"/>
                  </a:lnTo>
                  <a:lnTo>
                    <a:pt x="223" y="227"/>
                  </a:lnTo>
                  <a:lnTo>
                    <a:pt x="230" y="242"/>
                  </a:lnTo>
                  <a:lnTo>
                    <a:pt x="253" y="262"/>
                  </a:lnTo>
                  <a:lnTo>
                    <a:pt x="277" y="290"/>
                  </a:lnTo>
                  <a:lnTo>
                    <a:pt x="288" y="316"/>
                  </a:lnTo>
                  <a:lnTo>
                    <a:pt x="286" y="333"/>
                  </a:lnTo>
                  <a:lnTo>
                    <a:pt x="285" y="345"/>
                  </a:lnTo>
                  <a:lnTo>
                    <a:pt x="291" y="354"/>
                  </a:lnTo>
                  <a:lnTo>
                    <a:pt x="303" y="365"/>
                  </a:lnTo>
                  <a:lnTo>
                    <a:pt x="311" y="375"/>
                  </a:lnTo>
                  <a:lnTo>
                    <a:pt x="316" y="386"/>
                  </a:lnTo>
                  <a:lnTo>
                    <a:pt x="318" y="393"/>
                  </a:lnTo>
                  <a:lnTo>
                    <a:pt x="319" y="395"/>
                  </a:lnTo>
                  <a:lnTo>
                    <a:pt x="319" y="396"/>
                  </a:lnTo>
                  <a:lnTo>
                    <a:pt x="325" y="394"/>
                  </a:lnTo>
                  <a:lnTo>
                    <a:pt x="334" y="392"/>
                  </a:lnTo>
                  <a:lnTo>
                    <a:pt x="337" y="396"/>
                  </a:lnTo>
                  <a:lnTo>
                    <a:pt x="325" y="405"/>
                  </a:lnTo>
                  <a:lnTo>
                    <a:pt x="304" y="413"/>
                  </a:lnTo>
                  <a:lnTo>
                    <a:pt x="283" y="414"/>
                  </a:lnTo>
                  <a:lnTo>
                    <a:pt x="261" y="404"/>
                  </a:lnTo>
                  <a:lnTo>
                    <a:pt x="235" y="388"/>
                  </a:lnTo>
                  <a:lnTo>
                    <a:pt x="215" y="370"/>
                  </a:lnTo>
                  <a:lnTo>
                    <a:pt x="204" y="356"/>
                  </a:lnTo>
                  <a:lnTo>
                    <a:pt x="196" y="348"/>
                  </a:lnTo>
                  <a:lnTo>
                    <a:pt x="185" y="342"/>
                  </a:lnTo>
                  <a:lnTo>
                    <a:pt x="170" y="337"/>
                  </a:lnTo>
                  <a:lnTo>
                    <a:pt x="160" y="331"/>
                  </a:lnTo>
                  <a:lnTo>
                    <a:pt x="157" y="321"/>
                  </a:lnTo>
                  <a:lnTo>
                    <a:pt x="160" y="311"/>
                  </a:lnTo>
                  <a:lnTo>
                    <a:pt x="163" y="305"/>
                  </a:lnTo>
                  <a:lnTo>
                    <a:pt x="165" y="304"/>
                  </a:lnTo>
                  <a:lnTo>
                    <a:pt x="160" y="303"/>
                  </a:lnTo>
                  <a:lnTo>
                    <a:pt x="150" y="300"/>
                  </a:lnTo>
                  <a:lnTo>
                    <a:pt x="142" y="290"/>
                  </a:lnTo>
                  <a:lnTo>
                    <a:pt x="142" y="278"/>
                  </a:lnTo>
                  <a:lnTo>
                    <a:pt x="144" y="266"/>
                  </a:lnTo>
                  <a:lnTo>
                    <a:pt x="137" y="252"/>
                  </a:lnTo>
                  <a:lnTo>
                    <a:pt x="116" y="235"/>
                  </a:lnTo>
                  <a:lnTo>
                    <a:pt x="86" y="211"/>
                  </a:lnTo>
                  <a:lnTo>
                    <a:pt x="60" y="189"/>
                  </a:lnTo>
                  <a:lnTo>
                    <a:pt x="53" y="175"/>
                  </a:lnTo>
                  <a:lnTo>
                    <a:pt x="71" y="177"/>
                  </a:lnTo>
                  <a:lnTo>
                    <a:pt x="94" y="190"/>
                  </a:lnTo>
                  <a:lnTo>
                    <a:pt x="109" y="190"/>
                  </a:lnTo>
                  <a:lnTo>
                    <a:pt x="101" y="172"/>
                  </a:lnTo>
                  <a:lnTo>
                    <a:pt x="78" y="148"/>
                  </a:lnTo>
                  <a:lnTo>
                    <a:pt x="56" y="129"/>
                  </a:lnTo>
                  <a:lnTo>
                    <a:pt x="51" y="111"/>
                  </a:lnTo>
                  <a:lnTo>
                    <a:pt x="59" y="92"/>
                  </a:lnTo>
                  <a:lnTo>
                    <a:pt x="56" y="82"/>
                  </a:lnTo>
                  <a:lnTo>
                    <a:pt x="39" y="81"/>
                  </a:lnTo>
                  <a:lnTo>
                    <a:pt x="24" y="77"/>
                  </a:lnTo>
                  <a:lnTo>
                    <a:pt x="18" y="64"/>
                  </a:lnTo>
                  <a:lnTo>
                    <a:pt x="24" y="51"/>
                  </a:lnTo>
                  <a:lnTo>
                    <a:pt x="34" y="42"/>
                  </a:lnTo>
                  <a:lnTo>
                    <a:pt x="33" y="34"/>
                  </a:lnTo>
                  <a:lnTo>
                    <a:pt x="21" y="27"/>
                  </a:lnTo>
                  <a:lnTo>
                    <a:pt x="9" y="23"/>
                  </a:lnTo>
                  <a:lnTo>
                    <a:pt x="3" y="13"/>
                  </a:lnTo>
                  <a:lnTo>
                    <a:pt x="0" y="3"/>
                  </a:lnTo>
                  <a:lnTo>
                    <a:pt x="1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7" name="Freeform 6"/>
            <p:cNvSpPr>
              <a:spLocks/>
            </p:cNvSpPr>
            <p:nvPr/>
          </p:nvSpPr>
          <p:spPr bwMode="auto">
            <a:xfrm>
              <a:off x="8405813" y="845112"/>
              <a:ext cx="344488" cy="123825"/>
            </a:xfrm>
            <a:custGeom>
              <a:avLst/>
              <a:gdLst>
                <a:gd name="T0" fmla="*/ 4993496 w 218"/>
                <a:gd name="T1" fmla="*/ 52922492 h 78"/>
                <a:gd name="T2" fmla="*/ 39954288 w 218"/>
                <a:gd name="T3" fmla="*/ 37801548 h 78"/>
                <a:gd name="T4" fmla="*/ 87398818 w 218"/>
                <a:gd name="T5" fmla="*/ 40322497 h 78"/>
                <a:gd name="T6" fmla="*/ 137340108 w 218"/>
                <a:gd name="T7" fmla="*/ 47883756 h 78"/>
                <a:gd name="T8" fmla="*/ 137340108 w 218"/>
                <a:gd name="T9" fmla="*/ 47883756 h 78"/>
                <a:gd name="T10" fmla="*/ 172299309 w 218"/>
                <a:gd name="T11" fmla="*/ 57962802 h 78"/>
                <a:gd name="T12" fmla="*/ 194773194 w 218"/>
                <a:gd name="T13" fmla="*/ 65524062 h 78"/>
                <a:gd name="T14" fmla="*/ 237224267 w 218"/>
                <a:gd name="T15" fmla="*/ 60483751 h 78"/>
                <a:gd name="T16" fmla="*/ 237224267 w 218"/>
                <a:gd name="T17" fmla="*/ 60483751 h 78"/>
                <a:gd name="T18" fmla="*/ 302149175 w 218"/>
                <a:gd name="T19" fmla="*/ 50403118 h 78"/>
                <a:gd name="T20" fmla="*/ 372067577 w 218"/>
                <a:gd name="T21" fmla="*/ 52922492 h 78"/>
                <a:gd name="T22" fmla="*/ 431997510 w 218"/>
                <a:gd name="T23" fmla="*/ 52922492 h 78"/>
                <a:gd name="T24" fmla="*/ 431997510 w 218"/>
                <a:gd name="T25" fmla="*/ 52922492 h 78"/>
                <a:gd name="T26" fmla="*/ 474448533 w 218"/>
                <a:gd name="T27" fmla="*/ 30241876 h 78"/>
                <a:gd name="T28" fmla="*/ 506910987 w 218"/>
                <a:gd name="T29" fmla="*/ 0 h 78"/>
                <a:gd name="T30" fmla="*/ 531881620 w 218"/>
                <a:gd name="T31" fmla="*/ 0 h 78"/>
                <a:gd name="T32" fmla="*/ 531881620 w 218"/>
                <a:gd name="T33" fmla="*/ 0 h 78"/>
                <a:gd name="T34" fmla="*/ 541870188 w 218"/>
                <a:gd name="T35" fmla="*/ 35282186 h 78"/>
                <a:gd name="T36" fmla="*/ 529384872 w 218"/>
                <a:gd name="T37" fmla="*/ 73083734 h 78"/>
                <a:gd name="T38" fmla="*/ 514401229 w 218"/>
                <a:gd name="T39" fmla="*/ 113406243 h 78"/>
                <a:gd name="T40" fmla="*/ 514401229 w 218"/>
                <a:gd name="T41" fmla="*/ 113406243 h 78"/>
                <a:gd name="T42" fmla="*/ 496922418 w 218"/>
                <a:gd name="T43" fmla="*/ 146169055 h 78"/>
                <a:gd name="T44" fmla="*/ 471951786 w 218"/>
                <a:gd name="T45" fmla="*/ 171370608 h 78"/>
                <a:gd name="T46" fmla="*/ 436992585 w 218"/>
                <a:gd name="T47" fmla="*/ 176410918 h 78"/>
                <a:gd name="T48" fmla="*/ 436992585 w 218"/>
                <a:gd name="T49" fmla="*/ 176410918 h 78"/>
                <a:gd name="T50" fmla="*/ 417015447 w 218"/>
                <a:gd name="T51" fmla="*/ 163810936 h 78"/>
                <a:gd name="T52" fmla="*/ 412020273 w 218"/>
                <a:gd name="T53" fmla="*/ 156249676 h 78"/>
                <a:gd name="T54" fmla="*/ 392044715 w 218"/>
                <a:gd name="T55" fmla="*/ 156249676 h 78"/>
                <a:gd name="T56" fmla="*/ 392044715 w 218"/>
                <a:gd name="T57" fmla="*/ 156249676 h 78"/>
                <a:gd name="T58" fmla="*/ 362079008 w 218"/>
                <a:gd name="T59" fmla="*/ 173891557 h 78"/>
                <a:gd name="T60" fmla="*/ 332113302 w 218"/>
                <a:gd name="T61" fmla="*/ 191531850 h 78"/>
                <a:gd name="T62" fmla="*/ 292160606 w 218"/>
                <a:gd name="T63" fmla="*/ 196572160 h 78"/>
                <a:gd name="T64" fmla="*/ 292160606 w 218"/>
                <a:gd name="T65" fmla="*/ 196572160 h 78"/>
                <a:gd name="T66" fmla="*/ 264691646 w 218"/>
                <a:gd name="T67" fmla="*/ 181451229 h 78"/>
                <a:gd name="T68" fmla="*/ 244716088 w 218"/>
                <a:gd name="T69" fmla="*/ 163810936 h 78"/>
                <a:gd name="T70" fmla="*/ 219743876 w 218"/>
                <a:gd name="T71" fmla="*/ 156249676 h 78"/>
                <a:gd name="T72" fmla="*/ 219743876 w 218"/>
                <a:gd name="T73" fmla="*/ 156249676 h 78"/>
                <a:gd name="T74" fmla="*/ 187282952 w 218"/>
                <a:gd name="T75" fmla="*/ 158769037 h 78"/>
                <a:gd name="T76" fmla="*/ 162310740 w 218"/>
                <a:gd name="T77" fmla="*/ 156249676 h 78"/>
                <a:gd name="T78" fmla="*/ 137340108 w 218"/>
                <a:gd name="T79" fmla="*/ 143648106 h 78"/>
                <a:gd name="T80" fmla="*/ 137340108 w 218"/>
                <a:gd name="T81" fmla="*/ 143648106 h 78"/>
                <a:gd name="T82" fmla="*/ 109872728 w 218"/>
                <a:gd name="T83" fmla="*/ 128527174 h 78"/>
                <a:gd name="T84" fmla="*/ 77410249 w 218"/>
                <a:gd name="T85" fmla="*/ 115927192 h 78"/>
                <a:gd name="T86" fmla="*/ 49941277 w 218"/>
                <a:gd name="T87" fmla="*/ 98286874 h 78"/>
                <a:gd name="T88" fmla="*/ 49941277 w 218"/>
                <a:gd name="T89" fmla="*/ 98286874 h 78"/>
                <a:gd name="T90" fmla="*/ 19977144 w 218"/>
                <a:gd name="T91" fmla="*/ 83165942 h 78"/>
                <a:gd name="T92" fmla="*/ 0 w 218"/>
                <a:gd name="T93" fmla="*/ 73083734 h 78"/>
                <a:gd name="T94" fmla="*/ 4993496 w 218"/>
                <a:gd name="T95" fmla="*/ 52922492 h 78"/>
                <a:gd name="T96" fmla="*/ 4993496 w 218"/>
                <a:gd name="T97" fmla="*/ 52922492 h 78"/>
                <a:gd name="T98" fmla="*/ 4993496 w 218"/>
                <a:gd name="T99" fmla="*/ 52922492 h 7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18"/>
                <a:gd name="T151" fmla="*/ 0 h 78"/>
                <a:gd name="T152" fmla="*/ 218 w 218"/>
                <a:gd name="T153" fmla="*/ 78 h 7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18" h="78">
                  <a:moveTo>
                    <a:pt x="2" y="21"/>
                  </a:moveTo>
                  <a:lnTo>
                    <a:pt x="16" y="15"/>
                  </a:lnTo>
                  <a:lnTo>
                    <a:pt x="35" y="16"/>
                  </a:lnTo>
                  <a:lnTo>
                    <a:pt x="55" y="19"/>
                  </a:lnTo>
                  <a:lnTo>
                    <a:pt x="69" y="23"/>
                  </a:lnTo>
                  <a:lnTo>
                    <a:pt x="78" y="26"/>
                  </a:lnTo>
                  <a:lnTo>
                    <a:pt x="95" y="24"/>
                  </a:lnTo>
                  <a:lnTo>
                    <a:pt x="122" y="20"/>
                  </a:lnTo>
                  <a:lnTo>
                    <a:pt x="150" y="21"/>
                  </a:lnTo>
                  <a:lnTo>
                    <a:pt x="174" y="21"/>
                  </a:lnTo>
                  <a:lnTo>
                    <a:pt x="191" y="12"/>
                  </a:lnTo>
                  <a:lnTo>
                    <a:pt x="204" y="0"/>
                  </a:lnTo>
                  <a:lnTo>
                    <a:pt x="214" y="0"/>
                  </a:lnTo>
                  <a:lnTo>
                    <a:pt x="218" y="14"/>
                  </a:lnTo>
                  <a:lnTo>
                    <a:pt x="213" y="29"/>
                  </a:lnTo>
                  <a:lnTo>
                    <a:pt x="207" y="45"/>
                  </a:lnTo>
                  <a:lnTo>
                    <a:pt x="200" y="58"/>
                  </a:lnTo>
                  <a:lnTo>
                    <a:pt x="190" y="68"/>
                  </a:lnTo>
                  <a:lnTo>
                    <a:pt x="176" y="70"/>
                  </a:lnTo>
                  <a:lnTo>
                    <a:pt x="168" y="65"/>
                  </a:lnTo>
                  <a:lnTo>
                    <a:pt x="166" y="62"/>
                  </a:lnTo>
                  <a:lnTo>
                    <a:pt x="158" y="62"/>
                  </a:lnTo>
                  <a:lnTo>
                    <a:pt x="146" y="69"/>
                  </a:lnTo>
                  <a:lnTo>
                    <a:pt x="134" y="76"/>
                  </a:lnTo>
                  <a:lnTo>
                    <a:pt x="118" y="78"/>
                  </a:lnTo>
                  <a:lnTo>
                    <a:pt x="106" y="72"/>
                  </a:lnTo>
                  <a:lnTo>
                    <a:pt x="98" y="65"/>
                  </a:lnTo>
                  <a:lnTo>
                    <a:pt x="88" y="62"/>
                  </a:lnTo>
                  <a:lnTo>
                    <a:pt x="75" y="63"/>
                  </a:lnTo>
                  <a:lnTo>
                    <a:pt x="65" y="62"/>
                  </a:lnTo>
                  <a:lnTo>
                    <a:pt x="55" y="57"/>
                  </a:lnTo>
                  <a:lnTo>
                    <a:pt x="44" y="51"/>
                  </a:lnTo>
                  <a:lnTo>
                    <a:pt x="31" y="46"/>
                  </a:lnTo>
                  <a:lnTo>
                    <a:pt x="20" y="39"/>
                  </a:lnTo>
                  <a:lnTo>
                    <a:pt x="8" y="33"/>
                  </a:lnTo>
                  <a:lnTo>
                    <a:pt x="0" y="29"/>
                  </a:lnTo>
                  <a:lnTo>
                    <a:pt x="2" y="21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8" name="Freeform 7"/>
            <p:cNvSpPr>
              <a:spLocks/>
            </p:cNvSpPr>
            <p:nvPr/>
          </p:nvSpPr>
          <p:spPr bwMode="auto">
            <a:xfrm>
              <a:off x="8667750" y="565712"/>
              <a:ext cx="63500" cy="157163"/>
            </a:xfrm>
            <a:custGeom>
              <a:avLst/>
              <a:gdLst>
                <a:gd name="T0" fmla="*/ 85685305 w 40"/>
                <a:gd name="T1" fmla="*/ 0 h 100"/>
                <a:gd name="T2" fmla="*/ 100806236 w 40"/>
                <a:gd name="T3" fmla="*/ 9880838 h 100"/>
                <a:gd name="T4" fmla="*/ 100806236 w 40"/>
                <a:gd name="T5" fmla="*/ 49401043 h 100"/>
                <a:gd name="T6" fmla="*/ 93246564 w 40"/>
                <a:gd name="T7" fmla="*/ 116091607 h 100"/>
                <a:gd name="T8" fmla="*/ 93246564 w 40"/>
                <a:gd name="T9" fmla="*/ 116091607 h 100"/>
                <a:gd name="T10" fmla="*/ 85685305 w 40"/>
                <a:gd name="T11" fmla="*/ 185251164 h 100"/>
                <a:gd name="T12" fmla="*/ 73083734 w 40"/>
                <a:gd name="T13" fmla="*/ 232181642 h 100"/>
                <a:gd name="T14" fmla="*/ 40322497 w 40"/>
                <a:gd name="T15" fmla="*/ 244531507 h 100"/>
                <a:gd name="T16" fmla="*/ 40322497 w 40"/>
                <a:gd name="T17" fmla="*/ 244531507 h 100"/>
                <a:gd name="T18" fmla="*/ 7559675 w 40"/>
                <a:gd name="T19" fmla="*/ 219831777 h 100"/>
                <a:gd name="T20" fmla="*/ 0 w 40"/>
                <a:gd name="T21" fmla="*/ 165491066 h 100"/>
                <a:gd name="T22" fmla="*/ 10080624 w 40"/>
                <a:gd name="T23" fmla="*/ 116091607 h 100"/>
                <a:gd name="T24" fmla="*/ 10080624 w 40"/>
                <a:gd name="T25" fmla="*/ 116091607 h 100"/>
                <a:gd name="T26" fmla="*/ 27720927 w 40"/>
                <a:gd name="T27" fmla="*/ 66690552 h 100"/>
                <a:gd name="T28" fmla="*/ 47883757 w 40"/>
                <a:gd name="T29" fmla="*/ 22230706 h 100"/>
                <a:gd name="T30" fmla="*/ 85685305 w 40"/>
                <a:gd name="T31" fmla="*/ 0 h 100"/>
                <a:gd name="T32" fmla="*/ 85685305 w 40"/>
                <a:gd name="T33" fmla="*/ 0 h 100"/>
                <a:gd name="T34" fmla="*/ 85685305 w 40"/>
                <a:gd name="T35" fmla="*/ 0 h 10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0"/>
                <a:gd name="T55" fmla="*/ 0 h 100"/>
                <a:gd name="T56" fmla="*/ 40 w 40"/>
                <a:gd name="T57" fmla="*/ 100 h 10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0" h="100">
                  <a:moveTo>
                    <a:pt x="34" y="0"/>
                  </a:moveTo>
                  <a:lnTo>
                    <a:pt x="40" y="4"/>
                  </a:lnTo>
                  <a:lnTo>
                    <a:pt x="40" y="20"/>
                  </a:lnTo>
                  <a:lnTo>
                    <a:pt x="37" y="47"/>
                  </a:lnTo>
                  <a:lnTo>
                    <a:pt x="34" y="76"/>
                  </a:lnTo>
                  <a:lnTo>
                    <a:pt x="29" y="95"/>
                  </a:lnTo>
                  <a:lnTo>
                    <a:pt x="16" y="100"/>
                  </a:lnTo>
                  <a:lnTo>
                    <a:pt x="3" y="90"/>
                  </a:lnTo>
                  <a:lnTo>
                    <a:pt x="0" y="68"/>
                  </a:lnTo>
                  <a:lnTo>
                    <a:pt x="4" y="47"/>
                  </a:lnTo>
                  <a:lnTo>
                    <a:pt x="11" y="27"/>
                  </a:lnTo>
                  <a:lnTo>
                    <a:pt x="19" y="9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9" name="Freeform 8"/>
            <p:cNvSpPr>
              <a:spLocks/>
            </p:cNvSpPr>
            <p:nvPr/>
          </p:nvSpPr>
          <p:spPr bwMode="auto">
            <a:xfrm>
              <a:off x="8845550" y="614924"/>
              <a:ext cx="228600" cy="328613"/>
            </a:xfrm>
            <a:custGeom>
              <a:avLst/>
              <a:gdLst>
                <a:gd name="T0" fmla="*/ 70564370 w 144"/>
                <a:gd name="T1" fmla="*/ 0 h 208"/>
                <a:gd name="T2" fmla="*/ 113406239 w 144"/>
                <a:gd name="T3" fmla="*/ 27456568 h 208"/>
                <a:gd name="T4" fmla="*/ 133567480 w 144"/>
                <a:gd name="T5" fmla="*/ 97343698 h 208"/>
                <a:gd name="T6" fmla="*/ 138607791 w 144"/>
                <a:gd name="T7" fmla="*/ 179711811 h 208"/>
                <a:gd name="T8" fmla="*/ 138607791 w 144"/>
                <a:gd name="T9" fmla="*/ 179711811 h 208"/>
                <a:gd name="T10" fmla="*/ 128527170 w 144"/>
                <a:gd name="T11" fmla="*/ 257087560 h 208"/>
                <a:gd name="T12" fmla="*/ 120967498 w 144"/>
                <a:gd name="T13" fmla="*/ 324478483 h 208"/>
                <a:gd name="T14" fmla="*/ 133567480 w 144"/>
                <a:gd name="T15" fmla="*/ 361918236 h 208"/>
                <a:gd name="T16" fmla="*/ 133567480 w 144"/>
                <a:gd name="T17" fmla="*/ 361918236 h 208"/>
                <a:gd name="T18" fmla="*/ 161289981 w 144"/>
                <a:gd name="T19" fmla="*/ 384382404 h 208"/>
                <a:gd name="T20" fmla="*/ 183970584 w 144"/>
                <a:gd name="T21" fmla="*/ 399357989 h 208"/>
                <a:gd name="T22" fmla="*/ 209172186 w 144"/>
                <a:gd name="T23" fmla="*/ 381886210 h 208"/>
                <a:gd name="T24" fmla="*/ 209172186 w 144"/>
                <a:gd name="T25" fmla="*/ 381886210 h 208"/>
                <a:gd name="T26" fmla="*/ 224293117 w 144"/>
                <a:gd name="T27" fmla="*/ 321982289 h 208"/>
                <a:gd name="T28" fmla="*/ 231854376 w 144"/>
                <a:gd name="T29" fmla="*/ 252095172 h 208"/>
                <a:gd name="T30" fmla="*/ 254534979 w 144"/>
                <a:gd name="T31" fmla="*/ 212159225 h 208"/>
                <a:gd name="T32" fmla="*/ 254534979 w 144"/>
                <a:gd name="T33" fmla="*/ 212159225 h 208"/>
                <a:gd name="T34" fmla="*/ 302418721 w 144"/>
                <a:gd name="T35" fmla="*/ 217151613 h 208"/>
                <a:gd name="T36" fmla="*/ 347781514 w 144"/>
                <a:gd name="T37" fmla="*/ 247102783 h 208"/>
                <a:gd name="T38" fmla="*/ 362902445 w 144"/>
                <a:gd name="T39" fmla="*/ 307006704 h 208"/>
                <a:gd name="T40" fmla="*/ 362902445 w 144"/>
                <a:gd name="T41" fmla="*/ 307006704 h 208"/>
                <a:gd name="T42" fmla="*/ 342741204 w 144"/>
                <a:gd name="T43" fmla="*/ 386878598 h 208"/>
                <a:gd name="T44" fmla="*/ 309978393 w 144"/>
                <a:gd name="T45" fmla="*/ 459262008 h 208"/>
                <a:gd name="T46" fmla="*/ 267136548 w 144"/>
                <a:gd name="T47" fmla="*/ 499197955 h 208"/>
                <a:gd name="T48" fmla="*/ 267136548 w 144"/>
                <a:gd name="T49" fmla="*/ 499197955 h 208"/>
                <a:gd name="T50" fmla="*/ 199091515 w 144"/>
                <a:gd name="T51" fmla="*/ 511677346 h 208"/>
                <a:gd name="T52" fmla="*/ 123486860 w 144"/>
                <a:gd name="T53" fmla="*/ 516669734 h 208"/>
                <a:gd name="T54" fmla="*/ 75604680 w 144"/>
                <a:gd name="T55" fmla="*/ 491709373 h 208"/>
                <a:gd name="T56" fmla="*/ 75604680 w 144"/>
                <a:gd name="T57" fmla="*/ 491709373 h 208"/>
                <a:gd name="T58" fmla="*/ 57962800 w 144"/>
                <a:gd name="T59" fmla="*/ 441790229 h 208"/>
                <a:gd name="T60" fmla="*/ 45362806 w 144"/>
                <a:gd name="T61" fmla="*/ 381886210 h 208"/>
                <a:gd name="T62" fmla="*/ 37801546 w 144"/>
                <a:gd name="T63" fmla="*/ 307006704 h 208"/>
                <a:gd name="T64" fmla="*/ 37801546 w 144"/>
                <a:gd name="T65" fmla="*/ 307006704 h 208"/>
                <a:gd name="T66" fmla="*/ 27720926 w 144"/>
                <a:gd name="T67" fmla="*/ 257087560 h 208"/>
                <a:gd name="T68" fmla="*/ 12599985 w 144"/>
                <a:gd name="T69" fmla="*/ 197183590 h 208"/>
                <a:gd name="T70" fmla="*/ 0 w 144"/>
                <a:gd name="T71" fmla="*/ 129791087 h 208"/>
                <a:gd name="T72" fmla="*/ 0 w 144"/>
                <a:gd name="T73" fmla="*/ 69887142 h 208"/>
                <a:gd name="T74" fmla="*/ 20161248 w 144"/>
                <a:gd name="T75" fmla="*/ 22464174 h 208"/>
                <a:gd name="T76" fmla="*/ 70564370 w 144"/>
                <a:gd name="T77" fmla="*/ 0 h 208"/>
                <a:gd name="T78" fmla="*/ 70564370 w 144"/>
                <a:gd name="T79" fmla="*/ 0 h 208"/>
                <a:gd name="T80" fmla="*/ 70564370 w 144"/>
                <a:gd name="T81" fmla="*/ 0 h 20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44"/>
                <a:gd name="T124" fmla="*/ 0 h 208"/>
                <a:gd name="T125" fmla="*/ 144 w 144"/>
                <a:gd name="T126" fmla="*/ 208 h 20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44" h="208">
                  <a:moveTo>
                    <a:pt x="28" y="0"/>
                  </a:moveTo>
                  <a:lnTo>
                    <a:pt x="45" y="11"/>
                  </a:lnTo>
                  <a:lnTo>
                    <a:pt x="53" y="39"/>
                  </a:lnTo>
                  <a:lnTo>
                    <a:pt x="55" y="72"/>
                  </a:lnTo>
                  <a:lnTo>
                    <a:pt x="51" y="103"/>
                  </a:lnTo>
                  <a:lnTo>
                    <a:pt x="48" y="131"/>
                  </a:lnTo>
                  <a:lnTo>
                    <a:pt x="53" y="146"/>
                  </a:lnTo>
                  <a:lnTo>
                    <a:pt x="64" y="155"/>
                  </a:lnTo>
                  <a:lnTo>
                    <a:pt x="73" y="161"/>
                  </a:lnTo>
                  <a:lnTo>
                    <a:pt x="83" y="154"/>
                  </a:lnTo>
                  <a:lnTo>
                    <a:pt x="89" y="130"/>
                  </a:lnTo>
                  <a:lnTo>
                    <a:pt x="92" y="101"/>
                  </a:lnTo>
                  <a:lnTo>
                    <a:pt x="101" y="85"/>
                  </a:lnTo>
                  <a:lnTo>
                    <a:pt x="120" y="87"/>
                  </a:lnTo>
                  <a:lnTo>
                    <a:pt x="138" y="99"/>
                  </a:lnTo>
                  <a:lnTo>
                    <a:pt x="144" y="124"/>
                  </a:lnTo>
                  <a:lnTo>
                    <a:pt x="136" y="156"/>
                  </a:lnTo>
                  <a:lnTo>
                    <a:pt x="123" y="185"/>
                  </a:lnTo>
                  <a:lnTo>
                    <a:pt x="106" y="201"/>
                  </a:lnTo>
                  <a:lnTo>
                    <a:pt x="79" y="206"/>
                  </a:lnTo>
                  <a:lnTo>
                    <a:pt x="49" y="208"/>
                  </a:lnTo>
                  <a:lnTo>
                    <a:pt x="30" y="198"/>
                  </a:lnTo>
                  <a:lnTo>
                    <a:pt x="23" y="178"/>
                  </a:lnTo>
                  <a:lnTo>
                    <a:pt x="18" y="154"/>
                  </a:lnTo>
                  <a:lnTo>
                    <a:pt x="15" y="124"/>
                  </a:lnTo>
                  <a:lnTo>
                    <a:pt x="11" y="103"/>
                  </a:lnTo>
                  <a:lnTo>
                    <a:pt x="5" y="79"/>
                  </a:lnTo>
                  <a:lnTo>
                    <a:pt x="0" y="52"/>
                  </a:lnTo>
                  <a:lnTo>
                    <a:pt x="0" y="28"/>
                  </a:lnTo>
                  <a:lnTo>
                    <a:pt x="8" y="9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0" name="Freeform 9"/>
            <p:cNvSpPr>
              <a:spLocks/>
            </p:cNvSpPr>
            <p:nvPr/>
          </p:nvSpPr>
          <p:spPr bwMode="auto">
            <a:xfrm>
              <a:off x="8175625" y="306949"/>
              <a:ext cx="365125" cy="100013"/>
            </a:xfrm>
            <a:custGeom>
              <a:avLst/>
              <a:gdLst>
                <a:gd name="T0" fmla="*/ 0 w 230"/>
                <a:gd name="T1" fmla="*/ 97681425 h 64"/>
                <a:gd name="T2" fmla="*/ 25201562 w 230"/>
                <a:gd name="T3" fmla="*/ 75703579 h 64"/>
                <a:gd name="T4" fmla="*/ 95765937 w 230"/>
                <a:gd name="T5" fmla="*/ 31746311 h 64"/>
                <a:gd name="T6" fmla="*/ 209173806 w 230"/>
                <a:gd name="T7" fmla="*/ 0 h 64"/>
                <a:gd name="T8" fmla="*/ 209173806 w 230"/>
                <a:gd name="T9" fmla="*/ 0 h 64"/>
                <a:gd name="T10" fmla="*/ 309978442 w 230"/>
                <a:gd name="T11" fmla="*/ 0 h 64"/>
                <a:gd name="T12" fmla="*/ 375504075 w 230"/>
                <a:gd name="T13" fmla="*/ 12210959 h 64"/>
                <a:gd name="T14" fmla="*/ 446068530 w 230"/>
                <a:gd name="T15" fmla="*/ 12210959 h 64"/>
                <a:gd name="T16" fmla="*/ 446068530 w 230"/>
                <a:gd name="T17" fmla="*/ 12210959 h 64"/>
                <a:gd name="T18" fmla="*/ 526713509 w 230"/>
                <a:gd name="T19" fmla="*/ 4883446 h 64"/>
                <a:gd name="T20" fmla="*/ 579635982 w 230"/>
                <a:gd name="T21" fmla="*/ 14651904 h 64"/>
                <a:gd name="T22" fmla="*/ 579635982 w 230"/>
                <a:gd name="T23" fmla="*/ 51283228 h 64"/>
                <a:gd name="T24" fmla="*/ 579635982 w 230"/>
                <a:gd name="T25" fmla="*/ 51283228 h 64"/>
                <a:gd name="T26" fmla="*/ 546874753 w 230"/>
                <a:gd name="T27" fmla="*/ 80587023 h 64"/>
                <a:gd name="T28" fmla="*/ 498991004 w 230"/>
                <a:gd name="T29" fmla="*/ 95238921 h 64"/>
                <a:gd name="T30" fmla="*/ 433466958 w 230"/>
                <a:gd name="T31" fmla="*/ 109892406 h 64"/>
                <a:gd name="T32" fmla="*/ 433466958 w 230"/>
                <a:gd name="T33" fmla="*/ 109892406 h 64"/>
                <a:gd name="T34" fmla="*/ 375504075 w 230"/>
                <a:gd name="T35" fmla="*/ 136753697 h 64"/>
                <a:gd name="T36" fmla="*/ 332660636 w 230"/>
                <a:gd name="T37" fmla="*/ 153848098 h 64"/>
                <a:gd name="T38" fmla="*/ 262096280 w 230"/>
                <a:gd name="T39" fmla="*/ 141638704 h 64"/>
                <a:gd name="T40" fmla="*/ 262096280 w 230"/>
                <a:gd name="T41" fmla="*/ 141638704 h 64"/>
                <a:gd name="T42" fmla="*/ 156249696 w 230"/>
                <a:gd name="T43" fmla="*/ 124544303 h 64"/>
                <a:gd name="T44" fmla="*/ 57964397 w 230"/>
                <a:gd name="T45" fmla="*/ 117218354 h 64"/>
                <a:gd name="T46" fmla="*/ 0 w 230"/>
                <a:gd name="T47" fmla="*/ 97681425 h 64"/>
                <a:gd name="T48" fmla="*/ 0 w 230"/>
                <a:gd name="T49" fmla="*/ 97681425 h 64"/>
                <a:gd name="T50" fmla="*/ 0 w 230"/>
                <a:gd name="T51" fmla="*/ 97681425 h 6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30"/>
                <a:gd name="T79" fmla="*/ 0 h 64"/>
                <a:gd name="T80" fmla="*/ 230 w 230"/>
                <a:gd name="T81" fmla="*/ 64 h 6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30" h="64">
                  <a:moveTo>
                    <a:pt x="0" y="41"/>
                  </a:moveTo>
                  <a:lnTo>
                    <a:pt x="10" y="31"/>
                  </a:lnTo>
                  <a:lnTo>
                    <a:pt x="38" y="13"/>
                  </a:lnTo>
                  <a:lnTo>
                    <a:pt x="83" y="0"/>
                  </a:lnTo>
                  <a:lnTo>
                    <a:pt x="123" y="0"/>
                  </a:lnTo>
                  <a:lnTo>
                    <a:pt x="149" y="5"/>
                  </a:lnTo>
                  <a:lnTo>
                    <a:pt x="177" y="5"/>
                  </a:lnTo>
                  <a:lnTo>
                    <a:pt x="209" y="2"/>
                  </a:lnTo>
                  <a:lnTo>
                    <a:pt x="230" y="6"/>
                  </a:lnTo>
                  <a:lnTo>
                    <a:pt x="230" y="21"/>
                  </a:lnTo>
                  <a:lnTo>
                    <a:pt x="217" y="34"/>
                  </a:lnTo>
                  <a:lnTo>
                    <a:pt x="198" y="40"/>
                  </a:lnTo>
                  <a:lnTo>
                    <a:pt x="172" y="46"/>
                  </a:lnTo>
                  <a:lnTo>
                    <a:pt x="149" y="57"/>
                  </a:lnTo>
                  <a:lnTo>
                    <a:pt x="132" y="64"/>
                  </a:lnTo>
                  <a:lnTo>
                    <a:pt x="104" y="59"/>
                  </a:lnTo>
                  <a:lnTo>
                    <a:pt x="62" y="52"/>
                  </a:lnTo>
                  <a:lnTo>
                    <a:pt x="23" y="49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1" name="Freeform 10"/>
            <p:cNvSpPr>
              <a:spLocks/>
            </p:cNvSpPr>
            <p:nvPr/>
          </p:nvSpPr>
          <p:spPr bwMode="auto">
            <a:xfrm>
              <a:off x="5986463" y="362512"/>
              <a:ext cx="109538" cy="103188"/>
            </a:xfrm>
            <a:custGeom>
              <a:avLst/>
              <a:gdLst>
                <a:gd name="T0" fmla="*/ 17641966 w 69"/>
                <a:gd name="T1" fmla="*/ 0 h 65"/>
                <a:gd name="T2" fmla="*/ 75605024 w 69"/>
                <a:gd name="T3" fmla="*/ 7561299 h 65"/>
                <a:gd name="T4" fmla="*/ 128529342 w 69"/>
                <a:gd name="T5" fmla="*/ 50403358 h 65"/>
                <a:gd name="T6" fmla="*/ 163811675 w 69"/>
                <a:gd name="T7" fmla="*/ 103327677 h 65"/>
                <a:gd name="T8" fmla="*/ 163811675 w 69"/>
                <a:gd name="T9" fmla="*/ 103327677 h 65"/>
                <a:gd name="T10" fmla="*/ 173892341 w 69"/>
                <a:gd name="T11" fmla="*/ 146169752 h 65"/>
                <a:gd name="T12" fmla="*/ 168852008 w 69"/>
                <a:gd name="T13" fmla="*/ 163811716 h 65"/>
                <a:gd name="T14" fmla="*/ 143650342 w 69"/>
                <a:gd name="T15" fmla="*/ 161290755 h 65"/>
                <a:gd name="T16" fmla="*/ 143650342 w 69"/>
                <a:gd name="T17" fmla="*/ 161290755 h 65"/>
                <a:gd name="T18" fmla="*/ 110887382 w 69"/>
                <a:gd name="T19" fmla="*/ 156250421 h 65"/>
                <a:gd name="T20" fmla="*/ 78125984 w 69"/>
                <a:gd name="T21" fmla="*/ 151210086 h 65"/>
                <a:gd name="T22" fmla="*/ 47883972 w 69"/>
                <a:gd name="T23" fmla="*/ 128529375 h 65"/>
                <a:gd name="T24" fmla="*/ 47883972 w 69"/>
                <a:gd name="T25" fmla="*/ 128529375 h 65"/>
                <a:gd name="T26" fmla="*/ 20161339 w 69"/>
                <a:gd name="T27" fmla="*/ 80645378 h 65"/>
                <a:gd name="T28" fmla="*/ 0 w 69"/>
                <a:gd name="T29" fmla="*/ 30242020 h 65"/>
                <a:gd name="T30" fmla="*/ 17641966 w 69"/>
                <a:gd name="T31" fmla="*/ 0 h 65"/>
                <a:gd name="T32" fmla="*/ 17641966 w 69"/>
                <a:gd name="T33" fmla="*/ 0 h 65"/>
                <a:gd name="T34" fmla="*/ 17641966 w 69"/>
                <a:gd name="T35" fmla="*/ 0 h 6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9"/>
                <a:gd name="T55" fmla="*/ 0 h 65"/>
                <a:gd name="T56" fmla="*/ 69 w 69"/>
                <a:gd name="T57" fmla="*/ 65 h 6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9" h="65">
                  <a:moveTo>
                    <a:pt x="7" y="0"/>
                  </a:moveTo>
                  <a:lnTo>
                    <a:pt x="30" y="3"/>
                  </a:lnTo>
                  <a:lnTo>
                    <a:pt x="51" y="20"/>
                  </a:lnTo>
                  <a:lnTo>
                    <a:pt x="65" y="41"/>
                  </a:lnTo>
                  <a:lnTo>
                    <a:pt x="69" y="58"/>
                  </a:lnTo>
                  <a:lnTo>
                    <a:pt x="67" y="65"/>
                  </a:lnTo>
                  <a:lnTo>
                    <a:pt x="57" y="64"/>
                  </a:lnTo>
                  <a:lnTo>
                    <a:pt x="44" y="62"/>
                  </a:lnTo>
                  <a:lnTo>
                    <a:pt x="31" y="60"/>
                  </a:lnTo>
                  <a:lnTo>
                    <a:pt x="19" y="51"/>
                  </a:lnTo>
                  <a:lnTo>
                    <a:pt x="8" y="32"/>
                  </a:lnTo>
                  <a:lnTo>
                    <a:pt x="0" y="1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2" name="Freeform 11"/>
            <p:cNvSpPr>
              <a:spLocks/>
            </p:cNvSpPr>
            <p:nvPr/>
          </p:nvSpPr>
          <p:spPr bwMode="auto">
            <a:xfrm>
              <a:off x="7262813" y="510149"/>
              <a:ext cx="1655763" cy="1249363"/>
            </a:xfrm>
            <a:custGeom>
              <a:avLst/>
              <a:gdLst>
                <a:gd name="T0" fmla="*/ 263100084 w 1046"/>
                <a:gd name="T1" fmla="*/ 1881030717 h 791"/>
                <a:gd name="T2" fmla="*/ 633948182 w 1046"/>
                <a:gd name="T3" fmla="*/ 1733841270 h 791"/>
                <a:gd name="T4" fmla="*/ 646475622 w 1046"/>
                <a:gd name="T5" fmla="*/ 1673966633 h 791"/>
                <a:gd name="T6" fmla="*/ 719142372 w 1046"/>
                <a:gd name="T7" fmla="*/ 1621576721 h 791"/>
                <a:gd name="T8" fmla="*/ 761739467 w 1046"/>
                <a:gd name="T9" fmla="*/ 1566693216 h 791"/>
                <a:gd name="T10" fmla="*/ 784291709 w 1046"/>
                <a:gd name="T11" fmla="*/ 1409524663 h 791"/>
                <a:gd name="T12" fmla="*/ 771762686 w 1046"/>
                <a:gd name="T13" fmla="*/ 1279799441 h 791"/>
                <a:gd name="T14" fmla="*/ 796819149 w 1046"/>
                <a:gd name="T15" fmla="*/ 1055272711 h 791"/>
                <a:gd name="T16" fmla="*/ 887025146 w 1046"/>
                <a:gd name="T17" fmla="*/ 938020582 h 791"/>
                <a:gd name="T18" fmla="*/ 987254164 w 1046"/>
                <a:gd name="T19" fmla="*/ 893114604 h 791"/>
                <a:gd name="T20" fmla="*/ 1122562863 w 1046"/>
                <a:gd name="T21" fmla="*/ 888125051 h 791"/>
                <a:gd name="T22" fmla="*/ 1177688981 w 1046"/>
                <a:gd name="T23" fmla="*/ 947999688 h 791"/>
                <a:gd name="T24" fmla="*/ 1245344122 w 1046"/>
                <a:gd name="T25" fmla="*/ 1132609994 h 791"/>
                <a:gd name="T26" fmla="*/ 1378147017 w 1046"/>
                <a:gd name="T27" fmla="*/ 1284788994 h 791"/>
                <a:gd name="T28" fmla="*/ 1445802158 w 1046"/>
                <a:gd name="T29" fmla="*/ 1389566450 h 791"/>
                <a:gd name="T30" fmla="*/ 1495916667 w 1046"/>
                <a:gd name="T31" fmla="*/ 1367114251 h 791"/>
                <a:gd name="T32" fmla="*/ 1523478935 w 1046"/>
                <a:gd name="T33" fmla="*/ 1446945521 h 791"/>
                <a:gd name="T34" fmla="*/ 1656281829 w 1046"/>
                <a:gd name="T35" fmla="*/ 1419503769 h 791"/>
                <a:gd name="T36" fmla="*/ 1706396734 w 1046"/>
                <a:gd name="T37" fmla="*/ 1247366556 h 791"/>
                <a:gd name="T38" fmla="*/ 1701385125 w 1046"/>
                <a:gd name="T39" fmla="*/ 1082714463 h 791"/>
                <a:gd name="T40" fmla="*/ 1728948975 w 1046"/>
                <a:gd name="T41" fmla="*/ 1022841405 h 791"/>
                <a:gd name="T42" fmla="*/ 1801614143 w 1046"/>
                <a:gd name="T43" fmla="*/ 1180009959 h 791"/>
                <a:gd name="T44" fmla="*/ 1929405428 w 1046"/>
                <a:gd name="T45" fmla="*/ 1037810065 h 791"/>
                <a:gd name="T46" fmla="*/ 1987037351 w 1046"/>
                <a:gd name="T47" fmla="*/ 980430994 h 791"/>
                <a:gd name="T48" fmla="*/ 2062209906 w 1046"/>
                <a:gd name="T49" fmla="*/ 1060262264 h 791"/>
                <a:gd name="T50" fmla="*/ 2114828636 w 1046"/>
                <a:gd name="T51" fmla="*/ 1100177109 h 791"/>
                <a:gd name="T52" fmla="*/ 1929405428 w 1046"/>
                <a:gd name="T53" fmla="*/ 1254851676 h 791"/>
                <a:gd name="T54" fmla="*/ 1889314138 w 1046"/>
                <a:gd name="T55" fmla="*/ 1534261911 h 791"/>
                <a:gd name="T56" fmla="*/ 1992048960 w 1046"/>
                <a:gd name="T57" fmla="*/ 1683945739 h 791"/>
                <a:gd name="T58" fmla="*/ 2029634446 w 1046"/>
                <a:gd name="T59" fmla="*/ 1651514039 h 791"/>
                <a:gd name="T60" fmla="*/ 2099795392 w 1046"/>
                <a:gd name="T61" fmla="*/ 1696420412 h 791"/>
                <a:gd name="T62" fmla="*/ 2147483647 w 1046"/>
                <a:gd name="T63" fmla="*/ 1494345486 h 791"/>
                <a:gd name="T64" fmla="*/ 2147483647 w 1046"/>
                <a:gd name="T65" fmla="*/ 1254851676 h 791"/>
                <a:gd name="T66" fmla="*/ 2147483647 w 1046"/>
                <a:gd name="T67" fmla="*/ 1192483052 h 791"/>
                <a:gd name="T68" fmla="*/ 2147483647 w 1046"/>
                <a:gd name="T69" fmla="*/ 1045293605 h 791"/>
                <a:gd name="T70" fmla="*/ 2147483647 w 1046"/>
                <a:gd name="T71" fmla="*/ 775862278 h 791"/>
                <a:gd name="T72" fmla="*/ 2147483647 w 1046"/>
                <a:gd name="T73" fmla="*/ 708504101 h 791"/>
                <a:gd name="T74" fmla="*/ 2147483647 w 1046"/>
                <a:gd name="T75" fmla="*/ 755904066 h 791"/>
                <a:gd name="T76" fmla="*/ 2147483647 w 1046"/>
                <a:gd name="T77" fmla="*/ 795820491 h 791"/>
                <a:gd name="T78" fmla="*/ 2067219932 w 1046"/>
                <a:gd name="T79" fmla="*/ 800810044 h 791"/>
                <a:gd name="T80" fmla="*/ 1886808333 w 1046"/>
                <a:gd name="T81" fmla="*/ 720978774 h 791"/>
                <a:gd name="T82" fmla="*/ 1726443171 w 1046"/>
                <a:gd name="T83" fmla="*/ 598735513 h 791"/>
                <a:gd name="T84" fmla="*/ 1648764416 w 1046"/>
                <a:gd name="T85" fmla="*/ 618693725 h 791"/>
                <a:gd name="T86" fmla="*/ 1641247002 w 1046"/>
                <a:gd name="T87" fmla="*/ 399158028 h 791"/>
                <a:gd name="T88" fmla="*/ 1500926693 w 1046"/>
                <a:gd name="T89" fmla="*/ 459031185 h 791"/>
                <a:gd name="T90" fmla="*/ 1403205063 w 1046"/>
                <a:gd name="T91" fmla="*/ 431589433 h 791"/>
                <a:gd name="T92" fmla="*/ 1307987654 w 1046"/>
                <a:gd name="T93" fmla="*/ 451547645 h 791"/>
                <a:gd name="T94" fmla="*/ 1450813767 w 1046"/>
                <a:gd name="T95" fmla="*/ 339283391 h 791"/>
                <a:gd name="T96" fmla="*/ 1636236976 w 1046"/>
                <a:gd name="T97" fmla="*/ 129726850 h 791"/>
                <a:gd name="T98" fmla="*/ 1438284744 w 1046"/>
                <a:gd name="T99" fmla="*/ 2493988 h 791"/>
                <a:gd name="T100" fmla="*/ 1190218004 w 1046"/>
                <a:gd name="T101" fmla="*/ 99789507 h 791"/>
                <a:gd name="T102" fmla="*/ 1079965768 w 1046"/>
                <a:gd name="T103" fmla="*/ 286893874 h 791"/>
                <a:gd name="T104" fmla="*/ 859462878 w 1046"/>
                <a:gd name="T105" fmla="*/ 566304207 h 791"/>
                <a:gd name="T106" fmla="*/ 736683004 w 1046"/>
                <a:gd name="T107" fmla="*/ 913072817 h 791"/>
                <a:gd name="T108" fmla="*/ 613901745 w 1046"/>
                <a:gd name="T109" fmla="*/ 1172524839 h 791"/>
                <a:gd name="T110" fmla="*/ 466064023 w 1046"/>
                <a:gd name="T111" fmla="*/ 1409524663 h 791"/>
                <a:gd name="T112" fmla="*/ 320732006 w 1046"/>
                <a:gd name="T113" fmla="*/ 1723862164 h 791"/>
                <a:gd name="T114" fmla="*/ 65149361 w 1046"/>
                <a:gd name="T115" fmla="*/ 1900987350 h 79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46"/>
                <a:gd name="T175" fmla="*/ 0 h 791"/>
                <a:gd name="T176" fmla="*/ 1046 w 1046"/>
                <a:gd name="T177" fmla="*/ 791 h 79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46" h="791">
                  <a:moveTo>
                    <a:pt x="0" y="791"/>
                  </a:moveTo>
                  <a:lnTo>
                    <a:pt x="20" y="783"/>
                  </a:lnTo>
                  <a:lnTo>
                    <a:pt x="65" y="767"/>
                  </a:lnTo>
                  <a:lnTo>
                    <a:pt x="105" y="758"/>
                  </a:lnTo>
                  <a:lnTo>
                    <a:pt x="120" y="752"/>
                  </a:lnTo>
                  <a:lnTo>
                    <a:pt x="157" y="737"/>
                  </a:lnTo>
                  <a:lnTo>
                    <a:pt x="201" y="719"/>
                  </a:lnTo>
                  <a:lnTo>
                    <a:pt x="239" y="705"/>
                  </a:lnTo>
                  <a:lnTo>
                    <a:pt x="254" y="699"/>
                  </a:lnTo>
                  <a:lnTo>
                    <a:pt x="254" y="691"/>
                  </a:lnTo>
                  <a:lnTo>
                    <a:pt x="255" y="682"/>
                  </a:lnTo>
                  <a:lnTo>
                    <a:pt x="259" y="674"/>
                  </a:lnTo>
                  <a:lnTo>
                    <a:pt x="264" y="667"/>
                  </a:lnTo>
                  <a:lnTo>
                    <a:pt x="270" y="662"/>
                  </a:lnTo>
                  <a:lnTo>
                    <a:pt x="280" y="659"/>
                  </a:lnTo>
                  <a:lnTo>
                    <a:pt x="288" y="653"/>
                  </a:lnTo>
                  <a:lnTo>
                    <a:pt x="297" y="656"/>
                  </a:lnTo>
                  <a:lnTo>
                    <a:pt x="305" y="657"/>
                  </a:lnTo>
                  <a:lnTo>
                    <a:pt x="302" y="645"/>
                  </a:lnTo>
                  <a:lnTo>
                    <a:pt x="305" y="631"/>
                  </a:lnTo>
                  <a:lnTo>
                    <a:pt x="300" y="617"/>
                  </a:lnTo>
                  <a:lnTo>
                    <a:pt x="305" y="599"/>
                  </a:lnTo>
                  <a:lnTo>
                    <a:pt x="316" y="584"/>
                  </a:lnTo>
                  <a:lnTo>
                    <a:pt x="314" y="568"/>
                  </a:lnTo>
                  <a:lnTo>
                    <a:pt x="312" y="552"/>
                  </a:lnTo>
                  <a:lnTo>
                    <a:pt x="308" y="535"/>
                  </a:lnTo>
                  <a:lnTo>
                    <a:pt x="309" y="516"/>
                  </a:lnTo>
                  <a:lnTo>
                    <a:pt x="309" y="494"/>
                  </a:lnTo>
                  <a:lnTo>
                    <a:pt x="302" y="469"/>
                  </a:lnTo>
                  <a:lnTo>
                    <a:pt x="314" y="447"/>
                  </a:lnTo>
                  <a:lnTo>
                    <a:pt x="319" y="425"/>
                  </a:lnTo>
                  <a:lnTo>
                    <a:pt x="320" y="399"/>
                  </a:lnTo>
                  <a:lnTo>
                    <a:pt x="328" y="377"/>
                  </a:lnTo>
                  <a:lnTo>
                    <a:pt x="350" y="369"/>
                  </a:lnTo>
                  <a:lnTo>
                    <a:pt x="355" y="378"/>
                  </a:lnTo>
                  <a:lnTo>
                    <a:pt x="362" y="385"/>
                  </a:lnTo>
                  <a:lnTo>
                    <a:pt x="372" y="385"/>
                  </a:lnTo>
                  <a:lnTo>
                    <a:pt x="382" y="371"/>
                  </a:lnTo>
                  <a:lnTo>
                    <a:pt x="395" y="360"/>
                  </a:lnTo>
                  <a:lnTo>
                    <a:pt x="408" y="347"/>
                  </a:lnTo>
                  <a:lnTo>
                    <a:pt x="424" y="347"/>
                  </a:lnTo>
                  <a:lnTo>
                    <a:pt x="437" y="351"/>
                  </a:lnTo>
                  <a:lnTo>
                    <a:pt x="449" y="358"/>
                  </a:lnTo>
                  <a:lnTo>
                    <a:pt x="454" y="367"/>
                  </a:lnTo>
                  <a:lnTo>
                    <a:pt x="465" y="371"/>
                  </a:lnTo>
                  <a:lnTo>
                    <a:pt x="471" y="382"/>
                  </a:lnTo>
                  <a:lnTo>
                    <a:pt x="473" y="398"/>
                  </a:lnTo>
                  <a:lnTo>
                    <a:pt x="482" y="411"/>
                  </a:lnTo>
                  <a:lnTo>
                    <a:pt x="489" y="425"/>
                  </a:lnTo>
                  <a:lnTo>
                    <a:pt x="498" y="456"/>
                  </a:lnTo>
                  <a:lnTo>
                    <a:pt x="514" y="483"/>
                  </a:lnTo>
                  <a:lnTo>
                    <a:pt x="521" y="515"/>
                  </a:lnTo>
                  <a:lnTo>
                    <a:pt x="536" y="517"/>
                  </a:lnTo>
                  <a:lnTo>
                    <a:pt x="552" y="518"/>
                  </a:lnTo>
                  <a:lnTo>
                    <a:pt x="556" y="533"/>
                  </a:lnTo>
                  <a:lnTo>
                    <a:pt x="566" y="538"/>
                  </a:lnTo>
                  <a:lnTo>
                    <a:pt x="570" y="551"/>
                  </a:lnTo>
                  <a:lnTo>
                    <a:pt x="579" y="560"/>
                  </a:lnTo>
                  <a:lnTo>
                    <a:pt x="583" y="554"/>
                  </a:lnTo>
                  <a:lnTo>
                    <a:pt x="590" y="551"/>
                  </a:lnTo>
                  <a:lnTo>
                    <a:pt x="599" y="551"/>
                  </a:lnTo>
                  <a:lnTo>
                    <a:pt x="607" y="560"/>
                  </a:lnTo>
                  <a:lnTo>
                    <a:pt x="610" y="570"/>
                  </a:lnTo>
                  <a:lnTo>
                    <a:pt x="608" y="583"/>
                  </a:lnTo>
                  <a:lnTo>
                    <a:pt x="610" y="583"/>
                  </a:lnTo>
                  <a:lnTo>
                    <a:pt x="614" y="584"/>
                  </a:lnTo>
                  <a:lnTo>
                    <a:pt x="615" y="585"/>
                  </a:lnTo>
                  <a:lnTo>
                    <a:pt x="636" y="575"/>
                  </a:lnTo>
                  <a:lnTo>
                    <a:pt x="663" y="572"/>
                  </a:lnTo>
                  <a:lnTo>
                    <a:pt x="681" y="564"/>
                  </a:lnTo>
                  <a:lnTo>
                    <a:pt x="688" y="543"/>
                  </a:lnTo>
                  <a:lnTo>
                    <a:pt x="685" y="521"/>
                  </a:lnTo>
                  <a:lnTo>
                    <a:pt x="683" y="503"/>
                  </a:lnTo>
                  <a:lnTo>
                    <a:pt x="683" y="484"/>
                  </a:lnTo>
                  <a:lnTo>
                    <a:pt x="680" y="460"/>
                  </a:lnTo>
                  <a:lnTo>
                    <a:pt x="681" y="436"/>
                  </a:lnTo>
                  <a:lnTo>
                    <a:pt x="684" y="410"/>
                  </a:lnTo>
                  <a:lnTo>
                    <a:pt x="685" y="389"/>
                  </a:lnTo>
                  <a:lnTo>
                    <a:pt x="688" y="390"/>
                  </a:lnTo>
                  <a:lnTo>
                    <a:pt x="692" y="412"/>
                  </a:lnTo>
                  <a:lnTo>
                    <a:pt x="694" y="438"/>
                  </a:lnTo>
                  <a:lnTo>
                    <a:pt x="698" y="457"/>
                  </a:lnTo>
                  <a:lnTo>
                    <a:pt x="708" y="469"/>
                  </a:lnTo>
                  <a:lnTo>
                    <a:pt x="721" y="475"/>
                  </a:lnTo>
                  <a:lnTo>
                    <a:pt x="737" y="469"/>
                  </a:lnTo>
                  <a:lnTo>
                    <a:pt x="753" y="454"/>
                  </a:lnTo>
                  <a:lnTo>
                    <a:pt x="766" y="435"/>
                  </a:lnTo>
                  <a:lnTo>
                    <a:pt x="772" y="418"/>
                  </a:lnTo>
                  <a:lnTo>
                    <a:pt x="777" y="403"/>
                  </a:lnTo>
                  <a:lnTo>
                    <a:pt x="786" y="393"/>
                  </a:lnTo>
                  <a:lnTo>
                    <a:pt x="795" y="395"/>
                  </a:lnTo>
                  <a:lnTo>
                    <a:pt x="797" y="407"/>
                  </a:lnTo>
                  <a:lnTo>
                    <a:pt x="795" y="420"/>
                  </a:lnTo>
                  <a:lnTo>
                    <a:pt x="802" y="429"/>
                  </a:lnTo>
                  <a:lnTo>
                    <a:pt x="825" y="427"/>
                  </a:lnTo>
                  <a:lnTo>
                    <a:pt x="850" y="418"/>
                  </a:lnTo>
                  <a:lnTo>
                    <a:pt x="863" y="413"/>
                  </a:lnTo>
                  <a:lnTo>
                    <a:pt x="859" y="429"/>
                  </a:lnTo>
                  <a:lnTo>
                    <a:pt x="846" y="443"/>
                  </a:lnTo>
                  <a:lnTo>
                    <a:pt x="833" y="454"/>
                  </a:lnTo>
                  <a:lnTo>
                    <a:pt x="811" y="466"/>
                  </a:lnTo>
                  <a:lnTo>
                    <a:pt x="783" y="483"/>
                  </a:lnTo>
                  <a:lnTo>
                    <a:pt x="772" y="506"/>
                  </a:lnTo>
                  <a:lnTo>
                    <a:pt x="770" y="525"/>
                  </a:lnTo>
                  <a:lnTo>
                    <a:pt x="765" y="555"/>
                  </a:lnTo>
                  <a:lnTo>
                    <a:pt x="759" y="587"/>
                  </a:lnTo>
                  <a:lnTo>
                    <a:pt x="756" y="618"/>
                  </a:lnTo>
                  <a:lnTo>
                    <a:pt x="759" y="641"/>
                  </a:lnTo>
                  <a:lnTo>
                    <a:pt x="773" y="667"/>
                  </a:lnTo>
                  <a:lnTo>
                    <a:pt x="787" y="680"/>
                  </a:lnTo>
                  <a:lnTo>
                    <a:pt x="797" y="678"/>
                  </a:lnTo>
                  <a:lnTo>
                    <a:pt x="805" y="670"/>
                  </a:lnTo>
                  <a:lnTo>
                    <a:pt x="810" y="666"/>
                  </a:lnTo>
                  <a:lnTo>
                    <a:pt x="812" y="665"/>
                  </a:lnTo>
                  <a:lnTo>
                    <a:pt x="816" y="671"/>
                  </a:lnTo>
                  <a:lnTo>
                    <a:pt x="826" y="680"/>
                  </a:lnTo>
                  <a:lnTo>
                    <a:pt x="840" y="683"/>
                  </a:lnTo>
                  <a:lnTo>
                    <a:pt x="854" y="669"/>
                  </a:lnTo>
                  <a:lnTo>
                    <a:pt x="863" y="645"/>
                  </a:lnTo>
                  <a:lnTo>
                    <a:pt x="868" y="626"/>
                  </a:lnTo>
                  <a:lnTo>
                    <a:pt x="879" y="602"/>
                  </a:lnTo>
                  <a:lnTo>
                    <a:pt x="897" y="567"/>
                  </a:lnTo>
                  <a:lnTo>
                    <a:pt x="903" y="541"/>
                  </a:lnTo>
                  <a:lnTo>
                    <a:pt x="896" y="524"/>
                  </a:lnTo>
                  <a:lnTo>
                    <a:pt x="890" y="506"/>
                  </a:lnTo>
                  <a:lnTo>
                    <a:pt x="898" y="493"/>
                  </a:lnTo>
                  <a:lnTo>
                    <a:pt x="914" y="489"/>
                  </a:lnTo>
                  <a:lnTo>
                    <a:pt x="927" y="488"/>
                  </a:lnTo>
                  <a:lnTo>
                    <a:pt x="939" y="480"/>
                  </a:lnTo>
                  <a:lnTo>
                    <a:pt x="948" y="461"/>
                  </a:lnTo>
                  <a:lnTo>
                    <a:pt x="958" y="439"/>
                  </a:lnTo>
                  <a:lnTo>
                    <a:pt x="977" y="421"/>
                  </a:lnTo>
                  <a:lnTo>
                    <a:pt x="1001" y="401"/>
                  </a:lnTo>
                  <a:lnTo>
                    <a:pt x="1023" y="374"/>
                  </a:lnTo>
                  <a:lnTo>
                    <a:pt x="1038" y="344"/>
                  </a:lnTo>
                  <a:lnTo>
                    <a:pt x="1045" y="313"/>
                  </a:lnTo>
                  <a:lnTo>
                    <a:pt x="1046" y="289"/>
                  </a:lnTo>
                  <a:lnTo>
                    <a:pt x="1038" y="279"/>
                  </a:lnTo>
                  <a:lnTo>
                    <a:pt x="1012" y="280"/>
                  </a:lnTo>
                  <a:lnTo>
                    <a:pt x="979" y="285"/>
                  </a:lnTo>
                  <a:lnTo>
                    <a:pt x="954" y="295"/>
                  </a:lnTo>
                  <a:lnTo>
                    <a:pt x="940" y="303"/>
                  </a:lnTo>
                  <a:lnTo>
                    <a:pt x="928" y="305"/>
                  </a:lnTo>
                  <a:lnTo>
                    <a:pt x="916" y="305"/>
                  </a:lnTo>
                  <a:lnTo>
                    <a:pt x="904" y="307"/>
                  </a:lnTo>
                  <a:lnTo>
                    <a:pt x="894" y="313"/>
                  </a:lnTo>
                  <a:lnTo>
                    <a:pt x="880" y="321"/>
                  </a:lnTo>
                  <a:lnTo>
                    <a:pt x="864" y="330"/>
                  </a:lnTo>
                  <a:lnTo>
                    <a:pt x="847" y="336"/>
                  </a:lnTo>
                  <a:lnTo>
                    <a:pt x="835" y="334"/>
                  </a:lnTo>
                  <a:lnTo>
                    <a:pt x="827" y="323"/>
                  </a:lnTo>
                  <a:lnTo>
                    <a:pt x="817" y="315"/>
                  </a:lnTo>
                  <a:lnTo>
                    <a:pt x="802" y="313"/>
                  </a:lnTo>
                  <a:lnTo>
                    <a:pt x="781" y="307"/>
                  </a:lnTo>
                  <a:lnTo>
                    <a:pt x="755" y="290"/>
                  </a:lnTo>
                  <a:lnTo>
                    <a:pt x="731" y="272"/>
                  </a:lnTo>
                  <a:lnTo>
                    <a:pt x="716" y="256"/>
                  </a:lnTo>
                  <a:lnTo>
                    <a:pt x="704" y="243"/>
                  </a:lnTo>
                  <a:lnTo>
                    <a:pt x="691" y="241"/>
                  </a:lnTo>
                  <a:lnTo>
                    <a:pt x="676" y="248"/>
                  </a:lnTo>
                  <a:lnTo>
                    <a:pt x="664" y="253"/>
                  </a:lnTo>
                  <a:lnTo>
                    <a:pt x="660" y="249"/>
                  </a:lnTo>
                  <a:lnTo>
                    <a:pt x="668" y="220"/>
                  </a:lnTo>
                  <a:lnTo>
                    <a:pt x="675" y="179"/>
                  </a:lnTo>
                  <a:lnTo>
                    <a:pt x="670" y="159"/>
                  </a:lnTo>
                  <a:lnTo>
                    <a:pt x="657" y="161"/>
                  </a:lnTo>
                  <a:lnTo>
                    <a:pt x="645" y="168"/>
                  </a:lnTo>
                  <a:lnTo>
                    <a:pt x="632" y="177"/>
                  </a:lnTo>
                  <a:lnTo>
                    <a:pt x="617" y="184"/>
                  </a:lnTo>
                  <a:lnTo>
                    <a:pt x="601" y="185"/>
                  </a:lnTo>
                  <a:lnTo>
                    <a:pt x="587" y="182"/>
                  </a:lnTo>
                  <a:lnTo>
                    <a:pt x="581" y="175"/>
                  </a:lnTo>
                  <a:lnTo>
                    <a:pt x="576" y="171"/>
                  </a:lnTo>
                  <a:lnTo>
                    <a:pt x="562" y="174"/>
                  </a:lnTo>
                  <a:lnTo>
                    <a:pt x="541" y="184"/>
                  </a:lnTo>
                  <a:lnTo>
                    <a:pt x="528" y="188"/>
                  </a:lnTo>
                  <a:lnTo>
                    <a:pt x="524" y="182"/>
                  </a:lnTo>
                  <a:lnTo>
                    <a:pt x="533" y="166"/>
                  </a:lnTo>
                  <a:lnTo>
                    <a:pt x="548" y="150"/>
                  </a:lnTo>
                  <a:lnTo>
                    <a:pt x="562" y="143"/>
                  </a:lnTo>
                  <a:lnTo>
                    <a:pt x="581" y="137"/>
                  </a:lnTo>
                  <a:lnTo>
                    <a:pt x="615" y="121"/>
                  </a:lnTo>
                  <a:lnTo>
                    <a:pt x="645" y="100"/>
                  </a:lnTo>
                  <a:lnTo>
                    <a:pt x="658" y="77"/>
                  </a:lnTo>
                  <a:lnTo>
                    <a:pt x="655" y="52"/>
                  </a:lnTo>
                  <a:lnTo>
                    <a:pt x="648" y="27"/>
                  </a:lnTo>
                  <a:lnTo>
                    <a:pt x="632" y="8"/>
                  </a:lnTo>
                  <a:lnTo>
                    <a:pt x="605" y="0"/>
                  </a:lnTo>
                  <a:lnTo>
                    <a:pt x="576" y="1"/>
                  </a:lnTo>
                  <a:lnTo>
                    <a:pt x="544" y="8"/>
                  </a:lnTo>
                  <a:lnTo>
                    <a:pt x="515" y="18"/>
                  </a:lnTo>
                  <a:lnTo>
                    <a:pt x="491" y="29"/>
                  </a:lnTo>
                  <a:lnTo>
                    <a:pt x="476" y="40"/>
                  </a:lnTo>
                  <a:lnTo>
                    <a:pt x="464" y="62"/>
                  </a:lnTo>
                  <a:lnTo>
                    <a:pt x="456" y="85"/>
                  </a:lnTo>
                  <a:lnTo>
                    <a:pt x="445" y="102"/>
                  </a:lnTo>
                  <a:lnTo>
                    <a:pt x="432" y="116"/>
                  </a:lnTo>
                  <a:lnTo>
                    <a:pt x="411" y="140"/>
                  </a:lnTo>
                  <a:lnTo>
                    <a:pt x="386" y="169"/>
                  </a:lnTo>
                  <a:lnTo>
                    <a:pt x="362" y="201"/>
                  </a:lnTo>
                  <a:lnTo>
                    <a:pt x="344" y="228"/>
                  </a:lnTo>
                  <a:lnTo>
                    <a:pt x="333" y="252"/>
                  </a:lnTo>
                  <a:lnTo>
                    <a:pt x="322" y="282"/>
                  </a:lnTo>
                  <a:lnTo>
                    <a:pt x="312" y="313"/>
                  </a:lnTo>
                  <a:lnTo>
                    <a:pt x="303" y="343"/>
                  </a:lnTo>
                  <a:lnTo>
                    <a:pt x="295" y="368"/>
                  </a:lnTo>
                  <a:lnTo>
                    <a:pt x="289" y="385"/>
                  </a:lnTo>
                  <a:lnTo>
                    <a:pt x="273" y="418"/>
                  </a:lnTo>
                  <a:lnTo>
                    <a:pt x="255" y="455"/>
                  </a:lnTo>
                  <a:lnTo>
                    <a:pt x="246" y="472"/>
                  </a:lnTo>
                  <a:lnTo>
                    <a:pt x="235" y="488"/>
                  </a:lnTo>
                  <a:lnTo>
                    <a:pt x="210" y="525"/>
                  </a:lnTo>
                  <a:lnTo>
                    <a:pt x="187" y="568"/>
                  </a:lnTo>
                  <a:lnTo>
                    <a:pt x="172" y="602"/>
                  </a:lnTo>
                  <a:lnTo>
                    <a:pt x="155" y="636"/>
                  </a:lnTo>
                  <a:lnTo>
                    <a:pt x="139" y="669"/>
                  </a:lnTo>
                  <a:lnTo>
                    <a:pt x="128" y="695"/>
                  </a:lnTo>
                  <a:lnTo>
                    <a:pt x="112" y="714"/>
                  </a:lnTo>
                  <a:lnTo>
                    <a:pt x="83" y="735"/>
                  </a:lnTo>
                  <a:lnTo>
                    <a:pt x="51" y="753"/>
                  </a:lnTo>
                  <a:lnTo>
                    <a:pt x="26" y="766"/>
                  </a:lnTo>
                  <a:lnTo>
                    <a:pt x="16" y="771"/>
                  </a:lnTo>
                  <a:lnTo>
                    <a:pt x="0" y="791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479425" y="1039813"/>
            <a:ext cx="7767638" cy="4887912"/>
            <a:chOff x="507" y="944"/>
            <a:chExt cx="4748" cy="2947"/>
          </a:xfrm>
        </p:grpSpPr>
        <p:sp>
          <p:nvSpPr>
            <p:cNvPr id="15695" name="Freeform 13"/>
            <p:cNvSpPr>
              <a:spLocks/>
            </p:cNvSpPr>
            <p:nvPr/>
          </p:nvSpPr>
          <p:spPr bwMode="auto">
            <a:xfrm>
              <a:off x="1390" y="1126"/>
              <a:ext cx="897" cy="553"/>
            </a:xfrm>
            <a:custGeom>
              <a:avLst/>
              <a:gdLst>
                <a:gd name="T0" fmla="*/ 99 w 2692"/>
                <a:gd name="T1" fmla="*/ 19 h 1658"/>
                <a:gd name="T2" fmla="*/ 99 w 2692"/>
                <a:gd name="T3" fmla="*/ 40 h 1658"/>
                <a:gd name="T4" fmla="*/ 99 w 2692"/>
                <a:gd name="T5" fmla="*/ 50 h 1658"/>
                <a:gd name="T6" fmla="*/ 99 w 2692"/>
                <a:gd name="T7" fmla="*/ 54 h 1658"/>
                <a:gd name="T8" fmla="*/ 98 w 2692"/>
                <a:gd name="T9" fmla="*/ 59 h 1658"/>
                <a:gd name="T10" fmla="*/ 87 w 2692"/>
                <a:gd name="T11" fmla="*/ 61 h 1658"/>
                <a:gd name="T12" fmla="*/ 64 w 2692"/>
                <a:gd name="T13" fmla="*/ 59 h 1658"/>
                <a:gd name="T14" fmla="*/ 41 w 2692"/>
                <a:gd name="T15" fmla="*/ 58 h 1658"/>
                <a:gd name="T16" fmla="*/ 37 w 2692"/>
                <a:gd name="T17" fmla="*/ 58 h 1658"/>
                <a:gd name="T18" fmla="*/ 37 w 2692"/>
                <a:gd name="T19" fmla="*/ 60 h 1658"/>
                <a:gd name="T20" fmla="*/ 36 w 2692"/>
                <a:gd name="T21" fmla="*/ 61 h 1658"/>
                <a:gd name="T22" fmla="*/ 35 w 2692"/>
                <a:gd name="T23" fmla="*/ 60 h 1658"/>
                <a:gd name="T24" fmla="*/ 34 w 2692"/>
                <a:gd name="T25" fmla="*/ 59 h 1658"/>
                <a:gd name="T26" fmla="*/ 33 w 2692"/>
                <a:gd name="T27" fmla="*/ 58 h 1658"/>
                <a:gd name="T28" fmla="*/ 33 w 2692"/>
                <a:gd name="T29" fmla="*/ 58 h 1658"/>
                <a:gd name="T30" fmla="*/ 32 w 2692"/>
                <a:gd name="T31" fmla="*/ 58 h 1658"/>
                <a:gd name="T32" fmla="*/ 31 w 2692"/>
                <a:gd name="T33" fmla="*/ 61 h 1658"/>
                <a:gd name="T34" fmla="*/ 28 w 2692"/>
                <a:gd name="T35" fmla="*/ 60 h 1658"/>
                <a:gd name="T36" fmla="*/ 25 w 2692"/>
                <a:gd name="T37" fmla="*/ 59 h 1658"/>
                <a:gd name="T38" fmla="*/ 24 w 2692"/>
                <a:gd name="T39" fmla="*/ 60 h 1658"/>
                <a:gd name="T40" fmla="*/ 22 w 2692"/>
                <a:gd name="T41" fmla="*/ 60 h 1658"/>
                <a:gd name="T42" fmla="*/ 21 w 2692"/>
                <a:gd name="T43" fmla="*/ 59 h 1658"/>
                <a:gd name="T44" fmla="*/ 20 w 2692"/>
                <a:gd name="T45" fmla="*/ 60 h 1658"/>
                <a:gd name="T46" fmla="*/ 19 w 2692"/>
                <a:gd name="T47" fmla="*/ 60 h 1658"/>
                <a:gd name="T48" fmla="*/ 18 w 2692"/>
                <a:gd name="T49" fmla="*/ 58 h 1658"/>
                <a:gd name="T50" fmla="*/ 18 w 2692"/>
                <a:gd name="T51" fmla="*/ 56 h 1658"/>
                <a:gd name="T52" fmla="*/ 17 w 2692"/>
                <a:gd name="T53" fmla="*/ 55 h 1658"/>
                <a:gd name="T54" fmla="*/ 16 w 2692"/>
                <a:gd name="T55" fmla="*/ 54 h 1658"/>
                <a:gd name="T56" fmla="*/ 15 w 2692"/>
                <a:gd name="T57" fmla="*/ 53 h 1658"/>
                <a:gd name="T58" fmla="*/ 15 w 2692"/>
                <a:gd name="T59" fmla="*/ 51 h 1658"/>
                <a:gd name="T60" fmla="*/ 14 w 2692"/>
                <a:gd name="T61" fmla="*/ 48 h 1658"/>
                <a:gd name="T62" fmla="*/ 13 w 2692"/>
                <a:gd name="T63" fmla="*/ 44 h 1658"/>
                <a:gd name="T64" fmla="*/ 12 w 2692"/>
                <a:gd name="T65" fmla="*/ 42 h 1658"/>
                <a:gd name="T66" fmla="*/ 10 w 2692"/>
                <a:gd name="T67" fmla="*/ 44 h 1658"/>
                <a:gd name="T68" fmla="*/ 7 w 2692"/>
                <a:gd name="T69" fmla="*/ 43 h 1658"/>
                <a:gd name="T70" fmla="*/ 8 w 2692"/>
                <a:gd name="T71" fmla="*/ 40 h 1658"/>
                <a:gd name="T72" fmla="*/ 9 w 2692"/>
                <a:gd name="T73" fmla="*/ 38 h 1658"/>
                <a:gd name="T74" fmla="*/ 9 w 2692"/>
                <a:gd name="T75" fmla="*/ 35 h 1658"/>
                <a:gd name="T76" fmla="*/ 11 w 2692"/>
                <a:gd name="T77" fmla="*/ 33 h 1658"/>
                <a:gd name="T78" fmla="*/ 11 w 2692"/>
                <a:gd name="T79" fmla="*/ 31 h 1658"/>
                <a:gd name="T80" fmla="*/ 11 w 2692"/>
                <a:gd name="T81" fmla="*/ 30 h 1658"/>
                <a:gd name="T82" fmla="*/ 10 w 2692"/>
                <a:gd name="T83" fmla="*/ 30 h 1658"/>
                <a:gd name="T84" fmla="*/ 9 w 2692"/>
                <a:gd name="T85" fmla="*/ 29 h 1658"/>
                <a:gd name="T86" fmla="*/ 7 w 2692"/>
                <a:gd name="T87" fmla="*/ 27 h 1658"/>
                <a:gd name="T88" fmla="*/ 5 w 2692"/>
                <a:gd name="T89" fmla="*/ 25 h 1658"/>
                <a:gd name="T90" fmla="*/ 5 w 2692"/>
                <a:gd name="T91" fmla="*/ 22 h 1658"/>
                <a:gd name="T92" fmla="*/ 4 w 2692"/>
                <a:gd name="T93" fmla="*/ 20 h 1658"/>
                <a:gd name="T94" fmla="*/ 2 w 2692"/>
                <a:gd name="T95" fmla="*/ 19 h 1658"/>
                <a:gd name="T96" fmla="*/ 1 w 2692"/>
                <a:gd name="T97" fmla="*/ 17 h 1658"/>
                <a:gd name="T98" fmla="*/ 2 w 2692"/>
                <a:gd name="T99" fmla="*/ 16 h 1658"/>
                <a:gd name="T100" fmla="*/ 1 w 2692"/>
                <a:gd name="T101" fmla="*/ 14 h 1658"/>
                <a:gd name="T102" fmla="*/ 0 w 2692"/>
                <a:gd name="T103" fmla="*/ 10 h 1658"/>
                <a:gd name="T104" fmla="*/ 1 w 2692"/>
                <a:gd name="T105" fmla="*/ 6 h 1658"/>
                <a:gd name="T106" fmla="*/ 1 w 2692"/>
                <a:gd name="T107" fmla="*/ 4 h 1658"/>
                <a:gd name="T108" fmla="*/ 1 w 2692"/>
                <a:gd name="T109" fmla="*/ 2 h 1658"/>
                <a:gd name="T110" fmla="*/ 2 w 2692"/>
                <a:gd name="T111" fmla="*/ 0 h 1658"/>
                <a:gd name="T112" fmla="*/ 32 w 2692"/>
                <a:gd name="T113" fmla="*/ 4 h 1658"/>
                <a:gd name="T114" fmla="*/ 68 w 2692"/>
                <a:gd name="T115" fmla="*/ 8 h 165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692"/>
                <a:gd name="T175" fmla="*/ 0 h 1658"/>
                <a:gd name="T176" fmla="*/ 2692 w 2692"/>
                <a:gd name="T177" fmla="*/ 1658 h 165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692" h="1658">
                  <a:moveTo>
                    <a:pt x="2692" y="266"/>
                  </a:moveTo>
                  <a:lnTo>
                    <a:pt x="2691" y="277"/>
                  </a:lnTo>
                  <a:lnTo>
                    <a:pt x="2691" y="311"/>
                  </a:lnTo>
                  <a:lnTo>
                    <a:pt x="2690" y="363"/>
                  </a:lnTo>
                  <a:lnTo>
                    <a:pt x="2689" y="431"/>
                  </a:lnTo>
                  <a:lnTo>
                    <a:pt x="2687" y="511"/>
                  </a:lnTo>
                  <a:lnTo>
                    <a:pt x="2685" y="600"/>
                  </a:lnTo>
                  <a:lnTo>
                    <a:pt x="2683" y="697"/>
                  </a:lnTo>
                  <a:lnTo>
                    <a:pt x="2682" y="795"/>
                  </a:lnTo>
                  <a:lnTo>
                    <a:pt x="2680" y="893"/>
                  </a:lnTo>
                  <a:lnTo>
                    <a:pt x="2677" y="990"/>
                  </a:lnTo>
                  <a:lnTo>
                    <a:pt x="2676" y="1079"/>
                  </a:lnTo>
                  <a:lnTo>
                    <a:pt x="2674" y="1158"/>
                  </a:lnTo>
                  <a:lnTo>
                    <a:pt x="2673" y="1226"/>
                  </a:lnTo>
                  <a:lnTo>
                    <a:pt x="2672" y="1279"/>
                  </a:lnTo>
                  <a:lnTo>
                    <a:pt x="2672" y="1312"/>
                  </a:lnTo>
                  <a:lnTo>
                    <a:pt x="2672" y="1325"/>
                  </a:lnTo>
                  <a:lnTo>
                    <a:pt x="2669" y="1343"/>
                  </a:lnTo>
                  <a:lnTo>
                    <a:pt x="2668" y="1362"/>
                  </a:lnTo>
                  <a:lnTo>
                    <a:pt x="2667" y="1381"/>
                  </a:lnTo>
                  <a:lnTo>
                    <a:pt x="2666" y="1401"/>
                  </a:lnTo>
                  <a:lnTo>
                    <a:pt x="2665" y="1420"/>
                  </a:lnTo>
                  <a:lnTo>
                    <a:pt x="2662" y="1441"/>
                  </a:lnTo>
                  <a:lnTo>
                    <a:pt x="2661" y="1462"/>
                  </a:lnTo>
                  <a:lnTo>
                    <a:pt x="2660" y="1482"/>
                  </a:lnTo>
                  <a:lnTo>
                    <a:pt x="2659" y="1503"/>
                  </a:lnTo>
                  <a:lnTo>
                    <a:pt x="2658" y="1524"/>
                  </a:lnTo>
                  <a:lnTo>
                    <a:pt x="2656" y="1546"/>
                  </a:lnTo>
                  <a:lnTo>
                    <a:pt x="2654" y="1566"/>
                  </a:lnTo>
                  <a:lnTo>
                    <a:pt x="2653" y="1588"/>
                  </a:lnTo>
                  <a:lnTo>
                    <a:pt x="2652" y="1609"/>
                  </a:lnTo>
                  <a:lnTo>
                    <a:pt x="2651" y="1631"/>
                  </a:lnTo>
                  <a:lnTo>
                    <a:pt x="2650" y="1653"/>
                  </a:lnTo>
                  <a:lnTo>
                    <a:pt x="2545" y="1648"/>
                  </a:lnTo>
                  <a:lnTo>
                    <a:pt x="2442" y="1643"/>
                  </a:lnTo>
                  <a:lnTo>
                    <a:pt x="2339" y="1639"/>
                  </a:lnTo>
                  <a:lnTo>
                    <a:pt x="2237" y="1634"/>
                  </a:lnTo>
                  <a:lnTo>
                    <a:pt x="2135" y="1628"/>
                  </a:lnTo>
                  <a:lnTo>
                    <a:pt x="2032" y="1623"/>
                  </a:lnTo>
                  <a:lnTo>
                    <a:pt x="1930" y="1617"/>
                  </a:lnTo>
                  <a:lnTo>
                    <a:pt x="1829" y="1611"/>
                  </a:lnTo>
                  <a:lnTo>
                    <a:pt x="1728" y="1604"/>
                  </a:lnTo>
                  <a:lnTo>
                    <a:pt x="1627" y="1597"/>
                  </a:lnTo>
                  <a:lnTo>
                    <a:pt x="1525" y="1590"/>
                  </a:lnTo>
                  <a:lnTo>
                    <a:pt x="1423" y="1582"/>
                  </a:lnTo>
                  <a:lnTo>
                    <a:pt x="1322" y="1574"/>
                  </a:lnTo>
                  <a:lnTo>
                    <a:pt x="1221" y="1566"/>
                  </a:lnTo>
                  <a:lnTo>
                    <a:pt x="1118" y="1557"/>
                  </a:lnTo>
                  <a:lnTo>
                    <a:pt x="1017" y="1548"/>
                  </a:lnTo>
                  <a:lnTo>
                    <a:pt x="1010" y="1551"/>
                  </a:lnTo>
                  <a:lnTo>
                    <a:pt x="1005" y="1557"/>
                  </a:lnTo>
                  <a:lnTo>
                    <a:pt x="1001" y="1563"/>
                  </a:lnTo>
                  <a:lnTo>
                    <a:pt x="998" y="1569"/>
                  </a:lnTo>
                  <a:lnTo>
                    <a:pt x="997" y="1576"/>
                  </a:lnTo>
                  <a:lnTo>
                    <a:pt x="995" y="1582"/>
                  </a:lnTo>
                  <a:lnTo>
                    <a:pt x="995" y="1590"/>
                  </a:lnTo>
                  <a:lnTo>
                    <a:pt x="995" y="1597"/>
                  </a:lnTo>
                  <a:lnTo>
                    <a:pt x="997" y="1605"/>
                  </a:lnTo>
                  <a:lnTo>
                    <a:pt x="997" y="1613"/>
                  </a:lnTo>
                  <a:lnTo>
                    <a:pt x="997" y="1621"/>
                  </a:lnTo>
                  <a:lnTo>
                    <a:pt x="997" y="1630"/>
                  </a:lnTo>
                  <a:lnTo>
                    <a:pt x="995" y="1636"/>
                  </a:lnTo>
                  <a:lnTo>
                    <a:pt x="993" y="1644"/>
                  </a:lnTo>
                  <a:lnTo>
                    <a:pt x="991" y="1651"/>
                  </a:lnTo>
                  <a:lnTo>
                    <a:pt x="987" y="1658"/>
                  </a:lnTo>
                  <a:lnTo>
                    <a:pt x="976" y="1654"/>
                  </a:lnTo>
                  <a:lnTo>
                    <a:pt x="965" y="1650"/>
                  </a:lnTo>
                  <a:lnTo>
                    <a:pt x="959" y="1644"/>
                  </a:lnTo>
                  <a:lnTo>
                    <a:pt x="952" y="1640"/>
                  </a:lnTo>
                  <a:lnTo>
                    <a:pt x="946" y="1633"/>
                  </a:lnTo>
                  <a:lnTo>
                    <a:pt x="942" y="1627"/>
                  </a:lnTo>
                  <a:lnTo>
                    <a:pt x="938" y="1620"/>
                  </a:lnTo>
                  <a:lnTo>
                    <a:pt x="936" y="1613"/>
                  </a:lnTo>
                  <a:lnTo>
                    <a:pt x="933" y="1605"/>
                  </a:lnTo>
                  <a:lnTo>
                    <a:pt x="930" y="1599"/>
                  </a:lnTo>
                  <a:lnTo>
                    <a:pt x="928" y="1592"/>
                  </a:lnTo>
                  <a:lnTo>
                    <a:pt x="925" y="1585"/>
                  </a:lnTo>
                  <a:lnTo>
                    <a:pt x="922" y="1579"/>
                  </a:lnTo>
                  <a:lnTo>
                    <a:pt x="918" y="1573"/>
                  </a:lnTo>
                  <a:lnTo>
                    <a:pt x="914" y="1567"/>
                  </a:lnTo>
                  <a:lnTo>
                    <a:pt x="908" y="1563"/>
                  </a:lnTo>
                  <a:lnTo>
                    <a:pt x="906" y="1563"/>
                  </a:lnTo>
                  <a:lnTo>
                    <a:pt x="903" y="1563"/>
                  </a:lnTo>
                  <a:lnTo>
                    <a:pt x="901" y="1563"/>
                  </a:lnTo>
                  <a:lnTo>
                    <a:pt x="899" y="1563"/>
                  </a:lnTo>
                  <a:lnTo>
                    <a:pt x="896" y="1563"/>
                  </a:lnTo>
                  <a:lnTo>
                    <a:pt x="895" y="1563"/>
                  </a:lnTo>
                  <a:lnTo>
                    <a:pt x="893" y="1563"/>
                  </a:lnTo>
                  <a:lnTo>
                    <a:pt x="891" y="1563"/>
                  </a:lnTo>
                  <a:lnTo>
                    <a:pt x="888" y="1563"/>
                  </a:lnTo>
                  <a:lnTo>
                    <a:pt x="886" y="1564"/>
                  </a:lnTo>
                  <a:lnTo>
                    <a:pt x="884" y="1564"/>
                  </a:lnTo>
                  <a:lnTo>
                    <a:pt x="883" y="1564"/>
                  </a:lnTo>
                  <a:lnTo>
                    <a:pt x="880" y="1565"/>
                  </a:lnTo>
                  <a:lnTo>
                    <a:pt x="878" y="1566"/>
                  </a:lnTo>
                  <a:lnTo>
                    <a:pt x="877" y="1567"/>
                  </a:lnTo>
                  <a:lnTo>
                    <a:pt x="876" y="1570"/>
                  </a:lnTo>
                  <a:lnTo>
                    <a:pt x="872" y="1593"/>
                  </a:lnTo>
                  <a:lnTo>
                    <a:pt x="868" y="1611"/>
                  </a:lnTo>
                  <a:lnTo>
                    <a:pt x="861" y="1625"/>
                  </a:lnTo>
                  <a:lnTo>
                    <a:pt x="852" y="1633"/>
                  </a:lnTo>
                  <a:lnTo>
                    <a:pt x="841" y="1638"/>
                  </a:lnTo>
                  <a:lnTo>
                    <a:pt x="830" y="1640"/>
                  </a:lnTo>
                  <a:lnTo>
                    <a:pt x="816" y="1638"/>
                  </a:lnTo>
                  <a:lnTo>
                    <a:pt x="802" y="1634"/>
                  </a:lnTo>
                  <a:lnTo>
                    <a:pt x="788" y="1630"/>
                  </a:lnTo>
                  <a:lnTo>
                    <a:pt x="773" y="1623"/>
                  </a:lnTo>
                  <a:lnTo>
                    <a:pt x="757" y="1616"/>
                  </a:lnTo>
                  <a:lnTo>
                    <a:pt x="742" y="1609"/>
                  </a:lnTo>
                  <a:lnTo>
                    <a:pt x="727" y="1603"/>
                  </a:lnTo>
                  <a:lnTo>
                    <a:pt x="714" y="1599"/>
                  </a:lnTo>
                  <a:lnTo>
                    <a:pt x="700" y="1595"/>
                  </a:lnTo>
                  <a:lnTo>
                    <a:pt x="687" y="1595"/>
                  </a:lnTo>
                  <a:lnTo>
                    <a:pt x="680" y="1604"/>
                  </a:lnTo>
                  <a:lnTo>
                    <a:pt x="675" y="1613"/>
                  </a:lnTo>
                  <a:lnTo>
                    <a:pt x="668" y="1619"/>
                  </a:lnTo>
                  <a:lnTo>
                    <a:pt x="662" y="1624"/>
                  </a:lnTo>
                  <a:lnTo>
                    <a:pt x="655" y="1626"/>
                  </a:lnTo>
                  <a:lnTo>
                    <a:pt x="649" y="1628"/>
                  </a:lnTo>
                  <a:lnTo>
                    <a:pt x="642" y="1628"/>
                  </a:lnTo>
                  <a:lnTo>
                    <a:pt x="636" y="1627"/>
                  </a:lnTo>
                  <a:lnTo>
                    <a:pt x="629" y="1625"/>
                  </a:lnTo>
                  <a:lnTo>
                    <a:pt x="622" y="1623"/>
                  </a:lnTo>
                  <a:lnTo>
                    <a:pt x="615" y="1619"/>
                  </a:lnTo>
                  <a:lnTo>
                    <a:pt x="608" y="1616"/>
                  </a:lnTo>
                  <a:lnTo>
                    <a:pt x="600" y="1611"/>
                  </a:lnTo>
                  <a:lnTo>
                    <a:pt x="592" y="1607"/>
                  </a:lnTo>
                  <a:lnTo>
                    <a:pt x="585" y="1603"/>
                  </a:lnTo>
                  <a:lnTo>
                    <a:pt x="577" y="1600"/>
                  </a:lnTo>
                  <a:lnTo>
                    <a:pt x="571" y="1599"/>
                  </a:lnTo>
                  <a:lnTo>
                    <a:pt x="567" y="1600"/>
                  </a:lnTo>
                  <a:lnTo>
                    <a:pt x="562" y="1602"/>
                  </a:lnTo>
                  <a:lnTo>
                    <a:pt x="557" y="1605"/>
                  </a:lnTo>
                  <a:lnTo>
                    <a:pt x="553" y="1609"/>
                  </a:lnTo>
                  <a:lnTo>
                    <a:pt x="548" y="1612"/>
                  </a:lnTo>
                  <a:lnTo>
                    <a:pt x="544" y="1616"/>
                  </a:lnTo>
                  <a:lnTo>
                    <a:pt x="539" y="1619"/>
                  </a:lnTo>
                  <a:lnTo>
                    <a:pt x="535" y="1623"/>
                  </a:lnTo>
                  <a:lnTo>
                    <a:pt x="531" y="1625"/>
                  </a:lnTo>
                  <a:lnTo>
                    <a:pt x="526" y="1626"/>
                  </a:lnTo>
                  <a:lnTo>
                    <a:pt x="522" y="1626"/>
                  </a:lnTo>
                  <a:lnTo>
                    <a:pt x="518" y="1625"/>
                  </a:lnTo>
                  <a:lnTo>
                    <a:pt x="514" y="1623"/>
                  </a:lnTo>
                  <a:lnTo>
                    <a:pt x="509" y="1618"/>
                  </a:lnTo>
                  <a:lnTo>
                    <a:pt x="506" y="1611"/>
                  </a:lnTo>
                  <a:lnTo>
                    <a:pt x="498" y="1603"/>
                  </a:lnTo>
                  <a:lnTo>
                    <a:pt x="492" y="1596"/>
                  </a:lnTo>
                  <a:lnTo>
                    <a:pt x="487" y="1587"/>
                  </a:lnTo>
                  <a:lnTo>
                    <a:pt x="485" y="1578"/>
                  </a:lnTo>
                  <a:lnTo>
                    <a:pt x="484" y="1569"/>
                  </a:lnTo>
                  <a:lnTo>
                    <a:pt x="484" y="1558"/>
                  </a:lnTo>
                  <a:lnTo>
                    <a:pt x="484" y="1549"/>
                  </a:lnTo>
                  <a:lnTo>
                    <a:pt x="484" y="1539"/>
                  </a:lnTo>
                  <a:lnTo>
                    <a:pt x="484" y="1530"/>
                  </a:lnTo>
                  <a:lnTo>
                    <a:pt x="484" y="1520"/>
                  </a:lnTo>
                  <a:lnTo>
                    <a:pt x="483" y="1511"/>
                  </a:lnTo>
                  <a:lnTo>
                    <a:pt x="480" y="1504"/>
                  </a:lnTo>
                  <a:lnTo>
                    <a:pt x="477" y="1497"/>
                  </a:lnTo>
                  <a:lnTo>
                    <a:pt x="471" y="1492"/>
                  </a:lnTo>
                  <a:lnTo>
                    <a:pt x="463" y="1487"/>
                  </a:lnTo>
                  <a:lnTo>
                    <a:pt x="453" y="1485"/>
                  </a:lnTo>
                  <a:lnTo>
                    <a:pt x="448" y="1481"/>
                  </a:lnTo>
                  <a:lnTo>
                    <a:pt x="445" y="1479"/>
                  </a:lnTo>
                  <a:lnTo>
                    <a:pt x="440" y="1476"/>
                  </a:lnTo>
                  <a:lnTo>
                    <a:pt x="437" y="1473"/>
                  </a:lnTo>
                  <a:lnTo>
                    <a:pt x="432" y="1470"/>
                  </a:lnTo>
                  <a:lnTo>
                    <a:pt x="429" y="1468"/>
                  </a:lnTo>
                  <a:lnTo>
                    <a:pt x="424" y="1464"/>
                  </a:lnTo>
                  <a:lnTo>
                    <a:pt x="421" y="1461"/>
                  </a:lnTo>
                  <a:lnTo>
                    <a:pt x="417" y="1457"/>
                  </a:lnTo>
                  <a:lnTo>
                    <a:pt x="414" y="1454"/>
                  </a:lnTo>
                  <a:lnTo>
                    <a:pt x="411" y="1450"/>
                  </a:lnTo>
                  <a:lnTo>
                    <a:pt x="409" y="1446"/>
                  </a:lnTo>
                  <a:lnTo>
                    <a:pt x="407" y="1442"/>
                  </a:lnTo>
                  <a:lnTo>
                    <a:pt x="406" y="1438"/>
                  </a:lnTo>
                  <a:lnTo>
                    <a:pt x="404" y="1433"/>
                  </a:lnTo>
                  <a:lnTo>
                    <a:pt x="404" y="1428"/>
                  </a:lnTo>
                  <a:lnTo>
                    <a:pt x="408" y="1411"/>
                  </a:lnTo>
                  <a:lnTo>
                    <a:pt x="409" y="1394"/>
                  </a:lnTo>
                  <a:lnTo>
                    <a:pt x="408" y="1378"/>
                  </a:lnTo>
                  <a:lnTo>
                    <a:pt x="404" y="1363"/>
                  </a:lnTo>
                  <a:lnTo>
                    <a:pt x="401" y="1347"/>
                  </a:lnTo>
                  <a:lnTo>
                    <a:pt x="395" y="1332"/>
                  </a:lnTo>
                  <a:lnTo>
                    <a:pt x="388" y="1317"/>
                  </a:lnTo>
                  <a:lnTo>
                    <a:pt x="381" y="1302"/>
                  </a:lnTo>
                  <a:lnTo>
                    <a:pt x="376" y="1287"/>
                  </a:lnTo>
                  <a:lnTo>
                    <a:pt x="369" y="1272"/>
                  </a:lnTo>
                  <a:lnTo>
                    <a:pt x="363" y="1257"/>
                  </a:lnTo>
                  <a:lnTo>
                    <a:pt x="360" y="1242"/>
                  </a:lnTo>
                  <a:lnTo>
                    <a:pt x="357" y="1226"/>
                  </a:lnTo>
                  <a:lnTo>
                    <a:pt x="356" y="1210"/>
                  </a:lnTo>
                  <a:lnTo>
                    <a:pt x="358" y="1194"/>
                  </a:lnTo>
                  <a:lnTo>
                    <a:pt x="363" y="1177"/>
                  </a:lnTo>
                  <a:lnTo>
                    <a:pt x="355" y="1161"/>
                  </a:lnTo>
                  <a:lnTo>
                    <a:pt x="347" y="1150"/>
                  </a:lnTo>
                  <a:lnTo>
                    <a:pt x="338" y="1145"/>
                  </a:lnTo>
                  <a:lnTo>
                    <a:pt x="330" y="1144"/>
                  </a:lnTo>
                  <a:lnTo>
                    <a:pt x="320" y="1144"/>
                  </a:lnTo>
                  <a:lnTo>
                    <a:pt x="311" y="1147"/>
                  </a:lnTo>
                  <a:lnTo>
                    <a:pt x="301" y="1153"/>
                  </a:lnTo>
                  <a:lnTo>
                    <a:pt x="292" y="1158"/>
                  </a:lnTo>
                  <a:lnTo>
                    <a:pt x="281" y="1165"/>
                  </a:lnTo>
                  <a:lnTo>
                    <a:pt x="271" y="1172"/>
                  </a:lnTo>
                  <a:lnTo>
                    <a:pt x="262" y="1178"/>
                  </a:lnTo>
                  <a:lnTo>
                    <a:pt x="252" y="1181"/>
                  </a:lnTo>
                  <a:lnTo>
                    <a:pt x="241" y="1184"/>
                  </a:lnTo>
                  <a:lnTo>
                    <a:pt x="231" y="1183"/>
                  </a:lnTo>
                  <a:lnTo>
                    <a:pt x="220" y="1179"/>
                  </a:lnTo>
                  <a:lnTo>
                    <a:pt x="210" y="1171"/>
                  </a:lnTo>
                  <a:lnTo>
                    <a:pt x="202" y="1156"/>
                  </a:lnTo>
                  <a:lnTo>
                    <a:pt x="200" y="1141"/>
                  </a:lnTo>
                  <a:lnTo>
                    <a:pt x="199" y="1129"/>
                  </a:lnTo>
                  <a:lnTo>
                    <a:pt x="201" y="1116"/>
                  </a:lnTo>
                  <a:lnTo>
                    <a:pt x="204" y="1103"/>
                  </a:lnTo>
                  <a:lnTo>
                    <a:pt x="210" y="1092"/>
                  </a:lnTo>
                  <a:lnTo>
                    <a:pt x="216" y="1080"/>
                  </a:lnTo>
                  <a:lnTo>
                    <a:pt x="223" y="1070"/>
                  </a:lnTo>
                  <a:lnTo>
                    <a:pt x="229" y="1059"/>
                  </a:lnTo>
                  <a:lnTo>
                    <a:pt x="234" y="1047"/>
                  </a:lnTo>
                  <a:lnTo>
                    <a:pt x="239" y="1036"/>
                  </a:lnTo>
                  <a:lnTo>
                    <a:pt x="241" y="1024"/>
                  </a:lnTo>
                  <a:lnTo>
                    <a:pt x="241" y="1013"/>
                  </a:lnTo>
                  <a:lnTo>
                    <a:pt x="238" y="1000"/>
                  </a:lnTo>
                  <a:lnTo>
                    <a:pt x="231" y="987"/>
                  </a:lnTo>
                  <a:lnTo>
                    <a:pt x="222" y="974"/>
                  </a:lnTo>
                  <a:lnTo>
                    <a:pt x="234" y="969"/>
                  </a:lnTo>
                  <a:lnTo>
                    <a:pt x="247" y="963"/>
                  </a:lnTo>
                  <a:lnTo>
                    <a:pt x="256" y="957"/>
                  </a:lnTo>
                  <a:lnTo>
                    <a:pt x="265" y="949"/>
                  </a:lnTo>
                  <a:lnTo>
                    <a:pt x="272" y="941"/>
                  </a:lnTo>
                  <a:lnTo>
                    <a:pt x="278" y="931"/>
                  </a:lnTo>
                  <a:lnTo>
                    <a:pt x="283" y="922"/>
                  </a:lnTo>
                  <a:lnTo>
                    <a:pt x="286" y="910"/>
                  </a:lnTo>
                  <a:lnTo>
                    <a:pt x="289" y="899"/>
                  </a:lnTo>
                  <a:lnTo>
                    <a:pt x="292" y="887"/>
                  </a:lnTo>
                  <a:lnTo>
                    <a:pt x="294" y="876"/>
                  </a:lnTo>
                  <a:lnTo>
                    <a:pt x="296" y="863"/>
                  </a:lnTo>
                  <a:lnTo>
                    <a:pt x="299" y="852"/>
                  </a:lnTo>
                  <a:lnTo>
                    <a:pt x="301" y="839"/>
                  </a:lnTo>
                  <a:lnTo>
                    <a:pt x="303" y="828"/>
                  </a:lnTo>
                  <a:lnTo>
                    <a:pt x="307" y="816"/>
                  </a:lnTo>
                  <a:lnTo>
                    <a:pt x="303" y="812"/>
                  </a:lnTo>
                  <a:lnTo>
                    <a:pt x="300" y="809"/>
                  </a:lnTo>
                  <a:lnTo>
                    <a:pt x="295" y="807"/>
                  </a:lnTo>
                  <a:lnTo>
                    <a:pt x="291" y="806"/>
                  </a:lnTo>
                  <a:lnTo>
                    <a:pt x="286" y="806"/>
                  </a:lnTo>
                  <a:lnTo>
                    <a:pt x="281" y="806"/>
                  </a:lnTo>
                  <a:lnTo>
                    <a:pt x="276" y="806"/>
                  </a:lnTo>
                  <a:lnTo>
                    <a:pt x="271" y="806"/>
                  </a:lnTo>
                  <a:lnTo>
                    <a:pt x="266" y="806"/>
                  </a:lnTo>
                  <a:lnTo>
                    <a:pt x="261" y="806"/>
                  </a:lnTo>
                  <a:lnTo>
                    <a:pt x="257" y="806"/>
                  </a:lnTo>
                  <a:lnTo>
                    <a:pt x="253" y="805"/>
                  </a:lnTo>
                  <a:lnTo>
                    <a:pt x="249" y="802"/>
                  </a:lnTo>
                  <a:lnTo>
                    <a:pt x="246" y="800"/>
                  </a:lnTo>
                  <a:lnTo>
                    <a:pt x="243" y="795"/>
                  </a:lnTo>
                  <a:lnTo>
                    <a:pt x="242" y="791"/>
                  </a:lnTo>
                  <a:lnTo>
                    <a:pt x="230" y="787"/>
                  </a:lnTo>
                  <a:lnTo>
                    <a:pt x="218" y="783"/>
                  </a:lnTo>
                  <a:lnTo>
                    <a:pt x="208" y="777"/>
                  </a:lnTo>
                  <a:lnTo>
                    <a:pt x="200" y="769"/>
                  </a:lnTo>
                  <a:lnTo>
                    <a:pt x="192" y="761"/>
                  </a:lnTo>
                  <a:lnTo>
                    <a:pt x="185" y="751"/>
                  </a:lnTo>
                  <a:lnTo>
                    <a:pt x="178" y="740"/>
                  </a:lnTo>
                  <a:lnTo>
                    <a:pt x="172" y="729"/>
                  </a:lnTo>
                  <a:lnTo>
                    <a:pt x="166" y="717"/>
                  </a:lnTo>
                  <a:lnTo>
                    <a:pt x="162" y="706"/>
                  </a:lnTo>
                  <a:lnTo>
                    <a:pt x="156" y="693"/>
                  </a:lnTo>
                  <a:lnTo>
                    <a:pt x="151" y="682"/>
                  </a:lnTo>
                  <a:lnTo>
                    <a:pt x="146" y="670"/>
                  </a:lnTo>
                  <a:lnTo>
                    <a:pt x="140" y="659"/>
                  </a:lnTo>
                  <a:lnTo>
                    <a:pt x="134" y="648"/>
                  </a:lnTo>
                  <a:lnTo>
                    <a:pt x="127" y="639"/>
                  </a:lnTo>
                  <a:lnTo>
                    <a:pt x="130" y="625"/>
                  </a:lnTo>
                  <a:lnTo>
                    <a:pt x="131" y="614"/>
                  </a:lnTo>
                  <a:lnTo>
                    <a:pt x="130" y="602"/>
                  </a:lnTo>
                  <a:lnTo>
                    <a:pt x="127" y="592"/>
                  </a:lnTo>
                  <a:lnTo>
                    <a:pt x="123" y="584"/>
                  </a:lnTo>
                  <a:lnTo>
                    <a:pt x="118" y="575"/>
                  </a:lnTo>
                  <a:lnTo>
                    <a:pt x="112" y="568"/>
                  </a:lnTo>
                  <a:lnTo>
                    <a:pt x="105" y="560"/>
                  </a:lnTo>
                  <a:lnTo>
                    <a:pt x="97" y="553"/>
                  </a:lnTo>
                  <a:lnTo>
                    <a:pt x="89" y="547"/>
                  </a:lnTo>
                  <a:lnTo>
                    <a:pt x="80" y="540"/>
                  </a:lnTo>
                  <a:lnTo>
                    <a:pt x="72" y="535"/>
                  </a:lnTo>
                  <a:lnTo>
                    <a:pt x="63" y="528"/>
                  </a:lnTo>
                  <a:lnTo>
                    <a:pt x="55" y="522"/>
                  </a:lnTo>
                  <a:lnTo>
                    <a:pt x="46" y="515"/>
                  </a:lnTo>
                  <a:lnTo>
                    <a:pt x="39" y="508"/>
                  </a:lnTo>
                  <a:lnTo>
                    <a:pt x="37" y="500"/>
                  </a:lnTo>
                  <a:lnTo>
                    <a:pt x="35" y="492"/>
                  </a:lnTo>
                  <a:lnTo>
                    <a:pt x="37" y="485"/>
                  </a:lnTo>
                  <a:lnTo>
                    <a:pt x="37" y="478"/>
                  </a:lnTo>
                  <a:lnTo>
                    <a:pt x="39" y="471"/>
                  </a:lnTo>
                  <a:lnTo>
                    <a:pt x="40" y="465"/>
                  </a:lnTo>
                  <a:lnTo>
                    <a:pt x="42" y="458"/>
                  </a:lnTo>
                  <a:lnTo>
                    <a:pt x="45" y="451"/>
                  </a:lnTo>
                  <a:lnTo>
                    <a:pt x="47" y="445"/>
                  </a:lnTo>
                  <a:lnTo>
                    <a:pt x="48" y="438"/>
                  </a:lnTo>
                  <a:lnTo>
                    <a:pt x="50" y="431"/>
                  </a:lnTo>
                  <a:lnTo>
                    <a:pt x="50" y="426"/>
                  </a:lnTo>
                  <a:lnTo>
                    <a:pt x="50" y="419"/>
                  </a:lnTo>
                  <a:lnTo>
                    <a:pt x="49" y="412"/>
                  </a:lnTo>
                  <a:lnTo>
                    <a:pt x="47" y="405"/>
                  </a:lnTo>
                  <a:lnTo>
                    <a:pt x="45" y="398"/>
                  </a:lnTo>
                  <a:lnTo>
                    <a:pt x="30" y="383"/>
                  </a:lnTo>
                  <a:lnTo>
                    <a:pt x="18" y="367"/>
                  </a:lnTo>
                  <a:lnTo>
                    <a:pt x="9" y="352"/>
                  </a:lnTo>
                  <a:lnTo>
                    <a:pt x="4" y="335"/>
                  </a:lnTo>
                  <a:lnTo>
                    <a:pt x="1" y="319"/>
                  </a:lnTo>
                  <a:lnTo>
                    <a:pt x="0" y="301"/>
                  </a:lnTo>
                  <a:lnTo>
                    <a:pt x="1" y="283"/>
                  </a:lnTo>
                  <a:lnTo>
                    <a:pt x="3" y="266"/>
                  </a:lnTo>
                  <a:lnTo>
                    <a:pt x="7" y="247"/>
                  </a:lnTo>
                  <a:lnTo>
                    <a:pt x="10" y="229"/>
                  </a:lnTo>
                  <a:lnTo>
                    <a:pt x="14" y="211"/>
                  </a:lnTo>
                  <a:lnTo>
                    <a:pt x="17" y="191"/>
                  </a:lnTo>
                  <a:lnTo>
                    <a:pt x="20" y="173"/>
                  </a:lnTo>
                  <a:lnTo>
                    <a:pt x="23" y="154"/>
                  </a:lnTo>
                  <a:lnTo>
                    <a:pt x="24" y="135"/>
                  </a:lnTo>
                  <a:lnTo>
                    <a:pt x="24" y="116"/>
                  </a:lnTo>
                  <a:lnTo>
                    <a:pt x="28" y="110"/>
                  </a:lnTo>
                  <a:lnTo>
                    <a:pt x="32" y="104"/>
                  </a:lnTo>
                  <a:lnTo>
                    <a:pt x="34" y="97"/>
                  </a:lnTo>
                  <a:lnTo>
                    <a:pt x="37" y="89"/>
                  </a:lnTo>
                  <a:lnTo>
                    <a:pt x="38" y="81"/>
                  </a:lnTo>
                  <a:lnTo>
                    <a:pt x="39" y="73"/>
                  </a:lnTo>
                  <a:lnTo>
                    <a:pt x="40" y="65"/>
                  </a:lnTo>
                  <a:lnTo>
                    <a:pt x="40" y="57"/>
                  </a:lnTo>
                  <a:lnTo>
                    <a:pt x="40" y="48"/>
                  </a:lnTo>
                  <a:lnTo>
                    <a:pt x="40" y="40"/>
                  </a:lnTo>
                  <a:lnTo>
                    <a:pt x="40" y="31"/>
                  </a:lnTo>
                  <a:lnTo>
                    <a:pt x="40" y="25"/>
                  </a:lnTo>
                  <a:lnTo>
                    <a:pt x="41" y="17"/>
                  </a:lnTo>
                  <a:lnTo>
                    <a:pt x="41" y="11"/>
                  </a:lnTo>
                  <a:lnTo>
                    <a:pt x="42" y="5"/>
                  </a:lnTo>
                  <a:lnTo>
                    <a:pt x="45" y="0"/>
                  </a:lnTo>
                  <a:lnTo>
                    <a:pt x="211" y="23"/>
                  </a:lnTo>
                  <a:lnTo>
                    <a:pt x="377" y="45"/>
                  </a:lnTo>
                  <a:lnTo>
                    <a:pt x="541" y="67"/>
                  </a:lnTo>
                  <a:lnTo>
                    <a:pt x="704" y="87"/>
                  </a:lnTo>
                  <a:lnTo>
                    <a:pt x="868" y="106"/>
                  </a:lnTo>
                  <a:lnTo>
                    <a:pt x="1031" y="125"/>
                  </a:lnTo>
                  <a:lnTo>
                    <a:pt x="1193" y="142"/>
                  </a:lnTo>
                  <a:lnTo>
                    <a:pt x="1356" y="158"/>
                  </a:lnTo>
                  <a:lnTo>
                    <a:pt x="1518" y="174"/>
                  </a:lnTo>
                  <a:lnTo>
                    <a:pt x="1683" y="189"/>
                  </a:lnTo>
                  <a:lnTo>
                    <a:pt x="1847" y="203"/>
                  </a:lnTo>
                  <a:lnTo>
                    <a:pt x="2013" y="216"/>
                  </a:lnTo>
                  <a:lnTo>
                    <a:pt x="2180" y="229"/>
                  </a:lnTo>
                  <a:lnTo>
                    <a:pt x="2349" y="242"/>
                  </a:lnTo>
                  <a:lnTo>
                    <a:pt x="2519" y="253"/>
                  </a:lnTo>
                  <a:lnTo>
                    <a:pt x="2692" y="266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6" name="Freeform 14"/>
            <p:cNvSpPr>
              <a:spLocks/>
            </p:cNvSpPr>
            <p:nvPr/>
          </p:nvSpPr>
          <p:spPr bwMode="auto">
            <a:xfrm>
              <a:off x="1677" y="1642"/>
              <a:ext cx="596" cy="507"/>
            </a:xfrm>
            <a:custGeom>
              <a:avLst/>
              <a:gdLst>
                <a:gd name="T0" fmla="*/ 66 w 1789"/>
                <a:gd name="T1" fmla="*/ 7 h 1520"/>
                <a:gd name="T2" fmla="*/ 66 w 1789"/>
                <a:gd name="T3" fmla="*/ 12 h 1520"/>
                <a:gd name="T4" fmla="*/ 66 w 1789"/>
                <a:gd name="T5" fmla="*/ 17 h 1520"/>
                <a:gd name="T6" fmla="*/ 65 w 1789"/>
                <a:gd name="T7" fmla="*/ 22 h 1520"/>
                <a:gd name="T8" fmla="*/ 65 w 1789"/>
                <a:gd name="T9" fmla="*/ 26 h 1520"/>
                <a:gd name="T10" fmla="*/ 65 w 1789"/>
                <a:gd name="T11" fmla="*/ 31 h 1520"/>
                <a:gd name="T12" fmla="*/ 65 w 1789"/>
                <a:gd name="T13" fmla="*/ 35 h 1520"/>
                <a:gd name="T14" fmla="*/ 65 w 1789"/>
                <a:gd name="T15" fmla="*/ 39 h 1520"/>
                <a:gd name="T16" fmla="*/ 65 w 1789"/>
                <a:gd name="T17" fmla="*/ 43 h 1520"/>
                <a:gd name="T18" fmla="*/ 65 w 1789"/>
                <a:gd name="T19" fmla="*/ 48 h 1520"/>
                <a:gd name="T20" fmla="*/ 66 w 1789"/>
                <a:gd name="T21" fmla="*/ 53 h 1520"/>
                <a:gd name="T22" fmla="*/ 65 w 1789"/>
                <a:gd name="T23" fmla="*/ 53 h 1520"/>
                <a:gd name="T24" fmla="*/ 65 w 1789"/>
                <a:gd name="T25" fmla="*/ 54 h 1520"/>
                <a:gd name="T26" fmla="*/ 65 w 1789"/>
                <a:gd name="T27" fmla="*/ 55 h 1520"/>
                <a:gd name="T28" fmla="*/ 65 w 1789"/>
                <a:gd name="T29" fmla="*/ 55 h 1520"/>
                <a:gd name="T30" fmla="*/ 65 w 1789"/>
                <a:gd name="T31" fmla="*/ 56 h 1520"/>
                <a:gd name="T32" fmla="*/ 62 w 1789"/>
                <a:gd name="T33" fmla="*/ 56 h 1520"/>
                <a:gd name="T34" fmla="*/ 57 w 1789"/>
                <a:gd name="T35" fmla="*/ 56 h 1520"/>
                <a:gd name="T36" fmla="*/ 53 w 1789"/>
                <a:gd name="T37" fmla="*/ 56 h 1520"/>
                <a:gd name="T38" fmla="*/ 48 w 1789"/>
                <a:gd name="T39" fmla="*/ 56 h 1520"/>
                <a:gd name="T40" fmla="*/ 43 w 1789"/>
                <a:gd name="T41" fmla="*/ 56 h 1520"/>
                <a:gd name="T42" fmla="*/ 40 w 1789"/>
                <a:gd name="T43" fmla="*/ 56 h 1520"/>
                <a:gd name="T44" fmla="*/ 37 w 1789"/>
                <a:gd name="T45" fmla="*/ 55 h 1520"/>
                <a:gd name="T46" fmla="*/ 31 w 1789"/>
                <a:gd name="T47" fmla="*/ 55 h 1520"/>
                <a:gd name="T48" fmla="*/ 24 w 1789"/>
                <a:gd name="T49" fmla="*/ 54 h 1520"/>
                <a:gd name="T50" fmla="*/ 19 w 1789"/>
                <a:gd name="T51" fmla="*/ 54 h 1520"/>
                <a:gd name="T52" fmla="*/ 17 w 1789"/>
                <a:gd name="T53" fmla="*/ 54 h 1520"/>
                <a:gd name="T54" fmla="*/ 15 w 1789"/>
                <a:gd name="T55" fmla="*/ 54 h 1520"/>
                <a:gd name="T56" fmla="*/ 11 w 1789"/>
                <a:gd name="T57" fmla="*/ 53 h 1520"/>
                <a:gd name="T58" fmla="*/ 7 w 1789"/>
                <a:gd name="T59" fmla="*/ 53 h 1520"/>
                <a:gd name="T60" fmla="*/ 3 w 1789"/>
                <a:gd name="T61" fmla="*/ 52 h 1520"/>
                <a:gd name="T62" fmla="*/ 0 w 1789"/>
                <a:gd name="T63" fmla="*/ 52 h 1520"/>
                <a:gd name="T64" fmla="*/ 0 w 1789"/>
                <a:gd name="T65" fmla="*/ 50 h 1520"/>
                <a:gd name="T66" fmla="*/ 0 w 1789"/>
                <a:gd name="T67" fmla="*/ 48 h 1520"/>
                <a:gd name="T68" fmla="*/ 0 w 1789"/>
                <a:gd name="T69" fmla="*/ 45 h 1520"/>
                <a:gd name="T70" fmla="*/ 1 w 1789"/>
                <a:gd name="T71" fmla="*/ 42 h 1520"/>
                <a:gd name="T72" fmla="*/ 1 w 1789"/>
                <a:gd name="T73" fmla="*/ 39 h 1520"/>
                <a:gd name="T74" fmla="*/ 1 w 1789"/>
                <a:gd name="T75" fmla="*/ 36 h 1520"/>
                <a:gd name="T76" fmla="*/ 2 w 1789"/>
                <a:gd name="T77" fmla="*/ 33 h 1520"/>
                <a:gd name="T78" fmla="*/ 2 w 1789"/>
                <a:gd name="T79" fmla="*/ 29 h 1520"/>
                <a:gd name="T80" fmla="*/ 3 w 1789"/>
                <a:gd name="T81" fmla="*/ 25 h 1520"/>
                <a:gd name="T82" fmla="*/ 3 w 1789"/>
                <a:gd name="T83" fmla="*/ 22 h 1520"/>
                <a:gd name="T84" fmla="*/ 3 w 1789"/>
                <a:gd name="T85" fmla="*/ 18 h 1520"/>
                <a:gd name="T86" fmla="*/ 3 w 1789"/>
                <a:gd name="T87" fmla="*/ 18 h 1520"/>
                <a:gd name="T88" fmla="*/ 3 w 1789"/>
                <a:gd name="T89" fmla="*/ 18 h 1520"/>
                <a:gd name="T90" fmla="*/ 4 w 1789"/>
                <a:gd name="T91" fmla="*/ 18 h 1520"/>
                <a:gd name="T92" fmla="*/ 4 w 1789"/>
                <a:gd name="T93" fmla="*/ 18 h 1520"/>
                <a:gd name="T94" fmla="*/ 4 w 1789"/>
                <a:gd name="T95" fmla="*/ 15 h 1520"/>
                <a:gd name="T96" fmla="*/ 4 w 1789"/>
                <a:gd name="T97" fmla="*/ 13 h 1520"/>
                <a:gd name="T98" fmla="*/ 4 w 1789"/>
                <a:gd name="T99" fmla="*/ 10 h 1520"/>
                <a:gd name="T100" fmla="*/ 4 w 1789"/>
                <a:gd name="T101" fmla="*/ 8 h 1520"/>
                <a:gd name="T102" fmla="*/ 5 w 1789"/>
                <a:gd name="T103" fmla="*/ 5 h 1520"/>
                <a:gd name="T104" fmla="*/ 5 w 1789"/>
                <a:gd name="T105" fmla="*/ 4 h 1520"/>
                <a:gd name="T106" fmla="*/ 5 w 1789"/>
                <a:gd name="T107" fmla="*/ 3 h 1520"/>
                <a:gd name="T108" fmla="*/ 5 w 1789"/>
                <a:gd name="T109" fmla="*/ 2 h 1520"/>
                <a:gd name="T110" fmla="*/ 5 w 1789"/>
                <a:gd name="T111" fmla="*/ 1 h 1520"/>
                <a:gd name="T112" fmla="*/ 5 w 1789"/>
                <a:gd name="T113" fmla="*/ 0 h 1520"/>
                <a:gd name="T114" fmla="*/ 10 w 1789"/>
                <a:gd name="T115" fmla="*/ 0 h 1520"/>
                <a:gd name="T116" fmla="*/ 21 w 1789"/>
                <a:gd name="T117" fmla="*/ 1 h 1520"/>
                <a:gd name="T118" fmla="*/ 32 w 1789"/>
                <a:gd name="T119" fmla="*/ 2 h 1520"/>
                <a:gd name="T120" fmla="*/ 43 w 1789"/>
                <a:gd name="T121" fmla="*/ 3 h 1520"/>
                <a:gd name="T122" fmla="*/ 55 w 1789"/>
                <a:gd name="T123" fmla="*/ 3 h 1520"/>
                <a:gd name="T124" fmla="*/ 66 w 1789"/>
                <a:gd name="T125" fmla="*/ 4 h 152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789"/>
                <a:gd name="T190" fmla="*/ 0 h 1520"/>
                <a:gd name="T191" fmla="*/ 1789 w 1789"/>
                <a:gd name="T192" fmla="*/ 1520 h 152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789" h="1520">
                  <a:moveTo>
                    <a:pt x="1789" y="105"/>
                  </a:moveTo>
                  <a:lnTo>
                    <a:pt x="1786" y="148"/>
                  </a:lnTo>
                  <a:lnTo>
                    <a:pt x="1785" y="192"/>
                  </a:lnTo>
                  <a:lnTo>
                    <a:pt x="1783" y="235"/>
                  </a:lnTo>
                  <a:lnTo>
                    <a:pt x="1781" y="279"/>
                  </a:lnTo>
                  <a:lnTo>
                    <a:pt x="1778" y="323"/>
                  </a:lnTo>
                  <a:lnTo>
                    <a:pt x="1775" y="366"/>
                  </a:lnTo>
                  <a:lnTo>
                    <a:pt x="1773" y="410"/>
                  </a:lnTo>
                  <a:lnTo>
                    <a:pt x="1770" y="454"/>
                  </a:lnTo>
                  <a:lnTo>
                    <a:pt x="1767" y="496"/>
                  </a:lnTo>
                  <a:lnTo>
                    <a:pt x="1765" y="539"/>
                  </a:lnTo>
                  <a:lnTo>
                    <a:pt x="1764" y="581"/>
                  </a:lnTo>
                  <a:lnTo>
                    <a:pt x="1761" y="623"/>
                  </a:lnTo>
                  <a:lnTo>
                    <a:pt x="1761" y="664"/>
                  </a:lnTo>
                  <a:lnTo>
                    <a:pt x="1760" y="704"/>
                  </a:lnTo>
                  <a:lnTo>
                    <a:pt x="1761" y="744"/>
                  </a:lnTo>
                  <a:lnTo>
                    <a:pt x="1762" y="785"/>
                  </a:lnTo>
                  <a:lnTo>
                    <a:pt x="1764" y="824"/>
                  </a:lnTo>
                  <a:lnTo>
                    <a:pt x="1764" y="864"/>
                  </a:lnTo>
                  <a:lnTo>
                    <a:pt x="1765" y="902"/>
                  </a:lnTo>
                  <a:lnTo>
                    <a:pt x="1765" y="941"/>
                  </a:lnTo>
                  <a:lnTo>
                    <a:pt x="1766" y="979"/>
                  </a:lnTo>
                  <a:lnTo>
                    <a:pt x="1766" y="1017"/>
                  </a:lnTo>
                  <a:lnTo>
                    <a:pt x="1766" y="1055"/>
                  </a:lnTo>
                  <a:lnTo>
                    <a:pt x="1766" y="1094"/>
                  </a:lnTo>
                  <a:lnTo>
                    <a:pt x="1766" y="1132"/>
                  </a:lnTo>
                  <a:lnTo>
                    <a:pt x="1766" y="1171"/>
                  </a:lnTo>
                  <a:lnTo>
                    <a:pt x="1767" y="1211"/>
                  </a:lnTo>
                  <a:lnTo>
                    <a:pt x="1767" y="1251"/>
                  </a:lnTo>
                  <a:lnTo>
                    <a:pt x="1768" y="1294"/>
                  </a:lnTo>
                  <a:lnTo>
                    <a:pt x="1769" y="1336"/>
                  </a:lnTo>
                  <a:lnTo>
                    <a:pt x="1772" y="1381"/>
                  </a:lnTo>
                  <a:lnTo>
                    <a:pt x="1774" y="1427"/>
                  </a:lnTo>
                  <a:lnTo>
                    <a:pt x="1770" y="1430"/>
                  </a:lnTo>
                  <a:lnTo>
                    <a:pt x="1767" y="1434"/>
                  </a:lnTo>
                  <a:lnTo>
                    <a:pt x="1765" y="1438"/>
                  </a:lnTo>
                  <a:lnTo>
                    <a:pt x="1764" y="1443"/>
                  </a:lnTo>
                  <a:lnTo>
                    <a:pt x="1762" y="1449"/>
                  </a:lnTo>
                  <a:lnTo>
                    <a:pt x="1761" y="1454"/>
                  </a:lnTo>
                  <a:lnTo>
                    <a:pt x="1761" y="1460"/>
                  </a:lnTo>
                  <a:lnTo>
                    <a:pt x="1760" y="1466"/>
                  </a:lnTo>
                  <a:lnTo>
                    <a:pt x="1760" y="1472"/>
                  </a:lnTo>
                  <a:lnTo>
                    <a:pt x="1760" y="1477"/>
                  </a:lnTo>
                  <a:lnTo>
                    <a:pt x="1760" y="1484"/>
                  </a:lnTo>
                  <a:lnTo>
                    <a:pt x="1759" y="1490"/>
                  </a:lnTo>
                  <a:lnTo>
                    <a:pt x="1759" y="1497"/>
                  </a:lnTo>
                  <a:lnTo>
                    <a:pt x="1758" y="1503"/>
                  </a:lnTo>
                  <a:lnTo>
                    <a:pt x="1758" y="1510"/>
                  </a:lnTo>
                  <a:lnTo>
                    <a:pt x="1757" y="1516"/>
                  </a:lnTo>
                  <a:lnTo>
                    <a:pt x="1715" y="1518"/>
                  </a:lnTo>
                  <a:lnTo>
                    <a:pt x="1674" y="1520"/>
                  </a:lnTo>
                  <a:lnTo>
                    <a:pt x="1632" y="1520"/>
                  </a:lnTo>
                  <a:lnTo>
                    <a:pt x="1591" y="1519"/>
                  </a:lnTo>
                  <a:lnTo>
                    <a:pt x="1550" y="1518"/>
                  </a:lnTo>
                  <a:lnTo>
                    <a:pt x="1507" y="1516"/>
                  </a:lnTo>
                  <a:lnTo>
                    <a:pt x="1466" y="1514"/>
                  </a:lnTo>
                  <a:lnTo>
                    <a:pt x="1423" y="1512"/>
                  </a:lnTo>
                  <a:lnTo>
                    <a:pt x="1381" y="1510"/>
                  </a:lnTo>
                  <a:lnTo>
                    <a:pt x="1338" y="1507"/>
                  </a:lnTo>
                  <a:lnTo>
                    <a:pt x="1297" y="1505"/>
                  </a:lnTo>
                  <a:lnTo>
                    <a:pt x="1254" y="1504"/>
                  </a:lnTo>
                  <a:lnTo>
                    <a:pt x="1212" y="1502"/>
                  </a:lnTo>
                  <a:lnTo>
                    <a:pt x="1169" y="1500"/>
                  </a:lnTo>
                  <a:lnTo>
                    <a:pt x="1128" y="1500"/>
                  </a:lnTo>
                  <a:lnTo>
                    <a:pt x="1086" y="1502"/>
                  </a:lnTo>
                  <a:lnTo>
                    <a:pt x="1078" y="1500"/>
                  </a:lnTo>
                  <a:lnTo>
                    <a:pt x="1059" y="1499"/>
                  </a:lnTo>
                  <a:lnTo>
                    <a:pt x="1028" y="1497"/>
                  </a:lnTo>
                  <a:lnTo>
                    <a:pt x="987" y="1493"/>
                  </a:lnTo>
                  <a:lnTo>
                    <a:pt x="939" y="1490"/>
                  </a:lnTo>
                  <a:lnTo>
                    <a:pt x="886" y="1487"/>
                  </a:lnTo>
                  <a:lnTo>
                    <a:pt x="829" y="1483"/>
                  </a:lnTo>
                  <a:lnTo>
                    <a:pt x="770" y="1479"/>
                  </a:lnTo>
                  <a:lnTo>
                    <a:pt x="712" y="1474"/>
                  </a:lnTo>
                  <a:lnTo>
                    <a:pt x="654" y="1470"/>
                  </a:lnTo>
                  <a:lnTo>
                    <a:pt x="601" y="1467"/>
                  </a:lnTo>
                  <a:lnTo>
                    <a:pt x="553" y="1464"/>
                  </a:lnTo>
                  <a:lnTo>
                    <a:pt x="513" y="1460"/>
                  </a:lnTo>
                  <a:lnTo>
                    <a:pt x="482" y="1458"/>
                  </a:lnTo>
                  <a:lnTo>
                    <a:pt x="462" y="1457"/>
                  </a:lnTo>
                  <a:lnTo>
                    <a:pt x="455" y="1457"/>
                  </a:lnTo>
                  <a:lnTo>
                    <a:pt x="449" y="1456"/>
                  </a:lnTo>
                  <a:lnTo>
                    <a:pt x="434" y="1453"/>
                  </a:lnTo>
                  <a:lnTo>
                    <a:pt x="413" y="1451"/>
                  </a:lnTo>
                  <a:lnTo>
                    <a:pt x="384" y="1448"/>
                  </a:lnTo>
                  <a:lnTo>
                    <a:pt x="349" y="1443"/>
                  </a:lnTo>
                  <a:lnTo>
                    <a:pt x="310" y="1438"/>
                  </a:lnTo>
                  <a:lnTo>
                    <a:pt x="269" y="1434"/>
                  </a:lnTo>
                  <a:lnTo>
                    <a:pt x="227" y="1429"/>
                  </a:lnTo>
                  <a:lnTo>
                    <a:pt x="185" y="1423"/>
                  </a:lnTo>
                  <a:lnTo>
                    <a:pt x="144" y="1419"/>
                  </a:lnTo>
                  <a:lnTo>
                    <a:pt x="104" y="1414"/>
                  </a:lnTo>
                  <a:lnTo>
                    <a:pt x="70" y="1410"/>
                  </a:lnTo>
                  <a:lnTo>
                    <a:pt x="41" y="1406"/>
                  </a:lnTo>
                  <a:lnTo>
                    <a:pt x="19" y="1404"/>
                  </a:lnTo>
                  <a:lnTo>
                    <a:pt x="4" y="1402"/>
                  </a:lnTo>
                  <a:lnTo>
                    <a:pt x="0" y="1402"/>
                  </a:lnTo>
                  <a:lnTo>
                    <a:pt x="0" y="1379"/>
                  </a:lnTo>
                  <a:lnTo>
                    <a:pt x="0" y="1356"/>
                  </a:lnTo>
                  <a:lnTo>
                    <a:pt x="1" y="1333"/>
                  </a:lnTo>
                  <a:lnTo>
                    <a:pt x="2" y="1308"/>
                  </a:lnTo>
                  <a:lnTo>
                    <a:pt x="3" y="1286"/>
                  </a:lnTo>
                  <a:lnTo>
                    <a:pt x="6" y="1261"/>
                  </a:lnTo>
                  <a:lnTo>
                    <a:pt x="8" y="1237"/>
                  </a:lnTo>
                  <a:lnTo>
                    <a:pt x="10" y="1213"/>
                  </a:lnTo>
                  <a:lnTo>
                    <a:pt x="13" y="1189"/>
                  </a:lnTo>
                  <a:lnTo>
                    <a:pt x="15" y="1164"/>
                  </a:lnTo>
                  <a:lnTo>
                    <a:pt x="17" y="1138"/>
                  </a:lnTo>
                  <a:lnTo>
                    <a:pt x="19" y="1113"/>
                  </a:lnTo>
                  <a:lnTo>
                    <a:pt x="23" y="1087"/>
                  </a:lnTo>
                  <a:lnTo>
                    <a:pt x="25" y="1061"/>
                  </a:lnTo>
                  <a:lnTo>
                    <a:pt x="27" y="1035"/>
                  </a:lnTo>
                  <a:lnTo>
                    <a:pt x="31" y="1009"/>
                  </a:lnTo>
                  <a:lnTo>
                    <a:pt x="37" y="976"/>
                  </a:lnTo>
                  <a:lnTo>
                    <a:pt x="42" y="945"/>
                  </a:lnTo>
                  <a:lnTo>
                    <a:pt x="48" y="913"/>
                  </a:lnTo>
                  <a:lnTo>
                    <a:pt x="52" y="880"/>
                  </a:lnTo>
                  <a:lnTo>
                    <a:pt x="56" y="848"/>
                  </a:lnTo>
                  <a:lnTo>
                    <a:pt x="60" y="816"/>
                  </a:lnTo>
                  <a:lnTo>
                    <a:pt x="63" y="782"/>
                  </a:lnTo>
                  <a:lnTo>
                    <a:pt x="65" y="749"/>
                  </a:lnTo>
                  <a:lnTo>
                    <a:pt x="69" y="716"/>
                  </a:lnTo>
                  <a:lnTo>
                    <a:pt x="71" y="684"/>
                  </a:lnTo>
                  <a:lnTo>
                    <a:pt x="73" y="650"/>
                  </a:lnTo>
                  <a:lnTo>
                    <a:pt x="76" y="617"/>
                  </a:lnTo>
                  <a:lnTo>
                    <a:pt x="79" y="584"/>
                  </a:lnTo>
                  <a:lnTo>
                    <a:pt x="81" y="550"/>
                  </a:lnTo>
                  <a:lnTo>
                    <a:pt x="85" y="518"/>
                  </a:lnTo>
                  <a:lnTo>
                    <a:pt x="90" y="486"/>
                  </a:lnTo>
                  <a:lnTo>
                    <a:pt x="90" y="485"/>
                  </a:lnTo>
                  <a:lnTo>
                    <a:pt x="91" y="485"/>
                  </a:lnTo>
                  <a:lnTo>
                    <a:pt x="92" y="485"/>
                  </a:lnTo>
                  <a:lnTo>
                    <a:pt x="92" y="484"/>
                  </a:lnTo>
                  <a:lnTo>
                    <a:pt x="93" y="484"/>
                  </a:lnTo>
                  <a:lnTo>
                    <a:pt x="94" y="484"/>
                  </a:lnTo>
                  <a:lnTo>
                    <a:pt x="95" y="482"/>
                  </a:lnTo>
                  <a:lnTo>
                    <a:pt x="96" y="482"/>
                  </a:lnTo>
                  <a:lnTo>
                    <a:pt x="96" y="481"/>
                  </a:lnTo>
                  <a:lnTo>
                    <a:pt x="98" y="481"/>
                  </a:lnTo>
                  <a:lnTo>
                    <a:pt x="99" y="481"/>
                  </a:lnTo>
                  <a:lnTo>
                    <a:pt x="100" y="481"/>
                  </a:lnTo>
                  <a:lnTo>
                    <a:pt x="100" y="458"/>
                  </a:lnTo>
                  <a:lnTo>
                    <a:pt x="101" y="435"/>
                  </a:lnTo>
                  <a:lnTo>
                    <a:pt x="101" y="412"/>
                  </a:lnTo>
                  <a:lnTo>
                    <a:pt x="102" y="391"/>
                  </a:lnTo>
                  <a:lnTo>
                    <a:pt x="103" y="368"/>
                  </a:lnTo>
                  <a:lnTo>
                    <a:pt x="104" y="345"/>
                  </a:lnTo>
                  <a:lnTo>
                    <a:pt x="107" y="320"/>
                  </a:lnTo>
                  <a:lnTo>
                    <a:pt x="108" y="298"/>
                  </a:lnTo>
                  <a:lnTo>
                    <a:pt x="110" y="275"/>
                  </a:lnTo>
                  <a:lnTo>
                    <a:pt x="111" y="252"/>
                  </a:lnTo>
                  <a:lnTo>
                    <a:pt x="114" y="227"/>
                  </a:lnTo>
                  <a:lnTo>
                    <a:pt x="116" y="204"/>
                  </a:lnTo>
                  <a:lnTo>
                    <a:pt x="118" y="180"/>
                  </a:lnTo>
                  <a:lnTo>
                    <a:pt x="121" y="157"/>
                  </a:lnTo>
                  <a:lnTo>
                    <a:pt x="123" y="133"/>
                  </a:lnTo>
                  <a:lnTo>
                    <a:pt x="126" y="110"/>
                  </a:lnTo>
                  <a:lnTo>
                    <a:pt x="130" y="103"/>
                  </a:lnTo>
                  <a:lnTo>
                    <a:pt x="132" y="96"/>
                  </a:lnTo>
                  <a:lnTo>
                    <a:pt x="134" y="88"/>
                  </a:lnTo>
                  <a:lnTo>
                    <a:pt x="136" y="82"/>
                  </a:lnTo>
                  <a:lnTo>
                    <a:pt x="136" y="73"/>
                  </a:lnTo>
                  <a:lnTo>
                    <a:pt x="136" y="65"/>
                  </a:lnTo>
                  <a:lnTo>
                    <a:pt x="136" y="57"/>
                  </a:lnTo>
                  <a:lnTo>
                    <a:pt x="134" y="49"/>
                  </a:lnTo>
                  <a:lnTo>
                    <a:pt x="134" y="42"/>
                  </a:lnTo>
                  <a:lnTo>
                    <a:pt x="134" y="34"/>
                  </a:lnTo>
                  <a:lnTo>
                    <a:pt x="136" y="28"/>
                  </a:lnTo>
                  <a:lnTo>
                    <a:pt x="137" y="21"/>
                  </a:lnTo>
                  <a:lnTo>
                    <a:pt x="140" y="15"/>
                  </a:lnTo>
                  <a:lnTo>
                    <a:pt x="144" y="9"/>
                  </a:lnTo>
                  <a:lnTo>
                    <a:pt x="149" y="3"/>
                  </a:lnTo>
                  <a:lnTo>
                    <a:pt x="156" y="0"/>
                  </a:lnTo>
                  <a:lnTo>
                    <a:pt x="257" y="9"/>
                  </a:lnTo>
                  <a:lnTo>
                    <a:pt x="360" y="18"/>
                  </a:lnTo>
                  <a:lnTo>
                    <a:pt x="461" y="26"/>
                  </a:lnTo>
                  <a:lnTo>
                    <a:pt x="562" y="34"/>
                  </a:lnTo>
                  <a:lnTo>
                    <a:pt x="664" y="42"/>
                  </a:lnTo>
                  <a:lnTo>
                    <a:pt x="766" y="49"/>
                  </a:lnTo>
                  <a:lnTo>
                    <a:pt x="867" y="56"/>
                  </a:lnTo>
                  <a:lnTo>
                    <a:pt x="968" y="63"/>
                  </a:lnTo>
                  <a:lnTo>
                    <a:pt x="1069" y="69"/>
                  </a:lnTo>
                  <a:lnTo>
                    <a:pt x="1171" y="75"/>
                  </a:lnTo>
                  <a:lnTo>
                    <a:pt x="1274" y="80"/>
                  </a:lnTo>
                  <a:lnTo>
                    <a:pt x="1376" y="86"/>
                  </a:lnTo>
                  <a:lnTo>
                    <a:pt x="1478" y="91"/>
                  </a:lnTo>
                  <a:lnTo>
                    <a:pt x="1581" y="95"/>
                  </a:lnTo>
                  <a:lnTo>
                    <a:pt x="1684" y="100"/>
                  </a:lnTo>
                  <a:lnTo>
                    <a:pt x="1789" y="10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7" name="Freeform 15"/>
            <p:cNvSpPr>
              <a:spLocks/>
            </p:cNvSpPr>
            <p:nvPr/>
          </p:nvSpPr>
          <p:spPr bwMode="auto">
            <a:xfrm>
              <a:off x="2811" y="1164"/>
              <a:ext cx="583" cy="670"/>
            </a:xfrm>
            <a:custGeom>
              <a:avLst/>
              <a:gdLst>
                <a:gd name="T0" fmla="*/ 21 w 1748"/>
                <a:gd name="T1" fmla="*/ 5 h 2010"/>
                <a:gd name="T2" fmla="*/ 22 w 1748"/>
                <a:gd name="T3" fmla="*/ 8 h 2010"/>
                <a:gd name="T4" fmla="*/ 26 w 1748"/>
                <a:gd name="T5" fmla="*/ 9 h 2010"/>
                <a:gd name="T6" fmla="*/ 30 w 1748"/>
                <a:gd name="T7" fmla="*/ 9 h 2010"/>
                <a:gd name="T8" fmla="*/ 33 w 1748"/>
                <a:gd name="T9" fmla="*/ 8 h 2010"/>
                <a:gd name="T10" fmla="*/ 36 w 1748"/>
                <a:gd name="T11" fmla="*/ 9 h 2010"/>
                <a:gd name="T12" fmla="*/ 38 w 1748"/>
                <a:gd name="T13" fmla="*/ 10 h 2010"/>
                <a:gd name="T14" fmla="*/ 40 w 1748"/>
                <a:gd name="T15" fmla="*/ 10 h 2010"/>
                <a:gd name="T16" fmla="*/ 41 w 1748"/>
                <a:gd name="T17" fmla="*/ 11 h 2010"/>
                <a:gd name="T18" fmla="*/ 41 w 1748"/>
                <a:gd name="T19" fmla="*/ 11 h 2010"/>
                <a:gd name="T20" fmla="*/ 44 w 1748"/>
                <a:gd name="T21" fmla="*/ 11 h 2010"/>
                <a:gd name="T22" fmla="*/ 46 w 1748"/>
                <a:gd name="T23" fmla="*/ 12 h 2010"/>
                <a:gd name="T24" fmla="*/ 50 w 1748"/>
                <a:gd name="T25" fmla="*/ 13 h 2010"/>
                <a:gd name="T26" fmla="*/ 53 w 1748"/>
                <a:gd name="T27" fmla="*/ 11 h 2010"/>
                <a:gd name="T28" fmla="*/ 54 w 1748"/>
                <a:gd name="T29" fmla="*/ 11 h 2010"/>
                <a:gd name="T30" fmla="*/ 56 w 1748"/>
                <a:gd name="T31" fmla="*/ 12 h 2010"/>
                <a:gd name="T32" fmla="*/ 60 w 1748"/>
                <a:gd name="T33" fmla="*/ 12 h 2010"/>
                <a:gd name="T34" fmla="*/ 64 w 1748"/>
                <a:gd name="T35" fmla="*/ 13 h 2010"/>
                <a:gd name="T36" fmla="*/ 64 w 1748"/>
                <a:gd name="T37" fmla="*/ 14 h 2010"/>
                <a:gd name="T38" fmla="*/ 63 w 1748"/>
                <a:gd name="T39" fmla="*/ 15 h 2010"/>
                <a:gd name="T40" fmla="*/ 58 w 1748"/>
                <a:gd name="T41" fmla="*/ 16 h 2010"/>
                <a:gd name="T42" fmla="*/ 55 w 1748"/>
                <a:gd name="T43" fmla="*/ 20 h 2010"/>
                <a:gd name="T44" fmla="*/ 51 w 1748"/>
                <a:gd name="T45" fmla="*/ 24 h 2010"/>
                <a:gd name="T46" fmla="*/ 47 w 1748"/>
                <a:gd name="T47" fmla="*/ 29 h 2010"/>
                <a:gd name="T48" fmla="*/ 44 w 1748"/>
                <a:gd name="T49" fmla="*/ 31 h 2010"/>
                <a:gd name="T50" fmla="*/ 43 w 1748"/>
                <a:gd name="T51" fmla="*/ 33 h 2010"/>
                <a:gd name="T52" fmla="*/ 44 w 1748"/>
                <a:gd name="T53" fmla="*/ 36 h 2010"/>
                <a:gd name="T54" fmla="*/ 44 w 1748"/>
                <a:gd name="T55" fmla="*/ 39 h 2010"/>
                <a:gd name="T56" fmla="*/ 41 w 1748"/>
                <a:gd name="T57" fmla="*/ 41 h 2010"/>
                <a:gd name="T58" fmla="*/ 40 w 1748"/>
                <a:gd name="T59" fmla="*/ 44 h 2010"/>
                <a:gd name="T60" fmla="*/ 42 w 1748"/>
                <a:gd name="T61" fmla="*/ 46 h 2010"/>
                <a:gd name="T62" fmla="*/ 42 w 1748"/>
                <a:gd name="T63" fmla="*/ 47 h 2010"/>
                <a:gd name="T64" fmla="*/ 42 w 1748"/>
                <a:gd name="T65" fmla="*/ 51 h 2010"/>
                <a:gd name="T66" fmla="*/ 43 w 1748"/>
                <a:gd name="T67" fmla="*/ 56 h 2010"/>
                <a:gd name="T68" fmla="*/ 45 w 1748"/>
                <a:gd name="T69" fmla="*/ 58 h 2010"/>
                <a:gd name="T70" fmla="*/ 47 w 1748"/>
                <a:gd name="T71" fmla="*/ 59 h 2010"/>
                <a:gd name="T72" fmla="*/ 49 w 1748"/>
                <a:gd name="T73" fmla="*/ 60 h 2010"/>
                <a:gd name="T74" fmla="*/ 51 w 1748"/>
                <a:gd name="T75" fmla="*/ 61 h 2010"/>
                <a:gd name="T76" fmla="*/ 52 w 1748"/>
                <a:gd name="T77" fmla="*/ 62 h 2010"/>
                <a:gd name="T78" fmla="*/ 52 w 1748"/>
                <a:gd name="T79" fmla="*/ 63 h 2010"/>
                <a:gd name="T80" fmla="*/ 57 w 1748"/>
                <a:gd name="T81" fmla="*/ 66 h 2010"/>
                <a:gd name="T82" fmla="*/ 59 w 1748"/>
                <a:gd name="T83" fmla="*/ 72 h 2010"/>
                <a:gd name="T84" fmla="*/ 38 w 1748"/>
                <a:gd name="T85" fmla="*/ 73 h 2010"/>
                <a:gd name="T86" fmla="*/ 14 w 1748"/>
                <a:gd name="T87" fmla="*/ 74 h 2010"/>
                <a:gd name="T88" fmla="*/ 10 w 1748"/>
                <a:gd name="T89" fmla="*/ 71 h 2010"/>
                <a:gd name="T90" fmla="*/ 10 w 1748"/>
                <a:gd name="T91" fmla="*/ 67 h 2010"/>
                <a:gd name="T92" fmla="*/ 10 w 1748"/>
                <a:gd name="T93" fmla="*/ 60 h 2010"/>
                <a:gd name="T94" fmla="*/ 9 w 1748"/>
                <a:gd name="T95" fmla="*/ 53 h 2010"/>
                <a:gd name="T96" fmla="*/ 7 w 1748"/>
                <a:gd name="T97" fmla="*/ 50 h 2010"/>
                <a:gd name="T98" fmla="*/ 7 w 1748"/>
                <a:gd name="T99" fmla="*/ 45 h 2010"/>
                <a:gd name="T100" fmla="*/ 7 w 1748"/>
                <a:gd name="T101" fmla="*/ 40 h 2010"/>
                <a:gd name="T102" fmla="*/ 5 w 1748"/>
                <a:gd name="T103" fmla="*/ 36 h 2010"/>
                <a:gd name="T104" fmla="*/ 5 w 1748"/>
                <a:gd name="T105" fmla="*/ 28 h 2010"/>
                <a:gd name="T106" fmla="*/ 2 w 1748"/>
                <a:gd name="T107" fmla="*/ 19 h 2010"/>
                <a:gd name="T108" fmla="*/ 1 w 1748"/>
                <a:gd name="T109" fmla="*/ 13 h 2010"/>
                <a:gd name="T110" fmla="*/ 0 w 1748"/>
                <a:gd name="T111" fmla="*/ 6 h 2010"/>
                <a:gd name="T112" fmla="*/ 7 w 1748"/>
                <a:gd name="T113" fmla="*/ 5 h 2010"/>
                <a:gd name="T114" fmla="*/ 16 w 1748"/>
                <a:gd name="T115" fmla="*/ 5 h 2010"/>
                <a:gd name="T116" fmla="*/ 17 w 1748"/>
                <a:gd name="T117" fmla="*/ 3 h 2010"/>
                <a:gd name="T118" fmla="*/ 17 w 1748"/>
                <a:gd name="T119" fmla="*/ 0 h 2010"/>
                <a:gd name="T120" fmla="*/ 19 w 1748"/>
                <a:gd name="T121" fmla="*/ 1 h 2010"/>
                <a:gd name="T122" fmla="*/ 20 w 1748"/>
                <a:gd name="T123" fmla="*/ 3 h 201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748"/>
                <a:gd name="T187" fmla="*/ 0 h 2010"/>
                <a:gd name="T188" fmla="*/ 1748 w 1748"/>
                <a:gd name="T189" fmla="*/ 2010 h 201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748" h="2010">
                  <a:moveTo>
                    <a:pt x="544" y="75"/>
                  </a:moveTo>
                  <a:lnTo>
                    <a:pt x="544" y="85"/>
                  </a:lnTo>
                  <a:lnTo>
                    <a:pt x="546" y="96"/>
                  </a:lnTo>
                  <a:lnTo>
                    <a:pt x="547" y="106"/>
                  </a:lnTo>
                  <a:lnTo>
                    <a:pt x="550" y="117"/>
                  </a:lnTo>
                  <a:lnTo>
                    <a:pt x="553" y="128"/>
                  </a:lnTo>
                  <a:lnTo>
                    <a:pt x="555" y="138"/>
                  </a:lnTo>
                  <a:lnTo>
                    <a:pt x="559" y="147"/>
                  </a:lnTo>
                  <a:lnTo>
                    <a:pt x="563" y="158"/>
                  </a:lnTo>
                  <a:lnTo>
                    <a:pt x="567" y="167"/>
                  </a:lnTo>
                  <a:lnTo>
                    <a:pt x="571" y="177"/>
                  </a:lnTo>
                  <a:lnTo>
                    <a:pt x="576" y="186"/>
                  </a:lnTo>
                  <a:lnTo>
                    <a:pt x="582" y="194"/>
                  </a:lnTo>
                  <a:lnTo>
                    <a:pt x="587" y="204"/>
                  </a:lnTo>
                  <a:lnTo>
                    <a:pt x="593" y="212"/>
                  </a:lnTo>
                  <a:lnTo>
                    <a:pt x="600" y="220"/>
                  </a:lnTo>
                  <a:lnTo>
                    <a:pt x="607" y="228"/>
                  </a:lnTo>
                  <a:lnTo>
                    <a:pt x="621" y="229"/>
                  </a:lnTo>
                  <a:lnTo>
                    <a:pt x="636" y="230"/>
                  </a:lnTo>
                  <a:lnTo>
                    <a:pt x="651" y="231"/>
                  </a:lnTo>
                  <a:lnTo>
                    <a:pt x="665" y="231"/>
                  </a:lnTo>
                  <a:lnTo>
                    <a:pt x="678" y="232"/>
                  </a:lnTo>
                  <a:lnTo>
                    <a:pt x="692" y="232"/>
                  </a:lnTo>
                  <a:lnTo>
                    <a:pt x="706" y="233"/>
                  </a:lnTo>
                  <a:lnTo>
                    <a:pt x="720" y="233"/>
                  </a:lnTo>
                  <a:lnTo>
                    <a:pt x="733" y="235"/>
                  </a:lnTo>
                  <a:lnTo>
                    <a:pt x="747" y="236"/>
                  </a:lnTo>
                  <a:lnTo>
                    <a:pt x="761" y="238"/>
                  </a:lnTo>
                  <a:lnTo>
                    <a:pt x="774" y="240"/>
                  </a:lnTo>
                  <a:lnTo>
                    <a:pt x="788" y="243"/>
                  </a:lnTo>
                  <a:lnTo>
                    <a:pt x="801" y="247"/>
                  </a:lnTo>
                  <a:lnTo>
                    <a:pt x="815" y="252"/>
                  </a:lnTo>
                  <a:lnTo>
                    <a:pt x="829" y="258"/>
                  </a:lnTo>
                  <a:lnTo>
                    <a:pt x="836" y="251"/>
                  </a:lnTo>
                  <a:lnTo>
                    <a:pt x="845" y="245"/>
                  </a:lnTo>
                  <a:lnTo>
                    <a:pt x="854" y="240"/>
                  </a:lnTo>
                  <a:lnTo>
                    <a:pt x="863" y="236"/>
                  </a:lnTo>
                  <a:lnTo>
                    <a:pt x="874" y="232"/>
                  </a:lnTo>
                  <a:lnTo>
                    <a:pt x="884" y="230"/>
                  </a:lnTo>
                  <a:lnTo>
                    <a:pt x="896" y="228"/>
                  </a:lnTo>
                  <a:lnTo>
                    <a:pt x="906" y="227"/>
                  </a:lnTo>
                  <a:lnTo>
                    <a:pt x="917" y="227"/>
                  </a:lnTo>
                  <a:lnTo>
                    <a:pt x="929" y="227"/>
                  </a:lnTo>
                  <a:lnTo>
                    <a:pt x="939" y="227"/>
                  </a:lnTo>
                  <a:lnTo>
                    <a:pt x="951" y="228"/>
                  </a:lnTo>
                  <a:lnTo>
                    <a:pt x="962" y="230"/>
                  </a:lnTo>
                  <a:lnTo>
                    <a:pt x="973" y="232"/>
                  </a:lnTo>
                  <a:lnTo>
                    <a:pt x="983" y="235"/>
                  </a:lnTo>
                  <a:lnTo>
                    <a:pt x="993" y="238"/>
                  </a:lnTo>
                  <a:lnTo>
                    <a:pt x="999" y="243"/>
                  </a:lnTo>
                  <a:lnTo>
                    <a:pt x="1005" y="246"/>
                  </a:lnTo>
                  <a:lnTo>
                    <a:pt x="1011" y="251"/>
                  </a:lnTo>
                  <a:lnTo>
                    <a:pt x="1016" y="253"/>
                  </a:lnTo>
                  <a:lnTo>
                    <a:pt x="1022" y="256"/>
                  </a:lnTo>
                  <a:lnTo>
                    <a:pt x="1028" y="259"/>
                  </a:lnTo>
                  <a:lnTo>
                    <a:pt x="1035" y="261"/>
                  </a:lnTo>
                  <a:lnTo>
                    <a:pt x="1040" y="263"/>
                  </a:lnTo>
                  <a:lnTo>
                    <a:pt x="1047" y="264"/>
                  </a:lnTo>
                  <a:lnTo>
                    <a:pt x="1053" y="267"/>
                  </a:lnTo>
                  <a:lnTo>
                    <a:pt x="1060" y="268"/>
                  </a:lnTo>
                  <a:lnTo>
                    <a:pt x="1067" y="269"/>
                  </a:lnTo>
                  <a:lnTo>
                    <a:pt x="1075" y="270"/>
                  </a:lnTo>
                  <a:lnTo>
                    <a:pt x="1082" y="270"/>
                  </a:lnTo>
                  <a:lnTo>
                    <a:pt x="1090" y="271"/>
                  </a:lnTo>
                  <a:lnTo>
                    <a:pt x="1099" y="272"/>
                  </a:lnTo>
                  <a:lnTo>
                    <a:pt x="1100" y="275"/>
                  </a:lnTo>
                  <a:lnTo>
                    <a:pt x="1101" y="277"/>
                  </a:lnTo>
                  <a:lnTo>
                    <a:pt x="1103" y="279"/>
                  </a:lnTo>
                  <a:lnTo>
                    <a:pt x="1104" y="283"/>
                  </a:lnTo>
                  <a:lnTo>
                    <a:pt x="1104" y="286"/>
                  </a:lnTo>
                  <a:lnTo>
                    <a:pt x="1104" y="289"/>
                  </a:lnTo>
                  <a:lnTo>
                    <a:pt x="1105" y="292"/>
                  </a:lnTo>
                  <a:lnTo>
                    <a:pt x="1105" y="295"/>
                  </a:lnTo>
                  <a:lnTo>
                    <a:pt x="1106" y="298"/>
                  </a:lnTo>
                  <a:lnTo>
                    <a:pt x="1106" y="301"/>
                  </a:lnTo>
                  <a:lnTo>
                    <a:pt x="1107" y="303"/>
                  </a:lnTo>
                  <a:lnTo>
                    <a:pt x="1108" y="306"/>
                  </a:lnTo>
                  <a:lnTo>
                    <a:pt x="1111" y="307"/>
                  </a:lnTo>
                  <a:lnTo>
                    <a:pt x="1113" y="308"/>
                  </a:lnTo>
                  <a:lnTo>
                    <a:pt x="1115" y="309"/>
                  </a:lnTo>
                  <a:lnTo>
                    <a:pt x="1120" y="310"/>
                  </a:lnTo>
                  <a:lnTo>
                    <a:pt x="1127" y="298"/>
                  </a:lnTo>
                  <a:lnTo>
                    <a:pt x="1135" y="290"/>
                  </a:lnTo>
                  <a:lnTo>
                    <a:pt x="1143" y="285"/>
                  </a:lnTo>
                  <a:lnTo>
                    <a:pt x="1150" y="283"/>
                  </a:lnTo>
                  <a:lnTo>
                    <a:pt x="1158" y="283"/>
                  </a:lnTo>
                  <a:lnTo>
                    <a:pt x="1166" y="285"/>
                  </a:lnTo>
                  <a:lnTo>
                    <a:pt x="1174" y="290"/>
                  </a:lnTo>
                  <a:lnTo>
                    <a:pt x="1183" y="294"/>
                  </a:lnTo>
                  <a:lnTo>
                    <a:pt x="1191" y="300"/>
                  </a:lnTo>
                  <a:lnTo>
                    <a:pt x="1199" y="307"/>
                  </a:lnTo>
                  <a:lnTo>
                    <a:pt x="1207" y="314"/>
                  </a:lnTo>
                  <a:lnTo>
                    <a:pt x="1215" y="320"/>
                  </a:lnTo>
                  <a:lnTo>
                    <a:pt x="1224" y="325"/>
                  </a:lnTo>
                  <a:lnTo>
                    <a:pt x="1232" y="330"/>
                  </a:lnTo>
                  <a:lnTo>
                    <a:pt x="1241" y="333"/>
                  </a:lnTo>
                  <a:lnTo>
                    <a:pt x="1250" y="336"/>
                  </a:lnTo>
                  <a:lnTo>
                    <a:pt x="1262" y="337"/>
                  </a:lnTo>
                  <a:lnTo>
                    <a:pt x="1275" y="338"/>
                  </a:lnTo>
                  <a:lnTo>
                    <a:pt x="1288" y="339"/>
                  </a:lnTo>
                  <a:lnTo>
                    <a:pt x="1300" y="340"/>
                  </a:lnTo>
                  <a:lnTo>
                    <a:pt x="1313" y="341"/>
                  </a:lnTo>
                  <a:lnTo>
                    <a:pt x="1324" y="341"/>
                  </a:lnTo>
                  <a:lnTo>
                    <a:pt x="1337" y="341"/>
                  </a:lnTo>
                  <a:lnTo>
                    <a:pt x="1349" y="341"/>
                  </a:lnTo>
                  <a:lnTo>
                    <a:pt x="1360" y="339"/>
                  </a:lnTo>
                  <a:lnTo>
                    <a:pt x="1370" y="337"/>
                  </a:lnTo>
                  <a:lnTo>
                    <a:pt x="1382" y="333"/>
                  </a:lnTo>
                  <a:lnTo>
                    <a:pt x="1392" y="329"/>
                  </a:lnTo>
                  <a:lnTo>
                    <a:pt x="1401" y="322"/>
                  </a:lnTo>
                  <a:lnTo>
                    <a:pt x="1412" y="315"/>
                  </a:lnTo>
                  <a:lnTo>
                    <a:pt x="1421" y="305"/>
                  </a:lnTo>
                  <a:lnTo>
                    <a:pt x="1430" y="294"/>
                  </a:lnTo>
                  <a:lnTo>
                    <a:pt x="1436" y="292"/>
                  </a:lnTo>
                  <a:lnTo>
                    <a:pt x="1443" y="291"/>
                  </a:lnTo>
                  <a:lnTo>
                    <a:pt x="1449" y="291"/>
                  </a:lnTo>
                  <a:lnTo>
                    <a:pt x="1454" y="292"/>
                  </a:lnTo>
                  <a:lnTo>
                    <a:pt x="1459" y="293"/>
                  </a:lnTo>
                  <a:lnTo>
                    <a:pt x="1465" y="295"/>
                  </a:lnTo>
                  <a:lnTo>
                    <a:pt x="1469" y="299"/>
                  </a:lnTo>
                  <a:lnTo>
                    <a:pt x="1474" y="301"/>
                  </a:lnTo>
                  <a:lnTo>
                    <a:pt x="1478" y="305"/>
                  </a:lnTo>
                  <a:lnTo>
                    <a:pt x="1483" y="308"/>
                  </a:lnTo>
                  <a:lnTo>
                    <a:pt x="1488" y="312"/>
                  </a:lnTo>
                  <a:lnTo>
                    <a:pt x="1492" y="315"/>
                  </a:lnTo>
                  <a:lnTo>
                    <a:pt x="1497" y="317"/>
                  </a:lnTo>
                  <a:lnTo>
                    <a:pt x="1503" y="321"/>
                  </a:lnTo>
                  <a:lnTo>
                    <a:pt x="1507" y="323"/>
                  </a:lnTo>
                  <a:lnTo>
                    <a:pt x="1513" y="325"/>
                  </a:lnTo>
                  <a:lnTo>
                    <a:pt x="1527" y="320"/>
                  </a:lnTo>
                  <a:lnTo>
                    <a:pt x="1542" y="315"/>
                  </a:lnTo>
                  <a:lnTo>
                    <a:pt x="1557" y="313"/>
                  </a:lnTo>
                  <a:lnTo>
                    <a:pt x="1572" y="310"/>
                  </a:lnTo>
                  <a:lnTo>
                    <a:pt x="1587" y="310"/>
                  </a:lnTo>
                  <a:lnTo>
                    <a:pt x="1602" y="310"/>
                  </a:lnTo>
                  <a:lnTo>
                    <a:pt x="1616" y="312"/>
                  </a:lnTo>
                  <a:lnTo>
                    <a:pt x="1631" y="314"/>
                  </a:lnTo>
                  <a:lnTo>
                    <a:pt x="1646" y="316"/>
                  </a:lnTo>
                  <a:lnTo>
                    <a:pt x="1661" y="320"/>
                  </a:lnTo>
                  <a:lnTo>
                    <a:pt x="1676" y="323"/>
                  </a:lnTo>
                  <a:lnTo>
                    <a:pt x="1691" y="328"/>
                  </a:lnTo>
                  <a:lnTo>
                    <a:pt x="1705" y="332"/>
                  </a:lnTo>
                  <a:lnTo>
                    <a:pt x="1720" y="337"/>
                  </a:lnTo>
                  <a:lnTo>
                    <a:pt x="1734" y="341"/>
                  </a:lnTo>
                  <a:lnTo>
                    <a:pt x="1748" y="347"/>
                  </a:lnTo>
                  <a:lnTo>
                    <a:pt x="1746" y="352"/>
                  </a:lnTo>
                  <a:lnTo>
                    <a:pt x="1746" y="356"/>
                  </a:lnTo>
                  <a:lnTo>
                    <a:pt x="1744" y="361"/>
                  </a:lnTo>
                  <a:lnTo>
                    <a:pt x="1742" y="364"/>
                  </a:lnTo>
                  <a:lnTo>
                    <a:pt x="1738" y="368"/>
                  </a:lnTo>
                  <a:lnTo>
                    <a:pt x="1735" y="371"/>
                  </a:lnTo>
                  <a:lnTo>
                    <a:pt x="1730" y="374"/>
                  </a:lnTo>
                  <a:lnTo>
                    <a:pt x="1727" y="377"/>
                  </a:lnTo>
                  <a:lnTo>
                    <a:pt x="1722" y="379"/>
                  </a:lnTo>
                  <a:lnTo>
                    <a:pt x="1718" y="382"/>
                  </a:lnTo>
                  <a:lnTo>
                    <a:pt x="1713" y="384"/>
                  </a:lnTo>
                  <a:lnTo>
                    <a:pt x="1708" y="387"/>
                  </a:lnTo>
                  <a:lnTo>
                    <a:pt x="1704" y="390"/>
                  </a:lnTo>
                  <a:lnTo>
                    <a:pt x="1700" y="392"/>
                  </a:lnTo>
                  <a:lnTo>
                    <a:pt x="1697" y="395"/>
                  </a:lnTo>
                  <a:lnTo>
                    <a:pt x="1695" y="399"/>
                  </a:lnTo>
                  <a:lnTo>
                    <a:pt x="1677" y="402"/>
                  </a:lnTo>
                  <a:lnTo>
                    <a:pt x="1660" y="408"/>
                  </a:lnTo>
                  <a:lnTo>
                    <a:pt x="1643" y="414"/>
                  </a:lnTo>
                  <a:lnTo>
                    <a:pt x="1627" y="421"/>
                  </a:lnTo>
                  <a:lnTo>
                    <a:pt x="1610" y="428"/>
                  </a:lnTo>
                  <a:lnTo>
                    <a:pt x="1592" y="436"/>
                  </a:lnTo>
                  <a:lnTo>
                    <a:pt x="1576" y="444"/>
                  </a:lnTo>
                  <a:lnTo>
                    <a:pt x="1560" y="454"/>
                  </a:lnTo>
                  <a:lnTo>
                    <a:pt x="1545" y="464"/>
                  </a:lnTo>
                  <a:lnTo>
                    <a:pt x="1530" y="475"/>
                  </a:lnTo>
                  <a:lnTo>
                    <a:pt x="1516" y="487"/>
                  </a:lnTo>
                  <a:lnTo>
                    <a:pt x="1504" y="500"/>
                  </a:lnTo>
                  <a:lnTo>
                    <a:pt x="1492" y="514"/>
                  </a:lnTo>
                  <a:lnTo>
                    <a:pt x="1482" y="528"/>
                  </a:lnTo>
                  <a:lnTo>
                    <a:pt x="1473" y="542"/>
                  </a:lnTo>
                  <a:lnTo>
                    <a:pt x="1465" y="560"/>
                  </a:lnTo>
                  <a:lnTo>
                    <a:pt x="1450" y="573"/>
                  </a:lnTo>
                  <a:lnTo>
                    <a:pt x="1435" y="587"/>
                  </a:lnTo>
                  <a:lnTo>
                    <a:pt x="1422" y="601"/>
                  </a:lnTo>
                  <a:lnTo>
                    <a:pt x="1410" y="616"/>
                  </a:lnTo>
                  <a:lnTo>
                    <a:pt x="1397" y="630"/>
                  </a:lnTo>
                  <a:lnTo>
                    <a:pt x="1384" y="645"/>
                  </a:lnTo>
                  <a:lnTo>
                    <a:pt x="1373" y="658"/>
                  </a:lnTo>
                  <a:lnTo>
                    <a:pt x="1360" y="673"/>
                  </a:lnTo>
                  <a:lnTo>
                    <a:pt x="1347" y="688"/>
                  </a:lnTo>
                  <a:lnTo>
                    <a:pt x="1336" y="703"/>
                  </a:lnTo>
                  <a:lnTo>
                    <a:pt x="1322" y="718"/>
                  </a:lnTo>
                  <a:lnTo>
                    <a:pt x="1309" y="733"/>
                  </a:lnTo>
                  <a:lnTo>
                    <a:pt x="1295" y="748"/>
                  </a:lnTo>
                  <a:lnTo>
                    <a:pt x="1280" y="763"/>
                  </a:lnTo>
                  <a:lnTo>
                    <a:pt x="1264" y="778"/>
                  </a:lnTo>
                  <a:lnTo>
                    <a:pt x="1247" y="794"/>
                  </a:lnTo>
                  <a:lnTo>
                    <a:pt x="1238" y="800"/>
                  </a:lnTo>
                  <a:lnTo>
                    <a:pt x="1229" y="806"/>
                  </a:lnTo>
                  <a:lnTo>
                    <a:pt x="1221" y="811"/>
                  </a:lnTo>
                  <a:lnTo>
                    <a:pt x="1212" y="817"/>
                  </a:lnTo>
                  <a:lnTo>
                    <a:pt x="1205" y="823"/>
                  </a:lnTo>
                  <a:lnTo>
                    <a:pt x="1197" y="829"/>
                  </a:lnTo>
                  <a:lnTo>
                    <a:pt x="1190" y="834"/>
                  </a:lnTo>
                  <a:lnTo>
                    <a:pt x="1184" y="840"/>
                  </a:lnTo>
                  <a:lnTo>
                    <a:pt x="1180" y="846"/>
                  </a:lnTo>
                  <a:lnTo>
                    <a:pt x="1175" y="853"/>
                  </a:lnTo>
                  <a:lnTo>
                    <a:pt x="1172" y="860"/>
                  </a:lnTo>
                  <a:lnTo>
                    <a:pt x="1169" y="868"/>
                  </a:lnTo>
                  <a:lnTo>
                    <a:pt x="1168" y="876"/>
                  </a:lnTo>
                  <a:lnTo>
                    <a:pt x="1168" y="885"/>
                  </a:lnTo>
                  <a:lnTo>
                    <a:pt x="1169" y="895"/>
                  </a:lnTo>
                  <a:lnTo>
                    <a:pt x="1173" y="907"/>
                  </a:lnTo>
                  <a:lnTo>
                    <a:pt x="1177" y="915"/>
                  </a:lnTo>
                  <a:lnTo>
                    <a:pt x="1182" y="923"/>
                  </a:lnTo>
                  <a:lnTo>
                    <a:pt x="1184" y="932"/>
                  </a:lnTo>
                  <a:lnTo>
                    <a:pt x="1186" y="941"/>
                  </a:lnTo>
                  <a:lnTo>
                    <a:pt x="1188" y="950"/>
                  </a:lnTo>
                  <a:lnTo>
                    <a:pt x="1188" y="959"/>
                  </a:lnTo>
                  <a:lnTo>
                    <a:pt x="1186" y="969"/>
                  </a:lnTo>
                  <a:lnTo>
                    <a:pt x="1186" y="979"/>
                  </a:lnTo>
                  <a:lnTo>
                    <a:pt x="1184" y="988"/>
                  </a:lnTo>
                  <a:lnTo>
                    <a:pt x="1183" y="999"/>
                  </a:lnTo>
                  <a:lnTo>
                    <a:pt x="1181" y="1008"/>
                  </a:lnTo>
                  <a:lnTo>
                    <a:pt x="1180" y="1018"/>
                  </a:lnTo>
                  <a:lnTo>
                    <a:pt x="1178" y="1027"/>
                  </a:lnTo>
                  <a:lnTo>
                    <a:pt x="1177" y="1038"/>
                  </a:lnTo>
                  <a:lnTo>
                    <a:pt x="1176" y="1047"/>
                  </a:lnTo>
                  <a:lnTo>
                    <a:pt x="1176" y="1057"/>
                  </a:lnTo>
                  <a:lnTo>
                    <a:pt x="1167" y="1064"/>
                  </a:lnTo>
                  <a:lnTo>
                    <a:pt x="1158" y="1072"/>
                  </a:lnTo>
                  <a:lnTo>
                    <a:pt x="1149" y="1079"/>
                  </a:lnTo>
                  <a:lnTo>
                    <a:pt x="1140" y="1087"/>
                  </a:lnTo>
                  <a:lnTo>
                    <a:pt x="1132" y="1096"/>
                  </a:lnTo>
                  <a:lnTo>
                    <a:pt x="1124" y="1104"/>
                  </a:lnTo>
                  <a:lnTo>
                    <a:pt x="1116" y="1113"/>
                  </a:lnTo>
                  <a:lnTo>
                    <a:pt x="1111" y="1123"/>
                  </a:lnTo>
                  <a:lnTo>
                    <a:pt x="1104" y="1132"/>
                  </a:lnTo>
                  <a:lnTo>
                    <a:pt x="1099" y="1141"/>
                  </a:lnTo>
                  <a:lnTo>
                    <a:pt x="1094" y="1151"/>
                  </a:lnTo>
                  <a:lnTo>
                    <a:pt x="1092" y="1163"/>
                  </a:lnTo>
                  <a:lnTo>
                    <a:pt x="1090" y="1173"/>
                  </a:lnTo>
                  <a:lnTo>
                    <a:pt x="1090" y="1185"/>
                  </a:lnTo>
                  <a:lnTo>
                    <a:pt x="1090" y="1197"/>
                  </a:lnTo>
                  <a:lnTo>
                    <a:pt x="1093" y="1210"/>
                  </a:lnTo>
                  <a:lnTo>
                    <a:pt x="1098" y="1213"/>
                  </a:lnTo>
                  <a:lnTo>
                    <a:pt x="1104" y="1217"/>
                  </a:lnTo>
                  <a:lnTo>
                    <a:pt x="1108" y="1221"/>
                  </a:lnTo>
                  <a:lnTo>
                    <a:pt x="1113" y="1225"/>
                  </a:lnTo>
                  <a:lnTo>
                    <a:pt x="1117" y="1229"/>
                  </a:lnTo>
                  <a:lnTo>
                    <a:pt x="1121" y="1234"/>
                  </a:lnTo>
                  <a:lnTo>
                    <a:pt x="1124" y="1239"/>
                  </a:lnTo>
                  <a:lnTo>
                    <a:pt x="1128" y="1243"/>
                  </a:lnTo>
                  <a:lnTo>
                    <a:pt x="1130" y="1248"/>
                  </a:lnTo>
                  <a:lnTo>
                    <a:pt x="1134" y="1252"/>
                  </a:lnTo>
                  <a:lnTo>
                    <a:pt x="1136" y="1258"/>
                  </a:lnTo>
                  <a:lnTo>
                    <a:pt x="1138" y="1264"/>
                  </a:lnTo>
                  <a:lnTo>
                    <a:pt x="1140" y="1270"/>
                  </a:lnTo>
                  <a:lnTo>
                    <a:pt x="1142" y="1275"/>
                  </a:lnTo>
                  <a:lnTo>
                    <a:pt x="1144" y="1281"/>
                  </a:lnTo>
                  <a:lnTo>
                    <a:pt x="1146" y="1288"/>
                  </a:lnTo>
                  <a:lnTo>
                    <a:pt x="1137" y="1302"/>
                  </a:lnTo>
                  <a:lnTo>
                    <a:pt x="1130" y="1316"/>
                  </a:lnTo>
                  <a:lnTo>
                    <a:pt x="1126" y="1331"/>
                  </a:lnTo>
                  <a:lnTo>
                    <a:pt x="1123" y="1344"/>
                  </a:lnTo>
                  <a:lnTo>
                    <a:pt x="1122" y="1358"/>
                  </a:lnTo>
                  <a:lnTo>
                    <a:pt x="1123" y="1372"/>
                  </a:lnTo>
                  <a:lnTo>
                    <a:pt x="1124" y="1386"/>
                  </a:lnTo>
                  <a:lnTo>
                    <a:pt x="1128" y="1399"/>
                  </a:lnTo>
                  <a:lnTo>
                    <a:pt x="1131" y="1413"/>
                  </a:lnTo>
                  <a:lnTo>
                    <a:pt x="1135" y="1428"/>
                  </a:lnTo>
                  <a:lnTo>
                    <a:pt x="1139" y="1442"/>
                  </a:lnTo>
                  <a:lnTo>
                    <a:pt x="1144" y="1457"/>
                  </a:lnTo>
                  <a:lnTo>
                    <a:pt x="1147" y="1472"/>
                  </a:lnTo>
                  <a:lnTo>
                    <a:pt x="1151" y="1487"/>
                  </a:lnTo>
                  <a:lnTo>
                    <a:pt x="1154" y="1502"/>
                  </a:lnTo>
                  <a:lnTo>
                    <a:pt x="1157" y="1518"/>
                  </a:lnTo>
                  <a:lnTo>
                    <a:pt x="1160" y="1529"/>
                  </a:lnTo>
                  <a:lnTo>
                    <a:pt x="1166" y="1539"/>
                  </a:lnTo>
                  <a:lnTo>
                    <a:pt x="1173" y="1547"/>
                  </a:lnTo>
                  <a:lnTo>
                    <a:pt x="1180" y="1552"/>
                  </a:lnTo>
                  <a:lnTo>
                    <a:pt x="1189" y="1557"/>
                  </a:lnTo>
                  <a:lnTo>
                    <a:pt x="1198" y="1561"/>
                  </a:lnTo>
                  <a:lnTo>
                    <a:pt x="1207" y="1565"/>
                  </a:lnTo>
                  <a:lnTo>
                    <a:pt x="1218" y="1567"/>
                  </a:lnTo>
                  <a:lnTo>
                    <a:pt x="1227" y="1571"/>
                  </a:lnTo>
                  <a:lnTo>
                    <a:pt x="1237" y="1573"/>
                  </a:lnTo>
                  <a:lnTo>
                    <a:pt x="1246" y="1576"/>
                  </a:lnTo>
                  <a:lnTo>
                    <a:pt x="1255" y="1581"/>
                  </a:lnTo>
                  <a:lnTo>
                    <a:pt x="1264" y="1586"/>
                  </a:lnTo>
                  <a:lnTo>
                    <a:pt x="1270" y="1592"/>
                  </a:lnTo>
                  <a:lnTo>
                    <a:pt x="1276" y="1602"/>
                  </a:lnTo>
                  <a:lnTo>
                    <a:pt x="1281" y="1612"/>
                  </a:lnTo>
                  <a:lnTo>
                    <a:pt x="1288" y="1610"/>
                  </a:lnTo>
                  <a:lnTo>
                    <a:pt x="1296" y="1609"/>
                  </a:lnTo>
                  <a:lnTo>
                    <a:pt x="1303" y="1609"/>
                  </a:lnTo>
                  <a:lnTo>
                    <a:pt x="1309" y="1609"/>
                  </a:lnTo>
                  <a:lnTo>
                    <a:pt x="1316" y="1611"/>
                  </a:lnTo>
                  <a:lnTo>
                    <a:pt x="1323" y="1613"/>
                  </a:lnTo>
                  <a:lnTo>
                    <a:pt x="1330" y="1615"/>
                  </a:lnTo>
                  <a:lnTo>
                    <a:pt x="1336" y="1619"/>
                  </a:lnTo>
                  <a:lnTo>
                    <a:pt x="1343" y="1622"/>
                  </a:lnTo>
                  <a:lnTo>
                    <a:pt x="1349" y="1626"/>
                  </a:lnTo>
                  <a:lnTo>
                    <a:pt x="1354" y="1630"/>
                  </a:lnTo>
                  <a:lnTo>
                    <a:pt x="1360" y="1635"/>
                  </a:lnTo>
                  <a:lnTo>
                    <a:pt x="1366" y="1638"/>
                  </a:lnTo>
                  <a:lnTo>
                    <a:pt x="1372" y="1643"/>
                  </a:lnTo>
                  <a:lnTo>
                    <a:pt x="1377" y="1646"/>
                  </a:lnTo>
                  <a:lnTo>
                    <a:pt x="1383" y="1650"/>
                  </a:lnTo>
                  <a:lnTo>
                    <a:pt x="1385" y="1653"/>
                  </a:lnTo>
                  <a:lnTo>
                    <a:pt x="1388" y="1657"/>
                  </a:lnTo>
                  <a:lnTo>
                    <a:pt x="1389" y="1661"/>
                  </a:lnTo>
                  <a:lnTo>
                    <a:pt x="1390" y="1665"/>
                  </a:lnTo>
                  <a:lnTo>
                    <a:pt x="1391" y="1669"/>
                  </a:lnTo>
                  <a:lnTo>
                    <a:pt x="1392" y="1674"/>
                  </a:lnTo>
                  <a:lnTo>
                    <a:pt x="1393" y="1680"/>
                  </a:lnTo>
                  <a:lnTo>
                    <a:pt x="1395" y="1684"/>
                  </a:lnTo>
                  <a:lnTo>
                    <a:pt x="1396" y="1689"/>
                  </a:lnTo>
                  <a:lnTo>
                    <a:pt x="1397" y="1694"/>
                  </a:lnTo>
                  <a:lnTo>
                    <a:pt x="1399" y="1698"/>
                  </a:lnTo>
                  <a:lnTo>
                    <a:pt x="1401" y="1702"/>
                  </a:lnTo>
                  <a:lnTo>
                    <a:pt x="1405" y="1706"/>
                  </a:lnTo>
                  <a:lnTo>
                    <a:pt x="1408" y="1710"/>
                  </a:lnTo>
                  <a:lnTo>
                    <a:pt x="1414" y="1713"/>
                  </a:lnTo>
                  <a:lnTo>
                    <a:pt x="1420" y="1717"/>
                  </a:lnTo>
                  <a:lnTo>
                    <a:pt x="1441" y="1718"/>
                  </a:lnTo>
                  <a:lnTo>
                    <a:pt x="1460" y="1723"/>
                  </a:lnTo>
                  <a:lnTo>
                    <a:pt x="1477" y="1732"/>
                  </a:lnTo>
                  <a:lnTo>
                    <a:pt x="1493" y="1742"/>
                  </a:lnTo>
                  <a:lnTo>
                    <a:pt x="1507" y="1754"/>
                  </a:lnTo>
                  <a:lnTo>
                    <a:pt x="1520" y="1771"/>
                  </a:lnTo>
                  <a:lnTo>
                    <a:pt x="1531" y="1787"/>
                  </a:lnTo>
                  <a:lnTo>
                    <a:pt x="1542" y="1805"/>
                  </a:lnTo>
                  <a:lnTo>
                    <a:pt x="1551" y="1823"/>
                  </a:lnTo>
                  <a:lnTo>
                    <a:pt x="1560" y="1843"/>
                  </a:lnTo>
                  <a:lnTo>
                    <a:pt x="1568" y="1862"/>
                  </a:lnTo>
                  <a:lnTo>
                    <a:pt x="1577" y="1883"/>
                  </a:lnTo>
                  <a:lnTo>
                    <a:pt x="1585" y="1902"/>
                  </a:lnTo>
                  <a:lnTo>
                    <a:pt x="1593" y="1921"/>
                  </a:lnTo>
                  <a:lnTo>
                    <a:pt x="1603" y="1938"/>
                  </a:lnTo>
                  <a:lnTo>
                    <a:pt x="1613" y="1954"/>
                  </a:lnTo>
                  <a:lnTo>
                    <a:pt x="1530" y="1960"/>
                  </a:lnTo>
                  <a:lnTo>
                    <a:pt x="1447" y="1966"/>
                  </a:lnTo>
                  <a:lnTo>
                    <a:pt x="1365" y="1969"/>
                  </a:lnTo>
                  <a:lnTo>
                    <a:pt x="1283" y="1973"/>
                  </a:lnTo>
                  <a:lnTo>
                    <a:pt x="1200" y="1976"/>
                  </a:lnTo>
                  <a:lnTo>
                    <a:pt x="1117" y="1979"/>
                  </a:lnTo>
                  <a:lnTo>
                    <a:pt x="1035" y="1981"/>
                  </a:lnTo>
                  <a:lnTo>
                    <a:pt x="952" y="1983"/>
                  </a:lnTo>
                  <a:lnTo>
                    <a:pt x="869" y="1984"/>
                  </a:lnTo>
                  <a:lnTo>
                    <a:pt x="786" y="1987"/>
                  </a:lnTo>
                  <a:lnTo>
                    <a:pt x="702" y="1989"/>
                  </a:lnTo>
                  <a:lnTo>
                    <a:pt x="620" y="1991"/>
                  </a:lnTo>
                  <a:lnTo>
                    <a:pt x="537" y="1995"/>
                  </a:lnTo>
                  <a:lnTo>
                    <a:pt x="453" y="1998"/>
                  </a:lnTo>
                  <a:lnTo>
                    <a:pt x="370" y="2004"/>
                  </a:lnTo>
                  <a:lnTo>
                    <a:pt x="287" y="2010"/>
                  </a:lnTo>
                  <a:lnTo>
                    <a:pt x="282" y="1997"/>
                  </a:lnTo>
                  <a:lnTo>
                    <a:pt x="278" y="1984"/>
                  </a:lnTo>
                  <a:lnTo>
                    <a:pt x="276" y="1973"/>
                  </a:lnTo>
                  <a:lnTo>
                    <a:pt x="275" y="1960"/>
                  </a:lnTo>
                  <a:lnTo>
                    <a:pt x="276" y="1947"/>
                  </a:lnTo>
                  <a:lnTo>
                    <a:pt x="277" y="1935"/>
                  </a:lnTo>
                  <a:lnTo>
                    <a:pt x="278" y="1921"/>
                  </a:lnTo>
                  <a:lnTo>
                    <a:pt x="279" y="1908"/>
                  </a:lnTo>
                  <a:lnTo>
                    <a:pt x="281" y="1896"/>
                  </a:lnTo>
                  <a:lnTo>
                    <a:pt x="282" y="1882"/>
                  </a:lnTo>
                  <a:lnTo>
                    <a:pt x="282" y="1869"/>
                  </a:lnTo>
                  <a:lnTo>
                    <a:pt x="281" y="1857"/>
                  </a:lnTo>
                  <a:lnTo>
                    <a:pt x="278" y="1844"/>
                  </a:lnTo>
                  <a:lnTo>
                    <a:pt x="275" y="1831"/>
                  </a:lnTo>
                  <a:lnTo>
                    <a:pt x="269" y="1818"/>
                  </a:lnTo>
                  <a:lnTo>
                    <a:pt x="261" y="1806"/>
                  </a:lnTo>
                  <a:lnTo>
                    <a:pt x="264" y="1780"/>
                  </a:lnTo>
                  <a:lnTo>
                    <a:pt x="268" y="1754"/>
                  </a:lnTo>
                  <a:lnTo>
                    <a:pt x="270" y="1729"/>
                  </a:lnTo>
                  <a:lnTo>
                    <a:pt x="271" y="1705"/>
                  </a:lnTo>
                  <a:lnTo>
                    <a:pt x="272" y="1681"/>
                  </a:lnTo>
                  <a:lnTo>
                    <a:pt x="272" y="1657"/>
                  </a:lnTo>
                  <a:lnTo>
                    <a:pt x="272" y="1633"/>
                  </a:lnTo>
                  <a:lnTo>
                    <a:pt x="271" y="1610"/>
                  </a:lnTo>
                  <a:lnTo>
                    <a:pt x="269" y="1586"/>
                  </a:lnTo>
                  <a:lnTo>
                    <a:pt x="267" y="1563"/>
                  </a:lnTo>
                  <a:lnTo>
                    <a:pt x="263" y="1539"/>
                  </a:lnTo>
                  <a:lnTo>
                    <a:pt x="260" y="1514"/>
                  </a:lnTo>
                  <a:lnTo>
                    <a:pt x="255" y="1490"/>
                  </a:lnTo>
                  <a:lnTo>
                    <a:pt x="251" y="1466"/>
                  </a:lnTo>
                  <a:lnTo>
                    <a:pt x="246" y="1441"/>
                  </a:lnTo>
                  <a:lnTo>
                    <a:pt x="240" y="1416"/>
                  </a:lnTo>
                  <a:lnTo>
                    <a:pt x="237" y="1405"/>
                  </a:lnTo>
                  <a:lnTo>
                    <a:pt x="232" y="1396"/>
                  </a:lnTo>
                  <a:lnTo>
                    <a:pt x="226" y="1385"/>
                  </a:lnTo>
                  <a:lnTo>
                    <a:pt x="218" y="1374"/>
                  </a:lnTo>
                  <a:lnTo>
                    <a:pt x="210" y="1363"/>
                  </a:lnTo>
                  <a:lnTo>
                    <a:pt x="202" y="1350"/>
                  </a:lnTo>
                  <a:lnTo>
                    <a:pt x="194" y="1337"/>
                  </a:lnTo>
                  <a:lnTo>
                    <a:pt x="186" y="1325"/>
                  </a:lnTo>
                  <a:lnTo>
                    <a:pt x="180" y="1311"/>
                  </a:lnTo>
                  <a:lnTo>
                    <a:pt x="175" y="1297"/>
                  </a:lnTo>
                  <a:lnTo>
                    <a:pt x="172" y="1283"/>
                  </a:lnTo>
                  <a:lnTo>
                    <a:pt x="171" y="1269"/>
                  </a:lnTo>
                  <a:lnTo>
                    <a:pt x="174" y="1254"/>
                  </a:lnTo>
                  <a:lnTo>
                    <a:pt x="179" y="1239"/>
                  </a:lnTo>
                  <a:lnTo>
                    <a:pt x="189" y="1224"/>
                  </a:lnTo>
                  <a:lnTo>
                    <a:pt x="202" y="1209"/>
                  </a:lnTo>
                  <a:lnTo>
                    <a:pt x="203" y="1189"/>
                  </a:lnTo>
                  <a:lnTo>
                    <a:pt x="205" y="1171"/>
                  </a:lnTo>
                  <a:lnTo>
                    <a:pt x="205" y="1154"/>
                  </a:lnTo>
                  <a:lnTo>
                    <a:pt x="203" y="1136"/>
                  </a:lnTo>
                  <a:lnTo>
                    <a:pt x="201" y="1120"/>
                  </a:lnTo>
                  <a:lnTo>
                    <a:pt x="198" y="1105"/>
                  </a:lnTo>
                  <a:lnTo>
                    <a:pt x="194" y="1090"/>
                  </a:lnTo>
                  <a:lnTo>
                    <a:pt x="190" y="1077"/>
                  </a:lnTo>
                  <a:lnTo>
                    <a:pt x="185" y="1063"/>
                  </a:lnTo>
                  <a:lnTo>
                    <a:pt x="179" y="1049"/>
                  </a:lnTo>
                  <a:lnTo>
                    <a:pt x="172" y="1035"/>
                  </a:lnTo>
                  <a:lnTo>
                    <a:pt x="166" y="1023"/>
                  </a:lnTo>
                  <a:lnTo>
                    <a:pt x="159" y="1009"/>
                  </a:lnTo>
                  <a:lnTo>
                    <a:pt x="152" y="996"/>
                  </a:lnTo>
                  <a:lnTo>
                    <a:pt x="145" y="982"/>
                  </a:lnTo>
                  <a:lnTo>
                    <a:pt x="138" y="970"/>
                  </a:lnTo>
                  <a:lnTo>
                    <a:pt x="134" y="939"/>
                  </a:lnTo>
                  <a:lnTo>
                    <a:pt x="133" y="908"/>
                  </a:lnTo>
                  <a:lnTo>
                    <a:pt x="131" y="877"/>
                  </a:lnTo>
                  <a:lnTo>
                    <a:pt x="130" y="846"/>
                  </a:lnTo>
                  <a:lnTo>
                    <a:pt x="128" y="815"/>
                  </a:lnTo>
                  <a:lnTo>
                    <a:pt x="125" y="784"/>
                  </a:lnTo>
                  <a:lnTo>
                    <a:pt x="123" y="753"/>
                  </a:lnTo>
                  <a:lnTo>
                    <a:pt x="120" y="723"/>
                  </a:lnTo>
                  <a:lnTo>
                    <a:pt x="116" y="692"/>
                  </a:lnTo>
                  <a:lnTo>
                    <a:pt x="110" y="663"/>
                  </a:lnTo>
                  <a:lnTo>
                    <a:pt x="103" y="633"/>
                  </a:lnTo>
                  <a:lnTo>
                    <a:pt x="95" y="606"/>
                  </a:lnTo>
                  <a:lnTo>
                    <a:pt x="85" y="577"/>
                  </a:lnTo>
                  <a:lnTo>
                    <a:pt x="74" y="550"/>
                  </a:lnTo>
                  <a:lnTo>
                    <a:pt x="60" y="524"/>
                  </a:lnTo>
                  <a:lnTo>
                    <a:pt x="44" y="500"/>
                  </a:lnTo>
                  <a:lnTo>
                    <a:pt x="39" y="476"/>
                  </a:lnTo>
                  <a:lnTo>
                    <a:pt x="36" y="454"/>
                  </a:lnTo>
                  <a:lnTo>
                    <a:pt x="33" y="431"/>
                  </a:lnTo>
                  <a:lnTo>
                    <a:pt x="32" y="409"/>
                  </a:lnTo>
                  <a:lnTo>
                    <a:pt x="32" y="387"/>
                  </a:lnTo>
                  <a:lnTo>
                    <a:pt x="31" y="366"/>
                  </a:lnTo>
                  <a:lnTo>
                    <a:pt x="31" y="344"/>
                  </a:lnTo>
                  <a:lnTo>
                    <a:pt x="31" y="322"/>
                  </a:lnTo>
                  <a:lnTo>
                    <a:pt x="30" y="301"/>
                  </a:lnTo>
                  <a:lnTo>
                    <a:pt x="29" y="279"/>
                  </a:lnTo>
                  <a:lnTo>
                    <a:pt x="28" y="259"/>
                  </a:lnTo>
                  <a:lnTo>
                    <a:pt x="24" y="238"/>
                  </a:lnTo>
                  <a:lnTo>
                    <a:pt x="21" y="216"/>
                  </a:lnTo>
                  <a:lnTo>
                    <a:pt x="15" y="195"/>
                  </a:lnTo>
                  <a:lnTo>
                    <a:pt x="8" y="175"/>
                  </a:lnTo>
                  <a:lnTo>
                    <a:pt x="0" y="154"/>
                  </a:lnTo>
                  <a:lnTo>
                    <a:pt x="5" y="153"/>
                  </a:lnTo>
                  <a:lnTo>
                    <a:pt x="18" y="153"/>
                  </a:lnTo>
                  <a:lnTo>
                    <a:pt x="40" y="152"/>
                  </a:lnTo>
                  <a:lnTo>
                    <a:pt x="69" y="151"/>
                  </a:lnTo>
                  <a:lnTo>
                    <a:pt x="102" y="148"/>
                  </a:lnTo>
                  <a:lnTo>
                    <a:pt x="140" y="147"/>
                  </a:lnTo>
                  <a:lnTo>
                    <a:pt x="180" y="145"/>
                  </a:lnTo>
                  <a:lnTo>
                    <a:pt x="222" y="144"/>
                  </a:lnTo>
                  <a:lnTo>
                    <a:pt x="263" y="141"/>
                  </a:lnTo>
                  <a:lnTo>
                    <a:pt x="304" y="139"/>
                  </a:lnTo>
                  <a:lnTo>
                    <a:pt x="341" y="138"/>
                  </a:lnTo>
                  <a:lnTo>
                    <a:pt x="375" y="136"/>
                  </a:lnTo>
                  <a:lnTo>
                    <a:pt x="404" y="135"/>
                  </a:lnTo>
                  <a:lnTo>
                    <a:pt x="425" y="133"/>
                  </a:lnTo>
                  <a:lnTo>
                    <a:pt x="439" y="133"/>
                  </a:lnTo>
                  <a:lnTo>
                    <a:pt x="445" y="133"/>
                  </a:lnTo>
                  <a:lnTo>
                    <a:pt x="447" y="125"/>
                  </a:lnTo>
                  <a:lnTo>
                    <a:pt x="448" y="117"/>
                  </a:lnTo>
                  <a:lnTo>
                    <a:pt x="450" y="109"/>
                  </a:lnTo>
                  <a:lnTo>
                    <a:pt x="451" y="101"/>
                  </a:lnTo>
                  <a:lnTo>
                    <a:pt x="451" y="92"/>
                  </a:lnTo>
                  <a:lnTo>
                    <a:pt x="450" y="84"/>
                  </a:lnTo>
                  <a:lnTo>
                    <a:pt x="450" y="75"/>
                  </a:lnTo>
                  <a:lnTo>
                    <a:pt x="450" y="66"/>
                  </a:lnTo>
                  <a:lnTo>
                    <a:pt x="450" y="58"/>
                  </a:lnTo>
                  <a:lnTo>
                    <a:pt x="450" y="48"/>
                  </a:lnTo>
                  <a:lnTo>
                    <a:pt x="451" y="40"/>
                  </a:lnTo>
                  <a:lnTo>
                    <a:pt x="452" y="32"/>
                  </a:lnTo>
                  <a:lnTo>
                    <a:pt x="455" y="25"/>
                  </a:lnTo>
                  <a:lnTo>
                    <a:pt x="459" y="19"/>
                  </a:lnTo>
                  <a:lnTo>
                    <a:pt x="463" y="12"/>
                  </a:lnTo>
                  <a:lnTo>
                    <a:pt x="470" y="7"/>
                  </a:lnTo>
                  <a:lnTo>
                    <a:pt x="481" y="2"/>
                  </a:lnTo>
                  <a:lnTo>
                    <a:pt x="491" y="0"/>
                  </a:lnTo>
                  <a:lnTo>
                    <a:pt x="499" y="0"/>
                  </a:lnTo>
                  <a:lnTo>
                    <a:pt x="506" y="1"/>
                  </a:lnTo>
                  <a:lnTo>
                    <a:pt x="512" y="5"/>
                  </a:lnTo>
                  <a:lnTo>
                    <a:pt x="516" y="9"/>
                  </a:lnTo>
                  <a:lnTo>
                    <a:pt x="520" y="15"/>
                  </a:lnTo>
                  <a:lnTo>
                    <a:pt x="522" y="22"/>
                  </a:lnTo>
                  <a:lnTo>
                    <a:pt x="525" y="30"/>
                  </a:lnTo>
                  <a:lnTo>
                    <a:pt x="527" y="37"/>
                  </a:lnTo>
                  <a:lnTo>
                    <a:pt x="529" y="45"/>
                  </a:lnTo>
                  <a:lnTo>
                    <a:pt x="531" y="52"/>
                  </a:lnTo>
                  <a:lnTo>
                    <a:pt x="533" y="59"/>
                  </a:lnTo>
                  <a:lnTo>
                    <a:pt x="536" y="66"/>
                  </a:lnTo>
                  <a:lnTo>
                    <a:pt x="539" y="70"/>
                  </a:lnTo>
                  <a:lnTo>
                    <a:pt x="544" y="7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8" name="Freeform 16"/>
            <p:cNvSpPr>
              <a:spLocks/>
            </p:cNvSpPr>
            <p:nvPr/>
          </p:nvSpPr>
          <p:spPr bwMode="auto">
            <a:xfrm>
              <a:off x="1180" y="2517"/>
              <a:ext cx="605" cy="705"/>
            </a:xfrm>
            <a:custGeom>
              <a:avLst/>
              <a:gdLst>
                <a:gd name="T0" fmla="*/ 7 w 1817"/>
                <a:gd name="T1" fmla="*/ 24 h 2116"/>
                <a:gd name="T2" fmla="*/ 9 w 1817"/>
                <a:gd name="T3" fmla="*/ 23 h 2116"/>
                <a:gd name="T4" fmla="*/ 10 w 1817"/>
                <a:gd name="T5" fmla="*/ 22 h 2116"/>
                <a:gd name="T6" fmla="*/ 10 w 1817"/>
                <a:gd name="T7" fmla="*/ 18 h 2116"/>
                <a:gd name="T8" fmla="*/ 9 w 1817"/>
                <a:gd name="T9" fmla="*/ 15 h 2116"/>
                <a:gd name="T10" fmla="*/ 9 w 1817"/>
                <a:gd name="T11" fmla="*/ 13 h 2116"/>
                <a:gd name="T12" fmla="*/ 10 w 1817"/>
                <a:gd name="T13" fmla="*/ 12 h 2116"/>
                <a:gd name="T14" fmla="*/ 10 w 1817"/>
                <a:gd name="T15" fmla="*/ 11 h 2116"/>
                <a:gd name="T16" fmla="*/ 12 w 1817"/>
                <a:gd name="T17" fmla="*/ 10 h 2116"/>
                <a:gd name="T18" fmla="*/ 14 w 1817"/>
                <a:gd name="T19" fmla="*/ 11 h 2116"/>
                <a:gd name="T20" fmla="*/ 15 w 1817"/>
                <a:gd name="T21" fmla="*/ 12 h 2116"/>
                <a:gd name="T22" fmla="*/ 16 w 1817"/>
                <a:gd name="T23" fmla="*/ 11 h 2116"/>
                <a:gd name="T24" fmla="*/ 17 w 1817"/>
                <a:gd name="T25" fmla="*/ 11 h 2116"/>
                <a:gd name="T26" fmla="*/ 17 w 1817"/>
                <a:gd name="T27" fmla="*/ 9 h 2116"/>
                <a:gd name="T28" fmla="*/ 17 w 1817"/>
                <a:gd name="T29" fmla="*/ 4 h 2116"/>
                <a:gd name="T30" fmla="*/ 18 w 1817"/>
                <a:gd name="T31" fmla="*/ 0 h 2116"/>
                <a:gd name="T32" fmla="*/ 33 w 1817"/>
                <a:gd name="T33" fmla="*/ 2 h 2116"/>
                <a:gd name="T34" fmla="*/ 51 w 1817"/>
                <a:gd name="T35" fmla="*/ 4 h 2116"/>
                <a:gd name="T36" fmla="*/ 67 w 1817"/>
                <a:gd name="T37" fmla="*/ 7 h 2116"/>
                <a:gd name="T38" fmla="*/ 64 w 1817"/>
                <a:gd name="T39" fmla="*/ 35 h 2116"/>
                <a:gd name="T40" fmla="*/ 61 w 1817"/>
                <a:gd name="T41" fmla="*/ 72 h 2116"/>
                <a:gd name="T42" fmla="*/ 59 w 1817"/>
                <a:gd name="T43" fmla="*/ 78 h 2116"/>
                <a:gd name="T44" fmla="*/ 48 w 1817"/>
                <a:gd name="T45" fmla="*/ 77 h 2116"/>
                <a:gd name="T46" fmla="*/ 40 w 1817"/>
                <a:gd name="T47" fmla="*/ 77 h 2116"/>
                <a:gd name="T48" fmla="*/ 25 w 1817"/>
                <a:gd name="T49" fmla="*/ 69 h 2116"/>
                <a:gd name="T50" fmla="*/ 7 w 1817"/>
                <a:gd name="T51" fmla="*/ 60 h 2116"/>
                <a:gd name="T52" fmla="*/ 0 w 1817"/>
                <a:gd name="T53" fmla="*/ 56 h 2116"/>
                <a:gd name="T54" fmla="*/ 0 w 1817"/>
                <a:gd name="T55" fmla="*/ 55 h 2116"/>
                <a:gd name="T56" fmla="*/ 1 w 1817"/>
                <a:gd name="T57" fmla="*/ 55 h 2116"/>
                <a:gd name="T58" fmla="*/ 2 w 1817"/>
                <a:gd name="T59" fmla="*/ 54 h 2116"/>
                <a:gd name="T60" fmla="*/ 3 w 1817"/>
                <a:gd name="T61" fmla="*/ 53 h 2116"/>
                <a:gd name="T62" fmla="*/ 4 w 1817"/>
                <a:gd name="T63" fmla="*/ 52 h 2116"/>
                <a:gd name="T64" fmla="*/ 4 w 1817"/>
                <a:gd name="T65" fmla="*/ 52 h 2116"/>
                <a:gd name="T66" fmla="*/ 5 w 1817"/>
                <a:gd name="T67" fmla="*/ 50 h 2116"/>
                <a:gd name="T68" fmla="*/ 4 w 1817"/>
                <a:gd name="T69" fmla="*/ 50 h 2116"/>
                <a:gd name="T70" fmla="*/ 3 w 1817"/>
                <a:gd name="T71" fmla="*/ 49 h 2116"/>
                <a:gd name="T72" fmla="*/ 2 w 1817"/>
                <a:gd name="T73" fmla="*/ 48 h 2116"/>
                <a:gd name="T74" fmla="*/ 3 w 1817"/>
                <a:gd name="T75" fmla="*/ 46 h 2116"/>
                <a:gd name="T76" fmla="*/ 3 w 1817"/>
                <a:gd name="T77" fmla="*/ 45 h 2116"/>
                <a:gd name="T78" fmla="*/ 4 w 1817"/>
                <a:gd name="T79" fmla="*/ 44 h 2116"/>
                <a:gd name="T80" fmla="*/ 5 w 1817"/>
                <a:gd name="T81" fmla="*/ 43 h 2116"/>
                <a:gd name="T82" fmla="*/ 5 w 1817"/>
                <a:gd name="T83" fmla="*/ 40 h 2116"/>
                <a:gd name="T84" fmla="*/ 6 w 1817"/>
                <a:gd name="T85" fmla="*/ 38 h 2116"/>
                <a:gd name="T86" fmla="*/ 7 w 1817"/>
                <a:gd name="T87" fmla="*/ 37 h 2116"/>
                <a:gd name="T88" fmla="*/ 8 w 1817"/>
                <a:gd name="T89" fmla="*/ 35 h 2116"/>
                <a:gd name="T90" fmla="*/ 9 w 1817"/>
                <a:gd name="T91" fmla="*/ 35 h 2116"/>
                <a:gd name="T92" fmla="*/ 10 w 1817"/>
                <a:gd name="T93" fmla="*/ 34 h 2116"/>
                <a:gd name="T94" fmla="*/ 10 w 1817"/>
                <a:gd name="T95" fmla="*/ 33 h 2116"/>
                <a:gd name="T96" fmla="*/ 9 w 1817"/>
                <a:gd name="T97" fmla="*/ 31 h 2116"/>
                <a:gd name="T98" fmla="*/ 8 w 1817"/>
                <a:gd name="T99" fmla="*/ 29 h 2116"/>
                <a:gd name="T100" fmla="*/ 8 w 1817"/>
                <a:gd name="T101" fmla="*/ 28 h 2116"/>
                <a:gd name="T102" fmla="*/ 7 w 1817"/>
                <a:gd name="T103" fmla="*/ 27 h 2116"/>
                <a:gd name="T104" fmla="*/ 6 w 1817"/>
                <a:gd name="T105" fmla="*/ 25 h 211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7"/>
                <a:gd name="T160" fmla="*/ 0 h 2116"/>
                <a:gd name="T161" fmla="*/ 1817 w 1817"/>
                <a:gd name="T162" fmla="*/ 2116 h 211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7" h="2116">
                  <a:moveTo>
                    <a:pt x="182" y="658"/>
                  </a:moveTo>
                  <a:lnTo>
                    <a:pt x="185" y="655"/>
                  </a:lnTo>
                  <a:lnTo>
                    <a:pt x="189" y="651"/>
                  </a:lnTo>
                  <a:lnTo>
                    <a:pt x="193" y="649"/>
                  </a:lnTo>
                  <a:lnTo>
                    <a:pt x="197" y="645"/>
                  </a:lnTo>
                  <a:lnTo>
                    <a:pt x="202" y="641"/>
                  </a:lnTo>
                  <a:lnTo>
                    <a:pt x="206" y="638"/>
                  </a:lnTo>
                  <a:lnTo>
                    <a:pt x="212" y="633"/>
                  </a:lnTo>
                  <a:lnTo>
                    <a:pt x="217" y="630"/>
                  </a:lnTo>
                  <a:lnTo>
                    <a:pt x="221" y="625"/>
                  </a:lnTo>
                  <a:lnTo>
                    <a:pt x="226" y="620"/>
                  </a:lnTo>
                  <a:lnTo>
                    <a:pt x="231" y="616"/>
                  </a:lnTo>
                  <a:lnTo>
                    <a:pt x="234" y="612"/>
                  </a:lnTo>
                  <a:lnTo>
                    <a:pt x="239" y="608"/>
                  </a:lnTo>
                  <a:lnTo>
                    <a:pt x="241" y="604"/>
                  </a:lnTo>
                  <a:lnTo>
                    <a:pt x="244" y="601"/>
                  </a:lnTo>
                  <a:lnTo>
                    <a:pt x="247" y="597"/>
                  </a:lnTo>
                  <a:lnTo>
                    <a:pt x="257" y="585"/>
                  </a:lnTo>
                  <a:lnTo>
                    <a:pt x="265" y="571"/>
                  </a:lnTo>
                  <a:lnTo>
                    <a:pt x="271" y="557"/>
                  </a:lnTo>
                  <a:lnTo>
                    <a:pt x="274" y="542"/>
                  </a:lnTo>
                  <a:lnTo>
                    <a:pt x="277" y="526"/>
                  </a:lnTo>
                  <a:lnTo>
                    <a:pt x="278" y="511"/>
                  </a:lnTo>
                  <a:lnTo>
                    <a:pt x="278" y="495"/>
                  </a:lnTo>
                  <a:lnTo>
                    <a:pt x="275" y="479"/>
                  </a:lnTo>
                  <a:lnTo>
                    <a:pt x="273" y="462"/>
                  </a:lnTo>
                  <a:lnTo>
                    <a:pt x="269" y="446"/>
                  </a:lnTo>
                  <a:lnTo>
                    <a:pt x="265" y="431"/>
                  </a:lnTo>
                  <a:lnTo>
                    <a:pt x="259" y="415"/>
                  </a:lnTo>
                  <a:lnTo>
                    <a:pt x="255" y="400"/>
                  </a:lnTo>
                  <a:lnTo>
                    <a:pt x="249" y="386"/>
                  </a:lnTo>
                  <a:lnTo>
                    <a:pt x="244" y="372"/>
                  </a:lnTo>
                  <a:lnTo>
                    <a:pt x="240" y="361"/>
                  </a:lnTo>
                  <a:lnTo>
                    <a:pt x="247" y="357"/>
                  </a:lnTo>
                  <a:lnTo>
                    <a:pt x="252" y="354"/>
                  </a:lnTo>
                  <a:lnTo>
                    <a:pt x="256" y="349"/>
                  </a:lnTo>
                  <a:lnTo>
                    <a:pt x="258" y="346"/>
                  </a:lnTo>
                  <a:lnTo>
                    <a:pt x="261" y="341"/>
                  </a:lnTo>
                  <a:lnTo>
                    <a:pt x="261" y="337"/>
                  </a:lnTo>
                  <a:lnTo>
                    <a:pt x="262" y="331"/>
                  </a:lnTo>
                  <a:lnTo>
                    <a:pt x="262" y="326"/>
                  </a:lnTo>
                  <a:lnTo>
                    <a:pt x="261" y="321"/>
                  </a:lnTo>
                  <a:lnTo>
                    <a:pt x="261" y="316"/>
                  </a:lnTo>
                  <a:lnTo>
                    <a:pt x="261" y="310"/>
                  </a:lnTo>
                  <a:lnTo>
                    <a:pt x="262" y="306"/>
                  </a:lnTo>
                  <a:lnTo>
                    <a:pt x="264" y="300"/>
                  </a:lnTo>
                  <a:lnTo>
                    <a:pt x="266" y="295"/>
                  </a:lnTo>
                  <a:lnTo>
                    <a:pt x="271" y="291"/>
                  </a:lnTo>
                  <a:lnTo>
                    <a:pt x="277" y="287"/>
                  </a:lnTo>
                  <a:lnTo>
                    <a:pt x="286" y="280"/>
                  </a:lnTo>
                  <a:lnTo>
                    <a:pt x="295" y="277"/>
                  </a:lnTo>
                  <a:lnTo>
                    <a:pt x="304" y="276"/>
                  </a:lnTo>
                  <a:lnTo>
                    <a:pt x="313" y="276"/>
                  </a:lnTo>
                  <a:lnTo>
                    <a:pt x="323" y="277"/>
                  </a:lnTo>
                  <a:lnTo>
                    <a:pt x="332" y="279"/>
                  </a:lnTo>
                  <a:lnTo>
                    <a:pt x="340" y="284"/>
                  </a:lnTo>
                  <a:lnTo>
                    <a:pt x="348" y="288"/>
                  </a:lnTo>
                  <a:lnTo>
                    <a:pt x="356" y="293"/>
                  </a:lnTo>
                  <a:lnTo>
                    <a:pt x="364" y="299"/>
                  </a:lnTo>
                  <a:lnTo>
                    <a:pt x="372" y="305"/>
                  </a:lnTo>
                  <a:lnTo>
                    <a:pt x="380" y="309"/>
                  </a:lnTo>
                  <a:lnTo>
                    <a:pt x="387" y="315"/>
                  </a:lnTo>
                  <a:lnTo>
                    <a:pt x="394" y="319"/>
                  </a:lnTo>
                  <a:lnTo>
                    <a:pt x="401" y="324"/>
                  </a:lnTo>
                  <a:lnTo>
                    <a:pt x="409" y="328"/>
                  </a:lnTo>
                  <a:lnTo>
                    <a:pt x="410" y="324"/>
                  </a:lnTo>
                  <a:lnTo>
                    <a:pt x="412" y="321"/>
                  </a:lnTo>
                  <a:lnTo>
                    <a:pt x="416" y="317"/>
                  </a:lnTo>
                  <a:lnTo>
                    <a:pt x="418" y="314"/>
                  </a:lnTo>
                  <a:lnTo>
                    <a:pt x="421" y="310"/>
                  </a:lnTo>
                  <a:lnTo>
                    <a:pt x="425" y="308"/>
                  </a:lnTo>
                  <a:lnTo>
                    <a:pt x="427" y="305"/>
                  </a:lnTo>
                  <a:lnTo>
                    <a:pt x="431" y="301"/>
                  </a:lnTo>
                  <a:lnTo>
                    <a:pt x="434" y="298"/>
                  </a:lnTo>
                  <a:lnTo>
                    <a:pt x="438" y="294"/>
                  </a:lnTo>
                  <a:lnTo>
                    <a:pt x="441" y="291"/>
                  </a:lnTo>
                  <a:lnTo>
                    <a:pt x="444" y="287"/>
                  </a:lnTo>
                  <a:lnTo>
                    <a:pt x="447" y="284"/>
                  </a:lnTo>
                  <a:lnTo>
                    <a:pt x="450" y="280"/>
                  </a:lnTo>
                  <a:lnTo>
                    <a:pt x="453" y="276"/>
                  </a:lnTo>
                  <a:lnTo>
                    <a:pt x="456" y="272"/>
                  </a:lnTo>
                  <a:lnTo>
                    <a:pt x="456" y="269"/>
                  </a:lnTo>
                  <a:lnTo>
                    <a:pt x="457" y="260"/>
                  </a:lnTo>
                  <a:lnTo>
                    <a:pt x="458" y="247"/>
                  </a:lnTo>
                  <a:lnTo>
                    <a:pt x="461" y="229"/>
                  </a:lnTo>
                  <a:lnTo>
                    <a:pt x="463" y="209"/>
                  </a:lnTo>
                  <a:lnTo>
                    <a:pt x="465" y="186"/>
                  </a:lnTo>
                  <a:lnTo>
                    <a:pt x="467" y="161"/>
                  </a:lnTo>
                  <a:lnTo>
                    <a:pt x="471" y="136"/>
                  </a:lnTo>
                  <a:lnTo>
                    <a:pt x="473" y="110"/>
                  </a:lnTo>
                  <a:lnTo>
                    <a:pt x="476" y="85"/>
                  </a:lnTo>
                  <a:lnTo>
                    <a:pt x="478" y="62"/>
                  </a:lnTo>
                  <a:lnTo>
                    <a:pt x="480" y="43"/>
                  </a:lnTo>
                  <a:lnTo>
                    <a:pt x="482" y="24"/>
                  </a:lnTo>
                  <a:lnTo>
                    <a:pt x="484" y="12"/>
                  </a:lnTo>
                  <a:lnTo>
                    <a:pt x="485" y="2"/>
                  </a:lnTo>
                  <a:lnTo>
                    <a:pt x="486" y="0"/>
                  </a:lnTo>
                  <a:lnTo>
                    <a:pt x="571" y="13"/>
                  </a:lnTo>
                  <a:lnTo>
                    <a:pt x="655" y="27"/>
                  </a:lnTo>
                  <a:lnTo>
                    <a:pt x="739" y="38"/>
                  </a:lnTo>
                  <a:lnTo>
                    <a:pt x="822" y="49"/>
                  </a:lnTo>
                  <a:lnTo>
                    <a:pt x="904" y="60"/>
                  </a:lnTo>
                  <a:lnTo>
                    <a:pt x="986" y="70"/>
                  </a:lnTo>
                  <a:lnTo>
                    <a:pt x="1068" y="79"/>
                  </a:lnTo>
                  <a:lnTo>
                    <a:pt x="1149" y="90"/>
                  </a:lnTo>
                  <a:lnTo>
                    <a:pt x="1231" y="99"/>
                  </a:lnTo>
                  <a:lnTo>
                    <a:pt x="1313" y="107"/>
                  </a:lnTo>
                  <a:lnTo>
                    <a:pt x="1394" y="116"/>
                  </a:lnTo>
                  <a:lnTo>
                    <a:pt x="1477" y="125"/>
                  </a:lnTo>
                  <a:lnTo>
                    <a:pt x="1561" y="134"/>
                  </a:lnTo>
                  <a:lnTo>
                    <a:pt x="1645" y="144"/>
                  </a:lnTo>
                  <a:lnTo>
                    <a:pt x="1730" y="153"/>
                  </a:lnTo>
                  <a:lnTo>
                    <a:pt x="1817" y="163"/>
                  </a:lnTo>
                  <a:lnTo>
                    <a:pt x="1815" y="185"/>
                  </a:lnTo>
                  <a:lnTo>
                    <a:pt x="1809" y="247"/>
                  </a:lnTo>
                  <a:lnTo>
                    <a:pt x="1801" y="342"/>
                  </a:lnTo>
                  <a:lnTo>
                    <a:pt x="1790" y="468"/>
                  </a:lnTo>
                  <a:lnTo>
                    <a:pt x="1776" y="616"/>
                  </a:lnTo>
                  <a:lnTo>
                    <a:pt x="1762" y="780"/>
                  </a:lnTo>
                  <a:lnTo>
                    <a:pt x="1746" y="957"/>
                  </a:lnTo>
                  <a:lnTo>
                    <a:pt x="1730" y="1140"/>
                  </a:lnTo>
                  <a:lnTo>
                    <a:pt x="1714" y="1321"/>
                  </a:lnTo>
                  <a:lnTo>
                    <a:pt x="1698" y="1498"/>
                  </a:lnTo>
                  <a:lnTo>
                    <a:pt x="1684" y="1662"/>
                  </a:lnTo>
                  <a:lnTo>
                    <a:pt x="1670" y="1811"/>
                  </a:lnTo>
                  <a:lnTo>
                    <a:pt x="1659" y="1936"/>
                  </a:lnTo>
                  <a:lnTo>
                    <a:pt x="1651" y="2031"/>
                  </a:lnTo>
                  <a:lnTo>
                    <a:pt x="1645" y="2093"/>
                  </a:lnTo>
                  <a:lnTo>
                    <a:pt x="1644" y="2116"/>
                  </a:lnTo>
                  <a:lnTo>
                    <a:pt x="1637" y="2115"/>
                  </a:lnTo>
                  <a:lnTo>
                    <a:pt x="1618" y="2114"/>
                  </a:lnTo>
                  <a:lnTo>
                    <a:pt x="1590" y="2112"/>
                  </a:lnTo>
                  <a:lnTo>
                    <a:pt x="1553" y="2108"/>
                  </a:lnTo>
                  <a:lnTo>
                    <a:pt x="1509" y="2105"/>
                  </a:lnTo>
                  <a:lnTo>
                    <a:pt x="1461" y="2101"/>
                  </a:lnTo>
                  <a:lnTo>
                    <a:pt x="1409" y="2098"/>
                  </a:lnTo>
                  <a:lnTo>
                    <a:pt x="1355" y="2093"/>
                  </a:lnTo>
                  <a:lnTo>
                    <a:pt x="1301" y="2089"/>
                  </a:lnTo>
                  <a:lnTo>
                    <a:pt x="1249" y="2085"/>
                  </a:lnTo>
                  <a:lnTo>
                    <a:pt x="1201" y="2082"/>
                  </a:lnTo>
                  <a:lnTo>
                    <a:pt x="1157" y="2078"/>
                  </a:lnTo>
                  <a:lnTo>
                    <a:pt x="1120" y="2075"/>
                  </a:lnTo>
                  <a:lnTo>
                    <a:pt x="1092" y="2073"/>
                  </a:lnTo>
                  <a:lnTo>
                    <a:pt x="1073" y="2071"/>
                  </a:lnTo>
                  <a:lnTo>
                    <a:pt x="1068" y="2071"/>
                  </a:lnTo>
                  <a:lnTo>
                    <a:pt x="1006" y="2039"/>
                  </a:lnTo>
                  <a:lnTo>
                    <a:pt x="935" y="2003"/>
                  </a:lnTo>
                  <a:lnTo>
                    <a:pt x="858" y="1962"/>
                  </a:lnTo>
                  <a:lnTo>
                    <a:pt x="776" y="1919"/>
                  </a:lnTo>
                  <a:lnTo>
                    <a:pt x="688" y="1874"/>
                  </a:lnTo>
                  <a:lnTo>
                    <a:pt x="600" y="1828"/>
                  </a:lnTo>
                  <a:lnTo>
                    <a:pt x="510" y="1781"/>
                  </a:lnTo>
                  <a:lnTo>
                    <a:pt x="423" y="1736"/>
                  </a:lnTo>
                  <a:lnTo>
                    <a:pt x="339" y="1692"/>
                  </a:lnTo>
                  <a:lnTo>
                    <a:pt x="261" y="1652"/>
                  </a:lnTo>
                  <a:lnTo>
                    <a:pt x="189" y="1615"/>
                  </a:lnTo>
                  <a:lnTo>
                    <a:pt x="127" y="1583"/>
                  </a:lnTo>
                  <a:lnTo>
                    <a:pt x="75" y="1556"/>
                  </a:lnTo>
                  <a:lnTo>
                    <a:pt x="36" y="1536"/>
                  </a:lnTo>
                  <a:lnTo>
                    <a:pt x="11" y="1522"/>
                  </a:lnTo>
                  <a:lnTo>
                    <a:pt x="3" y="1519"/>
                  </a:lnTo>
                  <a:lnTo>
                    <a:pt x="1" y="1515"/>
                  </a:lnTo>
                  <a:lnTo>
                    <a:pt x="0" y="1513"/>
                  </a:lnTo>
                  <a:lnTo>
                    <a:pt x="0" y="1511"/>
                  </a:lnTo>
                  <a:lnTo>
                    <a:pt x="1" y="1507"/>
                  </a:lnTo>
                  <a:lnTo>
                    <a:pt x="2" y="1505"/>
                  </a:lnTo>
                  <a:lnTo>
                    <a:pt x="4" y="1502"/>
                  </a:lnTo>
                  <a:lnTo>
                    <a:pt x="8" y="1498"/>
                  </a:lnTo>
                  <a:lnTo>
                    <a:pt x="10" y="1495"/>
                  </a:lnTo>
                  <a:lnTo>
                    <a:pt x="14" y="1491"/>
                  </a:lnTo>
                  <a:lnTo>
                    <a:pt x="18" y="1488"/>
                  </a:lnTo>
                  <a:lnTo>
                    <a:pt x="23" y="1483"/>
                  </a:lnTo>
                  <a:lnTo>
                    <a:pt x="27" y="1479"/>
                  </a:lnTo>
                  <a:lnTo>
                    <a:pt x="33" y="1474"/>
                  </a:lnTo>
                  <a:lnTo>
                    <a:pt x="37" y="1469"/>
                  </a:lnTo>
                  <a:lnTo>
                    <a:pt x="43" y="1464"/>
                  </a:lnTo>
                  <a:lnTo>
                    <a:pt x="49" y="1459"/>
                  </a:lnTo>
                  <a:lnTo>
                    <a:pt x="49" y="1458"/>
                  </a:lnTo>
                  <a:lnTo>
                    <a:pt x="50" y="1457"/>
                  </a:lnTo>
                  <a:lnTo>
                    <a:pt x="52" y="1455"/>
                  </a:lnTo>
                  <a:lnTo>
                    <a:pt x="55" y="1452"/>
                  </a:lnTo>
                  <a:lnTo>
                    <a:pt x="58" y="1450"/>
                  </a:lnTo>
                  <a:lnTo>
                    <a:pt x="62" y="1446"/>
                  </a:lnTo>
                  <a:lnTo>
                    <a:pt x="65" y="1442"/>
                  </a:lnTo>
                  <a:lnTo>
                    <a:pt x="70" y="1438"/>
                  </a:lnTo>
                  <a:lnTo>
                    <a:pt x="74" y="1434"/>
                  </a:lnTo>
                  <a:lnTo>
                    <a:pt x="79" y="1430"/>
                  </a:lnTo>
                  <a:lnTo>
                    <a:pt x="83" y="1427"/>
                  </a:lnTo>
                  <a:lnTo>
                    <a:pt x="88" y="1422"/>
                  </a:lnTo>
                  <a:lnTo>
                    <a:pt x="92" y="1419"/>
                  </a:lnTo>
                  <a:lnTo>
                    <a:pt x="96" y="1417"/>
                  </a:lnTo>
                  <a:lnTo>
                    <a:pt x="100" y="1413"/>
                  </a:lnTo>
                  <a:lnTo>
                    <a:pt x="103" y="1412"/>
                  </a:lnTo>
                  <a:lnTo>
                    <a:pt x="105" y="1410"/>
                  </a:lnTo>
                  <a:lnTo>
                    <a:pt x="108" y="1406"/>
                  </a:lnTo>
                  <a:lnTo>
                    <a:pt x="111" y="1403"/>
                  </a:lnTo>
                  <a:lnTo>
                    <a:pt x="113" y="1398"/>
                  </a:lnTo>
                  <a:lnTo>
                    <a:pt x="116" y="1394"/>
                  </a:lnTo>
                  <a:lnTo>
                    <a:pt x="118" y="1389"/>
                  </a:lnTo>
                  <a:lnTo>
                    <a:pt x="120" y="1383"/>
                  </a:lnTo>
                  <a:lnTo>
                    <a:pt x="123" y="1379"/>
                  </a:lnTo>
                  <a:lnTo>
                    <a:pt x="124" y="1373"/>
                  </a:lnTo>
                  <a:lnTo>
                    <a:pt x="124" y="1368"/>
                  </a:lnTo>
                  <a:lnTo>
                    <a:pt x="124" y="1363"/>
                  </a:lnTo>
                  <a:lnTo>
                    <a:pt x="123" y="1358"/>
                  </a:lnTo>
                  <a:lnTo>
                    <a:pt x="120" y="1355"/>
                  </a:lnTo>
                  <a:lnTo>
                    <a:pt x="118" y="1351"/>
                  </a:lnTo>
                  <a:lnTo>
                    <a:pt x="113" y="1348"/>
                  </a:lnTo>
                  <a:lnTo>
                    <a:pt x="109" y="1347"/>
                  </a:lnTo>
                  <a:lnTo>
                    <a:pt x="103" y="1344"/>
                  </a:lnTo>
                  <a:lnTo>
                    <a:pt x="97" y="1342"/>
                  </a:lnTo>
                  <a:lnTo>
                    <a:pt x="93" y="1341"/>
                  </a:lnTo>
                  <a:lnTo>
                    <a:pt x="88" y="1338"/>
                  </a:lnTo>
                  <a:lnTo>
                    <a:pt x="83" y="1335"/>
                  </a:lnTo>
                  <a:lnTo>
                    <a:pt x="79" y="1333"/>
                  </a:lnTo>
                  <a:lnTo>
                    <a:pt x="75" y="1329"/>
                  </a:lnTo>
                  <a:lnTo>
                    <a:pt x="72" y="1326"/>
                  </a:lnTo>
                  <a:lnTo>
                    <a:pt x="70" y="1321"/>
                  </a:lnTo>
                  <a:lnTo>
                    <a:pt x="67" y="1317"/>
                  </a:lnTo>
                  <a:lnTo>
                    <a:pt x="66" y="1312"/>
                  </a:lnTo>
                  <a:lnTo>
                    <a:pt x="66" y="1306"/>
                  </a:lnTo>
                  <a:lnTo>
                    <a:pt x="65" y="1301"/>
                  </a:lnTo>
                  <a:lnTo>
                    <a:pt x="66" y="1294"/>
                  </a:lnTo>
                  <a:lnTo>
                    <a:pt x="67" y="1286"/>
                  </a:lnTo>
                  <a:lnTo>
                    <a:pt x="71" y="1278"/>
                  </a:lnTo>
                  <a:lnTo>
                    <a:pt x="73" y="1268"/>
                  </a:lnTo>
                  <a:lnTo>
                    <a:pt x="75" y="1260"/>
                  </a:lnTo>
                  <a:lnTo>
                    <a:pt x="77" y="1253"/>
                  </a:lnTo>
                  <a:lnTo>
                    <a:pt x="78" y="1247"/>
                  </a:lnTo>
                  <a:lnTo>
                    <a:pt x="79" y="1240"/>
                  </a:lnTo>
                  <a:lnTo>
                    <a:pt x="80" y="1233"/>
                  </a:lnTo>
                  <a:lnTo>
                    <a:pt x="81" y="1227"/>
                  </a:lnTo>
                  <a:lnTo>
                    <a:pt x="82" y="1222"/>
                  </a:lnTo>
                  <a:lnTo>
                    <a:pt x="85" y="1217"/>
                  </a:lnTo>
                  <a:lnTo>
                    <a:pt x="86" y="1212"/>
                  </a:lnTo>
                  <a:lnTo>
                    <a:pt x="88" y="1208"/>
                  </a:lnTo>
                  <a:lnTo>
                    <a:pt x="90" y="1203"/>
                  </a:lnTo>
                  <a:lnTo>
                    <a:pt x="93" y="1198"/>
                  </a:lnTo>
                  <a:lnTo>
                    <a:pt x="96" y="1195"/>
                  </a:lnTo>
                  <a:lnTo>
                    <a:pt x="100" y="1191"/>
                  </a:lnTo>
                  <a:lnTo>
                    <a:pt x="105" y="1188"/>
                  </a:lnTo>
                  <a:lnTo>
                    <a:pt x="110" y="1183"/>
                  </a:lnTo>
                  <a:lnTo>
                    <a:pt x="115" y="1177"/>
                  </a:lnTo>
                  <a:lnTo>
                    <a:pt x="119" y="1168"/>
                  </a:lnTo>
                  <a:lnTo>
                    <a:pt x="124" y="1159"/>
                  </a:lnTo>
                  <a:lnTo>
                    <a:pt x="128" y="1149"/>
                  </a:lnTo>
                  <a:lnTo>
                    <a:pt x="132" y="1137"/>
                  </a:lnTo>
                  <a:lnTo>
                    <a:pt x="135" y="1126"/>
                  </a:lnTo>
                  <a:lnTo>
                    <a:pt x="139" y="1113"/>
                  </a:lnTo>
                  <a:lnTo>
                    <a:pt x="141" y="1102"/>
                  </a:lnTo>
                  <a:lnTo>
                    <a:pt x="143" y="1090"/>
                  </a:lnTo>
                  <a:lnTo>
                    <a:pt x="146" y="1079"/>
                  </a:lnTo>
                  <a:lnTo>
                    <a:pt x="148" y="1069"/>
                  </a:lnTo>
                  <a:lnTo>
                    <a:pt x="150" y="1058"/>
                  </a:lnTo>
                  <a:lnTo>
                    <a:pt x="151" y="1050"/>
                  </a:lnTo>
                  <a:lnTo>
                    <a:pt x="152" y="1044"/>
                  </a:lnTo>
                  <a:lnTo>
                    <a:pt x="154" y="1040"/>
                  </a:lnTo>
                  <a:lnTo>
                    <a:pt x="155" y="1035"/>
                  </a:lnTo>
                  <a:lnTo>
                    <a:pt x="157" y="1031"/>
                  </a:lnTo>
                  <a:lnTo>
                    <a:pt x="159" y="1025"/>
                  </a:lnTo>
                  <a:lnTo>
                    <a:pt x="164" y="1019"/>
                  </a:lnTo>
                  <a:lnTo>
                    <a:pt x="167" y="1012"/>
                  </a:lnTo>
                  <a:lnTo>
                    <a:pt x="173" y="1005"/>
                  </a:lnTo>
                  <a:lnTo>
                    <a:pt x="179" y="997"/>
                  </a:lnTo>
                  <a:lnTo>
                    <a:pt x="185" y="990"/>
                  </a:lnTo>
                  <a:lnTo>
                    <a:pt x="190" y="983"/>
                  </a:lnTo>
                  <a:lnTo>
                    <a:pt x="197" y="977"/>
                  </a:lnTo>
                  <a:lnTo>
                    <a:pt x="204" y="970"/>
                  </a:lnTo>
                  <a:lnTo>
                    <a:pt x="211" y="964"/>
                  </a:lnTo>
                  <a:lnTo>
                    <a:pt x="218" y="958"/>
                  </a:lnTo>
                  <a:lnTo>
                    <a:pt x="226" y="955"/>
                  </a:lnTo>
                  <a:lnTo>
                    <a:pt x="233" y="951"/>
                  </a:lnTo>
                  <a:lnTo>
                    <a:pt x="240" y="949"/>
                  </a:lnTo>
                  <a:lnTo>
                    <a:pt x="246" y="947"/>
                  </a:lnTo>
                  <a:lnTo>
                    <a:pt x="251" y="943"/>
                  </a:lnTo>
                  <a:lnTo>
                    <a:pt x="256" y="940"/>
                  </a:lnTo>
                  <a:lnTo>
                    <a:pt x="261" y="936"/>
                  </a:lnTo>
                  <a:lnTo>
                    <a:pt x="264" y="932"/>
                  </a:lnTo>
                  <a:lnTo>
                    <a:pt x="266" y="927"/>
                  </a:lnTo>
                  <a:lnTo>
                    <a:pt x="269" y="923"/>
                  </a:lnTo>
                  <a:lnTo>
                    <a:pt x="270" y="917"/>
                  </a:lnTo>
                  <a:lnTo>
                    <a:pt x="270" y="911"/>
                  </a:lnTo>
                  <a:lnTo>
                    <a:pt x="270" y="905"/>
                  </a:lnTo>
                  <a:lnTo>
                    <a:pt x="269" y="900"/>
                  </a:lnTo>
                  <a:lnTo>
                    <a:pt x="267" y="894"/>
                  </a:lnTo>
                  <a:lnTo>
                    <a:pt x="265" y="888"/>
                  </a:lnTo>
                  <a:lnTo>
                    <a:pt x="262" y="884"/>
                  </a:lnTo>
                  <a:lnTo>
                    <a:pt x="257" y="878"/>
                  </a:lnTo>
                  <a:lnTo>
                    <a:pt x="254" y="873"/>
                  </a:lnTo>
                  <a:lnTo>
                    <a:pt x="249" y="867"/>
                  </a:lnTo>
                  <a:lnTo>
                    <a:pt x="244" y="862"/>
                  </a:lnTo>
                  <a:lnTo>
                    <a:pt x="241" y="855"/>
                  </a:lnTo>
                  <a:lnTo>
                    <a:pt x="239" y="847"/>
                  </a:lnTo>
                  <a:lnTo>
                    <a:pt x="236" y="839"/>
                  </a:lnTo>
                  <a:lnTo>
                    <a:pt x="234" y="831"/>
                  </a:lnTo>
                  <a:lnTo>
                    <a:pt x="233" y="823"/>
                  </a:lnTo>
                  <a:lnTo>
                    <a:pt x="232" y="813"/>
                  </a:lnTo>
                  <a:lnTo>
                    <a:pt x="229" y="805"/>
                  </a:lnTo>
                  <a:lnTo>
                    <a:pt x="228" y="797"/>
                  </a:lnTo>
                  <a:lnTo>
                    <a:pt x="226" y="789"/>
                  </a:lnTo>
                  <a:lnTo>
                    <a:pt x="225" y="781"/>
                  </a:lnTo>
                  <a:lnTo>
                    <a:pt x="223" y="776"/>
                  </a:lnTo>
                  <a:lnTo>
                    <a:pt x="220" y="769"/>
                  </a:lnTo>
                  <a:lnTo>
                    <a:pt x="217" y="764"/>
                  </a:lnTo>
                  <a:lnTo>
                    <a:pt x="213" y="761"/>
                  </a:lnTo>
                  <a:lnTo>
                    <a:pt x="209" y="756"/>
                  </a:lnTo>
                  <a:lnTo>
                    <a:pt x="204" y="750"/>
                  </a:lnTo>
                  <a:lnTo>
                    <a:pt x="200" y="745"/>
                  </a:lnTo>
                  <a:lnTo>
                    <a:pt x="195" y="739"/>
                  </a:lnTo>
                  <a:lnTo>
                    <a:pt x="192" y="732"/>
                  </a:lnTo>
                  <a:lnTo>
                    <a:pt x="187" y="725"/>
                  </a:lnTo>
                  <a:lnTo>
                    <a:pt x="183" y="718"/>
                  </a:lnTo>
                  <a:lnTo>
                    <a:pt x="181" y="710"/>
                  </a:lnTo>
                  <a:lnTo>
                    <a:pt x="179" y="703"/>
                  </a:lnTo>
                  <a:lnTo>
                    <a:pt x="177" y="695"/>
                  </a:lnTo>
                  <a:lnTo>
                    <a:pt x="175" y="688"/>
                  </a:lnTo>
                  <a:lnTo>
                    <a:pt x="175" y="681"/>
                  </a:lnTo>
                  <a:lnTo>
                    <a:pt x="175" y="674"/>
                  </a:lnTo>
                  <a:lnTo>
                    <a:pt x="177" y="669"/>
                  </a:lnTo>
                  <a:lnTo>
                    <a:pt x="179" y="663"/>
                  </a:lnTo>
                  <a:lnTo>
                    <a:pt x="182" y="658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9" name="Freeform 17"/>
            <p:cNvSpPr>
              <a:spLocks/>
            </p:cNvSpPr>
            <p:nvPr/>
          </p:nvSpPr>
          <p:spPr bwMode="auto">
            <a:xfrm>
              <a:off x="4921" y="944"/>
              <a:ext cx="334" cy="571"/>
            </a:xfrm>
            <a:custGeom>
              <a:avLst/>
              <a:gdLst>
                <a:gd name="T0" fmla="*/ 19 w 1002"/>
                <a:gd name="T1" fmla="*/ 2 h 1713"/>
                <a:gd name="T2" fmla="*/ 21 w 1002"/>
                <a:gd name="T3" fmla="*/ 4 h 1713"/>
                <a:gd name="T4" fmla="*/ 22 w 1002"/>
                <a:gd name="T5" fmla="*/ 7 h 1713"/>
                <a:gd name="T6" fmla="*/ 23 w 1002"/>
                <a:gd name="T7" fmla="*/ 10 h 1713"/>
                <a:gd name="T8" fmla="*/ 26 w 1002"/>
                <a:gd name="T9" fmla="*/ 15 h 1713"/>
                <a:gd name="T10" fmla="*/ 27 w 1002"/>
                <a:gd name="T11" fmla="*/ 18 h 1713"/>
                <a:gd name="T12" fmla="*/ 30 w 1002"/>
                <a:gd name="T13" fmla="*/ 19 h 1713"/>
                <a:gd name="T14" fmla="*/ 31 w 1002"/>
                <a:gd name="T15" fmla="*/ 21 h 1713"/>
                <a:gd name="T16" fmla="*/ 32 w 1002"/>
                <a:gd name="T17" fmla="*/ 23 h 1713"/>
                <a:gd name="T18" fmla="*/ 33 w 1002"/>
                <a:gd name="T19" fmla="*/ 22 h 1713"/>
                <a:gd name="T20" fmla="*/ 35 w 1002"/>
                <a:gd name="T21" fmla="*/ 22 h 1713"/>
                <a:gd name="T22" fmla="*/ 36 w 1002"/>
                <a:gd name="T23" fmla="*/ 24 h 1713"/>
                <a:gd name="T24" fmla="*/ 36 w 1002"/>
                <a:gd name="T25" fmla="*/ 26 h 1713"/>
                <a:gd name="T26" fmla="*/ 36 w 1002"/>
                <a:gd name="T27" fmla="*/ 27 h 1713"/>
                <a:gd name="T28" fmla="*/ 37 w 1002"/>
                <a:gd name="T29" fmla="*/ 28 h 1713"/>
                <a:gd name="T30" fmla="*/ 37 w 1002"/>
                <a:gd name="T31" fmla="*/ 29 h 1713"/>
                <a:gd name="T32" fmla="*/ 36 w 1002"/>
                <a:gd name="T33" fmla="*/ 31 h 1713"/>
                <a:gd name="T34" fmla="*/ 35 w 1002"/>
                <a:gd name="T35" fmla="*/ 33 h 1713"/>
                <a:gd name="T36" fmla="*/ 33 w 1002"/>
                <a:gd name="T37" fmla="*/ 35 h 1713"/>
                <a:gd name="T38" fmla="*/ 31 w 1002"/>
                <a:gd name="T39" fmla="*/ 36 h 1713"/>
                <a:gd name="T40" fmla="*/ 30 w 1002"/>
                <a:gd name="T41" fmla="*/ 39 h 1713"/>
                <a:gd name="T42" fmla="*/ 29 w 1002"/>
                <a:gd name="T43" fmla="*/ 39 h 1713"/>
                <a:gd name="T44" fmla="*/ 28 w 1002"/>
                <a:gd name="T45" fmla="*/ 38 h 1713"/>
                <a:gd name="T46" fmla="*/ 27 w 1002"/>
                <a:gd name="T47" fmla="*/ 39 h 1713"/>
                <a:gd name="T48" fmla="*/ 26 w 1002"/>
                <a:gd name="T49" fmla="*/ 40 h 1713"/>
                <a:gd name="T50" fmla="*/ 26 w 1002"/>
                <a:gd name="T51" fmla="*/ 41 h 1713"/>
                <a:gd name="T52" fmla="*/ 26 w 1002"/>
                <a:gd name="T53" fmla="*/ 42 h 1713"/>
                <a:gd name="T54" fmla="*/ 25 w 1002"/>
                <a:gd name="T55" fmla="*/ 42 h 1713"/>
                <a:gd name="T56" fmla="*/ 24 w 1002"/>
                <a:gd name="T57" fmla="*/ 42 h 1713"/>
                <a:gd name="T58" fmla="*/ 24 w 1002"/>
                <a:gd name="T59" fmla="*/ 41 h 1713"/>
                <a:gd name="T60" fmla="*/ 23 w 1002"/>
                <a:gd name="T61" fmla="*/ 42 h 1713"/>
                <a:gd name="T62" fmla="*/ 23 w 1002"/>
                <a:gd name="T63" fmla="*/ 45 h 1713"/>
                <a:gd name="T64" fmla="*/ 23 w 1002"/>
                <a:gd name="T65" fmla="*/ 46 h 1713"/>
                <a:gd name="T66" fmla="*/ 23 w 1002"/>
                <a:gd name="T67" fmla="*/ 47 h 1713"/>
                <a:gd name="T68" fmla="*/ 21 w 1002"/>
                <a:gd name="T69" fmla="*/ 48 h 1713"/>
                <a:gd name="T70" fmla="*/ 20 w 1002"/>
                <a:gd name="T71" fmla="*/ 49 h 1713"/>
                <a:gd name="T72" fmla="*/ 18 w 1002"/>
                <a:gd name="T73" fmla="*/ 51 h 1713"/>
                <a:gd name="T74" fmla="*/ 18 w 1002"/>
                <a:gd name="T75" fmla="*/ 52 h 1713"/>
                <a:gd name="T76" fmla="*/ 17 w 1002"/>
                <a:gd name="T77" fmla="*/ 52 h 1713"/>
                <a:gd name="T78" fmla="*/ 15 w 1002"/>
                <a:gd name="T79" fmla="*/ 54 h 1713"/>
                <a:gd name="T80" fmla="*/ 14 w 1002"/>
                <a:gd name="T81" fmla="*/ 56 h 1713"/>
                <a:gd name="T82" fmla="*/ 13 w 1002"/>
                <a:gd name="T83" fmla="*/ 58 h 1713"/>
                <a:gd name="T84" fmla="*/ 13 w 1002"/>
                <a:gd name="T85" fmla="*/ 61 h 1713"/>
                <a:gd name="T86" fmla="*/ 12 w 1002"/>
                <a:gd name="T87" fmla="*/ 63 h 1713"/>
                <a:gd name="T88" fmla="*/ 8 w 1002"/>
                <a:gd name="T89" fmla="*/ 57 h 1713"/>
                <a:gd name="T90" fmla="*/ 4 w 1002"/>
                <a:gd name="T91" fmla="*/ 46 h 1713"/>
                <a:gd name="T92" fmla="*/ 1 w 1002"/>
                <a:gd name="T93" fmla="*/ 39 h 1713"/>
                <a:gd name="T94" fmla="*/ 0 w 1002"/>
                <a:gd name="T95" fmla="*/ 33 h 1713"/>
                <a:gd name="T96" fmla="*/ 2 w 1002"/>
                <a:gd name="T97" fmla="*/ 33 h 1713"/>
                <a:gd name="T98" fmla="*/ 2 w 1002"/>
                <a:gd name="T99" fmla="*/ 32 h 1713"/>
                <a:gd name="T100" fmla="*/ 3 w 1002"/>
                <a:gd name="T101" fmla="*/ 30 h 1713"/>
                <a:gd name="T102" fmla="*/ 3 w 1002"/>
                <a:gd name="T103" fmla="*/ 27 h 1713"/>
                <a:gd name="T104" fmla="*/ 4 w 1002"/>
                <a:gd name="T105" fmla="*/ 24 h 1713"/>
                <a:gd name="T106" fmla="*/ 3 w 1002"/>
                <a:gd name="T107" fmla="*/ 21 h 1713"/>
                <a:gd name="T108" fmla="*/ 3 w 1002"/>
                <a:gd name="T109" fmla="*/ 18 h 1713"/>
                <a:gd name="T110" fmla="*/ 3 w 1002"/>
                <a:gd name="T111" fmla="*/ 14 h 1713"/>
                <a:gd name="T112" fmla="*/ 4 w 1002"/>
                <a:gd name="T113" fmla="*/ 10 h 1713"/>
                <a:gd name="T114" fmla="*/ 5 w 1002"/>
                <a:gd name="T115" fmla="*/ 4 h 1713"/>
                <a:gd name="T116" fmla="*/ 8 w 1002"/>
                <a:gd name="T117" fmla="*/ 3 h 1713"/>
                <a:gd name="T118" fmla="*/ 9 w 1002"/>
                <a:gd name="T119" fmla="*/ 4 h 1713"/>
                <a:gd name="T120" fmla="*/ 11 w 1002"/>
                <a:gd name="T121" fmla="*/ 3 h 1713"/>
                <a:gd name="T122" fmla="*/ 14 w 1002"/>
                <a:gd name="T123" fmla="*/ 0 h 1713"/>
                <a:gd name="T124" fmla="*/ 16 w 1002"/>
                <a:gd name="T125" fmla="*/ 0 h 17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02"/>
                <a:gd name="T190" fmla="*/ 0 h 1713"/>
                <a:gd name="T191" fmla="*/ 1002 w 1002"/>
                <a:gd name="T192" fmla="*/ 1713 h 171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02" h="1713">
                  <a:moveTo>
                    <a:pt x="493" y="35"/>
                  </a:moveTo>
                  <a:lnTo>
                    <a:pt x="492" y="43"/>
                  </a:lnTo>
                  <a:lnTo>
                    <a:pt x="493" y="49"/>
                  </a:lnTo>
                  <a:lnTo>
                    <a:pt x="495" y="55"/>
                  </a:lnTo>
                  <a:lnTo>
                    <a:pt x="499" y="58"/>
                  </a:lnTo>
                  <a:lnTo>
                    <a:pt x="504" y="62"/>
                  </a:lnTo>
                  <a:lnTo>
                    <a:pt x="508" y="64"/>
                  </a:lnTo>
                  <a:lnTo>
                    <a:pt x="515" y="66"/>
                  </a:lnTo>
                  <a:lnTo>
                    <a:pt x="521" y="67"/>
                  </a:lnTo>
                  <a:lnTo>
                    <a:pt x="528" y="70"/>
                  </a:lnTo>
                  <a:lnTo>
                    <a:pt x="533" y="71"/>
                  </a:lnTo>
                  <a:lnTo>
                    <a:pt x="539" y="73"/>
                  </a:lnTo>
                  <a:lnTo>
                    <a:pt x="545" y="77"/>
                  </a:lnTo>
                  <a:lnTo>
                    <a:pt x="550" y="81"/>
                  </a:lnTo>
                  <a:lnTo>
                    <a:pt x="553" y="86"/>
                  </a:lnTo>
                  <a:lnTo>
                    <a:pt x="555" y="93"/>
                  </a:lnTo>
                  <a:lnTo>
                    <a:pt x="556" y="102"/>
                  </a:lnTo>
                  <a:lnTo>
                    <a:pt x="554" y="112"/>
                  </a:lnTo>
                  <a:lnTo>
                    <a:pt x="554" y="121"/>
                  </a:lnTo>
                  <a:lnTo>
                    <a:pt x="554" y="131"/>
                  </a:lnTo>
                  <a:lnTo>
                    <a:pt x="556" y="140"/>
                  </a:lnTo>
                  <a:lnTo>
                    <a:pt x="560" y="148"/>
                  </a:lnTo>
                  <a:lnTo>
                    <a:pt x="563" y="155"/>
                  </a:lnTo>
                  <a:lnTo>
                    <a:pt x="568" y="162"/>
                  </a:lnTo>
                  <a:lnTo>
                    <a:pt x="573" y="168"/>
                  </a:lnTo>
                  <a:lnTo>
                    <a:pt x="578" y="175"/>
                  </a:lnTo>
                  <a:lnTo>
                    <a:pt x="583" y="182"/>
                  </a:lnTo>
                  <a:lnTo>
                    <a:pt x="589" y="189"/>
                  </a:lnTo>
                  <a:lnTo>
                    <a:pt x="593" y="195"/>
                  </a:lnTo>
                  <a:lnTo>
                    <a:pt x="598" y="203"/>
                  </a:lnTo>
                  <a:lnTo>
                    <a:pt x="601" y="210"/>
                  </a:lnTo>
                  <a:lnTo>
                    <a:pt x="605" y="218"/>
                  </a:lnTo>
                  <a:lnTo>
                    <a:pt x="608" y="227"/>
                  </a:lnTo>
                  <a:lnTo>
                    <a:pt x="609" y="245"/>
                  </a:lnTo>
                  <a:lnTo>
                    <a:pt x="613" y="263"/>
                  </a:lnTo>
                  <a:lnTo>
                    <a:pt x="617" y="280"/>
                  </a:lnTo>
                  <a:lnTo>
                    <a:pt x="624" y="296"/>
                  </a:lnTo>
                  <a:lnTo>
                    <a:pt x="631" y="311"/>
                  </a:lnTo>
                  <a:lnTo>
                    <a:pt x="639" y="326"/>
                  </a:lnTo>
                  <a:lnTo>
                    <a:pt x="648" y="341"/>
                  </a:lnTo>
                  <a:lnTo>
                    <a:pt x="656" y="355"/>
                  </a:lnTo>
                  <a:lnTo>
                    <a:pt x="666" y="368"/>
                  </a:lnTo>
                  <a:lnTo>
                    <a:pt x="674" y="383"/>
                  </a:lnTo>
                  <a:lnTo>
                    <a:pt x="682" y="398"/>
                  </a:lnTo>
                  <a:lnTo>
                    <a:pt x="689" y="413"/>
                  </a:lnTo>
                  <a:lnTo>
                    <a:pt x="694" y="429"/>
                  </a:lnTo>
                  <a:lnTo>
                    <a:pt x="698" y="447"/>
                  </a:lnTo>
                  <a:lnTo>
                    <a:pt x="700" y="464"/>
                  </a:lnTo>
                  <a:lnTo>
                    <a:pt x="701" y="483"/>
                  </a:lnTo>
                  <a:lnTo>
                    <a:pt x="706" y="486"/>
                  </a:lnTo>
                  <a:lnTo>
                    <a:pt x="713" y="488"/>
                  </a:lnTo>
                  <a:lnTo>
                    <a:pt x="721" y="489"/>
                  </a:lnTo>
                  <a:lnTo>
                    <a:pt x="730" y="489"/>
                  </a:lnTo>
                  <a:lnTo>
                    <a:pt x="739" y="489"/>
                  </a:lnTo>
                  <a:lnTo>
                    <a:pt x="748" y="489"/>
                  </a:lnTo>
                  <a:lnTo>
                    <a:pt x="759" y="488"/>
                  </a:lnTo>
                  <a:lnTo>
                    <a:pt x="768" y="489"/>
                  </a:lnTo>
                  <a:lnTo>
                    <a:pt x="776" y="489"/>
                  </a:lnTo>
                  <a:lnTo>
                    <a:pt x="784" y="491"/>
                  </a:lnTo>
                  <a:lnTo>
                    <a:pt x="791" y="494"/>
                  </a:lnTo>
                  <a:lnTo>
                    <a:pt x="797" y="498"/>
                  </a:lnTo>
                  <a:lnTo>
                    <a:pt x="800" y="504"/>
                  </a:lnTo>
                  <a:lnTo>
                    <a:pt x="802" y="512"/>
                  </a:lnTo>
                  <a:lnTo>
                    <a:pt x="802" y="522"/>
                  </a:lnTo>
                  <a:lnTo>
                    <a:pt x="801" y="536"/>
                  </a:lnTo>
                  <a:lnTo>
                    <a:pt x="810" y="535"/>
                  </a:lnTo>
                  <a:lnTo>
                    <a:pt x="817" y="535"/>
                  </a:lnTo>
                  <a:lnTo>
                    <a:pt x="823" y="538"/>
                  </a:lnTo>
                  <a:lnTo>
                    <a:pt x="828" y="542"/>
                  </a:lnTo>
                  <a:lnTo>
                    <a:pt x="831" y="546"/>
                  </a:lnTo>
                  <a:lnTo>
                    <a:pt x="833" y="553"/>
                  </a:lnTo>
                  <a:lnTo>
                    <a:pt x="836" y="560"/>
                  </a:lnTo>
                  <a:lnTo>
                    <a:pt x="838" y="567"/>
                  </a:lnTo>
                  <a:lnTo>
                    <a:pt x="839" y="574"/>
                  </a:lnTo>
                  <a:lnTo>
                    <a:pt x="840" y="582"/>
                  </a:lnTo>
                  <a:lnTo>
                    <a:pt x="843" y="589"/>
                  </a:lnTo>
                  <a:lnTo>
                    <a:pt x="846" y="596"/>
                  </a:lnTo>
                  <a:lnTo>
                    <a:pt x="850" y="602"/>
                  </a:lnTo>
                  <a:lnTo>
                    <a:pt x="855" y="607"/>
                  </a:lnTo>
                  <a:lnTo>
                    <a:pt x="862" y="611"/>
                  </a:lnTo>
                  <a:lnTo>
                    <a:pt x="871" y="614"/>
                  </a:lnTo>
                  <a:lnTo>
                    <a:pt x="873" y="610"/>
                  </a:lnTo>
                  <a:lnTo>
                    <a:pt x="874" y="606"/>
                  </a:lnTo>
                  <a:lnTo>
                    <a:pt x="876" y="603"/>
                  </a:lnTo>
                  <a:lnTo>
                    <a:pt x="878" y="599"/>
                  </a:lnTo>
                  <a:lnTo>
                    <a:pt x="882" y="597"/>
                  </a:lnTo>
                  <a:lnTo>
                    <a:pt x="885" y="595"/>
                  </a:lnTo>
                  <a:lnTo>
                    <a:pt x="889" y="594"/>
                  </a:lnTo>
                  <a:lnTo>
                    <a:pt x="892" y="591"/>
                  </a:lnTo>
                  <a:lnTo>
                    <a:pt x="896" y="590"/>
                  </a:lnTo>
                  <a:lnTo>
                    <a:pt x="900" y="589"/>
                  </a:lnTo>
                  <a:lnTo>
                    <a:pt x="905" y="589"/>
                  </a:lnTo>
                  <a:lnTo>
                    <a:pt x="908" y="588"/>
                  </a:lnTo>
                  <a:lnTo>
                    <a:pt x="913" y="588"/>
                  </a:lnTo>
                  <a:lnTo>
                    <a:pt x="917" y="588"/>
                  </a:lnTo>
                  <a:lnTo>
                    <a:pt x="922" y="588"/>
                  </a:lnTo>
                  <a:lnTo>
                    <a:pt x="927" y="589"/>
                  </a:lnTo>
                  <a:lnTo>
                    <a:pt x="931" y="592"/>
                  </a:lnTo>
                  <a:lnTo>
                    <a:pt x="937" y="597"/>
                  </a:lnTo>
                  <a:lnTo>
                    <a:pt x="942" y="602"/>
                  </a:lnTo>
                  <a:lnTo>
                    <a:pt x="945" y="605"/>
                  </a:lnTo>
                  <a:lnTo>
                    <a:pt x="950" y="610"/>
                  </a:lnTo>
                  <a:lnTo>
                    <a:pt x="952" y="614"/>
                  </a:lnTo>
                  <a:lnTo>
                    <a:pt x="955" y="619"/>
                  </a:lnTo>
                  <a:lnTo>
                    <a:pt x="958" y="625"/>
                  </a:lnTo>
                  <a:lnTo>
                    <a:pt x="959" y="629"/>
                  </a:lnTo>
                  <a:lnTo>
                    <a:pt x="960" y="635"/>
                  </a:lnTo>
                  <a:lnTo>
                    <a:pt x="960" y="641"/>
                  </a:lnTo>
                  <a:lnTo>
                    <a:pt x="960" y="646"/>
                  </a:lnTo>
                  <a:lnTo>
                    <a:pt x="959" y="653"/>
                  </a:lnTo>
                  <a:lnTo>
                    <a:pt x="958" y="661"/>
                  </a:lnTo>
                  <a:lnTo>
                    <a:pt x="957" y="668"/>
                  </a:lnTo>
                  <a:lnTo>
                    <a:pt x="954" y="677"/>
                  </a:lnTo>
                  <a:lnTo>
                    <a:pt x="955" y="680"/>
                  </a:lnTo>
                  <a:lnTo>
                    <a:pt x="957" y="682"/>
                  </a:lnTo>
                  <a:lnTo>
                    <a:pt x="958" y="685"/>
                  </a:lnTo>
                  <a:lnTo>
                    <a:pt x="960" y="690"/>
                  </a:lnTo>
                  <a:lnTo>
                    <a:pt x="962" y="695"/>
                  </a:lnTo>
                  <a:lnTo>
                    <a:pt x="966" y="699"/>
                  </a:lnTo>
                  <a:lnTo>
                    <a:pt x="968" y="705"/>
                  </a:lnTo>
                  <a:lnTo>
                    <a:pt x="970" y="710"/>
                  </a:lnTo>
                  <a:lnTo>
                    <a:pt x="974" y="714"/>
                  </a:lnTo>
                  <a:lnTo>
                    <a:pt x="976" y="719"/>
                  </a:lnTo>
                  <a:lnTo>
                    <a:pt x="978" y="723"/>
                  </a:lnTo>
                  <a:lnTo>
                    <a:pt x="979" y="727"/>
                  </a:lnTo>
                  <a:lnTo>
                    <a:pt x="981" y="729"/>
                  </a:lnTo>
                  <a:lnTo>
                    <a:pt x="982" y="731"/>
                  </a:lnTo>
                  <a:lnTo>
                    <a:pt x="983" y="733"/>
                  </a:lnTo>
                  <a:lnTo>
                    <a:pt x="984" y="730"/>
                  </a:lnTo>
                  <a:lnTo>
                    <a:pt x="985" y="730"/>
                  </a:lnTo>
                  <a:lnTo>
                    <a:pt x="986" y="731"/>
                  </a:lnTo>
                  <a:lnTo>
                    <a:pt x="988" y="734"/>
                  </a:lnTo>
                  <a:lnTo>
                    <a:pt x="988" y="736"/>
                  </a:lnTo>
                  <a:lnTo>
                    <a:pt x="986" y="739"/>
                  </a:lnTo>
                  <a:lnTo>
                    <a:pt x="986" y="743"/>
                  </a:lnTo>
                  <a:lnTo>
                    <a:pt x="986" y="748"/>
                  </a:lnTo>
                  <a:lnTo>
                    <a:pt x="986" y="752"/>
                  </a:lnTo>
                  <a:lnTo>
                    <a:pt x="986" y="757"/>
                  </a:lnTo>
                  <a:lnTo>
                    <a:pt x="986" y="761"/>
                  </a:lnTo>
                  <a:lnTo>
                    <a:pt x="988" y="765"/>
                  </a:lnTo>
                  <a:lnTo>
                    <a:pt x="989" y="769"/>
                  </a:lnTo>
                  <a:lnTo>
                    <a:pt x="991" y="773"/>
                  </a:lnTo>
                  <a:lnTo>
                    <a:pt x="993" y="775"/>
                  </a:lnTo>
                  <a:lnTo>
                    <a:pt x="998" y="777"/>
                  </a:lnTo>
                  <a:lnTo>
                    <a:pt x="1001" y="784"/>
                  </a:lnTo>
                  <a:lnTo>
                    <a:pt x="1002" y="791"/>
                  </a:lnTo>
                  <a:lnTo>
                    <a:pt x="1002" y="797"/>
                  </a:lnTo>
                  <a:lnTo>
                    <a:pt x="1001" y="804"/>
                  </a:lnTo>
                  <a:lnTo>
                    <a:pt x="999" y="810"/>
                  </a:lnTo>
                  <a:lnTo>
                    <a:pt x="996" y="815"/>
                  </a:lnTo>
                  <a:lnTo>
                    <a:pt x="991" y="821"/>
                  </a:lnTo>
                  <a:lnTo>
                    <a:pt x="988" y="826"/>
                  </a:lnTo>
                  <a:lnTo>
                    <a:pt x="983" y="831"/>
                  </a:lnTo>
                  <a:lnTo>
                    <a:pt x="978" y="837"/>
                  </a:lnTo>
                  <a:lnTo>
                    <a:pt x="975" y="843"/>
                  </a:lnTo>
                  <a:lnTo>
                    <a:pt x="973" y="850"/>
                  </a:lnTo>
                  <a:lnTo>
                    <a:pt x="970" y="855"/>
                  </a:lnTo>
                  <a:lnTo>
                    <a:pt x="970" y="862"/>
                  </a:lnTo>
                  <a:lnTo>
                    <a:pt x="971" y="870"/>
                  </a:lnTo>
                  <a:lnTo>
                    <a:pt x="975" y="878"/>
                  </a:lnTo>
                  <a:lnTo>
                    <a:pt x="962" y="880"/>
                  </a:lnTo>
                  <a:lnTo>
                    <a:pt x="953" y="883"/>
                  </a:lnTo>
                  <a:lnTo>
                    <a:pt x="944" y="889"/>
                  </a:lnTo>
                  <a:lnTo>
                    <a:pt x="936" y="895"/>
                  </a:lnTo>
                  <a:lnTo>
                    <a:pt x="929" y="901"/>
                  </a:lnTo>
                  <a:lnTo>
                    <a:pt x="923" y="909"/>
                  </a:lnTo>
                  <a:lnTo>
                    <a:pt x="916" y="918"/>
                  </a:lnTo>
                  <a:lnTo>
                    <a:pt x="911" y="926"/>
                  </a:lnTo>
                  <a:lnTo>
                    <a:pt x="905" y="934"/>
                  </a:lnTo>
                  <a:lnTo>
                    <a:pt x="899" y="942"/>
                  </a:lnTo>
                  <a:lnTo>
                    <a:pt x="892" y="949"/>
                  </a:lnTo>
                  <a:lnTo>
                    <a:pt x="885" y="955"/>
                  </a:lnTo>
                  <a:lnTo>
                    <a:pt x="876" y="960"/>
                  </a:lnTo>
                  <a:lnTo>
                    <a:pt x="867" y="965"/>
                  </a:lnTo>
                  <a:lnTo>
                    <a:pt x="856" y="966"/>
                  </a:lnTo>
                  <a:lnTo>
                    <a:pt x="844" y="967"/>
                  </a:lnTo>
                  <a:lnTo>
                    <a:pt x="843" y="967"/>
                  </a:lnTo>
                  <a:lnTo>
                    <a:pt x="843" y="970"/>
                  </a:lnTo>
                  <a:lnTo>
                    <a:pt x="840" y="974"/>
                  </a:lnTo>
                  <a:lnTo>
                    <a:pt x="839" y="980"/>
                  </a:lnTo>
                  <a:lnTo>
                    <a:pt x="837" y="986"/>
                  </a:lnTo>
                  <a:lnTo>
                    <a:pt x="835" y="993"/>
                  </a:lnTo>
                  <a:lnTo>
                    <a:pt x="832" y="1001"/>
                  </a:lnTo>
                  <a:lnTo>
                    <a:pt x="830" y="1009"/>
                  </a:lnTo>
                  <a:lnTo>
                    <a:pt x="828" y="1016"/>
                  </a:lnTo>
                  <a:lnTo>
                    <a:pt x="825" y="1024"/>
                  </a:lnTo>
                  <a:lnTo>
                    <a:pt x="823" y="1031"/>
                  </a:lnTo>
                  <a:lnTo>
                    <a:pt x="821" y="1038"/>
                  </a:lnTo>
                  <a:lnTo>
                    <a:pt x="820" y="1044"/>
                  </a:lnTo>
                  <a:lnTo>
                    <a:pt x="817" y="1047"/>
                  </a:lnTo>
                  <a:lnTo>
                    <a:pt x="817" y="1051"/>
                  </a:lnTo>
                  <a:lnTo>
                    <a:pt x="817" y="1052"/>
                  </a:lnTo>
                  <a:lnTo>
                    <a:pt x="813" y="1050"/>
                  </a:lnTo>
                  <a:lnTo>
                    <a:pt x="809" y="1049"/>
                  </a:lnTo>
                  <a:lnTo>
                    <a:pt x="806" y="1047"/>
                  </a:lnTo>
                  <a:lnTo>
                    <a:pt x="801" y="1046"/>
                  </a:lnTo>
                  <a:lnTo>
                    <a:pt x="798" y="1045"/>
                  </a:lnTo>
                  <a:lnTo>
                    <a:pt x="793" y="1044"/>
                  </a:lnTo>
                  <a:lnTo>
                    <a:pt x="789" y="1044"/>
                  </a:lnTo>
                  <a:lnTo>
                    <a:pt x="785" y="1043"/>
                  </a:lnTo>
                  <a:lnTo>
                    <a:pt x="781" y="1042"/>
                  </a:lnTo>
                  <a:lnTo>
                    <a:pt x="777" y="1040"/>
                  </a:lnTo>
                  <a:lnTo>
                    <a:pt x="774" y="1039"/>
                  </a:lnTo>
                  <a:lnTo>
                    <a:pt x="769" y="1038"/>
                  </a:lnTo>
                  <a:lnTo>
                    <a:pt x="767" y="1036"/>
                  </a:lnTo>
                  <a:lnTo>
                    <a:pt x="763" y="1035"/>
                  </a:lnTo>
                  <a:lnTo>
                    <a:pt x="761" y="1032"/>
                  </a:lnTo>
                  <a:lnTo>
                    <a:pt x="759" y="1030"/>
                  </a:lnTo>
                  <a:lnTo>
                    <a:pt x="754" y="1032"/>
                  </a:lnTo>
                  <a:lnTo>
                    <a:pt x="751" y="1034"/>
                  </a:lnTo>
                  <a:lnTo>
                    <a:pt x="746" y="1036"/>
                  </a:lnTo>
                  <a:lnTo>
                    <a:pt x="743" y="1038"/>
                  </a:lnTo>
                  <a:lnTo>
                    <a:pt x="738" y="1040"/>
                  </a:lnTo>
                  <a:lnTo>
                    <a:pt x="733" y="1043"/>
                  </a:lnTo>
                  <a:lnTo>
                    <a:pt x="730" y="1045"/>
                  </a:lnTo>
                  <a:lnTo>
                    <a:pt x="725" y="1047"/>
                  </a:lnTo>
                  <a:lnTo>
                    <a:pt x="721" y="1050"/>
                  </a:lnTo>
                  <a:lnTo>
                    <a:pt x="717" y="1052"/>
                  </a:lnTo>
                  <a:lnTo>
                    <a:pt x="713" y="1054"/>
                  </a:lnTo>
                  <a:lnTo>
                    <a:pt x="708" y="1057"/>
                  </a:lnTo>
                  <a:lnTo>
                    <a:pt x="704" y="1060"/>
                  </a:lnTo>
                  <a:lnTo>
                    <a:pt x="699" y="1063"/>
                  </a:lnTo>
                  <a:lnTo>
                    <a:pt x="694" y="1067"/>
                  </a:lnTo>
                  <a:lnTo>
                    <a:pt x="691" y="1071"/>
                  </a:lnTo>
                  <a:lnTo>
                    <a:pt x="690" y="1075"/>
                  </a:lnTo>
                  <a:lnTo>
                    <a:pt x="690" y="1080"/>
                  </a:lnTo>
                  <a:lnTo>
                    <a:pt x="691" y="1083"/>
                  </a:lnTo>
                  <a:lnTo>
                    <a:pt x="692" y="1086"/>
                  </a:lnTo>
                  <a:lnTo>
                    <a:pt x="694" y="1090"/>
                  </a:lnTo>
                  <a:lnTo>
                    <a:pt x="697" y="1092"/>
                  </a:lnTo>
                  <a:lnTo>
                    <a:pt x="699" y="1096"/>
                  </a:lnTo>
                  <a:lnTo>
                    <a:pt x="701" y="1099"/>
                  </a:lnTo>
                  <a:lnTo>
                    <a:pt x="704" y="1101"/>
                  </a:lnTo>
                  <a:lnTo>
                    <a:pt x="706" y="1105"/>
                  </a:lnTo>
                  <a:lnTo>
                    <a:pt x="707" y="1108"/>
                  </a:lnTo>
                  <a:lnTo>
                    <a:pt x="708" y="1112"/>
                  </a:lnTo>
                  <a:lnTo>
                    <a:pt x="709" y="1115"/>
                  </a:lnTo>
                  <a:lnTo>
                    <a:pt x="709" y="1120"/>
                  </a:lnTo>
                  <a:lnTo>
                    <a:pt x="708" y="1124"/>
                  </a:lnTo>
                  <a:lnTo>
                    <a:pt x="707" y="1130"/>
                  </a:lnTo>
                  <a:lnTo>
                    <a:pt x="705" y="1131"/>
                  </a:lnTo>
                  <a:lnTo>
                    <a:pt x="701" y="1134"/>
                  </a:lnTo>
                  <a:lnTo>
                    <a:pt x="699" y="1135"/>
                  </a:lnTo>
                  <a:lnTo>
                    <a:pt x="697" y="1136"/>
                  </a:lnTo>
                  <a:lnTo>
                    <a:pt x="693" y="1137"/>
                  </a:lnTo>
                  <a:lnTo>
                    <a:pt x="691" y="1138"/>
                  </a:lnTo>
                  <a:lnTo>
                    <a:pt x="687" y="1138"/>
                  </a:lnTo>
                  <a:lnTo>
                    <a:pt x="685" y="1138"/>
                  </a:lnTo>
                  <a:lnTo>
                    <a:pt x="682" y="1138"/>
                  </a:lnTo>
                  <a:lnTo>
                    <a:pt x="678" y="1138"/>
                  </a:lnTo>
                  <a:lnTo>
                    <a:pt x="676" y="1138"/>
                  </a:lnTo>
                  <a:lnTo>
                    <a:pt x="673" y="1138"/>
                  </a:lnTo>
                  <a:lnTo>
                    <a:pt x="669" y="1138"/>
                  </a:lnTo>
                  <a:lnTo>
                    <a:pt x="667" y="1138"/>
                  </a:lnTo>
                  <a:lnTo>
                    <a:pt x="663" y="1138"/>
                  </a:lnTo>
                  <a:lnTo>
                    <a:pt x="661" y="1138"/>
                  </a:lnTo>
                  <a:lnTo>
                    <a:pt x="660" y="1136"/>
                  </a:lnTo>
                  <a:lnTo>
                    <a:pt x="659" y="1134"/>
                  </a:lnTo>
                  <a:lnTo>
                    <a:pt x="658" y="1131"/>
                  </a:lnTo>
                  <a:lnTo>
                    <a:pt x="656" y="1129"/>
                  </a:lnTo>
                  <a:lnTo>
                    <a:pt x="655" y="1127"/>
                  </a:lnTo>
                  <a:lnTo>
                    <a:pt x="654" y="1125"/>
                  </a:lnTo>
                  <a:lnTo>
                    <a:pt x="652" y="1123"/>
                  </a:lnTo>
                  <a:lnTo>
                    <a:pt x="651" y="1121"/>
                  </a:lnTo>
                  <a:lnTo>
                    <a:pt x="648" y="1119"/>
                  </a:lnTo>
                  <a:lnTo>
                    <a:pt x="647" y="1116"/>
                  </a:lnTo>
                  <a:lnTo>
                    <a:pt x="645" y="1114"/>
                  </a:lnTo>
                  <a:lnTo>
                    <a:pt x="644" y="1112"/>
                  </a:lnTo>
                  <a:lnTo>
                    <a:pt x="643" y="1109"/>
                  </a:lnTo>
                  <a:lnTo>
                    <a:pt x="640" y="1108"/>
                  </a:lnTo>
                  <a:lnTo>
                    <a:pt x="639" y="1106"/>
                  </a:lnTo>
                  <a:lnTo>
                    <a:pt x="639" y="1104"/>
                  </a:lnTo>
                  <a:lnTo>
                    <a:pt x="630" y="1106"/>
                  </a:lnTo>
                  <a:lnTo>
                    <a:pt x="624" y="1111"/>
                  </a:lnTo>
                  <a:lnTo>
                    <a:pt x="618" y="1115"/>
                  </a:lnTo>
                  <a:lnTo>
                    <a:pt x="615" y="1121"/>
                  </a:lnTo>
                  <a:lnTo>
                    <a:pt x="613" y="1127"/>
                  </a:lnTo>
                  <a:lnTo>
                    <a:pt x="612" y="1134"/>
                  </a:lnTo>
                  <a:lnTo>
                    <a:pt x="610" y="1140"/>
                  </a:lnTo>
                  <a:lnTo>
                    <a:pt x="610" y="1148"/>
                  </a:lnTo>
                  <a:lnTo>
                    <a:pt x="612" y="1155"/>
                  </a:lnTo>
                  <a:lnTo>
                    <a:pt x="612" y="1163"/>
                  </a:lnTo>
                  <a:lnTo>
                    <a:pt x="613" y="1171"/>
                  </a:lnTo>
                  <a:lnTo>
                    <a:pt x="614" y="1178"/>
                  </a:lnTo>
                  <a:lnTo>
                    <a:pt x="615" y="1186"/>
                  </a:lnTo>
                  <a:lnTo>
                    <a:pt x="615" y="1194"/>
                  </a:lnTo>
                  <a:lnTo>
                    <a:pt x="614" y="1201"/>
                  </a:lnTo>
                  <a:lnTo>
                    <a:pt x="614" y="1208"/>
                  </a:lnTo>
                  <a:lnTo>
                    <a:pt x="618" y="1210"/>
                  </a:lnTo>
                  <a:lnTo>
                    <a:pt x="622" y="1214"/>
                  </a:lnTo>
                  <a:lnTo>
                    <a:pt x="625" y="1216"/>
                  </a:lnTo>
                  <a:lnTo>
                    <a:pt x="627" y="1220"/>
                  </a:lnTo>
                  <a:lnTo>
                    <a:pt x="628" y="1224"/>
                  </a:lnTo>
                  <a:lnTo>
                    <a:pt x="628" y="1228"/>
                  </a:lnTo>
                  <a:lnTo>
                    <a:pt x="628" y="1232"/>
                  </a:lnTo>
                  <a:lnTo>
                    <a:pt x="628" y="1236"/>
                  </a:lnTo>
                  <a:lnTo>
                    <a:pt x="627" y="1240"/>
                  </a:lnTo>
                  <a:lnTo>
                    <a:pt x="624" y="1244"/>
                  </a:lnTo>
                  <a:lnTo>
                    <a:pt x="623" y="1248"/>
                  </a:lnTo>
                  <a:lnTo>
                    <a:pt x="622" y="1253"/>
                  </a:lnTo>
                  <a:lnTo>
                    <a:pt x="620" y="1256"/>
                  </a:lnTo>
                  <a:lnTo>
                    <a:pt x="618" y="1261"/>
                  </a:lnTo>
                  <a:lnTo>
                    <a:pt x="617" y="1264"/>
                  </a:lnTo>
                  <a:lnTo>
                    <a:pt x="617" y="1269"/>
                  </a:lnTo>
                  <a:lnTo>
                    <a:pt x="613" y="1271"/>
                  </a:lnTo>
                  <a:lnTo>
                    <a:pt x="609" y="1274"/>
                  </a:lnTo>
                  <a:lnTo>
                    <a:pt x="604" y="1276"/>
                  </a:lnTo>
                  <a:lnTo>
                    <a:pt x="599" y="1278"/>
                  </a:lnTo>
                  <a:lnTo>
                    <a:pt x="593" y="1279"/>
                  </a:lnTo>
                  <a:lnTo>
                    <a:pt x="587" y="1281"/>
                  </a:lnTo>
                  <a:lnTo>
                    <a:pt x="582" y="1283"/>
                  </a:lnTo>
                  <a:lnTo>
                    <a:pt x="577" y="1284"/>
                  </a:lnTo>
                  <a:lnTo>
                    <a:pt x="573" y="1286"/>
                  </a:lnTo>
                  <a:lnTo>
                    <a:pt x="568" y="1289"/>
                  </a:lnTo>
                  <a:lnTo>
                    <a:pt x="564" y="1292"/>
                  </a:lnTo>
                  <a:lnTo>
                    <a:pt x="562" y="1297"/>
                  </a:lnTo>
                  <a:lnTo>
                    <a:pt x="561" y="1301"/>
                  </a:lnTo>
                  <a:lnTo>
                    <a:pt x="560" y="1307"/>
                  </a:lnTo>
                  <a:lnTo>
                    <a:pt x="561" y="1314"/>
                  </a:lnTo>
                  <a:lnTo>
                    <a:pt x="564" y="1323"/>
                  </a:lnTo>
                  <a:lnTo>
                    <a:pt x="556" y="1325"/>
                  </a:lnTo>
                  <a:lnTo>
                    <a:pt x="550" y="1329"/>
                  </a:lnTo>
                  <a:lnTo>
                    <a:pt x="543" y="1331"/>
                  </a:lnTo>
                  <a:lnTo>
                    <a:pt x="536" y="1333"/>
                  </a:lnTo>
                  <a:lnTo>
                    <a:pt x="529" y="1337"/>
                  </a:lnTo>
                  <a:lnTo>
                    <a:pt x="522" y="1340"/>
                  </a:lnTo>
                  <a:lnTo>
                    <a:pt x="516" y="1344"/>
                  </a:lnTo>
                  <a:lnTo>
                    <a:pt x="510" y="1347"/>
                  </a:lnTo>
                  <a:lnTo>
                    <a:pt x="505" y="1352"/>
                  </a:lnTo>
                  <a:lnTo>
                    <a:pt x="500" y="1356"/>
                  </a:lnTo>
                  <a:lnTo>
                    <a:pt x="497" y="1361"/>
                  </a:lnTo>
                  <a:lnTo>
                    <a:pt x="492" y="1368"/>
                  </a:lnTo>
                  <a:lnTo>
                    <a:pt x="490" y="1374"/>
                  </a:lnTo>
                  <a:lnTo>
                    <a:pt x="487" y="1382"/>
                  </a:lnTo>
                  <a:lnTo>
                    <a:pt x="487" y="1390"/>
                  </a:lnTo>
                  <a:lnTo>
                    <a:pt x="487" y="1400"/>
                  </a:lnTo>
                  <a:lnTo>
                    <a:pt x="486" y="1399"/>
                  </a:lnTo>
                  <a:lnTo>
                    <a:pt x="485" y="1399"/>
                  </a:lnTo>
                  <a:lnTo>
                    <a:pt x="483" y="1399"/>
                  </a:lnTo>
                  <a:lnTo>
                    <a:pt x="481" y="1398"/>
                  </a:lnTo>
                  <a:lnTo>
                    <a:pt x="477" y="1398"/>
                  </a:lnTo>
                  <a:lnTo>
                    <a:pt x="474" y="1397"/>
                  </a:lnTo>
                  <a:lnTo>
                    <a:pt x="470" y="1397"/>
                  </a:lnTo>
                  <a:lnTo>
                    <a:pt x="467" y="1395"/>
                  </a:lnTo>
                  <a:lnTo>
                    <a:pt x="462" y="1394"/>
                  </a:lnTo>
                  <a:lnTo>
                    <a:pt x="459" y="1394"/>
                  </a:lnTo>
                  <a:lnTo>
                    <a:pt x="455" y="1393"/>
                  </a:lnTo>
                  <a:lnTo>
                    <a:pt x="452" y="1393"/>
                  </a:lnTo>
                  <a:lnTo>
                    <a:pt x="449" y="1392"/>
                  </a:lnTo>
                  <a:lnTo>
                    <a:pt x="447" y="1392"/>
                  </a:lnTo>
                  <a:lnTo>
                    <a:pt x="446" y="1392"/>
                  </a:lnTo>
                  <a:lnTo>
                    <a:pt x="439" y="1398"/>
                  </a:lnTo>
                  <a:lnTo>
                    <a:pt x="433" y="1405"/>
                  </a:lnTo>
                  <a:lnTo>
                    <a:pt x="429" y="1412"/>
                  </a:lnTo>
                  <a:lnTo>
                    <a:pt x="424" y="1417"/>
                  </a:lnTo>
                  <a:lnTo>
                    <a:pt x="422" y="1424"/>
                  </a:lnTo>
                  <a:lnTo>
                    <a:pt x="418" y="1431"/>
                  </a:lnTo>
                  <a:lnTo>
                    <a:pt x="416" y="1438"/>
                  </a:lnTo>
                  <a:lnTo>
                    <a:pt x="415" y="1445"/>
                  </a:lnTo>
                  <a:lnTo>
                    <a:pt x="413" y="1451"/>
                  </a:lnTo>
                  <a:lnTo>
                    <a:pt x="410" y="1457"/>
                  </a:lnTo>
                  <a:lnTo>
                    <a:pt x="408" y="1464"/>
                  </a:lnTo>
                  <a:lnTo>
                    <a:pt x="405" y="1471"/>
                  </a:lnTo>
                  <a:lnTo>
                    <a:pt x="401" y="1477"/>
                  </a:lnTo>
                  <a:lnTo>
                    <a:pt x="397" y="1484"/>
                  </a:lnTo>
                  <a:lnTo>
                    <a:pt x="391" y="1491"/>
                  </a:lnTo>
                  <a:lnTo>
                    <a:pt x="385" y="1498"/>
                  </a:lnTo>
                  <a:lnTo>
                    <a:pt x="387" y="1507"/>
                  </a:lnTo>
                  <a:lnTo>
                    <a:pt x="389" y="1516"/>
                  </a:lnTo>
                  <a:lnTo>
                    <a:pt x="387" y="1525"/>
                  </a:lnTo>
                  <a:lnTo>
                    <a:pt x="384" y="1532"/>
                  </a:lnTo>
                  <a:lnTo>
                    <a:pt x="381" y="1539"/>
                  </a:lnTo>
                  <a:lnTo>
                    <a:pt x="375" y="1546"/>
                  </a:lnTo>
                  <a:lnTo>
                    <a:pt x="369" y="1552"/>
                  </a:lnTo>
                  <a:lnTo>
                    <a:pt x="363" y="1559"/>
                  </a:lnTo>
                  <a:lnTo>
                    <a:pt x="356" y="1564"/>
                  </a:lnTo>
                  <a:lnTo>
                    <a:pt x="352" y="1570"/>
                  </a:lnTo>
                  <a:lnTo>
                    <a:pt x="347" y="1577"/>
                  </a:lnTo>
                  <a:lnTo>
                    <a:pt x="345" y="1584"/>
                  </a:lnTo>
                  <a:lnTo>
                    <a:pt x="344" y="1591"/>
                  </a:lnTo>
                  <a:lnTo>
                    <a:pt x="345" y="1599"/>
                  </a:lnTo>
                  <a:lnTo>
                    <a:pt x="348" y="1608"/>
                  </a:lnTo>
                  <a:lnTo>
                    <a:pt x="355" y="1618"/>
                  </a:lnTo>
                  <a:lnTo>
                    <a:pt x="353" y="1622"/>
                  </a:lnTo>
                  <a:lnTo>
                    <a:pt x="352" y="1625"/>
                  </a:lnTo>
                  <a:lnTo>
                    <a:pt x="351" y="1631"/>
                  </a:lnTo>
                  <a:lnTo>
                    <a:pt x="349" y="1637"/>
                  </a:lnTo>
                  <a:lnTo>
                    <a:pt x="347" y="1644"/>
                  </a:lnTo>
                  <a:lnTo>
                    <a:pt x="346" y="1650"/>
                  </a:lnTo>
                  <a:lnTo>
                    <a:pt x="344" y="1657"/>
                  </a:lnTo>
                  <a:lnTo>
                    <a:pt x="343" y="1664"/>
                  </a:lnTo>
                  <a:lnTo>
                    <a:pt x="340" y="1671"/>
                  </a:lnTo>
                  <a:lnTo>
                    <a:pt x="339" y="1679"/>
                  </a:lnTo>
                  <a:lnTo>
                    <a:pt x="337" y="1686"/>
                  </a:lnTo>
                  <a:lnTo>
                    <a:pt x="336" y="1692"/>
                  </a:lnTo>
                  <a:lnTo>
                    <a:pt x="333" y="1699"/>
                  </a:lnTo>
                  <a:lnTo>
                    <a:pt x="331" y="1703"/>
                  </a:lnTo>
                  <a:lnTo>
                    <a:pt x="329" y="1708"/>
                  </a:lnTo>
                  <a:lnTo>
                    <a:pt x="328" y="1713"/>
                  </a:lnTo>
                  <a:lnTo>
                    <a:pt x="297" y="1686"/>
                  </a:lnTo>
                  <a:lnTo>
                    <a:pt x="270" y="1660"/>
                  </a:lnTo>
                  <a:lnTo>
                    <a:pt x="249" y="1631"/>
                  </a:lnTo>
                  <a:lnTo>
                    <a:pt x="231" y="1602"/>
                  </a:lnTo>
                  <a:lnTo>
                    <a:pt x="216" y="1572"/>
                  </a:lnTo>
                  <a:lnTo>
                    <a:pt x="205" y="1541"/>
                  </a:lnTo>
                  <a:lnTo>
                    <a:pt x="193" y="1509"/>
                  </a:lnTo>
                  <a:lnTo>
                    <a:pt x="185" y="1478"/>
                  </a:lnTo>
                  <a:lnTo>
                    <a:pt x="176" y="1445"/>
                  </a:lnTo>
                  <a:lnTo>
                    <a:pt x="168" y="1413"/>
                  </a:lnTo>
                  <a:lnTo>
                    <a:pt x="159" y="1379"/>
                  </a:lnTo>
                  <a:lnTo>
                    <a:pt x="149" y="1347"/>
                  </a:lnTo>
                  <a:lnTo>
                    <a:pt x="137" y="1314"/>
                  </a:lnTo>
                  <a:lnTo>
                    <a:pt x="123" y="1282"/>
                  </a:lnTo>
                  <a:lnTo>
                    <a:pt x="107" y="1251"/>
                  </a:lnTo>
                  <a:lnTo>
                    <a:pt x="87" y="1220"/>
                  </a:lnTo>
                  <a:lnTo>
                    <a:pt x="84" y="1206"/>
                  </a:lnTo>
                  <a:lnTo>
                    <a:pt x="79" y="1190"/>
                  </a:lnTo>
                  <a:lnTo>
                    <a:pt x="74" y="1173"/>
                  </a:lnTo>
                  <a:lnTo>
                    <a:pt x="67" y="1152"/>
                  </a:lnTo>
                  <a:lnTo>
                    <a:pt x="59" y="1130"/>
                  </a:lnTo>
                  <a:lnTo>
                    <a:pt x="52" y="1107"/>
                  </a:lnTo>
                  <a:lnTo>
                    <a:pt x="44" y="1083"/>
                  </a:lnTo>
                  <a:lnTo>
                    <a:pt x="36" y="1059"/>
                  </a:lnTo>
                  <a:lnTo>
                    <a:pt x="28" y="1034"/>
                  </a:lnTo>
                  <a:lnTo>
                    <a:pt x="21" y="1009"/>
                  </a:lnTo>
                  <a:lnTo>
                    <a:pt x="14" y="986"/>
                  </a:lnTo>
                  <a:lnTo>
                    <a:pt x="9" y="965"/>
                  </a:lnTo>
                  <a:lnTo>
                    <a:pt x="5" y="944"/>
                  </a:lnTo>
                  <a:lnTo>
                    <a:pt x="1" y="927"/>
                  </a:lnTo>
                  <a:lnTo>
                    <a:pt x="0" y="911"/>
                  </a:lnTo>
                  <a:lnTo>
                    <a:pt x="1" y="898"/>
                  </a:lnTo>
                  <a:lnTo>
                    <a:pt x="3" y="890"/>
                  </a:lnTo>
                  <a:lnTo>
                    <a:pt x="8" y="884"/>
                  </a:lnTo>
                  <a:lnTo>
                    <a:pt x="11" y="881"/>
                  </a:lnTo>
                  <a:lnTo>
                    <a:pt x="16" y="878"/>
                  </a:lnTo>
                  <a:lnTo>
                    <a:pt x="22" y="877"/>
                  </a:lnTo>
                  <a:lnTo>
                    <a:pt x="26" y="877"/>
                  </a:lnTo>
                  <a:lnTo>
                    <a:pt x="32" y="878"/>
                  </a:lnTo>
                  <a:lnTo>
                    <a:pt x="38" y="880"/>
                  </a:lnTo>
                  <a:lnTo>
                    <a:pt x="42" y="882"/>
                  </a:lnTo>
                  <a:lnTo>
                    <a:pt x="48" y="883"/>
                  </a:lnTo>
                  <a:lnTo>
                    <a:pt x="53" y="885"/>
                  </a:lnTo>
                  <a:lnTo>
                    <a:pt x="59" y="888"/>
                  </a:lnTo>
                  <a:lnTo>
                    <a:pt x="63" y="890"/>
                  </a:lnTo>
                  <a:lnTo>
                    <a:pt x="67" y="891"/>
                  </a:lnTo>
                  <a:lnTo>
                    <a:pt x="71" y="892"/>
                  </a:lnTo>
                  <a:lnTo>
                    <a:pt x="75" y="892"/>
                  </a:lnTo>
                  <a:lnTo>
                    <a:pt x="69" y="885"/>
                  </a:lnTo>
                  <a:lnTo>
                    <a:pt x="65" y="878"/>
                  </a:lnTo>
                  <a:lnTo>
                    <a:pt x="63" y="872"/>
                  </a:lnTo>
                  <a:lnTo>
                    <a:pt x="63" y="865"/>
                  </a:lnTo>
                  <a:lnTo>
                    <a:pt x="64" y="858"/>
                  </a:lnTo>
                  <a:lnTo>
                    <a:pt x="65" y="851"/>
                  </a:lnTo>
                  <a:lnTo>
                    <a:pt x="68" y="843"/>
                  </a:lnTo>
                  <a:lnTo>
                    <a:pt x="70" y="836"/>
                  </a:lnTo>
                  <a:lnTo>
                    <a:pt x="72" y="828"/>
                  </a:lnTo>
                  <a:lnTo>
                    <a:pt x="74" y="821"/>
                  </a:lnTo>
                  <a:lnTo>
                    <a:pt x="75" y="813"/>
                  </a:lnTo>
                  <a:lnTo>
                    <a:pt x="75" y="806"/>
                  </a:lnTo>
                  <a:lnTo>
                    <a:pt x="74" y="798"/>
                  </a:lnTo>
                  <a:lnTo>
                    <a:pt x="70" y="791"/>
                  </a:lnTo>
                  <a:lnTo>
                    <a:pt x="65" y="784"/>
                  </a:lnTo>
                  <a:lnTo>
                    <a:pt x="59" y="777"/>
                  </a:lnTo>
                  <a:lnTo>
                    <a:pt x="57" y="766"/>
                  </a:lnTo>
                  <a:lnTo>
                    <a:pt x="59" y="756"/>
                  </a:lnTo>
                  <a:lnTo>
                    <a:pt x="62" y="746"/>
                  </a:lnTo>
                  <a:lnTo>
                    <a:pt x="67" y="737"/>
                  </a:lnTo>
                  <a:lnTo>
                    <a:pt x="72" y="728"/>
                  </a:lnTo>
                  <a:lnTo>
                    <a:pt x="78" y="720"/>
                  </a:lnTo>
                  <a:lnTo>
                    <a:pt x="85" y="712"/>
                  </a:lnTo>
                  <a:lnTo>
                    <a:pt x="92" y="703"/>
                  </a:lnTo>
                  <a:lnTo>
                    <a:pt x="98" y="695"/>
                  </a:lnTo>
                  <a:lnTo>
                    <a:pt x="103" y="687"/>
                  </a:lnTo>
                  <a:lnTo>
                    <a:pt x="108" y="679"/>
                  </a:lnTo>
                  <a:lnTo>
                    <a:pt x="110" y="671"/>
                  </a:lnTo>
                  <a:lnTo>
                    <a:pt x="111" y="662"/>
                  </a:lnTo>
                  <a:lnTo>
                    <a:pt x="110" y="653"/>
                  </a:lnTo>
                  <a:lnTo>
                    <a:pt x="106" y="645"/>
                  </a:lnTo>
                  <a:lnTo>
                    <a:pt x="100" y="636"/>
                  </a:lnTo>
                  <a:lnTo>
                    <a:pt x="100" y="627"/>
                  </a:lnTo>
                  <a:lnTo>
                    <a:pt x="100" y="618"/>
                  </a:lnTo>
                  <a:lnTo>
                    <a:pt x="99" y="610"/>
                  </a:lnTo>
                  <a:lnTo>
                    <a:pt x="98" y="600"/>
                  </a:lnTo>
                  <a:lnTo>
                    <a:pt x="95" y="592"/>
                  </a:lnTo>
                  <a:lnTo>
                    <a:pt x="94" y="583"/>
                  </a:lnTo>
                  <a:lnTo>
                    <a:pt x="92" y="574"/>
                  </a:lnTo>
                  <a:lnTo>
                    <a:pt x="90" y="566"/>
                  </a:lnTo>
                  <a:lnTo>
                    <a:pt x="87" y="557"/>
                  </a:lnTo>
                  <a:lnTo>
                    <a:pt x="85" y="548"/>
                  </a:lnTo>
                  <a:lnTo>
                    <a:pt x="84" y="538"/>
                  </a:lnTo>
                  <a:lnTo>
                    <a:pt x="83" y="528"/>
                  </a:lnTo>
                  <a:lnTo>
                    <a:pt x="82" y="519"/>
                  </a:lnTo>
                  <a:lnTo>
                    <a:pt x="82" y="509"/>
                  </a:lnTo>
                  <a:lnTo>
                    <a:pt x="83" y="499"/>
                  </a:lnTo>
                  <a:lnTo>
                    <a:pt x="85" y="489"/>
                  </a:lnTo>
                  <a:lnTo>
                    <a:pt x="90" y="478"/>
                  </a:lnTo>
                  <a:lnTo>
                    <a:pt x="92" y="465"/>
                  </a:lnTo>
                  <a:lnTo>
                    <a:pt x="92" y="453"/>
                  </a:lnTo>
                  <a:lnTo>
                    <a:pt x="90" y="441"/>
                  </a:lnTo>
                  <a:lnTo>
                    <a:pt x="86" y="428"/>
                  </a:lnTo>
                  <a:lnTo>
                    <a:pt x="82" y="415"/>
                  </a:lnTo>
                  <a:lnTo>
                    <a:pt x="77" y="402"/>
                  </a:lnTo>
                  <a:lnTo>
                    <a:pt x="71" y="389"/>
                  </a:lnTo>
                  <a:lnTo>
                    <a:pt x="68" y="375"/>
                  </a:lnTo>
                  <a:lnTo>
                    <a:pt x="64" y="363"/>
                  </a:lnTo>
                  <a:lnTo>
                    <a:pt x="63" y="350"/>
                  </a:lnTo>
                  <a:lnTo>
                    <a:pt x="64" y="336"/>
                  </a:lnTo>
                  <a:lnTo>
                    <a:pt x="68" y="325"/>
                  </a:lnTo>
                  <a:lnTo>
                    <a:pt x="75" y="312"/>
                  </a:lnTo>
                  <a:lnTo>
                    <a:pt x="85" y="301"/>
                  </a:lnTo>
                  <a:lnTo>
                    <a:pt x="100" y="290"/>
                  </a:lnTo>
                  <a:lnTo>
                    <a:pt x="105" y="276"/>
                  </a:lnTo>
                  <a:lnTo>
                    <a:pt x="109" y="260"/>
                  </a:lnTo>
                  <a:lnTo>
                    <a:pt x="111" y="244"/>
                  </a:lnTo>
                  <a:lnTo>
                    <a:pt x="114" y="226"/>
                  </a:lnTo>
                  <a:lnTo>
                    <a:pt x="115" y="208"/>
                  </a:lnTo>
                  <a:lnTo>
                    <a:pt x="116" y="188"/>
                  </a:lnTo>
                  <a:lnTo>
                    <a:pt x="117" y="170"/>
                  </a:lnTo>
                  <a:lnTo>
                    <a:pt x="120" y="151"/>
                  </a:lnTo>
                  <a:lnTo>
                    <a:pt x="123" y="134"/>
                  </a:lnTo>
                  <a:lnTo>
                    <a:pt x="128" y="117"/>
                  </a:lnTo>
                  <a:lnTo>
                    <a:pt x="133" y="102"/>
                  </a:lnTo>
                  <a:lnTo>
                    <a:pt x="141" y="89"/>
                  </a:lnTo>
                  <a:lnTo>
                    <a:pt x="153" y="79"/>
                  </a:lnTo>
                  <a:lnTo>
                    <a:pt x="167" y="71"/>
                  </a:lnTo>
                  <a:lnTo>
                    <a:pt x="184" y="66"/>
                  </a:lnTo>
                  <a:lnTo>
                    <a:pt x="206" y="65"/>
                  </a:lnTo>
                  <a:lnTo>
                    <a:pt x="208" y="69"/>
                  </a:lnTo>
                  <a:lnTo>
                    <a:pt x="210" y="73"/>
                  </a:lnTo>
                  <a:lnTo>
                    <a:pt x="213" y="79"/>
                  </a:lnTo>
                  <a:lnTo>
                    <a:pt x="216" y="83"/>
                  </a:lnTo>
                  <a:lnTo>
                    <a:pt x="218" y="88"/>
                  </a:lnTo>
                  <a:lnTo>
                    <a:pt x="222" y="94"/>
                  </a:lnTo>
                  <a:lnTo>
                    <a:pt x="225" y="98"/>
                  </a:lnTo>
                  <a:lnTo>
                    <a:pt x="229" y="103"/>
                  </a:lnTo>
                  <a:lnTo>
                    <a:pt x="233" y="106"/>
                  </a:lnTo>
                  <a:lnTo>
                    <a:pt x="237" y="110"/>
                  </a:lnTo>
                  <a:lnTo>
                    <a:pt x="241" y="112"/>
                  </a:lnTo>
                  <a:lnTo>
                    <a:pt x="246" y="114"/>
                  </a:lnTo>
                  <a:lnTo>
                    <a:pt x="252" y="116"/>
                  </a:lnTo>
                  <a:lnTo>
                    <a:pt x="256" y="116"/>
                  </a:lnTo>
                  <a:lnTo>
                    <a:pt x="262" y="114"/>
                  </a:lnTo>
                  <a:lnTo>
                    <a:pt x="269" y="113"/>
                  </a:lnTo>
                  <a:lnTo>
                    <a:pt x="274" y="104"/>
                  </a:lnTo>
                  <a:lnTo>
                    <a:pt x="279" y="96"/>
                  </a:lnTo>
                  <a:lnTo>
                    <a:pt x="285" y="89"/>
                  </a:lnTo>
                  <a:lnTo>
                    <a:pt x="291" y="82"/>
                  </a:lnTo>
                  <a:lnTo>
                    <a:pt x="297" y="75"/>
                  </a:lnTo>
                  <a:lnTo>
                    <a:pt x="303" y="69"/>
                  </a:lnTo>
                  <a:lnTo>
                    <a:pt x="310" y="62"/>
                  </a:lnTo>
                  <a:lnTo>
                    <a:pt x="317" y="56"/>
                  </a:lnTo>
                  <a:lnTo>
                    <a:pt x="324" y="49"/>
                  </a:lnTo>
                  <a:lnTo>
                    <a:pt x="331" y="43"/>
                  </a:lnTo>
                  <a:lnTo>
                    <a:pt x="338" y="36"/>
                  </a:lnTo>
                  <a:lnTo>
                    <a:pt x="345" y="31"/>
                  </a:lnTo>
                  <a:lnTo>
                    <a:pt x="352" y="24"/>
                  </a:lnTo>
                  <a:lnTo>
                    <a:pt x="359" y="17"/>
                  </a:lnTo>
                  <a:lnTo>
                    <a:pt x="366" y="9"/>
                  </a:lnTo>
                  <a:lnTo>
                    <a:pt x="374" y="2"/>
                  </a:lnTo>
                  <a:lnTo>
                    <a:pt x="382" y="0"/>
                  </a:lnTo>
                  <a:lnTo>
                    <a:pt x="391" y="0"/>
                  </a:lnTo>
                  <a:lnTo>
                    <a:pt x="399" y="0"/>
                  </a:lnTo>
                  <a:lnTo>
                    <a:pt x="408" y="0"/>
                  </a:lnTo>
                  <a:lnTo>
                    <a:pt x="416" y="1"/>
                  </a:lnTo>
                  <a:lnTo>
                    <a:pt x="424" y="3"/>
                  </a:lnTo>
                  <a:lnTo>
                    <a:pt x="432" y="4"/>
                  </a:lnTo>
                  <a:lnTo>
                    <a:pt x="440" y="6"/>
                  </a:lnTo>
                  <a:lnTo>
                    <a:pt x="447" y="10"/>
                  </a:lnTo>
                  <a:lnTo>
                    <a:pt x="454" y="12"/>
                  </a:lnTo>
                  <a:lnTo>
                    <a:pt x="461" y="16"/>
                  </a:lnTo>
                  <a:lnTo>
                    <a:pt x="468" y="19"/>
                  </a:lnTo>
                  <a:lnTo>
                    <a:pt x="475" y="23"/>
                  </a:lnTo>
                  <a:lnTo>
                    <a:pt x="481" y="27"/>
                  </a:lnTo>
                  <a:lnTo>
                    <a:pt x="487" y="31"/>
                  </a:lnTo>
                  <a:lnTo>
                    <a:pt x="493" y="3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0" name="Freeform 18"/>
            <p:cNvSpPr>
              <a:spLocks/>
            </p:cNvSpPr>
            <p:nvPr/>
          </p:nvSpPr>
          <p:spPr bwMode="auto">
            <a:xfrm>
              <a:off x="711" y="1017"/>
              <a:ext cx="617" cy="434"/>
            </a:xfrm>
            <a:custGeom>
              <a:avLst/>
              <a:gdLst>
                <a:gd name="T0" fmla="*/ 65 w 1853"/>
                <a:gd name="T1" fmla="*/ 27 h 1301"/>
                <a:gd name="T2" fmla="*/ 62 w 1853"/>
                <a:gd name="T3" fmla="*/ 43 h 1301"/>
                <a:gd name="T4" fmla="*/ 63 w 1853"/>
                <a:gd name="T5" fmla="*/ 46 h 1301"/>
                <a:gd name="T6" fmla="*/ 60 w 1853"/>
                <a:gd name="T7" fmla="*/ 48 h 1301"/>
                <a:gd name="T8" fmla="*/ 51 w 1853"/>
                <a:gd name="T9" fmla="*/ 46 h 1301"/>
                <a:gd name="T10" fmla="*/ 45 w 1853"/>
                <a:gd name="T11" fmla="*/ 44 h 1301"/>
                <a:gd name="T12" fmla="*/ 43 w 1853"/>
                <a:gd name="T13" fmla="*/ 45 h 1301"/>
                <a:gd name="T14" fmla="*/ 34 w 1853"/>
                <a:gd name="T15" fmla="*/ 45 h 1301"/>
                <a:gd name="T16" fmla="*/ 23 w 1853"/>
                <a:gd name="T17" fmla="*/ 45 h 1301"/>
                <a:gd name="T18" fmla="*/ 21 w 1853"/>
                <a:gd name="T19" fmla="*/ 43 h 1301"/>
                <a:gd name="T20" fmla="*/ 17 w 1853"/>
                <a:gd name="T21" fmla="*/ 43 h 1301"/>
                <a:gd name="T22" fmla="*/ 13 w 1853"/>
                <a:gd name="T23" fmla="*/ 44 h 1301"/>
                <a:gd name="T24" fmla="*/ 10 w 1853"/>
                <a:gd name="T25" fmla="*/ 42 h 1301"/>
                <a:gd name="T26" fmla="*/ 9 w 1853"/>
                <a:gd name="T27" fmla="*/ 37 h 1301"/>
                <a:gd name="T28" fmla="*/ 6 w 1853"/>
                <a:gd name="T29" fmla="*/ 33 h 1301"/>
                <a:gd name="T30" fmla="*/ 1 w 1853"/>
                <a:gd name="T31" fmla="*/ 30 h 1301"/>
                <a:gd name="T32" fmla="*/ 0 w 1853"/>
                <a:gd name="T33" fmla="*/ 28 h 1301"/>
                <a:gd name="T34" fmla="*/ 2 w 1853"/>
                <a:gd name="T35" fmla="*/ 27 h 1301"/>
                <a:gd name="T36" fmla="*/ 3 w 1853"/>
                <a:gd name="T37" fmla="*/ 26 h 1301"/>
                <a:gd name="T38" fmla="*/ 2 w 1853"/>
                <a:gd name="T39" fmla="*/ 25 h 1301"/>
                <a:gd name="T40" fmla="*/ 1 w 1853"/>
                <a:gd name="T41" fmla="*/ 25 h 1301"/>
                <a:gd name="T42" fmla="*/ 1 w 1853"/>
                <a:gd name="T43" fmla="*/ 24 h 1301"/>
                <a:gd name="T44" fmla="*/ 2 w 1853"/>
                <a:gd name="T45" fmla="*/ 23 h 1301"/>
                <a:gd name="T46" fmla="*/ 1 w 1853"/>
                <a:gd name="T47" fmla="*/ 21 h 1301"/>
                <a:gd name="T48" fmla="*/ 2 w 1853"/>
                <a:gd name="T49" fmla="*/ 19 h 1301"/>
                <a:gd name="T50" fmla="*/ 0 w 1853"/>
                <a:gd name="T51" fmla="*/ 10 h 1301"/>
                <a:gd name="T52" fmla="*/ 2 w 1853"/>
                <a:gd name="T53" fmla="*/ 4 h 1301"/>
                <a:gd name="T54" fmla="*/ 4 w 1853"/>
                <a:gd name="T55" fmla="*/ 6 h 1301"/>
                <a:gd name="T56" fmla="*/ 6 w 1853"/>
                <a:gd name="T57" fmla="*/ 8 h 1301"/>
                <a:gd name="T58" fmla="*/ 10 w 1853"/>
                <a:gd name="T59" fmla="*/ 9 h 1301"/>
                <a:gd name="T60" fmla="*/ 13 w 1853"/>
                <a:gd name="T61" fmla="*/ 10 h 1301"/>
                <a:gd name="T62" fmla="*/ 16 w 1853"/>
                <a:gd name="T63" fmla="*/ 11 h 1301"/>
                <a:gd name="T64" fmla="*/ 17 w 1853"/>
                <a:gd name="T65" fmla="*/ 12 h 1301"/>
                <a:gd name="T66" fmla="*/ 17 w 1853"/>
                <a:gd name="T67" fmla="*/ 14 h 1301"/>
                <a:gd name="T68" fmla="*/ 17 w 1853"/>
                <a:gd name="T69" fmla="*/ 15 h 1301"/>
                <a:gd name="T70" fmla="*/ 15 w 1853"/>
                <a:gd name="T71" fmla="*/ 16 h 1301"/>
                <a:gd name="T72" fmla="*/ 13 w 1853"/>
                <a:gd name="T73" fmla="*/ 18 h 1301"/>
                <a:gd name="T74" fmla="*/ 12 w 1853"/>
                <a:gd name="T75" fmla="*/ 19 h 1301"/>
                <a:gd name="T76" fmla="*/ 12 w 1853"/>
                <a:gd name="T77" fmla="*/ 20 h 1301"/>
                <a:gd name="T78" fmla="*/ 13 w 1853"/>
                <a:gd name="T79" fmla="*/ 20 h 1301"/>
                <a:gd name="T80" fmla="*/ 14 w 1853"/>
                <a:gd name="T81" fmla="*/ 21 h 1301"/>
                <a:gd name="T82" fmla="*/ 13 w 1853"/>
                <a:gd name="T83" fmla="*/ 22 h 1301"/>
                <a:gd name="T84" fmla="*/ 13 w 1853"/>
                <a:gd name="T85" fmla="*/ 23 h 1301"/>
                <a:gd name="T86" fmla="*/ 15 w 1853"/>
                <a:gd name="T87" fmla="*/ 23 h 1301"/>
                <a:gd name="T88" fmla="*/ 17 w 1853"/>
                <a:gd name="T89" fmla="*/ 21 h 1301"/>
                <a:gd name="T90" fmla="*/ 18 w 1853"/>
                <a:gd name="T91" fmla="*/ 17 h 1301"/>
                <a:gd name="T92" fmla="*/ 19 w 1853"/>
                <a:gd name="T93" fmla="*/ 15 h 1301"/>
                <a:gd name="T94" fmla="*/ 20 w 1853"/>
                <a:gd name="T95" fmla="*/ 13 h 1301"/>
                <a:gd name="T96" fmla="*/ 20 w 1853"/>
                <a:gd name="T97" fmla="*/ 9 h 1301"/>
                <a:gd name="T98" fmla="*/ 19 w 1853"/>
                <a:gd name="T99" fmla="*/ 8 h 1301"/>
                <a:gd name="T100" fmla="*/ 19 w 1853"/>
                <a:gd name="T101" fmla="*/ 7 h 1301"/>
                <a:gd name="T102" fmla="*/ 20 w 1853"/>
                <a:gd name="T103" fmla="*/ 7 h 1301"/>
                <a:gd name="T104" fmla="*/ 21 w 1853"/>
                <a:gd name="T105" fmla="*/ 7 h 1301"/>
                <a:gd name="T106" fmla="*/ 21 w 1853"/>
                <a:gd name="T107" fmla="*/ 6 h 1301"/>
                <a:gd name="T108" fmla="*/ 21 w 1853"/>
                <a:gd name="T109" fmla="*/ 5 h 1301"/>
                <a:gd name="T110" fmla="*/ 19 w 1853"/>
                <a:gd name="T111" fmla="*/ 2 h 1301"/>
                <a:gd name="T112" fmla="*/ 19 w 1853"/>
                <a:gd name="T113" fmla="*/ 0 h 1301"/>
                <a:gd name="T114" fmla="*/ 26 w 1853"/>
                <a:gd name="T115" fmla="*/ 1 h 1301"/>
                <a:gd name="T116" fmla="*/ 53 w 1853"/>
                <a:gd name="T117" fmla="*/ 7 h 130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853"/>
                <a:gd name="T178" fmla="*/ 0 h 1301"/>
                <a:gd name="T179" fmla="*/ 1853 w 1853"/>
                <a:gd name="T180" fmla="*/ 1301 h 130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853" h="1301">
                  <a:moveTo>
                    <a:pt x="1853" y="280"/>
                  </a:moveTo>
                  <a:lnTo>
                    <a:pt x="1841" y="334"/>
                  </a:lnTo>
                  <a:lnTo>
                    <a:pt x="1831" y="388"/>
                  </a:lnTo>
                  <a:lnTo>
                    <a:pt x="1820" y="443"/>
                  </a:lnTo>
                  <a:lnTo>
                    <a:pt x="1810" y="497"/>
                  </a:lnTo>
                  <a:lnTo>
                    <a:pt x="1800" y="553"/>
                  </a:lnTo>
                  <a:lnTo>
                    <a:pt x="1789" y="608"/>
                  </a:lnTo>
                  <a:lnTo>
                    <a:pt x="1779" y="663"/>
                  </a:lnTo>
                  <a:lnTo>
                    <a:pt x="1770" y="718"/>
                  </a:lnTo>
                  <a:lnTo>
                    <a:pt x="1759" y="773"/>
                  </a:lnTo>
                  <a:lnTo>
                    <a:pt x="1749" y="827"/>
                  </a:lnTo>
                  <a:lnTo>
                    <a:pt x="1738" y="882"/>
                  </a:lnTo>
                  <a:lnTo>
                    <a:pt x="1727" y="937"/>
                  </a:lnTo>
                  <a:lnTo>
                    <a:pt x="1717" y="991"/>
                  </a:lnTo>
                  <a:lnTo>
                    <a:pt x="1705" y="1047"/>
                  </a:lnTo>
                  <a:lnTo>
                    <a:pt x="1695" y="1101"/>
                  </a:lnTo>
                  <a:lnTo>
                    <a:pt x="1684" y="1155"/>
                  </a:lnTo>
                  <a:lnTo>
                    <a:pt x="1691" y="1160"/>
                  </a:lnTo>
                  <a:lnTo>
                    <a:pt x="1696" y="1167"/>
                  </a:lnTo>
                  <a:lnTo>
                    <a:pt x="1700" y="1174"/>
                  </a:lnTo>
                  <a:lnTo>
                    <a:pt x="1703" y="1181"/>
                  </a:lnTo>
                  <a:lnTo>
                    <a:pt x="1705" y="1189"/>
                  </a:lnTo>
                  <a:lnTo>
                    <a:pt x="1707" y="1197"/>
                  </a:lnTo>
                  <a:lnTo>
                    <a:pt x="1707" y="1206"/>
                  </a:lnTo>
                  <a:lnTo>
                    <a:pt x="1707" y="1216"/>
                  </a:lnTo>
                  <a:lnTo>
                    <a:pt x="1707" y="1225"/>
                  </a:lnTo>
                  <a:lnTo>
                    <a:pt x="1707" y="1235"/>
                  </a:lnTo>
                  <a:lnTo>
                    <a:pt x="1705" y="1244"/>
                  </a:lnTo>
                  <a:lnTo>
                    <a:pt x="1705" y="1255"/>
                  </a:lnTo>
                  <a:lnTo>
                    <a:pt x="1705" y="1266"/>
                  </a:lnTo>
                  <a:lnTo>
                    <a:pt x="1707" y="1276"/>
                  </a:lnTo>
                  <a:lnTo>
                    <a:pt x="1708" y="1288"/>
                  </a:lnTo>
                  <a:lnTo>
                    <a:pt x="1711" y="1301"/>
                  </a:lnTo>
                  <a:lnTo>
                    <a:pt x="1681" y="1296"/>
                  </a:lnTo>
                  <a:lnTo>
                    <a:pt x="1653" y="1291"/>
                  </a:lnTo>
                  <a:lnTo>
                    <a:pt x="1624" y="1287"/>
                  </a:lnTo>
                  <a:lnTo>
                    <a:pt x="1595" y="1281"/>
                  </a:lnTo>
                  <a:lnTo>
                    <a:pt x="1566" y="1275"/>
                  </a:lnTo>
                  <a:lnTo>
                    <a:pt x="1538" y="1270"/>
                  </a:lnTo>
                  <a:lnTo>
                    <a:pt x="1509" y="1264"/>
                  </a:lnTo>
                  <a:lnTo>
                    <a:pt x="1481" y="1258"/>
                  </a:lnTo>
                  <a:lnTo>
                    <a:pt x="1453" y="1252"/>
                  </a:lnTo>
                  <a:lnTo>
                    <a:pt x="1424" y="1245"/>
                  </a:lnTo>
                  <a:lnTo>
                    <a:pt x="1395" y="1238"/>
                  </a:lnTo>
                  <a:lnTo>
                    <a:pt x="1367" y="1233"/>
                  </a:lnTo>
                  <a:lnTo>
                    <a:pt x="1339" y="1226"/>
                  </a:lnTo>
                  <a:lnTo>
                    <a:pt x="1311" y="1219"/>
                  </a:lnTo>
                  <a:lnTo>
                    <a:pt x="1282" y="1212"/>
                  </a:lnTo>
                  <a:lnTo>
                    <a:pt x="1255" y="1206"/>
                  </a:lnTo>
                  <a:lnTo>
                    <a:pt x="1249" y="1198"/>
                  </a:lnTo>
                  <a:lnTo>
                    <a:pt x="1243" y="1191"/>
                  </a:lnTo>
                  <a:lnTo>
                    <a:pt x="1236" y="1188"/>
                  </a:lnTo>
                  <a:lnTo>
                    <a:pt x="1231" y="1186"/>
                  </a:lnTo>
                  <a:lnTo>
                    <a:pt x="1225" y="1184"/>
                  </a:lnTo>
                  <a:lnTo>
                    <a:pt x="1218" y="1184"/>
                  </a:lnTo>
                  <a:lnTo>
                    <a:pt x="1211" y="1186"/>
                  </a:lnTo>
                  <a:lnTo>
                    <a:pt x="1204" y="1188"/>
                  </a:lnTo>
                  <a:lnTo>
                    <a:pt x="1197" y="1190"/>
                  </a:lnTo>
                  <a:lnTo>
                    <a:pt x="1192" y="1193"/>
                  </a:lnTo>
                  <a:lnTo>
                    <a:pt x="1185" y="1196"/>
                  </a:lnTo>
                  <a:lnTo>
                    <a:pt x="1178" y="1199"/>
                  </a:lnTo>
                  <a:lnTo>
                    <a:pt x="1171" y="1202"/>
                  </a:lnTo>
                  <a:lnTo>
                    <a:pt x="1164" y="1204"/>
                  </a:lnTo>
                  <a:lnTo>
                    <a:pt x="1157" y="1205"/>
                  </a:lnTo>
                  <a:lnTo>
                    <a:pt x="1151" y="1206"/>
                  </a:lnTo>
                  <a:lnTo>
                    <a:pt x="1117" y="1205"/>
                  </a:lnTo>
                  <a:lnTo>
                    <a:pt x="1083" y="1205"/>
                  </a:lnTo>
                  <a:lnTo>
                    <a:pt x="1051" y="1205"/>
                  </a:lnTo>
                  <a:lnTo>
                    <a:pt x="1018" y="1206"/>
                  </a:lnTo>
                  <a:lnTo>
                    <a:pt x="985" y="1206"/>
                  </a:lnTo>
                  <a:lnTo>
                    <a:pt x="951" y="1206"/>
                  </a:lnTo>
                  <a:lnTo>
                    <a:pt x="919" y="1206"/>
                  </a:lnTo>
                  <a:lnTo>
                    <a:pt x="886" y="1207"/>
                  </a:lnTo>
                  <a:lnTo>
                    <a:pt x="854" y="1209"/>
                  </a:lnTo>
                  <a:lnTo>
                    <a:pt x="820" y="1209"/>
                  </a:lnTo>
                  <a:lnTo>
                    <a:pt x="788" y="1210"/>
                  </a:lnTo>
                  <a:lnTo>
                    <a:pt x="756" y="1211"/>
                  </a:lnTo>
                  <a:lnTo>
                    <a:pt x="724" y="1212"/>
                  </a:lnTo>
                  <a:lnTo>
                    <a:pt x="691" y="1213"/>
                  </a:lnTo>
                  <a:lnTo>
                    <a:pt x="659" y="1214"/>
                  </a:lnTo>
                  <a:lnTo>
                    <a:pt x="628" y="1217"/>
                  </a:lnTo>
                  <a:lnTo>
                    <a:pt x="624" y="1205"/>
                  </a:lnTo>
                  <a:lnTo>
                    <a:pt x="619" y="1195"/>
                  </a:lnTo>
                  <a:lnTo>
                    <a:pt x="612" y="1188"/>
                  </a:lnTo>
                  <a:lnTo>
                    <a:pt x="605" y="1181"/>
                  </a:lnTo>
                  <a:lnTo>
                    <a:pt x="597" y="1176"/>
                  </a:lnTo>
                  <a:lnTo>
                    <a:pt x="588" y="1173"/>
                  </a:lnTo>
                  <a:lnTo>
                    <a:pt x="578" y="1171"/>
                  </a:lnTo>
                  <a:lnTo>
                    <a:pt x="567" y="1168"/>
                  </a:lnTo>
                  <a:lnTo>
                    <a:pt x="557" y="1167"/>
                  </a:lnTo>
                  <a:lnTo>
                    <a:pt x="545" y="1166"/>
                  </a:lnTo>
                  <a:lnTo>
                    <a:pt x="534" y="1165"/>
                  </a:lnTo>
                  <a:lnTo>
                    <a:pt x="524" y="1164"/>
                  </a:lnTo>
                  <a:lnTo>
                    <a:pt x="512" y="1163"/>
                  </a:lnTo>
                  <a:lnTo>
                    <a:pt x="501" y="1160"/>
                  </a:lnTo>
                  <a:lnTo>
                    <a:pt x="490" y="1158"/>
                  </a:lnTo>
                  <a:lnTo>
                    <a:pt x="481" y="1155"/>
                  </a:lnTo>
                  <a:lnTo>
                    <a:pt x="471" y="1162"/>
                  </a:lnTo>
                  <a:lnTo>
                    <a:pt x="460" y="1167"/>
                  </a:lnTo>
                  <a:lnTo>
                    <a:pt x="450" y="1172"/>
                  </a:lnTo>
                  <a:lnTo>
                    <a:pt x="440" y="1175"/>
                  </a:lnTo>
                  <a:lnTo>
                    <a:pt x="428" y="1178"/>
                  </a:lnTo>
                  <a:lnTo>
                    <a:pt x="418" y="1179"/>
                  </a:lnTo>
                  <a:lnTo>
                    <a:pt x="406" y="1180"/>
                  </a:lnTo>
                  <a:lnTo>
                    <a:pt x="396" y="1180"/>
                  </a:lnTo>
                  <a:lnTo>
                    <a:pt x="384" y="1179"/>
                  </a:lnTo>
                  <a:lnTo>
                    <a:pt x="374" y="1176"/>
                  </a:lnTo>
                  <a:lnTo>
                    <a:pt x="363" y="1174"/>
                  </a:lnTo>
                  <a:lnTo>
                    <a:pt x="352" y="1172"/>
                  </a:lnTo>
                  <a:lnTo>
                    <a:pt x="341" y="1168"/>
                  </a:lnTo>
                  <a:lnTo>
                    <a:pt x="330" y="1165"/>
                  </a:lnTo>
                  <a:lnTo>
                    <a:pt x="320" y="1162"/>
                  </a:lnTo>
                  <a:lnTo>
                    <a:pt x="310" y="1158"/>
                  </a:lnTo>
                  <a:lnTo>
                    <a:pt x="297" y="1150"/>
                  </a:lnTo>
                  <a:lnTo>
                    <a:pt x="287" y="1142"/>
                  </a:lnTo>
                  <a:lnTo>
                    <a:pt x="278" y="1133"/>
                  </a:lnTo>
                  <a:lnTo>
                    <a:pt x="271" y="1122"/>
                  </a:lnTo>
                  <a:lnTo>
                    <a:pt x="265" y="1111"/>
                  </a:lnTo>
                  <a:lnTo>
                    <a:pt x="260" y="1099"/>
                  </a:lnTo>
                  <a:lnTo>
                    <a:pt x="257" y="1088"/>
                  </a:lnTo>
                  <a:lnTo>
                    <a:pt x="255" y="1075"/>
                  </a:lnTo>
                  <a:lnTo>
                    <a:pt x="253" y="1063"/>
                  </a:lnTo>
                  <a:lnTo>
                    <a:pt x="252" y="1049"/>
                  </a:lnTo>
                  <a:lnTo>
                    <a:pt x="251" y="1036"/>
                  </a:lnTo>
                  <a:lnTo>
                    <a:pt x="250" y="1023"/>
                  </a:lnTo>
                  <a:lnTo>
                    <a:pt x="250" y="1009"/>
                  </a:lnTo>
                  <a:lnTo>
                    <a:pt x="249" y="995"/>
                  </a:lnTo>
                  <a:lnTo>
                    <a:pt x="248" y="982"/>
                  </a:lnTo>
                  <a:lnTo>
                    <a:pt x="246" y="970"/>
                  </a:lnTo>
                  <a:lnTo>
                    <a:pt x="230" y="958"/>
                  </a:lnTo>
                  <a:lnTo>
                    <a:pt x="214" y="947"/>
                  </a:lnTo>
                  <a:lnTo>
                    <a:pt x="200" y="934"/>
                  </a:lnTo>
                  <a:lnTo>
                    <a:pt x="187" y="920"/>
                  </a:lnTo>
                  <a:lnTo>
                    <a:pt x="173" y="906"/>
                  </a:lnTo>
                  <a:lnTo>
                    <a:pt x="159" y="893"/>
                  </a:lnTo>
                  <a:lnTo>
                    <a:pt x="145" y="879"/>
                  </a:lnTo>
                  <a:lnTo>
                    <a:pt x="132" y="866"/>
                  </a:lnTo>
                  <a:lnTo>
                    <a:pt x="118" y="854"/>
                  </a:lnTo>
                  <a:lnTo>
                    <a:pt x="103" y="841"/>
                  </a:lnTo>
                  <a:lnTo>
                    <a:pt x="88" y="831"/>
                  </a:lnTo>
                  <a:lnTo>
                    <a:pt x="73" y="821"/>
                  </a:lnTo>
                  <a:lnTo>
                    <a:pt x="56" y="813"/>
                  </a:lnTo>
                  <a:lnTo>
                    <a:pt x="38" y="808"/>
                  </a:lnTo>
                  <a:lnTo>
                    <a:pt x="20" y="804"/>
                  </a:lnTo>
                  <a:lnTo>
                    <a:pt x="0" y="803"/>
                  </a:lnTo>
                  <a:lnTo>
                    <a:pt x="0" y="797"/>
                  </a:lnTo>
                  <a:lnTo>
                    <a:pt x="0" y="792"/>
                  </a:lnTo>
                  <a:lnTo>
                    <a:pt x="0" y="787"/>
                  </a:lnTo>
                  <a:lnTo>
                    <a:pt x="0" y="781"/>
                  </a:lnTo>
                  <a:lnTo>
                    <a:pt x="2" y="776"/>
                  </a:lnTo>
                  <a:lnTo>
                    <a:pt x="2" y="770"/>
                  </a:lnTo>
                  <a:lnTo>
                    <a:pt x="3" y="764"/>
                  </a:lnTo>
                  <a:lnTo>
                    <a:pt x="5" y="758"/>
                  </a:lnTo>
                  <a:lnTo>
                    <a:pt x="7" y="754"/>
                  </a:lnTo>
                  <a:lnTo>
                    <a:pt x="10" y="749"/>
                  </a:lnTo>
                  <a:lnTo>
                    <a:pt x="13" y="746"/>
                  </a:lnTo>
                  <a:lnTo>
                    <a:pt x="18" y="741"/>
                  </a:lnTo>
                  <a:lnTo>
                    <a:pt x="23" y="739"/>
                  </a:lnTo>
                  <a:lnTo>
                    <a:pt x="30" y="736"/>
                  </a:lnTo>
                  <a:lnTo>
                    <a:pt x="38" y="735"/>
                  </a:lnTo>
                  <a:lnTo>
                    <a:pt x="48" y="735"/>
                  </a:lnTo>
                  <a:lnTo>
                    <a:pt x="48" y="732"/>
                  </a:lnTo>
                  <a:lnTo>
                    <a:pt x="50" y="728"/>
                  </a:lnTo>
                  <a:lnTo>
                    <a:pt x="52" y="726"/>
                  </a:lnTo>
                  <a:lnTo>
                    <a:pt x="54" y="724"/>
                  </a:lnTo>
                  <a:lnTo>
                    <a:pt x="58" y="722"/>
                  </a:lnTo>
                  <a:lnTo>
                    <a:pt x="60" y="719"/>
                  </a:lnTo>
                  <a:lnTo>
                    <a:pt x="64" y="718"/>
                  </a:lnTo>
                  <a:lnTo>
                    <a:pt x="67" y="716"/>
                  </a:lnTo>
                  <a:lnTo>
                    <a:pt x="69" y="713"/>
                  </a:lnTo>
                  <a:lnTo>
                    <a:pt x="72" y="712"/>
                  </a:lnTo>
                  <a:lnTo>
                    <a:pt x="74" y="710"/>
                  </a:lnTo>
                  <a:lnTo>
                    <a:pt x="75" y="708"/>
                  </a:lnTo>
                  <a:lnTo>
                    <a:pt x="76" y="704"/>
                  </a:lnTo>
                  <a:lnTo>
                    <a:pt x="76" y="702"/>
                  </a:lnTo>
                  <a:lnTo>
                    <a:pt x="75" y="699"/>
                  </a:lnTo>
                  <a:lnTo>
                    <a:pt x="74" y="695"/>
                  </a:lnTo>
                  <a:lnTo>
                    <a:pt x="71" y="689"/>
                  </a:lnTo>
                  <a:lnTo>
                    <a:pt x="68" y="686"/>
                  </a:lnTo>
                  <a:lnTo>
                    <a:pt x="65" y="684"/>
                  </a:lnTo>
                  <a:lnTo>
                    <a:pt x="60" y="684"/>
                  </a:lnTo>
                  <a:lnTo>
                    <a:pt x="57" y="682"/>
                  </a:lnTo>
                  <a:lnTo>
                    <a:pt x="53" y="684"/>
                  </a:lnTo>
                  <a:lnTo>
                    <a:pt x="49" y="685"/>
                  </a:lnTo>
                  <a:lnTo>
                    <a:pt x="45" y="685"/>
                  </a:lnTo>
                  <a:lnTo>
                    <a:pt x="42" y="686"/>
                  </a:lnTo>
                  <a:lnTo>
                    <a:pt x="38" y="686"/>
                  </a:lnTo>
                  <a:lnTo>
                    <a:pt x="35" y="686"/>
                  </a:lnTo>
                  <a:lnTo>
                    <a:pt x="31" y="685"/>
                  </a:lnTo>
                  <a:lnTo>
                    <a:pt x="29" y="684"/>
                  </a:lnTo>
                  <a:lnTo>
                    <a:pt x="28" y="680"/>
                  </a:lnTo>
                  <a:lnTo>
                    <a:pt x="27" y="674"/>
                  </a:lnTo>
                  <a:lnTo>
                    <a:pt x="27" y="669"/>
                  </a:lnTo>
                  <a:lnTo>
                    <a:pt x="26" y="664"/>
                  </a:lnTo>
                  <a:lnTo>
                    <a:pt x="25" y="659"/>
                  </a:lnTo>
                  <a:lnTo>
                    <a:pt x="25" y="656"/>
                  </a:lnTo>
                  <a:lnTo>
                    <a:pt x="26" y="651"/>
                  </a:lnTo>
                  <a:lnTo>
                    <a:pt x="27" y="648"/>
                  </a:lnTo>
                  <a:lnTo>
                    <a:pt x="28" y="645"/>
                  </a:lnTo>
                  <a:lnTo>
                    <a:pt x="29" y="642"/>
                  </a:lnTo>
                  <a:lnTo>
                    <a:pt x="31" y="639"/>
                  </a:lnTo>
                  <a:lnTo>
                    <a:pt x="34" y="635"/>
                  </a:lnTo>
                  <a:lnTo>
                    <a:pt x="36" y="633"/>
                  </a:lnTo>
                  <a:lnTo>
                    <a:pt x="40" y="630"/>
                  </a:lnTo>
                  <a:lnTo>
                    <a:pt x="42" y="627"/>
                  </a:lnTo>
                  <a:lnTo>
                    <a:pt x="44" y="624"/>
                  </a:lnTo>
                  <a:lnTo>
                    <a:pt x="48" y="622"/>
                  </a:lnTo>
                  <a:lnTo>
                    <a:pt x="50" y="618"/>
                  </a:lnTo>
                  <a:lnTo>
                    <a:pt x="53" y="616"/>
                  </a:lnTo>
                  <a:lnTo>
                    <a:pt x="46" y="611"/>
                  </a:lnTo>
                  <a:lnTo>
                    <a:pt x="41" y="607"/>
                  </a:lnTo>
                  <a:lnTo>
                    <a:pt x="37" y="601"/>
                  </a:lnTo>
                  <a:lnTo>
                    <a:pt x="34" y="596"/>
                  </a:lnTo>
                  <a:lnTo>
                    <a:pt x="33" y="591"/>
                  </a:lnTo>
                  <a:lnTo>
                    <a:pt x="31" y="584"/>
                  </a:lnTo>
                  <a:lnTo>
                    <a:pt x="31" y="578"/>
                  </a:lnTo>
                  <a:lnTo>
                    <a:pt x="33" y="571"/>
                  </a:lnTo>
                  <a:lnTo>
                    <a:pt x="34" y="565"/>
                  </a:lnTo>
                  <a:lnTo>
                    <a:pt x="35" y="558"/>
                  </a:lnTo>
                  <a:lnTo>
                    <a:pt x="37" y="551"/>
                  </a:lnTo>
                  <a:lnTo>
                    <a:pt x="40" y="546"/>
                  </a:lnTo>
                  <a:lnTo>
                    <a:pt x="42" y="539"/>
                  </a:lnTo>
                  <a:lnTo>
                    <a:pt x="44" y="533"/>
                  </a:lnTo>
                  <a:lnTo>
                    <a:pt x="45" y="527"/>
                  </a:lnTo>
                  <a:lnTo>
                    <a:pt x="48" y="523"/>
                  </a:lnTo>
                  <a:lnTo>
                    <a:pt x="46" y="496"/>
                  </a:lnTo>
                  <a:lnTo>
                    <a:pt x="44" y="470"/>
                  </a:lnTo>
                  <a:lnTo>
                    <a:pt x="40" y="442"/>
                  </a:lnTo>
                  <a:lnTo>
                    <a:pt x="35" y="416"/>
                  </a:lnTo>
                  <a:lnTo>
                    <a:pt x="29" y="388"/>
                  </a:lnTo>
                  <a:lnTo>
                    <a:pt x="23" y="361"/>
                  </a:lnTo>
                  <a:lnTo>
                    <a:pt x="18" y="334"/>
                  </a:lnTo>
                  <a:lnTo>
                    <a:pt x="12" y="308"/>
                  </a:lnTo>
                  <a:lnTo>
                    <a:pt x="8" y="280"/>
                  </a:lnTo>
                  <a:lnTo>
                    <a:pt x="6" y="255"/>
                  </a:lnTo>
                  <a:lnTo>
                    <a:pt x="6" y="229"/>
                  </a:lnTo>
                  <a:lnTo>
                    <a:pt x="8" y="205"/>
                  </a:lnTo>
                  <a:lnTo>
                    <a:pt x="14" y="180"/>
                  </a:lnTo>
                  <a:lnTo>
                    <a:pt x="23" y="156"/>
                  </a:lnTo>
                  <a:lnTo>
                    <a:pt x="36" y="134"/>
                  </a:lnTo>
                  <a:lnTo>
                    <a:pt x="53" y="114"/>
                  </a:lnTo>
                  <a:lnTo>
                    <a:pt x="58" y="116"/>
                  </a:lnTo>
                  <a:lnTo>
                    <a:pt x="64" y="118"/>
                  </a:lnTo>
                  <a:lnTo>
                    <a:pt x="68" y="123"/>
                  </a:lnTo>
                  <a:lnTo>
                    <a:pt x="74" y="126"/>
                  </a:lnTo>
                  <a:lnTo>
                    <a:pt x="80" y="131"/>
                  </a:lnTo>
                  <a:lnTo>
                    <a:pt x="86" y="136"/>
                  </a:lnTo>
                  <a:lnTo>
                    <a:pt x="91" y="140"/>
                  </a:lnTo>
                  <a:lnTo>
                    <a:pt x="96" y="145"/>
                  </a:lnTo>
                  <a:lnTo>
                    <a:pt x="102" y="151"/>
                  </a:lnTo>
                  <a:lnTo>
                    <a:pt x="106" y="156"/>
                  </a:lnTo>
                  <a:lnTo>
                    <a:pt x="111" y="162"/>
                  </a:lnTo>
                  <a:lnTo>
                    <a:pt x="115" y="168"/>
                  </a:lnTo>
                  <a:lnTo>
                    <a:pt x="120" y="174"/>
                  </a:lnTo>
                  <a:lnTo>
                    <a:pt x="123" y="179"/>
                  </a:lnTo>
                  <a:lnTo>
                    <a:pt x="127" y="185"/>
                  </a:lnTo>
                  <a:lnTo>
                    <a:pt x="130" y="191"/>
                  </a:lnTo>
                  <a:lnTo>
                    <a:pt x="140" y="198"/>
                  </a:lnTo>
                  <a:lnTo>
                    <a:pt x="150" y="205"/>
                  </a:lnTo>
                  <a:lnTo>
                    <a:pt x="160" y="210"/>
                  </a:lnTo>
                  <a:lnTo>
                    <a:pt x="172" y="216"/>
                  </a:lnTo>
                  <a:lnTo>
                    <a:pt x="183" y="221"/>
                  </a:lnTo>
                  <a:lnTo>
                    <a:pt x="196" y="225"/>
                  </a:lnTo>
                  <a:lnTo>
                    <a:pt x="207" y="229"/>
                  </a:lnTo>
                  <a:lnTo>
                    <a:pt x="220" y="233"/>
                  </a:lnTo>
                  <a:lnTo>
                    <a:pt x="232" y="237"/>
                  </a:lnTo>
                  <a:lnTo>
                    <a:pt x="243" y="241"/>
                  </a:lnTo>
                  <a:lnTo>
                    <a:pt x="256" y="245"/>
                  </a:lnTo>
                  <a:lnTo>
                    <a:pt x="267" y="249"/>
                  </a:lnTo>
                  <a:lnTo>
                    <a:pt x="279" y="254"/>
                  </a:lnTo>
                  <a:lnTo>
                    <a:pt x="289" y="259"/>
                  </a:lnTo>
                  <a:lnTo>
                    <a:pt x="299" y="264"/>
                  </a:lnTo>
                  <a:lnTo>
                    <a:pt x="310" y="270"/>
                  </a:lnTo>
                  <a:lnTo>
                    <a:pt x="320" y="262"/>
                  </a:lnTo>
                  <a:lnTo>
                    <a:pt x="332" y="257"/>
                  </a:lnTo>
                  <a:lnTo>
                    <a:pt x="341" y="257"/>
                  </a:lnTo>
                  <a:lnTo>
                    <a:pt x="349" y="259"/>
                  </a:lnTo>
                  <a:lnTo>
                    <a:pt x="357" y="263"/>
                  </a:lnTo>
                  <a:lnTo>
                    <a:pt x="364" y="269"/>
                  </a:lnTo>
                  <a:lnTo>
                    <a:pt x="372" y="276"/>
                  </a:lnTo>
                  <a:lnTo>
                    <a:pt x="378" y="283"/>
                  </a:lnTo>
                  <a:lnTo>
                    <a:pt x="384" y="290"/>
                  </a:lnTo>
                  <a:lnTo>
                    <a:pt x="391" y="296"/>
                  </a:lnTo>
                  <a:lnTo>
                    <a:pt x="398" y="301"/>
                  </a:lnTo>
                  <a:lnTo>
                    <a:pt x="405" y="304"/>
                  </a:lnTo>
                  <a:lnTo>
                    <a:pt x="412" y="306"/>
                  </a:lnTo>
                  <a:lnTo>
                    <a:pt x="420" y="304"/>
                  </a:lnTo>
                  <a:lnTo>
                    <a:pt x="429" y="299"/>
                  </a:lnTo>
                  <a:lnTo>
                    <a:pt x="440" y="291"/>
                  </a:lnTo>
                  <a:lnTo>
                    <a:pt x="443" y="293"/>
                  </a:lnTo>
                  <a:lnTo>
                    <a:pt x="447" y="298"/>
                  </a:lnTo>
                  <a:lnTo>
                    <a:pt x="450" y="302"/>
                  </a:lnTo>
                  <a:lnTo>
                    <a:pt x="452" y="307"/>
                  </a:lnTo>
                  <a:lnTo>
                    <a:pt x="455" y="313"/>
                  </a:lnTo>
                  <a:lnTo>
                    <a:pt x="456" y="318"/>
                  </a:lnTo>
                  <a:lnTo>
                    <a:pt x="457" y="325"/>
                  </a:lnTo>
                  <a:lnTo>
                    <a:pt x="458" y="332"/>
                  </a:lnTo>
                  <a:lnTo>
                    <a:pt x="459" y="338"/>
                  </a:lnTo>
                  <a:lnTo>
                    <a:pt x="459" y="345"/>
                  </a:lnTo>
                  <a:lnTo>
                    <a:pt x="460" y="352"/>
                  </a:lnTo>
                  <a:lnTo>
                    <a:pt x="460" y="358"/>
                  </a:lnTo>
                  <a:lnTo>
                    <a:pt x="461" y="365"/>
                  </a:lnTo>
                  <a:lnTo>
                    <a:pt x="463" y="372"/>
                  </a:lnTo>
                  <a:lnTo>
                    <a:pt x="464" y="378"/>
                  </a:lnTo>
                  <a:lnTo>
                    <a:pt x="466" y="385"/>
                  </a:lnTo>
                  <a:lnTo>
                    <a:pt x="463" y="387"/>
                  </a:lnTo>
                  <a:lnTo>
                    <a:pt x="460" y="389"/>
                  </a:lnTo>
                  <a:lnTo>
                    <a:pt x="459" y="393"/>
                  </a:lnTo>
                  <a:lnTo>
                    <a:pt x="457" y="396"/>
                  </a:lnTo>
                  <a:lnTo>
                    <a:pt x="456" y="400"/>
                  </a:lnTo>
                  <a:lnTo>
                    <a:pt x="453" y="402"/>
                  </a:lnTo>
                  <a:lnTo>
                    <a:pt x="452" y="406"/>
                  </a:lnTo>
                  <a:lnTo>
                    <a:pt x="450" y="409"/>
                  </a:lnTo>
                  <a:lnTo>
                    <a:pt x="449" y="411"/>
                  </a:lnTo>
                  <a:lnTo>
                    <a:pt x="447" y="414"/>
                  </a:lnTo>
                  <a:lnTo>
                    <a:pt x="444" y="416"/>
                  </a:lnTo>
                  <a:lnTo>
                    <a:pt x="442" y="418"/>
                  </a:lnTo>
                  <a:lnTo>
                    <a:pt x="438" y="419"/>
                  </a:lnTo>
                  <a:lnTo>
                    <a:pt x="435" y="421"/>
                  </a:lnTo>
                  <a:lnTo>
                    <a:pt x="432" y="422"/>
                  </a:lnTo>
                  <a:lnTo>
                    <a:pt x="428" y="422"/>
                  </a:lnTo>
                  <a:lnTo>
                    <a:pt x="420" y="419"/>
                  </a:lnTo>
                  <a:lnTo>
                    <a:pt x="412" y="419"/>
                  </a:lnTo>
                  <a:lnTo>
                    <a:pt x="404" y="421"/>
                  </a:lnTo>
                  <a:lnTo>
                    <a:pt x="397" y="424"/>
                  </a:lnTo>
                  <a:lnTo>
                    <a:pt x="390" y="429"/>
                  </a:lnTo>
                  <a:lnTo>
                    <a:pt x="383" y="435"/>
                  </a:lnTo>
                  <a:lnTo>
                    <a:pt x="376" y="442"/>
                  </a:lnTo>
                  <a:lnTo>
                    <a:pt x="370" y="449"/>
                  </a:lnTo>
                  <a:lnTo>
                    <a:pt x="363" y="458"/>
                  </a:lnTo>
                  <a:lnTo>
                    <a:pt x="357" y="466"/>
                  </a:lnTo>
                  <a:lnTo>
                    <a:pt x="350" y="476"/>
                  </a:lnTo>
                  <a:lnTo>
                    <a:pt x="344" y="484"/>
                  </a:lnTo>
                  <a:lnTo>
                    <a:pt x="337" y="492"/>
                  </a:lnTo>
                  <a:lnTo>
                    <a:pt x="332" y="500"/>
                  </a:lnTo>
                  <a:lnTo>
                    <a:pt x="326" y="506"/>
                  </a:lnTo>
                  <a:lnTo>
                    <a:pt x="320" y="512"/>
                  </a:lnTo>
                  <a:lnTo>
                    <a:pt x="319" y="512"/>
                  </a:lnTo>
                  <a:lnTo>
                    <a:pt x="319" y="515"/>
                  </a:lnTo>
                  <a:lnTo>
                    <a:pt x="319" y="516"/>
                  </a:lnTo>
                  <a:lnTo>
                    <a:pt x="318" y="518"/>
                  </a:lnTo>
                  <a:lnTo>
                    <a:pt x="318" y="519"/>
                  </a:lnTo>
                  <a:lnTo>
                    <a:pt x="317" y="522"/>
                  </a:lnTo>
                  <a:lnTo>
                    <a:pt x="317" y="525"/>
                  </a:lnTo>
                  <a:lnTo>
                    <a:pt x="315" y="527"/>
                  </a:lnTo>
                  <a:lnTo>
                    <a:pt x="314" y="530"/>
                  </a:lnTo>
                  <a:lnTo>
                    <a:pt x="314" y="531"/>
                  </a:lnTo>
                  <a:lnTo>
                    <a:pt x="313" y="533"/>
                  </a:lnTo>
                  <a:lnTo>
                    <a:pt x="313" y="534"/>
                  </a:lnTo>
                  <a:lnTo>
                    <a:pt x="313" y="537"/>
                  </a:lnTo>
                  <a:lnTo>
                    <a:pt x="313" y="538"/>
                  </a:lnTo>
                  <a:lnTo>
                    <a:pt x="315" y="538"/>
                  </a:lnTo>
                  <a:lnTo>
                    <a:pt x="319" y="538"/>
                  </a:lnTo>
                  <a:lnTo>
                    <a:pt x="324" y="539"/>
                  </a:lnTo>
                  <a:lnTo>
                    <a:pt x="329" y="540"/>
                  </a:lnTo>
                  <a:lnTo>
                    <a:pt x="335" y="541"/>
                  </a:lnTo>
                  <a:lnTo>
                    <a:pt x="341" y="542"/>
                  </a:lnTo>
                  <a:lnTo>
                    <a:pt x="348" y="543"/>
                  </a:lnTo>
                  <a:lnTo>
                    <a:pt x="355" y="543"/>
                  </a:lnTo>
                  <a:lnTo>
                    <a:pt x="360" y="545"/>
                  </a:lnTo>
                  <a:lnTo>
                    <a:pt x="366" y="546"/>
                  </a:lnTo>
                  <a:lnTo>
                    <a:pt x="372" y="547"/>
                  </a:lnTo>
                  <a:lnTo>
                    <a:pt x="376" y="548"/>
                  </a:lnTo>
                  <a:lnTo>
                    <a:pt x="380" y="548"/>
                  </a:lnTo>
                  <a:lnTo>
                    <a:pt x="382" y="548"/>
                  </a:lnTo>
                  <a:lnTo>
                    <a:pt x="383" y="549"/>
                  </a:lnTo>
                  <a:lnTo>
                    <a:pt x="382" y="554"/>
                  </a:lnTo>
                  <a:lnTo>
                    <a:pt x="382" y="558"/>
                  </a:lnTo>
                  <a:lnTo>
                    <a:pt x="381" y="563"/>
                  </a:lnTo>
                  <a:lnTo>
                    <a:pt x="379" y="568"/>
                  </a:lnTo>
                  <a:lnTo>
                    <a:pt x="378" y="572"/>
                  </a:lnTo>
                  <a:lnTo>
                    <a:pt x="375" y="576"/>
                  </a:lnTo>
                  <a:lnTo>
                    <a:pt x="373" y="580"/>
                  </a:lnTo>
                  <a:lnTo>
                    <a:pt x="370" y="585"/>
                  </a:lnTo>
                  <a:lnTo>
                    <a:pt x="366" y="588"/>
                  </a:lnTo>
                  <a:lnTo>
                    <a:pt x="363" y="592"/>
                  </a:lnTo>
                  <a:lnTo>
                    <a:pt x="359" y="595"/>
                  </a:lnTo>
                  <a:lnTo>
                    <a:pt x="356" y="599"/>
                  </a:lnTo>
                  <a:lnTo>
                    <a:pt x="351" y="602"/>
                  </a:lnTo>
                  <a:lnTo>
                    <a:pt x="348" y="604"/>
                  </a:lnTo>
                  <a:lnTo>
                    <a:pt x="343" y="607"/>
                  </a:lnTo>
                  <a:lnTo>
                    <a:pt x="340" y="610"/>
                  </a:lnTo>
                  <a:lnTo>
                    <a:pt x="342" y="614"/>
                  </a:lnTo>
                  <a:lnTo>
                    <a:pt x="344" y="616"/>
                  </a:lnTo>
                  <a:lnTo>
                    <a:pt x="348" y="619"/>
                  </a:lnTo>
                  <a:lnTo>
                    <a:pt x="351" y="623"/>
                  </a:lnTo>
                  <a:lnTo>
                    <a:pt x="355" y="625"/>
                  </a:lnTo>
                  <a:lnTo>
                    <a:pt x="359" y="627"/>
                  </a:lnTo>
                  <a:lnTo>
                    <a:pt x="363" y="630"/>
                  </a:lnTo>
                  <a:lnTo>
                    <a:pt x="367" y="631"/>
                  </a:lnTo>
                  <a:lnTo>
                    <a:pt x="372" y="632"/>
                  </a:lnTo>
                  <a:lnTo>
                    <a:pt x="376" y="633"/>
                  </a:lnTo>
                  <a:lnTo>
                    <a:pt x="381" y="634"/>
                  </a:lnTo>
                  <a:lnTo>
                    <a:pt x="384" y="634"/>
                  </a:lnTo>
                  <a:lnTo>
                    <a:pt x="389" y="634"/>
                  </a:lnTo>
                  <a:lnTo>
                    <a:pt x="394" y="633"/>
                  </a:lnTo>
                  <a:lnTo>
                    <a:pt x="398" y="633"/>
                  </a:lnTo>
                  <a:lnTo>
                    <a:pt x="403" y="632"/>
                  </a:lnTo>
                  <a:lnTo>
                    <a:pt x="407" y="620"/>
                  </a:lnTo>
                  <a:lnTo>
                    <a:pt x="413" y="610"/>
                  </a:lnTo>
                  <a:lnTo>
                    <a:pt x="420" y="601"/>
                  </a:lnTo>
                  <a:lnTo>
                    <a:pt x="428" y="592"/>
                  </a:lnTo>
                  <a:lnTo>
                    <a:pt x="436" y="582"/>
                  </a:lnTo>
                  <a:lnTo>
                    <a:pt x="444" y="574"/>
                  </a:lnTo>
                  <a:lnTo>
                    <a:pt x="452" y="565"/>
                  </a:lnTo>
                  <a:lnTo>
                    <a:pt x="459" y="556"/>
                  </a:lnTo>
                  <a:lnTo>
                    <a:pt x="466" y="547"/>
                  </a:lnTo>
                  <a:lnTo>
                    <a:pt x="472" y="538"/>
                  </a:lnTo>
                  <a:lnTo>
                    <a:pt x="478" y="529"/>
                  </a:lnTo>
                  <a:lnTo>
                    <a:pt x="481" y="518"/>
                  </a:lnTo>
                  <a:lnTo>
                    <a:pt x="482" y="507"/>
                  </a:lnTo>
                  <a:lnTo>
                    <a:pt x="482" y="495"/>
                  </a:lnTo>
                  <a:lnTo>
                    <a:pt x="480" y="483"/>
                  </a:lnTo>
                  <a:lnTo>
                    <a:pt x="476" y="470"/>
                  </a:lnTo>
                  <a:lnTo>
                    <a:pt x="482" y="463"/>
                  </a:lnTo>
                  <a:lnTo>
                    <a:pt x="487" y="456"/>
                  </a:lnTo>
                  <a:lnTo>
                    <a:pt x="493" y="448"/>
                  </a:lnTo>
                  <a:lnTo>
                    <a:pt x="498" y="440"/>
                  </a:lnTo>
                  <a:lnTo>
                    <a:pt x="503" y="432"/>
                  </a:lnTo>
                  <a:lnTo>
                    <a:pt x="509" y="424"/>
                  </a:lnTo>
                  <a:lnTo>
                    <a:pt x="513" y="415"/>
                  </a:lnTo>
                  <a:lnTo>
                    <a:pt x="519" y="407"/>
                  </a:lnTo>
                  <a:lnTo>
                    <a:pt x="524" y="399"/>
                  </a:lnTo>
                  <a:lnTo>
                    <a:pt x="529" y="391"/>
                  </a:lnTo>
                  <a:lnTo>
                    <a:pt x="535" y="383"/>
                  </a:lnTo>
                  <a:lnTo>
                    <a:pt x="542" y="376"/>
                  </a:lnTo>
                  <a:lnTo>
                    <a:pt x="548" y="369"/>
                  </a:lnTo>
                  <a:lnTo>
                    <a:pt x="556" y="363"/>
                  </a:lnTo>
                  <a:lnTo>
                    <a:pt x="563" y="357"/>
                  </a:lnTo>
                  <a:lnTo>
                    <a:pt x="572" y="354"/>
                  </a:lnTo>
                  <a:lnTo>
                    <a:pt x="560" y="347"/>
                  </a:lnTo>
                  <a:lnTo>
                    <a:pt x="552" y="339"/>
                  </a:lnTo>
                  <a:lnTo>
                    <a:pt x="547" y="331"/>
                  </a:lnTo>
                  <a:lnTo>
                    <a:pt x="542" y="322"/>
                  </a:lnTo>
                  <a:lnTo>
                    <a:pt x="540" y="314"/>
                  </a:lnTo>
                  <a:lnTo>
                    <a:pt x="539" y="304"/>
                  </a:lnTo>
                  <a:lnTo>
                    <a:pt x="537" y="294"/>
                  </a:lnTo>
                  <a:lnTo>
                    <a:pt x="537" y="285"/>
                  </a:lnTo>
                  <a:lnTo>
                    <a:pt x="536" y="276"/>
                  </a:lnTo>
                  <a:lnTo>
                    <a:pt x="535" y="265"/>
                  </a:lnTo>
                  <a:lnTo>
                    <a:pt x="534" y="256"/>
                  </a:lnTo>
                  <a:lnTo>
                    <a:pt x="532" y="248"/>
                  </a:lnTo>
                  <a:lnTo>
                    <a:pt x="527" y="239"/>
                  </a:lnTo>
                  <a:lnTo>
                    <a:pt x="521" y="231"/>
                  </a:lnTo>
                  <a:lnTo>
                    <a:pt x="513" y="223"/>
                  </a:lnTo>
                  <a:lnTo>
                    <a:pt x="503" y="217"/>
                  </a:lnTo>
                  <a:lnTo>
                    <a:pt x="503" y="215"/>
                  </a:lnTo>
                  <a:lnTo>
                    <a:pt x="503" y="214"/>
                  </a:lnTo>
                  <a:lnTo>
                    <a:pt x="503" y="211"/>
                  </a:lnTo>
                  <a:lnTo>
                    <a:pt x="503" y="209"/>
                  </a:lnTo>
                  <a:lnTo>
                    <a:pt x="503" y="207"/>
                  </a:lnTo>
                  <a:lnTo>
                    <a:pt x="503" y="205"/>
                  </a:lnTo>
                  <a:lnTo>
                    <a:pt x="502" y="202"/>
                  </a:lnTo>
                  <a:lnTo>
                    <a:pt x="503" y="200"/>
                  </a:lnTo>
                  <a:lnTo>
                    <a:pt x="503" y="199"/>
                  </a:lnTo>
                  <a:lnTo>
                    <a:pt x="503" y="196"/>
                  </a:lnTo>
                  <a:lnTo>
                    <a:pt x="504" y="194"/>
                  </a:lnTo>
                  <a:lnTo>
                    <a:pt x="504" y="193"/>
                  </a:lnTo>
                  <a:lnTo>
                    <a:pt x="506" y="192"/>
                  </a:lnTo>
                  <a:lnTo>
                    <a:pt x="507" y="191"/>
                  </a:lnTo>
                  <a:lnTo>
                    <a:pt x="510" y="191"/>
                  </a:lnTo>
                  <a:lnTo>
                    <a:pt x="513" y="191"/>
                  </a:lnTo>
                  <a:lnTo>
                    <a:pt x="517" y="191"/>
                  </a:lnTo>
                  <a:lnTo>
                    <a:pt x="521" y="191"/>
                  </a:lnTo>
                  <a:lnTo>
                    <a:pt x="525" y="192"/>
                  </a:lnTo>
                  <a:lnTo>
                    <a:pt x="528" y="193"/>
                  </a:lnTo>
                  <a:lnTo>
                    <a:pt x="532" y="194"/>
                  </a:lnTo>
                  <a:lnTo>
                    <a:pt x="535" y="195"/>
                  </a:lnTo>
                  <a:lnTo>
                    <a:pt x="537" y="196"/>
                  </a:lnTo>
                  <a:lnTo>
                    <a:pt x="541" y="198"/>
                  </a:lnTo>
                  <a:lnTo>
                    <a:pt x="544" y="198"/>
                  </a:lnTo>
                  <a:lnTo>
                    <a:pt x="547" y="199"/>
                  </a:lnTo>
                  <a:lnTo>
                    <a:pt x="550" y="199"/>
                  </a:lnTo>
                  <a:lnTo>
                    <a:pt x="553" y="198"/>
                  </a:lnTo>
                  <a:lnTo>
                    <a:pt x="557" y="196"/>
                  </a:lnTo>
                  <a:lnTo>
                    <a:pt x="559" y="195"/>
                  </a:lnTo>
                  <a:lnTo>
                    <a:pt x="563" y="193"/>
                  </a:lnTo>
                  <a:lnTo>
                    <a:pt x="567" y="191"/>
                  </a:lnTo>
                  <a:lnTo>
                    <a:pt x="567" y="187"/>
                  </a:lnTo>
                  <a:lnTo>
                    <a:pt x="566" y="185"/>
                  </a:lnTo>
                  <a:lnTo>
                    <a:pt x="566" y="182"/>
                  </a:lnTo>
                  <a:lnTo>
                    <a:pt x="565" y="178"/>
                  </a:lnTo>
                  <a:lnTo>
                    <a:pt x="564" y="175"/>
                  </a:lnTo>
                  <a:lnTo>
                    <a:pt x="563" y="171"/>
                  </a:lnTo>
                  <a:lnTo>
                    <a:pt x="562" y="168"/>
                  </a:lnTo>
                  <a:lnTo>
                    <a:pt x="562" y="163"/>
                  </a:lnTo>
                  <a:lnTo>
                    <a:pt x="560" y="160"/>
                  </a:lnTo>
                  <a:lnTo>
                    <a:pt x="560" y="155"/>
                  </a:lnTo>
                  <a:lnTo>
                    <a:pt x="560" y="152"/>
                  </a:lnTo>
                  <a:lnTo>
                    <a:pt x="562" y="148"/>
                  </a:lnTo>
                  <a:lnTo>
                    <a:pt x="563" y="144"/>
                  </a:lnTo>
                  <a:lnTo>
                    <a:pt x="565" y="140"/>
                  </a:lnTo>
                  <a:lnTo>
                    <a:pt x="567" y="137"/>
                  </a:lnTo>
                  <a:lnTo>
                    <a:pt x="572" y="134"/>
                  </a:lnTo>
                  <a:lnTo>
                    <a:pt x="562" y="131"/>
                  </a:lnTo>
                  <a:lnTo>
                    <a:pt x="552" y="126"/>
                  </a:lnTo>
                  <a:lnTo>
                    <a:pt x="544" y="122"/>
                  </a:lnTo>
                  <a:lnTo>
                    <a:pt x="537" y="115"/>
                  </a:lnTo>
                  <a:lnTo>
                    <a:pt x="532" y="108"/>
                  </a:lnTo>
                  <a:lnTo>
                    <a:pt x="527" y="100"/>
                  </a:lnTo>
                  <a:lnTo>
                    <a:pt x="524" y="92"/>
                  </a:lnTo>
                  <a:lnTo>
                    <a:pt x="520" y="83"/>
                  </a:lnTo>
                  <a:lnTo>
                    <a:pt x="518" y="72"/>
                  </a:lnTo>
                  <a:lnTo>
                    <a:pt x="517" y="63"/>
                  </a:lnTo>
                  <a:lnTo>
                    <a:pt x="516" y="53"/>
                  </a:lnTo>
                  <a:lnTo>
                    <a:pt x="516" y="43"/>
                  </a:lnTo>
                  <a:lnTo>
                    <a:pt x="517" y="33"/>
                  </a:lnTo>
                  <a:lnTo>
                    <a:pt x="518" y="23"/>
                  </a:lnTo>
                  <a:lnTo>
                    <a:pt x="519" y="14"/>
                  </a:lnTo>
                  <a:lnTo>
                    <a:pt x="521" y="5"/>
                  </a:lnTo>
                  <a:lnTo>
                    <a:pt x="521" y="3"/>
                  </a:lnTo>
                  <a:lnTo>
                    <a:pt x="522" y="3"/>
                  </a:lnTo>
                  <a:lnTo>
                    <a:pt x="524" y="2"/>
                  </a:lnTo>
                  <a:lnTo>
                    <a:pt x="525" y="2"/>
                  </a:lnTo>
                  <a:lnTo>
                    <a:pt x="526" y="2"/>
                  </a:lnTo>
                  <a:lnTo>
                    <a:pt x="526" y="1"/>
                  </a:lnTo>
                  <a:lnTo>
                    <a:pt x="527" y="1"/>
                  </a:lnTo>
                  <a:lnTo>
                    <a:pt x="528" y="0"/>
                  </a:lnTo>
                  <a:lnTo>
                    <a:pt x="529" y="0"/>
                  </a:lnTo>
                  <a:lnTo>
                    <a:pt x="530" y="0"/>
                  </a:lnTo>
                  <a:lnTo>
                    <a:pt x="611" y="18"/>
                  </a:lnTo>
                  <a:lnTo>
                    <a:pt x="694" y="38"/>
                  </a:lnTo>
                  <a:lnTo>
                    <a:pt x="775" y="55"/>
                  </a:lnTo>
                  <a:lnTo>
                    <a:pt x="858" y="74"/>
                  </a:lnTo>
                  <a:lnTo>
                    <a:pt x="940" y="92"/>
                  </a:lnTo>
                  <a:lnTo>
                    <a:pt x="1023" y="109"/>
                  </a:lnTo>
                  <a:lnTo>
                    <a:pt x="1105" y="126"/>
                  </a:lnTo>
                  <a:lnTo>
                    <a:pt x="1188" y="144"/>
                  </a:lnTo>
                  <a:lnTo>
                    <a:pt x="1271" y="161"/>
                  </a:lnTo>
                  <a:lnTo>
                    <a:pt x="1355" y="177"/>
                  </a:lnTo>
                  <a:lnTo>
                    <a:pt x="1438" y="194"/>
                  </a:lnTo>
                  <a:lnTo>
                    <a:pt x="1520" y="211"/>
                  </a:lnTo>
                  <a:lnTo>
                    <a:pt x="1603" y="229"/>
                  </a:lnTo>
                  <a:lnTo>
                    <a:pt x="1686" y="245"/>
                  </a:lnTo>
                  <a:lnTo>
                    <a:pt x="1769" y="262"/>
                  </a:lnTo>
                  <a:lnTo>
                    <a:pt x="1853" y="28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1" name="Freeform 19"/>
            <p:cNvSpPr>
              <a:spLocks/>
            </p:cNvSpPr>
            <p:nvPr/>
          </p:nvSpPr>
          <p:spPr bwMode="auto">
            <a:xfrm>
              <a:off x="1175" y="1110"/>
              <a:ext cx="544" cy="868"/>
            </a:xfrm>
            <a:custGeom>
              <a:avLst/>
              <a:gdLst>
                <a:gd name="T0" fmla="*/ 25 w 1632"/>
                <a:gd name="T1" fmla="*/ 4 h 2604"/>
                <a:gd name="T2" fmla="*/ 25 w 1632"/>
                <a:gd name="T3" fmla="*/ 6 h 2604"/>
                <a:gd name="T4" fmla="*/ 24 w 1632"/>
                <a:gd name="T5" fmla="*/ 11 h 2604"/>
                <a:gd name="T6" fmla="*/ 25 w 1632"/>
                <a:gd name="T7" fmla="*/ 16 h 2604"/>
                <a:gd name="T8" fmla="*/ 26 w 1632"/>
                <a:gd name="T9" fmla="*/ 18 h 2604"/>
                <a:gd name="T10" fmla="*/ 25 w 1632"/>
                <a:gd name="T11" fmla="*/ 20 h 2604"/>
                <a:gd name="T12" fmla="*/ 27 w 1632"/>
                <a:gd name="T13" fmla="*/ 22 h 2604"/>
                <a:gd name="T14" fmla="*/ 29 w 1632"/>
                <a:gd name="T15" fmla="*/ 25 h 2604"/>
                <a:gd name="T16" fmla="*/ 30 w 1632"/>
                <a:gd name="T17" fmla="*/ 28 h 2604"/>
                <a:gd name="T18" fmla="*/ 32 w 1632"/>
                <a:gd name="T19" fmla="*/ 31 h 2604"/>
                <a:gd name="T20" fmla="*/ 34 w 1632"/>
                <a:gd name="T21" fmla="*/ 32 h 2604"/>
                <a:gd name="T22" fmla="*/ 35 w 1632"/>
                <a:gd name="T23" fmla="*/ 32 h 2604"/>
                <a:gd name="T24" fmla="*/ 35 w 1632"/>
                <a:gd name="T25" fmla="*/ 35 h 2604"/>
                <a:gd name="T26" fmla="*/ 33 w 1632"/>
                <a:gd name="T27" fmla="*/ 38 h 2604"/>
                <a:gd name="T28" fmla="*/ 32 w 1632"/>
                <a:gd name="T29" fmla="*/ 41 h 2604"/>
                <a:gd name="T30" fmla="*/ 31 w 1632"/>
                <a:gd name="T31" fmla="*/ 45 h 2604"/>
                <a:gd name="T32" fmla="*/ 34 w 1632"/>
                <a:gd name="T33" fmla="*/ 45 h 2604"/>
                <a:gd name="T34" fmla="*/ 37 w 1632"/>
                <a:gd name="T35" fmla="*/ 45 h 2604"/>
                <a:gd name="T36" fmla="*/ 38 w 1632"/>
                <a:gd name="T37" fmla="*/ 49 h 2604"/>
                <a:gd name="T38" fmla="*/ 39 w 1632"/>
                <a:gd name="T39" fmla="*/ 54 h 2604"/>
                <a:gd name="T40" fmla="*/ 39 w 1632"/>
                <a:gd name="T41" fmla="*/ 56 h 2604"/>
                <a:gd name="T42" fmla="*/ 41 w 1632"/>
                <a:gd name="T43" fmla="*/ 57 h 2604"/>
                <a:gd name="T44" fmla="*/ 42 w 1632"/>
                <a:gd name="T45" fmla="*/ 58 h 2604"/>
                <a:gd name="T46" fmla="*/ 42 w 1632"/>
                <a:gd name="T47" fmla="*/ 61 h 2604"/>
                <a:gd name="T48" fmla="*/ 44 w 1632"/>
                <a:gd name="T49" fmla="*/ 62 h 2604"/>
                <a:gd name="T50" fmla="*/ 45 w 1632"/>
                <a:gd name="T51" fmla="*/ 61 h 2604"/>
                <a:gd name="T52" fmla="*/ 47 w 1632"/>
                <a:gd name="T53" fmla="*/ 62 h 2604"/>
                <a:gd name="T54" fmla="*/ 49 w 1632"/>
                <a:gd name="T55" fmla="*/ 61 h 2604"/>
                <a:gd name="T56" fmla="*/ 53 w 1632"/>
                <a:gd name="T57" fmla="*/ 62 h 2604"/>
                <a:gd name="T58" fmla="*/ 56 w 1632"/>
                <a:gd name="T59" fmla="*/ 61 h 2604"/>
                <a:gd name="T60" fmla="*/ 57 w 1632"/>
                <a:gd name="T61" fmla="*/ 60 h 2604"/>
                <a:gd name="T62" fmla="*/ 57 w 1632"/>
                <a:gd name="T63" fmla="*/ 60 h 2604"/>
                <a:gd name="T64" fmla="*/ 58 w 1632"/>
                <a:gd name="T65" fmla="*/ 61 h 2604"/>
                <a:gd name="T66" fmla="*/ 60 w 1632"/>
                <a:gd name="T67" fmla="*/ 63 h 2604"/>
                <a:gd name="T68" fmla="*/ 60 w 1632"/>
                <a:gd name="T69" fmla="*/ 69 h 2604"/>
                <a:gd name="T70" fmla="*/ 59 w 1632"/>
                <a:gd name="T71" fmla="*/ 76 h 2604"/>
                <a:gd name="T72" fmla="*/ 59 w 1632"/>
                <a:gd name="T73" fmla="*/ 77 h 2604"/>
                <a:gd name="T74" fmla="*/ 59 w 1632"/>
                <a:gd name="T75" fmla="*/ 81 h 2604"/>
                <a:gd name="T76" fmla="*/ 58 w 1632"/>
                <a:gd name="T77" fmla="*/ 90 h 2604"/>
                <a:gd name="T78" fmla="*/ 51 w 1632"/>
                <a:gd name="T79" fmla="*/ 96 h 2604"/>
                <a:gd name="T80" fmla="*/ 37 w 1632"/>
                <a:gd name="T81" fmla="*/ 94 h 2604"/>
                <a:gd name="T82" fmla="*/ 22 w 1632"/>
                <a:gd name="T83" fmla="*/ 92 h 2604"/>
                <a:gd name="T84" fmla="*/ 9 w 1632"/>
                <a:gd name="T85" fmla="*/ 90 h 2604"/>
                <a:gd name="T86" fmla="*/ 0 w 1632"/>
                <a:gd name="T87" fmla="*/ 86 h 2604"/>
                <a:gd name="T88" fmla="*/ 3 w 1632"/>
                <a:gd name="T89" fmla="*/ 69 h 2604"/>
                <a:gd name="T90" fmla="*/ 5 w 1632"/>
                <a:gd name="T91" fmla="*/ 63 h 2604"/>
                <a:gd name="T92" fmla="*/ 6 w 1632"/>
                <a:gd name="T93" fmla="*/ 61 h 2604"/>
                <a:gd name="T94" fmla="*/ 6 w 1632"/>
                <a:gd name="T95" fmla="*/ 59 h 2604"/>
                <a:gd name="T96" fmla="*/ 4 w 1632"/>
                <a:gd name="T97" fmla="*/ 58 h 2604"/>
                <a:gd name="T98" fmla="*/ 4 w 1632"/>
                <a:gd name="T99" fmla="*/ 55 h 2604"/>
                <a:gd name="T100" fmla="*/ 8 w 1632"/>
                <a:gd name="T101" fmla="*/ 52 h 2604"/>
                <a:gd name="T102" fmla="*/ 10 w 1632"/>
                <a:gd name="T103" fmla="*/ 49 h 2604"/>
                <a:gd name="T104" fmla="*/ 11 w 1632"/>
                <a:gd name="T105" fmla="*/ 47 h 2604"/>
                <a:gd name="T106" fmla="*/ 11 w 1632"/>
                <a:gd name="T107" fmla="*/ 46 h 2604"/>
                <a:gd name="T108" fmla="*/ 13 w 1632"/>
                <a:gd name="T109" fmla="*/ 43 h 2604"/>
                <a:gd name="T110" fmla="*/ 14 w 1632"/>
                <a:gd name="T111" fmla="*/ 41 h 2604"/>
                <a:gd name="T112" fmla="*/ 13 w 1632"/>
                <a:gd name="T113" fmla="*/ 39 h 2604"/>
                <a:gd name="T114" fmla="*/ 12 w 1632"/>
                <a:gd name="T115" fmla="*/ 37 h 2604"/>
                <a:gd name="T116" fmla="*/ 12 w 1632"/>
                <a:gd name="T117" fmla="*/ 34 h 2604"/>
                <a:gd name="T118" fmla="*/ 12 w 1632"/>
                <a:gd name="T119" fmla="*/ 26 h 2604"/>
                <a:gd name="T120" fmla="*/ 15 w 1632"/>
                <a:gd name="T121" fmla="*/ 10 h 2604"/>
                <a:gd name="T122" fmla="*/ 19 w 1632"/>
                <a:gd name="T123" fmla="*/ 0 h 2604"/>
                <a:gd name="T124" fmla="*/ 23 w 1632"/>
                <a:gd name="T125" fmla="*/ 1 h 260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32"/>
                <a:gd name="T190" fmla="*/ 0 h 2604"/>
                <a:gd name="T191" fmla="*/ 1632 w 1632"/>
                <a:gd name="T192" fmla="*/ 2604 h 260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32" h="2604">
                  <a:moveTo>
                    <a:pt x="690" y="47"/>
                  </a:moveTo>
                  <a:lnTo>
                    <a:pt x="687" y="52"/>
                  </a:lnTo>
                  <a:lnTo>
                    <a:pt x="686" y="58"/>
                  </a:lnTo>
                  <a:lnTo>
                    <a:pt x="686" y="64"/>
                  </a:lnTo>
                  <a:lnTo>
                    <a:pt x="685" y="72"/>
                  </a:lnTo>
                  <a:lnTo>
                    <a:pt x="685" y="78"/>
                  </a:lnTo>
                  <a:lnTo>
                    <a:pt x="685" y="87"/>
                  </a:lnTo>
                  <a:lnTo>
                    <a:pt x="685" y="95"/>
                  </a:lnTo>
                  <a:lnTo>
                    <a:pt x="685" y="104"/>
                  </a:lnTo>
                  <a:lnTo>
                    <a:pt x="685" y="112"/>
                  </a:lnTo>
                  <a:lnTo>
                    <a:pt x="684" y="120"/>
                  </a:lnTo>
                  <a:lnTo>
                    <a:pt x="683" y="128"/>
                  </a:lnTo>
                  <a:lnTo>
                    <a:pt x="682" y="136"/>
                  </a:lnTo>
                  <a:lnTo>
                    <a:pt x="679" y="144"/>
                  </a:lnTo>
                  <a:lnTo>
                    <a:pt x="677" y="151"/>
                  </a:lnTo>
                  <a:lnTo>
                    <a:pt x="673" y="157"/>
                  </a:lnTo>
                  <a:lnTo>
                    <a:pt x="669" y="163"/>
                  </a:lnTo>
                  <a:lnTo>
                    <a:pt x="669" y="182"/>
                  </a:lnTo>
                  <a:lnTo>
                    <a:pt x="668" y="201"/>
                  </a:lnTo>
                  <a:lnTo>
                    <a:pt x="665" y="220"/>
                  </a:lnTo>
                  <a:lnTo>
                    <a:pt x="662" y="239"/>
                  </a:lnTo>
                  <a:lnTo>
                    <a:pt x="659" y="258"/>
                  </a:lnTo>
                  <a:lnTo>
                    <a:pt x="655" y="277"/>
                  </a:lnTo>
                  <a:lnTo>
                    <a:pt x="652" y="296"/>
                  </a:lnTo>
                  <a:lnTo>
                    <a:pt x="648" y="314"/>
                  </a:lnTo>
                  <a:lnTo>
                    <a:pt x="646" y="331"/>
                  </a:lnTo>
                  <a:lnTo>
                    <a:pt x="645" y="350"/>
                  </a:lnTo>
                  <a:lnTo>
                    <a:pt x="646" y="367"/>
                  </a:lnTo>
                  <a:lnTo>
                    <a:pt x="649" y="383"/>
                  </a:lnTo>
                  <a:lnTo>
                    <a:pt x="654" y="399"/>
                  </a:lnTo>
                  <a:lnTo>
                    <a:pt x="663" y="415"/>
                  </a:lnTo>
                  <a:lnTo>
                    <a:pt x="675" y="430"/>
                  </a:lnTo>
                  <a:lnTo>
                    <a:pt x="690" y="445"/>
                  </a:lnTo>
                  <a:lnTo>
                    <a:pt x="692" y="452"/>
                  </a:lnTo>
                  <a:lnTo>
                    <a:pt x="694" y="459"/>
                  </a:lnTo>
                  <a:lnTo>
                    <a:pt x="695" y="466"/>
                  </a:lnTo>
                  <a:lnTo>
                    <a:pt x="695" y="473"/>
                  </a:lnTo>
                  <a:lnTo>
                    <a:pt x="695" y="478"/>
                  </a:lnTo>
                  <a:lnTo>
                    <a:pt x="693" y="485"/>
                  </a:lnTo>
                  <a:lnTo>
                    <a:pt x="692" y="492"/>
                  </a:lnTo>
                  <a:lnTo>
                    <a:pt x="690" y="498"/>
                  </a:lnTo>
                  <a:lnTo>
                    <a:pt x="687" y="505"/>
                  </a:lnTo>
                  <a:lnTo>
                    <a:pt x="685" y="512"/>
                  </a:lnTo>
                  <a:lnTo>
                    <a:pt x="684" y="518"/>
                  </a:lnTo>
                  <a:lnTo>
                    <a:pt x="682" y="525"/>
                  </a:lnTo>
                  <a:lnTo>
                    <a:pt x="682" y="532"/>
                  </a:lnTo>
                  <a:lnTo>
                    <a:pt x="680" y="539"/>
                  </a:lnTo>
                  <a:lnTo>
                    <a:pt x="682" y="547"/>
                  </a:lnTo>
                  <a:lnTo>
                    <a:pt x="684" y="555"/>
                  </a:lnTo>
                  <a:lnTo>
                    <a:pt x="691" y="562"/>
                  </a:lnTo>
                  <a:lnTo>
                    <a:pt x="700" y="569"/>
                  </a:lnTo>
                  <a:lnTo>
                    <a:pt x="708" y="575"/>
                  </a:lnTo>
                  <a:lnTo>
                    <a:pt x="717" y="582"/>
                  </a:lnTo>
                  <a:lnTo>
                    <a:pt x="725" y="587"/>
                  </a:lnTo>
                  <a:lnTo>
                    <a:pt x="734" y="594"/>
                  </a:lnTo>
                  <a:lnTo>
                    <a:pt x="742" y="600"/>
                  </a:lnTo>
                  <a:lnTo>
                    <a:pt x="750" y="607"/>
                  </a:lnTo>
                  <a:lnTo>
                    <a:pt x="757" y="615"/>
                  </a:lnTo>
                  <a:lnTo>
                    <a:pt x="763" y="622"/>
                  </a:lnTo>
                  <a:lnTo>
                    <a:pt x="768" y="631"/>
                  </a:lnTo>
                  <a:lnTo>
                    <a:pt x="772" y="639"/>
                  </a:lnTo>
                  <a:lnTo>
                    <a:pt x="775" y="649"/>
                  </a:lnTo>
                  <a:lnTo>
                    <a:pt x="776" y="661"/>
                  </a:lnTo>
                  <a:lnTo>
                    <a:pt x="775" y="672"/>
                  </a:lnTo>
                  <a:lnTo>
                    <a:pt x="772" y="686"/>
                  </a:lnTo>
                  <a:lnTo>
                    <a:pt x="779" y="695"/>
                  </a:lnTo>
                  <a:lnTo>
                    <a:pt x="785" y="706"/>
                  </a:lnTo>
                  <a:lnTo>
                    <a:pt x="791" y="717"/>
                  </a:lnTo>
                  <a:lnTo>
                    <a:pt x="796" y="730"/>
                  </a:lnTo>
                  <a:lnTo>
                    <a:pt x="801" y="741"/>
                  </a:lnTo>
                  <a:lnTo>
                    <a:pt x="807" y="753"/>
                  </a:lnTo>
                  <a:lnTo>
                    <a:pt x="811" y="765"/>
                  </a:lnTo>
                  <a:lnTo>
                    <a:pt x="817" y="777"/>
                  </a:lnTo>
                  <a:lnTo>
                    <a:pt x="823" y="788"/>
                  </a:lnTo>
                  <a:lnTo>
                    <a:pt x="830" y="799"/>
                  </a:lnTo>
                  <a:lnTo>
                    <a:pt x="837" y="808"/>
                  </a:lnTo>
                  <a:lnTo>
                    <a:pt x="845" y="817"/>
                  </a:lnTo>
                  <a:lnTo>
                    <a:pt x="853" y="824"/>
                  </a:lnTo>
                  <a:lnTo>
                    <a:pt x="863" y="830"/>
                  </a:lnTo>
                  <a:lnTo>
                    <a:pt x="875" y="834"/>
                  </a:lnTo>
                  <a:lnTo>
                    <a:pt x="887" y="838"/>
                  </a:lnTo>
                  <a:lnTo>
                    <a:pt x="888" y="842"/>
                  </a:lnTo>
                  <a:lnTo>
                    <a:pt x="891" y="847"/>
                  </a:lnTo>
                  <a:lnTo>
                    <a:pt x="894" y="849"/>
                  </a:lnTo>
                  <a:lnTo>
                    <a:pt x="898" y="852"/>
                  </a:lnTo>
                  <a:lnTo>
                    <a:pt x="902" y="853"/>
                  </a:lnTo>
                  <a:lnTo>
                    <a:pt x="906" y="853"/>
                  </a:lnTo>
                  <a:lnTo>
                    <a:pt x="911" y="853"/>
                  </a:lnTo>
                  <a:lnTo>
                    <a:pt x="916" y="853"/>
                  </a:lnTo>
                  <a:lnTo>
                    <a:pt x="921" y="853"/>
                  </a:lnTo>
                  <a:lnTo>
                    <a:pt x="926" y="853"/>
                  </a:lnTo>
                  <a:lnTo>
                    <a:pt x="931" y="853"/>
                  </a:lnTo>
                  <a:lnTo>
                    <a:pt x="936" y="853"/>
                  </a:lnTo>
                  <a:lnTo>
                    <a:pt x="940" y="854"/>
                  </a:lnTo>
                  <a:lnTo>
                    <a:pt x="945" y="856"/>
                  </a:lnTo>
                  <a:lnTo>
                    <a:pt x="948" y="859"/>
                  </a:lnTo>
                  <a:lnTo>
                    <a:pt x="952" y="863"/>
                  </a:lnTo>
                  <a:lnTo>
                    <a:pt x="948" y="875"/>
                  </a:lnTo>
                  <a:lnTo>
                    <a:pt x="946" y="887"/>
                  </a:lnTo>
                  <a:lnTo>
                    <a:pt x="944" y="899"/>
                  </a:lnTo>
                  <a:lnTo>
                    <a:pt x="941" y="911"/>
                  </a:lnTo>
                  <a:lnTo>
                    <a:pt x="939" y="923"/>
                  </a:lnTo>
                  <a:lnTo>
                    <a:pt x="937" y="936"/>
                  </a:lnTo>
                  <a:lnTo>
                    <a:pt x="934" y="947"/>
                  </a:lnTo>
                  <a:lnTo>
                    <a:pt x="931" y="958"/>
                  </a:lnTo>
                  <a:lnTo>
                    <a:pt x="928" y="969"/>
                  </a:lnTo>
                  <a:lnTo>
                    <a:pt x="923" y="979"/>
                  </a:lnTo>
                  <a:lnTo>
                    <a:pt x="917" y="988"/>
                  </a:lnTo>
                  <a:lnTo>
                    <a:pt x="910" y="996"/>
                  </a:lnTo>
                  <a:lnTo>
                    <a:pt x="901" y="1004"/>
                  </a:lnTo>
                  <a:lnTo>
                    <a:pt x="892" y="1010"/>
                  </a:lnTo>
                  <a:lnTo>
                    <a:pt x="879" y="1016"/>
                  </a:lnTo>
                  <a:lnTo>
                    <a:pt x="867" y="1021"/>
                  </a:lnTo>
                  <a:lnTo>
                    <a:pt x="876" y="1034"/>
                  </a:lnTo>
                  <a:lnTo>
                    <a:pt x="883" y="1047"/>
                  </a:lnTo>
                  <a:lnTo>
                    <a:pt x="886" y="1060"/>
                  </a:lnTo>
                  <a:lnTo>
                    <a:pt x="886" y="1071"/>
                  </a:lnTo>
                  <a:lnTo>
                    <a:pt x="884" y="1083"/>
                  </a:lnTo>
                  <a:lnTo>
                    <a:pt x="879" y="1094"/>
                  </a:lnTo>
                  <a:lnTo>
                    <a:pt x="874" y="1106"/>
                  </a:lnTo>
                  <a:lnTo>
                    <a:pt x="868" y="1117"/>
                  </a:lnTo>
                  <a:lnTo>
                    <a:pt x="861" y="1127"/>
                  </a:lnTo>
                  <a:lnTo>
                    <a:pt x="855" y="1139"/>
                  </a:lnTo>
                  <a:lnTo>
                    <a:pt x="849" y="1150"/>
                  </a:lnTo>
                  <a:lnTo>
                    <a:pt x="846" y="1163"/>
                  </a:lnTo>
                  <a:lnTo>
                    <a:pt x="844" y="1176"/>
                  </a:lnTo>
                  <a:lnTo>
                    <a:pt x="845" y="1188"/>
                  </a:lnTo>
                  <a:lnTo>
                    <a:pt x="847" y="1203"/>
                  </a:lnTo>
                  <a:lnTo>
                    <a:pt x="855" y="1218"/>
                  </a:lnTo>
                  <a:lnTo>
                    <a:pt x="865" y="1226"/>
                  </a:lnTo>
                  <a:lnTo>
                    <a:pt x="876" y="1230"/>
                  </a:lnTo>
                  <a:lnTo>
                    <a:pt x="886" y="1231"/>
                  </a:lnTo>
                  <a:lnTo>
                    <a:pt x="897" y="1228"/>
                  </a:lnTo>
                  <a:lnTo>
                    <a:pt x="907" y="1225"/>
                  </a:lnTo>
                  <a:lnTo>
                    <a:pt x="916" y="1219"/>
                  </a:lnTo>
                  <a:lnTo>
                    <a:pt x="926" y="1212"/>
                  </a:lnTo>
                  <a:lnTo>
                    <a:pt x="937" y="1205"/>
                  </a:lnTo>
                  <a:lnTo>
                    <a:pt x="946" y="1200"/>
                  </a:lnTo>
                  <a:lnTo>
                    <a:pt x="956" y="1194"/>
                  </a:lnTo>
                  <a:lnTo>
                    <a:pt x="965" y="1191"/>
                  </a:lnTo>
                  <a:lnTo>
                    <a:pt x="975" y="1191"/>
                  </a:lnTo>
                  <a:lnTo>
                    <a:pt x="983" y="1192"/>
                  </a:lnTo>
                  <a:lnTo>
                    <a:pt x="992" y="1197"/>
                  </a:lnTo>
                  <a:lnTo>
                    <a:pt x="1000" y="1208"/>
                  </a:lnTo>
                  <a:lnTo>
                    <a:pt x="1008" y="1224"/>
                  </a:lnTo>
                  <a:lnTo>
                    <a:pt x="1003" y="1241"/>
                  </a:lnTo>
                  <a:lnTo>
                    <a:pt x="1001" y="1257"/>
                  </a:lnTo>
                  <a:lnTo>
                    <a:pt x="1002" y="1273"/>
                  </a:lnTo>
                  <a:lnTo>
                    <a:pt x="1005" y="1289"/>
                  </a:lnTo>
                  <a:lnTo>
                    <a:pt x="1008" y="1304"/>
                  </a:lnTo>
                  <a:lnTo>
                    <a:pt x="1014" y="1319"/>
                  </a:lnTo>
                  <a:lnTo>
                    <a:pt x="1021" y="1334"/>
                  </a:lnTo>
                  <a:lnTo>
                    <a:pt x="1026" y="1349"/>
                  </a:lnTo>
                  <a:lnTo>
                    <a:pt x="1033" y="1364"/>
                  </a:lnTo>
                  <a:lnTo>
                    <a:pt x="1040" y="1379"/>
                  </a:lnTo>
                  <a:lnTo>
                    <a:pt x="1046" y="1394"/>
                  </a:lnTo>
                  <a:lnTo>
                    <a:pt x="1049" y="1410"/>
                  </a:lnTo>
                  <a:lnTo>
                    <a:pt x="1053" y="1425"/>
                  </a:lnTo>
                  <a:lnTo>
                    <a:pt x="1054" y="1441"/>
                  </a:lnTo>
                  <a:lnTo>
                    <a:pt x="1053" y="1458"/>
                  </a:lnTo>
                  <a:lnTo>
                    <a:pt x="1049" y="1475"/>
                  </a:lnTo>
                  <a:lnTo>
                    <a:pt x="1049" y="1480"/>
                  </a:lnTo>
                  <a:lnTo>
                    <a:pt x="1051" y="1485"/>
                  </a:lnTo>
                  <a:lnTo>
                    <a:pt x="1052" y="1489"/>
                  </a:lnTo>
                  <a:lnTo>
                    <a:pt x="1054" y="1493"/>
                  </a:lnTo>
                  <a:lnTo>
                    <a:pt x="1056" y="1497"/>
                  </a:lnTo>
                  <a:lnTo>
                    <a:pt x="1060" y="1501"/>
                  </a:lnTo>
                  <a:lnTo>
                    <a:pt x="1063" y="1504"/>
                  </a:lnTo>
                  <a:lnTo>
                    <a:pt x="1067" y="1508"/>
                  </a:lnTo>
                  <a:lnTo>
                    <a:pt x="1070" y="1511"/>
                  </a:lnTo>
                  <a:lnTo>
                    <a:pt x="1075" y="1515"/>
                  </a:lnTo>
                  <a:lnTo>
                    <a:pt x="1078" y="1517"/>
                  </a:lnTo>
                  <a:lnTo>
                    <a:pt x="1083" y="1520"/>
                  </a:lnTo>
                  <a:lnTo>
                    <a:pt x="1086" y="1523"/>
                  </a:lnTo>
                  <a:lnTo>
                    <a:pt x="1090" y="1526"/>
                  </a:lnTo>
                  <a:lnTo>
                    <a:pt x="1094" y="1528"/>
                  </a:lnTo>
                  <a:lnTo>
                    <a:pt x="1098" y="1532"/>
                  </a:lnTo>
                  <a:lnTo>
                    <a:pt x="1108" y="1534"/>
                  </a:lnTo>
                  <a:lnTo>
                    <a:pt x="1115" y="1539"/>
                  </a:lnTo>
                  <a:lnTo>
                    <a:pt x="1121" y="1544"/>
                  </a:lnTo>
                  <a:lnTo>
                    <a:pt x="1125" y="1551"/>
                  </a:lnTo>
                  <a:lnTo>
                    <a:pt x="1128" y="1558"/>
                  </a:lnTo>
                  <a:lnTo>
                    <a:pt x="1129" y="1567"/>
                  </a:lnTo>
                  <a:lnTo>
                    <a:pt x="1129" y="1577"/>
                  </a:lnTo>
                  <a:lnTo>
                    <a:pt x="1129" y="1586"/>
                  </a:lnTo>
                  <a:lnTo>
                    <a:pt x="1128" y="1596"/>
                  </a:lnTo>
                  <a:lnTo>
                    <a:pt x="1128" y="1605"/>
                  </a:lnTo>
                  <a:lnTo>
                    <a:pt x="1128" y="1616"/>
                  </a:lnTo>
                  <a:lnTo>
                    <a:pt x="1129" y="1625"/>
                  </a:lnTo>
                  <a:lnTo>
                    <a:pt x="1132" y="1634"/>
                  </a:lnTo>
                  <a:lnTo>
                    <a:pt x="1136" y="1643"/>
                  </a:lnTo>
                  <a:lnTo>
                    <a:pt x="1141" y="1650"/>
                  </a:lnTo>
                  <a:lnTo>
                    <a:pt x="1151" y="1658"/>
                  </a:lnTo>
                  <a:lnTo>
                    <a:pt x="1154" y="1665"/>
                  </a:lnTo>
                  <a:lnTo>
                    <a:pt x="1159" y="1670"/>
                  </a:lnTo>
                  <a:lnTo>
                    <a:pt x="1163" y="1672"/>
                  </a:lnTo>
                  <a:lnTo>
                    <a:pt x="1167" y="1673"/>
                  </a:lnTo>
                  <a:lnTo>
                    <a:pt x="1171" y="1673"/>
                  </a:lnTo>
                  <a:lnTo>
                    <a:pt x="1176" y="1672"/>
                  </a:lnTo>
                  <a:lnTo>
                    <a:pt x="1180" y="1670"/>
                  </a:lnTo>
                  <a:lnTo>
                    <a:pt x="1184" y="1666"/>
                  </a:lnTo>
                  <a:lnTo>
                    <a:pt x="1189" y="1663"/>
                  </a:lnTo>
                  <a:lnTo>
                    <a:pt x="1193" y="1659"/>
                  </a:lnTo>
                  <a:lnTo>
                    <a:pt x="1198" y="1656"/>
                  </a:lnTo>
                  <a:lnTo>
                    <a:pt x="1202" y="1652"/>
                  </a:lnTo>
                  <a:lnTo>
                    <a:pt x="1207" y="1649"/>
                  </a:lnTo>
                  <a:lnTo>
                    <a:pt x="1212" y="1647"/>
                  </a:lnTo>
                  <a:lnTo>
                    <a:pt x="1216" y="1646"/>
                  </a:lnTo>
                  <a:lnTo>
                    <a:pt x="1222" y="1647"/>
                  </a:lnTo>
                  <a:lnTo>
                    <a:pt x="1230" y="1650"/>
                  </a:lnTo>
                  <a:lnTo>
                    <a:pt x="1237" y="1654"/>
                  </a:lnTo>
                  <a:lnTo>
                    <a:pt x="1245" y="1658"/>
                  </a:lnTo>
                  <a:lnTo>
                    <a:pt x="1253" y="1663"/>
                  </a:lnTo>
                  <a:lnTo>
                    <a:pt x="1260" y="1666"/>
                  </a:lnTo>
                  <a:lnTo>
                    <a:pt x="1267" y="1670"/>
                  </a:lnTo>
                  <a:lnTo>
                    <a:pt x="1274" y="1672"/>
                  </a:lnTo>
                  <a:lnTo>
                    <a:pt x="1281" y="1674"/>
                  </a:lnTo>
                  <a:lnTo>
                    <a:pt x="1287" y="1675"/>
                  </a:lnTo>
                  <a:lnTo>
                    <a:pt x="1294" y="1675"/>
                  </a:lnTo>
                  <a:lnTo>
                    <a:pt x="1300" y="1673"/>
                  </a:lnTo>
                  <a:lnTo>
                    <a:pt x="1307" y="1671"/>
                  </a:lnTo>
                  <a:lnTo>
                    <a:pt x="1313" y="1666"/>
                  </a:lnTo>
                  <a:lnTo>
                    <a:pt x="1320" y="1660"/>
                  </a:lnTo>
                  <a:lnTo>
                    <a:pt x="1325" y="1651"/>
                  </a:lnTo>
                  <a:lnTo>
                    <a:pt x="1332" y="1642"/>
                  </a:lnTo>
                  <a:lnTo>
                    <a:pt x="1345" y="1642"/>
                  </a:lnTo>
                  <a:lnTo>
                    <a:pt x="1359" y="1646"/>
                  </a:lnTo>
                  <a:lnTo>
                    <a:pt x="1372" y="1650"/>
                  </a:lnTo>
                  <a:lnTo>
                    <a:pt x="1387" y="1656"/>
                  </a:lnTo>
                  <a:lnTo>
                    <a:pt x="1402" y="1663"/>
                  </a:lnTo>
                  <a:lnTo>
                    <a:pt x="1418" y="1670"/>
                  </a:lnTo>
                  <a:lnTo>
                    <a:pt x="1433" y="1677"/>
                  </a:lnTo>
                  <a:lnTo>
                    <a:pt x="1447" y="1681"/>
                  </a:lnTo>
                  <a:lnTo>
                    <a:pt x="1461" y="1685"/>
                  </a:lnTo>
                  <a:lnTo>
                    <a:pt x="1475" y="1687"/>
                  </a:lnTo>
                  <a:lnTo>
                    <a:pt x="1486" y="1685"/>
                  </a:lnTo>
                  <a:lnTo>
                    <a:pt x="1497" y="1680"/>
                  </a:lnTo>
                  <a:lnTo>
                    <a:pt x="1506" y="1672"/>
                  </a:lnTo>
                  <a:lnTo>
                    <a:pt x="1513" y="1658"/>
                  </a:lnTo>
                  <a:lnTo>
                    <a:pt x="1517" y="1640"/>
                  </a:lnTo>
                  <a:lnTo>
                    <a:pt x="1521" y="1617"/>
                  </a:lnTo>
                  <a:lnTo>
                    <a:pt x="1522" y="1614"/>
                  </a:lnTo>
                  <a:lnTo>
                    <a:pt x="1523" y="1612"/>
                  </a:lnTo>
                  <a:lnTo>
                    <a:pt x="1525" y="1611"/>
                  </a:lnTo>
                  <a:lnTo>
                    <a:pt x="1528" y="1611"/>
                  </a:lnTo>
                  <a:lnTo>
                    <a:pt x="1529" y="1610"/>
                  </a:lnTo>
                  <a:lnTo>
                    <a:pt x="1531" y="1610"/>
                  </a:lnTo>
                  <a:lnTo>
                    <a:pt x="1533" y="1610"/>
                  </a:lnTo>
                  <a:lnTo>
                    <a:pt x="1536" y="1610"/>
                  </a:lnTo>
                  <a:lnTo>
                    <a:pt x="1538" y="1610"/>
                  </a:lnTo>
                  <a:lnTo>
                    <a:pt x="1540" y="1610"/>
                  </a:lnTo>
                  <a:lnTo>
                    <a:pt x="1541" y="1610"/>
                  </a:lnTo>
                  <a:lnTo>
                    <a:pt x="1544" y="1610"/>
                  </a:lnTo>
                  <a:lnTo>
                    <a:pt x="1546" y="1610"/>
                  </a:lnTo>
                  <a:lnTo>
                    <a:pt x="1548" y="1610"/>
                  </a:lnTo>
                  <a:lnTo>
                    <a:pt x="1551" y="1610"/>
                  </a:lnTo>
                  <a:lnTo>
                    <a:pt x="1553" y="1610"/>
                  </a:lnTo>
                  <a:lnTo>
                    <a:pt x="1559" y="1614"/>
                  </a:lnTo>
                  <a:lnTo>
                    <a:pt x="1563" y="1620"/>
                  </a:lnTo>
                  <a:lnTo>
                    <a:pt x="1567" y="1626"/>
                  </a:lnTo>
                  <a:lnTo>
                    <a:pt x="1570" y="1632"/>
                  </a:lnTo>
                  <a:lnTo>
                    <a:pt x="1573" y="1639"/>
                  </a:lnTo>
                  <a:lnTo>
                    <a:pt x="1575" y="1646"/>
                  </a:lnTo>
                  <a:lnTo>
                    <a:pt x="1578" y="1652"/>
                  </a:lnTo>
                  <a:lnTo>
                    <a:pt x="1581" y="1660"/>
                  </a:lnTo>
                  <a:lnTo>
                    <a:pt x="1583" y="1667"/>
                  </a:lnTo>
                  <a:lnTo>
                    <a:pt x="1587" y="1674"/>
                  </a:lnTo>
                  <a:lnTo>
                    <a:pt x="1591" y="1680"/>
                  </a:lnTo>
                  <a:lnTo>
                    <a:pt x="1597" y="1687"/>
                  </a:lnTo>
                  <a:lnTo>
                    <a:pt x="1604" y="1691"/>
                  </a:lnTo>
                  <a:lnTo>
                    <a:pt x="1610" y="1697"/>
                  </a:lnTo>
                  <a:lnTo>
                    <a:pt x="1621" y="1701"/>
                  </a:lnTo>
                  <a:lnTo>
                    <a:pt x="1632" y="1705"/>
                  </a:lnTo>
                  <a:lnTo>
                    <a:pt x="1629" y="1728"/>
                  </a:lnTo>
                  <a:lnTo>
                    <a:pt x="1627" y="1752"/>
                  </a:lnTo>
                  <a:lnTo>
                    <a:pt x="1624" y="1775"/>
                  </a:lnTo>
                  <a:lnTo>
                    <a:pt x="1622" y="1799"/>
                  </a:lnTo>
                  <a:lnTo>
                    <a:pt x="1620" y="1822"/>
                  </a:lnTo>
                  <a:lnTo>
                    <a:pt x="1617" y="1847"/>
                  </a:lnTo>
                  <a:lnTo>
                    <a:pt x="1616" y="1870"/>
                  </a:lnTo>
                  <a:lnTo>
                    <a:pt x="1614" y="1893"/>
                  </a:lnTo>
                  <a:lnTo>
                    <a:pt x="1613" y="1915"/>
                  </a:lnTo>
                  <a:lnTo>
                    <a:pt x="1610" y="1940"/>
                  </a:lnTo>
                  <a:lnTo>
                    <a:pt x="1609" y="1963"/>
                  </a:lnTo>
                  <a:lnTo>
                    <a:pt x="1608" y="1986"/>
                  </a:lnTo>
                  <a:lnTo>
                    <a:pt x="1607" y="2007"/>
                  </a:lnTo>
                  <a:lnTo>
                    <a:pt x="1607" y="2030"/>
                  </a:lnTo>
                  <a:lnTo>
                    <a:pt x="1606" y="2053"/>
                  </a:lnTo>
                  <a:lnTo>
                    <a:pt x="1606" y="2076"/>
                  </a:lnTo>
                  <a:lnTo>
                    <a:pt x="1605" y="2076"/>
                  </a:lnTo>
                  <a:lnTo>
                    <a:pt x="1604" y="2076"/>
                  </a:lnTo>
                  <a:lnTo>
                    <a:pt x="1602" y="2076"/>
                  </a:lnTo>
                  <a:lnTo>
                    <a:pt x="1602" y="2077"/>
                  </a:lnTo>
                  <a:lnTo>
                    <a:pt x="1601" y="2077"/>
                  </a:lnTo>
                  <a:lnTo>
                    <a:pt x="1600" y="2079"/>
                  </a:lnTo>
                  <a:lnTo>
                    <a:pt x="1599" y="2079"/>
                  </a:lnTo>
                  <a:lnTo>
                    <a:pt x="1598" y="2079"/>
                  </a:lnTo>
                  <a:lnTo>
                    <a:pt x="1598" y="2080"/>
                  </a:lnTo>
                  <a:lnTo>
                    <a:pt x="1597" y="2080"/>
                  </a:lnTo>
                  <a:lnTo>
                    <a:pt x="1596" y="2080"/>
                  </a:lnTo>
                  <a:lnTo>
                    <a:pt x="1596" y="2081"/>
                  </a:lnTo>
                  <a:lnTo>
                    <a:pt x="1591" y="2113"/>
                  </a:lnTo>
                  <a:lnTo>
                    <a:pt x="1587" y="2145"/>
                  </a:lnTo>
                  <a:lnTo>
                    <a:pt x="1585" y="2179"/>
                  </a:lnTo>
                  <a:lnTo>
                    <a:pt x="1582" y="2212"/>
                  </a:lnTo>
                  <a:lnTo>
                    <a:pt x="1579" y="2244"/>
                  </a:lnTo>
                  <a:lnTo>
                    <a:pt x="1576" y="2277"/>
                  </a:lnTo>
                  <a:lnTo>
                    <a:pt x="1574" y="2311"/>
                  </a:lnTo>
                  <a:lnTo>
                    <a:pt x="1571" y="2344"/>
                  </a:lnTo>
                  <a:lnTo>
                    <a:pt x="1568" y="2376"/>
                  </a:lnTo>
                  <a:lnTo>
                    <a:pt x="1564" y="2409"/>
                  </a:lnTo>
                  <a:lnTo>
                    <a:pt x="1561" y="2442"/>
                  </a:lnTo>
                  <a:lnTo>
                    <a:pt x="1558" y="2475"/>
                  </a:lnTo>
                  <a:lnTo>
                    <a:pt x="1553" y="2507"/>
                  </a:lnTo>
                  <a:lnTo>
                    <a:pt x="1548" y="2539"/>
                  </a:lnTo>
                  <a:lnTo>
                    <a:pt x="1543" y="2571"/>
                  </a:lnTo>
                  <a:lnTo>
                    <a:pt x="1537" y="2604"/>
                  </a:lnTo>
                  <a:lnTo>
                    <a:pt x="1486" y="2599"/>
                  </a:lnTo>
                  <a:lnTo>
                    <a:pt x="1436" y="2594"/>
                  </a:lnTo>
                  <a:lnTo>
                    <a:pt x="1386" y="2590"/>
                  </a:lnTo>
                  <a:lnTo>
                    <a:pt x="1336" y="2585"/>
                  </a:lnTo>
                  <a:lnTo>
                    <a:pt x="1286" y="2580"/>
                  </a:lnTo>
                  <a:lnTo>
                    <a:pt x="1237" y="2574"/>
                  </a:lnTo>
                  <a:lnTo>
                    <a:pt x="1186" y="2569"/>
                  </a:lnTo>
                  <a:lnTo>
                    <a:pt x="1137" y="2563"/>
                  </a:lnTo>
                  <a:lnTo>
                    <a:pt x="1086" y="2557"/>
                  </a:lnTo>
                  <a:lnTo>
                    <a:pt x="1036" y="2551"/>
                  </a:lnTo>
                  <a:lnTo>
                    <a:pt x="986" y="2544"/>
                  </a:lnTo>
                  <a:lnTo>
                    <a:pt x="936" y="2537"/>
                  </a:lnTo>
                  <a:lnTo>
                    <a:pt x="884" y="2530"/>
                  </a:lnTo>
                  <a:lnTo>
                    <a:pt x="833" y="2523"/>
                  </a:lnTo>
                  <a:lnTo>
                    <a:pt x="782" y="2516"/>
                  </a:lnTo>
                  <a:lnTo>
                    <a:pt x="731" y="2509"/>
                  </a:lnTo>
                  <a:lnTo>
                    <a:pt x="687" y="2503"/>
                  </a:lnTo>
                  <a:lnTo>
                    <a:pt x="644" y="2496"/>
                  </a:lnTo>
                  <a:lnTo>
                    <a:pt x="600" y="2489"/>
                  </a:lnTo>
                  <a:lnTo>
                    <a:pt x="556" y="2482"/>
                  </a:lnTo>
                  <a:lnTo>
                    <a:pt x="513" y="2475"/>
                  </a:lnTo>
                  <a:lnTo>
                    <a:pt x="468" y="2467"/>
                  </a:lnTo>
                  <a:lnTo>
                    <a:pt x="422" y="2459"/>
                  </a:lnTo>
                  <a:lnTo>
                    <a:pt x="377" y="2451"/>
                  </a:lnTo>
                  <a:lnTo>
                    <a:pt x="331" y="2442"/>
                  </a:lnTo>
                  <a:lnTo>
                    <a:pt x="285" y="2432"/>
                  </a:lnTo>
                  <a:lnTo>
                    <a:pt x="239" y="2423"/>
                  </a:lnTo>
                  <a:lnTo>
                    <a:pt x="192" y="2414"/>
                  </a:lnTo>
                  <a:lnTo>
                    <a:pt x="143" y="2405"/>
                  </a:lnTo>
                  <a:lnTo>
                    <a:pt x="96" y="2395"/>
                  </a:lnTo>
                  <a:lnTo>
                    <a:pt x="48" y="2384"/>
                  </a:lnTo>
                  <a:lnTo>
                    <a:pt x="0" y="2374"/>
                  </a:lnTo>
                  <a:lnTo>
                    <a:pt x="1" y="2366"/>
                  </a:lnTo>
                  <a:lnTo>
                    <a:pt x="4" y="2345"/>
                  </a:lnTo>
                  <a:lnTo>
                    <a:pt x="10" y="2313"/>
                  </a:lnTo>
                  <a:lnTo>
                    <a:pt x="18" y="2270"/>
                  </a:lnTo>
                  <a:lnTo>
                    <a:pt x="27" y="2221"/>
                  </a:lnTo>
                  <a:lnTo>
                    <a:pt x="38" y="2165"/>
                  </a:lnTo>
                  <a:lnTo>
                    <a:pt x="49" y="2105"/>
                  </a:lnTo>
                  <a:lnTo>
                    <a:pt x="61" y="2044"/>
                  </a:lnTo>
                  <a:lnTo>
                    <a:pt x="72" y="1983"/>
                  </a:lnTo>
                  <a:lnTo>
                    <a:pt x="84" y="1924"/>
                  </a:lnTo>
                  <a:lnTo>
                    <a:pt x="94" y="1867"/>
                  </a:lnTo>
                  <a:lnTo>
                    <a:pt x="103" y="1818"/>
                  </a:lnTo>
                  <a:lnTo>
                    <a:pt x="111" y="1775"/>
                  </a:lnTo>
                  <a:lnTo>
                    <a:pt x="117" y="1743"/>
                  </a:lnTo>
                  <a:lnTo>
                    <a:pt x="120" y="1722"/>
                  </a:lnTo>
                  <a:lnTo>
                    <a:pt x="123" y="1716"/>
                  </a:lnTo>
                  <a:lnTo>
                    <a:pt x="129" y="1711"/>
                  </a:lnTo>
                  <a:lnTo>
                    <a:pt x="134" y="1708"/>
                  </a:lnTo>
                  <a:lnTo>
                    <a:pt x="138" y="1702"/>
                  </a:lnTo>
                  <a:lnTo>
                    <a:pt x="141" y="1696"/>
                  </a:lnTo>
                  <a:lnTo>
                    <a:pt x="145" y="1690"/>
                  </a:lnTo>
                  <a:lnTo>
                    <a:pt x="146" y="1683"/>
                  </a:lnTo>
                  <a:lnTo>
                    <a:pt x="148" y="1677"/>
                  </a:lnTo>
                  <a:lnTo>
                    <a:pt x="149" y="1670"/>
                  </a:lnTo>
                  <a:lnTo>
                    <a:pt x="150" y="1662"/>
                  </a:lnTo>
                  <a:lnTo>
                    <a:pt x="152" y="1655"/>
                  </a:lnTo>
                  <a:lnTo>
                    <a:pt x="154" y="1647"/>
                  </a:lnTo>
                  <a:lnTo>
                    <a:pt x="156" y="1640"/>
                  </a:lnTo>
                  <a:lnTo>
                    <a:pt x="158" y="1633"/>
                  </a:lnTo>
                  <a:lnTo>
                    <a:pt x="162" y="1627"/>
                  </a:lnTo>
                  <a:lnTo>
                    <a:pt x="165" y="1621"/>
                  </a:lnTo>
                  <a:lnTo>
                    <a:pt x="171" y="1617"/>
                  </a:lnTo>
                  <a:lnTo>
                    <a:pt x="169" y="1609"/>
                  </a:lnTo>
                  <a:lnTo>
                    <a:pt x="165" y="1602"/>
                  </a:lnTo>
                  <a:lnTo>
                    <a:pt x="161" y="1595"/>
                  </a:lnTo>
                  <a:lnTo>
                    <a:pt x="156" y="1590"/>
                  </a:lnTo>
                  <a:lnTo>
                    <a:pt x="149" y="1586"/>
                  </a:lnTo>
                  <a:lnTo>
                    <a:pt x="143" y="1581"/>
                  </a:lnTo>
                  <a:lnTo>
                    <a:pt x="137" y="1578"/>
                  </a:lnTo>
                  <a:lnTo>
                    <a:pt x="130" y="1574"/>
                  </a:lnTo>
                  <a:lnTo>
                    <a:pt x="123" y="1570"/>
                  </a:lnTo>
                  <a:lnTo>
                    <a:pt x="117" y="1566"/>
                  </a:lnTo>
                  <a:lnTo>
                    <a:pt x="111" y="1560"/>
                  </a:lnTo>
                  <a:lnTo>
                    <a:pt x="107" y="1556"/>
                  </a:lnTo>
                  <a:lnTo>
                    <a:pt x="103" y="1549"/>
                  </a:lnTo>
                  <a:lnTo>
                    <a:pt x="102" y="1542"/>
                  </a:lnTo>
                  <a:lnTo>
                    <a:pt x="102" y="1533"/>
                  </a:lnTo>
                  <a:lnTo>
                    <a:pt x="104" y="1524"/>
                  </a:lnTo>
                  <a:lnTo>
                    <a:pt x="104" y="1503"/>
                  </a:lnTo>
                  <a:lnTo>
                    <a:pt x="109" y="1486"/>
                  </a:lnTo>
                  <a:lnTo>
                    <a:pt x="117" y="1472"/>
                  </a:lnTo>
                  <a:lnTo>
                    <a:pt x="126" y="1459"/>
                  </a:lnTo>
                  <a:lnTo>
                    <a:pt x="139" y="1449"/>
                  </a:lnTo>
                  <a:lnTo>
                    <a:pt x="152" y="1441"/>
                  </a:lnTo>
                  <a:lnTo>
                    <a:pt x="166" y="1433"/>
                  </a:lnTo>
                  <a:lnTo>
                    <a:pt x="180" y="1425"/>
                  </a:lnTo>
                  <a:lnTo>
                    <a:pt x="195" y="1417"/>
                  </a:lnTo>
                  <a:lnTo>
                    <a:pt x="209" y="1409"/>
                  </a:lnTo>
                  <a:lnTo>
                    <a:pt x="222" y="1399"/>
                  </a:lnTo>
                  <a:lnTo>
                    <a:pt x="232" y="1388"/>
                  </a:lnTo>
                  <a:lnTo>
                    <a:pt x="241" y="1376"/>
                  </a:lnTo>
                  <a:lnTo>
                    <a:pt x="247" y="1361"/>
                  </a:lnTo>
                  <a:lnTo>
                    <a:pt x="249" y="1342"/>
                  </a:lnTo>
                  <a:lnTo>
                    <a:pt x="249" y="1322"/>
                  </a:lnTo>
                  <a:lnTo>
                    <a:pt x="254" y="1318"/>
                  </a:lnTo>
                  <a:lnTo>
                    <a:pt x="258" y="1315"/>
                  </a:lnTo>
                  <a:lnTo>
                    <a:pt x="264" y="1311"/>
                  </a:lnTo>
                  <a:lnTo>
                    <a:pt x="269" y="1308"/>
                  </a:lnTo>
                  <a:lnTo>
                    <a:pt x="272" y="1303"/>
                  </a:lnTo>
                  <a:lnTo>
                    <a:pt x="277" y="1299"/>
                  </a:lnTo>
                  <a:lnTo>
                    <a:pt x="280" y="1294"/>
                  </a:lnTo>
                  <a:lnTo>
                    <a:pt x="284" y="1289"/>
                  </a:lnTo>
                  <a:lnTo>
                    <a:pt x="287" y="1284"/>
                  </a:lnTo>
                  <a:lnTo>
                    <a:pt x="289" y="1278"/>
                  </a:lnTo>
                  <a:lnTo>
                    <a:pt x="291" y="1272"/>
                  </a:lnTo>
                  <a:lnTo>
                    <a:pt x="292" y="1265"/>
                  </a:lnTo>
                  <a:lnTo>
                    <a:pt x="293" y="1259"/>
                  </a:lnTo>
                  <a:lnTo>
                    <a:pt x="293" y="1253"/>
                  </a:lnTo>
                  <a:lnTo>
                    <a:pt x="292" y="1246"/>
                  </a:lnTo>
                  <a:lnTo>
                    <a:pt x="291" y="1240"/>
                  </a:lnTo>
                  <a:lnTo>
                    <a:pt x="291" y="1239"/>
                  </a:lnTo>
                  <a:lnTo>
                    <a:pt x="294" y="1235"/>
                  </a:lnTo>
                  <a:lnTo>
                    <a:pt x="298" y="1230"/>
                  </a:lnTo>
                  <a:lnTo>
                    <a:pt x="303" y="1224"/>
                  </a:lnTo>
                  <a:lnTo>
                    <a:pt x="310" y="1216"/>
                  </a:lnTo>
                  <a:lnTo>
                    <a:pt x="317" y="1208"/>
                  </a:lnTo>
                  <a:lnTo>
                    <a:pt x="325" y="1199"/>
                  </a:lnTo>
                  <a:lnTo>
                    <a:pt x="333" y="1189"/>
                  </a:lnTo>
                  <a:lnTo>
                    <a:pt x="341" y="1180"/>
                  </a:lnTo>
                  <a:lnTo>
                    <a:pt x="349" y="1171"/>
                  </a:lnTo>
                  <a:lnTo>
                    <a:pt x="356" y="1163"/>
                  </a:lnTo>
                  <a:lnTo>
                    <a:pt x="363" y="1155"/>
                  </a:lnTo>
                  <a:lnTo>
                    <a:pt x="369" y="1149"/>
                  </a:lnTo>
                  <a:lnTo>
                    <a:pt x="372" y="1143"/>
                  </a:lnTo>
                  <a:lnTo>
                    <a:pt x="376" y="1140"/>
                  </a:lnTo>
                  <a:lnTo>
                    <a:pt x="377" y="1140"/>
                  </a:lnTo>
                  <a:lnTo>
                    <a:pt x="375" y="1130"/>
                  </a:lnTo>
                  <a:lnTo>
                    <a:pt x="372" y="1122"/>
                  </a:lnTo>
                  <a:lnTo>
                    <a:pt x="370" y="1114"/>
                  </a:lnTo>
                  <a:lnTo>
                    <a:pt x="366" y="1106"/>
                  </a:lnTo>
                  <a:lnTo>
                    <a:pt x="363" y="1098"/>
                  </a:lnTo>
                  <a:lnTo>
                    <a:pt x="360" y="1089"/>
                  </a:lnTo>
                  <a:lnTo>
                    <a:pt x="356" y="1083"/>
                  </a:lnTo>
                  <a:lnTo>
                    <a:pt x="352" y="1076"/>
                  </a:lnTo>
                  <a:lnTo>
                    <a:pt x="347" y="1069"/>
                  </a:lnTo>
                  <a:lnTo>
                    <a:pt x="344" y="1062"/>
                  </a:lnTo>
                  <a:lnTo>
                    <a:pt x="339" y="1055"/>
                  </a:lnTo>
                  <a:lnTo>
                    <a:pt x="334" y="1048"/>
                  </a:lnTo>
                  <a:lnTo>
                    <a:pt x="330" y="1041"/>
                  </a:lnTo>
                  <a:lnTo>
                    <a:pt x="325" y="1034"/>
                  </a:lnTo>
                  <a:lnTo>
                    <a:pt x="322" y="1027"/>
                  </a:lnTo>
                  <a:lnTo>
                    <a:pt x="318" y="1021"/>
                  </a:lnTo>
                  <a:lnTo>
                    <a:pt x="315" y="1008"/>
                  </a:lnTo>
                  <a:lnTo>
                    <a:pt x="312" y="996"/>
                  </a:lnTo>
                  <a:lnTo>
                    <a:pt x="312" y="986"/>
                  </a:lnTo>
                  <a:lnTo>
                    <a:pt x="311" y="976"/>
                  </a:lnTo>
                  <a:lnTo>
                    <a:pt x="311" y="965"/>
                  </a:lnTo>
                  <a:lnTo>
                    <a:pt x="312" y="955"/>
                  </a:lnTo>
                  <a:lnTo>
                    <a:pt x="312" y="946"/>
                  </a:lnTo>
                  <a:lnTo>
                    <a:pt x="312" y="937"/>
                  </a:lnTo>
                  <a:lnTo>
                    <a:pt x="312" y="927"/>
                  </a:lnTo>
                  <a:lnTo>
                    <a:pt x="312" y="918"/>
                  </a:lnTo>
                  <a:lnTo>
                    <a:pt x="311" y="910"/>
                  </a:lnTo>
                  <a:lnTo>
                    <a:pt x="310" y="902"/>
                  </a:lnTo>
                  <a:lnTo>
                    <a:pt x="307" y="895"/>
                  </a:lnTo>
                  <a:lnTo>
                    <a:pt x="302" y="887"/>
                  </a:lnTo>
                  <a:lnTo>
                    <a:pt x="298" y="880"/>
                  </a:lnTo>
                  <a:lnTo>
                    <a:pt x="291" y="875"/>
                  </a:lnTo>
                  <a:lnTo>
                    <a:pt x="302" y="821"/>
                  </a:lnTo>
                  <a:lnTo>
                    <a:pt x="312" y="767"/>
                  </a:lnTo>
                  <a:lnTo>
                    <a:pt x="324" y="711"/>
                  </a:lnTo>
                  <a:lnTo>
                    <a:pt x="334" y="657"/>
                  </a:lnTo>
                  <a:lnTo>
                    <a:pt x="345" y="602"/>
                  </a:lnTo>
                  <a:lnTo>
                    <a:pt x="356" y="547"/>
                  </a:lnTo>
                  <a:lnTo>
                    <a:pt x="366" y="493"/>
                  </a:lnTo>
                  <a:lnTo>
                    <a:pt x="377" y="438"/>
                  </a:lnTo>
                  <a:lnTo>
                    <a:pt x="386" y="383"/>
                  </a:lnTo>
                  <a:lnTo>
                    <a:pt x="396" y="328"/>
                  </a:lnTo>
                  <a:lnTo>
                    <a:pt x="407" y="273"/>
                  </a:lnTo>
                  <a:lnTo>
                    <a:pt x="417" y="217"/>
                  </a:lnTo>
                  <a:lnTo>
                    <a:pt x="427" y="163"/>
                  </a:lnTo>
                  <a:lnTo>
                    <a:pt x="438" y="108"/>
                  </a:lnTo>
                  <a:lnTo>
                    <a:pt x="448" y="54"/>
                  </a:lnTo>
                  <a:lnTo>
                    <a:pt x="460" y="0"/>
                  </a:lnTo>
                  <a:lnTo>
                    <a:pt x="473" y="3"/>
                  </a:lnTo>
                  <a:lnTo>
                    <a:pt x="488" y="5"/>
                  </a:lnTo>
                  <a:lnTo>
                    <a:pt x="502" y="7"/>
                  </a:lnTo>
                  <a:lnTo>
                    <a:pt x="517" y="10"/>
                  </a:lnTo>
                  <a:lnTo>
                    <a:pt x="532" y="12"/>
                  </a:lnTo>
                  <a:lnTo>
                    <a:pt x="546" y="14"/>
                  </a:lnTo>
                  <a:lnTo>
                    <a:pt x="561" y="15"/>
                  </a:lnTo>
                  <a:lnTo>
                    <a:pt x="576" y="18"/>
                  </a:lnTo>
                  <a:lnTo>
                    <a:pt x="590" y="20"/>
                  </a:lnTo>
                  <a:lnTo>
                    <a:pt x="604" y="22"/>
                  </a:lnTo>
                  <a:lnTo>
                    <a:pt x="618" y="26"/>
                  </a:lnTo>
                  <a:lnTo>
                    <a:pt x="633" y="28"/>
                  </a:lnTo>
                  <a:lnTo>
                    <a:pt x="647" y="33"/>
                  </a:lnTo>
                  <a:lnTo>
                    <a:pt x="661" y="36"/>
                  </a:lnTo>
                  <a:lnTo>
                    <a:pt x="675" y="42"/>
                  </a:lnTo>
                  <a:lnTo>
                    <a:pt x="690" y="4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2" name="Freeform 20"/>
            <p:cNvSpPr>
              <a:spLocks/>
            </p:cNvSpPr>
            <p:nvPr/>
          </p:nvSpPr>
          <p:spPr bwMode="auto">
            <a:xfrm>
              <a:off x="2281" y="1215"/>
              <a:ext cx="599" cy="360"/>
            </a:xfrm>
            <a:custGeom>
              <a:avLst/>
              <a:gdLst>
                <a:gd name="T0" fmla="*/ 59 w 1797"/>
                <a:gd name="T1" fmla="*/ 1 h 1082"/>
                <a:gd name="T2" fmla="*/ 60 w 1797"/>
                <a:gd name="T3" fmla="*/ 2 h 1082"/>
                <a:gd name="T4" fmla="*/ 60 w 1797"/>
                <a:gd name="T5" fmla="*/ 4 h 1082"/>
                <a:gd name="T6" fmla="*/ 60 w 1797"/>
                <a:gd name="T7" fmla="*/ 6 h 1082"/>
                <a:gd name="T8" fmla="*/ 60 w 1797"/>
                <a:gd name="T9" fmla="*/ 7 h 1082"/>
                <a:gd name="T10" fmla="*/ 60 w 1797"/>
                <a:gd name="T11" fmla="*/ 9 h 1082"/>
                <a:gd name="T12" fmla="*/ 60 w 1797"/>
                <a:gd name="T13" fmla="*/ 10 h 1082"/>
                <a:gd name="T14" fmla="*/ 60 w 1797"/>
                <a:gd name="T15" fmla="*/ 12 h 1082"/>
                <a:gd name="T16" fmla="*/ 61 w 1797"/>
                <a:gd name="T17" fmla="*/ 14 h 1082"/>
                <a:gd name="T18" fmla="*/ 62 w 1797"/>
                <a:gd name="T19" fmla="*/ 16 h 1082"/>
                <a:gd name="T20" fmla="*/ 63 w 1797"/>
                <a:gd name="T21" fmla="*/ 18 h 1082"/>
                <a:gd name="T22" fmla="*/ 63 w 1797"/>
                <a:gd name="T23" fmla="*/ 20 h 1082"/>
                <a:gd name="T24" fmla="*/ 64 w 1797"/>
                <a:gd name="T25" fmla="*/ 22 h 1082"/>
                <a:gd name="T26" fmla="*/ 64 w 1797"/>
                <a:gd name="T27" fmla="*/ 25 h 1082"/>
                <a:gd name="T28" fmla="*/ 64 w 1797"/>
                <a:gd name="T29" fmla="*/ 27 h 1082"/>
                <a:gd name="T30" fmla="*/ 64 w 1797"/>
                <a:gd name="T31" fmla="*/ 29 h 1082"/>
                <a:gd name="T32" fmla="*/ 64 w 1797"/>
                <a:gd name="T33" fmla="*/ 31 h 1082"/>
                <a:gd name="T34" fmla="*/ 65 w 1797"/>
                <a:gd name="T35" fmla="*/ 32 h 1082"/>
                <a:gd name="T36" fmla="*/ 65 w 1797"/>
                <a:gd name="T37" fmla="*/ 33 h 1082"/>
                <a:gd name="T38" fmla="*/ 66 w 1797"/>
                <a:gd name="T39" fmla="*/ 34 h 1082"/>
                <a:gd name="T40" fmla="*/ 66 w 1797"/>
                <a:gd name="T41" fmla="*/ 35 h 1082"/>
                <a:gd name="T42" fmla="*/ 66 w 1797"/>
                <a:gd name="T43" fmla="*/ 36 h 1082"/>
                <a:gd name="T44" fmla="*/ 67 w 1797"/>
                <a:gd name="T45" fmla="*/ 37 h 1082"/>
                <a:gd name="T46" fmla="*/ 66 w 1797"/>
                <a:gd name="T47" fmla="*/ 38 h 1082"/>
                <a:gd name="T48" fmla="*/ 62 w 1797"/>
                <a:gd name="T49" fmla="*/ 39 h 1082"/>
                <a:gd name="T50" fmla="*/ 54 w 1797"/>
                <a:gd name="T51" fmla="*/ 40 h 1082"/>
                <a:gd name="T52" fmla="*/ 46 w 1797"/>
                <a:gd name="T53" fmla="*/ 40 h 1082"/>
                <a:gd name="T54" fmla="*/ 38 w 1797"/>
                <a:gd name="T55" fmla="*/ 40 h 1082"/>
                <a:gd name="T56" fmla="*/ 29 w 1797"/>
                <a:gd name="T57" fmla="*/ 40 h 1082"/>
                <a:gd name="T58" fmla="*/ 21 w 1797"/>
                <a:gd name="T59" fmla="*/ 40 h 1082"/>
                <a:gd name="T60" fmla="*/ 12 w 1797"/>
                <a:gd name="T61" fmla="*/ 40 h 1082"/>
                <a:gd name="T62" fmla="*/ 4 w 1797"/>
                <a:gd name="T63" fmla="*/ 39 h 1082"/>
                <a:gd name="T64" fmla="*/ 0 w 1797"/>
                <a:gd name="T65" fmla="*/ 39 h 1082"/>
                <a:gd name="T66" fmla="*/ 0 w 1797"/>
                <a:gd name="T67" fmla="*/ 35 h 1082"/>
                <a:gd name="T68" fmla="*/ 0 w 1797"/>
                <a:gd name="T69" fmla="*/ 30 h 1082"/>
                <a:gd name="T70" fmla="*/ 0 w 1797"/>
                <a:gd name="T71" fmla="*/ 23 h 1082"/>
                <a:gd name="T72" fmla="*/ 0 w 1797"/>
                <a:gd name="T73" fmla="*/ 16 h 1082"/>
                <a:gd name="T74" fmla="*/ 1 w 1797"/>
                <a:gd name="T75" fmla="*/ 9 h 1082"/>
                <a:gd name="T76" fmla="*/ 1 w 1797"/>
                <a:gd name="T77" fmla="*/ 4 h 1082"/>
                <a:gd name="T78" fmla="*/ 1 w 1797"/>
                <a:gd name="T79" fmla="*/ 0 h 1082"/>
                <a:gd name="T80" fmla="*/ 4 w 1797"/>
                <a:gd name="T81" fmla="*/ 0 h 1082"/>
                <a:gd name="T82" fmla="*/ 11 w 1797"/>
                <a:gd name="T83" fmla="*/ 0 h 1082"/>
                <a:gd name="T84" fmla="*/ 19 w 1797"/>
                <a:gd name="T85" fmla="*/ 0 h 1082"/>
                <a:gd name="T86" fmla="*/ 26 w 1797"/>
                <a:gd name="T87" fmla="*/ 1 h 1082"/>
                <a:gd name="T88" fmla="*/ 33 w 1797"/>
                <a:gd name="T89" fmla="*/ 1 h 1082"/>
                <a:gd name="T90" fmla="*/ 41 w 1797"/>
                <a:gd name="T91" fmla="*/ 0 h 1082"/>
                <a:gd name="T92" fmla="*/ 48 w 1797"/>
                <a:gd name="T93" fmla="*/ 0 h 1082"/>
                <a:gd name="T94" fmla="*/ 55 w 1797"/>
                <a:gd name="T95" fmla="*/ 0 h 108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797"/>
                <a:gd name="T145" fmla="*/ 0 h 1082"/>
                <a:gd name="T146" fmla="*/ 1797 w 1797"/>
                <a:gd name="T147" fmla="*/ 1082 h 108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797" h="1082">
                  <a:moveTo>
                    <a:pt x="1592" y="2"/>
                  </a:moveTo>
                  <a:lnTo>
                    <a:pt x="1600" y="23"/>
                  </a:lnTo>
                  <a:lnTo>
                    <a:pt x="1607" y="43"/>
                  </a:lnTo>
                  <a:lnTo>
                    <a:pt x="1613" y="64"/>
                  </a:lnTo>
                  <a:lnTo>
                    <a:pt x="1616" y="86"/>
                  </a:lnTo>
                  <a:lnTo>
                    <a:pt x="1620" y="107"/>
                  </a:lnTo>
                  <a:lnTo>
                    <a:pt x="1621" y="127"/>
                  </a:lnTo>
                  <a:lnTo>
                    <a:pt x="1622" y="149"/>
                  </a:lnTo>
                  <a:lnTo>
                    <a:pt x="1623" y="170"/>
                  </a:lnTo>
                  <a:lnTo>
                    <a:pt x="1623" y="192"/>
                  </a:lnTo>
                  <a:lnTo>
                    <a:pt x="1623" y="214"/>
                  </a:lnTo>
                  <a:lnTo>
                    <a:pt x="1624" y="235"/>
                  </a:lnTo>
                  <a:lnTo>
                    <a:pt x="1624" y="257"/>
                  </a:lnTo>
                  <a:lnTo>
                    <a:pt x="1625" y="279"/>
                  </a:lnTo>
                  <a:lnTo>
                    <a:pt x="1628" y="302"/>
                  </a:lnTo>
                  <a:lnTo>
                    <a:pt x="1631" y="324"/>
                  </a:lnTo>
                  <a:lnTo>
                    <a:pt x="1636" y="348"/>
                  </a:lnTo>
                  <a:lnTo>
                    <a:pt x="1652" y="372"/>
                  </a:lnTo>
                  <a:lnTo>
                    <a:pt x="1666" y="398"/>
                  </a:lnTo>
                  <a:lnTo>
                    <a:pt x="1677" y="425"/>
                  </a:lnTo>
                  <a:lnTo>
                    <a:pt x="1687" y="454"/>
                  </a:lnTo>
                  <a:lnTo>
                    <a:pt x="1695" y="481"/>
                  </a:lnTo>
                  <a:lnTo>
                    <a:pt x="1702" y="511"/>
                  </a:lnTo>
                  <a:lnTo>
                    <a:pt x="1708" y="540"/>
                  </a:lnTo>
                  <a:lnTo>
                    <a:pt x="1712" y="571"/>
                  </a:lnTo>
                  <a:lnTo>
                    <a:pt x="1715" y="601"/>
                  </a:lnTo>
                  <a:lnTo>
                    <a:pt x="1717" y="632"/>
                  </a:lnTo>
                  <a:lnTo>
                    <a:pt x="1720" y="663"/>
                  </a:lnTo>
                  <a:lnTo>
                    <a:pt x="1722" y="694"/>
                  </a:lnTo>
                  <a:lnTo>
                    <a:pt x="1723" y="725"/>
                  </a:lnTo>
                  <a:lnTo>
                    <a:pt x="1725" y="756"/>
                  </a:lnTo>
                  <a:lnTo>
                    <a:pt x="1726" y="787"/>
                  </a:lnTo>
                  <a:lnTo>
                    <a:pt x="1730" y="818"/>
                  </a:lnTo>
                  <a:lnTo>
                    <a:pt x="1737" y="830"/>
                  </a:lnTo>
                  <a:lnTo>
                    <a:pt x="1744" y="844"/>
                  </a:lnTo>
                  <a:lnTo>
                    <a:pt x="1751" y="857"/>
                  </a:lnTo>
                  <a:lnTo>
                    <a:pt x="1758" y="871"/>
                  </a:lnTo>
                  <a:lnTo>
                    <a:pt x="1764" y="883"/>
                  </a:lnTo>
                  <a:lnTo>
                    <a:pt x="1771" y="897"/>
                  </a:lnTo>
                  <a:lnTo>
                    <a:pt x="1777" y="911"/>
                  </a:lnTo>
                  <a:lnTo>
                    <a:pt x="1782" y="925"/>
                  </a:lnTo>
                  <a:lnTo>
                    <a:pt x="1786" y="938"/>
                  </a:lnTo>
                  <a:lnTo>
                    <a:pt x="1790" y="953"/>
                  </a:lnTo>
                  <a:lnTo>
                    <a:pt x="1793" y="968"/>
                  </a:lnTo>
                  <a:lnTo>
                    <a:pt x="1795" y="984"/>
                  </a:lnTo>
                  <a:lnTo>
                    <a:pt x="1797" y="1002"/>
                  </a:lnTo>
                  <a:lnTo>
                    <a:pt x="1797" y="1019"/>
                  </a:lnTo>
                  <a:lnTo>
                    <a:pt x="1795" y="1037"/>
                  </a:lnTo>
                  <a:lnTo>
                    <a:pt x="1794" y="1057"/>
                  </a:lnTo>
                  <a:lnTo>
                    <a:pt x="1687" y="1063"/>
                  </a:lnTo>
                  <a:lnTo>
                    <a:pt x="1580" y="1068"/>
                  </a:lnTo>
                  <a:lnTo>
                    <a:pt x="1470" y="1072"/>
                  </a:lnTo>
                  <a:lnTo>
                    <a:pt x="1360" y="1075"/>
                  </a:lnTo>
                  <a:lnTo>
                    <a:pt x="1248" y="1079"/>
                  </a:lnTo>
                  <a:lnTo>
                    <a:pt x="1134" y="1080"/>
                  </a:lnTo>
                  <a:lnTo>
                    <a:pt x="1021" y="1081"/>
                  </a:lnTo>
                  <a:lnTo>
                    <a:pt x="907" y="1082"/>
                  </a:lnTo>
                  <a:lnTo>
                    <a:pt x="792" y="1081"/>
                  </a:lnTo>
                  <a:lnTo>
                    <a:pt x="678" y="1080"/>
                  </a:lnTo>
                  <a:lnTo>
                    <a:pt x="563" y="1077"/>
                  </a:lnTo>
                  <a:lnTo>
                    <a:pt x="449" y="1075"/>
                  </a:lnTo>
                  <a:lnTo>
                    <a:pt x="335" y="1072"/>
                  </a:lnTo>
                  <a:lnTo>
                    <a:pt x="222" y="1068"/>
                  </a:lnTo>
                  <a:lnTo>
                    <a:pt x="110" y="1064"/>
                  </a:lnTo>
                  <a:lnTo>
                    <a:pt x="0" y="1059"/>
                  </a:lnTo>
                  <a:lnTo>
                    <a:pt x="0" y="1046"/>
                  </a:lnTo>
                  <a:lnTo>
                    <a:pt x="0" y="1013"/>
                  </a:lnTo>
                  <a:lnTo>
                    <a:pt x="1" y="960"/>
                  </a:lnTo>
                  <a:lnTo>
                    <a:pt x="2" y="892"/>
                  </a:lnTo>
                  <a:lnTo>
                    <a:pt x="4" y="813"/>
                  </a:lnTo>
                  <a:lnTo>
                    <a:pt x="5" y="724"/>
                  </a:lnTo>
                  <a:lnTo>
                    <a:pt x="8" y="627"/>
                  </a:lnTo>
                  <a:lnTo>
                    <a:pt x="10" y="529"/>
                  </a:lnTo>
                  <a:lnTo>
                    <a:pt x="11" y="431"/>
                  </a:lnTo>
                  <a:lnTo>
                    <a:pt x="13" y="334"/>
                  </a:lnTo>
                  <a:lnTo>
                    <a:pt x="15" y="245"/>
                  </a:lnTo>
                  <a:lnTo>
                    <a:pt x="17" y="165"/>
                  </a:lnTo>
                  <a:lnTo>
                    <a:pt x="18" y="97"/>
                  </a:lnTo>
                  <a:lnTo>
                    <a:pt x="19" y="45"/>
                  </a:lnTo>
                  <a:lnTo>
                    <a:pt x="19" y="11"/>
                  </a:lnTo>
                  <a:lnTo>
                    <a:pt x="20" y="0"/>
                  </a:lnTo>
                  <a:lnTo>
                    <a:pt x="112" y="3"/>
                  </a:lnTo>
                  <a:lnTo>
                    <a:pt x="208" y="7"/>
                  </a:lnTo>
                  <a:lnTo>
                    <a:pt x="304" y="9"/>
                  </a:lnTo>
                  <a:lnTo>
                    <a:pt x="402" y="11"/>
                  </a:lnTo>
                  <a:lnTo>
                    <a:pt x="501" y="12"/>
                  </a:lnTo>
                  <a:lnTo>
                    <a:pt x="601" y="14"/>
                  </a:lnTo>
                  <a:lnTo>
                    <a:pt x="701" y="15"/>
                  </a:lnTo>
                  <a:lnTo>
                    <a:pt x="802" y="15"/>
                  </a:lnTo>
                  <a:lnTo>
                    <a:pt x="902" y="15"/>
                  </a:lnTo>
                  <a:lnTo>
                    <a:pt x="1003" y="14"/>
                  </a:lnTo>
                  <a:lnTo>
                    <a:pt x="1103" y="12"/>
                  </a:lnTo>
                  <a:lnTo>
                    <a:pt x="1203" y="10"/>
                  </a:lnTo>
                  <a:lnTo>
                    <a:pt x="1302" y="9"/>
                  </a:lnTo>
                  <a:lnTo>
                    <a:pt x="1400" y="7"/>
                  </a:lnTo>
                  <a:lnTo>
                    <a:pt x="1497" y="4"/>
                  </a:lnTo>
                  <a:lnTo>
                    <a:pt x="1592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3" name="Freeform 21"/>
            <p:cNvSpPr>
              <a:spLocks/>
            </p:cNvSpPr>
            <p:nvPr/>
          </p:nvSpPr>
          <p:spPr bwMode="auto">
            <a:xfrm>
              <a:off x="4880" y="1243"/>
              <a:ext cx="156" cy="347"/>
            </a:xfrm>
            <a:custGeom>
              <a:avLst/>
              <a:gdLst>
                <a:gd name="T0" fmla="*/ 5 w 467"/>
                <a:gd name="T1" fmla="*/ 2 h 1040"/>
                <a:gd name="T2" fmla="*/ 6 w 467"/>
                <a:gd name="T3" fmla="*/ 5 h 1040"/>
                <a:gd name="T4" fmla="*/ 7 w 467"/>
                <a:gd name="T5" fmla="*/ 9 h 1040"/>
                <a:gd name="T6" fmla="*/ 8 w 467"/>
                <a:gd name="T7" fmla="*/ 11 h 1040"/>
                <a:gd name="T8" fmla="*/ 10 w 467"/>
                <a:gd name="T9" fmla="*/ 15 h 1040"/>
                <a:gd name="T10" fmla="*/ 11 w 467"/>
                <a:gd name="T11" fmla="*/ 20 h 1040"/>
                <a:gd name="T12" fmla="*/ 13 w 467"/>
                <a:gd name="T13" fmla="*/ 25 h 1040"/>
                <a:gd name="T14" fmla="*/ 16 w 467"/>
                <a:gd name="T15" fmla="*/ 29 h 1040"/>
                <a:gd name="T16" fmla="*/ 17 w 467"/>
                <a:gd name="T17" fmla="*/ 31 h 1040"/>
                <a:gd name="T18" fmla="*/ 17 w 467"/>
                <a:gd name="T19" fmla="*/ 32 h 1040"/>
                <a:gd name="T20" fmla="*/ 17 w 467"/>
                <a:gd name="T21" fmla="*/ 33 h 1040"/>
                <a:gd name="T22" fmla="*/ 17 w 467"/>
                <a:gd name="T23" fmla="*/ 33 h 1040"/>
                <a:gd name="T24" fmla="*/ 17 w 467"/>
                <a:gd name="T25" fmla="*/ 34 h 1040"/>
                <a:gd name="T26" fmla="*/ 16 w 467"/>
                <a:gd name="T27" fmla="*/ 35 h 1040"/>
                <a:gd name="T28" fmla="*/ 15 w 467"/>
                <a:gd name="T29" fmla="*/ 36 h 1040"/>
                <a:gd name="T30" fmla="*/ 15 w 467"/>
                <a:gd name="T31" fmla="*/ 35 h 1040"/>
                <a:gd name="T32" fmla="*/ 15 w 467"/>
                <a:gd name="T33" fmla="*/ 35 h 1040"/>
                <a:gd name="T34" fmla="*/ 14 w 467"/>
                <a:gd name="T35" fmla="*/ 36 h 1040"/>
                <a:gd name="T36" fmla="*/ 14 w 467"/>
                <a:gd name="T37" fmla="*/ 36 h 1040"/>
                <a:gd name="T38" fmla="*/ 14 w 467"/>
                <a:gd name="T39" fmla="*/ 37 h 1040"/>
                <a:gd name="T40" fmla="*/ 13 w 467"/>
                <a:gd name="T41" fmla="*/ 37 h 1040"/>
                <a:gd name="T42" fmla="*/ 13 w 467"/>
                <a:gd name="T43" fmla="*/ 37 h 1040"/>
                <a:gd name="T44" fmla="*/ 13 w 467"/>
                <a:gd name="T45" fmla="*/ 36 h 1040"/>
                <a:gd name="T46" fmla="*/ 12 w 467"/>
                <a:gd name="T47" fmla="*/ 36 h 1040"/>
                <a:gd name="T48" fmla="*/ 11 w 467"/>
                <a:gd name="T49" fmla="*/ 36 h 1040"/>
                <a:gd name="T50" fmla="*/ 7 w 467"/>
                <a:gd name="T51" fmla="*/ 37 h 1040"/>
                <a:gd name="T52" fmla="*/ 3 w 467"/>
                <a:gd name="T53" fmla="*/ 38 h 1040"/>
                <a:gd name="T54" fmla="*/ 2 w 467"/>
                <a:gd name="T55" fmla="*/ 39 h 1040"/>
                <a:gd name="T56" fmla="*/ 1 w 467"/>
                <a:gd name="T57" fmla="*/ 38 h 1040"/>
                <a:gd name="T58" fmla="*/ 1 w 467"/>
                <a:gd name="T59" fmla="*/ 37 h 1040"/>
                <a:gd name="T60" fmla="*/ 1 w 467"/>
                <a:gd name="T61" fmla="*/ 36 h 1040"/>
                <a:gd name="T62" fmla="*/ 0 w 467"/>
                <a:gd name="T63" fmla="*/ 35 h 1040"/>
                <a:gd name="T64" fmla="*/ 0 w 467"/>
                <a:gd name="T65" fmla="*/ 32 h 1040"/>
                <a:gd name="T66" fmla="*/ 0 w 467"/>
                <a:gd name="T67" fmla="*/ 28 h 1040"/>
                <a:gd name="T68" fmla="*/ 0 w 467"/>
                <a:gd name="T69" fmla="*/ 25 h 1040"/>
                <a:gd name="T70" fmla="*/ 1 w 467"/>
                <a:gd name="T71" fmla="*/ 22 h 1040"/>
                <a:gd name="T72" fmla="*/ 1 w 467"/>
                <a:gd name="T73" fmla="*/ 21 h 1040"/>
                <a:gd name="T74" fmla="*/ 0 w 467"/>
                <a:gd name="T75" fmla="*/ 20 h 1040"/>
                <a:gd name="T76" fmla="*/ 0 w 467"/>
                <a:gd name="T77" fmla="*/ 19 h 1040"/>
                <a:gd name="T78" fmla="*/ 0 w 467"/>
                <a:gd name="T79" fmla="*/ 18 h 1040"/>
                <a:gd name="T80" fmla="*/ 2 w 467"/>
                <a:gd name="T81" fmla="*/ 16 h 1040"/>
                <a:gd name="T82" fmla="*/ 2 w 467"/>
                <a:gd name="T83" fmla="*/ 12 h 1040"/>
                <a:gd name="T84" fmla="*/ 2 w 467"/>
                <a:gd name="T85" fmla="*/ 8 h 1040"/>
                <a:gd name="T86" fmla="*/ 2 w 467"/>
                <a:gd name="T87" fmla="*/ 5 h 1040"/>
                <a:gd name="T88" fmla="*/ 2 w 467"/>
                <a:gd name="T89" fmla="*/ 4 h 1040"/>
                <a:gd name="T90" fmla="*/ 2 w 467"/>
                <a:gd name="T91" fmla="*/ 3 h 1040"/>
                <a:gd name="T92" fmla="*/ 2 w 467"/>
                <a:gd name="T93" fmla="*/ 2 h 1040"/>
                <a:gd name="T94" fmla="*/ 2 w 467"/>
                <a:gd name="T95" fmla="*/ 2 h 1040"/>
                <a:gd name="T96" fmla="*/ 3 w 467"/>
                <a:gd name="T97" fmla="*/ 1 h 1040"/>
                <a:gd name="T98" fmla="*/ 3 w 467"/>
                <a:gd name="T99" fmla="*/ 0 h 1040"/>
                <a:gd name="T100" fmla="*/ 4 w 467"/>
                <a:gd name="T101" fmla="*/ 0 h 1040"/>
                <a:gd name="T102" fmla="*/ 5 w 467"/>
                <a:gd name="T103" fmla="*/ 0 h 104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67"/>
                <a:gd name="T157" fmla="*/ 0 h 1040"/>
                <a:gd name="T158" fmla="*/ 467 w 467"/>
                <a:gd name="T159" fmla="*/ 1040 h 104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67" h="1040">
                  <a:moveTo>
                    <a:pt x="122" y="0"/>
                  </a:moveTo>
                  <a:lnTo>
                    <a:pt x="121" y="13"/>
                  </a:lnTo>
                  <a:lnTo>
                    <a:pt x="122" y="29"/>
                  </a:lnTo>
                  <a:lnTo>
                    <a:pt x="126" y="46"/>
                  </a:lnTo>
                  <a:lnTo>
                    <a:pt x="130" y="67"/>
                  </a:lnTo>
                  <a:lnTo>
                    <a:pt x="135" y="88"/>
                  </a:lnTo>
                  <a:lnTo>
                    <a:pt x="142" y="111"/>
                  </a:lnTo>
                  <a:lnTo>
                    <a:pt x="149" y="136"/>
                  </a:lnTo>
                  <a:lnTo>
                    <a:pt x="157" y="161"/>
                  </a:lnTo>
                  <a:lnTo>
                    <a:pt x="165" y="185"/>
                  </a:lnTo>
                  <a:lnTo>
                    <a:pt x="173" y="209"/>
                  </a:lnTo>
                  <a:lnTo>
                    <a:pt x="180" y="232"/>
                  </a:lnTo>
                  <a:lnTo>
                    <a:pt x="188" y="254"/>
                  </a:lnTo>
                  <a:lnTo>
                    <a:pt x="195" y="275"/>
                  </a:lnTo>
                  <a:lnTo>
                    <a:pt x="200" y="292"/>
                  </a:lnTo>
                  <a:lnTo>
                    <a:pt x="205" y="308"/>
                  </a:lnTo>
                  <a:lnTo>
                    <a:pt x="208" y="322"/>
                  </a:lnTo>
                  <a:lnTo>
                    <a:pt x="228" y="353"/>
                  </a:lnTo>
                  <a:lnTo>
                    <a:pt x="244" y="384"/>
                  </a:lnTo>
                  <a:lnTo>
                    <a:pt x="258" y="416"/>
                  </a:lnTo>
                  <a:lnTo>
                    <a:pt x="270" y="449"/>
                  </a:lnTo>
                  <a:lnTo>
                    <a:pt x="280" y="481"/>
                  </a:lnTo>
                  <a:lnTo>
                    <a:pt x="289" y="515"/>
                  </a:lnTo>
                  <a:lnTo>
                    <a:pt x="297" y="547"/>
                  </a:lnTo>
                  <a:lnTo>
                    <a:pt x="306" y="580"/>
                  </a:lnTo>
                  <a:lnTo>
                    <a:pt x="314" y="611"/>
                  </a:lnTo>
                  <a:lnTo>
                    <a:pt x="326" y="643"/>
                  </a:lnTo>
                  <a:lnTo>
                    <a:pt x="337" y="674"/>
                  </a:lnTo>
                  <a:lnTo>
                    <a:pt x="352" y="704"/>
                  </a:lnTo>
                  <a:lnTo>
                    <a:pt x="370" y="733"/>
                  </a:lnTo>
                  <a:lnTo>
                    <a:pt x="391" y="762"/>
                  </a:lnTo>
                  <a:lnTo>
                    <a:pt x="418" y="788"/>
                  </a:lnTo>
                  <a:lnTo>
                    <a:pt x="449" y="815"/>
                  </a:lnTo>
                  <a:lnTo>
                    <a:pt x="449" y="823"/>
                  </a:lnTo>
                  <a:lnTo>
                    <a:pt x="450" y="831"/>
                  </a:lnTo>
                  <a:lnTo>
                    <a:pt x="450" y="838"/>
                  </a:lnTo>
                  <a:lnTo>
                    <a:pt x="451" y="843"/>
                  </a:lnTo>
                  <a:lnTo>
                    <a:pt x="451" y="850"/>
                  </a:lnTo>
                  <a:lnTo>
                    <a:pt x="452" y="855"/>
                  </a:lnTo>
                  <a:lnTo>
                    <a:pt x="453" y="860"/>
                  </a:lnTo>
                  <a:lnTo>
                    <a:pt x="454" y="865"/>
                  </a:lnTo>
                  <a:lnTo>
                    <a:pt x="454" y="870"/>
                  </a:lnTo>
                  <a:lnTo>
                    <a:pt x="456" y="874"/>
                  </a:lnTo>
                  <a:lnTo>
                    <a:pt x="458" y="880"/>
                  </a:lnTo>
                  <a:lnTo>
                    <a:pt x="459" y="885"/>
                  </a:lnTo>
                  <a:lnTo>
                    <a:pt x="460" y="890"/>
                  </a:lnTo>
                  <a:lnTo>
                    <a:pt x="462" y="896"/>
                  </a:lnTo>
                  <a:lnTo>
                    <a:pt x="465" y="902"/>
                  </a:lnTo>
                  <a:lnTo>
                    <a:pt x="467" y="910"/>
                  </a:lnTo>
                  <a:lnTo>
                    <a:pt x="462" y="912"/>
                  </a:lnTo>
                  <a:lnTo>
                    <a:pt x="457" y="917"/>
                  </a:lnTo>
                  <a:lnTo>
                    <a:pt x="452" y="921"/>
                  </a:lnTo>
                  <a:lnTo>
                    <a:pt x="446" y="926"/>
                  </a:lnTo>
                  <a:lnTo>
                    <a:pt x="441" y="932"/>
                  </a:lnTo>
                  <a:lnTo>
                    <a:pt x="435" y="937"/>
                  </a:lnTo>
                  <a:lnTo>
                    <a:pt x="429" y="942"/>
                  </a:lnTo>
                  <a:lnTo>
                    <a:pt x="424" y="948"/>
                  </a:lnTo>
                  <a:lnTo>
                    <a:pt x="419" y="951"/>
                  </a:lnTo>
                  <a:lnTo>
                    <a:pt x="414" y="955"/>
                  </a:lnTo>
                  <a:lnTo>
                    <a:pt x="410" y="958"/>
                  </a:lnTo>
                  <a:lnTo>
                    <a:pt x="406" y="959"/>
                  </a:lnTo>
                  <a:lnTo>
                    <a:pt x="403" y="959"/>
                  </a:lnTo>
                  <a:lnTo>
                    <a:pt x="400" y="958"/>
                  </a:lnTo>
                  <a:lnTo>
                    <a:pt x="399" y="956"/>
                  </a:lnTo>
                  <a:lnTo>
                    <a:pt x="399" y="951"/>
                  </a:lnTo>
                  <a:lnTo>
                    <a:pt x="398" y="949"/>
                  </a:lnTo>
                  <a:lnTo>
                    <a:pt x="397" y="949"/>
                  </a:lnTo>
                  <a:lnTo>
                    <a:pt x="396" y="950"/>
                  </a:lnTo>
                  <a:lnTo>
                    <a:pt x="393" y="952"/>
                  </a:lnTo>
                  <a:lnTo>
                    <a:pt x="391" y="955"/>
                  </a:lnTo>
                  <a:lnTo>
                    <a:pt x="389" y="958"/>
                  </a:lnTo>
                  <a:lnTo>
                    <a:pt x="387" y="963"/>
                  </a:lnTo>
                  <a:lnTo>
                    <a:pt x="384" y="967"/>
                  </a:lnTo>
                  <a:lnTo>
                    <a:pt x="381" y="971"/>
                  </a:lnTo>
                  <a:lnTo>
                    <a:pt x="378" y="975"/>
                  </a:lnTo>
                  <a:lnTo>
                    <a:pt x="375" y="979"/>
                  </a:lnTo>
                  <a:lnTo>
                    <a:pt x="373" y="983"/>
                  </a:lnTo>
                  <a:lnTo>
                    <a:pt x="370" y="986"/>
                  </a:lnTo>
                  <a:lnTo>
                    <a:pt x="368" y="988"/>
                  </a:lnTo>
                  <a:lnTo>
                    <a:pt x="367" y="989"/>
                  </a:lnTo>
                  <a:lnTo>
                    <a:pt x="366" y="990"/>
                  </a:lnTo>
                  <a:lnTo>
                    <a:pt x="364" y="991"/>
                  </a:lnTo>
                  <a:lnTo>
                    <a:pt x="360" y="993"/>
                  </a:lnTo>
                  <a:lnTo>
                    <a:pt x="358" y="993"/>
                  </a:lnTo>
                  <a:lnTo>
                    <a:pt x="355" y="993"/>
                  </a:lnTo>
                  <a:lnTo>
                    <a:pt x="353" y="990"/>
                  </a:lnTo>
                  <a:lnTo>
                    <a:pt x="350" y="988"/>
                  </a:lnTo>
                  <a:lnTo>
                    <a:pt x="347" y="986"/>
                  </a:lnTo>
                  <a:lnTo>
                    <a:pt x="345" y="982"/>
                  </a:lnTo>
                  <a:lnTo>
                    <a:pt x="343" y="980"/>
                  </a:lnTo>
                  <a:lnTo>
                    <a:pt x="341" y="977"/>
                  </a:lnTo>
                  <a:lnTo>
                    <a:pt x="338" y="973"/>
                  </a:lnTo>
                  <a:lnTo>
                    <a:pt x="336" y="971"/>
                  </a:lnTo>
                  <a:lnTo>
                    <a:pt x="335" y="968"/>
                  </a:lnTo>
                  <a:lnTo>
                    <a:pt x="334" y="966"/>
                  </a:lnTo>
                  <a:lnTo>
                    <a:pt x="334" y="965"/>
                  </a:lnTo>
                  <a:lnTo>
                    <a:pt x="330" y="965"/>
                  </a:lnTo>
                  <a:lnTo>
                    <a:pt x="321" y="967"/>
                  </a:lnTo>
                  <a:lnTo>
                    <a:pt x="306" y="971"/>
                  </a:lnTo>
                  <a:lnTo>
                    <a:pt x="288" y="977"/>
                  </a:lnTo>
                  <a:lnTo>
                    <a:pt x="267" y="982"/>
                  </a:lnTo>
                  <a:lnTo>
                    <a:pt x="242" y="988"/>
                  </a:lnTo>
                  <a:lnTo>
                    <a:pt x="216" y="995"/>
                  </a:lnTo>
                  <a:lnTo>
                    <a:pt x="190" y="1002"/>
                  </a:lnTo>
                  <a:lnTo>
                    <a:pt x="162" y="1009"/>
                  </a:lnTo>
                  <a:lnTo>
                    <a:pt x="137" y="1016"/>
                  </a:lnTo>
                  <a:lnTo>
                    <a:pt x="112" y="1021"/>
                  </a:lnTo>
                  <a:lnTo>
                    <a:pt x="91" y="1027"/>
                  </a:lnTo>
                  <a:lnTo>
                    <a:pt x="73" y="1033"/>
                  </a:lnTo>
                  <a:lnTo>
                    <a:pt x="58" y="1036"/>
                  </a:lnTo>
                  <a:lnTo>
                    <a:pt x="49" y="1039"/>
                  </a:lnTo>
                  <a:lnTo>
                    <a:pt x="46" y="1040"/>
                  </a:lnTo>
                  <a:lnTo>
                    <a:pt x="38" y="1033"/>
                  </a:lnTo>
                  <a:lnTo>
                    <a:pt x="32" y="1026"/>
                  </a:lnTo>
                  <a:lnTo>
                    <a:pt x="29" y="1020"/>
                  </a:lnTo>
                  <a:lnTo>
                    <a:pt x="27" y="1014"/>
                  </a:lnTo>
                  <a:lnTo>
                    <a:pt x="26" y="1010"/>
                  </a:lnTo>
                  <a:lnTo>
                    <a:pt x="24" y="1005"/>
                  </a:lnTo>
                  <a:lnTo>
                    <a:pt x="24" y="1001"/>
                  </a:lnTo>
                  <a:lnTo>
                    <a:pt x="24" y="996"/>
                  </a:lnTo>
                  <a:lnTo>
                    <a:pt x="24" y="991"/>
                  </a:lnTo>
                  <a:lnTo>
                    <a:pt x="24" y="987"/>
                  </a:lnTo>
                  <a:lnTo>
                    <a:pt x="24" y="982"/>
                  </a:lnTo>
                  <a:lnTo>
                    <a:pt x="24" y="977"/>
                  </a:lnTo>
                  <a:lnTo>
                    <a:pt x="22" y="971"/>
                  </a:lnTo>
                  <a:lnTo>
                    <a:pt x="20" y="965"/>
                  </a:lnTo>
                  <a:lnTo>
                    <a:pt x="15" y="959"/>
                  </a:lnTo>
                  <a:lnTo>
                    <a:pt x="11" y="952"/>
                  </a:lnTo>
                  <a:lnTo>
                    <a:pt x="8" y="932"/>
                  </a:lnTo>
                  <a:lnTo>
                    <a:pt x="7" y="911"/>
                  </a:lnTo>
                  <a:lnTo>
                    <a:pt x="6" y="888"/>
                  </a:lnTo>
                  <a:lnTo>
                    <a:pt x="5" y="865"/>
                  </a:lnTo>
                  <a:lnTo>
                    <a:pt x="3" y="841"/>
                  </a:lnTo>
                  <a:lnTo>
                    <a:pt x="1" y="817"/>
                  </a:lnTo>
                  <a:lnTo>
                    <a:pt x="1" y="793"/>
                  </a:lnTo>
                  <a:lnTo>
                    <a:pt x="0" y="767"/>
                  </a:lnTo>
                  <a:lnTo>
                    <a:pt x="1" y="743"/>
                  </a:lnTo>
                  <a:lnTo>
                    <a:pt x="1" y="718"/>
                  </a:lnTo>
                  <a:lnTo>
                    <a:pt x="4" y="694"/>
                  </a:lnTo>
                  <a:lnTo>
                    <a:pt x="6" y="670"/>
                  </a:lnTo>
                  <a:lnTo>
                    <a:pt x="9" y="647"/>
                  </a:lnTo>
                  <a:lnTo>
                    <a:pt x="15" y="625"/>
                  </a:lnTo>
                  <a:lnTo>
                    <a:pt x="21" y="603"/>
                  </a:lnTo>
                  <a:lnTo>
                    <a:pt x="29" y="584"/>
                  </a:lnTo>
                  <a:lnTo>
                    <a:pt x="26" y="579"/>
                  </a:lnTo>
                  <a:lnTo>
                    <a:pt x="22" y="573"/>
                  </a:lnTo>
                  <a:lnTo>
                    <a:pt x="20" y="569"/>
                  </a:lnTo>
                  <a:lnTo>
                    <a:pt x="17" y="563"/>
                  </a:lnTo>
                  <a:lnTo>
                    <a:pt x="16" y="557"/>
                  </a:lnTo>
                  <a:lnTo>
                    <a:pt x="15" y="551"/>
                  </a:lnTo>
                  <a:lnTo>
                    <a:pt x="14" y="546"/>
                  </a:lnTo>
                  <a:lnTo>
                    <a:pt x="13" y="540"/>
                  </a:lnTo>
                  <a:lnTo>
                    <a:pt x="13" y="533"/>
                  </a:lnTo>
                  <a:lnTo>
                    <a:pt x="13" y="527"/>
                  </a:lnTo>
                  <a:lnTo>
                    <a:pt x="12" y="520"/>
                  </a:lnTo>
                  <a:lnTo>
                    <a:pt x="12" y="515"/>
                  </a:lnTo>
                  <a:lnTo>
                    <a:pt x="12" y="508"/>
                  </a:lnTo>
                  <a:lnTo>
                    <a:pt x="12" y="502"/>
                  </a:lnTo>
                  <a:lnTo>
                    <a:pt x="12" y="495"/>
                  </a:lnTo>
                  <a:lnTo>
                    <a:pt x="12" y="489"/>
                  </a:lnTo>
                  <a:lnTo>
                    <a:pt x="27" y="478"/>
                  </a:lnTo>
                  <a:lnTo>
                    <a:pt x="38" y="463"/>
                  </a:lnTo>
                  <a:lnTo>
                    <a:pt x="47" y="445"/>
                  </a:lnTo>
                  <a:lnTo>
                    <a:pt x="54" y="424"/>
                  </a:lnTo>
                  <a:lnTo>
                    <a:pt x="59" y="402"/>
                  </a:lnTo>
                  <a:lnTo>
                    <a:pt x="61" y="377"/>
                  </a:lnTo>
                  <a:lnTo>
                    <a:pt x="62" y="352"/>
                  </a:lnTo>
                  <a:lnTo>
                    <a:pt x="62" y="325"/>
                  </a:lnTo>
                  <a:lnTo>
                    <a:pt x="61" y="298"/>
                  </a:lnTo>
                  <a:lnTo>
                    <a:pt x="59" y="270"/>
                  </a:lnTo>
                  <a:lnTo>
                    <a:pt x="57" y="244"/>
                  </a:lnTo>
                  <a:lnTo>
                    <a:pt x="53" y="217"/>
                  </a:lnTo>
                  <a:lnTo>
                    <a:pt x="51" y="192"/>
                  </a:lnTo>
                  <a:lnTo>
                    <a:pt x="50" y="169"/>
                  </a:lnTo>
                  <a:lnTo>
                    <a:pt x="49" y="148"/>
                  </a:lnTo>
                  <a:lnTo>
                    <a:pt x="50" y="130"/>
                  </a:lnTo>
                  <a:lnTo>
                    <a:pt x="49" y="126"/>
                  </a:lnTo>
                  <a:lnTo>
                    <a:pt x="49" y="123"/>
                  </a:lnTo>
                  <a:lnTo>
                    <a:pt x="47" y="119"/>
                  </a:lnTo>
                  <a:lnTo>
                    <a:pt x="47" y="115"/>
                  </a:lnTo>
                  <a:lnTo>
                    <a:pt x="47" y="109"/>
                  </a:lnTo>
                  <a:lnTo>
                    <a:pt x="47" y="103"/>
                  </a:lnTo>
                  <a:lnTo>
                    <a:pt x="47" y="98"/>
                  </a:lnTo>
                  <a:lnTo>
                    <a:pt x="47" y="92"/>
                  </a:lnTo>
                  <a:lnTo>
                    <a:pt x="47" y="86"/>
                  </a:lnTo>
                  <a:lnTo>
                    <a:pt x="49" y="79"/>
                  </a:lnTo>
                  <a:lnTo>
                    <a:pt x="50" y="72"/>
                  </a:lnTo>
                  <a:lnTo>
                    <a:pt x="51" y="67"/>
                  </a:lnTo>
                  <a:lnTo>
                    <a:pt x="52" y="60"/>
                  </a:lnTo>
                  <a:lnTo>
                    <a:pt x="54" y="54"/>
                  </a:lnTo>
                  <a:lnTo>
                    <a:pt x="57" y="48"/>
                  </a:lnTo>
                  <a:lnTo>
                    <a:pt x="60" y="43"/>
                  </a:lnTo>
                  <a:lnTo>
                    <a:pt x="62" y="38"/>
                  </a:lnTo>
                  <a:lnTo>
                    <a:pt x="66" y="33"/>
                  </a:lnTo>
                  <a:lnTo>
                    <a:pt x="68" y="30"/>
                  </a:lnTo>
                  <a:lnTo>
                    <a:pt x="72" y="25"/>
                  </a:lnTo>
                  <a:lnTo>
                    <a:pt x="74" y="22"/>
                  </a:lnTo>
                  <a:lnTo>
                    <a:pt x="77" y="18"/>
                  </a:lnTo>
                  <a:lnTo>
                    <a:pt x="81" y="15"/>
                  </a:lnTo>
                  <a:lnTo>
                    <a:pt x="84" y="13"/>
                  </a:lnTo>
                  <a:lnTo>
                    <a:pt x="88" y="9"/>
                  </a:lnTo>
                  <a:lnTo>
                    <a:pt x="91" y="7"/>
                  </a:lnTo>
                  <a:lnTo>
                    <a:pt x="96" y="5"/>
                  </a:lnTo>
                  <a:lnTo>
                    <a:pt x="99" y="2"/>
                  </a:lnTo>
                  <a:lnTo>
                    <a:pt x="105" y="1"/>
                  </a:lnTo>
                  <a:lnTo>
                    <a:pt x="109" y="0"/>
                  </a:lnTo>
                  <a:lnTo>
                    <a:pt x="115" y="0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4" name="Freeform 22"/>
            <p:cNvSpPr>
              <a:spLocks/>
            </p:cNvSpPr>
            <p:nvPr/>
          </p:nvSpPr>
          <p:spPr bwMode="auto">
            <a:xfrm>
              <a:off x="560" y="1285"/>
              <a:ext cx="741" cy="617"/>
            </a:xfrm>
            <a:custGeom>
              <a:avLst/>
              <a:gdLst>
                <a:gd name="T0" fmla="*/ 20 w 2221"/>
                <a:gd name="T1" fmla="*/ 1 h 1851"/>
                <a:gd name="T2" fmla="*/ 23 w 2221"/>
                <a:gd name="T3" fmla="*/ 4 h 1851"/>
                <a:gd name="T4" fmla="*/ 26 w 2221"/>
                <a:gd name="T5" fmla="*/ 7 h 1851"/>
                <a:gd name="T6" fmla="*/ 26 w 2221"/>
                <a:gd name="T7" fmla="*/ 10 h 1851"/>
                <a:gd name="T8" fmla="*/ 27 w 2221"/>
                <a:gd name="T9" fmla="*/ 12 h 1851"/>
                <a:gd name="T10" fmla="*/ 29 w 2221"/>
                <a:gd name="T11" fmla="*/ 14 h 1851"/>
                <a:gd name="T12" fmla="*/ 32 w 2221"/>
                <a:gd name="T13" fmla="*/ 14 h 1851"/>
                <a:gd name="T14" fmla="*/ 34 w 2221"/>
                <a:gd name="T15" fmla="*/ 13 h 1851"/>
                <a:gd name="T16" fmla="*/ 36 w 2221"/>
                <a:gd name="T17" fmla="*/ 13 h 1851"/>
                <a:gd name="T18" fmla="*/ 39 w 2221"/>
                <a:gd name="T19" fmla="*/ 14 h 1851"/>
                <a:gd name="T20" fmla="*/ 41 w 2221"/>
                <a:gd name="T21" fmla="*/ 15 h 1851"/>
                <a:gd name="T22" fmla="*/ 48 w 2221"/>
                <a:gd name="T23" fmla="*/ 15 h 1851"/>
                <a:gd name="T24" fmla="*/ 56 w 2221"/>
                <a:gd name="T25" fmla="*/ 15 h 1851"/>
                <a:gd name="T26" fmla="*/ 60 w 2221"/>
                <a:gd name="T27" fmla="*/ 15 h 1851"/>
                <a:gd name="T28" fmla="*/ 62 w 2221"/>
                <a:gd name="T29" fmla="*/ 14 h 1851"/>
                <a:gd name="T30" fmla="*/ 63 w 2221"/>
                <a:gd name="T31" fmla="*/ 15 h 1851"/>
                <a:gd name="T32" fmla="*/ 69 w 2221"/>
                <a:gd name="T33" fmla="*/ 16 h 1851"/>
                <a:gd name="T34" fmla="*/ 75 w 2221"/>
                <a:gd name="T35" fmla="*/ 18 h 1851"/>
                <a:gd name="T36" fmla="*/ 80 w 2221"/>
                <a:gd name="T37" fmla="*/ 19 h 1851"/>
                <a:gd name="T38" fmla="*/ 81 w 2221"/>
                <a:gd name="T39" fmla="*/ 20 h 1851"/>
                <a:gd name="T40" fmla="*/ 82 w 2221"/>
                <a:gd name="T41" fmla="*/ 22 h 1851"/>
                <a:gd name="T42" fmla="*/ 82 w 2221"/>
                <a:gd name="T43" fmla="*/ 23 h 1851"/>
                <a:gd name="T44" fmla="*/ 81 w 2221"/>
                <a:gd name="T45" fmla="*/ 25 h 1851"/>
                <a:gd name="T46" fmla="*/ 79 w 2221"/>
                <a:gd name="T47" fmla="*/ 27 h 1851"/>
                <a:gd name="T48" fmla="*/ 79 w 2221"/>
                <a:gd name="T49" fmla="*/ 28 h 1851"/>
                <a:gd name="T50" fmla="*/ 79 w 2221"/>
                <a:gd name="T51" fmla="*/ 29 h 1851"/>
                <a:gd name="T52" fmla="*/ 78 w 2221"/>
                <a:gd name="T53" fmla="*/ 30 h 1851"/>
                <a:gd name="T54" fmla="*/ 76 w 2221"/>
                <a:gd name="T55" fmla="*/ 33 h 1851"/>
                <a:gd name="T56" fmla="*/ 73 w 2221"/>
                <a:gd name="T57" fmla="*/ 35 h 1851"/>
                <a:gd name="T58" fmla="*/ 72 w 2221"/>
                <a:gd name="T59" fmla="*/ 38 h 1851"/>
                <a:gd name="T60" fmla="*/ 74 w 2221"/>
                <a:gd name="T61" fmla="*/ 39 h 1851"/>
                <a:gd name="T62" fmla="*/ 75 w 2221"/>
                <a:gd name="T63" fmla="*/ 40 h 1851"/>
                <a:gd name="T64" fmla="*/ 74 w 2221"/>
                <a:gd name="T65" fmla="*/ 42 h 1851"/>
                <a:gd name="T66" fmla="*/ 74 w 2221"/>
                <a:gd name="T67" fmla="*/ 43 h 1851"/>
                <a:gd name="T68" fmla="*/ 73 w 2221"/>
                <a:gd name="T69" fmla="*/ 44 h 1851"/>
                <a:gd name="T70" fmla="*/ 71 w 2221"/>
                <a:gd name="T71" fmla="*/ 54 h 1851"/>
                <a:gd name="T72" fmla="*/ 69 w 2221"/>
                <a:gd name="T73" fmla="*/ 66 h 1851"/>
                <a:gd name="T74" fmla="*/ 66 w 2221"/>
                <a:gd name="T75" fmla="*/ 68 h 1851"/>
                <a:gd name="T76" fmla="*/ 51 w 2221"/>
                <a:gd name="T77" fmla="*/ 65 h 1851"/>
                <a:gd name="T78" fmla="*/ 40 w 2221"/>
                <a:gd name="T79" fmla="*/ 63 h 1851"/>
                <a:gd name="T80" fmla="*/ 28 w 2221"/>
                <a:gd name="T81" fmla="*/ 60 h 1851"/>
                <a:gd name="T82" fmla="*/ 13 w 2221"/>
                <a:gd name="T83" fmla="*/ 57 h 1851"/>
                <a:gd name="T84" fmla="*/ 0 w 2221"/>
                <a:gd name="T85" fmla="*/ 53 h 1851"/>
                <a:gd name="T86" fmla="*/ 0 w 2221"/>
                <a:gd name="T87" fmla="*/ 50 h 1851"/>
                <a:gd name="T88" fmla="*/ 1 w 2221"/>
                <a:gd name="T89" fmla="*/ 47 h 1851"/>
                <a:gd name="T90" fmla="*/ 1 w 2221"/>
                <a:gd name="T91" fmla="*/ 43 h 1851"/>
                <a:gd name="T92" fmla="*/ 3 w 2221"/>
                <a:gd name="T93" fmla="*/ 38 h 1851"/>
                <a:gd name="T94" fmla="*/ 6 w 2221"/>
                <a:gd name="T95" fmla="*/ 34 h 1851"/>
                <a:gd name="T96" fmla="*/ 8 w 2221"/>
                <a:gd name="T97" fmla="*/ 29 h 1851"/>
                <a:gd name="T98" fmla="*/ 11 w 2221"/>
                <a:gd name="T99" fmla="*/ 20 h 1851"/>
                <a:gd name="T100" fmla="*/ 12 w 2221"/>
                <a:gd name="T101" fmla="*/ 16 h 1851"/>
                <a:gd name="T102" fmla="*/ 13 w 2221"/>
                <a:gd name="T103" fmla="*/ 15 h 1851"/>
                <a:gd name="T104" fmla="*/ 12 w 2221"/>
                <a:gd name="T105" fmla="*/ 13 h 1851"/>
                <a:gd name="T106" fmla="*/ 14 w 2221"/>
                <a:gd name="T107" fmla="*/ 12 h 1851"/>
                <a:gd name="T108" fmla="*/ 15 w 2221"/>
                <a:gd name="T109" fmla="*/ 8 h 1851"/>
                <a:gd name="T110" fmla="*/ 15 w 2221"/>
                <a:gd name="T111" fmla="*/ 5 h 1851"/>
                <a:gd name="T112" fmla="*/ 15 w 2221"/>
                <a:gd name="T113" fmla="*/ 3 h 1851"/>
                <a:gd name="T114" fmla="*/ 16 w 2221"/>
                <a:gd name="T115" fmla="*/ 1 h 185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221"/>
                <a:gd name="T175" fmla="*/ 0 h 1851"/>
                <a:gd name="T176" fmla="*/ 2221 w 2221"/>
                <a:gd name="T177" fmla="*/ 1851 h 185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221" h="1851">
                  <a:moveTo>
                    <a:pt x="451" y="0"/>
                  </a:moveTo>
                  <a:lnTo>
                    <a:pt x="471" y="1"/>
                  </a:lnTo>
                  <a:lnTo>
                    <a:pt x="489" y="5"/>
                  </a:lnTo>
                  <a:lnTo>
                    <a:pt x="507" y="10"/>
                  </a:lnTo>
                  <a:lnTo>
                    <a:pt x="524" y="18"/>
                  </a:lnTo>
                  <a:lnTo>
                    <a:pt x="539" y="28"/>
                  </a:lnTo>
                  <a:lnTo>
                    <a:pt x="554" y="38"/>
                  </a:lnTo>
                  <a:lnTo>
                    <a:pt x="569" y="51"/>
                  </a:lnTo>
                  <a:lnTo>
                    <a:pt x="583" y="63"/>
                  </a:lnTo>
                  <a:lnTo>
                    <a:pt x="596" y="76"/>
                  </a:lnTo>
                  <a:lnTo>
                    <a:pt x="610" y="90"/>
                  </a:lnTo>
                  <a:lnTo>
                    <a:pt x="624" y="103"/>
                  </a:lnTo>
                  <a:lnTo>
                    <a:pt x="638" y="117"/>
                  </a:lnTo>
                  <a:lnTo>
                    <a:pt x="651" y="131"/>
                  </a:lnTo>
                  <a:lnTo>
                    <a:pt x="665" y="144"/>
                  </a:lnTo>
                  <a:lnTo>
                    <a:pt x="681" y="155"/>
                  </a:lnTo>
                  <a:lnTo>
                    <a:pt x="697" y="167"/>
                  </a:lnTo>
                  <a:lnTo>
                    <a:pt x="699" y="179"/>
                  </a:lnTo>
                  <a:lnTo>
                    <a:pt x="700" y="192"/>
                  </a:lnTo>
                  <a:lnTo>
                    <a:pt x="701" y="206"/>
                  </a:lnTo>
                  <a:lnTo>
                    <a:pt x="701" y="220"/>
                  </a:lnTo>
                  <a:lnTo>
                    <a:pt x="702" y="233"/>
                  </a:lnTo>
                  <a:lnTo>
                    <a:pt x="703" y="246"/>
                  </a:lnTo>
                  <a:lnTo>
                    <a:pt x="704" y="260"/>
                  </a:lnTo>
                  <a:lnTo>
                    <a:pt x="706" y="272"/>
                  </a:lnTo>
                  <a:lnTo>
                    <a:pt x="708" y="285"/>
                  </a:lnTo>
                  <a:lnTo>
                    <a:pt x="711" y="296"/>
                  </a:lnTo>
                  <a:lnTo>
                    <a:pt x="716" y="308"/>
                  </a:lnTo>
                  <a:lnTo>
                    <a:pt x="722" y="319"/>
                  </a:lnTo>
                  <a:lnTo>
                    <a:pt x="729" y="330"/>
                  </a:lnTo>
                  <a:lnTo>
                    <a:pt x="738" y="339"/>
                  </a:lnTo>
                  <a:lnTo>
                    <a:pt x="748" y="347"/>
                  </a:lnTo>
                  <a:lnTo>
                    <a:pt x="761" y="355"/>
                  </a:lnTo>
                  <a:lnTo>
                    <a:pt x="771" y="359"/>
                  </a:lnTo>
                  <a:lnTo>
                    <a:pt x="781" y="362"/>
                  </a:lnTo>
                  <a:lnTo>
                    <a:pt x="792" y="365"/>
                  </a:lnTo>
                  <a:lnTo>
                    <a:pt x="803" y="369"/>
                  </a:lnTo>
                  <a:lnTo>
                    <a:pt x="814" y="371"/>
                  </a:lnTo>
                  <a:lnTo>
                    <a:pt x="825" y="373"/>
                  </a:lnTo>
                  <a:lnTo>
                    <a:pt x="835" y="375"/>
                  </a:lnTo>
                  <a:lnTo>
                    <a:pt x="847" y="376"/>
                  </a:lnTo>
                  <a:lnTo>
                    <a:pt x="857" y="376"/>
                  </a:lnTo>
                  <a:lnTo>
                    <a:pt x="869" y="376"/>
                  </a:lnTo>
                  <a:lnTo>
                    <a:pt x="879" y="375"/>
                  </a:lnTo>
                  <a:lnTo>
                    <a:pt x="891" y="372"/>
                  </a:lnTo>
                  <a:lnTo>
                    <a:pt x="901" y="369"/>
                  </a:lnTo>
                  <a:lnTo>
                    <a:pt x="911" y="364"/>
                  </a:lnTo>
                  <a:lnTo>
                    <a:pt x="922" y="359"/>
                  </a:lnTo>
                  <a:lnTo>
                    <a:pt x="932" y="352"/>
                  </a:lnTo>
                  <a:lnTo>
                    <a:pt x="941" y="355"/>
                  </a:lnTo>
                  <a:lnTo>
                    <a:pt x="952" y="357"/>
                  </a:lnTo>
                  <a:lnTo>
                    <a:pt x="962" y="360"/>
                  </a:lnTo>
                  <a:lnTo>
                    <a:pt x="973" y="361"/>
                  </a:lnTo>
                  <a:lnTo>
                    <a:pt x="984" y="362"/>
                  </a:lnTo>
                  <a:lnTo>
                    <a:pt x="995" y="363"/>
                  </a:lnTo>
                  <a:lnTo>
                    <a:pt x="1007" y="364"/>
                  </a:lnTo>
                  <a:lnTo>
                    <a:pt x="1017" y="365"/>
                  </a:lnTo>
                  <a:lnTo>
                    <a:pt x="1029" y="368"/>
                  </a:lnTo>
                  <a:lnTo>
                    <a:pt x="1038" y="370"/>
                  </a:lnTo>
                  <a:lnTo>
                    <a:pt x="1047" y="373"/>
                  </a:lnTo>
                  <a:lnTo>
                    <a:pt x="1056" y="378"/>
                  </a:lnTo>
                  <a:lnTo>
                    <a:pt x="1063" y="385"/>
                  </a:lnTo>
                  <a:lnTo>
                    <a:pt x="1070" y="392"/>
                  </a:lnTo>
                  <a:lnTo>
                    <a:pt x="1075" y="402"/>
                  </a:lnTo>
                  <a:lnTo>
                    <a:pt x="1079" y="414"/>
                  </a:lnTo>
                  <a:lnTo>
                    <a:pt x="1110" y="411"/>
                  </a:lnTo>
                  <a:lnTo>
                    <a:pt x="1142" y="410"/>
                  </a:lnTo>
                  <a:lnTo>
                    <a:pt x="1175" y="409"/>
                  </a:lnTo>
                  <a:lnTo>
                    <a:pt x="1207" y="408"/>
                  </a:lnTo>
                  <a:lnTo>
                    <a:pt x="1239" y="407"/>
                  </a:lnTo>
                  <a:lnTo>
                    <a:pt x="1271" y="406"/>
                  </a:lnTo>
                  <a:lnTo>
                    <a:pt x="1305" y="406"/>
                  </a:lnTo>
                  <a:lnTo>
                    <a:pt x="1337" y="404"/>
                  </a:lnTo>
                  <a:lnTo>
                    <a:pt x="1370" y="403"/>
                  </a:lnTo>
                  <a:lnTo>
                    <a:pt x="1402" y="403"/>
                  </a:lnTo>
                  <a:lnTo>
                    <a:pt x="1436" y="403"/>
                  </a:lnTo>
                  <a:lnTo>
                    <a:pt x="1469" y="403"/>
                  </a:lnTo>
                  <a:lnTo>
                    <a:pt x="1502" y="402"/>
                  </a:lnTo>
                  <a:lnTo>
                    <a:pt x="1534" y="402"/>
                  </a:lnTo>
                  <a:lnTo>
                    <a:pt x="1568" y="402"/>
                  </a:lnTo>
                  <a:lnTo>
                    <a:pt x="1602" y="403"/>
                  </a:lnTo>
                  <a:lnTo>
                    <a:pt x="1609" y="402"/>
                  </a:lnTo>
                  <a:lnTo>
                    <a:pt x="1616" y="401"/>
                  </a:lnTo>
                  <a:lnTo>
                    <a:pt x="1623" y="399"/>
                  </a:lnTo>
                  <a:lnTo>
                    <a:pt x="1630" y="396"/>
                  </a:lnTo>
                  <a:lnTo>
                    <a:pt x="1637" y="393"/>
                  </a:lnTo>
                  <a:lnTo>
                    <a:pt x="1643" y="390"/>
                  </a:lnTo>
                  <a:lnTo>
                    <a:pt x="1649" y="387"/>
                  </a:lnTo>
                  <a:lnTo>
                    <a:pt x="1656" y="385"/>
                  </a:lnTo>
                  <a:lnTo>
                    <a:pt x="1663" y="383"/>
                  </a:lnTo>
                  <a:lnTo>
                    <a:pt x="1669" y="381"/>
                  </a:lnTo>
                  <a:lnTo>
                    <a:pt x="1676" y="381"/>
                  </a:lnTo>
                  <a:lnTo>
                    <a:pt x="1682" y="383"/>
                  </a:lnTo>
                  <a:lnTo>
                    <a:pt x="1689" y="385"/>
                  </a:lnTo>
                  <a:lnTo>
                    <a:pt x="1694" y="388"/>
                  </a:lnTo>
                  <a:lnTo>
                    <a:pt x="1700" y="395"/>
                  </a:lnTo>
                  <a:lnTo>
                    <a:pt x="1706" y="403"/>
                  </a:lnTo>
                  <a:lnTo>
                    <a:pt x="1733" y="409"/>
                  </a:lnTo>
                  <a:lnTo>
                    <a:pt x="1762" y="416"/>
                  </a:lnTo>
                  <a:lnTo>
                    <a:pt x="1790" y="423"/>
                  </a:lnTo>
                  <a:lnTo>
                    <a:pt x="1818" y="430"/>
                  </a:lnTo>
                  <a:lnTo>
                    <a:pt x="1846" y="437"/>
                  </a:lnTo>
                  <a:lnTo>
                    <a:pt x="1875" y="442"/>
                  </a:lnTo>
                  <a:lnTo>
                    <a:pt x="1904" y="449"/>
                  </a:lnTo>
                  <a:lnTo>
                    <a:pt x="1932" y="455"/>
                  </a:lnTo>
                  <a:lnTo>
                    <a:pt x="1960" y="462"/>
                  </a:lnTo>
                  <a:lnTo>
                    <a:pt x="1989" y="468"/>
                  </a:lnTo>
                  <a:lnTo>
                    <a:pt x="2017" y="473"/>
                  </a:lnTo>
                  <a:lnTo>
                    <a:pt x="2046" y="478"/>
                  </a:lnTo>
                  <a:lnTo>
                    <a:pt x="2075" y="484"/>
                  </a:lnTo>
                  <a:lnTo>
                    <a:pt x="2104" y="488"/>
                  </a:lnTo>
                  <a:lnTo>
                    <a:pt x="2132" y="493"/>
                  </a:lnTo>
                  <a:lnTo>
                    <a:pt x="2162" y="498"/>
                  </a:lnTo>
                  <a:lnTo>
                    <a:pt x="2166" y="504"/>
                  </a:lnTo>
                  <a:lnTo>
                    <a:pt x="2169" y="511"/>
                  </a:lnTo>
                  <a:lnTo>
                    <a:pt x="2174" y="518"/>
                  </a:lnTo>
                  <a:lnTo>
                    <a:pt x="2178" y="526"/>
                  </a:lnTo>
                  <a:lnTo>
                    <a:pt x="2183" y="533"/>
                  </a:lnTo>
                  <a:lnTo>
                    <a:pt x="2188" y="540"/>
                  </a:lnTo>
                  <a:lnTo>
                    <a:pt x="2191" y="547"/>
                  </a:lnTo>
                  <a:lnTo>
                    <a:pt x="2196" y="554"/>
                  </a:lnTo>
                  <a:lnTo>
                    <a:pt x="2200" y="561"/>
                  </a:lnTo>
                  <a:lnTo>
                    <a:pt x="2204" y="568"/>
                  </a:lnTo>
                  <a:lnTo>
                    <a:pt x="2207" y="576"/>
                  </a:lnTo>
                  <a:lnTo>
                    <a:pt x="2210" y="583"/>
                  </a:lnTo>
                  <a:lnTo>
                    <a:pt x="2214" y="591"/>
                  </a:lnTo>
                  <a:lnTo>
                    <a:pt x="2216" y="599"/>
                  </a:lnTo>
                  <a:lnTo>
                    <a:pt x="2219" y="608"/>
                  </a:lnTo>
                  <a:lnTo>
                    <a:pt x="2221" y="617"/>
                  </a:lnTo>
                  <a:lnTo>
                    <a:pt x="2220" y="617"/>
                  </a:lnTo>
                  <a:lnTo>
                    <a:pt x="2216" y="620"/>
                  </a:lnTo>
                  <a:lnTo>
                    <a:pt x="2213" y="626"/>
                  </a:lnTo>
                  <a:lnTo>
                    <a:pt x="2207" y="632"/>
                  </a:lnTo>
                  <a:lnTo>
                    <a:pt x="2200" y="640"/>
                  </a:lnTo>
                  <a:lnTo>
                    <a:pt x="2193" y="648"/>
                  </a:lnTo>
                  <a:lnTo>
                    <a:pt x="2185" y="657"/>
                  </a:lnTo>
                  <a:lnTo>
                    <a:pt x="2177" y="666"/>
                  </a:lnTo>
                  <a:lnTo>
                    <a:pt x="2169" y="676"/>
                  </a:lnTo>
                  <a:lnTo>
                    <a:pt x="2161" y="685"/>
                  </a:lnTo>
                  <a:lnTo>
                    <a:pt x="2154" y="693"/>
                  </a:lnTo>
                  <a:lnTo>
                    <a:pt x="2147" y="701"/>
                  </a:lnTo>
                  <a:lnTo>
                    <a:pt x="2142" y="707"/>
                  </a:lnTo>
                  <a:lnTo>
                    <a:pt x="2138" y="712"/>
                  </a:lnTo>
                  <a:lnTo>
                    <a:pt x="2135" y="716"/>
                  </a:lnTo>
                  <a:lnTo>
                    <a:pt x="2135" y="717"/>
                  </a:lnTo>
                  <a:lnTo>
                    <a:pt x="2136" y="723"/>
                  </a:lnTo>
                  <a:lnTo>
                    <a:pt x="2136" y="730"/>
                  </a:lnTo>
                  <a:lnTo>
                    <a:pt x="2136" y="736"/>
                  </a:lnTo>
                  <a:lnTo>
                    <a:pt x="2136" y="742"/>
                  </a:lnTo>
                  <a:lnTo>
                    <a:pt x="2135" y="749"/>
                  </a:lnTo>
                  <a:lnTo>
                    <a:pt x="2132" y="755"/>
                  </a:lnTo>
                  <a:lnTo>
                    <a:pt x="2130" y="761"/>
                  </a:lnTo>
                  <a:lnTo>
                    <a:pt x="2128" y="766"/>
                  </a:lnTo>
                  <a:lnTo>
                    <a:pt x="2124" y="771"/>
                  </a:lnTo>
                  <a:lnTo>
                    <a:pt x="2121" y="776"/>
                  </a:lnTo>
                  <a:lnTo>
                    <a:pt x="2116" y="780"/>
                  </a:lnTo>
                  <a:lnTo>
                    <a:pt x="2112" y="785"/>
                  </a:lnTo>
                  <a:lnTo>
                    <a:pt x="2107" y="788"/>
                  </a:lnTo>
                  <a:lnTo>
                    <a:pt x="2102" y="792"/>
                  </a:lnTo>
                  <a:lnTo>
                    <a:pt x="2098" y="795"/>
                  </a:lnTo>
                  <a:lnTo>
                    <a:pt x="2093" y="799"/>
                  </a:lnTo>
                  <a:lnTo>
                    <a:pt x="2093" y="819"/>
                  </a:lnTo>
                  <a:lnTo>
                    <a:pt x="2091" y="838"/>
                  </a:lnTo>
                  <a:lnTo>
                    <a:pt x="2085" y="853"/>
                  </a:lnTo>
                  <a:lnTo>
                    <a:pt x="2076" y="865"/>
                  </a:lnTo>
                  <a:lnTo>
                    <a:pt x="2066" y="876"/>
                  </a:lnTo>
                  <a:lnTo>
                    <a:pt x="2053" y="886"/>
                  </a:lnTo>
                  <a:lnTo>
                    <a:pt x="2039" y="894"/>
                  </a:lnTo>
                  <a:lnTo>
                    <a:pt x="2024" y="902"/>
                  </a:lnTo>
                  <a:lnTo>
                    <a:pt x="2010" y="910"/>
                  </a:lnTo>
                  <a:lnTo>
                    <a:pt x="1996" y="918"/>
                  </a:lnTo>
                  <a:lnTo>
                    <a:pt x="1983" y="926"/>
                  </a:lnTo>
                  <a:lnTo>
                    <a:pt x="1970" y="936"/>
                  </a:lnTo>
                  <a:lnTo>
                    <a:pt x="1961" y="949"/>
                  </a:lnTo>
                  <a:lnTo>
                    <a:pt x="1953" y="963"/>
                  </a:lnTo>
                  <a:lnTo>
                    <a:pt x="1948" y="980"/>
                  </a:lnTo>
                  <a:lnTo>
                    <a:pt x="1948" y="1001"/>
                  </a:lnTo>
                  <a:lnTo>
                    <a:pt x="1946" y="1010"/>
                  </a:lnTo>
                  <a:lnTo>
                    <a:pt x="1946" y="1019"/>
                  </a:lnTo>
                  <a:lnTo>
                    <a:pt x="1947" y="1026"/>
                  </a:lnTo>
                  <a:lnTo>
                    <a:pt x="1951" y="1033"/>
                  </a:lnTo>
                  <a:lnTo>
                    <a:pt x="1955" y="1037"/>
                  </a:lnTo>
                  <a:lnTo>
                    <a:pt x="1961" y="1043"/>
                  </a:lnTo>
                  <a:lnTo>
                    <a:pt x="1967" y="1047"/>
                  </a:lnTo>
                  <a:lnTo>
                    <a:pt x="1974" y="1051"/>
                  </a:lnTo>
                  <a:lnTo>
                    <a:pt x="1981" y="1055"/>
                  </a:lnTo>
                  <a:lnTo>
                    <a:pt x="1987" y="1058"/>
                  </a:lnTo>
                  <a:lnTo>
                    <a:pt x="1993" y="1063"/>
                  </a:lnTo>
                  <a:lnTo>
                    <a:pt x="2000" y="1067"/>
                  </a:lnTo>
                  <a:lnTo>
                    <a:pt x="2005" y="1072"/>
                  </a:lnTo>
                  <a:lnTo>
                    <a:pt x="2009" y="1079"/>
                  </a:lnTo>
                  <a:lnTo>
                    <a:pt x="2013" y="1086"/>
                  </a:lnTo>
                  <a:lnTo>
                    <a:pt x="2015" y="1094"/>
                  </a:lnTo>
                  <a:lnTo>
                    <a:pt x="2009" y="1098"/>
                  </a:lnTo>
                  <a:lnTo>
                    <a:pt x="2006" y="1104"/>
                  </a:lnTo>
                  <a:lnTo>
                    <a:pt x="2002" y="1110"/>
                  </a:lnTo>
                  <a:lnTo>
                    <a:pt x="2000" y="1117"/>
                  </a:lnTo>
                  <a:lnTo>
                    <a:pt x="1998" y="1124"/>
                  </a:lnTo>
                  <a:lnTo>
                    <a:pt x="1996" y="1132"/>
                  </a:lnTo>
                  <a:lnTo>
                    <a:pt x="1994" y="1139"/>
                  </a:lnTo>
                  <a:lnTo>
                    <a:pt x="1993" y="1147"/>
                  </a:lnTo>
                  <a:lnTo>
                    <a:pt x="1992" y="1154"/>
                  </a:lnTo>
                  <a:lnTo>
                    <a:pt x="1990" y="1160"/>
                  </a:lnTo>
                  <a:lnTo>
                    <a:pt x="1989" y="1167"/>
                  </a:lnTo>
                  <a:lnTo>
                    <a:pt x="1985" y="1173"/>
                  </a:lnTo>
                  <a:lnTo>
                    <a:pt x="1982" y="1179"/>
                  </a:lnTo>
                  <a:lnTo>
                    <a:pt x="1978" y="1185"/>
                  </a:lnTo>
                  <a:lnTo>
                    <a:pt x="1973" y="1188"/>
                  </a:lnTo>
                  <a:lnTo>
                    <a:pt x="1967" y="1193"/>
                  </a:lnTo>
                  <a:lnTo>
                    <a:pt x="1964" y="1199"/>
                  </a:lnTo>
                  <a:lnTo>
                    <a:pt x="1961" y="1220"/>
                  </a:lnTo>
                  <a:lnTo>
                    <a:pt x="1955" y="1252"/>
                  </a:lnTo>
                  <a:lnTo>
                    <a:pt x="1947" y="1295"/>
                  </a:lnTo>
                  <a:lnTo>
                    <a:pt x="1938" y="1344"/>
                  </a:lnTo>
                  <a:lnTo>
                    <a:pt x="1928" y="1401"/>
                  </a:lnTo>
                  <a:lnTo>
                    <a:pt x="1916" y="1460"/>
                  </a:lnTo>
                  <a:lnTo>
                    <a:pt x="1905" y="1521"/>
                  </a:lnTo>
                  <a:lnTo>
                    <a:pt x="1893" y="1582"/>
                  </a:lnTo>
                  <a:lnTo>
                    <a:pt x="1882" y="1642"/>
                  </a:lnTo>
                  <a:lnTo>
                    <a:pt x="1871" y="1698"/>
                  </a:lnTo>
                  <a:lnTo>
                    <a:pt x="1862" y="1747"/>
                  </a:lnTo>
                  <a:lnTo>
                    <a:pt x="1854" y="1790"/>
                  </a:lnTo>
                  <a:lnTo>
                    <a:pt x="1848" y="1822"/>
                  </a:lnTo>
                  <a:lnTo>
                    <a:pt x="1845" y="1843"/>
                  </a:lnTo>
                  <a:lnTo>
                    <a:pt x="1844" y="1851"/>
                  </a:lnTo>
                  <a:lnTo>
                    <a:pt x="1835" y="1849"/>
                  </a:lnTo>
                  <a:lnTo>
                    <a:pt x="1810" y="1844"/>
                  </a:lnTo>
                  <a:lnTo>
                    <a:pt x="1772" y="1837"/>
                  </a:lnTo>
                  <a:lnTo>
                    <a:pt x="1723" y="1828"/>
                  </a:lnTo>
                  <a:lnTo>
                    <a:pt x="1664" y="1818"/>
                  </a:lnTo>
                  <a:lnTo>
                    <a:pt x="1600" y="1806"/>
                  </a:lnTo>
                  <a:lnTo>
                    <a:pt x="1530" y="1793"/>
                  </a:lnTo>
                  <a:lnTo>
                    <a:pt x="1459" y="1781"/>
                  </a:lnTo>
                  <a:lnTo>
                    <a:pt x="1387" y="1767"/>
                  </a:lnTo>
                  <a:lnTo>
                    <a:pt x="1317" y="1754"/>
                  </a:lnTo>
                  <a:lnTo>
                    <a:pt x="1253" y="1743"/>
                  </a:lnTo>
                  <a:lnTo>
                    <a:pt x="1194" y="1733"/>
                  </a:lnTo>
                  <a:lnTo>
                    <a:pt x="1145" y="1723"/>
                  </a:lnTo>
                  <a:lnTo>
                    <a:pt x="1107" y="1716"/>
                  </a:lnTo>
                  <a:lnTo>
                    <a:pt x="1083" y="1712"/>
                  </a:lnTo>
                  <a:lnTo>
                    <a:pt x="1075" y="1711"/>
                  </a:lnTo>
                  <a:lnTo>
                    <a:pt x="1008" y="1695"/>
                  </a:lnTo>
                  <a:lnTo>
                    <a:pt x="942" y="1680"/>
                  </a:lnTo>
                  <a:lnTo>
                    <a:pt x="876" y="1664"/>
                  </a:lnTo>
                  <a:lnTo>
                    <a:pt x="809" y="1649"/>
                  </a:lnTo>
                  <a:lnTo>
                    <a:pt x="742" y="1633"/>
                  </a:lnTo>
                  <a:lnTo>
                    <a:pt x="676" y="1615"/>
                  </a:lnTo>
                  <a:lnTo>
                    <a:pt x="608" y="1599"/>
                  </a:lnTo>
                  <a:lnTo>
                    <a:pt x="541" y="1582"/>
                  </a:lnTo>
                  <a:lnTo>
                    <a:pt x="473" y="1566"/>
                  </a:lnTo>
                  <a:lnTo>
                    <a:pt x="405" y="1549"/>
                  </a:lnTo>
                  <a:lnTo>
                    <a:pt x="339" y="1531"/>
                  </a:lnTo>
                  <a:lnTo>
                    <a:pt x="271" y="1514"/>
                  </a:lnTo>
                  <a:lnTo>
                    <a:pt x="203" y="1496"/>
                  </a:lnTo>
                  <a:lnTo>
                    <a:pt x="136" y="1479"/>
                  </a:lnTo>
                  <a:lnTo>
                    <a:pt x="69" y="1461"/>
                  </a:lnTo>
                  <a:lnTo>
                    <a:pt x="2" y="1444"/>
                  </a:lnTo>
                  <a:lnTo>
                    <a:pt x="0" y="1428"/>
                  </a:lnTo>
                  <a:lnTo>
                    <a:pt x="0" y="1412"/>
                  </a:lnTo>
                  <a:lnTo>
                    <a:pt x="1" y="1397"/>
                  </a:lnTo>
                  <a:lnTo>
                    <a:pt x="2" y="1383"/>
                  </a:lnTo>
                  <a:lnTo>
                    <a:pt x="5" y="1368"/>
                  </a:lnTo>
                  <a:lnTo>
                    <a:pt x="8" y="1355"/>
                  </a:lnTo>
                  <a:lnTo>
                    <a:pt x="11" y="1341"/>
                  </a:lnTo>
                  <a:lnTo>
                    <a:pt x="15" y="1327"/>
                  </a:lnTo>
                  <a:lnTo>
                    <a:pt x="18" y="1312"/>
                  </a:lnTo>
                  <a:lnTo>
                    <a:pt x="20" y="1298"/>
                  </a:lnTo>
                  <a:lnTo>
                    <a:pt x="21" y="1284"/>
                  </a:lnTo>
                  <a:lnTo>
                    <a:pt x="23" y="1271"/>
                  </a:lnTo>
                  <a:lnTo>
                    <a:pt x="23" y="1257"/>
                  </a:lnTo>
                  <a:lnTo>
                    <a:pt x="20" y="1242"/>
                  </a:lnTo>
                  <a:lnTo>
                    <a:pt x="17" y="1227"/>
                  </a:lnTo>
                  <a:lnTo>
                    <a:pt x="12" y="1213"/>
                  </a:lnTo>
                  <a:lnTo>
                    <a:pt x="20" y="1193"/>
                  </a:lnTo>
                  <a:lnTo>
                    <a:pt x="28" y="1172"/>
                  </a:lnTo>
                  <a:lnTo>
                    <a:pt x="35" y="1151"/>
                  </a:lnTo>
                  <a:lnTo>
                    <a:pt x="43" y="1131"/>
                  </a:lnTo>
                  <a:lnTo>
                    <a:pt x="51" y="1111"/>
                  </a:lnTo>
                  <a:lnTo>
                    <a:pt x="59" y="1090"/>
                  </a:lnTo>
                  <a:lnTo>
                    <a:pt x="67" y="1070"/>
                  </a:lnTo>
                  <a:lnTo>
                    <a:pt x="77" y="1050"/>
                  </a:lnTo>
                  <a:lnTo>
                    <a:pt x="86" y="1029"/>
                  </a:lnTo>
                  <a:lnTo>
                    <a:pt x="96" y="1010"/>
                  </a:lnTo>
                  <a:lnTo>
                    <a:pt x="107" y="990"/>
                  </a:lnTo>
                  <a:lnTo>
                    <a:pt x="117" y="972"/>
                  </a:lnTo>
                  <a:lnTo>
                    <a:pt x="130" y="952"/>
                  </a:lnTo>
                  <a:lnTo>
                    <a:pt x="143" y="934"/>
                  </a:lnTo>
                  <a:lnTo>
                    <a:pt x="157" y="917"/>
                  </a:lnTo>
                  <a:lnTo>
                    <a:pt x="173" y="900"/>
                  </a:lnTo>
                  <a:lnTo>
                    <a:pt x="174" y="894"/>
                  </a:lnTo>
                  <a:lnTo>
                    <a:pt x="179" y="879"/>
                  </a:lnTo>
                  <a:lnTo>
                    <a:pt x="187" y="856"/>
                  </a:lnTo>
                  <a:lnTo>
                    <a:pt x="196" y="826"/>
                  </a:lnTo>
                  <a:lnTo>
                    <a:pt x="208" y="790"/>
                  </a:lnTo>
                  <a:lnTo>
                    <a:pt x="222" y="750"/>
                  </a:lnTo>
                  <a:lnTo>
                    <a:pt x="235" y="708"/>
                  </a:lnTo>
                  <a:lnTo>
                    <a:pt x="249" y="664"/>
                  </a:lnTo>
                  <a:lnTo>
                    <a:pt x="263" y="620"/>
                  </a:lnTo>
                  <a:lnTo>
                    <a:pt x="277" y="578"/>
                  </a:lnTo>
                  <a:lnTo>
                    <a:pt x="290" y="538"/>
                  </a:lnTo>
                  <a:lnTo>
                    <a:pt x="302" y="502"/>
                  </a:lnTo>
                  <a:lnTo>
                    <a:pt x="311" y="472"/>
                  </a:lnTo>
                  <a:lnTo>
                    <a:pt x="319" y="449"/>
                  </a:lnTo>
                  <a:lnTo>
                    <a:pt x="324" y="434"/>
                  </a:lnTo>
                  <a:lnTo>
                    <a:pt x="326" y="430"/>
                  </a:lnTo>
                  <a:lnTo>
                    <a:pt x="333" y="425"/>
                  </a:lnTo>
                  <a:lnTo>
                    <a:pt x="339" y="422"/>
                  </a:lnTo>
                  <a:lnTo>
                    <a:pt x="342" y="417"/>
                  </a:lnTo>
                  <a:lnTo>
                    <a:pt x="345" y="413"/>
                  </a:lnTo>
                  <a:lnTo>
                    <a:pt x="346" y="408"/>
                  </a:lnTo>
                  <a:lnTo>
                    <a:pt x="346" y="402"/>
                  </a:lnTo>
                  <a:lnTo>
                    <a:pt x="345" y="396"/>
                  </a:lnTo>
                  <a:lnTo>
                    <a:pt x="343" y="391"/>
                  </a:lnTo>
                  <a:lnTo>
                    <a:pt x="341" y="384"/>
                  </a:lnTo>
                  <a:lnTo>
                    <a:pt x="339" y="378"/>
                  </a:lnTo>
                  <a:lnTo>
                    <a:pt x="338" y="371"/>
                  </a:lnTo>
                  <a:lnTo>
                    <a:pt x="335" y="365"/>
                  </a:lnTo>
                  <a:lnTo>
                    <a:pt x="334" y="359"/>
                  </a:lnTo>
                  <a:lnTo>
                    <a:pt x="334" y="353"/>
                  </a:lnTo>
                  <a:lnTo>
                    <a:pt x="334" y="346"/>
                  </a:lnTo>
                  <a:lnTo>
                    <a:pt x="336" y="340"/>
                  </a:lnTo>
                  <a:lnTo>
                    <a:pt x="353" y="332"/>
                  </a:lnTo>
                  <a:lnTo>
                    <a:pt x="366" y="323"/>
                  </a:lnTo>
                  <a:lnTo>
                    <a:pt x="377" y="313"/>
                  </a:lnTo>
                  <a:lnTo>
                    <a:pt x="384" y="300"/>
                  </a:lnTo>
                  <a:lnTo>
                    <a:pt x="388" y="286"/>
                  </a:lnTo>
                  <a:lnTo>
                    <a:pt x="391" y="272"/>
                  </a:lnTo>
                  <a:lnTo>
                    <a:pt x="392" y="257"/>
                  </a:lnTo>
                  <a:lnTo>
                    <a:pt x="393" y="242"/>
                  </a:lnTo>
                  <a:lnTo>
                    <a:pt x="393" y="226"/>
                  </a:lnTo>
                  <a:lnTo>
                    <a:pt x="393" y="211"/>
                  </a:lnTo>
                  <a:lnTo>
                    <a:pt x="394" y="195"/>
                  </a:lnTo>
                  <a:lnTo>
                    <a:pt x="396" y="180"/>
                  </a:lnTo>
                  <a:lnTo>
                    <a:pt x="400" y="167"/>
                  </a:lnTo>
                  <a:lnTo>
                    <a:pt x="405" y="153"/>
                  </a:lnTo>
                  <a:lnTo>
                    <a:pt x="414" y="140"/>
                  </a:lnTo>
                  <a:lnTo>
                    <a:pt x="425" y="130"/>
                  </a:lnTo>
                  <a:lnTo>
                    <a:pt x="420" y="122"/>
                  </a:lnTo>
                  <a:lnTo>
                    <a:pt x="418" y="113"/>
                  </a:lnTo>
                  <a:lnTo>
                    <a:pt x="416" y="105"/>
                  </a:lnTo>
                  <a:lnTo>
                    <a:pt x="415" y="97"/>
                  </a:lnTo>
                  <a:lnTo>
                    <a:pt x="415" y="89"/>
                  </a:lnTo>
                  <a:lnTo>
                    <a:pt x="416" y="79"/>
                  </a:lnTo>
                  <a:lnTo>
                    <a:pt x="417" y="71"/>
                  </a:lnTo>
                  <a:lnTo>
                    <a:pt x="419" y="63"/>
                  </a:lnTo>
                  <a:lnTo>
                    <a:pt x="423" y="55"/>
                  </a:lnTo>
                  <a:lnTo>
                    <a:pt x="425" y="46"/>
                  </a:lnTo>
                  <a:lnTo>
                    <a:pt x="430" y="38"/>
                  </a:lnTo>
                  <a:lnTo>
                    <a:pt x="433" y="30"/>
                  </a:lnTo>
                  <a:lnTo>
                    <a:pt x="438" y="22"/>
                  </a:lnTo>
                  <a:lnTo>
                    <a:pt x="442" y="15"/>
                  </a:lnTo>
                  <a:lnTo>
                    <a:pt x="447" y="7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5" name="Freeform 23"/>
            <p:cNvSpPr>
              <a:spLocks/>
            </p:cNvSpPr>
            <p:nvPr/>
          </p:nvSpPr>
          <p:spPr bwMode="auto">
            <a:xfrm>
              <a:off x="4752" y="1280"/>
              <a:ext cx="150" cy="325"/>
            </a:xfrm>
            <a:custGeom>
              <a:avLst/>
              <a:gdLst>
                <a:gd name="T0" fmla="*/ 16 w 451"/>
                <a:gd name="T1" fmla="*/ 1 h 976"/>
                <a:gd name="T2" fmla="*/ 16 w 451"/>
                <a:gd name="T3" fmla="*/ 4 h 976"/>
                <a:gd name="T4" fmla="*/ 17 w 451"/>
                <a:gd name="T5" fmla="*/ 8 h 976"/>
                <a:gd name="T6" fmla="*/ 16 w 451"/>
                <a:gd name="T7" fmla="*/ 11 h 976"/>
                <a:gd name="T8" fmla="*/ 16 w 451"/>
                <a:gd name="T9" fmla="*/ 13 h 976"/>
                <a:gd name="T10" fmla="*/ 15 w 451"/>
                <a:gd name="T11" fmla="*/ 14 h 976"/>
                <a:gd name="T12" fmla="*/ 15 w 451"/>
                <a:gd name="T13" fmla="*/ 15 h 976"/>
                <a:gd name="T14" fmla="*/ 15 w 451"/>
                <a:gd name="T15" fmla="*/ 16 h 976"/>
                <a:gd name="T16" fmla="*/ 15 w 451"/>
                <a:gd name="T17" fmla="*/ 16 h 976"/>
                <a:gd name="T18" fmla="*/ 15 w 451"/>
                <a:gd name="T19" fmla="*/ 17 h 976"/>
                <a:gd name="T20" fmla="*/ 15 w 451"/>
                <a:gd name="T21" fmla="*/ 18 h 976"/>
                <a:gd name="T22" fmla="*/ 15 w 451"/>
                <a:gd name="T23" fmla="*/ 20 h 976"/>
                <a:gd name="T24" fmla="*/ 14 w 451"/>
                <a:gd name="T25" fmla="*/ 23 h 976"/>
                <a:gd name="T26" fmla="*/ 14 w 451"/>
                <a:gd name="T27" fmla="*/ 25 h 976"/>
                <a:gd name="T28" fmla="*/ 14 w 451"/>
                <a:gd name="T29" fmla="*/ 28 h 976"/>
                <a:gd name="T30" fmla="*/ 15 w 451"/>
                <a:gd name="T31" fmla="*/ 30 h 976"/>
                <a:gd name="T32" fmla="*/ 15 w 451"/>
                <a:gd name="T33" fmla="*/ 32 h 976"/>
                <a:gd name="T34" fmla="*/ 15 w 451"/>
                <a:gd name="T35" fmla="*/ 32 h 976"/>
                <a:gd name="T36" fmla="*/ 15 w 451"/>
                <a:gd name="T37" fmla="*/ 33 h 976"/>
                <a:gd name="T38" fmla="*/ 15 w 451"/>
                <a:gd name="T39" fmla="*/ 33 h 976"/>
                <a:gd name="T40" fmla="*/ 15 w 451"/>
                <a:gd name="T41" fmla="*/ 34 h 976"/>
                <a:gd name="T42" fmla="*/ 16 w 451"/>
                <a:gd name="T43" fmla="*/ 34 h 976"/>
                <a:gd name="T44" fmla="*/ 15 w 451"/>
                <a:gd name="T45" fmla="*/ 35 h 976"/>
                <a:gd name="T46" fmla="*/ 13 w 451"/>
                <a:gd name="T47" fmla="*/ 35 h 976"/>
                <a:gd name="T48" fmla="*/ 11 w 451"/>
                <a:gd name="T49" fmla="*/ 36 h 976"/>
                <a:gd name="T50" fmla="*/ 10 w 451"/>
                <a:gd name="T51" fmla="*/ 36 h 976"/>
                <a:gd name="T52" fmla="*/ 9 w 451"/>
                <a:gd name="T53" fmla="*/ 36 h 976"/>
                <a:gd name="T54" fmla="*/ 8 w 451"/>
                <a:gd name="T55" fmla="*/ 34 h 976"/>
                <a:gd name="T56" fmla="*/ 8 w 451"/>
                <a:gd name="T57" fmla="*/ 32 h 976"/>
                <a:gd name="T58" fmla="*/ 7 w 451"/>
                <a:gd name="T59" fmla="*/ 30 h 976"/>
                <a:gd name="T60" fmla="*/ 7 w 451"/>
                <a:gd name="T61" fmla="*/ 28 h 976"/>
                <a:gd name="T62" fmla="*/ 6 w 451"/>
                <a:gd name="T63" fmla="*/ 26 h 976"/>
                <a:gd name="T64" fmla="*/ 5 w 451"/>
                <a:gd name="T65" fmla="*/ 26 h 976"/>
                <a:gd name="T66" fmla="*/ 4 w 451"/>
                <a:gd name="T67" fmla="*/ 24 h 976"/>
                <a:gd name="T68" fmla="*/ 3 w 451"/>
                <a:gd name="T69" fmla="*/ 22 h 976"/>
                <a:gd name="T70" fmla="*/ 3 w 451"/>
                <a:gd name="T71" fmla="*/ 20 h 976"/>
                <a:gd name="T72" fmla="*/ 3 w 451"/>
                <a:gd name="T73" fmla="*/ 19 h 976"/>
                <a:gd name="T74" fmla="*/ 2 w 451"/>
                <a:gd name="T75" fmla="*/ 17 h 976"/>
                <a:gd name="T76" fmla="*/ 2 w 451"/>
                <a:gd name="T77" fmla="*/ 15 h 976"/>
                <a:gd name="T78" fmla="*/ 2 w 451"/>
                <a:gd name="T79" fmla="*/ 13 h 976"/>
                <a:gd name="T80" fmla="*/ 1 w 451"/>
                <a:gd name="T81" fmla="*/ 10 h 976"/>
                <a:gd name="T82" fmla="*/ 1 w 451"/>
                <a:gd name="T83" fmla="*/ 8 h 976"/>
                <a:gd name="T84" fmla="*/ 0 w 451"/>
                <a:gd name="T85" fmla="*/ 6 h 976"/>
                <a:gd name="T86" fmla="*/ 1 w 451"/>
                <a:gd name="T87" fmla="*/ 6 h 976"/>
                <a:gd name="T88" fmla="*/ 5 w 451"/>
                <a:gd name="T89" fmla="*/ 4 h 976"/>
                <a:gd name="T90" fmla="*/ 10 w 451"/>
                <a:gd name="T91" fmla="*/ 3 h 976"/>
                <a:gd name="T92" fmla="*/ 14 w 451"/>
                <a:gd name="T93" fmla="*/ 1 h 976"/>
                <a:gd name="T94" fmla="*/ 16 w 451"/>
                <a:gd name="T95" fmla="*/ 0 h 97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51"/>
                <a:gd name="T145" fmla="*/ 0 h 976"/>
                <a:gd name="T146" fmla="*/ 451 w 451"/>
                <a:gd name="T147" fmla="*/ 976 h 97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51" h="976">
                  <a:moveTo>
                    <a:pt x="441" y="0"/>
                  </a:moveTo>
                  <a:lnTo>
                    <a:pt x="440" y="19"/>
                  </a:lnTo>
                  <a:lnTo>
                    <a:pt x="440" y="40"/>
                  </a:lnTo>
                  <a:lnTo>
                    <a:pt x="443" y="64"/>
                  </a:lnTo>
                  <a:lnTo>
                    <a:pt x="444" y="90"/>
                  </a:lnTo>
                  <a:lnTo>
                    <a:pt x="446" y="117"/>
                  </a:lnTo>
                  <a:lnTo>
                    <a:pt x="448" y="146"/>
                  </a:lnTo>
                  <a:lnTo>
                    <a:pt x="449" y="176"/>
                  </a:lnTo>
                  <a:lnTo>
                    <a:pt x="451" y="205"/>
                  </a:lnTo>
                  <a:lnTo>
                    <a:pt x="451" y="233"/>
                  </a:lnTo>
                  <a:lnTo>
                    <a:pt x="449" y="261"/>
                  </a:lnTo>
                  <a:lnTo>
                    <a:pt x="446" y="287"/>
                  </a:lnTo>
                  <a:lnTo>
                    <a:pt x="441" y="311"/>
                  </a:lnTo>
                  <a:lnTo>
                    <a:pt x="435" y="333"/>
                  </a:lnTo>
                  <a:lnTo>
                    <a:pt x="425" y="353"/>
                  </a:lnTo>
                  <a:lnTo>
                    <a:pt x="413" y="368"/>
                  </a:lnTo>
                  <a:lnTo>
                    <a:pt x="398" y="380"/>
                  </a:lnTo>
                  <a:lnTo>
                    <a:pt x="397" y="386"/>
                  </a:lnTo>
                  <a:lnTo>
                    <a:pt x="397" y="393"/>
                  </a:lnTo>
                  <a:lnTo>
                    <a:pt x="397" y="399"/>
                  </a:lnTo>
                  <a:lnTo>
                    <a:pt x="397" y="406"/>
                  </a:lnTo>
                  <a:lnTo>
                    <a:pt x="398" y="411"/>
                  </a:lnTo>
                  <a:lnTo>
                    <a:pt x="398" y="418"/>
                  </a:lnTo>
                  <a:lnTo>
                    <a:pt x="398" y="424"/>
                  </a:lnTo>
                  <a:lnTo>
                    <a:pt x="399" y="431"/>
                  </a:lnTo>
                  <a:lnTo>
                    <a:pt x="399" y="437"/>
                  </a:lnTo>
                  <a:lnTo>
                    <a:pt x="400" y="442"/>
                  </a:lnTo>
                  <a:lnTo>
                    <a:pt x="401" y="448"/>
                  </a:lnTo>
                  <a:lnTo>
                    <a:pt x="403" y="454"/>
                  </a:lnTo>
                  <a:lnTo>
                    <a:pt x="406" y="460"/>
                  </a:lnTo>
                  <a:lnTo>
                    <a:pt x="408" y="464"/>
                  </a:lnTo>
                  <a:lnTo>
                    <a:pt x="412" y="470"/>
                  </a:lnTo>
                  <a:lnTo>
                    <a:pt x="415" y="475"/>
                  </a:lnTo>
                  <a:lnTo>
                    <a:pt x="407" y="494"/>
                  </a:lnTo>
                  <a:lnTo>
                    <a:pt x="401" y="516"/>
                  </a:lnTo>
                  <a:lnTo>
                    <a:pt x="395" y="538"/>
                  </a:lnTo>
                  <a:lnTo>
                    <a:pt x="392" y="561"/>
                  </a:lnTo>
                  <a:lnTo>
                    <a:pt x="390" y="585"/>
                  </a:lnTo>
                  <a:lnTo>
                    <a:pt x="387" y="609"/>
                  </a:lnTo>
                  <a:lnTo>
                    <a:pt x="387" y="634"/>
                  </a:lnTo>
                  <a:lnTo>
                    <a:pt x="386" y="658"/>
                  </a:lnTo>
                  <a:lnTo>
                    <a:pt x="387" y="684"/>
                  </a:lnTo>
                  <a:lnTo>
                    <a:pt x="387" y="708"/>
                  </a:lnTo>
                  <a:lnTo>
                    <a:pt x="389" y="732"/>
                  </a:lnTo>
                  <a:lnTo>
                    <a:pt x="391" y="756"/>
                  </a:lnTo>
                  <a:lnTo>
                    <a:pt x="392" y="779"/>
                  </a:lnTo>
                  <a:lnTo>
                    <a:pt x="393" y="802"/>
                  </a:lnTo>
                  <a:lnTo>
                    <a:pt x="394" y="823"/>
                  </a:lnTo>
                  <a:lnTo>
                    <a:pt x="397" y="843"/>
                  </a:lnTo>
                  <a:lnTo>
                    <a:pt x="401" y="850"/>
                  </a:lnTo>
                  <a:lnTo>
                    <a:pt x="406" y="856"/>
                  </a:lnTo>
                  <a:lnTo>
                    <a:pt x="408" y="862"/>
                  </a:lnTo>
                  <a:lnTo>
                    <a:pt x="410" y="868"/>
                  </a:lnTo>
                  <a:lnTo>
                    <a:pt x="410" y="873"/>
                  </a:lnTo>
                  <a:lnTo>
                    <a:pt x="410" y="878"/>
                  </a:lnTo>
                  <a:lnTo>
                    <a:pt x="410" y="882"/>
                  </a:lnTo>
                  <a:lnTo>
                    <a:pt x="410" y="887"/>
                  </a:lnTo>
                  <a:lnTo>
                    <a:pt x="410" y="892"/>
                  </a:lnTo>
                  <a:lnTo>
                    <a:pt x="410" y="896"/>
                  </a:lnTo>
                  <a:lnTo>
                    <a:pt x="412" y="901"/>
                  </a:lnTo>
                  <a:lnTo>
                    <a:pt x="413" y="905"/>
                  </a:lnTo>
                  <a:lnTo>
                    <a:pt x="415" y="911"/>
                  </a:lnTo>
                  <a:lnTo>
                    <a:pt x="418" y="917"/>
                  </a:lnTo>
                  <a:lnTo>
                    <a:pt x="424" y="924"/>
                  </a:lnTo>
                  <a:lnTo>
                    <a:pt x="432" y="931"/>
                  </a:lnTo>
                  <a:lnTo>
                    <a:pt x="430" y="931"/>
                  </a:lnTo>
                  <a:lnTo>
                    <a:pt x="424" y="932"/>
                  </a:lnTo>
                  <a:lnTo>
                    <a:pt x="415" y="934"/>
                  </a:lnTo>
                  <a:lnTo>
                    <a:pt x="403" y="938"/>
                  </a:lnTo>
                  <a:lnTo>
                    <a:pt x="390" y="941"/>
                  </a:lnTo>
                  <a:lnTo>
                    <a:pt x="375" y="944"/>
                  </a:lnTo>
                  <a:lnTo>
                    <a:pt x="359" y="948"/>
                  </a:lnTo>
                  <a:lnTo>
                    <a:pt x="341" y="953"/>
                  </a:lnTo>
                  <a:lnTo>
                    <a:pt x="324" y="957"/>
                  </a:lnTo>
                  <a:lnTo>
                    <a:pt x="308" y="961"/>
                  </a:lnTo>
                  <a:lnTo>
                    <a:pt x="293" y="964"/>
                  </a:lnTo>
                  <a:lnTo>
                    <a:pt x="279" y="967"/>
                  </a:lnTo>
                  <a:lnTo>
                    <a:pt x="268" y="971"/>
                  </a:lnTo>
                  <a:lnTo>
                    <a:pt x="259" y="973"/>
                  </a:lnTo>
                  <a:lnTo>
                    <a:pt x="253" y="974"/>
                  </a:lnTo>
                  <a:lnTo>
                    <a:pt x="252" y="976"/>
                  </a:lnTo>
                  <a:lnTo>
                    <a:pt x="243" y="961"/>
                  </a:lnTo>
                  <a:lnTo>
                    <a:pt x="236" y="944"/>
                  </a:lnTo>
                  <a:lnTo>
                    <a:pt x="229" y="927"/>
                  </a:lnTo>
                  <a:lnTo>
                    <a:pt x="223" y="910"/>
                  </a:lnTo>
                  <a:lnTo>
                    <a:pt x="218" y="893"/>
                  </a:lnTo>
                  <a:lnTo>
                    <a:pt x="214" y="874"/>
                  </a:lnTo>
                  <a:lnTo>
                    <a:pt x="209" y="856"/>
                  </a:lnTo>
                  <a:lnTo>
                    <a:pt x="205" y="838"/>
                  </a:lnTo>
                  <a:lnTo>
                    <a:pt x="200" y="819"/>
                  </a:lnTo>
                  <a:lnTo>
                    <a:pt x="195" y="801"/>
                  </a:lnTo>
                  <a:lnTo>
                    <a:pt x="191" y="783"/>
                  </a:lnTo>
                  <a:lnTo>
                    <a:pt x="185" y="765"/>
                  </a:lnTo>
                  <a:lnTo>
                    <a:pt x="179" y="748"/>
                  </a:lnTo>
                  <a:lnTo>
                    <a:pt x="172" y="731"/>
                  </a:lnTo>
                  <a:lnTo>
                    <a:pt x="164" y="715"/>
                  </a:lnTo>
                  <a:lnTo>
                    <a:pt x="156" y="701"/>
                  </a:lnTo>
                  <a:lnTo>
                    <a:pt x="141" y="700"/>
                  </a:lnTo>
                  <a:lnTo>
                    <a:pt x="129" y="694"/>
                  </a:lnTo>
                  <a:lnTo>
                    <a:pt x="119" y="686"/>
                  </a:lnTo>
                  <a:lnTo>
                    <a:pt x="111" y="675"/>
                  </a:lnTo>
                  <a:lnTo>
                    <a:pt x="106" y="660"/>
                  </a:lnTo>
                  <a:lnTo>
                    <a:pt x="101" y="643"/>
                  </a:lnTo>
                  <a:lnTo>
                    <a:pt x="98" y="625"/>
                  </a:lnTo>
                  <a:lnTo>
                    <a:pt x="94" y="606"/>
                  </a:lnTo>
                  <a:lnTo>
                    <a:pt x="92" y="586"/>
                  </a:lnTo>
                  <a:lnTo>
                    <a:pt x="90" y="567"/>
                  </a:lnTo>
                  <a:lnTo>
                    <a:pt x="87" y="548"/>
                  </a:lnTo>
                  <a:lnTo>
                    <a:pt x="84" y="531"/>
                  </a:lnTo>
                  <a:lnTo>
                    <a:pt x="79" y="515"/>
                  </a:lnTo>
                  <a:lnTo>
                    <a:pt x="74" y="501"/>
                  </a:lnTo>
                  <a:lnTo>
                    <a:pt x="67" y="490"/>
                  </a:lnTo>
                  <a:lnTo>
                    <a:pt x="57" y="483"/>
                  </a:lnTo>
                  <a:lnTo>
                    <a:pt x="59" y="460"/>
                  </a:lnTo>
                  <a:lnTo>
                    <a:pt x="60" y="438"/>
                  </a:lnTo>
                  <a:lnTo>
                    <a:pt x="59" y="417"/>
                  </a:lnTo>
                  <a:lnTo>
                    <a:pt x="57" y="396"/>
                  </a:lnTo>
                  <a:lnTo>
                    <a:pt x="54" y="377"/>
                  </a:lnTo>
                  <a:lnTo>
                    <a:pt x="51" y="356"/>
                  </a:lnTo>
                  <a:lnTo>
                    <a:pt x="47" y="338"/>
                  </a:lnTo>
                  <a:lnTo>
                    <a:pt x="42" y="318"/>
                  </a:lnTo>
                  <a:lnTo>
                    <a:pt x="37" y="299"/>
                  </a:lnTo>
                  <a:lnTo>
                    <a:pt x="32" y="280"/>
                  </a:lnTo>
                  <a:lnTo>
                    <a:pt x="26" y="262"/>
                  </a:lnTo>
                  <a:lnTo>
                    <a:pt x="21" y="244"/>
                  </a:lnTo>
                  <a:lnTo>
                    <a:pt x="15" y="225"/>
                  </a:lnTo>
                  <a:lnTo>
                    <a:pt x="9" y="207"/>
                  </a:lnTo>
                  <a:lnTo>
                    <a:pt x="5" y="189"/>
                  </a:lnTo>
                  <a:lnTo>
                    <a:pt x="0" y="171"/>
                  </a:lnTo>
                  <a:lnTo>
                    <a:pt x="5" y="169"/>
                  </a:lnTo>
                  <a:lnTo>
                    <a:pt x="18" y="163"/>
                  </a:lnTo>
                  <a:lnTo>
                    <a:pt x="40" y="155"/>
                  </a:lnTo>
                  <a:lnTo>
                    <a:pt x="69" y="144"/>
                  </a:lnTo>
                  <a:lnTo>
                    <a:pt x="102" y="131"/>
                  </a:lnTo>
                  <a:lnTo>
                    <a:pt x="139" y="116"/>
                  </a:lnTo>
                  <a:lnTo>
                    <a:pt x="179" y="101"/>
                  </a:lnTo>
                  <a:lnTo>
                    <a:pt x="221" y="85"/>
                  </a:lnTo>
                  <a:lnTo>
                    <a:pt x="261" y="69"/>
                  </a:lnTo>
                  <a:lnTo>
                    <a:pt x="301" y="54"/>
                  </a:lnTo>
                  <a:lnTo>
                    <a:pt x="338" y="39"/>
                  </a:lnTo>
                  <a:lnTo>
                    <a:pt x="372" y="27"/>
                  </a:lnTo>
                  <a:lnTo>
                    <a:pt x="400" y="15"/>
                  </a:lnTo>
                  <a:lnTo>
                    <a:pt x="422" y="7"/>
                  </a:lnTo>
                  <a:lnTo>
                    <a:pt x="436" y="1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6" name="Freeform 24"/>
            <p:cNvSpPr>
              <a:spLocks/>
            </p:cNvSpPr>
            <p:nvPr/>
          </p:nvSpPr>
          <p:spPr bwMode="auto">
            <a:xfrm>
              <a:off x="4975" y="1646"/>
              <a:ext cx="47" cy="88"/>
            </a:xfrm>
            <a:custGeom>
              <a:avLst/>
              <a:gdLst>
                <a:gd name="T0" fmla="*/ 5 w 141"/>
                <a:gd name="T1" fmla="*/ 1 h 262"/>
                <a:gd name="T2" fmla="*/ 5 w 141"/>
                <a:gd name="T3" fmla="*/ 1 h 262"/>
                <a:gd name="T4" fmla="*/ 5 w 141"/>
                <a:gd name="T5" fmla="*/ 2 h 262"/>
                <a:gd name="T6" fmla="*/ 5 w 141"/>
                <a:gd name="T7" fmla="*/ 2 h 262"/>
                <a:gd name="T8" fmla="*/ 5 w 141"/>
                <a:gd name="T9" fmla="*/ 3 h 262"/>
                <a:gd name="T10" fmla="*/ 5 w 141"/>
                <a:gd name="T11" fmla="*/ 3 h 262"/>
                <a:gd name="T12" fmla="*/ 5 w 141"/>
                <a:gd name="T13" fmla="*/ 3 h 262"/>
                <a:gd name="T14" fmla="*/ 5 w 141"/>
                <a:gd name="T15" fmla="*/ 4 h 262"/>
                <a:gd name="T16" fmla="*/ 5 w 141"/>
                <a:gd name="T17" fmla="*/ 4 h 262"/>
                <a:gd name="T18" fmla="*/ 5 w 141"/>
                <a:gd name="T19" fmla="*/ 4 h 262"/>
                <a:gd name="T20" fmla="*/ 5 w 141"/>
                <a:gd name="T21" fmla="*/ 5 h 262"/>
                <a:gd name="T22" fmla="*/ 5 w 141"/>
                <a:gd name="T23" fmla="*/ 5 h 262"/>
                <a:gd name="T24" fmla="*/ 5 w 141"/>
                <a:gd name="T25" fmla="*/ 5 h 262"/>
                <a:gd name="T26" fmla="*/ 5 w 141"/>
                <a:gd name="T27" fmla="*/ 5 h 262"/>
                <a:gd name="T28" fmla="*/ 5 w 141"/>
                <a:gd name="T29" fmla="*/ 6 h 262"/>
                <a:gd name="T30" fmla="*/ 5 w 141"/>
                <a:gd name="T31" fmla="*/ 6 h 262"/>
                <a:gd name="T32" fmla="*/ 5 w 141"/>
                <a:gd name="T33" fmla="*/ 6 h 262"/>
                <a:gd name="T34" fmla="*/ 5 w 141"/>
                <a:gd name="T35" fmla="*/ 7 h 262"/>
                <a:gd name="T36" fmla="*/ 4 w 141"/>
                <a:gd name="T37" fmla="*/ 8 h 262"/>
                <a:gd name="T38" fmla="*/ 4 w 141"/>
                <a:gd name="T39" fmla="*/ 8 h 262"/>
                <a:gd name="T40" fmla="*/ 3 w 141"/>
                <a:gd name="T41" fmla="*/ 9 h 262"/>
                <a:gd name="T42" fmla="*/ 3 w 141"/>
                <a:gd name="T43" fmla="*/ 9 h 262"/>
                <a:gd name="T44" fmla="*/ 2 w 141"/>
                <a:gd name="T45" fmla="*/ 10 h 262"/>
                <a:gd name="T46" fmla="*/ 1 w 141"/>
                <a:gd name="T47" fmla="*/ 10 h 262"/>
                <a:gd name="T48" fmla="*/ 1 w 141"/>
                <a:gd name="T49" fmla="*/ 9 h 262"/>
                <a:gd name="T50" fmla="*/ 1 w 141"/>
                <a:gd name="T51" fmla="*/ 8 h 262"/>
                <a:gd name="T52" fmla="*/ 1 w 141"/>
                <a:gd name="T53" fmla="*/ 7 h 262"/>
                <a:gd name="T54" fmla="*/ 1 w 141"/>
                <a:gd name="T55" fmla="*/ 6 h 262"/>
                <a:gd name="T56" fmla="*/ 0 w 141"/>
                <a:gd name="T57" fmla="*/ 5 h 262"/>
                <a:gd name="T58" fmla="*/ 0 w 141"/>
                <a:gd name="T59" fmla="*/ 4 h 262"/>
                <a:gd name="T60" fmla="*/ 0 w 141"/>
                <a:gd name="T61" fmla="*/ 3 h 262"/>
                <a:gd name="T62" fmla="*/ 0 w 141"/>
                <a:gd name="T63" fmla="*/ 2 h 262"/>
                <a:gd name="T64" fmla="*/ 0 w 141"/>
                <a:gd name="T65" fmla="*/ 1 h 262"/>
                <a:gd name="T66" fmla="*/ 1 w 141"/>
                <a:gd name="T67" fmla="*/ 0 h 262"/>
                <a:gd name="T68" fmla="*/ 2 w 141"/>
                <a:gd name="T69" fmla="*/ 0 h 262"/>
                <a:gd name="T70" fmla="*/ 3 w 141"/>
                <a:gd name="T71" fmla="*/ 0 h 262"/>
                <a:gd name="T72" fmla="*/ 3 w 141"/>
                <a:gd name="T73" fmla="*/ 0 h 262"/>
                <a:gd name="T74" fmla="*/ 4 w 141"/>
                <a:gd name="T75" fmla="*/ 0 h 262"/>
                <a:gd name="T76" fmla="*/ 4 w 141"/>
                <a:gd name="T77" fmla="*/ 1 h 262"/>
                <a:gd name="T78" fmla="*/ 5 w 141"/>
                <a:gd name="T79" fmla="*/ 1 h 26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41"/>
                <a:gd name="T121" fmla="*/ 0 h 262"/>
                <a:gd name="T122" fmla="*/ 141 w 141"/>
                <a:gd name="T123" fmla="*/ 262 h 26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41" h="262">
                  <a:moveTo>
                    <a:pt x="138" y="23"/>
                  </a:moveTo>
                  <a:lnTo>
                    <a:pt x="137" y="24"/>
                  </a:lnTo>
                  <a:lnTo>
                    <a:pt x="137" y="26"/>
                  </a:lnTo>
                  <a:lnTo>
                    <a:pt x="137" y="31"/>
                  </a:lnTo>
                  <a:lnTo>
                    <a:pt x="137" y="35"/>
                  </a:lnTo>
                  <a:lnTo>
                    <a:pt x="137" y="41"/>
                  </a:lnTo>
                  <a:lnTo>
                    <a:pt x="136" y="47"/>
                  </a:lnTo>
                  <a:lnTo>
                    <a:pt x="136" y="54"/>
                  </a:lnTo>
                  <a:lnTo>
                    <a:pt x="136" y="60"/>
                  </a:lnTo>
                  <a:lnTo>
                    <a:pt x="135" y="67"/>
                  </a:lnTo>
                  <a:lnTo>
                    <a:pt x="133" y="74"/>
                  </a:lnTo>
                  <a:lnTo>
                    <a:pt x="133" y="81"/>
                  </a:lnTo>
                  <a:lnTo>
                    <a:pt x="132" y="87"/>
                  </a:lnTo>
                  <a:lnTo>
                    <a:pt x="131" y="93"/>
                  </a:lnTo>
                  <a:lnTo>
                    <a:pt x="130" y="97"/>
                  </a:lnTo>
                  <a:lnTo>
                    <a:pt x="129" y="101"/>
                  </a:lnTo>
                  <a:lnTo>
                    <a:pt x="128" y="104"/>
                  </a:lnTo>
                  <a:lnTo>
                    <a:pt x="129" y="109"/>
                  </a:lnTo>
                  <a:lnTo>
                    <a:pt x="130" y="113"/>
                  </a:lnTo>
                  <a:lnTo>
                    <a:pt x="131" y="117"/>
                  </a:lnTo>
                  <a:lnTo>
                    <a:pt x="133" y="121"/>
                  </a:lnTo>
                  <a:lnTo>
                    <a:pt x="135" y="125"/>
                  </a:lnTo>
                  <a:lnTo>
                    <a:pt x="136" y="128"/>
                  </a:lnTo>
                  <a:lnTo>
                    <a:pt x="138" y="132"/>
                  </a:lnTo>
                  <a:lnTo>
                    <a:pt x="139" y="135"/>
                  </a:lnTo>
                  <a:lnTo>
                    <a:pt x="140" y="139"/>
                  </a:lnTo>
                  <a:lnTo>
                    <a:pt x="140" y="143"/>
                  </a:lnTo>
                  <a:lnTo>
                    <a:pt x="141" y="147"/>
                  </a:lnTo>
                  <a:lnTo>
                    <a:pt x="141" y="150"/>
                  </a:lnTo>
                  <a:lnTo>
                    <a:pt x="140" y="155"/>
                  </a:lnTo>
                  <a:lnTo>
                    <a:pt x="139" y="159"/>
                  </a:lnTo>
                  <a:lnTo>
                    <a:pt x="138" y="164"/>
                  </a:lnTo>
                  <a:lnTo>
                    <a:pt x="136" y="170"/>
                  </a:lnTo>
                  <a:lnTo>
                    <a:pt x="132" y="174"/>
                  </a:lnTo>
                  <a:lnTo>
                    <a:pt x="129" y="181"/>
                  </a:lnTo>
                  <a:lnTo>
                    <a:pt x="124" y="188"/>
                  </a:lnTo>
                  <a:lnTo>
                    <a:pt x="118" y="195"/>
                  </a:lnTo>
                  <a:lnTo>
                    <a:pt x="113" y="202"/>
                  </a:lnTo>
                  <a:lnTo>
                    <a:pt x="106" y="210"/>
                  </a:lnTo>
                  <a:lnTo>
                    <a:pt x="99" y="217"/>
                  </a:lnTo>
                  <a:lnTo>
                    <a:pt x="92" y="225"/>
                  </a:lnTo>
                  <a:lnTo>
                    <a:pt x="84" y="232"/>
                  </a:lnTo>
                  <a:lnTo>
                    <a:pt x="77" y="239"/>
                  </a:lnTo>
                  <a:lnTo>
                    <a:pt x="69" y="244"/>
                  </a:lnTo>
                  <a:lnTo>
                    <a:pt x="61" y="250"/>
                  </a:lnTo>
                  <a:lnTo>
                    <a:pt x="54" y="253"/>
                  </a:lnTo>
                  <a:lnTo>
                    <a:pt x="47" y="257"/>
                  </a:lnTo>
                  <a:lnTo>
                    <a:pt x="40" y="260"/>
                  </a:lnTo>
                  <a:lnTo>
                    <a:pt x="35" y="262"/>
                  </a:lnTo>
                  <a:lnTo>
                    <a:pt x="31" y="248"/>
                  </a:lnTo>
                  <a:lnTo>
                    <a:pt x="28" y="235"/>
                  </a:lnTo>
                  <a:lnTo>
                    <a:pt x="25" y="220"/>
                  </a:lnTo>
                  <a:lnTo>
                    <a:pt x="22" y="206"/>
                  </a:lnTo>
                  <a:lnTo>
                    <a:pt x="20" y="191"/>
                  </a:lnTo>
                  <a:lnTo>
                    <a:pt x="17" y="175"/>
                  </a:lnTo>
                  <a:lnTo>
                    <a:pt x="16" y="160"/>
                  </a:lnTo>
                  <a:lnTo>
                    <a:pt x="14" y="144"/>
                  </a:lnTo>
                  <a:lnTo>
                    <a:pt x="12" y="128"/>
                  </a:lnTo>
                  <a:lnTo>
                    <a:pt x="10" y="113"/>
                  </a:lnTo>
                  <a:lnTo>
                    <a:pt x="8" y="97"/>
                  </a:lnTo>
                  <a:lnTo>
                    <a:pt x="7" y="82"/>
                  </a:lnTo>
                  <a:lnTo>
                    <a:pt x="5" y="69"/>
                  </a:lnTo>
                  <a:lnTo>
                    <a:pt x="4" y="54"/>
                  </a:lnTo>
                  <a:lnTo>
                    <a:pt x="1" y="41"/>
                  </a:lnTo>
                  <a:lnTo>
                    <a:pt x="0" y="28"/>
                  </a:lnTo>
                  <a:lnTo>
                    <a:pt x="12" y="18"/>
                  </a:lnTo>
                  <a:lnTo>
                    <a:pt x="23" y="11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5" y="0"/>
                  </a:lnTo>
                  <a:lnTo>
                    <a:pt x="66" y="0"/>
                  </a:lnTo>
                  <a:lnTo>
                    <a:pt x="75" y="0"/>
                  </a:lnTo>
                  <a:lnTo>
                    <a:pt x="84" y="1"/>
                  </a:lnTo>
                  <a:lnTo>
                    <a:pt x="92" y="3"/>
                  </a:lnTo>
                  <a:lnTo>
                    <a:pt x="100" y="6"/>
                  </a:lnTo>
                  <a:lnTo>
                    <a:pt x="107" y="9"/>
                  </a:lnTo>
                  <a:lnTo>
                    <a:pt x="114" y="12"/>
                  </a:lnTo>
                  <a:lnTo>
                    <a:pt x="121" y="16"/>
                  </a:lnTo>
                  <a:lnTo>
                    <a:pt x="127" y="18"/>
                  </a:lnTo>
                  <a:lnTo>
                    <a:pt x="132" y="20"/>
                  </a:lnTo>
                  <a:lnTo>
                    <a:pt x="138" y="2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7" name="Freeform 25"/>
            <p:cNvSpPr>
              <a:spLocks/>
            </p:cNvSpPr>
            <p:nvPr/>
          </p:nvSpPr>
          <p:spPr bwMode="auto">
            <a:xfrm>
              <a:off x="4840" y="1656"/>
              <a:ext cx="146" cy="144"/>
            </a:xfrm>
            <a:custGeom>
              <a:avLst/>
              <a:gdLst>
                <a:gd name="T0" fmla="*/ 15 w 436"/>
                <a:gd name="T1" fmla="*/ 1 h 433"/>
                <a:gd name="T2" fmla="*/ 15 w 436"/>
                <a:gd name="T3" fmla="*/ 3 h 433"/>
                <a:gd name="T4" fmla="*/ 16 w 436"/>
                <a:gd name="T5" fmla="*/ 4 h 433"/>
                <a:gd name="T6" fmla="*/ 16 w 436"/>
                <a:gd name="T7" fmla="*/ 6 h 433"/>
                <a:gd name="T8" fmla="*/ 16 w 436"/>
                <a:gd name="T9" fmla="*/ 8 h 433"/>
                <a:gd name="T10" fmla="*/ 16 w 436"/>
                <a:gd name="T11" fmla="*/ 9 h 433"/>
                <a:gd name="T12" fmla="*/ 14 w 436"/>
                <a:gd name="T13" fmla="*/ 10 h 433"/>
                <a:gd name="T14" fmla="*/ 13 w 436"/>
                <a:gd name="T15" fmla="*/ 10 h 433"/>
                <a:gd name="T16" fmla="*/ 11 w 436"/>
                <a:gd name="T17" fmla="*/ 11 h 433"/>
                <a:gd name="T18" fmla="*/ 9 w 436"/>
                <a:gd name="T19" fmla="*/ 11 h 433"/>
                <a:gd name="T20" fmla="*/ 8 w 436"/>
                <a:gd name="T21" fmla="*/ 12 h 433"/>
                <a:gd name="T22" fmla="*/ 7 w 436"/>
                <a:gd name="T23" fmla="*/ 13 h 433"/>
                <a:gd name="T24" fmla="*/ 6 w 436"/>
                <a:gd name="T25" fmla="*/ 14 h 433"/>
                <a:gd name="T26" fmla="*/ 6 w 436"/>
                <a:gd name="T27" fmla="*/ 14 h 433"/>
                <a:gd name="T28" fmla="*/ 5 w 436"/>
                <a:gd name="T29" fmla="*/ 15 h 433"/>
                <a:gd name="T30" fmla="*/ 4 w 436"/>
                <a:gd name="T31" fmla="*/ 16 h 433"/>
                <a:gd name="T32" fmla="*/ 3 w 436"/>
                <a:gd name="T33" fmla="*/ 16 h 433"/>
                <a:gd name="T34" fmla="*/ 3 w 436"/>
                <a:gd name="T35" fmla="*/ 16 h 433"/>
                <a:gd name="T36" fmla="*/ 3 w 436"/>
                <a:gd name="T37" fmla="*/ 16 h 433"/>
                <a:gd name="T38" fmla="*/ 3 w 436"/>
                <a:gd name="T39" fmla="*/ 16 h 433"/>
                <a:gd name="T40" fmla="*/ 3 w 436"/>
                <a:gd name="T41" fmla="*/ 16 h 433"/>
                <a:gd name="T42" fmla="*/ 3 w 436"/>
                <a:gd name="T43" fmla="*/ 15 h 433"/>
                <a:gd name="T44" fmla="*/ 3 w 436"/>
                <a:gd name="T45" fmla="*/ 15 h 433"/>
                <a:gd name="T46" fmla="*/ 2 w 436"/>
                <a:gd name="T47" fmla="*/ 14 h 433"/>
                <a:gd name="T48" fmla="*/ 2 w 436"/>
                <a:gd name="T49" fmla="*/ 14 h 433"/>
                <a:gd name="T50" fmla="*/ 2 w 436"/>
                <a:gd name="T51" fmla="*/ 13 h 433"/>
                <a:gd name="T52" fmla="*/ 1 w 436"/>
                <a:gd name="T53" fmla="*/ 12 h 433"/>
                <a:gd name="T54" fmla="*/ 1 w 436"/>
                <a:gd name="T55" fmla="*/ 10 h 433"/>
                <a:gd name="T56" fmla="*/ 1 w 436"/>
                <a:gd name="T57" fmla="*/ 8 h 433"/>
                <a:gd name="T58" fmla="*/ 0 w 436"/>
                <a:gd name="T59" fmla="*/ 7 h 433"/>
                <a:gd name="T60" fmla="*/ 0 w 436"/>
                <a:gd name="T61" fmla="*/ 5 h 433"/>
                <a:gd name="T62" fmla="*/ 0 w 436"/>
                <a:gd name="T63" fmla="*/ 5 h 433"/>
                <a:gd name="T64" fmla="*/ 1 w 436"/>
                <a:gd name="T65" fmla="*/ 4 h 433"/>
                <a:gd name="T66" fmla="*/ 3 w 436"/>
                <a:gd name="T67" fmla="*/ 4 h 433"/>
                <a:gd name="T68" fmla="*/ 4 w 436"/>
                <a:gd name="T69" fmla="*/ 4 h 433"/>
                <a:gd name="T70" fmla="*/ 5 w 436"/>
                <a:gd name="T71" fmla="*/ 3 h 433"/>
                <a:gd name="T72" fmla="*/ 5 w 436"/>
                <a:gd name="T73" fmla="*/ 3 h 433"/>
                <a:gd name="T74" fmla="*/ 6 w 436"/>
                <a:gd name="T75" fmla="*/ 3 h 433"/>
                <a:gd name="T76" fmla="*/ 6 w 436"/>
                <a:gd name="T77" fmla="*/ 4 h 433"/>
                <a:gd name="T78" fmla="*/ 6 w 436"/>
                <a:gd name="T79" fmla="*/ 4 h 433"/>
                <a:gd name="T80" fmla="*/ 6 w 436"/>
                <a:gd name="T81" fmla="*/ 4 h 433"/>
                <a:gd name="T82" fmla="*/ 6 w 436"/>
                <a:gd name="T83" fmla="*/ 4 h 433"/>
                <a:gd name="T84" fmla="*/ 7 w 436"/>
                <a:gd name="T85" fmla="*/ 4 h 433"/>
                <a:gd name="T86" fmla="*/ 7 w 436"/>
                <a:gd name="T87" fmla="*/ 3 h 433"/>
                <a:gd name="T88" fmla="*/ 7 w 436"/>
                <a:gd name="T89" fmla="*/ 3 h 433"/>
                <a:gd name="T90" fmla="*/ 7 w 436"/>
                <a:gd name="T91" fmla="*/ 3 h 433"/>
                <a:gd name="T92" fmla="*/ 7 w 436"/>
                <a:gd name="T93" fmla="*/ 3 h 433"/>
                <a:gd name="T94" fmla="*/ 7 w 436"/>
                <a:gd name="T95" fmla="*/ 2 h 433"/>
                <a:gd name="T96" fmla="*/ 9 w 436"/>
                <a:gd name="T97" fmla="*/ 2 h 433"/>
                <a:gd name="T98" fmla="*/ 11 w 436"/>
                <a:gd name="T99" fmla="*/ 1 h 433"/>
                <a:gd name="T100" fmla="*/ 13 w 436"/>
                <a:gd name="T101" fmla="*/ 1 h 433"/>
                <a:gd name="T102" fmla="*/ 15 w 436"/>
                <a:gd name="T103" fmla="*/ 0 h 433"/>
                <a:gd name="T104" fmla="*/ 15 w 436"/>
                <a:gd name="T105" fmla="*/ 0 h 433"/>
                <a:gd name="T106" fmla="*/ 15 w 436"/>
                <a:gd name="T107" fmla="*/ 2 h 433"/>
                <a:gd name="T108" fmla="*/ 15 w 436"/>
                <a:gd name="T109" fmla="*/ 4 h 433"/>
                <a:gd name="T110" fmla="*/ 16 w 436"/>
                <a:gd name="T111" fmla="*/ 5 h 433"/>
                <a:gd name="T112" fmla="*/ 16 w 436"/>
                <a:gd name="T113" fmla="*/ 7 h 433"/>
                <a:gd name="T114" fmla="*/ 16 w 436"/>
                <a:gd name="T115" fmla="*/ 9 h 433"/>
                <a:gd name="T116" fmla="*/ 16 w 436"/>
                <a:gd name="T117" fmla="*/ 8 h 433"/>
                <a:gd name="T118" fmla="*/ 16 w 436"/>
                <a:gd name="T119" fmla="*/ 6 h 433"/>
                <a:gd name="T120" fmla="*/ 16 w 436"/>
                <a:gd name="T121" fmla="*/ 4 h 433"/>
                <a:gd name="T122" fmla="*/ 15 w 436"/>
                <a:gd name="T123" fmla="*/ 1 h 433"/>
                <a:gd name="T124" fmla="*/ 15 w 436"/>
                <a:gd name="T125" fmla="*/ 0 h 43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36"/>
                <a:gd name="T190" fmla="*/ 0 h 433"/>
                <a:gd name="T191" fmla="*/ 436 w 436"/>
                <a:gd name="T192" fmla="*/ 433 h 43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36" h="433">
                  <a:moveTo>
                    <a:pt x="402" y="0"/>
                  </a:moveTo>
                  <a:lnTo>
                    <a:pt x="403" y="13"/>
                  </a:lnTo>
                  <a:lnTo>
                    <a:pt x="405" y="26"/>
                  </a:lnTo>
                  <a:lnTo>
                    <a:pt x="407" y="41"/>
                  </a:lnTo>
                  <a:lnTo>
                    <a:pt x="409" y="54"/>
                  </a:lnTo>
                  <a:lnTo>
                    <a:pt x="410" y="69"/>
                  </a:lnTo>
                  <a:lnTo>
                    <a:pt x="412" y="85"/>
                  </a:lnTo>
                  <a:lnTo>
                    <a:pt x="413" y="100"/>
                  </a:lnTo>
                  <a:lnTo>
                    <a:pt x="416" y="116"/>
                  </a:lnTo>
                  <a:lnTo>
                    <a:pt x="418" y="132"/>
                  </a:lnTo>
                  <a:lnTo>
                    <a:pt x="419" y="147"/>
                  </a:lnTo>
                  <a:lnTo>
                    <a:pt x="421" y="163"/>
                  </a:lnTo>
                  <a:lnTo>
                    <a:pt x="424" y="178"/>
                  </a:lnTo>
                  <a:lnTo>
                    <a:pt x="427" y="192"/>
                  </a:lnTo>
                  <a:lnTo>
                    <a:pt x="430" y="207"/>
                  </a:lnTo>
                  <a:lnTo>
                    <a:pt x="433" y="220"/>
                  </a:lnTo>
                  <a:lnTo>
                    <a:pt x="436" y="234"/>
                  </a:lnTo>
                  <a:lnTo>
                    <a:pt x="421" y="242"/>
                  </a:lnTo>
                  <a:lnTo>
                    <a:pt x="408" y="248"/>
                  </a:lnTo>
                  <a:lnTo>
                    <a:pt x="394" y="257"/>
                  </a:lnTo>
                  <a:lnTo>
                    <a:pt x="380" y="263"/>
                  </a:lnTo>
                  <a:lnTo>
                    <a:pt x="365" y="270"/>
                  </a:lnTo>
                  <a:lnTo>
                    <a:pt x="351" y="276"/>
                  </a:lnTo>
                  <a:lnTo>
                    <a:pt x="336" y="282"/>
                  </a:lnTo>
                  <a:lnTo>
                    <a:pt x="323" y="288"/>
                  </a:lnTo>
                  <a:lnTo>
                    <a:pt x="308" y="292"/>
                  </a:lnTo>
                  <a:lnTo>
                    <a:pt x="293" y="298"/>
                  </a:lnTo>
                  <a:lnTo>
                    <a:pt x="279" y="301"/>
                  </a:lnTo>
                  <a:lnTo>
                    <a:pt x="264" y="306"/>
                  </a:lnTo>
                  <a:lnTo>
                    <a:pt x="250" y="309"/>
                  </a:lnTo>
                  <a:lnTo>
                    <a:pt x="236" y="313"/>
                  </a:lnTo>
                  <a:lnTo>
                    <a:pt x="223" y="315"/>
                  </a:lnTo>
                  <a:lnTo>
                    <a:pt x="209" y="319"/>
                  </a:lnTo>
                  <a:lnTo>
                    <a:pt x="203" y="329"/>
                  </a:lnTo>
                  <a:lnTo>
                    <a:pt x="198" y="338"/>
                  </a:lnTo>
                  <a:lnTo>
                    <a:pt x="193" y="346"/>
                  </a:lnTo>
                  <a:lnTo>
                    <a:pt x="186" y="354"/>
                  </a:lnTo>
                  <a:lnTo>
                    <a:pt x="180" y="361"/>
                  </a:lnTo>
                  <a:lnTo>
                    <a:pt x="172" y="368"/>
                  </a:lnTo>
                  <a:lnTo>
                    <a:pt x="165" y="374"/>
                  </a:lnTo>
                  <a:lnTo>
                    <a:pt x="157" y="381"/>
                  </a:lnTo>
                  <a:lnTo>
                    <a:pt x="149" y="386"/>
                  </a:lnTo>
                  <a:lnTo>
                    <a:pt x="141" y="392"/>
                  </a:lnTo>
                  <a:lnTo>
                    <a:pt x="133" y="398"/>
                  </a:lnTo>
                  <a:lnTo>
                    <a:pt x="125" y="404"/>
                  </a:lnTo>
                  <a:lnTo>
                    <a:pt x="116" y="410"/>
                  </a:lnTo>
                  <a:lnTo>
                    <a:pt x="106" y="417"/>
                  </a:lnTo>
                  <a:lnTo>
                    <a:pt x="97" y="424"/>
                  </a:lnTo>
                  <a:lnTo>
                    <a:pt x="89" y="433"/>
                  </a:lnTo>
                  <a:lnTo>
                    <a:pt x="88" y="432"/>
                  </a:lnTo>
                  <a:lnTo>
                    <a:pt x="87" y="432"/>
                  </a:lnTo>
                  <a:lnTo>
                    <a:pt x="86" y="432"/>
                  </a:lnTo>
                  <a:lnTo>
                    <a:pt x="85" y="432"/>
                  </a:lnTo>
                  <a:lnTo>
                    <a:pt x="82" y="432"/>
                  </a:lnTo>
                  <a:lnTo>
                    <a:pt x="81" y="431"/>
                  </a:lnTo>
                  <a:lnTo>
                    <a:pt x="79" y="431"/>
                  </a:lnTo>
                  <a:lnTo>
                    <a:pt x="77" y="431"/>
                  </a:lnTo>
                  <a:lnTo>
                    <a:pt x="75" y="430"/>
                  </a:lnTo>
                  <a:lnTo>
                    <a:pt x="73" y="430"/>
                  </a:lnTo>
                  <a:lnTo>
                    <a:pt x="72" y="430"/>
                  </a:lnTo>
                  <a:lnTo>
                    <a:pt x="71" y="430"/>
                  </a:lnTo>
                  <a:lnTo>
                    <a:pt x="70" y="430"/>
                  </a:lnTo>
                  <a:lnTo>
                    <a:pt x="72" y="423"/>
                  </a:lnTo>
                  <a:lnTo>
                    <a:pt x="73" y="417"/>
                  </a:lnTo>
                  <a:lnTo>
                    <a:pt x="74" y="412"/>
                  </a:lnTo>
                  <a:lnTo>
                    <a:pt x="73" y="407"/>
                  </a:lnTo>
                  <a:lnTo>
                    <a:pt x="73" y="402"/>
                  </a:lnTo>
                  <a:lnTo>
                    <a:pt x="72" y="398"/>
                  </a:lnTo>
                  <a:lnTo>
                    <a:pt x="70" y="394"/>
                  </a:lnTo>
                  <a:lnTo>
                    <a:pt x="68" y="390"/>
                  </a:lnTo>
                  <a:lnTo>
                    <a:pt x="66" y="386"/>
                  </a:lnTo>
                  <a:lnTo>
                    <a:pt x="64" y="383"/>
                  </a:lnTo>
                  <a:lnTo>
                    <a:pt x="63" y="379"/>
                  </a:lnTo>
                  <a:lnTo>
                    <a:pt x="60" y="376"/>
                  </a:lnTo>
                  <a:lnTo>
                    <a:pt x="59" y="373"/>
                  </a:lnTo>
                  <a:lnTo>
                    <a:pt x="58" y="369"/>
                  </a:lnTo>
                  <a:lnTo>
                    <a:pt x="58" y="366"/>
                  </a:lnTo>
                  <a:lnTo>
                    <a:pt x="59" y="363"/>
                  </a:lnTo>
                  <a:lnTo>
                    <a:pt x="48" y="347"/>
                  </a:lnTo>
                  <a:lnTo>
                    <a:pt x="40" y="331"/>
                  </a:lnTo>
                  <a:lnTo>
                    <a:pt x="33" y="316"/>
                  </a:lnTo>
                  <a:lnTo>
                    <a:pt x="28" y="300"/>
                  </a:lnTo>
                  <a:lnTo>
                    <a:pt x="25" y="284"/>
                  </a:lnTo>
                  <a:lnTo>
                    <a:pt x="21" y="268"/>
                  </a:lnTo>
                  <a:lnTo>
                    <a:pt x="19" y="252"/>
                  </a:lnTo>
                  <a:lnTo>
                    <a:pt x="18" y="236"/>
                  </a:lnTo>
                  <a:lnTo>
                    <a:pt x="17" y="221"/>
                  </a:lnTo>
                  <a:lnTo>
                    <a:pt x="16" y="206"/>
                  </a:lnTo>
                  <a:lnTo>
                    <a:pt x="14" y="191"/>
                  </a:lnTo>
                  <a:lnTo>
                    <a:pt x="13" y="176"/>
                  </a:lnTo>
                  <a:lnTo>
                    <a:pt x="11" y="162"/>
                  </a:lnTo>
                  <a:lnTo>
                    <a:pt x="9" y="150"/>
                  </a:lnTo>
                  <a:lnTo>
                    <a:pt x="4" y="137"/>
                  </a:lnTo>
                  <a:lnTo>
                    <a:pt x="0" y="126"/>
                  </a:lnTo>
                  <a:lnTo>
                    <a:pt x="1" y="124"/>
                  </a:lnTo>
                  <a:lnTo>
                    <a:pt x="5" y="123"/>
                  </a:lnTo>
                  <a:lnTo>
                    <a:pt x="12" y="121"/>
                  </a:lnTo>
                  <a:lnTo>
                    <a:pt x="21" y="119"/>
                  </a:lnTo>
                  <a:lnTo>
                    <a:pt x="33" y="115"/>
                  </a:lnTo>
                  <a:lnTo>
                    <a:pt x="44" y="112"/>
                  </a:lnTo>
                  <a:lnTo>
                    <a:pt x="58" y="108"/>
                  </a:lnTo>
                  <a:lnTo>
                    <a:pt x="72" y="105"/>
                  </a:lnTo>
                  <a:lnTo>
                    <a:pt x="85" y="101"/>
                  </a:lnTo>
                  <a:lnTo>
                    <a:pt x="98" y="98"/>
                  </a:lnTo>
                  <a:lnTo>
                    <a:pt x="110" y="95"/>
                  </a:lnTo>
                  <a:lnTo>
                    <a:pt x="121" y="91"/>
                  </a:lnTo>
                  <a:lnTo>
                    <a:pt x="131" y="89"/>
                  </a:lnTo>
                  <a:lnTo>
                    <a:pt x="137" y="86"/>
                  </a:lnTo>
                  <a:lnTo>
                    <a:pt x="142" y="85"/>
                  </a:lnTo>
                  <a:lnTo>
                    <a:pt x="144" y="85"/>
                  </a:lnTo>
                  <a:lnTo>
                    <a:pt x="144" y="86"/>
                  </a:lnTo>
                  <a:lnTo>
                    <a:pt x="146" y="89"/>
                  </a:lnTo>
                  <a:lnTo>
                    <a:pt x="147" y="90"/>
                  </a:lnTo>
                  <a:lnTo>
                    <a:pt x="148" y="92"/>
                  </a:lnTo>
                  <a:lnTo>
                    <a:pt x="149" y="93"/>
                  </a:lnTo>
                  <a:lnTo>
                    <a:pt x="150" y="96"/>
                  </a:lnTo>
                  <a:lnTo>
                    <a:pt x="152" y="97"/>
                  </a:lnTo>
                  <a:lnTo>
                    <a:pt x="154" y="98"/>
                  </a:lnTo>
                  <a:lnTo>
                    <a:pt x="156" y="99"/>
                  </a:lnTo>
                  <a:lnTo>
                    <a:pt x="157" y="100"/>
                  </a:lnTo>
                  <a:lnTo>
                    <a:pt x="159" y="100"/>
                  </a:lnTo>
                  <a:lnTo>
                    <a:pt x="162" y="100"/>
                  </a:lnTo>
                  <a:lnTo>
                    <a:pt x="164" y="101"/>
                  </a:lnTo>
                  <a:lnTo>
                    <a:pt x="165" y="100"/>
                  </a:lnTo>
                  <a:lnTo>
                    <a:pt x="167" y="100"/>
                  </a:lnTo>
                  <a:lnTo>
                    <a:pt x="171" y="100"/>
                  </a:lnTo>
                  <a:lnTo>
                    <a:pt x="173" y="99"/>
                  </a:lnTo>
                  <a:lnTo>
                    <a:pt x="177" y="99"/>
                  </a:lnTo>
                  <a:lnTo>
                    <a:pt x="178" y="98"/>
                  </a:lnTo>
                  <a:lnTo>
                    <a:pt x="180" y="97"/>
                  </a:lnTo>
                  <a:lnTo>
                    <a:pt x="180" y="95"/>
                  </a:lnTo>
                  <a:lnTo>
                    <a:pt x="181" y="93"/>
                  </a:lnTo>
                  <a:lnTo>
                    <a:pt x="181" y="91"/>
                  </a:lnTo>
                  <a:lnTo>
                    <a:pt x="181" y="89"/>
                  </a:lnTo>
                  <a:lnTo>
                    <a:pt x="181" y="86"/>
                  </a:lnTo>
                  <a:lnTo>
                    <a:pt x="181" y="84"/>
                  </a:lnTo>
                  <a:lnTo>
                    <a:pt x="180" y="82"/>
                  </a:lnTo>
                  <a:lnTo>
                    <a:pt x="180" y="78"/>
                  </a:lnTo>
                  <a:lnTo>
                    <a:pt x="180" y="76"/>
                  </a:lnTo>
                  <a:lnTo>
                    <a:pt x="180" y="74"/>
                  </a:lnTo>
                  <a:lnTo>
                    <a:pt x="181" y="72"/>
                  </a:lnTo>
                  <a:lnTo>
                    <a:pt x="182" y="70"/>
                  </a:lnTo>
                  <a:lnTo>
                    <a:pt x="185" y="69"/>
                  </a:lnTo>
                  <a:lnTo>
                    <a:pt x="192" y="67"/>
                  </a:lnTo>
                  <a:lnTo>
                    <a:pt x="202" y="64"/>
                  </a:lnTo>
                  <a:lnTo>
                    <a:pt x="216" y="59"/>
                  </a:lnTo>
                  <a:lnTo>
                    <a:pt x="233" y="53"/>
                  </a:lnTo>
                  <a:lnTo>
                    <a:pt x="251" y="47"/>
                  </a:lnTo>
                  <a:lnTo>
                    <a:pt x="271" y="42"/>
                  </a:lnTo>
                  <a:lnTo>
                    <a:pt x="292" y="35"/>
                  </a:lnTo>
                  <a:lnTo>
                    <a:pt x="312" y="28"/>
                  </a:lnTo>
                  <a:lnTo>
                    <a:pt x="332" y="22"/>
                  </a:lnTo>
                  <a:lnTo>
                    <a:pt x="350" y="16"/>
                  </a:lnTo>
                  <a:lnTo>
                    <a:pt x="367" y="11"/>
                  </a:lnTo>
                  <a:lnTo>
                    <a:pt x="381" y="6"/>
                  </a:lnTo>
                  <a:lnTo>
                    <a:pt x="392" y="3"/>
                  </a:lnTo>
                  <a:lnTo>
                    <a:pt x="398" y="0"/>
                  </a:lnTo>
                  <a:lnTo>
                    <a:pt x="402" y="0"/>
                  </a:lnTo>
                  <a:lnTo>
                    <a:pt x="403" y="13"/>
                  </a:lnTo>
                  <a:lnTo>
                    <a:pt x="405" y="26"/>
                  </a:lnTo>
                  <a:lnTo>
                    <a:pt x="407" y="41"/>
                  </a:lnTo>
                  <a:lnTo>
                    <a:pt x="409" y="54"/>
                  </a:lnTo>
                  <a:lnTo>
                    <a:pt x="410" y="69"/>
                  </a:lnTo>
                  <a:lnTo>
                    <a:pt x="412" y="85"/>
                  </a:lnTo>
                  <a:lnTo>
                    <a:pt x="413" y="100"/>
                  </a:lnTo>
                  <a:lnTo>
                    <a:pt x="416" y="116"/>
                  </a:lnTo>
                  <a:lnTo>
                    <a:pt x="418" y="132"/>
                  </a:lnTo>
                  <a:lnTo>
                    <a:pt x="419" y="147"/>
                  </a:lnTo>
                  <a:lnTo>
                    <a:pt x="421" y="163"/>
                  </a:lnTo>
                  <a:lnTo>
                    <a:pt x="424" y="178"/>
                  </a:lnTo>
                  <a:lnTo>
                    <a:pt x="427" y="192"/>
                  </a:lnTo>
                  <a:lnTo>
                    <a:pt x="430" y="207"/>
                  </a:lnTo>
                  <a:lnTo>
                    <a:pt x="433" y="220"/>
                  </a:lnTo>
                  <a:lnTo>
                    <a:pt x="436" y="234"/>
                  </a:lnTo>
                  <a:lnTo>
                    <a:pt x="435" y="230"/>
                  </a:lnTo>
                  <a:lnTo>
                    <a:pt x="434" y="223"/>
                  </a:lnTo>
                  <a:lnTo>
                    <a:pt x="433" y="212"/>
                  </a:lnTo>
                  <a:lnTo>
                    <a:pt x="431" y="197"/>
                  </a:lnTo>
                  <a:lnTo>
                    <a:pt x="428" y="178"/>
                  </a:lnTo>
                  <a:lnTo>
                    <a:pt x="425" y="159"/>
                  </a:lnTo>
                  <a:lnTo>
                    <a:pt x="421" y="138"/>
                  </a:lnTo>
                  <a:lnTo>
                    <a:pt x="419" y="116"/>
                  </a:lnTo>
                  <a:lnTo>
                    <a:pt x="416" y="95"/>
                  </a:lnTo>
                  <a:lnTo>
                    <a:pt x="412" y="74"/>
                  </a:lnTo>
                  <a:lnTo>
                    <a:pt x="409" y="54"/>
                  </a:lnTo>
                  <a:lnTo>
                    <a:pt x="407" y="36"/>
                  </a:lnTo>
                  <a:lnTo>
                    <a:pt x="404" y="21"/>
                  </a:lnTo>
                  <a:lnTo>
                    <a:pt x="403" y="10"/>
                  </a:lnTo>
                  <a:lnTo>
                    <a:pt x="402" y="3"/>
                  </a:lnTo>
                  <a:lnTo>
                    <a:pt x="40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8" name="Freeform 26"/>
            <p:cNvSpPr>
              <a:spLocks/>
            </p:cNvSpPr>
            <p:nvPr/>
          </p:nvSpPr>
          <p:spPr bwMode="auto">
            <a:xfrm>
              <a:off x="4259" y="1741"/>
              <a:ext cx="537" cy="364"/>
            </a:xfrm>
            <a:custGeom>
              <a:avLst/>
              <a:gdLst>
                <a:gd name="T0" fmla="*/ 6 w 1613"/>
                <a:gd name="T1" fmla="*/ 8 h 1093"/>
                <a:gd name="T2" fmla="*/ 6 w 1613"/>
                <a:gd name="T3" fmla="*/ 9 h 1093"/>
                <a:gd name="T4" fmla="*/ 6 w 1613"/>
                <a:gd name="T5" fmla="*/ 10 h 1093"/>
                <a:gd name="T6" fmla="*/ 9 w 1613"/>
                <a:gd name="T7" fmla="*/ 10 h 1093"/>
                <a:gd name="T8" fmla="*/ 18 w 1613"/>
                <a:gd name="T9" fmla="*/ 7 h 1093"/>
                <a:gd name="T10" fmla="*/ 28 w 1613"/>
                <a:gd name="T11" fmla="*/ 5 h 1093"/>
                <a:gd name="T12" fmla="*/ 32 w 1613"/>
                <a:gd name="T13" fmla="*/ 4 h 1093"/>
                <a:gd name="T14" fmla="*/ 39 w 1613"/>
                <a:gd name="T15" fmla="*/ 1 h 1093"/>
                <a:gd name="T16" fmla="*/ 46 w 1613"/>
                <a:gd name="T17" fmla="*/ 0 h 1093"/>
                <a:gd name="T18" fmla="*/ 50 w 1613"/>
                <a:gd name="T19" fmla="*/ 3 h 1093"/>
                <a:gd name="T20" fmla="*/ 51 w 1613"/>
                <a:gd name="T21" fmla="*/ 4 h 1093"/>
                <a:gd name="T22" fmla="*/ 53 w 1613"/>
                <a:gd name="T23" fmla="*/ 6 h 1093"/>
                <a:gd name="T24" fmla="*/ 55 w 1613"/>
                <a:gd name="T25" fmla="*/ 7 h 1093"/>
                <a:gd name="T26" fmla="*/ 54 w 1613"/>
                <a:gd name="T27" fmla="*/ 8 h 1093"/>
                <a:gd name="T28" fmla="*/ 54 w 1613"/>
                <a:gd name="T29" fmla="*/ 10 h 1093"/>
                <a:gd name="T30" fmla="*/ 53 w 1613"/>
                <a:gd name="T31" fmla="*/ 12 h 1093"/>
                <a:gd name="T32" fmla="*/ 53 w 1613"/>
                <a:gd name="T33" fmla="*/ 13 h 1093"/>
                <a:gd name="T34" fmla="*/ 53 w 1613"/>
                <a:gd name="T35" fmla="*/ 14 h 1093"/>
                <a:gd name="T36" fmla="*/ 53 w 1613"/>
                <a:gd name="T37" fmla="*/ 15 h 1093"/>
                <a:gd name="T38" fmla="*/ 53 w 1613"/>
                <a:gd name="T39" fmla="*/ 16 h 1093"/>
                <a:gd name="T40" fmla="*/ 54 w 1613"/>
                <a:gd name="T41" fmla="*/ 17 h 1093"/>
                <a:gd name="T42" fmla="*/ 54 w 1613"/>
                <a:gd name="T43" fmla="*/ 18 h 1093"/>
                <a:gd name="T44" fmla="*/ 55 w 1613"/>
                <a:gd name="T45" fmla="*/ 19 h 1093"/>
                <a:gd name="T46" fmla="*/ 57 w 1613"/>
                <a:gd name="T47" fmla="*/ 20 h 1093"/>
                <a:gd name="T48" fmla="*/ 58 w 1613"/>
                <a:gd name="T49" fmla="*/ 20 h 1093"/>
                <a:gd name="T50" fmla="*/ 60 w 1613"/>
                <a:gd name="T51" fmla="*/ 21 h 1093"/>
                <a:gd name="T52" fmla="*/ 59 w 1613"/>
                <a:gd name="T53" fmla="*/ 22 h 1093"/>
                <a:gd name="T54" fmla="*/ 58 w 1613"/>
                <a:gd name="T55" fmla="*/ 22 h 1093"/>
                <a:gd name="T56" fmla="*/ 57 w 1613"/>
                <a:gd name="T57" fmla="*/ 23 h 1093"/>
                <a:gd name="T58" fmla="*/ 56 w 1613"/>
                <a:gd name="T59" fmla="*/ 25 h 1093"/>
                <a:gd name="T60" fmla="*/ 55 w 1613"/>
                <a:gd name="T61" fmla="*/ 26 h 1093"/>
                <a:gd name="T62" fmla="*/ 54 w 1613"/>
                <a:gd name="T63" fmla="*/ 28 h 1093"/>
                <a:gd name="T64" fmla="*/ 53 w 1613"/>
                <a:gd name="T65" fmla="*/ 29 h 1093"/>
                <a:gd name="T66" fmla="*/ 52 w 1613"/>
                <a:gd name="T67" fmla="*/ 29 h 1093"/>
                <a:gd name="T68" fmla="*/ 51 w 1613"/>
                <a:gd name="T69" fmla="*/ 29 h 1093"/>
                <a:gd name="T70" fmla="*/ 48 w 1613"/>
                <a:gd name="T71" fmla="*/ 30 h 1093"/>
                <a:gd name="T72" fmla="*/ 34 w 1613"/>
                <a:gd name="T73" fmla="*/ 34 h 1093"/>
                <a:gd name="T74" fmla="*/ 19 w 1613"/>
                <a:gd name="T75" fmla="*/ 37 h 1093"/>
                <a:gd name="T76" fmla="*/ 16 w 1613"/>
                <a:gd name="T77" fmla="*/ 38 h 1093"/>
                <a:gd name="T78" fmla="*/ 12 w 1613"/>
                <a:gd name="T79" fmla="*/ 39 h 1093"/>
                <a:gd name="T80" fmla="*/ 7 w 1613"/>
                <a:gd name="T81" fmla="*/ 40 h 1093"/>
                <a:gd name="T82" fmla="*/ 6 w 1613"/>
                <a:gd name="T83" fmla="*/ 40 h 1093"/>
                <a:gd name="T84" fmla="*/ 5 w 1613"/>
                <a:gd name="T85" fmla="*/ 36 h 1093"/>
                <a:gd name="T86" fmla="*/ 4 w 1613"/>
                <a:gd name="T87" fmla="*/ 32 h 1093"/>
                <a:gd name="T88" fmla="*/ 3 w 1613"/>
                <a:gd name="T89" fmla="*/ 28 h 1093"/>
                <a:gd name="T90" fmla="*/ 2 w 1613"/>
                <a:gd name="T91" fmla="*/ 22 h 1093"/>
                <a:gd name="T92" fmla="*/ 1 w 1613"/>
                <a:gd name="T93" fmla="*/ 16 h 1093"/>
                <a:gd name="T94" fmla="*/ 0 w 1613"/>
                <a:gd name="T95" fmla="*/ 12 h 1093"/>
                <a:gd name="T96" fmla="*/ 1 w 1613"/>
                <a:gd name="T97" fmla="*/ 11 h 1093"/>
                <a:gd name="T98" fmla="*/ 3 w 1613"/>
                <a:gd name="T99" fmla="*/ 9 h 1093"/>
                <a:gd name="T100" fmla="*/ 6 w 1613"/>
                <a:gd name="T101" fmla="*/ 7 h 109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613"/>
                <a:gd name="T154" fmla="*/ 0 h 1093"/>
                <a:gd name="T155" fmla="*/ 1613 w 1613"/>
                <a:gd name="T156" fmla="*/ 1093 h 109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613" h="1093">
                  <a:moveTo>
                    <a:pt x="158" y="197"/>
                  </a:moveTo>
                  <a:lnTo>
                    <a:pt x="159" y="199"/>
                  </a:lnTo>
                  <a:lnTo>
                    <a:pt x="161" y="204"/>
                  </a:lnTo>
                  <a:lnTo>
                    <a:pt x="164" y="208"/>
                  </a:lnTo>
                  <a:lnTo>
                    <a:pt x="165" y="214"/>
                  </a:lnTo>
                  <a:lnTo>
                    <a:pt x="166" y="221"/>
                  </a:lnTo>
                  <a:lnTo>
                    <a:pt x="168" y="228"/>
                  </a:lnTo>
                  <a:lnTo>
                    <a:pt x="169" y="235"/>
                  </a:lnTo>
                  <a:lnTo>
                    <a:pt x="171" y="243"/>
                  </a:lnTo>
                  <a:lnTo>
                    <a:pt x="172" y="250"/>
                  </a:lnTo>
                  <a:lnTo>
                    <a:pt x="172" y="257"/>
                  </a:lnTo>
                  <a:lnTo>
                    <a:pt x="173" y="262"/>
                  </a:lnTo>
                  <a:lnTo>
                    <a:pt x="174" y="268"/>
                  </a:lnTo>
                  <a:lnTo>
                    <a:pt x="174" y="273"/>
                  </a:lnTo>
                  <a:lnTo>
                    <a:pt x="174" y="276"/>
                  </a:lnTo>
                  <a:lnTo>
                    <a:pt x="174" y="278"/>
                  </a:lnTo>
                  <a:lnTo>
                    <a:pt x="175" y="280"/>
                  </a:lnTo>
                  <a:lnTo>
                    <a:pt x="182" y="277"/>
                  </a:lnTo>
                  <a:lnTo>
                    <a:pt x="202" y="271"/>
                  </a:lnTo>
                  <a:lnTo>
                    <a:pt x="234" y="265"/>
                  </a:lnTo>
                  <a:lnTo>
                    <a:pt x="274" y="254"/>
                  </a:lnTo>
                  <a:lnTo>
                    <a:pt x="322" y="242"/>
                  </a:lnTo>
                  <a:lnTo>
                    <a:pt x="376" y="228"/>
                  </a:lnTo>
                  <a:lnTo>
                    <a:pt x="434" y="214"/>
                  </a:lnTo>
                  <a:lnTo>
                    <a:pt x="494" y="199"/>
                  </a:lnTo>
                  <a:lnTo>
                    <a:pt x="552" y="183"/>
                  </a:lnTo>
                  <a:lnTo>
                    <a:pt x="610" y="169"/>
                  </a:lnTo>
                  <a:lnTo>
                    <a:pt x="664" y="155"/>
                  </a:lnTo>
                  <a:lnTo>
                    <a:pt x="712" y="143"/>
                  </a:lnTo>
                  <a:lnTo>
                    <a:pt x="752" y="132"/>
                  </a:lnTo>
                  <a:lnTo>
                    <a:pt x="785" y="126"/>
                  </a:lnTo>
                  <a:lnTo>
                    <a:pt x="804" y="120"/>
                  </a:lnTo>
                  <a:lnTo>
                    <a:pt x="812" y="119"/>
                  </a:lnTo>
                  <a:lnTo>
                    <a:pt x="841" y="114"/>
                  </a:lnTo>
                  <a:lnTo>
                    <a:pt x="872" y="107"/>
                  </a:lnTo>
                  <a:lnTo>
                    <a:pt x="906" y="97"/>
                  </a:lnTo>
                  <a:lnTo>
                    <a:pt x="943" y="83"/>
                  </a:lnTo>
                  <a:lnTo>
                    <a:pt x="982" y="69"/>
                  </a:lnTo>
                  <a:lnTo>
                    <a:pt x="1021" y="54"/>
                  </a:lnTo>
                  <a:lnTo>
                    <a:pt x="1062" y="39"/>
                  </a:lnTo>
                  <a:lnTo>
                    <a:pt x="1102" y="27"/>
                  </a:lnTo>
                  <a:lnTo>
                    <a:pt x="1141" y="14"/>
                  </a:lnTo>
                  <a:lnTo>
                    <a:pt x="1180" y="6"/>
                  </a:lnTo>
                  <a:lnTo>
                    <a:pt x="1217" y="0"/>
                  </a:lnTo>
                  <a:lnTo>
                    <a:pt x="1252" y="0"/>
                  </a:lnTo>
                  <a:lnTo>
                    <a:pt x="1286" y="5"/>
                  </a:lnTo>
                  <a:lnTo>
                    <a:pt x="1317" y="15"/>
                  </a:lnTo>
                  <a:lnTo>
                    <a:pt x="1343" y="33"/>
                  </a:lnTo>
                  <a:lnTo>
                    <a:pt x="1367" y="59"/>
                  </a:lnTo>
                  <a:lnTo>
                    <a:pt x="1366" y="70"/>
                  </a:lnTo>
                  <a:lnTo>
                    <a:pt x="1369" y="81"/>
                  </a:lnTo>
                  <a:lnTo>
                    <a:pt x="1372" y="91"/>
                  </a:lnTo>
                  <a:lnTo>
                    <a:pt x="1377" y="101"/>
                  </a:lnTo>
                  <a:lnTo>
                    <a:pt x="1384" y="111"/>
                  </a:lnTo>
                  <a:lnTo>
                    <a:pt x="1390" y="120"/>
                  </a:lnTo>
                  <a:lnTo>
                    <a:pt x="1398" y="128"/>
                  </a:lnTo>
                  <a:lnTo>
                    <a:pt x="1408" y="135"/>
                  </a:lnTo>
                  <a:lnTo>
                    <a:pt x="1418" y="142"/>
                  </a:lnTo>
                  <a:lnTo>
                    <a:pt x="1427" y="149"/>
                  </a:lnTo>
                  <a:lnTo>
                    <a:pt x="1436" y="154"/>
                  </a:lnTo>
                  <a:lnTo>
                    <a:pt x="1447" y="160"/>
                  </a:lnTo>
                  <a:lnTo>
                    <a:pt x="1455" y="165"/>
                  </a:lnTo>
                  <a:lnTo>
                    <a:pt x="1463" y="169"/>
                  </a:lnTo>
                  <a:lnTo>
                    <a:pt x="1470" y="174"/>
                  </a:lnTo>
                  <a:lnTo>
                    <a:pt x="1477" y="178"/>
                  </a:lnTo>
                  <a:lnTo>
                    <a:pt x="1472" y="186"/>
                  </a:lnTo>
                  <a:lnTo>
                    <a:pt x="1470" y="197"/>
                  </a:lnTo>
                  <a:lnTo>
                    <a:pt x="1469" y="207"/>
                  </a:lnTo>
                  <a:lnTo>
                    <a:pt x="1467" y="217"/>
                  </a:lnTo>
                  <a:lnTo>
                    <a:pt x="1466" y="229"/>
                  </a:lnTo>
                  <a:lnTo>
                    <a:pt x="1465" y="239"/>
                  </a:lnTo>
                  <a:lnTo>
                    <a:pt x="1465" y="251"/>
                  </a:lnTo>
                  <a:lnTo>
                    <a:pt x="1464" y="261"/>
                  </a:lnTo>
                  <a:lnTo>
                    <a:pt x="1463" y="273"/>
                  </a:lnTo>
                  <a:lnTo>
                    <a:pt x="1461" y="283"/>
                  </a:lnTo>
                  <a:lnTo>
                    <a:pt x="1458" y="293"/>
                  </a:lnTo>
                  <a:lnTo>
                    <a:pt x="1454" y="303"/>
                  </a:lnTo>
                  <a:lnTo>
                    <a:pt x="1449" y="312"/>
                  </a:lnTo>
                  <a:lnTo>
                    <a:pt x="1442" y="320"/>
                  </a:lnTo>
                  <a:lnTo>
                    <a:pt x="1434" y="328"/>
                  </a:lnTo>
                  <a:lnTo>
                    <a:pt x="1425" y="335"/>
                  </a:lnTo>
                  <a:lnTo>
                    <a:pt x="1429" y="338"/>
                  </a:lnTo>
                  <a:lnTo>
                    <a:pt x="1433" y="343"/>
                  </a:lnTo>
                  <a:lnTo>
                    <a:pt x="1435" y="347"/>
                  </a:lnTo>
                  <a:lnTo>
                    <a:pt x="1438" y="352"/>
                  </a:lnTo>
                  <a:lnTo>
                    <a:pt x="1438" y="357"/>
                  </a:lnTo>
                  <a:lnTo>
                    <a:pt x="1439" y="362"/>
                  </a:lnTo>
                  <a:lnTo>
                    <a:pt x="1438" y="367"/>
                  </a:lnTo>
                  <a:lnTo>
                    <a:pt x="1438" y="373"/>
                  </a:lnTo>
                  <a:lnTo>
                    <a:pt x="1435" y="377"/>
                  </a:lnTo>
                  <a:lnTo>
                    <a:pt x="1434" y="383"/>
                  </a:lnTo>
                  <a:lnTo>
                    <a:pt x="1432" y="388"/>
                  </a:lnTo>
                  <a:lnTo>
                    <a:pt x="1429" y="393"/>
                  </a:lnTo>
                  <a:lnTo>
                    <a:pt x="1427" y="398"/>
                  </a:lnTo>
                  <a:lnTo>
                    <a:pt x="1425" y="402"/>
                  </a:lnTo>
                  <a:lnTo>
                    <a:pt x="1423" y="407"/>
                  </a:lnTo>
                  <a:lnTo>
                    <a:pt x="1420" y="413"/>
                  </a:lnTo>
                  <a:lnTo>
                    <a:pt x="1420" y="419"/>
                  </a:lnTo>
                  <a:lnTo>
                    <a:pt x="1424" y="425"/>
                  </a:lnTo>
                  <a:lnTo>
                    <a:pt x="1426" y="430"/>
                  </a:lnTo>
                  <a:lnTo>
                    <a:pt x="1431" y="435"/>
                  </a:lnTo>
                  <a:lnTo>
                    <a:pt x="1435" y="439"/>
                  </a:lnTo>
                  <a:lnTo>
                    <a:pt x="1441" y="443"/>
                  </a:lnTo>
                  <a:lnTo>
                    <a:pt x="1447" y="446"/>
                  </a:lnTo>
                  <a:lnTo>
                    <a:pt x="1452" y="451"/>
                  </a:lnTo>
                  <a:lnTo>
                    <a:pt x="1458" y="454"/>
                  </a:lnTo>
                  <a:lnTo>
                    <a:pt x="1463" y="458"/>
                  </a:lnTo>
                  <a:lnTo>
                    <a:pt x="1467" y="462"/>
                  </a:lnTo>
                  <a:lnTo>
                    <a:pt x="1472" y="467"/>
                  </a:lnTo>
                  <a:lnTo>
                    <a:pt x="1474" y="473"/>
                  </a:lnTo>
                  <a:lnTo>
                    <a:pt x="1477" y="479"/>
                  </a:lnTo>
                  <a:lnTo>
                    <a:pt x="1477" y="486"/>
                  </a:lnTo>
                  <a:lnTo>
                    <a:pt x="1477" y="496"/>
                  </a:lnTo>
                  <a:lnTo>
                    <a:pt x="1484" y="500"/>
                  </a:lnTo>
                  <a:lnTo>
                    <a:pt x="1490" y="506"/>
                  </a:lnTo>
                  <a:lnTo>
                    <a:pt x="1498" y="512"/>
                  </a:lnTo>
                  <a:lnTo>
                    <a:pt x="1507" y="516"/>
                  </a:lnTo>
                  <a:lnTo>
                    <a:pt x="1516" y="521"/>
                  </a:lnTo>
                  <a:lnTo>
                    <a:pt x="1524" y="525"/>
                  </a:lnTo>
                  <a:lnTo>
                    <a:pt x="1533" y="529"/>
                  </a:lnTo>
                  <a:lnTo>
                    <a:pt x="1542" y="533"/>
                  </a:lnTo>
                  <a:lnTo>
                    <a:pt x="1551" y="537"/>
                  </a:lnTo>
                  <a:lnTo>
                    <a:pt x="1561" y="540"/>
                  </a:lnTo>
                  <a:lnTo>
                    <a:pt x="1570" y="544"/>
                  </a:lnTo>
                  <a:lnTo>
                    <a:pt x="1579" y="547"/>
                  </a:lnTo>
                  <a:lnTo>
                    <a:pt x="1588" y="551"/>
                  </a:lnTo>
                  <a:lnTo>
                    <a:pt x="1596" y="553"/>
                  </a:lnTo>
                  <a:lnTo>
                    <a:pt x="1604" y="556"/>
                  </a:lnTo>
                  <a:lnTo>
                    <a:pt x="1613" y="560"/>
                  </a:lnTo>
                  <a:lnTo>
                    <a:pt x="1612" y="567"/>
                  </a:lnTo>
                  <a:lnTo>
                    <a:pt x="1611" y="572"/>
                  </a:lnTo>
                  <a:lnTo>
                    <a:pt x="1609" y="578"/>
                  </a:lnTo>
                  <a:lnTo>
                    <a:pt x="1605" y="582"/>
                  </a:lnTo>
                  <a:lnTo>
                    <a:pt x="1602" y="585"/>
                  </a:lnTo>
                  <a:lnTo>
                    <a:pt x="1597" y="587"/>
                  </a:lnTo>
                  <a:lnTo>
                    <a:pt x="1592" y="590"/>
                  </a:lnTo>
                  <a:lnTo>
                    <a:pt x="1587" y="591"/>
                  </a:lnTo>
                  <a:lnTo>
                    <a:pt x="1581" y="593"/>
                  </a:lnTo>
                  <a:lnTo>
                    <a:pt x="1576" y="594"/>
                  </a:lnTo>
                  <a:lnTo>
                    <a:pt x="1570" y="595"/>
                  </a:lnTo>
                  <a:lnTo>
                    <a:pt x="1565" y="598"/>
                  </a:lnTo>
                  <a:lnTo>
                    <a:pt x="1559" y="600"/>
                  </a:lnTo>
                  <a:lnTo>
                    <a:pt x="1556" y="602"/>
                  </a:lnTo>
                  <a:lnTo>
                    <a:pt x="1553" y="606"/>
                  </a:lnTo>
                  <a:lnTo>
                    <a:pt x="1550" y="612"/>
                  </a:lnTo>
                  <a:lnTo>
                    <a:pt x="1548" y="623"/>
                  </a:lnTo>
                  <a:lnTo>
                    <a:pt x="1544" y="635"/>
                  </a:lnTo>
                  <a:lnTo>
                    <a:pt x="1539" y="645"/>
                  </a:lnTo>
                  <a:lnTo>
                    <a:pt x="1533" y="655"/>
                  </a:lnTo>
                  <a:lnTo>
                    <a:pt x="1526" y="664"/>
                  </a:lnTo>
                  <a:lnTo>
                    <a:pt x="1518" y="672"/>
                  </a:lnTo>
                  <a:lnTo>
                    <a:pt x="1510" y="682"/>
                  </a:lnTo>
                  <a:lnTo>
                    <a:pt x="1502" y="691"/>
                  </a:lnTo>
                  <a:lnTo>
                    <a:pt x="1494" y="699"/>
                  </a:lnTo>
                  <a:lnTo>
                    <a:pt x="1486" y="708"/>
                  </a:lnTo>
                  <a:lnTo>
                    <a:pt x="1479" y="717"/>
                  </a:lnTo>
                  <a:lnTo>
                    <a:pt x="1472" y="728"/>
                  </a:lnTo>
                  <a:lnTo>
                    <a:pt x="1467" y="738"/>
                  </a:lnTo>
                  <a:lnTo>
                    <a:pt x="1463" y="748"/>
                  </a:lnTo>
                  <a:lnTo>
                    <a:pt x="1461" y="761"/>
                  </a:lnTo>
                  <a:lnTo>
                    <a:pt x="1461" y="775"/>
                  </a:lnTo>
                  <a:lnTo>
                    <a:pt x="1454" y="774"/>
                  </a:lnTo>
                  <a:lnTo>
                    <a:pt x="1448" y="774"/>
                  </a:lnTo>
                  <a:lnTo>
                    <a:pt x="1442" y="774"/>
                  </a:lnTo>
                  <a:lnTo>
                    <a:pt x="1436" y="772"/>
                  </a:lnTo>
                  <a:lnTo>
                    <a:pt x="1431" y="772"/>
                  </a:lnTo>
                  <a:lnTo>
                    <a:pt x="1425" y="771"/>
                  </a:lnTo>
                  <a:lnTo>
                    <a:pt x="1419" y="771"/>
                  </a:lnTo>
                  <a:lnTo>
                    <a:pt x="1413" y="771"/>
                  </a:lnTo>
                  <a:lnTo>
                    <a:pt x="1409" y="771"/>
                  </a:lnTo>
                  <a:lnTo>
                    <a:pt x="1403" y="772"/>
                  </a:lnTo>
                  <a:lnTo>
                    <a:pt x="1398" y="774"/>
                  </a:lnTo>
                  <a:lnTo>
                    <a:pt x="1395" y="775"/>
                  </a:lnTo>
                  <a:lnTo>
                    <a:pt x="1392" y="778"/>
                  </a:lnTo>
                  <a:lnTo>
                    <a:pt x="1388" y="780"/>
                  </a:lnTo>
                  <a:lnTo>
                    <a:pt x="1386" y="785"/>
                  </a:lnTo>
                  <a:lnTo>
                    <a:pt x="1385" y="791"/>
                  </a:lnTo>
                  <a:lnTo>
                    <a:pt x="1373" y="793"/>
                  </a:lnTo>
                  <a:lnTo>
                    <a:pt x="1343" y="801"/>
                  </a:lnTo>
                  <a:lnTo>
                    <a:pt x="1296" y="813"/>
                  </a:lnTo>
                  <a:lnTo>
                    <a:pt x="1235" y="828"/>
                  </a:lnTo>
                  <a:lnTo>
                    <a:pt x="1163" y="846"/>
                  </a:lnTo>
                  <a:lnTo>
                    <a:pt x="1083" y="867"/>
                  </a:lnTo>
                  <a:lnTo>
                    <a:pt x="997" y="888"/>
                  </a:lnTo>
                  <a:lnTo>
                    <a:pt x="909" y="911"/>
                  </a:lnTo>
                  <a:lnTo>
                    <a:pt x="819" y="934"/>
                  </a:lnTo>
                  <a:lnTo>
                    <a:pt x="733" y="956"/>
                  </a:lnTo>
                  <a:lnTo>
                    <a:pt x="653" y="977"/>
                  </a:lnTo>
                  <a:lnTo>
                    <a:pt x="581" y="995"/>
                  </a:lnTo>
                  <a:lnTo>
                    <a:pt x="520" y="1010"/>
                  </a:lnTo>
                  <a:lnTo>
                    <a:pt x="473" y="1022"/>
                  </a:lnTo>
                  <a:lnTo>
                    <a:pt x="443" y="1030"/>
                  </a:lnTo>
                  <a:lnTo>
                    <a:pt x="433" y="1033"/>
                  </a:lnTo>
                  <a:lnTo>
                    <a:pt x="429" y="1033"/>
                  </a:lnTo>
                  <a:lnTo>
                    <a:pt x="420" y="1035"/>
                  </a:lnTo>
                  <a:lnTo>
                    <a:pt x="406" y="1038"/>
                  </a:lnTo>
                  <a:lnTo>
                    <a:pt x="389" y="1042"/>
                  </a:lnTo>
                  <a:lnTo>
                    <a:pt x="368" y="1047"/>
                  </a:lnTo>
                  <a:lnTo>
                    <a:pt x="344" y="1052"/>
                  </a:lnTo>
                  <a:lnTo>
                    <a:pt x="319" y="1057"/>
                  </a:lnTo>
                  <a:lnTo>
                    <a:pt x="294" y="1063"/>
                  </a:lnTo>
                  <a:lnTo>
                    <a:pt x="268" y="1068"/>
                  </a:lnTo>
                  <a:lnTo>
                    <a:pt x="243" y="1073"/>
                  </a:lnTo>
                  <a:lnTo>
                    <a:pt x="219" y="1078"/>
                  </a:lnTo>
                  <a:lnTo>
                    <a:pt x="198" y="1083"/>
                  </a:lnTo>
                  <a:lnTo>
                    <a:pt x="181" y="1087"/>
                  </a:lnTo>
                  <a:lnTo>
                    <a:pt x="167" y="1089"/>
                  </a:lnTo>
                  <a:lnTo>
                    <a:pt x="158" y="1092"/>
                  </a:lnTo>
                  <a:lnTo>
                    <a:pt x="156" y="1093"/>
                  </a:lnTo>
                  <a:lnTo>
                    <a:pt x="150" y="1068"/>
                  </a:lnTo>
                  <a:lnTo>
                    <a:pt x="145" y="1045"/>
                  </a:lnTo>
                  <a:lnTo>
                    <a:pt x="140" y="1023"/>
                  </a:lnTo>
                  <a:lnTo>
                    <a:pt x="136" y="1002"/>
                  </a:lnTo>
                  <a:lnTo>
                    <a:pt x="131" y="983"/>
                  </a:lnTo>
                  <a:lnTo>
                    <a:pt x="128" y="962"/>
                  </a:lnTo>
                  <a:lnTo>
                    <a:pt x="123" y="942"/>
                  </a:lnTo>
                  <a:lnTo>
                    <a:pt x="120" y="924"/>
                  </a:lnTo>
                  <a:lnTo>
                    <a:pt x="115" y="903"/>
                  </a:lnTo>
                  <a:lnTo>
                    <a:pt x="112" y="884"/>
                  </a:lnTo>
                  <a:lnTo>
                    <a:pt x="107" y="863"/>
                  </a:lnTo>
                  <a:lnTo>
                    <a:pt x="103" y="842"/>
                  </a:lnTo>
                  <a:lnTo>
                    <a:pt x="97" y="819"/>
                  </a:lnTo>
                  <a:lnTo>
                    <a:pt x="91" y="797"/>
                  </a:lnTo>
                  <a:lnTo>
                    <a:pt x="85" y="771"/>
                  </a:lnTo>
                  <a:lnTo>
                    <a:pt x="80" y="745"/>
                  </a:lnTo>
                  <a:lnTo>
                    <a:pt x="75" y="723"/>
                  </a:lnTo>
                  <a:lnTo>
                    <a:pt x="71" y="698"/>
                  </a:lnTo>
                  <a:lnTo>
                    <a:pt x="66" y="669"/>
                  </a:lnTo>
                  <a:lnTo>
                    <a:pt x="59" y="637"/>
                  </a:lnTo>
                  <a:lnTo>
                    <a:pt x="53" y="604"/>
                  </a:lnTo>
                  <a:lnTo>
                    <a:pt x="46" y="568"/>
                  </a:lnTo>
                  <a:lnTo>
                    <a:pt x="40" y="532"/>
                  </a:lnTo>
                  <a:lnTo>
                    <a:pt x="33" y="498"/>
                  </a:lnTo>
                  <a:lnTo>
                    <a:pt x="27" y="463"/>
                  </a:lnTo>
                  <a:lnTo>
                    <a:pt x="20" y="431"/>
                  </a:lnTo>
                  <a:lnTo>
                    <a:pt x="14" y="401"/>
                  </a:lnTo>
                  <a:lnTo>
                    <a:pt x="10" y="376"/>
                  </a:lnTo>
                  <a:lnTo>
                    <a:pt x="6" y="354"/>
                  </a:lnTo>
                  <a:lnTo>
                    <a:pt x="3" y="338"/>
                  </a:lnTo>
                  <a:lnTo>
                    <a:pt x="0" y="328"/>
                  </a:lnTo>
                  <a:lnTo>
                    <a:pt x="0" y="324"/>
                  </a:lnTo>
                  <a:lnTo>
                    <a:pt x="2" y="322"/>
                  </a:lnTo>
                  <a:lnTo>
                    <a:pt x="6" y="319"/>
                  </a:lnTo>
                  <a:lnTo>
                    <a:pt x="14" y="312"/>
                  </a:lnTo>
                  <a:lnTo>
                    <a:pt x="25" y="304"/>
                  </a:lnTo>
                  <a:lnTo>
                    <a:pt x="36" y="294"/>
                  </a:lnTo>
                  <a:lnTo>
                    <a:pt x="50" y="283"/>
                  </a:lnTo>
                  <a:lnTo>
                    <a:pt x="64" y="271"/>
                  </a:lnTo>
                  <a:lnTo>
                    <a:pt x="79" y="260"/>
                  </a:lnTo>
                  <a:lnTo>
                    <a:pt x="94" y="249"/>
                  </a:lnTo>
                  <a:lnTo>
                    <a:pt x="107" y="237"/>
                  </a:lnTo>
                  <a:lnTo>
                    <a:pt x="121" y="226"/>
                  </a:lnTo>
                  <a:lnTo>
                    <a:pt x="133" y="216"/>
                  </a:lnTo>
                  <a:lnTo>
                    <a:pt x="143" y="208"/>
                  </a:lnTo>
                  <a:lnTo>
                    <a:pt x="151" y="201"/>
                  </a:lnTo>
                  <a:lnTo>
                    <a:pt x="156" y="198"/>
                  </a:lnTo>
                  <a:lnTo>
                    <a:pt x="158" y="19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9" name="Freeform 27"/>
            <p:cNvSpPr>
              <a:spLocks/>
            </p:cNvSpPr>
            <p:nvPr/>
          </p:nvSpPr>
          <p:spPr bwMode="auto">
            <a:xfrm>
              <a:off x="4732" y="1800"/>
              <a:ext cx="127" cy="272"/>
            </a:xfrm>
            <a:custGeom>
              <a:avLst/>
              <a:gdLst>
                <a:gd name="T0" fmla="*/ 11 w 380"/>
                <a:gd name="T1" fmla="*/ 4 h 816"/>
                <a:gd name="T2" fmla="*/ 11 w 380"/>
                <a:gd name="T3" fmla="*/ 5 h 816"/>
                <a:gd name="T4" fmla="*/ 10 w 380"/>
                <a:gd name="T5" fmla="*/ 5 h 816"/>
                <a:gd name="T6" fmla="*/ 10 w 380"/>
                <a:gd name="T7" fmla="*/ 6 h 816"/>
                <a:gd name="T8" fmla="*/ 9 w 380"/>
                <a:gd name="T9" fmla="*/ 8 h 816"/>
                <a:gd name="T10" fmla="*/ 8 w 380"/>
                <a:gd name="T11" fmla="*/ 8 h 816"/>
                <a:gd name="T12" fmla="*/ 8 w 380"/>
                <a:gd name="T13" fmla="*/ 9 h 816"/>
                <a:gd name="T14" fmla="*/ 9 w 380"/>
                <a:gd name="T15" fmla="*/ 9 h 816"/>
                <a:gd name="T16" fmla="*/ 10 w 380"/>
                <a:gd name="T17" fmla="*/ 9 h 816"/>
                <a:gd name="T18" fmla="*/ 12 w 380"/>
                <a:gd name="T19" fmla="*/ 10 h 816"/>
                <a:gd name="T20" fmla="*/ 13 w 380"/>
                <a:gd name="T21" fmla="*/ 10 h 816"/>
                <a:gd name="T22" fmla="*/ 14 w 380"/>
                <a:gd name="T23" fmla="*/ 13 h 816"/>
                <a:gd name="T24" fmla="*/ 14 w 380"/>
                <a:gd name="T25" fmla="*/ 16 h 816"/>
                <a:gd name="T26" fmla="*/ 14 w 380"/>
                <a:gd name="T27" fmla="*/ 18 h 816"/>
                <a:gd name="T28" fmla="*/ 13 w 380"/>
                <a:gd name="T29" fmla="*/ 19 h 816"/>
                <a:gd name="T30" fmla="*/ 13 w 380"/>
                <a:gd name="T31" fmla="*/ 21 h 816"/>
                <a:gd name="T32" fmla="*/ 12 w 380"/>
                <a:gd name="T33" fmla="*/ 23 h 816"/>
                <a:gd name="T34" fmla="*/ 12 w 380"/>
                <a:gd name="T35" fmla="*/ 25 h 816"/>
                <a:gd name="T36" fmla="*/ 11 w 380"/>
                <a:gd name="T37" fmla="*/ 26 h 816"/>
                <a:gd name="T38" fmla="*/ 11 w 380"/>
                <a:gd name="T39" fmla="*/ 28 h 816"/>
                <a:gd name="T40" fmla="*/ 10 w 380"/>
                <a:gd name="T41" fmla="*/ 30 h 816"/>
                <a:gd name="T42" fmla="*/ 9 w 380"/>
                <a:gd name="T43" fmla="*/ 30 h 816"/>
                <a:gd name="T44" fmla="*/ 8 w 380"/>
                <a:gd name="T45" fmla="*/ 28 h 816"/>
                <a:gd name="T46" fmla="*/ 7 w 380"/>
                <a:gd name="T47" fmla="*/ 27 h 816"/>
                <a:gd name="T48" fmla="*/ 6 w 380"/>
                <a:gd name="T49" fmla="*/ 27 h 816"/>
                <a:gd name="T50" fmla="*/ 4 w 380"/>
                <a:gd name="T51" fmla="*/ 27 h 816"/>
                <a:gd name="T52" fmla="*/ 3 w 380"/>
                <a:gd name="T53" fmla="*/ 26 h 816"/>
                <a:gd name="T54" fmla="*/ 2 w 380"/>
                <a:gd name="T55" fmla="*/ 26 h 816"/>
                <a:gd name="T56" fmla="*/ 2 w 380"/>
                <a:gd name="T57" fmla="*/ 26 h 816"/>
                <a:gd name="T58" fmla="*/ 1 w 380"/>
                <a:gd name="T59" fmla="*/ 25 h 816"/>
                <a:gd name="T60" fmla="*/ 1 w 380"/>
                <a:gd name="T61" fmla="*/ 24 h 816"/>
                <a:gd name="T62" fmla="*/ 1 w 380"/>
                <a:gd name="T63" fmla="*/ 22 h 816"/>
                <a:gd name="T64" fmla="*/ 2 w 380"/>
                <a:gd name="T65" fmla="*/ 20 h 816"/>
                <a:gd name="T66" fmla="*/ 4 w 380"/>
                <a:gd name="T67" fmla="*/ 18 h 816"/>
                <a:gd name="T68" fmla="*/ 5 w 380"/>
                <a:gd name="T69" fmla="*/ 16 h 816"/>
                <a:gd name="T70" fmla="*/ 6 w 380"/>
                <a:gd name="T71" fmla="*/ 15 h 816"/>
                <a:gd name="T72" fmla="*/ 7 w 380"/>
                <a:gd name="T73" fmla="*/ 15 h 816"/>
                <a:gd name="T74" fmla="*/ 6 w 380"/>
                <a:gd name="T75" fmla="*/ 14 h 816"/>
                <a:gd name="T76" fmla="*/ 4 w 380"/>
                <a:gd name="T77" fmla="*/ 13 h 816"/>
                <a:gd name="T78" fmla="*/ 2 w 380"/>
                <a:gd name="T79" fmla="*/ 12 h 816"/>
                <a:gd name="T80" fmla="*/ 2 w 380"/>
                <a:gd name="T81" fmla="*/ 11 h 816"/>
                <a:gd name="T82" fmla="*/ 1 w 380"/>
                <a:gd name="T83" fmla="*/ 10 h 816"/>
                <a:gd name="T84" fmla="*/ 0 w 380"/>
                <a:gd name="T85" fmla="*/ 8 h 816"/>
                <a:gd name="T86" fmla="*/ 1 w 380"/>
                <a:gd name="T87" fmla="*/ 7 h 816"/>
                <a:gd name="T88" fmla="*/ 1 w 380"/>
                <a:gd name="T89" fmla="*/ 6 h 816"/>
                <a:gd name="T90" fmla="*/ 1 w 380"/>
                <a:gd name="T91" fmla="*/ 5 h 816"/>
                <a:gd name="T92" fmla="*/ 2 w 380"/>
                <a:gd name="T93" fmla="*/ 3 h 816"/>
                <a:gd name="T94" fmla="*/ 2 w 380"/>
                <a:gd name="T95" fmla="*/ 0 h 816"/>
                <a:gd name="T96" fmla="*/ 4 w 380"/>
                <a:gd name="T97" fmla="*/ 0 h 816"/>
                <a:gd name="T98" fmla="*/ 9 w 380"/>
                <a:gd name="T99" fmla="*/ 2 h 816"/>
                <a:gd name="T100" fmla="*/ 11 w 380"/>
                <a:gd name="T101" fmla="*/ 2 h 816"/>
                <a:gd name="T102" fmla="*/ 11 w 380"/>
                <a:gd name="T103" fmla="*/ 3 h 816"/>
                <a:gd name="T104" fmla="*/ 11 w 380"/>
                <a:gd name="T105" fmla="*/ 3 h 81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80"/>
                <a:gd name="T160" fmla="*/ 0 h 816"/>
                <a:gd name="T161" fmla="*/ 380 w 380"/>
                <a:gd name="T162" fmla="*/ 816 h 81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80" h="816">
                  <a:moveTo>
                    <a:pt x="292" y="90"/>
                  </a:moveTo>
                  <a:lnTo>
                    <a:pt x="291" y="90"/>
                  </a:lnTo>
                  <a:lnTo>
                    <a:pt x="291" y="91"/>
                  </a:lnTo>
                  <a:lnTo>
                    <a:pt x="291" y="93"/>
                  </a:lnTo>
                  <a:lnTo>
                    <a:pt x="290" y="97"/>
                  </a:lnTo>
                  <a:lnTo>
                    <a:pt x="290" y="100"/>
                  </a:lnTo>
                  <a:lnTo>
                    <a:pt x="289" y="104"/>
                  </a:lnTo>
                  <a:lnTo>
                    <a:pt x="289" y="107"/>
                  </a:lnTo>
                  <a:lnTo>
                    <a:pt x="288" y="112"/>
                  </a:lnTo>
                  <a:lnTo>
                    <a:pt x="287" y="116"/>
                  </a:lnTo>
                  <a:lnTo>
                    <a:pt x="287" y="120"/>
                  </a:lnTo>
                  <a:lnTo>
                    <a:pt x="285" y="123"/>
                  </a:lnTo>
                  <a:lnTo>
                    <a:pt x="285" y="127"/>
                  </a:lnTo>
                  <a:lnTo>
                    <a:pt x="284" y="130"/>
                  </a:lnTo>
                  <a:lnTo>
                    <a:pt x="284" y="133"/>
                  </a:lnTo>
                  <a:lnTo>
                    <a:pt x="284" y="134"/>
                  </a:lnTo>
                  <a:lnTo>
                    <a:pt x="284" y="135"/>
                  </a:lnTo>
                  <a:lnTo>
                    <a:pt x="281" y="139"/>
                  </a:lnTo>
                  <a:lnTo>
                    <a:pt x="279" y="145"/>
                  </a:lnTo>
                  <a:lnTo>
                    <a:pt x="276" y="151"/>
                  </a:lnTo>
                  <a:lnTo>
                    <a:pt x="275" y="157"/>
                  </a:lnTo>
                  <a:lnTo>
                    <a:pt x="273" y="162"/>
                  </a:lnTo>
                  <a:lnTo>
                    <a:pt x="270" y="169"/>
                  </a:lnTo>
                  <a:lnTo>
                    <a:pt x="269" y="175"/>
                  </a:lnTo>
                  <a:lnTo>
                    <a:pt x="267" y="181"/>
                  </a:lnTo>
                  <a:lnTo>
                    <a:pt x="264" y="187"/>
                  </a:lnTo>
                  <a:lnTo>
                    <a:pt x="261" y="192"/>
                  </a:lnTo>
                  <a:lnTo>
                    <a:pt x="257" y="197"/>
                  </a:lnTo>
                  <a:lnTo>
                    <a:pt x="252" y="201"/>
                  </a:lnTo>
                  <a:lnTo>
                    <a:pt x="246" y="206"/>
                  </a:lnTo>
                  <a:lnTo>
                    <a:pt x="241" y="208"/>
                  </a:lnTo>
                  <a:lnTo>
                    <a:pt x="233" y="212"/>
                  </a:lnTo>
                  <a:lnTo>
                    <a:pt x="224" y="214"/>
                  </a:lnTo>
                  <a:lnTo>
                    <a:pt x="223" y="216"/>
                  </a:lnTo>
                  <a:lnTo>
                    <a:pt x="222" y="219"/>
                  </a:lnTo>
                  <a:lnTo>
                    <a:pt x="222" y="221"/>
                  </a:lnTo>
                  <a:lnTo>
                    <a:pt x="222" y="224"/>
                  </a:lnTo>
                  <a:lnTo>
                    <a:pt x="222" y="227"/>
                  </a:lnTo>
                  <a:lnTo>
                    <a:pt x="222" y="230"/>
                  </a:lnTo>
                  <a:lnTo>
                    <a:pt x="223" y="232"/>
                  </a:lnTo>
                  <a:lnTo>
                    <a:pt x="224" y="236"/>
                  </a:lnTo>
                  <a:lnTo>
                    <a:pt x="226" y="238"/>
                  </a:lnTo>
                  <a:lnTo>
                    <a:pt x="227" y="242"/>
                  </a:lnTo>
                  <a:lnTo>
                    <a:pt x="228" y="244"/>
                  </a:lnTo>
                  <a:lnTo>
                    <a:pt x="230" y="246"/>
                  </a:lnTo>
                  <a:lnTo>
                    <a:pt x="233" y="250"/>
                  </a:lnTo>
                  <a:lnTo>
                    <a:pt x="235" y="252"/>
                  </a:lnTo>
                  <a:lnTo>
                    <a:pt x="237" y="254"/>
                  </a:lnTo>
                  <a:lnTo>
                    <a:pt x="241" y="257"/>
                  </a:lnTo>
                  <a:lnTo>
                    <a:pt x="244" y="254"/>
                  </a:lnTo>
                  <a:lnTo>
                    <a:pt x="250" y="253"/>
                  </a:lnTo>
                  <a:lnTo>
                    <a:pt x="256" y="252"/>
                  </a:lnTo>
                  <a:lnTo>
                    <a:pt x="264" y="252"/>
                  </a:lnTo>
                  <a:lnTo>
                    <a:pt x="272" y="252"/>
                  </a:lnTo>
                  <a:lnTo>
                    <a:pt x="280" y="252"/>
                  </a:lnTo>
                  <a:lnTo>
                    <a:pt x="289" y="252"/>
                  </a:lnTo>
                  <a:lnTo>
                    <a:pt x="298" y="253"/>
                  </a:lnTo>
                  <a:lnTo>
                    <a:pt x="307" y="254"/>
                  </a:lnTo>
                  <a:lnTo>
                    <a:pt x="316" y="255"/>
                  </a:lnTo>
                  <a:lnTo>
                    <a:pt x="325" y="257"/>
                  </a:lnTo>
                  <a:lnTo>
                    <a:pt x="334" y="258"/>
                  </a:lnTo>
                  <a:lnTo>
                    <a:pt x="341" y="260"/>
                  </a:lnTo>
                  <a:lnTo>
                    <a:pt x="346" y="261"/>
                  </a:lnTo>
                  <a:lnTo>
                    <a:pt x="352" y="264"/>
                  </a:lnTo>
                  <a:lnTo>
                    <a:pt x="357" y="266"/>
                  </a:lnTo>
                  <a:lnTo>
                    <a:pt x="358" y="276"/>
                  </a:lnTo>
                  <a:lnTo>
                    <a:pt x="360" y="286"/>
                  </a:lnTo>
                  <a:lnTo>
                    <a:pt x="362" y="298"/>
                  </a:lnTo>
                  <a:lnTo>
                    <a:pt x="365" y="309"/>
                  </a:lnTo>
                  <a:lnTo>
                    <a:pt x="368" y="321"/>
                  </a:lnTo>
                  <a:lnTo>
                    <a:pt x="371" y="332"/>
                  </a:lnTo>
                  <a:lnTo>
                    <a:pt x="373" y="345"/>
                  </a:lnTo>
                  <a:lnTo>
                    <a:pt x="374" y="357"/>
                  </a:lnTo>
                  <a:lnTo>
                    <a:pt x="376" y="369"/>
                  </a:lnTo>
                  <a:lnTo>
                    <a:pt x="377" y="382"/>
                  </a:lnTo>
                  <a:lnTo>
                    <a:pt x="379" y="394"/>
                  </a:lnTo>
                  <a:lnTo>
                    <a:pt x="380" y="406"/>
                  </a:lnTo>
                  <a:lnTo>
                    <a:pt x="380" y="419"/>
                  </a:lnTo>
                  <a:lnTo>
                    <a:pt x="380" y="431"/>
                  </a:lnTo>
                  <a:lnTo>
                    <a:pt x="380" y="443"/>
                  </a:lnTo>
                  <a:lnTo>
                    <a:pt x="379" y="455"/>
                  </a:lnTo>
                  <a:lnTo>
                    <a:pt x="373" y="460"/>
                  </a:lnTo>
                  <a:lnTo>
                    <a:pt x="368" y="467"/>
                  </a:lnTo>
                  <a:lnTo>
                    <a:pt x="365" y="474"/>
                  </a:lnTo>
                  <a:lnTo>
                    <a:pt x="364" y="481"/>
                  </a:lnTo>
                  <a:lnTo>
                    <a:pt x="362" y="489"/>
                  </a:lnTo>
                  <a:lnTo>
                    <a:pt x="361" y="497"/>
                  </a:lnTo>
                  <a:lnTo>
                    <a:pt x="361" y="506"/>
                  </a:lnTo>
                  <a:lnTo>
                    <a:pt x="362" y="515"/>
                  </a:lnTo>
                  <a:lnTo>
                    <a:pt x="362" y="524"/>
                  </a:lnTo>
                  <a:lnTo>
                    <a:pt x="362" y="532"/>
                  </a:lnTo>
                  <a:lnTo>
                    <a:pt x="361" y="542"/>
                  </a:lnTo>
                  <a:lnTo>
                    <a:pt x="360" y="551"/>
                  </a:lnTo>
                  <a:lnTo>
                    <a:pt x="359" y="560"/>
                  </a:lnTo>
                  <a:lnTo>
                    <a:pt x="356" y="569"/>
                  </a:lnTo>
                  <a:lnTo>
                    <a:pt x="351" y="577"/>
                  </a:lnTo>
                  <a:lnTo>
                    <a:pt x="346" y="586"/>
                  </a:lnTo>
                  <a:lnTo>
                    <a:pt x="338" y="591"/>
                  </a:lnTo>
                  <a:lnTo>
                    <a:pt x="334" y="597"/>
                  </a:lnTo>
                  <a:lnTo>
                    <a:pt x="330" y="604"/>
                  </a:lnTo>
                  <a:lnTo>
                    <a:pt x="328" y="610"/>
                  </a:lnTo>
                  <a:lnTo>
                    <a:pt x="328" y="619"/>
                  </a:lnTo>
                  <a:lnTo>
                    <a:pt x="327" y="627"/>
                  </a:lnTo>
                  <a:lnTo>
                    <a:pt x="327" y="635"/>
                  </a:lnTo>
                  <a:lnTo>
                    <a:pt x="327" y="643"/>
                  </a:lnTo>
                  <a:lnTo>
                    <a:pt x="327" y="651"/>
                  </a:lnTo>
                  <a:lnTo>
                    <a:pt x="326" y="659"/>
                  </a:lnTo>
                  <a:lnTo>
                    <a:pt x="325" y="666"/>
                  </a:lnTo>
                  <a:lnTo>
                    <a:pt x="322" y="674"/>
                  </a:lnTo>
                  <a:lnTo>
                    <a:pt x="318" y="679"/>
                  </a:lnTo>
                  <a:lnTo>
                    <a:pt x="312" y="685"/>
                  </a:lnTo>
                  <a:lnTo>
                    <a:pt x="304" y="690"/>
                  </a:lnTo>
                  <a:lnTo>
                    <a:pt x="293" y="694"/>
                  </a:lnTo>
                  <a:lnTo>
                    <a:pt x="292" y="700"/>
                  </a:lnTo>
                  <a:lnTo>
                    <a:pt x="291" y="708"/>
                  </a:lnTo>
                  <a:lnTo>
                    <a:pt x="290" y="716"/>
                  </a:lnTo>
                  <a:lnTo>
                    <a:pt x="290" y="725"/>
                  </a:lnTo>
                  <a:lnTo>
                    <a:pt x="289" y="733"/>
                  </a:lnTo>
                  <a:lnTo>
                    <a:pt x="288" y="743"/>
                  </a:lnTo>
                  <a:lnTo>
                    <a:pt x="287" y="752"/>
                  </a:lnTo>
                  <a:lnTo>
                    <a:pt x="285" y="761"/>
                  </a:lnTo>
                  <a:lnTo>
                    <a:pt x="283" y="770"/>
                  </a:lnTo>
                  <a:lnTo>
                    <a:pt x="281" y="778"/>
                  </a:lnTo>
                  <a:lnTo>
                    <a:pt x="277" y="786"/>
                  </a:lnTo>
                  <a:lnTo>
                    <a:pt x="274" y="794"/>
                  </a:lnTo>
                  <a:lnTo>
                    <a:pt x="269" y="801"/>
                  </a:lnTo>
                  <a:lnTo>
                    <a:pt x="265" y="807"/>
                  </a:lnTo>
                  <a:lnTo>
                    <a:pt x="258" y="812"/>
                  </a:lnTo>
                  <a:lnTo>
                    <a:pt x="251" y="816"/>
                  </a:lnTo>
                  <a:lnTo>
                    <a:pt x="246" y="812"/>
                  </a:lnTo>
                  <a:lnTo>
                    <a:pt x="244" y="807"/>
                  </a:lnTo>
                  <a:lnTo>
                    <a:pt x="241" y="801"/>
                  </a:lnTo>
                  <a:lnTo>
                    <a:pt x="238" y="794"/>
                  </a:lnTo>
                  <a:lnTo>
                    <a:pt x="236" y="789"/>
                  </a:lnTo>
                  <a:lnTo>
                    <a:pt x="234" y="782"/>
                  </a:lnTo>
                  <a:lnTo>
                    <a:pt x="231" y="775"/>
                  </a:lnTo>
                  <a:lnTo>
                    <a:pt x="229" y="769"/>
                  </a:lnTo>
                  <a:lnTo>
                    <a:pt x="227" y="762"/>
                  </a:lnTo>
                  <a:lnTo>
                    <a:pt x="224" y="756"/>
                  </a:lnTo>
                  <a:lnTo>
                    <a:pt x="221" y="752"/>
                  </a:lnTo>
                  <a:lnTo>
                    <a:pt x="216" y="747"/>
                  </a:lnTo>
                  <a:lnTo>
                    <a:pt x="212" y="744"/>
                  </a:lnTo>
                  <a:lnTo>
                    <a:pt x="207" y="740"/>
                  </a:lnTo>
                  <a:lnTo>
                    <a:pt x="201" y="739"/>
                  </a:lnTo>
                  <a:lnTo>
                    <a:pt x="195" y="740"/>
                  </a:lnTo>
                  <a:lnTo>
                    <a:pt x="185" y="739"/>
                  </a:lnTo>
                  <a:lnTo>
                    <a:pt x="178" y="739"/>
                  </a:lnTo>
                  <a:lnTo>
                    <a:pt x="170" y="737"/>
                  </a:lnTo>
                  <a:lnTo>
                    <a:pt x="164" y="736"/>
                  </a:lnTo>
                  <a:lnTo>
                    <a:pt x="157" y="733"/>
                  </a:lnTo>
                  <a:lnTo>
                    <a:pt x="150" y="730"/>
                  </a:lnTo>
                  <a:lnTo>
                    <a:pt x="143" y="728"/>
                  </a:lnTo>
                  <a:lnTo>
                    <a:pt x="137" y="724"/>
                  </a:lnTo>
                  <a:lnTo>
                    <a:pt x="130" y="722"/>
                  </a:lnTo>
                  <a:lnTo>
                    <a:pt x="123" y="718"/>
                  </a:lnTo>
                  <a:lnTo>
                    <a:pt x="116" y="716"/>
                  </a:lnTo>
                  <a:lnTo>
                    <a:pt x="108" y="715"/>
                  </a:lnTo>
                  <a:lnTo>
                    <a:pt x="101" y="714"/>
                  </a:lnTo>
                  <a:lnTo>
                    <a:pt x="93" y="714"/>
                  </a:lnTo>
                  <a:lnTo>
                    <a:pt x="84" y="714"/>
                  </a:lnTo>
                  <a:lnTo>
                    <a:pt x="76" y="716"/>
                  </a:lnTo>
                  <a:lnTo>
                    <a:pt x="74" y="713"/>
                  </a:lnTo>
                  <a:lnTo>
                    <a:pt x="72" y="710"/>
                  </a:lnTo>
                  <a:lnTo>
                    <a:pt x="70" y="708"/>
                  </a:lnTo>
                  <a:lnTo>
                    <a:pt x="68" y="706"/>
                  </a:lnTo>
                  <a:lnTo>
                    <a:pt x="66" y="705"/>
                  </a:lnTo>
                  <a:lnTo>
                    <a:pt x="64" y="705"/>
                  </a:lnTo>
                  <a:lnTo>
                    <a:pt x="61" y="704"/>
                  </a:lnTo>
                  <a:lnTo>
                    <a:pt x="59" y="704"/>
                  </a:lnTo>
                  <a:lnTo>
                    <a:pt x="55" y="702"/>
                  </a:lnTo>
                  <a:lnTo>
                    <a:pt x="53" y="702"/>
                  </a:lnTo>
                  <a:lnTo>
                    <a:pt x="51" y="701"/>
                  </a:lnTo>
                  <a:lnTo>
                    <a:pt x="49" y="700"/>
                  </a:lnTo>
                  <a:lnTo>
                    <a:pt x="46" y="699"/>
                  </a:lnTo>
                  <a:lnTo>
                    <a:pt x="45" y="698"/>
                  </a:lnTo>
                  <a:lnTo>
                    <a:pt x="43" y="697"/>
                  </a:lnTo>
                  <a:lnTo>
                    <a:pt x="42" y="694"/>
                  </a:lnTo>
                  <a:lnTo>
                    <a:pt x="37" y="692"/>
                  </a:lnTo>
                  <a:lnTo>
                    <a:pt x="34" y="689"/>
                  </a:lnTo>
                  <a:lnTo>
                    <a:pt x="31" y="684"/>
                  </a:lnTo>
                  <a:lnTo>
                    <a:pt x="30" y="679"/>
                  </a:lnTo>
                  <a:lnTo>
                    <a:pt x="29" y="674"/>
                  </a:lnTo>
                  <a:lnTo>
                    <a:pt x="28" y="667"/>
                  </a:lnTo>
                  <a:lnTo>
                    <a:pt x="28" y="660"/>
                  </a:lnTo>
                  <a:lnTo>
                    <a:pt x="29" y="653"/>
                  </a:lnTo>
                  <a:lnTo>
                    <a:pt x="29" y="646"/>
                  </a:lnTo>
                  <a:lnTo>
                    <a:pt x="30" y="638"/>
                  </a:lnTo>
                  <a:lnTo>
                    <a:pt x="31" y="630"/>
                  </a:lnTo>
                  <a:lnTo>
                    <a:pt x="32" y="623"/>
                  </a:lnTo>
                  <a:lnTo>
                    <a:pt x="35" y="615"/>
                  </a:lnTo>
                  <a:lnTo>
                    <a:pt x="36" y="608"/>
                  </a:lnTo>
                  <a:lnTo>
                    <a:pt x="38" y="602"/>
                  </a:lnTo>
                  <a:lnTo>
                    <a:pt x="41" y="597"/>
                  </a:lnTo>
                  <a:lnTo>
                    <a:pt x="41" y="583"/>
                  </a:lnTo>
                  <a:lnTo>
                    <a:pt x="43" y="570"/>
                  </a:lnTo>
                  <a:lnTo>
                    <a:pt x="47" y="560"/>
                  </a:lnTo>
                  <a:lnTo>
                    <a:pt x="52" y="550"/>
                  </a:lnTo>
                  <a:lnTo>
                    <a:pt x="59" y="539"/>
                  </a:lnTo>
                  <a:lnTo>
                    <a:pt x="66" y="530"/>
                  </a:lnTo>
                  <a:lnTo>
                    <a:pt x="74" y="521"/>
                  </a:lnTo>
                  <a:lnTo>
                    <a:pt x="82" y="513"/>
                  </a:lnTo>
                  <a:lnTo>
                    <a:pt x="90" y="504"/>
                  </a:lnTo>
                  <a:lnTo>
                    <a:pt x="98" y="494"/>
                  </a:lnTo>
                  <a:lnTo>
                    <a:pt x="106" y="486"/>
                  </a:lnTo>
                  <a:lnTo>
                    <a:pt x="113" y="477"/>
                  </a:lnTo>
                  <a:lnTo>
                    <a:pt x="119" y="467"/>
                  </a:lnTo>
                  <a:lnTo>
                    <a:pt x="124" y="457"/>
                  </a:lnTo>
                  <a:lnTo>
                    <a:pt x="128" y="445"/>
                  </a:lnTo>
                  <a:lnTo>
                    <a:pt x="130" y="434"/>
                  </a:lnTo>
                  <a:lnTo>
                    <a:pt x="133" y="428"/>
                  </a:lnTo>
                  <a:lnTo>
                    <a:pt x="136" y="424"/>
                  </a:lnTo>
                  <a:lnTo>
                    <a:pt x="141" y="422"/>
                  </a:lnTo>
                  <a:lnTo>
                    <a:pt x="145" y="420"/>
                  </a:lnTo>
                  <a:lnTo>
                    <a:pt x="150" y="417"/>
                  </a:lnTo>
                  <a:lnTo>
                    <a:pt x="156" y="416"/>
                  </a:lnTo>
                  <a:lnTo>
                    <a:pt x="161" y="415"/>
                  </a:lnTo>
                  <a:lnTo>
                    <a:pt x="167" y="413"/>
                  </a:lnTo>
                  <a:lnTo>
                    <a:pt x="173" y="412"/>
                  </a:lnTo>
                  <a:lnTo>
                    <a:pt x="177" y="409"/>
                  </a:lnTo>
                  <a:lnTo>
                    <a:pt x="183" y="407"/>
                  </a:lnTo>
                  <a:lnTo>
                    <a:pt x="187" y="404"/>
                  </a:lnTo>
                  <a:lnTo>
                    <a:pt x="190" y="400"/>
                  </a:lnTo>
                  <a:lnTo>
                    <a:pt x="192" y="394"/>
                  </a:lnTo>
                  <a:lnTo>
                    <a:pt x="193" y="389"/>
                  </a:lnTo>
                  <a:lnTo>
                    <a:pt x="193" y="382"/>
                  </a:lnTo>
                  <a:lnTo>
                    <a:pt x="184" y="378"/>
                  </a:lnTo>
                  <a:lnTo>
                    <a:pt x="175" y="375"/>
                  </a:lnTo>
                  <a:lnTo>
                    <a:pt x="166" y="373"/>
                  </a:lnTo>
                  <a:lnTo>
                    <a:pt x="158" y="369"/>
                  </a:lnTo>
                  <a:lnTo>
                    <a:pt x="149" y="366"/>
                  </a:lnTo>
                  <a:lnTo>
                    <a:pt x="139" y="362"/>
                  </a:lnTo>
                  <a:lnTo>
                    <a:pt x="130" y="359"/>
                  </a:lnTo>
                  <a:lnTo>
                    <a:pt x="121" y="355"/>
                  </a:lnTo>
                  <a:lnTo>
                    <a:pt x="112" y="351"/>
                  </a:lnTo>
                  <a:lnTo>
                    <a:pt x="104" y="347"/>
                  </a:lnTo>
                  <a:lnTo>
                    <a:pt x="95" y="343"/>
                  </a:lnTo>
                  <a:lnTo>
                    <a:pt x="87" y="338"/>
                  </a:lnTo>
                  <a:lnTo>
                    <a:pt x="78" y="334"/>
                  </a:lnTo>
                  <a:lnTo>
                    <a:pt x="70" y="328"/>
                  </a:lnTo>
                  <a:lnTo>
                    <a:pt x="64" y="322"/>
                  </a:lnTo>
                  <a:lnTo>
                    <a:pt x="57" y="318"/>
                  </a:lnTo>
                  <a:lnTo>
                    <a:pt x="58" y="308"/>
                  </a:lnTo>
                  <a:lnTo>
                    <a:pt x="57" y="301"/>
                  </a:lnTo>
                  <a:lnTo>
                    <a:pt x="55" y="295"/>
                  </a:lnTo>
                  <a:lnTo>
                    <a:pt x="52" y="289"/>
                  </a:lnTo>
                  <a:lnTo>
                    <a:pt x="49" y="284"/>
                  </a:lnTo>
                  <a:lnTo>
                    <a:pt x="44" y="280"/>
                  </a:lnTo>
                  <a:lnTo>
                    <a:pt x="38" y="276"/>
                  </a:lnTo>
                  <a:lnTo>
                    <a:pt x="34" y="273"/>
                  </a:lnTo>
                  <a:lnTo>
                    <a:pt x="27" y="268"/>
                  </a:lnTo>
                  <a:lnTo>
                    <a:pt x="22" y="265"/>
                  </a:lnTo>
                  <a:lnTo>
                    <a:pt x="16" y="261"/>
                  </a:lnTo>
                  <a:lnTo>
                    <a:pt x="11" y="257"/>
                  </a:lnTo>
                  <a:lnTo>
                    <a:pt x="7" y="252"/>
                  </a:lnTo>
                  <a:lnTo>
                    <a:pt x="4" y="247"/>
                  </a:lnTo>
                  <a:lnTo>
                    <a:pt x="0" y="241"/>
                  </a:lnTo>
                  <a:lnTo>
                    <a:pt x="0" y="235"/>
                  </a:lnTo>
                  <a:lnTo>
                    <a:pt x="3" y="229"/>
                  </a:lnTo>
                  <a:lnTo>
                    <a:pt x="5" y="224"/>
                  </a:lnTo>
                  <a:lnTo>
                    <a:pt x="7" y="220"/>
                  </a:lnTo>
                  <a:lnTo>
                    <a:pt x="9" y="215"/>
                  </a:lnTo>
                  <a:lnTo>
                    <a:pt x="12" y="210"/>
                  </a:lnTo>
                  <a:lnTo>
                    <a:pt x="14" y="205"/>
                  </a:lnTo>
                  <a:lnTo>
                    <a:pt x="15" y="199"/>
                  </a:lnTo>
                  <a:lnTo>
                    <a:pt x="18" y="195"/>
                  </a:lnTo>
                  <a:lnTo>
                    <a:pt x="18" y="189"/>
                  </a:lnTo>
                  <a:lnTo>
                    <a:pt x="19" y="184"/>
                  </a:lnTo>
                  <a:lnTo>
                    <a:pt x="18" y="179"/>
                  </a:lnTo>
                  <a:lnTo>
                    <a:pt x="18" y="174"/>
                  </a:lnTo>
                  <a:lnTo>
                    <a:pt x="15" y="169"/>
                  </a:lnTo>
                  <a:lnTo>
                    <a:pt x="13" y="165"/>
                  </a:lnTo>
                  <a:lnTo>
                    <a:pt x="9" y="160"/>
                  </a:lnTo>
                  <a:lnTo>
                    <a:pt x="5" y="157"/>
                  </a:lnTo>
                  <a:lnTo>
                    <a:pt x="14" y="150"/>
                  </a:lnTo>
                  <a:lnTo>
                    <a:pt x="22" y="142"/>
                  </a:lnTo>
                  <a:lnTo>
                    <a:pt x="29" y="134"/>
                  </a:lnTo>
                  <a:lnTo>
                    <a:pt x="34" y="125"/>
                  </a:lnTo>
                  <a:lnTo>
                    <a:pt x="38" y="115"/>
                  </a:lnTo>
                  <a:lnTo>
                    <a:pt x="41" y="105"/>
                  </a:lnTo>
                  <a:lnTo>
                    <a:pt x="43" y="95"/>
                  </a:lnTo>
                  <a:lnTo>
                    <a:pt x="44" y="83"/>
                  </a:lnTo>
                  <a:lnTo>
                    <a:pt x="45" y="73"/>
                  </a:lnTo>
                  <a:lnTo>
                    <a:pt x="45" y="61"/>
                  </a:lnTo>
                  <a:lnTo>
                    <a:pt x="46" y="51"/>
                  </a:lnTo>
                  <a:lnTo>
                    <a:pt x="47" y="39"/>
                  </a:lnTo>
                  <a:lnTo>
                    <a:pt x="49" y="29"/>
                  </a:lnTo>
                  <a:lnTo>
                    <a:pt x="50" y="19"/>
                  </a:lnTo>
                  <a:lnTo>
                    <a:pt x="52" y="8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6" y="2"/>
                  </a:lnTo>
                  <a:lnTo>
                    <a:pt x="77" y="5"/>
                  </a:lnTo>
                  <a:lnTo>
                    <a:pt x="91" y="8"/>
                  </a:lnTo>
                  <a:lnTo>
                    <a:pt x="108" y="12"/>
                  </a:lnTo>
                  <a:lnTo>
                    <a:pt x="128" y="17"/>
                  </a:lnTo>
                  <a:lnTo>
                    <a:pt x="149" y="21"/>
                  </a:lnTo>
                  <a:lnTo>
                    <a:pt x="170" y="27"/>
                  </a:lnTo>
                  <a:lnTo>
                    <a:pt x="191" y="31"/>
                  </a:lnTo>
                  <a:lnTo>
                    <a:pt x="212" y="36"/>
                  </a:lnTo>
                  <a:lnTo>
                    <a:pt x="231" y="41"/>
                  </a:lnTo>
                  <a:lnTo>
                    <a:pt x="249" y="44"/>
                  </a:lnTo>
                  <a:lnTo>
                    <a:pt x="262" y="48"/>
                  </a:lnTo>
                  <a:lnTo>
                    <a:pt x="274" y="51"/>
                  </a:lnTo>
                  <a:lnTo>
                    <a:pt x="281" y="52"/>
                  </a:lnTo>
                  <a:lnTo>
                    <a:pt x="284" y="53"/>
                  </a:lnTo>
                  <a:lnTo>
                    <a:pt x="284" y="54"/>
                  </a:lnTo>
                  <a:lnTo>
                    <a:pt x="284" y="56"/>
                  </a:lnTo>
                  <a:lnTo>
                    <a:pt x="285" y="59"/>
                  </a:lnTo>
                  <a:lnTo>
                    <a:pt x="285" y="61"/>
                  </a:lnTo>
                  <a:lnTo>
                    <a:pt x="287" y="65"/>
                  </a:lnTo>
                  <a:lnTo>
                    <a:pt x="287" y="68"/>
                  </a:lnTo>
                  <a:lnTo>
                    <a:pt x="288" y="72"/>
                  </a:lnTo>
                  <a:lnTo>
                    <a:pt x="289" y="74"/>
                  </a:lnTo>
                  <a:lnTo>
                    <a:pt x="289" y="77"/>
                  </a:lnTo>
                  <a:lnTo>
                    <a:pt x="290" y="81"/>
                  </a:lnTo>
                  <a:lnTo>
                    <a:pt x="290" y="84"/>
                  </a:lnTo>
                  <a:lnTo>
                    <a:pt x="291" y="87"/>
                  </a:lnTo>
                  <a:lnTo>
                    <a:pt x="291" y="88"/>
                  </a:lnTo>
                  <a:lnTo>
                    <a:pt x="291" y="89"/>
                  </a:lnTo>
                  <a:lnTo>
                    <a:pt x="292" y="9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0" name="Freeform 28"/>
            <p:cNvSpPr>
              <a:spLocks/>
            </p:cNvSpPr>
            <p:nvPr/>
          </p:nvSpPr>
          <p:spPr bwMode="auto">
            <a:xfrm>
              <a:off x="3903" y="1849"/>
              <a:ext cx="386" cy="443"/>
            </a:xfrm>
            <a:custGeom>
              <a:avLst/>
              <a:gdLst>
                <a:gd name="T0" fmla="*/ 41 w 1158"/>
                <a:gd name="T1" fmla="*/ 17 h 1330"/>
                <a:gd name="T2" fmla="*/ 42 w 1158"/>
                <a:gd name="T3" fmla="*/ 19 h 1330"/>
                <a:gd name="T4" fmla="*/ 42 w 1158"/>
                <a:gd name="T5" fmla="*/ 22 h 1330"/>
                <a:gd name="T6" fmla="*/ 43 w 1158"/>
                <a:gd name="T7" fmla="*/ 25 h 1330"/>
                <a:gd name="T8" fmla="*/ 43 w 1158"/>
                <a:gd name="T9" fmla="*/ 29 h 1330"/>
                <a:gd name="T10" fmla="*/ 41 w 1158"/>
                <a:gd name="T11" fmla="*/ 32 h 1330"/>
                <a:gd name="T12" fmla="*/ 39 w 1158"/>
                <a:gd name="T13" fmla="*/ 34 h 1330"/>
                <a:gd name="T14" fmla="*/ 37 w 1158"/>
                <a:gd name="T15" fmla="*/ 35 h 1330"/>
                <a:gd name="T16" fmla="*/ 36 w 1158"/>
                <a:gd name="T17" fmla="*/ 37 h 1330"/>
                <a:gd name="T18" fmla="*/ 35 w 1158"/>
                <a:gd name="T19" fmla="*/ 40 h 1330"/>
                <a:gd name="T20" fmla="*/ 33 w 1158"/>
                <a:gd name="T21" fmla="*/ 41 h 1330"/>
                <a:gd name="T22" fmla="*/ 32 w 1158"/>
                <a:gd name="T23" fmla="*/ 42 h 1330"/>
                <a:gd name="T24" fmla="*/ 33 w 1158"/>
                <a:gd name="T25" fmla="*/ 45 h 1330"/>
                <a:gd name="T26" fmla="*/ 32 w 1158"/>
                <a:gd name="T27" fmla="*/ 46 h 1330"/>
                <a:gd name="T28" fmla="*/ 31 w 1158"/>
                <a:gd name="T29" fmla="*/ 48 h 1330"/>
                <a:gd name="T30" fmla="*/ 30 w 1158"/>
                <a:gd name="T31" fmla="*/ 49 h 1330"/>
                <a:gd name="T32" fmla="*/ 28 w 1158"/>
                <a:gd name="T33" fmla="*/ 48 h 1330"/>
                <a:gd name="T34" fmla="*/ 26 w 1158"/>
                <a:gd name="T35" fmla="*/ 47 h 1330"/>
                <a:gd name="T36" fmla="*/ 25 w 1158"/>
                <a:gd name="T37" fmla="*/ 45 h 1330"/>
                <a:gd name="T38" fmla="*/ 24 w 1158"/>
                <a:gd name="T39" fmla="*/ 46 h 1330"/>
                <a:gd name="T40" fmla="*/ 23 w 1158"/>
                <a:gd name="T41" fmla="*/ 47 h 1330"/>
                <a:gd name="T42" fmla="*/ 22 w 1158"/>
                <a:gd name="T43" fmla="*/ 48 h 1330"/>
                <a:gd name="T44" fmla="*/ 20 w 1158"/>
                <a:gd name="T45" fmla="*/ 48 h 1330"/>
                <a:gd name="T46" fmla="*/ 18 w 1158"/>
                <a:gd name="T47" fmla="*/ 48 h 1330"/>
                <a:gd name="T48" fmla="*/ 16 w 1158"/>
                <a:gd name="T49" fmla="*/ 47 h 1330"/>
                <a:gd name="T50" fmla="*/ 13 w 1158"/>
                <a:gd name="T51" fmla="*/ 48 h 1330"/>
                <a:gd name="T52" fmla="*/ 12 w 1158"/>
                <a:gd name="T53" fmla="*/ 46 h 1330"/>
                <a:gd name="T54" fmla="*/ 11 w 1158"/>
                <a:gd name="T55" fmla="*/ 45 h 1330"/>
                <a:gd name="T56" fmla="*/ 10 w 1158"/>
                <a:gd name="T57" fmla="*/ 44 h 1330"/>
                <a:gd name="T58" fmla="*/ 8 w 1158"/>
                <a:gd name="T59" fmla="*/ 44 h 1330"/>
                <a:gd name="T60" fmla="*/ 7 w 1158"/>
                <a:gd name="T61" fmla="*/ 44 h 1330"/>
                <a:gd name="T62" fmla="*/ 6 w 1158"/>
                <a:gd name="T63" fmla="*/ 44 h 1330"/>
                <a:gd name="T64" fmla="*/ 4 w 1158"/>
                <a:gd name="T65" fmla="*/ 36 h 1330"/>
                <a:gd name="T66" fmla="*/ 1 w 1158"/>
                <a:gd name="T67" fmla="*/ 18 h 1330"/>
                <a:gd name="T68" fmla="*/ 0 w 1158"/>
                <a:gd name="T69" fmla="*/ 10 h 1330"/>
                <a:gd name="T70" fmla="*/ 0 w 1158"/>
                <a:gd name="T71" fmla="*/ 11 h 1330"/>
                <a:gd name="T72" fmla="*/ 0 w 1158"/>
                <a:gd name="T73" fmla="*/ 11 h 1330"/>
                <a:gd name="T74" fmla="*/ 4 w 1158"/>
                <a:gd name="T75" fmla="*/ 10 h 1330"/>
                <a:gd name="T76" fmla="*/ 11 w 1158"/>
                <a:gd name="T77" fmla="*/ 9 h 1330"/>
                <a:gd name="T78" fmla="*/ 13 w 1158"/>
                <a:gd name="T79" fmla="*/ 9 h 1330"/>
                <a:gd name="T80" fmla="*/ 15 w 1158"/>
                <a:gd name="T81" fmla="*/ 9 h 1330"/>
                <a:gd name="T82" fmla="*/ 18 w 1158"/>
                <a:gd name="T83" fmla="*/ 10 h 1330"/>
                <a:gd name="T84" fmla="*/ 20 w 1158"/>
                <a:gd name="T85" fmla="*/ 10 h 1330"/>
                <a:gd name="T86" fmla="*/ 21 w 1158"/>
                <a:gd name="T87" fmla="*/ 10 h 1330"/>
                <a:gd name="T88" fmla="*/ 23 w 1158"/>
                <a:gd name="T89" fmla="*/ 10 h 1330"/>
                <a:gd name="T90" fmla="*/ 25 w 1158"/>
                <a:gd name="T91" fmla="*/ 9 h 1330"/>
                <a:gd name="T92" fmla="*/ 27 w 1158"/>
                <a:gd name="T93" fmla="*/ 8 h 1330"/>
                <a:gd name="T94" fmla="*/ 30 w 1158"/>
                <a:gd name="T95" fmla="*/ 8 h 1330"/>
                <a:gd name="T96" fmla="*/ 32 w 1158"/>
                <a:gd name="T97" fmla="*/ 6 h 1330"/>
                <a:gd name="T98" fmla="*/ 34 w 1158"/>
                <a:gd name="T99" fmla="*/ 4 h 1330"/>
                <a:gd name="T100" fmla="*/ 36 w 1158"/>
                <a:gd name="T101" fmla="*/ 3 h 1330"/>
                <a:gd name="T102" fmla="*/ 37 w 1158"/>
                <a:gd name="T103" fmla="*/ 1 h 1330"/>
                <a:gd name="T104" fmla="*/ 40 w 1158"/>
                <a:gd name="T105" fmla="*/ 0 h 1330"/>
                <a:gd name="T106" fmla="*/ 40 w 1158"/>
                <a:gd name="T107" fmla="*/ 5 h 1330"/>
                <a:gd name="T108" fmla="*/ 42 w 1158"/>
                <a:gd name="T109" fmla="*/ 13 h 133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158"/>
                <a:gd name="T166" fmla="*/ 0 h 1330"/>
                <a:gd name="T167" fmla="*/ 1158 w 1158"/>
                <a:gd name="T168" fmla="*/ 1330 h 133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158" h="1330">
                  <a:moveTo>
                    <a:pt x="1148" y="421"/>
                  </a:moveTo>
                  <a:lnTo>
                    <a:pt x="1136" y="427"/>
                  </a:lnTo>
                  <a:lnTo>
                    <a:pt x="1128" y="433"/>
                  </a:lnTo>
                  <a:lnTo>
                    <a:pt x="1122" y="440"/>
                  </a:lnTo>
                  <a:lnTo>
                    <a:pt x="1119" y="447"/>
                  </a:lnTo>
                  <a:lnTo>
                    <a:pt x="1117" y="455"/>
                  </a:lnTo>
                  <a:lnTo>
                    <a:pt x="1116" y="463"/>
                  </a:lnTo>
                  <a:lnTo>
                    <a:pt x="1116" y="473"/>
                  </a:lnTo>
                  <a:lnTo>
                    <a:pt x="1118" y="482"/>
                  </a:lnTo>
                  <a:lnTo>
                    <a:pt x="1120" y="491"/>
                  </a:lnTo>
                  <a:lnTo>
                    <a:pt x="1124" y="501"/>
                  </a:lnTo>
                  <a:lnTo>
                    <a:pt x="1126" y="513"/>
                  </a:lnTo>
                  <a:lnTo>
                    <a:pt x="1130" y="524"/>
                  </a:lnTo>
                  <a:lnTo>
                    <a:pt x="1134" y="536"/>
                  </a:lnTo>
                  <a:lnTo>
                    <a:pt x="1136" y="548"/>
                  </a:lnTo>
                  <a:lnTo>
                    <a:pt x="1140" y="561"/>
                  </a:lnTo>
                  <a:lnTo>
                    <a:pt x="1142" y="576"/>
                  </a:lnTo>
                  <a:lnTo>
                    <a:pt x="1144" y="591"/>
                  </a:lnTo>
                  <a:lnTo>
                    <a:pt x="1148" y="607"/>
                  </a:lnTo>
                  <a:lnTo>
                    <a:pt x="1150" y="623"/>
                  </a:lnTo>
                  <a:lnTo>
                    <a:pt x="1152" y="639"/>
                  </a:lnTo>
                  <a:lnTo>
                    <a:pt x="1155" y="655"/>
                  </a:lnTo>
                  <a:lnTo>
                    <a:pt x="1156" y="671"/>
                  </a:lnTo>
                  <a:lnTo>
                    <a:pt x="1157" y="687"/>
                  </a:lnTo>
                  <a:lnTo>
                    <a:pt x="1158" y="703"/>
                  </a:lnTo>
                  <a:lnTo>
                    <a:pt x="1157" y="720"/>
                  </a:lnTo>
                  <a:lnTo>
                    <a:pt x="1157" y="736"/>
                  </a:lnTo>
                  <a:lnTo>
                    <a:pt x="1156" y="751"/>
                  </a:lnTo>
                  <a:lnTo>
                    <a:pt x="1153" y="767"/>
                  </a:lnTo>
                  <a:lnTo>
                    <a:pt x="1150" y="782"/>
                  </a:lnTo>
                  <a:lnTo>
                    <a:pt x="1147" y="796"/>
                  </a:lnTo>
                  <a:lnTo>
                    <a:pt x="1142" y="811"/>
                  </a:lnTo>
                  <a:lnTo>
                    <a:pt x="1136" y="826"/>
                  </a:lnTo>
                  <a:lnTo>
                    <a:pt x="1128" y="833"/>
                  </a:lnTo>
                  <a:lnTo>
                    <a:pt x="1121" y="842"/>
                  </a:lnTo>
                  <a:lnTo>
                    <a:pt x="1113" y="852"/>
                  </a:lnTo>
                  <a:lnTo>
                    <a:pt x="1106" y="862"/>
                  </a:lnTo>
                  <a:lnTo>
                    <a:pt x="1098" y="872"/>
                  </a:lnTo>
                  <a:lnTo>
                    <a:pt x="1089" y="883"/>
                  </a:lnTo>
                  <a:lnTo>
                    <a:pt x="1081" y="893"/>
                  </a:lnTo>
                  <a:lnTo>
                    <a:pt x="1073" y="903"/>
                  </a:lnTo>
                  <a:lnTo>
                    <a:pt x="1064" y="914"/>
                  </a:lnTo>
                  <a:lnTo>
                    <a:pt x="1055" y="922"/>
                  </a:lnTo>
                  <a:lnTo>
                    <a:pt x="1045" y="930"/>
                  </a:lnTo>
                  <a:lnTo>
                    <a:pt x="1035" y="937"/>
                  </a:lnTo>
                  <a:lnTo>
                    <a:pt x="1026" y="942"/>
                  </a:lnTo>
                  <a:lnTo>
                    <a:pt x="1016" y="946"/>
                  </a:lnTo>
                  <a:lnTo>
                    <a:pt x="1005" y="948"/>
                  </a:lnTo>
                  <a:lnTo>
                    <a:pt x="996" y="948"/>
                  </a:lnTo>
                  <a:lnTo>
                    <a:pt x="982" y="955"/>
                  </a:lnTo>
                  <a:lnTo>
                    <a:pt x="972" y="965"/>
                  </a:lnTo>
                  <a:lnTo>
                    <a:pt x="966" y="978"/>
                  </a:lnTo>
                  <a:lnTo>
                    <a:pt x="963" y="991"/>
                  </a:lnTo>
                  <a:lnTo>
                    <a:pt x="960" y="1006"/>
                  </a:lnTo>
                  <a:lnTo>
                    <a:pt x="960" y="1021"/>
                  </a:lnTo>
                  <a:lnTo>
                    <a:pt x="961" y="1037"/>
                  </a:lnTo>
                  <a:lnTo>
                    <a:pt x="961" y="1052"/>
                  </a:lnTo>
                  <a:lnTo>
                    <a:pt x="961" y="1065"/>
                  </a:lnTo>
                  <a:lnTo>
                    <a:pt x="961" y="1077"/>
                  </a:lnTo>
                  <a:lnTo>
                    <a:pt x="958" y="1088"/>
                  </a:lnTo>
                  <a:lnTo>
                    <a:pt x="953" y="1096"/>
                  </a:lnTo>
                  <a:lnTo>
                    <a:pt x="944" y="1102"/>
                  </a:lnTo>
                  <a:lnTo>
                    <a:pt x="933" y="1103"/>
                  </a:lnTo>
                  <a:lnTo>
                    <a:pt x="917" y="1102"/>
                  </a:lnTo>
                  <a:lnTo>
                    <a:pt x="896" y="1096"/>
                  </a:lnTo>
                  <a:lnTo>
                    <a:pt x="886" y="1097"/>
                  </a:lnTo>
                  <a:lnTo>
                    <a:pt x="879" y="1102"/>
                  </a:lnTo>
                  <a:lnTo>
                    <a:pt x="873" y="1108"/>
                  </a:lnTo>
                  <a:lnTo>
                    <a:pt x="871" y="1115"/>
                  </a:lnTo>
                  <a:lnTo>
                    <a:pt x="870" y="1124"/>
                  </a:lnTo>
                  <a:lnTo>
                    <a:pt x="870" y="1133"/>
                  </a:lnTo>
                  <a:lnTo>
                    <a:pt x="870" y="1143"/>
                  </a:lnTo>
                  <a:lnTo>
                    <a:pt x="872" y="1155"/>
                  </a:lnTo>
                  <a:lnTo>
                    <a:pt x="874" y="1166"/>
                  </a:lnTo>
                  <a:lnTo>
                    <a:pt x="875" y="1178"/>
                  </a:lnTo>
                  <a:lnTo>
                    <a:pt x="878" y="1189"/>
                  </a:lnTo>
                  <a:lnTo>
                    <a:pt x="879" y="1201"/>
                  </a:lnTo>
                  <a:lnTo>
                    <a:pt x="879" y="1212"/>
                  </a:lnTo>
                  <a:lnTo>
                    <a:pt x="878" y="1223"/>
                  </a:lnTo>
                  <a:lnTo>
                    <a:pt x="875" y="1232"/>
                  </a:lnTo>
                  <a:lnTo>
                    <a:pt x="872" y="1240"/>
                  </a:lnTo>
                  <a:lnTo>
                    <a:pt x="865" y="1243"/>
                  </a:lnTo>
                  <a:lnTo>
                    <a:pt x="859" y="1249"/>
                  </a:lnTo>
                  <a:lnTo>
                    <a:pt x="855" y="1255"/>
                  </a:lnTo>
                  <a:lnTo>
                    <a:pt x="851" y="1262"/>
                  </a:lnTo>
                  <a:lnTo>
                    <a:pt x="849" y="1270"/>
                  </a:lnTo>
                  <a:lnTo>
                    <a:pt x="847" y="1277"/>
                  </a:lnTo>
                  <a:lnTo>
                    <a:pt x="844" y="1285"/>
                  </a:lnTo>
                  <a:lnTo>
                    <a:pt x="842" y="1293"/>
                  </a:lnTo>
                  <a:lnTo>
                    <a:pt x="838" y="1300"/>
                  </a:lnTo>
                  <a:lnTo>
                    <a:pt x="836" y="1307"/>
                  </a:lnTo>
                  <a:lnTo>
                    <a:pt x="832" y="1312"/>
                  </a:lnTo>
                  <a:lnTo>
                    <a:pt x="827" y="1318"/>
                  </a:lnTo>
                  <a:lnTo>
                    <a:pt x="821" y="1323"/>
                  </a:lnTo>
                  <a:lnTo>
                    <a:pt x="814" y="1326"/>
                  </a:lnTo>
                  <a:lnTo>
                    <a:pt x="806" y="1328"/>
                  </a:lnTo>
                  <a:lnTo>
                    <a:pt x="796" y="1330"/>
                  </a:lnTo>
                  <a:lnTo>
                    <a:pt x="789" y="1324"/>
                  </a:lnTo>
                  <a:lnTo>
                    <a:pt x="782" y="1318"/>
                  </a:lnTo>
                  <a:lnTo>
                    <a:pt x="773" y="1313"/>
                  </a:lnTo>
                  <a:lnTo>
                    <a:pt x="765" y="1308"/>
                  </a:lnTo>
                  <a:lnTo>
                    <a:pt x="756" y="1303"/>
                  </a:lnTo>
                  <a:lnTo>
                    <a:pt x="746" y="1299"/>
                  </a:lnTo>
                  <a:lnTo>
                    <a:pt x="736" y="1294"/>
                  </a:lnTo>
                  <a:lnTo>
                    <a:pt x="727" y="1289"/>
                  </a:lnTo>
                  <a:lnTo>
                    <a:pt x="719" y="1284"/>
                  </a:lnTo>
                  <a:lnTo>
                    <a:pt x="711" y="1278"/>
                  </a:lnTo>
                  <a:lnTo>
                    <a:pt x="703" y="1272"/>
                  </a:lnTo>
                  <a:lnTo>
                    <a:pt x="697" y="1265"/>
                  </a:lnTo>
                  <a:lnTo>
                    <a:pt x="691" y="1257"/>
                  </a:lnTo>
                  <a:lnTo>
                    <a:pt x="688" y="1250"/>
                  </a:lnTo>
                  <a:lnTo>
                    <a:pt x="687" y="1241"/>
                  </a:lnTo>
                  <a:lnTo>
                    <a:pt x="687" y="1232"/>
                  </a:lnTo>
                  <a:lnTo>
                    <a:pt x="681" y="1228"/>
                  </a:lnTo>
                  <a:lnTo>
                    <a:pt x="676" y="1227"/>
                  </a:lnTo>
                  <a:lnTo>
                    <a:pt x="672" y="1227"/>
                  </a:lnTo>
                  <a:lnTo>
                    <a:pt x="667" y="1228"/>
                  </a:lnTo>
                  <a:lnTo>
                    <a:pt x="663" y="1232"/>
                  </a:lnTo>
                  <a:lnTo>
                    <a:pt x="657" y="1235"/>
                  </a:lnTo>
                  <a:lnTo>
                    <a:pt x="652" y="1240"/>
                  </a:lnTo>
                  <a:lnTo>
                    <a:pt x="648" y="1246"/>
                  </a:lnTo>
                  <a:lnTo>
                    <a:pt x="643" y="1251"/>
                  </a:lnTo>
                  <a:lnTo>
                    <a:pt x="638" y="1257"/>
                  </a:lnTo>
                  <a:lnTo>
                    <a:pt x="634" y="1263"/>
                  </a:lnTo>
                  <a:lnTo>
                    <a:pt x="629" y="1269"/>
                  </a:lnTo>
                  <a:lnTo>
                    <a:pt x="625" y="1274"/>
                  </a:lnTo>
                  <a:lnTo>
                    <a:pt x="619" y="1279"/>
                  </a:lnTo>
                  <a:lnTo>
                    <a:pt x="614" y="1284"/>
                  </a:lnTo>
                  <a:lnTo>
                    <a:pt x="611" y="1288"/>
                  </a:lnTo>
                  <a:lnTo>
                    <a:pt x="600" y="1293"/>
                  </a:lnTo>
                  <a:lnTo>
                    <a:pt x="591" y="1296"/>
                  </a:lnTo>
                  <a:lnTo>
                    <a:pt x="583" y="1297"/>
                  </a:lnTo>
                  <a:lnTo>
                    <a:pt x="574" y="1296"/>
                  </a:lnTo>
                  <a:lnTo>
                    <a:pt x="565" y="1295"/>
                  </a:lnTo>
                  <a:lnTo>
                    <a:pt x="557" y="1293"/>
                  </a:lnTo>
                  <a:lnTo>
                    <a:pt x="549" y="1289"/>
                  </a:lnTo>
                  <a:lnTo>
                    <a:pt x="541" y="1287"/>
                  </a:lnTo>
                  <a:lnTo>
                    <a:pt x="531" y="1284"/>
                  </a:lnTo>
                  <a:lnTo>
                    <a:pt x="523" y="1282"/>
                  </a:lnTo>
                  <a:lnTo>
                    <a:pt x="515" y="1281"/>
                  </a:lnTo>
                  <a:lnTo>
                    <a:pt x="509" y="1281"/>
                  </a:lnTo>
                  <a:lnTo>
                    <a:pt x="500" y="1284"/>
                  </a:lnTo>
                  <a:lnTo>
                    <a:pt x="492" y="1288"/>
                  </a:lnTo>
                  <a:lnTo>
                    <a:pt x="484" y="1295"/>
                  </a:lnTo>
                  <a:lnTo>
                    <a:pt x="477" y="1305"/>
                  </a:lnTo>
                  <a:lnTo>
                    <a:pt x="468" y="1294"/>
                  </a:lnTo>
                  <a:lnTo>
                    <a:pt x="458" y="1287"/>
                  </a:lnTo>
                  <a:lnTo>
                    <a:pt x="448" y="1282"/>
                  </a:lnTo>
                  <a:lnTo>
                    <a:pt x="437" y="1280"/>
                  </a:lnTo>
                  <a:lnTo>
                    <a:pt x="427" y="1279"/>
                  </a:lnTo>
                  <a:lnTo>
                    <a:pt x="415" y="1280"/>
                  </a:lnTo>
                  <a:lnTo>
                    <a:pt x="405" y="1281"/>
                  </a:lnTo>
                  <a:lnTo>
                    <a:pt x="394" y="1284"/>
                  </a:lnTo>
                  <a:lnTo>
                    <a:pt x="383" y="1286"/>
                  </a:lnTo>
                  <a:lnTo>
                    <a:pt x="372" y="1287"/>
                  </a:lnTo>
                  <a:lnTo>
                    <a:pt x="362" y="1287"/>
                  </a:lnTo>
                  <a:lnTo>
                    <a:pt x="352" y="1286"/>
                  </a:lnTo>
                  <a:lnTo>
                    <a:pt x="343" y="1282"/>
                  </a:lnTo>
                  <a:lnTo>
                    <a:pt x="335" y="1277"/>
                  </a:lnTo>
                  <a:lnTo>
                    <a:pt x="327" y="1268"/>
                  </a:lnTo>
                  <a:lnTo>
                    <a:pt x="321" y="1256"/>
                  </a:lnTo>
                  <a:lnTo>
                    <a:pt x="320" y="1250"/>
                  </a:lnTo>
                  <a:lnTo>
                    <a:pt x="318" y="1246"/>
                  </a:lnTo>
                  <a:lnTo>
                    <a:pt x="314" y="1240"/>
                  </a:lnTo>
                  <a:lnTo>
                    <a:pt x="311" y="1235"/>
                  </a:lnTo>
                  <a:lnTo>
                    <a:pt x="307" y="1230"/>
                  </a:lnTo>
                  <a:lnTo>
                    <a:pt x="303" y="1225"/>
                  </a:lnTo>
                  <a:lnTo>
                    <a:pt x="298" y="1220"/>
                  </a:lnTo>
                  <a:lnTo>
                    <a:pt x="292" y="1216"/>
                  </a:lnTo>
                  <a:lnTo>
                    <a:pt x="287" y="1212"/>
                  </a:lnTo>
                  <a:lnTo>
                    <a:pt x="281" y="1208"/>
                  </a:lnTo>
                  <a:lnTo>
                    <a:pt x="275" y="1205"/>
                  </a:lnTo>
                  <a:lnTo>
                    <a:pt x="269" y="1202"/>
                  </a:lnTo>
                  <a:lnTo>
                    <a:pt x="264" y="1200"/>
                  </a:lnTo>
                  <a:lnTo>
                    <a:pt x="258" y="1199"/>
                  </a:lnTo>
                  <a:lnTo>
                    <a:pt x="252" y="1197"/>
                  </a:lnTo>
                  <a:lnTo>
                    <a:pt x="248" y="1199"/>
                  </a:lnTo>
                  <a:lnTo>
                    <a:pt x="239" y="1200"/>
                  </a:lnTo>
                  <a:lnTo>
                    <a:pt x="233" y="1200"/>
                  </a:lnTo>
                  <a:lnTo>
                    <a:pt x="226" y="1199"/>
                  </a:lnTo>
                  <a:lnTo>
                    <a:pt x="220" y="1197"/>
                  </a:lnTo>
                  <a:lnTo>
                    <a:pt x="215" y="1195"/>
                  </a:lnTo>
                  <a:lnTo>
                    <a:pt x="210" y="1193"/>
                  </a:lnTo>
                  <a:lnTo>
                    <a:pt x="205" y="1191"/>
                  </a:lnTo>
                  <a:lnTo>
                    <a:pt x="200" y="1187"/>
                  </a:lnTo>
                  <a:lnTo>
                    <a:pt x="196" y="1185"/>
                  </a:lnTo>
                  <a:lnTo>
                    <a:pt x="191" y="1183"/>
                  </a:lnTo>
                  <a:lnTo>
                    <a:pt x="187" y="1180"/>
                  </a:lnTo>
                  <a:lnTo>
                    <a:pt x="181" y="1178"/>
                  </a:lnTo>
                  <a:lnTo>
                    <a:pt x="175" y="1177"/>
                  </a:lnTo>
                  <a:lnTo>
                    <a:pt x="169" y="1177"/>
                  </a:lnTo>
                  <a:lnTo>
                    <a:pt x="162" y="1178"/>
                  </a:lnTo>
                  <a:lnTo>
                    <a:pt x="156" y="1180"/>
                  </a:lnTo>
                  <a:lnTo>
                    <a:pt x="153" y="1170"/>
                  </a:lnTo>
                  <a:lnTo>
                    <a:pt x="149" y="1141"/>
                  </a:lnTo>
                  <a:lnTo>
                    <a:pt x="141" y="1096"/>
                  </a:lnTo>
                  <a:lnTo>
                    <a:pt x="130" y="1039"/>
                  </a:lnTo>
                  <a:lnTo>
                    <a:pt x="119" y="971"/>
                  </a:lnTo>
                  <a:lnTo>
                    <a:pt x="106" y="894"/>
                  </a:lnTo>
                  <a:lnTo>
                    <a:pt x="92" y="814"/>
                  </a:lnTo>
                  <a:lnTo>
                    <a:pt x="77" y="730"/>
                  </a:lnTo>
                  <a:lnTo>
                    <a:pt x="62" y="645"/>
                  </a:lnTo>
                  <a:lnTo>
                    <a:pt x="49" y="564"/>
                  </a:lnTo>
                  <a:lnTo>
                    <a:pt x="36" y="487"/>
                  </a:lnTo>
                  <a:lnTo>
                    <a:pt x="24" y="420"/>
                  </a:lnTo>
                  <a:lnTo>
                    <a:pt x="14" y="362"/>
                  </a:lnTo>
                  <a:lnTo>
                    <a:pt x="6" y="317"/>
                  </a:lnTo>
                  <a:lnTo>
                    <a:pt x="1" y="289"/>
                  </a:lnTo>
                  <a:lnTo>
                    <a:pt x="0" y="280"/>
                  </a:lnTo>
                  <a:lnTo>
                    <a:pt x="0" y="281"/>
                  </a:lnTo>
                  <a:lnTo>
                    <a:pt x="0" y="283"/>
                  </a:lnTo>
                  <a:lnTo>
                    <a:pt x="0" y="284"/>
                  </a:lnTo>
                  <a:lnTo>
                    <a:pt x="0" y="286"/>
                  </a:lnTo>
                  <a:lnTo>
                    <a:pt x="1" y="289"/>
                  </a:lnTo>
                  <a:lnTo>
                    <a:pt x="1" y="291"/>
                  </a:lnTo>
                  <a:lnTo>
                    <a:pt x="1" y="292"/>
                  </a:lnTo>
                  <a:lnTo>
                    <a:pt x="3" y="294"/>
                  </a:lnTo>
                  <a:lnTo>
                    <a:pt x="3" y="297"/>
                  </a:lnTo>
                  <a:lnTo>
                    <a:pt x="3" y="298"/>
                  </a:lnTo>
                  <a:lnTo>
                    <a:pt x="3" y="300"/>
                  </a:lnTo>
                  <a:lnTo>
                    <a:pt x="3" y="301"/>
                  </a:lnTo>
                  <a:lnTo>
                    <a:pt x="4" y="302"/>
                  </a:lnTo>
                  <a:lnTo>
                    <a:pt x="7" y="301"/>
                  </a:lnTo>
                  <a:lnTo>
                    <a:pt x="18" y="299"/>
                  </a:lnTo>
                  <a:lnTo>
                    <a:pt x="35" y="296"/>
                  </a:lnTo>
                  <a:lnTo>
                    <a:pt x="56" y="291"/>
                  </a:lnTo>
                  <a:lnTo>
                    <a:pt x="81" y="286"/>
                  </a:lnTo>
                  <a:lnTo>
                    <a:pt x="110" y="281"/>
                  </a:lnTo>
                  <a:lnTo>
                    <a:pt x="141" y="275"/>
                  </a:lnTo>
                  <a:lnTo>
                    <a:pt x="172" y="269"/>
                  </a:lnTo>
                  <a:lnTo>
                    <a:pt x="203" y="262"/>
                  </a:lnTo>
                  <a:lnTo>
                    <a:pt x="234" y="257"/>
                  </a:lnTo>
                  <a:lnTo>
                    <a:pt x="262" y="251"/>
                  </a:lnTo>
                  <a:lnTo>
                    <a:pt x="288" y="246"/>
                  </a:lnTo>
                  <a:lnTo>
                    <a:pt x="308" y="242"/>
                  </a:lnTo>
                  <a:lnTo>
                    <a:pt x="326" y="238"/>
                  </a:lnTo>
                  <a:lnTo>
                    <a:pt x="336" y="236"/>
                  </a:lnTo>
                  <a:lnTo>
                    <a:pt x="341" y="236"/>
                  </a:lnTo>
                  <a:lnTo>
                    <a:pt x="346" y="236"/>
                  </a:lnTo>
                  <a:lnTo>
                    <a:pt x="354" y="237"/>
                  </a:lnTo>
                  <a:lnTo>
                    <a:pt x="362" y="239"/>
                  </a:lnTo>
                  <a:lnTo>
                    <a:pt x="372" y="242"/>
                  </a:lnTo>
                  <a:lnTo>
                    <a:pt x="382" y="245"/>
                  </a:lnTo>
                  <a:lnTo>
                    <a:pt x="392" y="248"/>
                  </a:lnTo>
                  <a:lnTo>
                    <a:pt x="404" y="252"/>
                  </a:lnTo>
                  <a:lnTo>
                    <a:pt x="415" y="255"/>
                  </a:lnTo>
                  <a:lnTo>
                    <a:pt x="426" y="258"/>
                  </a:lnTo>
                  <a:lnTo>
                    <a:pt x="438" y="261"/>
                  </a:lnTo>
                  <a:lnTo>
                    <a:pt x="449" y="262"/>
                  </a:lnTo>
                  <a:lnTo>
                    <a:pt x="460" y="263"/>
                  </a:lnTo>
                  <a:lnTo>
                    <a:pt x="472" y="262"/>
                  </a:lnTo>
                  <a:lnTo>
                    <a:pt x="481" y="261"/>
                  </a:lnTo>
                  <a:lnTo>
                    <a:pt x="491" y="258"/>
                  </a:lnTo>
                  <a:lnTo>
                    <a:pt x="500" y="253"/>
                  </a:lnTo>
                  <a:lnTo>
                    <a:pt x="507" y="254"/>
                  </a:lnTo>
                  <a:lnTo>
                    <a:pt x="514" y="258"/>
                  </a:lnTo>
                  <a:lnTo>
                    <a:pt x="521" y="260"/>
                  </a:lnTo>
                  <a:lnTo>
                    <a:pt x="528" y="263"/>
                  </a:lnTo>
                  <a:lnTo>
                    <a:pt x="535" y="267"/>
                  </a:lnTo>
                  <a:lnTo>
                    <a:pt x="542" y="270"/>
                  </a:lnTo>
                  <a:lnTo>
                    <a:pt x="548" y="274"/>
                  </a:lnTo>
                  <a:lnTo>
                    <a:pt x="554" y="277"/>
                  </a:lnTo>
                  <a:lnTo>
                    <a:pt x="560" y="281"/>
                  </a:lnTo>
                  <a:lnTo>
                    <a:pt x="567" y="283"/>
                  </a:lnTo>
                  <a:lnTo>
                    <a:pt x="574" y="284"/>
                  </a:lnTo>
                  <a:lnTo>
                    <a:pt x="581" y="285"/>
                  </a:lnTo>
                  <a:lnTo>
                    <a:pt x="589" y="285"/>
                  </a:lnTo>
                  <a:lnTo>
                    <a:pt x="597" y="284"/>
                  </a:lnTo>
                  <a:lnTo>
                    <a:pt x="605" y="282"/>
                  </a:lnTo>
                  <a:lnTo>
                    <a:pt x="614" y="280"/>
                  </a:lnTo>
                  <a:lnTo>
                    <a:pt x="623" y="277"/>
                  </a:lnTo>
                  <a:lnTo>
                    <a:pt x="633" y="274"/>
                  </a:lnTo>
                  <a:lnTo>
                    <a:pt x="643" y="269"/>
                  </a:lnTo>
                  <a:lnTo>
                    <a:pt x="652" y="262"/>
                  </a:lnTo>
                  <a:lnTo>
                    <a:pt x="663" y="255"/>
                  </a:lnTo>
                  <a:lnTo>
                    <a:pt x="673" y="248"/>
                  </a:lnTo>
                  <a:lnTo>
                    <a:pt x="683" y="240"/>
                  </a:lnTo>
                  <a:lnTo>
                    <a:pt x="694" y="232"/>
                  </a:lnTo>
                  <a:lnTo>
                    <a:pt x="704" y="226"/>
                  </a:lnTo>
                  <a:lnTo>
                    <a:pt x="714" y="220"/>
                  </a:lnTo>
                  <a:lnTo>
                    <a:pt x="726" y="215"/>
                  </a:lnTo>
                  <a:lnTo>
                    <a:pt x="736" y="212"/>
                  </a:lnTo>
                  <a:lnTo>
                    <a:pt x="746" y="209"/>
                  </a:lnTo>
                  <a:lnTo>
                    <a:pt x="757" y="211"/>
                  </a:lnTo>
                  <a:lnTo>
                    <a:pt x="767" y="214"/>
                  </a:lnTo>
                  <a:lnTo>
                    <a:pt x="779" y="221"/>
                  </a:lnTo>
                  <a:lnTo>
                    <a:pt x="792" y="216"/>
                  </a:lnTo>
                  <a:lnTo>
                    <a:pt x="805" y="212"/>
                  </a:lnTo>
                  <a:lnTo>
                    <a:pt x="817" y="206"/>
                  </a:lnTo>
                  <a:lnTo>
                    <a:pt x="827" y="198"/>
                  </a:lnTo>
                  <a:lnTo>
                    <a:pt x="836" y="191"/>
                  </a:lnTo>
                  <a:lnTo>
                    <a:pt x="844" y="182"/>
                  </a:lnTo>
                  <a:lnTo>
                    <a:pt x="852" y="174"/>
                  </a:lnTo>
                  <a:lnTo>
                    <a:pt x="860" y="165"/>
                  </a:lnTo>
                  <a:lnTo>
                    <a:pt x="867" y="154"/>
                  </a:lnTo>
                  <a:lnTo>
                    <a:pt x="875" y="145"/>
                  </a:lnTo>
                  <a:lnTo>
                    <a:pt x="883" y="135"/>
                  </a:lnTo>
                  <a:lnTo>
                    <a:pt x="891" y="126"/>
                  </a:lnTo>
                  <a:lnTo>
                    <a:pt x="901" y="116"/>
                  </a:lnTo>
                  <a:lnTo>
                    <a:pt x="911" y="107"/>
                  </a:lnTo>
                  <a:lnTo>
                    <a:pt x="922" y="98"/>
                  </a:lnTo>
                  <a:lnTo>
                    <a:pt x="935" y="91"/>
                  </a:lnTo>
                  <a:lnTo>
                    <a:pt x="948" y="86"/>
                  </a:lnTo>
                  <a:lnTo>
                    <a:pt x="959" y="81"/>
                  </a:lnTo>
                  <a:lnTo>
                    <a:pt x="968" y="75"/>
                  </a:lnTo>
                  <a:lnTo>
                    <a:pt x="976" y="69"/>
                  </a:lnTo>
                  <a:lnTo>
                    <a:pt x="983" y="64"/>
                  </a:lnTo>
                  <a:lnTo>
                    <a:pt x="990" y="57"/>
                  </a:lnTo>
                  <a:lnTo>
                    <a:pt x="995" y="50"/>
                  </a:lnTo>
                  <a:lnTo>
                    <a:pt x="1001" y="43"/>
                  </a:lnTo>
                  <a:lnTo>
                    <a:pt x="1005" y="36"/>
                  </a:lnTo>
                  <a:lnTo>
                    <a:pt x="1011" y="30"/>
                  </a:lnTo>
                  <a:lnTo>
                    <a:pt x="1017" y="23"/>
                  </a:lnTo>
                  <a:lnTo>
                    <a:pt x="1024" y="18"/>
                  </a:lnTo>
                  <a:lnTo>
                    <a:pt x="1033" y="12"/>
                  </a:lnTo>
                  <a:lnTo>
                    <a:pt x="1042" y="7"/>
                  </a:lnTo>
                  <a:lnTo>
                    <a:pt x="1053" y="3"/>
                  </a:lnTo>
                  <a:lnTo>
                    <a:pt x="1068" y="0"/>
                  </a:lnTo>
                  <a:lnTo>
                    <a:pt x="1068" y="5"/>
                  </a:lnTo>
                  <a:lnTo>
                    <a:pt x="1071" y="18"/>
                  </a:lnTo>
                  <a:lnTo>
                    <a:pt x="1075" y="38"/>
                  </a:lnTo>
                  <a:lnTo>
                    <a:pt x="1080" y="66"/>
                  </a:lnTo>
                  <a:lnTo>
                    <a:pt x="1087" y="97"/>
                  </a:lnTo>
                  <a:lnTo>
                    <a:pt x="1093" y="132"/>
                  </a:lnTo>
                  <a:lnTo>
                    <a:pt x="1101" y="170"/>
                  </a:lnTo>
                  <a:lnTo>
                    <a:pt x="1108" y="211"/>
                  </a:lnTo>
                  <a:lnTo>
                    <a:pt x="1114" y="250"/>
                  </a:lnTo>
                  <a:lnTo>
                    <a:pt x="1122" y="288"/>
                  </a:lnTo>
                  <a:lnTo>
                    <a:pt x="1128" y="323"/>
                  </a:lnTo>
                  <a:lnTo>
                    <a:pt x="1135" y="354"/>
                  </a:lnTo>
                  <a:lnTo>
                    <a:pt x="1140" y="382"/>
                  </a:lnTo>
                  <a:lnTo>
                    <a:pt x="1144" y="402"/>
                  </a:lnTo>
                  <a:lnTo>
                    <a:pt x="1147" y="415"/>
                  </a:lnTo>
                  <a:lnTo>
                    <a:pt x="1148" y="42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1" name="Freeform 29"/>
            <p:cNvSpPr>
              <a:spLocks/>
            </p:cNvSpPr>
            <p:nvPr/>
          </p:nvSpPr>
          <p:spPr bwMode="auto">
            <a:xfrm>
              <a:off x="836" y="1855"/>
              <a:ext cx="583" cy="881"/>
            </a:xfrm>
            <a:custGeom>
              <a:avLst/>
              <a:gdLst>
                <a:gd name="T0" fmla="*/ 44 w 1749"/>
                <a:gd name="T1" fmla="*/ 6 h 2644"/>
                <a:gd name="T2" fmla="*/ 52 w 1749"/>
                <a:gd name="T3" fmla="*/ 8 h 2644"/>
                <a:gd name="T4" fmla="*/ 61 w 1749"/>
                <a:gd name="T5" fmla="*/ 10 h 2644"/>
                <a:gd name="T6" fmla="*/ 65 w 1749"/>
                <a:gd name="T7" fmla="*/ 12 h 2644"/>
                <a:gd name="T8" fmla="*/ 64 w 1749"/>
                <a:gd name="T9" fmla="*/ 18 h 2644"/>
                <a:gd name="T10" fmla="*/ 63 w 1749"/>
                <a:gd name="T11" fmla="*/ 24 h 2644"/>
                <a:gd name="T12" fmla="*/ 63 w 1749"/>
                <a:gd name="T13" fmla="*/ 26 h 2644"/>
                <a:gd name="T14" fmla="*/ 63 w 1749"/>
                <a:gd name="T15" fmla="*/ 26 h 2644"/>
                <a:gd name="T16" fmla="*/ 63 w 1749"/>
                <a:gd name="T17" fmla="*/ 26 h 2644"/>
                <a:gd name="T18" fmla="*/ 62 w 1749"/>
                <a:gd name="T19" fmla="*/ 27 h 2644"/>
                <a:gd name="T20" fmla="*/ 62 w 1749"/>
                <a:gd name="T21" fmla="*/ 33 h 2644"/>
                <a:gd name="T22" fmla="*/ 60 w 1749"/>
                <a:gd name="T23" fmla="*/ 42 h 2644"/>
                <a:gd name="T24" fmla="*/ 60 w 1749"/>
                <a:gd name="T25" fmla="*/ 47 h 2644"/>
                <a:gd name="T26" fmla="*/ 60 w 1749"/>
                <a:gd name="T27" fmla="*/ 47 h 2644"/>
                <a:gd name="T28" fmla="*/ 60 w 1749"/>
                <a:gd name="T29" fmla="*/ 47 h 2644"/>
                <a:gd name="T30" fmla="*/ 59 w 1749"/>
                <a:gd name="T31" fmla="*/ 55 h 2644"/>
                <a:gd name="T32" fmla="*/ 57 w 1749"/>
                <a:gd name="T33" fmla="*/ 63 h 2644"/>
                <a:gd name="T34" fmla="*/ 56 w 1749"/>
                <a:gd name="T35" fmla="*/ 72 h 2644"/>
                <a:gd name="T36" fmla="*/ 56 w 1749"/>
                <a:gd name="T37" fmla="*/ 75 h 2644"/>
                <a:gd name="T38" fmla="*/ 56 w 1749"/>
                <a:gd name="T39" fmla="*/ 79 h 2644"/>
                <a:gd name="T40" fmla="*/ 55 w 1749"/>
                <a:gd name="T41" fmla="*/ 83 h 2644"/>
                <a:gd name="T42" fmla="*/ 55 w 1749"/>
                <a:gd name="T43" fmla="*/ 84 h 2644"/>
                <a:gd name="T44" fmla="*/ 54 w 1749"/>
                <a:gd name="T45" fmla="*/ 85 h 2644"/>
                <a:gd name="T46" fmla="*/ 54 w 1749"/>
                <a:gd name="T47" fmla="*/ 85 h 2644"/>
                <a:gd name="T48" fmla="*/ 53 w 1749"/>
                <a:gd name="T49" fmla="*/ 85 h 2644"/>
                <a:gd name="T50" fmla="*/ 51 w 1749"/>
                <a:gd name="T51" fmla="*/ 84 h 2644"/>
                <a:gd name="T52" fmla="*/ 50 w 1749"/>
                <a:gd name="T53" fmla="*/ 84 h 2644"/>
                <a:gd name="T54" fmla="*/ 48 w 1749"/>
                <a:gd name="T55" fmla="*/ 84 h 2644"/>
                <a:gd name="T56" fmla="*/ 48 w 1749"/>
                <a:gd name="T57" fmla="*/ 85 h 2644"/>
                <a:gd name="T58" fmla="*/ 48 w 1749"/>
                <a:gd name="T59" fmla="*/ 86 h 2644"/>
                <a:gd name="T60" fmla="*/ 47 w 1749"/>
                <a:gd name="T61" fmla="*/ 87 h 2644"/>
                <a:gd name="T62" fmla="*/ 48 w 1749"/>
                <a:gd name="T63" fmla="*/ 89 h 2644"/>
                <a:gd name="T64" fmla="*/ 49 w 1749"/>
                <a:gd name="T65" fmla="*/ 92 h 2644"/>
                <a:gd name="T66" fmla="*/ 48 w 1749"/>
                <a:gd name="T67" fmla="*/ 95 h 2644"/>
                <a:gd name="T68" fmla="*/ 47 w 1749"/>
                <a:gd name="T69" fmla="*/ 96 h 2644"/>
                <a:gd name="T70" fmla="*/ 46 w 1749"/>
                <a:gd name="T71" fmla="*/ 97 h 2644"/>
                <a:gd name="T72" fmla="*/ 45 w 1749"/>
                <a:gd name="T73" fmla="*/ 98 h 2644"/>
                <a:gd name="T74" fmla="*/ 37 w 1749"/>
                <a:gd name="T75" fmla="*/ 86 h 2644"/>
                <a:gd name="T76" fmla="*/ 23 w 1749"/>
                <a:gd name="T77" fmla="*/ 67 h 2644"/>
                <a:gd name="T78" fmla="*/ 9 w 1749"/>
                <a:gd name="T79" fmla="*/ 49 h 2644"/>
                <a:gd name="T80" fmla="*/ 1 w 1749"/>
                <a:gd name="T81" fmla="*/ 37 h 2644"/>
                <a:gd name="T82" fmla="*/ 1 w 1749"/>
                <a:gd name="T83" fmla="*/ 37 h 2644"/>
                <a:gd name="T84" fmla="*/ 0 w 1749"/>
                <a:gd name="T85" fmla="*/ 36 h 2644"/>
                <a:gd name="T86" fmla="*/ 0 w 1749"/>
                <a:gd name="T87" fmla="*/ 34 h 2644"/>
                <a:gd name="T88" fmla="*/ 2 w 1749"/>
                <a:gd name="T89" fmla="*/ 30 h 2644"/>
                <a:gd name="T90" fmla="*/ 3 w 1749"/>
                <a:gd name="T91" fmla="*/ 25 h 2644"/>
                <a:gd name="T92" fmla="*/ 4 w 1749"/>
                <a:gd name="T93" fmla="*/ 21 h 2644"/>
                <a:gd name="T94" fmla="*/ 5 w 1749"/>
                <a:gd name="T95" fmla="*/ 17 h 2644"/>
                <a:gd name="T96" fmla="*/ 6 w 1749"/>
                <a:gd name="T97" fmla="*/ 13 h 2644"/>
                <a:gd name="T98" fmla="*/ 7 w 1749"/>
                <a:gd name="T99" fmla="*/ 10 h 2644"/>
                <a:gd name="T100" fmla="*/ 8 w 1749"/>
                <a:gd name="T101" fmla="*/ 6 h 2644"/>
                <a:gd name="T102" fmla="*/ 8 w 1749"/>
                <a:gd name="T103" fmla="*/ 4 h 2644"/>
                <a:gd name="T104" fmla="*/ 9 w 1749"/>
                <a:gd name="T105" fmla="*/ 1 h 2644"/>
                <a:gd name="T106" fmla="*/ 12 w 1749"/>
                <a:gd name="T107" fmla="*/ 0 h 2644"/>
                <a:gd name="T108" fmla="*/ 23 w 1749"/>
                <a:gd name="T109" fmla="*/ 3 h 2644"/>
                <a:gd name="T110" fmla="*/ 35 w 1749"/>
                <a:gd name="T111" fmla="*/ 5 h 264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749"/>
                <a:gd name="T169" fmla="*/ 0 h 2644"/>
                <a:gd name="T170" fmla="*/ 1749 w 1749"/>
                <a:gd name="T171" fmla="*/ 2644 h 264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749" h="2644">
                  <a:moveTo>
                    <a:pt x="1018" y="140"/>
                  </a:moveTo>
                  <a:lnTo>
                    <a:pt x="1059" y="148"/>
                  </a:lnTo>
                  <a:lnTo>
                    <a:pt x="1101" y="157"/>
                  </a:lnTo>
                  <a:lnTo>
                    <a:pt x="1144" y="166"/>
                  </a:lnTo>
                  <a:lnTo>
                    <a:pt x="1188" y="175"/>
                  </a:lnTo>
                  <a:lnTo>
                    <a:pt x="1232" y="185"/>
                  </a:lnTo>
                  <a:lnTo>
                    <a:pt x="1276" y="193"/>
                  </a:lnTo>
                  <a:lnTo>
                    <a:pt x="1322" y="202"/>
                  </a:lnTo>
                  <a:lnTo>
                    <a:pt x="1368" y="211"/>
                  </a:lnTo>
                  <a:lnTo>
                    <a:pt x="1416" y="219"/>
                  </a:lnTo>
                  <a:lnTo>
                    <a:pt x="1462" y="228"/>
                  </a:lnTo>
                  <a:lnTo>
                    <a:pt x="1509" y="236"/>
                  </a:lnTo>
                  <a:lnTo>
                    <a:pt x="1557" y="244"/>
                  </a:lnTo>
                  <a:lnTo>
                    <a:pt x="1604" y="252"/>
                  </a:lnTo>
                  <a:lnTo>
                    <a:pt x="1652" y="261"/>
                  </a:lnTo>
                  <a:lnTo>
                    <a:pt x="1701" y="267"/>
                  </a:lnTo>
                  <a:lnTo>
                    <a:pt x="1749" y="275"/>
                  </a:lnTo>
                  <a:lnTo>
                    <a:pt x="1748" y="280"/>
                  </a:lnTo>
                  <a:lnTo>
                    <a:pt x="1747" y="293"/>
                  </a:lnTo>
                  <a:lnTo>
                    <a:pt x="1744" y="313"/>
                  </a:lnTo>
                  <a:lnTo>
                    <a:pt x="1741" y="340"/>
                  </a:lnTo>
                  <a:lnTo>
                    <a:pt x="1737" y="371"/>
                  </a:lnTo>
                  <a:lnTo>
                    <a:pt x="1734" y="405"/>
                  </a:lnTo>
                  <a:lnTo>
                    <a:pt x="1729" y="443"/>
                  </a:lnTo>
                  <a:lnTo>
                    <a:pt x="1725" y="482"/>
                  </a:lnTo>
                  <a:lnTo>
                    <a:pt x="1720" y="520"/>
                  </a:lnTo>
                  <a:lnTo>
                    <a:pt x="1716" y="558"/>
                  </a:lnTo>
                  <a:lnTo>
                    <a:pt x="1712" y="593"/>
                  </a:lnTo>
                  <a:lnTo>
                    <a:pt x="1709" y="624"/>
                  </a:lnTo>
                  <a:lnTo>
                    <a:pt x="1705" y="650"/>
                  </a:lnTo>
                  <a:lnTo>
                    <a:pt x="1703" y="671"/>
                  </a:lnTo>
                  <a:lnTo>
                    <a:pt x="1702" y="683"/>
                  </a:lnTo>
                  <a:lnTo>
                    <a:pt x="1702" y="689"/>
                  </a:lnTo>
                  <a:lnTo>
                    <a:pt x="1701" y="689"/>
                  </a:lnTo>
                  <a:lnTo>
                    <a:pt x="1701" y="690"/>
                  </a:lnTo>
                  <a:lnTo>
                    <a:pt x="1700" y="691"/>
                  </a:lnTo>
                  <a:lnTo>
                    <a:pt x="1698" y="694"/>
                  </a:lnTo>
                  <a:lnTo>
                    <a:pt x="1697" y="696"/>
                  </a:lnTo>
                  <a:lnTo>
                    <a:pt x="1696" y="698"/>
                  </a:lnTo>
                  <a:lnTo>
                    <a:pt x="1695" y="701"/>
                  </a:lnTo>
                  <a:lnTo>
                    <a:pt x="1694" y="704"/>
                  </a:lnTo>
                  <a:lnTo>
                    <a:pt x="1693" y="706"/>
                  </a:lnTo>
                  <a:lnTo>
                    <a:pt x="1691" y="709"/>
                  </a:lnTo>
                  <a:lnTo>
                    <a:pt x="1690" y="711"/>
                  </a:lnTo>
                  <a:lnTo>
                    <a:pt x="1689" y="713"/>
                  </a:lnTo>
                  <a:lnTo>
                    <a:pt x="1688" y="715"/>
                  </a:lnTo>
                  <a:lnTo>
                    <a:pt x="1687" y="717"/>
                  </a:lnTo>
                  <a:lnTo>
                    <a:pt x="1687" y="718"/>
                  </a:lnTo>
                  <a:lnTo>
                    <a:pt x="1687" y="719"/>
                  </a:lnTo>
                  <a:lnTo>
                    <a:pt x="1686" y="725"/>
                  </a:lnTo>
                  <a:lnTo>
                    <a:pt x="1683" y="742"/>
                  </a:lnTo>
                  <a:lnTo>
                    <a:pt x="1680" y="768"/>
                  </a:lnTo>
                  <a:lnTo>
                    <a:pt x="1675" y="804"/>
                  </a:lnTo>
                  <a:lnTo>
                    <a:pt x="1671" y="844"/>
                  </a:lnTo>
                  <a:lnTo>
                    <a:pt x="1665" y="890"/>
                  </a:lnTo>
                  <a:lnTo>
                    <a:pt x="1658" y="939"/>
                  </a:lnTo>
                  <a:lnTo>
                    <a:pt x="1652" y="991"/>
                  </a:lnTo>
                  <a:lnTo>
                    <a:pt x="1645" y="1042"/>
                  </a:lnTo>
                  <a:lnTo>
                    <a:pt x="1639" y="1091"/>
                  </a:lnTo>
                  <a:lnTo>
                    <a:pt x="1633" y="1137"/>
                  </a:lnTo>
                  <a:lnTo>
                    <a:pt x="1628" y="1177"/>
                  </a:lnTo>
                  <a:lnTo>
                    <a:pt x="1624" y="1213"/>
                  </a:lnTo>
                  <a:lnTo>
                    <a:pt x="1620" y="1239"/>
                  </a:lnTo>
                  <a:lnTo>
                    <a:pt x="1618" y="1257"/>
                  </a:lnTo>
                  <a:lnTo>
                    <a:pt x="1618" y="1263"/>
                  </a:lnTo>
                  <a:lnTo>
                    <a:pt x="1617" y="1263"/>
                  </a:lnTo>
                  <a:lnTo>
                    <a:pt x="1616" y="1263"/>
                  </a:lnTo>
                  <a:lnTo>
                    <a:pt x="1614" y="1265"/>
                  </a:lnTo>
                  <a:lnTo>
                    <a:pt x="1613" y="1266"/>
                  </a:lnTo>
                  <a:lnTo>
                    <a:pt x="1612" y="1266"/>
                  </a:lnTo>
                  <a:lnTo>
                    <a:pt x="1611" y="1266"/>
                  </a:lnTo>
                  <a:lnTo>
                    <a:pt x="1610" y="1267"/>
                  </a:lnTo>
                  <a:lnTo>
                    <a:pt x="1609" y="1268"/>
                  </a:lnTo>
                  <a:lnTo>
                    <a:pt x="1608" y="1268"/>
                  </a:lnTo>
                  <a:lnTo>
                    <a:pt x="1608" y="1269"/>
                  </a:lnTo>
                  <a:lnTo>
                    <a:pt x="1603" y="1314"/>
                  </a:lnTo>
                  <a:lnTo>
                    <a:pt x="1598" y="1359"/>
                  </a:lnTo>
                  <a:lnTo>
                    <a:pt x="1594" y="1402"/>
                  </a:lnTo>
                  <a:lnTo>
                    <a:pt x="1588" y="1447"/>
                  </a:lnTo>
                  <a:lnTo>
                    <a:pt x="1582" y="1492"/>
                  </a:lnTo>
                  <a:lnTo>
                    <a:pt x="1575" y="1536"/>
                  </a:lnTo>
                  <a:lnTo>
                    <a:pt x="1570" y="1581"/>
                  </a:lnTo>
                  <a:lnTo>
                    <a:pt x="1563" y="1624"/>
                  </a:lnTo>
                  <a:lnTo>
                    <a:pt x="1556" y="1669"/>
                  </a:lnTo>
                  <a:lnTo>
                    <a:pt x="1550" y="1714"/>
                  </a:lnTo>
                  <a:lnTo>
                    <a:pt x="1543" y="1759"/>
                  </a:lnTo>
                  <a:lnTo>
                    <a:pt x="1537" y="1803"/>
                  </a:lnTo>
                  <a:lnTo>
                    <a:pt x="1532" y="1848"/>
                  </a:lnTo>
                  <a:lnTo>
                    <a:pt x="1526" y="1894"/>
                  </a:lnTo>
                  <a:lnTo>
                    <a:pt x="1521" y="1939"/>
                  </a:lnTo>
                  <a:lnTo>
                    <a:pt x="1518" y="1986"/>
                  </a:lnTo>
                  <a:lnTo>
                    <a:pt x="1517" y="1988"/>
                  </a:lnTo>
                  <a:lnTo>
                    <a:pt x="1516" y="1998"/>
                  </a:lnTo>
                  <a:lnTo>
                    <a:pt x="1514" y="2010"/>
                  </a:lnTo>
                  <a:lnTo>
                    <a:pt x="1512" y="2029"/>
                  </a:lnTo>
                  <a:lnTo>
                    <a:pt x="1510" y="2048"/>
                  </a:lnTo>
                  <a:lnTo>
                    <a:pt x="1508" y="2071"/>
                  </a:lnTo>
                  <a:lnTo>
                    <a:pt x="1505" y="2096"/>
                  </a:lnTo>
                  <a:lnTo>
                    <a:pt x="1503" y="2122"/>
                  </a:lnTo>
                  <a:lnTo>
                    <a:pt x="1499" y="2147"/>
                  </a:lnTo>
                  <a:lnTo>
                    <a:pt x="1497" y="2172"/>
                  </a:lnTo>
                  <a:lnTo>
                    <a:pt x="1495" y="2195"/>
                  </a:lnTo>
                  <a:lnTo>
                    <a:pt x="1493" y="2215"/>
                  </a:lnTo>
                  <a:lnTo>
                    <a:pt x="1490" y="2233"/>
                  </a:lnTo>
                  <a:lnTo>
                    <a:pt x="1489" y="2246"/>
                  </a:lnTo>
                  <a:lnTo>
                    <a:pt x="1488" y="2255"/>
                  </a:lnTo>
                  <a:lnTo>
                    <a:pt x="1488" y="2258"/>
                  </a:lnTo>
                  <a:lnTo>
                    <a:pt x="1485" y="2262"/>
                  </a:lnTo>
                  <a:lnTo>
                    <a:pt x="1482" y="2266"/>
                  </a:lnTo>
                  <a:lnTo>
                    <a:pt x="1479" y="2270"/>
                  </a:lnTo>
                  <a:lnTo>
                    <a:pt x="1476" y="2273"/>
                  </a:lnTo>
                  <a:lnTo>
                    <a:pt x="1473" y="2277"/>
                  </a:lnTo>
                  <a:lnTo>
                    <a:pt x="1470" y="2280"/>
                  </a:lnTo>
                  <a:lnTo>
                    <a:pt x="1466" y="2284"/>
                  </a:lnTo>
                  <a:lnTo>
                    <a:pt x="1463" y="2286"/>
                  </a:lnTo>
                  <a:lnTo>
                    <a:pt x="1459" y="2289"/>
                  </a:lnTo>
                  <a:lnTo>
                    <a:pt x="1457" y="2293"/>
                  </a:lnTo>
                  <a:lnTo>
                    <a:pt x="1453" y="2295"/>
                  </a:lnTo>
                  <a:lnTo>
                    <a:pt x="1450" y="2299"/>
                  </a:lnTo>
                  <a:lnTo>
                    <a:pt x="1448" y="2302"/>
                  </a:lnTo>
                  <a:lnTo>
                    <a:pt x="1444" y="2305"/>
                  </a:lnTo>
                  <a:lnTo>
                    <a:pt x="1442" y="2309"/>
                  </a:lnTo>
                  <a:lnTo>
                    <a:pt x="1441" y="2314"/>
                  </a:lnTo>
                  <a:lnTo>
                    <a:pt x="1433" y="2310"/>
                  </a:lnTo>
                  <a:lnTo>
                    <a:pt x="1426" y="2305"/>
                  </a:lnTo>
                  <a:lnTo>
                    <a:pt x="1419" y="2301"/>
                  </a:lnTo>
                  <a:lnTo>
                    <a:pt x="1412" y="2295"/>
                  </a:lnTo>
                  <a:lnTo>
                    <a:pt x="1404" y="2291"/>
                  </a:lnTo>
                  <a:lnTo>
                    <a:pt x="1396" y="2285"/>
                  </a:lnTo>
                  <a:lnTo>
                    <a:pt x="1388" y="2279"/>
                  </a:lnTo>
                  <a:lnTo>
                    <a:pt x="1380" y="2274"/>
                  </a:lnTo>
                  <a:lnTo>
                    <a:pt x="1372" y="2270"/>
                  </a:lnTo>
                  <a:lnTo>
                    <a:pt x="1364" y="2265"/>
                  </a:lnTo>
                  <a:lnTo>
                    <a:pt x="1355" y="2263"/>
                  </a:lnTo>
                  <a:lnTo>
                    <a:pt x="1345" y="2262"/>
                  </a:lnTo>
                  <a:lnTo>
                    <a:pt x="1336" y="2262"/>
                  </a:lnTo>
                  <a:lnTo>
                    <a:pt x="1327" y="2263"/>
                  </a:lnTo>
                  <a:lnTo>
                    <a:pt x="1318" y="2266"/>
                  </a:lnTo>
                  <a:lnTo>
                    <a:pt x="1309" y="2273"/>
                  </a:lnTo>
                  <a:lnTo>
                    <a:pt x="1303" y="2277"/>
                  </a:lnTo>
                  <a:lnTo>
                    <a:pt x="1298" y="2281"/>
                  </a:lnTo>
                  <a:lnTo>
                    <a:pt x="1296" y="2286"/>
                  </a:lnTo>
                  <a:lnTo>
                    <a:pt x="1294" y="2292"/>
                  </a:lnTo>
                  <a:lnTo>
                    <a:pt x="1293" y="2296"/>
                  </a:lnTo>
                  <a:lnTo>
                    <a:pt x="1293" y="2302"/>
                  </a:lnTo>
                  <a:lnTo>
                    <a:pt x="1293" y="2307"/>
                  </a:lnTo>
                  <a:lnTo>
                    <a:pt x="1294" y="2312"/>
                  </a:lnTo>
                  <a:lnTo>
                    <a:pt x="1294" y="2317"/>
                  </a:lnTo>
                  <a:lnTo>
                    <a:pt x="1293" y="2323"/>
                  </a:lnTo>
                  <a:lnTo>
                    <a:pt x="1293" y="2327"/>
                  </a:lnTo>
                  <a:lnTo>
                    <a:pt x="1290" y="2332"/>
                  </a:lnTo>
                  <a:lnTo>
                    <a:pt x="1288" y="2335"/>
                  </a:lnTo>
                  <a:lnTo>
                    <a:pt x="1284" y="2340"/>
                  </a:lnTo>
                  <a:lnTo>
                    <a:pt x="1279" y="2343"/>
                  </a:lnTo>
                  <a:lnTo>
                    <a:pt x="1272" y="2347"/>
                  </a:lnTo>
                  <a:lnTo>
                    <a:pt x="1276" y="2358"/>
                  </a:lnTo>
                  <a:lnTo>
                    <a:pt x="1281" y="2372"/>
                  </a:lnTo>
                  <a:lnTo>
                    <a:pt x="1287" y="2386"/>
                  </a:lnTo>
                  <a:lnTo>
                    <a:pt x="1291" y="2401"/>
                  </a:lnTo>
                  <a:lnTo>
                    <a:pt x="1297" y="2417"/>
                  </a:lnTo>
                  <a:lnTo>
                    <a:pt x="1301" y="2433"/>
                  </a:lnTo>
                  <a:lnTo>
                    <a:pt x="1305" y="2449"/>
                  </a:lnTo>
                  <a:lnTo>
                    <a:pt x="1307" y="2465"/>
                  </a:lnTo>
                  <a:lnTo>
                    <a:pt x="1310" y="2481"/>
                  </a:lnTo>
                  <a:lnTo>
                    <a:pt x="1310" y="2498"/>
                  </a:lnTo>
                  <a:lnTo>
                    <a:pt x="1309" y="2513"/>
                  </a:lnTo>
                  <a:lnTo>
                    <a:pt x="1306" y="2529"/>
                  </a:lnTo>
                  <a:lnTo>
                    <a:pt x="1303" y="2544"/>
                  </a:lnTo>
                  <a:lnTo>
                    <a:pt x="1297" y="2558"/>
                  </a:lnTo>
                  <a:lnTo>
                    <a:pt x="1289" y="2571"/>
                  </a:lnTo>
                  <a:lnTo>
                    <a:pt x="1279" y="2583"/>
                  </a:lnTo>
                  <a:lnTo>
                    <a:pt x="1276" y="2587"/>
                  </a:lnTo>
                  <a:lnTo>
                    <a:pt x="1273" y="2590"/>
                  </a:lnTo>
                  <a:lnTo>
                    <a:pt x="1271" y="2594"/>
                  </a:lnTo>
                  <a:lnTo>
                    <a:pt x="1266" y="2598"/>
                  </a:lnTo>
                  <a:lnTo>
                    <a:pt x="1263" y="2602"/>
                  </a:lnTo>
                  <a:lnTo>
                    <a:pt x="1258" y="2606"/>
                  </a:lnTo>
                  <a:lnTo>
                    <a:pt x="1253" y="2611"/>
                  </a:lnTo>
                  <a:lnTo>
                    <a:pt x="1249" y="2616"/>
                  </a:lnTo>
                  <a:lnTo>
                    <a:pt x="1244" y="2619"/>
                  </a:lnTo>
                  <a:lnTo>
                    <a:pt x="1238" y="2624"/>
                  </a:lnTo>
                  <a:lnTo>
                    <a:pt x="1234" y="2627"/>
                  </a:lnTo>
                  <a:lnTo>
                    <a:pt x="1229" y="2631"/>
                  </a:lnTo>
                  <a:lnTo>
                    <a:pt x="1225" y="2635"/>
                  </a:lnTo>
                  <a:lnTo>
                    <a:pt x="1221" y="2637"/>
                  </a:lnTo>
                  <a:lnTo>
                    <a:pt x="1217" y="2641"/>
                  </a:lnTo>
                  <a:lnTo>
                    <a:pt x="1214" y="2644"/>
                  </a:lnTo>
                  <a:lnTo>
                    <a:pt x="1137" y="2540"/>
                  </a:lnTo>
                  <a:lnTo>
                    <a:pt x="1061" y="2436"/>
                  </a:lnTo>
                  <a:lnTo>
                    <a:pt x="987" y="2334"/>
                  </a:lnTo>
                  <a:lnTo>
                    <a:pt x="912" y="2231"/>
                  </a:lnTo>
                  <a:lnTo>
                    <a:pt x="838" y="2127"/>
                  </a:lnTo>
                  <a:lnTo>
                    <a:pt x="765" y="2025"/>
                  </a:lnTo>
                  <a:lnTo>
                    <a:pt x="691" y="1923"/>
                  </a:lnTo>
                  <a:lnTo>
                    <a:pt x="619" y="1821"/>
                  </a:lnTo>
                  <a:lnTo>
                    <a:pt x="546" y="1718"/>
                  </a:lnTo>
                  <a:lnTo>
                    <a:pt x="474" y="1616"/>
                  </a:lnTo>
                  <a:lnTo>
                    <a:pt x="402" y="1514"/>
                  </a:lnTo>
                  <a:lnTo>
                    <a:pt x="328" y="1412"/>
                  </a:lnTo>
                  <a:lnTo>
                    <a:pt x="255" y="1311"/>
                  </a:lnTo>
                  <a:lnTo>
                    <a:pt x="182" y="1209"/>
                  </a:lnTo>
                  <a:lnTo>
                    <a:pt x="108" y="1108"/>
                  </a:lnTo>
                  <a:lnTo>
                    <a:pt x="35" y="1007"/>
                  </a:lnTo>
                  <a:lnTo>
                    <a:pt x="32" y="1004"/>
                  </a:lnTo>
                  <a:lnTo>
                    <a:pt x="30" y="1002"/>
                  </a:lnTo>
                  <a:lnTo>
                    <a:pt x="28" y="998"/>
                  </a:lnTo>
                  <a:lnTo>
                    <a:pt x="26" y="996"/>
                  </a:lnTo>
                  <a:lnTo>
                    <a:pt x="22" y="992"/>
                  </a:lnTo>
                  <a:lnTo>
                    <a:pt x="19" y="990"/>
                  </a:lnTo>
                  <a:lnTo>
                    <a:pt x="16" y="987"/>
                  </a:lnTo>
                  <a:lnTo>
                    <a:pt x="13" y="983"/>
                  </a:lnTo>
                  <a:lnTo>
                    <a:pt x="9" y="980"/>
                  </a:lnTo>
                  <a:lnTo>
                    <a:pt x="7" y="976"/>
                  </a:lnTo>
                  <a:lnTo>
                    <a:pt x="5" y="973"/>
                  </a:lnTo>
                  <a:lnTo>
                    <a:pt x="3" y="969"/>
                  </a:lnTo>
                  <a:lnTo>
                    <a:pt x="1" y="965"/>
                  </a:lnTo>
                  <a:lnTo>
                    <a:pt x="0" y="961"/>
                  </a:lnTo>
                  <a:lnTo>
                    <a:pt x="0" y="957"/>
                  </a:lnTo>
                  <a:lnTo>
                    <a:pt x="1" y="952"/>
                  </a:lnTo>
                  <a:lnTo>
                    <a:pt x="9" y="928"/>
                  </a:lnTo>
                  <a:lnTo>
                    <a:pt x="16" y="905"/>
                  </a:lnTo>
                  <a:lnTo>
                    <a:pt x="23" y="881"/>
                  </a:lnTo>
                  <a:lnTo>
                    <a:pt x="30" y="856"/>
                  </a:lnTo>
                  <a:lnTo>
                    <a:pt x="36" y="831"/>
                  </a:lnTo>
                  <a:lnTo>
                    <a:pt x="43" y="806"/>
                  </a:lnTo>
                  <a:lnTo>
                    <a:pt x="49" y="781"/>
                  </a:lnTo>
                  <a:lnTo>
                    <a:pt x="54" y="756"/>
                  </a:lnTo>
                  <a:lnTo>
                    <a:pt x="60" y="730"/>
                  </a:lnTo>
                  <a:lnTo>
                    <a:pt x="66" y="705"/>
                  </a:lnTo>
                  <a:lnTo>
                    <a:pt x="72" y="680"/>
                  </a:lnTo>
                  <a:lnTo>
                    <a:pt x="78" y="656"/>
                  </a:lnTo>
                  <a:lnTo>
                    <a:pt x="85" y="632"/>
                  </a:lnTo>
                  <a:lnTo>
                    <a:pt x="93" y="607"/>
                  </a:lnTo>
                  <a:lnTo>
                    <a:pt x="101" y="584"/>
                  </a:lnTo>
                  <a:lnTo>
                    <a:pt x="112" y="563"/>
                  </a:lnTo>
                  <a:lnTo>
                    <a:pt x="114" y="541"/>
                  </a:lnTo>
                  <a:lnTo>
                    <a:pt x="118" y="519"/>
                  </a:lnTo>
                  <a:lnTo>
                    <a:pt x="121" y="498"/>
                  </a:lnTo>
                  <a:lnTo>
                    <a:pt x="126" y="478"/>
                  </a:lnTo>
                  <a:lnTo>
                    <a:pt x="130" y="457"/>
                  </a:lnTo>
                  <a:lnTo>
                    <a:pt x="136" y="437"/>
                  </a:lnTo>
                  <a:lnTo>
                    <a:pt x="142" y="417"/>
                  </a:lnTo>
                  <a:lnTo>
                    <a:pt x="147" y="397"/>
                  </a:lnTo>
                  <a:lnTo>
                    <a:pt x="153" y="377"/>
                  </a:lnTo>
                  <a:lnTo>
                    <a:pt x="160" y="357"/>
                  </a:lnTo>
                  <a:lnTo>
                    <a:pt x="166" y="337"/>
                  </a:lnTo>
                  <a:lnTo>
                    <a:pt x="173" y="317"/>
                  </a:lnTo>
                  <a:lnTo>
                    <a:pt x="178" y="297"/>
                  </a:lnTo>
                  <a:lnTo>
                    <a:pt x="185" y="278"/>
                  </a:lnTo>
                  <a:lnTo>
                    <a:pt x="191" y="258"/>
                  </a:lnTo>
                  <a:lnTo>
                    <a:pt x="197" y="239"/>
                  </a:lnTo>
                  <a:lnTo>
                    <a:pt x="198" y="223"/>
                  </a:lnTo>
                  <a:lnTo>
                    <a:pt x="200" y="207"/>
                  </a:lnTo>
                  <a:lnTo>
                    <a:pt x="204" y="190"/>
                  </a:lnTo>
                  <a:lnTo>
                    <a:pt x="207" y="175"/>
                  </a:lnTo>
                  <a:lnTo>
                    <a:pt x="211" y="159"/>
                  </a:lnTo>
                  <a:lnTo>
                    <a:pt x="214" y="144"/>
                  </a:lnTo>
                  <a:lnTo>
                    <a:pt x="219" y="128"/>
                  </a:lnTo>
                  <a:lnTo>
                    <a:pt x="222" y="113"/>
                  </a:lnTo>
                  <a:lnTo>
                    <a:pt x="227" y="99"/>
                  </a:lnTo>
                  <a:lnTo>
                    <a:pt x="230" y="84"/>
                  </a:lnTo>
                  <a:lnTo>
                    <a:pt x="235" y="69"/>
                  </a:lnTo>
                  <a:lnTo>
                    <a:pt x="238" y="55"/>
                  </a:lnTo>
                  <a:lnTo>
                    <a:pt x="242" y="40"/>
                  </a:lnTo>
                  <a:lnTo>
                    <a:pt x="244" y="26"/>
                  </a:lnTo>
                  <a:lnTo>
                    <a:pt x="246" y="12"/>
                  </a:lnTo>
                  <a:lnTo>
                    <a:pt x="249" y="0"/>
                  </a:lnTo>
                  <a:lnTo>
                    <a:pt x="257" y="1"/>
                  </a:lnTo>
                  <a:lnTo>
                    <a:pt x="281" y="5"/>
                  </a:lnTo>
                  <a:lnTo>
                    <a:pt x="319" y="12"/>
                  </a:lnTo>
                  <a:lnTo>
                    <a:pt x="368" y="22"/>
                  </a:lnTo>
                  <a:lnTo>
                    <a:pt x="427" y="32"/>
                  </a:lnTo>
                  <a:lnTo>
                    <a:pt x="491" y="43"/>
                  </a:lnTo>
                  <a:lnTo>
                    <a:pt x="561" y="56"/>
                  </a:lnTo>
                  <a:lnTo>
                    <a:pt x="633" y="70"/>
                  </a:lnTo>
                  <a:lnTo>
                    <a:pt x="704" y="82"/>
                  </a:lnTo>
                  <a:lnTo>
                    <a:pt x="774" y="95"/>
                  </a:lnTo>
                  <a:lnTo>
                    <a:pt x="838" y="107"/>
                  </a:lnTo>
                  <a:lnTo>
                    <a:pt x="897" y="117"/>
                  </a:lnTo>
                  <a:lnTo>
                    <a:pt x="946" y="126"/>
                  </a:lnTo>
                  <a:lnTo>
                    <a:pt x="984" y="133"/>
                  </a:lnTo>
                  <a:lnTo>
                    <a:pt x="1009" y="138"/>
                  </a:lnTo>
                  <a:lnTo>
                    <a:pt x="1018" y="14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2" name="Freeform 30"/>
            <p:cNvSpPr>
              <a:spLocks/>
            </p:cNvSpPr>
            <p:nvPr/>
          </p:nvSpPr>
          <p:spPr bwMode="auto">
            <a:xfrm>
              <a:off x="4165" y="1988"/>
              <a:ext cx="421" cy="420"/>
            </a:xfrm>
            <a:custGeom>
              <a:avLst/>
              <a:gdLst>
                <a:gd name="T0" fmla="*/ 15 w 1263"/>
                <a:gd name="T1" fmla="*/ 6 h 1260"/>
                <a:gd name="T2" fmla="*/ 16 w 1263"/>
                <a:gd name="T3" fmla="*/ 12 h 1260"/>
                <a:gd name="T4" fmla="*/ 20 w 1263"/>
                <a:gd name="T5" fmla="*/ 12 h 1260"/>
                <a:gd name="T6" fmla="*/ 26 w 1263"/>
                <a:gd name="T7" fmla="*/ 11 h 1260"/>
                <a:gd name="T8" fmla="*/ 27 w 1263"/>
                <a:gd name="T9" fmla="*/ 13 h 1260"/>
                <a:gd name="T10" fmla="*/ 28 w 1263"/>
                <a:gd name="T11" fmla="*/ 17 h 1260"/>
                <a:gd name="T12" fmla="*/ 30 w 1263"/>
                <a:gd name="T13" fmla="*/ 14 h 1260"/>
                <a:gd name="T14" fmla="*/ 32 w 1263"/>
                <a:gd name="T15" fmla="*/ 12 h 1260"/>
                <a:gd name="T16" fmla="*/ 35 w 1263"/>
                <a:gd name="T17" fmla="*/ 10 h 1260"/>
                <a:gd name="T18" fmla="*/ 38 w 1263"/>
                <a:gd name="T19" fmla="*/ 9 h 1260"/>
                <a:gd name="T20" fmla="*/ 42 w 1263"/>
                <a:gd name="T21" fmla="*/ 9 h 1260"/>
                <a:gd name="T22" fmla="*/ 46 w 1263"/>
                <a:gd name="T23" fmla="*/ 10 h 1260"/>
                <a:gd name="T24" fmla="*/ 47 w 1263"/>
                <a:gd name="T25" fmla="*/ 11 h 1260"/>
                <a:gd name="T26" fmla="*/ 46 w 1263"/>
                <a:gd name="T27" fmla="*/ 12 h 1260"/>
                <a:gd name="T28" fmla="*/ 44 w 1263"/>
                <a:gd name="T29" fmla="*/ 11 h 1260"/>
                <a:gd name="T30" fmla="*/ 41 w 1263"/>
                <a:gd name="T31" fmla="*/ 10 h 1260"/>
                <a:gd name="T32" fmla="*/ 39 w 1263"/>
                <a:gd name="T33" fmla="*/ 14 h 1260"/>
                <a:gd name="T34" fmla="*/ 36 w 1263"/>
                <a:gd name="T35" fmla="*/ 19 h 1260"/>
                <a:gd name="T36" fmla="*/ 35 w 1263"/>
                <a:gd name="T37" fmla="*/ 20 h 1260"/>
                <a:gd name="T38" fmla="*/ 35 w 1263"/>
                <a:gd name="T39" fmla="*/ 21 h 1260"/>
                <a:gd name="T40" fmla="*/ 34 w 1263"/>
                <a:gd name="T41" fmla="*/ 21 h 1260"/>
                <a:gd name="T42" fmla="*/ 33 w 1263"/>
                <a:gd name="T43" fmla="*/ 21 h 1260"/>
                <a:gd name="T44" fmla="*/ 33 w 1263"/>
                <a:gd name="T45" fmla="*/ 24 h 1260"/>
                <a:gd name="T46" fmla="*/ 32 w 1263"/>
                <a:gd name="T47" fmla="*/ 27 h 1260"/>
                <a:gd name="T48" fmla="*/ 30 w 1263"/>
                <a:gd name="T49" fmla="*/ 26 h 1260"/>
                <a:gd name="T50" fmla="*/ 28 w 1263"/>
                <a:gd name="T51" fmla="*/ 25 h 1260"/>
                <a:gd name="T52" fmla="*/ 27 w 1263"/>
                <a:gd name="T53" fmla="*/ 29 h 1260"/>
                <a:gd name="T54" fmla="*/ 27 w 1263"/>
                <a:gd name="T55" fmla="*/ 32 h 1260"/>
                <a:gd name="T56" fmla="*/ 25 w 1263"/>
                <a:gd name="T57" fmla="*/ 35 h 1260"/>
                <a:gd name="T58" fmla="*/ 24 w 1263"/>
                <a:gd name="T59" fmla="*/ 37 h 1260"/>
                <a:gd name="T60" fmla="*/ 24 w 1263"/>
                <a:gd name="T61" fmla="*/ 39 h 1260"/>
                <a:gd name="T62" fmla="*/ 24 w 1263"/>
                <a:gd name="T63" fmla="*/ 41 h 1260"/>
                <a:gd name="T64" fmla="*/ 22 w 1263"/>
                <a:gd name="T65" fmla="*/ 41 h 1260"/>
                <a:gd name="T66" fmla="*/ 21 w 1263"/>
                <a:gd name="T67" fmla="*/ 43 h 1260"/>
                <a:gd name="T68" fmla="*/ 20 w 1263"/>
                <a:gd name="T69" fmla="*/ 43 h 1260"/>
                <a:gd name="T70" fmla="*/ 19 w 1263"/>
                <a:gd name="T71" fmla="*/ 43 h 1260"/>
                <a:gd name="T72" fmla="*/ 18 w 1263"/>
                <a:gd name="T73" fmla="*/ 44 h 1260"/>
                <a:gd name="T74" fmla="*/ 16 w 1263"/>
                <a:gd name="T75" fmla="*/ 45 h 1260"/>
                <a:gd name="T76" fmla="*/ 14 w 1263"/>
                <a:gd name="T77" fmla="*/ 46 h 1260"/>
                <a:gd name="T78" fmla="*/ 12 w 1263"/>
                <a:gd name="T79" fmla="*/ 47 h 1260"/>
                <a:gd name="T80" fmla="*/ 10 w 1263"/>
                <a:gd name="T81" fmla="*/ 46 h 1260"/>
                <a:gd name="T82" fmla="*/ 8 w 1263"/>
                <a:gd name="T83" fmla="*/ 44 h 1260"/>
                <a:gd name="T84" fmla="*/ 7 w 1263"/>
                <a:gd name="T85" fmla="*/ 44 h 1260"/>
                <a:gd name="T86" fmla="*/ 6 w 1263"/>
                <a:gd name="T87" fmla="*/ 43 h 1260"/>
                <a:gd name="T88" fmla="*/ 5 w 1263"/>
                <a:gd name="T89" fmla="*/ 43 h 1260"/>
                <a:gd name="T90" fmla="*/ 3 w 1263"/>
                <a:gd name="T91" fmla="*/ 41 h 1260"/>
                <a:gd name="T92" fmla="*/ 2 w 1263"/>
                <a:gd name="T93" fmla="*/ 39 h 1260"/>
                <a:gd name="T94" fmla="*/ 0 w 1263"/>
                <a:gd name="T95" fmla="*/ 38 h 1260"/>
                <a:gd name="T96" fmla="*/ 0 w 1263"/>
                <a:gd name="T97" fmla="*/ 36 h 1260"/>
                <a:gd name="T98" fmla="*/ 1 w 1263"/>
                <a:gd name="T99" fmla="*/ 34 h 1260"/>
                <a:gd name="T100" fmla="*/ 2 w 1263"/>
                <a:gd name="T101" fmla="*/ 32 h 1260"/>
                <a:gd name="T102" fmla="*/ 3 w 1263"/>
                <a:gd name="T103" fmla="*/ 30 h 1260"/>
                <a:gd name="T104" fmla="*/ 3 w 1263"/>
                <a:gd name="T105" fmla="*/ 27 h 1260"/>
                <a:gd name="T106" fmla="*/ 5 w 1263"/>
                <a:gd name="T107" fmla="*/ 25 h 1260"/>
                <a:gd name="T108" fmla="*/ 6 w 1263"/>
                <a:gd name="T109" fmla="*/ 23 h 1260"/>
                <a:gd name="T110" fmla="*/ 8 w 1263"/>
                <a:gd name="T111" fmla="*/ 20 h 1260"/>
                <a:gd name="T112" fmla="*/ 11 w 1263"/>
                <a:gd name="T113" fmla="*/ 18 h 1260"/>
                <a:gd name="T114" fmla="*/ 13 w 1263"/>
                <a:gd name="T115" fmla="*/ 15 h 1260"/>
                <a:gd name="T116" fmla="*/ 14 w 1263"/>
                <a:gd name="T117" fmla="*/ 10 h 1260"/>
                <a:gd name="T118" fmla="*/ 13 w 1263"/>
                <a:gd name="T119" fmla="*/ 5 h 1260"/>
                <a:gd name="T120" fmla="*/ 12 w 1263"/>
                <a:gd name="T121" fmla="*/ 2 h 1260"/>
                <a:gd name="T122" fmla="*/ 13 w 1263"/>
                <a:gd name="T123" fmla="*/ 0 h 1260"/>
                <a:gd name="T124" fmla="*/ 13 w 1263"/>
                <a:gd name="T125" fmla="*/ 0 h 12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63"/>
                <a:gd name="T190" fmla="*/ 0 h 1260"/>
                <a:gd name="T191" fmla="*/ 1263 w 1263"/>
                <a:gd name="T192" fmla="*/ 1260 h 126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63" h="1260">
                  <a:moveTo>
                    <a:pt x="360" y="2"/>
                  </a:moveTo>
                  <a:lnTo>
                    <a:pt x="365" y="28"/>
                  </a:lnTo>
                  <a:lnTo>
                    <a:pt x="371" y="54"/>
                  </a:lnTo>
                  <a:lnTo>
                    <a:pt x="377" y="76"/>
                  </a:lnTo>
                  <a:lnTo>
                    <a:pt x="383" y="99"/>
                  </a:lnTo>
                  <a:lnTo>
                    <a:pt x="387" y="120"/>
                  </a:lnTo>
                  <a:lnTo>
                    <a:pt x="392" y="141"/>
                  </a:lnTo>
                  <a:lnTo>
                    <a:pt x="395" y="160"/>
                  </a:lnTo>
                  <a:lnTo>
                    <a:pt x="400" y="181"/>
                  </a:lnTo>
                  <a:lnTo>
                    <a:pt x="403" y="199"/>
                  </a:lnTo>
                  <a:lnTo>
                    <a:pt x="408" y="219"/>
                  </a:lnTo>
                  <a:lnTo>
                    <a:pt x="411" y="240"/>
                  </a:lnTo>
                  <a:lnTo>
                    <a:pt x="416" y="259"/>
                  </a:lnTo>
                  <a:lnTo>
                    <a:pt x="420" y="280"/>
                  </a:lnTo>
                  <a:lnTo>
                    <a:pt x="425" y="302"/>
                  </a:lnTo>
                  <a:lnTo>
                    <a:pt x="430" y="325"/>
                  </a:lnTo>
                  <a:lnTo>
                    <a:pt x="436" y="350"/>
                  </a:lnTo>
                  <a:lnTo>
                    <a:pt x="438" y="349"/>
                  </a:lnTo>
                  <a:lnTo>
                    <a:pt x="447" y="346"/>
                  </a:lnTo>
                  <a:lnTo>
                    <a:pt x="461" y="344"/>
                  </a:lnTo>
                  <a:lnTo>
                    <a:pt x="478" y="340"/>
                  </a:lnTo>
                  <a:lnTo>
                    <a:pt x="499" y="335"/>
                  </a:lnTo>
                  <a:lnTo>
                    <a:pt x="523" y="330"/>
                  </a:lnTo>
                  <a:lnTo>
                    <a:pt x="548" y="325"/>
                  </a:lnTo>
                  <a:lnTo>
                    <a:pt x="574" y="320"/>
                  </a:lnTo>
                  <a:lnTo>
                    <a:pt x="599" y="314"/>
                  </a:lnTo>
                  <a:lnTo>
                    <a:pt x="624" y="309"/>
                  </a:lnTo>
                  <a:lnTo>
                    <a:pt x="648" y="304"/>
                  </a:lnTo>
                  <a:lnTo>
                    <a:pt x="669" y="299"/>
                  </a:lnTo>
                  <a:lnTo>
                    <a:pt x="686" y="295"/>
                  </a:lnTo>
                  <a:lnTo>
                    <a:pt x="700" y="292"/>
                  </a:lnTo>
                  <a:lnTo>
                    <a:pt x="709" y="290"/>
                  </a:lnTo>
                  <a:lnTo>
                    <a:pt x="713" y="290"/>
                  </a:lnTo>
                  <a:lnTo>
                    <a:pt x="713" y="291"/>
                  </a:lnTo>
                  <a:lnTo>
                    <a:pt x="714" y="297"/>
                  </a:lnTo>
                  <a:lnTo>
                    <a:pt x="715" y="305"/>
                  </a:lnTo>
                  <a:lnTo>
                    <a:pt x="717" y="315"/>
                  </a:lnTo>
                  <a:lnTo>
                    <a:pt x="721" y="329"/>
                  </a:lnTo>
                  <a:lnTo>
                    <a:pt x="723" y="343"/>
                  </a:lnTo>
                  <a:lnTo>
                    <a:pt x="726" y="358"/>
                  </a:lnTo>
                  <a:lnTo>
                    <a:pt x="730" y="374"/>
                  </a:lnTo>
                  <a:lnTo>
                    <a:pt x="733" y="390"/>
                  </a:lnTo>
                  <a:lnTo>
                    <a:pt x="737" y="405"/>
                  </a:lnTo>
                  <a:lnTo>
                    <a:pt x="739" y="419"/>
                  </a:lnTo>
                  <a:lnTo>
                    <a:pt x="743" y="433"/>
                  </a:lnTo>
                  <a:lnTo>
                    <a:pt x="745" y="443"/>
                  </a:lnTo>
                  <a:lnTo>
                    <a:pt x="746" y="451"/>
                  </a:lnTo>
                  <a:lnTo>
                    <a:pt x="747" y="457"/>
                  </a:lnTo>
                  <a:lnTo>
                    <a:pt x="748" y="459"/>
                  </a:lnTo>
                  <a:lnTo>
                    <a:pt x="758" y="452"/>
                  </a:lnTo>
                  <a:lnTo>
                    <a:pt x="767" y="444"/>
                  </a:lnTo>
                  <a:lnTo>
                    <a:pt x="775" y="435"/>
                  </a:lnTo>
                  <a:lnTo>
                    <a:pt x="783" y="425"/>
                  </a:lnTo>
                  <a:lnTo>
                    <a:pt x="791" y="413"/>
                  </a:lnTo>
                  <a:lnTo>
                    <a:pt x="799" y="402"/>
                  </a:lnTo>
                  <a:lnTo>
                    <a:pt x="807" y="389"/>
                  </a:lnTo>
                  <a:lnTo>
                    <a:pt x="814" y="377"/>
                  </a:lnTo>
                  <a:lnTo>
                    <a:pt x="822" y="365"/>
                  </a:lnTo>
                  <a:lnTo>
                    <a:pt x="829" y="353"/>
                  </a:lnTo>
                  <a:lnTo>
                    <a:pt x="837" y="343"/>
                  </a:lnTo>
                  <a:lnTo>
                    <a:pt x="845" y="334"/>
                  </a:lnTo>
                  <a:lnTo>
                    <a:pt x="853" y="325"/>
                  </a:lnTo>
                  <a:lnTo>
                    <a:pt x="861" y="318"/>
                  </a:lnTo>
                  <a:lnTo>
                    <a:pt x="870" y="313"/>
                  </a:lnTo>
                  <a:lnTo>
                    <a:pt x="879" y="311"/>
                  </a:lnTo>
                  <a:lnTo>
                    <a:pt x="887" y="303"/>
                  </a:lnTo>
                  <a:lnTo>
                    <a:pt x="896" y="296"/>
                  </a:lnTo>
                  <a:lnTo>
                    <a:pt x="905" y="291"/>
                  </a:lnTo>
                  <a:lnTo>
                    <a:pt x="915" y="288"/>
                  </a:lnTo>
                  <a:lnTo>
                    <a:pt x="925" y="284"/>
                  </a:lnTo>
                  <a:lnTo>
                    <a:pt x="936" y="282"/>
                  </a:lnTo>
                  <a:lnTo>
                    <a:pt x="946" y="281"/>
                  </a:lnTo>
                  <a:lnTo>
                    <a:pt x="958" y="279"/>
                  </a:lnTo>
                  <a:lnTo>
                    <a:pt x="969" y="278"/>
                  </a:lnTo>
                  <a:lnTo>
                    <a:pt x="979" y="275"/>
                  </a:lnTo>
                  <a:lnTo>
                    <a:pt x="991" y="273"/>
                  </a:lnTo>
                  <a:lnTo>
                    <a:pt x="1001" y="269"/>
                  </a:lnTo>
                  <a:lnTo>
                    <a:pt x="1012" y="265"/>
                  </a:lnTo>
                  <a:lnTo>
                    <a:pt x="1021" y="260"/>
                  </a:lnTo>
                  <a:lnTo>
                    <a:pt x="1031" y="252"/>
                  </a:lnTo>
                  <a:lnTo>
                    <a:pt x="1040" y="244"/>
                  </a:lnTo>
                  <a:lnTo>
                    <a:pt x="1051" y="242"/>
                  </a:lnTo>
                  <a:lnTo>
                    <a:pt x="1063" y="240"/>
                  </a:lnTo>
                  <a:lnTo>
                    <a:pt x="1077" y="237"/>
                  </a:lnTo>
                  <a:lnTo>
                    <a:pt x="1092" y="235"/>
                  </a:lnTo>
                  <a:lnTo>
                    <a:pt x="1108" y="234"/>
                  </a:lnTo>
                  <a:lnTo>
                    <a:pt x="1124" y="233"/>
                  </a:lnTo>
                  <a:lnTo>
                    <a:pt x="1140" y="232"/>
                  </a:lnTo>
                  <a:lnTo>
                    <a:pt x="1156" y="232"/>
                  </a:lnTo>
                  <a:lnTo>
                    <a:pt x="1173" y="232"/>
                  </a:lnTo>
                  <a:lnTo>
                    <a:pt x="1189" y="233"/>
                  </a:lnTo>
                  <a:lnTo>
                    <a:pt x="1204" y="236"/>
                  </a:lnTo>
                  <a:lnTo>
                    <a:pt x="1217" y="240"/>
                  </a:lnTo>
                  <a:lnTo>
                    <a:pt x="1231" y="244"/>
                  </a:lnTo>
                  <a:lnTo>
                    <a:pt x="1244" y="250"/>
                  </a:lnTo>
                  <a:lnTo>
                    <a:pt x="1254" y="258"/>
                  </a:lnTo>
                  <a:lnTo>
                    <a:pt x="1263" y="268"/>
                  </a:lnTo>
                  <a:lnTo>
                    <a:pt x="1261" y="274"/>
                  </a:lnTo>
                  <a:lnTo>
                    <a:pt x="1261" y="280"/>
                  </a:lnTo>
                  <a:lnTo>
                    <a:pt x="1261" y="286"/>
                  </a:lnTo>
                  <a:lnTo>
                    <a:pt x="1261" y="290"/>
                  </a:lnTo>
                  <a:lnTo>
                    <a:pt x="1261" y="294"/>
                  </a:lnTo>
                  <a:lnTo>
                    <a:pt x="1262" y="297"/>
                  </a:lnTo>
                  <a:lnTo>
                    <a:pt x="1262" y="299"/>
                  </a:lnTo>
                  <a:lnTo>
                    <a:pt x="1263" y="302"/>
                  </a:lnTo>
                  <a:lnTo>
                    <a:pt x="1263" y="304"/>
                  </a:lnTo>
                  <a:lnTo>
                    <a:pt x="1263" y="306"/>
                  </a:lnTo>
                  <a:lnTo>
                    <a:pt x="1263" y="309"/>
                  </a:lnTo>
                  <a:lnTo>
                    <a:pt x="1262" y="310"/>
                  </a:lnTo>
                  <a:lnTo>
                    <a:pt x="1261" y="312"/>
                  </a:lnTo>
                  <a:lnTo>
                    <a:pt x="1259" y="314"/>
                  </a:lnTo>
                  <a:lnTo>
                    <a:pt x="1255" y="315"/>
                  </a:lnTo>
                  <a:lnTo>
                    <a:pt x="1252" y="319"/>
                  </a:lnTo>
                  <a:lnTo>
                    <a:pt x="1240" y="321"/>
                  </a:lnTo>
                  <a:lnTo>
                    <a:pt x="1230" y="321"/>
                  </a:lnTo>
                  <a:lnTo>
                    <a:pt x="1220" y="320"/>
                  </a:lnTo>
                  <a:lnTo>
                    <a:pt x="1209" y="317"/>
                  </a:lnTo>
                  <a:lnTo>
                    <a:pt x="1200" y="312"/>
                  </a:lnTo>
                  <a:lnTo>
                    <a:pt x="1191" y="306"/>
                  </a:lnTo>
                  <a:lnTo>
                    <a:pt x="1183" y="299"/>
                  </a:lnTo>
                  <a:lnTo>
                    <a:pt x="1174" y="294"/>
                  </a:lnTo>
                  <a:lnTo>
                    <a:pt x="1166" y="287"/>
                  </a:lnTo>
                  <a:lnTo>
                    <a:pt x="1158" y="281"/>
                  </a:lnTo>
                  <a:lnTo>
                    <a:pt x="1148" y="276"/>
                  </a:lnTo>
                  <a:lnTo>
                    <a:pt x="1140" y="274"/>
                  </a:lnTo>
                  <a:lnTo>
                    <a:pt x="1132" y="272"/>
                  </a:lnTo>
                  <a:lnTo>
                    <a:pt x="1123" y="273"/>
                  </a:lnTo>
                  <a:lnTo>
                    <a:pt x="1114" y="276"/>
                  </a:lnTo>
                  <a:lnTo>
                    <a:pt x="1106" y="283"/>
                  </a:lnTo>
                  <a:lnTo>
                    <a:pt x="1105" y="298"/>
                  </a:lnTo>
                  <a:lnTo>
                    <a:pt x="1101" y="314"/>
                  </a:lnTo>
                  <a:lnTo>
                    <a:pt x="1096" y="329"/>
                  </a:lnTo>
                  <a:lnTo>
                    <a:pt x="1088" y="343"/>
                  </a:lnTo>
                  <a:lnTo>
                    <a:pt x="1077" y="358"/>
                  </a:lnTo>
                  <a:lnTo>
                    <a:pt x="1065" y="372"/>
                  </a:lnTo>
                  <a:lnTo>
                    <a:pt x="1052" y="387"/>
                  </a:lnTo>
                  <a:lnTo>
                    <a:pt x="1038" y="400"/>
                  </a:lnTo>
                  <a:lnTo>
                    <a:pt x="1024" y="414"/>
                  </a:lnTo>
                  <a:lnTo>
                    <a:pt x="1010" y="429"/>
                  </a:lnTo>
                  <a:lnTo>
                    <a:pt x="998" y="443"/>
                  </a:lnTo>
                  <a:lnTo>
                    <a:pt x="985" y="458"/>
                  </a:lnTo>
                  <a:lnTo>
                    <a:pt x="975" y="472"/>
                  </a:lnTo>
                  <a:lnTo>
                    <a:pt x="967" y="487"/>
                  </a:lnTo>
                  <a:lnTo>
                    <a:pt x="960" y="503"/>
                  </a:lnTo>
                  <a:lnTo>
                    <a:pt x="956" y="519"/>
                  </a:lnTo>
                  <a:lnTo>
                    <a:pt x="954" y="521"/>
                  </a:lnTo>
                  <a:lnTo>
                    <a:pt x="952" y="525"/>
                  </a:lnTo>
                  <a:lnTo>
                    <a:pt x="951" y="528"/>
                  </a:lnTo>
                  <a:lnTo>
                    <a:pt x="950" y="533"/>
                  </a:lnTo>
                  <a:lnTo>
                    <a:pt x="950" y="537"/>
                  </a:lnTo>
                  <a:lnTo>
                    <a:pt x="950" y="543"/>
                  </a:lnTo>
                  <a:lnTo>
                    <a:pt x="950" y="548"/>
                  </a:lnTo>
                  <a:lnTo>
                    <a:pt x="950" y="553"/>
                  </a:lnTo>
                  <a:lnTo>
                    <a:pt x="948" y="558"/>
                  </a:lnTo>
                  <a:lnTo>
                    <a:pt x="948" y="562"/>
                  </a:lnTo>
                  <a:lnTo>
                    <a:pt x="947" y="567"/>
                  </a:lnTo>
                  <a:lnTo>
                    <a:pt x="946" y="570"/>
                  </a:lnTo>
                  <a:lnTo>
                    <a:pt x="945" y="574"/>
                  </a:lnTo>
                  <a:lnTo>
                    <a:pt x="943" y="576"/>
                  </a:lnTo>
                  <a:lnTo>
                    <a:pt x="940" y="577"/>
                  </a:lnTo>
                  <a:lnTo>
                    <a:pt x="937" y="579"/>
                  </a:lnTo>
                  <a:lnTo>
                    <a:pt x="936" y="577"/>
                  </a:lnTo>
                  <a:lnTo>
                    <a:pt x="935" y="577"/>
                  </a:lnTo>
                  <a:lnTo>
                    <a:pt x="932" y="576"/>
                  </a:lnTo>
                  <a:lnTo>
                    <a:pt x="930" y="576"/>
                  </a:lnTo>
                  <a:lnTo>
                    <a:pt x="928" y="575"/>
                  </a:lnTo>
                  <a:lnTo>
                    <a:pt x="924" y="574"/>
                  </a:lnTo>
                  <a:lnTo>
                    <a:pt x="921" y="573"/>
                  </a:lnTo>
                  <a:lnTo>
                    <a:pt x="917" y="572"/>
                  </a:lnTo>
                  <a:lnTo>
                    <a:pt x="914" y="570"/>
                  </a:lnTo>
                  <a:lnTo>
                    <a:pt x="910" y="569"/>
                  </a:lnTo>
                  <a:lnTo>
                    <a:pt x="907" y="568"/>
                  </a:lnTo>
                  <a:lnTo>
                    <a:pt x="905" y="567"/>
                  </a:lnTo>
                  <a:lnTo>
                    <a:pt x="902" y="567"/>
                  </a:lnTo>
                  <a:lnTo>
                    <a:pt x="900" y="566"/>
                  </a:lnTo>
                  <a:lnTo>
                    <a:pt x="899" y="566"/>
                  </a:lnTo>
                  <a:lnTo>
                    <a:pt x="896" y="575"/>
                  </a:lnTo>
                  <a:lnTo>
                    <a:pt x="893" y="585"/>
                  </a:lnTo>
                  <a:lnTo>
                    <a:pt x="891" y="596"/>
                  </a:lnTo>
                  <a:lnTo>
                    <a:pt x="890" y="606"/>
                  </a:lnTo>
                  <a:lnTo>
                    <a:pt x="890" y="618"/>
                  </a:lnTo>
                  <a:lnTo>
                    <a:pt x="889" y="629"/>
                  </a:lnTo>
                  <a:lnTo>
                    <a:pt x="889" y="641"/>
                  </a:lnTo>
                  <a:lnTo>
                    <a:pt x="887" y="651"/>
                  </a:lnTo>
                  <a:lnTo>
                    <a:pt x="886" y="662"/>
                  </a:lnTo>
                  <a:lnTo>
                    <a:pt x="885" y="673"/>
                  </a:lnTo>
                  <a:lnTo>
                    <a:pt x="883" y="683"/>
                  </a:lnTo>
                  <a:lnTo>
                    <a:pt x="879" y="693"/>
                  </a:lnTo>
                  <a:lnTo>
                    <a:pt x="875" y="703"/>
                  </a:lnTo>
                  <a:lnTo>
                    <a:pt x="869" y="711"/>
                  </a:lnTo>
                  <a:lnTo>
                    <a:pt x="861" y="719"/>
                  </a:lnTo>
                  <a:lnTo>
                    <a:pt x="853" y="726"/>
                  </a:lnTo>
                  <a:lnTo>
                    <a:pt x="845" y="727"/>
                  </a:lnTo>
                  <a:lnTo>
                    <a:pt x="837" y="727"/>
                  </a:lnTo>
                  <a:lnTo>
                    <a:pt x="829" y="726"/>
                  </a:lnTo>
                  <a:lnTo>
                    <a:pt x="822" y="724"/>
                  </a:lnTo>
                  <a:lnTo>
                    <a:pt x="815" y="722"/>
                  </a:lnTo>
                  <a:lnTo>
                    <a:pt x="809" y="719"/>
                  </a:lnTo>
                  <a:lnTo>
                    <a:pt x="802" y="715"/>
                  </a:lnTo>
                  <a:lnTo>
                    <a:pt x="797" y="712"/>
                  </a:lnTo>
                  <a:lnTo>
                    <a:pt x="790" y="707"/>
                  </a:lnTo>
                  <a:lnTo>
                    <a:pt x="784" y="704"/>
                  </a:lnTo>
                  <a:lnTo>
                    <a:pt x="778" y="699"/>
                  </a:lnTo>
                  <a:lnTo>
                    <a:pt x="772" y="696"/>
                  </a:lnTo>
                  <a:lnTo>
                    <a:pt x="766" y="693"/>
                  </a:lnTo>
                  <a:lnTo>
                    <a:pt x="760" y="690"/>
                  </a:lnTo>
                  <a:lnTo>
                    <a:pt x="754" y="688"/>
                  </a:lnTo>
                  <a:lnTo>
                    <a:pt x="748" y="688"/>
                  </a:lnTo>
                  <a:lnTo>
                    <a:pt x="745" y="699"/>
                  </a:lnTo>
                  <a:lnTo>
                    <a:pt x="741" y="711"/>
                  </a:lnTo>
                  <a:lnTo>
                    <a:pt x="739" y="722"/>
                  </a:lnTo>
                  <a:lnTo>
                    <a:pt x="736" y="734"/>
                  </a:lnTo>
                  <a:lnTo>
                    <a:pt x="733" y="744"/>
                  </a:lnTo>
                  <a:lnTo>
                    <a:pt x="731" y="755"/>
                  </a:lnTo>
                  <a:lnTo>
                    <a:pt x="729" y="767"/>
                  </a:lnTo>
                  <a:lnTo>
                    <a:pt x="726" y="778"/>
                  </a:lnTo>
                  <a:lnTo>
                    <a:pt x="724" y="789"/>
                  </a:lnTo>
                  <a:lnTo>
                    <a:pt x="723" y="800"/>
                  </a:lnTo>
                  <a:lnTo>
                    <a:pt x="722" y="812"/>
                  </a:lnTo>
                  <a:lnTo>
                    <a:pt x="720" y="822"/>
                  </a:lnTo>
                  <a:lnTo>
                    <a:pt x="720" y="834"/>
                  </a:lnTo>
                  <a:lnTo>
                    <a:pt x="718" y="845"/>
                  </a:lnTo>
                  <a:lnTo>
                    <a:pt x="718" y="857"/>
                  </a:lnTo>
                  <a:lnTo>
                    <a:pt x="718" y="869"/>
                  </a:lnTo>
                  <a:lnTo>
                    <a:pt x="709" y="874"/>
                  </a:lnTo>
                  <a:lnTo>
                    <a:pt x="704" y="881"/>
                  </a:lnTo>
                  <a:lnTo>
                    <a:pt x="699" y="889"/>
                  </a:lnTo>
                  <a:lnTo>
                    <a:pt x="695" y="899"/>
                  </a:lnTo>
                  <a:lnTo>
                    <a:pt x="693" y="908"/>
                  </a:lnTo>
                  <a:lnTo>
                    <a:pt x="691" y="920"/>
                  </a:lnTo>
                  <a:lnTo>
                    <a:pt x="689" y="930"/>
                  </a:lnTo>
                  <a:lnTo>
                    <a:pt x="687" y="940"/>
                  </a:lnTo>
                  <a:lnTo>
                    <a:pt x="686" y="952"/>
                  </a:lnTo>
                  <a:lnTo>
                    <a:pt x="684" y="961"/>
                  </a:lnTo>
                  <a:lnTo>
                    <a:pt x="681" y="970"/>
                  </a:lnTo>
                  <a:lnTo>
                    <a:pt x="677" y="978"/>
                  </a:lnTo>
                  <a:lnTo>
                    <a:pt x="671" y="985"/>
                  </a:lnTo>
                  <a:lnTo>
                    <a:pt x="664" y="991"/>
                  </a:lnTo>
                  <a:lnTo>
                    <a:pt x="655" y="993"/>
                  </a:lnTo>
                  <a:lnTo>
                    <a:pt x="645" y="996"/>
                  </a:lnTo>
                  <a:lnTo>
                    <a:pt x="648" y="1000"/>
                  </a:lnTo>
                  <a:lnTo>
                    <a:pt x="652" y="1005"/>
                  </a:lnTo>
                  <a:lnTo>
                    <a:pt x="654" y="1012"/>
                  </a:lnTo>
                  <a:lnTo>
                    <a:pt x="656" y="1017"/>
                  </a:lnTo>
                  <a:lnTo>
                    <a:pt x="659" y="1024"/>
                  </a:lnTo>
                  <a:lnTo>
                    <a:pt x="660" y="1031"/>
                  </a:lnTo>
                  <a:lnTo>
                    <a:pt x="661" y="1038"/>
                  </a:lnTo>
                  <a:lnTo>
                    <a:pt x="661" y="1045"/>
                  </a:lnTo>
                  <a:lnTo>
                    <a:pt x="661" y="1053"/>
                  </a:lnTo>
                  <a:lnTo>
                    <a:pt x="661" y="1060"/>
                  </a:lnTo>
                  <a:lnTo>
                    <a:pt x="660" y="1067"/>
                  </a:lnTo>
                  <a:lnTo>
                    <a:pt x="659" y="1074"/>
                  </a:lnTo>
                  <a:lnTo>
                    <a:pt x="656" y="1081"/>
                  </a:lnTo>
                  <a:lnTo>
                    <a:pt x="655" y="1086"/>
                  </a:lnTo>
                  <a:lnTo>
                    <a:pt x="653" y="1092"/>
                  </a:lnTo>
                  <a:lnTo>
                    <a:pt x="651" y="1098"/>
                  </a:lnTo>
                  <a:lnTo>
                    <a:pt x="640" y="1099"/>
                  </a:lnTo>
                  <a:lnTo>
                    <a:pt x="633" y="1101"/>
                  </a:lnTo>
                  <a:lnTo>
                    <a:pt x="626" y="1104"/>
                  </a:lnTo>
                  <a:lnTo>
                    <a:pt x="621" y="1105"/>
                  </a:lnTo>
                  <a:lnTo>
                    <a:pt x="615" y="1107"/>
                  </a:lnTo>
                  <a:lnTo>
                    <a:pt x="612" y="1109"/>
                  </a:lnTo>
                  <a:lnTo>
                    <a:pt x="607" y="1112"/>
                  </a:lnTo>
                  <a:lnTo>
                    <a:pt x="603" y="1114"/>
                  </a:lnTo>
                  <a:lnTo>
                    <a:pt x="601" y="1117"/>
                  </a:lnTo>
                  <a:lnTo>
                    <a:pt x="598" y="1121"/>
                  </a:lnTo>
                  <a:lnTo>
                    <a:pt x="594" y="1125"/>
                  </a:lnTo>
                  <a:lnTo>
                    <a:pt x="591" y="1130"/>
                  </a:lnTo>
                  <a:lnTo>
                    <a:pt x="586" y="1137"/>
                  </a:lnTo>
                  <a:lnTo>
                    <a:pt x="582" y="1144"/>
                  </a:lnTo>
                  <a:lnTo>
                    <a:pt x="577" y="1152"/>
                  </a:lnTo>
                  <a:lnTo>
                    <a:pt x="571" y="1161"/>
                  </a:lnTo>
                  <a:lnTo>
                    <a:pt x="568" y="1160"/>
                  </a:lnTo>
                  <a:lnTo>
                    <a:pt x="564" y="1160"/>
                  </a:lnTo>
                  <a:lnTo>
                    <a:pt x="561" y="1160"/>
                  </a:lnTo>
                  <a:lnTo>
                    <a:pt x="557" y="1159"/>
                  </a:lnTo>
                  <a:lnTo>
                    <a:pt x="553" y="1159"/>
                  </a:lnTo>
                  <a:lnTo>
                    <a:pt x="548" y="1158"/>
                  </a:lnTo>
                  <a:lnTo>
                    <a:pt x="545" y="1156"/>
                  </a:lnTo>
                  <a:lnTo>
                    <a:pt x="540" y="1156"/>
                  </a:lnTo>
                  <a:lnTo>
                    <a:pt x="536" y="1156"/>
                  </a:lnTo>
                  <a:lnTo>
                    <a:pt x="531" y="1156"/>
                  </a:lnTo>
                  <a:lnTo>
                    <a:pt x="528" y="1156"/>
                  </a:lnTo>
                  <a:lnTo>
                    <a:pt x="523" y="1156"/>
                  </a:lnTo>
                  <a:lnTo>
                    <a:pt x="520" y="1158"/>
                  </a:lnTo>
                  <a:lnTo>
                    <a:pt x="517" y="1159"/>
                  </a:lnTo>
                  <a:lnTo>
                    <a:pt x="515" y="1161"/>
                  </a:lnTo>
                  <a:lnTo>
                    <a:pt x="514" y="1163"/>
                  </a:lnTo>
                  <a:lnTo>
                    <a:pt x="514" y="1169"/>
                  </a:lnTo>
                  <a:lnTo>
                    <a:pt x="513" y="1176"/>
                  </a:lnTo>
                  <a:lnTo>
                    <a:pt x="510" y="1181"/>
                  </a:lnTo>
                  <a:lnTo>
                    <a:pt x="508" y="1185"/>
                  </a:lnTo>
                  <a:lnTo>
                    <a:pt x="503" y="1189"/>
                  </a:lnTo>
                  <a:lnTo>
                    <a:pt x="499" y="1192"/>
                  </a:lnTo>
                  <a:lnTo>
                    <a:pt x="493" y="1194"/>
                  </a:lnTo>
                  <a:lnTo>
                    <a:pt x="486" y="1198"/>
                  </a:lnTo>
                  <a:lnTo>
                    <a:pt x="479" y="1200"/>
                  </a:lnTo>
                  <a:lnTo>
                    <a:pt x="472" y="1202"/>
                  </a:lnTo>
                  <a:lnTo>
                    <a:pt x="466" y="1205"/>
                  </a:lnTo>
                  <a:lnTo>
                    <a:pt x="457" y="1207"/>
                  </a:lnTo>
                  <a:lnTo>
                    <a:pt x="451" y="1209"/>
                  </a:lnTo>
                  <a:lnTo>
                    <a:pt x="444" y="1213"/>
                  </a:lnTo>
                  <a:lnTo>
                    <a:pt x="438" y="1216"/>
                  </a:lnTo>
                  <a:lnTo>
                    <a:pt x="432" y="1221"/>
                  </a:lnTo>
                  <a:lnTo>
                    <a:pt x="424" y="1215"/>
                  </a:lnTo>
                  <a:lnTo>
                    <a:pt x="417" y="1212"/>
                  </a:lnTo>
                  <a:lnTo>
                    <a:pt x="410" y="1210"/>
                  </a:lnTo>
                  <a:lnTo>
                    <a:pt x="405" y="1213"/>
                  </a:lnTo>
                  <a:lnTo>
                    <a:pt x="398" y="1215"/>
                  </a:lnTo>
                  <a:lnTo>
                    <a:pt x="391" y="1220"/>
                  </a:lnTo>
                  <a:lnTo>
                    <a:pt x="385" y="1224"/>
                  </a:lnTo>
                  <a:lnTo>
                    <a:pt x="378" y="1231"/>
                  </a:lnTo>
                  <a:lnTo>
                    <a:pt x="371" y="1237"/>
                  </a:lnTo>
                  <a:lnTo>
                    <a:pt x="365" y="1243"/>
                  </a:lnTo>
                  <a:lnTo>
                    <a:pt x="359" y="1248"/>
                  </a:lnTo>
                  <a:lnTo>
                    <a:pt x="351" y="1253"/>
                  </a:lnTo>
                  <a:lnTo>
                    <a:pt x="344" y="1256"/>
                  </a:lnTo>
                  <a:lnTo>
                    <a:pt x="336" y="1259"/>
                  </a:lnTo>
                  <a:lnTo>
                    <a:pt x="328" y="1260"/>
                  </a:lnTo>
                  <a:lnTo>
                    <a:pt x="320" y="1259"/>
                  </a:lnTo>
                  <a:lnTo>
                    <a:pt x="311" y="1255"/>
                  </a:lnTo>
                  <a:lnTo>
                    <a:pt x="303" y="1252"/>
                  </a:lnTo>
                  <a:lnTo>
                    <a:pt x="297" y="1248"/>
                  </a:lnTo>
                  <a:lnTo>
                    <a:pt x="290" y="1246"/>
                  </a:lnTo>
                  <a:lnTo>
                    <a:pt x="282" y="1243"/>
                  </a:lnTo>
                  <a:lnTo>
                    <a:pt x="275" y="1239"/>
                  </a:lnTo>
                  <a:lnTo>
                    <a:pt x="268" y="1235"/>
                  </a:lnTo>
                  <a:lnTo>
                    <a:pt x="261" y="1231"/>
                  </a:lnTo>
                  <a:lnTo>
                    <a:pt x="254" y="1226"/>
                  </a:lnTo>
                  <a:lnTo>
                    <a:pt x="247" y="1222"/>
                  </a:lnTo>
                  <a:lnTo>
                    <a:pt x="240" y="1217"/>
                  </a:lnTo>
                  <a:lnTo>
                    <a:pt x="233" y="1212"/>
                  </a:lnTo>
                  <a:lnTo>
                    <a:pt x="228" y="1206"/>
                  </a:lnTo>
                  <a:lnTo>
                    <a:pt x="222" y="1199"/>
                  </a:lnTo>
                  <a:lnTo>
                    <a:pt x="215" y="1191"/>
                  </a:lnTo>
                  <a:lnTo>
                    <a:pt x="210" y="1184"/>
                  </a:lnTo>
                  <a:lnTo>
                    <a:pt x="209" y="1183"/>
                  </a:lnTo>
                  <a:lnTo>
                    <a:pt x="208" y="1183"/>
                  </a:lnTo>
                  <a:lnTo>
                    <a:pt x="207" y="1182"/>
                  </a:lnTo>
                  <a:lnTo>
                    <a:pt x="205" y="1181"/>
                  </a:lnTo>
                  <a:lnTo>
                    <a:pt x="202" y="1179"/>
                  </a:lnTo>
                  <a:lnTo>
                    <a:pt x="199" y="1178"/>
                  </a:lnTo>
                  <a:lnTo>
                    <a:pt x="196" y="1176"/>
                  </a:lnTo>
                  <a:lnTo>
                    <a:pt x="193" y="1175"/>
                  </a:lnTo>
                  <a:lnTo>
                    <a:pt x="190" y="1174"/>
                  </a:lnTo>
                  <a:lnTo>
                    <a:pt x="187" y="1171"/>
                  </a:lnTo>
                  <a:lnTo>
                    <a:pt x="184" y="1170"/>
                  </a:lnTo>
                  <a:lnTo>
                    <a:pt x="182" y="1169"/>
                  </a:lnTo>
                  <a:lnTo>
                    <a:pt x="179" y="1168"/>
                  </a:lnTo>
                  <a:lnTo>
                    <a:pt x="178" y="1167"/>
                  </a:lnTo>
                  <a:lnTo>
                    <a:pt x="177" y="1167"/>
                  </a:lnTo>
                  <a:lnTo>
                    <a:pt x="170" y="1168"/>
                  </a:lnTo>
                  <a:lnTo>
                    <a:pt x="164" y="1169"/>
                  </a:lnTo>
                  <a:lnTo>
                    <a:pt x="159" y="1169"/>
                  </a:lnTo>
                  <a:lnTo>
                    <a:pt x="154" y="1167"/>
                  </a:lnTo>
                  <a:lnTo>
                    <a:pt x="149" y="1166"/>
                  </a:lnTo>
                  <a:lnTo>
                    <a:pt x="144" y="1162"/>
                  </a:lnTo>
                  <a:lnTo>
                    <a:pt x="140" y="1159"/>
                  </a:lnTo>
                  <a:lnTo>
                    <a:pt x="136" y="1154"/>
                  </a:lnTo>
                  <a:lnTo>
                    <a:pt x="131" y="1150"/>
                  </a:lnTo>
                  <a:lnTo>
                    <a:pt x="128" y="1145"/>
                  </a:lnTo>
                  <a:lnTo>
                    <a:pt x="124" y="1140"/>
                  </a:lnTo>
                  <a:lnTo>
                    <a:pt x="121" y="1135"/>
                  </a:lnTo>
                  <a:lnTo>
                    <a:pt x="117" y="1129"/>
                  </a:lnTo>
                  <a:lnTo>
                    <a:pt x="114" y="1124"/>
                  </a:lnTo>
                  <a:lnTo>
                    <a:pt x="110" y="1120"/>
                  </a:lnTo>
                  <a:lnTo>
                    <a:pt x="108" y="1115"/>
                  </a:lnTo>
                  <a:lnTo>
                    <a:pt x="94" y="1110"/>
                  </a:lnTo>
                  <a:lnTo>
                    <a:pt x="84" y="1105"/>
                  </a:lnTo>
                  <a:lnTo>
                    <a:pt x="76" y="1100"/>
                  </a:lnTo>
                  <a:lnTo>
                    <a:pt x="70" y="1094"/>
                  </a:lnTo>
                  <a:lnTo>
                    <a:pt x="64" y="1087"/>
                  </a:lnTo>
                  <a:lnTo>
                    <a:pt x="61" y="1082"/>
                  </a:lnTo>
                  <a:lnTo>
                    <a:pt x="59" y="1075"/>
                  </a:lnTo>
                  <a:lnTo>
                    <a:pt x="55" y="1069"/>
                  </a:lnTo>
                  <a:lnTo>
                    <a:pt x="53" y="1062"/>
                  </a:lnTo>
                  <a:lnTo>
                    <a:pt x="50" y="1055"/>
                  </a:lnTo>
                  <a:lnTo>
                    <a:pt x="47" y="1048"/>
                  </a:lnTo>
                  <a:lnTo>
                    <a:pt x="42" y="1043"/>
                  </a:lnTo>
                  <a:lnTo>
                    <a:pt x="38" y="1036"/>
                  </a:lnTo>
                  <a:lnTo>
                    <a:pt x="30" y="1030"/>
                  </a:lnTo>
                  <a:lnTo>
                    <a:pt x="21" y="1024"/>
                  </a:lnTo>
                  <a:lnTo>
                    <a:pt x="10" y="1020"/>
                  </a:lnTo>
                  <a:lnTo>
                    <a:pt x="6" y="1013"/>
                  </a:lnTo>
                  <a:lnTo>
                    <a:pt x="3" y="1007"/>
                  </a:lnTo>
                  <a:lnTo>
                    <a:pt x="1" y="1001"/>
                  </a:lnTo>
                  <a:lnTo>
                    <a:pt x="1" y="994"/>
                  </a:lnTo>
                  <a:lnTo>
                    <a:pt x="0" y="989"/>
                  </a:lnTo>
                  <a:lnTo>
                    <a:pt x="1" y="983"/>
                  </a:lnTo>
                  <a:lnTo>
                    <a:pt x="1" y="977"/>
                  </a:lnTo>
                  <a:lnTo>
                    <a:pt x="2" y="971"/>
                  </a:lnTo>
                  <a:lnTo>
                    <a:pt x="3" y="966"/>
                  </a:lnTo>
                  <a:lnTo>
                    <a:pt x="4" y="959"/>
                  </a:lnTo>
                  <a:lnTo>
                    <a:pt x="7" y="952"/>
                  </a:lnTo>
                  <a:lnTo>
                    <a:pt x="8" y="945"/>
                  </a:lnTo>
                  <a:lnTo>
                    <a:pt x="8" y="937"/>
                  </a:lnTo>
                  <a:lnTo>
                    <a:pt x="8" y="929"/>
                  </a:lnTo>
                  <a:lnTo>
                    <a:pt x="8" y="920"/>
                  </a:lnTo>
                  <a:lnTo>
                    <a:pt x="8" y="911"/>
                  </a:lnTo>
                  <a:lnTo>
                    <a:pt x="18" y="909"/>
                  </a:lnTo>
                  <a:lnTo>
                    <a:pt x="26" y="907"/>
                  </a:lnTo>
                  <a:lnTo>
                    <a:pt x="33" y="904"/>
                  </a:lnTo>
                  <a:lnTo>
                    <a:pt x="39" y="899"/>
                  </a:lnTo>
                  <a:lnTo>
                    <a:pt x="44" y="893"/>
                  </a:lnTo>
                  <a:lnTo>
                    <a:pt x="48" y="888"/>
                  </a:lnTo>
                  <a:lnTo>
                    <a:pt x="50" y="881"/>
                  </a:lnTo>
                  <a:lnTo>
                    <a:pt x="54" y="874"/>
                  </a:lnTo>
                  <a:lnTo>
                    <a:pt x="56" y="866"/>
                  </a:lnTo>
                  <a:lnTo>
                    <a:pt x="59" y="858"/>
                  </a:lnTo>
                  <a:lnTo>
                    <a:pt x="61" y="851"/>
                  </a:lnTo>
                  <a:lnTo>
                    <a:pt x="63" y="843"/>
                  </a:lnTo>
                  <a:lnTo>
                    <a:pt x="67" y="836"/>
                  </a:lnTo>
                  <a:lnTo>
                    <a:pt x="71" y="830"/>
                  </a:lnTo>
                  <a:lnTo>
                    <a:pt x="77" y="824"/>
                  </a:lnTo>
                  <a:lnTo>
                    <a:pt x="84" y="821"/>
                  </a:lnTo>
                  <a:lnTo>
                    <a:pt x="87" y="813"/>
                  </a:lnTo>
                  <a:lnTo>
                    <a:pt x="90" y="804"/>
                  </a:lnTo>
                  <a:lnTo>
                    <a:pt x="91" y="795"/>
                  </a:lnTo>
                  <a:lnTo>
                    <a:pt x="91" y="783"/>
                  </a:lnTo>
                  <a:lnTo>
                    <a:pt x="90" y="772"/>
                  </a:lnTo>
                  <a:lnTo>
                    <a:pt x="87" y="760"/>
                  </a:lnTo>
                  <a:lnTo>
                    <a:pt x="86" y="749"/>
                  </a:lnTo>
                  <a:lnTo>
                    <a:pt x="84" y="737"/>
                  </a:lnTo>
                  <a:lnTo>
                    <a:pt x="82" y="726"/>
                  </a:lnTo>
                  <a:lnTo>
                    <a:pt x="82" y="715"/>
                  </a:lnTo>
                  <a:lnTo>
                    <a:pt x="82" y="705"/>
                  </a:lnTo>
                  <a:lnTo>
                    <a:pt x="83" y="697"/>
                  </a:lnTo>
                  <a:lnTo>
                    <a:pt x="85" y="689"/>
                  </a:lnTo>
                  <a:lnTo>
                    <a:pt x="91" y="683"/>
                  </a:lnTo>
                  <a:lnTo>
                    <a:pt x="98" y="678"/>
                  </a:lnTo>
                  <a:lnTo>
                    <a:pt x="108" y="677"/>
                  </a:lnTo>
                  <a:lnTo>
                    <a:pt x="129" y="683"/>
                  </a:lnTo>
                  <a:lnTo>
                    <a:pt x="146" y="684"/>
                  </a:lnTo>
                  <a:lnTo>
                    <a:pt x="157" y="683"/>
                  </a:lnTo>
                  <a:lnTo>
                    <a:pt x="167" y="677"/>
                  </a:lnTo>
                  <a:lnTo>
                    <a:pt x="171" y="669"/>
                  </a:lnTo>
                  <a:lnTo>
                    <a:pt x="173" y="658"/>
                  </a:lnTo>
                  <a:lnTo>
                    <a:pt x="175" y="646"/>
                  </a:lnTo>
                  <a:lnTo>
                    <a:pt x="175" y="633"/>
                  </a:lnTo>
                  <a:lnTo>
                    <a:pt x="173" y="618"/>
                  </a:lnTo>
                  <a:lnTo>
                    <a:pt x="173" y="602"/>
                  </a:lnTo>
                  <a:lnTo>
                    <a:pt x="173" y="587"/>
                  </a:lnTo>
                  <a:lnTo>
                    <a:pt x="175" y="572"/>
                  </a:lnTo>
                  <a:lnTo>
                    <a:pt x="178" y="559"/>
                  </a:lnTo>
                  <a:lnTo>
                    <a:pt x="184" y="546"/>
                  </a:lnTo>
                  <a:lnTo>
                    <a:pt x="194" y="536"/>
                  </a:lnTo>
                  <a:lnTo>
                    <a:pt x="208" y="529"/>
                  </a:lnTo>
                  <a:lnTo>
                    <a:pt x="218" y="529"/>
                  </a:lnTo>
                  <a:lnTo>
                    <a:pt x="229" y="527"/>
                  </a:lnTo>
                  <a:lnTo>
                    <a:pt x="238" y="522"/>
                  </a:lnTo>
                  <a:lnTo>
                    <a:pt x="247" y="518"/>
                  </a:lnTo>
                  <a:lnTo>
                    <a:pt x="256" y="510"/>
                  </a:lnTo>
                  <a:lnTo>
                    <a:pt x="265" y="502"/>
                  </a:lnTo>
                  <a:lnTo>
                    <a:pt x="275" y="492"/>
                  </a:lnTo>
                  <a:lnTo>
                    <a:pt x="283" y="483"/>
                  </a:lnTo>
                  <a:lnTo>
                    <a:pt x="292" y="473"/>
                  </a:lnTo>
                  <a:lnTo>
                    <a:pt x="300" y="461"/>
                  </a:lnTo>
                  <a:lnTo>
                    <a:pt x="308" y="451"/>
                  </a:lnTo>
                  <a:lnTo>
                    <a:pt x="316" y="441"/>
                  </a:lnTo>
                  <a:lnTo>
                    <a:pt x="324" y="431"/>
                  </a:lnTo>
                  <a:lnTo>
                    <a:pt x="332" y="422"/>
                  </a:lnTo>
                  <a:lnTo>
                    <a:pt x="340" y="414"/>
                  </a:lnTo>
                  <a:lnTo>
                    <a:pt x="348" y="407"/>
                  </a:lnTo>
                  <a:lnTo>
                    <a:pt x="353" y="392"/>
                  </a:lnTo>
                  <a:lnTo>
                    <a:pt x="359" y="377"/>
                  </a:lnTo>
                  <a:lnTo>
                    <a:pt x="362" y="363"/>
                  </a:lnTo>
                  <a:lnTo>
                    <a:pt x="364" y="348"/>
                  </a:lnTo>
                  <a:lnTo>
                    <a:pt x="367" y="332"/>
                  </a:lnTo>
                  <a:lnTo>
                    <a:pt x="368" y="315"/>
                  </a:lnTo>
                  <a:lnTo>
                    <a:pt x="368" y="299"/>
                  </a:lnTo>
                  <a:lnTo>
                    <a:pt x="368" y="283"/>
                  </a:lnTo>
                  <a:lnTo>
                    <a:pt x="368" y="267"/>
                  </a:lnTo>
                  <a:lnTo>
                    <a:pt x="367" y="251"/>
                  </a:lnTo>
                  <a:lnTo>
                    <a:pt x="364" y="235"/>
                  </a:lnTo>
                  <a:lnTo>
                    <a:pt x="363" y="219"/>
                  </a:lnTo>
                  <a:lnTo>
                    <a:pt x="361" y="203"/>
                  </a:lnTo>
                  <a:lnTo>
                    <a:pt x="359" y="188"/>
                  </a:lnTo>
                  <a:lnTo>
                    <a:pt x="356" y="172"/>
                  </a:lnTo>
                  <a:lnTo>
                    <a:pt x="354" y="157"/>
                  </a:lnTo>
                  <a:lnTo>
                    <a:pt x="352" y="142"/>
                  </a:lnTo>
                  <a:lnTo>
                    <a:pt x="348" y="129"/>
                  </a:lnTo>
                  <a:lnTo>
                    <a:pt x="346" y="117"/>
                  </a:lnTo>
                  <a:lnTo>
                    <a:pt x="342" y="105"/>
                  </a:lnTo>
                  <a:lnTo>
                    <a:pt x="338" y="94"/>
                  </a:lnTo>
                  <a:lnTo>
                    <a:pt x="336" y="82"/>
                  </a:lnTo>
                  <a:lnTo>
                    <a:pt x="332" y="72"/>
                  </a:lnTo>
                  <a:lnTo>
                    <a:pt x="330" y="63"/>
                  </a:lnTo>
                  <a:lnTo>
                    <a:pt x="328" y="54"/>
                  </a:lnTo>
                  <a:lnTo>
                    <a:pt x="328" y="44"/>
                  </a:lnTo>
                  <a:lnTo>
                    <a:pt x="329" y="36"/>
                  </a:lnTo>
                  <a:lnTo>
                    <a:pt x="331" y="28"/>
                  </a:lnTo>
                  <a:lnTo>
                    <a:pt x="334" y="21"/>
                  </a:lnTo>
                  <a:lnTo>
                    <a:pt x="340" y="14"/>
                  </a:lnTo>
                  <a:lnTo>
                    <a:pt x="348" y="8"/>
                  </a:lnTo>
                  <a:lnTo>
                    <a:pt x="360" y="2"/>
                  </a:lnTo>
                  <a:lnTo>
                    <a:pt x="357" y="1"/>
                  </a:lnTo>
                  <a:lnTo>
                    <a:pt x="356" y="0"/>
                  </a:lnTo>
                  <a:lnTo>
                    <a:pt x="355" y="0"/>
                  </a:lnTo>
                  <a:lnTo>
                    <a:pt x="354" y="0"/>
                  </a:lnTo>
                  <a:lnTo>
                    <a:pt x="354" y="1"/>
                  </a:lnTo>
                  <a:lnTo>
                    <a:pt x="355" y="1"/>
                  </a:lnTo>
                  <a:lnTo>
                    <a:pt x="356" y="2"/>
                  </a:lnTo>
                  <a:lnTo>
                    <a:pt x="357" y="2"/>
                  </a:lnTo>
                  <a:lnTo>
                    <a:pt x="359" y="2"/>
                  </a:lnTo>
                  <a:lnTo>
                    <a:pt x="360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3" name="Freeform 31"/>
            <p:cNvSpPr>
              <a:spLocks/>
            </p:cNvSpPr>
            <p:nvPr/>
          </p:nvSpPr>
          <p:spPr bwMode="auto">
            <a:xfrm>
              <a:off x="1342" y="1947"/>
              <a:ext cx="487" cy="624"/>
            </a:xfrm>
            <a:custGeom>
              <a:avLst/>
              <a:gdLst>
                <a:gd name="T0" fmla="*/ 38 w 1461"/>
                <a:gd name="T1" fmla="*/ 5 h 1874"/>
                <a:gd name="T2" fmla="*/ 38 w 1461"/>
                <a:gd name="T3" fmla="*/ 8 h 1874"/>
                <a:gd name="T4" fmla="*/ 38 w 1461"/>
                <a:gd name="T5" fmla="*/ 11 h 1874"/>
                <a:gd name="T6" fmla="*/ 37 w 1461"/>
                <a:gd name="T7" fmla="*/ 14 h 1874"/>
                <a:gd name="T8" fmla="*/ 37 w 1461"/>
                <a:gd name="T9" fmla="*/ 16 h 1874"/>
                <a:gd name="T10" fmla="*/ 37 w 1461"/>
                <a:gd name="T11" fmla="*/ 18 h 1874"/>
                <a:gd name="T12" fmla="*/ 40 w 1461"/>
                <a:gd name="T13" fmla="*/ 18 h 1874"/>
                <a:gd name="T14" fmla="*/ 44 w 1461"/>
                <a:gd name="T15" fmla="*/ 19 h 1874"/>
                <a:gd name="T16" fmla="*/ 49 w 1461"/>
                <a:gd name="T17" fmla="*/ 19 h 1874"/>
                <a:gd name="T18" fmla="*/ 53 w 1461"/>
                <a:gd name="T19" fmla="*/ 20 h 1874"/>
                <a:gd name="T20" fmla="*/ 54 w 1461"/>
                <a:gd name="T21" fmla="*/ 20 h 1874"/>
                <a:gd name="T22" fmla="*/ 53 w 1461"/>
                <a:gd name="T23" fmla="*/ 28 h 1874"/>
                <a:gd name="T24" fmla="*/ 52 w 1461"/>
                <a:gd name="T25" fmla="*/ 39 h 1874"/>
                <a:gd name="T26" fmla="*/ 51 w 1461"/>
                <a:gd name="T27" fmla="*/ 50 h 1874"/>
                <a:gd name="T28" fmla="*/ 50 w 1461"/>
                <a:gd name="T29" fmla="*/ 61 h 1874"/>
                <a:gd name="T30" fmla="*/ 49 w 1461"/>
                <a:gd name="T31" fmla="*/ 68 h 1874"/>
                <a:gd name="T32" fmla="*/ 43 w 1461"/>
                <a:gd name="T33" fmla="*/ 69 h 1874"/>
                <a:gd name="T34" fmla="*/ 34 w 1461"/>
                <a:gd name="T35" fmla="*/ 67 h 1874"/>
                <a:gd name="T36" fmla="*/ 25 w 1461"/>
                <a:gd name="T37" fmla="*/ 67 h 1874"/>
                <a:gd name="T38" fmla="*/ 15 w 1461"/>
                <a:gd name="T39" fmla="*/ 65 h 1874"/>
                <a:gd name="T40" fmla="*/ 6 w 1461"/>
                <a:gd name="T41" fmla="*/ 64 h 1874"/>
                <a:gd name="T42" fmla="*/ 0 w 1461"/>
                <a:gd name="T43" fmla="*/ 61 h 1874"/>
                <a:gd name="T44" fmla="*/ 1 w 1461"/>
                <a:gd name="T45" fmla="*/ 56 h 1874"/>
                <a:gd name="T46" fmla="*/ 1 w 1461"/>
                <a:gd name="T47" fmla="*/ 52 h 1874"/>
                <a:gd name="T48" fmla="*/ 2 w 1461"/>
                <a:gd name="T49" fmla="*/ 47 h 1874"/>
                <a:gd name="T50" fmla="*/ 3 w 1461"/>
                <a:gd name="T51" fmla="*/ 42 h 1874"/>
                <a:gd name="T52" fmla="*/ 3 w 1461"/>
                <a:gd name="T53" fmla="*/ 37 h 1874"/>
                <a:gd name="T54" fmla="*/ 3 w 1461"/>
                <a:gd name="T55" fmla="*/ 37 h 1874"/>
                <a:gd name="T56" fmla="*/ 4 w 1461"/>
                <a:gd name="T57" fmla="*/ 37 h 1874"/>
                <a:gd name="T58" fmla="*/ 4 w 1461"/>
                <a:gd name="T59" fmla="*/ 37 h 1874"/>
                <a:gd name="T60" fmla="*/ 4 w 1461"/>
                <a:gd name="T61" fmla="*/ 36 h 1874"/>
                <a:gd name="T62" fmla="*/ 4 w 1461"/>
                <a:gd name="T63" fmla="*/ 32 h 1874"/>
                <a:gd name="T64" fmla="*/ 5 w 1461"/>
                <a:gd name="T65" fmla="*/ 26 h 1874"/>
                <a:gd name="T66" fmla="*/ 6 w 1461"/>
                <a:gd name="T67" fmla="*/ 21 h 1874"/>
                <a:gd name="T68" fmla="*/ 6 w 1461"/>
                <a:gd name="T69" fmla="*/ 17 h 1874"/>
                <a:gd name="T70" fmla="*/ 6 w 1461"/>
                <a:gd name="T71" fmla="*/ 16 h 1874"/>
                <a:gd name="T72" fmla="*/ 6 w 1461"/>
                <a:gd name="T73" fmla="*/ 16 h 1874"/>
                <a:gd name="T74" fmla="*/ 6 w 1461"/>
                <a:gd name="T75" fmla="*/ 16 h 1874"/>
                <a:gd name="T76" fmla="*/ 7 w 1461"/>
                <a:gd name="T77" fmla="*/ 16 h 1874"/>
                <a:gd name="T78" fmla="*/ 7 w 1461"/>
                <a:gd name="T79" fmla="*/ 15 h 1874"/>
                <a:gd name="T80" fmla="*/ 7 w 1461"/>
                <a:gd name="T81" fmla="*/ 15 h 1874"/>
                <a:gd name="T82" fmla="*/ 7 w 1461"/>
                <a:gd name="T83" fmla="*/ 14 h 1874"/>
                <a:gd name="T84" fmla="*/ 7 w 1461"/>
                <a:gd name="T85" fmla="*/ 10 h 1874"/>
                <a:gd name="T86" fmla="*/ 8 w 1461"/>
                <a:gd name="T87" fmla="*/ 6 h 1874"/>
                <a:gd name="T88" fmla="*/ 8 w 1461"/>
                <a:gd name="T89" fmla="*/ 2 h 1874"/>
                <a:gd name="T90" fmla="*/ 9 w 1461"/>
                <a:gd name="T91" fmla="*/ 0 h 1874"/>
                <a:gd name="T92" fmla="*/ 12 w 1461"/>
                <a:gd name="T93" fmla="*/ 0 h 1874"/>
                <a:gd name="T94" fmla="*/ 18 w 1461"/>
                <a:gd name="T95" fmla="*/ 1 h 1874"/>
                <a:gd name="T96" fmla="*/ 24 w 1461"/>
                <a:gd name="T97" fmla="*/ 2 h 1874"/>
                <a:gd name="T98" fmla="*/ 29 w 1461"/>
                <a:gd name="T99" fmla="*/ 2 h 1874"/>
                <a:gd name="T100" fmla="*/ 35 w 1461"/>
                <a:gd name="T101" fmla="*/ 3 h 187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461"/>
                <a:gd name="T154" fmla="*/ 0 h 1874"/>
                <a:gd name="T155" fmla="*/ 1461 w 1461"/>
                <a:gd name="T156" fmla="*/ 1874 h 187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461" h="1874">
                  <a:moveTo>
                    <a:pt x="1037" y="95"/>
                  </a:moveTo>
                  <a:lnTo>
                    <a:pt x="1033" y="121"/>
                  </a:lnTo>
                  <a:lnTo>
                    <a:pt x="1031" y="147"/>
                  </a:lnTo>
                  <a:lnTo>
                    <a:pt x="1029" y="173"/>
                  </a:lnTo>
                  <a:lnTo>
                    <a:pt x="1025" y="199"/>
                  </a:lnTo>
                  <a:lnTo>
                    <a:pt x="1023" y="224"/>
                  </a:lnTo>
                  <a:lnTo>
                    <a:pt x="1021" y="250"/>
                  </a:lnTo>
                  <a:lnTo>
                    <a:pt x="1019" y="275"/>
                  </a:lnTo>
                  <a:lnTo>
                    <a:pt x="1016" y="299"/>
                  </a:lnTo>
                  <a:lnTo>
                    <a:pt x="1014" y="323"/>
                  </a:lnTo>
                  <a:lnTo>
                    <a:pt x="1012" y="347"/>
                  </a:lnTo>
                  <a:lnTo>
                    <a:pt x="1009" y="372"/>
                  </a:lnTo>
                  <a:lnTo>
                    <a:pt x="1008" y="394"/>
                  </a:lnTo>
                  <a:lnTo>
                    <a:pt x="1007" y="419"/>
                  </a:lnTo>
                  <a:lnTo>
                    <a:pt x="1006" y="442"/>
                  </a:lnTo>
                  <a:lnTo>
                    <a:pt x="1006" y="465"/>
                  </a:lnTo>
                  <a:lnTo>
                    <a:pt x="1006" y="488"/>
                  </a:lnTo>
                  <a:lnTo>
                    <a:pt x="1010" y="488"/>
                  </a:lnTo>
                  <a:lnTo>
                    <a:pt x="1025" y="490"/>
                  </a:lnTo>
                  <a:lnTo>
                    <a:pt x="1047" y="492"/>
                  </a:lnTo>
                  <a:lnTo>
                    <a:pt x="1076" y="496"/>
                  </a:lnTo>
                  <a:lnTo>
                    <a:pt x="1110" y="500"/>
                  </a:lnTo>
                  <a:lnTo>
                    <a:pt x="1150" y="505"/>
                  </a:lnTo>
                  <a:lnTo>
                    <a:pt x="1191" y="509"/>
                  </a:lnTo>
                  <a:lnTo>
                    <a:pt x="1233" y="515"/>
                  </a:lnTo>
                  <a:lnTo>
                    <a:pt x="1275" y="520"/>
                  </a:lnTo>
                  <a:lnTo>
                    <a:pt x="1316" y="524"/>
                  </a:lnTo>
                  <a:lnTo>
                    <a:pt x="1355" y="529"/>
                  </a:lnTo>
                  <a:lnTo>
                    <a:pt x="1390" y="534"/>
                  </a:lnTo>
                  <a:lnTo>
                    <a:pt x="1419" y="537"/>
                  </a:lnTo>
                  <a:lnTo>
                    <a:pt x="1440" y="539"/>
                  </a:lnTo>
                  <a:lnTo>
                    <a:pt x="1455" y="542"/>
                  </a:lnTo>
                  <a:lnTo>
                    <a:pt x="1461" y="543"/>
                  </a:lnTo>
                  <a:lnTo>
                    <a:pt x="1457" y="602"/>
                  </a:lnTo>
                  <a:lnTo>
                    <a:pt x="1451" y="675"/>
                  </a:lnTo>
                  <a:lnTo>
                    <a:pt x="1443" y="758"/>
                  </a:lnTo>
                  <a:lnTo>
                    <a:pt x="1435" y="849"/>
                  </a:lnTo>
                  <a:lnTo>
                    <a:pt x="1425" y="946"/>
                  </a:lnTo>
                  <a:lnTo>
                    <a:pt x="1416" y="1048"/>
                  </a:lnTo>
                  <a:lnTo>
                    <a:pt x="1406" y="1152"/>
                  </a:lnTo>
                  <a:lnTo>
                    <a:pt x="1396" y="1256"/>
                  </a:lnTo>
                  <a:lnTo>
                    <a:pt x="1385" y="1360"/>
                  </a:lnTo>
                  <a:lnTo>
                    <a:pt x="1375" y="1458"/>
                  </a:lnTo>
                  <a:lnTo>
                    <a:pt x="1365" y="1553"/>
                  </a:lnTo>
                  <a:lnTo>
                    <a:pt x="1355" y="1639"/>
                  </a:lnTo>
                  <a:lnTo>
                    <a:pt x="1347" y="1717"/>
                  </a:lnTo>
                  <a:lnTo>
                    <a:pt x="1340" y="1782"/>
                  </a:lnTo>
                  <a:lnTo>
                    <a:pt x="1335" y="1835"/>
                  </a:lnTo>
                  <a:lnTo>
                    <a:pt x="1331" y="1874"/>
                  </a:lnTo>
                  <a:lnTo>
                    <a:pt x="1244" y="1864"/>
                  </a:lnTo>
                  <a:lnTo>
                    <a:pt x="1159" y="1855"/>
                  </a:lnTo>
                  <a:lnTo>
                    <a:pt x="1074" y="1845"/>
                  </a:lnTo>
                  <a:lnTo>
                    <a:pt x="990" y="1836"/>
                  </a:lnTo>
                  <a:lnTo>
                    <a:pt x="907" y="1827"/>
                  </a:lnTo>
                  <a:lnTo>
                    <a:pt x="825" y="1818"/>
                  </a:lnTo>
                  <a:lnTo>
                    <a:pt x="744" y="1810"/>
                  </a:lnTo>
                  <a:lnTo>
                    <a:pt x="662" y="1801"/>
                  </a:lnTo>
                  <a:lnTo>
                    <a:pt x="580" y="1790"/>
                  </a:lnTo>
                  <a:lnTo>
                    <a:pt x="499" y="1781"/>
                  </a:lnTo>
                  <a:lnTo>
                    <a:pt x="417" y="1771"/>
                  </a:lnTo>
                  <a:lnTo>
                    <a:pt x="336" y="1760"/>
                  </a:lnTo>
                  <a:lnTo>
                    <a:pt x="253" y="1749"/>
                  </a:lnTo>
                  <a:lnTo>
                    <a:pt x="169" y="1738"/>
                  </a:lnTo>
                  <a:lnTo>
                    <a:pt x="85" y="1724"/>
                  </a:lnTo>
                  <a:lnTo>
                    <a:pt x="0" y="1711"/>
                  </a:lnTo>
                  <a:lnTo>
                    <a:pt x="3" y="1664"/>
                  </a:lnTo>
                  <a:lnTo>
                    <a:pt x="8" y="1619"/>
                  </a:lnTo>
                  <a:lnTo>
                    <a:pt x="14" y="1573"/>
                  </a:lnTo>
                  <a:lnTo>
                    <a:pt x="19" y="1528"/>
                  </a:lnTo>
                  <a:lnTo>
                    <a:pt x="26" y="1484"/>
                  </a:lnTo>
                  <a:lnTo>
                    <a:pt x="32" y="1439"/>
                  </a:lnTo>
                  <a:lnTo>
                    <a:pt x="39" y="1394"/>
                  </a:lnTo>
                  <a:lnTo>
                    <a:pt x="46" y="1349"/>
                  </a:lnTo>
                  <a:lnTo>
                    <a:pt x="53" y="1306"/>
                  </a:lnTo>
                  <a:lnTo>
                    <a:pt x="58" y="1261"/>
                  </a:lnTo>
                  <a:lnTo>
                    <a:pt x="65" y="1217"/>
                  </a:lnTo>
                  <a:lnTo>
                    <a:pt x="71" y="1172"/>
                  </a:lnTo>
                  <a:lnTo>
                    <a:pt x="77" y="1127"/>
                  </a:lnTo>
                  <a:lnTo>
                    <a:pt x="81" y="1084"/>
                  </a:lnTo>
                  <a:lnTo>
                    <a:pt x="86" y="1039"/>
                  </a:lnTo>
                  <a:lnTo>
                    <a:pt x="90" y="994"/>
                  </a:lnTo>
                  <a:lnTo>
                    <a:pt x="90" y="993"/>
                  </a:lnTo>
                  <a:lnTo>
                    <a:pt x="91" y="993"/>
                  </a:lnTo>
                  <a:lnTo>
                    <a:pt x="92" y="992"/>
                  </a:lnTo>
                  <a:lnTo>
                    <a:pt x="93" y="991"/>
                  </a:lnTo>
                  <a:lnTo>
                    <a:pt x="94" y="991"/>
                  </a:lnTo>
                  <a:lnTo>
                    <a:pt x="95" y="991"/>
                  </a:lnTo>
                  <a:lnTo>
                    <a:pt x="96" y="990"/>
                  </a:lnTo>
                  <a:lnTo>
                    <a:pt x="98" y="988"/>
                  </a:lnTo>
                  <a:lnTo>
                    <a:pt x="99" y="988"/>
                  </a:lnTo>
                  <a:lnTo>
                    <a:pt x="100" y="988"/>
                  </a:lnTo>
                  <a:lnTo>
                    <a:pt x="100" y="982"/>
                  </a:lnTo>
                  <a:lnTo>
                    <a:pt x="102" y="964"/>
                  </a:lnTo>
                  <a:lnTo>
                    <a:pt x="106" y="938"/>
                  </a:lnTo>
                  <a:lnTo>
                    <a:pt x="110" y="902"/>
                  </a:lnTo>
                  <a:lnTo>
                    <a:pt x="115" y="862"/>
                  </a:lnTo>
                  <a:lnTo>
                    <a:pt x="121" y="816"/>
                  </a:lnTo>
                  <a:lnTo>
                    <a:pt x="127" y="767"/>
                  </a:lnTo>
                  <a:lnTo>
                    <a:pt x="134" y="716"/>
                  </a:lnTo>
                  <a:lnTo>
                    <a:pt x="140" y="664"/>
                  </a:lnTo>
                  <a:lnTo>
                    <a:pt x="147" y="615"/>
                  </a:lnTo>
                  <a:lnTo>
                    <a:pt x="153" y="569"/>
                  </a:lnTo>
                  <a:lnTo>
                    <a:pt x="157" y="529"/>
                  </a:lnTo>
                  <a:lnTo>
                    <a:pt x="162" y="493"/>
                  </a:lnTo>
                  <a:lnTo>
                    <a:pt x="165" y="467"/>
                  </a:lnTo>
                  <a:lnTo>
                    <a:pt x="168" y="450"/>
                  </a:lnTo>
                  <a:lnTo>
                    <a:pt x="169" y="444"/>
                  </a:lnTo>
                  <a:lnTo>
                    <a:pt x="169" y="443"/>
                  </a:lnTo>
                  <a:lnTo>
                    <a:pt x="169" y="442"/>
                  </a:lnTo>
                  <a:lnTo>
                    <a:pt x="170" y="440"/>
                  </a:lnTo>
                  <a:lnTo>
                    <a:pt x="171" y="438"/>
                  </a:lnTo>
                  <a:lnTo>
                    <a:pt x="172" y="436"/>
                  </a:lnTo>
                  <a:lnTo>
                    <a:pt x="173" y="434"/>
                  </a:lnTo>
                  <a:lnTo>
                    <a:pt x="175" y="431"/>
                  </a:lnTo>
                  <a:lnTo>
                    <a:pt x="176" y="429"/>
                  </a:lnTo>
                  <a:lnTo>
                    <a:pt x="177" y="426"/>
                  </a:lnTo>
                  <a:lnTo>
                    <a:pt x="178" y="423"/>
                  </a:lnTo>
                  <a:lnTo>
                    <a:pt x="179" y="421"/>
                  </a:lnTo>
                  <a:lnTo>
                    <a:pt x="180" y="419"/>
                  </a:lnTo>
                  <a:lnTo>
                    <a:pt x="182" y="416"/>
                  </a:lnTo>
                  <a:lnTo>
                    <a:pt x="183" y="415"/>
                  </a:lnTo>
                  <a:lnTo>
                    <a:pt x="183" y="414"/>
                  </a:lnTo>
                  <a:lnTo>
                    <a:pt x="184" y="414"/>
                  </a:lnTo>
                  <a:lnTo>
                    <a:pt x="184" y="408"/>
                  </a:lnTo>
                  <a:lnTo>
                    <a:pt x="185" y="396"/>
                  </a:lnTo>
                  <a:lnTo>
                    <a:pt x="187" y="375"/>
                  </a:lnTo>
                  <a:lnTo>
                    <a:pt x="191" y="349"/>
                  </a:lnTo>
                  <a:lnTo>
                    <a:pt x="194" y="318"/>
                  </a:lnTo>
                  <a:lnTo>
                    <a:pt x="198" y="283"/>
                  </a:lnTo>
                  <a:lnTo>
                    <a:pt x="202" y="245"/>
                  </a:lnTo>
                  <a:lnTo>
                    <a:pt x="207" y="207"/>
                  </a:lnTo>
                  <a:lnTo>
                    <a:pt x="211" y="168"/>
                  </a:lnTo>
                  <a:lnTo>
                    <a:pt x="216" y="130"/>
                  </a:lnTo>
                  <a:lnTo>
                    <a:pt x="219" y="96"/>
                  </a:lnTo>
                  <a:lnTo>
                    <a:pt x="223" y="65"/>
                  </a:lnTo>
                  <a:lnTo>
                    <a:pt x="226" y="38"/>
                  </a:lnTo>
                  <a:lnTo>
                    <a:pt x="229" y="18"/>
                  </a:lnTo>
                  <a:lnTo>
                    <a:pt x="230" y="5"/>
                  </a:lnTo>
                  <a:lnTo>
                    <a:pt x="231" y="0"/>
                  </a:lnTo>
                  <a:lnTo>
                    <a:pt x="282" y="5"/>
                  </a:lnTo>
                  <a:lnTo>
                    <a:pt x="333" y="11"/>
                  </a:lnTo>
                  <a:lnTo>
                    <a:pt x="384" y="17"/>
                  </a:lnTo>
                  <a:lnTo>
                    <a:pt x="436" y="22"/>
                  </a:lnTo>
                  <a:lnTo>
                    <a:pt x="486" y="29"/>
                  </a:lnTo>
                  <a:lnTo>
                    <a:pt x="536" y="35"/>
                  </a:lnTo>
                  <a:lnTo>
                    <a:pt x="586" y="41"/>
                  </a:lnTo>
                  <a:lnTo>
                    <a:pt x="637" y="48"/>
                  </a:lnTo>
                  <a:lnTo>
                    <a:pt x="686" y="53"/>
                  </a:lnTo>
                  <a:lnTo>
                    <a:pt x="737" y="59"/>
                  </a:lnTo>
                  <a:lnTo>
                    <a:pt x="786" y="65"/>
                  </a:lnTo>
                  <a:lnTo>
                    <a:pt x="836" y="72"/>
                  </a:lnTo>
                  <a:lnTo>
                    <a:pt x="886" y="77"/>
                  </a:lnTo>
                  <a:lnTo>
                    <a:pt x="936" y="83"/>
                  </a:lnTo>
                  <a:lnTo>
                    <a:pt x="986" y="89"/>
                  </a:lnTo>
                  <a:lnTo>
                    <a:pt x="1037" y="9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4" name="Freeform 32"/>
            <p:cNvSpPr>
              <a:spLocks/>
            </p:cNvSpPr>
            <p:nvPr/>
          </p:nvSpPr>
          <p:spPr bwMode="auto">
            <a:xfrm>
              <a:off x="4720" y="1997"/>
              <a:ext cx="97" cy="151"/>
            </a:xfrm>
            <a:custGeom>
              <a:avLst/>
              <a:gdLst>
                <a:gd name="T0" fmla="*/ 3 w 291"/>
                <a:gd name="T1" fmla="*/ 1 h 452"/>
                <a:gd name="T2" fmla="*/ 2 w 291"/>
                <a:gd name="T3" fmla="*/ 1 h 452"/>
                <a:gd name="T4" fmla="*/ 2 w 291"/>
                <a:gd name="T5" fmla="*/ 2 h 452"/>
                <a:gd name="T6" fmla="*/ 2 w 291"/>
                <a:gd name="T7" fmla="*/ 3 h 452"/>
                <a:gd name="T8" fmla="*/ 3 w 291"/>
                <a:gd name="T9" fmla="*/ 4 h 452"/>
                <a:gd name="T10" fmla="*/ 3 w 291"/>
                <a:gd name="T11" fmla="*/ 4 h 452"/>
                <a:gd name="T12" fmla="*/ 3 w 291"/>
                <a:gd name="T13" fmla="*/ 5 h 452"/>
                <a:gd name="T14" fmla="*/ 3 w 291"/>
                <a:gd name="T15" fmla="*/ 5 h 452"/>
                <a:gd name="T16" fmla="*/ 4 w 291"/>
                <a:gd name="T17" fmla="*/ 5 h 452"/>
                <a:gd name="T18" fmla="*/ 4 w 291"/>
                <a:gd name="T19" fmla="*/ 6 h 452"/>
                <a:gd name="T20" fmla="*/ 5 w 291"/>
                <a:gd name="T21" fmla="*/ 7 h 452"/>
                <a:gd name="T22" fmla="*/ 5 w 291"/>
                <a:gd name="T23" fmla="*/ 7 h 452"/>
                <a:gd name="T24" fmla="*/ 6 w 291"/>
                <a:gd name="T25" fmla="*/ 8 h 452"/>
                <a:gd name="T26" fmla="*/ 6 w 291"/>
                <a:gd name="T27" fmla="*/ 8 h 452"/>
                <a:gd name="T28" fmla="*/ 6 w 291"/>
                <a:gd name="T29" fmla="*/ 9 h 452"/>
                <a:gd name="T30" fmla="*/ 7 w 291"/>
                <a:gd name="T31" fmla="*/ 9 h 452"/>
                <a:gd name="T32" fmla="*/ 7 w 291"/>
                <a:gd name="T33" fmla="*/ 10 h 452"/>
                <a:gd name="T34" fmla="*/ 7 w 291"/>
                <a:gd name="T35" fmla="*/ 10 h 452"/>
                <a:gd name="T36" fmla="*/ 8 w 291"/>
                <a:gd name="T37" fmla="*/ 10 h 452"/>
                <a:gd name="T38" fmla="*/ 8 w 291"/>
                <a:gd name="T39" fmla="*/ 11 h 452"/>
                <a:gd name="T40" fmla="*/ 9 w 291"/>
                <a:gd name="T41" fmla="*/ 11 h 452"/>
                <a:gd name="T42" fmla="*/ 10 w 291"/>
                <a:gd name="T43" fmla="*/ 11 h 452"/>
                <a:gd name="T44" fmla="*/ 10 w 291"/>
                <a:gd name="T45" fmla="*/ 12 h 452"/>
                <a:gd name="T46" fmla="*/ 10 w 291"/>
                <a:gd name="T47" fmla="*/ 13 h 452"/>
                <a:gd name="T48" fmla="*/ 10 w 291"/>
                <a:gd name="T49" fmla="*/ 14 h 452"/>
                <a:gd name="T50" fmla="*/ 11 w 291"/>
                <a:gd name="T51" fmla="*/ 15 h 452"/>
                <a:gd name="T52" fmla="*/ 11 w 291"/>
                <a:gd name="T53" fmla="*/ 15 h 452"/>
                <a:gd name="T54" fmla="*/ 10 w 291"/>
                <a:gd name="T55" fmla="*/ 15 h 452"/>
                <a:gd name="T56" fmla="*/ 9 w 291"/>
                <a:gd name="T57" fmla="*/ 16 h 452"/>
                <a:gd name="T58" fmla="*/ 7 w 291"/>
                <a:gd name="T59" fmla="*/ 16 h 452"/>
                <a:gd name="T60" fmla="*/ 6 w 291"/>
                <a:gd name="T61" fmla="*/ 17 h 452"/>
                <a:gd name="T62" fmla="*/ 5 w 291"/>
                <a:gd name="T63" fmla="*/ 17 h 452"/>
                <a:gd name="T64" fmla="*/ 4 w 291"/>
                <a:gd name="T65" fmla="*/ 15 h 452"/>
                <a:gd name="T66" fmla="*/ 3 w 291"/>
                <a:gd name="T67" fmla="*/ 12 h 452"/>
                <a:gd name="T68" fmla="*/ 2 w 291"/>
                <a:gd name="T69" fmla="*/ 9 h 452"/>
                <a:gd name="T70" fmla="*/ 1 w 291"/>
                <a:gd name="T71" fmla="*/ 6 h 452"/>
                <a:gd name="T72" fmla="*/ 0 w 291"/>
                <a:gd name="T73" fmla="*/ 3 h 452"/>
                <a:gd name="T74" fmla="*/ 0 w 291"/>
                <a:gd name="T75" fmla="*/ 1 h 452"/>
                <a:gd name="T76" fmla="*/ 0 w 291"/>
                <a:gd name="T77" fmla="*/ 0 h 452"/>
                <a:gd name="T78" fmla="*/ 1 w 291"/>
                <a:gd name="T79" fmla="*/ 0 h 452"/>
                <a:gd name="T80" fmla="*/ 1 w 291"/>
                <a:gd name="T81" fmla="*/ 0 h 452"/>
                <a:gd name="T82" fmla="*/ 2 w 291"/>
                <a:gd name="T83" fmla="*/ 0 h 452"/>
                <a:gd name="T84" fmla="*/ 3 w 291"/>
                <a:gd name="T85" fmla="*/ 0 h 45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91"/>
                <a:gd name="T130" fmla="*/ 0 h 452"/>
                <a:gd name="T131" fmla="*/ 291 w 291"/>
                <a:gd name="T132" fmla="*/ 452 h 45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91" h="452">
                  <a:moveTo>
                    <a:pt x="76" y="5"/>
                  </a:moveTo>
                  <a:lnTo>
                    <a:pt x="73" y="10"/>
                  </a:lnTo>
                  <a:lnTo>
                    <a:pt x="71" y="16"/>
                  </a:lnTo>
                  <a:lnTo>
                    <a:pt x="70" y="23"/>
                  </a:lnTo>
                  <a:lnTo>
                    <a:pt x="67" y="31"/>
                  </a:lnTo>
                  <a:lnTo>
                    <a:pt x="66" y="38"/>
                  </a:lnTo>
                  <a:lnTo>
                    <a:pt x="65" y="46"/>
                  </a:lnTo>
                  <a:lnTo>
                    <a:pt x="64" y="54"/>
                  </a:lnTo>
                  <a:lnTo>
                    <a:pt x="63" y="61"/>
                  </a:lnTo>
                  <a:lnTo>
                    <a:pt x="63" y="68"/>
                  </a:lnTo>
                  <a:lnTo>
                    <a:pt x="63" y="75"/>
                  </a:lnTo>
                  <a:lnTo>
                    <a:pt x="63" y="82"/>
                  </a:lnTo>
                  <a:lnTo>
                    <a:pt x="64" y="87"/>
                  </a:lnTo>
                  <a:lnTo>
                    <a:pt x="66" y="92"/>
                  </a:lnTo>
                  <a:lnTo>
                    <a:pt x="69" y="97"/>
                  </a:lnTo>
                  <a:lnTo>
                    <a:pt x="72" y="100"/>
                  </a:lnTo>
                  <a:lnTo>
                    <a:pt x="77" y="102"/>
                  </a:lnTo>
                  <a:lnTo>
                    <a:pt x="78" y="114"/>
                  </a:lnTo>
                  <a:lnTo>
                    <a:pt x="80" y="123"/>
                  </a:lnTo>
                  <a:lnTo>
                    <a:pt x="82" y="130"/>
                  </a:lnTo>
                  <a:lnTo>
                    <a:pt x="84" y="135"/>
                  </a:lnTo>
                  <a:lnTo>
                    <a:pt x="85" y="137"/>
                  </a:lnTo>
                  <a:lnTo>
                    <a:pt x="87" y="138"/>
                  </a:lnTo>
                  <a:lnTo>
                    <a:pt x="88" y="139"/>
                  </a:lnTo>
                  <a:lnTo>
                    <a:pt x="90" y="139"/>
                  </a:lnTo>
                  <a:lnTo>
                    <a:pt x="93" y="140"/>
                  </a:lnTo>
                  <a:lnTo>
                    <a:pt x="96" y="141"/>
                  </a:lnTo>
                  <a:lnTo>
                    <a:pt x="100" y="144"/>
                  </a:lnTo>
                  <a:lnTo>
                    <a:pt x="103" y="147"/>
                  </a:lnTo>
                  <a:lnTo>
                    <a:pt x="108" y="153"/>
                  </a:lnTo>
                  <a:lnTo>
                    <a:pt x="113" y="162"/>
                  </a:lnTo>
                  <a:lnTo>
                    <a:pt x="119" y="174"/>
                  </a:lnTo>
                  <a:lnTo>
                    <a:pt x="127" y="190"/>
                  </a:lnTo>
                  <a:lnTo>
                    <a:pt x="132" y="193"/>
                  </a:lnTo>
                  <a:lnTo>
                    <a:pt x="136" y="198"/>
                  </a:lnTo>
                  <a:lnTo>
                    <a:pt x="140" y="202"/>
                  </a:lnTo>
                  <a:lnTo>
                    <a:pt x="143" y="206"/>
                  </a:lnTo>
                  <a:lnTo>
                    <a:pt x="147" y="209"/>
                  </a:lnTo>
                  <a:lnTo>
                    <a:pt x="149" y="214"/>
                  </a:lnTo>
                  <a:lnTo>
                    <a:pt x="153" y="217"/>
                  </a:lnTo>
                  <a:lnTo>
                    <a:pt x="155" y="221"/>
                  </a:lnTo>
                  <a:lnTo>
                    <a:pt x="158" y="224"/>
                  </a:lnTo>
                  <a:lnTo>
                    <a:pt x="162" y="229"/>
                  </a:lnTo>
                  <a:lnTo>
                    <a:pt x="164" y="232"/>
                  </a:lnTo>
                  <a:lnTo>
                    <a:pt x="168" y="236"/>
                  </a:lnTo>
                  <a:lnTo>
                    <a:pt x="172" y="240"/>
                  </a:lnTo>
                  <a:lnTo>
                    <a:pt x="176" y="245"/>
                  </a:lnTo>
                  <a:lnTo>
                    <a:pt x="181" y="248"/>
                  </a:lnTo>
                  <a:lnTo>
                    <a:pt x="187" y="254"/>
                  </a:lnTo>
                  <a:lnTo>
                    <a:pt x="187" y="257"/>
                  </a:lnTo>
                  <a:lnTo>
                    <a:pt x="188" y="261"/>
                  </a:lnTo>
                  <a:lnTo>
                    <a:pt x="191" y="264"/>
                  </a:lnTo>
                  <a:lnTo>
                    <a:pt x="193" y="268"/>
                  </a:lnTo>
                  <a:lnTo>
                    <a:pt x="196" y="270"/>
                  </a:lnTo>
                  <a:lnTo>
                    <a:pt x="200" y="272"/>
                  </a:lnTo>
                  <a:lnTo>
                    <a:pt x="203" y="275"/>
                  </a:lnTo>
                  <a:lnTo>
                    <a:pt x="208" y="278"/>
                  </a:lnTo>
                  <a:lnTo>
                    <a:pt x="212" y="280"/>
                  </a:lnTo>
                  <a:lnTo>
                    <a:pt x="218" y="284"/>
                  </a:lnTo>
                  <a:lnTo>
                    <a:pt x="224" y="287"/>
                  </a:lnTo>
                  <a:lnTo>
                    <a:pt x="231" y="291"/>
                  </a:lnTo>
                  <a:lnTo>
                    <a:pt x="238" y="294"/>
                  </a:lnTo>
                  <a:lnTo>
                    <a:pt x="246" y="300"/>
                  </a:lnTo>
                  <a:lnTo>
                    <a:pt x="254" y="305"/>
                  </a:lnTo>
                  <a:lnTo>
                    <a:pt x="263" y="311"/>
                  </a:lnTo>
                  <a:lnTo>
                    <a:pt x="263" y="308"/>
                  </a:lnTo>
                  <a:lnTo>
                    <a:pt x="265" y="307"/>
                  </a:lnTo>
                  <a:lnTo>
                    <a:pt x="266" y="309"/>
                  </a:lnTo>
                  <a:lnTo>
                    <a:pt x="269" y="314"/>
                  </a:lnTo>
                  <a:lnTo>
                    <a:pt x="271" y="319"/>
                  </a:lnTo>
                  <a:lnTo>
                    <a:pt x="273" y="328"/>
                  </a:lnTo>
                  <a:lnTo>
                    <a:pt x="276" y="337"/>
                  </a:lnTo>
                  <a:lnTo>
                    <a:pt x="278" y="346"/>
                  </a:lnTo>
                  <a:lnTo>
                    <a:pt x="280" y="356"/>
                  </a:lnTo>
                  <a:lnTo>
                    <a:pt x="282" y="365"/>
                  </a:lnTo>
                  <a:lnTo>
                    <a:pt x="285" y="376"/>
                  </a:lnTo>
                  <a:lnTo>
                    <a:pt x="286" y="385"/>
                  </a:lnTo>
                  <a:lnTo>
                    <a:pt x="288" y="393"/>
                  </a:lnTo>
                  <a:lnTo>
                    <a:pt x="289" y="400"/>
                  </a:lnTo>
                  <a:lnTo>
                    <a:pt x="289" y="404"/>
                  </a:lnTo>
                  <a:lnTo>
                    <a:pt x="291" y="408"/>
                  </a:lnTo>
                  <a:lnTo>
                    <a:pt x="288" y="408"/>
                  </a:lnTo>
                  <a:lnTo>
                    <a:pt x="282" y="409"/>
                  </a:lnTo>
                  <a:lnTo>
                    <a:pt x="274" y="411"/>
                  </a:lnTo>
                  <a:lnTo>
                    <a:pt x="264" y="414"/>
                  </a:lnTo>
                  <a:lnTo>
                    <a:pt x="251" y="417"/>
                  </a:lnTo>
                  <a:lnTo>
                    <a:pt x="238" y="422"/>
                  </a:lnTo>
                  <a:lnTo>
                    <a:pt x="223" y="425"/>
                  </a:lnTo>
                  <a:lnTo>
                    <a:pt x="208" y="430"/>
                  </a:lnTo>
                  <a:lnTo>
                    <a:pt x="192" y="433"/>
                  </a:lnTo>
                  <a:lnTo>
                    <a:pt x="177" y="437"/>
                  </a:lnTo>
                  <a:lnTo>
                    <a:pt x="163" y="441"/>
                  </a:lnTo>
                  <a:lnTo>
                    <a:pt x="150" y="445"/>
                  </a:lnTo>
                  <a:lnTo>
                    <a:pt x="140" y="447"/>
                  </a:lnTo>
                  <a:lnTo>
                    <a:pt x="132" y="449"/>
                  </a:lnTo>
                  <a:lnTo>
                    <a:pt x="126" y="450"/>
                  </a:lnTo>
                  <a:lnTo>
                    <a:pt x="125" y="452"/>
                  </a:lnTo>
                  <a:lnTo>
                    <a:pt x="116" y="426"/>
                  </a:lnTo>
                  <a:lnTo>
                    <a:pt x="108" y="401"/>
                  </a:lnTo>
                  <a:lnTo>
                    <a:pt x="100" y="376"/>
                  </a:lnTo>
                  <a:lnTo>
                    <a:pt x="92" y="349"/>
                  </a:lnTo>
                  <a:lnTo>
                    <a:pt x="82" y="323"/>
                  </a:lnTo>
                  <a:lnTo>
                    <a:pt x="74" y="295"/>
                  </a:lnTo>
                  <a:lnTo>
                    <a:pt x="65" y="268"/>
                  </a:lnTo>
                  <a:lnTo>
                    <a:pt x="57" y="241"/>
                  </a:lnTo>
                  <a:lnTo>
                    <a:pt x="49" y="213"/>
                  </a:lnTo>
                  <a:lnTo>
                    <a:pt x="41" y="185"/>
                  </a:lnTo>
                  <a:lnTo>
                    <a:pt x="33" y="157"/>
                  </a:lnTo>
                  <a:lnTo>
                    <a:pt x="25" y="130"/>
                  </a:lnTo>
                  <a:lnTo>
                    <a:pt x="18" y="102"/>
                  </a:lnTo>
                  <a:lnTo>
                    <a:pt x="11" y="75"/>
                  </a:lnTo>
                  <a:lnTo>
                    <a:pt x="5" y="47"/>
                  </a:lnTo>
                  <a:lnTo>
                    <a:pt x="0" y="21"/>
                  </a:lnTo>
                  <a:lnTo>
                    <a:pt x="1" y="15"/>
                  </a:lnTo>
                  <a:lnTo>
                    <a:pt x="3" y="10"/>
                  </a:lnTo>
                  <a:lnTo>
                    <a:pt x="7" y="7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34" y="0"/>
                  </a:lnTo>
                  <a:lnTo>
                    <a:pt x="40" y="0"/>
                  </a:lnTo>
                  <a:lnTo>
                    <a:pt x="46" y="1"/>
                  </a:lnTo>
                  <a:lnTo>
                    <a:pt x="51" y="1"/>
                  </a:lnTo>
                  <a:lnTo>
                    <a:pt x="57" y="2"/>
                  </a:lnTo>
                  <a:lnTo>
                    <a:pt x="63" y="2"/>
                  </a:lnTo>
                  <a:lnTo>
                    <a:pt x="69" y="4"/>
                  </a:lnTo>
                  <a:lnTo>
                    <a:pt x="76" y="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5" name="Freeform 33"/>
            <p:cNvSpPr>
              <a:spLocks/>
            </p:cNvSpPr>
            <p:nvPr/>
          </p:nvSpPr>
          <p:spPr bwMode="auto">
            <a:xfrm>
              <a:off x="4403" y="2004"/>
              <a:ext cx="419" cy="289"/>
            </a:xfrm>
            <a:custGeom>
              <a:avLst/>
              <a:gdLst>
                <a:gd name="T0" fmla="*/ 37 w 1256"/>
                <a:gd name="T1" fmla="*/ 6 h 866"/>
                <a:gd name="T2" fmla="*/ 39 w 1256"/>
                <a:gd name="T3" fmla="*/ 13 h 866"/>
                <a:gd name="T4" fmla="*/ 41 w 1256"/>
                <a:gd name="T5" fmla="*/ 16 h 866"/>
                <a:gd name="T6" fmla="*/ 45 w 1256"/>
                <a:gd name="T7" fmla="*/ 15 h 866"/>
                <a:gd name="T8" fmla="*/ 46 w 1256"/>
                <a:gd name="T9" fmla="*/ 14 h 866"/>
                <a:gd name="T10" fmla="*/ 47 w 1256"/>
                <a:gd name="T11" fmla="*/ 16 h 866"/>
                <a:gd name="T12" fmla="*/ 46 w 1256"/>
                <a:gd name="T13" fmla="*/ 17 h 866"/>
                <a:gd name="T14" fmla="*/ 46 w 1256"/>
                <a:gd name="T15" fmla="*/ 19 h 866"/>
                <a:gd name="T16" fmla="*/ 45 w 1256"/>
                <a:gd name="T17" fmla="*/ 21 h 866"/>
                <a:gd name="T18" fmla="*/ 44 w 1256"/>
                <a:gd name="T19" fmla="*/ 24 h 866"/>
                <a:gd name="T20" fmla="*/ 43 w 1256"/>
                <a:gd name="T21" fmla="*/ 26 h 866"/>
                <a:gd name="T22" fmla="*/ 42 w 1256"/>
                <a:gd name="T23" fmla="*/ 29 h 866"/>
                <a:gd name="T24" fmla="*/ 42 w 1256"/>
                <a:gd name="T25" fmla="*/ 31 h 866"/>
                <a:gd name="T26" fmla="*/ 41 w 1256"/>
                <a:gd name="T27" fmla="*/ 31 h 866"/>
                <a:gd name="T28" fmla="*/ 41 w 1256"/>
                <a:gd name="T29" fmla="*/ 26 h 866"/>
                <a:gd name="T30" fmla="*/ 42 w 1256"/>
                <a:gd name="T31" fmla="*/ 22 h 866"/>
                <a:gd name="T32" fmla="*/ 41 w 1256"/>
                <a:gd name="T33" fmla="*/ 22 h 866"/>
                <a:gd name="T34" fmla="*/ 40 w 1256"/>
                <a:gd name="T35" fmla="*/ 22 h 866"/>
                <a:gd name="T36" fmla="*/ 39 w 1256"/>
                <a:gd name="T37" fmla="*/ 21 h 866"/>
                <a:gd name="T38" fmla="*/ 38 w 1256"/>
                <a:gd name="T39" fmla="*/ 19 h 866"/>
                <a:gd name="T40" fmla="*/ 36 w 1256"/>
                <a:gd name="T41" fmla="*/ 18 h 866"/>
                <a:gd name="T42" fmla="*/ 36 w 1256"/>
                <a:gd name="T43" fmla="*/ 15 h 866"/>
                <a:gd name="T44" fmla="*/ 36 w 1256"/>
                <a:gd name="T45" fmla="*/ 13 h 866"/>
                <a:gd name="T46" fmla="*/ 36 w 1256"/>
                <a:gd name="T47" fmla="*/ 11 h 866"/>
                <a:gd name="T48" fmla="*/ 35 w 1256"/>
                <a:gd name="T49" fmla="*/ 9 h 866"/>
                <a:gd name="T50" fmla="*/ 35 w 1256"/>
                <a:gd name="T51" fmla="*/ 6 h 866"/>
                <a:gd name="T52" fmla="*/ 35 w 1256"/>
                <a:gd name="T53" fmla="*/ 3 h 866"/>
                <a:gd name="T54" fmla="*/ 35 w 1256"/>
                <a:gd name="T55" fmla="*/ 2 h 866"/>
                <a:gd name="T56" fmla="*/ 34 w 1256"/>
                <a:gd name="T57" fmla="*/ 3 h 866"/>
                <a:gd name="T58" fmla="*/ 33 w 1256"/>
                <a:gd name="T59" fmla="*/ 4 h 866"/>
                <a:gd name="T60" fmla="*/ 33 w 1256"/>
                <a:gd name="T61" fmla="*/ 5 h 866"/>
                <a:gd name="T62" fmla="*/ 32 w 1256"/>
                <a:gd name="T63" fmla="*/ 6 h 866"/>
                <a:gd name="T64" fmla="*/ 31 w 1256"/>
                <a:gd name="T65" fmla="*/ 11 h 866"/>
                <a:gd name="T66" fmla="*/ 31 w 1256"/>
                <a:gd name="T67" fmla="*/ 16 h 866"/>
                <a:gd name="T68" fmla="*/ 32 w 1256"/>
                <a:gd name="T69" fmla="*/ 18 h 866"/>
                <a:gd name="T70" fmla="*/ 34 w 1256"/>
                <a:gd name="T71" fmla="*/ 19 h 866"/>
                <a:gd name="T72" fmla="*/ 33 w 1256"/>
                <a:gd name="T73" fmla="*/ 20 h 866"/>
                <a:gd name="T74" fmla="*/ 35 w 1256"/>
                <a:gd name="T75" fmla="*/ 22 h 866"/>
                <a:gd name="T76" fmla="*/ 34 w 1256"/>
                <a:gd name="T77" fmla="*/ 24 h 866"/>
                <a:gd name="T78" fmla="*/ 32 w 1256"/>
                <a:gd name="T79" fmla="*/ 23 h 866"/>
                <a:gd name="T80" fmla="*/ 30 w 1256"/>
                <a:gd name="T81" fmla="*/ 22 h 866"/>
                <a:gd name="T82" fmla="*/ 29 w 1256"/>
                <a:gd name="T83" fmla="*/ 22 h 866"/>
                <a:gd name="T84" fmla="*/ 28 w 1256"/>
                <a:gd name="T85" fmla="*/ 21 h 866"/>
                <a:gd name="T86" fmla="*/ 27 w 1256"/>
                <a:gd name="T87" fmla="*/ 20 h 866"/>
                <a:gd name="T88" fmla="*/ 26 w 1256"/>
                <a:gd name="T89" fmla="*/ 21 h 866"/>
                <a:gd name="T90" fmla="*/ 25 w 1256"/>
                <a:gd name="T91" fmla="*/ 19 h 866"/>
                <a:gd name="T92" fmla="*/ 26 w 1256"/>
                <a:gd name="T93" fmla="*/ 16 h 866"/>
                <a:gd name="T94" fmla="*/ 27 w 1256"/>
                <a:gd name="T95" fmla="*/ 13 h 866"/>
                <a:gd name="T96" fmla="*/ 27 w 1256"/>
                <a:gd name="T97" fmla="*/ 10 h 866"/>
                <a:gd name="T98" fmla="*/ 27 w 1256"/>
                <a:gd name="T99" fmla="*/ 8 h 866"/>
                <a:gd name="T100" fmla="*/ 25 w 1256"/>
                <a:gd name="T101" fmla="*/ 9 h 866"/>
                <a:gd name="T102" fmla="*/ 22 w 1256"/>
                <a:gd name="T103" fmla="*/ 8 h 866"/>
                <a:gd name="T104" fmla="*/ 19 w 1256"/>
                <a:gd name="T105" fmla="*/ 7 h 866"/>
                <a:gd name="T106" fmla="*/ 15 w 1256"/>
                <a:gd name="T107" fmla="*/ 7 h 866"/>
                <a:gd name="T108" fmla="*/ 11 w 1256"/>
                <a:gd name="T109" fmla="*/ 8 h 866"/>
                <a:gd name="T110" fmla="*/ 9 w 1256"/>
                <a:gd name="T111" fmla="*/ 9 h 866"/>
                <a:gd name="T112" fmla="*/ 6 w 1256"/>
                <a:gd name="T113" fmla="*/ 10 h 866"/>
                <a:gd name="T114" fmla="*/ 4 w 1256"/>
                <a:gd name="T115" fmla="*/ 12 h 866"/>
                <a:gd name="T116" fmla="*/ 2 w 1256"/>
                <a:gd name="T117" fmla="*/ 15 h 866"/>
                <a:gd name="T118" fmla="*/ 1 w 1256"/>
                <a:gd name="T119" fmla="*/ 14 h 866"/>
                <a:gd name="T120" fmla="*/ 0 w 1256"/>
                <a:gd name="T121" fmla="*/ 10 h 866"/>
                <a:gd name="T122" fmla="*/ 3 w 1256"/>
                <a:gd name="T123" fmla="*/ 8 h 866"/>
                <a:gd name="T124" fmla="*/ 24 w 1256"/>
                <a:gd name="T125" fmla="*/ 3 h 86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56"/>
                <a:gd name="T190" fmla="*/ 0 h 866"/>
                <a:gd name="T191" fmla="*/ 1256 w 1256"/>
                <a:gd name="T192" fmla="*/ 866 h 86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56" h="866">
                  <a:moveTo>
                    <a:pt x="952" y="0"/>
                  </a:moveTo>
                  <a:lnTo>
                    <a:pt x="957" y="26"/>
                  </a:lnTo>
                  <a:lnTo>
                    <a:pt x="963" y="54"/>
                  </a:lnTo>
                  <a:lnTo>
                    <a:pt x="970" y="81"/>
                  </a:lnTo>
                  <a:lnTo>
                    <a:pt x="977" y="109"/>
                  </a:lnTo>
                  <a:lnTo>
                    <a:pt x="985" y="136"/>
                  </a:lnTo>
                  <a:lnTo>
                    <a:pt x="993" y="164"/>
                  </a:lnTo>
                  <a:lnTo>
                    <a:pt x="1001" y="192"/>
                  </a:lnTo>
                  <a:lnTo>
                    <a:pt x="1009" y="220"/>
                  </a:lnTo>
                  <a:lnTo>
                    <a:pt x="1017" y="247"/>
                  </a:lnTo>
                  <a:lnTo>
                    <a:pt x="1026" y="274"/>
                  </a:lnTo>
                  <a:lnTo>
                    <a:pt x="1034" y="302"/>
                  </a:lnTo>
                  <a:lnTo>
                    <a:pt x="1044" y="328"/>
                  </a:lnTo>
                  <a:lnTo>
                    <a:pt x="1052" y="355"/>
                  </a:lnTo>
                  <a:lnTo>
                    <a:pt x="1060" y="380"/>
                  </a:lnTo>
                  <a:lnTo>
                    <a:pt x="1068" y="405"/>
                  </a:lnTo>
                  <a:lnTo>
                    <a:pt x="1077" y="431"/>
                  </a:lnTo>
                  <a:lnTo>
                    <a:pt x="1078" y="429"/>
                  </a:lnTo>
                  <a:lnTo>
                    <a:pt x="1084" y="428"/>
                  </a:lnTo>
                  <a:lnTo>
                    <a:pt x="1092" y="426"/>
                  </a:lnTo>
                  <a:lnTo>
                    <a:pt x="1102" y="424"/>
                  </a:lnTo>
                  <a:lnTo>
                    <a:pt x="1115" y="420"/>
                  </a:lnTo>
                  <a:lnTo>
                    <a:pt x="1129" y="416"/>
                  </a:lnTo>
                  <a:lnTo>
                    <a:pt x="1144" y="412"/>
                  </a:lnTo>
                  <a:lnTo>
                    <a:pt x="1160" y="409"/>
                  </a:lnTo>
                  <a:lnTo>
                    <a:pt x="1175" y="404"/>
                  </a:lnTo>
                  <a:lnTo>
                    <a:pt x="1190" y="401"/>
                  </a:lnTo>
                  <a:lnTo>
                    <a:pt x="1203" y="396"/>
                  </a:lnTo>
                  <a:lnTo>
                    <a:pt x="1216" y="393"/>
                  </a:lnTo>
                  <a:lnTo>
                    <a:pt x="1226" y="390"/>
                  </a:lnTo>
                  <a:lnTo>
                    <a:pt x="1234" y="388"/>
                  </a:lnTo>
                  <a:lnTo>
                    <a:pt x="1240" y="387"/>
                  </a:lnTo>
                  <a:lnTo>
                    <a:pt x="1243" y="387"/>
                  </a:lnTo>
                  <a:lnTo>
                    <a:pt x="1243" y="386"/>
                  </a:lnTo>
                  <a:lnTo>
                    <a:pt x="1244" y="387"/>
                  </a:lnTo>
                  <a:lnTo>
                    <a:pt x="1245" y="390"/>
                  </a:lnTo>
                  <a:lnTo>
                    <a:pt x="1247" y="394"/>
                  </a:lnTo>
                  <a:lnTo>
                    <a:pt x="1248" y="397"/>
                  </a:lnTo>
                  <a:lnTo>
                    <a:pt x="1251" y="403"/>
                  </a:lnTo>
                  <a:lnTo>
                    <a:pt x="1252" y="408"/>
                  </a:lnTo>
                  <a:lnTo>
                    <a:pt x="1254" y="413"/>
                  </a:lnTo>
                  <a:lnTo>
                    <a:pt x="1255" y="419"/>
                  </a:lnTo>
                  <a:lnTo>
                    <a:pt x="1256" y="426"/>
                  </a:lnTo>
                  <a:lnTo>
                    <a:pt x="1256" y="432"/>
                  </a:lnTo>
                  <a:lnTo>
                    <a:pt x="1256" y="437"/>
                  </a:lnTo>
                  <a:lnTo>
                    <a:pt x="1256" y="443"/>
                  </a:lnTo>
                  <a:lnTo>
                    <a:pt x="1255" y="448"/>
                  </a:lnTo>
                  <a:lnTo>
                    <a:pt x="1254" y="452"/>
                  </a:lnTo>
                  <a:lnTo>
                    <a:pt x="1247" y="458"/>
                  </a:lnTo>
                  <a:lnTo>
                    <a:pt x="1243" y="464"/>
                  </a:lnTo>
                  <a:lnTo>
                    <a:pt x="1239" y="471"/>
                  </a:lnTo>
                  <a:lnTo>
                    <a:pt x="1236" y="478"/>
                  </a:lnTo>
                  <a:lnTo>
                    <a:pt x="1232" y="485"/>
                  </a:lnTo>
                  <a:lnTo>
                    <a:pt x="1231" y="491"/>
                  </a:lnTo>
                  <a:lnTo>
                    <a:pt x="1229" y="498"/>
                  </a:lnTo>
                  <a:lnTo>
                    <a:pt x="1228" y="506"/>
                  </a:lnTo>
                  <a:lnTo>
                    <a:pt x="1226" y="513"/>
                  </a:lnTo>
                  <a:lnTo>
                    <a:pt x="1226" y="521"/>
                  </a:lnTo>
                  <a:lnTo>
                    <a:pt x="1225" y="528"/>
                  </a:lnTo>
                  <a:lnTo>
                    <a:pt x="1225" y="536"/>
                  </a:lnTo>
                  <a:lnTo>
                    <a:pt x="1225" y="543"/>
                  </a:lnTo>
                  <a:lnTo>
                    <a:pt x="1225" y="551"/>
                  </a:lnTo>
                  <a:lnTo>
                    <a:pt x="1224" y="558"/>
                  </a:lnTo>
                  <a:lnTo>
                    <a:pt x="1224" y="566"/>
                  </a:lnTo>
                  <a:lnTo>
                    <a:pt x="1221" y="580"/>
                  </a:lnTo>
                  <a:lnTo>
                    <a:pt x="1217" y="593"/>
                  </a:lnTo>
                  <a:lnTo>
                    <a:pt x="1211" y="605"/>
                  </a:lnTo>
                  <a:lnTo>
                    <a:pt x="1206" y="616"/>
                  </a:lnTo>
                  <a:lnTo>
                    <a:pt x="1199" y="626"/>
                  </a:lnTo>
                  <a:lnTo>
                    <a:pt x="1192" y="635"/>
                  </a:lnTo>
                  <a:lnTo>
                    <a:pt x="1185" y="645"/>
                  </a:lnTo>
                  <a:lnTo>
                    <a:pt x="1178" y="655"/>
                  </a:lnTo>
                  <a:lnTo>
                    <a:pt x="1171" y="664"/>
                  </a:lnTo>
                  <a:lnTo>
                    <a:pt x="1165" y="674"/>
                  </a:lnTo>
                  <a:lnTo>
                    <a:pt x="1160" y="684"/>
                  </a:lnTo>
                  <a:lnTo>
                    <a:pt x="1156" y="696"/>
                  </a:lnTo>
                  <a:lnTo>
                    <a:pt x="1153" y="707"/>
                  </a:lnTo>
                  <a:lnTo>
                    <a:pt x="1153" y="721"/>
                  </a:lnTo>
                  <a:lnTo>
                    <a:pt x="1154" y="736"/>
                  </a:lnTo>
                  <a:lnTo>
                    <a:pt x="1157" y="753"/>
                  </a:lnTo>
                  <a:lnTo>
                    <a:pt x="1154" y="755"/>
                  </a:lnTo>
                  <a:lnTo>
                    <a:pt x="1151" y="759"/>
                  </a:lnTo>
                  <a:lnTo>
                    <a:pt x="1148" y="766"/>
                  </a:lnTo>
                  <a:lnTo>
                    <a:pt x="1146" y="775"/>
                  </a:lnTo>
                  <a:lnTo>
                    <a:pt x="1144" y="784"/>
                  </a:lnTo>
                  <a:lnTo>
                    <a:pt x="1141" y="795"/>
                  </a:lnTo>
                  <a:lnTo>
                    <a:pt x="1139" y="806"/>
                  </a:lnTo>
                  <a:lnTo>
                    <a:pt x="1137" y="818"/>
                  </a:lnTo>
                  <a:lnTo>
                    <a:pt x="1134" y="828"/>
                  </a:lnTo>
                  <a:lnTo>
                    <a:pt x="1132" y="838"/>
                  </a:lnTo>
                  <a:lnTo>
                    <a:pt x="1129" y="848"/>
                  </a:lnTo>
                  <a:lnTo>
                    <a:pt x="1125" y="856"/>
                  </a:lnTo>
                  <a:lnTo>
                    <a:pt x="1121" y="861"/>
                  </a:lnTo>
                  <a:lnTo>
                    <a:pt x="1115" y="865"/>
                  </a:lnTo>
                  <a:lnTo>
                    <a:pt x="1109" y="866"/>
                  </a:lnTo>
                  <a:lnTo>
                    <a:pt x="1103" y="865"/>
                  </a:lnTo>
                  <a:lnTo>
                    <a:pt x="1097" y="852"/>
                  </a:lnTo>
                  <a:lnTo>
                    <a:pt x="1093" y="838"/>
                  </a:lnTo>
                  <a:lnTo>
                    <a:pt x="1092" y="822"/>
                  </a:lnTo>
                  <a:lnTo>
                    <a:pt x="1092" y="805"/>
                  </a:lnTo>
                  <a:lnTo>
                    <a:pt x="1094" y="787"/>
                  </a:lnTo>
                  <a:lnTo>
                    <a:pt x="1098" y="767"/>
                  </a:lnTo>
                  <a:lnTo>
                    <a:pt x="1102" y="748"/>
                  </a:lnTo>
                  <a:lnTo>
                    <a:pt x="1107" y="727"/>
                  </a:lnTo>
                  <a:lnTo>
                    <a:pt x="1113" y="706"/>
                  </a:lnTo>
                  <a:lnTo>
                    <a:pt x="1118" y="687"/>
                  </a:lnTo>
                  <a:lnTo>
                    <a:pt x="1123" y="667"/>
                  </a:lnTo>
                  <a:lnTo>
                    <a:pt x="1129" y="649"/>
                  </a:lnTo>
                  <a:lnTo>
                    <a:pt x="1132" y="632"/>
                  </a:lnTo>
                  <a:lnTo>
                    <a:pt x="1136" y="616"/>
                  </a:lnTo>
                  <a:lnTo>
                    <a:pt x="1138" y="603"/>
                  </a:lnTo>
                  <a:lnTo>
                    <a:pt x="1139" y="591"/>
                  </a:lnTo>
                  <a:lnTo>
                    <a:pt x="1138" y="591"/>
                  </a:lnTo>
                  <a:lnTo>
                    <a:pt x="1137" y="591"/>
                  </a:lnTo>
                  <a:lnTo>
                    <a:pt x="1134" y="593"/>
                  </a:lnTo>
                  <a:lnTo>
                    <a:pt x="1131" y="593"/>
                  </a:lnTo>
                  <a:lnTo>
                    <a:pt x="1128" y="594"/>
                  </a:lnTo>
                  <a:lnTo>
                    <a:pt x="1123" y="595"/>
                  </a:lnTo>
                  <a:lnTo>
                    <a:pt x="1118" y="596"/>
                  </a:lnTo>
                  <a:lnTo>
                    <a:pt x="1115" y="597"/>
                  </a:lnTo>
                  <a:lnTo>
                    <a:pt x="1110" y="598"/>
                  </a:lnTo>
                  <a:lnTo>
                    <a:pt x="1106" y="599"/>
                  </a:lnTo>
                  <a:lnTo>
                    <a:pt x="1101" y="601"/>
                  </a:lnTo>
                  <a:lnTo>
                    <a:pt x="1098" y="602"/>
                  </a:lnTo>
                  <a:lnTo>
                    <a:pt x="1094" y="602"/>
                  </a:lnTo>
                  <a:lnTo>
                    <a:pt x="1092" y="603"/>
                  </a:lnTo>
                  <a:lnTo>
                    <a:pt x="1091" y="603"/>
                  </a:lnTo>
                  <a:lnTo>
                    <a:pt x="1091" y="604"/>
                  </a:lnTo>
                  <a:lnTo>
                    <a:pt x="1079" y="598"/>
                  </a:lnTo>
                  <a:lnTo>
                    <a:pt x="1071" y="591"/>
                  </a:lnTo>
                  <a:lnTo>
                    <a:pt x="1064" y="585"/>
                  </a:lnTo>
                  <a:lnTo>
                    <a:pt x="1059" y="575"/>
                  </a:lnTo>
                  <a:lnTo>
                    <a:pt x="1055" y="566"/>
                  </a:lnTo>
                  <a:lnTo>
                    <a:pt x="1052" y="556"/>
                  </a:lnTo>
                  <a:lnTo>
                    <a:pt x="1048" y="547"/>
                  </a:lnTo>
                  <a:lnTo>
                    <a:pt x="1045" y="536"/>
                  </a:lnTo>
                  <a:lnTo>
                    <a:pt x="1042" y="527"/>
                  </a:lnTo>
                  <a:lnTo>
                    <a:pt x="1038" y="518"/>
                  </a:lnTo>
                  <a:lnTo>
                    <a:pt x="1033" y="511"/>
                  </a:lnTo>
                  <a:lnTo>
                    <a:pt x="1028" y="505"/>
                  </a:lnTo>
                  <a:lnTo>
                    <a:pt x="1021" y="501"/>
                  </a:lnTo>
                  <a:lnTo>
                    <a:pt x="1011" y="498"/>
                  </a:lnTo>
                  <a:lnTo>
                    <a:pt x="1000" y="498"/>
                  </a:lnTo>
                  <a:lnTo>
                    <a:pt x="986" y="501"/>
                  </a:lnTo>
                  <a:lnTo>
                    <a:pt x="980" y="497"/>
                  </a:lnTo>
                  <a:lnTo>
                    <a:pt x="976" y="491"/>
                  </a:lnTo>
                  <a:lnTo>
                    <a:pt x="973" y="486"/>
                  </a:lnTo>
                  <a:lnTo>
                    <a:pt x="971" y="477"/>
                  </a:lnTo>
                  <a:lnTo>
                    <a:pt x="970" y="467"/>
                  </a:lnTo>
                  <a:lnTo>
                    <a:pt x="971" y="457"/>
                  </a:lnTo>
                  <a:lnTo>
                    <a:pt x="971" y="446"/>
                  </a:lnTo>
                  <a:lnTo>
                    <a:pt x="972" y="434"/>
                  </a:lnTo>
                  <a:lnTo>
                    <a:pt x="973" y="423"/>
                  </a:lnTo>
                  <a:lnTo>
                    <a:pt x="975" y="411"/>
                  </a:lnTo>
                  <a:lnTo>
                    <a:pt x="976" y="400"/>
                  </a:lnTo>
                  <a:lnTo>
                    <a:pt x="977" y="388"/>
                  </a:lnTo>
                  <a:lnTo>
                    <a:pt x="977" y="379"/>
                  </a:lnTo>
                  <a:lnTo>
                    <a:pt x="977" y="370"/>
                  </a:lnTo>
                  <a:lnTo>
                    <a:pt x="976" y="363"/>
                  </a:lnTo>
                  <a:lnTo>
                    <a:pt x="973" y="358"/>
                  </a:lnTo>
                  <a:lnTo>
                    <a:pt x="983" y="347"/>
                  </a:lnTo>
                  <a:lnTo>
                    <a:pt x="990" y="338"/>
                  </a:lnTo>
                  <a:lnTo>
                    <a:pt x="992" y="328"/>
                  </a:lnTo>
                  <a:lnTo>
                    <a:pt x="992" y="320"/>
                  </a:lnTo>
                  <a:lnTo>
                    <a:pt x="990" y="312"/>
                  </a:lnTo>
                  <a:lnTo>
                    <a:pt x="986" y="305"/>
                  </a:lnTo>
                  <a:lnTo>
                    <a:pt x="980" y="298"/>
                  </a:lnTo>
                  <a:lnTo>
                    <a:pt x="975" y="292"/>
                  </a:lnTo>
                  <a:lnTo>
                    <a:pt x="968" y="285"/>
                  </a:lnTo>
                  <a:lnTo>
                    <a:pt x="962" y="278"/>
                  </a:lnTo>
                  <a:lnTo>
                    <a:pt x="956" y="271"/>
                  </a:lnTo>
                  <a:lnTo>
                    <a:pt x="952" y="263"/>
                  </a:lnTo>
                  <a:lnTo>
                    <a:pt x="949" y="255"/>
                  </a:lnTo>
                  <a:lnTo>
                    <a:pt x="949" y="246"/>
                  </a:lnTo>
                  <a:lnTo>
                    <a:pt x="952" y="236"/>
                  </a:lnTo>
                  <a:lnTo>
                    <a:pt x="959" y="226"/>
                  </a:lnTo>
                  <a:lnTo>
                    <a:pt x="954" y="215"/>
                  </a:lnTo>
                  <a:lnTo>
                    <a:pt x="951" y="203"/>
                  </a:lnTo>
                  <a:lnTo>
                    <a:pt x="948" y="193"/>
                  </a:lnTo>
                  <a:lnTo>
                    <a:pt x="945" y="181"/>
                  </a:lnTo>
                  <a:lnTo>
                    <a:pt x="942" y="171"/>
                  </a:lnTo>
                  <a:lnTo>
                    <a:pt x="940" y="159"/>
                  </a:lnTo>
                  <a:lnTo>
                    <a:pt x="939" y="149"/>
                  </a:lnTo>
                  <a:lnTo>
                    <a:pt x="938" y="138"/>
                  </a:lnTo>
                  <a:lnTo>
                    <a:pt x="938" y="127"/>
                  </a:lnTo>
                  <a:lnTo>
                    <a:pt x="938" y="116"/>
                  </a:lnTo>
                  <a:lnTo>
                    <a:pt x="939" y="105"/>
                  </a:lnTo>
                  <a:lnTo>
                    <a:pt x="940" y="94"/>
                  </a:lnTo>
                  <a:lnTo>
                    <a:pt x="944" y="84"/>
                  </a:lnTo>
                  <a:lnTo>
                    <a:pt x="947" y="72"/>
                  </a:lnTo>
                  <a:lnTo>
                    <a:pt x="952" y="62"/>
                  </a:lnTo>
                  <a:lnTo>
                    <a:pt x="959" y="51"/>
                  </a:lnTo>
                  <a:lnTo>
                    <a:pt x="949" y="47"/>
                  </a:lnTo>
                  <a:lnTo>
                    <a:pt x="942" y="45"/>
                  </a:lnTo>
                  <a:lnTo>
                    <a:pt x="938" y="43"/>
                  </a:lnTo>
                  <a:lnTo>
                    <a:pt x="934" y="45"/>
                  </a:lnTo>
                  <a:lnTo>
                    <a:pt x="931" y="47"/>
                  </a:lnTo>
                  <a:lnTo>
                    <a:pt x="930" y="51"/>
                  </a:lnTo>
                  <a:lnTo>
                    <a:pt x="929" y="56"/>
                  </a:lnTo>
                  <a:lnTo>
                    <a:pt x="928" y="61"/>
                  </a:lnTo>
                  <a:lnTo>
                    <a:pt x="928" y="66"/>
                  </a:lnTo>
                  <a:lnTo>
                    <a:pt x="926" y="73"/>
                  </a:lnTo>
                  <a:lnTo>
                    <a:pt x="926" y="79"/>
                  </a:lnTo>
                  <a:lnTo>
                    <a:pt x="925" y="85"/>
                  </a:lnTo>
                  <a:lnTo>
                    <a:pt x="923" y="91"/>
                  </a:lnTo>
                  <a:lnTo>
                    <a:pt x="919" y="96"/>
                  </a:lnTo>
                  <a:lnTo>
                    <a:pt x="915" y="101"/>
                  </a:lnTo>
                  <a:lnTo>
                    <a:pt x="910" y="104"/>
                  </a:lnTo>
                  <a:lnTo>
                    <a:pt x="906" y="103"/>
                  </a:lnTo>
                  <a:lnTo>
                    <a:pt x="901" y="104"/>
                  </a:lnTo>
                  <a:lnTo>
                    <a:pt x="896" y="105"/>
                  </a:lnTo>
                  <a:lnTo>
                    <a:pt x="893" y="107"/>
                  </a:lnTo>
                  <a:lnTo>
                    <a:pt x="888" y="109"/>
                  </a:lnTo>
                  <a:lnTo>
                    <a:pt x="885" y="112"/>
                  </a:lnTo>
                  <a:lnTo>
                    <a:pt x="883" y="115"/>
                  </a:lnTo>
                  <a:lnTo>
                    <a:pt x="879" y="118"/>
                  </a:lnTo>
                  <a:lnTo>
                    <a:pt x="877" y="123"/>
                  </a:lnTo>
                  <a:lnTo>
                    <a:pt x="875" y="126"/>
                  </a:lnTo>
                  <a:lnTo>
                    <a:pt x="873" y="131"/>
                  </a:lnTo>
                  <a:lnTo>
                    <a:pt x="872" y="135"/>
                  </a:lnTo>
                  <a:lnTo>
                    <a:pt x="871" y="141"/>
                  </a:lnTo>
                  <a:lnTo>
                    <a:pt x="871" y="146"/>
                  </a:lnTo>
                  <a:lnTo>
                    <a:pt x="871" y="151"/>
                  </a:lnTo>
                  <a:lnTo>
                    <a:pt x="873" y="157"/>
                  </a:lnTo>
                  <a:lnTo>
                    <a:pt x="876" y="172"/>
                  </a:lnTo>
                  <a:lnTo>
                    <a:pt x="875" y="189"/>
                  </a:lnTo>
                  <a:lnTo>
                    <a:pt x="871" y="209"/>
                  </a:lnTo>
                  <a:lnTo>
                    <a:pt x="867" y="228"/>
                  </a:lnTo>
                  <a:lnTo>
                    <a:pt x="860" y="249"/>
                  </a:lnTo>
                  <a:lnTo>
                    <a:pt x="852" y="270"/>
                  </a:lnTo>
                  <a:lnTo>
                    <a:pt x="845" y="292"/>
                  </a:lnTo>
                  <a:lnTo>
                    <a:pt x="838" y="312"/>
                  </a:lnTo>
                  <a:lnTo>
                    <a:pt x="831" y="333"/>
                  </a:lnTo>
                  <a:lnTo>
                    <a:pt x="826" y="354"/>
                  </a:lnTo>
                  <a:lnTo>
                    <a:pt x="823" y="373"/>
                  </a:lnTo>
                  <a:lnTo>
                    <a:pt x="823" y="390"/>
                  </a:lnTo>
                  <a:lnTo>
                    <a:pt x="826" y="406"/>
                  </a:lnTo>
                  <a:lnTo>
                    <a:pt x="833" y="421"/>
                  </a:lnTo>
                  <a:lnTo>
                    <a:pt x="844" y="434"/>
                  </a:lnTo>
                  <a:lnTo>
                    <a:pt x="861" y="444"/>
                  </a:lnTo>
                  <a:lnTo>
                    <a:pt x="860" y="451"/>
                  </a:lnTo>
                  <a:lnTo>
                    <a:pt x="862" y="458"/>
                  </a:lnTo>
                  <a:lnTo>
                    <a:pt x="864" y="464"/>
                  </a:lnTo>
                  <a:lnTo>
                    <a:pt x="869" y="469"/>
                  </a:lnTo>
                  <a:lnTo>
                    <a:pt x="873" y="473"/>
                  </a:lnTo>
                  <a:lnTo>
                    <a:pt x="879" y="478"/>
                  </a:lnTo>
                  <a:lnTo>
                    <a:pt x="885" y="481"/>
                  </a:lnTo>
                  <a:lnTo>
                    <a:pt x="891" y="485"/>
                  </a:lnTo>
                  <a:lnTo>
                    <a:pt x="896" y="488"/>
                  </a:lnTo>
                  <a:lnTo>
                    <a:pt x="901" y="491"/>
                  </a:lnTo>
                  <a:lnTo>
                    <a:pt x="906" y="495"/>
                  </a:lnTo>
                  <a:lnTo>
                    <a:pt x="909" y="500"/>
                  </a:lnTo>
                  <a:lnTo>
                    <a:pt x="911" y="504"/>
                  </a:lnTo>
                  <a:lnTo>
                    <a:pt x="913" y="511"/>
                  </a:lnTo>
                  <a:lnTo>
                    <a:pt x="910" y="518"/>
                  </a:lnTo>
                  <a:lnTo>
                    <a:pt x="908" y="526"/>
                  </a:lnTo>
                  <a:lnTo>
                    <a:pt x="903" y="524"/>
                  </a:lnTo>
                  <a:lnTo>
                    <a:pt x="901" y="526"/>
                  </a:lnTo>
                  <a:lnTo>
                    <a:pt x="902" y="531"/>
                  </a:lnTo>
                  <a:lnTo>
                    <a:pt x="905" y="537"/>
                  </a:lnTo>
                  <a:lnTo>
                    <a:pt x="909" y="547"/>
                  </a:lnTo>
                  <a:lnTo>
                    <a:pt x="915" y="557"/>
                  </a:lnTo>
                  <a:lnTo>
                    <a:pt x="921" y="568"/>
                  </a:lnTo>
                  <a:lnTo>
                    <a:pt x="926" y="581"/>
                  </a:lnTo>
                  <a:lnTo>
                    <a:pt x="932" y="594"/>
                  </a:lnTo>
                  <a:lnTo>
                    <a:pt x="937" y="605"/>
                  </a:lnTo>
                  <a:lnTo>
                    <a:pt x="941" y="616"/>
                  </a:lnTo>
                  <a:lnTo>
                    <a:pt x="944" y="625"/>
                  </a:lnTo>
                  <a:lnTo>
                    <a:pt x="944" y="632"/>
                  </a:lnTo>
                  <a:lnTo>
                    <a:pt x="941" y="636"/>
                  </a:lnTo>
                  <a:lnTo>
                    <a:pt x="937" y="639"/>
                  </a:lnTo>
                  <a:lnTo>
                    <a:pt x="930" y="637"/>
                  </a:lnTo>
                  <a:lnTo>
                    <a:pt x="924" y="636"/>
                  </a:lnTo>
                  <a:lnTo>
                    <a:pt x="918" y="635"/>
                  </a:lnTo>
                  <a:lnTo>
                    <a:pt x="913" y="633"/>
                  </a:lnTo>
                  <a:lnTo>
                    <a:pt x="906" y="630"/>
                  </a:lnTo>
                  <a:lnTo>
                    <a:pt x="899" y="627"/>
                  </a:lnTo>
                  <a:lnTo>
                    <a:pt x="891" y="622"/>
                  </a:lnTo>
                  <a:lnTo>
                    <a:pt x="883" y="619"/>
                  </a:lnTo>
                  <a:lnTo>
                    <a:pt x="875" y="614"/>
                  </a:lnTo>
                  <a:lnTo>
                    <a:pt x="865" y="610"/>
                  </a:lnTo>
                  <a:lnTo>
                    <a:pt x="857" y="606"/>
                  </a:lnTo>
                  <a:lnTo>
                    <a:pt x="848" y="603"/>
                  </a:lnTo>
                  <a:lnTo>
                    <a:pt x="840" y="599"/>
                  </a:lnTo>
                  <a:lnTo>
                    <a:pt x="831" y="597"/>
                  </a:lnTo>
                  <a:lnTo>
                    <a:pt x="823" y="596"/>
                  </a:lnTo>
                  <a:lnTo>
                    <a:pt x="815" y="596"/>
                  </a:lnTo>
                  <a:lnTo>
                    <a:pt x="808" y="598"/>
                  </a:lnTo>
                  <a:lnTo>
                    <a:pt x="807" y="597"/>
                  </a:lnTo>
                  <a:lnTo>
                    <a:pt x="804" y="596"/>
                  </a:lnTo>
                  <a:lnTo>
                    <a:pt x="801" y="594"/>
                  </a:lnTo>
                  <a:lnTo>
                    <a:pt x="798" y="590"/>
                  </a:lnTo>
                  <a:lnTo>
                    <a:pt x="793" y="587"/>
                  </a:lnTo>
                  <a:lnTo>
                    <a:pt x="787" y="582"/>
                  </a:lnTo>
                  <a:lnTo>
                    <a:pt x="781" y="578"/>
                  </a:lnTo>
                  <a:lnTo>
                    <a:pt x="776" y="574"/>
                  </a:lnTo>
                  <a:lnTo>
                    <a:pt x="770" y="570"/>
                  </a:lnTo>
                  <a:lnTo>
                    <a:pt x="764" y="565"/>
                  </a:lnTo>
                  <a:lnTo>
                    <a:pt x="759" y="560"/>
                  </a:lnTo>
                  <a:lnTo>
                    <a:pt x="754" y="557"/>
                  </a:lnTo>
                  <a:lnTo>
                    <a:pt x="750" y="554"/>
                  </a:lnTo>
                  <a:lnTo>
                    <a:pt x="747" y="551"/>
                  </a:lnTo>
                  <a:lnTo>
                    <a:pt x="745" y="550"/>
                  </a:lnTo>
                  <a:lnTo>
                    <a:pt x="740" y="549"/>
                  </a:lnTo>
                  <a:lnTo>
                    <a:pt x="737" y="549"/>
                  </a:lnTo>
                  <a:lnTo>
                    <a:pt x="732" y="549"/>
                  </a:lnTo>
                  <a:lnTo>
                    <a:pt x="727" y="550"/>
                  </a:lnTo>
                  <a:lnTo>
                    <a:pt x="723" y="551"/>
                  </a:lnTo>
                  <a:lnTo>
                    <a:pt x="718" y="552"/>
                  </a:lnTo>
                  <a:lnTo>
                    <a:pt x="713" y="554"/>
                  </a:lnTo>
                  <a:lnTo>
                    <a:pt x="708" y="555"/>
                  </a:lnTo>
                  <a:lnTo>
                    <a:pt x="702" y="556"/>
                  </a:lnTo>
                  <a:lnTo>
                    <a:pt x="698" y="557"/>
                  </a:lnTo>
                  <a:lnTo>
                    <a:pt x="693" y="557"/>
                  </a:lnTo>
                  <a:lnTo>
                    <a:pt x="688" y="557"/>
                  </a:lnTo>
                  <a:lnTo>
                    <a:pt x="684" y="557"/>
                  </a:lnTo>
                  <a:lnTo>
                    <a:pt x="679" y="556"/>
                  </a:lnTo>
                  <a:lnTo>
                    <a:pt x="676" y="555"/>
                  </a:lnTo>
                  <a:lnTo>
                    <a:pt x="673" y="552"/>
                  </a:lnTo>
                  <a:lnTo>
                    <a:pt x="669" y="542"/>
                  </a:lnTo>
                  <a:lnTo>
                    <a:pt x="667" y="531"/>
                  </a:lnTo>
                  <a:lnTo>
                    <a:pt x="668" y="519"/>
                  </a:lnTo>
                  <a:lnTo>
                    <a:pt x="671" y="505"/>
                  </a:lnTo>
                  <a:lnTo>
                    <a:pt x="675" y="491"/>
                  </a:lnTo>
                  <a:lnTo>
                    <a:pt x="681" y="478"/>
                  </a:lnTo>
                  <a:lnTo>
                    <a:pt x="687" y="463"/>
                  </a:lnTo>
                  <a:lnTo>
                    <a:pt x="695" y="448"/>
                  </a:lnTo>
                  <a:lnTo>
                    <a:pt x="702" y="433"/>
                  </a:lnTo>
                  <a:lnTo>
                    <a:pt x="709" y="419"/>
                  </a:lnTo>
                  <a:lnTo>
                    <a:pt x="716" y="404"/>
                  </a:lnTo>
                  <a:lnTo>
                    <a:pt x="721" y="390"/>
                  </a:lnTo>
                  <a:lnTo>
                    <a:pt x="724" y="377"/>
                  </a:lnTo>
                  <a:lnTo>
                    <a:pt x="726" y="364"/>
                  </a:lnTo>
                  <a:lnTo>
                    <a:pt x="725" y="352"/>
                  </a:lnTo>
                  <a:lnTo>
                    <a:pt x="723" y="343"/>
                  </a:lnTo>
                  <a:lnTo>
                    <a:pt x="721" y="338"/>
                  </a:lnTo>
                  <a:lnTo>
                    <a:pt x="721" y="331"/>
                  </a:lnTo>
                  <a:lnTo>
                    <a:pt x="721" y="323"/>
                  </a:lnTo>
                  <a:lnTo>
                    <a:pt x="723" y="313"/>
                  </a:lnTo>
                  <a:lnTo>
                    <a:pt x="724" y="304"/>
                  </a:lnTo>
                  <a:lnTo>
                    <a:pt x="726" y="293"/>
                  </a:lnTo>
                  <a:lnTo>
                    <a:pt x="730" y="282"/>
                  </a:lnTo>
                  <a:lnTo>
                    <a:pt x="732" y="271"/>
                  </a:lnTo>
                  <a:lnTo>
                    <a:pt x="734" y="261"/>
                  </a:lnTo>
                  <a:lnTo>
                    <a:pt x="737" y="250"/>
                  </a:lnTo>
                  <a:lnTo>
                    <a:pt x="739" y="240"/>
                  </a:lnTo>
                  <a:lnTo>
                    <a:pt x="740" y="231"/>
                  </a:lnTo>
                  <a:lnTo>
                    <a:pt x="740" y="223"/>
                  </a:lnTo>
                  <a:lnTo>
                    <a:pt x="739" y="216"/>
                  </a:lnTo>
                  <a:lnTo>
                    <a:pt x="737" y="210"/>
                  </a:lnTo>
                  <a:lnTo>
                    <a:pt x="734" y="207"/>
                  </a:lnTo>
                  <a:lnTo>
                    <a:pt x="722" y="215"/>
                  </a:lnTo>
                  <a:lnTo>
                    <a:pt x="710" y="220"/>
                  </a:lnTo>
                  <a:lnTo>
                    <a:pt x="699" y="225"/>
                  </a:lnTo>
                  <a:lnTo>
                    <a:pt x="690" y="228"/>
                  </a:lnTo>
                  <a:lnTo>
                    <a:pt x="680" y="230"/>
                  </a:lnTo>
                  <a:lnTo>
                    <a:pt x="671" y="230"/>
                  </a:lnTo>
                  <a:lnTo>
                    <a:pt x="662" y="230"/>
                  </a:lnTo>
                  <a:lnTo>
                    <a:pt x="653" y="228"/>
                  </a:lnTo>
                  <a:lnTo>
                    <a:pt x="644" y="226"/>
                  </a:lnTo>
                  <a:lnTo>
                    <a:pt x="633" y="224"/>
                  </a:lnTo>
                  <a:lnTo>
                    <a:pt x="622" y="223"/>
                  </a:lnTo>
                  <a:lnTo>
                    <a:pt x="610" y="220"/>
                  </a:lnTo>
                  <a:lnTo>
                    <a:pt x="598" y="219"/>
                  </a:lnTo>
                  <a:lnTo>
                    <a:pt x="584" y="218"/>
                  </a:lnTo>
                  <a:lnTo>
                    <a:pt x="568" y="218"/>
                  </a:lnTo>
                  <a:lnTo>
                    <a:pt x="550" y="220"/>
                  </a:lnTo>
                  <a:lnTo>
                    <a:pt x="541" y="210"/>
                  </a:lnTo>
                  <a:lnTo>
                    <a:pt x="531" y="202"/>
                  </a:lnTo>
                  <a:lnTo>
                    <a:pt x="518" y="195"/>
                  </a:lnTo>
                  <a:lnTo>
                    <a:pt x="506" y="190"/>
                  </a:lnTo>
                  <a:lnTo>
                    <a:pt x="491" y="187"/>
                  </a:lnTo>
                  <a:lnTo>
                    <a:pt x="476" y="185"/>
                  </a:lnTo>
                  <a:lnTo>
                    <a:pt x="461" y="182"/>
                  </a:lnTo>
                  <a:lnTo>
                    <a:pt x="445" y="182"/>
                  </a:lnTo>
                  <a:lnTo>
                    <a:pt x="429" y="182"/>
                  </a:lnTo>
                  <a:lnTo>
                    <a:pt x="412" y="184"/>
                  </a:lnTo>
                  <a:lnTo>
                    <a:pt x="396" y="185"/>
                  </a:lnTo>
                  <a:lnTo>
                    <a:pt x="380" y="187"/>
                  </a:lnTo>
                  <a:lnTo>
                    <a:pt x="365" y="189"/>
                  </a:lnTo>
                  <a:lnTo>
                    <a:pt x="352" y="192"/>
                  </a:lnTo>
                  <a:lnTo>
                    <a:pt x="339" y="194"/>
                  </a:lnTo>
                  <a:lnTo>
                    <a:pt x="327" y="196"/>
                  </a:lnTo>
                  <a:lnTo>
                    <a:pt x="318" y="204"/>
                  </a:lnTo>
                  <a:lnTo>
                    <a:pt x="308" y="212"/>
                  </a:lnTo>
                  <a:lnTo>
                    <a:pt x="299" y="217"/>
                  </a:lnTo>
                  <a:lnTo>
                    <a:pt x="288" y="221"/>
                  </a:lnTo>
                  <a:lnTo>
                    <a:pt x="278" y="225"/>
                  </a:lnTo>
                  <a:lnTo>
                    <a:pt x="266" y="227"/>
                  </a:lnTo>
                  <a:lnTo>
                    <a:pt x="256" y="230"/>
                  </a:lnTo>
                  <a:lnTo>
                    <a:pt x="245" y="231"/>
                  </a:lnTo>
                  <a:lnTo>
                    <a:pt x="233" y="233"/>
                  </a:lnTo>
                  <a:lnTo>
                    <a:pt x="223" y="234"/>
                  </a:lnTo>
                  <a:lnTo>
                    <a:pt x="212" y="236"/>
                  </a:lnTo>
                  <a:lnTo>
                    <a:pt x="202" y="240"/>
                  </a:lnTo>
                  <a:lnTo>
                    <a:pt x="192" y="243"/>
                  </a:lnTo>
                  <a:lnTo>
                    <a:pt x="183" y="248"/>
                  </a:lnTo>
                  <a:lnTo>
                    <a:pt x="174" y="255"/>
                  </a:lnTo>
                  <a:lnTo>
                    <a:pt x="166" y="263"/>
                  </a:lnTo>
                  <a:lnTo>
                    <a:pt x="157" y="265"/>
                  </a:lnTo>
                  <a:lnTo>
                    <a:pt x="148" y="270"/>
                  </a:lnTo>
                  <a:lnTo>
                    <a:pt x="140" y="277"/>
                  </a:lnTo>
                  <a:lnTo>
                    <a:pt x="132" y="286"/>
                  </a:lnTo>
                  <a:lnTo>
                    <a:pt x="124" y="295"/>
                  </a:lnTo>
                  <a:lnTo>
                    <a:pt x="116" y="305"/>
                  </a:lnTo>
                  <a:lnTo>
                    <a:pt x="109" y="317"/>
                  </a:lnTo>
                  <a:lnTo>
                    <a:pt x="101" y="329"/>
                  </a:lnTo>
                  <a:lnTo>
                    <a:pt x="94" y="341"/>
                  </a:lnTo>
                  <a:lnTo>
                    <a:pt x="86" y="354"/>
                  </a:lnTo>
                  <a:lnTo>
                    <a:pt x="78" y="365"/>
                  </a:lnTo>
                  <a:lnTo>
                    <a:pt x="70" y="377"/>
                  </a:lnTo>
                  <a:lnTo>
                    <a:pt x="62" y="387"/>
                  </a:lnTo>
                  <a:lnTo>
                    <a:pt x="54" y="396"/>
                  </a:lnTo>
                  <a:lnTo>
                    <a:pt x="45" y="404"/>
                  </a:lnTo>
                  <a:lnTo>
                    <a:pt x="35" y="411"/>
                  </a:lnTo>
                  <a:lnTo>
                    <a:pt x="34" y="409"/>
                  </a:lnTo>
                  <a:lnTo>
                    <a:pt x="33" y="403"/>
                  </a:lnTo>
                  <a:lnTo>
                    <a:pt x="32" y="395"/>
                  </a:lnTo>
                  <a:lnTo>
                    <a:pt x="30" y="385"/>
                  </a:lnTo>
                  <a:lnTo>
                    <a:pt x="26" y="371"/>
                  </a:lnTo>
                  <a:lnTo>
                    <a:pt x="24" y="357"/>
                  </a:lnTo>
                  <a:lnTo>
                    <a:pt x="20" y="342"/>
                  </a:lnTo>
                  <a:lnTo>
                    <a:pt x="17" y="326"/>
                  </a:lnTo>
                  <a:lnTo>
                    <a:pt x="13" y="310"/>
                  </a:lnTo>
                  <a:lnTo>
                    <a:pt x="10" y="295"/>
                  </a:lnTo>
                  <a:lnTo>
                    <a:pt x="8" y="281"/>
                  </a:lnTo>
                  <a:lnTo>
                    <a:pt x="4" y="267"/>
                  </a:lnTo>
                  <a:lnTo>
                    <a:pt x="2" y="257"/>
                  </a:lnTo>
                  <a:lnTo>
                    <a:pt x="1" y="249"/>
                  </a:lnTo>
                  <a:lnTo>
                    <a:pt x="0" y="243"/>
                  </a:lnTo>
                  <a:lnTo>
                    <a:pt x="0" y="242"/>
                  </a:lnTo>
                  <a:lnTo>
                    <a:pt x="10" y="239"/>
                  </a:lnTo>
                  <a:lnTo>
                    <a:pt x="40" y="231"/>
                  </a:lnTo>
                  <a:lnTo>
                    <a:pt x="87" y="219"/>
                  </a:lnTo>
                  <a:lnTo>
                    <a:pt x="148" y="204"/>
                  </a:lnTo>
                  <a:lnTo>
                    <a:pt x="220" y="186"/>
                  </a:lnTo>
                  <a:lnTo>
                    <a:pt x="300" y="165"/>
                  </a:lnTo>
                  <a:lnTo>
                    <a:pt x="386" y="143"/>
                  </a:lnTo>
                  <a:lnTo>
                    <a:pt x="476" y="120"/>
                  </a:lnTo>
                  <a:lnTo>
                    <a:pt x="564" y="97"/>
                  </a:lnTo>
                  <a:lnTo>
                    <a:pt x="650" y="76"/>
                  </a:lnTo>
                  <a:lnTo>
                    <a:pt x="730" y="55"/>
                  </a:lnTo>
                  <a:lnTo>
                    <a:pt x="802" y="37"/>
                  </a:lnTo>
                  <a:lnTo>
                    <a:pt x="863" y="22"/>
                  </a:lnTo>
                  <a:lnTo>
                    <a:pt x="910" y="10"/>
                  </a:lnTo>
                  <a:lnTo>
                    <a:pt x="940" y="2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6" name="Freeform 34"/>
            <p:cNvSpPr>
              <a:spLocks/>
            </p:cNvSpPr>
            <p:nvPr/>
          </p:nvSpPr>
          <p:spPr bwMode="auto">
            <a:xfrm>
              <a:off x="4116" y="2073"/>
              <a:ext cx="665" cy="439"/>
            </a:xfrm>
            <a:custGeom>
              <a:avLst/>
              <a:gdLst>
                <a:gd name="T0" fmla="*/ 56 w 1994"/>
                <a:gd name="T1" fmla="*/ 1 h 1317"/>
                <a:gd name="T2" fmla="*/ 59 w 1994"/>
                <a:gd name="T3" fmla="*/ 0 h 1317"/>
                <a:gd name="T4" fmla="*/ 59 w 1994"/>
                <a:gd name="T5" fmla="*/ 3 h 1317"/>
                <a:gd name="T6" fmla="*/ 59 w 1994"/>
                <a:gd name="T7" fmla="*/ 6 h 1317"/>
                <a:gd name="T8" fmla="*/ 57 w 1994"/>
                <a:gd name="T9" fmla="*/ 11 h 1317"/>
                <a:gd name="T10" fmla="*/ 58 w 1994"/>
                <a:gd name="T11" fmla="*/ 13 h 1317"/>
                <a:gd name="T12" fmla="*/ 59 w 1994"/>
                <a:gd name="T13" fmla="*/ 13 h 1317"/>
                <a:gd name="T14" fmla="*/ 61 w 1994"/>
                <a:gd name="T15" fmla="*/ 14 h 1317"/>
                <a:gd name="T16" fmla="*/ 62 w 1994"/>
                <a:gd name="T17" fmla="*/ 14 h 1317"/>
                <a:gd name="T18" fmla="*/ 65 w 1994"/>
                <a:gd name="T19" fmla="*/ 15 h 1317"/>
                <a:gd name="T20" fmla="*/ 67 w 1994"/>
                <a:gd name="T21" fmla="*/ 17 h 1317"/>
                <a:gd name="T22" fmla="*/ 69 w 1994"/>
                <a:gd name="T23" fmla="*/ 16 h 1317"/>
                <a:gd name="T24" fmla="*/ 68 w 1994"/>
                <a:gd name="T25" fmla="*/ 19 h 1317"/>
                <a:gd name="T26" fmla="*/ 69 w 1994"/>
                <a:gd name="T27" fmla="*/ 21 h 1317"/>
                <a:gd name="T28" fmla="*/ 69 w 1994"/>
                <a:gd name="T29" fmla="*/ 23 h 1317"/>
                <a:gd name="T30" fmla="*/ 70 w 1994"/>
                <a:gd name="T31" fmla="*/ 25 h 1317"/>
                <a:gd name="T32" fmla="*/ 70 w 1994"/>
                <a:gd name="T33" fmla="*/ 26 h 1317"/>
                <a:gd name="T34" fmla="*/ 71 w 1994"/>
                <a:gd name="T35" fmla="*/ 28 h 1317"/>
                <a:gd name="T36" fmla="*/ 67 w 1994"/>
                <a:gd name="T37" fmla="*/ 27 h 1317"/>
                <a:gd name="T38" fmla="*/ 67 w 1994"/>
                <a:gd name="T39" fmla="*/ 27 h 1317"/>
                <a:gd name="T40" fmla="*/ 69 w 1994"/>
                <a:gd name="T41" fmla="*/ 29 h 1317"/>
                <a:gd name="T42" fmla="*/ 72 w 1994"/>
                <a:gd name="T43" fmla="*/ 29 h 1317"/>
                <a:gd name="T44" fmla="*/ 74 w 1994"/>
                <a:gd name="T45" fmla="*/ 31 h 1317"/>
                <a:gd name="T46" fmla="*/ 73 w 1994"/>
                <a:gd name="T47" fmla="*/ 32 h 1317"/>
                <a:gd name="T48" fmla="*/ 72 w 1994"/>
                <a:gd name="T49" fmla="*/ 33 h 1317"/>
                <a:gd name="T50" fmla="*/ 40 w 1994"/>
                <a:gd name="T51" fmla="*/ 41 h 1317"/>
                <a:gd name="T52" fmla="*/ 15 w 1994"/>
                <a:gd name="T53" fmla="*/ 46 h 1317"/>
                <a:gd name="T54" fmla="*/ 3 w 1994"/>
                <a:gd name="T55" fmla="*/ 48 h 1317"/>
                <a:gd name="T56" fmla="*/ 1 w 1994"/>
                <a:gd name="T57" fmla="*/ 47 h 1317"/>
                <a:gd name="T58" fmla="*/ 4 w 1994"/>
                <a:gd name="T59" fmla="*/ 45 h 1317"/>
                <a:gd name="T60" fmla="*/ 8 w 1994"/>
                <a:gd name="T61" fmla="*/ 40 h 1317"/>
                <a:gd name="T62" fmla="*/ 12 w 1994"/>
                <a:gd name="T63" fmla="*/ 36 h 1317"/>
                <a:gd name="T64" fmla="*/ 13 w 1994"/>
                <a:gd name="T65" fmla="*/ 35 h 1317"/>
                <a:gd name="T66" fmla="*/ 14 w 1994"/>
                <a:gd name="T67" fmla="*/ 35 h 1317"/>
                <a:gd name="T68" fmla="*/ 16 w 1994"/>
                <a:gd name="T69" fmla="*/ 37 h 1317"/>
                <a:gd name="T70" fmla="*/ 19 w 1994"/>
                <a:gd name="T71" fmla="*/ 37 h 1317"/>
                <a:gd name="T72" fmla="*/ 21 w 1994"/>
                <a:gd name="T73" fmla="*/ 35 h 1317"/>
                <a:gd name="T74" fmla="*/ 23 w 1994"/>
                <a:gd name="T75" fmla="*/ 35 h 1317"/>
                <a:gd name="T76" fmla="*/ 24 w 1994"/>
                <a:gd name="T77" fmla="*/ 34 h 1317"/>
                <a:gd name="T78" fmla="*/ 26 w 1994"/>
                <a:gd name="T79" fmla="*/ 33 h 1317"/>
                <a:gd name="T80" fmla="*/ 27 w 1994"/>
                <a:gd name="T81" fmla="*/ 33 h 1317"/>
                <a:gd name="T82" fmla="*/ 28 w 1994"/>
                <a:gd name="T83" fmla="*/ 32 h 1317"/>
                <a:gd name="T84" fmla="*/ 30 w 1994"/>
                <a:gd name="T85" fmla="*/ 30 h 1317"/>
                <a:gd name="T86" fmla="*/ 30 w 1994"/>
                <a:gd name="T87" fmla="*/ 28 h 1317"/>
                <a:gd name="T88" fmla="*/ 31 w 1994"/>
                <a:gd name="T89" fmla="*/ 26 h 1317"/>
                <a:gd name="T90" fmla="*/ 32 w 1994"/>
                <a:gd name="T91" fmla="*/ 23 h 1317"/>
                <a:gd name="T92" fmla="*/ 32 w 1994"/>
                <a:gd name="T93" fmla="*/ 19 h 1317"/>
                <a:gd name="T94" fmla="*/ 33 w 1994"/>
                <a:gd name="T95" fmla="*/ 16 h 1317"/>
                <a:gd name="T96" fmla="*/ 35 w 1994"/>
                <a:gd name="T97" fmla="*/ 17 h 1317"/>
                <a:gd name="T98" fmla="*/ 38 w 1994"/>
                <a:gd name="T99" fmla="*/ 17 h 1317"/>
                <a:gd name="T100" fmla="*/ 38 w 1994"/>
                <a:gd name="T101" fmla="*/ 13 h 1317"/>
                <a:gd name="T102" fmla="*/ 39 w 1994"/>
                <a:gd name="T103" fmla="*/ 12 h 1317"/>
                <a:gd name="T104" fmla="*/ 40 w 1994"/>
                <a:gd name="T105" fmla="*/ 12 h 1317"/>
                <a:gd name="T106" fmla="*/ 41 w 1994"/>
                <a:gd name="T107" fmla="*/ 11 h 1317"/>
                <a:gd name="T108" fmla="*/ 41 w 1994"/>
                <a:gd name="T109" fmla="*/ 9 h 1317"/>
                <a:gd name="T110" fmla="*/ 45 w 1994"/>
                <a:gd name="T111" fmla="*/ 4 h 1317"/>
                <a:gd name="T112" fmla="*/ 47 w 1994"/>
                <a:gd name="T113" fmla="*/ 1 h 1317"/>
                <a:gd name="T114" fmla="*/ 50 w 1994"/>
                <a:gd name="T115" fmla="*/ 2 h 1317"/>
                <a:gd name="T116" fmla="*/ 52 w 1994"/>
                <a:gd name="T117" fmla="*/ 2 h 1317"/>
                <a:gd name="T118" fmla="*/ 52 w 1994"/>
                <a:gd name="T119" fmla="*/ 1 h 131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94"/>
                <a:gd name="T181" fmla="*/ 0 h 1317"/>
                <a:gd name="T182" fmla="*/ 1994 w 1994"/>
                <a:gd name="T183" fmla="*/ 1317 h 131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94" h="1317">
                  <a:moveTo>
                    <a:pt x="1410" y="13"/>
                  </a:moveTo>
                  <a:lnTo>
                    <a:pt x="1428" y="11"/>
                  </a:lnTo>
                  <a:lnTo>
                    <a:pt x="1444" y="11"/>
                  </a:lnTo>
                  <a:lnTo>
                    <a:pt x="1458" y="11"/>
                  </a:lnTo>
                  <a:lnTo>
                    <a:pt x="1470" y="13"/>
                  </a:lnTo>
                  <a:lnTo>
                    <a:pt x="1482" y="14"/>
                  </a:lnTo>
                  <a:lnTo>
                    <a:pt x="1493" y="17"/>
                  </a:lnTo>
                  <a:lnTo>
                    <a:pt x="1504" y="19"/>
                  </a:lnTo>
                  <a:lnTo>
                    <a:pt x="1513" y="20"/>
                  </a:lnTo>
                  <a:lnTo>
                    <a:pt x="1522" y="21"/>
                  </a:lnTo>
                  <a:lnTo>
                    <a:pt x="1531" y="23"/>
                  </a:lnTo>
                  <a:lnTo>
                    <a:pt x="1540" y="23"/>
                  </a:lnTo>
                  <a:lnTo>
                    <a:pt x="1550" y="21"/>
                  </a:lnTo>
                  <a:lnTo>
                    <a:pt x="1559" y="18"/>
                  </a:lnTo>
                  <a:lnTo>
                    <a:pt x="1570" y="13"/>
                  </a:lnTo>
                  <a:lnTo>
                    <a:pt x="1582" y="8"/>
                  </a:lnTo>
                  <a:lnTo>
                    <a:pt x="1594" y="0"/>
                  </a:lnTo>
                  <a:lnTo>
                    <a:pt x="1597" y="3"/>
                  </a:lnTo>
                  <a:lnTo>
                    <a:pt x="1598" y="9"/>
                  </a:lnTo>
                  <a:lnTo>
                    <a:pt x="1599" y="16"/>
                  </a:lnTo>
                  <a:lnTo>
                    <a:pt x="1598" y="24"/>
                  </a:lnTo>
                  <a:lnTo>
                    <a:pt x="1597" y="33"/>
                  </a:lnTo>
                  <a:lnTo>
                    <a:pt x="1596" y="43"/>
                  </a:lnTo>
                  <a:lnTo>
                    <a:pt x="1593" y="54"/>
                  </a:lnTo>
                  <a:lnTo>
                    <a:pt x="1591" y="64"/>
                  </a:lnTo>
                  <a:lnTo>
                    <a:pt x="1589" y="75"/>
                  </a:lnTo>
                  <a:lnTo>
                    <a:pt x="1585" y="86"/>
                  </a:lnTo>
                  <a:lnTo>
                    <a:pt x="1584" y="97"/>
                  </a:lnTo>
                  <a:lnTo>
                    <a:pt x="1582" y="106"/>
                  </a:lnTo>
                  <a:lnTo>
                    <a:pt x="1581" y="116"/>
                  </a:lnTo>
                  <a:lnTo>
                    <a:pt x="1581" y="124"/>
                  </a:lnTo>
                  <a:lnTo>
                    <a:pt x="1581" y="131"/>
                  </a:lnTo>
                  <a:lnTo>
                    <a:pt x="1583" y="136"/>
                  </a:lnTo>
                  <a:lnTo>
                    <a:pt x="1585" y="147"/>
                  </a:lnTo>
                  <a:lnTo>
                    <a:pt x="1586" y="158"/>
                  </a:lnTo>
                  <a:lnTo>
                    <a:pt x="1584" y="170"/>
                  </a:lnTo>
                  <a:lnTo>
                    <a:pt x="1581" y="183"/>
                  </a:lnTo>
                  <a:lnTo>
                    <a:pt x="1576" y="197"/>
                  </a:lnTo>
                  <a:lnTo>
                    <a:pt x="1569" y="212"/>
                  </a:lnTo>
                  <a:lnTo>
                    <a:pt x="1562" y="227"/>
                  </a:lnTo>
                  <a:lnTo>
                    <a:pt x="1555" y="242"/>
                  </a:lnTo>
                  <a:lnTo>
                    <a:pt x="1547" y="257"/>
                  </a:lnTo>
                  <a:lnTo>
                    <a:pt x="1541" y="272"/>
                  </a:lnTo>
                  <a:lnTo>
                    <a:pt x="1535" y="286"/>
                  </a:lnTo>
                  <a:lnTo>
                    <a:pt x="1531" y="299"/>
                  </a:lnTo>
                  <a:lnTo>
                    <a:pt x="1528" y="312"/>
                  </a:lnTo>
                  <a:lnTo>
                    <a:pt x="1527" y="325"/>
                  </a:lnTo>
                  <a:lnTo>
                    <a:pt x="1529" y="335"/>
                  </a:lnTo>
                  <a:lnTo>
                    <a:pt x="1533" y="345"/>
                  </a:lnTo>
                  <a:lnTo>
                    <a:pt x="1537" y="348"/>
                  </a:lnTo>
                  <a:lnTo>
                    <a:pt x="1540" y="349"/>
                  </a:lnTo>
                  <a:lnTo>
                    <a:pt x="1545" y="350"/>
                  </a:lnTo>
                  <a:lnTo>
                    <a:pt x="1550" y="350"/>
                  </a:lnTo>
                  <a:lnTo>
                    <a:pt x="1554" y="350"/>
                  </a:lnTo>
                  <a:lnTo>
                    <a:pt x="1559" y="350"/>
                  </a:lnTo>
                  <a:lnTo>
                    <a:pt x="1564" y="349"/>
                  </a:lnTo>
                  <a:lnTo>
                    <a:pt x="1569" y="348"/>
                  </a:lnTo>
                  <a:lnTo>
                    <a:pt x="1574" y="347"/>
                  </a:lnTo>
                  <a:lnTo>
                    <a:pt x="1579" y="345"/>
                  </a:lnTo>
                  <a:lnTo>
                    <a:pt x="1584" y="344"/>
                  </a:lnTo>
                  <a:lnTo>
                    <a:pt x="1589" y="343"/>
                  </a:lnTo>
                  <a:lnTo>
                    <a:pt x="1593" y="342"/>
                  </a:lnTo>
                  <a:lnTo>
                    <a:pt x="1597" y="342"/>
                  </a:lnTo>
                  <a:lnTo>
                    <a:pt x="1601" y="342"/>
                  </a:lnTo>
                  <a:lnTo>
                    <a:pt x="1605" y="343"/>
                  </a:lnTo>
                  <a:lnTo>
                    <a:pt x="1607" y="344"/>
                  </a:lnTo>
                  <a:lnTo>
                    <a:pt x="1610" y="347"/>
                  </a:lnTo>
                  <a:lnTo>
                    <a:pt x="1614" y="350"/>
                  </a:lnTo>
                  <a:lnTo>
                    <a:pt x="1619" y="353"/>
                  </a:lnTo>
                  <a:lnTo>
                    <a:pt x="1624" y="358"/>
                  </a:lnTo>
                  <a:lnTo>
                    <a:pt x="1630" y="363"/>
                  </a:lnTo>
                  <a:lnTo>
                    <a:pt x="1636" y="367"/>
                  </a:lnTo>
                  <a:lnTo>
                    <a:pt x="1641" y="371"/>
                  </a:lnTo>
                  <a:lnTo>
                    <a:pt x="1647" y="375"/>
                  </a:lnTo>
                  <a:lnTo>
                    <a:pt x="1653" y="380"/>
                  </a:lnTo>
                  <a:lnTo>
                    <a:pt x="1658" y="383"/>
                  </a:lnTo>
                  <a:lnTo>
                    <a:pt x="1661" y="387"/>
                  </a:lnTo>
                  <a:lnTo>
                    <a:pt x="1664" y="389"/>
                  </a:lnTo>
                  <a:lnTo>
                    <a:pt x="1667" y="390"/>
                  </a:lnTo>
                  <a:lnTo>
                    <a:pt x="1668" y="391"/>
                  </a:lnTo>
                  <a:lnTo>
                    <a:pt x="1675" y="389"/>
                  </a:lnTo>
                  <a:lnTo>
                    <a:pt x="1683" y="389"/>
                  </a:lnTo>
                  <a:lnTo>
                    <a:pt x="1691" y="390"/>
                  </a:lnTo>
                  <a:lnTo>
                    <a:pt x="1700" y="392"/>
                  </a:lnTo>
                  <a:lnTo>
                    <a:pt x="1708" y="396"/>
                  </a:lnTo>
                  <a:lnTo>
                    <a:pt x="1717" y="399"/>
                  </a:lnTo>
                  <a:lnTo>
                    <a:pt x="1725" y="403"/>
                  </a:lnTo>
                  <a:lnTo>
                    <a:pt x="1735" y="407"/>
                  </a:lnTo>
                  <a:lnTo>
                    <a:pt x="1743" y="412"/>
                  </a:lnTo>
                  <a:lnTo>
                    <a:pt x="1751" y="415"/>
                  </a:lnTo>
                  <a:lnTo>
                    <a:pt x="1759" y="420"/>
                  </a:lnTo>
                  <a:lnTo>
                    <a:pt x="1766" y="423"/>
                  </a:lnTo>
                  <a:lnTo>
                    <a:pt x="1773" y="426"/>
                  </a:lnTo>
                  <a:lnTo>
                    <a:pt x="1778" y="428"/>
                  </a:lnTo>
                  <a:lnTo>
                    <a:pt x="1784" y="429"/>
                  </a:lnTo>
                  <a:lnTo>
                    <a:pt x="1790" y="430"/>
                  </a:lnTo>
                  <a:lnTo>
                    <a:pt x="1800" y="446"/>
                  </a:lnTo>
                  <a:lnTo>
                    <a:pt x="1811" y="457"/>
                  </a:lnTo>
                  <a:lnTo>
                    <a:pt x="1819" y="463"/>
                  </a:lnTo>
                  <a:lnTo>
                    <a:pt x="1825" y="464"/>
                  </a:lnTo>
                  <a:lnTo>
                    <a:pt x="1832" y="463"/>
                  </a:lnTo>
                  <a:lnTo>
                    <a:pt x="1837" y="458"/>
                  </a:lnTo>
                  <a:lnTo>
                    <a:pt x="1842" y="453"/>
                  </a:lnTo>
                  <a:lnTo>
                    <a:pt x="1845" y="448"/>
                  </a:lnTo>
                  <a:lnTo>
                    <a:pt x="1848" y="441"/>
                  </a:lnTo>
                  <a:lnTo>
                    <a:pt x="1851" y="436"/>
                  </a:lnTo>
                  <a:lnTo>
                    <a:pt x="1852" y="434"/>
                  </a:lnTo>
                  <a:lnTo>
                    <a:pt x="1853" y="434"/>
                  </a:lnTo>
                  <a:lnTo>
                    <a:pt x="1854" y="437"/>
                  </a:lnTo>
                  <a:lnTo>
                    <a:pt x="1855" y="445"/>
                  </a:lnTo>
                  <a:lnTo>
                    <a:pt x="1856" y="459"/>
                  </a:lnTo>
                  <a:lnTo>
                    <a:pt x="1858" y="479"/>
                  </a:lnTo>
                  <a:lnTo>
                    <a:pt x="1853" y="483"/>
                  </a:lnTo>
                  <a:lnTo>
                    <a:pt x="1851" y="488"/>
                  </a:lnTo>
                  <a:lnTo>
                    <a:pt x="1850" y="494"/>
                  </a:lnTo>
                  <a:lnTo>
                    <a:pt x="1848" y="499"/>
                  </a:lnTo>
                  <a:lnTo>
                    <a:pt x="1848" y="505"/>
                  </a:lnTo>
                  <a:lnTo>
                    <a:pt x="1850" y="511"/>
                  </a:lnTo>
                  <a:lnTo>
                    <a:pt x="1851" y="517"/>
                  </a:lnTo>
                  <a:lnTo>
                    <a:pt x="1853" y="523"/>
                  </a:lnTo>
                  <a:lnTo>
                    <a:pt x="1854" y="529"/>
                  </a:lnTo>
                  <a:lnTo>
                    <a:pt x="1856" y="536"/>
                  </a:lnTo>
                  <a:lnTo>
                    <a:pt x="1858" y="543"/>
                  </a:lnTo>
                  <a:lnTo>
                    <a:pt x="1859" y="550"/>
                  </a:lnTo>
                  <a:lnTo>
                    <a:pt x="1860" y="557"/>
                  </a:lnTo>
                  <a:lnTo>
                    <a:pt x="1860" y="564"/>
                  </a:lnTo>
                  <a:lnTo>
                    <a:pt x="1859" y="571"/>
                  </a:lnTo>
                  <a:lnTo>
                    <a:pt x="1858" y="579"/>
                  </a:lnTo>
                  <a:lnTo>
                    <a:pt x="1853" y="584"/>
                  </a:lnTo>
                  <a:lnTo>
                    <a:pt x="1852" y="590"/>
                  </a:lnTo>
                  <a:lnTo>
                    <a:pt x="1852" y="596"/>
                  </a:lnTo>
                  <a:lnTo>
                    <a:pt x="1854" y="600"/>
                  </a:lnTo>
                  <a:lnTo>
                    <a:pt x="1858" y="605"/>
                  </a:lnTo>
                  <a:lnTo>
                    <a:pt x="1861" y="610"/>
                  </a:lnTo>
                  <a:lnTo>
                    <a:pt x="1867" y="614"/>
                  </a:lnTo>
                  <a:lnTo>
                    <a:pt x="1871" y="619"/>
                  </a:lnTo>
                  <a:lnTo>
                    <a:pt x="1877" y="623"/>
                  </a:lnTo>
                  <a:lnTo>
                    <a:pt x="1882" y="629"/>
                  </a:lnTo>
                  <a:lnTo>
                    <a:pt x="1886" y="635"/>
                  </a:lnTo>
                  <a:lnTo>
                    <a:pt x="1890" y="641"/>
                  </a:lnTo>
                  <a:lnTo>
                    <a:pt x="1893" y="648"/>
                  </a:lnTo>
                  <a:lnTo>
                    <a:pt x="1893" y="654"/>
                  </a:lnTo>
                  <a:lnTo>
                    <a:pt x="1893" y="662"/>
                  </a:lnTo>
                  <a:lnTo>
                    <a:pt x="1891" y="673"/>
                  </a:lnTo>
                  <a:lnTo>
                    <a:pt x="1889" y="673"/>
                  </a:lnTo>
                  <a:lnTo>
                    <a:pt x="1889" y="675"/>
                  </a:lnTo>
                  <a:lnTo>
                    <a:pt x="1889" y="677"/>
                  </a:lnTo>
                  <a:lnTo>
                    <a:pt x="1889" y="681"/>
                  </a:lnTo>
                  <a:lnTo>
                    <a:pt x="1890" y="685"/>
                  </a:lnTo>
                  <a:lnTo>
                    <a:pt x="1891" y="689"/>
                  </a:lnTo>
                  <a:lnTo>
                    <a:pt x="1893" y="695"/>
                  </a:lnTo>
                  <a:lnTo>
                    <a:pt x="1896" y="699"/>
                  </a:lnTo>
                  <a:lnTo>
                    <a:pt x="1897" y="705"/>
                  </a:lnTo>
                  <a:lnTo>
                    <a:pt x="1899" y="711"/>
                  </a:lnTo>
                  <a:lnTo>
                    <a:pt x="1901" y="716"/>
                  </a:lnTo>
                  <a:lnTo>
                    <a:pt x="1904" y="722"/>
                  </a:lnTo>
                  <a:lnTo>
                    <a:pt x="1905" y="728"/>
                  </a:lnTo>
                  <a:lnTo>
                    <a:pt x="1906" y="734"/>
                  </a:lnTo>
                  <a:lnTo>
                    <a:pt x="1907" y="738"/>
                  </a:lnTo>
                  <a:lnTo>
                    <a:pt x="1908" y="744"/>
                  </a:lnTo>
                  <a:lnTo>
                    <a:pt x="1907" y="746"/>
                  </a:lnTo>
                  <a:lnTo>
                    <a:pt x="1904" y="749"/>
                  </a:lnTo>
                  <a:lnTo>
                    <a:pt x="1898" y="749"/>
                  </a:lnTo>
                  <a:lnTo>
                    <a:pt x="1891" y="747"/>
                  </a:lnTo>
                  <a:lnTo>
                    <a:pt x="1883" y="745"/>
                  </a:lnTo>
                  <a:lnTo>
                    <a:pt x="1874" y="743"/>
                  </a:lnTo>
                  <a:lnTo>
                    <a:pt x="1865" y="739"/>
                  </a:lnTo>
                  <a:lnTo>
                    <a:pt x="1854" y="736"/>
                  </a:lnTo>
                  <a:lnTo>
                    <a:pt x="1843" y="733"/>
                  </a:lnTo>
                  <a:lnTo>
                    <a:pt x="1831" y="730"/>
                  </a:lnTo>
                  <a:lnTo>
                    <a:pt x="1821" y="727"/>
                  </a:lnTo>
                  <a:lnTo>
                    <a:pt x="1811" y="726"/>
                  </a:lnTo>
                  <a:lnTo>
                    <a:pt x="1801" y="726"/>
                  </a:lnTo>
                  <a:lnTo>
                    <a:pt x="1792" y="726"/>
                  </a:lnTo>
                  <a:lnTo>
                    <a:pt x="1785" y="728"/>
                  </a:lnTo>
                  <a:lnTo>
                    <a:pt x="1779" y="733"/>
                  </a:lnTo>
                  <a:lnTo>
                    <a:pt x="1783" y="734"/>
                  </a:lnTo>
                  <a:lnTo>
                    <a:pt x="1788" y="736"/>
                  </a:lnTo>
                  <a:lnTo>
                    <a:pt x="1793" y="738"/>
                  </a:lnTo>
                  <a:lnTo>
                    <a:pt x="1801" y="742"/>
                  </a:lnTo>
                  <a:lnTo>
                    <a:pt x="1808" y="745"/>
                  </a:lnTo>
                  <a:lnTo>
                    <a:pt x="1817" y="749"/>
                  </a:lnTo>
                  <a:lnTo>
                    <a:pt x="1827" y="752"/>
                  </a:lnTo>
                  <a:lnTo>
                    <a:pt x="1835" y="756"/>
                  </a:lnTo>
                  <a:lnTo>
                    <a:pt x="1844" y="759"/>
                  </a:lnTo>
                  <a:lnTo>
                    <a:pt x="1851" y="762"/>
                  </a:lnTo>
                  <a:lnTo>
                    <a:pt x="1859" y="766"/>
                  </a:lnTo>
                  <a:lnTo>
                    <a:pt x="1865" y="768"/>
                  </a:lnTo>
                  <a:lnTo>
                    <a:pt x="1869" y="770"/>
                  </a:lnTo>
                  <a:lnTo>
                    <a:pt x="1873" y="772"/>
                  </a:lnTo>
                  <a:lnTo>
                    <a:pt x="1874" y="773"/>
                  </a:lnTo>
                  <a:lnTo>
                    <a:pt x="1877" y="783"/>
                  </a:lnTo>
                  <a:lnTo>
                    <a:pt x="1884" y="790"/>
                  </a:lnTo>
                  <a:lnTo>
                    <a:pt x="1892" y="795"/>
                  </a:lnTo>
                  <a:lnTo>
                    <a:pt x="1902" y="797"/>
                  </a:lnTo>
                  <a:lnTo>
                    <a:pt x="1913" y="797"/>
                  </a:lnTo>
                  <a:lnTo>
                    <a:pt x="1925" y="796"/>
                  </a:lnTo>
                  <a:lnTo>
                    <a:pt x="1937" y="795"/>
                  </a:lnTo>
                  <a:lnTo>
                    <a:pt x="1948" y="792"/>
                  </a:lnTo>
                  <a:lnTo>
                    <a:pt x="1960" y="791"/>
                  </a:lnTo>
                  <a:lnTo>
                    <a:pt x="1970" y="790"/>
                  </a:lnTo>
                  <a:lnTo>
                    <a:pt x="1980" y="790"/>
                  </a:lnTo>
                  <a:lnTo>
                    <a:pt x="1986" y="792"/>
                  </a:lnTo>
                  <a:lnTo>
                    <a:pt x="1992" y="796"/>
                  </a:lnTo>
                  <a:lnTo>
                    <a:pt x="1994" y="803"/>
                  </a:lnTo>
                  <a:lnTo>
                    <a:pt x="1994" y="813"/>
                  </a:lnTo>
                  <a:lnTo>
                    <a:pt x="1991" y="827"/>
                  </a:lnTo>
                  <a:lnTo>
                    <a:pt x="1990" y="830"/>
                  </a:lnTo>
                  <a:lnTo>
                    <a:pt x="1989" y="834"/>
                  </a:lnTo>
                  <a:lnTo>
                    <a:pt x="1988" y="837"/>
                  </a:lnTo>
                  <a:lnTo>
                    <a:pt x="1986" y="841"/>
                  </a:lnTo>
                  <a:lnTo>
                    <a:pt x="1985" y="844"/>
                  </a:lnTo>
                  <a:lnTo>
                    <a:pt x="1984" y="847"/>
                  </a:lnTo>
                  <a:lnTo>
                    <a:pt x="1983" y="851"/>
                  </a:lnTo>
                  <a:lnTo>
                    <a:pt x="1982" y="854"/>
                  </a:lnTo>
                  <a:lnTo>
                    <a:pt x="1981" y="859"/>
                  </a:lnTo>
                  <a:lnTo>
                    <a:pt x="1980" y="862"/>
                  </a:lnTo>
                  <a:lnTo>
                    <a:pt x="1978" y="867"/>
                  </a:lnTo>
                  <a:lnTo>
                    <a:pt x="1977" y="870"/>
                  </a:lnTo>
                  <a:lnTo>
                    <a:pt x="1976" y="875"/>
                  </a:lnTo>
                  <a:lnTo>
                    <a:pt x="1976" y="880"/>
                  </a:lnTo>
                  <a:lnTo>
                    <a:pt x="1975" y="884"/>
                  </a:lnTo>
                  <a:lnTo>
                    <a:pt x="1975" y="890"/>
                  </a:lnTo>
                  <a:lnTo>
                    <a:pt x="1963" y="892"/>
                  </a:lnTo>
                  <a:lnTo>
                    <a:pt x="1931" y="900"/>
                  </a:lnTo>
                  <a:lnTo>
                    <a:pt x="1881" y="913"/>
                  </a:lnTo>
                  <a:lnTo>
                    <a:pt x="1814" y="929"/>
                  </a:lnTo>
                  <a:lnTo>
                    <a:pt x="1733" y="949"/>
                  </a:lnTo>
                  <a:lnTo>
                    <a:pt x="1639" y="971"/>
                  </a:lnTo>
                  <a:lnTo>
                    <a:pt x="1537" y="997"/>
                  </a:lnTo>
                  <a:lnTo>
                    <a:pt x="1425" y="1023"/>
                  </a:lnTo>
                  <a:lnTo>
                    <a:pt x="1309" y="1051"/>
                  </a:lnTo>
                  <a:lnTo>
                    <a:pt x="1189" y="1078"/>
                  </a:lnTo>
                  <a:lnTo>
                    <a:pt x="1067" y="1106"/>
                  </a:lnTo>
                  <a:lnTo>
                    <a:pt x="947" y="1133"/>
                  </a:lnTo>
                  <a:lnTo>
                    <a:pt x="829" y="1159"/>
                  </a:lnTo>
                  <a:lnTo>
                    <a:pt x="716" y="1183"/>
                  </a:lnTo>
                  <a:lnTo>
                    <a:pt x="611" y="1205"/>
                  </a:lnTo>
                  <a:lnTo>
                    <a:pt x="516" y="1223"/>
                  </a:lnTo>
                  <a:lnTo>
                    <a:pt x="488" y="1230"/>
                  </a:lnTo>
                  <a:lnTo>
                    <a:pt x="458" y="1238"/>
                  </a:lnTo>
                  <a:lnTo>
                    <a:pt x="427" y="1245"/>
                  </a:lnTo>
                  <a:lnTo>
                    <a:pt x="395" y="1253"/>
                  </a:lnTo>
                  <a:lnTo>
                    <a:pt x="362" y="1260"/>
                  </a:lnTo>
                  <a:lnTo>
                    <a:pt x="327" y="1266"/>
                  </a:lnTo>
                  <a:lnTo>
                    <a:pt x="292" y="1272"/>
                  </a:lnTo>
                  <a:lnTo>
                    <a:pt x="256" y="1278"/>
                  </a:lnTo>
                  <a:lnTo>
                    <a:pt x="220" y="1284"/>
                  </a:lnTo>
                  <a:lnTo>
                    <a:pt x="186" y="1290"/>
                  </a:lnTo>
                  <a:lnTo>
                    <a:pt x="151" y="1295"/>
                  </a:lnTo>
                  <a:lnTo>
                    <a:pt x="118" y="1300"/>
                  </a:lnTo>
                  <a:lnTo>
                    <a:pt x="86" y="1305"/>
                  </a:lnTo>
                  <a:lnTo>
                    <a:pt x="55" y="1309"/>
                  </a:lnTo>
                  <a:lnTo>
                    <a:pt x="26" y="1313"/>
                  </a:lnTo>
                  <a:lnTo>
                    <a:pt x="0" y="1317"/>
                  </a:lnTo>
                  <a:lnTo>
                    <a:pt x="3" y="1306"/>
                  </a:lnTo>
                  <a:lnTo>
                    <a:pt x="8" y="1297"/>
                  </a:lnTo>
                  <a:lnTo>
                    <a:pt x="14" y="1287"/>
                  </a:lnTo>
                  <a:lnTo>
                    <a:pt x="20" y="1278"/>
                  </a:lnTo>
                  <a:lnTo>
                    <a:pt x="28" y="1270"/>
                  </a:lnTo>
                  <a:lnTo>
                    <a:pt x="37" y="1263"/>
                  </a:lnTo>
                  <a:lnTo>
                    <a:pt x="46" y="1256"/>
                  </a:lnTo>
                  <a:lnTo>
                    <a:pt x="55" y="1250"/>
                  </a:lnTo>
                  <a:lnTo>
                    <a:pt x="64" y="1244"/>
                  </a:lnTo>
                  <a:lnTo>
                    <a:pt x="74" y="1238"/>
                  </a:lnTo>
                  <a:lnTo>
                    <a:pt x="84" y="1233"/>
                  </a:lnTo>
                  <a:lnTo>
                    <a:pt x="93" y="1228"/>
                  </a:lnTo>
                  <a:lnTo>
                    <a:pt x="102" y="1223"/>
                  </a:lnTo>
                  <a:lnTo>
                    <a:pt x="111" y="1218"/>
                  </a:lnTo>
                  <a:lnTo>
                    <a:pt x="119" y="1214"/>
                  </a:lnTo>
                  <a:lnTo>
                    <a:pt x="127" y="1210"/>
                  </a:lnTo>
                  <a:lnTo>
                    <a:pt x="135" y="1198"/>
                  </a:lnTo>
                  <a:lnTo>
                    <a:pt x="145" y="1184"/>
                  </a:lnTo>
                  <a:lnTo>
                    <a:pt x="154" y="1169"/>
                  </a:lnTo>
                  <a:lnTo>
                    <a:pt x="163" y="1154"/>
                  </a:lnTo>
                  <a:lnTo>
                    <a:pt x="173" y="1137"/>
                  </a:lnTo>
                  <a:lnTo>
                    <a:pt x="185" y="1120"/>
                  </a:lnTo>
                  <a:lnTo>
                    <a:pt x="196" y="1102"/>
                  </a:lnTo>
                  <a:lnTo>
                    <a:pt x="208" y="1085"/>
                  </a:lnTo>
                  <a:lnTo>
                    <a:pt x="219" y="1069"/>
                  </a:lnTo>
                  <a:lnTo>
                    <a:pt x="232" y="1052"/>
                  </a:lnTo>
                  <a:lnTo>
                    <a:pt x="245" y="1037"/>
                  </a:lnTo>
                  <a:lnTo>
                    <a:pt x="258" y="1023"/>
                  </a:lnTo>
                  <a:lnTo>
                    <a:pt x="271" y="1009"/>
                  </a:lnTo>
                  <a:lnTo>
                    <a:pt x="286" y="998"/>
                  </a:lnTo>
                  <a:lnTo>
                    <a:pt x="300" y="989"/>
                  </a:lnTo>
                  <a:lnTo>
                    <a:pt x="315" y="982"/>
                  </a:lnTo>
                  <a:lnTo>
                    <a:pt x="315" y="981"/>
                  </a:lnTo>
                  <a:lnTo>
                    <a:pt x="316" y="980"/>
                  </a:lnTo>
                  <a:lnTo>
                    <a:pt x="318" y="976"/>
                  </a:lnTo>
                  <a:lnTo>
                    <a:pt x="320" y="973"/>
                  </a:lnTo>
                  <a:lnTo>
                    <a:pt x="324" y="969"/>
                  </a:lnTo>
                  <a:lnTo>
                    <a:pt x="327" y="965"/>
                  </a:lnTo>
                  <a:lnTo>
                    <a:pt x="332" y="960"/>
                  </a:lnTo>
                  <a:lnTo>
                    <a:pt x="335" y="955"/>
                  </a:lnTo>
                  <a:lnTo>
                    <a:pt x="339" y="950"/>
                  </a:lnTo>
                  <a:lnTo>
                    <a:pt x="343" y="945"/>
                  </a:lnTo>
                  <a:lnTo>
                    <a:pt x="347" y="940"/>
                  </a:lnTo>
                  <a:lnTo>
                    <a:pt x="350" y="937"/>
                  </a:lnTo>
                  <a:lnTo>
                    <a:pt x="353" y="934"/>
                  </a:lnTo>
                  <a:lnTo>
                    <a:pt x="355" y="930"/>
                  </a:lnTo>
                  <a:lnTo>
                    <a:pt x="356" y="929"/>
                  </a:lnTo>
                  <a:lnTo>
                    <a:pt x="357" y="929"/>
                  </a:lnTo>
                  <a:lnTo>
                    <a:pt x="362" y="936"/>
                  </a:lnTo>
                  <a:lnTo>
                    <a:pt x="369" y="944"/>
                  </a:lnTo>
                  <a:lnTo>
                    <a:pt x="375" y="951"/>
                  </a:lnTo>
                  <a:lnTo>
                    <a:pt x="380" y="957"/>
                  </a:lnTo>
                  <a:lnTo>
                    <a:pt x="387" y="961"/>
                  </a:lnTo>
                  <a:lnTo>
                    <a:pt x="394" y="967"/>
                  </a:lnTo>
                  <a:lnTo>
                    <a:pt x="401" y="971"/>
                  </a:lnTo>
                  <a:lnTo>
                    <a:pt x="408" y="975"/>
                  </a:lnTo>
                  <a:lnTo>
                    <a:pt x="415" y="980"/>
                  </a:lnTo>
                  <a:lnTo>
                    <a:pt x="422" y="983"/>
                  </a:lnTo>
                  <a:lnTo>
                    <a:pt x="429" y="986"/>
                  </a:lnTo>
                  <a:lnTo>
                    <a:pt x="437" y="990"/>
                  </a:lnTo>
                  <a:lnTo>
                    <a:pt x="444" y="993"/>
                  </a:lnTo>
                  <a:lnTo>
                    <a:pt x="450" y="996"/>
                  </a:lnTo>
                  <a:lnTo>
                    <a:pt x="458" y="999"/>
                  </a:lnTo>
                  <a:lnTo>
                    <a:pt x="467" y="1004"/>
                  </a:lnTo>
                  <a:lnTo>
                    <a:pt x="475" y="1005"/>
                  </a:lnTo>
                  <a:lnTo>
                    <a:pt x="483" y="1004"/>
                  </a:lnTo>
                  <a:lnTo>
                    <a:pt x="491" y="1001"/>
                  </a:lnTo>
                  <a:lnTo>
                    <a:pt x="498" y="997"/>
                  </a:lnTo>
                  <a:lnTo>
                    <a:pt x="506" y="992"/>
                  </a:lnTo>
                  <a:lnTo>
                    <a:pt x="512" y="986"/>
                  </a:lnTo>
                  <a:lnTo>
                    <a:pt x="518" y="981"/>
                  </a:lnTo>
                  <a:lnTo>
                    <a:pt x="525" y="975"/>
                  </a:lnTo>
                  <a:lnTo>
                    <a:pt x="532" y="969"/>
                  </a:lnTo>
                  <a:lnTo>
                    <a:pt x="538" y="963"/>
                  </a:lnTo>
                  <a:lnTo>
                    <a:pt x="545" y="960"/>
                  </a:lnTo>
                  <a:lnTo>
                    <a:pt x="552" y="957"/>
                  </a:lnTo>
                  <a:lnTo>
                    <a:pt x="557" y="955"/>
                  </a:lnTo>
                  <a:lnTo>
                    <a:pt x="564" y="957"/>
                  </a:lnTo>
                  <a:lnTo>
                    <a:pt x="571" y="960"/>
                  </a:lnTo>
                  <a:lnTo>
                    <a:pt x="579" y="966"/>
                  </a:lnTo>
                  <a:lnTo>
                    <a:pt x="585" y="961"/>
                  </a:lnTo>
                  <a:lnTo>
                    <a:pt x="591" y="958"/>
                  </a:lnTo>
                  <a:lnTo>
                    <a:pt x="598" y="954"/>
                  </a:lnTo>
                  <a:lnTo>
                    <a:pt x="604" y="952"/>
                  </a:lnTo>
                  <a:lnTo>
                    <a:pt x="613" y="950"/>
                  </a:lnTo>
                  <a:lnTo>
                    <a:pt x="619" y="947"/>
                  </a:lnTo>
                  <a:lnTo>
                    <a:pt x="626" y="945"/>
                  </a:lnTo>
                  <a:lnTo>
                    <a:pt x="633" y="943"/>
                  </a:lnTo>
                  <a:lnTo>
                    <a:pt x="640" y="939"/>
                  </a:lnTo>
                  <a:lnTo>
                    <a:pt x="646" y="937"/>
                  </a:lnTo>
                  <a:lnTo>
                    <a:pt x="650" y="934"/>
                  </a:lnTo>
                  <a:lnTo>
                    <a:pt x="655" y="930"/>
                  </a:lnTo>
                  <a:lnTo>
                    <a:pt x="657" y="926"/>
                  </a:lnTo>
                  <a:lnTo>
                    <a:pt x="660" y="921"/>
                  </a:lnTo>
                  <a:lnTo>
                    <a:pt x="661" y="914"/>
                  </a:lnTo>
                  <a:lnTo>
                    <a:pt x="661" y="908"/>
                  </a:lnTo>
                  <a:lnTo>
                    <a:pt x="662" y="906"/>
                  </a:lnTo>
                  <a:lnTo>
                    <a:pt x="664" y="904"/>
                  </a:lnTo>
                  <a:lnTo>
                    <a:pt x="667" y="903"/>
                  </a:lnTo>
                  <a:lnTo>
                    <a:pt x="670" y="901"/>
                  </a:lnTo>
                  <a:lnTo>
                    <a:pt x="675" y="901"/>
                  </a:lnTo>
                  <a:lnTo>
                    <a:pt x="678" y="901"/>
                  </a:lnTo>
                  <a:lnTo>
                    <a:pt x="683" y="901"/>
                  </a:lnTo>
                  <a:lnTo>
                    <a:pt x="687" y="901"/>
                  </a:lnTo>
                  <a:lnTo>
                    <a:pt x="692" y="901"/>
                  </a:lnTo>
                  <a:lnTo>
                    <a:pt x="695" y="903"/>
                  </a:lnTo>
                  <a:lnTo>
                    <a:pt x="700" y="904"/>
                  </a:lnTo>
                  <a:lnTo>
                    <a:pt x="704" y="904"/>
                  </a:lnTo>
                  <a:lnTo>
                    <a:pt x="708" y="905"/>
                  </a:lnTo>
                  <a:lnTo>
                    <a:pt x="711" y="905"/>
                  </a:lnTo>
                  <a:lnTo>
                    <a:pt x="715" y="905"/>
                  </a:lnTo>
                  <a:lnTo>
                    <a:pt x="718" y="906"/>
                  </a:lnTo>
                  <a:lnTo>
                    <a:pt x="724" y="897"/>
                  </a:lnTo>
                  <a:lnTo>
                    <a:pt x="729" y="889"/>
                  </a:lnTo>
                  <a:lnTo>
                    <a:pt x="733" y="882"/>
                  </a:lnTo>
                  <a:lnTo>
                    <a:pt x="738" y="875"/>
                  </a:lnTo>
                  <a:lnTo>
                    <a:pt x="741" y="870"/>
                  </a:lnTo>
                  <a:lnTo>
                    <a:pt x="745" y="866"/>
                  </a:lnTo>
                  <a:lnTo>
                    <a:pt x="748" y="862"/>
                  </a:lnTo>
                  <a:lnTo>
                    <a:pt x="750" y="859"/>
                  </a:lnTo>
                  <a:lnTo>
                    <a:pt x="754" y="857"/>
                  </a:lnTo>
                  <a:lnTo>
                    <a:pt x="759" y="854"/>
                  </a:lnTo>
                  <a:lnTo>
                    <a:pt x="762" y="852"/>
                  </a:lnTo>
                  <a:lnTo>
                    <a:pt x="768" y="850"/>
                  </a:lnTo>
                  <a:lnTo>
                    <a:pt x="773" y="849"/>
                  </a:lnTo>
                  <a:lnTo>
                    <a:pt x="780" y="846"/>
                  </a:lnTo>
                  <a:lnTo>
                    <a:pt x="787" y="844"/>
                  </a:lnTo>
                  <a:lnTo>
                    <a:pt x="798" y="843"/>
                  </a:lnTo>
                  <a:lnTo>
                    <a:pt x="800" y="837"/>
                  </a:lnTo>
                  <a:lnTo>
                    <a:pt x="802" y="831"/>
                  </a:lnTo>
                  <a:lnTo>
                    <a:pt x="803" y="826"/>
                  </a:lnTo>
                  <a:lnTo>
                    <a:pt x="806" y="819"/>
                  </a:lnTo>
                  <a:lnTo>
                    <a:pt x="807" y="812"/>
                  </a:lnTo>
                  <a:lnTo>
                    <a:pt x="808" y="805"/>
                  </a:lnTo>
                  <a:lnTo>
                    <a:pt x="808" y="798"/>
                  </a:lnTo>
                  <a:lnTo>
                    <a:pt x="808" y="791"/>
                  </a:lnTo>
                  <a:lnTo>
                    <a:pt x="808" y="784"/>
                  </a:lnTo>
                  <a:lnTo>
                    <a:pt x="807" y="777"/>
                  </a:lnTo>
                  <a:lnTo>
                    <a:pt x="806" y="770"/>
                  </a:lnTo>
                  <a:lnTo>
                    <a:pt x="803" y="764"/>
                  </a:lnTo>
                  <a:lnTo>
                    <a:pt x="801" y="757"/>
                  </a:lnTo>
                  <a:lnTo>
                    <a:pt x="799" y="751"/>
                  </a:lnTo>
                  <a:lnTo>
                    <a:pt x="795" y="745"/>
                  </a:lnTo>
                  <a:lnTo>
                    <a:pt x="792" y="741"/>
                  </a:lnTo>
                  <a:lnTo>
                    <a:pt x="802" y="738"/>
                  </a:lnTo>
                  <a:lnTo>
                    <a:pt x="811" y="736"/>
                  </a:lnTo>
                  <a:lnTo>
                    <a:pt x="818" y="730"/>
                  </a:lnTo>
                  <a:lnTo>
                    <a:pt x="824" y="723"/>
                  </a:lnTo>
                  <a:lnTo>
                    <a:pt x="829" y="715"/>
                  </a:lnTo>
                  <a:lnTo>
                    <a:pt x="831" y="706"/>
                  </a:lnTo>
                  <a:lnTo>
                    <a:pt x="833" y="697"/>
                  </a:lnTo>
                  <a:lnTo>
                    <a:pt x="836" y="685"/>
                  </a:lnTo>
                  <a:lnTo>
                    <a:pt x="837" y="675"/>
                  </a:lnTo>
                  <a:lnTo>
                    <a:pt x="839" y="665"/>
                  </a:lnTo>
                  <a:lnTo>
                    <a:pt x="840" y="653"/>
                  </a:lnTo>
                  <a:lnTo>
                    <a:pt x="844" y="644"/>
                  </a:lnTo>
                  <a:lnTo>
                    <a:pt x="847" y="634"/>
                  </a:lnTo>
                  <a:lnTo>
                    <a:pt x="852" y="626"/>
                  </a:lnTo>
                  <a:lnTo>
                    <a:pt x="857" y="619"/>
                  </a:lnTo>
                  <a:lnTo>
                    <a:pt x="865" y="614"/>
                  </a:lnTo>
                  <a:lnTo>
                    <a:pt x="865" y="602"/>
                  </a:lnTo>
                  <a:lnTo>
                    <a:pt x="865" y="590"/>
                  </a:lnTo>
                  <a:lnTo>
                    <a:pt x="867" y="579"/>
                  </a:lnTo>
                  <a:lnTo>
                    <a:pt x="867" y="567"/>
                  </a:lnTo>
                  <a:lnTo>
                    <a:pt x="869" y="557"/>
                  </a:lnTo>
                  <a:lnTo>
                    <a:pt x="870" y="545"/>
                  </a:lnTo>
                  <a:lnTo>
                    <a:pt x="871" y="534"/>
                  </a:lnTo>
                  <a:lnTo>
                    <a:pt x="873" y="523"/>
                  </a:lnTo>
                  <a:lnTo>
                    <a:pt x="876" y="512"/>
                  </a:lnTo>
                  <a:lnTo>
                    <a:pt x="878" y="500"/>
                  </a:lnTo>
                  <a:lnTo>
                    <a:pt x="880" y="489"/>
                  </a:lnTo>
                  <a:lnTo>
                    <a:pt x="883" y="479"/>
                  </a:lnTo>
                  <a:lnTo>
                    <a:pt x="886" y="467"/>
                  </a:lnTo>
                  <a:lnTo>
                    <a:pt x="888" y="456"/>
                  </a:lnTo>
                  <a:lnTo>
                    <a:pt x="892" y="444"/>
                  </a:lnTo>
                  <a:lnTo>
                    <a:pt x="895" y="433"/>
                  </a:lnTo>
                  <a:lnTo>
                    <a:pt x="901" y="433"/>
                  </a:lnTo>
                  <a:lnTo>
                    <a:pt x="907" y="435"/>
                  </a:lnTo>
                  <a:lnTo>
                    <a:pt x="913" y="438"/>
                  </a:lnTo>
                  <a:lnTo>
                    <a:pt x="919" y="441"/>
                  </a:lnTo>
                  <a:lnTo>
                    <a:pt x="925" y="444"/>
                  </a:lnTo>
                  <a:lnTo>
                    <a:pt x="931" y="449"/>
                  </a:lnTo>
                  <a:lnTo>
                    <a:pt x="937" y="452"/>
                  </a:lnTo>
                  <a:lnTo>
                    <a:pt x="944" y="457"/>
                  </a:lnTo>
                  <a:lnTo>
                    <a:pt x="949" y="460"/>
                  </a:lnTo>
                  <a:lnTo>
                    <a:pt x="956" y="464"/>
                  </a:lnTo>
                  <a:lnTo>
                    <a:pt x="962" y="467"/>
                  </a:lnTo>
                  <a:lnTo>
                    <a:pt x="969" y="469"/>
                  </a:lnTo>
                  <a:lnTo>
                    <a:pt x="976" y="471"/>
                  </a:lnTo>
                  <a:lnTo>
                    <a:pt x="984" y="472"/>
                  </a:lnTo>
                  <a:lnTo>
                    <a:pt x="992" y="472"/>
                  </a:lnTo>
                  <a:lnTo>
                    <a:pt x="1000" y="471"/>
                  </a:lnTo>
                  <a:lnTo>
                    <a:pt x="1009" y="464"/>
                  </a:lnTo>
                  <a:lnTo>
                    <a:pt x="1016" y="456"/>
                  </a:lnTo>
                  <a:lnTo>
                    <a:pt x="1022" y="448"/>
                  </a:lnTo>
                  <a:lnTo>
                    <a:pt x="1026" y="438"/>
                  </a:lnTo>
                  <a:lnTo>
                    <a:pt x="1030" y="428"/>
                  </a:lnTo>
                  <a:lnTo>
                    <a:pt x="1032" y="418"/>
                  </a:lnTo>
                  <a:lnTo>
                    <a:pt x="1034" y="407"/>
                  </a:lnTo>
                  <a:lnTo>
                    <a:pt x="1036" y="396"/>
                  </a:lnTo>
                  <a:lnTo>
                    <a:pt x="1036" y="386"/>
                  </a:lnTo>
                  <a:lnTo>
                    <a:pt x="1037" y="374"/>
                  </a:lnTo>
                  <a:lnTo>
                    <a:pt x="1037" y="363"/>
                  </a:lnTo>
                  <a:lnTo>
                    <a:pt x="1038" y="351"/>
                  </a:lnTo>
                  <a:lnTo>
                    <a:pt x="1039" y="341"/>
                  </a:lnTo>
                  <a:lnTo>
                    <a:pt x="1040" y="330"/>
                  </a:lnTo>
                  <a:lnTo>
                    <a:pt x="1043" y="320"/>
                  </a:lnTo>
                  <a:lnTo>
                    <a:pt x="1046" y="311"/>
                  </a:lnTo>
                  <a:lnTo>
                    <a:pt x="1047" y="311"/>
                  </a:lnTo>
                  <a:lnTo>
                    <a:pt x="1049" y="312"/>
                  </a:lnTo>
                  <a:lnTo>
                    <a:pt x="1052" y="312"/>
                  </a:lnTo>
                  <a:lnTo>
                    <a:pt x="1054" y="313"/>
                  </a:lnTo>
                  <a:lnTo>
                    <a:pt x="1057" y="314"/>
                  </a:lnTo>
                  <a:lnTo>
                    <a:pt x="1061" y="315"/>
                  </a:lnTo>
                  <a:lnTo>
                    <a:pt x="1064" y="317"/>
                  </a:lnTo>
                  <a:lnTo>
                    <a:pt x="1068" y="318"/>
                  </a:lnTo>
                  <a:lnTo>
                    <a:pt x="1071" y="319"/>
                  </a:lnTo>
                  <a:lnTo>
                    <a:pt x="1075" y="320"/>
                  </a:lnTo>
                  <a:lnTo>
                    <a:pt x="1077" y="321"/>
                  </a:lnTo>
                  <a:lnTo>
                    <a:pt x="1079" y="321"/>
                  </a:lnTo>
                  <a:lnTo>
                    <a:pt x="1082" y="322"/>
                  </a:lnTo>
                  <a:lnTo>
                    <a:pt x="1083" y="322"/>
                  </a:lnTo>
                  <a:lnTo>
                    <a:pt x="1084" y="324"/>
                  </a:lnTo>
                  <a:lnTo>
                    <a:pt x="1087" y="322"/>
                  </a:lnTo>
                  <a:lnTo>
                    <a:pt x="1090" y="321"/>
                  </a:lnTo>
                  <a:lnTo>
                    <a:pt x="1092" y="319"/>
                  </a:lnTo>
                  <a:lnTo>
                    <a:pt x="1093" y="315"/>
                  </a:lnTo>
                  <a:lnTo>
                    <a:pt x="1094" y="312"/>
                  </a:lnTo>
                  <a:lnTo>
                    <a:pt x="1095" y="307"/>
                  </a:lnTo>
                  <a:lnTo>
                    <a:pt x="1095" y="303"/>
                  </a:lnTo>
                  <a:lnTo>
                    <a:pt x="1097" y="298"/>
                  </a:lnTo>
                  <a:lnTo>
                    <a:pt x="1097" y="293"/>
                  </a:lnTo>
                  <a:lnTo>
                    <a:pt x="1097" y="288"/>
                  </a:lnTo>
                  <a:lnTo>
                    <a:pt x="1097" y="282"/>
                  </a:lnTo>
                  <a:lnTo>
                    <a:pt x="1097" y="278"/>
                  </a:lnTo>
                  <a:lnTo>
                    <a:pt x="1098" y="273"/>
                  </a:lnTo>
                  <a:lnTo>
                    <a:pt x="1099" y="270"/>
                  </a:lnTo>
                  <a:lnTo>
                    <a:pt x="1101" y="266"/>
                  </a:lnTo>
                  <a:lnTo>
                    <a:pt x="1103" y="264"/>
                  </a:lnTo>
                  <a:lnTo>
                    <a:pt x="1107" y="248"/>
                  </a:lnTo>
                  <a:lnTo>
                    <a:pt x="1113" y="233"/>
                  </a:lnTo>
                  <a:lnTo>
                    <a:pt x="1122" y="218"/>
                  </a:lnTo>
                  <a:lnTo>
                    <a:pt x="1132" y="203"/>
                  </a:lnTo>
                  <a:lnTo>
                    <a:pt x="1145" y="188"/>
                  </a:lnTo>
                  <a:lnTo>
                    <a:pt x="1157" y="174"/>
                  </a:lnTo>
                  <a:lnTo>
                    <a:pt x="1171" y="160"/>
                  </a:lnTo>
                  <a:lnTo>
                    <a:pt x="1185" y="145"/>
                  </a:lnTo>
                  <a:lnTo>
                    <a:pt x="1199" y="132"/>
                  </a:lnTo>
                  <a:lnTo>
                    <a:pt x="1212" y="118"/>
                  </a:lnTo>
                  <a:lnTo>
                    <a:pt x="1223" y="103"/>
                  </a:lnTo>
                  <a:lnTo>
                    <a:pt x="1233" y="89"/>
                  </a:lnTo>
                  <a:lnTo>
                    <a:pt x="1243" y="74"/>
                  </a:lnTo>
                  <a:lnTo>
                    <a:pt x="1248" y="59"/>
                  </a:lnTo>
                  <a:lnTo>
                    <a:pt x="1252" y="43"/>
                  </a:lnTo>
                  <a:lnTo>
                    <a:pt x="1253" y="28"/>
                  </a:lnTo>
                  <a:lnTo>
                    <a:pt x="1261" y="21"/>
                  </a:lnTo>
                  <a:lnTo>
                    <a:pt x="1270" y="18"/>
                  </a:lnTo>
                  <a:lnTo>
                    <a:pt x="1279" y="17"/>
                  </a:lnTo>
                  <a:lnTo>
                    <a:pt x="1287" y="19"/>
                  </a:lnTo>
                  <a:lnTo>
                    <a:pt x="1297" y="21"/>
                  </a:lnTo>
                  <a:lnTo>
                    <a:pt x="1305" y="26"/>
                  </a:lnTo>
                  <a:lnTo>
                    <a:pt x="1314" y="32"/>
                  </a:lnTo>
                  <a:lnTo>
                    <a:pt x="1322" y="39"/>
                  </a:lnTo>
                  <a:lnTo>
                    <a:pt x="1331" y="44"/>
                  </a:lnTo>
                  <a:lnTo>
                    <a:pt x="1339" y="51"/>
                  </a:lnTo>
                  <a:lnTo>
                    <a:pt x="1348" y="57"/>
                  </a:lnTo>
                  <a:lnTo>
                    <a:pt x="1358" y="62"/>
                  </a:lnTo>
                  <a:lnTo>
                    <a:pt x="1368" y="65"/>
                  </a:lnTo>
                  <a:lnTo>
                    <a:pt x="1377" y="66"/>
                  </a:lnTo>
                  <a:lnTo>
                    <a:pt x="1387" y="66"/>
                  </a:lnTo>
                  <a:lnTo>
                    <a:pt x="1399" y="64"/>
                  </a:lnTo>
                  <a:lnTo>
                    <a:pt x="1402" y="60"/>
                  </a:lnTo>
                  <a:lnTo>
                    <a:pt x="1406" y="59"/>
                  </a:lnTo>
                  <a:lnTo>
                    <a:pt x="1407" y="57"/>
                  </a:lnTo>
                  <a:lnTo>
                    <a:pt x="1409" y="55"/>
                  </a:lnTo>
                  <a:lnTo>
                    <a:pt x="1409" y="54"/>
                  </a:lnTo>
                  <a:lnTo>
                    <a:pt x="1410" y="51"/>
                  </a:lnTo>
                  <a:lnTo>
                    <a:pt x="1409" y="49"/>
                  </a:lnTo>
                  <a:lnTo>
                    <a:pt x="1409" y="47"/>
                  </a:lnTo>
                  <a:lnTo>
                    <a:pt x="1408" y="44"/>
                  </a:lnTo>
                  <a:lnTo>
                    <a:pt x="1408" y="42"/>
                  </a:lnTo>
                  <a:lnTo>
                    <a:pt x="1407" y="39"/>
                  </a:lnTo>
                  <a:lnTo>
                    <a:pt x="1407" y="35"/>
                  </a:lnTo>
                  <a:lnTo>
                    <a:pt x="1407" y="31"/>
                  </a:lnTo>
                  <a:lnTo>
                    <a:pt x="1407" y="25"/>
                  </a:lnTo>
                  <a:lnTo>
                    <a:pt x="1408" y="19"/>
                  </a:lnTo>
                  <a:lnTo>
                    <a:pt x="1410" y="1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7" name="Freeform 35"/>
            <p:cNvSpPr>
              <a:spLocks/>
            </p:cNvSpPr>
            <p:nvPr/>
          </p:nvSpPr>
          <p:spPr bwMode="auto">
            <a:xfrm>
              <a:off x="4077" y="2370"/>
              <a:ext cx="765" cy="355"/>
            </a:xfrm>
            <a:custGeom>
              <a:avLst/>
              <a:gdLst>
                <a:gd name="T0" fmla="*/ 79 w 2296"/>
                <a:gd name="T1" fmla="*/ 2 h 1065"/>
                <a:gd name="T2" fmla="*/ 81 w 2296"/>
                <a:gd name="T3" fmla="*/ 4 h 1065"/>
                <a:gd name="T4" fmla="*/ 81 w 2296"/>
                <a:gd name="T5" fmla="*/ 5 h 1065"/>
                <a:gd name="T6" fmla="*/ 80 w 2296"/>
                <a:gd name="T7" fmla="*/ 5 h 1065"/>
                <a:gd name="T8" fmla="*/ 79 w 2296"/>
                <a:gd name="T9" fmla="*/ 4 h 1065"/>
                <a:gd name="T10" fmla="*/ 78 w 2296"/>
                <a:gd name="T11" fmla="*/ 5 h 1065"/>
                <a:gd name="T12" fmla="*/ 77 w 2296"/>
                <a:gd name="T13" fmla="*/ 6 h 1065"/>
                <a:gd name="T14" fmla="*/ 77 w 2296"/>
                <a:gd name="T15" fmla="*/ 7 h 1065"/>
                <a:gd name="T16" fmla="*/ 78 w 2296"/>
                <a:gd name="T17" fmla="*/ 8 h 1065"/>
                <a:gd name="T18" fmla="*/ 80 w 2296"/>
                <a:gd name="T19" fmla="*/ 7 h 1065"/>
                <a:gd name="T20" fmla="*/ 81 w 2296"/>
                <a:gd name="T21" fmla="*/ 9 h 1065"/>
                <a:gd name="T22" fmla="*/ 82 w 2296"/>
                <a:gd name="T23" fmla="*/ 8 h 1065"/>
                <a:gd name="T24" fmla="*/ 84 w 2296"/>
                <a:gd name="T25" fmla="*/ 8 h 1065"/>
                <a:gd name="T26" fmla="*/ 85 w 2296"/>
                <a:gd name="T27" fmla="*/ 10 h 1065"/>
                <a:gd name="T28" fmla="*/ 83 w 2296"/>
                <a:gd name="T29" fmla="*/ 13 h 1065"/>
                <a:gd name="T30" fmla="*/ 79 w 2296"/>
                <a:gd name="T31" fmla="*/ 15 h 1065"/>
                <a:gd name="T32" fmla="*/ 78 w 2296"/>
                <a:gd name="T33" fmla="*/ 14 h 1065"/>
                <a:gd name="T34" fmla="*/ 77 w 2296"/>
                <a:gd name="T35" fmla="*/ 14 h 1065"/>
                <a:gd name="T36" fmla="*/ 77 w 2296"/>
                <a:gd name="T37" fmla="*/ 14 h 1065"/>
                <a:gd name="T38" fmla="*/ 77 w 2296"/>
                <a:gd name="T39" fmla="*/ 16 h 1065"/>
                <a:gd name="T40" fmla="*/ 77 w 2296"/>
                <a:gd name="T41" fmla="*/ 18 h 1065"/>
                <a:gd name="T42" fmla="*/ 76 w 2296"/>
                <a:gd name="T43" fmla="*/ 20 h 1065"/>
                <a:gd name="T44" fmla="*/ 76 w 2296"/>
                <a:gd name="T45" fmla="*/ 21 h 1065"/>
                <a:gd name="T46" fmla="*/ 80 w 2296"/>
                <a:gd name="T47" fmla="*/ 19 h 1065"/>
                <a:gd name="T48" fmla="*/ 81 w 2296"/>
                <a:gd name="T49" fmla="*/ 22 h 1065"/>
                <a:gd name="T50" fmla="*/ 79 w 2296"/>
                <a:gd name="T51" fmla="*/ 24 h 1065"/>
                <a:gd name="T52" fmla="*/ 72 w 2296"/>
                <a:gd name="T53" fmla="*/ 28 h 1065"/>
                <a:gd name="T54" fmla="*/ 69 w 2296"/>
                <a:gd name="T55" fmla="*/ 32 h 1065"/>
                <a:gd name="T56" fmla="*/ 68 w 2296"/>
                <a:gd name="T57" fmla="*/ 38 h 1065"/>
                <a:gd name="T58" fmla="*/ 65 w 2296"/>
                <a:gd name="T59" fmla="*/ 38 h 1065"/>
                <a:gd name="T60" fmla="*/ 63 w 2296"/>
                <a:gd name="T61" fmla="*/ 39 h 1065"/>
                <a:gd name="T62" fmla="*/ 62 w 2296"/>
                <a:gd name="T63" fmla="*/ 39 h 1065"/>
                <a:gd name="T64" fmla="*/ 56 w 2296"/>
                <a:gd name="T65" fmla="*/ 36 h 1065"/>
                <a:gd name="T66" fmla="*/ 48 w 2296"/>
                <a:gd name="T67" fmla="*/ 31 h 1065"/>
                <a:gd name="T68" fmla="*/ 42 w 2296"/>
                <a:gd name="T69" fmla="*/ 31 h 1065"/>
                <a:gd name="T70" fmla="*/ 37 w 2296"/>
                <a:gd name="T71" fmla="*/ 33 h 1065"/>
                <a:gd name="T72" fmla="*/ 34 w 2296"/>
                <a:gd name="T73" fmla="*/ 30 h 1065"/>
                <a:gd name="T74" fmla="*/ 33 w 2296"/>
                <a:gd name="T75" fmla="*/ 30 h 1065"/>
                <a:gd name="T76" fmla="*/ 31 w 2296"/>
                <a:gd name="T77" fmla="*/ 30 h 1065"/>
                <a:gd name="T78" fmla="*/ 20 w 2296"/>
                <a:gd name="T79" fmla="*/ 31 h 1065"/>
                <a:gd name="T80" fmla="*/ 17 w 2296"/>
                <a:gd name="T81" fmla="*/ 33 h 1065"/>
                <a:gd name="T82" fmla="*/ 14 w 2296"/>
                <a:gd name="T83" fmla="*/ 35 h 1065"/>
                <a:gd name="T84" fmla="*/ 13 w 2296"/>
                <a:gd name="T85" fmla="*/ 35 h 1065"/>
                <a:gd name="T86" fmla="*/ 7 w 2296"/>
                <a:gd name="T87" fmla="*/ 36 h 1065"/>
                <a:gd name="T88" fmla="*/ 0 w 2296"/>
                <a:gd name="T89" fmla="*/ 37 h 1065"/>
                <a:gd name="T90" fmla="*/ 2 w 2296"/>
                <a:gd name="T91" fmla="*/ 34 h 1065"/>
                <a:gd name="T92" fmla="*/ 3 w 2296"/>
                <a:gd name="T93" fmla="*/ 31 h 1065"/>
                <a:gd name="T94" fmla="*/ 5 w 2296"/>
                <a:gd name="T95" fmla="*/ 29 h 1065"/>
                <a:gd name="T96" fmla="*/ 6 w 2296"/>
                <a:gd name="T97" fmla="*/ 29 h 1065"/>
                <a:gd name="T98" fmla="*/ 9 w 2296"/>
                <a:gd name="T99" fmla="*/ 28 h 1065"/>
                <a:gd name="T100" fmla="*/ 12 w 2296"/>
                <a:gd name="T101" fmla="*/ 26 h 1065"/>
                <a:gd name="T102" fmla="*/ 13 w 2296"/>
                <a:gd name="T103" fmla="*/ 23 h 1065"/>
                <a:gd name="T104" fmla="*/ 15 w 2296"/>
                <a:gd name="T105" fmla="*/ 22 h 1065"/>
                <a:gd name="T106" fmla="*/ 18 w 2296"/>
                <a:gd name="T107" fmla="*/ 19 h 1065"/>
                <a:gd name="T108" fmla="*/ 21 w 2296"/>
                <a:gd name="T109" fmla="*/ 17 h 1065"/>
                <a:gd name="T110" fmla="*/ 23 w 2296"/>
                <a:gd name="T111" fmla="*/ 16 h 1065"/>
                <a:gd name="T112" fmla="*/ 23 w 2296"/>
                <a:gd name="T113" fmla="*/ 14 h 1065"/>
                <a:gd name="T114" fmla="*/ 39 w 2296"/>
                <a:gd name="T115" fmla="*/ 9 h 1065"/>
                <a:gd name="T116" fmla="*/ 76 w 2296"/>
                <a:gd name="T117" fmla="*/ 0 h 106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296"/>
                <a:gd name="T178" fmla="*/ 0 h 1065"/>
                <a:gd name="T179" fmla="*/ 2296 w 2296"/>
                <a:gd name="T180" fmla="*/ 1065 h 106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296" h="1065">
                  <a:moveTo>
                    <a:pt x="2093" y="0"/>
                  </a:moveTo>
                  <a:lnTo>
                    <a:pt x="2098" y="7"/>
                  </a:lnTo>
                  <a:lnTo>
                    <a:pt x="2103" y="14"/>
                  </a:lnTo>
                  <a:lnTo>
                    <a:pt x="2109" y="21"/>
                  </a:lnTo>
                  <a:lnTo>
                    <a:pt x="2115" y="25"/>
                  </a:lnTo>
                  <a:lnTo>
                    <a:pt x="2121" y="31"/>
                  </a:lnTo>
                  <a:lnTo>
                    <a:pt x="2126" y="36"/>
                  </a:lnTo>
                  <a:lnTo>
                    <a:pt x="2133" y="40"/>
                  </a:lnTo>
                  <a:lnTo>
                    <a:pt x="2139" y="45"/>
                  </a:lnTo>
                  <a:lnTo>
                    <a:pt x="2145" y="49"/>
                  </a:lnTo>
                  <a:lnTo>
                    <a:pt x="2152" y="54"/>
                  </a:lnTo>
                  <a:lnTo>
                    <a:pt x="2157" y="59"/>
                  </a:lnTo>
                  <a:lnTo>
                    <a:pt x="2164" y="64"/>
                  </a:lnTo>
                  <a:lnTo>
                    <a:pt x="2171" y="71"/>
                  </a:lnTo>
                  <a:lnTo>
                    <a:pt x="2178" y="78"/>
                  </a:lnTo>
                  <a:lnTo>
                    <a:pt x="2185" y="86"/>
                  </a:lnTo>
                  <a:lnTo>
                    <a:pt x="2193" y="95"/>
                  </a:lnTo>
                  <a:lnTo>
                    <a:pt x="2193" y="98"/>
                  </a:lnTo>
                  <a:lnTo>
                    <a:pt x="2193" y="100"/>
                  </a:lnTo>
                  <a:lnTo>
                    <a:pt x="2194" y="102"/>
                  </a:lnTo>
                  <a:lnTo>
                    <a:pt x="2194" y="104"/>
                  </a:lnTo>
                  <a:lnTo>
                    <a:pt x="2195" y="107"/>
                  </a:lnTo>
                  <a:lnTo>
                    <a:pt x="2196" y="110"/>
                  </a:lnTo>
                  <a:lnTo>
                    <a:pt x="2196" y="113"/>
                  </a:lnTo>
                  <a:lnTo>
                    <a:pt x="2198" y="115"/>
                  </a:lnTo>
                  <a:lnTo>
                    <a:pt x="2198" y="117"/>
                  </a:lnTo>
                  <a:lnTo>
                    <a:pt x="2198" y="119"/>
                  </a:lnTo>
                  <a:lnTo>
                    <a:pt x="2198" y="122"/>
                  </a:lnTo>
                  <a:lnTo>
                    <a:pt x="2196" y="124"/>
                  </a:lnTo>
                  <a:lnTo>
                    <a:pt x="2195" y="126"/>
                  </a:lnTo>
                  <a:lnTo>
                    <a:pt x="2194" y="129"/>
                  </a:lnTo>
                  <a:lnTo>
                    <a:pt x="2191" y="130"/>
                  </a:lnTo>
                  <a:lnTo>
                    <a:pt x="2188" y="132"/>
                  </a:lnTo>
                  <a:lnTo>
                    <a:pt x="2184" y="133"/>
                  </a:lnTo>
                  <a:lnTo>
                    <a:pt x="2180" y="133"/>
                  </a:lnTo>
                  <a:lnTo>
                    <a:pt x="2177" y="133"/>
                  </a:lnTo>
                  <a:lnTo>
                    <a:pt x="2173" y="132"/>
                  </a:lnTo>
                  <a:lnTo>
                    <a:pt x="2171" y="131"/>
                  </a:lnTo>
                  <a:lnTo>
                    <a:pt x="2168" y="130"/>
                  </a:lnTo>
                  <a:lnTo>
                    <a:pt x="2165" y="127"/>
                  </a:lnTo>
                  <a:lnTo>
                    <a:pt x="2163" y="125"/>
                  </a:lnTo>
                  <a:lnTo>
                    <a:pt x="2161" y="123"/>
                  </a:lnTo>
                  <a:lnTo>
                    <a:pt x="2158" y="121"/>
                  </a:lnTo>
                  <a:lnTo>
                    <a:pt x="2156" y="118"/>
                  </a:lnTo>
                  <a:lnTo>
                    <a:pt x="2154" y="115"/>
                  </a:lnTo>
                  <a:lnTo>
                    <a:pt x="2152" y="113"/>
                  </a:lnTo>
                  <a:lnTo>
                    <a:pt x="2149" y="110"/>
                  </a:lnTo>
                  <a:lnTo>
                    <a:pt x="2147" y="107"/>
                  </a:lnTo>
                  <a:lnTo>
                    <a:pt x="2146" y="106"/>
                  </a:lnTo>
                  <a:lnTo>
                    <a:pt x="2145" y="106"/>
                  </a:lnTo>
                  <a:lnTo>
                    <a:pt x="2143" y="107"/>
                  </a:lnTo>
                  <a:lnTo>
                    <a:pt x="2140" y="110"/>
                  </a:lnTo>
                  <a:lnTo>
                    <a:pt x="2137" y="114"/>
                  </a:lnTo>
                  <a:lnTo>
                    <a:pt x="2133" y="117"/>
                  </a:lnTo>
                  <a:lnTo>
                    <a:pt x="2129" y="122"/>
                  </a:lnTo>
                  <a:lnTo>
                    <a:pt x="2124" y="126"/>
                  </a:lnTo>
                  <a:lnTo>
                    <a:pt x="2119" y="131"/>
                  </a:lnTo>
                  <a:lnTo>
                    <a:pt x="2114" y="135"/>
                  </a:lnTo>
                  <a:lnTo>
                    <a:pt x="2109" y="140"/>
                  </a:lnTo>
                  <a:lnTo>
                    <a:pt x="2104" y="145"/>
                  </a:lnTo>
                  <a:lnTo>
                    <a:pt x="2101" y="148"/>
                  </a:lnTo>
                  <a:lnTo>
                    <a:pt x="2098" y="152"/>
                  </a:lnTo>
                  <a:lnTo>
                    <a:pt x="2094" y="155"/>
                  </a:lnTo>
                  <a:lnTo>
                    <a:pt x="2093" y="156"/>
                  </a:lnTo>
                  <a:lnTo>
                    <a:pt x="2093" y="157"/>
                  </a:lnTo>
                  <a:lnTo>
                    <a:pt x="2092" y="157"/>
                  </a:lnTo>
                  <a:lnTo>
                    <a:pt x="2092" y="158"/>
                  </a:lnTo>
                  <a:lnTo>
                    <a:pt x="2091" y="161"/>
                  </a:lnTo>
                  <a:lnTo>
                    <a:pt x="2089" y="163"/>
                  </a:lnTo>
                  <a:lnTo>
                    <a:pt x="2088" y="167"/>
                  </a:lnTo>
                  <a:lnTo>
                    <a:pt x="2086" y="170"/>
                  </a:lnTo>
                  <a:lnTo>
                    <a:pt x="2085" y="173"/>
                  </a:lnTo>
                  <a:lnTo>
                    <a:pt x="2083" y="178"/>
                  </a:lnTo>
                  <a:lnTo>
                    <a:pt x="2080" y="181"/>
                  </a:lnTo>
                  <a:lnTo>
                    <a:pt x="2079" y="185"/>
                  </a:lnTo>
                  <a:lnTo>
                    <a:pt x="2077" y="188"/>
                  </a:lnTo>
                  <a:lnTo>
                    <a:pt x="2076" y="192"/>
                  </a:lnTo>
                  <a:lnTo>
                    <a:pt x="2075" y="194"/>
                  </a:lnTo>
                  <a:lnTo>
                    <a:pt x="2073" y="196"/>
                  </a:lnTo>
                  <a:lnTo>
                    <a:pt x="2073" y="198"/>
                  </a:lnTo>
                  <a:lnTo>
                    <a:pt x="2073" y="199"/>
                  </a:lnTo>
                  <a:lnTo>
                    <a:pt x="2075" y="201"/>
                  </a:lnTo>
                  <a:lnTo>
                    <a:pt x="2076" y="203"/>
                  </a:lnTo>
                  <a:lnTo>
                    <a:pt x="2078" y="206"/>
                  </a:lnTo>
                  <a:lnTo>
                    <a:pt x="2080" y="207"/>
                  </a:lnTo>
                  <a:lnTo>
                    <a:pt x="2084" y="208"/>
                  </a:lnTo>
                  <a:lnTo>
                    <a:pt x="2087" y="208"/>
                  </a:lnTo>
                  <a:lnTo>
                    <a:pt x="2092" y="208"/>
                  </a:lnTo>
                  <a:lnTo>
                    <a:pt x="2096" y="208"/>
                  </a:lnTo>
                  <a:lnTo>
                    <a:pt x="2101" y="207"/>
                  </a:lnTo>
                  <a:lnTo>
                    <a:pt x="2107" y="206"/>
                  </a:lnTo>
                  <a:lnTo>
                    <a:pt x="2112" y="204"/>
                  </a:lnTo>
                  <a:lnTo>
                    <a:pt x="2118" y="203"/>
                  </a:lnTo>
                  <a:lnTo>
                    <a:pt x="2124" y="201"/>
                  </a:lnTo>
                  <a:lnTo>
                    <a:pt x="2131" y="199"/>
                  </a:lnTo>
                  <a:lnTo>
                    <a:pt x="2138" y="196"/>
                  </a:lnTo>
                  <a:lnTo>
                    <a:pt x="2145" y="194"/>
                  </a:lnTo>
                  <a:lnTo>
                    <a:pt x="2153" y="194"/>
                  </a:lnTo>
                  <a:lnTo>
                    <a:pt x="2161" y="196"/>
                  </a:lnTo>
                  <a:lnTo>
                    <a:pt x="2166" y="199"/>
                  </a:lnTo>
                  <a:lnTo>
                    <a:pt x="2172" y="203"/>
                  </a:lnTo>
                  <a:lnTo>
                    <a:pt x="2176" y="207"/>
                  </a:lnTo>
                  <a:lnTo>
                    <a:pt x="2179" y="211"/>
                  </a:lnTo>
                  <a:lnTo>
                    <a:pt x="2183" y="217"/>
                  </a:lnTo>
                  <a:lnTo>
                    <a:pt x="2185" y="223"/>
                  </a:lnTo>
                  <a:lnTo>
                    <a:pt x="2187" y="227"/>
                  </a:lnTo>
                  <a:lnTo>
                    <a:pt x="2189" y="234"/>
                  </a:lnTo>
                  <a:lnTo>
                    <a:pt x="2191" y="240"/>
                  </a:lnTo>
                  <a:lnTo>
                    <a:pt x="2193" y="246"/>
                  </a:lnTo>
                  <a:lnTo>
                    <a:pt x="2195" y="250"/>
                  </a:lnTo>
                  <a:lnTo>
                    <a:pt x="2198" y="256"/>
                  </a:lnTo>
                  <a:lnTo>
                    <a:pt x="2201" y="261"/>
                  </a:lnTo>
                  <a:lnTo>
                    <a:pt x="2206" y="265"/>
                  </a:lnTo>
                  <a:lnTo>
                    <a:pt x="2210" y="262"/>
                  </a:lnTo>
                  <a:lnTo>
                    <a:pt x="2214" y="257"/>
                  </a:lnTo>
                  <a:lnTo>
                    <a:pt x="2216" y="252"/>
                  </a:lnTo>
                  <a:lnTo>
                    <a:pt x="2218" y="246"/>
                  </a:lnTo>
                  <a:lnTo>
                    <a:pt x="2219" y="239"/>
                  </a:lnTo>
                  <a:lnTo>
                    <a:pt x="2219" y="232"/>
                  </a:lnTo>
                  <a:lnTo>
                    <a:pt x="2221" y="226"/>
                  </a:lnTo>
                  <a:lnTo>
                    <a:pt x="2222" y="219"/>
                  </a:lnTo>
                  <a:lnTo>
                    <a:pt x="2223" y="214"/>
                  </a:lnTo>
                  <a:lnTo>
                    <a:pt x="2224" y="209"/>
                  </a:lnTo>
                  <a:lnTo>
                    <a:pt x="2226" y="206"/>
                  </a:lnTo>
                  <a:lnTo>
                    <a:pt x="2231" y="202"/>
                  </a:lnTo>
                  <a:lnTo>
                    <a:pt x="2235" y="201"/>
                  </a:lnTo>
                  <a:lnTo>
                    <a:pt x="2242" y="202"/>
                  </a:lnTo>
                  <a:lnTo>
                    <a:pt x="2250" y="204"/>
                  </a:lnTo>
                  <a:lnTo>
                    <a:pt x="2262" y="209"/>
                  </a:lnTo>
                  <a:lnTo>
                    <a:pt x="2263" y="215"/>
                  </a:lnTo>
                  <a:lnTo>
                    <a:pt x="2267" y="221"/>
                  </a:lnTo>
                  <a:lnTo>
                    <a:pt x="2269" y="226"/>
                  </a:lnTo>
                  <a:lnTo>
                    <a:pt x="2272" y="232"/>
                  </a:lnTo>
                  <a:lnTo>
                    <a:pt x="2276" y="238"/>
                  </a:lnTo>
                  <a:lnTo>
                    <a:pt x="2279" y="243"/>
                  </a:lnTo>
                  <a:lnTo>
                    <a:pt x="2284" y="249"/>
                  </a:lnTo>
                  <a:lnTo>
                    <a:pt x="2286" y="255"/>
                  </a:lnTo>
                  <a:lnTo>
                    <a:pt x="2290" y="261"/>
                  </a:lnTo>
                  <a:lnTo>
                    <a:pt x="2292" y="266"/>
                  </a:lnTo>
                  <a:lnTo>
                    <a:pt x="2294" y="272"/>
                  </a:lnTo>
                  <a:lnTo>
                    <a:pt x="2295" y="279"/>
                  </a:lnTo>
                  <a:lnTo>
                    <a:pt x="2296" y="285"/>
                  </a:lnTo>
                  <a:lnTo>
                    <a:pt x="2296" y="292"/>
                  </a:lnTo>
                  <a:lnTo>
                    <a:pt x="2295" y="300"/>
                  </a:lnTo>
                  <a:lnTo>
                    <a:pt x="2294" y="308"/>
                  </a:lnTo>
                  <a:lnTo>
                    <a:pt x="2281" y="315"/>
                  </a:lnTo>
                  <a:lnTo>
                    <a:pt x="2271" y="323"/>
                  </a:lnTo>
                  <a:lnTo>
                    <a:pt x="2261" y="333"/>
                  </a:lnTo>
                  <a:lnTo>
                    <a:pt x="2253" y="345"/>
                  </a:lnTo>
                  <a:lnTo>
                    <a:pt x="2244" y="356"/>
                  </a:lnTo>
                  <a:lnTo>
                    <a:pt x="2235" y="369"/>
                  </a:lnTo>
                  <a:lnTo>
                    <a:pt x="2227" y="380"/>
                  </a:lnTo>
                  <a:lnTo>
                    <a:pt x="2219" y="391"/>
                  </a:lnTo>
                  <a:lnTo>
                    <a:pt x="2210" y="401"/>
                  </a:lnTo>
                  <a:lnTo>
                    <a:pt x="2201" y="409"/>
                  </a:lnTo>
                  <a:lnTo>
                    <a:pt x="2191" y="415"/>
                  </a:lnTo>
                  <a:lnTo>
                    <a:pt x="2179" y="418"/>
                  </a:lnTo>
                  <a:lnTo>
                    <a:pt x="2166" y="418"/>
                  </a:lnTo>
                  <a:lnTo>
                    <a:pt x="2153" y="415"/>
                  </a:lnTo>
                  <a:lnTo>
                    <a:pt x="2137" y="408"/>
                  </a:lnTo>
                  <a:lnTo>
                    <a:pt x="2119" y="397"/>
                  </a:lnTo>
                  <a:lnTo>
                    <a:pt x="2115" y="395"/>
                  </a:lnTo>
                  <a:lnTo>
                    <a:pt x="2112" y="392"/>
                  </a:lnTo>
                  <a:lnTo>
                    <a:pt x="2109" y="389"/>
                  </a:lnTo>
                  <a:lnTo>
                    <a:pt x="2107" y="386"/>
                  </a:lnTo>
                  <a:lnTo>
                    <a:pt x="2104" y="382"/>
                  </a:lnTo>
                  <a:lnTo>
                    <a:pt x="2102" y="378"/>
                  </a:lnTo>
                  <a:lnTo>
                    <a:pt x="2100" y="374"/>
                  </a:lnTo>
                  <a:lnTo>
                    <a:pt x="2098" y="371"/>
                  </a:lnTo>
                  <a:lnTo>
                    <a:pt x="2095" y="368"/>
                  </a:lnTo>
                  <a:lnTo>
                    <a:pt x="2093" y="364"/>
                  </a:lnTo>
                  <a:lnTo>
                    <a:pt x="2091" y="362"/>
                  </a:lnTo>
                  <a:lnTo>
                    <a:pt x="2087" y="360"/>
                  </a:lnTo>
                  <a:lnTo>
                    <a:pt x="2085" y="358"/>
                  </a:lnTo>
                  <a:lnTo>
                    <a:pt x="2081" y="358"/>
                  </a:lnTo>
                  <a:lnTo>
                    <a:pt x="2077" y="358"/>
                  </a:lnTo>
                  <a:lnTo>
                    <a:pt x="2073" y="361"/>
                  </a:lnTo>
                  <a:lnTo>
                    <a:pt x="2073" y="363"/>
                  </a:lnTo>
                  <a:lnTo>
                    <a:pt x="2073" y="364"/>
                  </a:lnTo>
                  <a:lnTo>
                    <a:pt x="2073" y="366"/>
                  </a:lnTo>
                  <a:lnTo>
                    <a:pt x="2073" y="368"/>
                  </a:lnTo>
                  <a:lnTo>
                    <a:pt x="2073" y="370"/>
                  </a:lnTo>
                  <a:lnTo>
                    <a:pt x="2073" y="373"/>
                  </a:lnTo>
                  <a:lnTo>
                    <a:pt x="2073" y="376"/>
                  </a:lnTo>
                  <a:lnTo>
                    <a:pt x="2073" y="378"/>
                  </a:lnTo>
                  <a:lnTo>
                    <a:pt x="2073" y="379"/>
                  </a:lnTo>
                  <a:lnTo>
                    <a:pt x="2073" y="381"/>
                  </a:lnTo>
                  <a:lnTo>
                    <a:pt x="2073" y="382"/>
                  </a:lnTo>
                  <a:lnTo>
                    <a:pt x="2073" y="385"/>
                  </a:lnTo>
                  <a:lnTo>
                    <a:pt x="2073" y="386"/>
                  </a:lnTo>
                  <a:lnTo>
                    <a:pt x="2072" y="386"/>
                  </a:lnTo>
                  <a:lnTo>
                    <a:pt x="2071" y="386"/>
                  </a:lnTo>
                  <a:lnTo>
                    <a:pt x="2070" y="386"/>
                  </a:lnTo>
                  <a:lnTo>
                    <a:pt x="2069" y="386"/>
                  </a:lnTo>
                  <a:lnTo>
                    <a:pt x="2068" y="386"/>
                  </a:lnTo>
                  <a:lnTo>
                    <a:pt x="2064" y="394"/>
                  </a:lnTo>
                  <a:lnTo>
                    <a:pt x="2063" y="402"/>
                  </a:lnTo>
                  <a:lnTo>
                    <a:pt x="2064" y="410"/>
                  </a:lnTo>
                  <a:lnTo>
                    <a:pt x="2068" y="416"/>
                  </a:lnTo>
                  <a:lnTo>
                    <a:pt x="2072" y="422"/>
                  </a:lnTo>
                  <a:lnTo>
                    <a:pt x="2077" y="427"/>
                  </a:lnTo>
                  <a:lnTo>
                    <a:pt x="2083" y="433"/>
                  </a:lnTo>
                  <a:lnTo>
                    <a:pt x="2088" y="438"/>
                  </a:lnTo>
                  <a:lnTo>
                    <a:pt x="2093" y="442"/>
                  </a:lnTo>
                  <a:lnTo>
                    <a:pt x="2098" y="447"/>
                  </a:lnTo>
                  <a:lnTo>
                    <a:pt x="2101" y="453"/>
                  </a:lnTo>
                  <a:lnTo>
                    <a:pt x="2102" y="458"/>
                  </a:lnTo>
                  <a:lnTo>
                    <a:pt x="2102" y="464"/>
                  </a:lnTo>
                  <a:lnTo>
                    <a:pt x="2099" y="470"/>
                  </a:lnTo>
                  <a:lnTo>
                    <a:pt x="2093" y="478"/>
                  </a:lnTo>
                  <a:lnTo>
                    <a:pt x="2085" y="486"/>
                  </a:lnTo>
                  <a:lnTo>
                    <a:pt x="2085" y="494"/>
                  </a:lnTo>
                  <a:lnTo>
                    <a:pt x="2084" y="501"/>
                  </a:lnTo>
                  <a:lnTo>
                    <a:pt x="2081" y="508"/>
                  </a:lnTo>
                  <a:lnTo>
                    <a:pt x="2078" y="512"/>
                  </a:lnTo>
                  <a:lnTo>
                    <a:pt x="2075" y="517"/>
                  </a:lnTo>
                  <a:lnTo>
                    <a:pt x="2070" y="522"/>
                  </a:lnTo>
                  <a:lnTo>
                    <a:pt x="2064" y="525"/>
                  </a:lnTo>
                  <a:lnTo>
                    <a:pt x="2060" y="527"/>
                  </a:lnTo>
                  <a:lnTo>
                    <a:pt x="2054" y="531"/>
                  </a:lnTo>
                  <a:lnTo>
                    <a:pt x="2048" y="533"/>
                  </a:lnTo>
                  <a:lnTo>
                    <a:pt x="2042" y="535"/>
                  </a:lnTo>
                  <a:lnTo>
                    <a:pt x="2037" y="538"/>
                  </a:lnTo>
                  <a:lnTo>
                    <a:pt x="2032" y="541"/>
                  </a:lnTo>
                  <a:lnTo>
                    <a:pt x="2027" y="544"/>
                  </a:lnTo>
                  <a:lnTo>
                    <a:pt x="2024" y="549"/>
                  </a:lnTo>
                  <a:lnTo>
                    <a:pt x="2022" y="554"/>
                  </a:lnTo>
                  <a:lnTo>
                    <a:pt x="2032" y="559"/>
                  </a:lnTo>
                  <a:lnTo>
                    <a:pt x="2043" y="561"/>
                  </a:lnTo>
                  <a:lnTo>
                    <a:pt x="2055" y="559"/>
                  </a:lnTo>
                  <a:lnTo>
                    <a:pt x="2068" y="556"/>
                  </a:lnTo>
                  <a:lnTo>
                    <a:pt x="2079" y="550"/>
                  </a:lnTo>
                  <a:lnTo>
                    <a:pt x="2092" y="543"/>
                  </a:lnTo>
                  <a:lnTo>
                    <a:pt x="2103" y="535"/>
                  </a:lnTo>
                  <a:lnTo>
                    <a:pt x="2115" y="528"/>
                  </a:lnTo>
                  <a:lnTo>
                    <a:pt x="2126" y="523"/>
                  </a:lnTo>
                  <a:lnTo>
                    <a:pt x="2137" y="518"/>
                  </a:lnTo>
                  <a:lnTo>
                    <a:pt x="2147" y="515"/>
                  </a:lnTo>
                  <a:lnTo>
                    <a:pt x="2156" y="516"/>
                  </a:lnTo>
                  <a:lnTo>
                    <a:pt x="2164" y="519"/>
                  </a:lnTo>
                  <a:lnTo>
                    <a:pt x="2171" y="527"/>
                  </a:lnTo>
                  <a:lnTo>
                    <a:pt x="2177" y="541"/>
                  </a:lnTo>
                  <a:lnTo>
                    <a:pt x="2181" y="561"/>
                  </a:lnTo>
                  <a:lnTo>
                    <a:pt x="2185" y="569"/>
                  </a:lnTo>
                  <a:lnTo>
                    <a:pt x="2186" y="577"/>
                  </a:lnTo>
                  <a:lnTo>
                    <a:pt x="2187" y="584"/>
                  </a:lnTo>
                  <a:lnTo>
                    <a:pt x="2186" y="589"/>
                  </a:lnTo>
                  <a:lnTo>
                    <a:pt x="2184" y="594"/>
                  </a:lnTo>
                  <a:lnTo>
                    <a:pt x="2181" y="598"/>
                  </a:lnTo>
                  <a:lnTo>
                    <a:pt x="2177" y="602"/>
                  </a:lnTo>
                  <a:lnTo>
                    <a:pt x="2173" y="607"/>
                  </a:lnTo>
                  <a:lnTo>
                    <a:pt x="2168" y="609"/>
                  </a:lnTo>
                  <a:lnTo>
                    <a:pt x="2163" y="612"/>
                  </a:lnTo>
                  <a:lnTo>
                    <a:pt x="2158" y="616"/>
                  </a:lnTo>
                  <a:lnTo>
                    <a:pt x="2154" y="619"/>
                  </a:lnTo>
                  <a:lnTo>
                    <a:pt x="2149" y="624"/>
                  </a:lnTo>
                  <a:lnTo>
                    <a:pt x="2146" y="627"/>
                  </a:lnTo>
                  <a:lnTo>
                    <a:pt x="2142" y="633"/>
                  </a:lnTo>
                  <a:lnTo>
                    <a:pt x="2141" y="639"/>
                  </a:lnTo>
                  <a:lnTo>
                    <a:pt x="2130" y="643"/>
                  </a:lnTo>
                  <a:lnTo>
                    <a:pt x="2117" y="650"/>
                  </a:lnTo>
                  <a:lnTo>
                    <a:pt x="2101" y="658"/>
                  </a:lnTo>
                  <a:lnTo>
                    <a:pt x="2084" y="667"/>
                  </a:lnTo>
                  <a:lnTo>
                    <a:pt x="2064" y="678"/>
                  </a:lnTo>
                  <a:lnTo>
                    <a:pt x="2045" y="688"/>
                  </a:lnTo>
                  <a:lnTo>
                    <a:pt x="2024" y="701"/>
                  </a:lnTo>
                  <a:lnTo>
                    <a:pt x="2003" y="713"/>
                  </a:lnTo>
                  <a:lnTo>
                    <a:pt x="1984" y="726"/>
                  </a:lnTo>
                  <a:lnTo>
                    <a:pt x="1965" y="740"/>
                  </a:lnTo>
                  <a:lnTo>
                    <a:pt x="1947" y="754"/>
                  </a:lnTo>
                  <a:lnTo>
                    <a:pt x="1932" y="769"/>
                  </a:lnTo>
                  <a:lnTo>
                    <a:pt x="1918" y="783"/>
                  </a:lnTo>
                  <a:lnTo>
                    <a:pt x="1908" y="797"/>
                  </a:lnTo>
                  <a:lnTo>
                    <a:pt x="1901" y="812"/>
                  </a:lnTo>
                  <a:lnTo>
                    <a:pt x="1897" y="827"/>
                  </a:lnTo>
                  <a:lnTo>
                    <a:pt x="1889" y="832"/>
                  </a:lnTo>
                  <a:lnTo>
                    <a:pt x="1883" y="839"/>
                  </a:lnTo>
                  <a:lnTo>
                    <a:pt x="1876" y="848"/>
                  </a:lnTo>
                  <a:lnTo>
                    <a:pt x="1871" y="858"/>
                  </a:lnTo>
                  <a:lnTo>
                    <a:pt x="1866" y="870"/>
                  </a:lnTo>
                  <a:lnTo>
                    <a:pt x="1863" y="883"/>
                  </a:lnTo>
                  <a:lnTo>
                    <a:pt x="1861" y="897"/>
                  </a:lnTo>
                  <a:lnTo>
                    <a:pt x="1857" y="912"/>
                  </a:lnTo>
                  <a:lnTo>
                    <a:pt x="1855" y="927"/>
                  </a:lnTo>
                  <a:lnTo>
                    <a:pt x="1853" y="942"/>
                  </a:lnTo>
                  <a:lnTo>
                    <a:pt x="1850" y="957"/>
                  </a:lnTo>
                  <a:lnTo>
                    <a:pt x="1849" y="972"/>
                  </a:lnTo>
                  <a:lnTo>
                    <a:pt x="1847" y="987"/>
                  </a:lnTo>
                  <a:lnTo>
                    <a:pt x="1843" y="999"/>
                  </a:lnTo>
                  <a:lnTo>
                    <a:pt x="1841" y="1013"/>
                  </a:lnTo>
                  <a:lnTo>
                    <a:pt x="1838" y="1025"/>
                  </a:lnTo>
                  <a:lnTo>
                    <a:pt x="1828" y="1026"/>
                  </a:lnTo>
                  <a:lnTo>
                    <a:pt x="1818" y="1027"/>
                  </a:lnTo>
                  <a:lnTo>
                    <a:pt x="1808" y="1027"/>
                  </a:lnTo>
                  <a:lnTo>
                    <a:pt x="1799" y="1028"/>
                  </a:lnTo>
                  <a:lnTo>
                    <a:pt x="1788" y="1028"/>
                  </a:lnTo>
                  <a:lnTo>
                    <a:pt x="1778" y="1028"/>
                  </a:lnTo>
                  <a:lnTo>
                    <a:pt x="1768" y="1028"/>
                  </a:lnTo>
                  <a:lnTo>
                    <a:pt x="1758" y="1028"/>
                  </a:lnTo>
                  <a:lnTo>
                    <a:pt x="1750" y="1029"/>
                  </a:lnTo>
                  <a:lnTo>
                    <a:pt x="1741" y="1030"/>
                  </a:lnTo>
                  <a:lnTo>
                    <a:pt x="1734" y="1033"/>
                  </a:lnTo>
                  <a:lnTo>
                    <a:pt x="1728" y="1036"/>
                  </a:lnTo>
                  <a:lnTo>
                    <a:pt x="1723" y="1041"/>
                  </a:lnTo>
                  <a:lnTo>
                    <a:pt x="1719" y="1045"/>
                  </a:lnTo>
                  <a:lnTo>
                    <a:pt x="1717" y="1052"/>
                  </a:lnTo>
                  <a:lnTo>
                    <a:pt x="1717" y="1060"/>
                  </a:lnTo>
                  <a:lnTo>
                    <a:pt x="1716" y="1060"/>
                  </a:lnTo>
                  <a:lnTo>
                    <a:pt x="1715" y="1060"/>
                  </a:lnTo>
                  <a:lnTo>
                    <a:pt x="1714" y="1060"/>
                  </a:lnTo>
                  <a:lnTo>
                    <a:pt x="1711" y="1060"/>
                  </a:lnTo>
                  <a:lnTo>
                    <a:pt x="1709" y="1060"/>
                  </a:lnTo>
                  <a:lnTo>
                    <a:pt x="1707" y="1061"/>
                  </a:lnTo>
                  <a:lnTo>
                    <a:pt x="1703" y="1061"/>
                  </a:lnTo>
                  <a:lnTo>
                    <a:pt x="1701" y="1063"/>
                  </a:lnTo>
                  <a:lnTo>
                    <a:pt x="1697" y="1063"/>
                  </a:lnTo>
                  <a:lnTo>
                    <a:pt x="1694" y="1063"/>
                  </a:lnTo>
                  <a:lnTo>
                    <a:pt x="1692" y="1064"/>
                  </a:lnTo>
                  <a:lnTo>
                    <a:pt x="1689" y="1064"/>
                  </a:lnTo>
                  <a:lnTo>
                    <a:pt x="1687" y="1064"/>
                  </a:lnTo>
                  <a:lnTo>
                    <a:pt x="1686" y="1064"/>
                  </a:lnTo>
                  <a:lnTo>
                    <a:pt x="1685" y="1064"/>
                  </a:lnTo>
                  <a:lnTo>
                    <a:pt x="1685" y="1065"/>
                  </a:lnTo>
                  <a:lnTo>
                    <a:pt x="1662" y="1050"/>
                  </a:lnTo>
                  <a:lnTo>
                    <a:pt x="1639" y="1035"/>
                  </a:lnTo>
                  <a:lnTo>
                    <a:pt x="1616" y="1021"/>
                  </a:lnTo>
                  <a:lnTo>
                    <a:pt x="1593" y="1006"/>
                  </a:lnTo>
                  <a:lnTo>
                    <a:pt x="1570" y="991"/>
                  </a:lnTo>
                  <a:lnTo>
                    <a:pt x="1547" y="975"/>
                  </a:lnTo>
                  <a:lnTo>
                    <a:pt x="1524" y="960"/>
                  </a:lnTo>
                  <a:lnTo>
                    <a:pt x="1500" y="945"/>
                  </a:lnTo>
                  <a:lnTo>
                    <a:pt x="1477" y="930"/>
                  </a:lnTo>
                  <a:lnTo>
                    <a:pt x="1453" y="916"/>
                  </a:lnTo>
                  <a:lnTo>
                    <a:pt x="1428" y="899"/>
                  </a:lnTo>
                  <a:lnTo>
                    <a:pt x="1404" y="885"/>
                  </a:lnTo>
                  <a:lnTo>
                    <a:pt x="1380" y="870"/>
                  </a:lnTo>
                  <a:lnTo>
                    <a:pt x="1355" y="856"/>
                  </a:lnTo>
                  <a:lnTo>
                    <a:pt x="1330" y="841"/>
                  </a:lnTo>
                  <a:lnTo>
                    <a:pt x="1305" y="827"/>
                  </a:lnTo>
                  <a:lnTo>
                    <a:pt x="1288" y="831"/>
                  </a:lnTo>
                  <a:lnTo>
                    <a:pt x="1272" y="833"/>
                  </a:lnTo>
                  <a:lnTo>
                    <a:pt x="1256" y="835"/>
                  </a:lnTo>
                  <a:lnTo>
                    <a:pt x="1239" y="836"/>
                  </a:lnTo>
                  <a:lnTo>
                    <a:pt x="1223" y="837"/>
                  </a:lnTo>
                  <a:lnTo>
                    <a:pt x="1205" y="837"/>
                  </a:lnTo>
                  <a:lnTo>
                    <a:pt x="1189" y="837"/>
                  </a:lnTo>
                  <a:lnTo>
                    <a:pt x="1172" y="839"/>
                  </a:lnTo>
                  <a:lnTo>
                    <a:pt x="1156" y="839"/>
                  </a:lnTo>
                  <a:lnTo>
                    <a:pt x="1140" y="841"/>
                  </a:lnTo>
                  <a:lnTo>
                    <a:pt x="1125" y="843"/>
                  </a:lnTo>
                  <a:lnTo>
                    <a:pt x="1110" y="845"/>
                  </a:lnTo>
                  <a:lnTo>
                    <a:pt x="1095" y="850"/>
                  </a:lnTo>
                  <a:lnTo>
                    <a:pt x="1081" y="856"/>
                  </a:lnTo>
                  <a:lnTo>
                    <a:pt x="1067" y="864"/>
                  </a:lnTo>
                  <a:lnTo>
                    <a:pt x="1056" y="873"/>
                  </a:lnTo>
                  <a:lnTo>
                    <a:pt x="1040" y="880"/>
                  </a:lnTo>
                  <a:lnTo>
                    <a:pt x="1027" y="883"/>
                  </a:lnTo>
                  <a:lnTo>
                    <a:pt x="1016" y="885"/>
                  </a:lnTo>
                  <a:lnTo>
                    <a:pt x="1005" y="882"/>
                  </a:lnTo>
                  <a:lnTo>
                    <a:pt x="997" y="878"/>
                  </a:lnTo>
                  <a:lnTo>
                    <a:pt x="989" y="871"/>
                  </a:lnTo>
                  <a:lnTo>
                    <a:pt x="982" y="863"/>
                  </a:lnTo>
                  <a:lnTo>
                    <a:pt x="975" y="855"/>
                  </a:lnTo>
                  <a:lnTo>
                    <a:pt x="969" y="847"/>
                  </a:lnTo>
                  <a:lnTo>
                    <a:pt x="963" y="837"/>
                  </a:lnTo>
                  <a:lnTo>
                    <a:pt x="956" y="829"/>
                  </a:lnTo>
                  <a:lnTo>
                    <a:pt x="948" y="824"/>
                  </a:lnTo>
                  <a:lnTo>
                    <a:pt x="940" y="819"/>
                  </a:lnTo>
                  <a:lnTo>
                    <a:pt x="931" y="817"/>
                  </a:lnTo>
                  <a:lnTo>
                    <a:pt x="919" y="817"/>
                  </a:lnTo>
                  <a:lnTo>
                    <a:pt x="908" y="821"/>
                  </a:lnTo>
                  <a:lnTo>
                    <a:pt x="906" y="820"/>
                  </a:lnTo>
                  <a:lnTo>
                    <a:pt x="906" y="819"/>
                  </a:lnTo>
                  <a:lnTo>
                    <a:pt x="906" y="818"/>
                  </a:lnTo>
                  <a:lnTo>
                    <a:pt x="905" y="817"/>
                  </a:lnTo>
                  <a:lnTo>
                    <a:pt x="904" y="814"/>
                  </a:lnTo>
                  <a:lnTo>
                    <a:pt x="904" y="812"/>
                  </a:lnTo>
                  <a:lnTo>
                    <a:pt x="903" y="809"/>
                  </a:lnTo>
                  <a:lnTo>
                    <a:pt x="902" y="806"/>
                  </a:lnTo>
                  <a:lnTo>
                    <a:pt x="901" y="804"/>
                  </a:lnTo>
                  <a:lnTo>
                    <a:pt x="900" y="801"/>
                  </a:lnTo>
                  <a:lnTo>
                    <a:pt x="900" y="798"/>
                  </a:lnTo>
                  <a:lnTo>
                    <a:pt x="898" y="796"/>
                  </a:lnTo>
                  <a:lnTo>
                    <a:pt x="897" y="795"/>
                  </a:lnTo>
                  <a:lnTo>
                    <a:pt x="897" y="794"/>
                  </a:lnTo>
                  <a:lnTo>
                    <a:pt x="897" y="793"/>
                  </a:lnTo>
                  <a:lnTo>
                    <a:pt x="893" y="793"/>
                  </a:lnTo>
                  <a:lnTo>
                    <a:pt x="881" y="794"/>
                  </a:lnTo>
                  <a:lnTo>
                    <a:pt x="863" y="796"/>
                  </a:lnTo>
                  <a:lnTo>
                    <a:pt x="839" y="798"/>
                  </a:lnTo>
                  <a:lnTo>
                    <a:pt x="811" y="802"/>
                  </a:lnTo>
                  <a:lnTo>
                    <a:pt x="780" y="805"/>
                  </a:lnTo>
                  <a:lnTo>
                    <a:pt x="747" y="809"/>
                  </a:lnTo>
                  <a:lnTo>
                    <a:pt x="712" y="812"/>
                  </a:lnTo>
                  <a:lnTo>
                    <a:pt x="676" y="816"/>
                  </a:lnTo>
                  <a:lnTo>
                    <a:pt x="643" y="819"/>
                  </a:lnTo>
                  <a:lnTo>
                    <a:pt x="612" y="822"/>
                  </a:lnTo>
                  <a:lnTo>
                    <a:pt x="585" y="826"/>
                  </a:lnTo>
                  <a:lnTo>
                    <a:pt x="560" y="828"/>
                  </a:lnTo>
                  <a:lnTo>
                    <a:pt x="542" y="831"/>
                  </a:lnTo>
                  <a:lnTo>
                    <a:pt x="530" y="832"/>
                  </a:lnTo>
                  <a:lnTo>
                    <a:pt x="527" y="833"/>
                  </a:lnTo>
                  <a:lnTo>
                    <a:pt x="522" y="844"/>
                  </a:lnTo>
                  <a:lnTo>
                    <a:pt x="517" y="855"/>
                  </a:lnTo>
                  <a:lnTo>
                    <a:pt x="509" y="864"/>
                  </a:lnTo>
                  <a:lnTo>
                    <a:pt x="499" y="873"/>
                  </a:lnTo>
                  <a:lnTo>
                    <a:pt x="489" y="881"/>
                  </a:lnTo>
                  <a:lnTo>
                    <a:pt x="478" y="888"/>
                  </a:lnTo>
                  <a:lnTo>
                    <a:pt x="466" y="895"/>
                  </a:lnTo>
                  <a:lnTo>
                    <a:pt x="453" y="901"/>
                  </a:lnTo>
                  <a:lnTo>
                    <a:pt x="441" y="906"/>
                  </a:lnTo>
                  <a:lnTo>
                    <a:pt x="429" y="912"/>
                  </a:lnTo>
                  <a:lnTo>
                    <a:pt x="417" y="918"/>
                  </a:lnTo>
                  <a:lnTo>
                    <a:pt x="405" y="924"/>
                  </a:lnTo>
                  <a:lnTo>
                    <a:pt x="394" y="929"/>
                  </a:lnTo>
                  <a:lnTo>
                    <a:pt x="383" y="935"/>
                  </a:lnTo>
                  <a:lnTo>
                    <a:pt x="374" y="941"/>
                  </a:lnTo>
                  <a:lnTo>
                    <a:pt x="367" y="949"/>
                  </a:lnTo>
                  <a:lnTo>
                    <a:pt x="366" y="949"/>
                  </a:lnTo>
                  <a:lnTo>
                    <a:pt x="365" y="949"/>
                  </a:lnTo>
                  <a:lnTo>
                    <a:pt x="364" y="949"/>
                  </a:lnTo>
                  <a:lnTo>
                    <a:pt x="361" y="950"/>
                  </a:lnTo>
                  <a:lnTo>
                    <a:pt x="360" y="950"/>
                  </a:lnTo>
                  <a:lnTo>
                    <a:pt x="358" y="951"/>
                  </a:lnTo>
                  <a:lnTo>
                    <a:pt x="357" y="952"/>
                  </a:lnTo>
                  <a:lnTo>
                    <a:pt x="355" y="952"/>
                  </a:lnTo>
                  <a:lnTo>
                    <a:pt x="352" y="953"/>
                  </a:lnTo>
                  <a:lnTo>
                    <a:pt x="351" y="953"/>
                  </a:lnTo>
                  <a:lnTo>
                    <a:pt x="349" y="955"/>
                  </a:lnTo>
                  <a:lnTo>
                    <a:pt x="348" y="955"/>
                  </a:lnTo>
                  <a:lnTo>
                    <a:pt x="347" y="955"/>
                  </a:lnTo>
                  <a:lnTo>
                    <a:pt x="347" y="956"/>
                  </a:lnTo>
                  <a:lnTo>
                    <a:pt x="329" y="953"/>
                  </a:lnTo>
                  <a:lnTo>
                    <a:pt x="311" y="955"/>
                  </a:lnTo>
                  <a:lnTo>
                    <a:pt x="292" y="956"/>
                  </a:lnTo>
                  <a:lnTo>
                    <a:pt x="273" y="959"/>
                  </a:lnTo>
                  <a:lnTo>
                    <a:pt x="252" y="964"/>
                  </a:lnTo>
                  <a:lnTo>
                    <a:pt x="232" y="968"/>
                  </a:lnTo>
                  <a:lnTo>
                    <a:pt x="210" y="974"/>
                  </a:lnTo>
                  <a:lnTo>
                    <a:pt x="188" y="980"/>
                  </a:lnTo>
                  <a:lnTo>
                    <a:pt x="166" y="986"/>
                  </a:lnTo>
                  <a:lnTo>
                    <a:pt x="144" y="993"/>
                  </a:lnTo>
                  <a:lnTo>
                    <a:pt x="121" y="998"/>
                  </a:lnTo>
                  <a:lnTo>
                    <a:pt x="99" y="1004"/>
                  </a:lnTo>
                  <a:lnTo>
                    <a:pt x="76" y="1009"/>
                  </a:lnTo>
                  <a:lnTo>
                    <a:pt x="54" y="1012"/>
                  </a:lnTo>
                  <a:lnTo>
                    <a:pt x="33" y="1016"/>
                  </a:lnTo>
                  <a:lnTo>
                    <a:pt x="12" y="1018"/>
                  </a:lnTo>
                  <a:lnTo>
                    <a:pt x="5" y="999"/>
                  </a:lnTo>
                  <a:lnTo>
                    <a:pt x="0" y="986"/>
                  </a:lnTo>
                  <a:lnTo>
                    <a:pt x="0" y="973"/>
                  </a:lnTo>
                  <a:lnTo>
                    <a:pt x="2" y="963"/>
                  </a:lnTo>
                  <a:lnTo>
                    <a:pt x="5" y="953"/>
                  </a:lnTo>
                  <a:lnTo>
                    <a:pt x="11" y="947"/>
                  </a:lnTo>
                  <a:lnTo>
                    <a:pt x="17" y="940"/>
                  </a:lnTo>
                  <a:lnTo>
                    <a:pt x="25" y="934"/>
                  </a:lnTo>
                  <a:lnTo>
                    <a:pt x="31" y="928"/>
                  </a:lnTo>
                  <a:lnTo>
                    <a:pt x="40" y="921"/>
                  </a:lnTo>
                  <a:lnTo>
                    <a:pt x="48" y="914"/>
                  </a:lnTo>
                  <a:lnTo>
                    <a:pt x="54" y="906"/>
                  </a:lnTo>
                  <a:lnTo>
                    <a:pt x="61" y="897"/>
                  </a:lnTo>
                  <a:lnTo>
                    <a:pt x="66" y="887"/>
                  </a:lnTo>
                  <a:lnTo>
                    <a:pt x="68" y="874"/>
                  </a:lnTo>
                  <a:lnTo>
                    <a:pt x="69" y="859"/>
                  </a:lnTo>
                  <a:lnTo>
                    <a:pt x="74" y="852"/>
                  </a:lnTo>
                  <a:lnTo>
                    <a:pt x="79" y="847"/>
                  </a:lnTo>
                  <a:lnTo>
                    <a:pt x="83" y="841"/>
                  </a:lnTo>
                  <a:lnTo>
                    <a:pt x="87" y="836"/>
                  </a:lnTo>
                  <a:lnTo>
                    <a:pt x="90" y="832"/>
                  </a:lnTo>
                  <a:lnTo>
                    <a:pt x="92" y="827"/>
                  </a:lnTo>
                  <a:lnTo>
                    <a:pt x="96" y="822"/>
                  </a:lnTo>
                  <a:lnTo>
                    <a:pt x="99" y="819"/>
                  </a:lnTo>
                  <a:lnTo>
                    <a:pt x="102" y="814"/>
                  </a:lnTo>
                  <a:lnTo>
                    <a:pt x="105" y="811"/>
                  </a:lnTo>
                  <a:lnTo>
                    <a:pt x="110" y="808"/>
                  </a:lnTo>
                  <a:lnTo>
                    <a:pt x="113" y="804"/>
                  </a:lnTo>
                  <a:lnTo>
                    <a:pt x="118" y="801"/>
                  </a:lnTo>
                  <a:lnTo>
                    <a:pt x="123" y="798"/>
                  </a:lnTo>
                  <a:lnTo>
                    <a:pt x="129" y="795"/>
                  </a:lnTo>
                  <a:lnTo>
                    <a:pt x="137" y="793"/>
                  </a:lnTo>
                  <a:lnTo>
                    <a:pt x="141" y="788"/>
                  </a:lnTo>
                  <a:lnTo>
                    <a:pt x="144" y="783"/>
                  </a:lnTo>
                  <a:lnTo>
                    <a:pt x="148" y="781"/>
                  </a:lnTo>
                  <a:lnTo>
                    <a:pt x="150" y="779"/>
                  </a:lnTo>
                  <a:lnTo>
                    <a:pt x="153" y="777"/>
                  </a:lnTo>
                  <a:lnTo>
                    <a:pt x="158" y="775"/>
                  </a:lnTo>
                  <a:lnTo>
                    <a:pt x="161" y="774"/>
                  </a:lnTo>
                  <a:lnTo>
                    <a:pt x="165" y="773"/>
                  </a:lnTo>
                  <a:lnTo>
                    <a:pt x="169" y="772"/>
                  </a:lnTo>
                  <a:lnTo>
                    <a:pt x="174" y="772"/>
                  </a:lnTo>
                  <a:lnTo>
                    <a:pt x="179" y="771"/>
                  </a:lnTo>
                  <a:lnTo>
                    <a:pt x="184" y="769"/>
                  </a:lnTo>
                  <a:lnTo>
                    <a:pt x="190" y="767"/>
                  </a:lnTo>
                  <a:lnTo>
                    <a:pt x="196" y="765"/>
                  </a:lnTo>
                  <a:lnTo>
                    <a:pt x="204" y="763"/>
                  </a:lnTo>
                  <a:lnTo>
                    <a:pt x="212" y="759"/>
                  </a:lnTo>
                  <a:lnTo>
                    <a:pt x="218" y="756"/>
                  </a:lnTo>
                  <a:lnTo>
                    <a:pt x="223" y="752"/>
                  </a:lnTo>
                  <a:lnTo>
                    <a:pt x="232" y="748"/>
                  </a:lnTo>
                  <a:lnTo>
                    <a:pt x="238" y="743"/>
                  </a:lnTo>
                  <a:lnTo>
                    <a:pt x="246" y="739"/>
                  </a:lnTo>
                  <a:lnTo>
                    <a:pt x="255" y="733"/>
                  </a:lnTo>
                  <a:lnTo>
                    <a:pt x="264" y="727"/>
                  </a:lnTo>
                  <a:lnTo>
                    <a:pt x="272" y="723"/>
                  </a:lnTo>
                  <a:lnTo>
                    <a:pt x="280" y="717"/>
                  </a:lnTo>
                  <a:lnTo>
                    <a:pt x="288" y="711"/>
                  </a:lnTo>
                  <a:lnTo>
                    <a:pt x="296" y="705"/>
                  </a:lnTo>
                  <a:lnTo>
                    <a:pt x="303" y="700"/>
                  </a:lnTo>
                  <a:lnTo>
                    <a:pt x="310" y="695"/>
                  </a:lnTo>
                  <a:lnTo>
                    <a:pt x="317" y="689"/>
                  </a:lnTo>
                  <a:lnTo>
                    <a:pt x="321" y="686"/>
                  </a:lnTo>
                  <a:lnTo>
                    <a:pt x="327" y="682"/>
                  </a:lnTo>
                  <a:lnTo>
                    <a:pt x="333" y="677"/>
                  </a:lnTo>
                  <a:lnTo>
                    <a:pt x="338" y="671"/>
                  </a:lnTo>
                  <a:lnTo>
                    <a:pt x="344" y="664"/>
                  </a:lnTo>
                  <a:lnTo>
                    <a:pt x="348" y="658"/>
                  </a:lnTo>
                  <a:lnTo>
                    <a:pt x="352" y="651"/>
                  </a:lnTo>
                  <a:lnTo>
                    <a:pt x="356" y="644"/>
                  </a:lnTo>
                  <a:lnTo>
                    <a:pt x="358" y="638"/>
                  </a:lnTo>
                  <a:lnTo>
                    <a:pt x="361" y="631"/>
                  </a:lnTo>
                  <a:lnTo>
                    <a:pt x="364" y="623"/>
                  </a:lnTo>
                  <a:lnTo>
                    <a:pt x="365" y="616"/>
                  </a:lnTo>
                  <a:lnTo>
                    <a:pt x="367" y="608"/>
                  </a:lnTo>
                  <a:lnTo>
                    <a:pt x="368" y="601"/>
                  </a:lnTo>
                  <a:lnTo>
                    <a:pt x="371" y="593"/>
                  </a:lnTo>
                  <a:lnTo>
                    <a:pt x="372" y="586"/>
                  </a:lnTo>
                  <a:lnTo>
                    <a:pt x="374" y="579"/>
                  </a:lnTo>
                  <a:lnTo>
                    <a:pt x="376" y="572"/>
                  </a:lnTo>
                  <a:lnTo>
                    <a:pt x="389" y="580"/>
                  </a:lnTo>
                  <a:lnTo>
                    <a:pt x="402" y="584"/>
                  </a:lnTo>
                  <a:lnTo>
                    <a:pt x="412" y="584"/>
                  </a:lnTo>
                  <a:lnTo>
                    <a:pt x="422" y="580"/>
                  </a:lnTo>
                  <a:lnTo>
                    <a:pt x="432" y="573"/>
                  </a:lnTo>
                  <a:lnTo>
                    <a:pt x="440" y="565"/>
                  </a:lnTo>
                  <a:lnTo>
                    <a:pt x="449" y="556"/>
                  </a:lnTo>
                  <a:lnTo>
                    <a:pt x="457" y="544"/>
                  </a:lnTo>
                  <a:lnTo>
                    <a:pt x="465" y="534"/>
                  </a:lnTo>
                  <a:lnTo>
                    <a:pt x="474" y="523"/>
                  </a:lnTo>
                  <a:lnTo>
                    <a:pt x="483" y="512"/>
                  </a:lnTo>
                  <a:lnTo>
                    <a:pt x="493" y="504"/>
                  </a:lnTo>
                  <a:lnTo>
                    <a:pt x="504" y="497"/>
                  </a:lnTo>
                  <a:lnTo>
                    <a:pt x="516" y="494"/>
                  </a:lnTo>
                  <a:lnTo>
                    <a:pt x="528" y="493"/>
                  </a:lnTo>
                  <a:lnTo>
                    <a:pt x="543" y="496"/>
                  </a:lnTo>
                  <a:lnTo>
                    <a:pt x="549" y="493"/>
                  </a:lnTo>
                  <a:lnTo>
                    <a:pt x="556" y="488"/>
                  </a:lnTo>
                  <a:lnTo>
                    <a:pt x="560" y="485"/>
                  </a:lnTo>
                  <a:lnTo>
                    <a:pt x="565" y="480"/>
                  </a:lnTo>
                  <a:lnTo>
                    <a:pt x="570" y="476"/>
                  </a:lnTo>
                  <a:lnTo>
                    <a:pt x="573" y="471"/>
                  </a:lnTo>
                  <a:lnTo>
                    <a:pt x="576" y="465"/>
                  </a:lnTo>
                  <a:lnTo>
                    <a:pt x="580" y="461"/>
                  </a:lnTo>
                  <a:lnTo>
                    <a:pt x="585" y="456"/>
                  </a:lnTo>
                  <a:lnTo>
                    <a:pt x="588" y="451"/>
                  </a:lnTo>
                  <a:lnTo>
                    <a:pt x="593" y="447"/>
                  </a:lnTo>
                  <a:lnTo>
                    <a:pt x="597" y="442"/>
                  </a:lnTo>
                  <a:lnTo>
                    <a:pt x="603" y="439"/>
                  </a:lnTo>
                  <a:lnTo>
                    <a:pt x="610" y="435"/>
                  </a:lnTo>
                  <a:lnTo>
                    <a:pt x="618" y="432"/>
                  </a:lnTo>
                  <a:lnTo>
                    <a:pt x="627" y="431"/>
                  </a:lnTo>
                  <a:lnTo>
                    <a:pt x="629" y="426"/>
                  </a:lnTo>
                  <a:lnTo>
                    <a:pt x="630" y="422"/>
                  </a:lnTo>
                  <a:lnTo>
                    <a:pt x="632" y="416"/>
                  </a:lnTo>
                  <a:lnTo>
                    <a:pt x="633" y="409"/>
                  </a:lnTo>
                  <a:lnTo>
                    <a:pt x="633" y="402"/>
                  </a:lnTo>
                  <a:lnTo>
                    <a:pt x="632" y="395"/>
                  </a:lnTo>
                  <a:lnTo>
                    <a:pt x="632" y="388"/>
                  </a:lnTo>
                  <a:lnTo>
                    <a:pt x="630" y="381"/>
                  </a:lnTo>
                  <a:lnTo>
                    <a:pt x="629" y="373"/>
                  </a:lnTo>
                  <a:lnTo>
                    <a:pt x="628" y="366"/>
                  </a:lnTo>
                  <a:lnTo>
                    <a:pt x="628" y="360"/>
                  </a:lnTo>
                  <a:lnTo>
                    <a:pt x="628" y="353"/>
                  </a:lnTo>
                  <a:lnTo>
                    <a:pt x="628" y="347"/>
                  </a:lnTo>
                  <a:lnTo>
                    <a:pt x="629" y="341"/>
                  </a:lnTo>
                  <a:lnTo>
                    <a:pt x="630" y="337"/>
                  </a:lnTo>
                  <a:lnTo>
                    <a:pt x="634" y="333"/>
                  </a:lnTo>
                  <a:lnTo>
                    <a:pt x="729" y="315"/>
                  </a:lnTo>
                  <a:lnTo>
                    <a:pt x="834" y="294"/>
                  </a:lnTo>
                  <a:lnTo>
                    <a:pt x="947" y="270"/>
                  </a:lnTo>
                  <a:lnTo>
                    <a:pt x="1065" y="245"/>
                  </a:lnTo>
                  <a:lnTo>
                    <a:pt x="1185" y="217"/>
                  </a:lnTo>
                  <a:lnTo>
                    <a:pt x="1307" y="189"/>
                  </a:lnTo>
                  <a:lnTo>
                    <a:pt x="1427" y="161"/>
                  </a:lnTo>
                  <a:lnTo>
                    <a:pt x="1543" y="133"/>
                  </a:lnTo>
                  <a:lnTo>
                    <a:pt x="1655" y="107"/>
                  </a:lnTo>
                  <a:lnTo>
                    <a:pt x="1757" y="81"/>
                  </a:lnTo>
                  <a:lnTo>
                    <a:pt x="1851" y="60"/>
                  </a:lnTo>
                  <a:lnTo>
                    <a:pt x="1932" y="39"/>
                  </a:lnTo>
                  <a:lnTo>
                    <a:pt x="1999" y="23"/>
                  </a:lnTo>
                  <a:lnTo>
                    <a:pt x="2049" y="10"/>
                  </a:lnTo>
                  <a:lnTo>
                    <a:pt x="2081" y="2"/>
                  </a:lnTo>
                  <a:lnTo>
                    <a:pt x="2093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8" name="Freeform 36"/>
            <p:cNvSpPr>
              <a:spLocks/>
            </p:cNvSpPr>
            <p:nvPr/>
          </p:nvSpPr>
          <p:spPr bwMode="auto">
            <a:xfrm>
              <a:off x="1728" y="2571"/>
              <a:ext cx="630" cy="659"/>
            </a:xfrm>
            <a:custGeom>
              <a:avLst/>
              <a:gdLst>
                <a:gd name="T0" fmla="*/ 70 w 1892"/>
                <a:gd name="T1" fmla="*/ 5 h 1977"/>
                <a:gd name="T2" fmla="*/ 70 w 1892"/>
                <a:gd name="T3" fmla="*/ 6 h 1977"/>
                <a:gd name="T4" fmla="*/ 70 w 1892"/>
                <a:gd name="T5" fmla="*/ 8 h 1977"/>
                <a:gd name="T6" fmla="*/ 70 w 1892"/>
                <a:gd name="T7" fmla="*/ 10 h 1977"/>
                <a:gd name="T8" fmla="*/ 70 w 1892"/>
                <a:gd name="T9" fmla="*/ 11 h 1977"/>
                <a:gd name="T10" fmla="*/ 70 w 1892"/>
                <a:gd name="T11" fmla="*/ 12 h 1977"/>
                <a:gd name="T12" fmla="*/ 70 w 1892"/>
                <a:gd name="T13" fmla="*/ 15 h 1977"/>
                <a:gd name="T14" fmla="*/ 70 w 1892"/>
                <a:gd name="T15" fmla="*/ 22 h 1977"/>
                <a:gd name="T16" fmla="*/ 69 w 1892"/>
                <a:gd name="T17" fmla="*/ 29 h 1977"/>
                <a:gd name="T18" fmla="*/ 69 w 1892"/>
                <a:gd name="T19" fmla="*/ 35 h 1977"/>
                <a:gd name="T20" fmla="*/ 69 w 1892"/>
                <a:gd name="T21" fmla="*/ 38 h 1977"/>
                <a:gd name="T22" fmla="*/ 69 w 1892"/>
                <a:gd name="T23" fmla="*/ 38 h 1977"/>
                <a:gd name="T24" fmla="*/ 69 w 1892"/>
                <a:gd name="T25" fmla="*/ 38 h 1977"/>
                <a:gd name="T26" fmla="*/ 69 w 1892"/>
                <a:gd name="T27" fmla="*/ 38 h 1977"/>
                <a:gd name="T28" fmla="*/ 69 w 1892"/>
                <a:gd name="T29" fmla="*/ 38 h 1977"/>
                <a:gd name="T30" fmla="*/ 69 w 1892"/>
                <a:gd name="T31" fmla="*/ 41 h 1977"/>
                <a:gd name="T32" fmla="*/ 68 w 1892"/>
                <a:gd name="T33" fmla="*/ 47 h 1977"/>
                <a:gd name="T34" fmla="*/ 68 w 1892"/>
                <a:gd name="T35" fmla="*/ 56 h 1977"/>
                <a:gd name="T36" fmla="*/ 68 w 1892"/>
                <a:gd name="T37" fmla="*/ 64 h 1977"/>
                <a:gd name="T38" fmla="*/ 68 w 1892"/>
                <a:gd name="T39" fmla="*/ 68 h 1977"/>
                <a:gd name="T40" fmla="*/ 63 w 1892"/>
                <a:gd name="T41" fmla="*/ 68 h 1977"/>
                <a:gd name="T42" fmla="*/ 56 w 1892"/>
                <a:gd name="T43" fmla="*/ 68 h 1977"/>
                <a:gd name="T44" fmla="*/ 50 w 1892"/>
                <a:gd name="T45" fmla="*/ 67 h 1977"/>
                <a:gd name="T46" fmla="*/ 43 w 1892"/>
                <a:gd name="T47" fmla="*/ 67 h 1977"/>
                <a:gd name="T48" fmla="*/ 36 w 1892"/>
                <a:gd name="T49" fmla="*/ 66 h 1977"/>
                <a:gd name="T50" fmla="*/ 31 w 1892"/>
                <a:gd name="T51" fmla="*/ 66 h 1977"/>
                <a:gd name="T52" fmla="*/ 31 w 1892"/>
                <a:gd name="T53" fmla="*/ 66 h 1977"/>
                <a:gd name="T54" fmla="*/ 31 w 1892"/>
                <a:gd name="T55" fmla="*/ 66 h 1977"/>
                <a:gd name="T56" fmla="*/ 31 w 1892"/>
                <a:gd name="T57" fmla="*/ 67 h 1977"/>
                <a:gd name="T58" fmla="*/ 31 w 1892"/>
                <a:gd name="T59" fmla="*/ 67 h 1977"/>
                <a:gd name="T60" fmla="*/ 31 w 1892"/>
                <a:gd name="T61" fmla="*/ 68 h 1977"/>
                <a:gd name="T62" fmla="*/ 27 w 1892"/>
                <a:gd name="T63" fmla="*/ 68 h 1977"/>
                <a:gd name="T64" fmla="*/ 23 w 1892"/>
                <a:gd name="T65" fmla="*/ 68 h 1977"/>
                <a:gd name="T66" fmla="*/ 19 w 1892"/>
                <a:gd name="T67" fmla="*/ 68 h 1977"/>
                <a:gd name="T68" fmla="*/ 15 w 1892"/>
                <a:gd name="T69" fmla="*/ 68 h 1977"/>
                <a:gd name="T70" fmla="*/ 11 w 1892"/>
                <a:gd name="T71" fmla="*/ 68 h 1977"/>
                <a:gd name="T72" fmla="*/ 10 w 1892"/>
                <a:gd name="T73" fmla="*/ 68 h 1977"/>
                <a:gd name="T74" fmla="*/ 9 w 1892"/>
                <a:gd name="T75" fmla="*/ 69 h 1977"/>
                <a:gd name="T76" fmla="*/ 9 w 1892"/>
                <a:gd name="T77" fmla="*/ 71 h 1977"/>
                <a:gd name="T78" fmla="*/ 9 w 1892"/>
                <a:gd name="T79" fmla="*/ 72 h 1977"/>
                <a:gd name="T80" fmla="*/ 9 w 1892"/>
                <a:gd name="T81" fmla="*/ 73 h 1977"/>
                <a:gd name="T82" fmla="*/ 9 w 1892"/>
                <a:gd name="T83" fmla="*/ 73 h 1977"/>
                <a:gd name="T84" fmla="*/ 8 w 1892"/>
                <a:gd name="T85" fmla="*/ 73 h 1977"/>
                <a:gd name="T86" fmla="*/ 5 w 1892"/>
                <a:gd name="T87" fmla="*/ 73 h 1977"/>
                <a:gd name="T88" fmla="*/ 3 w 1892"/>
                <a:gd name="T89" fmla="*/ 73 h 1977"/>
                <a:gd name="T90" fmla="*/ 1 w 1892"/>
                <a:gd name="T91" fmla="*/ 72 h 1977"/>
                <a:gd name="T92" fmla="*/ 0 w 1892"/>
                <a:gd name="T93" fmla="*/ 72 h 1977"/>
                <a:gd name="T94" fmla="*/ 1 w 1892"/>
                <a:gd name="T95" fmla="*/ 66 h 1977"/>
                <a:gd name="T96" fmla="*/ 2 w 1892"/>
                <a:gd name="T97" fmla="*/ 49 h 1977"/>
                <a:gd name="T98" fmla="*/ 4 w 1892"/>
                <a:gd name="T99" fmla="*/ 29 h 1977"/>
                <a:gd name="T100" fmla="*/ 5 w 1892"/>
                <a:gd name="T101" fmla="*/ 11 h 1977"/>
                <a:gd name="T102" fmla="*/ 6 w 1892"/>
                <a:gd name="T103" fmla="*/ 1 h 1977"/>
                <a:gd name="T104" fmla="*/ 14 w 1892"/>
                <a:gd name="T105" fmla="*/ 1 h 1977"/>
                <a:gd name="T106" fmla="*/ 26 w 1892"/>
                <a:gd name="T107" fmla="*/ 2 h 1977"/>
                <a:gd name="T108" fmla="*/ 38 w 1892"/>
                <a:gd name="T109" fmla="*/ 3 h 1977"/>
                <a:gd name="T110" fmla="*/ 50 w 1892"/>
                <a:gd name="T111" fmla="*/ 4 h 1977"/>
                <a:gd name="T112" fmla="*/ 62 w 1892"/>
                <a:gd name="T113" fmla="*/ 4 h 197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92"/>
                <a:gd name="T172" fmla="*/ 0 h 1977"/>
                <a:gd name="T173" fmla="*/ 1892 w 1892"/>
                <a:gd name="T174" fmla="*/ 1977 h 197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92" h="1977">
                  <a:moveTo>
                    <a:pt x="1892" y="120"/>
                  </a:moveTo>
                  <a:lnTo>
                    <a:pt x="1892" y="121"/>
                  </a:lnTo>
                  <a:lnTo>
                    <a:pt x="1892" y="128"/>
                  </a:lnTo>
                  <a:lnTo>
                    <a:pt x="1892" y="137"/>
                  </a:lnTo>
                  <a:lnTo>
                    <a:pt x="1892" y="148"/>
                  </a:lnTo>
                  <a:lnTo>
                    <a:pt x="1892" y="163"/>
                  </a:lnTo>
                  <a:lnTo>
                    <a:pt x="1892" y="178"/>
                  </a:lnTo>
                  <a:lnTo>
                    <a:pt x="1892" y="196"/>
                  </a:lnTo>
                  <a:lnTo>
                    <a:pt x="1892" y="214"/>
                  </a:lnTo>
                  <a:lnTo>
                    <a:pt x="1892" y="231"/>
                  </a:lnTo>
                  <a:lnTo>
                    <a:pt x="1892" y="248"/>
                  </a:lnTo>
                  <a:lnTo>
                    <a:pt x="1892" y="263"/>
                  </a:lnTo>
                  <a:lnTo>
                    <a:pt x="1892" y="278"/>
                  </a:lnTo>
                  <a:lnTo>
                    <a:pt x="1892" y="290"/>
                  </a:lnTo>
                  <a:lnTo>
                    <a:pt x="1892" y="299"/>
                  </a:lnTo>
                  <a:lnTo>
                    <a:pt x="1892" y="306"/>
                  </a:lnTo>
                  <a:lnTo>
                    <a:pt x="1892" y="308"/>
                  </a:lnTo>
                  <a:lnTo>
                    <a:pt x="1891" y="315"/>
                  </a:lnTo>
                  <a:lnTo>
                    <a:pt x="1891" y="338"/>
                  </a:lnTo>
                  <a:lnTo>
                    <a:pt x="1890" y="372"/>
                  </a:lnTo>
                  <a:lnTo>
                    <a:pt x="1889" y="417"/>
                  </a:lnTo>
                  <a:lnTo>
                    <a:pt x="1886" y="471"/>
                  </a:lnTo>
                  <a:lnTo>
                    <a:pt x="1885" y="531"/>
                  </a:lnTo>
                  <a:lnTo>
                    <a:pt x="1883" y="594"/>
                  </a:lnTo>
                  <a:lnTo>
                    <a:pt x="1882" y="661"/>
                  </a:lnTo>
                  <a:lnTo>
                    <a:pt x="1879" y="726"/>
                  </a:lnTo>
                  <a:lnTo>
                    <a:pt x="1877" y="789"/>
                  </a:lnTo>
                  <a:lnTo>
                    <a:pt x="1876" y="849"/>
                  </a:lnTo>
                  <a:lnTo>
                    <a:pt x="1874" y="903"/>
                  </a:lnTo>
                  <a:lnTo>
                    <a:pt x="1872" y="948"/>
                  </a:lnTo>
                  <a:lnTo>
                    <a:pt x="1871" y="982"/>
                  </a:lnTo>
                  <a:lnTo>
                    <a:pt x="1871" y="1005"/>
                  </a:lnTo>
                  <a:lnTo>
                    <a:pt x="1871" y="1014"/>
                  </a:lnTo>
                  <a:lnTo>
                    <a:pt x="1870" y="1014"/>
                  </a:lnTo>
                  <a:lnTo>
                    <a:pt x="1869" y="1014"/>
                  </a:lnTo>
                  <a:lnTo>
                    <a:pt x="1868" y="1014"/>
                  </a:lnTo>
                  <a:lnTo>
                    <a:pt x="1868" y="1015"/>
                  </a:lnTo>
                  <a:lnTo>
                    <a:pt x="1867" y="1015"/>
                  </a:lnTo>
                  <a:lnTo>
                    <a:pt x="1866" y="1016"/>
                  </a:lnTo>
                  <a:lnTo>
                    <a:pt x="1864" y="1016"/>
                  </a:lnTo>
                  <a:lnTo>
                    <a:pt x="1863" y="1016"/>
                  </a:lnTo>
                  <a:lnTo>
                    <a:pt x="1863" y="1017"/>
                  </a:lnTo>
                  <a:lnTo>
                    <a:pt x="1862" y="1017"/>
                  </a:lnTo>
                  <a:lnTo>
                    <a:pt x="1861" y="1017"/>
                  </a:lnTo>
                  <a:lnTo>
                    <a:pt x="1861" y="1018"/>
                  </a:lnTo>
                  <a:lnTo>
                    <a:pt x="1860" y="1027"/>
                  </a:lnTo>
                  <a:lnTo>
                    <a:pt x="1859" y="1053"/>
                  </a:lnTo>
                  <a:lnTo>
                    <a:pt x="1858" y="1094"/>
                  </a:lnTo>
                  <a:lnTo>
                    <a:pt x="1855" y="1147"/>
                  </a:lnTo>
                  <a:lnTo>
                    <a:pt x="1853" y="1209"/>
                  </a:lnTo>
                  <a:lnTo>
                    <a:pt x="1851" y="1279"/>
                  </a:lnTo>
                  <a:lnTo>
                    <a:pt x="1848" y="1354"/>
                  </a:lnTo>
                  <a:lnTo>
                    <a:pt x="1846" y="1432"/>
                  </a:lnTo>
                  <a:lnTo>
                    <a:pt x="1843" y="1509"/>
                  </a:lnTo>
                  <a:lnTo>
                    <a:pt x="1840" y="1583"/>
                  </a:lnTo>
                  <a:lnTo>
                    <a:pt x="1838" y="1653"/>
                  </a:lnTo>
                  <a:lnTo>
                    <a:pt x="1836" y="1715"/>
                  </a:lnTo>
                  <a:lnTo>
                    <a:pt x="1833" y="1768"/>
                  </a:lnTo>
                  <a:lnTo>
                    <a:pt x="1832" y="1810"/>
                  </a:lnTo>
                  <a:lnTo>
                    <a:pt x="1831" y="1835"/>
                  </a:lnTo>
                  <a:lnTo>
                    <a:pt x="1831" y="1845"/>
                  </a:lnTo>
                  <a:lnTo>
                    <a:pt x="1767" y="1841"/>
                  </a:lnTo>
                  <a:lnTo>
                    <a:pt x="1703" y="1836"/>
                  </a:lnTo>
                  <a:lnTo>
                    <a:pt x="1641" y="1831"/>
                  </a:lnTo>
                  <a:lnTo>
                    <a:pt x="1579" y="1828"/>
                  </a:lnTo>
                  <a:lnTo>
                    <a:pt x="1518" y="1823"/>
                  </a:lnTo>
                  <a:lnTo>
                    <a:pt x="1459" y="1820"/>
                  </a:lnTo>
                  <a:lnTo>
                    <a:pt x="1398" y="1817"/>
                  </a:lnTo>
                  <a:lnTo>
                    <a:pt x="1338" y="1812"/>
                  </a:lnTo>
                  <a:lnTo>
                    <a:pt x="1277" y="1809"/>
                  </a:lnTo>
                  <a:lnTo>
                    <a:pt x="1217" y="1804"/>
                  </a:lnTo>
                  <a:lnTo>
                    <a:pt x="1156" y="1799"/>
                  </a:lnTo>
                  <a:lnTo>
                    <a:pt x="1095" y="1795"/>
                  </a:lnTo>
                  <a:lnTo>
                    <a:pt x="1033" y="1790"/>
                  </a:lnTo>
                  <a:lnTo>
                    <a:pt x="971" y="1786"/>
                  </a:lnTo>
                  <a:lnTo>
                    <a:pt x="908" y="1780"/>
                  </a:lnTo>
                  <a:lnTo>
                    <a:pt x="845" y="1775"/>
                  </a:lnTo>
                  <a:lnTo>
                    <a:pt x="841" y="1776"/>
                  </a:lnTo>
                  <a:lnTo>
                    <a:pt x="839" y="1779"/>
                  </a:lnTo>
                  <a:lnTo>
                    <a:pt x="837" y="1782"/>
                  </a:lnTo>
                  <a:lnTo>
                    <a:pt x="835" y="1784"/>
                  </a:lnTo>
                  <a:lnTo>
                    <a:pt x="834" y="1788"/>
                  </a:lnTo>
                  <a:lnTo>
                    <a:pt x="834" y="1791"/>
                  </a:lnTo>
                  <a:lnTo>
                    <a:pt x="834" y="1795"/>
                  </a:lnTo>
                  <a:lnTo>
                    <a:pt x="833" y="1799"/>
                  </a:lnTo>
                  <a:lnTo>
                    <a:pt x="833" y="1803"/>
                  </a:lnTo>
                  <a:lnTo>
                    <a:pt x="833" y="1807"/>
                  </a:lnTo>
                  <a:lnTo>
                    <a:pt x="833" y="1812"/>
                  </a:lnTo>
                  <a:lnTo>
                    <a:pt x="833" y="1815"/>
                  </a:lnTo>
                  <a:lnTo>
                    <a:pt x="832" y="1820"/>
                  </a:lnTo>
                  <a:lnTo>
                    <a:pt x="832" y="1825"/>
                  </a:lnTo>
                  <a:lnTo>
                    <a:pt x="831" y="1829"/>
                  </a:lnTo>
                  <a:lnTo>
                    <a:pt x="830" y="1835"/>
                  </a:lnTo>
                  <a:lnTo>
                    <a:pt x="798" y="1834"/>
                  </a:lnTo>
                  <a:lnTo>
                    <a:pt x="764" y="1834"/>
                  </a:lnTo>
                  <a:lnTo>
                    <a:pt x="730" y="1834"/>
                  </a:lnTo>
                  <a:lnTo>
                    <a:pt x="694" y="1834"/>
                  </a:lnTo>
                  <a:lnTo>
                    <a:pt x="658" y="1834"/>
                  </a:lnTo>
                  <a:lnTo>
                    <a:pt x="622" y="1834"/>
                  </a:lnTo>
                  <a:lnTo>
                    <a:pt x="585" y="1834"/>
                  </a:lnTo>
                  <a:lnTo>
                    <a:pt x="548" y="1834"/>
                  </a:lnTo>
                  <a:lnTo>
                    <a:pt x="510" y="1834"/>
                  </a:lnTo>
                  <a:lnTo>
                    <a:pt x="473" y="1834"/>
                  </a:lnTo>
                  <a:lnTo>
                    <a:pt x="437" y="1834"/>
                  </a:lnTo>
                  <a:lnTo>
                    <a:pt x="400" y="1834"/>
                  </a:lnTo>
                  <a:lnTo>
                    <a:pt x="363" y="1833"/>
                  </a:lnTo>
                  <a:lnTo>
                    <a:pt x="328" y="1833"/>
                  </a:lnTo>
                  <a:lnTo>
                    <a:pt x="294" y="1833"/>
                  </a:lnTo>
                  <a:lnTo>
                    <a:pt x="261" y="1833"/>
                  </a:lnTo>
                  <a:lnTo>
                    <a:pt x="259" y="1834"/>
                  </a:lnTo>
                  <a:lnTo>
                    <a:pt x="259" y="1838"/>
                  </a:lnTo>
                  <a:lnTo>
                    <a:pt x="258" y="1845"/>
                  </a:lnTo>
                  <a:lnTo>
                    <a:pt x="257" y="1854"/>
                  </a:lnTo>
                  <a:lnTo>
                    <a:pt x="256" y="1866"/>
                  </a:lnTo>
                  <a:lnTo>
                    <a:pt x="255" y="1877"/>
                  </a:lnTo>
                  <a:lnTo>
                    <a:pt x="253" y="1891"/>
                  </a:lnTo>
                  <a:lnTo>
                    <a:pt x="251" y="1905"/>
                  </a:lnTo>
                  <a:lnTo>
                    <a:pt x="250" y="1918"/>
                  </a:lnTo>
                  <a:lnTo>
                    <a:pt x="248" y="1931"/>
                  </a:lnTo>
                  <a:lnTo>
                    <a:pt x="247" y="1943"/>
                  </a:lnTo>
                  <a:lnTo>
                    <a:pt x="246" y="1954"/>
                  </a:lnTo>
                  <a:lnTo>
                    <a:pt x="245" y="1964"/>
                  </a:lnTo>
                  <a:lnTo>
                    <a:pt x="243" y="1970"/>
                  </a:lnTo>
                  <a:lnTo>
                    <a:pt x="243" y="1975"/>
                  </a:lnTo>
                  <a:lnTo>
                    <a:pt x="243" y="1977"/>
                  </a:lnTo>
                  <a:lnTo>
                    <a:pt x="240" y="1976"/>
                  </a:lnTo>
                  <a:lnTo>
                    <a:pt x="232" y="1976"/>
                  </a:lnTo>
                  <a:lnTo>
                    <a:pt x="220" y="1975"/>
                  </a:lnTo>
                  <a:lnTo>
                    <a:pt x="204" y="1973"/>
                  </a:lnTo>
                  <a:lnTo>
                    <a:pt x="186" y="1972"/>
                  </a:lnTo>
                  <a:lnTo>
                    <a:pt x="165" y="1969"/>
                  </a:lnTo>
                  <a:lnTo>
                    <a:pt x="143" y="1967"/>
                  </a:lnTo>
                  <a:lnTo>
                    <a:pt x="121" y="1965"/>
                  </a:lnTo>
                  <a:lnTo>
                    <a:pt x="98" y="1962"/>
                  </a:lnTo>
                  <a:lnTo>
                    <a:pt x="77" y="1960"/>
                  </a:lnTo>
                  <a:lnTo>
                    <a:pt x="56" y="1958"/>
                  </a:lnTo>
                  <a:lnTo>
                    <a:pt x="38" y="1957"/>
                  </a:lnTo>
                  <a:lnTo>
                    <a:pt x="21" y="1954"/>
                  </a:lnTo>
                  <a:lnTo>
                    <a:pt x="10" y="1953"/>
                  </a:lnTo>
                  <a:lnTo>
                    <a:pt x="2" y="1953"/>
                  </a:lnTo>
                  <a:lnTo>
                    <a:pt x="0" y="1953"/>
                  </a:lnTo>
                  <a:lnTo>
                    <a:pt x="1" y="1930"/>
                  </a:lnTo>
                  <a:lnTo>
                    <a:pt x="7" y="1868"/>
                  </a:lnTo>
                  <a:lnTo>
                    <a:pt x="15" y="1773"/>
                  </a:lnTo>
                  <a:lnTo>
                    <a:pt x="26" y="1648"/>
                  </a:lnTo>
                  <a:lnTo>
                    <a:pt x="40" y="1499"/>
                  </a:lnTo>
                  <a:lnTo>
                    <a:pt x="54" y="1335"/>
                  </a:lnTo>
                  <a:lnTo>
                    <a:pt x="70" y="1158"/>
                  </a:lnTo>
                  <a:lnTo>
                    <a:pt x="86" y="977"/>
                  </a:lnTo>
                  <a:lnTo>
                    <a:pt x="102" y="794"/>
                  </a:lnTo>
                  <a:lnTo>
                    <a:pt x="118" y="617"/>
                  </a:lnTo>
                  <a:lnTo>
                    <a:pt x="132" y="453"/>
                  </a:lnTo>
                  <a:lnTo>
                    <a:pt x="146" y="305"/>
                  </a:lnTo>
                  <a:lnTo>
                    <a:pt x="157" y="179"/>
                  </a:lnTo>
                  <a:lnTo>
                    <a:pt x="165" y="84"/>
                  </a:lnTo>
                  <a:lnTo>
                    <a:pt x="171" y="22"/>
                  </a:lnTo>
                  <a:lnTo>
                    <a:pt x="173" y="0"/>
                  </a:lnTo>
                  <a:lnTo>
                    <a:pt x="276" y="13"/>
                  </a:lnTo>
                  <a:lnTo>
                    <a:pt x="381" y="24"/>
                  </a:lnTo>
                  <a:lnTo>
                    <a:pt x="487" y="36"/>
                  </a:lnTo>
                  <a:lnTo>
                    <a:pt x="595" y="47"/>
                  </a:lnTo>
                  <a:lnTo>
                    <a:pt x="703" y="58"/>
                  </a:lnTo>
                  <a:lnTo>
                    <a:pt x="812" y="67"/>
                  </a:lnTo>
                  <a:lnTo>
                    <a:pt x="923" y="76"/>
                  </a:lnTo>
                  <a:lnTo>
                    <a:pt x="1032" y="84"/>
                  </a:lnTo>
                  <a:lnTo>
                    <a:pt x="1142" y="91"/>
                  </a:lnTo>
                  <a:lnTo>
                    <a:pt x="1252" y="97"/>
                  </a:lnTo>
                  <a:lnTo>
                    <a:pt x="1361" y="102"/>
                  </a:lnTo>
                  <a:lnTo>
                    <a:pt x="1470" y="108"/>
                  </a:lnTo>
                  <a:lnTo>
                    <a:pt x="1577" y="112"/>
                  </a:lnTo>
                  <a:lnTo>
                    <a:pt x="1684" y="115"/>
                  </a:lnTo>
                  <a:lnTo>
                    <a:pt x="1789" y="117"/>
                  </a:lnTo>
                  <a:lnTo>
                    <a:pt x="1892" y="12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9" name="Freeform 37"/>
            <p:cNvSpPr>
              <a:spLocks/>
            </p:cNvSpPr>
            <p:nvPr/>
          </p:nvSpPr>
          <p:spPr bwMode="auto">
            <a:xfrm>
              <a:off x="3964" y="2688"/>
              <a:ext cx="499" cy="520"/>
            </a:xfrm>
            <a:custGeom>
              <a:avLst/>
              <a:gdLst>
                <a:gd name="T0" fmla="*/ 25 w 1499"/>
                <a:gd name="T1" fmla="*/ 1 h 1560"/>
                <a:gd name="T2" fmla="*/ 23 w 1499"/>
                <a:gd name="T3" fmla="*/ 3 h 1560"/>
                <a:gd name="T4" fmla="*/ 25 w 1499"/>
                <a:gd name="T5" fmla="*/ 5 h 1560"/>
                <a:gd name="T6" fmla="*/ 27 w 1499"/>
                <a:gd name="T7" fmla="*/ 6 h 1560"/>
                <a:gd name="T8" fmla="*/ 30 w 1499"/>
                <a:gd name="T9" fmla="*/ 8 h 1560"/>
                <a:gd name="T10" fmla="*/ 33 w 1499"/>
                <a:gd name="T11" fmla="*/ 12 h 1560"/>
                <a:gd name="T12" fmla="*/ 38 w 1499"/>
                <a:gd name="T13" fmla="*/ 14 h 1560"/>
                <a:gd name="T14" fmla="*/ 38 w 1499"/>
                <a:gd name="T15" fmla="*/ 15 h 1560"/>
                <a:gd name="T16" fmla="*/ 40 w 1499"/>
                <a:gd name="T17" fmla="*/ 16 h 1560"/>
                <a:gd name="T18" fmla="*/ 42 w 1499"/>
                <a:gd name="T19" fmla="*/ 19 h 1560"/>
                <a:gd name="T20" fmla="*/ 46 w 1499"/>
                <a:gd name="T21" fmla="*/ 22 h 1560"/>
                <a:gd name="T22" fmla="*/ 48 w 1499"/>
                <a:gd name="T23" fmla="*/ 25 h 1560"/>
                <a:gd name="T24" fmla="*/ 50 w 1499"/>
                <a:gd name="T25" fmla="*/ 27 h 1560"/>
                <a:gd name="T26" fmla="*/ 52 w 1499"/>
                <a:gd name="T27" fmla="*/ 29 h 1560"/>
                <a:gd name="T28" fmla="*/ 53 w 1499"/>
                <a:gd name="T29" fmla="*/ 32 h 1560"/>
                <a:gd name="T30" fmla="*/ 55 w 1499"/>
                <a:gd name="T31" fmla="*/ 33 h 1560"/>
                <a:gd name="T32" fmla="*/ 55 w 1499"/>
                <a:gd name="T33" fmla="*/ 34 h 1560"/>
                <a:gd name="T34" fmla="*/ 54 w 1499"/>
                <a:gd name="T35" fmla="*/ 35 h 1560"/>
                <a:gd name="T36" fmla="*/ 54 w 1499"/>
                <a:gd name="T37" fmla="*/ 36 h 1560"/>
                <a:gd name="T38" fmla="*/ 54 w 1499"/>
                <a:gd name="T39" fmla="*/ 36 h 1560"/>
                <a:gd name="T40" fmla="*/ 54 w 1499"/>
                <a:gd name="T41" fmla="*/ 37 h 1560"/>
                <a:gd name="T42" fmla="*/ 54 w 1499"/>
                <a:gd name="T43" fmla="*/ 39 h 1560"/>
                <a:gd name="T44" fmla="*/ 53 w 1499"/>
                <a:gd name="T45" fmla="*/ 41 h 1560"/>
                <a:gd name="T46" fmla="*/ 53 w 1499"/>
                <a:gd name="T47" fmla="*/ 42 h 1560"/>
                <a:gd name="T48" fmla="*/ 53 w 1499"/>
                <a:gd name="T49" fmla="*/ 44 h 1560"/>
                <a:gd name="T50" fmla="*/ 51 w 1499"/>
                <a:gd name="T51" fmla="*/ 46 h 1560"/>
                <a:gd name="T52" fmla="*/ 53 w 1499"/>
                <a:gd name="T53" fmla="*/ 49 h 1560"/>
                <a:gd name="T54" fmla="*/ 52 w 1499"/>
                <a:gd name="T55" fmla="*/ 51 h 1560"/>
                <a:gd name="T56" fmla="*/ 49 w 1499"/>
                <a:gd name="T57" fmla="*/ 50 h 1560"/>
                <a:gd name="T58" fmla="*/ 47 w 1499"/>
                <a:gd name="T59" fmla="*/ 51 h 1560"/>
                <a:gd name="T60" fmla="*/ 48 w 1499"/>
                <a:gd name="T61" fmla="*/ 54 h 1560"/>
                <a:gd name="T62" fmla="*/ 47 w 1499"/>
                <a:gd name="T63" fmla="*/ 56 h 1560"/>
                <a:gd name="T64" fmla="*/ 46 w 1499"/>
                <a:gd name="T65" fmla="*/ 56 h 1560"/>
                <a:gd name="T66" fmla="*/ 45 w 1499"/>
                <a:gd name="T67" fmla="*/ 54 h 1560"/>
                <a:gd name="T68" fmla="*/ 40 w 1499"/>
                <a:gd name="T69" fmla="*/ 55 h 1560"/>
                <a:gd name="T70" fmla="*/ 23 w 1499"/>
                <a:gd name="T71" fmla="*/ 57 h 1560"/>
                <a:gd name="T72" fmla="*/ 17 w 1499"/>
                <a:gd name="T73" fmla="*/ 58 h 1560"/>
                <a:gd name="T74" fmla="*/ 15 w 1499"/>
                <a:gd name="T75" fmla="*/ 56 h 1560"/>
                <a:gd name="T76" fmla="*/ 14 w 1499"/>
                <a:gd name="T77" fmla="*/ 54 h 1560"/>
                <a:gd name="T78" fmla="*/ 14 w 1499"/>
                <a:gd name="T79" fmla="*/ 53 h 1560"/>
                <a:gd name="T80" fmla="*/ 13 w 1499"/>
                <a:gd name="T81" fmla="*/ 51 h 1560"/>
                <a:gd name="T82" fmla="*/ 13 w 1499"/>
                <a:gd name="T83" fmla="*/ 49 h 1560"/>
                <a:gd name="T84" fmla="*/ 12 w 1499"/>
                <a:gd name="T85" fmla="*/ 46 h 1560"/>
                <a:gd name="T86" fmla="*/ 11 w 1499"/>
                <a:gd name="T87" fmla="*/ 44 h 1560"/>
                <a:gd name="T88" fmla="*/ 12 w 1499"/>
                <a:gd name="T89" fmla="*/ 41 h 1560"/>
                <a:gd name="T90" fmla="*/ 12 w 1499"/>
                <a:gd name="T91" fmla="*/ 39 h 1560"/>
                <a:gd name="T92" fmla="*/ 12 w 1499"/>
                <a:gd name="T93" fmla="*/ 37 h 1560"/>
                <a:gd name="T94" fmla="*/ 11 w 1499"/>
                <a:gd name="T95" fmla="*/ 35 h 1560"/>
                <a:gd name="T96" fmla="*/ 10 w 1499"/>
                <a:gd name="T97" fmla="*/ 33 h 1560"/>
                <a:gd name="T98" fmla="*/ 9 w 1499"/>
                <a:gd name="T99" fmla="*/ 30 h 1560"/>
                <a:gd name="T100" fmla="*/ 6 w 1499"/>
                <a:gd name="T101" fmla="*/ 22 h 1560"/>
                <a:gd name="T102" fmla="*/ 2 w 1499"/>
                <a:gd name="T103" fmla="*/ 11 h 1560"/>
                <a:gd name="T104" fmla="*/ 1 w 1499"/>
                <a:gd name="T105" fmla="*/ 4 h 1560"/>
                <a:gd name="T106" fmla="*/ 9 w 1499"/>
                <a:gd name="T107" fmla="*/ 3 h 1560"/>
                <a:gd name="T108" fmla="*/ 14 w 1499"/>
                <a:gd name="T109" fmla="*/ 2 h 1560"/>
                <a:gd name="T110" fmla="*/ 20 w 1499"/>
                <a:gd name="T111" fmla="*/ 1 h 1560"/>
                <a:gd name="T112" fmla="*/ 25 w 1499"/>
                <a:gd name="T113" fmla="*/ 0 h 156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499"/>
                <a:gd name="T172" fmla="*/ 0 h 1560"/>
                <a:gd name="T173" fmla="*/ 1499 w 1499"/>
                <a:gd name="T174" fmla="*/ 1560 h 156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499" h="1560">
                  <a:moveTo>
                    <a:pt x="687" y="1"/>
                  </a:moveTo>
                  <a:lnTo>
                    <a:pt x="687" y="7"/>
                  </a:lnTo>
                  <a:lnTo>
                    <a:pt x="685" y="13"/>
                  </a:lnTo>
                  <a:lnTo>
                    <a:pt x="683" y="20"/>
                  </a:lnTo>
                  <a:lnTo>
                    <a:pt x="678" y="26"/>
                  </a:lnTo>
                  <a:lnTo>
                    <a:pt x="674" y="33"/>
                  </a:lnTo>
                  <a:lnTo>
                    <a:pt x="668" y="39"/>
                  </a:lnTo>
                  <a:lnTo>
                    <a:pt x="662" y="46"/>
                  </a:lnTo>
                  <a:lnTo>
                    <a:pt x="655" y="51"/>
                  </a:lnTo>
                  <a:lnTo>
                    <a:pt x="650" y="58"/>
                  </a:lnTo>
                  <a:lnTo>
                    <a:pt x="643" y="65"/>
                  </a:lnTo>
                  <a:lnTo>
                    <a:pt x="638" y="72"/>
                  </a:lnTo>
                  <a:lnTo>
                    <a:pt x="634" y="79"/>
                  </a:lnTo>
                  <a:lnTo>
                    <a:pt x="630" y="86"/>
                  </a:lnTo>
                  <a:lnTo>
                    <a:pt x="628" y="94"/>
                  </a:lnTo>
                  <a:lnTo>
                    <a:pt x="627" y="101"/>
                  </a:lnTo>
                  <a:lnTo>
                    <a:pt x="629" y="110"/>
                  </a:lnTo>
                  <a:lnTo>
                    <a:pt x="636" y="112"/>
                  </a:lnTo>
                  <a:lnTo>
                    <a:pt x="644" y="117"/>
                  </a:lnTo>
                  <a:lnTo>
                    <a:pt x="653" y="121"/>
                  </a:lnTo>
                  <a:lnTo>
                    <a:pt x="664" y="126"/>
                  </a:lnTo>
                  <a:lnTo>
                    <a:pt x="673" y="131"/>
                  </a:lnTo>
                  <a:lnTo>
                    <a:pt x="683" y="136"/>
                  </a:lnTo>
                  <a:lnTo>
                    <a:pt x="693" y="141"/>
                  </a:lnTo>
                  <a:lnTo>
                    <a:pt x="705" y="147"/>
                  </a:lnTo>
                  <a:lnTo>
                    <a:pt x="715" y="151"/>
                  </a:lnTo>
                  <a:lnTo>
                    <a:pt x="726" y="156"/>
                  </a:lnTo>
                  <a:lnTo>
                    <a:pt x="737" y="160"/>
                  </a:lnTo>
                  <a:lnTo>
                    <a:pt x="747" y="164"/>
                  </a:lnTo>
                  <a:lnTo>
                    <a:pt x="758" y="167"/>
                  </a:lnTo>
                  <a:lnTo>
                    <a:pt x="768" y="170"/>
                  </a:lnTo>
                  <a:lnTo>
                    <a:pt x="777" y="172"/>
                  </a:lnTo>
                  <a:lnTo>
                    <a:pt x="788" y="173"/>
                  </a:lnTo>
                  <a:lnTo>
                    <a:pt x="799" y="194"/>
                  </a:lnTo>
                  <a:lnTo>
                    <a:pt x="812" y="213"/>
                  </a:lnTo>
                  <a:lnTo>
                    <a:pt x="824" y="232"/>
                  </a:lnTo>
                  <a:lnTo>
                    <a:pt x="837" y="249"/>
                  </a:lnTo>
                  <a:lnTo>
                    <a:pt x="850" y="264"/>
                  </a:lnTo>
                  <a:lnTo>
                    <a:pt x="862" y="278"/>
                  </a:lnTo>
                  <a:lnTo>
                    <a:pt x="876" y="291"/>
                  </a:lnTo>
                  <a:lnTo>
                    <a:pt x="890" y="304"/>
                  </a:lnTo>
                  <a:lnTo>
                    <a:pt x="904" y="316"/>
                  </a:lnTo>
                  <a:lnTo>
                    <a:pt x="919" y="326"/>
                  </a:lnTo>
                  <a:lnTo>
                    <a:pt x="934" y="336"/>
                  </a:lnTo>
                  <a:lnTo>
                    <a:pt x="950" y="347"/>
                  </a:lnTo>
                  <a:lnTo>
                    <a:pt x="966" y="357"/>
                  </a:lnTo>
                  <a:lnTo>
                    <a:pt x="983" y="366"/>
                  </a:lnTo>
                  <a:lnTo>
                    <a:pt x="1000" y="375"/>
                  </a:lnTo>
                  <a:lnTo>
                    <a:pt x="1019" y="386"/>
                  </a:lnTo>
                  <a:lnTo>
                    <a:pt x="1019" y="391"/>
                  </a:lnTo>
                  <a:lnTo>
                    <a:pt x="1020" y="397"/>
                  </a:lnTo>
                  <a:lnTo>
                    <a:pt x="1022" y="402"/>
                  </a:lnTo>
                  <a:lnTo>
                    <a:pt x="1025" y="407"/>
                  </a:lnTo>
                  <a:lnTo>
                    <a:pt x="1028" y="411"/>
                  </a:lnTo>
                  <a:lnTo>
                    <a:pt x="1031" y="414"/>
                  </a:lnTo>
                  <a:lnTo>
                    <a:pt x="1036" y="418"/>
                  </a:lnTo>
                  <a:lnTo>
                    <a:pt x="1041" y="421"/>
                  </a:lnTo>
                  <a:lnTo>
                    <a:pt x="1045" y="424"/>
                  </a:lnTo>
                  <a:lnTo>
                    <a:pt x="1051" y="426"/>
                  </a:lnTo>
                  <a:lnTo>
                    <a:pt x="1056" y="428"/>
                  </a:lnTo>
                  <a:lnTo>
                    <a:pt x="1061" y="430"/>
                  </a:lnTo>
                  <a:lnTo>
                    <a:pt x="1066" y="433"/>
                  </a:lnTo>
                  <a:lnTo>
                    <a:pt x="1071" y="434"/>
                  </a:lnTo>
                  <a:lnTo>
                    <a:pt x="1076" y="436"/>
                  </a:lnTo>
                  <a:lnTo>
                    <a:pt x="1081" y="438"/>
                  </a:lnTo>
                  <a:lnTo>
                    <a:pt x="1083" y="459"/>
                  </a:lnTo>
                  <a:lnTo>
                    <a:pt x="1090" y="476"/>
                  </a:lnTo>
                  <a:lnTo>
                    <a:pt x="1099" y="492"/>
                  </a:lnTo>
                  <a:lnTo>
                    <a:pt x="1112" y="506"/>
                  </a:lnTo>
                  <a:lnTo>
                    <a:pt x="1126" y="518"/>
                  </a:lnTo>
                  <a:lnTo>
                    <a:pt x="1142" y="527"/>
                  </a:lnTo>
                  <a:lnTo>
                    <a:pt x="1158" y="536"/>
                  </a:lnTo>
                  <a:lnTo>
                    <a:pt x="1175" y="545"/>
                  </a:lnTo>
                  <a:lnTo>
                    <a:pt x="1192" y="553"/>
                  </a:lnTo>
                  <a:lnTo>
                    <a:pt x="1210" y="563"/>
                  </a:lnTo>
                  <a:lnTo>
                    <a:pt x="1227" y="572"/>
                  </a:lnTo>
                  <a:lnTo>
                    <a:pt x="1243" y="581"/>
                  </a:lnTo>
                  <a:lnTo>
                    <a:pt x="1257" y="592"/>
                  </a:lnTo>
                  <a:lnTo>
                    <a:pt x="1268" y="606"/>
                  </a:lnTo>
                  <a:lnTo>
                    <a:pt x="1279" y="622"/>
                  </a:lnTo>
                  <a:lnTo>
                    <a:pt x="1286" y="641"/>
                  </a:lnTo>
                  <a:lnTo>
                    <a:pt x="1288" y="650"/>
                  </a:lnTo>
                  <a:lnTo>
                    <a:pt x="1292" y="660"/>
                  </a:lnTo>
                  <a:lnTo>
                    <a:pt x="1296" y="669"/>
                  </a:lnTo>
                  <a:lnTo>
                    <a:pt x="1302" y="680"/>
                  </a:lnTo>
                  <a:lnTo>
                    <a:pt x="1307" y="690"/>
                  </a:lnTo>
                  <a:lnTo>
                    <a:pt x="1313" y="699"/>
                  </a:lnTo>
                  <a:lnTo>
                    <a:pt x="1320" y="710"/>
                  </a:lnTo>
                  <a:lnTo>
                    <a:pt x="1327" y="719"/>
                  </a:lnTo>
                  <a:lnTo>
                    <a:pt x="1335" y="728"/>
                  </a:lnTo>
                  <a:lnTo>
                    <a:pt x="1343" y="737"/>
                  </a:lnTo>
                  <a:lnTo>
                    <a:pt x="1352" y="745"/>
                  </a:lnTo>
                  <a:lnTo>
                    <a:pt x="1360" y="753"/>
                  </a:lnTo>
                  <a:lnTo>
                    <a:pt x="1371" y="760"/>
                  </a:lnTo>
                  <a:lnTo>
                    <a:pt x="1380" y="767"/>
                  </a:lnTo>
                  <a:lnTo>
                    <a:pt x="1390" y="773"/>
                  </a:lnTo>
                  <a:lnTo>
                    <a:pt x="1400" y="779"/>
                  </a:lnTo>
                  <a:lnTo>
                    <a:pt x="1403" y="787"/>
                  </a:lnTo>
                  <a:lnTo>
                    <a:pt x="1406" y="796"/>
                  </a:lnTo>
                  <a:lnTo>
                    <a:pt x="1410" y="805"/>
                  </a:lnTo>
                  <a:lnTo>
                    <a:pt x="1413" y="814"/>
                  </a:lnTo>
                  <a:lnTo>
                    <a:pt x="1418" y="824"/>
                  </a:lnTo>
                  <a:lnTo>
                    <a:pt x="1421" y="835"/>
                  </a:lnTo>
                  <a:lnTo>
                    <a:pt x="1426" y="845"/>
                  </a:lnTo>
                  <a:lnTo>
                    <a:pt x="1430" y="854"/>
                  </a:lnTo>
                  <a:lnTo>
                    <a:pt x="1436" y="864"/>
                  </a:lnTo>
                  <a:lnTo>
                    <a:pt x="1442" y="873"/>
                  </a:lnTo>
                  <a:lnTo>
                    <a:pt x="1449" y="880"/>
                  </a:lnTo>
                  <a:lnTo>
                    <a:pt x="1457" y="888"/>
                  </a:lnTo>
                  <a:lnTo>
                    <a:pt x="1465" y="893"/>
                  </a:lnTo>
                  <a:lnTo>
                    <a:pt x="1475" y="898"/>
                  </a:lnTo>
                  <a:lnTo>
                    <a:pt x="1486" y="901"/>
                  </a:lnTo>
                  <a:lnTo>
                    <a:pt x="1498" y="904"/>
                  </a:lnTo>
                  <a:lnTo>
                    <a:pt x="1498" y="905"/>
                  </a:lnTo>
                  <a:lnTo>
                    <a:pt x="1499" y="907"/>
                  </a:lnTo>
                  <a:lnTo>
                    <a:pt x="1498" y="910"/>
                  </a:lnTo>
                  <a:lnTo>
                    <a:pt x="1496" y="913"/>
                  </a:lnTo>
                  <a:lnTo>
                    <a:pt x="1494" y="916"/>
                  </a:lnTo>
                  <a:lnTo>
                    <a:pt x="1491" y="920"/>
                  </a:lnTo>
                  <a:lnTo>
                    <a:pt x="1488" y="923"/>
                  </a:lnTo>
                  <a:lnTo>
                    <a:pt x="1484" y="928"/>
                  </a:lnTo>
                  <a:lnTo>
                    <a:pt x="1481" y="932"/>
                  </a:lnTo>
                  <a:lnTo>
                    <a:pt x="1478" y="937"/>
                  </a:lnTo>
                  <a:lnTo>
                    <a:pt x="1474" y="941"/>
                  </a:lnTo>
                  <a:lnTo>
                    <a:pt x="1471" y="945"/>
                  </a:lnTo>
                  <a:lnTo>
                    <a:pt x="1468" y="950"/>
                  </a:lnTo>
                  <a:lnTo>
                    <a:pt x="1466" y="953"/>
                  </a:lnTo>
                  <a:lnTo>
                    <a:pt x="1466" y="958"/>
                  </a:lnTo>
                  <a:lnTo>
                    <a:pt x="1466" y="961"/>
                  </a:lnTo>
                  <a:lnTo>
                    <a:pt x="1465" y="961"/>
                  </a:lnTo>
                  <a:lnTo>
                    <a:pt x="1465" y="962"/>
                  </a:lnTo>
                  <a:lnTo>
                    <a:pt x="1465" y="964"/>
                  </a:lnTo>
                  <a:lnTo>
                    <a:pt x="1465" y="966"/>
                  </a:lnTo>
                  <a:lnTo>
                    <a:pt x="1464" y="968"/>
                  </a:lnTo>
                  <a:lnTo>
                    <a:pt x="1464" y="970"/>
                  </a:lnTo>
                  <a:lnTo>
                    <a:pt x="1463" y="974"/>
                  </a:lnTo>
                  <a:lnTo>
                    <a:pt x="1463" y="977"/>
                  </a:lnTo>
                  <a:lnTo>
                    <a:pt x="1463" y="980"/>
                  </a:lnTo>
                  <a:lnTo>
                    <a:pt x="1461" y="983"/>
                  </a:lnTo>
                  <a:lnTo>
                    <a:pt x="1461" y="985"/>
                  </a:lnTo>
                  <a:lnTo>
                    <a:pt x="1460" y="988"/>
                  </a:lnTo>
                  <a:lnTo>
                    <a:pt x="1460" y="990"/>
                  </a:lnTo>
                  <a:lnTo>
                    <a:pt x="1460" y="991"/>
                  </a:lnTo>
                  <a:lnTo>
                    <a:pt x="1460" y="992"/>
                  </a:lnTo>
                  <a:lnTo>
                    <a:pt x="1460" y="993"/>
                  </a:lnTo>
                  <a:lnTo>
                    <a:pt x="1465" y="999"/>
                  </a:lnTo>
                  <a:lnTo>
                    <a:pt x="1468" y="1006"/>
                  </a:lnTo>
                  <a:lnTo>
                    <a:pt x="1471" y="1013"/>
                  </a:lnTo>
                  <a:lnTo>
                    <a:pt x="1473" y="1020"/>
                  </a:lnTo>
                  <a:lnTo>
                    <a:pt x="1473" y="1028"/>
                  </a:lnTo>
                  <a:lnTo>
                    <a:pt x="1473" y="1036"/>
                  </a:lnTo>
                  <a:lnTo>
                    <a:pt x="1472" y="1043"/>
                  </a:lnTo>
                  <a:lnTo>
                    <a:pt x="1469" y="1051"/>
                  </a:lnTo>
                  <a:lnTo>
                    <a:pt x="1467" y="1059"/>
                  </a:lnTo>
                  <a:lnTo>
                    <a:pt x="1463" y="1066"/>
                  </a:lnTo>
                  <a:lnTo>
                    <a:pt x="1458" y="1074"/>
                  </a:lnTo>
                  <a:lnTo>
                    <a:pt x="1452" y="1080"/>
                  </a:lnTo>
                  <a:lnTo>
                    <a:pt x="1446" y="1086"/>
                  </a:lnTo>
                  <a:lnTo>
                    <a:pt x="1440" y="1092"/>
                  </a:lnTo>
                  <a:lnTo>
                    <a:pt x="1432" y="1097"/>
                  </a:lnTo>
                  <a:lnTo>
                    <a:pt x="1423" y="1101"/>
                  </a:lnTo>
                  <a:lnTo>
                    <a:pt x="1426" y="1106"/>
                  </a:lnTo>
                  <a:lnTo>
                    <a:pt x="1427" y="1111"/>
                  </a:lnTo>
                  <a:lnTo>
                    <a:pt x="1428" y="1115"/>
                  </a:lnTo>
                  <a:lnTo>
                    <a:pt x="1429" y="1121"/>
                  </a:lnTo>
                  <a:lnTo>
                    <a:pt x="1429" y="1125"/>
                  </a:lnTo>
                  <a:lnTo>
                    <a:pt x="1430" y="1131"/>
                  </a:lnTo>
                  <a:lnTo>
                    <a:pt x="1429" y="1137"/>
                  </a:lnTo>
                  <a:lnTo>
                    <a:pt x="1429" y="1143"/>
                  </a:lnTo>
                  <a:lnTo>
                    <a:pt x="1429" y="1148"/>
                  </a:lnTo>
                  <a:lnTo>
                    <a:pt x="1429" y="1155"/>
                  </a:lnTo>
                  <a:lnTo>
                    <a:pt x="1428" y="1161"/>
                  </a:lnTo>
                  <a:lnTo>
                    <a:pt x="1428" y="1167"/>
                  </a:lnTo>
                  <a:lnTo>
                    <a:pt x="1427" y="1174"/>
                  </a:lnTo>
                  <a:lnTo>
                    <a:pt x="1427" y="1179"/>
                  </a:lnTo>
                  <a:lnTo>
                    <a:pt x="1427" y="1186"/>
                  </a:lnTo>
                  <a:lnTo>
                    <a:pt x="1428" y="1193"/>
                  </a:lnTo>
                  <a:lnTo>
                    <a:pt x="1412" y="1206"/>
                  </a:lnTo>
                  <a:lnTo>
                    <a:pt x="1402" y="1219"/>
                  </a:lnTo>
                  <a:lnTo>
                    <a:pt x="1395" y="1231"/>
                  </a:lnTo>
                  <a:lnTo>
                    <a:pt x="1391" y="1242"/>
                  </a:lnTo>
                  <a:lnTo>
                    <a:pt x="1390" y="1253"/>
                  </a:lnTo>
                  <a:lnTo>
                    <a:pt x="1392" y="1262"/>
                  </a:lnTo>
                  <a:lnTo>
                    <a:pt x="1396" y="1273"/>
                  </a:lnTo>
                  <a:lnTo>
                    <a:pt x="1402" y="1283"/>
                  </a:lnTo>
                  <a:lnTo>
                    <a:pt x="1409" y="1292"/>
                  </a:lnTo>
                  <a:lnTo>
                    <a:pt x="1414" y="1302"/>
                  </a:lnTo>
                  <a:lnTo>
                    <a:pt x="1421" y="1312"/>
                  </a:lnTo>
                  <a:lnTo>
                    <a:pt x="1427" y="1322"/>
                  </a:lnTo>
                  <a:lnTo>
                    <a:pt x="1433" y="1333"/>
                  </a:lnTo>
                  <a:lnTo>
                    <a:pt x="1436" y="1345"/>
                  </a:lnTo>
                  <a:lnTo>
                    <a:pt x="1437" y="1356"/>
                  </a:lnTo>
                  <a:lnTo>
                    <a:pt x="1436" y="1370"/>
                  </a:lnTo>
                  <a:lnTo>
                    <a:pt x="1426" y="1371"/>
                  </a:lnTo>
                  <a:lnTo>
                    <a:pt x="1415" y="1371"/>
                  </a:lnTo>
                  <a:lnTo>
                    <a:pt x="1406" y="1371"/>
                  </a:lnTo>
                  <a:lnTo>
                    <a:pt x="1396" y="1370"/>
                  </a:lnTo>
                  <a:lnTo>
                    <a:pt x="1386" y="1368"/>
                  </a:lnTo>
                  <a:lnTo>
                    <a:pt x="1375" y="1364"/>
                  </a:lnTo>
                  <a:lnTo>
                    <a:pt x="1366" y="1362"/>
                  </a:lnTo>
                  <a:lnTo>
                    <a:pt x="1356" y="1360"/>
                  </a:lnTo>
                  <a:lnTo>
                    <a:pt x="1345" y="1358"/>
                  </a:lnTo>
                  <a:lnTo>
                    <a:pt x="1336" y="1355"/>
                  </a:lnTo>
                  <a:lnTo>
                    <a:pt x="1327" y="1355"/>
                  </a:lnTo>
                  <a:lnTo>
                    <a:pt x="1318" y="1355"/>
                  </a:lnTo>
                  <a:lnTo>
                    <a:pt x="1309" y="1356"/>
                  </a:lnTo>
                  <a:lnTo>
                    <a:pt x="1300" y="1360"/>
                  </a:lnTo>
                  <a:lnTo>
                    <a:pt x="1292" y="1364"/>
                  </a:lnTo>
                  <a:lnTo>
                    <a:pt x="1286" y="1372"/>
                  </a:lnTo>
                  <a:lnTo>
                    <a:pt x="1286" y="1379"/>
                  </a:lnTo>
                  <a:lnTo>
                    <a:pt x="1286" y="1389"/>
                  </a:lnTo>
                  <a:lnTo>
                    <a:pt x="1287" y="1398"/>
                  </a:lnTo>
                  <a:lnTo>
                    <a:pt x="1288" y="1408"/>
                  </a:lnTo>
                  <a:lnTo>
                    <a:pt x="1289" y="1418"/>
                  </a:lnTo>
                  <a:lnTo>
                    <a:pt x="1290" y="1430"/>
                  </a:lnTo>
                  <a:lnTo>
                    <a:pt x="1290" y="1440"/>
                  </a:lnTo>
                  <a:lnTo>
                    <a:pt x="1291" y="1452"/>
                  </a:lnTo>
                  <a:lnTo>
                    <a:pt x="1291" y="1463"/>
                  </a:lnTo>
                  <a:lnTo>
                    <a:pt x="1291" y="1474"/>
                  </a:lnTo>
                  <a:lnTo>
                    <a:pt x="1290" y="1484"/>
                  </a:lnTo>
                  <a:lnTo>
                    <a:pt x="1289" y="1494"/>
                  </a:lnTo>
                  <a:lnTo>
                    <a:pt x="1287" y="1502"/>
                  </a:lnTo>
                  <a:lnTo>
                    <a:pt x="1284" y="1512"/>
                  </a:lnTo>
                  <a:lnTo>
                    <a:pt x="1281" y="1518"/>
                  </a:lnTo>
                  <a:lnTo>
                    <a:pt x="1277" y="1525"/>
                  </a:lnTo>
                  <a:lnTo>
                    <a:pt x="1269" y="1525"/>
                  </a:lnTo>
                  <a:lnTo>
                    <a:pt x="1263" y="1523"/>
                  </a:lnTo>
                  <a:lnTo>
                    <a:pt x="1257" y="1521"/>
                  </a:lnTo>
                  <a:lnTo>
                    <a:pt x="1251" y="1517"/>
                  </a:lnTo>
                  <a:lnTo>
                    <a:pt x="1245" y="1513"/>
                  </a:lnTo>
                  <a:lnTo>
                    <a:pt x="1241" y="1507"/>
                  </a:lnTo>
                  <a:lnTo>
                    <a:pt x="1236" y="1501"/>
                  </a:lnTo>
                  <a:lnTo>
                    <a:pt x="1231" y="1495"/>
                  </a:lnTo>
                  <a:lnTo>
                    <a:pt x="1227" y="1490"/>
                  </a:lnTo>
                  <a:lnTo>
                    <a:pt x="1222" y="1483"/>
                  </a:lnTo>
                  <a:lnTo>
                    <a:pt x="1219" y="1477"/>
                  </a:lnTo>
                  <a:lnTo>
                    <a:pt x="1214" y="1471"/>
                  </a:lnTo>
                  <a:lnTo>
                    <a:pt x="1210" y="1467"/>
                  </a:lnTo>
                  <a:lnTo>
                    <a:pt x="1204" y="1462"/>
                  </a:lnTo>
                  <a:lnTo>
                    <a:pt x="1199" y="1459"/>
                  </a:lnTo>
                  <a:lnTo>
                    <a:pt x="1194" y="1458"/>
                  </a:lnTo>
                  <a:lnTo>
                    <a:pt x="1184" y="1458"/>
                  </a:lnTo>
                  <a:lnTo>
                    <a:pt x="1161" y="1461"/>
                  </a:lnTo>
                  <a:lnTo>
                    <a:pt x="1125" y="1467"/>
                  </a:lnTo>
                  <a:lnTo>
                    <a:pt x="1077" y="1472"/>
                  </a:lnTo>
                  <a:lnTo>
                    <a:pt x="1022" y="1480"/>
                  </a:lnTo>
                  <a:lnTo>
                    <a:pt x="959" y="1490"/>
                  </a:lnTo>
                  <a:lnTo>
                    <a:pt x="892" y="1499"/>
                  </a:lnTo>
                  <a:lnTo>
                    <a:pt x="824" y="1508"/>
                  </a:lnTo>
                  <a:lnTo>
                    <a:pt x="755" y="1517"/>
                  </a:lnTo>
                  <a:lnTo>
                    <a:pt x="689" y="1526"/>
                  </a:lnTo>
                  <a:lnTo>
                    <a:pt x="626" y="1536"/>
                  </a:lnTo>
                  <a:lnTo>
                    <a:pt x="570" y="1544"/>
                  </a:lnTo>
                  <a:lnTo>
                    <a:pt x="523" y="1549"/>
                  </a:lnTo>
                  <a:lnTo>
                    <a:pt x="486" y="1555"/>
                  </a:lnTo>
                  <a:lnTo>
                    <a:pt x="463" y="1559"/>
                  </a:lnTo>
                  <a:lnTo>
                    <a:pt x="455" y="1560"/>
                  </a:lnTo>
                  <a:lnTo>
                    <a:pt x="454" y="1559"/>
                  </a:lnTo>
                  <a:lnTo>
                    <a:pt x="452" y="1555"/>
                  </a:lnTo>
                  <a:lnTo>
                    <a:pt x="449" y="1551"/>
                  </a:lnTo>
                  <a:lnTo>
                    <a:pt x="444" y="1545"/>
                  </a:lnTo>
                  <a:lnTo>
                    <a:pt x="439" y="1538"/>
                  </a:lnTo>
                  <a:lnTo>
                    <a:pt x="434" y="1530"/>
                  </a:lnTo>
                  <a:lnTo>
                    <a:pt x="427" y="1522"/>
                  </a:lnTo>
                  <a:lnTo>
                    <a:pt x="421" y="1514"/>
                  </a:lnTo>
                  <a:lnTo>
                    <a:pt x="414" y="1505"/>
                  </a:lnTo>
                  <a:lnTo>
                    <a:pt x="407" y="1497"/>
                  </a:lnTo>
                  <a:lnTo>
                    <a:pt x="401" y="1489"/>
                  </a:lnTo>
                  <a:lnTo>
                    <a:pt x="397" y="1482"/>
                  </a:lnTo>
                  <a:lnTo>
                    <a:pt x="392" y="1476"/>
                  </a:lnTo>
                  <a:lnTo>
                    <a:pt x="389" y="1471"/>
                  </a:lnTo>
                  <a:lnTo>
                    <a:pt x="386" y="1468"/>
                  </a:lnTo>
                  <a:lnTo>
                    <a:pt x="389" y="1461"/>
                  </a:lnTo>
                  <a:lnTo>
                    <a:pt x="390" y="1455"/>
                  </a:lnTo>
                  <a:lnTo>
                    <a:pt x="391" y="1449"/>
                  </a:lnTo>
                  <a:lnTo>
                    <a:pt x="391" y="1444"/>
                  </a:lnTo>
                  <a:lnTo>
                    <a:pt x="390" y="1439"/>
                  </a:lnTo>
                  <a:lnTo>
                    <a:pt x="389" y="1433"/>
                  </a:lnTo>
                  <a:lnTo>
                    <a:pt x="386" y="1429"/>
                  </a:lnTo>
                  <a:lnTo>
                    <a:pt x="384" y="1424"/>
                  </a:lnTo>
                  <a:lnTo>
                    <a:pt x="381" y="1418"/>
                  </a:lnTo>
                  <a:lnTo>
                    <a:pt x="377" y="1414"/>
                  </a:lnTo>
                  <a:lnTo>
                    <a:pt x="373" y="1408"/>
                  </a:lnTo>
                  <a:lnTo>
                    <a:pt x="368" y="1404"/>
                  </a:lnTo>
                  <a:lnTo>
                    <a:pt x="363" y="1398"/>
                  </a:lnTo>
                  <a:lnTo>
                    <a:pt x="359" y="1393"/>
                  </a:lnTo>
                  <a:lnTo>
                    <a:pt x="353" y="1387"/>
                  </a:lnTo>
                  <a:lnTo>
                    <a:pt x="348" y="1382"/>
                  </a:lnTo>
                  <a:lnTo>
                    <a:pt x="351" y="1370"/>
                  </a:lnTo>
                  <a:lnTo>
                    <a:pt x="353" y="1359"/>
                  </a:lnTo>
                  <a:lnTo>
                    <a:pt x="354" y="1347"/>
                  </a:lnTo>
                  <a:lnTo>
                    <a:pt x="354" y="1336"/>
                  </a:lnTo>
                  <a:lnTo>
                    <a:pt x="355" y="1325"/>
                  </a:lnTo>
                  <a:lnTo>
                    <a:pt x="354" y="1314"/>
                  </a:lnTo>
                  <a:lnTo>
                    <a:pt x="353" y="1304"/>
                  </a:lnTo>
                  <a:lnTo>
                    <a:pt x="352" y="1292"/>
                  </a:lnTo>
                  <a:lnTo>
                    <a:pt x="350" y="1282"/>
                  </a:lnTo>
                  <a:lnTo>
                    <a:pt x="346" y="1271"/>
                  </a:lnTo>
                  <a:lnTo>
                    <a:pt x="344" y="1262"/>
                  </a:lnTo>
                  <a:lnTo>
                    <a:pt x="339" y="1252"/>
                  </a:lnTo>
                  <a:lnTo>
                    <a:pt x="335" y="1243"/>
                  </a:lnTo>
                  <a:lnTo>
                    <a:pt x="330" y="1233"/>
                  </a:lnTo>
                  <a:lnTo>
                    <a:pt x="326" y="1225"/>
                  </a:lnTo>
                  <a:lnTo>
                    <a:pt x="320" y="1217"/>
                  </a:lnTo>
                  <a:lnTo>
                    <a:pt x="314" y="1208"/>
                  </a:lnTo>
                  <a:lnTo>
                    <a:pt x="312" y="1200"/>
                  </a:lnTo>
                  <a:lnTo>
                    <a:pt x="309" y="1191"/>
                  </a:lnTo>
                  <a:lnTo>
                    <a:pt x="308" y="1182"/>
                  </a:lnTo>
                  <a:lnTo>
                    <a:pt x="308" y="1171"/>
                  </a:lnTo>
                  <a:lnTo>
                    <a:pt x="308" y="1161"/>
                  </a:lnTo>
                  <a:lnTo>
                    <a:pt x="311" y="1151"/>
                  </a:lnTo>
                  <a:lnTo>
                    <a:pt x="312" y="1140"/>
                  </a:lnTo>
                  <a:lnTo>
                    <a:pt x="314" y="1129"/>
                  </a:lnTo>
                  <a:lnTo>
                    <a:pt x="315" y="1119"/>
                  </a:lnTo>
                  <a:lnTo>
                    <a:pt x="317" y="1108"/>
                  </a:lnTo>
                  <a:lnTo>
                    <a:pt x="320" y="1098"/>
                  </a:lnTo>
                  <a:lnTo>
                    <a:pt x="321" y="1088"/>
                  </a:lnTo>
                  <a:lnTo>
                    <a:pt x="322" y="1078"/>
                  </a:lnTo>
                  <a:lnTo>
                    <a:pt x="322" y="1069"/>
                  </a:lnTo>
                  <a:lnTo>
                    <a:pt x="322" y="1061"/>
                  </a:lnTo>
                  <a:lnTo>
                    <a:pt x="330" y="1052"/>
                  </a:lnTo>
                  <a:lnTo>
                    <a:pt x="337" y="1045"/>
                  </a:lnTo>
                  <a:lnTo>
                    <a:pt x="340" y="1037"/>
                  </a:lnTo>
                  <a:lnTo>
                    <a:pt x="343" y="1031"/>
                  </a:lnTo>
                  <a:lnTo>
                    <a:pt x="342" y="1026"/>
                  </a:lnTo>
                  <a:lnTo>
                    <a:pt x="340" y="1020"/>
                  </a:lnTo>
                  <a:lnTo>
                    <a:pt x="337" y="1014"/>
                  </a:lnTo>
                  <a:lnTo>
                    <a:pt x="332" y="1008"/>
                  </a:lnTo>
                  <a:lnTo>
                    <a:pt x="328" y="1003"/>
                  </a:lnTo>
                  <a:lnTo>
                    <a:pt x="323" y="997"/>
                  </a:lnTo>
                  <a:lnTo>
                    <a:pt x="317" y="990"/>
                  </a:lnTo>
                  <a:lnTo>
                    <a:pt x="313" y="984"/>
                  </a:lnTo>
                  <a:lnTo>
                    <a:pt x="308" y="976"/>
                  </a:lnTo>
                  <a:lnTo>
                    <a:pt x="305" y="968"/>
                  </a:lnTo>
                  <a:lnTo>
                    <a:pt x="303" y="960"/>
                  </a:lnTo>
                  <a:lnTo>
                    <a:pt x="303" y="951"/>
                  </a:lnTo>
                  <a:lnTo>
                    <a:pt x="298" y="939"/>
                  </a:lnTo>
                  <a:lnTo>
                    <a:pt x="293" y="928"/>
                  </a:lnTo>
                  <a:lnTo>
                    <a:pt x="288" y="918"/>
                  </a:lnTo>
                  <a:lnTo>
                    <a:pt x="283" y="908"/>
                  </a:lnTo>
                  <a:lnTo>
                    <a:pt x="278" y="899"/>
                  </a:lnTo>
                  <a:lnTo>
                    <a:pt x="273" y="890"/>
                  </a:lnTo>
                  <a:lnTo>
                    <a:pt x="268" y="881"/>
                  </a:lnTo>
                  <a:lnTo>
                    <a:pt x="262" y="873"/>
                  </a:lnTo>
                  <a:lnTo>
                    <a:pt x="257" y="864"/>
                  </a:lnTo>
                  <a:lnTo>
                    <a:pt x="252" y="856"/>
                  </a:lnTo>
                  <a:lnTo>
                    <a:pt x="246" y="846"/>
                  </a:lnTo>
                  <a:lnTo>
                    <a:pt x="240" y="837"/>
                  </a:lnTo>
                  <a:lnTo>
                    <a:pt x="236" y="827"/>
                  </a:lnTo>
                  <a:lnTo>
                    <a:pt x="231" y="816"/>
                  </a:lnTo>
                  <a:lnTo>
                    <a:pt x="227" y="806"/>
                  </a:lnTo>
                  <a:lnTo>
                    <a:pt x="222" y="795"/>
                  </a:lnTo>
                  <a:lnTo>
                    <a:pt x="207" y="756"/>
                  </a:lnTo>
                  <a:lnTo>
                    <a:pt x="192" y="717"/>
                  </a:lnTo>
                  <a:lnTo>
                    <a:pt x="178" y="675"/>
                  </a:lnTo>
                  <a:lnTo>
                    <a:pt x="163" y="634"/>
                  </a:lnTo>
                  <a:lnTo>
                    <a:pt x="150" y="591"/>
                  </a:lnTo>
                  <a:lnTo>
                    <a:pt x="136" y="548"/>
                  </a:lnTo>
                  <a:lnTo>
                    <a:pt x="121" y="505"/>
                  </a:lnTo>
                  <a:lnTo>
                    <a:pt x="107" y="460"/>
                  </a:lnTo>
                  <a:lnTo>
                    <a:pt x="93" y="417"/>
                  </a:lnTo>
                  <a:lnTo>
                    <a:pt x="79" y="373"/>
                  </a:lnTo>
                  <a:lnTo>
                    <a:pt x="67" y="329"/>
                  </a:lnTo>
                  <a:lnTo>
                    <a:pt x="53" y="287"/>
                  </a:lnTo>
                  <a:lnTo>
                    <a:pt x="39" y="244"/>
                  </a:lnTo>
                  <a:lnTo>
                    <a:pt x="27" y="203"/>
                  </a:lnTo>
                  <a:lnTo>
                    <a:pt x="13" y="163"/>
                  </a:lnTo>
                  <a:lnTo>
                    <a:pt x="0" y="124"/>
                  </a:lnTo>
                  <a:lnTo>
                    <a:pt x="4" y="123"/>
                  </a:lnTo>
                  <a:lnTo>
                    <a:pt x="15" y="120"/>
                  </a:lnTo>
                  <a:lnTo>
                    <a:pt x="32" y="118"/>
                  </a:lnTo>
                  <a:lnTo>
                    <a:pt x="54" y="113"/>
                  </a:lnTo>
                  <a:lnTo>
                    <a:pt x="81" y="109"/>
                  </a:lnTo>
                  <a:lnTo>
                    <a:pt x="111" y="104"/>
                  </a:lnTo>
                  <a:lnTo>
                    <a:pt x="143" y="98"/>
                  </a:lnTo>
                  <a:lnTo>
                    <a:pt x="176" y="93"/>
                  </a:lnTo>
                  <a:lnTo>
                    <a:pt x="208" y="87"/>
                  </a:lnTo>
                  <a:lnTo>
                    <a:pt x="240" y="81"/>
                  </a:lnTo>
                  <a:lnTo>
                    <a:pt x="270" y="77"/>
                  </a:lnTo>
                  <a:lnTo>
                    <a:pt x="297" y="72"/>
                  </a:lnTo>
                  <a:lnTo>
                    <a:pt x="319" y="67"/>
                  </a:lnTo>
                  <a:lnTo>
                    <a:pt x="336" y="65"/>
                  </a:lnTo>
                  <a:lnTo>
                    <a:pt x="347" y="63"/>
                  </a:lnTo>
                  <a:lnTo>
                    <a:pt x="352" y="63"/>
                  </a:lnTo>
                  <a:lnTo>
                    <a:pt x="373" y="61"/>
                  </a:lnTo>
                  <a:lnTo>
                    <a:pt x="394" y="57"/>
                  </a:lnTo>
                  <a:lnTo>
                    <a:pt x="416" y="54"/>
                  </a:lnTo>
                  <a:lnTo>
                    <a:pt x="439" y="49"/>
                  </a:lnTo>
                  <a:lnTo>
                    <a:pt x="462" y="43"/>
                  </a:lnTo>
                  <a:lnTo>
                    <a:pt x="484" y="38"/>
                  </a:lnTo>
                  <a:lnTo>
                    <a:pt x="507" y="32"/>
                  </a:lnTo>
                  <a:lnTo>
                    <a:pt x="529" y="26"/>
                  </a:lnTo>
                  <a:lnTo>
                    <a:pt x="551" y="20"/>
                  </a:lnTo>
                  <a:lnTo>
                    <a:pt x="573" y="15"/>
                  </a:lnTo>
                  <a:lnTo>
                    <a:pt x="593" y="10"/>
                  </a:lnTo>
                  <a:lnTo>
                    <a:pt x="614" y="5"/>
                  </a:lnTo>
                  <a:lnTo>
                    <a:pt x="634" y="2"/>
                  </a:lnTo>
                  <a:lnTo>
                    <a:pt x="652" y="1"/>
                  </a:lnTo>
                  <a:lnTo>
                    <a:pt x="669" y="0"/>
                  </a:lnTo>
                  <a:lnTo>
                    <a:pt x="687" y="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0" name="Freeform 38"/>
            <p:cNvSpPr>
              <a:spLocks/>
            </p:cNvSpPr>
            <p:nvPr/>
          </p:nvSpPr>
          <p:spPr bwMode="auto">
            <a:xfrm>
              <a:off x="3866" y="3140"/>
              <a:ext cx="820" cy="619"/>
            </a:xfrm>
            <a:custGeom>
              <a:avLst/>
              <a:gdLst>
                <a:gd name="T0" fmla="*/ 66 w 2460"/>
                <a:gd name="T1" fmla="*/ 7 h 1858"/>
                <a:gd name="T2" fmla="*/ 68 w 2460"/>
                <a:gd name="T3" fmla="*/ 12 h 1858"/>
                <a:gd name="T4" fmla="*/ 72 w 2460"/>
                <a:gd name="T5" fmla="*/ 16 h 1858"/>
                <a:gd name="T6" fmla="*/ 79 w 2460"/>
                <a:gd name="T7" fmla="*/ 26 h 1858"/>
                <a:gd name="T8" fmla="*/ 79 w 2460"/>
                <a:gd name="T9" fmla="*/ 29 h 1858"/>
                <a:gd name="T10" fmla="*/ 86 w 2460"/>
                <a:gd name="T11" fmla="*/ 37 h 1858"/>
                <a:gd name="T12" fmla="*/ 91 w 2460"/>
                <a:gd name="T13" fmla="*/ 51 h 1858"/>
                <a:gd name="T14" fmla="*/ 91 w 2460"/>
                <a:gd name="T15" fmla="*/ 58 h 1858"/>
                <a:gd name="T16" fmla="*/ 89 w 2460"/>
                <a:gd name="T17" fmla="*/ 66 h 1858"/>
                <a:gd name="T18" fmla="*/ 84 w 2460"/>
                <a:gd name="T19" fmla="*/ 69 h 1858"/>
                <a:gd name="T20" fmla="*/ 82 w 2460"/>
                <a:gd name="T21" fmla="*/ 68 h 1858"/>
                <a:gd name="T22" fmla="*/ 83 w 2460"/>
                <a:gd name="T23" fmla="*/ 67 h 1858"/>
                <a:gd name="T24" fmla="*/ 79 w 2460"/>
                <a:gd name="T25" fmla="*/ 63 h 1858"/>
                <a:gd name="T26" fmla="*/ 74 w 2460"/>
                <a:gd name="T27" fmla="*/ 59 h 1858"/>
                <a:gd name="T28" fmla="*/ 71 w 2460"/>
                <a:gd name="T29" fmla="*/ 56 h 1858"/>
                <a:gd name="T30" fmla="*/ 69 w 2460"/>
                <a:gd name="T31" fmla="*/ 54 h 1858"/>
                <a:gd name="T32" fmla="*/ 67 w 2460"/>
                <a:gd name="T33" fmla="*/ 50 h 1858"/>
                <a:gd name="T34" fmla="*/ 66 w 2460"/>
                <a:gd name="T35" fmla="*/ 50 h 1858"/>
                <a:gd name="T36" fmla="*/ 64 w 2460"/>
                <a:gd name="T37" fmla="*/ 51 h 1858"/>
                <a:gd name="T38" fmla="*/ 59 w 2460"/>
                <a:gd name="T39" fmla="*/ 43 h 1858"/>
                <a:gd name="T40" fmla="*/ 61 w 2460"/>
                <a:gd name="T41" fmla="*/ 40 h 1858"/>
                <a:gd name="T42" fmla="*/ 60 w 2460"/>
                <a:gd name="T43" fmla="*/ 37 h 1858"/>
                <a:gd name="T44" fmla="*/ 57 w 2460"/>
                <a:gd name="T45" fmla="*/ 40 h 1858"/>
                <a:gd name="T46" fmla="*/ 56 w 2460"/>
                <a:gd name="T47" fmla="*/ 38 h 1858"/>
                <a:gd name="T48" fmla="*/ 56 w 2460"/>
                <a:gd name="T49" fmla="*/ 34 h 1858"/>
                <a:gd name="T50" fmla="*/ 56 w 2460"/>
                <a:gd name="T51" fmla="*/ 32 h 1858"/>
                <a:gd name="T52" fmla="*/ 57 w 2460"/>
                <a:gd name="T53" fmla="*/ 29 h 1858"/>
                <a:gd name="T54" fmla="*/ 55 w 2460"/>
                <a:gd name="T55" fmla="*/ 25 h 1858"/>
                <a:gd name="T56" fmla="*/ 53 w 2460"/>
                <a:gd name="T57" fmla="*/ 23 h 1858"/>
                <a:gd name="T58" fmla="*/ 48 w 2460"/>
                <a:gd name="T59" fmla="*/ 20 h 1858"/>
                <a:gd name="T60" fmla="*/ 44 w 2460"/>
                <a:gd name="T61" fmla="*/ 17 h 1858"/>
                <a:gd name="T62" fmla="*/ 40 w 2460"/>
                <a:gd name="T63" fmla="*/ 14 h 1858"/>
                <a:gd name="T64" fmla="*/ 36 w 2460"/>
                <a:gd name="T65" fmla="*/ 14 h 1858"/>
                <a:gd name="T66" fmla="*/ 35 w 2460"/>
                <a:gd name="T67" fmla="*/ 15 h 1858"/>
                <a:gd name="T68" fmla="*/ 34 w 2460"/>
                <a:gd name="T69" fmla="*/ 16 h 1858"/>
                <a:gd name="T70" fmla="*/ 31 w 2460"/>
                <a:gd name="T71" fmla="*/ 18 h 1858"/>
                <a:gd name="T72" fmla="*/ 28 w 2460"/>
                <a:gd name="T73" fmla="*/ 19 h 1858"/>
                <a:gd name="T74" fmla="*/ 27 w 2460"/>
                <a:gd name="T75" fmla="*/ 20 h 1858"/>
                <a:gd name="T76" fmla="*/ 27 w 2460"/>
                <a:gd name="T77" fmla="*/ 20 h 1858"/>
                <a:gd name="T78" fmla="*/ 25 w 2460"/>
                <a:gd name="T79" fmla="*/ 20 h 1858"/>
                <a:gd name="T80" fmla="*/ 22 w 2460"/>
                <a:gd name="T81" fmla="*/ 17 h 1858"/>
                <a:gd name="T82" fmla="*/ 17 w 2460"/>
                <a:gd name="T83" fmla="*/ 15 h 1858"/>
                <a:gd name="T84" fmla="*/ 14 w 2460"/>
                <a:gd name="T85" fmla="*/ 14 h 1858"/>
                <a:gd name="T86" fmla="*/ 15 w 2460"/>
                <a:gd name="T87" fmla="*/ 14 h 1858"/>
                <a:gd name="T88" fmla="*/ 14 w 2460"/>
                <a:gd name="T89" fmla="*/ 13 h 1858"/>
                <a:gd name="T90" fmla="*/ 12 w 2460"/>
                <a:gd name="T91" fmla="*/ 13 h 1858"/>
                <a:gd name="T92" fmla="*/ 9 w 2460"/>
                <a:gd name="T93" fmla="*/ 14 h 1858"/>
                <a:gd name="T94" fmla="*/ 6 w 2460"/>
                <a:gd name="T95" fmla="*/ 14 h 1858"/>
                <a:gd name="T96" fmla="*/ 3 w 2460"/>
                <a:gd name="T97" fmla="*/ 16 h 1858"/>
                <a:gd name="T98" fmla="*/ 1 w 2460"/>
                <a:gd name="T99" fmla="*/ 15 h 1858"/>
                <a:gd name="T100" fmla="*/ 1 w 2460"/>
                <a:gd name="T101" fmla="*/ 13 h 1858"/>
                <a:gd name="T102" fmla="*/ 0 w 2460"/>
                <a:gd name="T103" fmla="*/ 11 h 1858"/>
                <a:gd name="T104" fmla="*/ 0 w 2460"/>
                <a:gd name="T105" fmla="*/ 9 h 1858"/>
                <a:gd name="T106" fmla="*/ 9 w 2460"/>
                <a:gd name="T107" fmla="*/ 7 h 1858"/>
                <a:gd name="T108" fmla="*/ 26 w 2460"/>
                <a:gd name="T109" fmla="*/ 5 h 1858"/>
                <a:gd name="T110" fmla="*/ 28 w 2460"/>
                <a:gd name="T111" fmla="*/ 8 h 1858"/>
                <a:gd name="T112" fmla="*/ 51 w 2460"/>
                <a:gd name="T113" fmla="*/ 4 h 1858"/>
                <a:gd name="T114" fmla="*/ 56 w 2460"/>
                <a:gd name="T115" fmla="*/ 5 h 1858"/>
                <a:gd name="T116" fmla="*/ 59 w 2460"/>
                <a:gd name="T117" fmla="*/ 5 h 1858"/>
                <a:gd name="T118" fmla="*/ 58 w 2460"/>
                <a:gd name="T119" fmla="*/ 1 h 1858"/>
                <a:gd name="T120" fmla="*/ 63 w 2460"/>
                <a:gd name="T121" fmla="*/ 1 h 185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460"/>
                <a:gd name="T184" fmla="*/ 0 h 1858"/>
                <a:gd name="T185" fmla="*/ 2460 w 2460"/>
                <a:gd name="T186" fmla="*/ 1858 h 185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460" h="1858">
                  <a:moveTo>
                    <a:pt x="1728" y="15"/>
                  </a:moveTo>
                  <a:lnTo>
                    <a:pt x="1725" y="36"/>
                  </a:lnTo>
                  <a:lnTo>
                    <a:pt x="1724" y="55"/>
                  </a:lnTo>
                  <a:lnTo>
                    <a:pt x="1724" y="73"/>
                  </a:lnTo>
                  <a:lnTo>
                    <a:pt x="1727" y="89"/>
                  </a:lnTo>
                  <a:lnTo>
                    <a:pt x="1730" y="105"/>
                  </a:lnTo>
                  <a:lnTo>
                    <a:pt x="1736" y="119"/>
                  </a:lnTo>
                  <a:lnTo>
                    <a:pt x="1743" y="132"/>
                  </a:lnTo>
                  <a:lnTo>
                    <a:pt x="1750" y="146"/>
                  </a:lnTo>
                  <a:lnTo>
                    <a:pt x="1758" y="159"/>
                  </a:lnTo>
                  <a:lnTo>
                    <a:pt x="1767" y="173"/>
                  </a:lnTo>
                  <a:lnTo>
                    <a:pt x="1775" y="185"/>
                  </a:lnTo>
                  <a:lnTo>
                    <a:pt x="1783" y="199"/>
                  </a:lnTo>
                  <a:lnTo>
                    <a:pt x="1793" y="214"/>
                  </a:lnTo>
                  <a:lnTo>
                    <a:pt x="1799" y="229"/>
                  </a:lnTo>
                  <a:lnTo>
                    <a:pt x="1806" y="245"/>
                  </a:lnTo>
                  <a:lnTo>
                    <a:pt x="1813" y="263"/>
                  </a:lnTo>
                  <a:lnTo>
                    <a:pt x="1818" y="270"/>
                  </a:lnTo>
                  <a:lnTo>
                    <a:pt x="1822" y="279"/>
                  </a:lnTo>
                  <a:lnTo>
                    <a:pt x="1827" y="287"/>
                  </a:lnTo>
                  <a:lnTo>
                    <a:pt x="1830" y="297"/>
                  </a:lnTo>
                  <a:lnTo>
                    <a:pt x="1835" y="305"/>
                  </a:lnTo>
                  <a:lnTo>
                    <a:pt x="1840" y="314"/>
                  </a:lnTo>
                  <a:lnTo>
                    <a:pt x="1843" y="323"/>
                  </a:lnTo>
                  <a:lnTo>
                    <a:pt x="1848" y="332"/>
                  </a:lnTo>
                  <a:lnTo>
                    <a:pt x="1852" y="341"/>
                  </a:lnTo>
                  <a:lnTo>
                    <a:pt x="1858" y="351"/>
                  </a:lnTo>
                  <a:lnTo>
                    <a:pt x="1863" y="360"/>
                  </a:lnTo>
                  <a:lnTo>
                    <a:pt x="1868" y="368"/>
                  </a:lnTo>
                  <a:lnTo>
                    <a:pt x="1875" y="377"/>
                  </a:lnTo>
                  <a:lnTo>
                    <a:pt x="1882" y="385"/>
                  </a:lnTo>
                  <a:lnTo>
                    <a:pt x="1890" y="393"/>
                  </a:lnTo>
                  <a:lnTo>
                    <a:pt x="1899" y="401"/>
                  </a:lnTo>
                  <a:lnTo>
                    <a:pt x="1909" y="410"/>
                  </a:lnTo>
                  <a:lnTo>
                    <a:pt x="1920" y="423"/>
                  </a:lnTo>
                  <a:lnTo>
                    <a:pt x="1934" y="438"/>
                  </a:lnTo>
                  <a:lnTo>
                    <a:pt x="1948" y="455"/>
                  </a:lnTo>
                  <a:lnTo>
                    <a:pt x="1964" y="475"/>
                  </a:lnTo>
                  <a:lnTo>
                    <a:pt x="1980" y="497"/>
                  </a:lnTo>
                  <a:lnTo>
                    <a:pt x="1997" y="518"/>
                  </a:lnTo>
                  <a:lnTo>
                    <a:pt x="2014" y="543"/>
                  </a:lnTo>
                  <a:lnTo>
                    <a:pt x="2032" y="567"/>
                  </a:lnTo>
                  <a:lnTo>
                    <a:pt x="2049" y="591"/>
                  </a:lnTo>
                  <a:lnTo>
                    <a:pt x="2066" y="615"/>
                  </a:lnTo>
                  <a:lnTo>
                    <a:pt x="2083" y="638"/>
                  </a:lnTo>
                  <a:lnTo>
                    <a:pt x="2101" y="661"/>
                  </a:lnTo>
                  <a:lnTo>
                    <a:pt x="2116" y="683"/>
                  </a:lnTo>
                  <a:lnTo>
                    <a:pt x="2131" y="702"/>
                  </a:lnTo>
                  <a:lnTo>
                    <a:pt x="2144" y="721"/>
                  </a:lnTo>
                  <a:lnTo>
                    <a:pt x="2144" y="726"/>
                  </a:lnTo>
                  <a:lnTo>
                    <a:pt x="2145" y="732"/>
                  </a:lnTo>
                  <a:lnTo>
                    <a:pt x="2144" y="738"/>
                  </a:lnTo>
                  <a:lnTo>
                    <a:pt x="2143" y="744"/>
                  </a:lnTo>
                  <a:lnTo>
                    <a:pt x="2142" y="748"/>
                  </a:lnTo>
                  <a:lnTo>
                    <a:pt x="2140" y="754"/>
                  </a:lnTo>
                  <a:lnTo>
                    <a:pt x="2137" y="759"/>
                  </a:lnTo>
                  <a:lnTo>
                    <a:pt x="2135" y="763"/>
                  </a:lnTo>
                  <a:lnTo>
                    <a:pt x="2133" y="767"/>
                  </a:lnTo>
                  <a:lnTo>
                    <a:pt x="2131" y="770"/>
                  </a:lnTo>
                  <a:lnTo>
                    <a:pt x="2128" y="773"/>
                  </a:lnTo>
                  <a:lnTo>
                    <a:pt x="2126" y="776"/>
                  </a:lnTo>
                  <a:lnTo>
                    <a:pt x="2124" y="778"/>
                  </a:lnTo>
                  <a:lnTo>
                    <a:pt x="2122" y="779"/>
                  </a:lnTo>
                  <a:lnTo>
                    <a:pt x="2121" y="780"/>
                  </a:lnTo>
                  <a:lnTo>
                    <a:pt x="2121" y="781"/>
                  </a:lnTo>
                  <a:lnTo>
                    <a:pt x="2149" y="811"/>
                  </a:lnTo>
                  <a:lnTo>
                    <a:pt x="2177" y="842"/>
                  </a:lnTo>
                  <a:lnTo>
                    <a:pt x="2205" y="873"/>
                  </a:lnTo>
                  <a:lnTo>
                    <a:pt x="2232" y="906"/>
                  </a:lnTo>
                  <a:lnTo>
                    <a:pt x="2259" y="939"/>
                  </a:lnTo>
                  <a:lnTo>
                    <a:pt x="2285" y="972"/>
                  </a:lnTo>
                  <a:lnTo>
                    <a:pt x="2309" y="1007"/>
                  </a:lnTo>
                  <a:lnTo>
                    <a:pt x="2333" y="1042"/>
                  </a:lnTo>
                  <a:lnTo>
                    <a:pt x="2354" y="1078"/>
                  </a:lnTo>
                  <a:lnTo>
                    <a:pt x="2373" y="1115"/>
                  </a:lnTo>
                  <a:lnTo>
                    <a:pt x="2391" y="1153"/>
                  </a:lnTo>
                  <a:lnTo>
                    <a:pt x="2406" y="1192"/>
                  </a:lnTo>
                  <a:lnTo>
                    <a:pt x="2419" y="1231"/>
                  </a:lnTo>
                  <a:lnTo>
                    <a:pt x="2428" y="1272"/>
                  </a:lnTo>
                  <a:lnTo>
                    <a:pt x="2435" y="1315"/>
                  </a:lnTo>
                  <a:lnTo>
                    <a:pt x="2439" y="1358"/>
                  </a:lnTo>
                  <a:lnTo>
                    <a:pt x="2441" y="1365"/>
                  </a:lnTo>
                  <a:lnTo>
                    <a:pt x="2443" y="1374"/>
                  </a:lnTo>
                  <a:lnTo>
                    <a:pt x="2444" y="1387"/>
                  </a:lnTo>
                  <a:lnTo>
                    <a:pt x="2444" y="1401"/>
                  </a:lnTo>
                  <a:lnTo>
                    <a:pt x="2444" y="1417"/>
                  </a:lnTo>
                  <a:lnTo>
                    <a:pt x="2443" y="1434"/>
                  </a:lnTo>
                  <a:lnTo>
                    <a:pt x="2442" y="1452"/>
                  </a:lnTo>
                  <a:lnTo>
                    <a:pt x="2442" y="1471"/>
                  </a:lnTo>
                  <a:lnTo>
                    <a:pt x="2441" y="1489"/>
                  </a:lnTo>
                  <a:lnTo>
                    <a:pt x="2441" y="1508"/>
                  </a:lnTo>
                  <a:lnTo>
                    <a:pt x="2441" y="1525"/>
                  </a:lnTo>
                  <a:lnTo>
                    <a:pt x="2443" y="1542"/>
                  </a:lnTo>
                  <a:lnTo>
                    <a:pt x="2446" y="1557"/>
                  </a:lnTo>
                  <a:lnTo>
                    <a:pt x="2449" y="1570"/>
                  </a:lnTo>
                  <a:lnTo>
                    <a:pt x="2454" y="1580"/>
                  </a:lnTo>
                  <a:lnTo>
                    <a:pt x="2460" y="1589"/>
                  </a:lnTo>
                  <a:lnTo>
                    <a:pt x="2454" y="1609"/>
                  </a:lnTo>
                  <a:lnTo>
                    <a:pt x="2449" y="1628"/>
                  </a:lnTo>
                  <a:lnTo>
                    <a:pt x="2446" y="1649"/>
                  </a:lnTo>
                  <a:lnTo>
                    <a:pt x="2442" y="1670"/>
                  </a:lnTo>
                  <a:lnTo>
                    <a:pt x="2441" y="1690"/>
                  </a:lnTo>
                  <a:lnTo>
                    <a:pt x="2439" y="1710"/>
                  </a:lnTo>
                  <a:lnTo>
                    <a:pt x="2436" y="1729"/>
                  </a:lnTo>
                  <a:lnTo>
                    <a:pt x="2433" y="1748"/>
                  </a:lnTo>
                  <a:lnTo>
                    <a:pt x="2428" y="1764"/>
                  </a:lnTo>
                  <a:lnTo>
                    <a:pt x="2421" y="1780"/>
                  </a:lnTo>
                  <a:lnTo>
                    <a:pt x="2412" y="1795"/>
                  </a:lnTo>
                  <a:lnTo>
                    <a:pt x="2401" y="1806"/>
                  </a:lnTo>
                  <a:lnTo>
                    <a:pt x="2386" y="1817"/>
                  </a:lnTo>
                  <a:lnTo>
                    <a:pt x="2367" y="1825"/>
                  </a:lnTo>
                  <a:lnTo>
                    <a:pt x="2344" y="1830"/>
                  </a:lnTo>
                  <a:lnTo>
                    <a:pt x="2317" y="1834"/>
                  </a:lnTo>
                  <a:lnTo>
                    <a:pt x="2311" y="1837"/>
                  </a:lnTo>
                  <a:lnTo>
                    <a:pt x="2306" y="1841"/>
                  </a:lnTo>
                  <a:lnTo>
                    <a:pt x="2300" y="1844"/>
                  </a:lnTo>
                  <a:lnTo>
                    <a:pt x="2293" y="1848"/>
                  </a:lnTo>
                  <a:lnTo>
                    <a:pt x="2286" y="1850"/>
                  </a:lnTo>
                  <a:lnTo>
                    <a:pt x="2279" y="1852"/>
                  </a:lnTo>
                  <a:lnTo>
                    <a:pt x="2271" y="1855"/>
                  </a:lnTo>
                  <a:lnTo>
                    <a:pt x="2264" y="1856"/>
                  </a:lnTo>
                  <a:lnTo>
                    <a:pt x="2256" y="1857"/>
                  </a:lnTo>
                  <a:lnTo>
                    <a:pt x="2249" y="1858"/>
                  </a:lnTo>
                  <a:lnTo>
                    <a:pt x="2242" y="1858"/>
                  </a:lnTo>
                  <a:lnTo>
                    <a:pt x="2235" y="1857"/>
                  </a:lnTo>
                  <a:lnTo>
                    <a:pt x="2229" y="1856"/>
                  </a:lnTo>
                  <a:lnTo>
                    <a:pt x="2224" y="1855"/>
                  </a:lnTo>
                  <a:lnTo>
                    <a:pt x="2220" y="1852"/>
                  </a:lnTo>
                  <a:lnTo>
                    <a:pt x="2217" y="1850"/>
                  </a:lnTo>
                  <a:lnTo>
                    <a:pt x="2214" y="1848"/>
                  </a:lnTo>
                  <a:lnTo>
                    <a:pt x="2214" y="1844"/>
                  </a:lnTo>
                  <a:lnTo>
                    <a:pt x="2216" y="1842"/>
                  </a:lnTo>
                  <a:lnTo>
                    <a:pt x="2217" y="1838"/>
                  </a:lnTo>
                  <a:lnTo>
                    <a:pt x="2218" y="1834"/>
                  </a:lnTo>
                  <a:lnTo>
                    <a:pt x="2220" y="1830"/>
                  </a:lnTo>
                  <a:lnTo>
                    <a:pt x="2222" y="1826"/>
                  </a:lnTo>
                  <a:lnTo>
                    <a:pt x="2226" y="1821"/>
                  </a:lnTo>
                  <a:lnTo>
                    <a:pt x="2227" y="1818"/>
                  </a:lnTo>
                  <a:lnTo>
                    <a:pt x="2229" y="1813"/>
                  </a:lnTo>
                  <a:lnTo>
                    <a:pt x="2232" y="1810"/>
                  </a:lnTo>
                  <a:lnTo>
                    <a:pt x="2233" y="1807"/>
                  </a:lnTo>
                  <a:lnTo>
                    <a:pt x="2233" y="1804"/>
                  </a:lnTo>
                  <a:lnTo>
                    <a:pt x="2232" y="1802"/>
                  </a:lnTo>
                  <a:lnTo>
                    <a:pt x="2231" y="1801"/>
                  </a:lnTo>
                  <a:lnTo>
                    <a:pt x="2228" y="1801"/>
                  </a:lnTo>
                  <a:lnTo>
                    <a:pt x="2217" y="1792"/>
                  </a:lnTo>
                  <a:lnTo>
                    <a:pt x="2208" y="1783"/>
                  </a:lnTo>
                  <a:lnTo>
                    <a:pt x="2198" y="1775"/>
                  </a:lnTo>
                  <a:lnTo>
                    <a:pt x="2190" y="1765"/>
                  </a:lnTo>
                  <a:lnTo>
                    <a:pt x="2183" y="1756"/>
                  </a:lnTo>
                  <a:lnTo>
                    <a:pt x="2177" y="1745"/>
                  </a:lnTo>
                  <a:lnTo>
                    <a:pt x="2170" y="1736"/>
                  </a:lnTo>
                  <a:lnTo>
                    <a:pt x="2164" y="1726"/>
                  </a:lnTo>
                  <a:lnTo>
                    <a:pt x="2158" y="1715"/>
                  </a:lnTo>
                  <a:lnTo>
                    <a:pt x="2151" y="1705"/>
                  </a:lnTo>
                  <a:lnTo>
                    <a:pt x="2144" y="1696"/>
                  </a:lnTo>
                  <a:lnTo>
                    <a:pt x="2137" y="1686"/>
                  </a:lnTo>
                  <a:lnTo>
                    <a:pt x="2129" y="1676"/>
                  </a:lnTo>
                  <a:lnTo>
                    <a:pt x="2120" y="1667"/>
                  </a:lnTo>
                  <a:lnTo>
                    <a:pt x="2111" y="1659"/>
                  </a:lnTo>
                  <a:lnTo>
                    <a:pt x="2101" y="1651"/>
                  </a:lnTo>
                  <a:lnTo>
                    <a:pt x="2078" y="1641"/>
                  </a:lnTo>
                  <a:lnTo>
                    <a:pt x="2057" y="1633"/>
                  </a:lnTo>
                  <a:lnTo>
                    <a:pt x="2040" y="1626"/>
                  </a:lnTo>
                  <a:lnTo>
                    <a:pt x="2024" y="1620"/>
                  </a:lnTo>
                  <a:lnTo>
                    <a:pt x="2010" y="1616"/>
                  </a:lnTo>
                  <a:lnTo>
                    <a:pt x="1998" y="1611"/>
                  </a:lnTo>
                  <a:lnTo>
                    <a:pt x="1988" y="1606"/>
                  </a:lnTo>
                  <a:lnTo>
                    <a:pt x="1979" y="1602"/>
                  </a:lnTo>
                  <a:lnTo>
                    <a:pt x="1971" y="1597"/>
                  </a:lnTo>
                  <a:lnTo>
                    <a:pt x="1964" y="1593"/>
                  </a:lnTo>
                  <a:lnTo>
                    <a:pt x="1958" y="1587"/>
                  </a:lnTo>
                  <a:lnTo>
                    <a:pt x="1951" y="1579"/>
                  </a:lnTo>
                  <a:lnTo>
                    <a:pt x="1945" y="1571"/>
                  </a:lnTo>
                  <a:lnTo>
                    <a:pt x="1939" y="1560"/>
                  </a:lnTo>
                  <a:lnTo>
                    <a:pt x="1933" y="1549"/>
                  </a:lnTo>
                  <a:lnTo>
                    <a:pt x="1926" y="1535"/>
                  </a:lnTo>
                  <a:lnTo>
                    <a:pt x="1922" y="1526"/>
                  </a:lnTo>
                  <a:lnTo>
                    <a:pt x="1920" y="1519"/>
                  </a:lnTo>
                  <a:lnTo>
                    <a:pt x="1918" y="1511"/>
                  </a:lnTo>
                  <a:lnTo>
                    <a:pt x="1916" y="1504"/>
                  </a:lnTo>
                  <a:lnTo>
                    <a:pt x="1912" y="1497"/>
                  </a:lnTo>
                  <a:lnTo>
                    <a:pt x="1909" y="1491"/>
                  </a:lnTo>
                  <a:lnTo>
                    <a:pt x="1905" y="1486"/>
                  </a:lnTo>
                  <a:lnTo>
                    <a:pt x="1902" y="1480"/>
                  </a:lnTo>
                  <a:lnTo>
                    <a:pt x="1896" y="1475"/>
                  </a:lnTo>
                  <a:lnTo>
                    <a:pt x="1891" y="1471"/>
                  </a:lnTo>
                  <a:lnTo>
                    <a:pt x="1884" y="1466"/>
                  </a:lnTo>
                  <a:lnTo>
                    <a:pt x="1878" y="1463"/>
                  </a:lnTo>
                  <a:lnTo>
                    <a:pt x="1870" y="1460"/>
                  </a:lnTo>
                  <a:lnTo>
                    <a:pt x="1860" y="1458"/>
                  </a:lnTo>
                  <a:lnTo>
                    <a:pt x="1850" y="1457"/>
                  </a:lnTo>
                  <a:lnTo>
                    <a:pt x="1840" y="1456"/>
                  </a:lnTo>
                  <a:lnTo>
                    <a:pt x="1832" y="1448"/>
                  </a:lnTo>
                  <a:lnTo>
                    <a:pt x="1826" y="1440"/>
                  </a:lnTo>
                  <a:lnTo>
                    <a:pt x="1821" y="1432"/>
                  </a:lnTo>
                  <a:lnTo>
                    <a:pt x="1818" y="1423"/>
                  </a:lnTo>
                  <a:lnTo>
                    <a:pt x="1817" y="1414"/>
                  </a:lnTo>
                  <a:lnTo>
                    <a:pt x="1814" y="1405"/>
                  </a:lnTo>
                  <a:lnTo>
                    <a:pt x="1814" y="1397"/>
                  </a:lnTo>
                  <a:lnTo>
                    <a:pt x="1814" y="1388"/>
                  </a:lnTo>
                  <a:lnTo>
                    <a:pt x="1813" y="1379"/>
                  </a:lnTo>
                  <a:lnTo>
                    <a:pt x="1813" y="1370"/>
                  </a:lnTo>
                  <a:lnTo>
                    <a:pt x="1812" y="1361"/>
                  </a:lnTo>
                  <a:lnTo>
                    <a:pt x="1810" y="1351"/>
                  </a:lnTo>
                  <a:lnTo>
                    <a:pt x="1807" y="1341"/>
                  </a:lnTo>
                  <a:lnTo>
                    <a:pt x="1804" y="1332"/>
                  </a:lnTo>
                  <a:lnTo>
                    <a:pt x="1798" y="1323"/>
                  </a:lnTo>
                  <a:lnTo>
                    <a:pt x="1793" y="1315"/>
                  </a:lnTo>
                  <a:lnTo>
                    <a:pt x="1786" y="1316"/>
                  </a:lnTo>
                  <a:lnTo>
                    <a:pt x="1781" y="1319"/>
                  </a:lnTo>
                  <a:lnTo>
                    <a:pt x="1778" y="1323"/>
                  </a:lnTo>
                  <a:lnTo>
                    <a:pt x="1776" y="1326"/>
                  </a:lnTo>
                  <a:lnTo>
                    <a:pt x="1775" y="1331"/>
                  </a:lnTo>
                  <a:lnTo>
                    <a:pt x="1775" y="1335"/>
                  </a:lnTo>
                  <a:lnTo>
                    <a:pt x="1776" y="1340"/>
                  </a:lnTo>
                  <a:lnTo>
                    <a:pt x="1778" y="1346"/>
                  </a:lnTo>
                  <a:lnTo>
                    <a:pt x="1779" y="1350"/>
                  </a:lnTo>
                  <a:lnTo>
                    <a:pt x="1780" y="1356"/>
                  </a:lnTo>
                  <a:lnTo>
                    <a:pt x="1781" y="1361"/>
                  </a:lnTo>
                  <a:lnTo>
                    <a:pt x="1782" y="1365"/>
                  </a:lnTo>
                  <a:lnTo>
                    <a:pt x="1782" y="1370"/>
                  </a:lnTo>
                  <a:lnTo>
                    <a:pt x="1781" y="1374"/>
                  </a:lnTo>
                  <a:lnTo>
                    <a:pt x="1779" y="1378"/>
                  </a:lnTo>
                  <a:lnTo>
                    <a:pt x="1776" y="1382"/>
                  </a:lnTo>
                  <a:lnTo>
                    <a:pt x="1753" y="1380"/>
                  </a:lnTo>
                  <a:lnTo>
                    <a:pt x="1735" y="1374"/>
                  </a:lnTo>
                  <a:lnTo>
                    <a:pt x="1719" y="1366"/>
                  </a:lnTo>
                  <a:lnTo>
                    <a:pt x="1705" y="1356"/>
                  </a:lnTo>
                  <a:lnTo>
                    <a:pt x="1694" y="1343"/>
                  </a:lnTo>
                  <a:lnTo>
                    <a:pt x="1684" y="1329"/>
                  </a:lnTo>
                  <a:lnTo>
                    <a:pt x="1675" y="1313"/>
                  </a:lnTo>
                  <a:lnTo>
                    <a:pt x="1667" y="1296"/>
                  </a:lnTo>
                  <a:lnTo>
                    <a:pt x="1660" y="1278"/>
                  </a:lnTo>
                  <a:lnTo>
                    <a:pt x="1652" y="1259"/>
                  </a:lnTo>
                  <a:lnTo>
                    <a:pt x="1644" y="1241"/>
                  </a:lnTo>
                  <a:lnTo>
                    <a:pt x="1635" y="1223"/>
                  </a:lnTo>
                  <a:lnTo>
                    <a:pt x="1625" y="1204"/>
                  </a:lnTo>
                  <a:lnTo>
                    <a:pt x="1612" y="1187"/>
                  </a:lnTo>
                  <a:lnTo>
                    <a:pt x="1597" y="1171"/>
                  </a:lnTo>
                  <a:lnTo>
                    <a:pt x="1580" y="1156"/>
                  </a:lnTo>
                  <a:lnTo>
                    <a:pt x="1588" y="1147"/>
                  </a:lnTo>
                  <a:lnTo>
                    <a:pt x="1595" y="1139"/>
                  </a:lnTo>
                  <a:lnTo>
                    <a:pt x="1602" y="1131"/>
                  </a:lnTo>
                  <a:lnTo>
                    <a:pt x="1609" y="1124"/>
                  </a:lnTo>
                  <a:lnTo>
                    <a:pt x="1613" y="1117"/>
                  </a:lnTo>
                  <a:lnTo>
                    <a:pt x="1618" y="1110"/>
                  </a:lnTo>
                  <a:lnTo>
                    <a:pt x="1622" y="1104"/>
                  </a:lnTo>
                  <a:lnTo>
                    <a:pt x="1626" y="1097"/>
                  </a:lnTo>
                  <a:lnTo>
                    <a:pt x="1629" y="1089"/>
                  </a:lnTo>
                  <a:lnTo>
                    <a:pt x="1632" y="1081"/>
                  </a:lnTo>
                  <a:lnTo>
                    <a:pt x="1634" y="1073"/>
                  </a:lnTo>
                  <a:lnTo>
                    <a:pt x="1635" y="1064"/>
                  </a:lnTo>
                  <a:lnTo>
                    <a:pt x="1636" y="1054"/>
                  </a:lnTo>
                  <a:lnTo>
                    <a:pt x="1637" y="1043"/>
                  </a:lnTo>
                  <a:lnTo>
                    <a:pt x="1638" y="1031"/>
                  </a:lnTo>
                  <a:lnTo>
                    <a:pt x="1640" y="1018"/>
                  </a:lnTo>
                  <a:lnTo>
                    <a:pt x="1638" y="1002"/>
                  </a:lnTo>
                  <a:lnTo>
                    <a:pt x="1637" y="992"/>
                  </a:lnTo>
                  <a:lnTo>
                    <a:pt x="1634" y="986"/>
                  </a:lnTo>
                  <a:lnTo>
                    <a:pt x="1629" y="985"/>
                  </a:lnTo>
                  <a:lnTo>
                    <a:pt x="1623" y="986"/>
                  </a:lnTo>
                  <a:lnTo>
                    <a:pt x="1618" y="991"/>
                  </a:lnTo>
                  <a:lnTo>
                    <a:pt x="1611" y="997"/>
                  </a:lnTo>
                  <a:lnTo>
                    <a:pt x="1604" y="1007"/>
                  </a:lnTo>
                  <a:lnTo>
                    <a:pt x="1597" y="1016"/>
                  </a:lnTo>
                  <a:lnTo>
                    <a:pt x="1590" y="1025"/>
                  </a:lnTo>
                  <a:lnTo>
                    <a:pt x="1583" y="1035"/>
                  </a:lnTo>
                  <a:lnTo>
                    <a:pt x="1578" y="1043"/>
                  </a:lnTo>
                  <a:lnTo>
                    <a:pt x="1572" y="1050"/>
                  </a:lnTo>
                  <a:lnTo>
                    <a:pt x="1568" y="1055"/>
                  </a:lnTo>
                  <a:lnTo>
                    <a:pt x="1565" y="1057"/>
                  </a:lnTo>
                  <a:lnTo>
                    <a:pt x="1564" y="1056"/>
                  </a:lnTo>
                  <a:lnTo>
                    <a:pt x="1558" y="1061"/>
                  </a:lnTo>
                  <a:lnTo>
                    <a:pt x="1553" y="1065"/>
                  </a:lnTo>
                  <a:lnTo>
                    <a:pt x="1549" y="1068"/>
                  </a:lnTo>
                  <a:lnTo>
                    <a:pt x="1544" y="1069"/>
                  </a:lnTo>
                  <a:lnTo>
                    <a:pt x="1541" y="1069"/>
                  </a:lnTo>
                  <a:lnTo>
                    <a:pt x="1536" y="1068"/>
                  </a:lnTo>
                  <a:lnTo>
                    <a:pt x="1534" y="1065"/>
                  </a:lnTo>
                  <a:lnTo>
                    <a:pt x="1530" y="1063"/>
                  </a:lnTo>
                  <a:lnTo>
                    <a:pt x="1527" y="1058"/>
                  </a:lnTo>
                  <a:lnTo>
                    <a:pt x="1523" y="1055"/>
                  </a:lnTo>
                  <a:lnTo>
                    <a:pt x="1521" y="1049"/>
                  </a:lnTo>
                  <a:lnTo>
                    <a:pt x="1518" y="1045"/>
                  </a:lnTo>
                  <a:lnTo>
                    <a:pt x="1515" y="1039"/>
                  </a:lnTo>
                  <a:lnTo>
                    <a:pt x="1512" y="1033"/>
                  </a:lnTo>
                  <a:lnTo>
                    <a:pt x="1509" y="1027"/>
                  </a:lnTo>
                  <a:lnTo>
                    <a:pt x="1506" y="1023"/>
                  </a:lnTo>
                  <a:lnTo>
                    <a:pt x="1506" y="1012"/>
                  </a:lnTo>
                  <a:lnTo>
                    <a:pt x="1506" y="1003"/>
                  </a:lnTo>
                  <a:lnTo>
                    <a:pt x="1506" y="993"/>
                  </a:lnTo>
                  <a:lnTo>
                    <a:pt x="1506" y="983"/>
                  </a:lnTo>
                  <a:lnTo>
                    <a:pt x="1506" y="973"/>
                  </a:lnTo>
                  <a:lnTo>
                    <a:pt x="1506" y="963"/>
                  </a:lnTo>
                  <a:lnTo>
                    <a:pt x="1506" y="953"/>
                  </a:lnTo>
                  <a:lnTo>
                    <a:pt x="1506" y="943"/>
                  </a:lnTo>
                  <a:lnTo>
                    <a:pt x="1506" y="933"/>
                  </a:lnTo>
                  <a:lnTo>
                    <a:pt x="1506" y="924"/>
                  </a:lnTo>
                  <a:lnTo>
                    <a:pt x="1506" y="915"/>
                  </a:lnTo>
                  <a:lnTo>
                    <a:pt x="1506" y="907"/>
                  </a:lnTo>
                  <a:lnTo>
                    <a:pt x="1506" y="899"/>
                  </a:lnTo>
                  <a:lnTo>
                    <a:pt x="1506" y="891"/>
                  </a:lnTo>
                  <a:lnTo>
                    <a:pt x="1506" y="883"/>
                  </a:lnTo>
                  <a:lnTo>
                    <a:pt x="1506" y="877"/>
                  </a:lnTo>
                  <a:lnTo>
                    <a:pt x="1511" y="873"/>
                  </a:lnTo>
                  <a:lnTo>
                    <a:pt x="1515" y="871"/>
                  </a:lnTo>
                  <a:lnTo>
                    <a:pt x="1519" y="868"/>
                  </a:lnTo>
                  <a:lnTo>
                    <a:pt x="1522" y="864"/>
                  </a:lnTo>
                  <a:lnTo>
                    <a:pt x="1523" y="860"/>
                  </a:lnTo>
                  <a:lnTo>
                    <a:pt x="1525" y="856"/>
                  </a:lnTo>
                  <a:lnTo>
                    <a:pt x="1525" y="852"/>
                  </a:lnTo>
                  <a:lnTo>
                    <a:pt x="1525" y="847"/>
                  </a:lnTo>
                  <a:lnTo>
                    <a:pt x="1525" y="842"/>
                  </a:lnTo>
                  <a:lnTo>
                    <a:pt x="1523" y="838"/>
                  </a:lnTo>
                  <a:lnTo>
                    <a:pt x="1522" y="832"/>
                  </a:lnTo>
                  <a:lnTo>
                    <a:pt x="1521" y="827"/>
                  </a:lnTo>
                  <a:lnTo>
                    <a:pt x="1520" y="823"/>
                  </a:lnTo>
                  <a:lnTo>
                    <a:pt x="1519" y="817"/>
                  </a:lnTo>
                  <a:lnTo>
                    <a:pt x="1518" y="813"/>
                  </a:lnTo>
                  <a:lnTo>
                    <a:pt x="1518" y="808"/>
                  </a:lnTo>
                  <a:lnTo>
                    <a:pt x="1522" y="796"/>
                  </a:lnTo>
                  <a:lnTo>
                    <a:pt x="1525" y="787"/>
                  </a:lnTo>
                  <a:lnTo>
                    <a:pt x="1526" y="778"/>
                  </a:lnTo>
                  <a:lnTo>
                    <a:pt x="1525" y="770"/>
                  </a:lnTo>
                  <a:lnTo>
                    <a:pt x="1521" y="762"/>
                  </a:lnTo>
                  <a:lnTo>
                    <a:pt x="1518" y="754"/>
                  </a:lnTo>
                  <a:lnTo>
                    <a:pt x="1513" y="747"/>
                  </a:lnTo>
                  <a:lnTo>
                    <a:pt x="1507" y="740"/>
                  </a:lnTo>
                  <a:lnTo>
                    <a:pt x="1502" y="733"/>
                  </a:lnTo>
                  <a:lnTo>
                    <a:pt x="1497" y="726"/>
                  </a:lnTo>
                  <a:lnTo>
                    <a:pt x="1492" y="719"/>
                  </a:lnTo>
                  <a:lnTo>
                    <a:pt x="1489" y="711"/>
                  </a:lnTo>
                  <a:lnTo>
                    <a:pt x="1487" y="705"/>
                  </a:lnTo>
                  <a:lnTo>
                    <a:pt x="1486" y="696"/>
                  </a:lnTo>
                  <a:lnTo>
                    <a:pt x="1487" y="687"/>
                  </a:lnTo>
                  <a:lnTo>
                    <a:pt x="1491" y="679"/>
                  </a:lnTo>
                  <a:lnTo>
                    <a:pt x="1482" y="676"/>
                  </a:lnTo>
                  <a:lnTo>
                    <a:pt x="1475" y="671"/>
                  </a:lnTo>
                  <a:lnTo>
                    <a:pt x="1468" y="665"/>
                  </a:lnTo>
                  <a:lnTo>
                    <a:pt x="1461" y="660"/>
                  </a:lnTo>
                  <a:lnTo>
                    <a:pt x="1456" y="652"/>
                  </a:lnTo>
                  <a:lnTo>
                    <a:pt x="1450" y="644"/>
                  </a:lnTo>
                  <a:lnTo>
                    <a:pt x="1444" y="637"/>
                  </a:lnTo>
                  <a:lnTo>
                    <a:pt x="1438" y="629"/>
                  </a:lnTo>
                  <a:lnTo>
                    <a:pt x="1431" y="622"/>
                  </a:lnTo>
                  <a:lnTo>
                    <a:pt x="1426" y="615"/>
                  </a:lnTo>
                  <a:lnTo>
                    <a:pt x="1419" y="610"/>
                  </a:lnTo>
                  <a:lnTo>
                    <a:pt x="1411" y="607"/>
                  </a:lnTo>
                  <a:lnTo>
                    <a:pt x="1403" y="605"/>
                  </a:lnTo>
                  <a:lnTo>
                    <a:pt x="1392" y="605"/>
                  </a:lnTo>
                  <a:lnTo>
                    <a:pt x="1382" y="606"/>
                  </a:lnTo>
                  <a:lnTo>
                    <a:pt x="1371" y="611"/>
                  </a:lnTo>
                  <a:lnTo>
                    <a:pt x="1364" y="598"/>
                  </a:lnTo>
                  <a:lnTo>
                    <a:pt x="1357" y="585"/>
                  </a:lnTo>
                  <a:lnTo>
                    <a:pt x="1348" y="575"/>
                  </a:lnTo>
                  <a:lnTo>
                    <a:pt x="1338" y="567"/>
                  </a:lnTo>
                  <a:lnTo>
                    <a:pt x="1328" y="559"/>
                  </a:lnTo>
                  <a:lnTo>
                    <a:pt x="1318" y="552"/>
                  </a:lnTo>
                  <a:lnTo>
                    <a:pt x="1306" y="545"/>
                  </a:lnTo>
                  <a:lnTo>
                    <a:pt x="1295" y="539"/>
                  </a:lnTo>
                  <a:lnTo>
                    <a:pt x="1283" y="533"/>
                  </a:lnTo>
                  <a:lnTo>
                    <a:pt x="1273" y="526"/>
                  </a:lnTo>
                  <a:lnTo>
                    <a:pt x="1261" y="520"/>
                  </a:lnTo>
                  <a:lnTo>
                    <a:pt x="1251" y="513"/>
                  </a:lnTo>
                  <a:lnTo>
                    <a:pt x="1242" y="503"/>
                  </a:lnTo>
                  <a:lnTo>
                    <a:pt x="1233" y="494"/>
                  </a:lnTo>
                  <a:lnTo>
                    <a:pt x="1225" y="483"/>
                  </a:lnTo>
                  <a:lnTo>
                    <a:pt x="1219" y="470"/>
                  </a:lnTo>
                  <a:lnTo>
                    <a:pt x="1207" y="467"/>
                  </a:lnTo>
                  <a:lnTo>
                    <a:pt x="1197" y="463"/>
                  </a:lnTo>
                  <a:lnTo>
                    <a:pt x="1188" y="458"/>
                  </a:lnTo>
                  <a:lnTo>
                    <a:pt x="1179" y="451"/>
                  </a:lnTo>
                  <a:lnTo>
                    <a:pt x="1171" y="444"/>
                  </a:lnTo>
                  <a:lnTo>
                    <a:pt x="1162" y="436"/>
                  </a:lnTo>
                  <a:lnTo>
                    <a:pt x="1154" y="426"/>
                  </a:lnTo>
                  <a:lnTo>
                    <a:pt x="1146" y="418"/>
                  </a:lnTo>
                  <a:lnTo>
                    <a:pt x="1138" y="410"/>
                  </a:lnTo>
                  <a:lnTo>
                    <a:pt x="1130" y="402"/>
                  </a:lnTo>
                  <a:lnTo>
                    <a:pt x="1122" y="394"/>
                  </a:lnTo>
                  <a:lnTo>
                    <a:pt x="1113" y="387"/>
                  </a:lnTo>
                  <a:lnTo>
                    <a:pt x="1104" y="383"/>
                  </a:lnTo>
                  <a:lnTo>
                    <a:pt x="1095" y="379"/>
                  </a:lnTo>
                  <a:lnTo>
                    <a:pt x="1083" y="377"/>
                  </a:lnTo>
                  <a:lnTo>
                    <a:pt x="1073" y="377"/>
                  </a:lnTo>
                  <a:lnTo>
                    <a:pt x="1065" y="378"/>
                  </a:lnTo>
                  <a:lnTo>
                    <a:pt x="1057" y="379"/>
                  </a:lnTo>
                  <a:lnTo>
                    <a:pt x="1049" y="379"/>
                  </a:lnTo>
                  <a:lnTo>
                    <a:pt x="1039" y="379"/>
                  </a:lnTo>
                  <a:lnTo>
                    <a:pt x="1031" y="378"/>
                  </a:lnTo>
                  <a:lnTo>
                    <a:pt x="1022" y="378"/>
                  </a:lnTo>
                  <a:lnTo>
                    <a:pt x="1013" y="377"/>
                  </a:lnTo>
                  <a:lnTo>
                    <a:pt x="1004" y="376"/>
                  </a:lnTo>
                  <a:lnTo>
                    <a:pt x="995" y="375"/>
                  </a:lnTo>
                  <a:lnTo>
                    <a:pt x="985" y="375"/>
                  </a:lnTo>
                  <a:lnTo>
                    <a:pt x="976" y="375"/>
                  </a:lnTo>
                  <a:lnTo>
                    <a:pt x="968" y="376"/>
                  </a:lnTo>
                  <a:lnTo>
                    <a:pt x="960" y="378"/>
                  </a:lnTo>
                  <a:lnTo>
                    <a:pt x="953" y="381"/>
                  </a:lnTo>
                  <a:lnTo>
                    <a:pt x="946" y="384"/>
                  </a:lnTo>
                  <a:lnTo>
                    <a:pt x="941" y="390"/>
                  </a:lnTo>
                  <a:lnTo>
                    <a:pt x="941" y="392"/>
                  </a:lnTo>
                  <a:lnTo>
                    <a:pt x="942" y="394"/>
                  </a:lnTo>
                  <a:lnTo>
                    <a:pt x="943" y="397"/>
                  </a:lnTo>
                  <a:lnTo>
                    <a:pt x="943" y="400"/>
                  </a:lnTo>
                  <a:lnTo>
                    <a:pt x="944" y="402"/>
                  </a:lnTo>
                  <a:lnTo>
                    <a:pt x="945" y="405"/>
                  </a:lnTo>
                  <a:lnTo>
                    <a:pt x="945" y="408"/>
                  </a:lnTo>
                  <a:lnTo>
                    <a:pt x="945" y="410"/>
                  </a:lnTo>
                  <a:lnTo>
                    <a:pt x="946" y="414"/>
                  </a:lnTo>
                  <a:lnTo>
                    <a:pt x="946" y="416"/>
                  </a:lnTo>
                  <a:lnTo>
                    <a:pt x="945" y="418"/>
                  </a:lnTo>
                  <a:lnTo>
                    <a:pt x="945" y="422"/>
                  </a:lnTo>
                  <a:lnTo>
                    <a:pt x="944" y="424"/>
                  </a:lnTo>
                  <a:lnTo>
                    <a:pt x="943" y="426"/>
                  </a:lnTo>
                  <a:lnTo>
                    <a:pt x="942" y="429"/>
                  </a:lnTo>
                  <a:lnTo>
                    <a:pt x="941" y="431"/>
                  </a:lnTo>
                  <a:lnTo>
                    <a:pt x="931" y="432"/>
                  </a:lnTo>
                  <a:lnTo>
                    <a:pt x="923" y="435"/>
                  </a:lnTo>
                  <a:lnTo>
                    <a:pt x="915" y="438"/>
                  </a:lnTo>
                  <a:lnTo>
                    <a:pt x="907" y="440"/>
                  </a:lnTo>
                  <a:lnTo>
                    <a:pt x="899" y="444"/>
                  </a:lnTo>
                  <a:lnTo>
                    <a:pt x="891" y="447"/>
                  </a:lnTo>
                  <a:lnTo>
                    <a:pt x="884" y="452"/>
                  </a:lnTo>
                  <a:lnTo>
                    <a:pt x="877" y="456"/>
                  </a:lnTo>
                  <a:lnTo>
                    <a:pt x="869" y="461"/>
                  </a:lnTo>
                  <a:lnTo>
                    <a:pt x="862" y="466"/>
                  </a:lnTo>
                  <a:lnTo>
                    <a:pt x="857" y="471"/>
                  </a:lnTo>
                  <a:lnTo>
                    <a:pt x="850" y="477"/>
                  </a:lnTo>
                  <a:lnTo>
                    <a:pt x="843" y="484"/>
                  </a:lnTo>
                  <a:lnTo>
                    <a:pt x="837" y="490"/>
                  </a:lnTo>
                  <a:lnTo>
                    <a:pt x="831" y="498"/>
                  </a:lnTo>
                  <a:lnTo>
                    <a:pt x="826" y="506"/>
                  </a:lnTo>
                  <a:lnTo>
                    <a:pt x="819" y="503"/>
                  </a:lnTo>
                  <a:lnTo>
                    <a:pt x="812" y="502"/>
                  </a:lnTo>
                  <a:lnTo>
                    <a:pt x="806" y="502"/>
                  </a:lnTo>
                  <a:lnTo>
                    <a:pt x="799" y="502"/>
                  </a:lnTo>
                  <a:lnTo>
                    <a:pt x="793" y="502"/>
                  </a:lnTo>
                  <a:lnTo>
                    <a:pt x="788" y="503"/>
                  </a:lnTo>
                  <a:lnTo>
                    <a:pt x="781" y="505"/>
                  </a:lnTo>
                  <a:lnTo>
                    <a:pt x="775" y="507"/>
                  </a:lnTo>
                  <a:lnTo>
                    <a:pt x="769" y="508"/>
                  </a:lnTo>
                  <a:lnTo>
                    <a:pt x="764" y="510"/>
                  </a:lnTo>
                  <a:lnTo>
                    <a:pt x="758" y="513"/>
                  </a:lnTo>
                  <a:lnTo>
                    <a:pt x="752" y="514"/>
                  </a:lnTo>
                  <a:lnTo>
                    <a:pt x="746" y="516"/>
                  </a:lnTo>
                  <a:lnTo>
                    <a:pt x="741" y="517"/>
                  </a:lnTo>
                  <a:lnTo>
                    <a:pt x="735" y="520"/>
                  </a:lnTo>
                  <a:lnTo>
                    <a:pt x="730" y="521"/>
                  </a:lnTo>
                  <a:lnTo>
                    <a:pt x="731" y="521"/>
                  </a:lnTo>
                  <a:lnTo>
                    <a:pt x="732" y="522"/>
                  </a:lnTo>
                  <a:lnTo>
                    <a:pt x="734" y="523"/>
                  </a:lnTo>
                  <a:lnTo>
                    <a:pt x="735" y="524"/>
                  </a:lnTo>
                  <a:lnTo>
                    <a:pt x="736" y="526"/>
                  </a:lnTo>
                  <a:lnTo>
                    <a:pt x="737" y="528"/>
                  </a:lnTo>
                  <a:lnTo>
                    <a:pt x="738" y="529"/>
                  </a:lnTo>
                  <a:lnTo>
                    <a:pt x="739" y="530"/>
                  </a:lnTo>
                  <a:lnTo>
                    <a:pt x="739" y="531"/>
                  </a:lnTo>
                  <a:lnTo>
                    <a:pt x="741" y="532"/>
                  </a:lnTo>
                  <a:lnTo>
                    <a:pt x="741" y="534"/>
                  </a:lnTo>
                  <a:lnTo>
                    <a:pt x="742" y="536"/>
                  </a:lnTo>
                  <a:lnTo>
                    <a:pt x="742" y="537"/>
                  </a:lnTo>
                  <a:lnTo>
                    <a:pt x="742" y="539"/>
                  </a:lnTo>
                  <a:lnTo>
                    <a:pt x="741" y="540"/>
                  </a:lnTo>
                  <a:lnTo>
                    <a:pt x="741" y="543"/>
                  </a:lnTo>
                  <a:lnTo>
                    <a:pt x="736" y="547"/>
                  </a:lnTo>
                  <a:lnTo>
                    <a:pt x="732" y="549"/>
                  </a:lnTo>
                  <a:lnTo>
                    <a:pt x="728" y="552"/>
                  </a:lnTo>
                  <a:lnTo>
                    <a:pt x="724" y="553"/>
                  </a:lnTo>
                  <a:lnTo>
                    <a:pt x="720" y="552"/>
                  </a:lnTo>
                  <a:lnTo>
                    <a:pt x="716" y="552"/>
                  </a:lnTo>
                  <a:lnTo>
                    <a:pt x="712" y="549"/>
                  </a:lnTo>
                  <a:lnTo>
                    <a:pt x="708" y="548"/>
                  </a:lnTo>
                  <a:lnTo>
                    <a:pt x="704" y="546"/>
                  </a:lnTo>
                  <a:lnTo>
                    <a:pt x="699" y="544"/>
                  </a:lnTo>
                  <a:lnTo>
                    <a:pt x="696" y="541"/>
                  </a:lnTo>
                  <a:lnTo>
                    <a:pt x="691" y="539"/>
                  </a:lnTo>
                  <a:lnTo>
                    <a:pt x="686" y="538"/>
                  </a:lnTo>
                  <a:lnTo>
                    <a:pt x="682" y="537"/>
                  </a:lnTo>
                  <a:lnTo>
                    <a:pt x="677" y="537"/>
                  </a:lnTo>
                  <a:lnTo>
                    <a:pt x="674" y="538"/>
                  </a:lnTo>
                  <a:lnTo>
                    <a:pt x="673" y="522"/>
                  </a:lnTo>
                  <a:lnTo>
                    <a:pt x="669" y="509"/>
                  </a:lnTo>
                  <a:lnTo>
                    <a:pt x="665" y="499"/>
                  </a:lnTo>
                  <a:lnTo>
                    <a:pt x="658" y="490"/>
                  </a:lnTo>
                  <a:lnTo>
                    <a:pt x="650" y="483"/>
                  </a:lnTo>
                  <a:lnTo>
                    <a:pt x="640" y="477"/>
                  </a:lnTo>
                  <a:lnTo>
                    <a:pt x="630" y="472"/>
                  </a:lnTo>
                  <a:lnTo>
                    <a:pt x="619" y="468"/>
                  </a:lnTo>
                  <a:lnTo>
                    <a:pt x="607" y="464"/>
                  </a:lnTo>
                  <a:lnTo>
                    <a:pt x="596" y="461"/>
                  </a:lnTo>
                  <a:lnTo>
                    <a:pt x="583" y="456"/>
                  </a:lnTo>
                  <a:lnTo>
                    <a:pt x="572" y="453"/>
                  </a:lnTo>
                  <a:lnTo>
                    <a:pt x="560" y="448"/>
                  </a:lnTo>
                  <a:lnTo>
                    <a:pt x="550" y="443"/>
                  </a:lnTo>
                  <a:lnTo>
                    <a:pt x="540" y="436"/>
                  </a:lnTo>
                  <a:lnTo>
                    <a:pt x="532" y="429"/>
                  </a:lnTo>
                  <a:lnTo>
                    <a:pt x="522" y="425"/>
                  </a:lnTo>
                  <a:lnTo>
                    <a:pt x="512" y="422"/>
                  </a:lnTo>
                  <a:lnTo>
                    <a:pt x="501" y="421"/>
                  </a:lnTo>
                  <a:lnTo>
                    <a:pt x="490" y="420"/>
                  </a:lnTo>
                  <a:lnTo>
                    <a:pt x="480" y="418"/>
                  </a:lnTo>
                  <a:lnTo>
                    <a:pt x="468" y="417"/>
                  </a:lnTo>
                  <a:lnTo>
                    <a:pt x="457" y="416"/>
                  </a:lnTo>
                  <a:lnTo>
                    <a:pt x="446" y="415"/>
                  </a:lnTo>
                  <a:lnTo>
                    <a:pt x="436" y="414"/>
                  </a:lnTo>
                  <a:lnTo>
                    <a:pt x="426" y="413"/>
                  </a:lnTo>
                  <a:lnTo>
                    <a:pt x="415" y="409"/>
                  </a:lnTo>
                  <a:lnTo>
                    <a:pt x="406" y="407"/>
                  </a:lnTo>
                  <a:lnTo>
                    <a:pt x="398" y="402"/>
                  </a:lnTo>
                  <a:lnTo>
                    <a:pt x="391" y="397"/>
                  </a:lnTo>
                  <a:lnTo>
                    <a:pt x="384" y="390"/>
                  </a:lnTo>
                  <a:lnTo>
                    <a:pt x="380" y="382"/>
                  </a:lnTo>
                  <a:lnTo>
                    <a:pt x="380" y="381"/>
                  </a:lnTo>
                  <a:lnTo>
                    <a:pt x="381" y="381"/>
                  </a:lnTo>
                  <a:lnTo>
                    <a:pt x="382" y="381"/>
                  </a:lnTo>
                  <a:lnTo>
                    <a:pt x="384" y="379"/>
                  </a:lnTo>
                  <a:lnTo>
                    <a:pt x="386" y="378"/>
                  </a:lnTo>
                  <a:lnTo>
                    <a:pt x="389" y="377"/>
                  </a:lnTo>
                  <a:lnTo>
                    <a:pt x="392" y="376"/>
                  </a:lnTo>
                  <a:lnTo>
                    <a:pt x="396" y="376"/>
                  </a:lnTo>
                  <a:lnTo>
                    <a:pt x="398" y="375"/>
                  </a:lnTo>
                  <a:lnTo>
                    <a:pt x="401" y="374"/>
                  </a:lnTo>
                  <a:lnTo>
                    <a:pt x="404" y="372"/>
                  </a:lnTo>
                  <a:lnTo>
                    <a:pt x="406" y="371"/>
                  </a:lnTo>
                  <a:lnTo>
                    <a:pt x="408" y="370"/>
                  </a:lnTo>
                  <a:lnTo>
                    <a:pt x="409" y="370"/>
                  </a:lnTo>
                  <a:lnTo>
                    <a:pt x="411" y="370"/>
                  </a:lnTo>
                  <a:lnTo>
                    <a:pt x="412" y="370"/>
                  </a:lnTo>
                  <a:lnTo>
                    <a:pt x="409" y="368"/>
                  </a:lnTo>
                  <a:lnTo>
                    <a:pt x="407" y="367"/>
                  </a:lnTo>
                  <a:lnTo>
                    <a:pt x="406" y="364"/>
                  </a:lnTo>
                  <a:lnTo>
                    <a:pt x="404" y="362"/>
                  </a:lnTo>
                  <a:lnTo>
                    <a:pt x="400" y="361"/>
                  </a:lnTo>
                  <a:lnTo>
                    <a:pt x="398" y="359"/>
                  </a:lnTo>
                  <a:lnTo>
                    <a:pt x="394" y="356"/>
                  </a:lnTo>
                  <a:lnTo>
                    <a:pt x="392" y="355"/>
                  </a:lnTo>
                  <a:lnTo>
                    <a:pt x="389" y="354"/>
                  </a:lnTo>
                  <a:lnTo>
                    <a:pt x="384" y="353"/>
                  </a:lnTo>
                  <a:lnTo>
                    <a:pt x="381" y="353"/>
                  </a:lnTo>
                  <a:lnTo>
                    <a:pt x="376" y="353"/>
                  </a:lnTo>
                  <a:lnTo>
                    <a:pt x="373" y="355"/>
                  </a:lnTo>
                  <a:lnTo>
                    <a:pt x="368" y="358"/>
                  </a:lnTo>
                  <a:lnTo>
                    <a:pt x="363" y="361"/>
                  </a:lnTo>
                  <a:lnTo>
                    <a:pt x="359" y="366"/>
                  </a:lnTo>
                  <a:lnTo>
                    <a:pt x="353" y="368"/>
                  </a:lnTo>
                  <a:lnTo>
                    <a:pt x="347" y="369"/>
                  </a:lnTo>
                  <a:lnTo>
                    <a:pt x="342" y="369"/>
                  </a:lnTo>
                  <a:lnTo>
                    <a:pt x="335" y="368"/>
                  </a:lnTo>
                  <a:lnTo>
                    <a:pt x="328" y="367"/>
                  </a:lnTo>
                  <a:lnTo>
                    <a:pt x="321" y="364"/>
                  </a:lnTo>
                  <a:lnTo>
                    <a:pt x="314" y="363"/>
                  </a:lnTo>
                  <a:lnTo>
                    <a:pt x="307" y="361"/>
                  </a:lnTo>
                  <a:lnTo>
                    <a:pt x="300" y="360"/>
                  </a:lnTo>
                  <a:lnTo>
                    <a:pt x="293" y="359"/>
                  </a:lnTo>
                  <a:lnTo>
                    <a:pt x="286" y="360"/>
                  </a:lnTo>
                  <a:lnTo>
                    <a:pt x="281" y="361"/>
                  </a:lnTo>
                  <a:lnTo>
                    <a:pt x="275" y="363"/>
                  </a:lnTo>
                  <a:lnTo>
                    <a:pt x="269" y="368"/>
                  </a:lnTo>
                  <a:lnTo>
                    <a:pt x="263" y="375"/>
                  </a:lnTo>
                  <a:lnTo>
                    <a:pt x="260" y="384"/>
                  </a:lnTo>
                  <a:lnTo>
                    <a:pt x="251" y="385"/>
                  </a:lnTo>
                  <a:lnTo>
                    <a:pt x="243" y="386"/>
                  </a:lnTo>
                  <a:lnTo>
                    <a:pt x="236" y="387"/>
                  </a:lnTo>
                  <a:lnTo>
                    <a:pt x="228" y="389"/>
                  </a:lnTo>
                  <a:lnTo>
                    <a:pt x="221" y="389"/>
                  </a:lnTo>
                  <a:lnTo>
                    <a:pt x="214" y="390"/>
                  </a:lnTo>
                  <a:lnTo>
                    <a:pt x="207" y="390"/>
                  </a:lnTo>
                  <a:lnTo>
                    <a:pt x="200" y="389"/>
                  </a:lnTo>
                  <a:lnTo>
                    <a:pt x="194" y="387"/>
                  </a:lnTo>
                  <a:lnTo>
                    <a:pt x="188" y="386"/>
                  </a:lnTo>
                  <a:lnTo>
                    <a:pt x="182" y="384"/>
                  </a:lnTo>
                  <a:lnTo>
                    <a:pt x="176" y="382"/>
                  </a:lnTo>
                  <a:lnTo>
                    <a:pt x="169" y="378"/>
                  </a:lnTo>
                  <a:lnTo>
                    <a:pt x="163" y="375"/>
                  </a:lnTo>
                  <a:lnTo>
                    <a:pt x="158" y="369"/>
                  </a:lnTo>
                  <a:lnTo>
                    <a:pt x="152" y="364"/>
                  </a:lnTo>
                  <a:lnTo>
                    <a:pt x="145" y="366"/>
                  </a:lnTo>
                  <a:lnTo>
                    <a:pt x="139" y="368"/>
                  </a:lnTo>
                  <a:lnTo>
                    <a:pt x="135" y="372"/>
                  </a:lnTo>
                  <a:lnTo>
                    <a:pt x="130" y="378"/>
                  </a:lnTo>
                  <a:lnTo>
                    <a:pt x="125" y="384"/>
                  </a:lnTo>
                  <a:lnTo>
                    <a:pt x="121" y="391"/>
                  </a:lnTo>
                  <a:lnTo>
                    <a:pt x="116" y="398"/>
                  </a:lnTo>
                  <a:lnTo>
                    <a:pt x="112" y="405"/>
                  </a:lnTo>
                  <a:lnTo>
                    <a:pt x="106" y="410"/>
                  </a:lnTo>
                  <a:lnTo>
                    <a:pt x="100" y="416"/>
                  </a:lnTo>
                  <a:lnTo>
                    <a:pt x="92" y="421"/>
                  </a:lnTo>
                  <a:lnTo>
                    <a:pt x="84" y="424"/>
                  </a:lnTo>
                  <a:lnTo>
                    <a:pt x="75" y="426"/>
                  </a:lnTo>
                  <a:lnTo>
                    <a:pt x="63" y="426"/>
                  </a:lnTo>
                  <a:lnTo>
                    <a:pt x="50" y="424"/>
                  </a:lnTo>
                  <a:lnTo>
                    <a:pt x="36" y="421"/>
                  </a:lnTo>
                  <a:lnTo>
                    <a:pt x="35" y="420"/>
                  </a:lnTo>
                  <a:lnTo>
                    <a:pt x="35" y="417"/>
                  </a:lnTo>
                  <a:lnTo>
                    <a:pt x="35" y="415"/>
                  </a:lnTo>
                  <a:lnTo>
                    <a:pt x="35" y="412"/>
                  </a:lnTo>
                  <a:lnTo>
                    <a:pt x="35" y="407"/>
                  </a:lnTo>
                  <a:lnTo>
                    <a:pt x="35" y="402"/>
                  </a:lnTo>
                  <a:lnTo>
                    <a:pt x="33" y="397"/>
                  </a:lnTo>
                  <a:lnTo>
                    <a:pt x="33" y="392"/>
                  </a:lnTo>
                  <a:lnTo>
                    <a:pt x="32" y="386"/>
                  </a:lnTo>
                  <a:lnTo>
                    <a:pt x="31" y="382"/>
                  </a:lnTo>
                  <a:lnTo>
                    <a:pt x="30" y="376"/>
                  </a:lnTo>
                  <a:lnTo>
                    <a:pt x="29" y="371"/>
                  </a:lnTo>
                  <a:lnTo>
                    <a:pt x="27" y="368"/>
                  </a:lnTo>
                  <a:lnTo>
                    <a:pt x="25" y="364"/>
                  </a:lnTo>
                  <a:lnTo>
                    <a:pt x="23" y="362"/>
                  </a:lnTo>
                  <a:lnTo>
                    <a:pt x="21" y="362"/>
                  </a:lnTo>
                  <a:lnTo>
                    <a:pt x="19" y="353"/>
                  </a:lnTo>
                  <a:lnTo>
                    <a:pt x="17" y="346"/>
                  </a:lnTo>
                  <a:lnTo>
                    <a:pt x="17" y="339"/>
                  </a:lnTo>
                  <a:lnTo>
                    <a:pt x="17" y="335"/>
                  </a:lnTo>
                  <a:lnTo>
                    <a:pt x="19" y="329"/>
                  </a:lnTo>
                  <a:lnTo>
                    <a:pt x="19" y="325"/>
                  </a:lnTo>
                  <a:lnTo>
                    <a:pt x="20" y="321"/>
                  </a:lnTo>
                  <a:lnTo>
                    <a:pt x="21" y="317"/>
                  </a:lnTo>
                  <a:lnTo>
                    <a:pt x="21" y="314"/>
                  </a:lnTo>
                  <a:lnTo>
                    <a:pt x="21" y="310"/>
                  </a:lnTo>
                  <a:lnTo>
                    <a:pt x="21" y="307"/>
                  </a:lnTo>
                  <a:lnTo>
                    <a:pt x="20" y="302"/>
                  </a:lnTo>
                  <a:lnTo>
                    <a:pt x="17" y="298"/>
                  </a:lnTo>
                  <a:lnTo>
                    <a:pt x="15" y="293"/>
                  </a:lnTo>
                  <a:lnTo>
                    <a:pt x="12" y="289"/>
                  </a:lnTo>
                  <a:lnTo>
                    <a:pt x="7" y="283"/>
                  </a:lnTo>
                  <a:lnTo>
                    <a:pt x="4" y="278"/>
                  </a:lnTo>
                  <a:lnTo>
                    <a:pt x="1" y="274"/>
                  </a:lnTo>
                  <a:lnTo>
                    <a:pt x="0" y="269"/>
                  </a:lnTo>
                  <a:lnTo>
                    <a:pt x="0" y="264"/>
                  </a:lnTo>
                  <a:lnTo>
                    <a:pt x="0" y="260"/>
                  </a:lnTo>
                  <a:lnTo>
                    <a:pt x="1" y="255"/>
                  </a:lnTo>
                  <a:lnTo>
                    <a:pt x="4" y="252"/>
                  </a:lnTo>
                  <a:lnTo>
                    <a:pt x="5" y="247"/>
                  </a:lnTo>
                  <a:lnTo>
                    <a:pt x="7" y="243"/>
                  </a:lnTo>
                  <a:lnTo>
                    <a:pt x="10" y="239"/>
                  </a:lnTo>
                  <a:lnTo>
                    <a:pt x="13" y="236"/>
                  </a:lnTo>
                  <a:lnTo>
                    <a:pt x="16" y="231"/>
                  </a:lnTo>
                  <a:lnTo>
                    <a:pt x="19" y="229"/>
                  </a:lnTo>
                  <a:lnTo>
                    <a:pt x="22" y="225"/>
                  </a:lnTo>
                  <a:lnTo>
                    <a:pt x="24" y="223"/>
                  </a:lnTo>
                  <a:lnTo>
                    <a:pt x="28" y="222"/>
                  </a:lnTo>
                  <a:lnTo>
                    <a:pt x="33" y="221"/>
                  </a:lnTo>
                  <a:lnTo>
                    <a:pt x="51" y="219"/>
                  </a:lnTo>
                  <a:lnTo>
                    <a:pt x="77" y="214"/>
                  </a:lnTo>
                  <a:lnTo>
                    <a:pt x="113" y="209"/>
                  </a:lnTo>
                  <a:lnTo>
                    <a:pt x="155" y="202"/>
                  </a:lnTo>
                  <a:lnTo>
                    <a:pt x="204" y="196"/>
                  </a:lnTo>
                  <a:lnTo>
                    <a:pt x="255" y="188"/>
                  </a:lnTo>
                  <a:lnTo>
                    <a:pt x="311" y="179"/>
                  </a:lnTo>
                  <a:lnTo>
                    <a:pt x="367" y="170"/>
                  </a:lnTo>
                  <a:lnTo>
                    <a:pt x="422" y="161"/>
                  </a:lnTo>
                  <a:lnTo>
                    <a:pt x="477" y="152"/>
                  </a:lnTo>
                  <a:lnTo>
                    <a:pt x="529" y="143"/>
                  </a:lnTo>
                  <a:lnTo>
                    <a:pt x="576" y="135"/>
                  </a:lnTo>
                  <a:lnTo>
                    <a:pt x="618" y="127"/>
                  </a:lnTo>
                  <a:lnTo>
                    <a:pt x="652" y="119"/>
                  </a:lnTo>
                  <a:lnTo>
                    <a:pt x="678" y="113"/>
                  </a:lnTo>
                  <a:lnTo>
                    <a:pt x="681" y="116"/>
                  </a:lnTo>
                  <a:lnTo>
                    <a:pt x="684" y="121"/>
                  </a:lnTo>
                  <a:lnTo>
                    <a:pt x="689" y="127"/>
                  </a:lnTo>
                  <a:lnTo>
                    <a:pt x="693" y="134"/>
                  </a:lnTo>
                  <a:lnTo>
                    <a:pt x="699" y="142"/>
                  </a:lnTo>
                  <a:lnTo>
                    <a:pt x="706" y="150"/>
                  </a:lnTo>
                  <a:lnTo>
                    <a:pt x="713" y="159"/>
                  </a:lnTo>
                  <a:lnTo>
                    <a:pt x="719" y="167"/>
                  </a:lnTo>
                  <a:lnTo>
                    <a:pt x="726" y="175"/>
                  </a:lnTo>
                  <a:lnTo>
                    <a:pt x="731" y="183"/>
                  </a:lnTo>
                  <a:lnTo>
                    <a:pt x="736" y="190"/>
                  </a:lnTo>
                  <a:lnTo>
                    <a:pt x="741" y="196"/>
                  </a:lnTo>
                  <a:lnTo>
                    <a:pt x="744" y="200"/>
                  </a:lnTo>
                  <a:lnTo>
                    <a:pt x="746" y="204"/>
                  </a:lnTo>
                  <a:lnTo>
                    <a:pt x="747" y="205"/>
                  </a:lnTo>
                  <a:lnTo>
                    <a:pt x="755" y="204"/>
                  </a:lnTo>
                  <a:lnTo>
                    <a:pt x="778" y="200"/>
                  </a:lnTo>
                  <a:lnTo>
                    <a:pt x="815" y="194"/>
                  </a:lnTo>
                  <a:lnTo>
                    <a:pt x="862" y="189"/>
                  </a:lnTo>
                  <a:lnTo>
                    <a:pt x="918" y="181"/>
                  </a:lnTo>
                  <a:lnTo>
                    <a:pt x="981" y="171"/>
                  </a:lnTo>
                  <a:lnTo>
                    <a:pt x="1047" y="162"/>
                  </a:lnTo>
                  <a:lnTo>
                    <a:pt x="1116" y="153"/>
                  </a:lnTo>
                  <a:lnTo>
                    <a:pt x="1184" y="144"/>
                  </a:lnTo>
                  <a:lnTo>
                    <a:pt x="1251" y="135"/>
                  </a:lnTo>
                  <a:lnTo>
                    <a:pt x="1314" y="125"/>
                  </a:lnTo>
                  <a:lnTo>
                    <a:pt x="1369" y="117"/>
                  </a:lnTo>
                  <a:lnTo>
                    <a:pt x="1417" y="112"/>
                  </a:lnTo>
                  <a:lnTo>
                    <a:pt x="1453" y="106"/>
                  </a:lnTo>
                  <a:lnTo>
                    <a:pt x="1476" y="103"/>
                  </a:lnTo>
                  <a:lnTo>
                    <a:pt x="1486" y="103"/>
                  </a:lnTo>
                  <a:lnTo>
                    <a:pt x="1491" y="104"/>
                  </a:lnTo>
                  <a:lnTo>
                    <a:pt x="1496" y="107"/>
                  </a:lnTo>
                  <a:lnTo>
                    <a:pt x="1502" y="112"/>
                  </a:lnTo>
                  <a:lnTo>
                    <a:pt x="1506" y="116"/>
                  </a:lnTo>
                  <a:lnTo>
                    <a:pt x="1511" y="122"/>
                  </a:lnTo>
                  <a:lnTo>
                    <a:pt x="1514" y="128"/>
                  </a:lnTo>
                  <a:lnTo>
                    <a:pt x="1519" y="135"/>
                  </a:lnTo>
                  <a:lnTo>
                    <a:pt x="1523" y="140"/>
                  </a:lnTo>
                  <a:lnTo>
                    <a:pt x="1528" y="146"/>
                  </a:lnTo>
                  <a:lnTo>
                    <a:pt x="1533" y="152"/>
                  </a:lnTo>
                  <a:lnTo>
                    <a:pt x="1537" y="158"/>
                  </a:lnTo>
                  <a:lnTo>
                    <a:pt x="1543" y="162"/>
                  </a:lnTo>
                  <a:lnTo>
                    <a:pt x="1549" y="166"/>
                  </a:lnTo>
                  <a:lnTo>
                    <a:pt x="1555" y="168"/>
                  </a:lnTo>
                  <a:lnTo>
                    <a:pt x="1561" y="170"/>
                  </a:lnTo>
                  <a:lnTo>
                    <a:pt x="1569" y="170"/>
                  </a:lnTo>
                  <a:lnTo>
                    <a:pt x="1573" y="163"/>
                  </a:lnTo>
                  <a:lnTo>
                    <a:pt x="1576" y="157"/>
                  </a:lnTo>
                  <a:lnTo>
                    <a:pt x="1579" y="147"/>
                  </a:lnTo>
                  <a:lnTo>
                    <a:pt x="1581" y="139"/>
                  </a:lnTo>
                  <a:lnTo>
                    <a:pt x="1582" y="129"/>
                  </a:lnTo>
                  <a:lnTo>
                    <a:pt x="1583" y="119"/>
                  </a:lnTo>
                  <a:lnTo>
                    <a:pt x="1583" y="108"/>
                  </a:lnTo>
                  <a:lnTo>
                    <a:pt x="1583" y="97"/>
                  </a:lnTo>
                  <a:lnTo>
                    <a:pt x="1582" y="85"/>
                  </a:lnTo>
                  <a:lnTo>
                    <a:pt x="1582" y="75"/>
                  </a:lnTo>
                  <a:lnTo>
                    <a:pt x="1581" y="63"/>
                  </a:lnTo>
                  <a:lnTo>
                    <a:pt x="1580" y="53"/>
                  </a:lnTo>
                  <a:lnTo>
                    <a:pt x="1579" y="43"/>
                  </a:lnTo>
                  <a:lnTo>
                    <a:pt x="1578" y="34"/>
                  </a:lnTo>
                  <a:lnTo>
                    <a:pt x="1578" y="24"/>
                  </a:lnTo>
                  <a:lnTo>
                    <a:pt x="1578" y="17"/>
                  </a:lnTo>
                  <a:lnTo>
                    <a:pt x="1584" y="9"/>
                  </a:lnTo>
                  <a:lnTo>
                    <a:pt x="1592" y="5"/>
                  </a:lnTo>
                  <a:lnTo>
                    <a:pt x="1601" y="1"/>
                  </a:lnTo>
                  <a:lnTo>
                    <a:pt x="1610" y="0"/>
                  </a:lnTo>
                  <a:lnTo>
                    <a:pt x="1619" y="0"/>
                  </a:lnTo>
                  <a:lnTo>
                    <a:pt x="1628" y="0"/>
                  </a:lnTo>
                  <a:lnTo>
                    <a:pt x="1637" y="3"/>
                  </a:lnTo>
                  <a:lnTo>
                    <a:pt x="1648" y="5"/>
                  </a:lnTo>
                  <a:lnTo>
                    <a:pt x="1658" y="7"/>
                  </a:lnTo>
                  <a:lnTo>
                    <a:pt x="1667" y="9"/>
                  </a:lnTo>
                  <a:lnTo>
                    <a:pt x="1678" y="13"/>
                  </a:lnTo>
                  <a:lnTo>
                    <a:pt x="1688" y="15"/>
                  </a:lnTo>
                  <a:lnTo>
                    <a:pt x="1698" y="16"/>
                  </a:lnTo>
                  <a:lnTo>
                    <a:pt x="1707" y="16"/>
                  </a:lnTo>
                  <a:lnTo>
                    <a:pt x="1718" y="16"/>
                  </a:lnTo>
                  <a:lnTo>
                    <a:pt x="1728" y="1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1" name="Freeform 39"/>
            <p:cNvSpPr>
              <a:spLocks/>
            </p:cNvSpPr>
            <p:nvPr/>
          </p:nvSpPr>
          <p:spPr bwMode="auto">
            <a:xfrm>
              <a:off x="3375" y="1333"/>
              <a:ext cx="514" cy="242"/>
            </a:xfrm>
            <a:custGeom>
              <a:avLst/>
              <a:gdLst>
                <a:gd name="T0" fmla="*/ 22 w 1543"/>
                <a:gd name="T1" fmla="*/ 1 h 726"/>
                <a:gd name="T2" fmla="*/ 21 w 1543"/>
                <a:gd name="T3" fmla="*/ 2 h 726"/>
                <a:gd name="T4" fmla="*/ 18 w 1543"/>
                <a:gd name="T5" fmla="*/ 5 h 726"/>
                <a:gd name="T6" fmla="*/ 17 w 1543"/>
                <a:gd name="T7" fmla="*/ 8 h 726"/>
                <a:gd name="T8" fmla="*/ 20 w 1543"/>
                <a:gd name="T9" fmla="*/ 7 h 726"/>
                <a:gd name="T10" fmla="*/ 24 w 1543"/>
                <a:gd name="T11" fmla="*/ 7 h 726"/>
                <a:gd name="T12" fmla="*/ 26 w 1543"/>
                <a:gd name="T13" fmla="*/ 9 h 726"/>
                <a:gd name="T14" fmla="*/ 27 w 1543"/>
                <a:gd name="T15" fmla="*/ 11 h 726"/>
                <a:gd name="T16" fmla="*/ 29 w 1543"/>
                <a:gd name="T17" fmla="*/ 10 h 726"/>
                <a:gd name="T18" fmla="*/ 31 w 1543"/>
                <a:gd name="T19" fmla="*/ 11 h 726"/>
                <a:gd name="T20" fmla="*/ 33 w 1543"/>
                <a:gd name="T21" fmla="*/ 10 h 726"/>
                <a:gd name="T22" fmla="*/ 35 w 1543"/>
                <a:gd name="T23" fmla="*/ 8 h 726"/>
                <a:gd name="T24" fmla="*/ 40 w 1543"/>
                <a:gd name="T25" fmla="*/ 7 h 726"/>
                <a:gd name="T26" fmla="*/ 44 w 1543"/>
                <a:gd name="T27" fmla="*/ 6 h 726"/>
                <a:gd name="T28" fmla="*/ 46 w 1543"/>
                <a:gd name="T29" fmla="*/ 5 h 726"/>
                <a:gd name="T30" fmla="*/ 46 w 1543"/>
                <a:gd name="T31" fmla="*/ 5 h 726"/>
                <a:gd name="T32" fmla="*/ 47 w 1543"/>
                <a:gd name="T33" fmla="*/ 7 h 726"/>
                <a:gd name="T34" fmla="*/ 48 w 1543"/>
                <a:gd name="T35" fmla="*/ 8 h 726"/>
                <a:gd name="T36" fmla="*/ 51 w 1543"/>
                <a:gd name="T37" fmla="*/ 8 h 726"/>
                <a:gd name="T38" fmla="*/ 53 w 1543"/>
                <a:gd name="T39" fmla="*/ 8 h 726"/>
                <a:gd name="T40" fmla="*/ 55 w 1543"/>
                <a:gd name="T41" fmla="*/ 10 h 726"/>
                <a:gd name="T42" fmla="*/ 57 w 1543"/>
                <a:gd name="T43" fmla="*/ 12 h 726"/>
                <a:gd name="T44" fmla="*/ 57 w 1543"/>
                <a:gd name="T45" fmla="*/ 13 h 726"/>
                <a:gd name="T46" fmla="*/ 57 w 1543"/>
                <a:gd name="T47" fmla="*/ 14 h 726"/>
                <a:gd name="T48" fmla="*/ 54 w 1543"/>
                <a:gd name="T49" fmla="*/ 14 h 726"/>
                <a:gd name="T50" fmla="*/ 51 w 1543"/>
                <a:gd name="T51" fmla="*/ 13 h 726"/>
                <a:gd name="T52" fmla="*/ 49 w 1543"/>
                <a:gd name="T53" fmla="*/ 15 h 726"/>
                <a:gd name="T54" fmla="*/ 45 w 1543"/>
                <a:gd name="T55" fmla="*/ 14 h 726"/>
                <a:gd name="T56" fmla="*/ 39 w 1543"/>
                <a:gd name="T57" fmla="*/ 15 h 726"/>
                <a:gd name="T58" fmla="*/ 35 w 1543"/>
                <a:gd name="T59" fmla="*/ 19 h 726"/>
                <a:gd name="T60" fmla="*/ 35 w 1543"/>
                <a:gd name="T61" fmla="*/ 19 h 726"/>
                <a:gd name="T62" fmla="*/ 34 w 1543"/>
                <a:gd name="T63" fmla="*/ 19 h 726"/>
                <a:gd name="T64" fmla="*/ 34 w 1543"/>
                <a:gd name="T65" fmla="*/ 18 h 726"/>
                <a:gd name="T66" fmla="*/ 34 w 1543"/>
                <a:gd name="T67" fmla="*/ 17 h 726"/>
                <a:gd name="T68" fmla="*/ 32 w 1543"/>
                <a:gd name="T69" fmla="*/ 19 h 726"/>
                <a:gd name="T70" fmla="*/ 30 w 1543"/>
                <a:gd name="T71" fmla="*/ 19 h 726"/>
                <a:gd name="T72" fmla="*/ 28 w 1543"/>
                <a:gd name="T73" fmla="*/ 22 h 726"/>
                <a:gd name="T74" fmla="*/ 27 w 1543"/>
                <a:gd name="T75" fmla="*/ 25 h 726"/>
                <a:gd name="T76" fmla="*/ 27 w 1543"/>
                <a:gd name="T77" fmla="*/ 26 h 726"/>
                <a:gd name="T78" fmla="*/ 26 w 1543"/>
                <a:gd name="T79" fmla="*/ 27 h 726"/>
                <a:gd name="T80" fmla="*/ 25 w 1543"/>
                <a:gd name="T81" fmla="*/ 25 h 726"/>
                <a:gd name="T82" fmla="*/ 25 w 1543"/>
                <a:gd name="T83" fmla="*/ 24 h 726"/>
                <a:gd name="T84" fmla="*/ 23 w 1543"/>
                <a:gd name="T85" fmla="*/ 23 h 726"/>
                <a:gd name="T86" fmla="*/ 23 w 1543"/>
                <a:gd name="T87" fmla="*/ 20 h 726"/>
                <a:gd name="T88" fmla="*/ 21 w 1543"/>
                <a:gd name="T89" fmla="*/ 19 h 726"/>
                <a:gd name="T90" fmla="*/ 19 w 1543"/>
                <a:gd name="T91" fmla="*/ 18 h 726"/>
                <a:gd name="T92" fmla="*/ 13 w 1543"/>
                <a:gd name="T93" fmla="*/ 17 h 726"/>
                <a:gd name="T94" fmla="*/ 8 w 1543"/>
                <a:gd name="T95" fmla="*/ 17 h 726"/>
                <a:gd name="T96" fmla="*/ 4 w 1543"/>
                <a:gd name="T97" fmla="*/ 16 h 726"/>
                <a:gd name="T98" fmla="*/ 1 w 1543"/>
                <a:gd name="T99" fmla="*/ 14 h 726"/>
                <a:gd name="T100" fmla="*/ 0 w 1543"/>
                <a:gd name="T101" fmla="*/ 13 h 726"/>
                <a:gd name="T102" fmla="*/ 1 w 1543"/>
                <a:gd name="T103" fmla="*/ 12 h 726"/>
                <a:gd name="T104" fmla="*/ 4 w 1543"/>
                <a:gd name="T105" fmla="*/ 10 h 726"/>
                <a:gd name="T106" fmla="*/ 7 w 1543"/>
                <a:gd name="T107" fmla="*/ 9 h 726"/>
                <a:gd name="T108" fmla="*/ 11 w 1543"/>
                <a:gd name="T109" fmla="*/ 7 h 726"/>
                <a:gd name="T110" fmla="*/ 13 w 1543"/>
                <a:gd name="T111" fmla="*/ 5 h 726"/>
                <a:gd name="T112" fmla="*/ 16 w 1543"/>
                <a:gd name="T113" fmla="*/ 3 h 726"/>
                <a:gd name="T114" fmla="*/ 18 w 1543"/>
                <a:gd name="T115" fmla="*/ 1 h 726"/>
                <a:gd name="T116" fmla="*/ 20 w 1543"/>
                <a:gd name="T117" fmla="*/ 0 h 72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543"/>
                <a:gd name="T178" fmla="*/ 0 h 726"/>
                <a:gd name="T179" fmla="*/ 1543 w 1543"/>
                <a:gd name="T180" fmla="*/ 726 h 72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543" h="726">
                  <a:moveTo>
                    <a:pt x="610" y="7"/>
                  </a:moveTo>
                  <a:lnTo>
                    <a:pt x="612" y="14"/>
                  </a:lnTo>
                  <a:lnTo>
                    <a:pt x="613" y="20"/>
                  </a:lnTo>
                  <a:lnTo>
                    <a:pt x="612" y="24"/>
                  </a:lnTo>
                  <a:lnTo>
                    <a:pt x="611" y="29"/>
                  </a:lnTo>
                  <a:lnTo>
                    <a:pt x="608" y="31"/>
                  </a:lnTo>
                  <a:lnTo>
                    <a:pt x="605" y="33"/>
                  </a:lnTo>
                  <a:lnTo>
                    <a:pt x="600" y="34"/>
                  </a:lnTo>
                  <a:lnTo>
                    <a:pt x="596" y="36"/>
                  </a:lnTo>
                  <a:lnTo>
                    <a:pt x="590" y="37"/>
                  </a:lnTo>
                  <a:lnTo>
                    <a:pt x="584" y="37"/>
                  </a:lnTo>
                  <a:lnTo>
                    <a:pt x="578" y="38"/>
                  </a:lnTo>
                  <a:lnTo>
                    <a:pt x="573" y="38"/>
                  </a:lnTo>
                  <a:lnTo>
                    <a:pt x="567" y="39"/>
                  </a:lnTo>
                  <a:lnTo>
                    <a:pt x="562" y="39"/>
                  </a:lnTo>
                  <a:lnTo>
                    <a:pt x="558" y="41"/>
                  </a:lnTo>
                  <a:lnTo>
                    <a:pt x="554" y="44"/>
                  </a:lnTo>
                  <a:lnTo>
                    <a:pt x="551" y="57"/>
                  </a:lnTo>
                  <a:lnTo>
                    <a:pt x="545" y="70"/>
                  </a:lnTo>
                  <a:lnTo>
                    <a:pt x="537" y="83"/>
                  </a:lnTo>
                  <a:lnTo>
                    <a:pt x="528" y="94"/>
                  </a:lnTo>
                  <a:lnTo>
                    <a:pt x="518" y="105"/>
                  </a:lnTo>
                  <a:lnTo>
                    <a:pt x="507" y="115"/>
                  </a:lnTo>
                  <a:lnTo>
                    <a:pt x="496" y="125"/>
                  </a:lnTo>
                  <a:lnTo>
                    <a:pt x="484" y="134"/>
                  </a:lnTo>
                  <a:lnTo>
                    <a:pt x="474" y="145"/>
                  </a:lnTo>
                  <a:lnTo>
                    <a:pt x="464" y="155"/>
                  </a:lnTo>
                  <a:lnTo>
                    <a:pt x="455" y="167"/>
                  </a:lnTo>
                  <a:lnTo>
                    <a:pt x="450" y="178"/>
                  </a:lnTo>
                  <a:lnTo>
                    <a:pt x="446" y="191"/>
                  </a:lnTo>
                  <a:lnTo>
                    <a:pt x="445" y="203"/>
                  </a:lnTo>
                  <a:lnTo>
                    <a:pt x="446" y="218"/>
                  </a:lnTo>
                  <a:lnTo>
                    <a:pt x="453" y="235"/>
                  </a:lnTo>
                  <a:lnTo>
                    <a:pt x="460" y="222"/>
                  </a:lnTo>
                  <a:lnTo>
                    <a:pt x="468" y="210"/>
                  </a:lnTo>
                  <a:lnTo>
                    <a:pt x="478" y="202"/>
                  </a:lnTo>
                  <a:lnTo>
                    <a:pt x="490" y="195"/>
                  </a:lnTo>
                  <a:lnTo>
                    <a:pt x="501" y="191"/>
                  </a:lnTo>
                  <a:lnTo>
                    <a:pt x="515" y="187"/>
                  </a:lnTo>
                  <a:lnTo>
                    <a:pt x="528" y="186"/>
                  </a:lnTo>
                  <a:lnTo>
                    <a:pt x="543" y="186"/>
                  </a:lnTo>
                  <a:lnTo>
                    <a:pt x="557" y="186"/>
                  </a:lnTo>
                  <a:lnTo>
                    <a:pt x="572" y="188"/>
                  </a:lnTo>
                  <a:lnTo>
                    <a:pt x="587" y="191"/>
                  </a:lnTo>
                  <a:lnTo>
                    <a:pt x="600" y="193"/>
                  </a:lnTo>
                  <a:lnTo>
                    <a:pt x="614" y="196"/>
                  </a:lnTo>
                  <a:lnTo>
                    <a:pt x="628" y="200"/>
                  </a:lnTo>
                  <a:lnTo>
                    <a:pt x="642" y="202"/>
                  </a:lnTo>
                  <a:lnTo>
                    <a:pt x="654" y="206"/>
                  </a:lnTo>
                  <a:lnTo>
                    <a:pt x="662" y="207"/>
                  </a:lnTo>
                  <a:lnTo>
                    <a:pt x="670" y="210"/>
                  </a:lnTo>
                  <a:lnTo>
                    <a:pt x="677" y="214"/>
                  </a:lnTo>
                  <a:lnTo>
                    <a:pt x="682" y="218"/>
                  </a:lnTo>
                  <a:lnTo>
                    <a:pt x="687" y="224"/>
                  </a:lnTo>
                  <a:lnTo>
                    <a:pt x="691" y="230"/>
                  </a:lnTo>
                  <a:lnTo>
                    <a:pt x="695" y="235"/>
                  </a:lnTo>
                  <a:lnTo>
                    <a:pt x="697" y="242"/>
                  </a:lnTo>
                  <a:lnTo>
                    <a:pt x="700" y="248"/>
                  </a:lnTo>
                  <a:lnTo>
                    <a:pt x="703" y="255"/>
                  </a:lnTo>
                  <a:lnTo>
                    <a:pt x="706" y="262"/>
                  </a:lnTo>
                  <a:lnTo>
                    <a:pt x="710" y="269"/>
                  </a:lnTo>
                  <a:lnTo>
                    <a:pt x="713" y="276"/>
                  </a:lnTo>
                  <a:lnTo>
                    <a:pt x="718" y="283"/>
                  </a:lnTo>
                  <a:lnTo>
                    <a:pt x="723" y="288"/>
                  </a:lnTo>
                  <a:lnTo>
                    <a:pt x="731" y="294"/>
                  </a:lnTo>
                  <a:lnTo>
                    <a:pt x="737" y="293"/>
                  </a:lnTo>
                  <a:lnTo>
                    <a:pt x="745" y="291"/>
                  </a:lnTo>
                  <a:lnTo>
                    <a:pt x="752" y="288"/>
                  </a:lnTo>
                  <a:lnTo>
                    <a:pt x="760" y="285"/>
                  </a:lnTo>
                  <a:lnTo>
                    <a:pt x="767" y="281"/>
                  </a:lnTo>
                  <a:lnTo>
                    <a:pt x="775" y="278"/>
                  </a:lnTo>
                  <a:lnTo>
                    <a:pt x="783" y="275"/>
                  </a:lnTo>
                  <a:lnTo>
                    <a:pt x="790" y="271"/>
                  </a:lnTo>
                  <a:lnTo>
                    <a:pt x="798" y="269"/>
                  </a:lnTo>
                  <a:lnTo>
                    <a:pt x="805" y="268"/>
                  </a:lnTo>
                  <a:lnTo>
                    <a:pt x="812" y="268"/>
                  </a:lnTo>
                  <a:lnTo>
                    <a:pt x="819" y="269"/>
                  </a:lnTo>
                  <a:lnTo>
                    <a:pt x="825" y="272"/>
                  </a:lnTo>
                  <a:lnTo>
                    <a:pt x="831" y="277"/>
                  </a:lnTo>
                  <a:lnTo>
                    <a:pt x="836" y="284"/>
                  </a:lnTo>
                  <a:lnTo>
                    <a:pt x="842" y="294"/>
                  </a:lnTo>
                  <a:lnTo>
                    <a:pt x="851" y="293"/>
                  </a:lnTo>
                  <a:lnTo>
                    <a:pt x="861" y="291"/>
                  </a:lnTo>
                  <a:lnTo>
                    <a:pt x="869" y="288"/>
                  </a:lnTo>
                  <a:lnTo>
                    <a:pt x="879" y="284"/>
                  </a:lnTo>
                  <a:lnTo>
                    <a:pt x="885" y="279"/>
                  </a:lnTo>
                  <a:lnTo>
                    <a:pt x="894" y="273"/>
                  </a:lnTo>
                  <a:lnTo>
                    <a:pt x="900" y="268"/>
                  </a:lnTo>
                  <a:lnTo>
                    <a:pt x="907" y="261"/>
                  </a:lnTo>
                  <a:lnTo>
                    <a:pt x="914" y="254"/>
                  </a:lnTo>
                  <a:lnTo>
                    <a:pt x="921" y="246"/>
                  </a:lnTo>
                  <a:lnTo>
                    <a:pt x="927" y="239"/>
                  </a:lnTo>
                  <a:lnTo>
                    <a:pt x="934" y="232"/>
                  </a:lnTo>
                  <a:lnTo>
                    <a:pt x="940" y="224"/>
                  </a:lnTo>
                  <a:lnTo>
                    <a:pt x="946" y="217"/>
                  </a:lnTo>
                  <a:lnTo>
                    <a:pt x="953" y="211"/>
                  </a:lnTo>
                  <a:lnTo>
                    <a:pt x="961" y="206"/>
                  </a:lnTo>
                  <a:lnTo>
                    <a:pt x="976" y="200"/>
                  </a:lnTo>
                  <a:lnTo>
                    <a:pt x="992" y="196"/>
                  </a:lnTo>
                  <a:lnTo>
                    <a:pt x="1008" y="194"/>
                  </a:lnTo>
                  <a:lnTo>
                    <a:pt x="1025" y="192"/>
                  </a:lnTo>
                  <a:lnTo>
                    <a:pt x="1041" y="190"/>
                  </a:lnTo>
                  <a:lnTo>
                    <a:pt x="1058" y="188"/>
                  </a:lnTo>
                  <a:lnTo>
                    <a:pt x="1074" y="186"/>
                  </a:lnTo>
                  <a:lnTo>
                    <a:pt x="1091" y="185"/>
                  </a:lnTo>
                  <a:lnTo>
                    <a:pt x="1107" y="183"/>
                  </a:lnTo>
                  <a:lnTo>
                    <a:pt x="1123" y="180"/>
                  </a:lnTo>
                  <a:lnTo>
                    <a:pt x="1140" y="177"/>
                  </a:lnTo>
                  <a:lnTo>
                    <a:pt x="1154" y="172"/>
                  </a:lnTo>
                  <a:lnTo>
                    <a:pt x="1169" y="167"/>
                  </a:lnTo>
                  <a:lnTo>
                    <a:pt x="1184" y="160"/>
                  </a:lnTo>
                  <a:lnTo>
                    <a:pt x="1198" y="152"/>
                  </a:lnTo>
                  <a:lnTo>
                    <a:pt x="1212" y="142"/>
                  </a:lnTo>
                  <a:lnTo>
                    <a:pt x="1213" y="142"/>
                  </a:lnTo>
                  <a:lnTo>
                    <a:pt x="1215" y="142"/>
                  </a:lnTo>
                  <a:lnTo>
                    <a:pt x="1218" y="142"/>
                  </a:lnTo>
                  <a:lnTo>
                    <a:pt x="1221" y="142"/>
                  </a:lnTo>
                  <a:lnTo>
                    <a:pt x="1225" y="142"/>
                  </a:lnTo>
                  <a:lnTo>
                    <a:pt x="1229" y="142"/>
                  </a:lnTo>
                  <a:lnTo>
                    <a:pt x="1233" y="142"/>
                  </a:lnTo>
                  <a:lnTo>
                    <a:pt x="1236" y="142"/>
                  </a:lnTo>
                  <a:lnTo>
                    <a:pt x="1241" y="142"/>
                  </a:lnTo>
                  <a:lnTo>
                    <a:pt x="1244" y="142"/>
                  </a:lnTo>
                  <a:lnTo>
                    <a:pt x="1248" y="142"/>
                  </a:lnTo>
                  <a:lnTo>
                    <a:pt x="1250" y="142"/>
                  </a:lnTo>
                  <a:lnTo>
                    <a:pt x="1252" y="142"/>
                  </a:lnTo>
                  <a:lnTo>
                    <a:pt x="1253" y="142"/>
                  </a:lnTo>
                  <a:lnTo>
                    <a:pt x="1255" y="142"/>
                  </a:lnTo>
                  <a:lnTo>
                    <a:pt x="1253" y="148"/>
                  </a:lnTo>
                  <a:lnTo>
                    <a:pt x="1252" y="155"/>
                  </a:lnTo>
                  <a:lnTo>
                    <a:pt x="1252" y="162"/>
                  </a:lnTo>
                  <a:lnTo>
                    <a:pt x="1252" y="169"/>
                  </a:lnTo>
                  <a:lnTo>
                    <a:pt x="1253" y="176"/>
                  </a:lnTo>
                  <a:lnTo>
                    <a:pt x="1253" y="183"/>
                  </a:lnTo>
                  <a:lnTo>
                    <a:pt x="1255" y="190"/>
                  </a:lnTo>
                  <a:lnTo>
                    <a:pt x="1257" y="195"/>
                  </a:lnTo>
                  <a:lnTo>
                    <a:pt x="1259" y="201"/>
                  </a:lnTo>
                  <a:lnTo>
                    <a:pt x="1261" y="207"/>
                  </a:lnTo>
                  <a:lnTo>
                    <a:pt x="1265" y="213"/>
                  </a:lnTo>
                  <a:lnTo>
                    <a:pt x="1268" y="216"/>
                  </a:lnTo>
                  <a:lnTo>
                    <a:pt x="1273" y="221"/>
                  </a:lnTo>
                  <a:lnTo>
                    <a:pt x="1278" y="223"/>
                  </a:lnTo>
                  <a:lnTo>
                    <a:pt x="1283" y="225"/>
                  </a:lnTo>
                  <a:lnTo>
                    <a:pt x="1290" y="227"/>
                  </a:lnTo>
                  <a:lnTo>
                    <a:pt x="1299" y="224"/>
                  </a:lnTo>
                  <a:lnTo>
                    <a:pt x="1309" y="222"/>
                  </a:lnTo>
                  <a:lnTo>
                    <a:pt x="1319" y="221"/>
                  </a:lnTo>
                  <a:lnTo>
                    <a:pt x="1328" y="221"/>
                  </a:lnTo>
                  <a:lnTo>
                    <a:pt x="1338" y="221"/>
                  </a:lnTo>
                  <a:lnTo>
                    <a:pt x="1348" y="222"/>
                  </a:lnTo>
                  <a:lnTo>
                    <a:pt x="1357" y="222"/>
                  </a:lnTo>
                  <a:lnTo>
                    <a:pt x="1367" y="223"/>
                  </a:lnTo>
                  <a:lnTo>
                    <a:pt x="1376" y="224"/>
                  </a:lnTo>
                  <a:lnTo>
                    <a:pt x="1386" y="225"/>
                  </a:lnTo>
                  <a:lnTo>
                    <a:pt x="1396" y="225"/>
                  </a:lnTo>
                  <a:lnTo>
                    <a:pt x="1405" y="226"/>
                  </a:lnTo>
                  <a:lnTo>
                    <a:pt x="1414" y="225"/>
                  </a:lnTo>
                  <a:lnTo>
                    <a:pt x="1424" y="224"/>
                  </a:lnTo>
                  <a:lnTo>
                    <a:pt x="1433" y="223"/>
                  </a:lnTo>
                  <a:lnTo>
                    <a:pt x="1443" y="221"/>
                  </a:lnTo>
                  <a:lnTo>
                    <a:pt x="1451" y="224"/>
                  </a:lnTo>
                  <a:lnTo>
                    <a:pt x="1458" y="230"/>
                  </a:lnTo>
                  <a:lnTo>
                    <a:pt x="1464" y="237"/>
                  </a:lnTo>
                  <a:lnTo>
                    <a:pt x="1468" y="244"/>
                  </a:lnTo>
                  <a:lnTo>
                    <a:pt x="1473" y="252"/>
                  </a:lnTo>
                  <a:lnTo>
                    <a:pt x="1476" y="260"/>
                  </a:lnTo>
                  <a:lnTo>
                    <a:pt x="1481" y="268"/>
                  </a:lnTo>
                  <a:lnTo>
                    <a:pt x="1484" y="277"/>
                  </a:lnTo>
                  <a:lnTo>
                    <a:pt x="1488" y="285"/>
                  </a:lnTo>
                  <a:lnTo>
                    <a:pt x="1491" y="293"/>
                  </a:lnTo>
                  <a:lnTo>
                    <a:pt x="1496" y="301"/>
                  </a:lnTo>
                  <a:lnTo>
                    <a:pt x="1501" y="308"/>
                  </a:lnTo>
                  <a:lnTo>
                    <a:pt x="1506" y="314"/>
                  </a:lnTo>
                  <a:lnTo>
                    <a:pt x="1514" y="318"/>
                  </a:lnTo>
                  <a:lnTo>
                    <a:pt x="1522" y="323"/>
                  </a:lnTo>
                  <a:lnTo>
                    <a:pt x="1533" y="325"/>
                  </a:lnTo>
                  <a:lnTo>
                    <a:pt x="1533" y="327"/>
                  </a:lnTo>
                  <a:lnTo>
                    <a:pt x="1533" y="330"/>
                  </a:lnTo>
                  <a:lnTo>
                    <a:pt x="1534" y="333"/>
                  </a:lnTo>
                  <a:lnTo>
                    <a:pt x="1535" y="335"/>
                  </a:lnTo>
                  <a:lnTo>
                    <a:pt x="1536" y="338"/>
                  </a:lnTo>
                  <a:lnTo>
                    <a:pt x="1537" y="340"/>
                  </a:lnTo>
                  <a:lnTo>
                    <a:pt x="1538" y="342"/>
                  </a:lnTo>
                  <a:lnTo>
                    <a:pt x="1540" y="346"/>
                  </a:lnTo>
                  <a:lnTo>
                    <a:pt x="1541" y="348"/>
                  </a:lnTo>
                  <a:lnTo>
                    <a:pt x="1542" y="350"/>
                  </a:lnTo>
                  <a:lnTo>
                    <a:pt x="1542" y="353"/>
                  </a:lnTo>
                  <a:lnTo>
                    <a:pt x="1543" y="355"/>
                  </a:lnTo>
                  <a:lnTo>
                    <a:pt x="1543" y="357"/>
                  </a:lnTo>
                  <a:lnTo>
                    <a:pt x="1543" y="361"/>
                  </a:lnTo>
                  <a:lnTo>
                    <a:pt x="1543" y="363"/>
                  </a:lnTo>
                  <a:lnTo>
                    <a:pt x="1543" y="366"/>
                  </a:lnTo>
                  <a:lnTo>
                    <a:pt x="1534" y="362"/>
                  </a:lnTo>
                  <a:lnTo>
                    <a:pt x="1525" y="360"/>
                  </a:lnTo>
                  <a:lnTo>
                    <a:pt x="1514" y="360"/>
                  </a:lnTo>
                  <a:lnTo>
                    <a:pt x="1505" y="360"/>
                  </a:lnTo>
                  <a:lnTo>
                    <a:pt x="1495" y="361"/>
                  </a:lnTo>
                  <a:lnTo>
                    <a:pt x="1486" y="362"/>
                  </a:lnTo>
                  <a:lnTo>
                    <a:pt x="1475" y="364"/>
                  </a:lnTo>
                  <a:lnTo>
                    <a:pt x="1465" y="366"/>
                  </a:lnTo>
                  <a:lnTo>
                    <a:pt x="1456" y="369"/>
                  </a:lnTo>
                  <a:lnTo>
                    <a:pt x="1445" y="371"/>
                  </a:lnTo>
                  <a:lnTo>
                    <a:pt x="1436" y="372"/>
                  </a:lnTo>
                  <a:lnTo>
                    <a:pt x="1426" y="372"/>
                  </a:lnTo>
                  <a:lnTo>
                    <a:pt x="1417" y="371"/>
                  </a:lnTo>
                  <a:lnTo>
                    <a:pt x="1407" y="370"/>
                  </a:lnTo>
                  <a:lnTo>
                    <a:pt x="1399" y="366"/>
                  </a:lnTo>
                  <a:lnTo>
                    <a:pt x="1391" y="362"/>
                  </a:lnTo>
                  <a:lnTo>
                    <a:pt x="1384" y="379"/>
                  </a:lnTo>
                  <a:lnTo>
                    <a:pt x="1378" y="393"/>
                  </a:lnTo>
                  <a:lnTo>
                    <a:pt x="1368" y="402"/>
                  </a:lnTo>
                  <a:lnTo>
                    <a:pt x="1359" y="407"/>
                  </a:lnTo>
                  <a:lnTo>
                    <a:pt x="1348" y="408"/>
                  </a:lnTo>
                  <a:lnTo>
                    <a:pt x="1337" y="407"/>
                  </a:lnTo>
                  <a:lnTo>
                    <a:pt x="1325" y="404"/>
                  </a:lnTo>
                  <a:lnTo>
                    <a:pt x="1313" y="399"/>
                  </a:lnTo>
                  <a:lnTo>
                    <a:pt x="1301" y="393"/>
                  </a:lnTo>
                  <a:lnTo>
                    <a:pt x="1287" y="386"/>
                  </a:lnTo>
                  <a:lnTo>
                    <a:pt x="1274" y="379"/>
                  </a:lnTo>
                  <a:lnTo>
                    <a:pt x="1261" y="373"/>
                  </a:lnTo>
                  <a:lnTo>
                    <a:pt x="1248" y="369"/>
                  </a:lnTo>
                  <a:lnTo>
                    <a:pt x="1235" y="365"/>
                  </a:lnTo>
                  <a:lnTo>
                    <a:pt x="1223" y="364"/>
                  </a:lnTo>
                  <a:lnTo>
                    <a:pt x="1212" y="366"/>
                  </a:lnTo>
                  <a:lnTo>
                    <a:pt x="1197" y="381"/>
                  </a:lnTo>
                  <a:lnTo>
                    <a:pt x="1181" y="394"/>
                  </a:lnTo>
                  <a:lnTo>
                    <a:pt x="1164" y="402"/>
                  </a:lnTo>
                  <a:lnTo>
                    <a:pt x="1144" y="408"/>
                  </a:lnTo>
                  <a:lnTo>
                    <a:pt x="1125" y="412"/>
                  </a:lnTo>
                  <a:lnTo>
                    <a:pt x="1105" y="415"/>
                  </a:lnTo>
                  <a:lnTo>
                    <a:pt x="1084" y="416"/>
                  </a:lnTo>
                  <a:lnTo>
                    <a:pt x="1064" y="418"/>
                  </a:lnTo>
                  <a:lnTo>
                    <a:pt x="1043" y="420"/>
                  </a:lnTo>
                  <a:lnTo>
                    <a:pt x="1023" y="425"/>
                  </a:lnTo>
                  <a:lnTo>
                    <a:pt x="1005" y="431"/>
                  </a:lnTo>
                  <a:lnTo>
                    <a:pt x="989" y="440"/>
                  </a:lnTo>
                  <a:lnTo>
                    <a:pt x="973" y="453"/>
                  </a:lnTo>
                  <a:lnTo>
                    <a:pt x="960" y="469"/>
                  </a:lnTo>
                  <a:lnTo>
                    <a:pt x="950" y="491"/>
                  </a:lnTo>
                  <a:lnTo>
                    <a:pt x="942" y="518"/>
                  </a:lnTo>
                  <a:lnTo>
                    <a:pt x="941" y="518"/>
                  </a:lnTo>
                  <a:lnTo>
                    <a:pt x="940" y="518"/>
                  </a:lnTo>
                  <a:lnTo>
                    <a:pt x="938" y="518"/>
                  </a:lnTo>
                  <a:lnTo>
                    <a:pt x="937" y="518"/>
                  </a:lnTo>
                  <a:lnTo>
                    <a:pt x="936" y="517"/>
                  </a:lnTo>
                  <a:lnTo>
                    <a:pt x="935" y="517"/>
                  </a:lnTo>
                  <a:lnTo>
                    <a:pt x="934" y="516"/>
                  </a:lnTo>
                  <a:lnTo>
                    <a:pt x="933" y="516"/>
                  </a:lnTo>
                  <a:lnTo>
                    <a:pt x="930" y="515"/>
                  </a:lnTo>
                  <a:lnTo>
                    <a:pt x="929" y="514"/>
                  </a:lnTo>
                  <a:lnTo>
                    <a:pt x="927" y="512"/>
                  </a:lnTo>
                  <a:lnTo>
                    <a:pt x="926" y="511"/>
                  </a:lnTo>
                  <a:lnTo>
                    <a:pt x="923" y="510"/>
                  </a:lnTo>
                  <a:lnTo>
                    <a:pt x="921" y="509"/>
                  </a:lnTo>
                  <a:lnTo>
                    <a:pt x="920" y="508"/>
                  </a:lnTo>
                  <a:lnTo>
                    <a:pt x="920" y="507"/>
                  </a:lnTo>
                  <a:lnTo>
                    <a:pt x="920" y="505"/>
                  </a:lnTo>
                  <a:lnTo>
                    <a:pt x="920" y="503"/>
                  </a:lnTo>
                  <a:lnTo>
                    <a:pt x="920" y="501"/>
                  </a:lnTo>
                  <a:lnTo>
                    <a:pt x="920" y="497"/>
                  </a:lnTo>
                  <a:lnTo>
                    <a:pt x="921" y="494"/>
                  </a:lnTo>
                  <a:lnTo>
                    <a:pt x="921" y="489"/>
                  </a:lnTo>
                  <a:lnTo>
                    <a:pt x="922" y="486"/>
                  </a:lnTo>
                  <a:lnTo>
                    <a:pt x="922" y="482"/>
                  </a:lnTo>
                  <a:lnTo>
                    <a:pt x="922" y="478"/>
                  </a:lnTo>
                  <a:lnTo>
                    <a:pt x="923" y="474"/>
                  </a:lnTo>
                  <a:lnTo>
                    <a:pt x="923" y="471"/>
                  </a:lnTo>
                  <a:lnTo>
                    <a:pt x="923" y="469"/>
                  </a:lnTo>
                  <a:lnTo>
                    <a:pt x="923" y="466"/>
                  </a:lnTo>
                  <a:lnTo>
                    <a:pt x="923" y="465"/>
                  </a:lnTo>
                  <a:lnTo>
                    <a:pt x="925" y="465"/>
                  </a:lnTo>
                  <a:lnTo>
                    <a:pt x="917" y="466"/>
                  </a:lnTo>
                  <a:lnTo>
                    <a:pt x="908" y="469"/>
                  </a:lnTo>
                  <a:lnTo>
                    <a:pt x="903" y="472"/>
                  </a:lnTo>
                  <a:lnTo>
                    <a:pt x="897" y="477"/>
                  </a:lnTo>
                  <a:lnTo>
                    <a:pt x="891" y="482"/>
                  </a:lnTo>
                  <a:lnTo>
                    <a:pt x="887" y="488"/>
                  </a:lnTo>
                  <a:lnTo>
                    <a:pt x="881" y="494"/>
                  </a:lnTo>
                  <a:lnTo>
                    <a:pt x="876" y="500"/>
                  </a:lnTo>
                  <a:lnTo>
                    <a:pt x="872" y="505"/>
                  </a:lnTo>
                  <a:lnTo>
                    <a:pt x="867" y="510"/>
                  </a:lnTo>
                  <a:lnTo>
                    <a:pt x="861" y="514"/>
                  </a:lnTo>
                  <a:lnTo>
                    <a:pt x="856" y="516"/>
                  </a:lnTo>
                  <a:lnTo>
                    <a:pt x="850" y="516"/>
                  </a:lnTo>
                  <a:lnTo>
                    <a:pt x="843" y="516"/>
                  </a:lnTo>
                  <a:lnTo>
                    <a:pt x="835" y="512"/>
                  </a:lnTo>
                  <a:lnTo>
                    <a:pt x="827" y="508"/>
                  </a:lnTo>
                  <a:lnTo>
                    <a:pt x="821" y="518"/>
                  </a:lnTo>
                  <a:lnTo>
                    <a:pt x="815" y="528"/>
                  </a:lnTo>
                  <a:lnTo>
                    <a:pt x="808" y="539"/>
                  </a:lnTo>
                  <a:lnTo>
                    <a:pt x="802" y="549"/>
                  </a:lnTo>
                  <a:lnTo>
                    <a:pt x="795" y="558"/>
                  </a:lnTo>
                  <a:lnTo>
                    <a:pt x="788" y="568"/>
                  </a:lnTo>
                  <a:lnTo>
                    <a:pt x="780" y="578"/>
                  </a:lnTo>
                  <a:lnTo>
                    <a:pt x="773" y="587"/>
                  </a:lnTo>
                  <a:lnTo>
                    <a:pt x="767" y="596"/>
                  </a:lnTo>
                  <a:lnTo>
                    <a:pt x="760" y="607"/>
                  </a:lnTo>
                  <a:lnTo>
                    <a:pt x="754" y="617"/>
                  </a:lnTo>
                  <a:lnTo>
                    <a:pt x="750" y="627"/>
                  </a:lnTo>
                  <a:lnTo>
                    <a:pt x="745" y="639"/>
                  </a:lnTo>
                  <a:lnTo>
                    <a:pt x="743" y="650"/>
                  </a:lnTo>
                  <a:lnTo>
                    <a:pt x="741" y="663"/>
                  </a:lnTo>
                  <a:lnTo>
                    <a:pt x="741" y="677"/>
                  </a:lnTo>
                  <a:lnTo>
                    <a:pt x="737" y="679"/>
                  </a:lnTo>
                  <a:lnTo>
                    <a:pt x="735" y="682"/>
                  </a:lnTo>
                  <a:lnTo>
                    <a:pt x="733" y="687"/>
                  </a:lnTo>
                  <a:lnTo>
                    <a:pt x="730" y="692"/>
                  </a:lnTo>
                  <a:lnTo>
                    <a:pt x="729" y="696"/>
                  </a:lnTo>
                  <a:lnTo>
                    <a:pt x="727" y="701"/>
                  </a:lnTo>
                  <a:lnTo>
                    <a:pt x="726" y="705"/>
                  </a:lnTo>
                  <a:lnTo>
                    <a:pt x="725" y="710"/>
                  </a:lnTo>
                  <a:lnTo>
                    <a:pt x="722" y="715"/>
                  </a:lnTo>
                  <a:lnTo>
                    <a:pt x="720" y="718"/>
                  </a:lnTo>
                  <a:lnTo>
                    <a:pt x="716" y="721"/>
                  </a:lnTo>
                  <a:lnTo>
                    <a:pt x="714" y="724"/>
                  </a:lnTo>
                  <a:lnTo>
                    <a:pt x="710" y="726"/>
                  </a:lnTo>
                  <a:lnTo>
                    <a:pt x="706" y="726"/>
                  </a:lnTo>
                  <a:lnTo>
                    <a:pt x="700" y="725"/>
                  </a:lnTo>
                  <a:lnTo>
                    <a:pt x="695" y="724"/>
                  </a:lnTo>
                  <a:lnTo>
                    <a:pt x="690" y="720"/>
                  </a:lnTo>
                  <a:lnTo>
                    <a:pt x="685" y="717"/>
                  </a:lnTo>
                  <a:lnTo>
                    <a:pt x="683" y="713"/>
                  </a:lnTo>
                  <a:lnTo>
                    <a:pt x="680" y="709"/>
                  </a:lnTo>
                  <a:lnTo>
                    <a:pt x="677" y="704"/>
                  </a:lnTo>
                  <a:lnTo>
                    <a:pt x="675" y="701"/>
                  </a:lnTo>
                  <a:lnTo>
                    <a:pt x="674" y="695"/>
                  </a:lnTo>
                  <a:lnTo>
                    <a:pt x="674" y="690"/>
                  </a:lnTo>
                  <a:lnTo>
                    <a:pt x="673" y="686"/>
                  </a:lnTo>
                  <a:lnTo>
                    <a:pt x="673" y="680"/>
                  </a:lnTo>
                  <a:lnTo>
                    <a:pt x="674" y="676"/>
                  </a:lnTo>
                  <a:lnTo>
                    <a:pt x="675" y="670"/>
                  </a:lnTo>
                  <a:lnTo>
                    <a:pt x="676" y="664"/>
                  </a:lnTo>
                  <a:lnTo>
                    <a:pt x="679" y="659"/>
                  </a:lnTo>
                  <a:lnTo>
                    <a:pt x="681" y="654"/>
                  </a:lnTo>
                  <a:lnTo>
                    <a:pt x="684" y="649"/>
                  </a:lnTo>
                  <a:lnTo>
                    <a:pt x="670" y="651"/>
                  </a:lnTo>
                  <a:lnTo>
                    <a:pt x="660" y="651"/>
                  </a:lnTo>
                  <a:lnTo>
                    <a:pt x="651" y="650"/>
                  </a:lnTo>
                  <a:lnTo>
                    <a:pt x="644" y="646"/>
                  </a:lnTo>
                  <a:lnTo>
                    <a:pt x="638" y="641"/>
                  </a:lnTo>
                  <a:lnTo>
                    <a:pt x="635" y="634"/>
                  </a:lnTo>
                  <a:lnTo>
                    <a:pt x="633" y="627"/>
                  </a:lnTo>
                  <a:lnTo>
                    <a:pt x="630" y="618"/>
                  </a:lnTo>
                  <a:lnTo>
                    <a:pt x="629" y="609"/>
                  </a:lnTo>
                  <a:lnTo>
                    <a:pt x="629" y="600"/>
                  </a:lnTo>
                  <a:lnTo>
                    <a:pt x="628" y="590"/>
                  </a:lnTo>
                  <a:lnTo>
                    <a:pt x="628" y="580"/>
                  </a:lnTo>
                  <a:lnTo>
                    <a:pt x="627" y="571"/>
                  </a:lnTo>
                  <a:lnTo>
                    <a:pt x="626" y="563"/>
                  </a:lnTo>
                  <a:lnTo>
                    <a:pt x="623" y="555"/>
                  </a:lnTo>
                  <a:lnTo>
                    <a:pt x="621" y="549"/>
                  </a:lnTo>
                  <a:lnTo>
                    <a:pt x="620" y="548"/>
                  </a:lnTo>
                  <a:lnTo>
                    <a:pt x="618" y="546"/>
                  </a:lnTo>
                  <a:lnTo>
                    <a:pt x="614" y="543"/>
                  </a:lnTo>
                  <a:lnTo>
                    <a:pt x="610" y="540"/>
                  </a:lnTo>
                  <a:lnTo>
                    <a:pt x="604" y="535"/>
                  </a:lnTo>
                  <a:lnTo>
                    <a:pt x="598" y="531"/>
                  </a:lnTo>
                  <a:lnTo>
                    <a:pt x="591" y="525"/>
                  </a:lnTo>
                  <a:lnTo>
                    <a:pt x="584" y="520"/>
                  </a:lnTo>
                  <a:lnTo>
                    <a:pt x="577" y="515"/>
                  </a:lnTo>
                  <a:lnTo>
                    <a:pt x="570" y="509"/>
                  </a:lnTo>
                  <a:lnTo>
                    <a:pt x="565" y="504"/>
                  </a:lnTo>
                  <a:lnTo>
                    <a:pt x="559" y="500"/>
                  </a:lnTo>
                  <a:lnTo>
                    <a:pt x="554" y="496"/>
                  </a:lnTo>
                  <a:lnTo>
                    <a:pt x="551" y="494"/>
                  </a:lnTo>
                  <a:lnTo>
                    <a:pt x="549" y="492"/>
                  </a:lnTo>
                  <a:lnTo>
                    <a:pt x="529" y="489"/>
                  </a:lnTo>
                  <a:lnTo>
                    <a:pt x="511" y="487"/>
                  </a:lnTo>
                  <a:lnTo>
                    <a:pt x="492" y="485"/>
                  </a:lnTo>
                  <a:lnTo>
                    <a:pt x="473" y="484"/>
                  </a:lnTo>
                  <a:lnTo>
                    <a:pt x="454" y="481"/>
                  </a:lnTo>
                  <a:lnTo>
                    <a:pt x="436" y="480"/>
                  </a:lnTo>
                  <a:lnTo>
                    <a:pt x="416" y="478"/>
                  </a:lnTo>
                  <a:lnTo>
                    <a:pt x="398" y="477"/>
                  </a:lnTo>
                  <a:lnTo>
                    <a:pt x="380" y="474"/>
                  </a:lnTo>
                  <a:lnTo>
                    <a:pt x="361" y="472"/>
                  </a:lnTo>
                  <a:lnTo>
                    <a:pt x="343" y="470"/>
                  </a:lnTo>
                  <a:lnTo>
                    <a:pt x="324" y="468"/>
                  </a:lnTo>
                  <a:lnTo>
                    <a:pt x="306" y="464"/>
                  </a:lnTo>
                  <a:lnTo>
                    <a:pt x="286" y="460"/>
                  </a:lnTo>
                  <a:lnTo>
                    <a:pt x="268" y="456"/>
                  </a:lnTo>
                  <a:lnTo>
                    <a:pt x="251" y="451"/>
                  </a:lnTo>
                  <a:lnTo>
                    <a:pt x="235" y="449"/>
                  </a:lnTo>
                  <a:lnTo>
                    <a:pt x="220" y="447"/>
                  </a:lnTo>
                  <a:lnTo>
                    <a:pt x="204" y="445"/>
                  </a:lnTo>
                  <a:lnTo>
                    <a:pt x="188" y="443"/>
                  </a:lnTo>
                  <a:lnTo>
                    <a:pt x="171" y="441"/>
                  </a:lnTo>
                  <a:lnTo>
                    <a:pt x="157" y="439"/>
                  </a:lnTo>
                  <a:lnTo>
                    <a:pt x="140" y="437"/>
                  </a:lnTo>
                  <a:lnTo>
                    <a:pt x="126" y="433"/>
                  </a:lnTo>
                  <a:lnTo>
                    <a:pt x="111" y="429"/>
                  </a:lnTo>
                  <a:lnTo>
                    <a:pt x="96" y="424"/>
                  </a:lnTo>
                  <a:lnTo>
                    <a:pt x="83" y="418"/>
                  </a:lnTo>
                  <a:lnTo>
                    <a:pt x="70" y="410"/>
                  </a:lnTo>
                  <a:lnTo>
                    <a:pt x="59" y="402"/>
                  </a:lnTo>
                  <a:lnTo>
                    <a:pt x="50" y="392"/>
                  </a:lnTo>
                  <a:lnTo>
                    <a:pt x="40" y="379"/>
                  </a:lnTo>
                  <a:lnTo>
                    <a:pt x="35" y="366"/>
                  </a:lnTo>
                  <a:lnTo>
                    <a:pt x="32" y="365"/>
                  </a:lnTo>
                  <a:lnTo>
                    <a:pt x="30" y="365"/>
                  </a:lnTo>
                  <a:lnTo>
                    <a:pt x="28" y="364"/>
                  </a:lnTo>
                  <a:lnTo>
                    <a:pt x="25" y="364"/>
                  </a:lnTo>
                  <a:lnTo>
                    <a:pt x="24" y="364"/>
                  </a:lnTo>
                  <a:lnTo>
                    <a:pt x="22" y="363"/>
                  </a:lnTo>
                  <a:lnTo>
                    <a:pt x="20" y="363"/>
                  </a:lnTo>
                  <a:lnTo>
                    <a:pt x="17" y="362"/>
                  </a:lnTo>
                  <a:lnTo>
                    <a:pt x="15" y="361"/>
                  </a:lnTo>
                  <a:lnTo>
                    <a:pt x="13" y="360"/>
                  </a:lnTo>
                  <a:lnTo>
                    <a:pt x="11" y="358"/>
                  </a:lnTo>
                  <a:lnTo>
                    <a:pt x="8" y="356"/>
                  </a:lnTo>
                  <a:lnTo>
                    <a:pt x="6" y="354"/>
                  </a:lnTo>
                  <a:lnTo>
                    <a:pt x="4" y="352"/>
                  </a:lnTo>
                  <a:lnTo>
                    <a:pt x="1" y="349"/>
                  </a:lnTo>
                  <a:lnTo>
                    <a:pt x="0" y="347"/>
                  </a:lnTo>
                  <a:lnTo>
                    <a:pt x="11" y="341"/>
                  </a:lnTo>
                  <a:lnTo>
                    <a:pt x="22" y="335"/>
                  </a:lnTo>
                  <a:lnTo>
                    <a:pt x="32" y="330"/>
                  </a:lnTo>
                  <a:lnTo>
                    <a:pt x="43" y="323"/>
                  </a:lnTo>
                  <a:lnTo>
                    <a:pt x="53" y="316"/>
                  </a:lnTo>
                  <a:lnTo>
                    <a:pt x="63" y="309"/>
                  </a:lnTo>
                  <a:lnTo>
                    <a:pt x="74" y="301"/>
                  </a:lnTo>
                  <a:lnTo>
                    <a:pt x="83" y="294"/>
                  </a:lnTo>
                  <a:lnTo>
                    <a:pt x="92" y="286"/>
                  </a:lnTo>
                  <a:lnTo>
                    <a:pt x="101" y="278"/>
                  </a:lnTo>
                  <a:lnTo>
                    <a:pt x="111" y="270"/>
                  </a:lnTo>
                  <a:lnTo>
                    <a:pt x="120" y="263"/>
                  </a:lnTo>
                  <a:lnTo>
                    <a:pt x="129" y="255"/>
                  </a:lnTo>
                  <a:lnTo>
                    <a:pt x="138" y="248"/>
                  </a:lnTo>
                  <a:lnTo>
                    <a:pt x="147" y="241"/>
                  </a:lnTo>
                  <a:lnTo>
                    <a:pt x="157" y="235"/>
                  </a:lnTo>
                  <a:lnTo>
                    <a:pt x="171" y="238"/>
                  </a:lnTo>
                  <a:lnTo>
                    <a:pt x="186" y="238"/>
                  </a:lnTo>
                  <a:lnTo>
                    <a:pt x="200" y="238"/>
                  </a:lnTo>
                  <a:lnTo>
                    <a:pt x="214" y="235"/>
                  </a:lnTo>
                  <a:lnTo>
                    <a:pt x="227" y="232"/>
                  </a:lnTo>
                  <a:lnTo>
                    <a:pt x="239" y="227"/>
                  </a:lnTo>
                  <a:lnTo>
                    <a:pt x="251" y="223"/>
                  </a:lnTo>
                  <a:lnTo>
                    <a:pt x="262" y="216"/>
                  </a:lnTo>
                  <a:lnTo>
                    <a:pt x="274" y="209"/>
                  </a:lnTo>
                  <a:lnTo>
                    <a:pt x="284" y="202"/>
                  </a:lnTo>
                  <a:lnTo>
                    <a:pt x="295" y="194"/>
                  </a:lnTo>
                  <a:lnTo>
                    <a:pt x="305" y="186"/>
                  </a:lnTo>
                  <a:lnTo>
                    <a:pt x="316" y="177"/>
                  </a:lnTo>
                  <a:lnTo>
                    <a:pt x="327" y="169"/>
                  </a:lnTo>
                  <a:lnTo>
                    <a:pt x="337" y="161"/>
                  </a:lnTo>
                  <a:lnTo>
                    <a:pt x="349" y="154"/>
                  </a:lnTo>
                  <a:lnTo>
                    <a:pt x="350" y="139"/>
                  </a:lnTo>
                  <a:lnTo>
                    <a:pt x="354" y="129"/>
                  </a:lnTo>
                  <a:lnTo>
                    <a:pt x="360" y="118"/>
                  </a:lnTo>
                  <a:lnTo>
                    <a:pt x="367" y="110"/>
                  </a:lnTo>
                  <a:lnTo>
                    <a:pt x="375" y="105"/>
                  </a:lnTo>
                  <a:lnTo>
                    <a:pt x="384" y="99"/>
                  </a:lnTo>
                  <a:lnTo>
                    <a:pt x="393" y="94"/>
                  </a:lnTo>
                  <a:lnTo>
                    <a:pt x="404" y="90"/>
                  </a:lnTo>
                  <a:lnTo>
                    <a:pt x="414" y="85"/>
                  </a:lnTo>
                  <a:lnTo>
                    <a:pt x="423" y="80"/>
                  </a:lnTo>
                  <a:lnTo>
                    <a:pt x="432" y="75"/>
                  </a:lnTo>
                  <a:lnTo>
                    <a:pt x="441" y="69"/>
                  </a:lnTo>
                  <a:lnTo>
                    <a:pt x="447" y="61"/>
                  </a:lnTo>
                  <a:lnTo>
                    <a:pt x="453" y="51"/>
                  </a:lnTo>
                  <a:lnTo>
                    <a:pt x="458" y="40"/>
                  </a:lnTo>
                  <a:lnTo>
                    <a:pt x="460" y="26"/>
                  </a:lnTo>
                  <a:lnTo>
                    <a:pt x="468" y="23"/>
                  </a:lnTo>
                  <a:lnTo>
                    <a:pt x="477" y="21"/>
                  </a:lnTo>
                  <a:lnTo>
                    <a:pt x="487" y="17"/>
                  </a:lnTo>
                  <a:lnTo>
                    <a:pt x="496" y="15"/>
                  </a:lnTo>
                  <a:lnTo>
                    <a:pt x="505" y="11"/>
                  </a:lnTo>
                  <a:lnTo>
                    <a:pt x="514" y="9"/>
                  </a:lnTo>
                  <a:lnTo>
                    <a:pt x="523" y="6"/>
                  </a:lnTo>
                  <a:lnTo>
                    <a:pt x="533" y="5"/>
                  </a:lnTo>
                  <a:lnTo>
                    <a:pt x="543" y="2"/>
                  </a:lnTo>
                  <a:lnTo>
                    <a:pt x="552" y="1"/>
                  </a:lnTo>
                  <a:lnTo>
                    <a:pt x="561" y="0"/>
                  </a:lnTo>
                  <a:lnTo>
                    <a:pt x="570" y="0"/>
                  </a:lnTo>
                  <a:lnTo>
                    <a:pt x="580" y="0"/>
                  </a:lnTo>
                  <a:lnTo>
                    <a:pt x="590" y="1"/>
                  </a:lnTo>
                  <a:lnTo>
                    <a:pt x="599" y="3"/>
                  </a:lnTo>
                  <a:lnTo>
                    <a:pt x="610" y="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2" name="Freeform 40"/>
            <p:cNvSpPr>
              <a:spLocks/>
            </p:cNvSpPr>
            <p:nvPr/>
          </p:nvSpPr>
          <p:spPr bwMode="auto">
            <a:xfrm>
              <a:off x="3718" y="1485"/>
              <a:ext cx="352" cy="480"/>
            </a:xfrm>
            <a:custGeom>
              <a:avLst/>
              <a:gdLst>
                <a:gd name="T0" fmla="*/ 24 w 1056"/>
                <a:gd name="T1" fmla="*/ 4 h 1441"/>
                <a:gd name="T2" fmla="*/ 27 w 1056"/>
                <a:gd name="T3" fmla="*/ 6 h 1441"/>
                <a:gd name="T4" fmla="*/ 26 w 1056"/>
                <a:gd name="T5" fmla="*/ 7 h 1441"/>
                <a:gd name="T6" fmla="*/ 25 w 1056"/>
                <a:gd name="T7" fmla="*/ 7 h 1441"/>
                <a:gd name="T8" fmla="*/ 27 w 1056"/>
                <a:gd name="T9" fmla="*/ 9 h 1441"/>
                <a:gd name="T10" fmla="*/ 28 w 1056"/>
                <a:gd name="T11" fmla="*/ 13 h 1441"/>
                <a:gd name="T12" fmla="*/ 28 w 1056"/>
                <a:gd name="T13" fmla="*/ 15 h 1441"/>
                <a:gd name="T14" fmla="*/ 27 w 1056"/>
                <a:gd name="T15" fmla="*/ 17 h 1441"/>
                <a:gd name="T16" fmla="*/ 25 w 1056"/>
                <a:gd name="T17" fmla="*/ 21 h 1441"/>
                <a:gd name="T18" fmla="*/ 24 w 1056"/>
                <a:gd name="T19" fmla="*/ 25 h 1441"/>
                <a:gd name="T20" fmla="*/ 26 w 1056"/>
                <a:gd name="T21" fmla="*/ 25 h 1441"/>
                <a:gd name="T22" fmla="*/ 28 w 1056"/>
                <a:gd name="T23" fmla="*/ 24 h 1441"/>
                <a:gd name="T24" fmla="*/ 29 w 1056"/>
                <a:gd name="T25" fmla="*/ 22 h 1441"/>
                <a:gd name="T26" fmla="*/ 30 w 1056"/>
                <a:gd name="T27" fmla="*/ 20 h 1441"/>
                <a:gd name="T28" fmla="*/ 31 w 1056"/>
                <a:gd name="T29" fmla="*/ 19 h 1441"/>
                <a:gd name="T30" fmla="*/ 34 w 1056"/>
                <a:gd name="T31" fmla="*/ 19 h 1441"/>
                <a:gd name="T32" fmla="*/ 35 w 1056"/>
                <a:gd name="T33" fmla="*/ 20 h 1441"/>
                <a:gd name="T34" fmla="*/ 35 w 1056"/>
                <a:gd name="T35" fmla="*/ 21 h 1441"/>
                <a:gd name="T36" fmla="*/ 37 w 1056"/>
                <a:gd name="T37" fmla="*/ 25 h 1441"/>
                <a:gd name="T38" fmla="*/ 39 w 1056"/>
                <a:gd name="T39" fmla="*/ 30 h 1441"/>
                <a:gd name="T40" fmla="*/ 39 w 1056"/>
                <a:gd name="T41" fmla="*/ 32 h 1441"/>
                <a:gd name="T42" fmla="*/ 38 w 1056"/>
                <a:gd name="T43" fmla="*/ 34 h 1441"/>
                <a:gd name="T44" fmla="*/ 37 w 1056"/>
                <a:gd name="T45" fmla="*/ 34 h 1441"/>
                <a:gd name="T46" fmla="*/ 37 w 1056"/>
                <a:gd name="T47" fmla="*/ 35 h 1441"/>
                <a:gd name="T48" fmla="*/ 36 w 1056"/>
                <a:gd name="T49" fmla="*/ 37 h 1441"/>
                <a:gd name="T50" fmla="*/ 35 w 1056"/>
                <a:gd name="T51" fmla="*/ 38 h 1441"/>
                <a:gd name="T52" fmla="*/ 35 w 1056"/>
                <a:gd name="T53" fmla="*/ 39 h 1441"/>
                <a:gd name="T54" fmla="*/ 35 w 1056"/>
                <a:gd name="T55" fmla="*/ 42 h 1441"/>
                <a:gd name="T56" fmla="*/ 33 w 1056"/>
                <a:gd name="T57" fmla="*/ 46 h 1441"/>
                <a:gd name="T58" fmla="*/ 32 w 1056"/>
                <a:gd name="T59" fmla="*/ 49 h 1441"/>
                <a:gd name="T60" fmla="*/ 24 w 1056"/>
                <a:gd name="T61" fmla="*/ 51 h 1441"/>
                <a:gd name="T62" fmla="*/ 21 w 1056"/>
                <a:gd name="T63" fmla="*/ 51 h 1441"/>
                <a:gd name="T64" fmla="*/ 21 w 1056"/>
                <a:gd name="T65" fmla="*/ 51 h 1441"/>
                <a:gd name="T66" fmla="*/ 14 w 1056"/>
                <a:gd name="T67" fmla="*/ 52 h 1441"/>
                <a:gd name="T68" fmla="*/ 4 w 1056"/>
                <a:gd name="T69" fmla="*/ 53 h 1441"/>
                <a:gd name="T70" fmla="*/ 3 w 1056"/>
                <a:gd name="T71" fmla="*/ 52 h 1441"/>
                <a:gd name="T72" fmla="*/ 4 w 1056"/>
                <a:gd name="T73" fmla="*/ 50 h 1441"/>
                <a:gd name="T74" fmla="*/ 5 w 1056"/>
                <a:gd name="T75" fmla="*/ 44 h 1441"/>
                <a:gd name="T76" fmla="*/ 4 w 1056"/>
                <a:gd name="T77" fmla="*/ 36 h 1441"/>
                <a:gd name="T78" fmla="*/ 2 w 1056"/>
                <a:gd name="T79" fmla="*/ 32 h 1441"/>
                <a:gd name="T80" fmla="*/ 1 w 1056"/>
                <a:gd name="T81" fmla="*/ 30 h 1441"/>
                <a:gd name="T82" fmla="*/ 1 w 1056"/>
                <a:gd name="T83" fmla="*/ 27 h 1441"/>
                <a:gd name="T84" fmla="*/ 0 w 1056"/>
                <a:gd name="T85" fmla="*/ 23 h 1441"/>
                <a:gd name="T86" fmla="*/ 1 w 1056"/>
                <a:gd name="T87" fmla="*/ 18 h 1441"/>
                <a:gd name="T88" fmla="*/ 2 w 1056"/>
                <a:gd name="T89" fmla="*/ 13 h 1441"/>
                <a:gd name="T90" fmla="*/ 4 w 1056"/>
                <a:gd name="T91" fmla="*/ 11 h 1441"/>
                <a:gd name="T92" fmla="*/ 6 w 1056"/>
                <a:gd name="T93" fmla="*/ 9 h 1441"/>
                <a:gd name="T94" fmla="*/ 6 w 1056"/>
                <a:gd name="T95" fmla="*/ 11 h 1441"/>
                <a:gd name="T96" fmla="*/ 7 w 1056"/>
                <a:gd name="T97" fmla="*/ 14 h 1441"/>
                <a:gd name="T98" fmla="*/ 8 w 1056"/>
                <a:gd name="T99" fmla="*/ 11 h 1441"/>
                <a:gd name="T100" fmla="*/ 8 w 1056"/>
                <a:gd name="T101" fmla="*/ 8 h 1441"/>
                <a:gd name="T102" fmla="*/ 10 w 1056"/>
                <a:gd name="T103" fmla="*/ 6 h 1441"/>
                <a:gd name="T104" fmla="*/ 11 w 1056"/>
                <a:gd name="T105" fmla="*/ 4 h 1441"/>
                <a:gd name="T106" fmla="*/ 10 w 1056"/>
                <a:gd name="T107" fmla="*/ 2 h 1441"/>
                <a:gd name="T108" fmla="*/ 11 w 1056"/>
                <a:gd name="T109" fmla="*/ 1 h 1441"/>
                <a:gd name="T110" fmla="*/ 13 w 1056"/>
                <a:gd name="T111" fmla="*/ 0 h 1441"/>
                <a:gd name="T112" fmla="*/ 15 w 1056"/>
                <a:gd name="T113" fmla="*/ 1 h 1441"/>
                <a:gd name="T114" fmla="*/ 17 w 1056"/>
                <a:gd name="T115" fmla="*/ 1 h 1441"/>
                <a:gd name="T116" fmla="*/ 19 w 1056"/>
                <a:gd name="T117" fmla="*/ 2 h 1441"/>
                <a:gd name="T118" fmla="*/ 20 w 1056"/>
                <a:gd name="T119" fmla="*/ 2 h 1441"/>
                <a:gd name="T120" fmla="*/ 21 w 1056"/>
                <a:gd name="T121" fmla="*/ 3 h 144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56"/>
                <a:gd name="T184" fmla="*/ 0 h 1441"/>
                <a:gd name="T185" fmla="*/ 1056 w 1056"/>
                <a:gd name="T186" fmla="*/ 1441 h 144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56" h="1441">
                  <a:moveTo>
                    <a:pt x="578" y="73"/>
                  </a:moveTo>
                  <a:lnTo>
                    <a:pt x="590" y="77"/>
                  </a:lnTo>
                  <a:lnTo>
                    <a:pt x="603" y="81"/>
                  </a:lnTo>
                  <a:lnTo>
                    <a:pt x="615" y="84"/>
                  </a:lnTo>
                  <a:lnTo>
                    <a:pt x="627" y="87"/>
                  </a:lnTo>
                  <a:lnTo>
                    <a:pt x="639" y="91"/>
                  </a:lnTo>
                  <a:lnTo>
                    <a:pt x="650" y="93"/>
                  </a:lnTo>
                  <a:lnTo>
                    <a:pt x="661" y="98"/>
                  </a:lnTo>
                  <a:lnTo>
                    <a:pt x="672" y="101"/>
                  </a:lnTo>
                  <a:lnTo>
                    <a:pt x="681" y="106"/>
                  </a:lnTo>
                  <a:lnTo>
                    <a:pt x="690" y="111"/>
                  </a:lnTo>
                  <a:lnTo>
                    <a:pt x="698" y="119"/>
                  </a:lnTo>
                  <a:lnTo>
                    <a:pt x="705" y="127"/>
                  </a:lnTo>
                  <a:lnTo>
                    <a:pt x="711" y="138"/>
                  </a:lnTo>
                  <a:lnTo>
                    <a:pt x="715" y="149"/>
                  </a:lnTo>
                  <a:lnTo>
                    <a:pt x="719" y="163"/>
                  </a:lnTo>
                  <a:lnTo>
                    <a:pt x="721" y="179"/>
                  </a:lnTo>
                  <a:lnTo>
                    <a:pt x="719" y="179"/>
                  </a:lnTo>
                  <a:lnTo>
                    <a:pt x="716" y="179"/>
                  </a:lnTo>
                  <a:lnTo>
                    <a:pt x="713" y="179"/>
                  </a:lnTo>
                  <a:lnTo>
                    <a:pt x="711" y="179"/>
                  </a:lnTo>
                  <a:lnTo>
                    <a:pt x="707" y="179"/>
                  </a:lnTo>
                  <a:lnTo>
                    <a:pt x="704" y="180"/>
                  </a:lnTo>
                  <a:lnTo>
                    <a:pt x="700" y="180"/>
                  </a:lnTo>
                  <a:lnTo>
                    <a:pt x="697" y="181"/>
                  </a:lnTo>
                  <a:lnTo>
                    <a:pt x="693" y="181"/>
                  </a:lnTo>
                  <a:lnTo>
                    <a:pt x="690" y="183"/>
                  </a:lnTo>
                  <a:lnTo>
                    <a:pt x="687" y="184"/>
                  </a:lnTo>
                  <a:lnTo>
                    <a:pt x="684" y="185"/>
                  </a:lnTo>
                  <a:lnTo>
                    <a:pt x="681" y="186"/>
                  </a:lnTo>
                  <a:lnTo>
                    <a:pt x="680" y="187"/>
                  </a:lnTo>
                  <a:lnTo>
                    <a:pt x="677" y="188"/>
                  </a:lnTo>
                  <a:lnTo>
                    <a:pt x="677" y="191"/>
                  </a:lnTo>
                  <a:lnTo>
                    <a:pt x="681" y="194"/>
                  </a:lnTo>
                  <a:lnTo>
                    <a:pt x="685" y="199"/>
                  </a:lnTo>
                  <a:lnTo>
                    <a:pt x="690" y="204"/>
                  </a:lnTo>
                  <a:lnTo>
                    <a:pt x="697" y="211"/>
                  </a:lnTo>
                  <a:lnTo>
                    <a:pt x="704" y="221"/>
                  </a:lnTo>
                  <a:lnTo>
                    <a:pt x="712" y="230"/>
                  </a:lnTo>
                  <a:lnTo>
                    <a:pt x="720" y="241"/>
                  </a:lnTo>
                  <a:lnTo>
                    <a:pt x="727" y="253"/>
                  </a:lnTo>
                  <a:lnTo>
                    <a:pt x="734" y="264"/>
                  </a:lnTo>
                  <a:lnTo>
                    <a:pt x="741" y="277"/>
                  </a:lnTo>
                  <a:lnTo>
                    <a:pt x="745" y="289"/>
                  </a:lnTo>
                  <a:lnTo>
                    <a:pt x="750" y="302"/>
                  </a:lnTo>
                  <a:lnTo>
                    <a:pt x="752" y="316"/>
                  </a:lnTo>
                  <a:lnTo>
                    <a:pt x="752" y="328"/>
                  </a:lnTo>
                  <a:lnTo>
                    <a:pt x="751" y="341"/>
                  </a:lnTo>
                  <a:lnTo>
                    <a:pt x="750" y="350"/>
                  </a:lnTo>
                  <a:lnTo>
                    <a:pt x="751" y="360"/>
                  </a:lnTo>
                  <a:lnTo>
                    <a:pt x="751" y="369"/>
                  </a:lnTo>
                  <a:lnTo>
                    <a:pt x="752" y="377"/>
                  </a:lnTo>
                  <a:lnTo>
                    <a:pt x="752" y="385"/>
                  </a:lnTo>
                  <a:lnTo>
                    <a:pt x="753" y="393"/>
                  </a:lnTo>
                  <a:lnTo>
                    <a:pt x="753" y="400"/>
                  </a:lnTo>
                  <a:lnTo>
                    <a:pt x="754" y="408"/>
                  </a:lnTo>
                  <a:lnTo>
                    <a:pt x="753" y="414"/>
                  </a:lnTo>
                  <a:lnTo>
                    <a:pt x="753" y="420"/>
                  </a:lnTo>
                  <a:lnTo>
                    <a:pt x="751" y="427"/>
                  </a:lnTo>
                  <a:lnTo>
                    <a:pt x="749" y="433"/>
                  </a:lnTo>
                  <a:lnTo>
                    <a:pt x="745" y="439"/>
                  </a:lnTo>
                  <a:lnTo>
                    <a:pt x="741" y="446"/>
                  </a:lnTo>
                  <a:lnTo>
                    <a:pt x="735" y="451"/>
                  </a:lnTo>
                  <a:lnTo>
                    <a:pt x="728" y="457"/>
                  </a:lnTo>
                  <a:lnTo>
                    <a:pt x="728" y="473"/>
                  </a:lnTo>
                  <a:lnTo>
                    <a:pt x="726" y="488"/>
                  </a:lnTo>
                  <a:lnTo>
                    <a:pt x="721" y="502"/>
                  </a:lnTo>
                  <a:lnTo>
                    <a:pt x="713" y="516"/>
                  </a:lnTo>
                  <a:lnTo>
                    <a:pt x="704" y="530"/>
                  </a:lnTo>
                  <a:lnTo>
                    <a:pt x="695" y="542"/>
                  </a:lnTo>
                  <a:lnTo>
                    <a:pt x="684" y="555"/>
                  </a:lnTo>
                  <a:lnTo>
                    <a:pt x="674" y="567"/>
                  </a:lnTo>
                  <a:lnTo>
                    <a:pt x="664" y="580"/>
                  </a:lnTo>
                  <a:lnTo>
                    <a:pt x="656" y="593"/>
                  </a:lnTo>
                  <a:lnTo>
                    <a:pt x="649" y="607"/>
                  </a:lnTo>
                  <a:lnTo>
                    <a:pt x="644" y="620"/>
                  </a:lnTo>
                  <a:lnTo>
                    <a:pt x="643" y="635"/>
                  </a:lnTo>
                  <a:lnTo>
                    <a:pt x="645" y="650"/>
                  </a:lnTo>
                  <a:lnTo>
                    <a:pt x="651" y="667"/>
                  </a:lnTo>
                  <a:lnTo>
                    <a:pt x="661" y="686"/>
                  </a:lnTo>
                  <a:lnTo>
                    <a:pt x="668" y="687"/>
                  </a:lnTo>
                  <a:lnTo>
                    <a:pt x="676" y="689"/>
                  </a:lnTo>
                  <a:lnTo>
                    <a:pt x="683" y="689"/>
                  </a:lnTo>
                  <a:lnTo>
                    <a:pt x="689" y="689"/>
                  </a:lnTo>
                  <a:lnTo>
                    <a:pt x="695" y="688"/>
                  </a:lnTo>
                  <a:lnTo>
                    <a:pt x="700" y="687"/>
                  </a:lnTo>
                  <a:lnTo>
                    <a:pt x="706" y="685"/>
                  </a:lnTo>
                  <a:lnTo>
                    <a:pt x="711" y="682"/>
                  </a:lnTo>
                  <a:lnTo>
                    <a:pt x="715" y="679"/>
                  </a:lnTo>
                  <a:lnTo>
                    <a:pt x="721" y="675"/>
                  </a:lnTo>
                  <a:lnTo>
                    <a:pt x="726" y="672"/>
                  </a:lnTo>
                  <a:lnTo>
                    <a:pt x="731" y="667"/>
                  </a:lnTo>
                  <a:lnTo>
                    <a:pt x="736" y="663"/>
                  </a:lnTo>
                  <a:lnTo>
                    <a:pt x="742" y="658"/>
                  </a:lnTo>
                  <a:lnTo>
                    <a:pt x="749" y="652"/>
                  </a:lnTo>
                  <a:lnTo>
                    <a:pt x="756" y="648"/>
                  </a:lnTo>
                  <a:lnTo>
                    <a:pt x="760" y="646"/>
                  </a:lnTo>
                  <a:lnTo>
                    <a:pt x="765" y="643"/>
                  </a:lnTo>
                  <a:lnTo>
                    <a:pt x="768" y="639"/>
                  </a:lnTo>
                  <a:lnTo>
                    <a:pt x="772" y="634"/>
                  </a:lnTo>
                  <a:lnTo>
                    <a:pt x="775" y="627"/>
                  </a:lnTo>
                  <a:lnTo>
                    <a:pt x="777" y="620"/>
                  </a:lnTo>
                  <a:lnTo>
                    <a:pt x="779" y="612"/>
                  </a:lnTo>
                  <a:lnTo>
                    <a:pt x="781" y="604"/>
                  </a:lnTo>
                  <a:lnTo>
                    <a:pt x="782" y="596"/>
                  </a:lnTo>
                  <a:lnTo>
                    <a:pt x="783" y="587"/>
                  </a:lnTo>
                  <a:lnTo>
                    <a:pt x="784" y="579"/>
                  </a:lnTo>
                  <a:lnTo>
                    <a:pt x="787" y="571"/>
                  </a:lnTo>
                  <a:lnTo>
                    <a:pt x="789" y="564"/>
                  </a:lnTo>
                  <a:lnTo>
                    <a:pt x="790" y="557"/>
                  </a:lnTo>
                  <a:lnTo>
                    <a:pt x="793" y="551"/>
                  </a:lnTo>
                  <a:lnTo>
                    <a:pt x="797" y="547"/>
                  </a:lnTo>
                  <a:lnTo>
                    <a:pt x="804" y="543"/>
                  </a:lnTo>
                  <a:lnTo>
                    <a:pt x="811" y="540"/>
                  </a:lnTo>
                  <a:lnTo>
                    <a:pt x="818" y="536"/>
                  </a:lnTo>
                  <a:lnTo>
                    <a:pt x="825" y="532"/>
                  </a:lnTo>
                  <a:lnTo>
                    <a:pt x="830" y="526"/>
                  </a:lnTo>
                  <a:lnTo>
                    <a:pt x="837" y="522"/>
                  </a:lnTo>
                  <a:lnTo>
                    <a:pt x="843" y="516"/>
                  </a:lnTo>
                  <a:lnTo>
                    <a:pt x="849" y="511"/>
                  </a:lnTo>
                  <a:lnTo>
                    <a:pt x="854" y="508"/>
                  </a:lnTo>
                  <a:lnTo>
                    <a:pt x="860" y="504"/>
                  </a:lnTo>
                  <a:lnTo>
                    <a:pt x="867" y="501"/>
                  </a:lnTo>
                  <a:lnTo>
                    <a:pt x="874" y="500"/>
                  </a:lnTo>
                  <a:lnTo>
                    <a:pt x="881" y="501"/>
                  </a:lnTo>
                  <a:lnTo>
                    <a:pt x="888" y="502"/>
                  </a:lnTo>
                  <a:lnTo>
                    <a:pt x="896" y="505"/>
                  </a:lnTo>
                  <a:lnTo>
                    <a:pt x="905" y="512"/>
                  </a:lnTo>
                  <a:lnTo>
                    <a:pt x="912" y="515"/>
                  </a:lnTo>
                  <a:lnTo>
                    <a:pt x="919" y="518"/>
                  </a:lnTo>
                  <a:lnTo>
                    <a:pt x="925" y="520"/>
                  </a:lnTo>
                  <a:lnTo>
                    <a:pt x="929" y="524"/>
                  </a:lnTo>
                  <a:lnTo>
                    <a:pt x="934" y="526"/>
                  </a:lnTo>
                  <a:lnTo>
                    <a:pt x="937" y="528"/>
                  </a:lnTo>
                  <a:lnTo>
                    <a:pt x="939" y="532"/>
                  </a:lnTo>
                  <a:lnTo>
                    <a:pt x="942" y="534"/>
                  </a:lnTo>
                  <a:lnTo>
                    <a:pt x="944" y="538"/>
                  </a:lnTo>
                  <a:lnTo>
                    <a:pt x="945" y="541"/>
                  </a:lnTo>
                  <a:lnTo>
                    <a:pt x="946" y="544"/>
                  </a:lnTo>
                  <a:lnTo>
                    <a:pt x="948" y="548"/>
                  </a:lnTo>
                  <a:lnTo>
                    <a:pt x="949" y="553"/>
                  </a:lnTo>
                  <a:lnTo>
                    <a:pt x="950" y="558"/>
                  </a:lnTo>
                  <a:lnTo>
                    <a:pt x="951" y="564"/>
                  </a:lnTo>
                  <a:lnTo>
                    <a:pt x="952" y="571"/>
                  </a:lnTo>
                  <a:lnTo>
                    <a:pt x="961" y="581"/>
                  </a:lnTo>
                  <a:lnTo>
                    <a:pt x="971" y="593"/>
                  </a:lnTo>
                  <a:lnTo>
                    <a:pt x="977" y="607"/>
                  </a:lnTo>
                  <a:lnTo>
                    <a:pt x="984" y="620"/>
                  </a:lnTo>
                  <a:lnTo>
                    <a:pt x="990" y="635"/>
                  </a:lnTo>
                  <a:lnTo>
                    <a:pt x="995" y="650"/>
                  </a:lnTo>
                  <a:lnTo>
                    <a:pt x="999" y="667"/>
                  </a:lnTo>
                  <a:lnTo>
                    <a:pt x="1003" y="683"/>
                  </a:lnTo>
                  <a:lnTo>
                    <a:pt x="1007" y="701"/>
                  </a:lnTo>
                  <a:lnTo>
                    <a:pt x="1011" y="717"/>
                  </a:lnTo>
                  <a:lnTo>
                    <a:pt x="1015" y="734"/>
                  </a:lnTo>
                  <a:lnTo>
                    <a:pt x="1021" y="750"/>
                  </a:lnTo>
                  <a:lnTo>
                    <a:pt x="1027" y="766"/>
                  </a:lnTo>
                  <a:lnTo>
                    <a:pt x="1034" y="782"/>
                  </a:lnTo>
                  <a:lnTo>
                    <a:pt x="1042" y="796"/>
                  </a:lnTo>
                  <a:lnTo>
                    <a:pt x="1052" y="811"/>
                  </a:lnTo>
                  <a:lnTo>
                    <a:pt x="1052" y="818"/>
                  </a:lnTo>
                  <a:lnTo>
                    <a:pt x="1052" y="825"/>
                  </a:lnTo>
                  <a:lnTo>
                    <a:pt x="1053" y="833"/>
                  </a:lnTo>
                  <a:lnTo>
                    <a:pt x="1053" y="841"/>
                  </a:lnTo>
                  <a:lnTo>
                    <a:pt x="1054" y="848"/>
                  </a:lnTo>
                  <a:lnTo>
                    <a:pt x="1056" y="856"/>
                  </a:lnTo>
                  <a:lnTo>
                    <a:pt x="1056" y="863"/>
                  </a:lnTo>
                  <a:lnTo>
                    <a:pt x="1056" y="871"/>
                  </a:lnTo>
                  <a:lnTo>
                    <a:pt x="1054" y="878"/>
                  </a:lnTo>
                  <a:lnTo>
                    <a:pt x="1053" y="885"/>
                  </a:lnTo>
                  <a:lnTo>
                    <a:pt x="1051" y="890"/>
                  </a:lnTo>
                  <a:lnTo>
                    <a:pt x="1049" y="897"/>
                  </a:lnTo>
                  <a:lnTo>
                    <a:pt x="1045" y="902"/>
                  </a:lnTo>
                  <a:lnTo>
                    <a:pt x="1040" y="908"/>
                  </a:lnTo>
                  <a:lnTo>
                    <a:pt x="1034" y="911"/>
                  </a:lnTo>
                  <a:lnTo>
                    <a:pt x="1027" y="916"/>
                  </a:lnTo>
                  <a:lnTo>
                    <a:pt x="1026" y="916"/>
                  </a:lnTo>
                  <a:lnTo>
                    <a:pt x="1023" y="916"/>
                  </a:lnTo>
                  <a:lnTo>
                    <a:pt x="1022" y="916"/>
                  </a:lnTo>
                  <a:lnTo>
                    <a:pt x="1020" y="916"/>
                  </a:lnTo>
                  <a:lnTo>
                    <a:pt x="1018" y="916"/>
                  </a:lnTo>
                  <a:lnTo>
                    <a:pt x="1015" y="916"/>
                  </a:lnTo>
                  <a:lnTo>
                    <a:pt x="1013" y="916"/>
                  </a:lnTo>
                  <a:lnTo>
                    <a:pt x="1011" y="916"/>
                  </a:lnTo>
                  <a:lnTo>
                    <a:pt x="1008" y="916"/>
                  </a:lnTo>
                  <a:lnTo>
                    <a:pt x="1006" y="916"/>
                  </a:lnTo>
                  <a:lnTo>
                    <a:pt x="1004" y="916"/>
                  </a:lnTo>
                  <a:lnTo>
                    <a:pt x="1003" y="916"/>
                  </a:lnTo>
                  <a:lnTo>
                    <a:pt x="1000" y="916"/>
                  </a:lnTo>
                  <a:lnTo>
                    <a:pt x="998" y="924"/>
                  </a:lnTo>
                  <a:lnTo>
                    <a:pt x="997" y="933"/>
                  </a:lnTo>
                  <a:lnTo>
                    <a:pt x="996" y="941"/>
                  </a:lnTo>
                  <a:lnTo>
                    <a:pt x="996" y="949"/>
                  </a:lnTo>
                  <a:lnTo>
                    <a:pt x="995" y="958"/>
                  </a:lnTo>
                  <a:lnTo>
                    <a:pt x="994" y="966"/>
                  </a:lnTo>
                  <a:lnTo>
                    <a:pt x="992" y="974"/>
                  </a:lnTo>
                  <a:lnTo>
                    <a:pt x="991" y="981"/>
                  </a:lnTo>
                  <a:lnTo>
                    <a:pt x="989" y="989"/>
                  </a:lnTo>
                  <a:lnTo>
                    <a:pt x="985" y="996"/>
                  </a:lnTo>
                  <a:lnTo>
                    <a:pt x="982" y="1002"/>
                  </a:lnTo>
                  <a:lnTo>
                    <a:pt x="977" y="1007"/>
                  </a:lnTo>
                  <a:lnTo>
                    <a:pt x="972" y="1013"/>
                  </a:lnTo>
                  <a:lnTo>
                    <a:pt x="966" y="1018"/>
                  </a:lnTo>
                  <a:lnTo>
                    <a:pt x="958" y="1022"/>
                  </a:lnTo>
                  <a:lnTo>
                    <a:pt x="949" y="1026"/>
                  </a:lnTo>
                  <a:lnTo>
                    <a:pt x="942" y="1024"/>
                  </a:lnTo>
                  <a:lnTo>
                    <a:pt x="937" y="1024"/>
                  </a:lnTo>
                  <a:lnTo>
                    <a:pt x="936" y="1025"/>
                  </a:lnTo>
                  <a:lnTo>
                    <a:pt x="935" y="1027"/>
                  </a:lnTo>
                  <a:lnTo>
                    <a:pt x="936" y="1032"/>
                  </a:lnTo>
                  <a:lnTo>
                    <a:pt x="938" y="1036"/>
                  </a:lnTo>
                  <a:lnTo>
                    <a:pt x="941" y="1042"/>
                  </a:lnTo>
                  <a:lnTo>
                    <a:pt x="944" y="1048"/>
                  </a:lnTo>
                  <a:lnTo>
                    <a:pt x="948" y="1055"/>
                  </a:lnTo>
                  <a:lnTo>
                    <a:pt x="951" y="1060"/>
                  </a:lnTo>
                  <a:lnTo>
                    <a:pt x="954" y="1067"/>
                  </a:lnTo>
                  <a:lnTo>
                    <a:pt x="957" y="1073"/>
                  </a:lnTo>
                  <a:lnTo>
                    <a:pt x="958" y="1078"/>
                  </a:lnTo>
                  <a:lnTo>
                    <a:pt x="959" y="1082"/>
                  </a:lnTo>
                  <a:lnTo>
                    <a:pt x="958" y="1084"/>
                  </a:lnTo>
                  <a:lnTo>
                    <a:pt x="956" y="1087"/>
                  </a:lnTo>
                  <a:lnTo>
                    <a:pt x="951" y="1099"/>
                  </a:lnTo>
                  <a:lnTo>
                    <a:pt x="946" y="1113"/>
                  </a:lnTo>
                  <a:lnTo>
                    <a:pt x="942" y="1128"/>
                  </a:lnTo>
                  <a:lnTo>
                    <a:pt x="937" y="1143"/>
                  </a:lnTo>
                  <a:lnTo>
                    <a:pt x="931" y="1158"/>
                  </a:lnTo>
                  <a:lnTo>
                    <a:pt x="926" y="1173"/>
                  </a:lnTo>
                  <a:lnTo>
                    <a:pt x="920" y="1189"/>
                  </a:lnTo>
                  <a:lnTo>
                    <a:pt x="915" y="1205"/>
                  </a:lnTo>
                  <a:lnTo>
                    <a:pt x="910" y="1221"/>
                  </a:lnTo>
                  <a:lnTo>
                    <a:pt x="905" y="1237"/>
                  </a:lnTo>
                  <a:lnTo>
                    <a:pt x="902" y="1252"/>
                  </a:lnTo>
                  <a:lnTo>
                    <a:pt x="898" y="1268"/>
                  </a:lnTo>
                  <a:lnTo>
                    <a:pt x="896" y="1283"/>
                  </a:lnTo>
                  <a:lnTo>
                    <a:pt x="893" y="1298"/>
                  </a:lnTo>
                  <a:lnTo>
                    <a:pt x="893" y="1312"/>
                  </a:lnTo>
                  <a:lnTo>
                    <a:pt x="895" y="1327"/>
                  </a:lnTo>
                  <a:lnTo>
                    <a:pt x="890" y="1327"/>
                  </a:lnTo>
                  <a:lnTo>
                    <a:pt x="880" y="1329"/>
                  </a:lnTo>
                  <a:lnTo>
                    <a:pt x="862" y="1333"/>
                  </a:lnTo>
                  <a:lnTo>
                    <a:pt x="842" y="1336"/>
                  </a:lnTo>
                  <a:lnTo>
                    <a:pt x="816" y="1341"/>
                  </a:lnTo>
                  <a:lnTo>
                    <a:pt x="788" y="1346"/>
                  </a:lnTo>
                  <a:lnTo>
                    <a:pt x="757" y="1352"/>
                  </a:lnTo>
                  <a:lnTo>
                    <a:pt x="726" y="1359"/>
                  </a:lnTo>
                  <a:lnTo>
                    <a:pt x="695" y="1365"/>
                  </a:lnTo>
                  <a:lnTo>
                    <a:pt x="664" y="1371"/>
                  </a:lnTo>
                  <a:lnTo>
                    <a:pt x="635" y="1376"/>
                  </a:lnTo>
                  <a:lnTo>
                    <a:pt x="610" y="1381"/>
                  </a:lnTo>
                  <a:lnTo>
                    <a:pt x="589" y="1384"/>
                  </a:lnTo>
                  <a:lnTo>
                    <a:pt x="572" y="1388"/>
                  </a:lnTo>
                  <a:lnTo>
                    <a:pt x="561" y="1390"/>
                  </a:lnTo>
                  <a:lnTo>
                    <a:pt x="558" y="1391"/>
                  </a:lnTo>
                  <a:lnTo>
                    <a:pt x="557" y="1390"/>
                  </a:lnTo>
                  <a:lnTo>
                    <a:pt x="557" y="1389"/>
                  </a:lnTo>
                  <a:lnTo>
                    <a:pt x="557" y="1388"/>
                  </a:lnTo>
                  <a:lnTo>
                    <a:pt x="557" y="1385"/>
                  </a:lnTo>
                  <a:lnTo>
                    <a:pt x="557" y="1384"/>
                  </a:lnTo>
                  <a:lnTo>
                    <a:pt x="555" y="1382"/>
                  </a:lnTo>
                  <a:lnTo>
                    <a:pt x="555" y="1381"/>
                  </a:lnTo>
                  <a:lnTo>
                    <a:pt x="555" y="1379"/>
                  </a:lnTo>
                  <a:lnTo>
                    <a:pt x="554" y="1376"/>
                  </a:lnTo>
                  <a:lnTo>
                    <a:pt x="554" y="1375"/>
                  </a:lnTo>
                  <a:lnTo>
                    <a:pt x="554" y="1373"/>
                  </a:lnTo>
                  <a:lnTo>
                    <a:pt x="554" y="1372"/>
                  </a:lnTo>
                  <a:lnTo>
                    <a:pt x="554" y="1371"/>
                  </a:lnTo>
                  <a:lnTo>
                    <a:pt x="530" y="1375"/>
                  </a:lnTo>
                  <a:lnTo>
                    <a:pt x="503" y="1380"/>
                  </a:lnTo>
                  <a:lnTo>
                    <a:pt x="475" y="1385"/>
                  </a:lnTo>
                  <a:lnTo>
                    <a:pt x="444" y="1390"/>
                  </a:lnTo>
                  <a:lnTo>
                    <a:pt x="413" y="1396"/>
                  </a:lnTo>
                  <a:lnTo>
                    <a:pt x="380" y="1400"/>
                  </a:lnTo>
                  <a:lnTo>
                    <a:pt x="346" y="1405"/>
                  </a:lnTo>
                  <a:lnTo>
                    <a:pt x="312" y="1410"/>
                  </a:lnTo>
                  <a:lnTo>
                    <a:pt x="277" y="1414"/>
                  </a:lnTo>
                  <a:lnTo>
                    <a:pt x="242" y="1419"/>
                  </a:lnTo>
                  <a:lnTo>
                    <a:pt x="207" y="1422"/>
                  </a:lnTo>
                  <a:lnTo>
                    <a:pt x="174" y="1427"/>
                  </a:lnTo>
                  <a:lnTo>
                    <a:pt x="140" y="1430"/>
                  </a:lnTo>
                  <a:lnTo>
                    <a:pt x="109" y="1434"/>
                  </a:lnTo>
                  <a:lnTo>
                    <a:pt x="78" y="1437"/>
                  </a:lnTo>
                  <a:lnTo>
                    <a:pt x="51" y="1441"/>
                  </a:lnTo>
                  <a:lnTo>
                    <a:pt x="54" y="1429"/>
                  </a:lnTo>
                  <a:lnTo>
                    <a:pt x="59" y="1420"/>
                  </a:lnTo>
                  <a:lnTo>
                    <a:pt x="62" y="1412"/>
                  </a:lnTo>
                  <a:lnTo>
                    <a:pt x="67" y="1405"/>
                  </a:lnTo>
                  <a:lnTo>
                    <a:pt x="71" y="1399"/>
                  </a:lnTo>
                  <a:lnTo>
                    <a:pt x="76" y="1393"/>
                  </a:lnTo>
                  <a:lnTo>
                    <a:pt x="81" y="1389"/>
                  </a:lnTo>
                  <a:lnTo>
                    <a:pt x="85" y="1384"/>
                  </a:lnTo>
                  <a:lnTo>
                    <a:pt x="89" y="1379"/>
                  </a:lnTo>
                  <a:lnTo>
                    <a:pt x="92" y="1373"/>
                  </a:lnTo>
                  <a:lnTo>
                    <a:pt x="96" y="1367"/>
                  </a:lnTo>
                  <a:lnTo>
                    <a:pt x="98" y="1360"/>
                  </a:lnTo>
                  <a:lnTo>
                    <a:pt x="99" y="1353"/>
                  </a:lnTo>
                  <a:lnTo>
                    <a:pt x="100" y="1344"/>
                  </a:lnTo>
                  <a:lnTo>
                    <a:pt x="100" y="1334"/>
                  </a:lnTo>
                  <a:lnTo>
                    <a:pt x="99" y="1322"/>
                  </a:lnTo>
                  <a:lnTo>
                    <a:pt x="103" y="1307"/>
                  </a:lnTo>
                  <a:lnTo>
                    <a:pt x="108" y="1289"/>
                  </a:lnTo>
                  <a:lnTo>
                    <a:pt x="114" y="1269"/>
                  </a:lnTo>
                  <a:lnTo>
                    <a:pt x="121" y="1248"/>
                  </a:lnTo>
                  <a:lnTo>
                    <a:pt x="128" y="1223"/>
                  </a:lnTo>
                  <a:lnTo>
                    <a:pt x="134" y="1198"/>
                  </a:lnTo>
                  <a:lnTo>
                    <a:pt x="138" y="1172"/>
                  </a:lnTo>
                  <a:lnTo>
                    <a:pt x="143" y="1144"/>
                  </a:lnTo>
                  <a:lnTo>
                    <a:pt x="145" y="1117"/>
                  </a:lnTo>
                  <a:lnTo>
                    <a:pt x="145" y="1088"/>
                  </a:lnTo>
                  <a:lnTo>
                    <a:pt x="143" y="1060"/>
                  </a:lnTo>
                  <a:lnTo>
                    <a:pt x="137" y="1033"/>
                  </a:lnTo>
                  <a:lnTo>
                    <a:pt x="129" y="1006"/>
                  </a:lnTo>
                  <a:lnTo>
                    <a:pt x="116" y="982"/>
                  </a:lnTo>
                  <a:lnTo>
                    <a:pt x="100" y="958"/>
                  </a:lnTo>
                  <a:lnTo>
                    <a:pt x="81" y="937"/>
                  </a:lnTo>
                  <a:lnTo>
                    <a:pt x="76" y="926"/>
                  </a:lnTo>
                  <a:lnTo>
                    <a:pt x="73" y="914"/>
                  </a:lnTo>
                  <a:lnTo>
                    <a:pt x="68" y="904"/>
                  </a:lnTo>
                  <a:lnTo>
                    <a:pt x="65" y="893"/>
                  </a:lnTo>
                  <a:lnTo>
                    <a:pt x="61" y="882"/>
                  </a:lnTo>
                  <a:lnTo>
                    <a:pt x="57" y="873"/>
                  </a:lnTo>
                  <a:lnTo>
                    <a:pt x="53" y="864"/>
                  </a:lnTo>
                  <a:lnTo>
                    <a:pt x="50" y="855"/>
                  </a:lnTo>
                  <a:lnTo>
                    <a:pt x="45" y="845"/>
                  </a:lnTo>
                  <a:lnTo>
                    <a:pt x="40" y="837"/>
                  </a:lnTo>
                  <a:lnTo>
                    <a:pt x="37" y="831"/>
                  </a:lnTo>
                  <a:lnTo>
                    <a:pt x="32" y="824"/>
                  </a:lnTo>
                  <a:lnTo>
                    <a:pt x="27" y="817"/>
                  </a:lnTo>
                  <a:lnTo>
                    <a:pt x="22" y="811"/>
                  </a:lnTo>
                  <a:lnTo>
                    <a:pt x="16" y="805"/>
                  </a:lnTo>
                  <a:lnTo>
                    <a:pt x="12" y="802"/>
                  </a:lnTo>
                  <a:lnTo>
                    <a:pt x="21" y="789"/>
                  </a:lnTo>
                  <a:lnTo>
                    <a:pt x="27" y="777"/>
                  </a:lnTo>
                  <a:lnTo>
                    <a:pt x="29" y="765"/>
                  </a:lnTo>
                  <a:lnTo>
                    <a:pt x="28" y="754"/>
                  </a:lnTo>
                  <a:lnTo>
                    <a:pt x="25" y="743"/>
                  </a:lnTo>
                  <a:lnTo>
                    <a:pt x="21" y="732"/>
                  </a:lnTo>
                  <a:lnTo>
                    <a:pt x="15" y="720"/>
                  </a:lnTo>
                  <a:lnTo>
                    <a:pt x="11" y="709"/>
                  </a:lnTo>
                  <a:lnTo>
                    <a:pt x="6" y="696"/>
                  </a:lnTo>
                  <a:lnTo>
                    <a:pt x="1" y="683"/>
                  </a:lnTo>
                  <a:lnTo>
                    <a:pt x="0" y="671"/>
                  </a:lnTo>
                  <a:lnTo>
                    <a:pt x="0" y="657"/>
                  </a:lnTo>
                  <a:lnTo>
                    <a:pt x="4" y="643"/>
                  </a:lnTo>
                  <a:lnTo>
                    <a:pt x="11" y="628"/>
                  </a:lnTo>
                  <a:lnTo>
                    <a:pt x="22" y="612"/>
                  </a:lnTo>
                  <a:lnTo>
                    <a:pt x="39" y="596"/>
                  </a:lnTo>
                  <a:lnTo>
                    <a:pt x="42" y="584"/>
                  </a:lnTo>
                  <a:lnTo>
                    <a:pt x="43" y="570"/>
                  </a:lnTo>
                  <a:lnTo>
                    <a:pt x="43" y="554"/>
                  </a:lnTo>
                  <a:lnTo>
                    <a:pt x="42" y="536"/>
                  </a:lnTo>
                  <a:lnTo>
                    <a:pt x="40" y="518"/>
                  </a:lnTo>
                  <a:lnTo>
                    <a:pt x="38" y="499"/>
                  </a:lnTo>
                  <a:lnTo>
                    <a:pt x="37" y="479"/>
                  </a:lnTo>
                  <a:lnTo>
                    <a:pt x="35" y="459"/>
                  </a:lnTo>
                  <a:lnTo>
                    <a:pt x="35" y="440"/>
                  </a:lnTo>
                  <a:lnTo>
                    <a:pt x="35" y="422"/>
                  </a:lnTo>
                  <a:lnTo>
                    <a:pt x="36" y="403"/>
                  </a:lnTo>
                  <a:lnTo>
                    <a:pt x="39" y="386"/>
                  </a:lnTo>
                  <a:lnTo>
                    <a:pt x="45" y="371"/>
                  </a:lnTo>
                  <a:lnTo>
                    <a:pt x="53" y="357"/>
                  </a:lnTo>
                  <a:lnTo>
                    <a:pt x="63" y="346"/>
                  </a:lnTo>
                  <a:lnTo>
                    <a:pt x="78" y="338"/>
                  </a:lnTo>
                  <a:lnTo>
                    <a:pt x="81" y="332"/>
                  </a:lnTo>
                  <a:lnTo>
                    <a:pt x="84" y="326"/>
                  </a:lnTo>
                  <a:lnTo>
                    <a:pt x="89" y="320"/>
                  </a:lnTo>
                  <a:lnTo>
                    <a:pt x="93" y="315"/>
                  </a:lnTo>
                  <a:lnTo>
                    <a:pt x="98" y="310"/>
                  </a:lnTo>
                  <a:lnTo>
                    <a:pt x="104" y="304"/>
                  </a:lnTo>
                  <a:lnTo>
                    <a:pt x="111" y="297"/>
                  </a:lnTo>
                  <a:lnTo>
                    <a:pt x="116" y="292"/>
                  </a:lnTo>
                  <a:lnTo>
                    <a:pt x="122" y="285"/>
                  </a:lnTo>
                  <a:lnTo>
                    <a:pt x="129" y="278"/>
                  </a:lnTo>
                  <a:lnTo>
                    <a:pt x="135" y="271"/>
                  </a:lnTo>
                  <a:lnTo>
                    <a:pt x="142" y="263"/>
                  </a:lnTo>
                  <a:lnTo>
                    <a:pt x="147" y="255"/>
                  </a:lnTo>
                  <a:lnTo>
                    <a:pt x="152" y="246"/>
                  </a:lnTo>
                  <a:lnTo>
                    <a:pt x="158" y="237"/>
                  </a:lnTo>
                  <a:lnTo>
                    <a:pt x="162" y="226"/>
                  </a:lnTo>
                  <a:lnTo>
                    <a:pt x="168" y="230"/>
                  </a:lnTo>
                  <a:lnTo>
                    <a:pt x="171" y="237"/>
                  </a:lnTo>
                  <a:lnTo>
                    <a:pt x="174" y="247"/>
                  </a:lnTo>
                  <a:lnTo>
                    <a:pt x="175" y="260"/>
                  </a:lnTo>
                  <a:lnTo>
                    <a:pt x="174" y="273"/>
                  </a:lnTo>
                  <a:lnTo>
                    <a:pt x="174" y="287"/>
                  </a:lnTo>
                  <a:lnTo>
                    <a:pt x="173" y="302"/>
                  </a:lnTo>
                  <a:lnTo>
                    <a:pt x="171" y="317"/>
                  </a:lnTo>
                  <a:lnTo>
                    <a:pt x="170" y="331"/>
                  </a:lnTo>
                  <a:lnTo>
                    <a:pt x="171" y="345"/>
                  </a:lnTo>
                  <a:lnTo>
                    <a:pt x="173" y="355"/>
                  </a:lnTo>
                  <a:lnTo>
                    <a:pt x="175" y="363"/>
                  </a:lnTo>
                  <a:lnTo>
                    <a:pt x="178" y="368"/>
                  </a:lnTo>
                  <a:lnTo>
                    <a:pt x="185" y="370"/>
                  </a:lnTo>
                  <a:lnTo>
                    <a:pt x="194" y="366"/>
                  </a:lnTo>
                  <a:lnTo>
                    <a:pt x="206" y="360"/>
                  </a:lnTo>
                  <a:lnTo>
                    <a:pt x="208" y="354"/>
                  </a:lnTo>
                  <a:lnTo>
                    <a:pt x="209" y="346"/>
                  </a:lnTo>
                  <a:lnTo>
                    <a:pt x="212" y="338"/>
                  </a:lnTo>
                  <a:lnTo>
                    <a:pt x="213" y="328"/>
                  </a:lnTo>
                  <a:lnTo>
                    <a:pt x="213" y="318"/>
                  </a:lnTo>
                  <a:lnTo>
                    <a:pt x="214" y="307"/>
                  </a:lnTo>
                  <a:lnTo>
                    <a:pt x="214" y="295"/>
                  </a:lnTo>
                  <a:lnTo>
                    <a:pt x="215" y="284"/>
                  </a:lnTo>
                  <a:lnTo>
                    <a:pt x="215" y="271"/>
                  </a:lnTo>
                  <a:lnTo>
                    <a:pt x="214" y="260"/>
                  </a:lnTo>
                  <a:lnTo>
                    <a:pt x="214" y="247"/>
                  </a:lnTo>
                  <a:lnTo>
                    <a:pt x="214" y="235"/>
                  </a:lnTo>
                  <a:lnTo>
                    <a:pt x="214" y="224"/>
                  </a:lnTo>
                  <a:lnTo>
                    <a:pt x="214" y="214"/>
                  </a:lnTo>
                  <a:lnTo>
                    <a:pt x="214" y="203"/>
                  </a:lnTo>
                  <a:lnTo>
                    <a:pt x="214" y="195"/>
                  </a:lnTo>
                  <a:lnTo>
                    <a:pt x="217" y="187"/>
                  </a:lnTo>
                  <a:lnTo>
                    <a:pt x="223" y="181"/>
                  </a:lnTo>
                  <a:lnTo>
                    <a:pt x="230" y="176"/>
                  </a:lnTo>
                  <a:lnTo>
                    <a:pt x="239" y="170"/>
                  </a:lnTo>
                  <a:lnTo>
                    <a:pt x="249" y="165"/>
                  </a:lnTo>
                  <a:lnTo>
                    <a:pt x="259" y="161"/>
                  </a:lnTo>
                  <a:lnTo>
                    <a:pt x="268" y="157"/>
                  </a:lnTo>
                  <a:lnTo>
                    <a:pt x="277" y="153"/>
                  </a:lnTo>
                  <a:lnTo>
                    <a:pt x="285" y="148"/>
                  </a:lnTo>
                  <a:lnTo>
                    <a:pt x="291" y="142"/>
                  </a:lnTo>
                  <a:lnTo>
                    <a:pt x="296" y="137"/>
                  </a:lnTo>
                  <a:lnTo>
                    <a:pt x="297" y="131"/>
                  </a:lnTo>
                  <a:lnTo>
                    <a:pt x="296" y="124"/>
                  </a:lnTo>
                  <a:lnTo>
                    <a:pt x="290" y="116"/>
                  </a:lnTo>
                  <a:lnTo>
                    <a:pt x="281" y="107"/>
                  </a:lnTo>
                  <a:lnTo>
                    <a:pt x="268" y="98"/>
                  </a:lnTo>
                  <a:lnTo>
                    <a:pt x="267" y="91"/>
                  </a:lnTo>
                  <a:lnTo>
                    <a:pt x="267" y="85"/>
                  </a:lnTo>
                  <a:lnTo>
                    <a:pt x="267" y="79"/>
                  </a:lnTo>
                  <a:lnTo>
                    <a:pt x="268" y="72"/>
                  </a:lnTo>
                  <a:lnTo>
                    <a:pt x="270" y="67"/>
                  </a:lnTo>
                  <a:lnTo>
                    <a:pt x="272" y="61"/>
                  </a:lnTo>
                  <a:lnTo>
                    <a:pt x="275" y="55"/>
                  </a:lnTo>
                  <a:lnTo>
                    <a:pt x="277" y="49"/>
                  </a:lnTo>
                  <a:lnTo>
                    <a:pt x="281" y="44"/>
                  </a:lnTo>
                  <a:lnTo>
                    <a:pt x="283" y="38"/>
                  </a:lnTo>
                  <a:lnTo>
                    <a:pt x="286" y="33"/>
                  </a:lnTo>
                  <a:lnTo>
                    <a:pt x="290" y="27"/>
                  </a:lnTo>
                  <a:lnTo>
                    <a:pt x="293" y="23"/>
                  </a:lnTo>
                  <a:lnTo>
                    <a:pt x="296" y="17"/>
                  </a:lnTo>
                  <a:lnTo>
                    <a:pt x="298" y="13"/>
                  </a:lnTo>
                  <a:lnTo>
                    <a:pt x="301" y="9"/>
                  </a:lnTo>
                  <a:lnTo>
                    <a:pt x="306" y="5"/>
                  </a:lnTo>
                  <a:lnTo>
                    <a:pt x="312" y="1"/>
                  </a:lnTo>
                  <a:lnTo>
                    <a:pt x="317" y="0"/>
                  </a:lnTo>
                  <a:lnTo>
                    <a:pt x="324" y="0"/>
                  </a:lnTo>
                  <a:lnTo>
                    <a:pt x="331" y="0"/>
                  </a:lnTo>
                  <a:lnTo>
                    <a:pt x="338" y="2"/>
                  </a:lnTo>
                  <a:lnTo>
                    <a:pt x="346" y="3"/>
                  </a:lnTo>
                  <a:lnTo>
                    <a:pt x="354" y="7"/>
                  </a:lnTo>
                  <a:lnTo>
                    <a:pt x="361" y="9"/>
                  </a:lnTo>
                  <a:lnTo>
                    <a:pt x="369" y="13"/>
                  </a:lnTo>
                  <a:lnTo>
                    <a:pt x="376" y="16"/>
                  </a:lnTo>
                  <a:lnTo>
                    <a:pt x="383" y="19"/>
                  </a:lnTo>
                  <a:lnTo>
                    <a:pt x="390" y="23"/>
                  </a:lnTo>
                  <a:lnTo>
                    <a:pt x="396" y="25"/>
                  </a:lnTo>
                  <a:lnTo>
                    <a:pt x="401" y="27"/>
                  </a:lnTo>
                  <a:lnTo>
                    <a:pt x="407" y="30"/>
                  </a:lnTo>
                  <a:lnTo>
                    <a:pt x="415" y="26"/>
                  </a:lnTo>
                  <a:lnTo>
                    <a:pt x="423" y="24"/>
                  </a:lnTo>
                  <a:lnTo>
                    <a:pt x="431" y="24"/>
                  </a:lnTo>
                  <a:lnTo>
                    <a:pt x="439" y="23"/>
                  </a:lnTo>
                  <a:lnTo>
                    <a:pt x="446" y="24"/>
                  </a:lnTo>
                  <a:lnTo>
                    <a:pt x="453" y="25"/>
                  </a:lnTo>
                  <a:lnTo>
                    <a:pt x="459" y="26"/>
                  </a:lnTo>
                  <a:lnTo>
                    <a:pt x="466" y="30"/>
                  </a:lnTo>
                  <a:lnTo>
                    <a:pt x="472" y="32"/>
                  </a:lnTo>
                  <a:lnTo>
                    <a:pt x="477" y="36"/>
                  </a:lnTo>
                  <a:lnTo>
                    <a:pt x="483" y="40"/>
                  </a:lnTo>
                  <a:lnTo>
                    <a:pt x="489" y="45"/>
                  </a:lnTo>
                  <a:lnTo>
                    <a:pt x="495" y="49"/>
                  </a:lnTo>
                  <a:lnTo>
                    <a:pt x="500" y="54"/>
                  </a:lnTo>
                  <a:lnTo>
                    <a:pt x="505" y="60"/>
                  </a:lnTo>
                  <a:lnTo>
                    <a:pt x="512" y="65"/>
                  </a:lnTo>
                  <a:lnTo>
                    <a:pt x="513" y="65"/>
                  </a:lnTo>
                  <a:lnTo>
                    <a:pt x="514" y="65"/>
                  </a:lnTo>
                  <a:lnTo>
                    <a:pt x="518" y="65"/>
                  </a:lnTo>
                  <a:lnTo>
                    <a:pt x="520" y="65"/>
                  </a:lnTo>
                  <a:lnTo>
                    <a:pt x="523" y="65"/>
                  </a:lnTo>
                  <a:lnTo>
                    <a:pt x="528" y="67"/>
                  </a:lnTo>
                  <a:lnTo>
                    <a:pt x="532" y="67"/>
                  </a:lnTo>
                  <a:lnTo>
                    <a:pt x="537" y="68"/>
                  </a:lnTo>
                  <a:lnTo>
                    <a:pt x="543" y="68"/>
                  </a:lnTo>
                  <a:lnTo>
                    <a:pt x="549" y="69"/>
                  </a:lnTo>
                  <a:lnTo>
                    <a:pt x="554" y="69"/>
                  </a:lnTo>
                  <a:lnTo>
                    <a:pt x="560" y="70"/>
                  </a:lnTo>
                  <a:lnTo>
                    <a:pt x="566" y="71"/>
                  </a:lnTo>
                  <a:lnTo>
                    <a:pt x="572" y="72"/>
                  </a:lnTo>
                  <a:lnTo>
                    <a:pt x="578" y="7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3" name="Freeform 41"/>
            <p:cNvSpPr>
              <a:spLocks/>
            </p:cNvSpPr>
            <p:nvPr/>
          </p:nvSpPr>
          <p:spPr bwMode="auto">
            <a:xfrm>
              <a:off x="4831" y="1547"/>
              <a:ext cx="312" cy="151"/>
            </a:xfrm>
            <a:custGeom>
              <a:avLst/>
              <a:gdLst>
                <a:gd name="T0" fmla="*/ 31 w 937"/>
                <a:gd name="T1" fmla="*/ 13 h 453"/>
                <a:gd name="T2" fmla="*/ 30 w 937"/>
                <a:gd name="T3" fmla="*/ 14 h 453"/>
                <a:gd name="T4" fmla="*/ 30 w 937"/>
                <a:gd name="T5" fmla="*/ 15 h 453"/>
                <a:gd name="T6" fmla="*/ 29 w 937"/>
                <a:gd name="T7" fmla="*/ 15 h 453"/>
                <a:gd name="T8" fmla="*/ 29 w 937"/>
                <a:gd name="T9" fmla="*/ 14 h 453"/>
                <a:gd name="T10" fmla="*/ 28 w 937"/>
                <a:gd name="T11" fmla="*/ 13 h 453"/>
                <a:gd name="T12" fmla="*/ 28 w 937"/>
                <a:gd name="T13" fmla="*/ 12 h 453"/>
                <a:gd name="T14" fmla="*/ 28 w 937"/>
                <a:gd name="T15" fmla="*/ 11 h 453"/>
                <a:gd name="T16" fmla="*/ 27 w 937"/>
                <a:gd name="T17" fmla="*/ 13 h 453"/>
                <a:gd name="T18" fmla="*/ 25 w 937"/>
                <a:gd name="T19" fmla="*/ 15 h 453"/>
                <a:gd name="T20" fmla="*/ 24 w 937"/>
                <a:gd name="T21" fmla="*/ 17 h 453"/>
                <a:gd name="T22" fmla="*/ 23 w 937"/>
                <a:gd name="T23" fmla="*/ 15 h 453"/>
                <a:gd name="T24" fmla="*/ 22 w 937"/>
                <a:gd name="T25" fmla="*/ 13 h 453"/>
                <a:gd name="T26" fmla="*/ 20 w 937"/>
                <a:gd name="T27" fmla="*/ 12 h 453"/>
                <a:gd name="T28" fmla="*/ 19 w 937"/>
                <a:gd name="T29" fmla="*/ 11 h 453"/>
                <a:gd name="T30" fmla="*/ 16 w 937"/>
                <a:gd name="T31" fmla="*/ 12 h 453"/>
                <a:gd name="T32" fmla="*/ 14 w 937"/>
                <a:gd name="T33" fmla="*/ 13 h 453"/>
                <a:gd name="T34" fmla="*/ 10 w 937"/>
                <a:gd name="T35" fmla="*/ 14 h 453"/>
                <a:gd name="T36" fmla="*/ 8 w 937"/>
                <a:gd name="T37" fmla="*/ 15 h 453"/>
                <a:gd name="T38" fmla="*/ 8 w 937"/>
                <a:gd name="T39" fmla="*/ 15 h 453"/>
                <a:gd name="T40" fmla="*/ 8 w 937"/>
                <a:gd name="T41" fmla="*/ 16 h 453"/>
                <a:gd name="T42" fmla="*/ 7 w 937"/>
                <a:gd name="T43" fmla="*/ 16 h 453"/>
                <a:gd name="T44" fmla="*/ 7 w 937"/>
                <a:gd name="T45" fmla="*/ 16 h 453"/>
                <a:gd name="T46" fmla="*/ 6 w 937"/>
                <a:gd name="T47" fmla="*/ 15 h 453"/>
                <a:gd name="T48" fmla="*/ 5 w 937"/>
                <a:gd name="T49" fmla="*/ 16 h 453"/>
                <a:gd name="T50" fmla="*/ 2 w 937"/>
                <a:gd name="T51" fmla="*/ 16 h 453"/>
                <a:gd name="T52" fmla="*/ 1 w 937"/>
                <a:gd name="T53" fmla="*/ 16 h 453"/>
                <a:gd name="T54" fmla="*/ 0 w 937"/>
                <a:gd name="T55" fmla="*/ 12 h 453"/>
                <a:gd name="T56" fmla="*/ 0 w 937"/>
                <a:gd name="T57" fmla="*/ 8 h 453"/>
                <a:gd name="T58" fmla="*/ 1 w 937"/>
                <a:gd name="T59" fmla="*/ 6 h 453"/>
                <a:gd name="T60" fmla="*/ 5 w 937"/>
                <a:gd name="T61" fmla="*/ 5 h 453"/>
                <a:gd name="T62" fmla="*/ 7 w 937"/>
                <a:gd name="T63" fmla="*/ 5 h 453"/>
                <a:gd name="T64" fmla="*/ 10 w 937"/>
                <a:gd name="T65" fmla="*/ 4 h 453"/>
                <a:gd name="T66" fmla="*/ 15 w 937"/>
                <a:gd name="T67" fmla="*/ 3 h 453"/>
                <a:gd name="T68" fmla="*/ 18 w 937"/>
                <a:gd name="T69" fmla="*/ 2 h 453"/>
                <a:gd name="T70" fmla="*/ 18 w 937"/>
                <a:gd name="T71" fmla="*/ 3 h 453"/>
                <a:gd name="T72" fmla="*/ 19 w 937"/>
                <a:gd name="T73" fmla="*/ 3 h 453"/>
                <a:gd name="T74" fmla="*/ 19 w 937"/>
                <a:gd name="T75" fmla="*/ 3 h 453"/>
                <a:gd name="T76" fmla="*/ 20 w 937"/>
                <a:gd name="T77" fmla="*/ 2 h 453"/>
                <a:gd name="T78" fmla="*/ 20 w 937"/>
                <a:gd name="T79" fmla="*/ 2 h 453"/>
                <a:gd name="T80" fmla="*/ 21 w 937"/>
                <a:gd name="T81" fmla="*/ 2 h 453"/>
                <a:gd name="T82" fmla="*/ 22 w 937"/>
                <a:gd name="T83" fmla="*/ 1 h 453"/>
                <a:gd name="T84" fmla="*/ 24 w 937"/>
                <a:gd name="T85" fmla="*/ 0 h 453"/>
                <a:gd name="T86" fmla="*/ 24 w 937"/>
                <a:gd name="T87" fmla="*/ 2 h 453"/>
                <a:gd name="T88" fmla="*/ 24 w 937"/>
                <a:gd name="T89" fmla="*/ 4 h 453"/>
                <a:gd name="T90" fmla="*/ 26 w 937"/>
                <a:gd name="T91" fmla="*/ 6 h 453"/>
                <a:gd name="T92" fmla="*/ 28 w 937"/>
                <a:gd name="T93" fmla="*/ 10 h 453"/>
                <a:gd name="T94" fmla="*/ 31 w 937"/>
                <a:gd name="T95" fmla="*/ 11 h 453"/>
                <a:gd name="T96" fmla="*/ 32 w 937"/>
                <a:gd name="T97" fmla="*/ 11 h 453"/>
                <a:gd name="T98" fmla="*/ 33 w 937"/>
                <a:gd name="T99" fmla="*/ 9 h 453"/>
                <a:gd name="T100" fmla="*/ 34 w 937"/>
                <a:gd name="T101" fmla="*/ 9 h 453"/>
                <a:gd name="T102" fmla="*/ 34 w 937"/>
                <a:gd name="T103" fmla="*/ 9 h 453"/>
                <a:gd name="T104" fmla="*/ 34 w 937"/>
                <a:gd name="T105" fmla="*/ 9 h 453"/>
                <a:gd name="T106" fmla="*/ 34 w 937"/>
                <a:gd name="T107" fmla="*/ 11 h 453"/>
                <a:gd name="T108" fmla="*/ 33 w 937"/>
                <a:gd name="T109" fmla="*/ 12 h 453"/>
                <a:gd name="T110" fmla="*/ 31 w 937"/>
                <a:gd name="T111" fmla="*/ 13 h 45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37"/>
                <a:gd name="T169" fmla="*/ 0 h 453"/>
                <a:gd name="T170" fmla="*/ 937 w 937"/>
                <a:gd name="T171" fmla="*/ 453 h 45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37" h="453">
                  <a:moveTo>
                    <a:pt x="841" y="346"/>
                  </a:moveTo>
                  <a:lnTo>
                    <a:pt x="839" y="349"/>
                  </a:lnTo>
                  <a:lnTo>
                    <a:pt x="836" y="353"/>
                  </a:lnTo>
                  <a:lnTo>
                    <a:pt x="833" y="356"/>
                  </a:lnTo>
                  <a:lnTo>
                    <a:pt x="831" y="359"/>
                  </a:lnTo>
                  <a:lnTo>
                    <a:pt x="829" y="363"/>
                  </a:lnTo>
                  <a:lnTo>
                    <a:pt x="825" y="366"/>
                  </a:lnTo>
                  <a:lnTo>
                    <a:pt x="823" y="370"/>
                  </a:lnTo>
                  <a:lnTo>
                    <a:pt x="821" y="373"/>
                  </a:lnTo>
                  <a:lnTo>
                    <a:pt x="817" y="377"/>
                  </a:lnTo>
                  <a:lnTo>
                    <a:pt x="815" y="380"/>
                  </a:lnTo>
                  <a:lnTo>
                    <a:pt x="813" y="384"/>
                  </a:lnTo>
                  <a:lnTo>
                    <a:pt x="810" y="387"/>
                  </a:lnTo>
                  <a:lnTo>
                    <a:pt x="808" y="391"/>
                  </a:lnTo>
                  <a:lnTo>
                    <a:pt x="807" y="394"/>
                  </a:lnTo>
                  <a:lnTo>
                    <a:pt x="806" y="397"/>
                  </a:lnTo>
                  <a:lnTo>
                    <a:pt x="805" y="401"/>
                  </a:lnTo>
                  <a:lnTo>
                    <a:pt x="800" y="402"/>
                  </a:lnTo>
                  <a:lnTo>
                    <a:pt x="795" y="402"/>
                  </a:lnTo>
                  <a:lnTo>
                    <a:pt x="792" y="402"/>
                  </a:lnTo>
                  <a:lnTo>
                    <a:pt x="788" y="402"/>
                  </a:lnTo>
                  <a:lnTo>
                    <a:pt x="786" y="401"/>
                  </a:lnTo>
                  <a:lnTo>
                    <a:pt x="783" y="399"/>
                  </a:lnTo>
                  <a:lnTo>
                    <a:pt x="780" y="396"/>
                  </a:lnTo>
                  <a:lnTo>
                    <a:pt x="778" y="394"/>
                  </a:lnTo>
                  <a:lnTo>
                    <a:pt x="777" y="392"/>
                  </a:lnTo>
                  <a:lnTo>
                    <a:pt x="775" y="388"/>
                  </a:lnTo>
                  <a:lnTo>
                    <a:pt x="774" y="385"/>
                  </a:lnTo>
                  <a:lnTo>
                    <a:pt x="772" y="381"/>
                  </a:lnTo>
                  <a:lnTo>
                    <a:pt x="771" y="378"/>
                  </a:lnTo>
                  <a:lnTo>
                    <a:pt x="771" y="374"/>
                  </a:lnTo>
                  <a:lnTo>
                    <a:pt x="770" y="371"/>
                  </a:lnTo>
                  <a:lnTo>
                    <a:pt x="770" y="369"/>
                  </a:lnTo>
                  <a:lnTo>
                    <a:pt x="769" y="365"/>
                  </a:lnTo>
                  <a:lnTo>
                    <a:pt x="768" y="362"/>
                  </a:lnTo>
                  <a:lnTo>
                    <a:pt x="768" y="357"/>
                  </a:lnTo>
                  <a:lnTo>
                    <a:pt x="768" y="353"/>
                  </a:lnTo>
                  <a:lnTo>
                    <a:pt x="768" y="347"/>
                  </a:lnTo>
                  <a:lnTo>
                    <a:pt x="768" y="342"/>
                  </a:lnTo>
                  <a:lnTo>
                    <a:pt x="768" y="337"/>
                  </a:lnTo>
                  <a:lnTo>
                    <a:pt x="768" y="331"/>
                  </a:lnTo>
                  <a:lnTo>
                    <a:pt x="767" y="325"/>
                  </a:lnTo>
                  <a:lnTo>
                    <a:pt x="767" y="319"/>
                  </a:lnTo>
                  <a:lnTo>
                    <a:pt x="765" y="315"/>
                  </a:lnTo>
                  <a:lnTo>
                    <a:pt x="764" y="309"/>
                  </a:lnTo>
                  <a:lnTo>
                    <a:pt x="763" y="305"/>
                  </a:lnTo>
                  <a:lnTo>
                    <a:pt x="761" y="301"/>
                  </a:lnTo>
                  <a:lnTo>
                    <a:pt x="757" y="299"/>
                  </a:lnTo>
                  <a:lnTo>
                    <a:pt x="755" y="296"/>
                  </a:lnTo>
                  <a:lnTo>
                    <a:pt x="753" y="303"/>
                  </a:lnTo>
                  <a:lnTo>
                    <a:pt x="749" y="312"/>
                  </a:lnTo>
                  <a:lnTo>
                    <a:pt x="744" y="323"/>
                  </a:lnTo>
                  <a:lnTo>
                    <a:pt x="737" y="332"/>
                  </a:lnTo>
                  <a:lnTo>
                    <a:pt x="730" y="343"/>
                  </a:lnTo>
                  <a:lnTo>
                    <a:pt x="721" y="354"/>
                  </a:lnTo>
                  <a:lnTo>
                    <a:pt x="713" y="365"/>
                  </a:lnTo>
                  <a:lnTo>
                    <a:pt x="703" y="377"/>
                  </a:lnTo>
                  <a:lnTo>
                    <a:pt x="693" y="387"/>
                  </a:lnTo>
                  <a:lnTo>
                    <a:pt x="685" y="399"/>
                  </a:lnTo>
                  <a:lnTo>
                    <a:pt x="676" y="409"/>
                  </a:lnTo>
                  <a:lnTo>
                    <a:pt x="669" y="419"/>
                  </a:lnTo>
                  <a:lnTo>
                    <a:pt x="662" y="428"/>
                  </a:lnTo>
                  <a:lnTo>
                    <a:pt x="656" y="438"/>
                  </a:lnTo>
                  <a:lnTo>
                    <a:pt x="653" y="446"/>
                  </a:lnTo>
                  <a:lnTo>
                    <a:pt x="652" y="453"/>
                  </a:lnTo>
                  <a:lnTo>
                    <a:pt x="647" y="453"/>
                  </a:lnTo>
                  <a:lnTo>
                    <a:pt x="642" y="451"/>
                  </a:lnTo>
                  <a:lnTo>
                    <a:pt x="638" y="447"/>
                  </a:lnTo>
                  <a:lnTo>
                    <a:pt x="633" y="441"/>
                  </a:lnTo>
                  <a:lnTo>
                    <a:pt x="629" y="433"/>
                  </a:lnTo>
                  <a:lnTo>
                    <a:pt x="625" y="424"/>
                  </a:lnTo>
                  <a:lnTo>
                    <a:pt x="621" y="413"/>
                  </a:lnTo>
                  <a:lnTo>
                    <a:pt x="616" y="402"/>
                  </a:lnTo>
                  <a:lnTo>
                    <a:pt x="610" y="391"/>
                  </a:lnTo>
                  <a:lnTo>
                    <a:pt x="606" y="378"/>
                  </a:lnTo>
                  <a:lnTo>
                    <a:pt x="600" y="366"/>
                  </a:lnTo>
                  <a:lnTo>
                    <a:pt x="595" y="355"/>
                  </a:lnTo>
                  <a:lnTo>
                    <a:pt x="590" y="345"/>
                  </a:lnTo>
                  <a:lnTo>
                    <a:pt x="583" y="335"/>
                  </a:lnTo>
                  <a:lnTo>
                    <a:pt x="577" y="327"/>
                  </a:lnTo>
                  <a:lnTo>
                    <a:pt x="570" y="322"/>
                  </a:lnTo>
                  <a:lnTo>
                    <a:pt x="564" y="319"/>
                  </a:lnTo>
                  <a:lnTo>
                    <a:pt x="559" y="317"/>
                  </a:lnTo>
                  <a:lnTo>
                    <a:pt x="553" y="315"/>
                  </a:lnTo>
                  <a:lnTo>
                    <a:pt x="546" y="311"/>
                  </a:lnTo>
                  <a:lnTo>
                    <a:pt x="539" y="308"/>
                  </a:lnTo>
                  <a:lnTo>
                    <a:pt x="532" y="305"/>
                  </a:lnTo>
                  <a:lnTo>
                    <a:pt x="524" y="302"/>
                  </a:lnTo>
                  <a:lnTo>
                    <a:pt x="515" y="300"/>
                  </a:lnTo>
                  <a:lnTo>
                    <a:pt x="506" y="299"/>
                  </a:lnTo>
                  <a:lnTo>
                    <a:pt x="496" y="299"/>
                  </a:lnTo>
                  <a:lnTo>
                    <a:pt x="486" y="299"/>
                  </a:lnTo>
                  <a:lnTo>
                    <a:pt x="476" y="301"/>
                  </a:lnTo>
                  <a:lnTo>
                    <a:pt x="465" y="304"/>
                  </a:lnTo>
                  <a:lnTo>
                    <a:pt x="454" y="310"/>
                  </a:lnTo>
                  <a:lnTo>
                    <a:pt x="442" y="317"/>
                  </a:lnTo>
                  <a:lnTo>
                    <a:pt x="431" y="327"/>
                  </a:lnTo>
                  <a:lnTo>
                    <a:pt x="427" y="327"/>
                  </a:lnTo>
                  <a:lnTo>
                    <a:pt x="421" y="330"/>
                  </a:lnTo>
                  <a:lnTo>
                    <a:pt x="410" y="333"/>
                  </a:lnTo>
                  <a:lnTo>
                    <a:pt x="396" y="338"/>
                  </a:lnTo>
                  <a:lnTo>
                    <a:pt x="379" y="343"/>
                  </a:lnTo>
                  <a:lnTo>
                    <a:pt x="361" y="349"/>
                  </a:lnTo>
                  <a:lnTo>
                    <a:pt x="341" y="355"/>
                  </a:lnTo>
                  <a:lnTo>
                    <a:pt x="321" y="362"/>
                  </a:lnTo>
                  <a:lnTo>
                    <a:pt x="300" y="369"/>
                  </a:lnTo>
                  <a:lnTo>
                    <a:pt x="280" y="374"/>
                  </a:lnTo>
                  <a:lnTo>
                    <a:pt x="262" y="380"/>
                  </a:lnTo>
                  <a:lnTo>
                    <a:pt x="245" y="386"/>
                  </a:lnTo>
                  <a:lnTo>
                    <a:pt x="231" y="391"/>
                  </a:lnTo>
                  <a:lnTo>
                    <a:pt x="221" y="394"/>
                  </a:lnTo>
                  <a:lnTo>
                    <a:pt x="214" y="396"/>
                  </a:lnTo>
                  <a:lnTo>
                    <a:pt x="211" y="397"/>
                  </a:lnTo>
                  <a:lnTo>
                    <a:pt x="210" y="399"/>
                  </a:lnTo>
                  <a:lnTo>
                    <a:pt x="209" y="401"/>
                  </a:lnTo>
                  <a:lnTo>
                    <a:pt x="209" y="403"/>
                  </a:lnTo>
                  <a:lnTo>
                    <a:pt x="209" y="405"/>
                  </a:lnTo>
                  <a:lnTo>
                    <a:pt x="209" y="409"/>
                  </a:lnTo>
                  <a:lnTo>
                    <a:pt x="210" y="411"/>
                  </a:lnTo>
                  <a:lnTo>
                    <a:pt x="210" y="413"/>
                  </a:lnTo>
                  <a:lnTo>
                    <a:pt x="210" y="416"/>
                  </a:lnTo>
                  <a:lnTo>
                    <a:pt x="210" y="418"/>
                  </a:lnTo>
                  <a:lnTo>
                    <a:pt x="210" y="420"/>
                  </a:lnTo>
                  <a:lnTo>
                    <a:pt x="209" y="422"/>
                  </a:lnTo>
                  <a:lnTo>
                    <a:pt x="209" y="424"/>
                  </a:lnTo>
                  <a:lnTo>
                    <a:pt x="207" y="425"/>
                  </a:lnTo>
                  <a:lnTo>
                    <a:pt x="206" y="426"/>
                  </a:lnTo>
                  <a:lnTo>
                    <a:pt x="202" y="426"/>
                  </a:lnTo>
                  <a:lnTo>
                    <a:pt x="200" y="427"/>
                  </a:lnTo>
                  <a:lnTo>
                    <a:pt x="196" y="427"/>
                  </a:lnTo>
                  <a:lnTo>
                    <a:pt x="195" y="427"/>
                  </a:lnTo>
                  <a:lnTo>
                    <a:pt x="193" y="428"/>
                  </a:lnTo>
                  <a:lnTo>
                    <a:pt x="191" y="427"/>
                  </a:lnTo>
                  <a:lnTo>
                    <a:pt x="188" y="427"/>
                  </a:lnTo>
                  <a:lnTo>
                    <a:pt x="187" y="427"/>
                  </a:lnTo>
                  <a:lnTo>
                    <a:pt x="185" y="426"/>
                  </a:lnTo>
                  <a:lnTo>
                    <a:pt x="184" y="425"/>
                  </a:lnTo>
                  <a:lnTo>
                    <a:pt x="181" y="424"/>
                  </a:lnTo>
                  <a:lnTo>
                    <a:pt x="180" y="423"/>
                  </a:lnTo>
                  <a:lnTo>
                    <a:pt x="179" y="420"/>
                  </a:lnTo>
                  <a:lnTo>
                    <a:pt x="178" y="419"/>
                  </a:lnTo>
                  <a:lnTo>
                    <a:pt x="177" y="417"/>
                  </a:lnTo>
                  <a:lnTo>
                    <a:pt x="175" y="416"/>
                  </a:lnTo>
                  <a:lnTo>
                    <a:pt x="173" y="413"/>
                  </a:lnTo>
                  <a:lnTo>
                    <a:pt x="173" y="412"/>
                  </a:lnTo>
                  <a:lnTo>
                    <a:pt x="171" y="412"/>
                  </a:lnTo>
                  <a:lnTo>
                    <a:pt x="166" y="413"/>
                  </a:lnTo>
                  <a:lnTo>
                    <a:pt x="160" y="416"/>
                  </a:lnTo>
                  <a:lnTo>
                    <a:pt x="150" y="418"/>
                  </a:lnTo>
                  <a:lnTo>
                    <a:pt x="139" y="422"/>
                  </a:lnTo>
                  <a:lnTo>
                    <a:pt x="127" y="425"/>
                  </a:lnTo>
                  <a:lnTo>
                    <a:pt x="114" y="428"/>
                  </a:lnTo>
                  <a:lnTo>
                    <a:pt x="101" y="432"/>
                  </a:lnTo>
                  <a:lnTo>
                    <a:pt x="87" y="435"/>
                  </a:lnTo>
                  <a:lnTo>
                    <a:pt x="73" y="439"/>
                  </a:lnTo>
                  <a:lnTo>
                    <a:pt x="62" y="442"/>
                  </a:lnTo>
                  <a:lnTo>
                    <a:pt x="50" y="446"/>
                  </a:lnTo>
                  <a:lnTo>
                    <a:pt x="41" y="448"/>
                  </a:lnTo>
                  <a:lnTo>
                    <a:pt x="34" y="450"/>
                  </a:lnTo>
                  <a:lnTo>
                    <a:pt x="30" y="451"/>
                  </a:lnTo>
                  <a:lnTo>
                    <a:pt x="29" y="453"/>
                  </a:lnTo>
                  <a:lnTo>
                    <a:pt x="20" y="438"/>
                  </a:lnTo>
                  <a:lnTo>
                    <a:pt x="15" y="420"/>
                  </a:lnTo>
                  <a:lnTo>
                    <a:pt x="10" y="403"/>
                  </a:lnTo>
                  <a:lnTo>
                    <a:pt x="7" y="385"/>
                  </a:lnTo>
                  <a:lnTo>
                    <a:pt x="3" y="366"/>
                  </a:lnTo>
                  <a:lnTo>
                    <a:pt x="1" y="347"/>
                  </a:lnTo>
                  <a:lnTo>
                    <a:pt x="0" y="326"/>
                  </a:lnTo>
                  <a:lnTo>
                    <a:pt x="0" y="307"/>
                  </a:lnTo>
                  <a:lnTo>
                    <a:pt x="0" y="287"/>
                  </a:lnTo>
                  <a:lnTo>
                    <a:pt x="1" y="268"/>
                  </a:lnTo>
                  <a:lnTo>
                    <a:pt x="2" y="249"/>
                  </a:lnTo>
                  <a:lnTo>
                    <a:pt x="4" y="231"/>
                  </a:lnTo>
                  <a:lnTo>
                    <a:pt x="7" y="215"/>
                  </a:lnTo>
                  <a:lnTo>
                    <a:pt x="9" y="200"/>
                  </a:lnTo>
                  <a:lnTo>
                    <a:pt x="11" y="186"/>
                  </a:lnTo>
                  <a:lnTo>
                    <a:pt x="15" y="175"/>
                  </a:lnTo>
                  <a:lnTo>
                    <a:pt x="16" y="173"/>
                  </a:lnTo>
                  <a:lnTo>
                    <a:pt x="22" y="172"/>
                  </a:lnTo>
                  <a:lnTo>
                    <a:pt x="31" y="170"/>
                  </a:lnTo>
                  <a:lnTo>
                    <a:pt x="42" y="166"/>
                  </a:lnTo>
                  <a:lnTo>
                    <a:pt x="56" y="163"/>
                  </a:lnTo>
                  <a:lnTo>
                    <a:pt x="71" y="160"/>
                  </a:lnTo>
                  <a:lnTo>
                    <a:pt x="87" y="156"/>
                  </a:lnTo>
                  <a:lnTo>
                    <a:pt x="104" y="152"/>
                  </a:lnTo>
                  <a:lnTo>
                    <a:pt x="122" y="147"/>
                  </a:lnTo>
                  <a:lnTo>
                    <a:pt x="138" y="143"/>
                  </a:lnTo>
                  <a:lnTo>
                    <a:pt x="153" y="140"/>
                  </a:lnTo>
                  <a:lnTo>
                    <a:pt x="166" y="137"/>
                  </a:lnTo>
                  <a:lnTo>
                    <a:pt x="178" y="133"/>
                  </a:lnTo>
                  <a:lnTo>
                    <a:pt x="187" y="131"/>
                  </a:lnTo>
                  <a:lnTo>
                    <a:pt x="193" y="130"/>
                  </a:lnTo>
                  <a:lnTo>
                    <a:pt x="195" y="130"/>
                  </a:lnTo>
                  <a:lnTo>
                    <a:pt x="198" y="129"/>
                  </a:lnTo>
                  <a:lnTo>
                    <a:pt x="207" y="126"/>
                  </a:lnTo>
                  <a:lnTo>
                    <a:pt x="222" y="123"/>
                  </a:lnTo>
                  <a:lnTo>
                    <a:pt x="240" y="117"/>
                  </a:lnTo>
                  <a:lnTo>
                    <a:pt x="261" y="111"/>
                  </a:lnTo>
                  <a:lnTo>
                    <a:pt x="286" y="106"/>
                  </a:lnTo>
                  <a:lnTo>
                    <a:pt x="311" y="99"/>
                  </a:lnTo>
                  <a:lnTo>
                    <a:pt x="339" y="92"/>
                  </a:lnTo>
                  <a:lnTo>
                    <a:pt x="365" y="85"/>
                  </a:lnTo>
                  <a:lnTo>
                    <a:pt x="391" y="78"/>
                  </a:lnTo>
                  <a:lnTo>
                    <a:pt x="416" y="72"/>
                  </a:lnTo>
                  <a:lnTo>
                    <a:pt x="437" y="67"/>
                  </a:lnTo>
                  <a:lnTo>
                    <a:pt x="455" y="61"/>
                  </a:lnTo>
                  <a:lnTo>
                    <a:pt x="470" y="57"/>
                  </a:lnTo>
                  <a:lnTo>
                    <a:pt x="479" y="55"/>
                  </a:lnTo>
                  <a:lnTo>
                    <a:pt x="483" y="55"/>
                  </a:lnTo>
                  <a:lnTo>
                    <a:pt x="483" y="56"/>
                  </a:lnTo>
                  <a:lnTo>
                    <a:pt x="484" y="58"/>
                  </a:lnTo>
                  <a:lnTo>
                    <a:pt x="485" y="61"/>
                  </a:lnTo>
                  <a:lnTo>
                    <a:pt x="487" y="63"/>
                  </a:lnTo>
                  <a:lnTo>
                    <a:pt x="490" y="67"/>
                  </a:lnTo>
                  <a:lnTo>
                    <a:pt x="492" y="70"/>
                  </a:lnTo>
                  <a:lnTo>
                    <a:pt x="494" y="72"/>
                  </a:lnTo>
                  <a:lnTo>
                    <a:pt x="496" y="76"/>
                  </a:lnTo>
                  <a:lnTo>
                    <a:pt x="499" y="78"/>
                  </a:lnTo>
                  <a:lnTo>
                    <a:pt x="502" y="80"/>
                  </a:lnTo>
                  <a:lnTo>
                    <a:pt x="504" y="83"/>
                  </a:lnTo>
                  <a:lnTo>
                    <a:pt x="507" y="83"/>
                  </a:lnTo>
                  <a:lnTo>
                    <a:pt x="509" y="83"/>
                  </a:lnTo>
                  <a:lnTo>
                    <a:pt x="513" y="81"/>
                  </a:lnTo>
                  <a:lnTo>
                    <a:pt x="515" y="80"/>
                  </a:lnTo>
                  <a:lnTo>
                    <a:pt x="516" y="79"/>
                  </a:lnTo>
                  <a:lnTo>
                    <a:pt x="517" y="78"/>
                  </a:lnTo>
                  <a:lnTo>
                    <a:pt x="519" y="77"/>
                  </a:lnTo>
                  <a:lnTo>
                    <a:pt x="522" y="73"/>
                  </a:lnTo>
                  <a:lnTo>
                    <a:pt x="524" y="70"/>
                  </a:lnTo>
                  <a:lnTo>
                    <a:pt x="527" y="67"/>
                  </a:lnTo>
                  <a:lnTo>
                    <a:pt x="530" y="62"/>
                  </a:lnTo>
                  <a:lnTo>
                    <a:pt x="533" y="58"/>
                  </a:lnTo>
                  <a:lnTo>
                    <a:pt x="536" y="54"/>
                  </a:lnTo>
                  <a:lnTo>
                    <a:pt x="538" y="50"/>
                  </a:lnTo>
                  <a:lnTo>
                    <a:pt x="540" y="47"/>
                  </a:lnTo>
                  <a:lnTo>
                    <a:pt x="542" y="44"/>
                  </a:lnTo>
                  <a:lnTo>
                    <a:pt x="545" y="41"/>
                  </a:lnTo>
                  <a:lnTo>
                    <a:pt x="546" y="40"/>
                  </a:lnTo>
                  <a:lnTo>
                    <a:pt x="547" y="40"/>
                  </a:lnTo>
                  <a:lnTo>
                    <a:pt x="548" y="41"/>
                  </a:lnTo>
                  <a:lnTo>
                    <a:pt x="548" y="46"/>
                  </a:lnTo>
                  <a:lnTo>
                    <a:pt x="549" y="48"/>
                  </a:lnTo>
                  <a:lnTo>
                    <a:pt x="552" y="49"/>
                  </a:lnTo>
                  <a:lnTo>
                    <a:pt x="555" y="49"/>
                  </a:lnTo>
                  <a:lnTo>
                    <a:pt x="559" y="48"/>
                  </a:lnTo>
                  <a:lnTo>
                    <a:pt x="563" y="45"/>
                  </a:lnTo>
                  <a:lnTo>
                    <a:pt x="568" y="41"/>
                  </a:lnTo>
                  <a:lnTo>
                    <a:pt x="573" y="38"/>
                  </a:lnTo>
                  <a:lnTo>
                    <a:pt x="578" y="32"/>
                  </a:lnTo>
                  <a:lnTo>
                    <a:pt x="584" y="27"/>
                  </a:lnTo>
                  <a:lnTo>
                    <a:pt x="590" y="22"/>
                  </a:lnTo>
                  <a:lnTo>
                    <a:pt x="595" y="16"/>
                  </a:lnTo>
                  <a:lnTo>
                    <a:pt x="601" y="11"/>
                  </a:lnTo>
                  <a:lnTo>
                    <a:pt x="606" y="7"/>
                  </a:lnTo>
                  <a:lnTo>
                    <a:pt x="611" y="2"/>
                  </a:lnTo>
                  <a:lnTo>
                    <a:pt x="616" y="0"/>
                  </a:lnTo>
                  <a:lnTo>
                    <a:pt x="632" y="3"/>
                  </a:lnTo>
                  <a:lnTo>
                    <a:pt x="644" y="8"/>
                  </a:lnTo>
                  <a:lnTo>
                    <a:pt x="651" y="13"/>
                  </a:lnTo>
                  <a:lnTo>
                    <a:pt x="653" y="18"/>
                  </a:lnTo>
                  <a:lnTo>
                    <a:pt x="652" y="24"/>
                  </a:lnTo>
                  <a:lnTo>
                    <a:pt x="648" y="31"/>
                  </a:lnTo>
                  <a:lnTo>
                    <a:pt x="644" y="39"/>
                  </a:lnTo>
                  <a:lnTo>
                    <a:pt x="639" y="47"/>
                  </a:lnTo>
                  <a:lnTo>
                    <a:pt x="633" y="56"/>
                  </a:lnTo>
                  <a:lnTo>
                    <a:pt x="629" y="67"/>
                  </a:lnTo>
                  <a:lnTo>
                    <a:pt x="625" y="78"/>
                  </a:lnTo>
                  <a:lnTo>
                    <a:pt x="625" y="91"/>
                  </a:lnTo>
                  <a:lnTo>
                    <a:pt x="628" y="103"/>
                  </a:lnTo>
                  <a:lnTo>
                    <a:pt x="636" y="118"/>
                  </a:lnTo>
                  <a:lnTo>
                    <a:pt x="647" y="133"/>
                  </a:lnTo>
                  <a:lnTo>
                    <a:pt x="665" y="150"/>
                  </a:lnTo>
                  <a:lnTo>
                    <a:pt x="677" y="152"/>
                  </a:lnTo>
                  <a:lnTo>
                    <a:pt x="688" y="156"/>
                  </a:lnTo>
                  <a:lnTo>
                    <a:pt x="699" y="164"/>
                  </a:lnTo>
                  <a:lnTo>
                    <a:pt x="709" y="175"/>
                  </a:lnTo>
                  <a:lnTo>
                    <a:pt x="719" y="186"/>
                  </a:lnTo>
                  <a:lnTo>
                    <a:pt x="729" y="200"/>
                  </a:lnTo>
                  <a:lnTo>
                    <a:pt x="738" y="215"/>
                  </a:lnTo>
                  <a:lnTo>
                    <a:pt x="747" y="230"/>
                  </a:lnTo>
                  <a:lnTo>
                    <a:pt x="757" y="245"/>
                  </a:lnTo>
                  <a:lnTo>
                    <a:pt x="767" y="260"/>
                  </a:lnTo>
                  <a:lnTo>
                    <a:pt x="777" y="273"/>
                  </a:lnTo>
                  <a:lnTo>
                    <a:pt x="786" y="285"/>
                  </a:lnTo>
                  <a:lnTo>
                    <a:pt x="798" y="295"/>
                  </a:lnTo>
                  <a:lnTo>
                    <a:pt x="808" y="302"/>
                  </a:lnTo>
                  <a:lnTo>
                    <a:pt x="821" y="307"/>
                  </a:lnTo>
                  <a:lnTo>
                    <a:pt x="833" y="308"/>
                  </a:lnTo>
                  <a:lnTo>
                    <a:pt x="836" y="304"/>
                  </a:lnTo>
                  <a:lnTo>
                    <a:pt x="838" y="301"/>
                  </a:lnTo>
                  <a:lnTo>
                    <a:pt x="843" y="296"/>
                  </a:lnTo>
                  <a:lnTo>
                    <a:pt x="847" y="293"/>
                  </a:lnTo>
                  <a:lnTo>
                    <a:pt x="853" y="288"/>
                  </a:lnTo>
                  <a:lnTo>
                    <a:pt x="857" y="285"/>
                  </a:lnTo>
                  <a:lnTo>
                    <a:pt x="863" y="280"/>
                  </a:lnTo>
                  <a:lnTo>
                    <a:pt x="869" y="276"/>
                  </a:lnTo>
                  <a:lnTo>
                    <a:pt x="875" y="270"/>
                  </a:lnTo>
                  <a:lnTo>
                    <a:pt x="880" y="265"/>
                  </a:lnTo>
                  <a:lnTo>
                    <a:pt x="885" y="261"/>
                  </a:lnTo>
                  <a:lnTo>
                    <a:pt x="890" y="256"/>
                  </a:lnTo>
                  <a:lnTo>
                    <a:pt x="893" y="250"/>
                  </a:lnTo>
                  <a:lnTo>
                    <a:pt x="897" y="246"/>
                  </a:lnTo>
                  <a:lnTo>
                    <a:pt x="899" y="241"/>
                  </a:lnTo>
                  <a:lnTo>
                    <a:pt x="900" y="237"/>
                  </a:lnTo>
                  <a:lnTo>
                    <a:pt x="902" y="235"/>
                  </a:lnTo>
                  <a:lnTo>
                    <a:pt x="906" y="235"/>
                  </a:lnTo>
                  <a:lnTo>
                    <a:pt x="908" y="235"/>
                  </a:lnTo>
                  <a:lnTo>
                    <a:pt x="910" y="237"/>
                  </a:lnTo>
                  <a:lnTo>
                    <a:pt x="913" y="238"/>
                  </a:lnTo>
                  <a:lnTo>
                    <a:pt x="915" y="239"/>
                  </a:lnTo>
                  <a:lnTo>
                    <a:pt x="917" y="241"/>
                  </a:lnTo>
                  <a:lnTo>
                    <a:pt x="918" y="242"/>
                  </a:lnTo>
                  <a:lnTo>
                    <a:pt x="921" y="245"/>
                  </a:lnTo>
                  <a:lnTo>
                    <a:pt x="923" y="247"/>
                  </a:lnTo>
                  <a:lnTo>
                    <a:pt x="924" y="249"/>
                  </a:lnTo>
                  <a:lnTo>
                    <a:pt x="926" y="251"/>
                  </a:lnTo>
                  <a:lnTo>
                    <a:pt x="928" y="253"/>
                  </a:lnTo>
                  <a:lnTo>
                    <a:pt x="930" y="255"/>
                  </a:lnTo>
                  <a:lnTo>
                    <a:pt x="932" y="256"/>
                  </a:lnTo>
                  <a:lnTo>
                    <a:pt x="934" y="258"/>
                  </a:lnTo>
                  <a:lnTo>
                    <a:pt x="937" y="266"/>
                  </a:lnTo>
                  <a:lnTo>
                    <a:pt x="937" y="273"/>
                  </a:lnTo>
                  <a:lnTo>
                    <a:pt x="934" y="281"/>
                  </a:lnTo>
                  <a:lnTo>
                    <a:pt x="931" y="288"/>
                  </a:lnTo>
                  <a:lnTo>
                    <a:pt x="926" y="294"/>
                  </a:lnTo>
                  <a:lnTo>
                    <a:pt x="921" y="300"/>
                  </a:lnTo>
                  <a:lnTo>
                    <a:pt x="914" y="305"/>
                  </a:lnTo>
                  <a:lnTo>
                    <a:pt x="906" y="310"/>
                  </a:lnTo>
                  <a:lnTo>
                    <a:pt x="897" y="316"/>
                  </a:lnTo>
                  <a:lnTo>
                    <a:pt x="888" y="320"/>
                  </a:lnTo>
                  <a:lnTo>
                    <a:pt x="879" y="325"/>
                  </a:lnTo>
                  <a:lnTo>
                    <a:pt x="870" y="328"/>
                  </a:lnTo>
                  <a:lnTo>
                    <a:pt x="862" y="333"/>
                  </a:lnTo>
                  <a:lnTo>
                    <a:pt x="854" y="337"/>
                  </a:lnTo>
                  <a:lnTo>
                    <a:pt x="847" y="341"/>
                  </a:lnTo>
                  <a:lnTo>
                    <a:pt x="841" y="346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4" name="Freeform 42"/>
            <p:cNvSpPr>
              <a:spLocks/>
            </p:cNvSpPr>
            <p:nvPr/>
          </p:nvSpPr>
          <p:spPr bwMode="auto">
            <a:xfrm>
              <a:off x="4311" y="1337"/>
              <a:ext cx="679" cy="536"/>
            </a:xfrm>
            <a:custGeom>
              <a:avLst/>
              <a:gdLst>
                <a:gd name="T0" fmla="*/ 58 w 2035"/>
                <a:gd name="T1" fmla="*/ 54 h 1609"/>
                <a:gd name="T2" fmla="*/ 57 w 2035"/>
                <a:gd name="T3" fmla="*/ 53 h 1609"/>
                <a:gd name="T4" fmla="*/ 51 w 2035"/>
                <a:gd name="T5" fmla="*/ 52 h 1609"/>
                <a:gd name="T6" fmla="*/ 48 w 2035"/>
                <a:gd name="T7" fmla="*/ 51 h 1609"/>
                <a:gd name="T8" fmla="*/ 45 w 2035"/>
                <a:gd name="T9" fmla="*/ 48 h 1609"/>
                <a:gd name="T10" fmla="*/ 38 w 2035"/>
                <a:gd name="T11" fmla="*/ 45 h 1609"/>
                <a:gd name="T12" fmla="*/ 25 w 2035"/>
                <a:gd name="T13" fmla="*/ 49 h 1609"/>
                <a:gd name="T14" fmla="*/ 12 w 2035"/>
                <a:gd name="T15" fmla="*/ 52 h 1609"/>
                <a:gd name="T16" fmla="*/ 1 w 2035"/>
                <a:gd name="T17" fmla="*/ 55 h 1609"/>
                <a:gd name="T18" fmla="*/ 0 w 2035"/>
                <a:gd name="T19" fmla="*/ 53 h 1609"/>
                <a:gd name="T20" fmla="*/ 0 w 2035"/>
                <a:gd name="T21" fmla="*/ 52 h 1609"/>
                <a:gd name="T22" fmla="*/ 5 w 2035"/>
                <a:gd name="T23" fmla="*/ 45 h 1609"/>
                <a:gd name="T24" fmla="*/ 6 w 2035"/>
                <a:gd name="T25" fmla="*/ 41 h 1609"/>
                <a:gd name="T26" fmla="*/ 7 w 2035"/>
                <a:gd name="T27" fmla="*/ 39 h 1609"/>
                <a:gd name="T28" fmla="*/ 8 w 2035"/>
                <a:gd name="T29" fmla="*/ 37 h 1609"/>
                <a:gd name="T30" fmla="*/ 7 w 2035"/>
                <a:gd name="T31" fmla="*/ 36 h 1609"/>
                <a:gd name="T32" fmla="*/ 13 w 2035"/>
                <a:gd name="T33" fmla="*/ 34 h 1609"/>
                <a:gd name="T34" fmla="*/ 19 w 2035"/>
                <a:gd name="T35" fmla="*/ 34 h 1609"/>
                <a:gd name="T36" fmla="*/ 24 w 2035"/>
                <a:gd name="T37" fmla="*/ 32 h 1609"/>
                <a:gd name="T38" fmla="*/ 27 w 2035"/>
                <a:gd name="T39" fmla="*/ 29 h 1609"/>
                <a:gd name="T40" fmla="*/ 29 w 2035"/>
                <a:gd name="T41" fmla="*/ 27 h 1609"/>
                <a:gd name="T42" fmla="*/ 28 w 2035"/>
                <a:gd name="T43" fmla="*/ 25 h 1609"/>
                <a:gd name="T44" fmla="*/ 28 w 2035"/>
                <a:gd name="T45" fmla="*/ 22 h 1609"/>
                <a:gd name="T46" fmla="*/ 27 w 2035"/>
                <a:gd name="T47" fmla="*/ 21 h 1609"/>
                <a:gd name="T48" fmla="*/ 26 w 2035"/>
                <a:gd name="T49" fmla="*/ 20 h 1609"/>
                <a:gd name="T50" fmla="*/ 29 w 2035"/>
                <a:gd name="T51" fmla="*/ 17 h 1609"/>
                <a:gd name="T52" fmla="*/ 31 w 2035"/>
                <a:gd name="T53" fmla="*/ 13 h 1609"/>
                <a:gd name="T54" fmla="*/ 36 w 2035"/>
                <a:gd name="T55" fmla="*/ 6 h 1609"/>
                <a:gd name="T56" fmla="*/ 40 w 2035"/>
                <a:gd name="T57" fmla="*/ 3 h 1609"/>
                <a:gd name="T58" fmla="*/ 48 w 2035"/>
                <a:gd name="T59" fmla="*/ 0 h 1609"/>
                <a:gd name="T60" fmla="*/ 50 w 2035"/>
                <a:gd name="T61" fmla="*/ 5 h 1609"/>
                <a:gd name="T62" fmla="*/ 51 w 2035"/>
                <a:gd name="T63" fmla="*/ 12 h 1609"/>
                <a:gd name="T64" fmla="*/ 53 w 2035"/>
                <a:gd name="T65" fmla="*/ 17 h 1609"/>
                <a:gd name="T66" fmla="*/ 55 w 2035"/>
                <a:gd name="T67" fmla="*/ 21 h 1609"/>
                <a:gd name="T68" fmla="*/ 57 w 2035"/>
                <a:gd name="T69" fmla="*/ 27 h 1609"/>
                <a:gd name="T70" fmla="*/ 58 w 2035"/>
                <a:gd name="T71" fmla="*/ 32 h 1609"/>
                <a:gd name="T72" fmla="*/ 58 w 2035"/>
                <a:gd name="T73" fmla="*/ 38 h 1609"/>
                <a:gd name="T74" fmla="*/ 60 w 2035"/>
                <a:gd name="T75" fmla="*/ 43 h 1609"/>
                <a:gd name="T76" fmla="*/ 61 w 2035"/>
                <a:gd name="T77" fmla="*/ 48 h 1609"/>
                <a:gd name="T78" fmla="*/ 62 w 2035"/>
                <a:gd name="T79" fmla="*/ 50 h 1609"/>
                <a:gd name="T80" fmla="*/ 62 w 2035"/>
                <a:gd name="T81" fmla="*/ 51 h 1609"/>
                <a:gd name="T82" fmla="*/ 61 w 2035"/>
                <a:gd name="T83" fmla="*/ 51 h 1609"/>
                <a:gd name="T84" fmla="*/ 61 w 2035"/>
                <a:gd name="T85" fmla="*/ 52 h 1609"/>
                <a:gd name="T86" fmla="*/ 61 w 2035"/>
                <a:gd name="T87" fmla="*/ 52 h 1609"/>
                <a:gd name="T88" fmla="*/ 60 w 2035"/>
                <a:gd name="T89" fmla="*/ 53 h 1609"/>
                <a:gd name="T90" fmla="*/ 60 w 2035"/>
                <a:gd name="T91" fmla="*/ 54 h 1609"/>
                <a:gd name="T92" fmla="*/ 64 w 2035"/>
                <a:gd name="T93" fmla="*/ 53 h 1609"/>
                <a:gd name="T94" fmla="*/ 66 w 2035"/>
                <a:gd name="T95" fmla="*/ 51 h 1609"/>
                <a:gd name="T96" fmla="*/ 69 w 2035"/>
                <a:gd name="T97" fmla="*/ 50 h 1609"/>
                <a:gd name="T98" fmla="*/ 71 w 2035"/>
                <a:gd name="T99" fmla="*/ 49 h 1609"/>
                <a:gd name="T100" fmla="*/ 71 w 2035"/>
                <a:gd name="T101" fmla="*/ 50 h 1609"/>
                <a:gd name="T102" fmla="*/ 73 w 2035"/>
                <a:gd name="T103" fmla="*/ 49 h 1609"/>
                <a:gd name="T104" fmla="*/ 75 w 2035"/>
                <a:gd name="T105" fmla="*/ 49 h 1609"/>
                <a:gd name="T106" fmla="*/ 71 w 2035"/>
                <a:gd name="T107" fmla="*/ 53 h 1609"/>
                <a:gd name="T108" fmla="*/ 66 w 2035"/>
                <a:gd name="T109" fmla="*/ 56 h 1609"/>
                <a:gd name="T110" fmla="*/ 63 w 2035"/>
                <a:gd name="T111" fmla="*/ 57 h 1609"/>
                <a:gd name="T112" fmla="*/ 61 w 2035"/>
                <a:gd name="T113" fmla="*/ 58 h 1609"/>
                <a:gd name="T114" fmla="*/ 60 w 2035"/>
                <a:gd name="T115" fmla="*/ 60 h 1609"/>
                <a:gd name="T116" fmla="*/ 59 w 2035"/>
                <a:gd name="T117" fmla="*/ 58 h 1609"/>
                <a:gd name="T118" fmla="*/ 58 w 2035"/>
                <a:gd name="T119" fmla="*/ 55 h 160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035"/>
                <a:gd name="T181" fmla="*/ 0 h 1609"/>
                <a:gd name="T182" fmla="*/ 2035 w 2035"/>
                <a:gd name="T183" fmla="*/ 1609 h 160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035" h="1609">
                  <a:moveTo>
                    <a:pt x="1554" y="1480"/>
                  </a:moveTo>
                  <a:lnTo>
                    <a:pt x="1553" y="1479"/>
                  </a:lnTo>
                  <a:lnTo>
                    <a:pt x="1553" y="1478"/>
                  </a:lnTo>
                  <a:lnTo>
                    <a:pt x="1553" y="1477"/>
                  </a:lnTo>
                  <a:lnTo>
                    <a:pt x="1552" y="1474"/>
                  </a:lnTo>
                  <a:lnTo>
                    <a:pt x="1552" y="1471"/>
                  </a:lnTo>
                  <a:lnTo>
                    <a:pt x="1551" y="1467"/>
                  </a:lnTo>
                  <a:lnTo>
                    <a:pt x="1551" y="1464"/>
                  </a:lnTo>
                  <a:lnTo>
                    <a:pt x="1550" y="1462"/>
                  </a:lnTo>
                  <a:lnTo>
                    <a:pt x="1549" y="1458"/>
                  </a:lnTo>
                  <a:lnTo>
                    <a:pt x="1549" y="1455"/>
                  </a:lnTo>
                  <a:lnTo>
                    <a:pt x="1547" y="1451"/>
                  </a:lnTo>
                  <a:lnTo>
                    <a:pt x="1547" y="1449"/>
                  </a:lnTo>
                  <a:lnTo>
                    <a:pt x="1546" y="1446"/>
                  </a:lnTo>
                  <a:lnTo>
                    <a:pt x="1546" y="1444"/>
                  </a:lnTo>
                  <a:lnTo>
                    <a:pt x="1546" y="1443"/>
                  </a:lnTo>
                  <a:lnTo>
                    <a:pt x="1543" y="1442"/>
                  </a:lnTo>
                  <a:lnTo>
                    <a:pt x="1536" y="1441"/>
                  </a:lnTo>
                  <a:lnTo>
                    <a:pt x="1524" y="1438"/>
                  </a:lnTo>
                  <a:lnTo>
                    <a:pt x="1511" y="1434"/>
                  </a:lnTo>
                  <a:lnTo>
                    <a:pt x="1493" y="1431"/>
                  </a:lnTo>
                  <a:lnTo>
                    <a:pt x="1474" y="1426"/>
                  </a:lnTo>
                  <a:lnTo>
                    <a:pt x="1453" y="1421"/>
                  </a:lnTo>
                  <a:lnTo>
                    <a:pt x="1432" y="1417"/>
                  </a:lnTo>
                  <a:lnTo>
                    <a:pt x="1411" y="1411"/>
                  </a:lnTo>
                  <a:lnTo>
                    <a:pt x="1390" y="1407"/>
                  </a:lnTo>
                  <a:lnTo>
                    <a:pt x="1370" y="1402"/>
                  </a:lnTo>
                  <a:lnTo>
                    <a:pt x="1353" y="1398"/>
                  </a:lnTo>
                  <a:lnTo>
                    <a:pt x="1339" y="1395"/>
                  </a:lnTo>
                  <a:lnTo>
                    <a:pt x="1328" y="1392"/>
                  </a:lnTo>
                  <a:lnTo>
                    <a:pt x="1321" y="1390"/>
                  </a:lnTo>
                  <a:lnTo>
                    <a:pt x="1319" y="1390"/>
                  </a:lnTo>
                  <a:lnTo>
                    <a:pt x="1312" y="1386"/>
                  </a:lnTo>
                  <a:lnTo>
                    <a:pt x="1305" y="1381"/>
                  </a:lnTo>
                  <a:lnTo>
                    <a:pt x="1296" y="1377"/>
                  </a:lnTo>
                  <a:lnTo>
                    <a:pt x="1286" y="1372"/>
                  </a:lnTo>
                  <a:lnTo>
                    <a:pt x="1277" y="1366"/>
                  </a:lnTo>
                  <a:lnTo>
                    <a:pt x="1268" y="1361"/>
                  </a:lnTo>
                  <a:lnTo>
                    <a:pt x="1258" y="1354"/>
                  </a:lnTo>
                  <a:lnTo>
                    <a:pt x="1248" y="1347"/>
                  </a:lnTo>
                  <a:lnTo>
                    <a:pt x="1239" y="1339"/>
                  </a:lnTo>
                  <a:lnTo>
                    <a:pt x="1231" y="1331"/>
                  </a:lnTo>
                  <a:lnTo>
                    <a:pt x="1223" y="1323"/>
                  </a:lnTo>
                  <a:lnTo>
                    <a:pt x="1217" y="1313"/>
                  </a:lnTo>
                  <a:lnTo>
                    <a:pt x="1213" y="1303"/>
                  </a:lnTo>
                  <a:lnTo>
                    <a:pt x="1209" y="1293"/>
                  </a:lnTo>
                  <a:lnTo>
                    <a:pt x="1208" y="1282"/>
                  </a:lnTo>
                  <a:lnTo>
                    <a:pt x="1209" y="1271"/>
                  </a:lnTo>
                  <a:lnTo>
                    <a:pt x="1185" y="1245"/>
                  </a:lnTo>
                  <a:lnTo>
                    <a:pt x="1159" y="1227"/>
                  </a:lnTo>
                  <a:lnTo>
                    <a:pt x="1128" y="1217"/>
                  </a:lnTo>
                  <a:lnTo>
                    <a:pt x="1094" y="1212"/>
                  </a:lnTo>
                  <a:lnTo>
                    <a:pt x="1059" y="1212"/>
                  </a:lnTo>
                  <a:lnTo>
                    <a:pt x="1022" y="1218"/>
                  </a:lnTo>
                  <a:lnTo>
                    <a:pt x="983" y="1226"/>
                  </a:lnTo>
                  <a:lnTo>
                    <a:pt x="944" y="1239"/>
                  </a:lnTo>
                  <a:lnTo>
                    <a:pt x="904" y="1251"/>
                  </a:lnTo>
                  <a:lnTo>
                    <a:pt x="863" y="1266"/>
                  </a:lnTo>
                  <a:lnTo>
                    <a:pt x="824" y="1281"/>
                  </a:lnTo>
                  <a:lnTo>
                    <a:pt x="785" y="1295"/>
                  </a:lnTo>
                  <a:lnTo>
                    <a:pt x="748" y="1309"/>
                  </a:lnTo>
                  <a:lnTo>
                    <a:pt x="714" y="1319"/>
                  </a:lnTo>
                  <a:lnTo>
                    <a:pt x="683" y="1326"/>
                  </a:lnTo>
                  <a:lnTo>
                    <a:pt x="654" y="1331"/>
                  </a:lnTo>
                  <a:lnTo>
                    <a:pt x="646" y="1332"/>
                  </a:lnTo>
                  <a:lnTo>
                    <a:pt x="627" y="1338"/>
                  </a:lnTo>
                  <a:lnTo>
                    <a:pt x="594" y="1344"/>
                  </a:lnTo>
                  <a:lnTo>
                    <a:pt x="554" y="1355"/>
                  </a:lnTo>
                  <a:lnTo>
                    <a:pt x="506" y="1367"/>
                  </a:lnTo>
                  <a:lnTo>
                    <a:pt x="452" y="1381"/>
                  </a:lnTo>
                  <a:lnTo>
                    <a:pt x="394" y="1395"/>
                  </a:lnTo>
                  <a:lnTo>
                    <a:pt x="336" y="1411"/>
                  </a:lnTo>
                  <a:lnTo>
                    <a:pt x="276" y="1426"/>
                  </a:lnTo>
                  <a:lnTo>
                    <a:pt x="218" y="1440"/>
                  </a:lnTo>
                  <a:lnTo>
                    <a:pt x="164" y="1454"/>
                  </a:lnTo>
                  <a:lnTo>
                    <a:pt x="116" y="1466"/>
                  </a:lnTo>
                  <a:lnTo>
                    <a:pt x="76" y="1477"/>
                  </a:lnTo>
                  <a:lnTo>
                    <a:pt x="44" y="1483"/>
                  </a:lnTo>
                  <a:lnTo>
                    <a:pt x="24" y="1489"/>
                  </a:lnTo>
                  <a:lnTo>
                    <a:pt x="17" y="1492"/>
                  </a:lnTo>
                  <a:lnTo>
                    <a:pt x="16" y="1490"/>
                  </a:lnTo>
                  <a:lnTo>
                    <a:pt x="16" y="1488"/>
                  </a:lnTo>
                  <a:lnTo>
                    <a:pt x="16" y="1485"/>
                  </a:lnTo>
                  <a:lnTo>
                    <a:pt x="16" y="1480"/>
                  </a:lnTo>
                  <a:lnTo>
                    <a:pt x="15" y="1474"/>
                  </a:lnTo>
                  <a:lnTo>
                    <a:pt x="14" y="1469"/>
                  </a:lnTo>
                  <a:lnTo>
                    <a:pt x="14" y="1462"/>
                  </a:lnTo>
                  <a:lnTo>
                    <a:pt x="13" y="1455"/>
                  </a:lnTo>
                  <a:lnTo>
                    <a:pt x="11" y="1447"/>
                  </a:lnTo>
                  <a:lnTo>
                    <a:pt x="10" y="1440"/>
                  </a:lnTo>
                  <a:lnTo>
                    <a:pt x="8" y="1433"/>
                  </a:lnTo>
                  <a:lnTo>
                    <a:pt x="7" y="1426"/>
                  </a:lnTo>
                  <a:lnTo>
                    <a:pt x="6" y="1420"/>
                  </a:lnTo>
                  <a:lnTo>
                    <a:pt x="3" y="1416"/>
                  </a:lnTo>
                  <a:lnTo>
                    <a:pt x="1" y="1411"/>
                  </a:lnTo>
                  <a:lnTo>
                    <a:pt x="0" y="1409"/>
                  </a:lnTo>
                  <a:lnTo>
                    <a:pt x="1" y="1407"/>
                  </a:lnTo>
                  <a:lnTo>
                    <a:pt x="6" y="1401"/>
                  </a:lnTo>
                  <a:lnTo>
                    <a:pt x="13" y="1393"/>
                  </a:lnTo>
                  <a:lnTo>
                    <a:pt x="23" y="1380"/>
                  </a:lnTo>
                  <a:lnTo>
                    <a:pt x="34" y="1366"/>
                  </a:lnTo>
                  <a:lnTo>
                    <a:pt x="47" y="1350"/>
                  </a:lnTo>
                  <a:lnTo>
                    <a:pt x="62" y="1331"/>
                  </a:lnTo>
                  <a:lnTo>
                    <a:pt x="77" y="1311"/>
                  </a:lnTo>
                  <a:lnTo>
                    <a:pt x="93" y="1289"/>
                  </a:lnTo>
                  <a:lnTo>
                    <a:pt x="109" y="1266"/>
                  </a:lnTo>
                  <a:lnTo>
                    <a:pt x="125" y="1242"/>
                  </a:lnTo>
                  <a:lnTo>
                    <a:pt x="140" y="1219"/>
                  </a:lnTo>
                  <a:lnTo>
                    <a:pt x="154" y="1195"/>
                  </a:lnTo>
                  <a:lnTo>
                    <a:pt x="168" y="1171"/>
                  </a:lnTo>
                  <a:lnTo>
                    <a:pt x="178" y="1147"/>
                  </a:lnTo>
                  <a:lnTo>
                    <a:pt x="188" y="1125"/>
                  </a:lnTo>
                  <a:lnTo>
                    <a:pt x="182" y="1118"/>
                  </a:lnTo>
                  <a:lnTo>
                    <a:pt x="177" y="1114"/>
                  </a:lnTo>
                  <a:lnTo>
                    <a:pt x="171" y="1108"/>
                  </a:lnTo>
                  <a:lnTo>
                    <a:pt x="168" y="1103"/>
                  </a:lnTo>
                  <a:lnTo>
                    <a:pt x="164" y="1099"/>
                  </a:lnTo>
                  <a:lnTo>
                    <a:pt x="162" y="1094"/>
                  </a:lnTo>
                  <a:lnTo>
                    <a:pt x="161" y="1091"/>
                  </a:lnTo>
                  <a:lnTo>
                    <a:pt x="161" y="1086"/>
                  </a:lnTo>
                  <a:lnTo>
                    <a:pt x="163" y="1081"/>
                  </a:lnTo>
                  <a:lnTo>
                    <a:pt x="165" y="1076"/>
                  </a:lnTo>
                  <a:lnTo>
                    <a:pt x="171" y="1071"/>
                  </a:lnTo>
                  <a:lnTo>
                    <a:pt x="178" y="1065"/>
                  </a:lnTo>
                  <a:lnTo>
                    <a:pt x="186" y="1060"/>
                  </a:lnTo>
                  <a:lnTo>
                    <a:pt x="198" y="1053"/>
                  </a:lnTo>
                  <a:lnTo>
                    <a:pt x="210" y="1045"/>
                  </a:lnTo>
                  <a:lnTo>
                    <a:pt x="226" y="1038"/>
                  </a:lnTo>
                  <a:lnTo>
                    <a:pt x="224" y="1033"/>
                  </a:lnTo>
                  <a:lnTo>
                    <a:pt x="223" y="1030"/>
                  </a:lnTo>
                  <a:lnTo>
                    <a:pt x="221" y="1026"/>
                  </a:lnTo>
                  <a:lnTo>
                    <a:pt x="218" y="1022"/>
                  </a:lnTo>
                  <a:lnTo>
                    <a:pt x="217" y="1018"/>
                  </a:lnTo>
                  <a:lnTo>
                    <a:pt x="215" y="1015"/>
                  </a:lnTo>
                  <a:lnTo>
                    <a:pt x="213" y="1011"/>
                  </a:lnTo>
                  <a:lnTo>
                    <a:pt x="210" y="1008"/>
                  </a:lnTo>
                  <a:lnTo>
                    <a:pt x="208" y="1003"/>
                  </a:lnTo>
                  <a:lnTo>
                    <a:pt x="207" y="1000"/>
                  </a:lnTo>
                  <a:lnTo>
                    <a:pt x="205" y="995"/>
                  </a:lnTo>
                  <a:lnTo>
                    <a:pt x="203" y="992"/>
                  </a:lnTo>
                  <a:lnTo>
                    <a:pt x="202" y="987"/>
                  </a:lnTo>
                  <a:lnTo>
                    <a:pt x="202" y="983"/>
                  </a:lnTo>
                  <a:lnTo>
                    <a:pt x="201" y="979"/>
                  </a:lnTo>
                  <a:lnTo>
                    <a:pt x="202" y="975"/>
                  </a:lnTo>
                  <a:lnTo>
                    <a:pt x="221" y="964"/>
                  </a:lnTo>
                  <a:lnTo>
                    <a:pt x="238" y="954"/>
                  </a:lnTo>
                  <a:lnTo>
                    <a:pt x="255" y="945"/>
                  </a:lnTo>
                  <a:lnTo>
                    <a:pt x="271" y="937"/>
                  </a:lnTo>
                  <a:lnTo>
                    <a:pt x="286" y="930"/>
                  </a:lnTo>
                  <a:lnTo>
                    <a:pt x="301" y="923"/>
                  </a:lnTo>
                  <a:lnTo>
                    <a:pt x="316" y="917"/>
                  </a:lnTo>
                  <a:lnTo>
                    <a:pt x="331" y="914"/>
                  </a:lnTo>
                  <a:lnTo>
                    <a:pt x="346" y="910"/>
                  </a:lnTo>
                  <a:lnTo>
                    <a:pt x="361" y="909"/>
                  </a:lnTo>
                  <a:lnTo>
                    <a:pt x="377" y="909"/>
                  </a:lnTo>
                  <a:lnTo>
                    <a:pt x="394" y="911"/>
                  </a:lnTo>
                  <a:lnTo>
                    <a:pt x="412" y="914"/>
                  </a:lnTo>
                  <a:lnTo>
                    <a:pt x="431" y="919"/>
                  </a:lnTo>
                  <a:lnTo>
                    <a:pt x="452" y="926"/>
                  </a:lnTo>
                  <a:lnTo>
                    <a:pt x="475" y="935"/>
                  </a:lnTo>
                  <a:lnTo>
                    <a:pt x="491" y="927"/>
                  </a:lnTo>
                  <a:lnTo>
                    <a:pt x="507" y="921"/>
                  </a:lnTo>
                  <a:lnTo>
                    <a:pt x="525" y="914"/>
                  </a:lnTo>
                  <a:lnTo>
                    <a:pt x="543" y="908"/>
                  </a:lnTo>
                  <a:lnTo>
                    <a:pt x="560" y="902"/>
                  </a:lnTo>
                  <a:lnTo>
                    <a:pt x="578" y="896"/>
                  </a:lnTo>
                  <a:lnTo>
                    <a:pt x="595" y="891"/>
                  </a:lnTo>
                  <a:lnTo>
                    <a:pt x="613" y="884"/>
                  </a:lnTo>
                  <a:lnTo>
                    <a:pt x="629" y="877"/>
                  </a:lnTo>
                  <a:lnTo>
                    <a:pt x="645" y="868"/>
                  </a:lnTo>
                  <a:lnTo>
                    <a:pt x="660" y="859"/>
                  </a:lnTo>
                  <a:lnTo>
                    <a:pt x="674" y="847"/>
                  </a:lnTo>
                  <a:lnTo>
                    <a:pt x="686" y="834"/>
                  </a:lnTo>
                  <a:lnTo>
                    <a:pt x="697" y="819"/>
                  </a:lnTo>
                  <a:lnTo>
                    <a:pt x="706" y="802"/>
                  </a:lnTo>
                  <a:lnTo>
                    <a:pt x="714" y="783"/>
                  </a:lnTo>
                  <a:lnTo>
                    <a:pt x="714" y="782"/>
                  </a:lnTo>
                  <a:lnTo>
                    <a:pt x="716" y="780"/>
                  </a:lnTo>
                  <a:lnTo>
                    <a:pt x="718" y="777"/>
                  </a:lnTo>
                  <a:lnTo>
                    <a:pt x="723" y="773"/>
                  </a:lnTo>
                  <a:lnTo>
                    <a:pt x="728" y="770"/>
                  </a:lnTo>
                  <a:lnTo>
                    <a:pt x="732" y="765"/>
                  </a:lnTo>
                  <a:lnTo>
                    <a:pt x="738" y="761"/>
                  </a:lnTo>
                  <a:lnTo>
                    <a:pt x="744" y="756"/>
                  </a:lnTo>
                  <a:lnTo>
                    <a:pt x="750" y="752"/>
                  </a:lnTo>
                  <a:lnTo>
                    <a:pt x="755" y="747"/>
                  </a:lnTo>
                  <a:lnTo>
                    <a:pt x="760" y="742"/>
                  </a:lnTo>
                  <a:lnTo>
                    <a:pt x="764" y="739"/>
                  </a:lnTo>
                  <a:lnTo>
                    <a:pt x="769" y="736"/>
                  </a:lnTo>
                  <a:lnTo>
                    <a:pt x="771" y="732"/>
                  </a:lnTo>
                  <a:lnTo>
                    <a:pt x="774" y="731"/>
                  </a:lnTo>
                  <a:lnTo>
                    <a:pt x="775" y="731"/>
                  </a:lnTo>
                  <a:lnTo>
                    <a:pt x="775" y="722"/>
                  </a:lnTo>
                  <a:lnTo>
                    <a:pt x="773" y="714"/>
                  </a:lnTo>
                  <a:lnTo>
                    <a:pt x="768" y="706"/>
                  </a:lnTo>
                  <a:lnTo>
                    <a:pt x="762" y="698"/>
                  </a:lnTo>
                  <a:lnTo>
                    <a:pt x="755" y="690"/>
                  </a:lnTo>
                  <a:lnTo>
                    <a:pt x="748" y="682"/>
                  </a:lnTo>
                  <a:lnTo>
                    <a:pt x="741" y="674"/>
                  </a:lnTo>
                  <a:lnTo>
                    <a:pt x="735" y="666"/>
                  </a:lnTo>
                  <a:lnTo>
                    <a:pt x="730" y="656"/>
                  </a:lnTo>
                  <a:lnTo>
                    <a:pt x="727" y="646"/>
                  </a:lnTo>
                  <a:lnTo>
                    <a:pt x="725" y="636"/>
                  </a:lnTo>
                  <a:lnTo>
                    <a:pt x="728" y="625"/>
                  </a:lnTo>
                  <a:lnTo>
                    <a:pt x="733" y="613"/>
                  </a:lnTo>
                  <a:lnTo>
                    <a:pt x="744" y="600"/>
                  </a:lnTo>
                  <a:lnTo>
                    <a:pt x="759" y="585"/>
                  </a:lnTo>
                  <a:lnTo>
                    <a:pt x="779" y="570"/>
                  </a:lnTo>
                  <a:lnTo>
                    <a:pt x="775" y="564"/>
                  </a:lnTo>
                  <a:lnTo>
                    <a:pt x="770" y="560"/>
                  </a:lnTo>
                  <a:lnTo>
                    <a:pt x="764" y="559"/>
                  </a:lnTo>
                  <a:lnTo>
                    <a:pt x="759" y="559"/>
                  </a:lnTo>
                  <a:lnTo>
                    <a:pt x="753" y="559"/>
                  </a:lnTo>
                  <a:lnTo>
                    <a:pt x="746" y="561"/>
                  </a:lnTo>
                  <a:lnTo>
                    <a:pt x="739" y="563"/>
                  </a:lnTo>
                  <a:lnTo>
                    <a:pt x="732" y="564"/>
                  </a:lnTo>
                  <a:lnTo>
                    <a:pt x="727" y="567"/>
                  </a:lnTo>
                  <a:lnTo>
                    <a:pt x="720" y="568"/>
                  </a:lnTo>
                  <a:lnTo>
                    <a:pt x="715" y="568"/>
                  </a:lnTo>
                  <a:lnTo>
                    <a:pt x="710" y="567"/>
                  </a:lnTo>
                  <a:lnTo>
                    <a:pt x="706" y="564"/>
                  </a:lnTo>
                  <a:lnTo>
                    <a:pt x="704" y="559"/>
                  </a:lnTo>
                  <a:lnTo>
                    <a:pt x="702" y="552"/>
                  </a:lnTo>
                  <a:lnTo>
                    <a:pt x="702" y="543"/>
                  </a:lnTo>
                  <a:lnTo>
                    <a:pt x="704" y="536"/>
                  </a:lnTo>
                  <a:lnTo>
                    <a:pt x="707" y="529"/>
                  </a:lnTo>
                  <a:lnTo>
                    <a:pt x="714" y="522"/>
                  </a:lnTo>
                  <a:lnTo>
                    <a:pt x="722" y="514"/>
                  </a:lnTo>
                  <a:lnTo>
                    <a:pt x="731" y="507"/>
                  </a:lnTo>
                  <a:lnTo>
                    <a:pt x="741" y="499"/>
                  </a:lnTo>
                  <a:lnTo>
                    <a:pt x="753" y="492"/>
                  </a:lnTo>
                  <a:lnTo>
                    <a:pt x="763" y="483"/>
                  </a:lnTo>
                  <a:lnTo>
                    <a:pt x="774" y="475"/>
                  </a:lnTo>
                  <a:lnTo>
                    <a:pt x="782" y="466"/>
                  </a:lnTo>
                  <a:lnTo>
                    <a:pt x="789" y="455"/>
                  </a:lnTo>
                  <a:lnTo>
                    <a:pt x="794" y="444"/>
                  </a:lnTo>
                  <a:lnTo>
                    <a:pt x="797" y="432"/>
                  </a:lnTo>
                  <a:lnTo>
                    <a:pt x="796" y="421"/>
                  </a:lnTo>
                  <a:lnTo>
                    <a:pt x="791" y="407"/>
                  </a:lnTo>
                  <a:lnTo>
                    <a:pt x="783" y="393"/>
                  </a:lnTo>
                  <a:lnTo>
                    <a:pt x="799" y="376"/>
                  </a:lnTo>
                  <a:lnTo>
                    <a:pt x="815" y="358"/>
                  </a:lnTo>
                  <a:lnTo>
                    <a:pt x="832" y="338"/>
                  </a:lnTo>
                  <a:lnTo>
                    <a:pt x="850" y="317"/>
                  </a:lnTo>
                  <a:lnTo>
                    <a:pt x="867" y="297"/>
                  </a:lnTo>
                  <a:lnTo>
                    <a:pt x="884" y="276"/>
                  </a:lnTo>
                  <a:lnTo>
                    <a:pt x="901" y="254"/>
                  </a:lnTo>
                  <a:lnTo>
                    <a:pt x="917" y="232"/>
                  </a:lnTo>
                  <a:lnTo>
                    <a:pt x="933" y="212"/>
                  </a:lnTo>
                  <a:lnTo>
                    <a:pt x="948" y="191"/>
                  </a:lnTo>
                  <a:lnTo>
                    <a:pt x="962" y="173"/>
                  </a:lnTo>
                  <a:lnTo>
                    <a:pt x="975" y="154"/>
                  </a:lnTo>
                  <a:lnTo>
                    <a:pt x="988" y="137"/>
                  </a:lnTo>
                  <a:lnTo>
                    <a:pt x="998" y="121"/>
                  </a:lnTo>
                  <a:lnTo>
                    <a:pt x="1007" y="107"/>
                  </a:lnTo>
                  <a:lnTo>
                    <a:pt x="1015" y="97"/>
                  </a:lnTo>
                  <a:lnTo>
                    <a:pt x="1017" y="96"/>
                  </a:lnTo>
                  <a:lnTo>
                    <a:pt x="1024" y="92"/>
                  </a:lnTo>
                  <a:lnTo>
                    <a:pt x="1036" y="88"/>
                  </a:lnTo>
                  <a:lnTo>
                    <a:pt x="1051" y="82"/>
                  </a:lnTo>
                  <a:lnTo>
                    <a:pt x="1069" y="74"/>
                  </a:lnTo>
                  <a:lnTo>
                    <a:pt x="1090" y="66"/>
                  </a:lnTo>
                  <a:lnTo>
                    <a:pt x="1113" y="58"/>
                  </a:lnTo>
                  <a:lnTo>
                    <a:pt x="1137" y="49"/>
                  </a:lnTo>
                  <a:lnTo>
                    <a:pt x="1162" y="39"/>
                  </a:lnTo>
                  <a:lnTo>
                    <a:pt x="1188" y="31"/>
                  </a:lnTo>
                  <a:lnTo>
                    <a:pt x="1213" y="23"/>
                  </a:lnTo>
                  <a:lnTo>
                    <a:pt x="1238" y="15"/>
                  </a:lnTo>
                  <a:lnTo>
                    <a:pt x="1262" y="10"/>
                  </a:lnTo>
                  <a:lnTo>
                    <a:pt x="1284" y="5"/>
                  </a:lnTo>
                  <a:lnTo>
                    <a:pt x="1304" y="1"/>
                  </a:lnTo>
                  <a:lnTo>
                    <a:pt x="1321" y="0"/>
                  </a:lnTo>
                  <a:lnTo>
                    <a:pt x="1326" y="18"/>
                  </a:lnTo>
                  <a:lnTo>
                    <a:pt x="1330" y="36"/>
                  </a:lnTo>
                  <a:lnTo>
                    <a:pt x="1336" y="54"/>
                  </a:lnTo>
                  <a:lnTo>
                    <a:pt x="1342" y="73"/>
                  </a:lnTo>
                  <a:lnTo>
                    <a:pt x="1347" y="91"/>
                  </a:lnTo>
                  <a:lnTo>
                    <a:pt x="1353" y="111"/>
                  </a:lnTo>
                  <a:lnTo>
                    <a:pt x="1358" y="129"/>
                  </a:lnTo>
                  <a:lnTo>
                    <a:pt x="1363" y="149"/>
                  </a:lnTo>
                  <a:lnTo>
                    <a:pt x="1368" y="167"/>
                  </a:lnTo>
                  <a:lnTo>
                    <a:pt x="1372" y="186"/>
                  </a:lnTo>
                  <a:lnTo>
                    <a:pt x="1375" y="207"/>
                  </a:lnTo>
                  <a:lnTo>
                    <a:pt x="1378" y="227"/>
                  </a:lnTo>
                  <a:lnTo>
                    <a:pt x="1380" y="247"/>
                  </a:lnTo>
                  <a:lnTo>
                    <a:pt x="1381" y="268"/>
                  </a:lnTo>
                  <a:lnTo>
                    <a:pt x="1380" y="290"/>
                  </a:lnTo>
                  <a:lnTo>
                    <a:pt x="1378" y="312"/>
                  </a:lnTo>
                  <a:lnTo>
                    <a:pt x="1388" y="319"/>
                  </a:lnTo>
                  <a:lnTo>
                    <a:pt x="1395" y="330"/>
                  </a:lnTo>
                  <a:lnTo>
                    <a:pt x="1400" y="344"/>
                  </a:lnTo>
                  <a:lnTo>
                    <a:pt x="1405" y="360"/>
                  </a:lnTo>
                  <a:lnTo>
                    <a:pt x="1408" y="377"/>
                  </a:lnTo>
                  <a:lnTo>
                    <a:pt x="1411" y="396"/>
                  </a:lnTo>
                  <a:lnTo>
                    <a:pt x="1413" y="415"/>
                  </a:lnTo>
                  <a:lnTo>
                    <a:pt x="1415" y="435"/>
                  </a:lnTo>
                  <a:lnTo>
                    <a:pt x="1419" y="454"/>
                  </a:lnTo>
                  <a:lnTo>
                    <a:pt x="1422" y="472"/>
                  </a:lnTo>
                  <a:lnTo>
                    <a:pt x="1427" y="489"/>
                  </a:lnTo>
                  <a:lnTo>
                    <a:pt x="1432" y="504"/>
                  </a:lnTo>
                  <a:lnTo>
                    <a:pt x="1440" y="515"/>
                  </a:lnTo>
                  <a:lnTo>
                    <a:pt x="1450" y="523"/>
                  </a:lnTo>
                  <a:lnTo>
                    <a:pt x="1462" y="529"/>
                  </a:lnTo>
                  <a:lnTo>
                    <a:pt x="1477" y="530"/>
                  </a:lnTo>
                  <a:lnTo>
                    <a:pt x="1485" y="545"/>
                  </a:lnTo>
                  <a:lnTo>
                    <a:pt x="1493" y="561"/>
                  </a:lnTo>
                  <a:lnTo>
                    <a:pt x="1500" y="577"/>
                  </a:lnTo>
                  <a:lnTo>
                    <a:pt x="1506" y="595"/>
                  </a:lnTo>
                  <a:lnTo>
                    <a:pt x="1512" y="613"/>
                  </a:lnTo>
                  <a:lnTo>
                    <a:pt x="1516" y="631"/>
                  </a:lnTo>
                  <a:lnTo>
                    <a:pt x="1521" y="649"/>
                  </a:lnTo>
                  <a:lnTo>
                    <a:pt x="1526" y="668"/>
                  </a:lnTo>
                  <a:lnTo>
                    <a:pt x="1530" y="686"/>
                  </a:lnTo>
                  <a:lnTo>
                    <a:pt x="1535" y="705"/>
                  </a:lnTo>
                  <a:lnTo>
                    <a:pt x="1539" y="722"/>
                  </a:lnTo>
                  <a:lnTo>
                    <a:pt x="1544" y="740"/>
                  </a:lnTo>
                  <a:lnTo>
                    <a:pt x="1550" y="756"/>
                  </a:lnTo>
                  <a:lnTo>
                    <a:pt x="1557" y="773"/>
                  </a:lnTo>
                  <a:lnTo>
                    <a:pt x="1564" y="790"/>
                  </a:lnTo>
                  <a:lnTo>
                    <a:pt x="1573" y="805"/>
                  </a:lnTo>
                  <a:lnTo>
                    <a:pt x="1569" y="815"/>
                  </a:lnTo>
                  <a:lnTo>
                    <a:pt x="1567" y="829"/>
                  </a:lnTo>
                  <a:lnTo>
                    <a:pt x="1565" y="844"/>
                  </a:lnTo>
                  <a:lnTo>
                    <a:pt x="1562" y="860"/>
                  </a:lnTo>
                  <a:lnTo>
                    <a:pt x="1560" y="878"/>
                  </a:lnTo>
                  <a:lnTo>
                    <a:pt x="1559" y="896"/>
                  </a:lnTo>
                  <a:lnTo>
                    <a:pt x="1558" y="916"/>
                  </a:lnTo>
                  <a:lnTo>
                    <a:pt x="1557" y="935"/>
                  </a:lnTo>
                  <a:lnTo>
                    <a:pt x="1558" y="956"/>
                  </a:lnTo>
                  <a:lnTo>
                    <a:pt x="1559" y="976"/>
                  </a:lnTo>
                  <a:lnTo>
                    <a:pt x="1560" y="995"/>
                  </a:lnTo>
                  <a:lnTo>
                    <a:pt x="1564" y="1015"/>
                  </a:lnTo>
                  <a:lnTo>
                    <a:pt x="1567" y="1033"/>
                  </a:lnTo>
                  <a:lnTo>
                    <a:pt x="1573" y="1050"/>
                  </a:lnTo>
                  <a:lnTo>
                    <a:pt x="1578" y="1068"/>
                  </a:lnTo>
                  <a:lnTo>
                    <a:pt x="1587" y="1083"/>
                  </a:lnTo>
                  <a:lnTo>
                    <a:pt x="1591" y="1094"/>
                  </a:lnTo>
                  <a:lnTo>
                    <a:pt x="1596" y="1107"/>
                  </a:lnTo>
                  <a:lnTo>
                    <a:pt x="1599" y="1119"/>
                  </a:lnTo>
                  <a:lnTo>
                    <a:pt x="1601" y="1133"/>
                  </a:lnTo>
                  <a:lnTo>
                    <a:pt x="1603" y="1147"/>
                  </a:lnTo>
                  <a:lnTo>
                    <a:pt x="1604" y="1162"/>
                  </a:lnTo>
                  <a:lnTo>
                    <a:pt x="1605" y="1177"/>
                  </a:lnTo>
                  <a:lnTo>
                    <a:pt x="1606" y="1193"/>
                  </a:lnTo>
                  <a:lnTo>
                    <a:pt x="1607" y="1208"/>
                  </a:lnTo>
                  <a:lnTo>
                    <a:pt x="1610" y="1224"/>
                  </a:lnTo>
                  <a:lnTo>
                    <a:pt x="1612" y="1240"/>
                  </a:lnTo>
                  <a:lnTo>
                    <a:pt x="1615" y="1256"/>
                  </a:lnTo>
                  <a:lnTo>
                    <a:pt x="1621" y="1272"/>
                  </a:lnTo>
                  <a:lnTo>
                    <a:pt x="1627" y="1288"/>
                  </a:lnTo>
                  <a:lnTo>
                    <a:pt x="1636" y="1304"/>
                  </a:lnTo>
                  <a:lnTo>
                    <a:pt x="1646" y="1320"/>
                  </a:lnTo>
                  <a:lnTo>
                    <a:pt x="1645" y="1324"/>
                  </a:lnTo>
                  <a:lnTo>
                    <a:pt x="1645" y="1327"/>
                  </a:lnTo>
                  <a:lnTo>
                    <a:pt x="1646" y="1331"/>
                  </a:lnTo>
                  <a:lnTo>
                    <a:pt x="1647" y="1334"/>
                  </a:lnTo>
                  <a:lnTo>
                    <a:pt x="1650" y="1338"/>
                  </a:lnTo>
                  <a:lnTo>
                    <a:pt x="1652" y="1341"/>
                  </a:lnTo>
                  <a:lnTo>
                    <a:pt x="1654" y="1344"/>
                  </a:lnTo>
                  <a:lnTo>
                    <a:pt x="1657" y="1348"/>
                  </a:lnTo>
                  <a:lnTo>
                    <a:pt x="1658" y="1351"/>
                  </a:lnTo>
                  <a:lnTo>
                    <a:pt x="1660" y="1356"/>
                  </a:lnTo>
                  <a:lnTo>
                    <a:pt x="1661" y="1359"/>
                  </a:lnTo>
                  <a:lnTo>
                    <a:pt x="1661" y="1364"/>
                  </a:lnTo>
                  <a:lnTo>
                    <a:pt x="1661" y="1370"/>
                  </a:lnTo>
                  <a:lnTo>
                    <a:pt x="1661" y="1374"/>
                  </a:lnTo>
                  <a:lnTo>
                    <a:pt x="1659" y="1380"/>
                  </a:lnTo>
                  <a:lnTo>
                    <a:pt x="1657" y="1387"/>
                  </a:lnTo>
                  <a:lnTo>
                    <a:pt x="1657" y="1384"/>
                  </a:lnTo>
                  <a:lnTo>
                    <a:pt x="1658" y="1381"/>
                  </a:lnTo>
                  <a:lnTo>
                    <a:pt x="1658" y="1380"/>
                  </a:lnTo>
                  <a:lnTo>
                    <a:pt x="1658" y="1379"/>
                  </a:lnTo>
                  <a:lnTo>
                    <a:pt x="1658" y="1378"/>
                  </a:lnTo>
                  <a:lnTo>
                    <a:pt x="1657" y="1378"/>
                  </a:lnTo>
                  <a:lnTo>
                    <a:pt x="1657" y="1379"/>
                  </a:lnTo>
                  <a:lnTo>
                    <a:pt x="1657" y="1380"/>
                  </a:lnTo>
                  <a:lnTo>
                    <a:pt x="1655" y="1380"/>
                  </a:lnTo>
                  <a:lnTo>
                    <a:pt x="1655" y="1381"/>
                  </a:lnTo>
                  <a:lnTo>
                    <a:pt x="1655" y="1382"/>
                  </a:lnTo>
                  <a:lnTo>
                    <a:pt x="1655" y="1384"/>
                  </a:lnTo>
                  <a:lnTo>
                    <a:pt x="1655" y="1386"/>
                  </a:lnTo>
                  <a:lnTo>
                    <a:pt x="1657" y="1387"/>
                  </a:lnTo>
                  <a:lnTo>
                    <a:pt x="1654" y="1387"/>
                  </a:lnTo>
                  <a:lnTo>
                    <a:pt x="1652" y="1388"/>
                  </a:lnTo>
                  <a:lnTo>
                    <a:pt x="1650" y="1389"/>
                  </a:lnTo>
                  <a:lnTo>
                    <a:pt x="1647" y="1390"/>
                  </a:lnTo>
                  <a:lnTo>
                    <a:pt x="1646" y="1392"/>
                  </a:lnTo>
                  <a:lnTo>
                    <a:pt x="1644" y="1394"/>
                  </a:lnTo>
                  <a:lnTo>
                    <a:pt x="1643" y="1395"/>
                  </a:lnTo>
                  <a:lnTo>
                    <a:pt x="1641" y="1397"/>
                  </a:lnTo>
                  <a:lnTo>
                    <a:pt x="1639" y="1400"/>
                  </a:lnTo>
                  <a:lnTo>
                    <a:pt x="1637" y="1402"/>
                  </a:lnTo>
                  <a:lnTo>
                    <a:pt x="1636" y="1403"/>
                  </a:lnTo>
                  <a:lnTo>
                    <a:pt x="1634" y="1405"/>
                  </a:lnTo>
                  <a:lnTo>
                    <a:pt x="1633" y="1408"/>
                  </a:lnTo>
                  <a:lnTo>
                    <a:pt x="1630" y="1410"/>
                  </a:lnTo>
                  <a:lnTo>
                    <a:pt x="1628" y="1411"/>
                  </a:lnTo>
                  <a:lnTo>
                    <a:pt x="1627" y="1413"/>
                  </a:lnTo>
                  <a:lnTo>
                    <a:pt x="1624" y="1417"/>
                  </a:lnTo>
                  <a:lnTo>
                    <a:pt x="1623" y="1421"/>
                  </a:lnTo>
                  <a:lnTo>
                    <a:pt x="1622" y="1425"/>
                  </a:lnTo>
                  <a:lnTo>
                    <a:pt x="1622" y="1427"/>
                  </a:lnTo>
                  <a:lnTo>
                    <a:pt x="1622" y="1429"/>
                  </a:lnTo>
                  <a:lnTo>
                    <a:pt x="1622" y="1432"/>
                  </a:lnTo>
                  <a:lnTo>
                    <a:pt x="1623" y="1433"/>
                  </a:lnTo>
                  <a:lnTo>
                    <a:pt x="1624" y="1435"/>
                  </a:lnTo>
                  <a:lnTo>
                    <a:pt x="1624" y="1436"/>
                  </a:lnTo>
                  <a:lnTo>
                    <a:pt x="1626" y="1438"/>
                  </a:lnTo>
                  <a:lnTo>
                    <a:pt x="1627" y="1440"/>
                  </a:lnTo>
                  <a:lnTo>
                    <a:pt x="1627" y="1441"/>
                  </a:lnTo>
                  <a:lnTo>
                    <a:pt x="1627" y="1443"/>
                  </a:lnTo>
                  <a:lnTo>
                    <a:pt x="1627" y="1446"/>
                  </a:lnTo>
                  <a:lnTo>
                    <a:pt x="1626" y="1449"/>
                  </a:lnTo>
                  <a:lnTo>
                    <a:pt x="1624" y="1454"/>
                  </a:lnTo>
                  <a:lnTo>
                    <a:pt x="1634" y="1450"/>
                  </a:lnTo>
                  <a:lnTo>
                    <a:pt x="1644" y="1449"/>
                  </a:lnTo>
                  <a:lnTo>
                    <a:pt x="1654" y="1447"/>
                  </a:lnTo>
                  <a:lnTo>
                    <a:pt x="1665" y="1446"/>
                  </a:lnTo>
                  <a:lnTo>
                    <a:pt x="1675" y="1446"/>
                  </a:lnTo>
                  <a:lnTo>
                    <a:pt x="1684" y="1444"/>
                  </a:lnTo>
                  <a:lnTo>
                    <a:pt x="1695" y="1442"/>
                  </a:lnTo>
                  <a:lnTo>
                    <a:pt x="1704" y="1441"/>
                  </a:lnTo>
                  <a:lnTo>
                    <a:pt x="1713" y="1439"/>
                  </a:lnTo>
                  <a:lnTo>
                    <a:pt x="1722" y="1435"/>
                  </a:lnTo>
                  <a:lnTo>
                    <a:pt x="1730" y="1431"/>
                  </a:lnTo>
                  <a:lnTo>
                    <a:pt x="1737" y="1425"/>
                  </a:lnTo>
                  <a:lnTo>
                    <a:pt x="1744" y="1418"/>
                  </a:lnTo>
                  <a:lnTo>
                    <a:pt x="1750" y="1409"/>
                  </a:lnTo>
                  <a:lnTo>
                    <a:pt x="1754" y="1398"/>
                  </a:lnTo>
                  <a:lnTo>
                    <a:pt x="1759" y="1386"/>
                  </a:lnTo>
                  <a:lnTo>
                    <a:pt x="1767" y="1381"/>
                  </a:lnTo>
                  <a:lnTo>
                    <a:pt x="1777" y="1378"/>
                  </a:lnTo>
                  <a:lnTo>
                    <a:pt x="1787" y="1375"/>
                  </a:lnTo>
                  <a:lnTo>
                    <a:pt x="1796" y="1372"/>
                  </a:lnTo>
                  <a:lnTo>
                    <a:pt x="1805" y="1370"/>
                  </a:lnTo>
                  <a:lnTo>
                    <a:pt x="1815" y="1367"/>
                  </a:lnTo>
                  <a:lnTo>
                    <a:pt x="1825" y="1365"/>
                  </a:lnTo>
                  <a:lnTo>
                    <a:pt x="1834" y="1362"/>
                  </a:lnTo>
                  <a:lnTo>
                    <a:pt x="1843" y="1359"/>
                  </a:lnTo>
                  <a:lnTo>
                    <a:pt x="1853" y="1356"/>
                  </a:lnTo>
                  <a:lnTo>
                    <a:pt x="1862" y="1351"/>
                  </a:lnTo>
                  <a:lnTo>
                    <a:pt x="1870" y="1347"/>
                  </a:lnTo>
                  <a:lnTo>
                    <a:pt x="1880" y="1342"/>
                  </a:lnTo>
                  <a:lnTo>
                    <a:pt x="1888" y="1336"/>
                  </a:lnTo>
                  <a:lnTo>
                    <a:pt x="1897" y="1330"/>
                  </a:lnTo>
                  <a:lnTo>
                    <a:pt x="1905" y="1323"/>
                  </a:lnTo>
                  <a:lnTo>
                    <a:pt x="1905" y="1324"/>
                  </a:lnTo>
                  <a:lnTo>
                    <a:pt x="1905" y="1326"/>
                  </a:lnTo>
                  <a:lnTo>
                    <a:pt x="1906" y="1327"/>
                  </a:lnTo>
                  <a:lnTo>
                    <a:pt x="1907" y="1328"/>
                  </a:lnTo>
                  <a:lnTo>
                    <a:pt x="1908" y="1331"/>
                  </a:lnTo>
                  <a:lnTo>
                    <a:pt x="1910" y="1332"/>
                  </a:lnTo>
                  <a:lnTo>
                    <a:pt x="1912" y="1333"/>
                  </a:lnTo>
                  <a:lnTo>
                    <a:pt x="1913" y="1335"/>
                  </a:lnTo>
                  <a:lnTo>
                    <a:pt x="1915" y="1335"/>
                  </a:lnTo>
                  <a:lnTo>
                    <a:pt x="1918" y="1336"/>
                  </a:lnTo>
                  <a:lnTo>
                    <a:pt x="1920" y="1338"/>
                  </a:lnTo>
                  <a:lnTo>
                    <a:pt x="1922" y="1338"/>
                  </a:lnTo>
                  <a:lnTo>
                    <a:pt x="1925" y="1338"/>
                  </a:lnTo>
                  <a:lnTo>
                    <a:pt x="1927" y="1338"/>
                  </a:lnTo>
                  <a:lnTo>
                    <a:pt x="1929" y="1338"/>
                  </a:lnTo>
                  <a:lnTo>
                    <a:pt x="1931" y="1338"/>
                  </a:lnTo>
                  <a:lnTo>
                    <a:pt x="1935" y="1335"/>
                  </a:lnTo>
                  <a:lnTo>
                    <a:pt x="1941" y="1334"/>
                  </a:lnTo>
                  <a:lnTo>
                    <a:pt x="1946" y="1331"/>
                  </a:lnTo>
                  <a:lnTo>
                    <a:pt x="1952" y="1327"/>
                  </a:lnTo>
                  <a:lnTo>
                    <a:pt x="1959" y="1324"/>
                  </a:lnTo>
                  <a:lnTo>
                    <a:pt x="1965" y="1319"/>
                  </a:lnTo>
                  <a:lnTo>
                    <a:pt x="1972" y="1316"/>
                  </a:lnTo>
                  <a:lnTo>
                    <a:pt x="1980" y="1312"/>
                  </a:lnTo>
                  <a:lnTo>
                    <a:pt x="1987" y="1310"/>
                  </a:lnTo>
                  <a:lnTo>
                    <a:pt x="1994" y="1308"/>
                  </a:lnTo>
                  <a:lnTo>
                    <a:pt x="2000" y="1307"/>
                  </a:lnTo>
                  <a:lnTo>
                    <a:pt x="2007" y="1308"/>
                  </a:lnTo>
                  <a:lnTo>
                    <a:pt x="2015" y="1309"/>
                  </a:lnTo>
                  <a:lnTo>
                    <a:pt x="2021" y="1313"/>
                  </a:lnTo>
                  <a:lnTo>
                    <a:pt x="2028" y="1319"/>
                  </a:lnTo>
                  <a:lnTo>
                    <a:pt x="2035" y="1327"/>
                  </a:lnTo>
                  <a:lnTo>
                    <a:pt x="2020" y="1343"/>
                  </a:lnTo>
                  <a:lnTo>
                    <a:pt x="2005" y="1358"/>
                  </a:lnTo>
                  <a:lnTo>
                    <a:pt x="1989" y="1371"/>
                  </a:lnTo>
                  <a:lnTo>
                    <a:pt x="1974" y="1384"/>
                  </a:lnTo>
                  <a:lnTo>
                    <a:pt x="1957" y="1394"/>
                  </a:lnTo>
                  <a:lnTo>
                    <a:pt x="1941" y="1404"/>
                  </a:lnTo>
                  <a:lnTo>
                    <a:pt x="1925" y="1413"/>
                  </a:lnTo>
                  <a:lnTo>
                    <a:pt x="1907" y="1423"/>
                  </a:lnTo>
                  <a:lnTo>
                    <a:pt x="1891" y="1432"/>
                  </a:lnTo>
                  <a:lnTo>
                    <a:pt x="1874" y="1441"/>
                  </a:lnTo>
                  <a:lnTo>
                    <a:pt x="1858" y="1450"/>
                  </a:lnTo>
                  <a:lnTo>
                    <a:pt x="1843" y="1461"/>
                  </a:lnTo>
                  <a:lnTo>
                    <a:pt x="1827" y="1471"/>
                  </a:lnTo>
                  <a:lnTo>
                    <a:pt x="1812" y="1482"/>
                  </a:lnTo>
                  <a:lnTo>
                    <a:pt x="1798" y="1495"/>
                  </a:lnTo>
                  <a:lnTo>
                    <a:pt x="1785" y="1510"/>
                  </a:lnTo>
                  <a:lnTo>
                    <a:pt x="1775" y="1509"/>
                  </a:lnTo>
                  <a:lnTo>
                    <a:pt x="1765" y="1510"/>
                  </a:lnTo>
                  <a:lnTo>
                    <a:pt x="1757" y="1512"/>
                  </a:lnTo>
                  <a:lnTo>
                    <a:pt x="1749" y="1515"/>
                  </a:lnTo>
                  <a:lnTo>
                    <a:pt x="1742" y="1519"/>
                  </a:lnTo>
                  <a:lnTo>
                    <a:pt x="1735" y="1523"/>
                  </a:lnTo>
                  <a:lnTo>
                    <a:pt x="1728" y="1528"/>
                  </a:lnTo>
                  <a:lnTo>
                    <a:pt x="1721" y="1533"/>
                  </a:lnTo>
                  <a:lnTo>
                    <a:pt x="1714" y="1537"/>
                  </a:lnTo>
                  <a:lnTo>
                    <a:pt x="1708" y="1543"/>
                  </a:lnTo>
                  <a:lnTo>
                    <a:pt x="1701" y="1547"/>
                  </a:lnTo>
                  <a:lnTo>
                    <a:pt x="1693" y="1551"/>
                  </a:lnTo>
                  <a:lnTo>
                    <a:pt x="1687" y="1554"/>
                  </a:lnTo>
                  <a:lnTo>
                    <a:pt x="1677" y="1556"/>
                  </a:lnTo>
                  <a:lnTo>
                    <a:pt x="1668" y="1557"/>
                  </a:lnTo>
                  <a:lnTo>
                    <a:pt x="1659" y="1557"/>
                  </a:lnTo>
                  <a:lnTo>
                    <a:pt x="1653" y="1559"/>
                  </a:lnTo>
                  <a:lnTo>
                    <a:pt x="1650" y="1564"/>
                  </a:lnTo>
                  <a:lnTo>
                    <a:pt x="1646" y="1569"/>
                  </a:lnTo>
                  <a:lnTo>
                    <a:pt x="1643" y="1574"/>
                  </a:lnTo>
                  <a:lnTo>
                    <a:pt x="1641" y="1579"/>
                  </a:lnTo>
                  <a:lnTo>
                    <a:pt x="1638" y="1585"/>
                  </a:lnTo>
                  <a:lnTo>
                    <a:pt x="1636" y="1589"/>
                  </a:lnTo>
                  <a:lnTo>
                    <a:pt x="1634" y="1595"/>
                  </a:lnTo>
                  <a:lnTo>
                    <a:pt x="1631" y="1600"/>
                  </a:lnTo>
                  <a:lnTo>
                    <a:pt x="1628" y="1603"/>
                  </a:lnTo>
                  <a:lnTo>
                    <a:pt x="1626" y="1606"/>
                  </a:lnTo>
                  <a:lnTo>
                    <a:pt x="1621" y="1609"/>
                  </a:lnTo>
                  <a:lnTo>
                    <a:pt x="1616" y="1609"/>
                  </a:lnTo>
                  <a:lnTo>
                    <a:pt x="1612" y="1609"/>
                  </a:lnTo>
                  <a:lnTo>
                    <a:pt x="1605" y="1606"/>
                  </a:lnTo>
                  <a:lnTo>
                    <a:pt x="1598" y="1604"/>
                  </a:lnTo>
                  <a:lnTo>
                    <a:pt x="1597" y="1602"/>
                  </a:lnTo>
                  <a:lnTo>
                    <a:pt x="1596" y="1598"/>
                  </a:lnTo>
                  <a:lnTo>
                    <a:pt x="1593" y="1593"/>
                  </a:lnTo>
                  <a:lnTo>
                    <a:pt x="1591" y="1585"/>
                  </a:lnTo>
                  <a:lnTo>
                    <a:pt x="1588" y="1574"/>
                  </a:lnTo>
                  <a:lnTo>
                    <a:pt x="1583" y="1564"/>
                  </a:lnTo>
                  <a:lnTo>
                    <a:pt x="1580" y="1554"/>
                  </a:lnTo>
                  <a:lnTo>
                    <a:pt x="1576" y="1542"/>
                  </a:lnTo>
                  <a:lnTo>
                    <a:pt x="1572" y="1529"/>
                  </a:lnTo>
                  <a:lnTo>
                    <a:pt x="1568" y="1519"/>
                  </a:lnTo>
                  <a:lnTo>
                    <a:pt x="1564" y="1509"/>
                  </a:lnTo>
                  <a:lnTo>
                    <a:pt x="1560" y="1498"/>
                  </a:lnTo>
                  <a:lnTo>
                    <a:pt x="1558" y="1490"/>
                  </a:lnTo>
                  <a:lnTo>
                    <a:pt x="1555" y="1485"/>
                  </a:lnTo>
                  <a:lnTo>
                    <a:pt x="1554" y="1481"/>
                  </a:lnTo>
                  <a:lnTo>
                    <a:pt x="1554" y="148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5" name="Freeform 43"/>
            <p:cNvSpPr>
              <a:spLocks/>
            </p:cNvSpPr>
            <p:nvPr/>
          </p:nvSpPr>
          <p:spPr bwMode="auto">
            <a:xfrm>
              <a:off x="4173" y="2634"/>
              <a:ext cx="466" cy="356"/>
            </a:xfrm>
            <a:custGeom>
              <a:avLst/>
              <a:gdLst>
                <a:gd name="T0" fmla="*/ 2 w 1398"/>
                <a:gd name="T1" fmla="*/ 6 h 1066"/>
                <a:gd name="T2" fmla="*/ 3 w 1398"/>
                <a:gd name="T3" fmla="*/ 6 h 1066"/>
                <a:gd name="T4" fmla="*/ 4 w 1398"/>
                <a:gd name="T5" fmla="*/ 5 h 1066"/>
                <a:gd name="T6" fmla="*/ 7 w 1398"/>
                <a:gd name="T7" fmla="*/ 4 h 1066"/>
                <a:gd name="T8" fmla="*/ 9 w 1398"/>
                <a:gd name="T9" fmla="*/ 2 h 1066"/>
                <a:gd name="T10" fmla="*/ 12 w 1398"/>
                <a:gd name="T11" fmla="*/ 1 h 1066"/>
                <a:gd name="T12" fmla="*/ 19 w 1398"/>
                <a:gd name="T13" fmla="*/ 0 h 1066"/>
                <a:gd name="T14" fmla="*/ 23 w 1398"/>
                <a:gd name="T15" fmla="*/ 0 h 1066"/>
                <a:gd name="T16" fmla="*/ 23 w 1398"/>
                <a:gd name="T17" fmla="*/ 0 h 1066"/>
                <a:gd name="T18" fmla="*/ 23 w 1398"/>
                <a:gd name="T19" fmla="*/ 1 h 1066"/>
                <a:gd name="T20" fmla="*/ 24 w 1398"/>
                <a:gd name="T21" fmla="*/ 1 h 1066"/>
                <a:gd name="T22" fmla="*/ 26 w 1398"/>
                <a:gd name="T23" fmla="*/ 3 h 1066"/>
                <a:gd name="T24" fmla="*/ 28 w 1398"/>
                <a:gd name="T25" fmla="*/ 3 h 1066"/>
                <a:gd name="T26" fmla="*/ 32 w 1398"/>
                <a:gd name="T27" fmla="*/ 2 h 1066"/>
                <a:gd name="T28" fmla="*/ 35 w 1398"/>
                <a:gd name="T29" fmla="*/ 2 h 1066"/>
                <a:gd name="T30" fmla="*/ 40 w 1398"/>
                <a:gd name="T31" fmla="*/ 2 h 1066"/>
                <a:gd name="T32" fmla="*/ 45 w 1398"/>
                <a:gd name="T33" fmla="*/ 6 h 1066"/>
                <a:gd name="T34" fmla="*/ 50 w 1398"/>
                <a:gd name="T35" fmla="*/ 9 h 1066"/>
                <a:gd name="T36" fmla="*/ 52 w 1398"/>
                <a:gd name="T37" fmla="*/ 10 h 1066"/>
                <a:gd name="T38" fmla="*/ 52 w 1398"/>
                <a:gd name="T39" fmla="*/ 10 h 1066"/>
                <a:gd name="T40" fmla="*/ 49 w 1398"/>
                <a:gd name="T41" fmla="*/ 13 h 1066"/>
                <a:gd name="T42" fmla="*/ 47 w 1398"/>
                <a:gd name="T43" fmla="*/ 15 h 1066"/>
                <a:gd name="T44" fmla="*/ 46 w 1398"/>
                <a:gd name="T45" fmla="*/ 18 h 1066"/>
                <a:gd name="T46" fmla="*/ 47 w 1398"/>
                <a:gd name="T47" fmla="*/ 19 h 1066"/>
                <a:gd name="T48" fmla="*/ 47 w 1398"/>
                <a:gd name="T49" fmla="*/ 20 h 1066"/>
                <a:gd name="T50" fmla="*/ 46 w 1398"/>
                <a:gd name="T51" fmla="*/ 22 h 1066"/>
                <a:gd name="T52" fmla="*/ 43 w 1398"/>
                <a:gd name="T53" fmla="*/ 23 h 1066"/>
                <a:gd name="T54" fmla="*/ 43 w 1398"/>
                <a:gd name="T55" fmla="*/ 26 h 1066"/>
                <a:gd name="T56" fmla="*/ 41 w 1398"/>
                <a:gd name="T57" fmla="*/ 28 h 1066"/>
                <a:gd name="T58" fmla="*/ 39 w 1398"/>
                <a:gd name="T59" fmla="*/ 30 h 1066"/>
                <a:gd name="T60" fmla="*/ 38 w 1398"/>
                <a:gd name="T61" fmla="*/ 32 h 1066"/>
                <a:gd name="T62" fmla="*/ 36 w 1398"/>
                <a:gd name="T63" fmla="*/ 32 h 1066"/>
                <a:gd name="T64" fmla="*/ 35 w 1398"/>
                <a:gd name="T65" fmla="*/ 32 h 1066"/>
                <a:gd name="T66" fmla="*/ 34 w 1398"/>
                <a:gd name="T67" fmla="*/ 32 h 1066"/>
                <a:gd name="T68" fmla="*/ 33 w 1398"/>
                <a:gd name="T69" fmla="*/ 33 h 1066"/>
                <a:gd name="T70" fmla="*/ 32 w 1398"/>
                <a:gd name="T71" fmla="*/ 34 h 1066"/>
                <a:gd name="T72" fmla="*/ 33 w 1398"/>
                <a:gd name="T73" fmla="*/ 36 h 1066"/>
                <a:gd name="T74" fmla="*/ 33 w 1398"/>
                <a:gd name="T75" fmla="*/ 38 h 1066"/>
                <a:gd name="T76" fmla="*/ 31 w 1398"/>
                <a:gd name="T77" fmla="*/ 39 h 1066"/>
                <a:gd name="T78" fmla="*/ 30 w 1398"/>
                <a:gd name="T79" fmla="*/ 38 h 1066"/>
                <a:gd name="T80" fmla="*/ 29 w 1398"/>
                <a:gd name="T81" fmla="*/ 36 h 1066"/>
                <a:gd name="T82" fmla="*/ 27 w 1398"/>
                <a:gd name="T83" fmla="*/ 34 h 1066"/>
                <a:gd name="T84" fmla="*/ 25 w 1398"/>
                <a:gd name="T85" fmla="*/ 32 h 1066"/>
                <a:gd name="T86" fmla="*/ 24 w 1398"/>
                <a:gd name="T87" fmla="*/ 30 h 1066"/>
                <a:gd name="T88" fmla="*/ 22 w 1398"/>
                <a:gd name="T89" fmla="*/ 27 h 1066"/>
                <a:gd name="T90" fmla="*/ 18 w 1398"/>
                <a:gd name="T91" fmla="*/ 25 h 1066"/>
                <a:gd name="T92" fmla="*/ 16 w 1398"/>
                <a:gd name="T93" fmla="*/ 22 h 1066"/>
                <a:gd name="T94" fmla="*/ 15 w 1398"/>
                <a:gd name="T95" fmla="*/ 22 h 1066"/>
                <a:gd name="T96" fmla="*/ 15 w 1398"/>
                <a:gd name="T97" fmla="*/ 21 h 1066"/>
                <a:gd name="T98" fmla="*/ 12 w 1398"/>
                <a:gd name="T99" fmla="*/ 19 h 1066"/>
                <a:gd name="T100" fmla="*/ 9 w 1398"/>
                <a:gd name="T101" fmla="*/ 16 h 1066"/>
                <a:gd name="T102" fmla="*/ 6 w 1398"/>
                <a:gd name="T103" fmla="*/ 12 h 1066"/>
                <a:gd name="T104" fmla="*/ 4 w 1398"/>
                <a:gd name="T105" fmla="*/ 12 h 1066"/>
                <a:gd name="T106" fmla="*/ 1 w 1398"/>
                <a:gd name="T107" fmla="*/ 11 h 1066"/>
                <a:gd name="T108" fmla="*/ 0 w 1398"/>
                <a:gd name="T109" fmla="*/ 9 h 1066"/>
                <a:gd name="T110" fmla="*/ 1 w 1398"/>
                <a:gd name="T111" fmla="*/ 8 h 1066"/>
                <a:gd name="T112" fmla="*/ 2 w 1398"/>
                <a:gd name="T113" fmla="*/ 6 h 106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398"/>
                <a:gd name="T172" fmla="*/ 0 h 1066"/>
                <a:gd name="T173" fmla="*/ 1398 w 1398"/>
                <a:gd name="T174" fmla="*/ 1066 h 106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398" h="1066">
                  <a:moveTo>
                    <a:pt x="60" y="163"/>
                  </a:moveTo>
                  <a:lnTo>
                    <a:pt x="60" y="162"/>
                  </a:lnTo>
                  <a:lnTo>
                    <a:pt x="61" y="162"/>
                  </a:lnTo>
                  <a:lnTo>
                    <a:pt x="62" y="162"/>
                  </a:lnTo>
                  <a:lnTo>
                    <a:pt x="64" y="160"/>
                  </a:lnTo>
                  <a:lnTo>
                    <a:pt x="65" y="160"/>
                  </a:lnTo>
                  <a:lnTo>
                    <a:pt x="68" y="159"/>
                  </a:lnTo>
                  <a:lnTo>
                    <a:pt x="70" y="159"/>
                  </a:lnTo>
                  <a:lnTo>
                    <a:pt x="71" y="158"/>
                  </a:lnTo>
                  <a:lnTo>
                    <a:pt x="73" y="157"/>
                  </a:lnTo>
                  <a:lnTo>
                    <a:pt x="74" y="157"/>
                  </a:lnTo>
                  <a:lnTo>
                    <a:pt x="77" y="156"/>
                  </a:lnTo>
                  <a:lnTo>
                    <a:pt x="78" y="156"/>
                  </a:lnTo>
                  <a:lnTo>
                    <a:pt x="79" y="156"/>
                  </a:lnTo>
                  <a:lnTo>
                    <a:pt x="80" y="156"/>
                  </a:lnTo>
                  <a:lnTo>
                    <a:pt x="87" y="148"/>
                  </a:lnTo>
                  <a:lnTo>
                    <a:pt x="96" y="142"/>
                  </a:lnTo>
                  <a:lnTo>
                    <a:pt x="107" y="136"/>
                  </a:lnTo>
                  <a:lnTo>
                    <a:pt x="118" y="131"/>
                  </a:lnTo>
                  <a:lnTo>
                    <a:pt x="130" y="125"/>
                  </a:lnTo>
                  <a:lnTo>
                    <a:pt x="142" y="119"/>
                  </a:lnTo>
                  <a:lnTo>
                    <a:pt x="155" y="113"/>
                  </a:lnTo>
                  <a:lnTo>
                    <a:pt x="168" y="108"/>
                  </a:lnTo>
                  <a:lnTo>
                    <a:pt x="180" y="102"/>
                  </a:lnTo>
                  <a:lnTo>
                    <a:pt x="192" y="95"/>
                  </a:lnTo>
                  <a:lnTo>
                    <a:pt x="203" y="88"/>
                  </a:lnTo>
                  <a:lnTo>
                    <a:pt x="214" y="80"/>
                  </a:lnTo>
                  <a:lnTo>
                    <a:pt x="223" y="71"/>
                  </a:lnTo>
                  <a:lnTo>
                    <a:pt x="230" y="62"/>
                  </a:lnTo>
                  <a:lnTo>
                    <a:pt x="235" y="51"/>
                  </a:lnTo>
                  <a:lnTo>
                    <a:pt x="240" y="40"/>
                  </a:lnTo>
                  <a:lnTo>
                    <a:pt x="243" y="39"/>
                  </a:lnTo>
                  <a:lnTo>
                    <a:pt x="255" y="38"/>
                  </a:lnTo>
                  <a:lnTo>
                    <a:pt x="273" y="35"/>
                  </a:lnTo>
                  <a:lnTo>
                    <a:pt x="298" y="33"/>
                  </a:lnTo>
                  <a:lnTo>
                    <a:pt x="325" y="29"/>
                  </a:lnTo>
                  <a:lnTo>
                    <a:pt x="356" y="26"/>
                  </a:lnTo>
                  <a:lnTo>
                    <a:pt x="389" y="23"/>
                  </a:lnTo>
                  <a:lnTo>
                    <a:pt x="425" y="19"/>
                  </a:lnTo>
                  <a:lnTo>
                    <a:pt x="460" y="16"/>
                  </a:lnTo>
                  <a:lnTo>
                    <a:pt x="493" y="12"/>
                  </a:lnTo>
                  <a:lnTo>
                    <a:pt x="524" y="9"/>
                  </a:lnTo>
                  <a:lnTo>
                    <a:pt x="552" y="5"/>
                  </a:lnTo>
                  <a:lnTo>
                    <a:pt x="576" y="3"/>
                  </a:lnTo>
                  <a:lnTo>
                    <a:pt x="594" y="1"/>
                  </a:lnTo>
                  <a:lnTo>
                    <a:pt x="606" y="0"/>
                  </a:lnTo>
                  <a:lnTo>
                    <a:pt x="610" y="0"/>
                  </a:lnTo>
                  <a:lnTo>
                    <a:pt x="610" y="1"/>
                  </a:lnTo>
                  <a:lnTo>
                    <a:pt x="610" y="2"/>
                  </a:lnTo>
                  <a:lnTo>
                    <a:pt x="611" y="3"/>
                  </a:lnTo>
                  <a:lnTo>
                    <a:pt x="613" y="5"/>
                  </a:lnTo>
                  <a:lnTo>
                    <a:pt x="613" y="8"/>
                  </a:lnTo>
                  <a:lnTo>
                    <a:pt x="614" y="11"/>
                  </a:lnTo>
                  <a:lnTo>
                    <a:pt x="615" y="13"/>
                  </a:lnTo>
                  <a:lnTo>
                    <a:pt x="616" y="16"/>
                  </a:lnTo>
                  <a:lnTo>
                    <a:pt x="617" y="19"/>
                  </a:lnTo>
                  <a:lnTo>
                    <a:pt x="617" y="21"/>
                  </a:lnTo>
                  <a:lnTo>
                    <a:pt x="618" y="24"/>
                  </a:lnTo>
                  <a:lnTo>
                    <a:pt x="619" y="25"/>
                  </a:lnTo>
                  <a:lnTo>
                    <a:pt x="619" y="26"/>
                  </a:lnTo>
                  <a:lnTo>
                    <a:pt x="619" y="27"/>
                  </a:lnTo>
                  <a:lnTo>
                    <a:pt x="621" y="28"/>
                  </a:lnTo>
                  <a:lnTo>
                    <a:pt x="632" y="24"/>
                  </a:lnTo>
                  <a:lnTo>
                    <a:pt x="644" y="24"/>
                  </a:lnTo>
                  <a:lnTo>
                    <a:pt x="653" y="26"/>
                  </a:lnTo>
                  <a:lnTo>
                    <a:pt x="661" y="31"/>
                  </a:lnTo>
                  <a:lnTo>
                    <a:pt x="669" y="36"/>
                  </a:lnTo>
                  <a:lnTo>
                    <a:pt x="676" y="44"/>
                  </a:lnTo>
                  <a:lnTo>
                    <a:pt x="682" y="54"/>
                  </a:lnTo>
                  <a:lnTo>
                    <a:pt x="688" y="62"/>
                  </a:lnTo>
                  <a:lnTo>
                    <a:pt x="695" y="70"/>
                  </a:lnTo>
                  <a:lnTo>
                    <a:pt x="702" y="78"/>
                  </a:lnTo>
                  <a:lnTo>
                    <a:pt x="710" y="85"/>
                  </a:lnTo>
                  <a:lnTo>
                    <a:pt x="718" y="89"/>
                  </a:lnTo>
                  <a:lnTo>
                    <a:pt x="729" y="92"/>
                  </a:lnTo>
                  <a:lnTo>
                    <a:pt x="740" y="90"/>
                  </a:lnTo>
                  <a:lnTo>
                    <a:pt x="753" y="87"/>
                  </a:lnTo>
                  <a:lnTo>
                    <a:pt x="769" y="80"/>
                  </a:lnTo>
                  <a:lnTo>
                    <a:pt x="780" y="71"/>
                  </a:lnTo>
                  <a:lnTo>
                    <a:pt x="794" y="63"/>
                  </a:lnTo>
                  <a:lnTo>
                    <a:pt x="808" y="57"/>
                  </a:lnTo>
                  <a:lnTo>
                    <a:pt x="823" y="52"/>
                  </a:lnTo>
                  <a:lnTo>
                    <a:pt x="838" y="50"/>
                  </a:lnTo>
                  <a:lnTo>
                    <a:pt x="853" y="48"/>
                  </a:lnTo>
                  <a:lnTo>
                    <a:pt x="869" y="46"/>
                  </a:lnTo>
                  <a:lnTo>
                    <a:pt x="885" y="46"/>
                  </a:lnTo>
                  <a:lnTo>
                    <a:pt x="902" y="44"/>
                  </a:lnTo>
                  <a:lnTo>
                    <a:pt x="918" y="44"/>
                  </a:lnTo>
                  <a:lnTo>
                    <a:pt x="936" y="44"/>
                  </a:lnTo>
                  <a:lnTo>
                    <a:pt x="952" y="43"/>
                  </a:lnTo>
                  <a:lnTo>
                    <a:pt x="969" y="42"/>
                  </a:lnTo>
                  <a:lnTo>
                    <a:pt x="985" y="40"/>
                  </a:lnTo>
                  <a:lnTo>
                    <a:pt x="1001" y="38"/>
                  </a:lnTo>
                  <a:lnTo>
                    <a:pt x="1018" y="34"/>
                  </a:lnTo>
                  <a:lnTo>
                    <a:pt x="1043" y="48"/>
                  </a:lnTo>
                  <a:lnTo>
                    <a:pt x="1068" y="63"/>
                  </a:lnTo>
                  <a:lnTo>
                    <a:pt x="1093" y="77"/>
                  </a:lnTo>
                  <a:lnTo>
                    <a:pt x="1117" y="92"/>
                  </a:lnTo>
                  <a:lnTo>
                    <a:pt x="1141" y="106"/>
                  </a:lnTo>
                  <a:lnTo>
                    <a:pt x="1166" y="123"/>
                  </a:lnTo>
                  <a:lnTo>
                    <a:pt x="1190" y="137"/>
                  </a:lnTo>
                  <a:lnTo>
                    <a:pt x="1213" y="152"/>
                  </a:lnTo>
                  <a:lnTo>
                    <a:pt x="1237" y="167"/>
                  </a:lnTo>
                  <a:lnTo>
                    <a:pt x="1260" y="182"/>
                  </a:lnTo>
                  <a:lnTo>
                    <a:pt x="1283" y="198"/>
                  </a:lnTo>
                  <a:lnTo>
                    <a:pt x="1306" y="213"/>
                  </a:lnTo>
                  <a:lnTo>
                    <a:pt x="1329" y="228"/>
                  </a:lnTo>
                  <a:lnTo>
                    <a:pt x="1352" y="242"/>
                  </a:lnTo>
                  <a:lnTo>
                    <a:pt x="1375" y="257"/>
                  </a:lnTo>
                  <a:lnTo>
                    <a:pt x="1398" y="272"/>
                  </a:lnTo>
                  <a:lnTo>
                    <a:pt x="1398" y="270"/>
                  </a:lnTo>
                  <a:lnTo>
                    <a:pt x="1398" y="268"/>
                  </a:lnTo>
                  <a:lnTo>
                    <a:pt x="1398" y="267"/>
                  </a:lnTo>
                  <a:lnTo>
                    <a:pt x="1398" y="266"/>
                  </a:lnTo>
                  <a:lnTo>
                    <a:pt x="1398" y="267"/>
                  </a:lnTo>
                  <a:lnTo>
                    <a:pt x="1397" y="267"/>
                  </a:lnTo>
                  <a:lnTo>
                    <a:pt x="1397" y="268"/>
                  </a:lnTo>
                  <a:lnTo>
                    <a:pt x="1397" y="270"/>
                  </a:lnTo>
                  <a:lnTo>
                    <a:pt x="1397" y="271"/>
                  </a:lnTo>
                  <a:lnTo>
                    <a:pt x="1398" y="272"/>
                  </a:lnTo>
                  <a:lnTo>
                    <a:pt x="1387" y="282"/>
                  </a:lnTo>
                  <a:lnTo>
                    <a:pt x="1376" y="294"/>
                  </a:lnTo>
                  <a:lnTo>
                    <a:pt x="1364" y="304"/>
                  </a:lnTo>
                  <a:lnTo>
                    <a:pt x="1353" y="316"/>
                  </a:lnTo>
                  <a:lnTo>
                    <a:pt x="1341" y="327"/>
                  </a:lnTo>
                  <a:lnTo>
                    <a:pt x="1330" y="339"/>
                  </a:lnTo>
                  <a:lnTo>
                    <a:pt x="1318" y="350"/>
                  </a:lnTo>
                  <a:lnTo>
                    <a:pt x="1308" y="363"/>
                  </a:lnTo>
                  <a:lnTo>
                    <a:pt x="1298" y="375"/>
                  </a:lnTo>
                  <a:lnTo>
                    <a:pt x="1290" y="388"/>
                  </a:lnTo>
                  <a:lnTo>
                    <a:pt x="1282" y="402"/>
                  </a:lnTo>
                  <a:lnTo>
                    <a:pt x="1276" y="417"/>
                  </a:lnTo>
                  <a:lnTo>
                    <a:pt x="1271" y="432"/>
                  </a:lnTo>
                  <a:lnTo>
                    <a:pt x="1269" y="447"/>
                  </a:lnTo>
                  <a:lnTo>
                    <a:pt x="1269" y="464"/>
                  </a:lnTo>
                  <a:lnTo>
                    <a:pt x="1271" y="481"/>
                  </a:lnTo>
                  <a:lnTo>
                    <a:pt x="1261" y="487"/>
                  </a:lnTo>
                  <a:lnTo>
                    <a:pt x="1254" y="492"/>
                  </a:lnTo>
                  <a:lnTo>
                    <a:pt x="1251" y="498"/>
                  </a:lnTo>
                  <a:lnTo>
                    <a:pt x="1249" y="503"/>
                  </a:lnTo>
                  <a:lnTo>
                    <a:pt x="1249" y="506"/>
                  </a:lnTo>
                  <a:lnTo>
                    <a:pt x="1252" y="511"/>
                  </a:lnTo>
                  <a:lnTo>
                    <a:pt x="1255" y="514"/>
                  </a:lnTo>
                  <a:lnTo>
                    <a:pt x="1259" y="519"/>
                  </a:lnTo>
                  <a:lnTo>
                    <a:pt x="1263" y="524"/>
                  </a:lnTo>
                  <a:lnTo>
                    <a:pt x="1268" y="528"/>
                  </a:lnTo>
                  <a:lnTo>
                    <a:pt x="1272" y="533"/>
                  </a:lnTo>
                  <a:lnTo>
                    <a:pt x="1276" y="538"/>
                  </a:lnTo>
                  <a:lnTo>
                    <a:pt x="1278" y="544"/>
                  </a:lnTo>
                  <a:lnTo>
                    <a:pt x="1279" y="551"/>
                  </a:lnTo>
                  <a:lnTo>
                    <a:pt x="1278" y="559"/>
                  </a:lnTo>
                  <a:lnTo>
                    <a:pt x="1275" y="568"/>
                  </a:lnTo>
                  <a:lnTo>
                    <a:pt x="1268" y="576"/>
                  </a:lnTo>
                  <a:lnTo>
                    <a:pt x="1261" y="583"/>
                  </a:lnTo>
                  <a:lnTo>
                    <a:pt x="1251" y="590"/>
                  </a:lnTo>
                  <a:lnTo>
                    <a:pt x="1240" y="596"/>
                  </a:lnTo>
                  <a:lnTo>
                    <a:pt x="1228" y="602"/>
                  </a:lnTo>
                  <a:lnTo>
                    <a:pt x="1215" y="607"/>
                  </a:lnTo>
                  <a:lnTo>
                    <a:pt x="1202" y="612"/>
                  </a:lnTo>
                  <a:lnTo>
                    <a:pt x="1191" y="618"/>
                  </a:lnTo>
                  <a:lnTo>
                    <a:pt x="1179" y="623"/>
                  </a:lnTo>
                  <a:lnTo>
                    <a:pt x="1169" y="630"/>
                  </a:lnTo>
                  <a:lnTo>
                    <a:pt x="1160" y="638"/>
                  </a:lnTo>
                  <a:lnTo>
                    <a:pt x="1153" y="646"/>
                  </a:lnTo>
                  <a:lnTo>
                    <a:pt x="1148" y="656"/>
                  </a:lnTo>
                  <a:lnTo>
                    <a:pt x="1147" y="667"/>
                  </a:lnTo>
                  <a:lnTo>
                    <a:pt x="1148" y="680"/>
                  </a:lnTo>
                  <a:lnTo>
                    <a:pt x="1154" y="695"/>
                  </a:lnTo>
                  <a:lnTo>
                    <a:pt x="1147" y="705"/>
                  </a:lnTo>
                  <a:lnTo>
                    <a:pt x="1140" y="715"/>
                  </a:lnTo>
                  <a:lnTo>
                    <a:pt x="1133" y="725"/>
                  </a:lnTo>
                  <a:lnTo>
                    <a:pt x="1125" y="735"/>
                  </a:lnTo>
                  <a:lnTo>
                    <a:pt x="1117" y="744"/>
                  </a:lnTo>
                  <a:lnTo>
                    <a:pt x="1109" y="752"/>
                  </a:lnTo>
                  <a:lnTo>
                    <a:pt x="1101" y="761"/>
                  </a:lnTo>
                  <a:lnTo>
                    <a:pt x="1092" y="771"/>
                  </a:lnTo>
                  <a:lnTo>
                    <a:pt x="1083" y="780"/>
                  </a:lnTo>
                  <a:lnTo>
                    <a:pt x="1074" y="788"/>
                  </a:lnTo>
                  <a:lnTo>
                    <a:pt x="1064" y="797"/>
                  </a:lnTo>
                  <a:lnTo>
                    <a:pt x="1055" y="806"/>
                  </a:lnTo>
                  <a:lnTo>
                    <a:pt x="1046" y="815"/>
                  </a:lnTo>
                  <a:lnTo>
                    <a:pt x="1037" y="826"/>
                  </a:lnTo>
                  <a:lnTo>
                    <a:pt x="1028" y="835"/>
                  </a:lnTo>
                  <a:lnTo>
                    <a:pt x="1018" y="846"/>
                  </a:lnTo>
                  <a:lnTo>
                    <a:pt x="1017" y="846"/>
                  </a:lnTo>
                  <a:lnTo>
                    <a:pt x="1014" y="846"/>
                  </a:lnTo>
                  <a:lnTo>
                    <a:pt x="1010" y="847"/>
                  </a:lnTo>
                  <a:lnTo>
                    <a:pt x="1005" y="849"/>
                  </a:lnTo>
                  <a:lnTo>
                    <a:pt x="999" y="850"/>
                  </a:lnTo>
                  <a:lnTo>
                    <a:pt x="992" y="852"/>
                  </a:lnTo>
                  <a:lnTo>
                    <a:pt x="985" y="853"/>
                  </a:lnTo>
                  <a:lnTo>
                    <a:pt x="977" y="856"/>
                  </a:lnTo>
                  <a:lnTo>
                    <a:pt x="969" y="858"/>
                  </a:lnTo>
                  <a:lnTo>
                    <a:pt x="962" y="859"/>
                  </a:lnTo>
                  <a:lnTo>
                    <a:pt x="955" y="861"/>
                  </a:lnTo>
                  <a:lnTo>
                    <a:pt x="949" y="862"/>
                  </a:lnTo>
                  <a:lnTo>
                    <a:pt x="944" y="864"/>
                  </a:lnTo>
                  <a:lnTo>
                    <a:pt x="940" y="865"/>
                  </a:lnTo>
                  <a:lnTo>
                    <a:pt x="937" y="865"/>
                  </a:lnTo>
                  <a:lnTo>
                    <a:pt x="937" y="866"/>
                  </a:lnTo>
                  <a:lnTo>
                    <a:pt x="929" y="865"/>
                  </a:lnTo>
                  <a:lnTo>
                    <a:pt x="923" y="864"/>
                  </a:lnTo>
                  <a:lnTo>
                    <a:pt x="917" y="864"/>
                  </a:lnTo>
                  <a:lnTo>
                    <a:pt x="911" y="864"/>
                  </a:lnTo>
                  <a:lnTo>
                    <a:pt x="907" y="865"/>
                  </a:lnTo>
                  <a:lnTo>
                    <a:pt x="903" y="866"/>
                  </a:lnTo>
                  <a:lnTo>
                    <a:pt x="900" y="867"/>
                  </a:lnTo>
                  <a:lnTo>
                    <a:pt x="896" y="869"/>
                  </a:lnTo>
                  <a:lnTo>
                    <a:pt x="894" y="873"/>
                  </a:lnTo>
                  <a:lnTo>
                    <a:pt x="892" y="876"/>
                  </a:lnTo>
                  <a:lnTo>
                    <a:pt x="888" y="881"/>
                  </a:lnTo>
                  <a:lnTo>
                    <a:pt x="886" y="885"/>
                  </a:lnTo>
                  <a:lnTo>
                    <a:pt x="884" y="891"/>
                  </a:lnTo>
                  <a:lnTo>
                    <a:pt x="880" y="897"/>
                  </a:lnTo>
                  <a:lnTo>
                    <a:pt x="878" y="904"/>
                  </a:lnTo>
                  <a:lnTo>
                    <a:pt x="875" y="912"/>
                  </a:lnTo>
                  <a:lnTo>
                    <a:pt x="878" y="920"/>
                  </a:lnTo>
                  <a:lnTo>
                    <a:pt x="883" y="928"/>
                  </a:lnTo>
                  <a:lnTo>
                    <a:pt x="886" y="937"/>
                  </a:lnTo>
                  <a:lnTo>
                    <a:pt x="888" y="946"/>
                  </a:lnTo>
                  <a:lnTo>
                    <a:pt x="891" y="955"/>
                  </a:lnTo>
                  <a:lnTo>
                    <a:pt x="893" y="966"/>
                  </a:lnTo>
                  <a:lnTo>
                    <a:pt x="894" y="975"/>
                  </a:lnTo>
                  <a:lnTo>
                    <a:pt x="894" y="985"/>
                  </a:lnTo>
                  <a:lnTo>
                    <a:pt x="894" y="996"/>
                  </a:lnTo>
                  <a:lnTo>
                    <a:pt x="893" y="1006"/>
                  </a:lnTo>
                  <a:lnTo>
                    <a:pt x="891" y="1015"/>
                  </a:lnTo>
                  <a:lnTo>
                    <a:pt x="888" y="1026"/>
                  </a:lnTo>
                  <a:lnTo>
                    <a:pt x="885" y="1036"/>
                  </a:lnTo>
                  <a:lnTo>
                    <a:pt x="882" y="1046"/>
                  </a:lnTo>
                  <a:lnTo>
                    <a:pt x="877" y="1055"/>
                  </a:lnTo>
                  <a:lnTo>
                    <a:pt x="871" y="1066"/>
                  </a:lnTo>
                  <a:lnTo>
                    <a:pt x="859" y="1063"/>
                  </a:lnTo>
                  <a:lnTo>
                    <a:pt x="848" y="1060"/>
                  </a:lnTo>
                  <a:lnTo>
                    <a:pt x="838" y="1055"/>
                  </a:lnTo>
                  <a:lnTo>
                    <a:pt x="830" y="1050"/>
                  </a:lnTo>
                  <a:lnTo>
                    <a:pt x="822" y="1042"/>
                  </a:lnTo>
                  <a:lnTo>
                    <a:pt x="815" y="1035"/>
                  </a:lnTo>
                  <a:lnTo>
                    <a:pt x="809" y="1026"/>
                  </a:lnTo>
                  <a:lnTo>
                    <a:pt x="803" y="1016"/>
                  </a:lnTo>
                  <a:lnTo>
                    <a:pt x="799" y="1007"/>
                  </a:lnTo>
                  <a:lnTo>
                    <a:pt x="794" y="997"/>
                  </a:lnTo>
                  <a:lnTo>
                    <a:pt x="791" y="986"/>
                  </a:lnTo>
                  <a:lnTo>
                    <a:pt x="786" y="976"/>
                  </a:lnTo>
                  <a:lnTo>
                    <a:pt x="783" y="967"/>
                  </a:lnTo>
                  <a:lnTo>
                    <a:pt x="779" y="958"/>
                  </a:lnTo>
                  <a:lnTo>
                    <a:pt x="776" y="949"/>
                  </a:lnTo>
                  <a:lnTo>
                    <a:pt x="773" y="941"/>
                  </a:lnTo>
                  <a:lnTo>
                    <a:pt x="763" y="935"/>
                  </a:lnTo>
                  <a:lnTo>
                    <a:pt x="753" y="929"/>
                  </a:lnTo>
                  <a:lnTo>
                    <a:pt x="744" y="922"/>
                  </a:lnTo>
                  <a:lnTo>
                    <a:pt x="733" y="915"/>
                  </a:lnTo>
                  <a:lnTo>
                    <a:pt x="725" y="907"/>
                  </a:lnTo>
                  <a:lnTo>
                    <a:pt x="716" y="899"/>
                  </a:lnTo>
                  <a:lnTo>
                    <a:pt x="708" y="890"/>
                  </a:lnTo>
                  <a:lnTo>
                    <a:pt x="700" y="881"/>
                  </a:lnTo>
                  <a:lnTo>
                    <a:pt x="693" y="872"/>
                  </a:lnTo>
                  <a:lnTo>
                    <a:pt x="686" y="861"/>
                  </a:lnTo>
                  <a:lnTo>
                    <a:pt x="680" y="852"/>
                  </a:lnTo>
                  <a:lnTo>
                    <a:pt x="675" y="842"/>
                  </a:lnTo>
                  <a:lnTo>
                    <a:pt x="669" y="831"/>
                  </a:lnTo>
                  <a:lnTo>
                    <a:pt x="665" y="822"/>
                  </a:lnTo>
                  <a:lnTo>
                    <a:pt x="661" y="812"/>
                  </a:lnTo>
                  <a:lnTo>
                    <a:pt x="659" y="803"/>
                  </a:lnTo>
                  <a:lnTo>
                    <a:pt x="652" y="784"/>
                  </a:lnTo>
                  <a:lnTo>
                    <a:pt x="641" y="768"/>
                  </a:lnTo>
                  <a:lnTo>
                    <a:pt x="630" y="754"/>
                  </a:lnTo>
                  <a:lnTo>
                    <a:pt x="616" y="743"/>
                  </a:lnTo>
                  <a:lnTo>
                    <a:pt x="600" y="734"/>
                  </a:lnTo>
                  <a:lnTo>
                    <a:pt x="583" y="725"/>
                  </a:lnTo>
                  <a:lnTo>
                    <a:pt x="565" y="715"/>
                  </a:lnTo>
                  <a:lnTo>
                    <a:pt x="548" y="707"/>
                  </a:lnTo>
                  <a:lnTo>
                    <a:pt x="531" y="698"/>
                  </a:lnTo>
                  <a:lnTo>
                    <a:pt x="515" y="689"/>
                  </a:lnTo>
                  <a:lnTo>
                    <a:pt x="499" y="680"/>
                  </a:lnTo>
                  <a:lnTo>
                    <a:pt x="485" y="668"/>
                  </a:lnTo>
                  <a:lnTo>
                    <a:pt x="472" y="654"/>
                  </a:lnTo>
                  <a:lnTo>
                    <a:pt x="463" y="638"/>
                  </a:lnTo>
                  <a:lnTo>
                    <a:pt x="456" y="621"/>
                  </a:lnTo>
                  <a:lnTo>
                    <a:pt x="454" y="600"/>
                  </a:lnTo>
                  <a:lnTo>
                    <a:pt x="449" y="598"/>
                  </a:lnTo>
                  <a:lnTo>
                    <a:pt x="444" y="596"/>
                  </a:lnTo>
                  <a:lnTo>
                    <a:pt x="439" y="595"/>
                  </a:lnTo>
                  <a:lnTo>
                    <a:pt x="434" y="592"/>
                  </a:lnTo>
                  <a:lnTo>
                    <a:pt x="429" y="590"/>
                  </a:lnTo>
                  <a:lnTo>
                    <a:pt x="424" y="588"/>
                  </a:lnTo>
                  <a:lnTo>
                    <a:pt x="418" y="586"/>
                  </a:lnTo>
                  <a:lnTo>
                    <a:pt x="414" y="583"/>
                  </a:lnTo>
                  <a:lnTo>
                    <a:pt x="409" y="580"/>
                  </a:lnTo>
                  <a:lnTo>
                    <a:pt x="404" y="576"/>
                  </a:lnTo>
                  <a:lnTo>
                    <a:pt x="401" y="573"/>
                  </a:lnTo>
                  <a:lnTo>
                    <a:pt x="398" y="569"/>
                  </a:lnTo>
                  <a:lnTo>
                    <a:pt x="395" y="564"/>
                  </a:lnTo>
                  <a:lnTo>
                    <a:pt x="393" y="559"/>
                  </a:lnTo>
                  <a:lnTo>
                    <a:pt x="392" y="553"/>
                  </a:lnTo>
                  <a:lnTo>
                    <a:pt x="392" y="548"/>
                  </a:lnTo>
                  <a:lnTo>
                    <a:pt x="373" y="537"/>
                  </a:lnTo>
                  <a:lnTo>
                    <a:pt x="356" y="528"/>
                  </a:lnTo>
                  <a:lnTo>
                    <a:pt x="339" y="519"/>
                  </a:lnTo>
                  <a:lnTo>
                    <a:pt x="323" y="509"/>
                  </a:lnTo>
                  <a:lnTo>
                    <a:pt x="307" y="498"/>
                  </a:lnTo>
                  <a:lnTo>
                    <a:pt x="292" y="488"/>
                  </a:lnTo>
                  <a:lnTo>
                    <a:pt x="277" y="478"/>
                  </a:lnTo>
                  <a:lnTo>
                    <a:pt x="263" y="466"/>
                  </a:lnTo>
                  <a:lnTo>
                    <a:pt x="249" y="453"/>
                  </a:lnTo>
                  <a:lnTo>
                    <a:pt x="235" y="440"/>
                  </a:lnTo>
                  <a:lnTo>
                    <a:pt x="223" y="426"/>
                  </a:lnTo>
                  <a:lnTo>
                    <a:pt x="210" y="411"/>
                  </a:lnTo>
                  <a:lnTo>
                    <a:pt x="197" y="394"/>
                  </a:lnTo>
                  <a:lnTo>
                    <a:pt x="185" y="375"/>
                  </a:lnTo>
                  <a:lnTo>
                    <a:pt x="172" y="356"/>
                  </a:lnTo>
                  <a:lnTo>
                    <a:pt x="161" y="335"/>
                  </a:lnTo>
                  <a:lnTo>
                    <a:pt x="150" y="334"/>
                  </a:lnTo>
                  <a:lnTo>
                    <a:pt x="141" y="332"/>
                  </a:lnTo>
                  <a:lnTo>
                    <a:pt x="131" y="329"/>
                  </a:lnTo>
                  <a:lnTo>
                    <a:pt x="120" y="326"/>
                  </a:lnTo>
                  <a:lnTo>
                    <a:pt x="110" y="322"/>
                  </a:lnTo>
                  <a:lnTo>
                    <a:pt x="99" y="318"/>
                  </a:lnTo>
                  <a:lnTo>
                    <a:pt x="88" y="313"/>
                  </a:lnTo>
                  <a:lnTo>
                    <a:pt x="78" y="309"/>
                  </a:lnTo>
                  <a:lnTo>
                    <a:pt x="66" y="303"/>
                  </a:lnTo>
                  <a:lnTo>
                    <a:pt x="56" y="298"/>
                  </a:lnTo>
                  <a:lnTo>
                    <a:pt x="46" y="293"/>
                  </a:lnTo>
                  <a:lnTo>
                    <a:pt x="37" y="288"/>
                  </a:lnTo>
                  <a:lnTo>
                    <a:pt x="26" y="283"/>
                  </a:lnTo>
                  <a:lnTo>
                    <a:pt x="17" y="279"/>
                  </a:lnTo>
                  <a:lnTo>
                    <a:pt x="9" y="274"/>
                  </a:lnTo>
                  <a:lnTo>
                    <a:pt x="2" y="272"/>
                  </a:lnTo>
                  <a:lnTo>
                    <a:pt x="0" y="263"/>
                  </a:lnTo>
                  <a:lnTo>
                    <a:pt x="1" y="256"/>
                  </a:lnTo>
                  <a:lnTo>
                    <a:pt x="3" y="248"/>
                  </a:lnTo>
                  <a:lnTo>
                    <a:pt x="7" y="241"/>
                  </a:lnTo>
                  <a:lnTo>
                    <a:pt x="11" y="234"/>
                  </a:lnTo>
                  <a:lnTo>
                    <a:pt x="16" y="227"/>
                  </a:lnTo>
                  <a:lnTo>
                    <a:pt x="23" y="220"/>
                  </a:lnTo>
                  <a:lnTo>
                    <a:pt x="28" y="213"/>
                  </a:lnTo>
                  <a:lnTo>
                    <a:pt x="35" y="208"/>
                  </a:lnTo>
                  <a:lnTo>
                    <a:pt x="41" y="201"/>
                  </a:lnTo>
                  <a:lnTo>
                    <a:pt x="47" y="195"/>
                  </a:lnTo>
                  <a:lnTo>
                    <a:pt x="51" y="188"/>
                  </a:lnTo>
                  <a:lnTo>
                    <a:pt x="56" y="182"/>
                  </a:lnTo>
                  <a:lnTo>
                    <a:pt x="58" y="175"/>
                  </a:lnTo>
                  <a:lnTo>
                    <a:pt x="60" y="169"/>
                  </a:lnTo>
                  <a:lnTo>
                    <a:pt x="60" y="16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6" name="Freeform 44"/>
            <p:cNvSpPr>
              <a:spLocks/>
            </p:cNvSpPr>
            <p:nvPr/>
          </p:nvSpPr>
          <p:spPr bwMode="auto">
            <a:xfrm>
              <a:off x="507" y="1766"/>
              <a:ext cx="763" cy="1235"/>
            </a:xfrm>
            <a:custGeom>
              <a:avLst/>
              <a:gdLst>
                <a:gd name="T0" fmla="*/ 55 w 2288"/>
                <a:gd name="T1" fmla="*/ 135 h 3706"/>
                <a:gd name="T2" fmla="*/ 49 w 2288"/>
                <a:gd name="T3" fmla="*/ 134 h 3706"/>
                <a:gd name="T4" fmla="*/ 48 w 2288"/>
                <a:gd name="T5" fmla="*/ 131 h 3706"/>
                <a:gd name="T6" fmla="*/ 47 w 2288"/>
                <a:gd name="T7" fmla="*/ 127 h 3706"/>
                <a:gd name="T8" fmla="*/ 41 w 2288"/>
                <a:gd name="T9" fmla="*/ 119 h 3706"/>
                <a:gd name="T10" fmla="*/ 39 w 2288"/>
                <a:gd name="T11" fmla="*/ 116 h 3706"/>
                <a:gd name="T12" fmla="*/ 35 w 2288"/>
                <a:gd name="T13" fmla="*/ 115 h 3706"/>
                <a:gd name="T14" fmla="*/ 31 w 2288"/>
                <a:gd name="T15" fmla="*/ 110 h 3706"/>
                <a:gd name="T16" fmla="*/ 25 w 2288"/>
                <a:gd name="T17" fmla="*/ 107 h 3706"/>
                <a:gd name="T18" fmla="*/ 22 w 2288"/>
                <a:gd name="T19" fmla="*/ 106 h 3706"/>
                <a:gd name="T20" fmla="*/ 20 w 2288"/>
                <a:gd name="T21" fmla="*/ 105 h 3706"/>
                <a:gd name="T22" fmla="*/ 20 w 2288"/>
                <a:gd name="T23" fmla="*/ 100 h 3706"/>
                <a:gd name="T24" fmla="*/ 20 w 2288"/>
                <a:gd name="T25" fmla="*/ 98 h 3706"/>
                <a:gd name="T26" fmla="*/ 20 w 2288"/>
                <a:gd name="T27" fmla="*/ 96 h 3706"/>
                <a:gd name="T28" fmla="*/ 18 w 2288"/>
                <a:gd name="T29" fmla="*/ 95 h 3706"/>
                <a:gd name="T30" fmla="*/ 18 w 2288"/>
                <a:gd name="T31" fmla="*/ 92 h 3706"/>
                <a:gd name="T32" fmla="*/ 16 w 2288"/>
                <a:gd name="T33" fmla="*/ 89 h 3706"/>
                <a:gd name="T34" fmla="*/ 14 w 2288"/>
                <a:gd name="T35" fmla="*/ 85 h 3706"/>
                <a:gd name="T36" fmla="*/ 13 w 2288"/>
                <a:gd name="T37" fmla="*/ 82 h 3706"/>
                <a:gd name="T38" fmla="*/ 11 w 2288"/>
                <a:gd name="T39" fmla="*/ 78 h 3706"/>
                <a:gd name="T40" fmla="*/ 13 w 2288"/>
                <a:gd name="T41" fmla="*/ 73 h 3706"/>
                <a:gd name="T42" fmla="*/ 13 w 2288"/>
                <a:gd name="T43" fmla="*/ 70 h 3706"/>
                <a:gd name="T44" fmla="*/ 11 w 2288"/>
                <a:gd name="T45" fmla="*/ 70 h 3706"/>
                <a:gd name="T46" fmla="*/ 9 w 2288"/>
                <a:gd name="T47" fmla="*/ 67 h 3706"/>
                <a:gd name="T48" fmla="*/ 9 w 2288"/>
                <a:gd name="T49" fmla="*/ 62 h 3706"/>
                <a:gd name="T50" fmla="*/ 10 w 2288"/>
                <a:gd name="T51" fmla="*/ 59 h 3706"/>
                <a:gd name="T52" fmla="*/ 11 w 2288"/>
                <a:gd name="T53" fmla="*/ 61 h 3706"/>
                <a:gd name="T54" fmla="*/ 11 w 2288"/>
                <a:gd name="T55" fmla="*/ 56 h 3706"/>
                <a:gd name="T56" fmla="*/ 12 w 2288"/>
                <a:gd name="T57" fmla="*/ 54 h 3706"/>
                <a:gd name="T58" fmla="*/ 10 w 2288"/>
                <a:gd name="T59" fmla="*/ 54 h 3706"/>
                <a:gd name="T60" fmla="*/ 9 w 2288"/>
                <a:gd name="T61" fmla="*/ 57 h 3706"/>
                <a:gd name="T62" fmla="*/ 6 w 2288"/>
                <a:gd name="T63" fmla="*/ 54 h 3706"/>
                <a:gd name="T64" fmla="*/ 6 w 2288"/>
                <a:gd name="T65" fmla="*/ 51 h 3706"/>
                <a:gd name="T66" fmla="*/ 4 w 2288"/>
                <a:gd name="T67" fmla="*/ 45 h 3706"/>
                <a:gd name="T68" fmla="*/ 3 w 2288"/>
                <a:gd name="T69" fmla="*/ 40 h 3706"/>
                <a:gd name="T70" fmla="*/ 3 w 2288"/>
                <a:gd name="T71" fmla="*/ 35 h 3706"/>
                <a:gd name="T72" fmla="*/ 4 w 2288"/>
                <a:gd name="T73" fmla="*/ 29 h 3706"/>
                <a:gd name="T74" fmla="*/ 0 w 2288"/>
                <a:gd name="T75" fmla="*/ 21 h 3706"/>
                <a:gd name="T76" fmla="*/ 3 w 2288"/>
                <a:gd name="T77" fmla="*/ 15 h 3706"/>
                <a:gd name="T78" fmla="*/ 5 w 2288"/>
                <a:gd name="T79" fmla="*/ 9 h 3706"/>
                <a:gd name="T80" fmla="*/ 5 w 2288"/>
                <a:gd name="T81" fmla="*/ 4 h 3706"/>
                <a:gd name="T82" fmla="*/ 8 w 2288"/>
                <a:gd name="T83" fmla="*/ 1 h 3706"/>
                <a:gd name="T84" fmla="*/ 41 w 2288"/>
                <a:gd name="T85" fmla="*/ 9 h 3706"/>
                <a:gd name="T86" fmla="*/ 44 w 2288"/>
                <a:gd name="T87" fmla="*/ 16 h 3706"/>
                <a:gd name="T88" fmla="*/ 42 w 2288"/>
                <a:gd name="T89" fmla="*/ 25 h 3706"/>
                <a:gd name="T90" fmla="*/ 39 w 2288"/>
                <a:gd name="T91" fmla="*/ 35 h 3706"/>
                <a:gd name="T92" fmla="*/ 37 w 2288"/>
                <a:gd name="T93" fmla="*/ 45 h 3706"/>
                <a:gd name="T94" fmla="*/ 38 w 2288"/>
                <a:gd name="T95" fmla="*/ 47 h 3706"/>
                <a:gd name="T96" fmla="*/ 70 w 2288"/>
                <a:gd name="T97" fmla="*/ 92 h 3706"/>
                <a:gd name="T98" fmla="*/ 82 w 2288"/>
                <a:gd name="T99" fmla="*/ 110 h 3706"/>
                <a:gd name="T100" fmla="*/ 83 w 2288"/>
                <a:gd name="T101" fmla="*/ 113 h 3706"/>
                <a:gd name="T102" fmla="*/ 85 w 2288"/>
                <a:gd name="T103" fmla="*/ 116 h 3706"/>
                <a:gd name="T104" fmla="*/ 84 w 2288"/>
                <a:gd name="T105" fmla="*/ 119 h 3706"/>
                <a:gd name="T106" fmla="*/ 81 w 2288"/>
                <a:gd name="T107" fmla="*/ 121 h 3706"/>
                <a:gd name="T108" fmla="*/ 80 w 2288"/>
                <a:gd name="T109" fmla="*/ 126 h 3706"/>
                <a:gd name="T110" fmla="*/ 78 w 2288"/>
                <a:gd name="T111" fmla="*/ 128 h 3706"/>
                <a:gd name="T112" fmla="*/ 77 w 2288"/>
                <a:gd name="T113" fmla="*/ 132 h 3706"/>
                <a:gd name="T114" fmla="*/ 79 w 2288"/>
                <a:gd name="T115" fmla="*/ 133 h 3706"/>
                <a:gd name="T116" fmla="*/ 79 w 2288"/>
                <a:gd name="T117" fmla="*/ 135 h 3706"/>
                <a:gd name="T118" fmla="*/ 77 w 2288"/>
                <a:gd name="T119" fmla="*/ 137 h 370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288"/>
                <a:gd name="T181" fmla="*/ 0 h 3706"/>
                <a:gd name="T182" fmla="*/ 2288 w 2288"/>
                <a:gd name="T183" fmla="*/ 3706 h 370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288" h="3706">
                  <a:moveTo>
                    <a:pt x="2068" y="3706"/>
                  </a:moveTo>
                  <a:lnTo>
                    <a:pt x="2060" y="3705"/>
                  </a:lnTo>
                  <a:lnTo>
                    <a:pt x="2037" y="3703"/>
                  </a:lnTo>
                  <a:lnTo>
                    <a:pt x="2003" y="3701"/>
                  </a:lnTo>
                  <a:lnTo>
                    <a:pt x="1958" y="3697"/>
                  </a:lnTo>
                  <a:lnTo>
                    <a:pt x="1905" y="3693"/>
                  </a:lnTo>
                  <a:lnTo>
                    <a:pt x="1845" y="3688"/>
                  </a:lnTo>
                  <a:lnTo>
                    <a:pt x="1782" y="3682"/>
                  </a:lnTo>
                  <a:lnTo>
                    <a:pt x="1716" y="3678"/>
                  </a:lnTo>
                  <a:lnTo>
                    <a:pt x="1651" y="3672"/>
                  </a:lnTo>
                  <a:lnTo>
                    <a:pt x="1588" y="3666"/>
                  </a:lnTo>
                  <a:lnTo>
                    <a:pt x="1528" y="3662"/>
                  </a:lnTo>
                  <a:lnTo>
                    <a:pt x="1475" y="3657"/>
                  </a:lnTo>
                  <a:lnTo>
                    <a:pt x="1430" y="3654"/>
                  </a:lnTo>
                  <a:lnTo>
                    <a:pt x="1396" y="3651"/>
                  </a:lnTo>
                  <a:lnTo>
                    <a:pt x="1373" y="3649"/>
                  </a:lnTo>
                  <a:lnTo>
                    <a:pt x="1366" y="3649"/>
                  </a:lnTo>
                  <a:lnTo>
                    <a:pt x="1361" y="3640"/>
                  </a:lnTo>
                  <a:lnTo>
                    <a:pt x="1358" y="3633"/>
                  </a:lnTo>
                  <a:lnTo>
                    <a:pt x="1353" y="3627"/>
                  </a:lnTo>
                  <a:lnTo>
                    <a:pt x="1348" y="3621"/>
                  </a:lnTo>
                  <a:lnTo>
                    <a:pt x="1344" y="3618"/>
                  </a:lnTo>
                  <a:lnTo>
                    <a:pt x="1338" y="3614"/>
                  </a:lnTo>
                  <a:lnTo>
                    <a:pt x="1333" y="3611"/>
                  </a:lnTo>
                  <a:lnTo>
                    <a:pt x="1328" y="3609"/>
                  </a:lnTo>
                  <a:lnTo>
                    <a:pt x="1322" y="3606"/>
                  </a:lnTo>
                  <a:lnTo>
                    <a:pt x="1317" y="3603"/>
                  </a:lnTo>
                  <a:lnTo>
                    <a:pt x="1312" y="3600"/>
                  </a:lnTo>
                  <a:lnTo>
                    <a:pt x="1307" y="3596"/>
                  </a:lnTo>
                  <a:lnTo>
                    <a:pt x="1302" y="3591"/>
                  </a:lnTo>
                  <a:lnTo>
                    <a:pt x="1298" y="3586"/>
                  </a:lnTo>
                  <a:lnTo>
                    <a:pt x="1294" y="3579"/>
                  </a:lnTo>
                  <a:lnTo>
                    <a:pt x="1291" y="3571"/>
                  </a:lnTo>
                  <a:lnTo>
                    <a:pt x="1294" y="3565"/>
                  </a:lnTo>
                  <a:lnTo>
                    <a:pt x="1298" y="3559"/>
                  </a:lnTo>
                  <a:lnTo>
                    <a:pt x="1301" y="3554"/>
                  </a:lnTo>
                  <a:lnTo>
                    <a:pt x="1304" y="3548"/>
                  </a:lnTo>
                  <a:lnTo>
                    <a:pt x="1306" y="3542"/>
                  </a:lnTo>
                  <a:lnTo>
                    <a:pt x="1308" y="3535"/>
                  </a:lnTo>
                  <a:lnTo>
                    <a:pt x="1309" y="3529"/>
                  </a:lnTo>
                  <a:lnTo>
                    <a:pt x="1310" y="3523"/>
                  </a:lnTo>
                  <a:lnTo>
                    <a:pt x="1312" y="3516"/>
                  </a:lnTo>
                  <a:lnTo>
                    <a:pt x="1312" y="3509"/>
                  </a:lnTo>
                  <a:lnTo>
                    <a:pt x="1312" y="3502"/>
                  </a:lnTo>
                  <a:lnTo>
                    <a:pt x="1312" y="3496"/>
                  </a:lnTo>
                  <a:lnTo>
                    <a:pt x="1312" y="3489"/>
                  </a:lnTo>
                  <a:lnTo>
                    <a:pt x="1310" y="3482"/>
                  </a:lnTo>
                  <a:lnTo>
                    <a:pt x="1309" y="3477"/>
                  </a:lnTo>
                  <a:lnTo>
                    <a:pt x="1308" y="3471"/>
                  </a:lnTo>
                  <a:lnTo>
                    <a:pt x="1291" y="3456"/>
                  </a:lnTo>
                  <a:lnTo>
                    <a:pt x="1277" y="3440"/>
                  </a:lnTo>
                  <a:lnTo>
                    <a:pt x="1263" y="3424"/>
                  </a:lnTo>
                  <a:lnTo>
                    <a:pt x="1252" y="3407"/>
                  </a:lnTo>
                  <a:lnTo>
                    <a:pt x="1240" y="3389"/>
                  </a:lnTo>
                  <a:lnTo>
                    <a:pt x="1230" y="3372"/>
                  </a:lnTo>
                  <a:lnTo>
                    <a:pt x="1220" y="3355"/>
                  </a:lnTo>
                  <a:lnTo>
                    <a:pt x="1209" y="3338"/>
                  </a:lnTo>
                  <a:lnTo>
                    <a:pt x="1199" y="3319"/>
                  </a:lnTo>
                  <a:lnTo>
                    <a:pt x="1187" y="3302"/>
                  </a:lnTo>
                  <a:lnTo>
                    <a:pt x="1177" y="3286"/>
                  </a:lnTo>
                  <a:lnTo>
                    <a:pt x="1164" y="3270"/>
                  </a:lnTo>
                  <a:lnTo>
                    <a:pt x="1151" y="3254"/>
                  </a:lnTo>
                  <a:lnTo>
                    <a:pt x="1137" y="3240"/>
                  </a:lnTo>
                  <a:lnTo>
                    <a:pt x="1120" y="3226"/>
                  </a:lnTo>
                  <a:lnTo>
                    <a:pt x="1102" y="3215"/>
                  </a:lnTo>
                  <a:lnTo>
                    <a:pt x="1093" y="3212"/>
                  </a:lnTo>
                  <a:lnTo>
                    <a:pt x="1087" y="3210"/>
                  </a:lnTo>
                  <a:lnTo>
                    <a:pt x="1082" y="3207"/>
                  </a:lnTo>
                  <a:lnTo>
                    <a:pt x="1077" y="3202"/>
                  </a:lnTo>
                  <a:lnTo>
                    <a:pt x="1074" y="3197"/>
                  </a:lnTo>
                  <a:lnTo>
                    <a:pt x="1071" y="3192"/>
                  </a:lnTo>
                  <a:lnTo>
                    <a:pt x="1069" y="3186"/>
                  </a:lnTo>
                  <a:lnTo>
                    <a:pt x="1068" y="3179"/>
                  </a:lnTo>
                  <a:lnTo>
                    <a:pt x="1067" y="3173"/>
                  </a:lnTo>
                  <a:lnTo>
                    <a:pt x="1066" y="3166"/>
                  </a:lnTo>
                  <a:lnTo>
                    <a:pt x="1064" y="3160"/>
                  </a:lnTo>
                  <a:lnTo>
                    <a:pt x="1063" y="3153"/>
                  </a:lnTo>
                  <a:lnTo>
                    <a:pt x="1062" y="3146"/>
                  </a:lnTo>
                  <a:lnTo>
                    <a:pt x="1060" y="3140"/>
                  </a:lnTo>
                  <a:lnTo>
                    <a:pt x="1058" y="3134"/>
                  </a:lnTo>
                  <a:lnTo>
                    <a:pt x="1055" y="3130"/>
                  </a:lnTo>
                  <a:lnTo>
                    <a:pt x="1044" y="3130"/>
                  </a:lnTo>
                  <a:lnTo>
                    <a:pt x="1033" y="3131"/>
                  </a:lnTo>
                  <a:lnTo>
                    <a:pt x="1023" y="3130"/>
                  </a:lnTo>
                  <a:lnTo>
                    <a:pt x="1013" y="3129"/>
                  </a:lnTo>
                  <a:lnTo>
                    <a:pt x="1003" y="3126"/>
                  </a:lnTo>
                  <a:lnTo>
                    <a:pt x="994" y="3123"/>
                  </a:lnTo>
                  <a:lnTo>
                    <a:pt x="985" y="3120"/>
                  </a:lnTo>
                  <a:lnTo>
                    <a:pt x="976" y="3116"/>
                  </a:lnTo>
                  <a:lnTo>
                    <a:pt x="967" y="3112"/>
                  </a:lnTo>
                  <a:lnTo>
                    <a:pt x="958" y="3108"/>
                  </a:lnTo>
                  <a:lnTo>
                    <a:pt x="948" y="3103"/>
                  </a:lnTo>
                  <a:lnTo>
                    <a:pt x="940" y="3097"/>
                  </a:lnTo>
                  <a:lnTo>
                    <a:pt x="931" y="3093"/>
                  </a:lnTo>
                  <a:lnTo>
                    <a:pt x="922" y="3087"/>
                  </a:lnTo>
                  <a:lnTo>
                    <a:pt x="913" y="3083"/>
                  </a:lnTo>
                  <a:lnTo>
                    <a:pt x="905" y="3078"/>
                  </a:lnTo>
                  <a:lnTo>
                    <a:pt x="897" y="3062"/>
                  </a:lnTo>
                  <a:lnTo>
                    <a:pt x="889" y="3047"/>
                  </a:lnTo>
                  <a:lnTo>
                    <a:pt x="879" y="3033"/>
                  </a:lnTo>
                  <a:lnTo>
                    <a:pt x="870" y="3018"/>
                  </a:lnTo>
                  <a:lnTo>
                    <a:pt x="860" y="3004"/>
                  </a:lnTo>
                  <a:lnTo>
                    <a:pt x="848" y="2991"/>
                  </a:lnTo>
                  <a:lnTo>
                    <a:pt x="838" y="2978"/>
                  </a:lnTo>
                  <a:lnTo>
                    <a:pt x="825" y="2965"/>
                  </a:lnTo>
                  <a:lnTo>
                    <a:pt x="813" y="2954"/>
                  </a:lnTo>
                  <a:lnTo>
                    <a:pt x="800" y="2944"/>
                  </a:lnTo>
                  <a:lnTo>
                    <a:pt x="785" y="2934"/>
                  </a:lnTo>
                  <a:lnTo>
                    <a:pt x="771" y="2925"/>
                  </a:lnTo>
                  <a:lnTo>
                    <a:pt x="756" y="2918"/>
                  </a:lnTo>
                  <a:lnTo>
                    <a:pt x="740" y="2913"/>
                  </a:lnTo>
                  <a:lnTo>
                    <a:pt x="723" y="2908"/>
                  </a:lnTo>
                  <a:lnTo>
                    <a:pt x="707" y="2906"/>
                  </a:lnTo>
                  <a:lnTo>
                    <a:pt x="700" y="2900"/>
                  </a:lnTo>
                  <a:lnTo>
                    <a:pt x="694" y="2895"/>
                  </a:lnTo>
                  <a:lnTo>
                    <a:pt x="688" y="2888"/>
                  </a:lnTo>
                  <a:lnTo>
                    <a:pt x="682" y="2883"/>
                  </a:lnTo>
                  <a:lnTo>
                    <a:pt x="675" y="2876"/>
                  </a:lnTo>
                  <a:lnTo>
                    <a:pt x="668" y="2870"/>
                  </a:lnTo>
                  <a:lnTo>
                    <a:pt x="661" y="2864"/>
                  </a:lnTo>
                  <a:lnTo>
                    <a:pt x="654" y="2859"/>
                  </a:lnTo>
                  <a:lnTo>
                    <a:pt x="647" y="2854"/>
                  </a:lnTo>
                  <a:lnTo>
                    <a:pt x="640" y="2849"/>
                  </a:lnTo>
                  <a:lnTo>
                    <a:pt x="632" y="2847"/>
                  </a:lnTo>
                  <a:lnTo>
                    <a:pt x="625" y="2846"/>
                  </a:lnTo>
                  <a:lnTo>
                    <a:pt x="618" y="2846"/>
                  </a:lnTo>
                  <a:lnTo>
                    <a:pt x="610" y="2848"/>
                  </a:lnTo>
                  <a:lnTo>
                    <a:pt x="603" y="2852"/>
                  </a:lnTo>
                  <a:lnTo>
                    <a:pt x="597" y="2859"/>
                  </a:lnTo>
                  <a:lnTo>
                    <a:pt x="590" y="2859"/>
                  </a:lnTo>
                  <a:lnTo>
                    <a:pt x="584" y="2859"/>
                  </a:lnTo>
                  <a:lnTo>
                    <a:pt x="578" y="2857"/>
                  </a:lnTo>
                  <a:lnTo>
                    <a:pt x="574" y="2857"/>
                  </a:lnTo>
                  <a:lnTo>
                    <a:pt x="568" y="2855"/>
                  </a:lnTo>
                  <a:lnTo>
                    <a:pt x="562" y="2853"/>
                  </a:lnTo>
                  <a:lnTo>
                    <a:pt x="556" y="2850"/>
                  </a:lnTo>
                  <a:lnTo>
                    <a:pt x="552" y="2848"/>
                  </a:lnTo>
                  <a:lnTo>
                    <a:pt x="547" y="2845"/>
                  </a:lnTo>
                  <a:lnTo>
                    <a:pt x="542" y="2841"/>
                  </a:lnTo>
                  <a:lnTo>
                    <a:pt x="538" y="2838"/>
                  </a:lnTo>
                  <a:lnTo>
                    <a:pt x="534" y="2834"/>
                  </a:lnTo>
                  <a:lnTo>
                    <a:pt x="531" y="2830"/>
                  </a:lnTo>
                  <a:lnTo>
                    <a:pt x="528" y="2825"/>
                  </a:lnTo>
                  <a:lnTo>
                    <a:pt x="525" y="2821"/>
                  </a:lnTo>
                  <a:lnTo>
                    <a:pt x="523" y="2817"/>
                  </a:lnTo>
                  <a:lnTo>
                    <a:pt x="519" y="2806"/>
                  </a:lnTo>
                  <a:lnTo>
                    <a:pt x="518" y="2794"/>
                  </a:lnTo>
                  <a:lnTo>
                    <a:pt x="518" y="2785"/>
                  </a:lnTo>
                  <a:lnTo>
                    <a:pt x="519" y="2775"/>
                  </a:lnTo>
                  <a:lnTo>
                    <a:pt x="521" y="2765"/>
                  </a:lnTo>
                  <a:lnTo>
                    <a:pt x="523" y="2757"/>
                  </a:lnTo>
                  <a:lnTo>
                    <a:pt x="525" y="2748"/>
                  </a:lnTo>
                  <a:lnTo>
                    <a:pt x="528" y="2740"/>
                  </a:lnTo>
                  <a:lnTo>
                    <a:pt x="530" y="2731"/>
                  </a:lnTo>
                  <a:lnTo>
                    <a:pt x="531" y="2723"/>
                  </a:lnTo>
                  <a:lnTo>
                    <a:pt x="532" y="2714"/>
                  </a:lnTo>
                  <a:lnTo>
                    <a:pt x="533" y="2705"/>
                  </a:lnTo>
                  <a:lnTo>
                    <a:pt x="532" y="2697"/>
                  </a:lnTo>
                  <a:lnTo>
                    <a:pt x="531" y="2686"/>
                  </a:lnTo>
                  <a:lnTo>
                    <a:pt x="528" y="2677"/>
                  </a:lnTo>
                  <a:lnTo>
                    <a:pt x="523" y="2667"/>
                  </a:lnTo>
                  <a:lnTo>
                    <a:pt x="523" y="2666"/>
                  </a:lnTo>
                  <a:lnTo>
                    <a:pt x="524" y="2664"/>
                  </a:lnTo>
                  <a:lnTo>
                    <a:pt x="525" y="2662"/>
                  </a:lnTo>
                  <a:lnTo>
                    <a:pt x="526" y="2659"/>
                  </a:lnTo>
                  <a:lnTo>
                    <a:pt x="529" y="2655"/>
                  </a:lnTo>
                  <a:lnTo>
                    <a:pt x="531" y="2651"/>
                  </a:lnTo>
                  <a:lnTo>
                    <a:pt x="533" y="2646"/>
                  </a:lnTo>
                  <a:lnTo>
                    <a:pt x="537" y="2643"/>
                  </a:lnTo>
                  <a:lnTo>
                    <a:pt x="539" y="2638"/>
                  </a:lnTo>
                  <a:lnTo>
                    <a:pt x="541" y="2633"/>
                  </a:lnTo>
                  <a:lnTo>
                    <a:pt x="544" y="2629"/>
                  </a:lnTo>
                  <a:lnTo>
                    <a:pt x="546" y="2625"/>
                  </a:lnTo>
                  <a:lnTo>
                    <a:pt x="547" y="2622"/>
                  </a:lnTo>
                  <a:lnTo>
                    <a:pt x="548" y="2620"/>
                  </a:lnTo>
                  <a:lnTo>
                    <a:pt x="549" y="2618"/>
                  </a:lnTo>
                  <a:lnTo>
                    <a:pt x="551" y="2618"/>
                  </a:lnTo>
                  <a:lnTo>
                    <a:pt x="547" y="2613"/>
                  </a:lnTo>
                  <a:lnTo>
                    <a:pt x="542" y="2608"/>
                  </a:lnTo>
                  <a:lnTo>
                    <a:pt x="539" y="2605"/>
                  </a:lnTo>
                  <a:lnTo>
                    <a:pt x="534" y="2601"/>
                  </a:lnTo>
                  <a:lnTo>
                    <a:pt x="530" y="2599"/>
                  </a:lnTo>
                  <a:lnTo>
                    <a:pt x="525" y="2597"/>
                  </a:lnTo>
                  <a:lnTo>
                    <a:pt x="521" y="2594"/>
                  </a:lnTo>
                  <a:lnTo>
                    <a:pt x="515" y="2592"/>
                  </a:lnTo>
                  <a:lnTo>
                    <a:pt x="510" y="2591"/>
                  </a:lnTo>
                  <a:lnTo>
                    <a:pt x="507" y="2589"/>
                  </a:lnTo>
                  <a:lnTo>
                    <a:pt x="502" y="2586"/>
                  </a:lnTo>
                  <a:lnTo>
                    <a:pt x="499" y="2584"/>
                  </a:lnTo>
                  <a:lnTo>
                    <a:pt x="495" y="2581"/>
                  </a:lnTo>
                  <a:lnTo>
                    <a:pt x="493" y="2576"/>
                  </a:lnTo>
                  <a:lnTo>
                    <a:pt x="491" y="2571"/>
                  </a:lnTo>
                  <a:lnTo>
                    <a:pt x="491" y="2567"/>
                  </a:lnTo>
                  <a:lnTo>
                    <a:pt x="492" y="2561"/>
                  </a:lnTo>
                  <a:lnTo>
                    <a:pt x="494" y="2555"/>
                  </a:lnTo>
                  <a:lnTo>
                    <a:pt x="496" y="2549"/>
                  </a:lnTo>
                  <a:lnTo>
                    <a:pt x="499" y="2543"/>
                  </a:lnTo>
                  <a:lnTo>
                    <a:pt x="500" y="2537"/>
                  </a:lnTo>
                  <a:lnTo>
                    <a:pt x="502" y="2531"/>
                  </a:lnTo>
                  <a:lnTo>
                    <a:pt x="502" y="2524"/>
                  </a:lnTo>
                  <a:lnTo>
                    <a:pt x="503" y="2518"/>
                  </a:lnTo>
                  <a:lnTo>
                    <a:pt x="502" y="2513"/>
                  </a:lnTo>
                  <a:lnTo>
                    <a:pt x="502" y="2507"/>
                  </a:lnTo>
                  <a:lnTo>
                    <a:pt x="500" y="2502"/>
                  </a:lnTo>
                  <a:lnTo>
                    <a:pt x="498" y="2497"/>
                  </a:lnTo>
                  <a:lnTo>
                    <a:pt x="493" y="2493"/>
                  </a:lnTo>
                  <a:lnTo>
                    <a:pt x="488" y="2489"/>
                  </a:lnTo>
                  <a:lnTo>
                    <a:pt x="483" y="2485"/>
                  </a:lnTo>
                  <a:lnTo>
                    <a:pt x="476" y="2483"/>
                  </a:lnTo>
                  <a:lnTo>
                    <a:pt x="469" y="2477"/>
                  </a:lnTo>
                  <a:lnTo>
                    <a:pt x="464" y="2471"/>
                  </a:lnTo>
                  <a:lnTo>
                    <a:pt x="460" y="2464"/>
                  </a:lnTo>
                  <a:lnTo>
                    <a:pt x="457" y="2458"/>
                  </a:lnTo>
                  <a:lnTo>
                    <a:pt x="455" y="2450"/>
                  </a:lnTo>
                  <a:lnTo>
                    <a:pt x="453" y="2441"/>
                  </a:lnTo>
                  <a:lnTo>
                    <a:pt x="450" y="2433"/>
                  </a:lnTo>
                  <a:lnTo>
                    <a:pt x="448" y="2425"/>
                  </a:lnTo>
                  <a:lnTo>
                    <a:pt x="447" y="2416"/>
                  </a:lnTo>
                  <a:lnTo>
                    <a:pt x="444" y="2408"/>
                  </a:lnTo>
                  <a:lnTo>
                    <a:pt x="440" y="2400"/>
                  </a:lnTo>
                  <a:lnTo>
                    <a:pt x="437" y="2392"/>
                  </a:lnTo>
                  <a:lnTo>
                    <a:pt x="431" y="2385"/>
                  </a:lnTo>
                  <a:lnTo>
                    <a:pt x="425" y="2379"/>
                  </a:lnTo>
                  <a:lnTo>
                    <a:pt x="417" y="2374"/>
                  </a:lnTo>
                  <a:lnTo>
                    <a:pt x="408" y="2369"/>
                  </a:lnTo>
                  <a:lnTo>
                    <a:pt x="407" y="2361"/>
                  </a:lnTo>
                  <a:lnTo>
                    <a:pt x="405" y="2354"/>
                  </a:lnTo>
                  <a:lnTo>
                    <a:pt x="402" y="2347"/>
                  </a:lnTo>
                  <a:lnTo>
                    <a:pt x="400" y="2340"/>
                  </a:lnTo>
                  <a:lnTo>
                    <a:pt x="398" y="2334"/>
                  </a:lnTo>
                  <a:lnTo>
                    <a:pt x="395" y="2327"/>
                  </a:lnTo>
                  <a:lnTo>
                    <a:pt x="392" y="2320"/>
                  </a:lnTo>
                  <a:lnTo>
                    <a:pt x="390" y="2314"/>
                  </a:lnTo>
                  <a:lnTo>
                    <a:pt x="387" y="2307"/>
                  </a:lnTo>
                  <a:lnTo>
                    <a:pt x="385" y="2300"/>
                  </a:lnTo>
                  <a:lnTo>
                    <a:pt x="383" y="2293"/>
                  </a:lnTo>
                  <a:lnTo>
                    <a:pt x="382" y="2286"/>
                  </a:lnTo>
                  <a:lnTo>
                    <a:pt x="380" y="2280"/>
                  </a:lnTo>
                  <a:lnTo>
                    <a:pt x="379" y="2273"/>
                  </a:lnTo>
                  <a:lnTo>
                    <a:pt x="380" y="2265"/>
                  </a:lnTo>
                  <a:lnTo>
                    <a:pt x="382" y="2258"/>
                  </a:lnTo>
                  <a:lnTo>
                    <a:pt x="375" y="2251"/>
                  </a:lnTo>
                  <a:lnTo>
                    <a:pt x="368" y="2245"/>
                  </a:lnTo>
                  <a:lnTo>
                    <a:pt x="362" y="2238"/>
                  </a:lnTo>
                  <a:lnTo>
                    <a:pt x="357" y="2231"/>
                  </a:lnTo>
                  <a:lnTo>
                    <a:pt x="352" y="2224"/>
                  </a:lnTo>
                  <a:lnTo>
                    <a:pt x="347" y="2217"/>
                  </a:lnTo>
                  <a:lnTo>
                    <a:pt x="341" y="2209"/>
                  </a:lnTo>
                  <a:lnTo>
                    <a:pt x="337" y="2203"/>
                  </a:lnTo>
                  <a:lnTo>
                    <a:pt x="332" y="2194"/>
                  </a:lnTo>
                  <a:lnTo>
                    <a:pt x="327" y="2186"/>
                  </a:lnTo>
                  <a:lnTo>
                    <a:pt x="323" y="2178"/>
                  </a:lnTo>
                  <a:lnTo>
                    <a:pt x="318" y="2170"/>
                  </a:lnTo>
                  <a:lnTo>
                    <a:pt x="313" y="2161"/>
                  </a:lnTo>
                  <a:lnTo>
                    <a:pt x="308" y="2153"/>
                  </a:lnTo>
                  <a:lnTo>
                    <a:pt x="302" y="2145"/>
                  </a:lnTo>
                  <a:lnTo>
                    <a:pt x="296" y="2137"/>
                  </a:lnTo>
                  <a:lnTo>
                    <a:pt x="296" y="2126"/>
                  </a:lnTo>
                  <a:lnTo>
                    <a:pt x="296" y="2115"/>
                  </a:lnTo>
                  <a:lnTo>
                    <a:pt x="296" y="2104"/>
                  </a:lnTo>
                  <a:lnTo>
                    <a:pt x="296" y="2091"/>
                  </a:lnTo>
                  <a:lnTo>
                    <a:pt x="296" y="2078"/>
                  </a:lnTo>
                  <a:lnTo>
                    <a:pt x="296" y="2067"/>
                  </a:lnTo>
                  <a:lnTo>
                    <a:pt x="298" y="2054"/>
                  </a:lnTo>
                  <a:lnTo>
                    <a:pt x="299" y="2043"/>
                  </a:lnTo>
                  <a:lnTo>
                    <a:pt x="301" y="2030"/>
                  </a:lnTo>
                  <a:lnTo>
                    <a:pt x="303" y="2019"/>
                  </a:lnTo>
                  <a:lnTo>
                    <a:pt x="308" y="2008"/>
                  </a:lnTo>
                  <a:lnTo>
                    <a:pt x="314" y="1998"/>
                  </a:lnTo>
                  <a:lnTo>
                    <a:pt x="319" y="1989"/>
                  </a:lnTo>
                  <a:lnTo>
                    <a:pt x="327" y="1981"/>
                  </a:lnTo>
                  <a:lnTo>
                    <a:pt x="338" y="1974"/>
                  </a:lnTo>
                  <a:lnTo>
                    <a:pt x="349" y="1969"/>
                  </a:lnTo>
                  <a:lnTo>
                    <a:pt x="350" y="1964"/>
                  </a:lnTo>
                  <a:lnTo>
                    <a:pt x="352" y="1959"/>
                  </a:lnTo>
                  <a:lnTo>
                    <a:pt x="352" y="1954"/>
                  </a:lnTo>
                  <a:lnTo>
                    <a:pt x="353" y="1949"/>
                  </a:lnTo>
                  <a:lnTo>
                    <a:pt x="353" y="1944"/>
                  </a:lnTo>
                  <a:lnTo>
                    <a:pt x="353" y="1938"/>
                  </a:lnTo>
                  <a:lnTo>
                    <a:pt x="353" y="1933"/>
                  </a:lnTo>
                  <a:lnTo>
                    <a:pt x="353" y="1928"/>
                  </a:lnTo>
                  <a:lnTo>
                    <a:pt x="352" y="1922"/>
                  </a:lnTo>
                  <a:lnTo>
                    <a:pt x="350" y="1916"/>
                  </a:lnTo>
                  <a:lnTo>
                    <a:pt x="349" y="1912"/>
                  </a:lnTo>
                  <a:lnTo>
                    <a:pt x="348" y="1906"/>
                  </a:lnTo>
                  <a:lnTo>
                    <a:pt x="347" y="1902"/>
                  </a:lnTo>
                  <a:lnTo>
                    <a:pt x="345" y="1896"/>
                  </a:lnTo>
                  <a:lnTo>
                    <a:pt x="342" y="1891"/>
                  </a:lnTo>
                  <a:lnTo>
                    <a:pt x="341" y="1888"/>
                  </a:lnTo>
                  <a:lnTo>
                    <a:pt x="340" y="1888"/>
                  </a:lnTo>
                  <a:lnTo>
                    <a:pt x="339" y="1888"/>
                  </a:lnTo>
                  <a:lnTo>
                    <a:pt x="337" y="1889"/>
                  </a:lnTo>
                  <a:lnTo>
                    <a:pt x="333" y="1889"/>
                  </a:lnTo>
                  <a:lnTo>
                    <a:pt x="330" y="1890"/>
                  </a:lnTo>
                  <a:lnTo>
                    <a:pt x="326" y="1891"/>
                  </a:lnTo>
                  <a:lnTo>
                    <a:pt x="323" y="1892"/>
                  </a:lnTo>
                  <a:lnTo>
                    <a:pt x="318" y="1895"/>
                  </a:lnTo>
                  <a:lnTo>
                    <a:pt x="314" y="1896"/>
                  </a:lnTo>
                  <a:lnTo>
                    <a:pt x="310" y="1897"/>
                  </a:lnTo>
                  <a:lnTo>
                    <a:pt x="307" y="1898"/>
                  </a:lnTo>
                  <a:lnTo>
                    <a:pt x="303" y="1899"/>
                  </a:lnTo>
                  <a:lnTo>
                    <a:pt x="300" y="1899"/>
                  </a:lnTo>
                  <a:lnTo>
                    <a:pt x="298" y="1900"/>
                  </a:lnTo>
                  <a:lnTo>
                    <a:pt x="296" y="1900"/>
                  </a:lnTo>
                  <a:lnTo>
                    <a:pt x="296" y="1902"/>
                  </a:lnTo>
                  <a:lnTo>
                    <a:pt x="291" y="1889"/>
                  </a:lnTo>
                  <a:lnTo>
                    <a:pt x="284" y="1877"/>
                  </a:lnTo>
                  <a:lnTo>
                    <a:pt x="277" y="1866"/>
                  </a:lnTo>
                  <a:lnTo>
                    <a:pt x="270" y="1853"/>
                  </a:lnTo>
                  <a:lnTo>
                    <a:pt x="263" y="1842"/>
                  </a:lnTo>
                  <a:lnTo>
                    <a:pt x="256" y="1829"/>
                  </a:lnTo>
                  <a:lnTo>
                    <a:pt x="249" y="1817"/>
                  </a:lnTo>
                  <a:lnTo>
                    <a:pt x="242" y="1804"/>
                  </a:lnTo>
                  <a:lnTo>
                    <a:pt x="238" y="1790"/>
                  </a:lnTo>
                  <a:lnTo>
                    <a:pt x="233" y="1776"/>
                  </a:lnTo>
                  <a:lnTo>
                    <a:pt x="231" y="1764"/>
                  </a:lnTo>
                  <a:lnTo>
                    <a:pt x="229" y="1750"/>
                  </a:lnTo>
                  <a:lnTo>
                    <a:pt x="230" y="1735"/>
                  </a:lnTo>
                  <a:lnTo>
                    <a:pt x="232" y="1721"/>
                  </a:lnTo>
                  <a:lnTo>
                    <a:pt x="237" y="1706"/>
                  </a:lnTo>
                  <a:lnTo>
                    <a:pt x="245" y="1692"/>
                  </a:lnTo>
                  <a:lnTo>
                    <a:pt x="245" y="1684"/>
                  </a:lnTo>
                  <a:lnTo>
                    <a:pt x="246" y="1678"/>
                  </a:lnTo>
                  <a:lnTo>
                    <a:pt x="247" y="1671"/>
                  </a:lnTo>
                  <a:lnTo>
                    <a:pt x="248" y="1664"/>
                  </a:lnTo>
                  <a:lnTo>
                    <a:pt x="249" y="1657"/>
                  </a:lnTo>
                  <a:lnTo>
                    <a:pt x="250" y="1650"/>
                  </a:lnTo>
                  <a:lnTo>
                    <a:pt x="253" y="1643"/>
                  </a:lnTo>
                  <a:lnTo>
                    <a:pt x="254" y="1636"/>
                  </a:lnTo>
                  <a:lnTo>
                    <a:pt x="255" y="1629"/>
                  </a:lnTo>
                  <a:lnTo>
                    <a:pt x="256" y="1622"/>
                  </a:lnTo>
                  <a:lnTo>
                    <a:pt x="257" y="1615"/>
                  </a:lnTo>
                  <a:lnTo>
                    <a:pt x="258" y="1610"/>
                  </a:lnTo>
                  <a:lnTo>
                    <a:pt x="260" y="1603"/>
                  </a:lnTo>
                  <a:lnTo>
                    <a:pt x="260" y="1596"/>
                  </a:lnTo>
                  <a:lnTo>
                    <a:pt x="261" y="1590"/>
                  </a:lnTo>
                  <a:lnTo>
                    <a:pt x="262" y="1584"/>
                  </a:lnTo>
                  <a:lnTo>
                    <a:pt x="268" y="1584"/>
                  </a:lnTo>
                  <a:lnTo>
                    <a:pt x="272" y="1587"/>
                  </a:lnTo>
                  <a:lnTo>
                    <a:pt x="276" y="1590"/>
                  </a:lnTo>
                  <a:lnTo>
                    <a:pt x="279" y="1594"/>
                  </a:lnTo>
                  <a:lnTo>
                    <a:pt x="283" y="1598"/>
                  </a:lnTo>
                  <a:lnTo>
                    <a:pt x="284" y="1603"/>
                  </a:lnTo>
                  <a:lnTo>
                    <a:pt x="286" y="1607"/>
                  </a:lnTo>
                  <a:lnTo>
                    <a:pt x="288" y="1613"/>
                  </a:lnTo>
                  <a:lnTo>
                    <a:pt x="291" y="1619"/>
                  </a:lnTo>
                  <a:lnTo>
                    <a:pt x="292" y="1625"/>
                  </a:lnTo>
                  <a:lnTo>
                    <a:pt x="295" y="1629"/>
                  </a:lnTo>
                  <a:lnTo>
                    <a:pt x="298" y="1634"/>
                  </a:lnTo>
                  <a:lnTo>
                    <a:pt x="301" y="1638"/>
                  </a:lnTo>
                  <a:lnTo>
                    <a:pt x="306" y="1642"/>
                  </a:lnTo>
                  <a:lnTo>
                    <a:pt x="311" y="1645"/>
                  </a:lnTo>
                  <a:lnTo>
                    <a:pt x="318" y="1648"/>
                  </a:lnTo>
                  <a:lnTo>
                    <a:pt x="317" y="1636"/>
                  </a:lnTo>
                  <a:lnTo>
                    <a:pt x="316" y="1625"/>
                  </a:lnTo>
                  <a:lnTo>
                    <a:pt x="314" y="1612"/>
                  </a:lnTo>
                  <a:lnTo>
                    <a:pt x="311" y="1601"/>
                  </a:lnTo>
                  <a:lnTo>
                    <a:pt x="308" y="1589"/>
                  </a:lnTo>
                  <a:lnTo>
                    <a:pt x="306" y="1578"/>
                  </a:lnTo>
                  <a:lnTo>
                    <a:pt x="302" y="1566"/>
                  </a:lnTo>
                  <a:lnTo>
                    <a:pt x="300" y="1555"/>
                  </a:lnTo>
                  <a:lnTo>
                    <a:pt x="298" y="1543"/>
                  </a:lnTo>
                  <a:lnTo>
                    <a:pt x="298" y="1533"/>
                  </a:lnTo>
                  <a:lnTo>
                    <a:pt x="298" y="1521"/>
                  </a:lnTo>
                  <a:lnTo>
                    <a:pt x="300" y="1510"/>
                  </a:lnTo>
                  <a:lnTo>
                    <a:pt x="304" y="1499"/>
                  </a:lnTo>
                  <a:lnTo>
                    <a:pt x="310" y="1489"/>
                  </a:lnTo>
                  <a:lnTo>
                    <a:pt x="318" y="1478"/>
                  </a:lnTo>
                  <a:lnTo>
                    <a:pt x="330" y="1468"/>
                  </a:lnTo>
                  <a:lnTo>
                    <a:pt x="330" y="1465"/>
                  </a:lnTo>
                  <a:lnTo>
                    <a:pt x="330" y="1463"/>
                  </a:lnTo>
                  <a:lnTo>
                    <a:pt x="330" y="1459"/>
                  </a:lnTo>
                  <a:lnTo>
                    <a:pt x="330" y="1457"/>
                  </a:lnTo>
                  <a:lnTo>
                    <a:pt x="329" y="1455"/>
                  </a:lnTo>
                  <a:lnTo>
                    <a:pt x="327" y="1452"/>
                  </a:lnTo>
                  <a:lnTo>
                    <a:pt x="326" y="1450"/>
                  </a:lnTo>
                  <a:lnTo>
                    <a:pt x="324" y="1448"/>
                  </a:lnTo>
                  <a:lnTo>
                    <a:pt x="323" y="1447"/>
                  </a:lnTo>
                  <a:lnTo>
                    <a:pt x="321" y="1444"/>
                  </a:lnTo>
                  <a:lnTo>
                    <a:pt x="318" y="1442"/>
                  </a:lnTo>
                  <a:lnTo>
                    <a:pt x="316" y="1441"/>
                  </a:lnTo>
                  <a:lnTo>
                    <a:pt x="314" y="1440"/>
                  </a:lnTo>
                  <a:lnTo>
                    <a:pt x="311" y="1439"/>
                  </a:lnTo>
                  <a:lnTo>
                    <a:pt x="309" y="1437"/>
                  </a:lnTo>
                  <a:lnTo>
                    <a:pt x="308" y="1437"/>
                  </a:lnTo>
                  <a:lnTo>
                    <a:pt x="299" y="1439"/>
                  </a:lnTo>
                  <a:lnTo>
                    <a:pt x="292" y="1442"/>
                  </a:lnTo>
                  <a:lnTo>
                    <a:pt x="286" y="1447"/>
                  </a:lnTo>
                  <a:lnTo>
                    <a:pt x="281" y="1451"/>
                  </a:lnTo>
                  <a:lnTo>
                    <a:pt x="278" y="1456"/>
                  </a:lnTo>
                  <a:lnTo>
                    <a:pt x="275" y="1463"/>
                  </a:lnTo>
                  <a:lnTo>
                    <a:pt x="273" y="1468"/>
                  </a:lnTo>
                  <a:lnTo>
                    <a:pt x="271" y="1475"/>
                  </a:lnTo>
                  <a:lnTo>
                    <a:pt x="270" y="1482"/>
                  </a:lnTo>
                  <a:lnTo>
                    <a:pt x="269" y="1490"/>
                  </a:lnTo>
                  <a:lnTo>
                    <a:pt x="268" y="1498"/>
                  </a:lnTo>
                  <a:lnTo>
                    <a:pt x="267" y="1505"/>
                  </a:lnTo>
                  <a:lnTo>
                    <a:pt x="265" y="1513"/>
                  </a:lnTo>
                  <a:lnTo>
                    <a:pt x="263" y="1521"/>
                  </a:lnTo>
                  <a:lnTo>
                    <a:pt x="260" y="1528"/>
                  </a:lnTo>
                  <a:lnTo>
                    <a:pt x="256" y="1536"/>
                  </a:lnTo>
                  <a:lnTo>
                    <a:pt x="247" y="1535"/>
                  </a:lnTo>
                  <a:lnTo>
                    <a:pt x="239" y="1533"/>
                  </a:lnTo>
                  <a:lnTo>
                    <a:pt x="232" y="1529"/>
                  </a:lnTo>
                  <a:lnTo>
                    <a:pt x="225" y="1524"/>
                  </a:lnTo>
                  <a:lnTo>
                    <a:pt x="219" y="1518"/>
                  </a:lnTo>
                  <a:lnTo>
                    <a:pt x="214" y="1511"/>
                  </a:lnTo>
                  <a:lnTo>
                    <a:pt x="209" y="1503"/>
                  </a:lnTo>
                  <a:lnTo>
                    <a:pt x="203" y="1495"/>
                  </a:lnTo>
                  <a:lnTo>
                    <a:pt x="198" y="1487"/>
                  </a:lnTo>
                  <a:lnTo>
                    <a:pt x="193" y="1479"/>
                  </a:lnTo>
                  <a:lnTo>
                    <a:pt x="187" y="1472"/>
                  </a:lnTo>
                  <a:lnTo>
                    <a:pt x="181" y="1466"/>
                  </a:lnTo>
                  <a:lnTo>
                    <a:pt x="175" y="1462"/>
                  </a:lnTo>
                  <a:lnTo>
                    <a:pt x="168" y="1458"/>
                  </a:lnTo>
                  <a:lnTo>
                    <a:pt x="160" y="1456"/>
                  </a:lnTo>
                  <a:lnTo>
                    <a:pt x="152" y="1457"/>
                  </a:lnTo>
                  <a:lnTo>
                    <a:pt x="148" y="1449"/>
                  </a:lnTo>
                  <a:lnTo>
                    <a:pt x="146" y="1442"/>
                  </a:lnTo>
                  <a:lnTo>
                    <a:pt x="145" y="1435"/>
                  </a:lnTo>
                  <a:lnTo>
                    <a:pt x="145" y="1428"/>
                  </a:lnTo>
                  <a:lnTo>
                    <a:pt x="145" y="1421"/>
                  </a:lnTo>
                  <a:lnTo>
                    <a:pt x="146" y="1414"/>
                  </a:lnTo>
                  <a:lnTo>
                    <a:pt x="147" y="1408"/>
                  </a:lnTo>
                  <a:lnTo>
                    <a:pt x="149" y="1401"/>
                  </a:lnTo>
                  <a:lnTo>
                    <a:pt x="150" y="1394"/>
                  </a:lnTo>
                  <a:lnTo>
                    <a:pt x="152" y="1387"/>
                  </a:lnTo>
                  <a:lnTo>
                    <a:pt x="154" y="1380"/>
                  </a:lnTo>
                  <a:lnTo>
                    <a:pt x="155" y="1374"/>
                  </a:lnTo>
                  <a:lnTo>
                    <a:pt x="156" y="1367"/>
                  </a:lnTo>
                  <a:lnTo>
                    <a:pt x="157" y="1360"/>
                  </a:lnTo>
                  <a:lnTo>
                    <a:pt x="157" y="1355"/>
                  </a:lnTo>
                  <a:lnTo>
                    <a:pt x="157" y="1349"/>
                  </a:lnTo>
                  <a:lnTo>
                    <a:pt x="144" y="1335"/>
                  </a:lnTo>
                  <a:lnTo>
                    <a:pt x="134" y="1320"/>
                  </a:lnTo>
                  <a:lnTo>
                    <a:pt x="127" y="1305"/>
                  </a:lnTo>
                  <a:lnTo>
                    <a:pt x="123" y="1288"/>
                  </a:lnTo>
                  <a:lnTo>
                    <a:pt x="121" y="1272"/>
                  </a:lnTo>
                  <a:lnTo>
                    <a:pt x="118" y="1255"/>
                  </a:lnTo>
                  <a:lnTo>
                    <a:pt x="117" y="1237"/>
                  </a:lnTo>
                  <a:lnTo>
                    <a:pt x="117" y="1221"/>
                  </a:lnTo>
                  <a:lnTo>
                    <a:pt x="116" y="1204"/>
                  </a:lnTo>
                  <a:lnTo>
                    <a:pt x="115" y="1188"/>
                  </a:lnTo>
                  <a:lnTo>
                    <a:pt x="111" y="1172"/>
                  </a:lnTo>
                  <a:lnTo>
                    <a:pt x="107" y="1157"/>
                  </a:lnTo>
                  <a:lnTo>
                    <a:pt x="100" y="1143"/>
                  </a:lnTo>
                  <a:lnTo>
                    <a:pt x="89" y="1131"/>
                  </a:lnTo>
                  <a:lnTo>
                    <a:pt x="76" y="1120"/>
                  </a:lnTo>
                  <a:lnTo>
                    <a:pt x="60" y="1111"/>
                  </a:lnTo>
                  <a:lnTo>
                    <a:pt x="66" y="1105"/>
                  </a:lnTo>
                  <a:lnTo>
                    <a:pt x="72" y="1098"/>
                  </a:lnTo>
                  <a:lnTo>
                    <a:pt x="77" y="1092"/>
                  </a:lnTo>
                  <a:lnTo>
                    <a:pt x="81" y="1085"/>
                  </a:lnTo>
                  <a:lnTo>
                    <a:pt x="85" y="1077"/>
                  </a:lnTo>
                  <a:lnTo>
                    <a:pt x="87" y="1069"/>
                  </a:lnTo>
                  <a:lnTo>
                    <a:pt x="89" y="1059"/>
                  </a:lnTo>
                  <a:lnTo>
                    <a:pt x="91" y="1051"/>
                  </a:lnTo>
                  <a:lnTo>
                    <a:pt x="91" y="1042"/>
                  </a:lnTo>
                  <a:lnTo>
                    <a:pt x="91" y="1032"/>
                  </a:lnTo>
                  <a:lnTo>
                    <a:pt x="91" y="1023"/>
                  </a:lnTo>
                  <a:lnTo>
                    <a:pt x="89" y="1013"/>
                  </a:lnTo>
                  <a:lnTo>
                    <a:pt x="88" y="1003"/>
                  </a:lnTo>
                  <a:lnTo>
                    <a:pt x="87" y="994"/>
                  </a:lnTo>
                  <a:lnTo>
                    <a:pt x="86" y="985"/>
                  </a:lnTo>
                  <a:lnTo>
                    <a:pt x="85" y="976"/>
                  </a:lnTo>
                  <a:lnTo>
                    <a:pt x="84" y="964"/>
                  </a:lnTo>
                  <a:lnTo>
                    <a:pt x="85" y="953"/>
                  </a:lnTo>
                  <a:lnTo>
                    <a:pt x="86" y="941"/>
                  </a:lnTo>
                  <a:lnTo>
                    <a:pt x="88" y="930"/>
                  </a:lnTo>
                  <a:lnTo>
                    <a:pt x="91" y="919"/>
                  </a:lnTo>
                  <a:lnTo>
                    <a:pt x="93" y="908"/>
                  </a:lnTo>
                  <a:lnTo>
                    <a:pt x="96" y="896"/>
                  </a:lnTo>
                  <a:lnTo>
                    <a:pt x="100" y="886"/>
                  </a:lnTo>
                  <a:lnTo>
                    <a:pt x="102" y="874"/>
                  </a:lnTo>
                  <a:lnTo>
                    <a:pt x="104" y="863"/>
                  </a:lnTo>
                  <a:lnTo>
                    <a:pt x="107" y="851"/>
                  </a:lnTo>
                  <a:lnTo>
                    <a:pt x="107" y="840"/>
                  </a:lnTo>
                  <a:lnTo>
                    <a:pt x="108" y="829"/>
                  </a:lnTo>
                  <a:lnTo>
                    <a:pt x="107" y="817"/>
                  </a:lnTo>
                  <a:lnTo>
                    <a:pt x="104" y="804"/>
                  </a:lnTo>
                  <a:lnTo>
                    <a:pt x="101" y="793"/>
                  </a:lnTo>
                  <a:lnTo>
                    <a:pt x="98" y="773"/>
                  </a:lnTo>
                  <a:lnTo>
                    <a:pt x="92" y="756"/>
                  </a:lnTo>
                  <a:lnTo>
                    <a:pt x="85" y="739"/>
                  </a:lnTo>
                  <a:lnTo>
                    <a:pt x="77" y="723"/>
                  </a:lnTo>
                  <a:lnTo>
                    <a:pt x="66" y="707"/>
                  </a:lnTo>
                  <a:lnTo>
                    <a:pt x="56" y="692"/>
                  </a:lnTo>
                  <a:lnTo>
                    <a:pt x="46" y="676"/>
                  </a:lnTo>
                  <a:lnTo>
                    <a:pt x="37" y="661"/>
                  </a:lnTo>
                  <a:lnTo>
                    <a:pt x="26" y="646"/>
                  </a:lnTo>
                  <a:lnTo>
                    <a:pt x="18" y="630"/>
                  </a:lnTo>
                  <a:lnTo>
                    <a:pt x="10" y="614"/>
                  </a:lnTo>
                  <a:lnTo>
                    <a:pt x="4" y="596"/>
                  </a:lnTo>
                  <a:lnTo>
                    <a:pt x="1" y="579"/>
                  </a:lnTo>
                  <a:lnTo>
                    <a:pt x="0" y="561"/>
                  </a:lnTo>
                  <a:lnTo>
                    <a:pt x="2" y="541"/>
                  </a:lnTo>
                  <a:lnTo>
                    <a:pt x="8" y="521"/>
                  </a:lnTo>
                  <a:lnTo>
                    <a:pt x="19" y="510"/>
                  </a:lnTo>
                  <a:lnTo>
                    <a:pt x="30" y="499"/>
                  </a:lnTo>
                  <a:lnTo>
                    <a:pt x="39" y="487"/>
                  </a:lnTo>
                  <a:lnTo>
                    <a:pt x="48" y="476"/>
                  </a:lnTo>
                  <a:lnTo>
                    <a:pt x="55" y="463"/>
                  </a:lnTo>
                  <a:lnTo>
                    <a:pt x="62" y="451"/>
                  </a:lnTo>
                  <a:lnTo>
                    <a:pt x="69" y="438"/>
                  </a:lnTo>
                  <a:lnTo>
                    <a:pt x="73" y="424"/>
                  </a:lnTo>
                  <a:lnTo>
                    <a:pt x="78" y="410"/>
                  </a:lnTo>
                  <a:lnTo>
                    <a:pt x="81" y="395"/>
                  </a:lnTo>
                  <a:lnTo>
                    <a:pt x="84" y="382"/>
                  </a:lnTo>
                  <a:lnTo>
                    <a:pt x="86" y="367"/>
                  </a:lnTo>
                  <a:lnTo>
                    <a:pt x="87" y="352"/>
                  </a:lnTo>
                  <a:lnTo>
                    <a:pt x="88" y="337"/>
                  </a:lnTo>
                  <a:lnTo>
                    <a:pt x="88" y="322"/>
                  </a:lnTo>
                  <a:lnTo>
                    <a:pt x="88" y="307"/>
                  </a:lnTo>
                  <a:lnTo>
                    <a:pt x="94" y="298"/>
                  </a:lnTo>
                  <a:lnTo>
                    <a:pt x="100" y="289"/>
                  </a:lnTo>
                  <a:lnTo>
                    <a:pt x="107" y="279"/>
                  </a:lnTo>
                  <a:lnTo>
                    <a:pt x="114" y="270"/>
                  </a:lnTo>
                  <a:lnTo>
                    <a:pt x="119" y="261"/>
                  </a:lnTo>
                  <a:lnTo>
                    <a:pt x="126" y="252"/>
                  </a:lnTo>
                  <a:lnTo>
                    <a:pt x="132" y="243"/>
                  </a:lnTo>
                  <a:lnTo>
                    <a:pt x="137" y="233"/>
                  </a:lnTo>
                  <a:lnTo>
                    <a:pt x="141" y="223"/>
                  </a:lnTo>
                  <a:lnTo>
                    <a:pt x="145" y="213"/>
                  </a:lnTo>
                  <a:lnTo>
                    <a:pt x="147" y="202"/>
                  </a:lnTo>
                  <a:lnTo>
                    <a:pt x="148" y="192"/>
                  </a:lnTo>
                  <a:lnTo>
                    <a:pt x="148" y="181"/>
                  </a:lnTo>
                  <a:lnTo>
                    <a:pt x="147" y="169"/>
                  </a:lnTo>
                  <a:lnTo>
                    <a:pt x="144" y="158"/>
                  </a:lnTo>
                  <a:lnTo>
                    <a:pt x="140" y="146"/>
                  </a:lnTo>
                  <a:lnTo>
                    <a:pt x="131" y="138"/>
                  </a:lnTo>
                  <a:lnTo>
                    <a:pt x="126" y="130"/>
                  </a:lnTo>
                  <a:lnTo>
                    <a:pt x="123" y="123"/>
                  </a:lnTo>
                  <a:lnTo>
                    <a:pt x="122" y="115"/>
                  </a:lnTo>
                  <a:lnTo>
                    <a:pt x="123" y="108"/>
                  </a:lnTo>
                  <a:lnTo>
                    <a:pt x="126" y="100"/>
                  </a:lnTo>
                  <a:lnTo>
                    <a:pt x="130" y="92"/>
                  </a:lnTo>
                  <a:lnTo>
                    <a:pt x="134" y="83"/>
                  </a:lnTo>
                  <a:lnTo>
                    <a:pt x="139" y="75"/>
                  </a:lnTo>
                  <a:lnTo>
                    <a:pt x="145" y="66"/>
                  </a:lnTo>
                  <a:lnTo>
                    <a:pt x="149" y="55"/>
                  </a:lnTo>
                  <a:lnTo>
                    <a:pt x="154" y="46"/>
                  </a:lnTo>
                  <a:lnTo>
                    <a:pt x="157" y="36"/>
                  </a:lnTo>
                  <a:lnTo>
                    <a:pt x="161" y="24"/>
                  </a:lnTo>
                  <a:lnTo>
                    <a:pt x="162" y="12"/>
                  </a:lnTo>
                  <a:lnTo>
                    <a:pt x="162" y="0"/>
                  </a:lnTo>
                  <a:lnTo>
                    <a:pt x="229" y="17"/>
                  </a:lnTo>
                  <a:lnTo>
                    <a:pt x="296" y="35"/>
                  </a:lnTo>
                  <a:lnTo>
                    <a:pt x="363" y="52"/>
                  </a:lnTo>
                  <a:lnTo>
                    <a:pt x="431" y="70"/>
                  </a:lnTo>
                  <a:lnTo>
                    <a:pt x="499" y="87"/>
                  </a:lnTo>
                  <a:lnTo>
                    <a:pt x="565" y="105"/>
                  </a:lnTo>
                  <a:lnTo>
                    <a:pt x="633" y="122"/>
                  </a:lnTo>
                  <a:lnTo>
                    <a:pt x="701" y="138"/>
                  </a:lnTo>
                  <a:lnTo>
                    <a:pt x="768" y="155"/>
                  </a:lnTo>
                  <a:lnTo>
                    <a:pt x="836" y="171"/>
                  </a:lnTo>
                  <a:lnTo>
                    <a:pt x="902" y="189"/>
                  </a:lnTo>
                  <a:lnTo>
                    <a:pt x="969" y="205"/>
                  </a:lnTo>
                  <a:lnTo>
                    <a:pt x="1036" y="220"/>
                  </a:lnTo>
                  <a:lnTo>
                    <a:pt x="1102" y="236"/>
                  </a:lnTo>
                  <a:lnTo>
                    <a:pt x="1168" y="251"/>
                  </a:lnTo>
                  <a:lnTo>
                    <a:pt x="1235" y="267"/>
                  </a:lnTo>
                  <a:lnTo>
                    <a:pt x="1232" y="279"/>
                  </a:lnTo>
                  <a:lnTo>
                    <a:pt x="1230" y="293"/>
                  </a:lnTo>
                  <a:lnTo>
                    <a:pt x="1228" y="307"/>
                  </a:lnTo>
                  <a:lnTo>
                    <a:pt x="1224" y="322"/>
                  </a:lnTo>
                  <a:lnTo>
                    <a:pt x="1221" y="336"/>
                  </a:lnTo>
                  <a:lnTo>
                    <a:pt x="1216" y="351"/>
                  </a:lnTo>
                  <a:lnTo>
                    <a:pt x="1213" y="366"/>
                  </a:lnTo>
                  <a:lnTo>
                    <a:pt x="1208" y="380"/>
                  </a:lnTo>
                  <a:lnTo>
                    <a:pt x="1205" y="395"/>
                  </a:lnTo>
                  <a:lnTo>
                    <a:pt x="1200" y="411"/>
                  </a:lnTo>
                  <a:lnTo>
                    <a:pt x="1197" y="426"/>
                  </a:lnTo>
                  <a:lnTo>
                    <a:pt x="1193" y="442"/>
                  </a:lnTo>
                  <a:lnTo>
                    <a:pt x="1190" y="457"/>
                  </a:lnTo>
                  <a:lnTo>
                    <a:pt x="1186" y="474"/>
                  </a:lnTo>
                  <a:lnTo>
                    <a:pt x="1184" y="490"/>
                  </a:lnTo>
                  <a:lnTo>
                    <a:pt x="1183" y="506"/>
                  </a:lnTo>
                  <a:lnTo>
                    <a:pt x="1177" y="525"/>
                  </a:lnTo>
                  <a:lnTo>
                    <a:pt x="1171" y="545"/>
                  </a:lnTo>
                  <a:lnTo>
                    <a:pt x="1164" y="564"/>
                  </a:lnTo>
                  <a:lnTo>
                    <a:pt x="1159" y="585"/>
                  </a:lnTo>
                  <a:lnTo>
                    <a:pt x="1152" y="604"/>
                  </a:lnTo>
                  <a:lnTo>
                    <a:pt x="1146" y="624"/>
                  </a:lnTo>
                  <a:lnTo>
                    <a:pt x="1139" y="645"/>
                  </a:lnTo>
                  <a:lnTo>
                    <a:pt x="1133" y="664"/>
                  </a:lnTo>
                  <a:lnTo>
                    <a:pt x="1128" y="685"/>
                  </a:lnTo>
                  <a:lnTo>
                    <a:pt x="1122" y="704"/>
                  </a:lnTo>
                  <a:lnTo>
                    <a:pt x="1116" y="725"/>
                  </a:lnTo>
                  <a:lnTo>
                    <a:pt x="1112" y="746"/>
                  </a:lnTo>
                  <a:lnTo>
                    <a:pt x="1107" y="766"/>
                  </a:lnTo>
                  <a:lnTo>
                    <a:pt x="1104" y="787"/>
                  </a:lnTo>
                  <a:lnTo>
                    <a:pt x="1100" y="808"/>
                  </a:lnTo>
                  <a:lnTo>
                    <a:pt x="1098" y="830"/>
                  </a:lnTo>
                  <a:lnTo>
                    <a:pt x="1087" y="851"/>
                  </a:lnTo>
                  <a:lnTo>
                    <a:pt x="1079" y="874"/>
                  </a:lnTo>
                  <a:lnTo>
                    <a:pt x="1071" y="899"/>
                  </a:lnTo>
                  <a:lnTo>
                    <a:pt x="1064" y="923"/>
                  </a:lnTo>
                  <a:lnTo>
                    <a:pt x="1058" y="947"/>
                  </a:lnTo>
                  <a:lnTo>
                    <a:pt x="1052" y="972"/>
                  </a:lnTo>
                  <a:lnTo>
                    <a:pt x="1046" y="997"/>
                  </a:lnTo>
                  <a:lnTo>
                    <a:pt x="1040" y="1023"/>
                  </a:lnTo>
                  <a:lnTo>
                    <a:pt x="1035" y="1048"/>
                  </a:lnTo>
                  <a:lnTo>
                    <a:pt x="1029" y="1073"/>
                  </a:lnTo>
                  <a:lnTo>
                    <a:pt x="1022" y="1098"/>
                  </a:lnTo>
                  <a:lnTo>
                    <a:pt x="1016" y="1123"/>
                  </a:lnTo>
                  <a:lnTo>
                    <a:pt x="1009" y="1148"/>
                  </a:lnTo>
                  <a:lnTo>
                    <a:pt x="1002" y="1172"/>
                  </a:lnTo>
                  <a:lnTo>
                    <a:pt x="995" y="1195"/>
                  </a:lnTo>
                  <a:lnTo>
                    <a:pt x="987" y="1219"/>
                  </a:lnTo>
                  <a:lnTo>
                    <a:pt x="986" y="1224"/>
                  </a:lnTo>
                  <a:lnTo>
                    <a:pt x="986" y="1228"/>
                  </a:lnTo>
                  <a:lnTo>
                    <a:pt x="987" y="1232"/>
                  </a:lnTo>
                  <a:lnTo>
                    <a:pt x="989" y="1236"/>
                  </a:lnTo>
                  <a:lnTo>
                    <a:pt x="990" y="1240"/>
                  </a:lnTo>
                  <a:lnTo>
                    <a:pt x="992" y="1243"/>
                  </a:lnTo>
                  <a:lnTo>
                    <a:pt x="995" y="1247"/>
                  </a:lnTo>
                  <a:lnTo>
                    <a:pt x="998" y="1250"/>
                  </a:lnTo>
                  <a:lnTo>
                    <a:pt x="1001" y="1254"/>
                  </a:lnTo>
                  <a:lnTo>
                    <a:pt x="1003" y="1257"/>
                  </a:lnTo>
                  <a:lnTo>
                    <a:pt x="1007" y="1259"/>
                  </a:lnTo>
                  <a:lnTo>
                    <a:pt x="1010" y="1263"/>
                  </a:lnTo>
                  <a:lnTo>
                    <a:pt x="1013" y="1265"/>
                  </a:lnTo>
                  <a:lnTo>
                    <a:pt x="1016" y="1269"/>
                  </a:lnTo>
                  <a:lnTo>
                    <a:pt x="1018" y="1271"/>
                  </a:lnTo>
                  <a:lnTo>
                    <a:pt x="1021" y="1274"/>
                  </a:lnTo>
                  <a:lnTo>
                    <a:pt x="1094" y="1375"/>
                  </a:lnTo>
                  <a:lnTo>
                    <a:pt x="1168" y="1476"/>
                  </a:lnTo>
                  <a:lnTo>
                    <a:pt x="1241" y="1578"/>
                  </a:lnTo>
                  <a:lnTo>
                    <a:pt x="1314" y="1679"/>
                  </a:lnTo>
                  <a:lnTo>
                    <a:pt x="1388" y="1781"/>
                  </a:lnTo>
                  <a:lnTo>
                    <a:pt x="1460" y="1883"/>
                  </a:lnTo>
                  <a:lnTo>
                    <a:pt x="1532" y="1985"/>
                  </a:lnTo>
                  <a:lnTo>
                    <a:pt x="1605" y="2088"/>
                  </a:lnTo>
                  <a:lnTo>
                    <a:pt x="1677" y="2190"/>
                  </a:lnTo>
                  <a:lnTo>
                    <a:pt x="1751" y="2292"/>
                  </a:lnTo>
                  <a:lnTo>
                    <a:pt x="1824" y="2394"/>
                  </a:lnTo>
                  <a:lnTo>
                    <a:pt x="1898" y="2498"/>
                  </a:lnTo>
                  <a:lnTo>
                    <a:pt x="1973" y="2601"/>
                  </a:lnTo>
                  <a:lnTo>
                    <a:pt x="2047" y="2703"/>
                  </a:lnTo>
                  <a:lnTo>
                    <a:pt x="2123" y="2807"/>
                  </a:lnTo>
                  <a:lnTo>
                    <a:pt x="2200" y="2911"/>
                  </a:lnTo>
                  <a:lnTo>
                    <a:pt x="2197" y="2916"/>
                  </a:lnTo>
                  <a:lnTo>
                    <a:pt x="2195" y="2922"/>
                  </a:lnTo>
                  <a:lnTo>
                    <a:pt x="2193" y="2927"/>
                  </a:lnTo>
                  <a:lnTo>
                    <a:pt x="2192" y="2934"/>
                  </a:lnTo>
                  <a:lnTo>
                    <a:pt x="2193" y="2941"/>
                  </a:lnTo>
                  <a:lnTo>
                    <a:pt x="2195" y="2948"/>
                  </a:lnTo>
                  <a:lnTo>
                    <a:pt x="2196" y="2956"/>
                  </a:lnTo>
                  <a:lnTo>
                    <a:pt x="2198" y="2963"/>
                  </a:lnTo>
                  <a:lnTo>
                    <a:pt x="2201" y="2971"/>
                  </a:lnTo>
                  <a:lnTo>
                    <a:pt x="2205" y="2978"/>
                  </a:lnTo>
                  <a:lnTo>
                    <a:pt x="2208" y="2985"/>
                  </a:lnTo>
                  <a:lnTo>
                    <a:pt x="2213" y="2992"/>
                  </a:lnTo>
                  <a:lnTo>
                    <a:pt x="2218" y="2998"/>
                  </a:lnTo>
                  <a:lnTo>
                    <a:pt x="2222" y="3003"/>
                  </a:lnTo>
                  <a:lnTo>
                    <a:pt x="2227" y="3009"/>
                  </a:lnTo>
                  <a:lnTo>
                    <a:pt x="2231" y="3014"/>
                  </a:lnTo>
                  <a:lnTo>
                    <a:pt x="2235" y="3017"/>
                  </a:lnTo>
                  <a:lnTo>
                    <a:pt x="2238" y="3022"/>
                  </a:lnTo>
                  <a:lnTo>
                    <a:pt x="2241" y="3029"/>
                  </a:lnTo>
                  <a:lnTo>
                    <a:pt x="2243" y="3034"/>
                  </a:lnTo>
                  <a:lnTo>
                    <a:pt x="2244" y="3042"/>
                  </a:lnTo>
                  <a:lnTo>
                    <a:pt x="2246" y="3050"/>
                  </a:lnTo>
                  <a:lnTo>
                    <a:pt x="2247" y="3058"/>
                  </a:lnTo>
                  <a:lnTo>
                    <a:pt x="2250" y="3066"/>
                  </a:lnTo>
                  <a:lnTo>
                    <a:pt x="2251" y="3076"/>
                  </a:lnTo>
                  <a:lnTo>
                    <a:pt x="2252" y="3084"/>
                  </a:lnTo>
                  <a:lnTo>
                    <a:pt x="2254" y="3092"/>
                  </a:lnTo>
                  <a:lnTo>
                    <a:pt x="2257" y="3100"/>
                  </a:lnTo>
                  <a:lnTo>
                    <a:pt x="2259" y="3108"/>
                  </a:lnTo>
                  <a:lnTo>
                    <a:pt x="2262" y="3115"/>
                  </a:lnTo>
                  <a:lnTo>
                    <a:pt x="2267" y="3120"/>
                  </a:lnTo>
                  <a:lnTo>
                    <a:pt x="2272" y="3126"/>
                  </a:lnTo>
                  <a:lnTo>
                    <a:pt x="2275" y="3131"/>
                  </a:lnTo>
                  <a:lnTo>
                    <a:pt x="2280" y="3137"/>
                  </a:lnTo>
                  <a:lnTo>
                    <a:pt x="2283" y="3141"/>
                  </a:lnTo>
                  <a:lnTo>
                    <a:pt x="2285" y="3147"/>
                  </a:lnTo>
                  <a:lnTo>
                    <a:pt x="2287" y="3153"/>
                  </a:lnTo>
                  <a:lnTo>
                    <a:pt x="2288" y="3158"/>
                  </a:lnTo>
                  <a:lnTo>
                    <a:pt x="2288" y="3164"/>
                  </a:lnTo>
                  <a:lnTo>
                    <a:pt x="2288" y="3170"/>
                  </a:lnTo>
                  <a:lnTo>
                    <a:pt x="2287" y="3176"/>
                  </a:lnTo>
                  <a:lnTo>
                    <a:pt x="2284" y="3180"/>
                  </a:lnTo>
                  <a:lnTo>
                    <a:pt x="2282" y="3185"/>
                  </a:lnTo>
                  <a:lnTo>
                    <a:pt x="2279" y="3189"/>
                  </a:lnTo>
                  <a:lnTo>
                    <a:pt x="2274" y="3193"/>
                  </a:lnTo>
                  <a:lnTo>
                    <a:pt x="2269" y="3196"/>
                  </a:lnTo>
                  <a:lnTo>
                    <a:pt x="2264" y="3200"/>
                  </a:lnTo>
                  <a:lnTo>
                    <a:pt x="2258" y="3202"/>
                  </a:lnTo>
                  <a:lnTo>
                    <a:pt x="2251" y="3204"/>
                  </a:lnTo>
                  <a:lnTo>
                    <a:pt x="2244" y="3208"/>
                  </a:lnTo>
                  <a:lnTo>
                    <a:pt x="2236" y="3211"/>
                  </a:lnTo>
                  <a:lnTo>
                    <a:pt x="2229" y="3217"/>
                  </a:lnTo>
                  <a:lnTo>
                    <a:pt x="2222" y="3223"/>
                  </a:lnTo>
                  <a:lnTo>
                    <a:pt x="2215" y="3230"/>
                  </a:lnTo>
                  <a:lnTo>
                    <a:pt x="2208" y="3236"/>
                  </a:lnTo>
                  <a:lnTo>
                    <a:pt x="2203" y="3243"/>
                  </a:lnTo>
                  <a:lnTo>
                    <a:pt x="2197" y="3250"/>
                  </a:lnTo>
                  <a:lnTo>
                    <a:pt x="2191" y="3258"/>
                  </a:lnTo>
                  <a:lnTo>
                    <a:pt x="2185" y="3265"/>
                  </a:lnTo>
                  <a:lnTo>
                    <a:pt x="2182" y="3272"/>
                  </a:lnTo>
                  <a:lnTo>
                    <a:pt x="2177" y="3278"/>
                  </a:lnTo>
                  <a:lnTo>
                    <a:pt x="2175" y="3284"/>
                  </a:lnTo>
                  <a:lnTo>
                    <a:pt x="2173" y="3288"/>
                  </a:lnTo>
                  <a:lnTo>
                    <a:pt x="2172" y="3293"/>
                  </a:lnTo>
                  <a:lnTo>
                    <a:pt x="2170" y="3297"/>
                  </a:lnTo>
                  <a:lnTo>
                    <a:pt x="2169" y="3303"/>
                  </a:lnTo>
                  <a:lnTo>
                    <a:pt x="2168" y="3311"/>
                  </a:lnTo>
                  <a:lnTo>
                    <a:pt x="2166" y="3322"/>
                  </a:lnTo>
                  <a:lnTo>
                    <a:pt x="2164" y="3332"/>
                  </a:lnTo>
                  <a:lnTo>
                    <a:pt x="2161" y="3343"/>
                  </a:lnTo>
                  <a:lnTo>
                    <a:pt x="2159" y="3355"/>
                  </a:lnTo>
                  <a:lnTo>
                    <a:pt x="2157" y="3366"/>
                  </a:lnTo>
                  <a:lnTo>
                    <a:pt x="2153" y="3379"/>
                  </a:lnTo>
                  <a:lnTo>
                    <a:pt x="2150" y="3390"/>
                  </a:lnTo>
                  <a:lnTo>
                    <a:pt x="2146" y="3402"/>
                  </a:lnTo>
                  <a:lnTo>
                    <a:pt x="2142" y="3412"/>
                  </a:lnTo>
                  <a:lnTo>
                    <a:pt x="2137" y="3421"/>
                  </a:lnTo>
                  <a:lnTo>
                    <a:pt x="2133" y="3430"/>
                  </a:lnTo>
                  <a:lnTo>
                    <a:pt x="2128" y="3436"/>
                  </a:lnTo>
                  <a:lnTo>
                    <a:pt x="2123" y="3441"/>
                  </a:lnTo>
                  <a:lnTo>
                    <a:pt x="2118" y="3444"/>
                  </a:lnTo>
                  <a:lnTo>
                    <a:pt x="2114" y="3448"/>
                  </a:lnTo>
                  <a:lnTo>
                    <a:pt x="2111" y="3451"/>
                  </a:lnTo>
                  <a:lnTo>
                    <a:pt x="2108" y="3456"/>
                  </a:lnTo>
                  <a:lnTo>
                    <a:pt x="2106" y="3461"/>
                  </a:lnTo>
                  <a:lnTo>
                    <a:pt x="2104" y="3465"/>
                  </a:lnTo>
                  <a:lnTo>
                    <a:pt x="2103" y="3470"/>
                  </a:lnTo>
                  <a:lnTo>
                    <a:pt x="2100" y="3475"/>
                  </a:lnTo>
                  <a:lnTo>
                    <a:pt x="2099" y="3480"/>
                  </a:lnTo>
                  <a:lnTo>
                    <a:pt x="2098" y="3486"/>
                  </a:lnTo>
                  <a:lnTo>
                    <a:pt x="2097" y="3493"/>
                  </a:lnTo>
                  <a:lnTo>
                    <a:pt x="2096" y="3500"/>
                  </a:lnTo>
                  <a:lnTo>
                    <a:pt x="2095" y="3506"/>
                  </a:lnTo>
                  <a:lnTo>
                    <a:pt x="2093" y="3513"/>
                  </a:lnTo>
                  <a:lnTo>
                    <a:pt x="2091" y="3521"/>
                  </a:lnTo>
                  <a:lnTo>
                    <a:pt x="2089" y="3531"/>
                  </a:lnTo>
                  <a:lnTo>
                    <a:pt x="2085" y="3539"/>
                  </a:lnTo>
                  <a:lnTo>
                    <a:pt x="2084" y="3547"/>
                  </a:lnTo>
                  <a:lnTo>
                    <a:pt x="2083" y="3554"/>
                  </a:lnTo>
                  <a:lnTo>
                    <a:pt x="2084" y="3559"/>
                  </a:lnTo>
                  <a:lnTo>
                    <a:pt x="2084" y="3565"/>
                  </a:lnTo>
                  <a:lnTo>
                    <a:pt x="2085" y="3570"/>
                  </a:lnTo>
                  <a:lnTo>
                    <a:pt x="2088" y="3574"/>
                  </a:lnTo>
                  <a:lnTo>
                    <a:pt x="2090" y="3579"/>
                  </a:lnTo>
                  <a:lnTo>
                    <a:pt x="2093" y="3582"/>
                  </a:lnTo>
                  <a:lnTo>
                    <a:pt x="2097" y="3586"/>
                  </a:lnTo>
                  <a:lnTo>
                    <a:pt x="2101" y="3588"/>
                  </a:lnTo>
                  <a:lnTo>
                    <a:pt x="2106" y="3591"/>
                  </a:lnTo>
                  <a:lnTo>
                    <a:pt x="2111" y="3594"/>
                  </a:lnTo>
                  <a:lnTo>
                    <a:pt x="2115" y="3595"/>
                  </a:lnTo>
                  <a:lnTo>
                    <a:pt x="2121" y="3597"/>
                  </a:lnTo>
                  <a:lnTo>
                    <a:pt x="2127" y="3600"/>
                  </a:lnTo>
                  <a:lnTo>
                    <a:pt x="2131" y="3601"/>
                  </a:lnTo>
                  <a:lnTo>
                    <a:pt x="2136" y="3604"/>
                  </a:lnTo>
                  <a:lnTo>
                    <a:pt x="2138" y="3608"/>
                  </a:lnTo>
                  <a:lnTo>
                    <a:pt x="2141" y="3611"/>
                  </a:lnTo>
                  <a:lnTo>
                    <a:pt x="2142" y="3616"/>
                  </a:lnTo>
                  <a:lnTo>
                    <a:pt x="2142" y="3621"/>
                  </a:lnTo>
                  <a:lnTo>
                    <a:pt x="2142" y="3626"/>
                  </a:lnTo>
                  <a:lnTo>
                    <a:pt x="2141" y="3632"/>
                  </a:lnTo>
                  <a:lnTo>
                    <a:pt x="2138" y="3636"/>
                  </a:lnTo>
                  <a:lnTo>
                    <a:pt x="2136" y="3642"/>
                  </a:lnTo>
                  <a:lnTo>
                    <a:pt x="2134" y="3647"/>
                  </a:lnTo>
                  <a:lnTo>
                    <a:pt x="2131" y="3651"/>
                  </a:lnTo>
                  <a:lnTo>
                    <a:pt x="2129" y="3656"/>
                  </a:lnTo>
                  <a:lnTo>
                    <a:pt x="2126" y="3659"/>
                  </a:lnTo>
                  <a:lnTo>
                    <a:pt x="2123" y="3663"/>
                  </a:lnTo>
                  <a:lnTo>
                    <a:pt x="2121" y="3665"/>
                  </a:lnTo>
                  <a:lnTo>
                    <a:pt x="2118" y="3666"/>
                  </a:lnTo>
                  <a:lnTo>
                    <a:pt x="2114" y="3668"/>
                  </a:lnTo>
                  <a:lnTo>
                    <a:pt x="2110" y="3672"/>
                  </a:lnTo>
                  <a:lnTo>
                    <a:pt x="2106" y="3675"/>
                  </a:lnTo>
                  <a:lnTo>
                    <a:pt x="2101" y="3678"/>
                  </a:lnTo>
                  <a:lnTo>
                    <a:pt x="2097" y="3681"/>
                  </a:lnTo>
                  <a:lnTo>
                    <a:pt x="2092" y="3685"/>
                  </a:lnTo>
                  <a:lnTo>
                    <a:pt x="2089" y="3689"/>
                  </a:lnTo>
                  <a:lnTo>
                    <a:pt x="2084" y="3691"/>
                  </a:lnTo>
                  <a:lnTo>
                    <a:pt x="2081" y="3695"/>
                  </a:lnTo>
                  <a:lnTo>
                    <a:pt x="2077" y="3698"/>
                  </a:lnTo>
                  <a:lnTo>
                    <a:pt x="2074" y="3701"/>
                  </a:lnTo>
                  <a:lnTo>
                    <a:pt x="2072" y="3703"/>
                  </a:lnTo>
                  <a:lnTo>
                    <a:pt x="2069" y="3704"/>
                  </a:lnTo>
                  <a:lnTo>
                    <a:pt x="2068" y="3705"/>
                  </a:lnTo>
                  <a:lnTo>
                    <a:pt x="2068" y="3706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7" name="Freeform 45"/>
            <p:cNvSpPr>
              <a:spLocks/>
            </p:cNvSpPr>
            <p:nvPr/>
          </p:nvSpPr>
          <p:spPr bwMode="auto">
            <a:xfrm>
              <a:off x="2264" y="1567"/>
              <a:ext cx="656" cy="394"/>
            </a:xfrm>
            <a:custGeom>
              <a:avLst/>
              <a:gdLst>
                <a:gd name="T0" fmla="*/ 71 w 1967"/>
                <a:gd name="T1" fmla="*/ 28 h 1182"/>
                <a:gd name="T2" fmla="*/ 71 w 1967"/>
                <a:gd name="T3" fmla="*/ 26 h 1182"/>
                <a:gd name="T4" fmla="*/ 71 w 1967"/>
                <a:gd name="T5" fmla="*/ 24 h 1182"/>
                <a:gd name="T6" fmla="*/ 71 w 1967"/>
                <a:gd name="T7" fmla="*/ 23 h 1182"/>
                <a:gd name="T8" fmla="*/ 71 w 1967"/>
                <a:gd name="T9" fmla="*/ 19 h 1182"/>
                <a:gd name="T10" fmla="*/ 71 w 1967"/>
                <a:gd name="T11" fmla="*/ 16 h 1182"/>
                <a:gd name="T12" fmla="*/ 71 w 1967"/>
                <a:gd name="T13" fmla="*/ 12 h 1182"/>
                <a:gd name="T14" fmla="*/ 70 w 1967"/>
                <a:gd name="T15" fmla="*/ 9 h 1182"/>
                <a:gd name="T16" fmla="*/ 69 w 1967"/>
                <a:gd name="T17" fmla="*/ 7 h 1182"/>
                <a:gd name="T18" fmla="*/ 68 w 1967"/>
                <a:gd name="T19" fmla="*/ 5 h 1182"/>
                <a:gd name="T20" fmla="*/ 67 w 1967"/>
                <a:gd name="T21" fmla="*/ 3 h 1182"/>
                <a:gd name="T22" fmla="*/ 68 w 1967"/>
                <a:gd name="T23" fmla="*/ 1 h 1182"/>
                <a:gd name="T24" fmla="*/ 56 w 1967"/>
                <a:gd name="T25" fmla="*/ 1 h 1182"/>
                <a:gd name="T26" fmla="*/ 40 w 1967"/>
                <a:gd name="T27" fmla="*/ 1 h 1182"/>
                <a:gd name="T28" fmla="*/ 23 w 1967"/>
                <a:gd name="T29" fmla="*/ 1 h 1182"/>
                <a:gd name="T30" fmla="*/ 6 w 1967"/>
                <a:gd name="T31" fmla="*/ 0 h 1182"/>
                <a:gd name="T32" fmla="*/ 2 w 1967"/>
                <a:gd name="T33" fmla="*/ 2 h 1182"/>
                <a:gd name="T34" fmla="*/ 1 w 1967"/>
                <a:gd name="T35" fmla="*/ 5 h 1182"/>
                <a:gd name="T36" fmla="*/ 1 w 1967"/>
                <a:gd name="T37" fmla="*/ 8 h 1182"/>
                <a:gd name="T38" fmla="*/ 1 w 1967"/>
                <a:gd name="T39" fmla="*/ 11 h 1182"/>
                <a:gd name="T40" fmla="*/ 1 w 1967"/>
                <a:gd name="T41" fmla="*/ 17 h 1182"/>
                <a:gd name="T42" fmla="*/ 0 w 1967"/>
                <a:gd name="T43" fmla="*/ 24 h 1182"/>
                <a:gd name="T44" fmla="*/ 0 w 1967"/>
                <a:gd name="T45" fmla="*/ 30 h 1182"/>
                <a:gd name="T46" fmla="*/ 0 w 1967"/>
                <a:gd name="T47" fmla="*/ 36 h 1182"/>
                <a:gd name="T48" fmla="*/ 10 w 1967"/>
                <a:gd name="T49" fmla="*/ 38 h 1182"/>
                <a:gd name="T50" fmla="*/ 23 w 1967"/>
                <a:gd name="T51" fmla="*/ 38 h 1182"/>
                <a:gd name="T52" fmla="*/ 36 w 1967"/>
                <a:gd name="T53" fmla="*/ 38 h 1182"/>
                <a:gd name="T54" fmla="*/ 49 w 1967"/>
                <a:gd name="T55" fmla="*/ 38 h 1182"/>
                <a:gd name="T56" fmla="*/ 53 w 1967"/>
                <a:gd name="T57" fmla="*/ 38 h 1182"/>
                <a:gd name="T58" fmla="*/ 54 w 1967"/>
                <a:gd name="T59" fmla="*/ 39 h 1182"/>
                <a:gd name="T60" fmla="*/ 55 w 1967"/>
                <a:gd name="T61" fmla="*/ 39 h 1182"/>
                <a:gd name="T62" fmla="*/ 55 w 1967"/>
                <a:gd name="T63" fmla="*/ 39 h 1182"/>
                <a:gd name="T64" fmla="*/ 56 w 1967"/>
                <a:gd name="T65" fmla="*/ 40 h 1182"/>
                <a:gd name="T66" fmla="*/ 57 w 1967"/>
                <a:gd name="T67" fmla="*/ 40 h 1182"/>
                <a:gd name="T68" fmla="*/ 58 w 1967"/>
                <a:gd name="T69" fmla="*/ 41 h 1182"/>
                <a:gd name="T70" fmla="*/ 59 w 1967"/>
                <a:gd name="T71" fmla="*/ 41 h 1182"/>
                <a:gd name="T72" fmla="*/ 60 w 1967"/>
                <a:gd name="T73" fmla="*/ 40 h 1182"/>
                <a:gd name="T74" fmla="*/ 62 w 1967"/>
                <a:gd name="T75" fmla="*/ 40 h 1182"/>
                <a:gd name="T76" fmla="*/ 63 w 1967"/>
                <a:gd name="T77" fmla="*/ 40 h 1182"/>
                <a:gd name="T78" fmla="*/ 65 w 1967"/>
                <a:gd name="T79" fmla="*/ 39 h 1182"/>
                <a:gd name="T80" fmla="*/ 67 w 1967"/>
                <a:gd name="T81" fmla="*/ 41 h 1182"/>
                <a:gd name="T82" fmla="*/ 69 w 1967"/>
                <a:gd name="T83" fmla="*/ 42 h 1182"/>
                <a:gd name="T84" fmla="*/ 71 w 1967"/>
                <a:gd name="T85" fmla="*/ 43 h 1182"/>
                <a:gd name="T86" fmla="*/ 73 w 1967"/>
                <a:gd name="T87" fmla="*/ 44 h 1182"/>
                <a:gd name="T88" fmla="*/ 73 w 1967"/>
                <a:gd name="T89" fmla="*/ 43 h 1182"/>
                <a:gd name="T90" fmla="*/ 72 w 1967"/>
                <a:gd name="T91" fmla="*/ 42 h 1182"/>
                <a:gd name="T92" fmla="*/ 72 w 1967"/>
                <a:gd name="T93" fmla="*/ 42 h 1182"/>
                <a:gd name="T94" fmla="*/ 71 w 1967"/>
                <a:gd name="T95" fmla="*/ 41 h 1182"/>
                <a:gd name="T96" fmla="*/ 71 w 1967"/>
                <a:gd name="T97" fmla="*/ 40 h 1182"/>
                <a:gd name="T98" fmla="*/ 71 w 1967"/>
                <a:gd name="T99" fmla="*/ 39 h 1182"/>
                <a:gd name="T100" fmla="*/ 71 w 1967"/>
                <a:gd name="T101" fmla="*/ 38 h 1182"/>
                <a:gd name="T102" fmla="*/ 72 w 1967"/>
                <a:gd name="T103" fmla="*/ 37 h 1182"/>
                <a:gd name="T104" fmla="*/ 72 w 1967"/>
                <a:gd name="T105" fmla="*/ 36 h 1182"/>
                <a:gd name="T106" fmla="*/ 72 w 1967"/>
                <a:gd name="T107" fmla="*/ 35 h 1182"/>
                <a:gd name="T108" fmla="*/ 72 w 1967"/>
                <a:gd name="T109" fmla="*/ 35 h 1182"/>
                <a:gd name="T110" fmla="*/ 71 w 1967"/>
                <a:gd name="T111" fmla="*/ 34 h 1182"/>
                <a:gd name="T112" fmla="*/ 71 w 1967"/>
                <a:gd name="T113" fmla="*/ 33 h 1182"/>
                <a:gd name="T114" fmla="*/ 71 w 1967"/>
                <a:gd name="T115" fmla="*/ 32 h 1182"/>
                <a:gd name="T116" fmla="*/ 71 w 1967"/>
                <a:gd name="T117" fmla="*/ 30 h 1182"/>
                <a:gd name="T118" fmla="*/ 71 w 1967"/>
                <a:gd name="T119" fmla="*/ 30 h 118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67"/>
                <a:gd name="T181" fmla="*/ 0 h 1182"/>
                <a:gd name="T182" fmla="*/ 1967 w 1967"/>
                <a:gd name="T183" fmla="*/ 1182 h 118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67" h="1182">
                  <a:moveTo>
                    <a:pt x="1929" y="801"/>
                  </a:moveTo>
                  <a:lnTo>
                    <a:pt x="1924" y="788"/>
                  </a:lnTo>
                  <a:lnTo>
                    <a:pt x="1920" y="775"/>
                  </a:lnTo>
                  <a:lnTo>
                    <a:pt x="1918" y="764"/>
                  </a:lnTo>
                  <a:lnTo>
                    <a:pt x="1917" y="751"/>
                  </a:lnTo>
                  <a:lnTo>
                    <a:pt x="1918" y="738"/>
                  </a:lnTo>
                  <a:lnTo>
                    <a:pt x="1919" y="726"/>
                  </a:lnTo>
                  <a:lnTo>
                    <a:pt x="1920" y="712"/>
                  </a:lnTo>
                  <a:lnTo>
                    <a:pt x="1921" y="699"/>
                  </a:lnTo>
                  <a:lnTo>
                    <a:pt x="1923" y="687"/>
                  </a:lnTo>
                  <a:lnTo>
                    <a:pt x="1924" y="673"/>
                  </a:lnTo>
                  <a:lnTo>
                    <a:pt x="1924" y="660"/>
                  </a:lnTo>
                  <a:lnTo>
                    <a:pt x="1923" y="648"/>
                  </a:lnTo>
                  <a:lnTo>
                    <a:pt x="1920" y="635"/>
                  </a:lnTo>
                  <a:lnTo>
                    <a:pt x="1917" y="622"/>
                  </a:lnTo>
                  <a:lnTo>
                    <a:pt x="1911" y="609"/>
                  </a:lnTo>
                  <a:lnTo>
                    <a:pt x="1903" y="597"/>
                  </a:lnTo>
                  <a:lnTo>
                    <a:pt x="1906" y="571"/>
                  </a:lnTo>
                  <a:lnTo>
                    <a:pt x="1910" y="545"/>
                  </a:lnTo>
                  <a:lnTo>
                    <a:pt x="1912" y="520"/>
                  </a:lnTo>
                  <a:lnTo>
                    <a:pt x="1913" y="496"/>
                  </a:lnTo>
                  <a:lnTo>
                    <a:pt x="1914" y="472"/>
                  </a:lnTo>
                  <a:lnTo>
                    <a:pt x="1914" y="448"/>
                  </a:lnTo>
                  <a:lnTo>
                    <a:pt x="1914" y="424"/>
                  </a:lnTo>
                  <a:lnTo>
                    <a:pt x="1913" y="401"/>
                  </a:lnTo>
                  <a:lnTo>
                    <a:pt x="1911" y="377"/>
                  </a:lnTo>
                  <a:lnTo>
                    <a:pt x="1909" y="354"/>
                  </a:lnTo>
                  <a:lnTo>
                    <a:pt x="1905" y="330"/>
                  </a:lnTo>
                  <a:lnTo>
                    <a:pt x="1902" y="305"/>
                  </a:lnTo>
                  <a:lnTo>
                    <a:pt x="1897" y="281"/>
                  </a:lnTo>
                  <a:lnTo>
                    <a:pt x="1893" y="257"/>
                  </a:lnTo>
                  <a:lnTo>
                    <a:pt x="1888" y="232"/>
                  </a:lnTo>
                  <a:lnTo>
                    <a:pt x="1882" y="207"/>
                  </a:lnTo>
                  <a:lnTo>
                    <a:pt x="1879" y="196"/>
                  </a:lnTo>
                  <a:lnTo>
                    <a:pt x="1874" y="187"/>
                  </a:lnTo>
                  <a:lnTo>
                    <a:pt x="1868" y="176"/>
                  </a:lnTo>
                  <a:lnTo>
                    <a:pt x="1860" y="165"/>
                  </a:lnTo>
                  <a:lnTo>
                    <a:pt x="1852" y="154"/>
                  </a:lnTo>
                  <a:lnTo>
                    <a:pt x="1844" y="141"/>
                  </a:lnTo>
                  <a:lnTo>
                    <a:pt x="1836" y="128"/>
                  </a:lnTo>
                  <a:lnTo>
                    <a:pt x="1828" y="116"/>
                  </a:lnTo>
                  <a:lnTo>
                    <a:pt x="1822" y="102"/>
                  </a:lnTo>
                  <a:lnTo>
                    <a:pt x="1817" y="88"/>
                  </a:lnTo>
                  <a:lnTo>
                    <a:pt x="1814" y="74"/>
                  </a:lnTo>
                  <a:lnTo>
                    <a:pt x="1813" y="60"/>
                  </a:lnTo>
                  <a:lnTo>
                    <a:pt x="1816" y="45"/>
                  </a:lnTo>
                  <a:lnTo>
                    <a:pt x="1821" y="30"/>
                  </a:lnTo>
                  <a:lnTo>
                    <a:pt x="1831" y="15"/>
                  </a:lnTo>
                  <a:lnTo>
                    <a:pt x="1844" y="0"/>
                  </a:lnTo>
                  <a:lnTo>
                    <a:pt x="1737" y="6"/>
                  </a:lnTo>
                  <a:lnTo>
                    <a:pt x="1630" y="11"/>
                  </a:lnTo>
                  <a:lnTo>
                    <a:pt x="1520" y="15"/>
                  </a:lnTo>
                  <a:lnTo>
                    <a:pt x="1410" y="18"/>
                  </a:lnTo>
                  <a:lnTo>
                    <a:pt x="1298" y="22"/>
                  </a:lnTo>
                  <a:lnTo>
                    <a:pt x="1184" y="23"/>
                  </a:lnTo>
                  <a:lnTo>
                    <a:pt x="1071" y="24"/>
                  </a:lnTo>
                  <a:lnTo>
                    <a:pt x="957" y="25"/>
                  </a:lnTo>
                  <a:lnTo>
                    <a:pt x="842" y="24"/>
                  </a:lnTo>
                  <a:lnTo>
                    <a:pt x="728" y="23"/>
                  </a:lnTo>
                  <a:lnTo>
                    <a:pt x="613" y="20"/>
                  </a:lnTo>
                  <a:lnTo>
                    <a:pt x="499" y="18"/>
                  </a:lnTo>
                  <a:lnTo>
                    <a:pt x="385" y="15"/>
                  </a:lnTo>
                  <a:lnTo>
                    <a:pt x="272" y="11"/>
                  </a:lnTo>
                  <a:lnTo>
                    <a:pt x="160" y="7"/>
                  </a:lnTo>
                  <a:lnTo>
                    <a:pt x="50" y="2"/>
                  </a:lnTo>
                  <a:lnTo>
                    <a:pt x="47" y="20"/>
                  </a:lnTo>
                  <a:lnTo>
                    <a:pt x="46" y="39"/>
                  </a:lnTo>
                  <a:lnTo>
                    <a:pt x="45" y="58"/>
                  </a:lnTo>
                  <a:lnTo>
                    <a:pt x="44" y="78"/>
                  </a:lnTo>
                  <a:lnTo>
                    <a:pt x="43" y="97"/>
                  </a:lnTo>
                  <a:lnTo>
                    <a:pt x="40" y="118"/>
                  </a:lnTo>
                  <a:lnTo>
                    <a:pt x="39" y="139"/>
                  </a:lnTo>
                  <a:lnTo>
                    <a:pt x="38" y="159"/>
                  </a:lnTo>
                  <a:lnTo>
                    <a:pt x="37" y="180"/>
                  </a:lnTo>
                  <a:lnTo>
                    <a:pt x="36" y="201"/>
                  </a:lnTo>
                  <a:lnTo>
                    <a:pt x="34" y="223"/>
                  </a:lnTo>
                  <a:lnTo>
                    <a:pt x="32" y="243"/>
                  </a:lnTo>
                  <a:lnTo>
                    <a:pt x="31" y="265"/>
                  </a:lnTo>
                  <a:lnTo>
                    <a:pt x="30" y="286"/>
                  </a:lnTo>
                  <a:lnTo>
                    <a:pt x="29" y="308"/>
                  </a:lnTo>
                  <a:lnTo>
                    <a:pt x="28" y="330"/>
                  </a:lnTo>
                  <a:lnTo>
                    <a:pt x="25" y="373"/>
                  </a:lnTo>
                  <a:lnTo>
                    <a:pt x="24" y="417"/>
                  </a:lnTo>
                  <a:lnTo>
                    <a:pt x="22" y="460"/>
                  </a:lnTo>
                  <a:lnTo>
                    <a:pt x="20" y="504"/>
                  </a:lnTo>
                  <a:lnTo>
                    <a:pt x="17" y="548"/>
                  </a:lnTo>
                  <a:lnTo>
                    <a:pt x="14" y="591"/>
                  </a:lnTo>
                  <a:lnTo>
                    <a:pt x="12" y="635"/>
                  </a:lnTo>
                  <a:lnTo>
                    <a:pt x="9" y="679"/>
                  </a:lnTo>
                  <a:lnTo>
                    <a:pt x="7" y="721"/>
                  </a:lnTo>
                  <a:lnTo>
                    <a:pt x="5" y="764"/>
                  </a:lnTo>
                  <a:lnTo>
                    <a:pt x="3" y="806"/>
                  </a:lnTo>
                  <a:lnTo>
                    <a:pt x="1" y="848"/>
                  </a:lnTo>
                  <a:lnTo>
                    <a:pt x="0" y="889"/>
                  </a:lnTo>
                  <a:lnTo>
                    <a:pt x="0" y="929"/>
                  </a:lnTo>
                  <a:lnTo>
                    <a:pt x="0" y="969"/>
                  </a:lnTo>
                  <a:lnTo>
                    <a:pt x="3" y="1010"/>
                  </a:lnTo>
                  <a:lnTo>
                    <a:pt x="89" y="1013"/>
                  </a:lnTo>
                  <a:lnTo>
                    <a:pt x="177" y="1015"/>
                  </a:lnTo>
                  <a:lnTo>
                    <a:pt x="266" y="1019"/>
                  </a:lnTo>
                  <a:lnTo>
                    <a:pt x="355" y="1021"/>
                  </a:lnTo>
                  <a:lnTo>
                    <a:pt x="445" y="1023"/>
                  </a:lnTo>
                  <a:lnTo>
                    <a:pt x="535" y="1025"/>
                  </a:lnTo>
                  <a:lnTo>
                    <a:pt x="624" y="1027"/>
                  </a:lnTo>
                  <a:lnTo>
                    <a:pt x="714" y="1028"/>
                  </a:lnTo>
                  <a:lnTo>
                    <a:pt x="804" y="1029"/>
                  </a:lnTo>
                  <a:lnTo>
                    <a:pt x="894" y="1030"/>
                  </a:lnTo>
                  <a:lnTo>
                    <a:pt x="982" y="1031"/>
                  </a:lnTo>
                  <a:lnTo>
                    <a:pt x="1071" y="1033"/>
                  </a:lnTo>
                  <a:lnTo>
                    <a:pt x="1158" y="1033"/>
                  </a:lnTo>
                  <a:lnTo>
                    <a:pt x="1245" y="1034"/>
                  </a:lnTo>
                  <a:lnTo>
                    <a:pt x="1330" y="1035"/>
                  </a:lnTo>
                  <a:lnTo>
                    <a:pt x="1415" y="1036"/>
                  </a:lnTo>
                  <a:lnTo>
                    <a:pt x="1418" y="1036"/>
                  </a:lnTo>
                  <a:lnTo>
                    <a:pt x="1421" y="1038"/>
                  </a:lnTo>
                  <a:lnTo>
                    <a:pt x="1425" y="1039"/>
                  </a:lnTo>
                  <a:lnTo>
                    <a:pt x="1430" y="1042"/>
                  </a:lnTo>
                  <a:lnTo>
                    <a:pt x="1436" y="1043"/>
                  </a:lnTo>
                  <a:lnTo>
                    <a:pt x="1442" y="1045"/>
                  </a:lnTo>
                  <a:lnTo>
                    <a:pt x="1448" y="1049"/>
                  </a:lnTo>
                  <a:lnTo>
                    <a:pt x="1453" y="1051"/>
                  </a:lnTo>
                  <a:lnTo>
                    <a:pt x="1459" y="1053"/>
                  </a:lnTo>
                  <a:lnTo>
                    <a:pt x="1465" y="1054"/>
                  </a:lnTo>
                  <a:lnTo>
                    <a:pt x="1471" y="1057"/>
                  </a:lnTo>
                  <a:lnTo>
                    <a:pt x="1474" y="1058"/>
                  </a:lnTo>
                  <a:lnTo>
                    <a:pt x="1478" y="1060"/>
                  </a:lnTo>
                  <a:lnTo>
                    <a:pt x="1480" y="1060"/>
                  </a:lnTo>
                  <a:lnTo>
                    <a:pt x="1481" y="1061"/>
                  </a:lnTo>
                  <a:lnTo>
                    <a:pt x="1487" y="1062"/>
                  </a:lnTo>
                  <a:lnTo>
                    <a:pt x="1494" y="1065"/>
                  </a:lnTo>
                  <a:lnTo>
                    <a:pt x="1501" y="1067"/>
                  </a:lnTo>
                  <a:lnTo>
                    <a:pt x="1506" y="1071"/>
                  </a:lnTo>
                  <a:lnTo>
                    <a:pt x="1513" y="1074"/>
                  </a:lnTo>
                  <a:lnTo>
                    <a:pt x="1519" y="1077"/>
                  </a:lnTo>
                  <a:lnTo>
                    <a:pt x="1525" y="1081"/>
                  </a:lnTo>
                  <a:lnTo>
                    <a:pt x="1532" y="1084"/>
                  </a:lnTo>
                  <a:lnTo>
                    <a:pt x="1537" y="1088"/>
                  </a:lnTo>
                  <a:lnTo>
                    <a:pt x="1544" y="1091"/>
                  </a:lnTo>
                  <a:lnTo>
                    <a:pt x="1550" y="1093"/>
                  </a:lnTo>
                  <a:lnTo>
                    <a:pt x="1557" y="1096"/>
                  </a:lnTo>
                  <a:lnTo>
                    <a:pt x="1563" y="1098"/>
                  </a:lnTo>
                  <a:lnTo>
                    <a:pt x="1570" y="1100"/>
                  </a:lnTo>
                  <a:lnTo>
                    <a:pt x="1576" y="1102"/>
                  </a:lnTo>
                  <a:lnTo>
                    <a:pt x="1584" y="1103"/>
                  </a:lnTo>
                  <a:lnTo>
                    <a:pt x="1591" y="1091"/>
                  </a:lnTo>
                  <a:lnTo>
                    <a:pt x="1599" y="1084"/>
                  </a:lnTo>
                  <a:lnTo>
                    <a:pt x="1609" y="1077"/>
                  </a:lnTo>
                  <a:lnTo>
                    <a:pt x="1618" y="1074"/>
                  </a:lnTo>
                  <a:lnTo>
                    <a:pt x="1628" y="1072"/>
                  </a:lnTo>
                  <a:lnTo>
                    <a:pt x="1639" y="1069"/>
                  </a:lnTo>
                  <a:lnTo>
                    <a:pt x="1650" y="1069"/>
                  </a:lnTo>
                  <a:lnTo>
                    <a:pt x="1662" y="1069"/>
                  </a:lnTo>
                  <a:lnTo>
                    <a:pt x="1673" y="1071"/>
                  </a:lnTo>
                  <a:lnTo>
                    <a:pt x="1685" y="1072"/>
                  </a:lnTo>
                  <a:lnTo>
                    <a:pt x="1696" y="1072"/>
                  </a:lnTo>
                  <a:lnTo>
                    <a:pt x="1709" y="1072"/>
                  </a:lnTo>
                  <a:lnTo>
                    <a:pt x="1720" y="1071"/>
                  </a:lnTo>
                  <a:lnTo>
                    <a:pt x="1732" y="1069"/>
                  </a:lnTo>
                  <a:lnTo>
                    <a:pt x="1743" y="1066"/>
                  </a:lnTo>
                  <a:lnTo>
                    <a:pt x="1755" y="1061"/>
                  </a:lnTo>
                  <a:lnTo>
                    <a:pt x="1766" y="1071"/>
                  </a:lnTo>
                  <a:lnTo>
                    <a:pt x="1779" y="1080"/>
                  </a:lnTo>
                  <a:lnTo>
                    <a:pt x="1791" y="1089"/>
                  </a:lnTo>
                  <a:lnTo>
                    <a:pt x="1803" y="1097"/>
                  </a:lnTo>
                  <a:lnTo>
                    <a:pt x="1817" y="1106"/>
                  </a:lnTo>
                  <a:lnTo>
                    <a:pt x="1829" y="1114"/>
                  </a:lnTo>
                  <a:lnTo>
                    <a:pt x="1842" y="1121"/>
                  </a:lnTo>
                  <a:lnTo>
                    <a:pt x="1856" y="1129"/>
                  </a:lnTo>
                  <a:lnTo>
                    <a:pt x="1868" y="1136"/>
                  </a:lnTo>
                  <a:lnTo>
                    <a:pt x="1882" y="1143"/>
                  </a:lnTo>
                  <a:lnTo>
                    <a:pt x="1896" y="1150"/>
                  </a:lnTo>
                  <a:lnTo>
                    <a:pt x="1910" y="1157"/>
                  </a:lnTo>
                  <a:lnTo>
                    <a:pt x="1924" y="1162"/>
                  </a:lnTo>
                  <a:lnTo>
                    <a:pt x="1937" y="1169"/>
                  </a:lnTo>
                  <a:lnTo>
                    <a:pt x="1952" y="1175"/>
                  </a:lnTo>
                  <a:lnTo>
                    <a:pt x="1967" y="1182"/>
                  </a:lnTo>
                  <a:lnTo>
                    <a:pt x="1967" y="1174"/>
                  </a:lnTo>
                  <a:lnTo>
                    <a:pt x="1966" y="1168"/>
                  </a:lnTo>
                  <a:lnTo>
                    <a:pt x="1966" y="1162"/>
                  </a:lnTo>
                  <a:lnTo>
                    <a:pt x="1964" y="1157"/>
                  </a:lnTo>
                  <a:lnTo>
                    <a:pt x="1963" y="1152"/>
                  </a:lnTo>
                  <a:lnTo>
                    <a:pt x="1960" y="1147"/>
                  </a:lnTo>
                  <a:lnTo>
                    <a:pt x="1958" y="1143"/>
                  </a:lnTo>
                  <a:lnTo>
                    <a:pt x="1955" y="1139"/>
                  </a:lnTo>
                  <a:lnTo>
                    <a:pt x="1952" y="1136"/>
                  </a:lnTo>
                  <a:lnTo>
                    <a:pt x="1949" y="1133"/>
                  </a:lnTo>
                  <a:lnTo>
                    <a:pt x="1946" y="1129"/>
                  </a:lnTo>
                  <a:lnTo>
                    <a:pt x="1941" y="1126"/>
                  </a:lnTo>
                  <a:lnTo>
                    <a:pt x="1937" y="1123"/>
                  </a:lnTo>
                  <a:lnTo>
                    <a:pt x="1934" y="1120"/>
                  </a:lnTo>
                  <a:lnTo>
                    <a:pt x="1929" y="1116"/>
                  </a:lnTo>
                  <a:lnTo>
                    <a:pt x="1926" y="1114"/>
                  </a:lnTo>
                  <a:lnTo>
                    <a:pt x="1925" y="1106"/>
                  </a:lnTo>
                  <a:lnTo>
                    <a:pt x="1924" y="1098"/>
                  </a:lnTo>
                  <a:lnTo>
                    <a:pt x="1923" y="1091"/>
                  </a:lnTo>
                  <a:lnTo>
                    <a:pt x="1921" y="1083"/>
                  </a:lnTo>
                  <a:lnTo>
                    <a:pt x="1920" y="1075"/>
                  </a:lnTo>
                  <a:lnTo>
                    <a:pt x="1919" y="1067"/>
                  </a:lnTo>
                  <a:lnTo>
                    <a:pt x="1918" y="1059"/>
                  </a:lnTo>
                  <a:lnTo>
                    <a:pt x="1917" y="1051"/>
                  </a:lnTo>
                  <a:lnTo>
                    <a:pt x="1917" y="1044"/>
                  </a:lnTo>
                  <a:lnTo>
                    <a:pt x="1917" y="1036"/>
                  </a:lnTo>
                  <a:lnTo>
                    <a:pt x="1918" y="1029"/>
                  </a:lnTo>
                  <a:lnTo>
                    <a:pt x="1920" y="1022"/>
                  </a:lnTo>
                  <a:lnTo>
                    <a:pt x="1923" y="1015"/>
                  </a:lnTo>
                  <a:lnTo>
                    <a:pt x="1926" y="1008"/>
                  </a:lnTo>
                  <a:lnTo>
                    <a:pt x="1931" y="1003"/>
                  </a:lnTo>
                  <a:lnTo>
                    <a:pt x="1936" y="998"/>
                  </a:lnTo>
                  <a:lnTo>
                    <a:pt x="1937" y="992"/>
                  </a:lnTo>
                  <a:lnTo>
                    <a:pt x="1939" y="988"/>
                  </a:lnTo>
                  <a:lnTo>
                    <a:pt x="1940" y="982"/>
                  </a:lnTo>
                  <a:lnTo>
                    <a:pt x="1941" y="976"/>
                  </a:lnTo>
                  <a:lnTo>
                    <a:pt x="1941" y="971"/>
                  </a:lnTo>
                  <a:lnTo>
                    <a:pt x="1941" y="965"/>
                  </a:lnTo>
                  <a:lnTo>
                    <a:pt x="1941" y="960"/>
                  </a:lnTo>
                  <a:lnTo>
                    <a:pt x="1940" y="954"/>
                  </a:lnTo>
                  <a:lnTo>
                    <a:pt x="1939" y="949"/>
                  </a:lnTo>
                  <a:lnTo>
                    <a:pt x="1936" y="944"/>
                  </a:lnTo>
                  <a:lnTo>
                    <a:pt x="1934" y="940"/>
                  </a:lnTo>
                  <a:lnTo>
                    <a:pt x="1932" y="936"/>
                  </a:lnTo>
                  <a:lnTo>
                    <a:pt x="1928" y="933"/>
                  </a:lnTo>
                  <a:lnTo>
                    <a:pt x="1924" y="929"/>
                  </a:lnTo>
                  <a:lnTo>
                    <a:pt x="1919" y="927"/>
                  </a:lnTo>
                  <a:lnTo>
                    <a:pt x="1914" y="927"/>
                  </a:lnTo>
                  <a:lnTo>
                    <a:pt x="1914" y="919"/>
                  </a:lnTo>
                  <a:lnTo>
                    <a:pt x="1914" y="911"/>
                  </a:lnTo>
                  <a:lnTo>
                    <a:pt x="1913" y="902"/>
                  </a:lnTo>
                  <a:lnTo>
                    <a:pt x="1912" y="892"/>
                  </a:lnTo>
                  <a:lnTo>
                    <a:pt x="1910" y="882"/>
                  </a:lnTo>
                  <a:lnTo>
                    <a:pt x="1908" y="872"/>
                  </a:lnTo>
                  <a:lnTo>
                    <a:pt x="1905" y="863"/>
                  </a:lnTo>
                  <a:lnTo>
                    <a:pt x="1904" y="852"/>
                  </a:lnTo>
                  <a:lnTo>
                    <a:pt x="1903" y="842"/>
                  </a:lnTo>
                  <a:lnTo>
                    <a:pt x="1903" y="833"/>
                  </a:lnTo>
                  <a:lnTo>
                    <a:pt x="1903" y="825"/>
                  </a:lnTo>
                  <a:lnTo>
                    <a:pt x="1905" y="817"/>
                  </a:lnTo>
                  <a:lnTo>
                    <a:pt x="1909" y="811"/>
                  </a:lnTo>
                  <a:lnTo>
                    <a:pt x="1913" y="805"/>
                  </a:lnTo>
                  <a:lnTo>
                    <a:pt x="1920" y="802"/>
                  </a:lnTo>
                  <a:lnTo>
                    <a:pt x="1929" y="80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8" name="Freeform 46"/>
            <p:cNvSpPr>
              <a:spLocks/>
            </p:cNvSpPr>
            <p:nvPr/>
          </p:nvSpPr>
          <p:spPr bwMode="auto">
            <a:xfrm>
              <a:off x="2263" y="1904"/>
              <a:ext cx="759" cy="357"/>
            </a:xfrm>
            <a:custGeom>
              <a:avLst/>
              <a:gdLst>
                <a:gd name="T0" fmla="*/ 13 w 2279"/>
                <a:gd name="T1" fmla="*/ 0 h 1073"/>
                <a:gd name="T2" fmla="*/ 30 w 2279"/>
                <a:gd name="T3" fmla="*/ 1 h 1073"/>
                <a:gd name="T4" fmla="*/ 46 w 2279"/>
                <a:gd name="T5" fmla="*/ 1 h 1073"/>
                <a:gd name="T6" fmla="*/ 53 w 2279"/>
                <a:gd name="T7" fmla="*/ 1 h 1073"/>
                <a:gd name="T8" fmla="*/ 54 w 2279"/>
                <a:gd name="T9" fmla="*/ 2 h 1073"/>
                <a:gd name="T10" fmla="*/ 55 w 2279"/>
                <a:gd name="T11" fmla="*/ 2 h 1073"/>
                <a:gd name="T12" fmla="*/ 56 w 2279"/>
                <a:gd name="T13" fmla="*/ 2 h 1073"/>
                <a:gd name="T14" fmla="*/ 57 w 2279"/>
                <a:gd name="T15" fmla="*/ 3 h 1073"/>
                <a:gd name="T16" fmla="*/ 58 w 2279"/>
                <a:gd name="T17" fmla="*/ 3 h 1073"/>
                <a:gd name="T18" fmla="*/ 59 w 2279"/>
                <a:gd name="T19" fmla="*/ 3 h 1073"/>
                <a:gd name="T20" fmla="*/ 61 w 2279"/>
                <a:gd name="T21" fmla="*/ 2 h 1073"/>
                <a:gd name="T22" fmla="*/ 63 w 2279"/>
                <a:gd name="T23" fmla="*/ 2 h 1073"/>
                <a:gd name="T24" fmla="*/ 65 w 2279"/>
                <a:gd name="T25" fmla="*/ 2 h 1073"/>
                <a:gd name="T26" fmla="*/ 68 w 2279"/>
                <a:gd name="T27" fmla="*/ 4 h 1073"/>
                <a:gd name="T28" fmla="*/ 70 w 2279"/>
                <a:gd name="T29" fmla="*/ 5 h 1073"/>
                <a:gd name="T30" fmla="*/ 73 w 2279"/>
                <a:gd name="T31" fmla="*/ 6 h 1073"/>
                <a:gd name="T32" fmla="*/ 74 w 2279"/>
                <a:gd name="T33" fmla="*/ 8 h 1073"/>
                <a:gd name="T34" fmla="*/ 75 w 2279"/>
                <a:gd name="T35" fmla="*/ 10 h 1073"/>
                <a:gd name="T36" fmla="*/ 77 w 2279"/>
                <a:gd name="T37" fmla="*/ 11 h 1073"/>
                <a:gd name="T38" fmla="*/ 77 w 2279"/>
                <a:gd name="T39" fmla="*/ 12 h 1073"/>
                <a:gd name="T40" fmla="*/ 77 w 2279"/>
                <a:gd name="T41" fmla="*/ 13 h 1073"/>
                <a:gd name="T42" fmla="*/ 77 w 2279"/>
                <a:gd name="T43" fmla="*/ 14 h 1073"/>
                <a:gd name="T44" fmla="*/ 77 w 2279"/>
                <a:gd name="T45" fmla="*/ 16 h 1073"/>
                <a:gd name="T46" fmla="*/ 78 w 2279"/>
                <a:gd name="T47" fmla="*/ 17 h 1073"/>
                <a:gd name="T48" fmla="*/ 79 w 2279"/>
                <a:gd name="T49" fmla="*/ 19 h 1073"/>
                <a:gd name="T50" fmla="*/ 78 w 2279"/>
                <a:gd name="T51" fmla="*/ 21 h 1073"/>
                <a:gd name="T52" fmla="*/ 79 w 2279"/>
                <a:gd name="T53" fmla="*/ 23 h 1073"/>
                <a:gd name="T54" fmla="*/ 79 w 2279"/>
                <a:gd name="T55" fmla="*/ 25 h 1073"/>
                <a:gd name="T56" fmla="*/ 79 w 2279"/>
                <a:gd name="T57" fmla="*/ 26 h 1073"/>
                <a:gd name="T58" fmla="*/ 80 w 2279"/>
                <a:gd name="T59" fmla="*/ 28 h 1073"/>
                <a:gd name="T60" fmla="*/ 80 w 2279"/>
                <a:gd name="T61" fmla="*/ 29 h 1073"/>
                <a:gd name="T62" fmla="*/ 81 w 2279"/>
                <a:gd name="T63" fmla="*/ 30 h 1073"/>
                <a:gd name="T64" fmla="*/ 82 w 2279"/>
                <a:gd name="T65" fmla="*/ 33 h 1073"/>
                <a:gd name="T66" fmla="*/ 83 w 2279"/>
                <a:gd name="T67" fmla="*/ 35 h 1073"/>
                <a:gd name="T68" fmla="*/ 84 w 2279"/>
                <a:gd name="T69" fmla="*/ 38 h 1073"/>
                <a:gd name="T70" fmla="*/ 68 w 2279"/>
                <a:gd name="T71" fmla="*/ 39 h 1073"/>
                <a:gd name="T72" fmla="*/ 47 w 2279"/>
                <a:gd name="T73" fmla="*/ 39 h 1073"/>
                <a:gd name="T74" fmla="*/ 28 w 2279"/>
                <a:gd name="T75" fmla="*/ 40 h 1073"/>
                <a:gd name="T76" fmla="*/ 21 w 2279"/>
                <a:gd name="T77" fmla="*/ 38 h 1073"/>
                <a:gd name="T78" fmla="*/ 21 w 2279"/>
                <a:gd name="T79" fmla="*/ 33 h 1073"/>
                <a:gd name="T80" fmla="*/ 21 w 2279"/>
                <a:gd name="T81" fmla="*/ 28 h 1073"/>
                <a:gd name="T82" fmla="*/ 18 w 2279"/>
                <a:gd name="T83" fmla="*/ 27 h 1073"/>
                <a:gd name="T84" fmla="*/ 12 w 2279"/>
                <a:gd name="T85" fmla="*/ 27 h 1073"/>
                <a:gd name="T86" fmla="*/ 5 w 2279"/>
                <a:gd name="T87" fmla="*/ 27 h 1073"/>
                <a:gd name="T88" fmla="*/ 0 w 2279"/>
                <a:gd name="T89" fmla="*/ 27 h 1073"/>
                <a:gd name="T90" fmla="*/ 0 w 2279"/>
                <a:gd name="T91" fmla="*/ 26 h 1073"/>
                <a:gd name="T92" fmla="*/ 0 w 2279"/>
                <a:gd name="T93" fmla="*/ 25 h 1073"/>
                <a:gd name="T94" fmla="*/ 1 w 2279"/>
                <a:gd name="T95" fmla="*/ 24 h 1073"/>
                <a:gd name="T96" fmla="*/ 0 w 2279"/>
                <a:gd name="T97" fmla="*/ 16 h 1073"/>
                <a:gd name="T98" fmla="*/ 0 w 2279"/>
                <a:gd name="T99" fmla="*/ 9 h 1073"/>
                <a:gd name="T100" fmla="*/ 0 w 2279"/>
                <a:gd name="T101" fmla="*/ 1 h 107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279"/>
                <a:gd name="T154" fmla="*/ 0 h 1073"/>
                <a:gd name="T155" fmla="*/ 2279 w 2279"/>
                <a:gd name="T156" fmla="*/ 1073 h 107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279" h="1073">
                  <a:moveTo>
                    <a:pt x="5" y="0"/>
                  </a:moveTo>
                  <a:lnTo>
                    <a:pt x="93" y="3"/>
                  </a:lnTo>
                  <a:lnTo>
                    <a:pt x="180" y="5"/>
                  </a:lnTo>
                  <a:lnTo>
                    <a:pt x="270" y="9"/>
                  </a:lnTo>
                  <a:lnTo>
                    <a:pt x="358" y="11"/>
                  </a:lnTo>
                  <a:lnTo>
                    <a:pt x="448" y="13"/>
                  </a:lnTo>
                  <a:lnTo>
                    <a:pt x="539" y="15"/>
                  </a:lnTo>
                  <a:lnTo>
                    <a:pt x="628" y="17"/>
                  </a:lnTo>
                  <a:lnTo>
                    <a:pt x="718" y="18"/>
                  </a:lnTo>
                  <a:lnTo>
                    <a:pt x="808" y="19"/>
                  </a:lnTo>
                  <a:lnTo>
                    <a:pt x="898" y="20"/>
                  </a:lnTo>
                  <a:lnTo>
                    <a:pt x="986" y="21"/>
                  </a:lnTo>
                  <a:lnTo>
                    <a:pt x="1075" y="23"/>
                  </a:lnTo>
                  <a:lnTo>
                    <a:pt x="1162" y="23"/>
                  </a:lnTo>
                  <a:lnTo>
                    <a:pt x="1249" y="24"/>
                  </a:lnTo>
                  <a:lnTo>
                    <a:pt x="1334" y="25"/>
                  </a:lnTo>
                  <a:lnTo>
                    <a:pt x="1419" y="26"/>
                  </a:lnTo>
                  <a:lnTo>
                    <a:pt x="1422" y="26"/>
                  </a:lnTo>
                  <a:lnTo>
                    <a:pt x="1425" y="28"/>
                  </a:lnTo>
                  <a:lnTo>
                    <a:pt x="1429" y="29"/>
                  </a:lnTo>
                  <a:lnTo>
                    <a:pt x="1434" y="32"/>
                  </a:lnTo>
                  <a:lnTo>
                    <a:pt x="1440" y="33"/>
                  </a:lnTo>
                  <a:lnTo>
                    <a:pt x="1446" y="35"/>
                  </a:lnTo>
                  <a:lnTo>
                    <a:pt x="1452" y="39"/>
                  </a:lnTo>
                  <a:lnTo>
                    <a:pt x="1457" y="41"/>
                  </a:lnTo>
                  <a:lnTo>
                    <a:pt x="1463" y="43"/>
                  </a:lnTo>
                  <a:lnTo>
                    <a:pt x="1469" y="44"/>
                  </a:lnTo>
                  <a:lnTo>
                    <a:pt x="1475" y="47"/>
                  </a:lnTo>
                  <a:lnTo>
                    <a:pt x="1478" y="48"/>
                  </a:lnTo>
                  <a:lnTo>
                    <a:pt x="1482" y="50"/>
                  </a:lnTo>
                  <a:lnTo>
                    <a:pt x="1484" y="50"/>
                  </a:lnTo>
                  <a:lnTo>
                    <a:pt x="1485" y="51"/>
                  </a:lnTo>
                  <a:lnTo>
                    <a:pt x="1491" y="52"/>
                  </a:lnTo>
                  <a:lnTo>
                    <a:pt x="1498" y="55"/>
                  </a:lnTo>
                  <a:lnTo>
                    <a:pt x="1505" y="57"/>
                  </a:lnTo>
                  <a:lnTo>
                    <a:pt x="1510" y="61"/>
                  </a:lnTo>
                  <a:lnTo>
                    <a:pt x="1517" y="64"/>
                  </a:lnTo>
                  <a:lnTo>
                    <a:pt x="1523" y="67"/>
                  </a:lnTo>
                  <a:lnTo>
                    <a:pt x="1529" y="71"/>
                  </a:lnTo>
                  <a:lnTo>
                    <a:pt x="1536" y="74"/>
                  </a:lnTo>
                  <a:lnTo>
                    <a:pt x="1541" y="78"/>
                  </a:lnTo>
                  <a:lnTo>
                    <a:pt x="1548" y="81"/>
                  </a:lnTo>
                  <a:lnTo>
                    <a:pt x="1554" y="83"/>
                  </a:lnTo>
                  <a:lnTo>
                    <a:pt x="1561" y="86"/>
                  </a:lnTo>
                  <a:lnTo>
                    <a:pt x="1567" y="88"/>
                  </a:lnTo>
                  <a:lnTo>
                    <a:pt x="1574" y="90"/>
                  </a:lnTo>
                  <a:lnTo>
                    <a:pt x="1580" y="92"/>
                  </a:lnTo>
                  <a:lnTo>
                    <a:pt x="1588" y="93"/>
                  </a:lnTo>
                  <a:lnTo>
                    <a:pt x="1595" y="81"/>
                  </a:lnTo>
                  <a:lnTo>
                    <a:pt x="1603" y="74"/>
                  </a:lnTo>
                  <a:lnTo>
                    <a:pt x="1613" y="67"/>
                  </a:lnTo>
                  <a:lnTo>
                    <a:pt x="1622" y="64"/>
                  </a:lnTo>
                  <a:lnTo>
                    <a:pt x="1632" y="62"/>
                  </a:lnTo>
                  <a:lnTo>
                    <a:pt x="1643" y="59"/>
                  </a:lnTo>
                  <a:lnTo>
                    <a:pt x="1654" y="59"/>
                  </a:lnTo>
                  <a:lnTo>
                    <a:pt x="1666" y="59"/>
                  </a:lnTo>
                  <a:lnTo>
                    <a:pt x="1677" y="61"/>
                  </a:lnTo>
                  <a:lnTo>
                    <a:pt x="1689" y="62"/>
                  </a:lnTo>
                  <a:lnTo>
                    <a:pt x="1700" y="62"/>
                  </a:lnTo>
                  <a:lnTo>
                    <a:pt x="1713" y="62"/>
                  </a:lnTo>
                  <a:lnTo>
                    <a:pt x="1724" y="61"/>
                  </a:lnTo>
                  <a:lnTo>
                    <a:pt x="1736" y="59"/>
                  </a:lnTo>
                  <a:lnTo>
                    <a:pt x="1747" y="56"/>
                  </a:lnTo>
                  <a:lnTo>
                    <a:pt x="1759" y="51"/>
                  </a:lnTo>
                  <a:lnTo>
                    <a:pt x="1770" y="61"/>
                  </a:lnTo>
                  <a:lnTo>
                    <a:pt x="1783" y="70"/>
                  </a:lnTo>
                  <a:lnTo>
                    <a:pt x="1795" y="79"/>
                  </a:lnTo>
                  <a:lnTo>
                    <a:pt x="1807" y="87"/>
                  </a:lnTo>
                  <a:lnTo>
                    <a:pt x="1820" y="96"/>
                  </a:lnTo>
                  <a:lnTo>
                    <a:pt x="1833" y="104"/>
                  </a:lnTo>
                  <a:lnTo>
                    <a:pt x="1846" y="111"/>
                  </a:lnTo>
                  <a:lnTo>
                    <a:pt x="1859" y="119"/>
                  </a:lnTo>
                  <a:lnTo>
                    <a:pt x="1872" y="126"/>
                  </a:lnTo>
                  <a:lnTo>
                    <a:pt x="1886" y="133"/>
                  </a:lnTo>
                  <a:lnTo>
                    <a:pt x="1899" y="140"/>
                  </a:lnTo>
                  <a:lnTo>
                    <a:pt x="1913" y="147"/>
                  </a:lnTo>
                  <a:lnTo>
                    <a:pt x="1927" y="152"/>
                  </a:lnTo>
                  <a:lnTo>
                    <a:pt x="1941" y="159"/>
                  </a:lnTo>
                  <a:lnTo>
                    <a:pt x="1955" y="165"/>
                  </a:lnTo>
                  <a:lnTo>
                    <a:pt x="1970" y="172"/>
                  </a:lnTo>
                  <a:lnTo>
                    <a:pt x="1976" y="183"/>
                  </a:lnTo>
                  <a:lnTo>
                    <a:pt x="1983" y="195"/>
                  </a:lnTo>
                  <a:lnTo>
                    <a:pt x="1989" y="205"/>
                  </a:lnTo>
                  <a:lnTo>
                    <a:pt x="1995" y="216"/>
                  </a:lnTo>
                  <a:lnTo>
                    <a:pt x="2002" y="226"/>
                  </a:lnTo>
                  <a:lnTo>
                    <a:pt x="2009" y="235"/>
                  </a:lnTo>
                  <a:lnTo>
                    <a:pt x="2016" y="244"/>
                  </a:lnTo>
                  <a:lnTo>
                    <a:pt x="2023" y="252"/>
                  </a:lnTo>
                  <a:lnTo>
                    <a:pt x="2030" y="262"/>
                  </a:lnTo>
                  <a:lnTo>
                    <a:pt x="2038" y="270"/>
                  </a:lnTo>
                  <a:lnTo>
                    <a:pt x="2045" y="276"/>
                  </a:lnTo>
                  <a:lnTo>
                    <a:pt x="2052" y="285"/>
                  </a:lnTo>
                  <a:lnTo>
                    <a:pt x="2059" y="291"/>
                  </a:lnTo>
                  <a:lnTo>
                    <a:pt x="2067" y="298"/>
                  </a:lnTo>
                  <a:lnTo>
                    <a:pt x="2074" y="305"/>
                  </a:lnTo>
                  <a:lnTo>
                    <a:pt x="2082" y="313"/>
                  </a:lnTo>
                  <a:lnTo>
                    <a:pt x="2078" y="318"/>
                  </a:lnTo>
                  <a:lnTo>
                    <a:pt x="2075" y="324"/>
                  </a:lnTo>
                  <a:lnTo>
                    <a:pt x="2073" y="329"/>
                  </a:lnTo>
                  <a:lnTo>
                    <a:pt x="2071" y="335"/>
                  </a:lnTo>
                  <a:lnTo>
                    <a:pt x="2070" y="340"/>
                  </a:lnTo>
                  <a:lnTo>
                    <a:pt x="2070" y="345"/>
                  </a:lnTo>
                  <a:lnTo>
                    <a:pt x="2070" y="350"/>
                  </a:lnTo>
                  <a:lnTo>
                    <a:pt x="2071" y="356"/>
                  </a:lnTo>
                  <a:lnTo>
                    <a:pt x="2073" y="360"/>
                  </a:lnTo>
                  <a:lnTo>
                    <a:pt x="2074" y="366"/>
                  </a:lnTo>
                  <a:lnTo>
                    <a:pt x="2076" y="371"/>
                  </a:lnTo>
                  <a:lnTo>
                    <a:pt x="2078" y="376"/>
                  </a:lnTo>
                  <a:lnTo>
                    <a:pt x="2081" y="382"/>
                  </a:lnTo>
                  <a:lnTo>
                    <a:pt x="2084" y="387"/>
                  </a:lnTo>
                  <a:lnTo>
                    <a:pt x="2086" y="393"/>
                  </a:lnTo>
                  <a:lnTo>
                    <a:pt x="2091" y="398"/>
                  </a:lnTo>
                  <a:lnTo>
                    <a:pt x="2082" y="410"/>
                  </a:lnTo>
                  <a:lnTo>
                    <a:pt x="2076" y="421"/>
                  </a:lnTo>
                  <a:lnTo>
                    <a:pt x="2075" y="430"/>
                  </a:lnTo>
                  <a:lnTo>
                    <a:pt x="2076" y="440"/>
                  </a:lnTo>
                  <a:lnTo>
                    <a:pt x="2079" y="448"/>
                  </a:lnTo>
                  <a:lnTo>
                    <a:pt x="2084" y="456"/>
                  </a:lnTo>
                  <a:lnTo>
                    <a:pt x="2091" y="463"/>
                  </a:lnTo>
                  <a:lnTo>
                    <a:pt x="2098" y="470"/>
                  </a:lnTo>
                  <a:lnTo>
                    <a:pt x="2105" y="478"/>
                  </a:lnTo>
                  <a:lnTo>
                    <a:pt x="2112" y="484"/>
                  </a:lnTo>
                  <a:lnTo>
                    <a:pt x="2119" y="492"/>
                  </a:lnTo>
                  <a:lnTo>
                    <a:pt x="2123" y="502"/>
                  </a:lnTo>
                  <a:lnTo>
                    <a:pt x="2125" y="511"/>
                  </a:lnTo>
                  <a:lnTo>
                    <a:pt x="2125" y="521"/>
                  </a:lnTo>
                  <a:lnTo>
                    <a:pt x="2122" y="534"/>
                  </a:lnTo>
                  <a:lnTo>
                    <a:pt x="2116" y="548"/>
                  </a:lnTo>
                  <a:lnTo>
                    <a:pt x="2116" y="557"/>
                  </a:lnTo>
                  <a:lnTo>
                    <a:pt x="2117" y="567"/>
                  </a:lnTo>
                  <a:lnTo>
                    <a:pt x="2120" y="577"/>
                  </a:lnTo>
                  <a:lnTo>
                    <a:pt x="2122" y="588"/>
                  </a:lnTo>
                  <a:lnTo>
                    <a:pt x="2125" y="598"/>
                  </a:lnTo>
                  <a:lnTo>
                    <a:pt x="2129" y="609"/>
                  </a:lnTo>
                  <a:lnTo>
                    <a:pt x="2131" y="618"/>
                  </a:lnTo>
                  <a:lnTo>
                    <a:pt x="2135" y="628"/>
                  </a:lnTo>
                  <a:lnTo>
                    <a:pt x="2137" y="638"/>
                  </a:lnTo>
                  <a:lnTo>
                    <a:pt x="2139" y="649"/>
                  </a:lnTo>
                  <a:lnTo>
                    <a:pt x="2139" y="658"/>
                  </a:lnTo>
                  <a:lnTo>
                    <a:pt x="2140" y="667"/>
                  </a:lnTo>
                  <a:lnTo>
                    <a:pt x="2139" y="677"/>
                  </a:lnTo>
                  <a:lnTo>
                    <a:pt x="2137" y="687"/>
                  </a:lnTo>
                  <a:lnTo>
                    <a:pt x="2132" y="696"/>
                  </a:lnTo>
                  <a:lnTo>
                    <a:pt x="2128" y="705"/>
                  </a:lnTo>
                  <a:lnTo>
                    <a:pt x="2132" y="708"/>
                  </a:lnTo>
                  <a:lnTo>
                    <a:pt x="2137" y="714"/>
                  </a:lnTo>
                  <a:lnTo>
                    <a:pt x="2140" y="721"/>
                  </a:lnTo>
                  <a:lnTo>
                    <a:pt x="2145" y="729"/>
                  </a:lnTo>
                  <a:lnTo>
                    <a:pt x="2148" y="738"/>
                  </a:lnTo>
                  <a:lnTo>
                    <a:pt x="2152" y="748"/>
                  </a:lnTo>
                  <a:lnTo>
                    <a:pt x="2155" y="757"/>
                  </a:lnTo>
                  <a:lnTo>
                    <a:pt x="2159" y="767"/>
                  </a:lnTo>
                  <a:lnTo>
                    <a:pt x="2162" y="776"/>
                  </a:lnTo>
                  <a:lnTo>
                    <a:pt x="2166" y="785"/>
                  </a:lnTo>
                  <a:lnTo>
                    <a:pt x="2170" y="793"/>
                  </a:lnTo>
                  <a:lnTo>
                    <a:pt x="2174" y="800"/>
                  </a:lnTo>
                  <a:lnTo>
                    <a:pt x="2178" y="807"/>
                  </a:lnTo>
                  <a:lnTo>
                    <a:pt x="2183" y="812"/>
                  </a:lnTo>
                  <a:lnTo>
                    <a:pt x="2187" y="815"/>
                  </a:lnTo>
                  <a:lnTo>
                    <a:pt x="2193" y="816"/>
                  </a:lnTo>
                  <a:lnTo>
                    <a:pt x="2198" y="830"/>
                  </a:lnTo>
                  <a:lnTo>
                    <a:pt x="2205" y="844"/>
                  </a:lnTo>
                  <a:lnTo>
                    <a:pt x="2210" y="858"/>
                  </a:lnTo>
                  <a:lnTo>
                    <a:pt x="2217" y="870"/>
                  </a:lnTo>
                  <a:lnTo>
                    <a:pt x="2223" y="883"/>
                  </a:lnTo>
                  <a:lnTo>
                    <a:pt x="2230" y="896"/>
                  </a:lnTo>
                  <a:lnTo>
                    <a:pt x="2236" y="908"/>
                  </a:lnTo>
                  <a:lnTo>
                    <a:pt x="2243" y="921"/>
                  </a:lnTo>
                  <a:lnTo>
                    <a:pt x="2248" y="934"/>
                  </a:lnTo>
                  <a:lnTo>
                    <a:pt x="2254" y="946"/>
                  </a:lnTo>
                  <a:lnTo>
                    <a:pt x="2260" y="960"/>
                  </a:lnTo>
                  <a:lnTo>
                    <a:pt x="2266" y="974"/>
                  </a:lnTo>
                  <a:lnTo>
                    <a:pt x="2269" y="989"/>
                  </a:lnTo>
                  <a:lnTo>
                    <a:pt x="2274" y="1005"/>
                  </a:lnTo>
                  <a:lnTo>
                    <a:pt x="2276" y="1022"/>
                  </a:lnTo>
                  <a:lnTo>
                    <a:pt x="2279" y="1040"/>
                  </a:lnTo>
                  <a:lnTo>
                    <a:pt x="2167" y="1044"/>
                  </a:lnTo>
                  <a:lnTo>
                    <a:pt x="2054" y="1049"/>
                  </a:lnTo>
                  <a:lnTo>
                    <a:pt x="1943" y="1052"/>
                  </a:lnTo>
                  <a:lnTo>
                    <a:pt x="1831" y="1057"/>
                  </a:lnTo>
                  <a:lnTo>
                    <a:pt x="1720" y="1060"/>
                  </a:lnTo>
                  <a:lnTo>
                    <a:pt x="1609" y="1062"/>
                  </a:lnTo>
                  <a:lnTo>
                    <a:pt x="1500" y="1066"/>
                  </a:lnTo>
                  <a:lnTo>
                    <a:pt x="1391" y="1068"/>
                  </a:lnTo>
                  <a:lnTo>
                    <a:pt x="1283" y="1069"/>
                  </a:lnTo>
                  <a:lnTo>
                    <a:pt x="1176" y="1071"/>
                  </a:lnTo>
                  <a:lnTo>
                    <a:pt x="1069" y="1073"/>
                  </a:lnTo>
                  <a:lnTo>
                    <a:pt x="964" y="1073"/>
                  </a:lnTo>
                  <a:lnTo>
                    <a:pt x="860" y="1073"/>
                  </a:lnTo>
                  <a:lnTo>
                    <a:pt x="756" y="1073"/>
                  </a:lnTo>
                  <a:lnTo>
                    <a:pt x="654" y="1071"/>
                  </a:lnTo>
                  <a:lnTo>
                    <a:pt x="554" y="1070"/>
                  </a:lnTo>
                  <a:lnTo>
                    <a:pt x="554" y="1066"/>
                  </a:lnTo>
                  <a:lnTo>
                    <a:pt x="554" y="1055"/>
                  </a:lnTo>
                  <a:lnTo>
                    <a:pt x="554" y="1038"/>
                  </a:lnTo>
                  <a:lnTo>
                    <a:pt x="554" y="1016"/>
                  </a:lnTo>
                  <a:lnTo>
                    <a:pt x="554" y="991"/>
                  </a:lnTo>
                  <a:lnTo>
                    <a:pt x="554" y="962"/>
                  </a:lnTo>
                  <a:lnTo>
                    <a:pt x="554" y="932"/>
                  </a:lnTo>
                  <a:lnTo>
                    <a:pt x="554" y="900"/>
                  </a:lnTo>
                  <a:lnTo>
                    <a:pt x="554" y="868"/>
                  </a:lnTo>
                  <a:lnTo>
                    <a:pt x="554" y="838"/>
                  </a:lnTo>
                  <a:lnTo>
                    <a:pt x="554" y="810"/>
                  </a:lnTo>
                  <a:lnTo>
                    <a:pt x="554" y="784"/>
                  </a:lnTo>
                  <a:lnTo>
                    <a:pt x="554" y="762"/>
                  </a:lnTo>
                  <a:lnTo>
                    <a:pt x="554" y="745"/>
                  </a:lnTo>
                  <a:lnTo>
                    <a:pt x="554" y="735"/>
                  </a:lnTo>
                  <a:lnTo>
                    <a:pt x="554" y="731"/>
                  </a:lnTo>
                  <a:lnTo>
                    <a:pt x="519" y="730"/>
                  </a:lnTo>
                  <a:lnTo>
                    <a:pt x="485" y="729"/>
                  </a:lnTo>
                  <a:lnTo>
                    <a:pt x="450" y="729"/>
                  </a:lnTo>
                  <a:lnTo>
                    <a:pt x="416" y="730"/>
                  </a:lnTo>
                  <a:lnTo>
                    <a:pt x="380" y="730"/>
                  </a:lnTo>
                  <a:lnTo>
                    <a:pt x="346" y="731"/>
                  </a:lnTo>
                  <a:lnTo>
                    <a:pt x="311" y="733"/>
                  </a:lnTo>
                  <a:lnTo>
                    <a:pt x="277" y="734"/>
                  </a:lnTo>
                  <a:lnTo>
                    <a:pt x="242" y="735"/>
                  </a:lnTo>
                  <a:lnTo>
                    <a:pt x="207" y="736"/>
                  </a:lnTo>
                  <a:lnTo>
                    <a:pt x="172" y="736"/>
                  </a:lnTo>
                  <a:lnTo>
                    <a:pt x="138" y="736"/>
                  </a:lnTo>
                  <a:lnTo>
                    <a:pt x="103" y="736"/>
                  </a:lnTo>
                  <a:lnTo>
                    <a:pt x="69" y="735"/>
                  </a:lnTo>
                  <a:lnTo>
                    <a:pt x="34" y="734"/>
                  </a:lnTo>
                  <a:lnTo>
                    <a:pt x="0" y="731"/>
                  </a:lnTo>
                  <a:lnTo>
                    <a:pt x="1" y="725"/>
                  </a:lnTo>
                  <a:lnTo>
                    <a:pt x="2" y="718"/>
                  </a:lnTo>
                  <a:lnTo>
                    <a:pt x="3" y="712"/>
                  </a:lnTo>
                  <a:lnTo>
                    <a:pt x="3" y="705"/>
                  </a:lnTo>
                  <a:lnTo>
                    <a:pt x="4" y="699"/>
                  </a:lnTo>
                  <a:lnTo>
                    <a:pt x="4" y="692"/>
                  </a:lnTo>
                  <a:lnTo>
                    <a:pt x="4" y="687"/>
                  </a:lnTo>
                  <a:lnTo>
                    <a:pt x="4" y="681"/>
                  </a:lnTo>
                  <a:lnTo>
                    <a:pt x="4" y="675"/>
                  </a:lnTo>
                  <a:lnTo>
                    <a:pt x="5" y="669"/>
                  </a:lnTo>
                  <a:lnTo>
                    <a:pt x="5" y="664"/>
                  </a:lnTo>
                  <a:lnTo>
                    <a:pt x="7" y="658"/>
                  </a:lnTo>
                  <a:lnTo>
                    <a:pt x="9" y="653"/>
                  </a:lnTo>
                  <a:lnTo>
                    <a:pt x="10" y="649"/>
                  </a:lnTo>
                  <a:lnTo>
                    <a:pt x="13" y="645"/>
                  </a:lnTo>
                  <a:lnTo>
                    <a:pt x="17" y="642"/>
                  </a:lnTo>
                  <a:lnTo>
                    <a:pt x="15" y="596"/>
                  </a:lnTo>
                  <a:lnTo>
                    <a:pt x="12" y="551"/>
                  </a:lnTo>
                  <a:lnTo>
                    <a:pt x="11" y="509"/>
                  </a:lnTo>
                  <a:lnTo>
                    <a:pt x="10" y="466"/>
                  </a:lnTo>
                  <a:lnTo>
                    <a:pt x="10" y="426"/>
                  </a:lnTo>
                  <a:lnTo>
                    <a:pt x="9" y="386"/>
                  </a:lnTo>
                  <a:lnTo>
                    <a:pt x="9" y="347"/>
                  </a:lnTo>
                  <a:lnTo>
                    <a:pt x="9" y="309"/>
                  </a:lnTo>
                  <a:lnTo>
                    <a:pt x="9" y="270"/>
                  </a:lnTo>
                  <a:lnTo>
                    <a:pt x="9" y="232"/>
                  </a:lnTo>
                  <a:lnTo>
                    <a:pt x="9" y="194"/>
                  </a:lnTo>
                  <a:lnTo>
                    <a:pt x="8" y="156"/>
                  </a:lnTo>
                  <a:lnTo>
                    <a:pt x="8" y="117"/>
                  </a:lnTo>
                  <a:lnTo>
                    <a:pt x="7" y="79"/>
                  </a:lnTo>
                  <a:lnTo>
                    <a:pt x="7" y="3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9" name="Freeform 47"/>
            <p:cNvSpPr>
              <a:spLocks/>
            </p:cNvSpPr>
            <p:nvPr/>
          </p:nvSpPr>
          <p:spPr bwMode="auto">
            <a:xfrm>
              <a:off x="3175" y="1400"/>
              <a:ext cx="477" cy="517"/>
            </a:xfrm>
            <a:custGeom>
              <a:avLst/>
              <a:gdLst>
                <a:gd name="T0" fmla="*/ 17 w 1431"/>
                <a:gd name="T1" fmla="*/ 2 h 1550"/>
                <a:gd name="T2" fmla="*/ 17 w 1431"/>
                <a:gd name="T3" fmla="*/ 4 h 1550"/>
                <a:gd name="T4" fmla="*/ 20 w 1431"/>
                <a:gd name="T5" fmla="*/ 4 h 1550"/>
                <a:gd name="T6" fmla="*/ 22 w 1431"/>
                <a:gd name="T7" fmla="*/ 6 h 1550"/>
                <a:gd name="T8" fmla="*/ 23 w 1431"/>
                <a:gd name="T9" fmla="*/ 6 h 1550"/>
                <a:gd name="T10" fmla="*/ 25 w 1431"/>
                <a:gd name="T11" fmla="*/ 8 h 1550"/>
                <a:gd name="T12" fmla="*/ 30 w 1431"/>
                <a:gd name="T13" fmla="*/ 9 h 1550"/>
                <a:gd name="T14" fmla="*/ 36 w 1431"/>
                <a:gd name="T15" fmla="*/ 10 h 1550"/>
                <a:gd name="T16" fmla="*/ 43 w 1431"/>
                <a:gd name="T17" fmla="*/ 11 h 1550"/>
                <a:gd name="T18" fmla="*/ 44 w 1431"/>
                <a:gd name="T19" fmla="*/ 12 h 1550"/>
                <a:gd name="T20" fmla="*/ 45 w 1431"/>
                <a:gd name="T21" fmla="*/ 14 h 1550"/>
                <a:gd name="T22" fmla="*/ 46 w 1431"/>
                <a:gd name="T23" fmla="*/ 17 h 1550"/>
                <a:gd name="T24" fmla="*/ 47 w 1431"/>
                <a:gd name="T25" fmla="*/ 18 h 1550"/>
                <a:gd name="T26" fmla="*/ 48 w 1431"/>
                <a:gd name="T27" fmla="*/ 19 h 1550"/>
                <a:gd name="T28" fmla="*/ 48 w 1431"/>
                <a:gd name="T29" fmla="*/ 21 h 1550"/>
                <a:gd name="T30" fmla="*/ 46 w 1431"/>
                <a:gd name="T31" fmla="*/ 22 h 1550"/>
                <a:gd name="T32" fmla="*/ 45 w 1431"/>
                <a:gd name="T33" fmla="*/ 25 h 1550"/>
                <a:gd name="T34" fmla="*/ 44 w 1431"/>
                <a:gd name="T35" fmla="*/ 28 h 1550"/>
                <a:gd name="T36" fmla="*/ 45 w 1431"/>
                <a:gd name="T37" fmla="*/ 28 h 1550"/>
                <a:gd name="T38" fmla="*/ 47 w 1431"/>
                <a:gd name="T39" fmla="*/ 26 h 1550"/>
                <a:gd name="T40" fmla="*/ 50 w 1431"/>
                <a:gd name="T41" fmla="*/ 21 h 1550"/>
                <a:gd name="T42" fmla="*/ 52 w 1431"/>
                <a:gd name="T43" fmla="*/ 18 h 1550"/>
                <a:gd name="T44" fmla="*/ 52 w 1431"/>
                <a:gd name="T45" fmla="*/ 17 h 1550"/>
                <a:gd name="T46" fmla="*/ 53 w 1431"/>
                <a:gd name="T47" fmla="*/ 19 h 1550"/>
                <a:gd name="T48" fmla="*/ 52 w 1431"/>
                <a:gd name="T49" fmla="*/ 23 h 1550"/>
                <a:gd name="T50" fmla="*/ 50 w 1431"/>
                <a:gd name="T51" fmla="*/ 27 h 1550"/>
                <a:gd name="T52" fmla="*/ 49 w 1431"/>
                <a:gd name="T53" fmla="*/ 31 h 1550"/>
                <a:gd name="T54" fmla="*/ 49 w 1431"/>
                <a:gd name="T55" fmla="*/ 36 h 1550"/>
                <a:gd name="T56" fmla="*/ 48 w 1431"/>
                <a:gd name="T57" fmla="*/ 42 h 1550"/>
                <a:gd name="T58" fmla="*/ 48 w 1431"/>
                <a:gd name="T59" fmla="*/ 48 h 1550"/>
                <a:gd name="T60" fmla="*/ 50 w 1431"/>
                <a:gd name="T61" fmla="*/ 52 h 1550"/>
                <a:gd name="T62" fmla="*/ 50 w 1431"/>
                <a:gd name="T63" fmla="*/ 55 h 1550"/>
                <a:gd name="T64" fmla="*/ 35 w 1431"/>
                <a:gd name="T65" fmla="*/ 57 h 1550"/>
                <a:gd name="T66" fmla="*/ 25 w 1431"/>
                <a:gd name="T67" fmla="*/ 57 h 1550"/>
                <a:gd name="T68" fmla="*/ 23 w 1431"/>
                <a:gd name="T69" fmla="*/ 54 h 1550"/>
                <a:gd name="T70" fmla="*/ 21 w 1431"/>
                <a:gd name="T71" fmla="*/ 52 h 1550"/>
                <a:gd name="T72" fmla="*/ 20 w 1431"/>
                <a:gd name="T73" fmla="*/ 49 h 1550"/>
                <a:gd name="T74" fmla="*/ 20 w 1431"/>
                <a:gd name="T75" fmla="*/ 47 h 1550"/>
                <a:gd name="T76" fmla="*/ 19 w 1431"/>
                <a:gd name="T77" fmla="*/ 46 h 1550"/>
                <a:gd name="T78" fmla="*/ 17 w 1431"/>
                <a:gd name="T79" fmla="*/ 41 h 1550"/>
                <a:gd name="T80" fmla="*/ 12 w 1431"/>
                <a:gd name="T81" fmla="*/ 37 h 1550"/>
                <a:gd name="T82" fmla="*/ 11 w 1431"/>
                <a:gd name="T83" fmla="*/ 36 h 1550"/>
                <a:gd name="T84" fmla="*/ 10 w 1431"/>
                <a:gd name="T85" fmla="*/ 34 h 1550"/>
                <a:gd name="T86" fmla="*/ 8 w 1431"/>
                <a:gd name="T87" fmla="*/ 33 h 1550"/>
                <a:gd name="T88" fmla="*/ 6 w 1431"/>
                <a:gd name="T89" fmla="*/ 32 h 1550"/>
                <a:gd name="T90" fmla="*/ 3 w 1431"/>
                <a:gd name="T91" fmla="*/ 31 h 1550"/>
                <a:gd name="T92" fmla="*/ 2 w 1431"/>
                <a:gd name="T93" fmla="*/ 26 h 1550"/>
                <a:gd name="T94" fmla="*/ 2 w 1431"/>
                <a:gd name="T95" fmla="*/ 21 h 1550"/>
                <a:gd name="T96" fmla="*/ 1 w 1431"/>
                <a:gd name="T97" fmla="*/ 20 h 1550"/>
                <a:gd name="T98" fmla="*/ 0 w 1431"/>
                <a:gd name="T99" fmla="*/ 18 h 1550"/>
                <a:gd name="T100" fmla="*/ 2 w 1431"/>
                <a:gd name="T101" fmla="*/ 14 h 1550"/>
                <a:gd name="T102" fmla="*/ 3 w 1431"/>
                <a:gd name="T103" fmla="*/ 11 h 1550"/>
                <a:gd name="T104" fmla="*/ 3 w 1431"/>
                <a:gd name="T105" fmla="*/ 8 h 1550"/>
                <a:gd name="T106" fmla="*/ 3 w 1431"/>
                <a:gd name="T107" fmla="*/ 5 h 1550"/>
                <a:gd name="T108" fmla="*/ 5 w 1431"/>
                <a:gd name="T109" fmla="*/ 3 h 1550"/>
                <a:gd name="T110" fmla="*/ 11 w 1431"/>
                <a:gd name="T111" fmla="*/ 3 h 1550"/>
                <a:gd name="T112" fmla="*/ 16 w 1431"/>
                <a:gd name="T113" fmla="*/ 0 h 1550"/>
                <a:gd name="T114" fmla="*/ 17 w 1431"/>
                <a:gd name="T115" fmla="*/ 0 h 155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431"/>
                <a:gd name="T175" fmla="*/ 0 h 1550"/>
                <a:gd name="T176" fmla="*/ 1431 w 1431"/>
                <a:gd name="T177" fmla="*/ 1550 h 155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431" h="1550">
                  <a:moveTo>
                    <a:pt x="464" y="5"/>
                  </a:moveTo>
                  <a:lnTo>
                    <a:pt x="468" y="13"/>
                  </a:lnTo>
                  <a:lnTo>
                    <a:pt x="471" y="21"/>
                  </a:lnTo>
                  <a:lnTo>
                    <a:pt x="471" y="28"/>
                  </a:lnTo>
                  <a:lnTo>
                    <a:pt x="470" y="34"/>
                  </a:lnTo>
                  <a:lnTo>
                    <a:pt x="469" y="40"/>
                  </a:lnTo>
                  <a:lnTo>
                    <a:pt x="466" y="46"/>
                  </a:lnTo>
                  <a:lnTo>
                    <a:pt x="462" y="52"/>
                  </a:lnTo>
                  <a:lnTo>
                    <a:pt x="459" y="57"/>
                  </a:lnTo>
                  <a:lnTo>
                    <a:pt x="454" y="62"/>
                  </a:lnTo>
                  <a:lnTo>
                    <a:pt x="451" y="68"/>
                  </a:lnTo>
                  <a:lnTo>
                    <a:pt x="447" y="74"/>
                  </a:lnTo>
                  <a:lnTo>
                    <a:pt x="445" y="79"/>
                  </a:lnTo>
                  <a:lnTo>
                    <a:pt x="444" y="85"/>
                  </a:lnTo>
                  <a:lnTo>
                    <a:pt x="443" y="92"/>
                  </a:lnTo>
                  <a:lnTo>
                    <a:pt x="445" y="100"/>
                  </a:lnTo>
                  <a:lnTo>
                    <a:pt x="448" y="108"/>
                  </a:lnTo>
                  <a:lnTo>
                    <a:pt x="455" y="105"/>
                  </a:lnTo>
                  <a:lnTo>
                    <a:pt x="463" y="103"/>
                  </a:lnTo>
                  <a:lnTo>
                    <a:pt x="471" y="102"/>
                  </a:lnTo>
                  <a:lnTo>
                    <a:pt x="480" y="102"/>
                  </a:lnTo>
                  <a:lnTo>
                    <a:pt x="489" y="102"/>
                  </a:lnTo>
                  <a:lnTo>
                    <a:pt x="498" y="103"/>
                  </a:lnTo>
                  <a:lnTo>
                    <a:pt x="507" y="106"/>
                  </a:lnTo>
                  <a:lnTo>
                    <a:pt x="517" y="108"/>
                  </a:lnTo>
                  <a:lnTo>
                    <a:pt x="526" y="110"/>
                  </a:lnTo>
                  <a:lnTo>
                    <a:pt x="537" y="114"/>
                  </a:lnTo>
                  <a:lnTo>
                    <a:pt x="547" y="118"/>
                  </a:lnTo>
                  <a:lnTo>
                    <a:pt x="558" y="123"/>
                  </a:lnTo>
                  <a:lnTo>
                    <a:pt x="568" y="128"/>
                  </a:lnTo>
                  <a:lnTo>
                    <a:pt x="578" y="133"/>
                  </a:lnTo>
                  <a:lnTo>
                    <a:pt x="590" y="139"/>
                  </a:lnTo>
                  <a:lnTo>
                    <a:pt x="601" y="146"/>
                  </a:lnTo>
                  <a:lnTo>
                    <a:pt x="602" y="148"/>
                  </a:lnTo>
                  <a:lnTo>
                    <a:pt x="603" y="151"/>
                  </a:lnTo>
                  <a:lnTo>
                    <a:pt x="606" y="153"/>
                  </a:lnTo>
                  <a:lnTo>
                    <a:pt x="608" y="155"/>
                  </a:lnTo>
                  <a:lnTo>
                    <a:pt x="609" y="157"/>
                  </a:lnTo>
                  <a:lnTo>
                    <a:pt x="612" y="159"/>
                  </a:lnTo>
                  <a:lnTo>
                    <a:pt x="614" y="160"/>
                  </a:lnTo>
                  <a:lnTo>
                    <a:pt x="616" y="161"/>
                  </a:lnTo>
                  <a:lnTo>
                    <a:pt x="618" y="162"/>
                  </a:lnTo>
                  <a:lnTo>
                    <a:pt x="621" y="162"/>
                  </a:lnTo>
                  <a:lnTo>
                    <a:pt x="623" y="163"/>
                  </a:lnTo>
                  <a:lnTo>
                    <a:pt x="625" y="163"/>
                  </a:lnTo>
                  <a:lnTo>
                    <a:pt x="628" y="163"/>
                  </a:lnTo>
                  <a:lnTo>
                    <a:pt x="630" y="164"/>
                  </a:lnTo>
                  <a:lnTo>
                    <a:pt x="632" y="164"/>
                  </a:lnTo>
                  <a:lnTo>
                    <a:pt x="636" y="165"/>
                  </a:lnTo>
                  <a:lnTo>
                    <a:pt x="641" y="178"/>
                  </a:lnTo>
                  <a:lnTo>
                    <a:pt x="651" y="191"/>
                  </a:lnTo>
                  <a:lnTo>
                    <a:pt x="660" y="201"/>
                  </a:lnTo>
                  <a:lnTo>
                    <a:pt x="671" y="209"/>
                  </a:lnTo>
                  <a:lnTo>
                    <a:pt x="684" y="217"/>
                  </a:lnTo>
                  <a:lnTo>
                    <a:pt x="697" y="223"/>
                  </a:lnTo>
                  <a:lnTo>
                    <a:pt x="712" y="228"/>
                  </a:lnTo>
                  <a:lnTo>
                    <a:pt x="727" y="232"/>
                  </a:lnTo>
                  <a:lnTo>
                    <a:pt x="741" y="236"/>
                  </a:lnTo>
                  <a:lnTo>
                    <a:pt x="758" y="238"/>
                  </a:lnTo>
                  <a:lnTo>
                    <a:pt x="772" y="240"/>
                  </a:lnTo>
                  <a:lnTo>
                    <a:pt x="789" y="242"/>
                  </a:lnTo>
                  <a:lnTo>
                    <a:pt x="805" y="244"/>
                  </a:lnTo>
                  <a:lnTo>
                    <a:pt x="821" y="246"/>
                  </a:lnTo>
                  <a:lnTo>
                    <a:pt x="836" y="248"/>
                  </a:lnTo>
                  <a:lnTo>
                    <a:pt x="852" y="250"/>
                  </a:lnTo>
                  <a:lnTo>
                    <a:pt x="869" y="255"/>
                  </a:lnTo>
                  <a:lnTo>
                    <a:pt x="887" y="260"/>
                  </a:lnTo>
                  <a:lnTo>
                    <a:pt x="907" y="263"/>
                  </a:lnTo>
                  <a:lnTo>
                    <a:pt x="925" y="267"/>
                  </a:lnTo>
                  <a:lnTo>
                    <a:pt x="944" y="270"/>
                  </a:lnTo>
                  <a:lnTo>
                    <a:pt x="962" y="272"/>
                  </a:lnTo>
                  <a:lnTo>
                    <a:pt x="981" y="275"/>
                  </a:lnTo>
                  <a:lnTo>
                    <a:pt x="999" y="276"/>
                  </a:lnTo>
                  <a:lnTo>
                    <a:pt x="1017" y="278"/>
                  </a:lnTo>
                  <a:lnTo>
                    <a:pt x="1037" y="279"/>
                  </a:lnTo>
                  <a:lnTo>
                    <a:pt x="1055" y="280"/>
                  </a:lnTo>
                  <a:lnTo>
                    <a:pt x="1074" y="283"/>
                  </a:lnTo>
                  <a:lnTo>
                    <a:pt x="1093" y="284"/>
                  </a:lnTo>
                  <a:lnTo>
                    <a:pt x="1112" y="286"/>
                  </a:lnTo>
                  <a:lnTo>
                    <a:pt x="1130" y="287"/>
                  </a:lnTo>
                  <a:lnTo>
                    <a:pt x="1150" y="291"/>
                  </a:lnTo>
                  <a:lnTo>
                    <a:pt x="1152" y="293"/>
                  </a:lnTo>
                  <a:lnTo>
                    <a:pt x="1155" y="295"/>
                  </a:lnTo>
                  <a:lnTo>
                    <a:pt x="1160" y="299"/>
                  </a:lnTo>
                  <a:lnTo>
                    <a:pt x="1166" y="303"/>
                  </a:lnTo>
                  <a:lnTo>
                    <a:pt x="1171" y="308"/>
                  </a:lnTo>
                  <a:lnTo>
                    <a:pt x="1178" y="314"/>
                  </a:lnTo>
                  <a:lnTo>
                    <a:pt x="1185" y="319"/>
                  </a:lnTo>
                  <a:lnTo>
                    <a:pt x="1192" y="324"/>
                  </a:lnTo>
                  <a:lnTo>
                    <a:pt x="1199" y="330"/>
                  </a:lnTo>
                  <a:lnTo>
                    <a:pt x="1205" y="334"/>
                  </a:lnTo>
                  <a:lnTo>
                    <a:pt x="1211" y="339"/>
                  </a:lnTo>
                  <a:lnTo>
                    <a:pt x="1215" y="342"/>
                  </a:lnTo>
                  <a:lnTo>
                    <a:pt x="1219" y="345"/>
                  </a:lnTo>
                  <a:lnTo>
                    <a:pt x="1221" y="347"/>
                  </a:lnTo>
                  <a:lnTo>
                    <a:pt x="1222" y="348"/>
                  </a:lnTo>
                  <a:lnTo>
                    <a:pt x="1224" y="354"/>
                  </a:lnTo>
                  <a:lnTo>
                    <a:pt x="1227" y="362"/>
                  </a:lnTo>
                  <a:lnTo>
                    <a:pt x="1228" y="371"/>
                  </a:lnTo>
                  <a:lnTo>
                    <a:pt x="1229" y="380"/>
                  </a:lnTo>
                  <a:lnTo>
                    <a:pt x="1229" y="389"/>
                  </a:lnTo>
                  <a:lnTo>
                    <a:pt x="1230" y="400"/>
                  </a:lnTo>
                  <a:lnTo>
                    <a:pt x="1230" y="409"/>
                  </a:lnTo>
                  <a:lnTo>
                    <a:pt x="1231" y="418"/>
                  </a:lnTo>
                  <a:lnTo>
                    <a:pt x="1234" y="426"/>
                  </a:lnTo>
                  <a:lnTo>
                    <a:pt x="1236" y="434"/>
                  </a:lnTo>
                  <a:lnTo>
                    <a:pt x="1239" y="441"/>
                  </a:lnTo>
                  <a:lnTo>
                    <a:pt x="1245" y="446"/>
                  </a:lnTo>
                  <a:lnTo>
                    <a:pt x="1252" y="449"/>
                  </a:lnTo>
                  <a:lnTo>
                    <a:pt x="1261" y="452"/>
                  </a:lnTo>
                  <a:lnTo>
                    <a:pt x="1271" y="450"/>
                  </a:lnTo>
                  <a:lnTo>
                    <a:pt x="1285" y="448"/>
                  </a:lnTo>
                  <a:lnTo>
                    <a:pt x="1282" y="453"/>
                  </a:lnTo>
                  <a:lnTo>
                    <a:pt x="1280" y="458"/>
                  </a:lnTo>
                  <a:lnTo>
                    <a:pt x="1277" y="463"/>
                  </a:lnTo>
                  <a:lnTo>
                    <a:pt x="1275" y="469"/>
                  </a:lnTo>
                  <a:lnTo>
                    <a:pt x="1274" y="475"/>
                  </a:lnTo>
                  <a:lnTo>
                    <a:pt x="1274" y="480"/>
                  </a:lnTo>
                  <a:lnTo>
                    <a:pt x="1274" y="485"/>
                  </a:lnTo>
                  <a:lnTo>
                    <a:pt x="1274" y="491"/>
                  </a:lnTo>
                  <a:lnTo>
                    <a:pt x="1274" y="495"/>
                  </a:lnTo>
                  <a:lnTo>
                    <a:pt x="1276" y="500"/>
                  </a:lnTo>
                  <a:lnTo>
                    <a:pt x="1277" y="504"/>
                  </a:lnTo>
                  <a:lnTo>
                    <a:pt x="1280" y="509"/>
                  </a:lnTo>
                  <a:lnTo>
                    <a:pt x="1283" y="512"/>
                  </a:lnTo>
                  <a:lnTo>
                    <a:pt x="1286" y="517"/>
                  </a:lnTo>
                  <a:lnTo>
                    <a:pt x="1290" y="519"/>
                  </a:lnTo>
                  <a:lnTo>
                    <a:pt x="1296" y="523"/>
                  </a:lnTo>
                  <a:lnTo>
                    <a:pt x="1298" y="529"/>
                  </a:lnTo>
                  <a:lnTo>
                    <a:pt x="1300" y="535"/>
                  </a:lnTo>
                  <a:lnTo>
                    <a:pt x="1300" y="540"/>
                  </a:lnTo>
                  <a:lnTo>
                    <a:pt x="1299" y="546"/>
                  </a:lnTo>
                  <a:lnTo>
                    <a:pt x="1296" y="549"/>
                  </a:lnTo>
                  <a:lnTo>
                    <a:pt x="1292" y="554"/>
                  </a:lnTo>
                  <a:lnTo>
                    <a:pt x="1289" y="558"/>
                  </a:lnTo>
                  <a:lnTo>
                    <a:pt x="1283" y="562"/>
                  </a:lnTo>
                  <a:lnTo>
                    <a:pt x="1278" y="565"/>
                  </a:lnTo>
                  <a:lnTo>
                    <a:pt x="1273" y="570"/>
                  </a:lnTo>
                  <a:lnTo>
                    <a:pt x="1267" y="573"/>
                  </a:lnTo>
                  <a:lnTo>
                    <a:pt x="1262" y="578"/>
                  </a:lnTo>
                  <a:lnTo>
                    <a:pt x="1257" y="582"/>
                  </a:lnTo>
                  <a:lnTo>
                    <a:pt x="1253" y="588"/>
                  </a:lnTo>
                  <a:lnTo>
                    <a:pt x="1250" y="594"/>
                  </a:lnTo>
                  <a:lnTo>
                    <a:pt x="1247" y="601"/>
                  </a:lnTo>
                  <a:lnTo>
                    <a:pt x="1240" y="608"/>
                  </a:lnTo>
                  <a:lnTo>
                    <a:pt x="1235" y="616"/>
                  </a:lnTo>
                  <a:lnTo>
                    <a:pt x="1230" y="625"/>
                  </a:lnTo>
                  <a:lnTo>
                    <a:pt x="1225" y="634"/>
                  </a:lnTo>
                  <a:lnTo>
                    <a:pt x="1222" y="643"/>
                  </a:lnTo>
                  <a:lnTo>
                    <a:pt x="1220" y="653"/>
                  </a:lnTo>
                  <a:lnTo>
                    <a:pt x="1217" y="663"/>
                  </a:lnTo>
                  <a:lnTo>
                    <a:pt x="1215" y="672"/>
                  </a:lnTo>
                  <a:lnTo>
                    <a:pt x="1214" y="682"/>
                  </a:lnTo>
                  <a:lnTo>
                    <a:pt x="1212" y="692"/>
                  </a:lnTo>
                  <a:lnTo>
                    <a:pt x="1209" y="702"/>
                  </a:lnTo>
                  <a:lnTo>
                    <a:pt x="1208" y="711"/>
                  </a:lnTo>
                  <a:lnTo>
                    <a:pt x="1206" y="720"/>
                  </a:lnTo>
                  <a:lnTo>
                    <a:pt x="1202" y="730"/>
                  </a:lnTo>
                  <a:lnTo>
                    <a:pt x="1199" y="739"/>
                  </a:lnTo>
                  <a:lnTo>
                    <a:pt x="1196" y="747"/>
                  </a:lnTo>
                  <a:lnTo>
                    <a:pt x="1197" y="748"/>
                  </a:lnTo>
                  <a:lnTo>
                    <a:pt x="1198" y="749"/>
                  </a:lnTo>
                  <a:lnTo>
                    <a:pt x="1199" y="750"/>
                  </a:lnTo>
                  <a:lnTo>
                    <a:pt x="1200" y="751"/>
                  </a:lnTo>
                  <a:lnTo>
                    <a:pt x="1201" y="753"/>
                  </a:lnTo>
                  <a:lnTo>
                    <a:pt x="1204" y="754"/>
                  </a:lnTo>
                  <a:lnTo>
                    <a:pt x="1205" y="755"/>
                  </a:lnTo>
                  <a:lnTo>
                    <a:pt x="1207" y="756"/>
                  </a:lnTo>
                  <a:lnTo>
                    <a:pt x="1208" y="756"/>
                  </a:lnTo>
                  <a:lnTo>
                    <a:pt x="1209" y="756"/>
                  </a:lnTo>
                  <a:lnTo>
                    <a:pt x="1212" y="757"/>
                  </a:lnTo>
                  <a:lnTo>
                    <a:pt x="1214" y="757"/>
                  </a:lnTo>
                  <a:lnTo>
                    <a:pt x="1215" y="757"/>
                  </a:lnTo>
                  <a:lnTo>
                    <a:pt x="1217" y="757"/>
                  </a:lnTo>
                  <a:lnTo>
                    <a:pt x="1220" y="757"/>
                  </a:lnTo>
                  <a:lnTo>
                    <a:pt x="1222" y="758"/>
                  </a:lnTo>
                  <a:lnTo>
                    <a:pt x="1229" y="739"/>
                  </a:lnTo>
                  <a:lnTo>
                    <a:pt x="1238" y="722"/>
                  </a:lnTo>
                  <a:lnTo>
                    <a:pt x="1247" y="705"/>
                  </a:lnTo>
                  <a:lnTo>
                    <a:pt x="1258" y="689"/>
                  </a:lnTo>
                  <a:lnTo>
                    <a:pt x="1269" y="674"/>
                  </a:lnTo>
                  <a:lnTo>
                    <a:pt x="1282" y="661"/>
                  </a:lnTo>
                  <a:lnTo>
                    <a:pt x="1293" y="646"/>
                  </a:lnTo>
                  <a:lnTo>
                    <a:pt x="1306" y="632"/>
                  </a:lnTo>
                  <a:lnTo>
                    <a:pt x="1317" y="617"/>
                  </a:lnTo>
                  <a:lnTo>
                    <a:pt x="1330" y="603"/>
                  </a:lnTo>
                  <a:lnTo>
                    <a:pt x="1340" y="588"/>
                  </a:lnTo>
                  <a:lnTo>
                    <a:pt x="1351" y="572"/>
                  </a:lnTo>
                  <a:lnTo>
                    <a:pt x="1360" y="556"/>
                  </a:lnTo>
                  <a:lnTo>
                    <a:pt x="1368" y="539"/>
                  </a:lnTo>
                  <a:lnTo>
                    <a:pt x="1375" y="520"/>
                  </a:lnTo>
                  <a:lnTo>
                    <a:pt x="1381" y="501"/>
                  </a:lnTo>
                  <a:lnTo>
                    <a:pt x="1383" y="499"/>
                  </a:lnTo>
                  <a:lnTo>
                    <a:pt x="1385" y="496"/>
                  </a:lnTo>
                  <a:lnTo>
                    <a:pt x="1386" y="495"/>
                  </a:lnTo>
                  <a:lnTo>
                    <a:pt x="1389" y="493"/>
                  </a:lnTo>
                  <a:lnTo>
                    <a:pt x="1390" y="491"/>
                  </a:lnTo>
                  <a:lnTo>
                    <a:pt x="1391" y="487"/>
                  </a:lnTo>
                  <a:lnTo>
                    <a:pt x="1391" y="485"/>
                  </a:lnTo>
                  <a:lnTo>
                    <a:pt x="1392" y="483"/>
                  </a:lnTo>
                  <a:lnTo>
                    <a:pt x="1393" y="480"/>
                  </a:lnTo>
                  <a:lnTo>
                    <a:pt x="1394" y="477"/>
                  </a:lnTo>
                  <a:lnTo>
                    <a:pt x="1396" y="475"/>
                  </a:lnTo>
                  <a:lnTo>
                    <a:pt x="1397" y="472"/>
                  </a:lnTo>
                  <a:lnTo>
                    <a:pt x="1398" y="470"/>
                  </a:lnTo>
                  <a:lnTo>
                    <a:pt x="1400" y="468"/>
                  </a:lnTo>
                  <a:lnTo>
                    <a:pt x="1403" y="465"/>
                  </a:lnTo>
                  <a:lnTo>
                    <a:pt x="1406" y="464"/>
                  </a:lnTo>
                  <a:lnTo>
                    <a:pt x="1415" y="470"/>
                  </a:lnTo>
                  <a:lnTo>
                    <a:pt x="1422" y="476"/>
                  </a:lnTo>
                  <a:lnTo>
                    <a:pt x="1427" y="483"/>
                  </a:lnTo>
                  <a:lnTo>
                    <a:pt x="1430" y="491"/>
                  </a:lnTo>
                  <a:lnTo>
                    <a:pt x="1431" y="499"/>
                  </a:lnTo>
                  <a:lnTo>
                    <a:pt x="1430" y="508"/>
                  </a:lnTo>
                  <a:lnTo>
                    <a:pt x="1429" y="516"/>
                  </a:lnTo>
                  <a:lnTo>
                    <a:pt x="1426" y="525"/>
                  </a:lnTo>
                  <a:lnTo>
                    <a:pt x="1422" y="535"/>
                  </a:lnTo>
                  <a:lnTo>
                    <a:pt x="1419" y="545"/>
                  </a:lnTo>
                  <a:lnTo>
                    <a:pt x="1415" y="554"/>
                  </a:lnTo>
                  <a:lnTo>
                    <a:pt x="1411" y="564"/>
                  </a:lnTo>
                  <a:lnTo>
                    <a:pt x="1407" y="573"/>
                  </a:lnTo>
                  <a:lnTo>
                    <a:pt x="1404" y="582"/>
                  </a:lnTo>
                  <a:lnTo>
                    <a:pt x="1401" y="592"/>
                  </a:lnTo>
                  <a:lnTo>
                    <a:pt x="1401" y="601"/>
                  </a:lnTo>
                  <a:lnTo>
                    <a:pt x="1393" y="611"/>
                  </a:lnTo>
                  <a:lnTo>
                    <a:pt x="1386" y="622"/>
                  </a:lnTo>
                  <a:lnTo>
                    <a:pt x="1380" y="633"/>
                  </a:lnTo>
                  <a:lnTo>
                    <a:pt x="1374" y="645"/>
                  </a:lnTo>
                  <a:lnTo>
                    <a:pt x="1367" y="656"/>
                  </a:lnTo>
                  <a:lnTo>
                    <a:pt x="1361" y="668"/>
                  </a:lnTo>
                  <a:lnTo>
                    <a:pt x="1357" y="680"/>
                  </a:lnTo>
                  <a:lnTo>
                    <a:pt x="1352" y="693"/>
                  </a:lnTo>
                  <a:lnTo>
                    <a:pt x="1347" y="704"/>
                  </a:lnTo>
                  <a:lnTo>
                    <a:pt x="1343" y="718"/>
                  </a:lnTo>
                  <a:lnTo>
                    <a:pt x="1339" y="731"/>
                  </a:lnTo>
                  <a:lnTo>
                    <a:pt x="1336" y="743"/>
                  </a:lnTo>
                  <a:lnTo>
                    <a:pt x="1332" y="757"/>
                  </a:lnTo>
                  <a:lnTo>
                    <a:pt x="1330" y="771"/>
                  </a:lnTo>
                  <a:lnTo>
                    <a:pt x="1328" y="785"/>
                  </a:lnTo>
                  <a:lnTo>
                    <a:pt x="1327" y="798"/>
                  </a:lnTo>
                  <a:lnTo>
                    <a:pt x="1328" y="811"/>
                  </a:lnTo>
                  <a:lnTo>
                    <a:pt x="1329" y="826"/>
                  </a:lnTo>
                  <a:lnTo>
                    <a:pt x="1329" y="840"/>
                  </a:lnTo>
                  <a:lnTo>
                    <a:pt x="1329" y="855"/>
                  </a:lnTo>
                  <a:lnTo>
                    <a:pt x="1328" y="870"/>
                  </a:lnTo>
                  <a:lnTo>
                    <a:pt x="1326" y="885"/>
                  </a:lnTo>
                  <a:lnTo>
                    <a:pt x="1323" y="900"/>
                  </a:lnTo>
                  <a:lnTo>
                    <a:pt x="1321" y="915"/>
                  </a:lnTo>
                  <a:lnTo>
                    <a:pt x="1319" y="929"/>
                  </a:lnTo>
                  <a:lnTo>
                    <a:pt x="1317" y="946"/>
                  </a:lnTo>
                  <a:lnTo>
                    <a:pt x="1315" y="960"/>
                  </a:lnTo>
                  <a:lnTo>
                    <a:pt x="1314" y="975"/>
                  </a:lnTo>
                  <a:lnTo>
                    <a:pt x="1313" y="990"/>
                  </a:lnTo>
                  <a:lnTo>
                    <a:pt x="1313" y="1005"/>
                  </a:lnTo>
                  <a:lnTo>
                    <a:pt x="1314" y="1019"/>
                  </a:lnTo>
                  <a:lnTo>
                    <a:pt x="1316" y="1034"/>
                  </a:lnTo>
                  <a:lnTo>
                    <a:pt x="1316" y="1052"/>
                  </a:lnTo>
                  <a:lnTo>
                    <a:pt x="1315" y="1071"/>
                  </a:lnTo>
                  <a:lnTo>
                    <a:pt x="1313" y="1090"/>
                  </a:lnTo>
                  <a:lnTo>
                    <a:pt x="1311" y="1110"/>
                  </a:lnTo>
                  <a:lnTo>
                    <a:pt x="1307" y="1130"/>
                  </a:lnTo>
                  <a:lnTo>
                    <a:pt x="1304" y="1150"/>
                  </a:lnTo>
                  <a:lnTo>
                    <a:pt x="1300" y="1171"/>
                  </a:lnTo>
                  <a:lnTo>
                    <a:pt x="1298" y="1191"/>
                  </a:lnTo>
                  <a:lnTo>
                    <a:pt x="1296" y="1211"/>
                  </a:lnTo>
                  <a:lnTo>
                    <a:pt x="1296" y="1232"/>
                  </a:lnTo>
                  <a:lnTo>
                    <a:pt x="1296" y="1251"/>
                  </a:lnTo>
                  <a:lnTo>
                    <a:pt x="1299" y="1270"/>
                  </a:lnTo>
                  <a:lnTo>
                    <a:pt x="1303" y="1289"/>
                  </a:lnTo>
                  <a:lnTo>
                    <a:pt x="1309" y="1306"/>
                  </a:lnTo>
                  <a:lnTo>
                    <a:pt x="1320" y="1324"/>
                  </a:lnTo>
                  <a:lnTo>
                    <a:pt x="1332" y="1341"/>
                  </a:lnTo>
                  <a:lnTo>
                    <a:pt x="1335" y="1349"/>
                  </a:lnTo>
                  <a:lnTo>
                    <a:pt x="1337" y="1357"/>
                  </a:lnTo>
                  <a:lnTo>
                    <a:pt x="1339" y="1366"/>
                  </a:lnTo>
                  <a:lnTo>
                    <a:pt x="1342" y="1375"/>
                  </a:lnTo>
                  <a:lnTo>
                    <a:pt x="1343" y="1386"/>
                  </a:lnTo>
                  <a:lnTo>
                    <a:pt x="1344" y="1395"/>
                  </a:lnTo>
                  <a:lnTo>
                    <a:pt x="1345" y="1405"/>
                  </a:lnTo>
                  <a:lnTo>
                    <a:pt x="1346" y="1415"/>
                  </a:lnTo>
                  <a:lnTo>
                    <a:pt x="1347" y="1426"/>
                  </a:lnTo>
                  <a:lnTo>
                    <a:pt x="1347" y="1435"/>
                  </a:lnTo>
                  <a:lnTo>
                    <a:pt x="1349" y="1445"/>
                  </a:lnTo>
                  <a:lnTo>
                    <a:pt x="1349" y="1456"/>
                  </a:lnTo>
                  <a:lnTo>
                    <a:pt x="1349" y="1466"/>
                  </a:lnTo>
                  <a:lnTo>
                    <a:pt x="1350" y="1476"/>
                  </a:lnTo>
                  <a:lnTo>
                    <a:pt x="1350" y="1485"/>
                  </a:lnTo>
                  <a:lnTo>
                    <a:pt x="1351" y="1496"/>
                  </a:lnTo>
                  <a:lnTo>
                    <a:pt x="1343" y="1496"/>
                  </a:lnTo>
                  <a:lnTo>
                    <a:pt x="1322" y="1498"/>
                  </a:lnTo>
                  <a:lnTo>
                    <a:pt x="1289" y="1500"/>
                  </a:lnTo>
                  <a:lnTo>
                    <a:pt x="1247" y="1504"/>
                  </a:lnTo>
                  <a:lnTo>
                    <a:pt x="1197" y="1507"/>
                  </a:lnTo>
                  <a:lnTo>
                    <a:pt x="1140" y="1512"/>
                  </a:lnTo>
                  <a:lnTo>
                    <a:pt x="1081" y="1518"/>
                  </a:lnTo>
                  <a:lnTo>
                    <a:pt x="1020" y="1522"/>
                  </a:lnTo>
                  <a:lnTo>
                    <a:pt x="958" y="1527"/>
                  </a:lnTo>
                  <a:lnTo>
                    <a:pt x="898" y="1533"/>
                  </a:lnTo>
                  <a:lnTo>
                    <a:pt x="841" y="1537"/>
                  </a:lnTo>
                  <a:lnTo>
                    <a:pt x="792" y="1541"/>
                  </a:lnTo>
                  <a:lnTo>
                    <a:pt x="750" y="1544"/>
                  </a:lnTo>
                  <a:lnTo>
                    <a:pt x="716" y="1546"/>
                  </a:lnTo>
                  <a:lnTo>
                    <a:pt x="695" y="1549"/>
                  </a:lnTo>
                  <a:lnTo>
                    <a:pt x="689" y="1550"/>
                  </a:lnTo>
                  <a:lnTo>
                    <a:pt x="681" y="1537"/>
                  </a:lnTo>
                  <a:lnTo>
                    <a:pt x="674" y="1526"/>
                  </a:lnTo>
                  <a:lnTo>
                    <a:pt x="668" y="1515"/>
                  </a:lnTo>
                  <a:lnTo>
                    <a:pt x="661" y="1506"/>
                  </a:lnTo>
                  <a:lnTo>
                    <a:pt x="655" y="1498"/>
                  </a:lnTo>
                  <a:lnTo>
                    <a:pt x="649" y="1490"/>
                  </a:lnTo>
                  <a:lnTo>
                    <a:pt x="643" y="1483"/>
                  </a:lnTo>
                  <a:lnTo>
                    <a:pt x="637" y="1477"/>
                  </a:lnTo>
                  <a:lnTo>
                    <a:pt x="630" y="1472"/>
                  </a:lnTo>
                  <a:lnTo>
                    <a:pt x="622" y="1466"/>
                  </a:lnTo>
                  <a:lnTo>
                    <a:pt x="614" y="1461"/>
                  </a:lnTo>
                  <a:lnTo>
                    <a:pt x="606" y="1457"/>
                  </a:lnTo>
                  <a:lnTo>
                    <a:pt x="597" y="1452"/>
                  </a:lnTo>
                  <a:lnTo>
                    <a:pt x="586" y="1448"/>
                  </a:lnTo>
                  <a:lnTo>
                    <a:pt x="576" y="1444"/>
                  </a:lnTo>
                  <a:lnTo>
                    <a:pt x="564" y="1441"/>
                  </a:lnTo>
                  <a:lnTo>
                    <a:pt x="562" y="1430"/>
                  </a:lnTo>
                  <a:lnTo>
                    <a:pt x="560" y="1420"/>
                  </a:lnTo>
                  <a:lnTo>
                    <a:pt x="558" y="1412"/>
                  </a:lnTo>
                  <a:lnTo>
                    <a:pt x="555" y="1403"/>
                  </a:lnTo>
                  <a:lnTo>
                    <a:pt x="552" y="1396"/>
                  </a:lnTo>
                  <a:lnTo>
                    <a:pt x="549" y="1388"/>
                  </a:lnTo>
                  <a:lnTo>
                    <a:pt x="547" y="1380"/>
                  </a:lnTo>
                  <a:lnTo>
                    <a:pt x="545" y="1373"/>
                  </a:lnTo>
                  <a:lnTo>
                    <a:pt x="544" y="1366"/>
                  </a:lnTo>
                  <a:lnTo>
                    <a:pt x="543" y="1358"/>
                  </a:lnTo>
                  <a:lnTo>
                    <a:pt x="541" y="1351"/>
                  </a:lnTo>
                  <a:lnTo>
                    <a:pt x="543" y="1343"/>
                  </a:lnTo>
                  <a:lnTo>
                    <a:pt x="544" y="1335"/>
                  </a:lnTo>
                  <a:lnTo>
                    <a:pt x="546" y="1326"/>
                  </a:lnTo>
                  <a:lnTo>
                    <a:pt x="549" y="1317"/>
                  </a:lnTo>
                  <a:lnTo>
                    <a:pt x="555" y="1307"/>
                  </a:lnTo>
                  <a:lnTo>
                    <a:pt x="554" y="1303"/>
                  </a:lnTo>
                  <a:lnTo>
                    <a:pt x="554" y="1298"/>
                  </a:lnTo>
                  <a:lnTo>
                    <a:pt x="553" y="1294"/>
                  </a:lnTo>
                  <a:lnTo>
                    <a:pt x="551" y="1289"/>
                  </a:lnTo>
                  <a:lnTo>
                    <a:pt x="549" y="1284"/>
                  </a:lnTo>
                  <a:lnTo>
                    <a:pt x="547" y="1281"/>
                  </a:lnTo>
                  <a:lnTo>
                    <a:pt x="545" y="1276"/>
                  </a:lnTo>
                  <a:lnTo>
                    <a:pt x="543" y="1272"/>
                  </a:lnTo>
                  <a:lnTo>
                    <a:pt x="540" y="1268"/>
                  </a:lnTo>
                  <a:lnTo>
                    <a:pt x="537" y="1264"/>
                  </a:lnTo>
                  <a:lnTo>
                    <a:pt x="535" y="1260"/>
                  </a:lnTo>
                  <a:lnTo>
                    <a:pt x="532" y="1257"/>
                  </a:lnTo>
                  <a:lnTo>
                    <a:pt x="529" y="1253"/>
                  </a:lnTo>
                  <a:lnTo>
                    <a:pt x="526" y="1250"/>
                  </a:lnTo>
                  <a:lnTo>
                    <a:pt x="524" y="1248"/>
                  </a:lnTo>
                  <a:lnTo>
                    <a:pt x="523" y="1245"/>
                  </a:lnTo>
                  <a:lnTo>
                    <a:pt x="513" y="1229"/>
                  </a:lnTo>
                  <a:lnTo>
                    <a:pt x="503" y="1212"/>
                  </a:lnTo>
                  <a:lnTo>
                    <a:pt x="495" y="1193"/>
                  </a:lnTo>
                  <a:lnTo>
                    <a:pt x="487" y="1174"/>
                  </a:lnTo>
                  <a:lnTo>
                    <a:pt x="478" y="1153"/>
                  </a:lnTo>
                  <a:lnTo>
                    <a:pt x="470" y="1134"/>
                  </a:lnTo>
                  <a:lnTo>
                    <a:pt x="461" y="1114"/>
                  </a:lnTo>
                  <a:lnTo>
                    <a:pt x="452" y="1096"/>
                  </a:lnTo>
                  <a:lnTo>
                    <a:pt x="441" y="1078"/>
                  </a:lnTo>
                  <a:lnTo>
                    <a:pt x="430" y="1062"/>
                  </a:lnTo>
                  <a:lnTo>
                    <a:pt x="417" y="1045"/>
                  </a:lnTo>
                  <a:lnTo>
                    <a:pt x="403" y="1033"/>
                  </a:lnTo>
                  <a:lnTo>
                    <a:pt x="387" y="1023"/>
                  </a:lnTo>
                  <a:lnTo>
                    <a:pt x="370" y="1014"/>
                  </a:lnTo>
                  <a:lnTo>
                    <a:pt x="351" y="1009"/>
                  </a:lnTo>
                  <a:lnTo>
                    <a:pt x="330" y="1008"/>
                  </a:lnTo>
                  <a:lnTo>
                    <a:pt x="324" y="1004"/>
                  </a:lnTo>
                  <a:lnTo>
                    <a:pt x="318" y="1001"/>
                  </a:lnTo>
                  <a:lnTo>
                    <a:pt x="315" y="997"/>
                  </a:lnTo>
                  <a:lnTo>
                    <a:pt x="311" y="993"/>
                  </a:lnTo>
                  <a:lnTo>
                    <a:pt x="309" y="989"/>
                  </a:lnTo>
                  <a:lnTo>
                    <a:pt x="307" y="985"/>
                  </a:lnTo>
                  <a:lnTo>
                    <a:pt x="306" y="980"/>
                  </a:lnTo>
                  <a:lnTo>
                    <a:pt x="305" y="975"/>
                  </a:lnTo>
                  <a:lnTo>
                    <a:pt x="303" y="971"/>
                  </a:lnTo>
                  <a:lnTo>
                    <a:pt x="302" y="965"/>
                  </a:lnTo>
                  <a:lnTo>
                    <a:pt x="301" y="960"/>
                  </a:lnTo>
                  <a:lnTo>
                    <a:pt x="300" y="956"/>
                  </a:lnTo>
                  <a:lnTo>
                    <a:pt x="299" y="952"/>
                  </a:lnTo>
                  <a:lnTo>
                    <a:pt x="298" y="948"/>
                  </a:lnTo>
                  <a:lnTo>
                    <a:pt x="295" y="944"/>
                  </a:lnTo>
                  <a:lnTo>
                    <a:pt x="293" y="941"/>
                  </a:lnTo>
                  <a:lnTo>
                    <a:pt x="287" y="937"/>
                  </a:lnTo>
                  <a:lnTo>
                    <a:pt x="282" y="934"/>
                  </a:lnTo>
                  <a:lnTo>
                    <a:pt x="276" y="929"/>
                  </a:lnTo>
                  <a:lnTo>
                    <a:pt x="270" y="926"/>
                  </a:lnTo>
                  <a:lnTo>
                    <a:pt x="264" y="921"/>
                  </a:lnTo>
                  <a:lnTo>
                    <a:pt x="259" y="917"/>
                  </a:lnTo>
                  <a:lnTo>
                    <a:pt x="253" y="913"/>
                  </a:lnTo>
                  <a:lnTo>
                    <a:pt x="246" y="910"/>
                  </a:lnTo>
                  <a:lnTo>
                    <a:pt x="240" y="906"/>
                  </a:lnTo>
                  <a:lnTo>
                    <a:pt x="233" y="904"/>
                  </a:lnTo>
                  <a:lnTo>
                    <a:pt x="226" y="902"/>
                  </a:lnTo>
                  <a:lnTo>
                    <a:pt x="219" y="900"/>
                  </a:lnTo>
                  <a:lnTo>
                    <a:pt x="213" y="900"/>
                  </a:lnTo>
                  <a:lnTo>
                    <a:pt x="206" y="900"/>
                  </a:lnTo>
                  <a:lnTo>
                    <a:pt x="198" y="901"/>
                  </a:lnTo>
                  <a:lnTo>
                    <a:pt x="191" y="903"/>
                  </a:lnTo>
                  <a:lnTo>
                    <a:pt x="186" y="893"/>
                  </a:lnTo>
                  <a:lnTo>
                    <a:pt x="180" y="883"/>
                  </a:lnTo>
                  <a:lnTo>
                    <a:pt x="174" y="877"/>
                  </a:lnTo>
                  <a:lnTo>
                    <a:pt x="165" y="872"/>
                  </a:lnTo>
                  <a:lnTo>
                    <a:pt x="156" y="867"/>
                  </a:lnTo>
                  <a:lnTo>
                    <a:pt x="147" y="864"/>
                  </a:lnTo>
                  <a:lnTo>
                    <a:pt x="137" y="862"/>
                  </a:lnTo>
                  <a:lnTo>
                    <a:pt x="128" y="858"/>
                  </a:lnTo>
                  <a:lnTo>
                    <a:pt x="117" y="856"/>
                  </a:lnTo>
                  <a:lnTo>
                    <a:pt x="108" y="852"/>
                  </a:lnTo>
                  <a:lnTo>
                    <a:pt x="99" y="848"/>
                  </a:lnTo>
                  <a:lnTo>
                    <a:pt x="90" y="843"/>
                  </a:lnTo>
                  <a:lnTo>
                    <a:pt x="83" y="838"/>
                  </a:lnTo>
                  <a:lnTo>
                    <a:pt x="76" y="830"/>
                  </a:lnTo>
                  <a:lnTo>
                    <a:pt x="70" y="820"/>
                  </a:lnTo>
                  <a:lnTo>
                    <a:pt x="67" y="809"/>
                  </a:lnTo>
                  <a:lnTo>
                    <a:pt x="64" y="793"/>
                  </a:lnTo>
                  <a:lnTo>
                    <a:pt x="61" y="778"/>
                  </a:lnTo>
                  <a:lnTo>
                    <a:pt x="57" y="763"/>
                  </a:lnTo>
                  <a:lnTo>
                    <a:pt x="54" y="748"/>
                  </a:lnTo>
                  <a:lnTo>
                    <a:pt x="49" y="733"/>
                  </a:lnTo>
                  <a:lnTo>
                    <a:pt x="45" y="719"/>
                  </a:lnTo>
                  <a:lnTo>
                    <a:pt x="41" y="704"/>
                  </a:lnTo>
                  <a:lnTo>
                    <a:pt x="38" y="690"/>
                  </a:lnTo>
                  <a:lnTo>
                    <a:pt x="34" y="677"/>
                  </a:lnTo>
                  <a:lnTo>
                    <a:pt x="33" y="663"/>
                  </a:lnTo>
                  <a:lnTo>
                    <a:pt x="32" y="649"/>
                  </a:lnTo>
                  <a:lnTo>
                    <a:pt x="33" y="635"/>
                  </a:lnTo>
                  <a:lnTo>
                    <a:pt x="36" y="622"/>
                  </a:lnTo>
                  <a:lnTo>
                    <a:pt x="40" y="607"/>
                  </a:lnTo>
                  <a:lnTo>
                    <a:pt x="47" y="593"/>
                  </a:lnTo>
                  <a:lnTo>
                    <a:pt x="56" y="579"/>
                  </a:lnTo>
                  <a:lnTo>
                    <a:pt x="54" y="572"/>
                  </a:lnTo>
                  <a:lnTo>
                    <a:pt x="52" y="566"/>
                  </a:lnTo>
                  <a:lnTo>
                    <a:pt x="50" y="561"/>
                  </a:lnTo>
                  <a:lnTo>
                    <a:pt x="48" y="555"/>
                  </a:lnTo>
                  <a:lnTo>
                    <a:pt x="46" y="549"/>
                  </a:lnTo>
                  <a:lnTo>
                    <a:pt x="44" y="543"/>
                  </a:lnTo>
                  <a:lnTo>
                    <a:pt x="40" y="539"/>
                  </a:lnTo>
                  <a:lnTo>
                    <a:pt x="38" y="534"/>
                  </a:lnTo>
                  <a:lnTo>
                    <a:pt x="34" y="530"/>
                  </a:lnTo>
                  <a:lnTo>
                    <a:pt x="31" y="525"/>
                  </a:lnTo>
                  <a:lnTo>
                    <a:pt x="27" y="520"/>
                  </a:lnTo>
                  <a:lnTo>
                    <a:pt x="23" y="516"/>
                  </a:lnTo>
                  <a:lnTo>
                    <a:pt x="18" y="512"/>
                  </a:lnTo>
                  <a:lnTo>
                    <a:pt x="14" y="508"/>
                  </a:lnTo>
                  <a:lnTo>
                    <a:pt x="8" y="504"/>
                  </a:lnTo>
                  <a:lnTo>
                    <a:pt x="3" y="501"/>
                  </a:lnTo>
                  <a:lnTo>
                    <a:pt x="0" y="488"/>
                  </a:lnTo>
                  <a:lnTo>
                    <a:pt x="0" y="476"/>
                  </a:lnTo>
                  <a:lnTo>
                    <a:pt x="0" y="464"/>
                  </a:lnTo>
                  <a:lnTo>
                    <a:pt x="2" y="454"/>
                  </a:lnTo>
                  <a:lnTo>
                    <a:pt x="4" y="442"/>
                  </a:lnTo>
                  <a:lnTo>
                    <a:pt x="9" y="432"/>
                  </a:lnTo>
                  <a:lnTo>
                    <a:pt x="14" y="423"/>
                  </a:lnTo>
                  <a:lnTo>
                    <a:pt x="21" y="414"/>
                  </a:lnTo>
                  <a:lnTo>
                    <a:pt x="26" y="404"/>
                  </a:lnTo>
                  <a:lnTo>
                    <a:pt x="34" y="395"/>
                  </a:lnTo>
                  <a:lnTo>
                    <a:pt x="42" y="387"/>
                  </a:lnTo>
                  <a:lnTo>
                    <a:pt x="50" y="378"/>
                  </a:lnTo>
                  <a:lnTo>
                    <a:pt x="59" y="370"/>
                  </a:lnTo>
                  <a:lnTo>
                    <a:pt x="68" y="363"/>
                  </a:lnTo>
                  <a:lnTo>
                    <a:pt x="77" y="355"/>
                  </a:lnTo>
                  <a:lnTo>
                    <a:pt x="86" y="348"/>
                  </a:lnTo>
                  <a:lnTo>
                    <a:pt x="86" y="338"/>
                  </a:lnTo>
                  <a:lnTo>
                    <a:pt x="87" y="329"/>
                  </a:lnTo>
                  <a:lnTo>
                    <a:pt x="88" y="318"/>
                  </a:lnTo>
                  <a:lnTo>
                    <a:pt x="90" y="309"/>
                  </a:lnTo>
                  <a:lnTo>
                    <a:pt x="91" y="299"/>
                  </a:lnTo>
                  <a:lnTo>
                    <a:pt x="93" y="290"/>
                  </a:lnTo>
                  <a:lnTo>
                    <a:pt x="94" y="279"/>
                  </a:lnTo>
                  <a:lnTo>
                    <a:pt x="96" y="270"/>
                  </a:lnTo>
                  <a:lnTo>
                    <a:pt x="96" y="260"/>
                  </a:lnTo>
                  <a:lnTo>
                    <a:pt x="98" y="250"/>
                  </a:lnTo>
                  <a:lnTo>
                    <a:pt x="98" y="241"/>
                  </a:lnTo>
                  <a:lnTo>
                    <a:pt x="96" y="232"/>
                  </a:lnTo>
                  <a:lnTo>
                    <a:pt x="94" y="223"/>
                  </a:lnTo>
                  <a:lnTo>
                    <a:pt x="92" y="214"/>
                  </a:lnTo>
                  <a:lnTo>
                    <a:pt x="87" y="206"/>
                  </a:lnTo>
                  <a:lnTo>
                    <a:pt x="83" y="198"/>
                  </a:lnTo>
                  <a:lnTo>
                    <a:pt x="79" y="186"/>
                  </a:lnTo>
                  <a:lnTo>
                    <a:pt x="78" y="176"/>
                  </a:lnTo>
                  <a:lnTo>
                    <a:pt x="78" y="167"/>
                  </a:lnTo>
                  <a:lnTo>
                    <a:pt x="79" y="159"/>
                  </a:lnTo>
                  <a:lnTo>
                    <a:pt x="82" y="151"/>
                  </a:lnTo>
                  <a:lnTo>
                    <a:pt x="85" y="144"/>
                  </a:lnTo>
                  <a:lnTo>
                    <a:pt x="90" y="137"/>
                  </a:lnTo>
                  <a:lnTo>
                    <a:pt x="94" y="130"/>
                  </a:lnTo>
                  <a:lnTo>
                    <a:pt x="100" y="124"/>
                  </a:lnTo>
                  <a:lnTo>
                    <a:pt x="107" y="118"/>
                  </a:lnTo>
                  <a:lnTo>
                    <a:pt x="115" y="113"/>
                  </a:lnTo>
                  <a:lnTo>
                    <a:pt x="122" y="107"/>
                  </a:lnTo>
                  <a:lnTo>
                    <a:pt x="131" y="101"/>
                  </a:lnTo>
                  <a:lnTo>
                    <a:pt x="139" y="97"/>
                  </a:lnTo>
                  <a:lnTo>
                    <a:pt x="148" y="91"/>
                  </a:lnTo>
                  <a:lnTo>
                    <a:pt x="157" y="85"/>
                  </a:lnTo>
                  <a:lnTo>
                    <a:pt x="175" y="91"/>
                  </a:lnTo>
                  <a:lnTo>
                    <a:pt x="193" y="95"/>
                  </a:lnTo>
                  <a:lnTo>
                    <a:pt x="210" y="98"/>
                  </a:lnTo>
                  <a:lnTo>
                    <a:pt x="228" y="98"/>
                  </a:lnTo>
                  <a:lnTo>
                    <a:pt x="245" y="95"/>
                  </a:lnTo>
                  <a:lnTo>
                    <a:pt x="261" y="92"/>
                  </a:lnTo>
                  <a:lnTo>
                    <a:pt x="278" y="86"/>
                  </a:lnTo>
                  <a:lnTo>
                    <a:pt x="294" y="80"/>
                  </a:lnTo>
                  <a:lnTo>
                    <a:pt x="310" y="72"/>
                  </a:lnTo>
                  <a:lnTo>
                    <a:pt x="326" y="64"/>
                  </a:lnTo>
                  <a:lnTo>
                    <a:pt x="341" y="54"/>
                  </a:lnTo>
                  <a:lnTo>
                    <a:pt x="357" y="44"/>
                  </a:lnTo>
                  <a:lnTo>
                    <a:pt x="372" y="33"/>
                  </a:lnTo>
                  <a:lnTo>
                    <a:pt x="387" y="22"/>
                  </a:lnTo>
                  <a:lnTo>
                    <a:pt x="402" y="10"/>
                  </a:lnTo>
                  <a:lnTo>
                    <a:pt x="417" y="0"/>
                  </a:lnTo>
                  <a:lnTo>
                    <a:pt x="420" y="0"/>
                  </a:lnTo>
                  <a:lnTo>
                    <a:pt x="422" y="1"/>
                  </a:lnTo>
                  <a:lnTo>
                    <a:pt x="425" y="2"/>
                  </a:lnTo>
                  <a:lnTo>
                    <a:pt x="428" y="2"/>
                  </a:lnTo>
                  <a:lnTo>
                    <a:pt x="431" y="3"/>
                  </a:lnTo>
                  <a:lnTo>
                    <a:pt x="433" y="3"/>
                  </a:lnTo>
                  <a:lnTo>
                    <a:pt x="437" y="3"/>
                  </a:lnTo>
                  <a:lnTo>
                    <a:pt x="439" y="3"/>
                  </a:lnTo>
                  <a:lnTo>
                    <a:pt x="443" y="3"/>
                  </a:lnTo>
                  <a:lnTo>
                    <a:pt x="446" y="5"/>
                  </a:lnTo>
                  <a:lnTo>
                    <a:pt x="448" y="5"/>
                  </a:lnTo>
                  <a:lnTo>
                    <a:pt x="452" y="5"/>
                  </a:lnTo>
                  <a:lnTo>
                    <a:pt x="455" y="5"/>
                  </a:lnTo>
                  <a:lnTo>
                    <a:pt x="457" y="5"/>
                  </a:lnTo>
                  <a:lnTo>
                    <a:pt x="461" y="5"/>
                  </a:lnTo>
                  <a:lnTo>
                    <a:pt x="464" y="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0" name="Freeform 48"/>
            <p:cNvSpPr>
              <a:spLocks/>
            </p:cNvSpPr>
            <p:nvPr/>
          </p:nvSpPr>
          <p:spPr bwMode="auto">
            <a:xfrm>
              <a:off x="3685" y="1942"/>
              <a:ext cx="275" cy="500"/>
            </a:xfrm>
            <a:custGeom>
              <a:avLst/>
              <a:gdLst>
                <a:gd name="T0" fmla="*/ 25 w 825"/>
                <a:gd name="T1" fmla="*/ 8 h 1499"/>
                <a:gd name="T2" fmla="*/ 29 w 825"/>
                <a:gd name="T3" fmla="*/ 26 h 1499"/>
                <a:gd name="T4" fmla="*/ 30 w 825"/>
                <a:gd name="T5" fmla="*/ 33 h 1499"/>
                <a:gd name="T6" fmla="*/ 30 w 825"/>
                <a:gd name="T7" fmla="*/ 34 h 1499"/>
                <a:gd name="T8" fmla="*/ 29 w 825"/>
                <a:gd name="T9" fmla="*/ 35 h 1499"/>
                <a:gd name="T10" fmla="*/ 30 w 825"/>
                <a:gd name="T11" fmla="*/ 36 h 1499"/>
                <a:gd name="T12" fmla="*/ 31 w 825"/>
                <a:gd name="T13" fmla="*/ 37 h 1499"/>
                <a:gd name="T14" fmla="*/ 30 w 825"/>
                <a:gd name="T15" fmla="*/ 38 h 1499"/>
                <a:gd name="T16" fmla="*/ 28 w 825"/>
                <a:gd name="T17" fmla="*/ 39 h 1499"/>
                <a:gd name="T18" fmla="*/ 26 w 825"/>
                <a:gd name="T19" fmla="*/ 39 h 1499"/>
                <a:gd name="T20" fmla="*/ 24 w 825"/>
                <a:gd name="T21" fmla="*/ 40 h 1499"/>
                <a:gd name="T22" fmla="*/ 25 w 825"/>
                <a:gd name="T23" fmla="*/ 41 h 1499"/>
                <a:gd name="T24" fmla="*/ 24 w 825"/>
                <a:gd name="T25" fmla="*/ 42 h 1499"/>
                <a:gd name="T26" fmla="*/ 24 w 825"/>
                <a:gd name="T27" fmla="*/ 44 h 1499"/>
                <a:gd name="T28" fmla="*/ 22 w 825"/>
                <a:gd name="T29" fmla="*/ 45 h 1499"/>
                <a:gd name="T30" fmla="*/ 22 w 825"/>
                <a:gd name="T31" fmla="*/ 47 h 1499"/>
                <a:gd name="T32" fmla="*/ 22 w 825"/>
                <a:gd name="T33" fmla="*/ 48 h 1499"/>
                <a:gd name="T34" fmla="*/ 21 w 825"/>
                <a:gd name="T35" fmla="*/ 49 h 1499"/>
                <a:gd name="T36" fmla="*/ 20 w 825"/>
                <a:gd name="T37" fmla="*/ 50 h 1499"/>
                <a:gd name="T38" fmla="*/ 18 w 825"/>
                <a:gd name="T39" fmla="*/ 49 h 1499"/>
                <a:gd name="T40" fmla="*/ 17 w 825"/>
                <a:gd name="T41" fmla="*/ 48 h 1499"/>
                <a:gd name="T42" fmla="*/ 15 w 825"/>
                <a:gd name="T43" fmla="*/ 50 h 1499"/>
                <a:gd name="T44" fmla="*/ 16 w 825"/>
                <a:gd name="T45" fmla="*/ 52 h 1499"/>
                <a:gd name="T46" fmla="*/ 15 w 825"/>
                <a:gd name="T47" fmla="*/ 52 h 1499"/>
                <a:gd name="T48" fmla="*/ 14 w 825"/>
                <a:gd name="T49" fmla="*/ 52 h 1499"/>
                <a:gd name="T50" fmla="*/ 12 w 825"/>
                <a:gd name="T51" fmla="*/ 52 h 1499"/>
                <a:gd name="T52" fmla="*/ 11 w 825"/>
                <a:gd name="T53" fmla="*/ 51 h 1499"/>
                <a:gd name="T54" fmla="*/ 11 w 825"/>
                <a:gd name="T55" fmla="*/ 52 h 1499"/>
                <a:gd name="T56" fmla="*/ 10 w 825"/>
                <a:gd name="T57" fmla="*/ 53 h 1499"/>
                <a:gd name="T58" fmla="*/ 8 w 825"/>
                <a:gd name="T59" fmla="*/ 54 h 1499"/>
                <a:gd name="T60" fmla="*/ 7 w 825"/>
                <a:gd name="T61" fmla="*/ 53 h 1499"/>
                <a:gd name="T62" fmla="*/ 6 w 825"/>
                <a:gd name="T63" fmla="*/ 53 h 1499"/>
                <a:gd name="T64" fmla="*/ 4 w 825"/>
                <a:gd name="T65" fmla="*/ 53 h 1499"/>
                <a:gd name="T66" fmla="*/ 2 w 825"/>
                <a:gd name="T67" fmla="*/ 54 h 1499"/>
                <a:gd name="T68" fmla="*/ 1 w 825"/>
                <a:gd name="T69" fmla="*/ 55 h 1499"/>
                <a:gd name="T70" fmla="*/ 0 w 825"/>
                <a:gd name="T71" fmla="*/ 55 h 1499"/>
                <a:gd name="T72" fmla="*/ 0 w 825"/>
                <a:gd name="T73" fmla="*/ 54 h 1499"/>
                <a:gd name="T74" fmla="*/ 0 w 825"/>
                <a:gd name="T75" fmla="*/ 53 h 1499"/>
                <a:gd name="T76" fmla="*/ 0 w 825"/>
                <a:gd name="T77" fmla="*/ 52 h 1499"/>
                <a:gd name="T78" fmla="*/ 0 w 825"/>
                <a:gd name="T79" fmla="*/ 50 h 1499"/>
                <a:gd name="T80" fmla="*/ 2 w 825"/>
                <a:gd name="T81" fmla="*/ 48 h 1499"/>
                <a:gd name="T82" fmla="*/ 3 w 825"/>
                <a:gd name="T83" fmla="*/ 46 h 1499"/>
                <a:gd name="T84" fmla="*/ 4 w 825"/>
                <a:gd name="T85" fmla="*/ 43 h 1499"/>
                <a:gd name="T86" fmla="*/ 4 w 825"/>
                <a:gd name="T87" fmla="*/ 40 h 1499"/>
                <a:gd name="T88" fmla="*/ 2 w 825"/>
                <a:gd name="T89" fmla="*/ 38 h 1499"/>
                <a:gd name="T90" fmla="*/ 3 w 825"/>
                <a:gd name="T91" fmla="*/ 34 h 1499"/>
                <a:gd name="T92" fmla="*/ 3 w 825"/>
                <a:gd name="T93" fmla="*/ 30 h 1499"/>
                <a:gd name="T94" fmla="*/ 2 w 825"/>
                <a:gd name="T95" fmla="*/ 26 h 1499"/>
                <a:gd name="T96" fmla="*/ 2 w 825"/>
                <a:gd name="T97" fmla="*/ 21 h 1499"/>
                <a:gd name="T98" fmla="*/ 1 w 825"/>
                <a:gd name="T99" fmla="*/ 12 h 1499"/>
                <a:gd name="T100" fmla="*/ 1 w 825"/>
                <a:gd name="T101" fmla="*/ 5 h 1499"/>
                <a:gd name="T102" fmla="*/ 4 w 825"/>
                <a:gd name="T103" fmla="*/ 4 h 1499"/>
                <a:gd name="T104" fmla="*/ 5 w 825"/>
                <a:gd name="T105" fmla="*/ 3 h 1499"/>
                <a:gd name="T106" fmla="*/ 9 w 825"/>
                <a:gd name="T107" fmla="*/ 2 h 1499"/>
                <a:gd name="T108" fmla="*/ 16 w 825"/>
                <a:gd name="T109" fmla="*/ 1 h 1499"/>
                <a:gd name="T110" fmla="*/ 23 w 825"/>
                <a:gd name="T111" fmla="*/ 0 h 14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825"/>
                <a:gd name="T169" fmla="*/ 0 h 1499"/>
                <a:gd name="T170" fmla="*/ 825 w 825"/>
                <a:gd name="T171" fmla="*/ 1499 h 149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825" h="1499">
                  <a:moveTo>
                    <a:pt x="652" y="0"/>
                  </a:moveTo>
                  <a:lnTo>
                    <a:pt x="653" y="9"/>
                  </a:lnTo>
                  <a:lnTo>
                    <a:pt x="658" y="37"/>
                  </a:lnTo>
                  <a:lnTo>
                    <a:pt x="666" y="82"/>
                  </a:lnTo>
                  <a:lnTo>
                    <a:pt x="676" y="140"/>
                  </a:lnTo>
                  <a:lnTo>
                    <a:pt x="688" y="207"/>
                  </a:lnTo>
                  <a:lnTo>
                    <a:pt x="701" y="284"/>
                  </a:lnTo>
                  <a:lnTo>
                    <a:pt x="714" y="365"/>
                  </a:lnTo>
                  <a:lnTo>
                    <a:pt x="729" y="450"/>
                  </a:lnTo>
                  <a:lnTo>
                    <a:pt x="744" y="534"/>
                  </a:lnTo>
                  <a:lnTo>
                    <a:pt x="758" y="614"/>
                  </a:lnTo>
                  <a:lnTo>
                    <a:pt x="771" y="691"/>
                  </a:lnTo>
                  <a:lnTo>
                    <a:pt x="782" y="759"/>
                  </a:lnTo>
                  <a:lnTo>
                    <a:pt x="793" y="816"/>
                  </a:lnTo>
                  <a:lnTo>
                    <a:pt x="801" y="861"/>
                  </a:lnTo>
                  <a:lnTo>
                    <a:pt x="805" y="890"/>
                  </a:lnTo>
                  <a:lnTo>
                    <a:pt x="808" y="900"/>
                  </a:lnTo>
                  <a:lnTo>
                    <a:pt x="809" y="903"/>
                  </a:lnTo>
                  <a:lnTo>
                    <a:pt x="810" y="906"/>
                  </a:lnTo>
                  <a:lnTo>
                    <a:pt x="810" y="908"/>
                  </a:lnTo>
                  <a:lnTo>
                    <a:pt x="809" y="911"/>
                  </a:lnTo>
                  <a:lnTo>
                    <a:pt x="809" y="914"/>
                  </a:lnTo>
                  <a:lnTo>
                    <a:pt x="806" y="916"/>
                  </a:lnTo>
                  <a:lnTo>
                    <a:pt x="805" y="920"/>
                  </a:lnTo>
                  <a:lnTo>
                    <a:pt x="803" y="922"/>
                  </a:lnTo>
                  <a:lnTo>
                    <a:pt x="801" y="925"/>
                  </a:lnTo>
                  <a:lnTo>
                    <a:pt x="798" y="929"/>
                  </a:lnTo>
                  <a:lnTo>
                    <a:pt x="797" y="932"/>
                  </a:lnTo>
                  <a:lnTo>
                    <a:pt x="795" y="936"/>
                  </a:lnTo>
                  <a:lnTo>
                    <a:pt x="794" y="939"/>
                  </a:lnTo>
                  <a:lnTo>
                    <a:pt x="793" y="943"/>
                  </a:lnTo>
                  <a:lnTo>
                    <a:pt x="791" y="947"/>
                  </a:lnTo>
                  <a:lnTo>
                    <a:pt x="793" y="952"/>
                  </a:lnTo>
                  <a:lnTo>
                    <a:pt x="796" y="955"/>
                  </a:lnTo>
                  <a:lnTo>
                    <a:pt x="799" y="959"/>
                  </a:lnTo>
                  <a:lnTo>
                    <a:pt x="804" y="963"/>
                  </a:lnTo>
                  <a:lnTo>
                    <a:pt x="809" y="968"/>
                  </a:lnTo>
                  <a:lnTo>
                    <a:pt x="812" y="974"/>
                  </a:lnTo>
                  <a:lnTo>
                    <a:pt x="816" y="978"/>
                  </a:lnTo>
                  <a:lnTo>
                    <a:pt x="819" y="983"/>
                  </a:lnTo>
                  <a:lnTo>
                    <a:pt x="822" y="989"/>
                  </a:lnTo>
                  <a:lnTo>
                    <a:pt x="824" y="994"/>
                  </a:lnTo>
                  <a:lnTo>
                    <a:pt x="825" y="999"/>
                  </a:lnTo>
                  <a:lnTo>
                    <a:pt x="825" y="1005"/>
                  </a:lnTo>
                  <a:lnTo>
                    <a:pt x="825" y="1009"/>
                  </a:lnTo>
                  <a:lnTo>
                    <a:pt x="822" y="1015"/>
                  </a:lnTo>
                  <a:lnTo>
                    <a:pt x="819" y="1020"/>
                  </a:lnTo>
                  <a:lnTo>
                    <a:pt x="813" y="1024"/>
                  </a:lnTo>
                  <a:lnTo>
                    <a:pt x="808" y="1030"/>
                  </a:lnTo>
                  <a:lnTo>
                    <a:pt x="798" y="1035"/>
                  </a:lnTo>
                  <a:lnTo>
                    <a:pt x="790" y="1038"/>
                  </a:lnTo>
                  <a:lnTo>
                    <a:pt x="781" y="1042"/>
                  </a:lnTo>
                  <a:lnTo>
                    <a:pt x="772" y="1045"/>
                  </a:lnTo>
                  <a:lnTo>
                    <a:pt x="762" y="1046"/>
                  </a:lnTo>
                  <a:lnTo>
                    <a:pt x="751" y="1048"/>
                  </a:lnTo>
                  <a:lnTo>
                    <a:pt x="741" y="1050"/>
                  </a:lnTo>
                  <a:lnTo>
                    <a:pt x="731" y="1051"/>
                  </a:lnTo>
                  <a:lnTo>
                    <a:pt x="720" y="1052"/>
                  </a:lnTo>
                  <a:lnTo>
                    <a:pt x="710" y="1054"/>
                  </a:lnTo>
                  <a:lnTo>
                    <a:pt x="701" y="1055"/>
                  </a:lnTo>
                  <a:lnTo>
                    <a:pt x="690" y="1058"/>
                  </a:lnTo>
                  <a:lnTo>
                    <a:pt x="681" y="1061"/>
                  </a:lnTo>
                  <a:lnTo>
                    <a:pt x="673" y="1064"/>
                  </a:lnTo>
                  <a:lnTo>
                    <a:pt x="665" y="1069"/>
                  </a:lnTo>
                  <a:lnTo>
                    <a:pt x="658" y="1075"/>
                  </a:lnTo>
                  <a:lnTo>
                    <a:pt x="660" y="1081"/>
                  </a:lnTo>
                  <a:lnTo>
                    <a:pt x="663" y="1086"/>
                  </a:lnTo>
                  <a:lnTo>
                    <a:pt x="665" y="1092"/>
                  </a:lnTo>
                  <a:lnTo>
                    <a:pt x="665" y="1098"/>
                  </a:lnTo>
                  <a:lnTo>
                    <a:pt x="666" y="1104"/>
                  </a:lnTo>
                  <a:lnTo>
                    <a:pt x="665" y="1109"/>
                  </a:lnTo>
                  <a:lnTo>
                    <a:pt x="665" y="1115"/>
                  </a:lnTo>
                  <a:lnTo>
                    <a:pt x="664" y="1120"/>
                  </a:lnTo>
                  <a:lnTo>
                    <a:pt x="662" y="1125"/>
                  </a:lnTo>
                  <a:lnTo>
                    <a:pt x="660" y="1130"/>
                  </a:lnTo>
                  <a:lnTo>
                    <a:pt x="658" y="1136"/>
                  </a:lnTo>
                  <a:lnTo>
                    <a:pt x="657" y="1141"/>
                  </a:lnTo>
                  <a:lnTo>
                    <a:pt x="655" y="1146"/>
                  </a:lnTo>
                  <a:lnTo>
                    <a:pt x="652" y="1152"/>
                  </a:lnTo>
                  <a:lnTo>
                    <a:pt x="651" y="1158"/>
                  </a:lnTo>
                  <a:lnTo>
                    <a:pt x="650" y="1164"/>
                  </a:lnTo>
                  <a:lnTo>
                    <a:pt x="647" y="1172"/>
                  </a:lnTo>
                  <a:lnTo>
                    <a:pt x="643" y="1181"/>
                  </a:lnTo>
                  <a:lnTo>
                    <a:pt x="639" y="1187"/>
                  </a:lnTo>
                  <a:lnTo>
                    <a:pt x="633" y="1193"/>
                  </a:lnTo>
                  <a:lnTo>
                    <a:pt x="628" y="1198"/>
                  </a:lnTo>
                  <a:lnTo>
                    <a:pt x="622" y="1202"/>
                  </a:lnTo>
                  <a:lnTo>
                    <a:pt x="617" y="1207"/>
                  </a:lnTo>
                  <a:lnTo>
                    <a:pt x="612" y="1212"/>
                  </a:lnTo>
                  <a:lnTo>
                    <a:pt x="607" y="1216"/>
                  </a:lnTo>
                  <a:lnTo>
                    <a:pt x="603" y="1222"/>
                  </a:lnTo>
                  <a:lnTo>
                    <a:pt x="599" y="1228"/>
                  </a:lnTo>
                  <a:lnTo>
                    <a:pt x="597" y="1235"/>
                  </a:lnTo>
                  <a:lnTo>
                    <a:pt x="596" y="1243"/>
                  </a:lnTo>
                  <a:lnTo>
                    <a:pt x="596" y="1252"/>
                  </a:lnTo>
                  <a:lnTo>
                    <a:pt x="598" y="1262"/>
                  </a:lnTo>
                  <a:lnTo>
                    <a:pt x="602" y="1276"/>
                  </a:lnTo>
                  <a:lnTo>
                    <a:pt x="597" y="1278"/>
                  </a:lnTo>
                  <a:lnTo>
                    <a:pt x="595" y="1282"/>
                  </a:lnTo>
                  <a:lnTo>
                    <a:pt x="591" y="1286"/>
                  </a:lnTo>
                  <a:lnTo>
                    <a:pt x="588" y="1291"/>
                  </a:lnTo>
                  <a:lnTo>
                    <a:pt x="586" y="1297"/>
                  </a:lnTo>
                  <a:lnTo>
                    <a:pt x="582" y="1302"/>
                  </a:lnTo>
                  <a:lnTo>
                    <a:pt x="580" y="1309"/>
                  </a:lnTo>
                  <a:lnTo>
                    <a:pt x="576" y="1315"/>
                  </a:lnTo>
                  <a:lnTo>
                    <a:pt x="573" y="1321"/>
                  </a:lnTo>
                  <a:lnTo>
                    <a:pt x="570" y="1326"/>
                  </a:lnTo>
                  <a:lnTo>
                    <a:pt x="565" y="1332"/>
                  </a:lnTo>
                  <a:lnTo>
                    <a:pt x="562" y="1337"/>
                  </a:lnTo>
                  <a:lnTo>
                    <a:pt x="556" y="1340"/>
                  </a:lnTo>
                  <a:lnTo>
                    <a:pt x="551" y="1343"/>
                  </a:lnTo>
                  <a:lnTo>
                    <a:pt x="544" y="1344"/>
                  </a:lnTo>
                  <a:lnTo>
                    <a:pt x="539" y="1344"/>
                  </a:lnTo>
                  <a:lnTo>
                    <a:pt x="528" y="1346"/>
                  </a:lnTo>
                  <a:lnTo>
                    <a:pt x="519" y="1345"/>
                  </a:lnTo>
                  <a:lnTo>
                    <a:pt x="511" y="1341"/>
                  </a:lnTo>
                  <a:lnTo>
                    <a:pt x="503" y="1337"/>
                  </a:lnTo>
                  <a:lnTo>
                    <a:pt x="496" y="1331"/>
                  </a:lnTo>
                  <a:lnTo>
                    <a:pt x="488" y="1324"/>
                  </a:lnTo>
                  <a:lnTo>
                    <a:pt x="482" y="1317"/>
                  </a:lnTo>
                  <a:lnTo>
                    <a:pt x="475" y="1310"/>
                  </a:lnTo>
                  <a:lnTo>
                    <a:pt x="470" y="1305"/>
                  </a:lnTo>
                  <a:lnTo>
                    <a:pt x="465" y="1300"/>
                  </a:lnTo>
                  <a:lnTo>
                    <a:pt x="460" y="1299"/>
                  </a:lnTo>
                  <a:lnTo>
                    <a:pt x="456" y="1299"/>
                  </a:lnTo>
                  <a:lnTo>
                    <a:pt x="451" y="1303"/>
                  </a:lnTo>
                  <a:lnTo>
                    <a:pt x="448" y="1311"/>
                  </a:lnTo>
                  <a:lnTo>
                    <a:pt x="445" y="1323"/>
                  </a:lnTo>
                  <a:lnTo>
                    <a:pt x="443" y="1341"/>
                  </a:lnTo>
                  <a:lnTo>
                    <a:pt x="429" y="1344"/>
                  </a:lnTo>
                  <a:lnTo>
                    <a:pt x="420" y="1348"/>
                  </a:lnTo>
                  <a:lnTo>
                    <a:pt x="415" y="1354"/>
                  </a:lnTo>
                  <a:lnTo>
                    <a:pt x="413" y="1360"/>
                  </a:lnTo>
                  <a:lnTo>
                    <a:pt x="413" y="1368"/>
                  </a:lnTo>
                  <a:lnTo>
                    <a:pt x="415" y="1375"/>
                  </a:lnTo>
                  <a:lnTo>
                    <a:pt x="419" y="1383"/>
                  </a:lnTo>
                  <a:lnTo>
                    <a:pt x="422" y="1391"/>
                  </a:lnTo>
                  <a:lnTo>
                    <a:pt x="426" y="1398"/>
                  </a:lnTo>
                  <a:lnTo>
                    <a:pt x="428" y="1403"/>
                  </a:lnTo>
                  <a:lnTo>
                    <a:pt x="429" y="1408"/>
                  </a:lnTo>
                  <a:lnTo>
                    <a:pt x="428" y="1413"/>
                  </a:lnTo>
                  <a:lnTo>
                    <a:pt x="424" y="1414"/>
                  </a:lnTo>
                  <a:lnTo>
                    <a:pt x="417" y="1414"/>
                  </a:lnTo>
                  <a:lnTo>
                    <a:pt x="404" y="1411"/>
                  </a:lnTo>
                  <a:lnTo>
                    <a:pt x="388" y="1407"/>
                  </a:lnTo>
                  <a:lnTo>
                    <a:pt x="387" y="1403"/>
                  </a:lnTo>
                  <a:lnTo>
                    <a:pt x="384" y="1402"/>
                  </a:lnTo>
                  <a:lnTo>
                    <a:pt x="381" y="1400"/>
                  </a:lnTo>
                  <a:lnTo>
                    <a:pt x="376" y="1399"/>
                  </a:lnTo>
                  <a:lnTo>
                    <a:pt x="371" y="1398"/>
                  </a:lnTo>
                  <a:lnTo>
                    <a:pt x="365" y="1397"/>
                  </a:lnTo>
                  <a:lnTo>
                    <a:pt x="359" y="1395"/>
                  </a:lnTo>
                  <a:lnTo>
                    <a:pt x="353" y="1394"/>
                  </a:lnTo>
                  <a:lnTo>
                    <a:pt x="347" y="1393"/>
                  </a:lnTo>
                  <a:lnTo>
                    <a:pt x="341" y="1392"/>
                  </a:lnTo>
                  <a:lnTo>
                    <a:pt x="334" y="1391"/>
                  </a:lnTo>
                  <a:lnTo>
                    <a:pt x="329" y="1391"/>
                  </a:lnTo>
                  <a:lnTo>
                    <a:pt x="324" y="1390"/>
                  </a:lnTo>
                  <a:lnTo>
                    <a:pt x="319" y="1387"/>
                  </a:lnTo>
                  <a:lnTo>
                    <a:pt x="317" y="1386"/>
                  </a:lnTo>
                  <a:lnTo>
                    <a:pt x="314" y="1385"/>
                  </a:lnTo>
                  <a:lnTo>
                    <a:pt x="307" y="1387"/>
                  </a:lnTo>
                  <a:lnTo>
                    <a:pt x="302" y="1391"/>
                  </a:lnTo>
                  <a:lnTo>
                    <a:pt x="298" y="1395"/>
                  </a:lnTo>
                  <a:lnTo>
                    <a:pt x="296" y="1400"/>
                  </a:lnTo>
                  <a:lnTo>
                    <a:pt x="294" y="1405"/>
                  </a:lnTo>
                  <a:lnTo>
                    <a:pt x="292" y="1409"/>
                  </a:lnTo>
                  <a:lnTo>
                    <a:pt x="291" y="1415"/>
                  </a:lnTo>
                  <a:lnTo>
                    <a:pt x="290" y="1419"/>
                  </a:lnTo>
                  <a:lnTo>
                    <a:pt x="289" y="1425"/>
                  </a:lnTo>
                  <a:lnTo>
                    <a:pt x="288" y="1430"/>
                  </a:lnTo>
                  <a:lnTo>
                    <a:pt x="286" y="1434"/>
                  </a:lnTo>
                  <a:lnTo>
                    <a:pt x="282" y="1438"/>
                  </a:lnTo>
                  <a:lnTo>
                    <a:pt x="278" y="1440"/>
                  </a:lnTo>
                  <a:lnTo>
                    <a:pt x="272" y="1442"/>
                  </a:lnTo>
                  <a:lnTo>
                    <a:pt x="265" y="1444"/>
                  </a:lnTo>
                  <a:lnTo>
                    <a:pt x="257" y="1445"/>
                  </a:lnTo>
                  <a:lnTo>
                    <a:pt x="245" y="1446"/>
                  </a:lnTo>
                  <a:lnTo>
                    <a:pt x="236" y="1446"/>
                  </a:lnTo>
                  <a:lnTo>
                    <a:pt x="228" y="1446"/>
                  </a:lnTo>
                  <a:lnTo>
                    <a:pt x="222" y="1444"/>
                  </a:lnTo>
                  <a:lnTo>
                    <a:pt x="217" y="1440"/>
                  </a:lnTo>
                  <a:lnTo>
                    <a:pt x="212" y="1437"/>
                  </a:lnTo>
                  <a:lnTo>
                    <a:pt x="207" y="1433"/>
                  </a:lnTo>
                  <a:lnTo>
                    <a:pt x="203" y="1430"/>
                  </a:lnTo>
                  <a:lnTo>
                    <a:pt x="199" y="1426"/>
                  </a:lnTo>
                  <a:lnTo>
                    <a:pt x="195" y="1424"/>
                  </a:lnTo>
                  <a:lnTo>
                    <a:pt x="191" y="1422"/>
                  </a:lnTo>
                  <a:lnTo>
                    <a:pt x="186" y="1422"/>
                  </a:lnTo>
                  <a:lnTo>
                    <a:pt x="180" y="1423"/>
                  </a:lnTo>
                  <a:lnTo>
                    <a:pt x="174" y="1425"/>
                  </a:lnTo>
                  <a:lnTo>
                    <a:pt x="166" y="1430"/>
                  </a:lnTo>
                  <a:lnTo>
                    <a:pt x="157" y="1437"/>
                  </a:lnTo>
                  <a:lnTo>
                    <a:pt x="150" y="1436"/>
                  </a:lnTo>
                  <a:lnTo>
                    <a:pt x="142" y="1436"/>
                  </a:lnTo>
                  <a:lnTo>
                    <a:pt x="133" y="1436"/>
                  </a:lnTo>
                  <a:lnTo>
                    <a:pt x="123" y="1437"/>
                  </a:lnTo>
                  <a:lnTo>
                    <a:pt x="113" y="1439"/>
                  </a:lnTo>
                  <a:lnTo>
                    <a:pt x="103" y="1441"/>
                  </a:lnTo>
                  <a:lnTo>
                    <a:pt x="92" y="1444"/>
                  </a:lnTo>
                  <a:lnTo>
                    <a:pt x="82" y="1448"/>
                  </a:lnTo>
                  <a:lnTo>
                    <a:pt x="72" y="1452"/>
                  </a:lnTo>
                  <a:lnTo>
                    <a:pt x="61" y="1457"/>
                  </a:lnTo>
                  <a:lnTo>
                    <a:pt x="52" y="1462"/>
                  </a:lnTo>
                  <a:lnTo>
                    <a:pt x="43" y="1468"/>
                  </a:lnTo>
                  <a:lnTo>
                    <a:pt x="36" y="1475"/>
                  </a:lnTo>
                  <a:lnTo>
                    <a:pt x="29" y="1482"/>
                  </a:lnTo>
                  <a:lnTo>
                    <a:pt x="25" y="1490"/>
                  </a:lnTo>
                  <a:lnTo>
                    <a:pt x="21" y="1499"/>
                  </a:lnTo>
                  <a:lnTo>
                    <a:pt x="20" y="1495"/>
                  </a:lnTo>
                  <a:lnTo>
                    <a:pt x="18" y="1492"/>
                  </a:lnTo>
                  <a:lnTo>
                    <a:pt x="17" y="1488"/>
                  </a:lnTo>
                  <a:lnTo>
                    <a:pt x="15" y="1486"/>
                  </a:lnTo>
                  <a:lnTo>
                    <a:pt x="13" y="1483"/>
                  </a:lnTo>
                  <a:lnTo>
                    <a:pt x="11" y="1480"/>
                  </a:lnTo>
                  <a:lnTo>
                    <a:pt x="10" y="1477"/>
                  </a:lnTo>
                  <a:lnTo>
                    <a:pt x="7" y="1475"/>
                  </a:lnTo>
                  <a:lnTo>
                    <a:pt x="5" y="1471"/>
                  </a:lnTo>
                  <a:lnTo>
                    <a:pt x="4" y="1469"/>
                  </a:lnTo>
                  <a:lnTo>
                    <a:pt x="3" y="1467"/>
                  </a:lnTo>
                  <a:lnTo>
                    <a:pt x="2" y="1464"/>
                  </a:lnTo>
                  <a:lnTo>
                    <a:pt x="0" y="1461"/>
                  </a:lnTo>
                  <a:lnTo>
                    <a:pt x="0" y="1459"/>
                  </a:lnTo>
                  <a:lnTo>
                    <a:pt x="0" y="1456"/>
                  </a:lnTo>
                  <a:lnTo>
                    <a:pt x="2" y="1455"/>
                  </a:lnTo>
                  <a:lnTo>
                    <a:pt x="5" y="1448"/>
                  </a:lnTo>
                  <a:lnTo>
                    <a:pt x="9" y="1441"/>
                  </a:lnTo>
                  <a:lnTo>
                    <a:pt x="11" y="1434"/>
                  </a:lnTo>
                  <a:lnTo>
                    <a:pt x="12" y="1429"/>
                  </a:lnTo>
                  <a:lnTo>
                    <a:pt x="12" y="1422"/>
                  </a:lnTo>
                  <a:lnTo>
                    <a:pt x="12" y="1415"/>
                  </a:lnTo>
                  <a:lnTo>
                    <a:pt x="11" y="1408"/>
                  </a:lnTo>
                  <a:lnTo>
                    <a:pt x="10" y="1401"/>
                  </a:lnTo>
                  <a:lnTo>
                    <a:pt x="9" y="1394"/>
                  </a:lnTo>
                  <a:lnTo>
                    <a:pt x="7" y="1387"/>
                  </a:lnTo>
                  <a:lnTo>
                    <a:pt x="5" y="1380"/>
                  </a:lnTo>
                  <a:lnTo>
                    <a:pt x="4" y="1374"/>
                  </a:lnTo>
                  <a:lnTo>
                    <a:pt x="4" y="1365"/>
                  </a:lnTo>
                  <a:lnTo>
                    <a:pt x="3" y="1359"/>
                  </a:lnTo>
                  <a:lnTo>
                    <a:pt x="4" y="1351"/>
                  </a:lnTo>
                  <a:lnTo>
                    <a:pt x="5" y="1344"/>
                  </a:lnTo>
                  <a:lnTo>
                    <a:pt x="19" y="1334"/>
                  </a:lnTo>
                  <a:lnTo>
                    <a:pt x="30" y="1325"/>
                  </a:lnTo>
                  <a:lnTo>
                    <a:pt x="40" y="1316"/>
                  </a:lnTo>
                  <a:lnTo>
                    <a:pt x="46" y="1306"/>
                  </a:lnTo>
                  <a:lnTo>
                    <a:pt x="52" y="1295"/>
                  </a:lnTo>
                  <a:lnTo>
                    <a:pt x="57" y="1285"/>
                  </a:lnTo>
                  <a:lnTo>
                    <a:pt x="59" y="1274"/>
                  </a:lnTo>
                  <a:lnTo>
                    <a:pt x="63" y="1262"/>
                  </a:lnTo>
                  <a:lnTo>
                    <a:pt x="65" y="1251"/>
                  </a:lnTo>
                  <a:lnTo>
                    <a:pt x="68" y="1239"/>
                  </a:lnTo>
                  <a:lnTo>
                    <a:pt x="72" y="1228"/>
                  </a:lnTo>
                  <a:lnTo>
                    <a:pt x="75" y="1216"/>
                  </a:lnTo>
                  <a:lnTo>
                    <a:pt x="81" y="1205"/>
                  </a:lnTo>
                  <a:lnTo>
                    <a:pt x="88" y="1193"/>
                  </a:lnTo>
                  <a:lnTo>
                    <a:pt x="97" y="1182"/>
                  </a:lnTo>
                  <a:lnTo>
                    <a:pt x="110" y="1170"/>
                  </a:lnTo>
                  <a:lnTo>
                    <a:pt x="112" y="1155"/>
                  </a:lnTo>
                  <a:lnTo>
                    <a:pt x="113" y="1141"/>
                  </a:lnTo>
                  <a:lnTo>
                    <a:pt x="112" y="1129"/>
                  </a:lnTo>
                  <a:lnTo>
                    <a:pt x="110" y="1116"/>
                  </a:lnTo>
                  <a:lnTo>
                    <a:pt x="105" y="1105"/>
                  </a:lnTo>
                  <a:lnTo>
                    <a:pt x="100" y="1092"/>
                  </a:lnTo>
                  <a:lnTo>
                    <a:pt x="96" y="1082"/>
                  </a:lnTo>
                  <a:lnTo>
                    <a:pt x="90" y="1070"/>
                  </a:lnTo>
                  <a:lnTo>
                    <a:pt x="83" y="1059"/>
                  </a:lnTo>
                  <a:lnTo>
                    <a:pt x="77" y="1047"/>
                  </a:lnTo>
                  <a:lnTo>
                    <a:pt x="73" y="1037"/>
                  </a:lnTo>
                  <a:lnTo>
                    <a:pt x="68" y="1024"/>
                  </a:lnTo>
                  <a:lnTo>
                    <a:pt x="64" y="1013"/>
                  </a:lnTo>
                  <a:lnTo>
                    <a:pt x="61" y="1000"/>
                  </a:lnTo>
                  <a:lnTo>
                    <a:pt x="60" y="988"/>
                  </a:lnTo>
                  <a:lnTo>
                    <a:pt x="61" y="974"/>
                  </a:lnTo>
                  <a:lnTo>
                    <a:pt x="69" y="958"/>
                  </a:lnTo>
                  <a:lnTo>
                    <a:pt x="75" y="942"/>
                  </a:lnTo>
                  <a:lnTo>
                    <a:pt x="80" y="924"/>
                  </a:lnTo>
                  <a:lnTo>
                    <a:pt x="82" y="907"/>
                  </a:lnTo>
                  <a:lnTo>
                    <a:pt x="83" y="889"/>
                  </a:lnTo>
                  <a:lnTo>
                    <a:pt x="82" y="870"/>
                  </a:lnTo>
                  <a:lnTo>
                    <a:pt x="81" y="851"/>
                  </a:lnTo>
                  <a:lnTo>
                    <a:pt x="79" y="832"/>
                  </a:lnTo>
                  <a:lnTo>
                    <a:pt x="76" y="813"/>
                  </a:lnTo>
                  <a:lnTo>
                    <a:pt x="73" y="792"/>
                  </a:lnTo>
                  <a:lnTo>
                    <a:pt x="69" y="773"/>
                  </a:lnTo>
                  <a:lnTo>
                    <a:pt x="67" y="752"/>
                  </a:lnTo>
                  <a:lnTo>
                    <a:pt x="65" y="732"/>
                  </a:lnTo>
                  <a:lnTo>
                    <a:pt x="63" y="712"/>
                  </a:lnTo>
                  <a:lnTo>
                    <a:pt x="61" y="691"/>
                  </a:lnTo>
                  <a:lnTo>
                    <a:pt x="61" y="672"/>
                  </a:lnTo>
                  <a:lnTo>
                    <a:pt x="60" y="667"/>
                  </a:lnTo>
                  <a:lnTo>
                    <a:pt x="59" y="654"/>
                  </a:lnTo>
                  <a:lnTo>
                    <a:pt x="57" y="636"/>
                  </a:lnTo>
                  <a:lnTo>
                    <a:pt x="54" y="611"/>
                  </a:lnTo>
                  <a:lnTo>
                    <a:pt x="51" y="580"/>
                  </a:lnTo>
                  <a:lnTo>
                    <a:pt x="48" y="545"/>
                  </a:lnTo>
                  <a:lnTo>
                    <a:pt x="43" y="506"/>
                  </a:lnTo>
                  <a:lnTo>
                    <a:pt x="40" y="466"/>
                  </a:lnTo>
                  <a:lnTo>
                    <a:pt x="35" y="422"/>
                  </a:lnTo>
                  <a:lnTo>
                    <a:pt x="29" y="379"/>
                  </a:lnTo>
                  <a:lnTo>
                    <a:pt x="25" y="334"/>
                  </a:lnTo>
                  <a:lnTo>
                    <a:pt x="20" y="291"/>
                  </a:lnTo>
                  <a:lnTo>
                    <a:pt x="14" y="249"/>
                  </a:lnTo>
                  <a:lnTo>
                    <a:pt x="10" y="210"/>
                  </a:lnTo>
                  <a:lnTo>
                    <a:pt x="5" y="174"/>
                  </a:lnTo>
                  <a:lnTo>
                    <a:pt x="2" y="143"/>
                  </a:lnTo>
                  <a:lnTo>
                    <a:pt x="17" y="143"/>
                  </a:lnTo>
                  <a:lnTo>
                    <a:pt x="30" y="141"/>
                  </a:lnTo>
                  <a:lnTo>
                    <a:pt x="45" y="137"/>
                  </a:lnTo>
                  <a:lnTo>
                    <a:pt x="58" y="134"/>
                  </a:lnTo>
                  <a:lnTo>
                    <a:pt x="72" y="128"/>
                  </a:lnTo>
                  <a:lnTo>
                    <a:pt x="83" y="121"/>
                  </a:lnTo>
                  <a:lnTo>
                    <a:pt x="95" y="116"/>
                  </a:lnTo>
                  <a:lnTo>
                    <a:pt x="105" y="107"/>
                  </a:lnTo>
                  <a:lnTo>
                    <a:pt x="114" y="101"/>
                  </a:lnTo>
                  <a:lnTo>
                    <a:pt x="123" y="94"/>
                  </a:lnTo>
                  <a:lnTo>
                    <a:pt x="130" y="87"/>
                  </a:lnTo>
                  <a:lnTo>
                    <a:pt x="136" y="81"/>
                  </a:lnTo>
                  <a:lnTo>
                    <a:pt x="142" y="76"/>
                  </a:lnTo>
                  <a:lnTo>
                    <a:pt x="145" y="72"/>
                  </a:lnTo>
                  <a:lnTo>
                    <a:pt x="148" y="70"/>
                  </a:lnTo>
                  <a:lnTo>
                    <a:pt x="149" y="70"/>
                  </a:lnTo>
                  <a:lnTo>
                    <a:pt x="176" y="66"/>
                  </a:lnTo>
                  <a:lnTo>
                    <a:pt x="207" y="63"/>
                  </a:lnTo>
                  <a:lnTo>
                    <a:pt x="238" y="59"/>
                  </a:lnTo>
                  <a:lnTo>
                    <a:pt x="272" y="56"/>
                  </a:lnTo>
                  <a:lnTo>
                    <a:pt x="305" y="51"/>
                  </a:lnTo>
                  <a:lnTo>
                    <a:pt x="340" y="48"/>
                  </a:lnTo>
                  <a:lnTo>
                    <a:pt x="375" y="43"/>
                  </a:lnTo>
                  <a:lnTo>
                    <a:pt x="410" y="39"/>
                  </a:lnTo>
                  <a:lnTo>
                    <a:pt x="444" y="34"/>
                  </a:lnTo>
                  <a:lnTo>
                    <a:pt x="478" y="29"/>
                  </a:lnTo>
                  <a:lnTo>
                    <a:pt x="511" y="25"/>
                  </a:lnTo>
                  <a:lnTo>
                    <a:pt x="542" y="19"/>
                  </a:lnTo>
                  <a:lnTo>
                    <a:pt x="573" y="14"/>
                  </a:lnTo>
                  <a:lnTo>
                    <a:pt x="601" y="9"/>
                  </a:lnTo>
                  <a:lnTo>
                    <a:pt x="628" y="4"/>
                  </a:lnTo>
                  <a:lnTo>
                    <a:pt x="65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1" name="Freeform 49"/>
            <p:cNvSpPr>
              <a:spLocks/>
            </p:cNvSpPr>
            <p:nvPr/>
          </p:nvSpPr>
          <p:spPr bwMode="auto">
            <a:xfrm>
              <a:off x="1785" y="2128"/>
              <a:ext cx="662" cy="483"/>
            </a:xfrm>
            <a:custGeom>
              <a:avLst/>
              <a:gdLst>
                <a:gd name="T0" fmla="*/ 56 w 1986"/>
                <a:gd name="T1" fmla="*/ 2 h 1451"/>
                <a:gd name="T2" fmla="*/ 59 w 1986"/>
                <a:gd name="T3" fmla="*/ 2 h 1451"/>
                <a:gd name="T4" fmla="*/ 63 w 1986"/>
                <a:gd name="T5" fmla="*/ 2 h 1451"/>
                <a:gd name="T6" fmla="*/ 67 w 1986"/>
                <a:gd name="T7" fmla="*/ 2 h 1451"/>
                <a:gd name="T8" fmla="*/ 71 w 1986"/>
                <a:gd name="T9" fmla="*/ 2 h 1451"/>
                <a:gd name="T10" fmla="*/ 74 w 1986"/>
                <a:gd name="T11" fmla="*/ 2 h 1451"/>
                <a:gd name="T12" fmla="*/ 74 w 1986"/>
                <a:gd name="T13" fmla="*/ 4 h 1451"/>
                <a:gd name="T14" fmla="*/ 74 w 1986"/>
                <a:gd name="T15" fmla="*/ 7 h 1451"/>
                <a:gd name="T16" fmla="*/ 74 w 1986"/>
                <a:gd name="T17" fmla="*/ 11 h 1451"/>
                <a:gd name="T18" fmla="*/ 74 w 1986"/>
                <a:gd name="T19" fmla="*/ 14 h 1451"/>
                <a:gd name="T20" fmla="*/ 74 w 1986"/>
                <a:gd name="T21" fmla="*/ 15 h 1451"/>
                <a:gd name="T22" fmla="*/ 73 w 1986"/>
                <a:gd name="T23" fmla="*/ 22 h 1451"/>
                <a:gd name="T24" fmla="*/ 73 w 1986"/>
                <a:gd name="T25" fmla="*/ 29 h 1451"/>
                <a:gd name="T26" fmla="*/ 73 w 1986"/>
                <a:gd name="T27" fmla="*/ 36 h 1451"/>
                <a:gd name="T28" fmla="*/ 73 w 1986"/>
                <a:gd name="T29" fmla="*/ 43 h 1451"/>
                <a:gd name="T30" fmla="*/ 73 w 1986"/>
                <a:gd name="T31" fmla="*/ 51 h 1451"/>
                <a:gd name="T32" fmla="*/ 72 w 1986"/>
                <a:gd name="T33" fmla="*/ 53 h 1451"/>
                <a:gd name="T34" fmla="*/ 70 w 1986"/>
                <a:gd name="T35" fmla="*/ 54 h 1451"/>
                <a:gd name="T36" fmla="*/ 69 w 1986"/>
                <a:gd name="T37" fmla="*/ 53 h 1451"/>
                <a:gd name="T38" fmla="*/ 67 w 1986"/>
                <a:gd name="T39" fmla="*/ 53 h 1451"/>
                <a:gd name="T40" fmla="*/ 65 w 1986"/>
                <a:gd name="T41" fmla="*/ 53 h 1451"/>
                <a:gd name="T42" fmla="*/ 60 w 1986"/>
                <a:gd name="T43" fmla="*/ 53 h 1451"/>
                <a:gd name="T44" fmla="*/ 48 w 1986"/>
                <a:gd name="T45" fmla="*/ 53 h 1451"/>
                <a:gd name="T46" fmla="*/ 36 w 1986"/>
                <a:gd name="T47" fmla="*/ 52 h 1451"/>
                <a:gd name="T48" fmla="*/ 24 w 1986"/>
                <a:gd name="T49" fmla="*/ 52 h 1451"/>
                <a:gd name="T50" fmla="*/ 12 w 1986"/>
                <a:gd name="T51" fmla="*/ 50 h 1451"/>
                <a:gd name="T52" fmla="*/ 0 w 1986"/>
                <a:gd name="T53" fmla="*/ 49 h 1451"/>
                <a:gd name="T54" fmla="*/ 1 w 1986"/>
                <a:gd name="T55" fmla="*/ 43 h 1451"/>
                <a:gd name="T56" fmla="*/ 2 w 1986"/>
                <a:gd name="T57" fmla="*/ 34 h 1451"/>
                <a:gd name="T58" fmla="*/ 3 w 1986"/>
                <a:gd name="T59" fmla="*/ 23 h 1451"/>
                <a:gd name="T60" fmla="*/ 4 w 1986"/>
                <a:gd name="T61" fmla="*/ 11 h 1451"/>
                <a:gd name="T62" fmla="*/ 5 w 1986"/>
                <a:gd name="T63" fmla="*/ 2 h 1451"/>
                <a:gd name="T64" fmla="*/ 6 w 1986"/>
                <a:gd name="T65" fmla="*/ 0 h 1451"/>
                <a:gd name="T66" fmla="*/ 10 w 1986"/>
                <a:gd name="T67" fmla="*/ 0 h 1451"/>
                <a:gd name="T68" fmla="*/ 16 w 1986"/>
                <a:gd name="T69" fmla="*/ 1 h 1451"/>
                <a:gd name="T70" fmla="*/ 23 w 1986"/>
                <a:gd name="T71" fmla="*/ 1 h 1451"/>
                <a:gd name="T72" fmla="*/ 27 w 1986"/>
                <a:gd name="T73" fmla="*/ 2 h 1451"/>
                <a:gd name="T74" fmla="*/ 30 w 1986"/>
                <a:gd name="T75" fmla="*/ 2 h 1451"/>
                <a:gd name="T76" fmla="*/ 34 w 1986"/>
                <a:gd name="T77" fmla="*/ 2 h 1451"/>
                <a:gd name="T78" fmla="*/ 39 w 1986"/>
                <a:gd name="T79" fmla="*/ 2 h 1451"/>
                <a:gd name="T80" fmla="*/ 44 w 1986"/>
                <a:gd name="T81" fmla="*/ 2 h 1451"/>
                <a:gd name="T82" fmla="*/ 48 w 1986"/>
                <a:gd name="T83" fmla="*/ 2 h 1451"/>
                <a:gd name="T84" fmla="*/ 53 w 1986"/>
                <a:gd name="T85" fmla="*/ 2 h 145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986"/>
                <a:gd name="T130" fmla="*/ 0 h 1451"/>
                <a:gd name="T131" fmla="*/ 1986 w 1986"/>
                <a:gd name="T132" fmla="*/ 1451 h 145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986" h="1451">
                  <a:moveTo>
                    <a:pt x="1432" y="59"/>
                  </a:moveTo>
                  <a:lnTo>
                    <a:pt x="1466" y="62"/>
                  </a:lnTo>
                  <a:lnTo>
                    <a:pt x="1501" y="63"/>
                  </a:lnTo>
                  <a:lnTo>
                    <a:pt x="1535" y="64"/>
                  </a:lnTo>
                  <a:lnTo>
                    <a:pt x="1570" y="64"/>
                  </a:lnTo>
                  <a:lnTo>
                    <a:pt x="1604" y="64"/>
                  </a:lnTo>
                  <a:lnTo>
                    <a:pt x="1639" y="64"/>
                  </a:lnTo>
                  <a:lnTo>
                    <a:pt x="1674" y="63"/>
                  </a:lnTo>
                  <a:lnTo>
                    <a:pt x="1709" y="62"/>
                  </a:lnTo>
                  <a:lnTo>
                    <a:pt x="1743" y="61"/>
                  </a:lnTo>
                  <a:lnTo>
                    <a:pt x="1778" y="59"/>
                  </a:lnTo>
                  <a:lnTo>
                    <a:pt x="1812" y="58"/>
                  </a:lnTo>
                  <a:lnTo>
                    <a:pt x="1848" y="58"/>
                  </a:lnTo>
                  <a:lnTo>
                    <a:pt x="1882" y="57"/>
                  </a:lnTo>
                  <a:lnTo>
                    <a:pt x="1917" y="57"/>
                  </a:lnTo>
                  <a:lnTo>
                    <a:pt x="1951" y="58"/>
                  </a:lnTo>
                  <a:lnTo>
                    <a:pt x="1986" y="59"/>
                  </a:lnTo>
                  <a:lnTo>
                    <a:pt x="1986" y="63"/>
                  </a:lnTo>
                  <a:lnTo>
                    <a:pt x="1986" y="73"/>
                  </a:lnTo>
                  <a:lnTo>
                    <a:pt x="1986" y="90"/>
                  </a:lnTo>
                  <a:lnTo>
                    <a:pt x="1986" y="112"/>
                  </a:lnTo>
                  <a:lnTo>
                    <a:pt x="1986" y="138"/>
                  </a:lnTo>
                  <a:lnTo>
                    <a:pt x="1986" y="166"/>
                  </a:lnTo>
                  <a:lnTo>
                    <a:pt x="1986" y="196"/>
                  </a:lnTo>
                  <a:lnTo>
                    <a:pt x="1986" y="228"/>
                  </a:lnTo>
                  <a:lnTo>
                    <a:pt x="1986" y="260"/>
                  </a:lnTo>
                  <a:lnTo>
                    <a:pt x="1986" y="290"/>
                  </a:lnTo>
                  <a:lnTo>
                    <a:pt x="1986" y="319"/>
                  </a:lnTo>
                  <a:lnTo>
                    <a:pt x="1986" y="344"/>
                  </a:lnTo>
                  <a:lnTo>
                    <a:pt x="1986" y="366"/>
                  </a:lnTo>
                  <a:lnTo>
                    <a:pt x="1986" y="383"/>
                  </a:lnTo>
                  <a:lnTo>
                    <a:pt x="1986" y="394"/>
                  </a:lnTo>
                  <a:lnTo>
                    <a:pt x="1986" y="398"/>
                  </a:lnTo>
                  <a:lnTo>
                    <a:pt x="1985" y="460"/>
                  </a:lnTo>
                  <a:lnTo>
                    <a:pt x="1983" y="524"/>
                  </a:lnTo>
                  <a:lnTo>
                    <a:pt x="1982" y="587"/>
                  </a:lnTo>
                  <a:lnTo>
                    <a:pt x="1981" y="650"/>
                  </a:lnTo>
                  <a:lnTo>
                    <a:pt x="1980" y="714"/>
                  </a:lnTo>
                  <a:lnTo>
                    <a:pt x="1979" y="777"/>
                  </a:lnTo>
                  <a:lnTo>
                    <a:pt x="1978" y="842"/>
                  </a:lnTo>
                  <a:lnTo>
                    <a:pt x="1977" y="907"/>
                  </a:lnTo>
                  <a:lnTo>
                    <a:pt x="1975" y="973"/>
                  </a:lnTo>
                  <a:lnTo>
                    <a:pt x="1975" y="1038"/>
                  </a:lnTo>
                  <a:lnTo>
                    <a:pt x="1974" y="1104"/>
                  </a:lnTo>
                  <a:lnTo>
                    <a:pt x="1974" y="1170"/>
                  </a:lnTo>
                  <a:lnTo>
                    <a:pt x="1974" y="1237"/>
                  </a:lnTo>
                  <a:lnTo>
                    <a:pt x="1974" y="1304"/>
                  </a:lnTo>
                  <a:lnTo>
                    <a:pt x="1974" y="1371"/>
                  </a:lnTo>
                  <a:lnTo>
                    <a:pt x="1975" y="1440"/>
                  </a:lnTo>
                  <a:lnTo>
                    <a:pt x="1960" y="1444"/>
                  </a:lnTo>
                  <a:lnTo>
                    <a:pt x="1947" y="1447"/>
                  </a:lnTo>
                  <a:lnTo>
                    <a:pt x="1932" y="1448"/>
                  </a:lnTo>
                  <a:lnTo>
                    <a:pt x="1918" y="1450"/>
                  </a:lnTo>
                  <a:lnTo>
                    <a:pt x="1903" y="1450"/>
                  </a:lnTo>
                  <a:lnTo>
                    <a:pt x="1888" y="1450"/>
                  </a:lnTo>
                  <a:lnTo>
                    <a:pt x="1873" y="1448"/>
                  </a:lnTo>
                  <a:lnTo>
                    <a:pt x="1857" y="1447"/>
                  </a:lnTo>
                  <a:lnTo>
                    <a:pt x="1842" y="1446"/>
                  </a:lnTo>
                  <a:lnTo>
                    <a:pt x="1825" y="1445"/>
                  </a:lnTo>
                  <a:lnTo>
                    <a:pt x="1809" y="1444"/>
                  </a:lnTo>
                  <a:lnTo>
                    <a:pt x="1791" y="1444"/>
                  </a:lnTo>
                  <a:lnTo>
                    <a:pt x="1774" y="1444"/>
                  </a:lnTo>
                  <a:lnTo>
                    <a:pt x="1756" y="1445"/>
                  </a:lnTo>
                  <a:lnTo>
                    <a:pt x="1737" y="1447"/>
                  </a:lnTo>
                  <a:lnTo>
                    <a:pt x="1719" y="1451"/>
                  </a:lnTo>
                  <a:lnTo>
                    <a:pt x="1616" y="1448"/>
                  </a:lnTo>
                  <a:lnTo>
                    <a:pt x="1511" y="1446"/>
                  </a:lnTo>
                  <a:lnTo>
                    <a:pt x="1404" y="1443"/>
                  </a:lnTo>
                  <a:lnTo>
                    <a:pt x="1297" y="1438"/>
                  </a:lnTo>
                  <a:lnTo>
                    <a:pt x="1188" y="1433"/>
                  </a:lnTo>
                  <a:lnTo>
                    <a:pt x="1079" y="1428"/>
                  </a:lnTo>
                  <a:lnTo>
                    <a:pt x="969" y="1421"/>
                  </a:lnTo>
                  <a:lnTo>
                    <a:pt x="859" y="1413"/>
                  </a:lnTo>
                  <a:lnTo>
                    <a:pt x="750" y="1405"/>
                  </a:lnTo>
                  <a:lnTo>
                    <a:pt x="639" y="1397"/>
                  </a:lnTo>
                  <a:lnTo>
                    <a:pt x="530" y="1386"/>
                  </a:lnTo>
                  <a:lnTo>
                    <a:pt x="422" y="1377"/>
                  </a:lnTo>
                  <a:lnTo>
                    <a:pt x="314" y="1366"/>
                  </a:lnTo>
                  <a:lnTo>
                    <a:pt x="208" y="1354"/>
                  </a:lnTo>
                  <a:lnTo>
                    <a:pt x="103" y="1343"/>
                  </a:lnTo>
                  <a:lnTo>
                    <a:pt x="0" y="1331"/>
                  </a:lnTo>
                  <a:lnTo>
                    <a:pt x="4" y="1292"/>
                  </a:lnTo>
                  <a:lnTo>
                    <a:pt x="9" y="1239"/>
                  </a:lnTo>
                  <a:lnTo>
                    <a:pt x="16" y="1174"/>
                  </a:lnTo>
                  <a:lnTo>
                    <a:pt x="24" y="1096"/>
                  </a:lnTo>
                  <a:lnTo>
                    <a:pt x="34" y="1010"/>
                  </a:lnTo>
                  <a:lnTo>
                    <a:pt x="44" y="915"/>
                  </a:lnTo>
                  <a:lnTo>
                    <a:pt x="54" y="817"/>
                  </a:lnTo>
                  <a:lnTo>
                    <a:pt x="65" y="713"/>
                  </a:lnTo>
                  <a:lnTo>
                    <a:pt x="75" y="609"/>
                  </a:lnTo>
                  <a:lnTo>
                    <a:pt x="85" y="505"/>
                  </a:lnTo>
                  <a:lnTo>
                    <a:pt x="94" y="403"/>
                  </a:lnTo>
                  <a:lnTo>
                    <a:pt x="104" y="306"/>
                  </a:lnTo>
                  <a:lnTo>
                    <a:pt x="112" y="215"/>
                  </a:lnTo>
                  <a:lnTo>
                    <a:pt x="120" y="132"/>
                  </a:lnTo>
                  <a:lnTo>
                    <a:pt x="126" y="59"/>
                  </a:lnTo>
                  <a:lnTo>
                    <a:pt x="130" y="0"/>
                  </a:lnTo>
                  <a:lnTo>
                    <a:pt x="137" y="0"/>
                  </a:lnTo>
                  <a:lnTo>
                    <a:pt x="157" y="1"/>
                  </a:lnTo>
                  <a:lnTo>
                    <a:pt x="188" y="3"/>
                  </a:lnTo>
                  <a:lnTo>
                    <a:pt x="228" y="7"/>
                  </a:lnTo>
                  <a:lnTo>
                    <a:pt x="276" y="10"/>
                  </a:lnTo>
                  <a:lnTo>
                    <a:pt x="329" y="13"/>
                  </a:lnTo>
                  <a:lnTo>
                    <a:pt x="387" y="17"/>
                  </a:lnTo>
                  <a:lnTo>
                    <a:pt x="445" y="22"/>
                  </a:lnTo>
                  <a:lnTo>
                    <a:pt x="504" y="26"/>
                  </a:lnTo>
                  <a:lnTo>
                    <a:pt x="561" y="30"/>
                  </a:lnTo>
                  <a:lnTo>
                    <a:pt x="614" y="33"/>
                  </a:lnTo>
                  <a:lnTo>
                    <a:pt x="662" y="36"/>
                  </a:lnTo>
                  <a:lnTo>
                    <a:pt x="703" y="40"/>
                  </a:lnTo>
                  <a:lnTo>
                    <a:pt x="734" y="42"/>
                  </a:lnTo>
                  <a:lnTo>
                    <a:pt x="753" y="43"/>
                  </a:lnTo>
                  <a:lnTo>
                    <a:pt x="761" y="45"/>
                  </a:lnTo>
                  <a:lnTo>
                    <a:pt x="803" y="43"/>
                  </a:lnTo>
                  <a:lnTo>
                    <a:pt x="844" y="43"/>
                  </a:lnTo>
                  <a:lnTo>
                    <a:pt x="887" y="45"/>
                  </a:lnTo>
                  <a:lnTo>
                    <a:pt x="929" y="47"/>
                  </a:lnTo>
                  <a:lnTo>
                    <a:pt x="972" y="48"/>
                  </a:lnTo>
                  <a:lnTo>
                    <a:pt x="1013" y="50"/>
                  </a:lnTo>
                  <a:lnTo>
                    <a:pt x="1056" y="53"/>
                  </a:lnTo>
                  <a:lnTo>
                    <a:pt x="1098" y="55"/>
                  </a:lnTo>
                  <a:lnTo>
                    <a:pt x="1141" y="57"/>
                  </a:lnTo>
                  <a:lnTo>
                    <a:pt x="1182" y="59"/>
                  </a:lnTo>
                  <a:lnTo>
                    <a:pt x="1225" y="61"/>
                  </a:lnTo>
                  <a:lnTo>
                    <a:pt x="1266" y="62"/>
                  </a:lnTo>
                  <a:lnTo>
                    <a:pt x="1307" y="63"/>
                  </a:lnTo>
                  <a:lnTo>
                    <a:pt x="1349" y="63"/>
                  </a:lnTo>
                  <a:lnTo>
                    <a:pt x="1390" y="61"/>
                  </a:lnTo>
                  <a:lnTo>
                    <a:pt x="1432" y="59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2" name="Freeform 50"/>
            <p:cNvSpPr>
              <a:spLocks/>
            </p:cNvSpPr>
            <p:nvPr/>
          </p:nvSpPr>
          <p:spPr bwMode="auto">
            <a:xfrm>
              <a:off x="3593" y="2241"/>
              <a:ext cx="642" cy="361"/>
            </a:xfrm>
            <a:custGeom>
              <a:avLst/>
              <a:gdLst>
                <a:gd name="T0" fmla="*/ 42 w 1928"/>
                <a:gd name="T1" fmla="*/ 0 h 1081"/>
                <a:gd name="T2" fmla="*/ 44 w 1928"/>
                <a:gd name="T3" fmla="*/ 1 h 1081"/>
                <a:gd name="T4" fmla="*/ 46 w 1928"/>
                <a:gd name="T5" fmla="*/ 2 h 1081"/>
                <a:gd name="T6" fmla="*/ 47 w 1928"/>
                <a:gd name="T7" fmla="*/ 4 h 1081"/>
                <a:gd name="T8" fmla="*/ 51 w 1928"/>
                <a:gd name="T9" fmla="*/ 4 h 1081"/>
                <a:gd name="T10" fmla="*/ 53 w 1928"/>
                <a:gd name="T11" fmla="*/ 4 h 1081"/>
                <a:gd name="T12" fmla="*/ 56 w 1928"/>
                <a:gd name="T13" fmla="*/ 4 h 1081"/>
                <a:gd name="T14" fmla="*/ 58 w 1928"/>
                <a:gd name="T15" fmla="*/ 3 h 1081"/>
                <a:gd name="T16" fmla="*/ 60 w 1928"/>
                <a:gd name="T17" fmla="*/ 2 h 1081"/>
                <a:gd name="T18" fmla="*/ 62 w 1928"/>
                <a:gd name="T19" fmla="*/ 4 h 1081"/>
                <a:gd name="T20" fmla="*/ 64 w 1928"/>
                <a:gd name="T21" fmla="*/ 6 h 1081"/>
                <a:gd name="T22" fmla="*/ 63 w 1928"/>
                <a:gd name="T23" fmla="*/ 9 h 1081"/>
                <a:gd name="T24" fmla="*/ 65 w 1928"/>
                <a:gd name="T25" fmla="*/ 11 h 1081"/>
                <a:gd name="T26" fmla="*/ 66 w 1928"/>
                <a:gd name="T27" fmla="*/ 13 h 1081"/>
                <a:gd name="T28" fmla="*/ 68 w 1928"/>
                <a:gd name="T29" fmla="*/ 14 h 1081"/>
                <a:gd name="T30" fmla="*/ 70 w 1928"/>
                <a:gd name="T31" fmla="*/ 15 h 1081"/>
                <a:gd name="T32" fmla="*/ 71 w 1928"/>
                <a:gd name="T33" fmla="*/ 15 h 1081"/>
                <a:gd name="T34" fmla="*/ 71 w 1928"/>
                <a:gd name="T35" fmla="*/ 16 h 1081"/>
                <a:gd name="T36" fmla="*/ 70 w 1928"/>
                <a:gd name="T37" fmla="*/ 17 h 1081"/>
                <a:gd name="T38" fmla="*/ 68 w 1928"/>
                <a:gd name="T39" fmla="*/ 19 h 1081"/>
                <a:gd name="T40" fmla="*/ 64 w 1928"/>
                <a:gd name="T41" fmla="*/ 25 h 1081"/>
                <a:gd name="T42" fmla="*/ 61 w 1928"/>
                <a:gd name="T43" fmla="*/ 27 h 1081"/>
                <a:gd name="T44" fmla="*/ 58 w 1928"/>
                <a:gd name="T45" fmla="*/ 30 h 1081"/>
                <a:gd name="T46" fmla="*/ 35 w 1928"/>
                <a:gd name="T47" fmla="*/ 34 h 1081"/>
                <a:gd name="T48" fmla="*/ 15 w 1928"/>
                <a:gd name="T49" fmla="*/ 37 h 1081"/>
                <a:gd name="T50" fmla="*/ 13 w 1928"/>
                <a:gd name="T51" fmla="*/ 37 h 1081"/>
                <a:gd name="T52" fmla="*/ 13 w 1928"/>
                <a:gd name="T53" fmla="*/ 37 h 1081"/>
                <a:gd name="T54" fmla="*/ 13 w 1928"/>
                <a:gd name="T55" fmla="*/ 39 h 1081"/>
                <a:gd name="T56" fmla="*/ 8 w 1928"/>
                <a:gd name="T57" fmla="*/ 39 h 1081"/>
                <a:gd name="T58" fmla="*/ 0 w 1928"/>
                <a:gd name="T59" fmla="*/ 40 h 1081"/>
                <a:gd name="T60" fmla="*/ 0 w 1928"/>
                <a:gd name="T61" fmla="*/ 39 h 1081"/>
                <a:gd name="T62" fmla="*/ 1 w 1928"/>
                <a:gd name="T63" fmla="*/ 39 h 1081"/>
                <a:gd name="T64" fmla="*/ 1 w 1928"/>
                <a:gd name="T65" fmla="*/ 37 h 1081"/>
                <a:gd name="T66" fmla="*/ 1 w 1928"/>
                <a:gd name="T67" fmla="*/ 35 h 1081"/>
                <a:gd name="T68" fmla="*/ 1 w 1928"/>
                <a:gd name="T69" fmla="*/ 32 h 1081"/>
                <a:gd name="T70" fmla="*/ 3 w 1928"/>
                <a:gd name="T71" fmla="*/ 31 h 1081"/>
                <a:gd name="T72" fmla="*/ 7 w 1928"/>
                <a:gd name="T73" fmla="*/ 32 h 1081"/>
                <a:gd name="T74" fmla="*/ 8 w 1928"/>
                <a:gd name="T75" fmla="*/ 30 h 1081"/>
                <a:gd name="T76" fmla="*/ 7 w 1928"/>
                <a:gd name="T77" fmla="*/ 28 h 1081"/>
                <a:gd name="T78" fmla="*/ 10 w 1928"/>
                <a:gd name="T79" fmla="*/ 27 h 1081"/>
                <a:gd name="T80" fmla="*/ 10 w 1928"/>
                <a:gd name="T81" fmla="*/ 25 h 1081"/>
                <a:gd name="T82" fmla="*/ 10 w 1928"/>
                <a:gd name="T83" fmla="*/ 23 h 1081"/>
                <a:gd name="T84" fmla="*/ 12 w 1928"/>
                <a:gd name="T85" fmla="*/ 21 h 1081"/>
                <a:gd name="T86" fmla="*/ 16 w 1928"/>
                <a:gd name="T87" fmla="*/ 20 h 1081"/>
                <a:gd name="T88" fmla="*/ 18 w 1928"/>
                <a:gd name="T89" fmla="*/ 20 h 1081"/>
                <a:gd name="T90" fmla="*/ 20 w 1928"/>
                <a:gd name="T91" fmla="*/ 20 h 1081"/>
                <a:gd name="T92" fmla="*/ 21 w 1928"/>
                <a:gd name="T93" fmla="*/ 19 h 1081"/>
                <a:gd name="T94" fmla="*/ 22 w 1928"/>
                <a:gd name="T95" fmla="*/ 18 h 1081"/>
                <a:gd name="T96" fmla="*/ 24 w 1928"/>
                <a:gd name="T97" fmla="*/ 19 h 1081"/>
                <a:gd name="T98" fmla="*/ 26 w 1928"/>
                <a:gd name="T99" fmla="*/ 19 h 1081"/>
                <a:gd name="T100" fmla="*/ 26 w 1928"/>
                <a:gd name="T101" fmla="*/ 17 h 1081"/>
                <a:gd name="T102" fmla="*/ 27 w 1928"/>
                <a:gd name="T103" fmla="*/ 15 h 1081"/>
                <a:gd name="T104" fmla="*/ 30 w 1928"/>
                <a:gd name="T105" fmla="*/ 17 h 1081"/>
                <a:gd name="T106" fmla="*/ 32 w 1928"/>
                <a:gd name="T107" fmla="*/ 15 h 1081"/>
                <a:gd name="T108" fmla="*/ 32 w 1928"/>
                <a:gd name="T109" fmla="*/ 14 h 1081"/>
                <a:gd name="T110" fmla="*/ 33 w 1928"/>
                <a:gd name="T111" fmla="*/ 11 h 1081"/>
                <a:gd name="T112" fmla="*/ 35 w 1928"/>
                <a:gd name="T113" fmla="*/ 9 h 1081"/>
                <a:gd name="T114" fmla="*/ 35 w 1928"/>
                <a:gd name="T115" fmla="*/ 7 h 1081"/>
                <a:gd name="T116" fmla="*/ 36 w 1928"/>
                <a:gd name="T117" fmla="*/ 6 h 1081"/>
                <a:gd name="T118" fmla="*/ 40 w 1928"/>
                <a:gd name="T119" fmla="*/ 5 h 1081"/>
                <a:gd name="T120" fmla="*/ 41 w 1928"/>
                <a:gd name="T121" fmla="*/ 4 h 1081"/>
                <a:gd name="T122" fmla="*/ 40 w 1928"/>
                <a:gd name="T123" fmla="*/ 2 h 1081"/>
                <a:gd name="T124" fmla="*/ 40 w 1928"/>
                <a:gd name="T125" fmla="*/ 1 h 108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928"/>
                <a:gd name="T190" fmla="*/ 0 h 1081"/>
                <a:gd name="T191" fmla="*/ 1928 w 1928"/>
                <a:gd name="T192" fmla="*/ 1081 h 1081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928" h="1081">
                  <a:moveTo>
                    <a:pt x="1086" y="2"/>
                  </a:moveTo>
                  <a:lnTo>
                    <a:pt x="1092" y="0"/>
                  </a:lnTo>
                  <a:lnTo>
                    <a:pt x="1099" y="0"/>
                  </a:lnTo>
                  <a:lnTo>
                    <a:pt x="1105" y="0"/>
                  </a:lnTo>
                  <a:lnTo>
                    <a:pt x="1111" y="1"/>
                  </a:lnTo>
                  <a:lnTo>
                    <a:pt x="1117" y="3"/>
                  </a:lnTo>
                  <a:lnTo>
                    <a:pt x="1121" y="6"/>
                  </a:lnTo>
                  <a:lnTo>
                    <a:pt x="1126" y="8"/>
                  </a:lnTo>
                  <a:lnTo>
                    <a:pt x="1130" y="11"/>
                  </a:lnTo>
                  <a:lnTo>
                    <a:pt x="1135" y="14"/>
                  </a:lnTo>
                  <a:lnTo>
                    <a:pt x="1140" y="16"/>
                  </a:lnTo>
                  <a:lnTo>
                    <a:pt x="1145" y="18"/>
                  </a:lnTo>
                  <a:lnTo>
                    <a:pt x="1150" y="21"/>
                  </a:lnTo>
                  <a:lnTo>
                    <a:pt x="1156" y="22"/>
                  </a:lnTo>
                  <a:lnTo>
                    <a:pt x="1163" y="22"/>
                  </a:lnTo>
                  <a:lnTo>
                    <a:pt x="1169" y="22"/>
                  </a:lnTo>
                  <a:lnTo>
                    <a:pt x="1178" y="21"/>
                  </a:lnTo>
                  <a:lnTo>
                    <a:pt x="1182" y="19"/>
                  </a:lnTo>
                  <a:lnTo>
                    <a:pt x="1188" y="21"/>
                  </a:lnTo>
                  <a:lnTo>
                    <a:pt x="1194" y="22"/>
                  </a:lnTo>
                  <a:lnTo>
                    <a:pt x="1199" y="24"/>
                  </a:lnTo>
                  <a:lnTo>
                    <a:pt x="1205" y="27"/>
                  </a:lnTo>
                  <a:lnTo>
                    <a:pt x="1211" y="30"/>
                  </a:lnTo>
                  <a:lnTo>
                    <a:pt x="1217" y="34"/>
                  </a:lnTo>
                  <a:lnTo>
                    <a:pt x="1222" y="38"/>
                  </a:lnTo>
                  <a:lnTo>
                    <a:pt x="1228" y="42"/>
                  </a:lnTo>
                  <a:lnTo>
                    <a:pt x="1233" y="47"/>
                  </a:lnTo>
                  <a:lnTo>
                    <a:pt x="1237" y="52"/>
                  </a:lnTo>
                  <a:lnTo>
                    <a:pt x="1241" y="57"/>
                  </a:lnTo>
                  <a:lnTo>
                    <a:pt x="1244" y="62"/>
                  </a:lnTo>
                  <a:lnTo>
                    <a:pt x="1248" y="68"/>
                  </a:lnTo>
                  <a:lnTo>
                    <a:pt x="1250" y="72"/>
                  </a:lnTo>
                  <a:lnTo>
                    <a:pt x="1251" y="78"/>
                  </a:lnTo>
                  <a:lnTo>
                    <a:pt x="1257" y="90"/>
                  </a:lnTo>
                  <a:lnTo>
                    <a:pt x="1264" y="99"/>
                  </a:lnTo>
                  <a:lnTo>
                    <a:pt x="1273" y="104"/>
                  </a:lnTo>
                  <a:lnTo>
                    <a:pt x="1281" y="108"/>
                  </a:lnTo>
                  <a:lnTo>
                    <a:pt x="1291" y="109"/>
                  </a:lnTo>
                  <a:lnTo>
                    <a:pt x="1302" y="109"/>
                  </a:lnTo>
                  <a:lnTo>
                    <a:pt x="1312" y="108"/>
                  </a:lnTo>
                  <a:lnTo>
                    <a:pt x="1322" y="106"/>
                  </a:lnTo>
                  <a:lnTo>
                    <a:pt x="1334" y="103"/>
                  </a:lnTo>
                  <a:lnTo>
                    <a:pt x="1345" y="102"/>
                  </a:lnTo>
                  <a:lnTo>
                    <a:pt x="1356" y="101"/>
                  </a:lnTo>
                  <a:lnTo>
                    <a:pt x="1367" y="102"/>
                  </a:lnTo>
                  <a:lnTo>
                    <a:pt x="1378" y="104"/>
                  </a:lnTo>
                  <a:lnTo>
                    <a:pt x="1388" y="109"/>
                  </a:lnTo>
                  <a:lnTo>
                    <a:pt x="1398" y="116"/>
                  </a:lnTo>
                  <a:lnTo>
                    <a:pt x="1407" y="127"/>
                  </a:lnTo>
                  <a:lnTo>
                    <a:pt x="1414" y="117"/>
                  </a:lnTo>
                  <a:lnTo>
                    <a:pt x="1422" y="110"/>
                  </a:lnTo>
                  <a:lnTo>
                    <a:pt x="1430" y="106"/>
                  </a:lnTo>
                  <a:lnTo>
                    <a:pt x="1437" y="103"/>
                  </a:lnTo>
                  <a:lnTo>
                    <a:pt x="1445" y="103"/>
                  </a:lnTo>
                  <a:lnTo>
                    <a:pt x="1453" y="104"/>
                  </a:lnTo>
                  <a:lnTo>
                    <a:pt x="1461" y="106"/>
                  </a:lnTo>
                  <a:lnTo>
                    <a:pt x="1470" y="109"/>
                  </a:lnTo>
                  <a:lnTo>
                    <a:pt x="1478" y="111"/>
                  </a:lnTo>
                  <a:lnTo>
                    <a:pt x="1486" y="115"/>
                  </a:lnTo>
                  <a:lnTo>
                    <a:pt x="1494" y="117"/>
                  </a:lnTo>
                  <a:lnTo>
                    <a:pt x="1503" y="118"/>
                  </a:lnTo>
                  <a:lnTo>
                    <a:pt x="1512" y="119"/>
                  </a:lnTo>
                  <a:lnTo>
                    <a:pt x="1521" y="118"/>
                  </a:lnTo>
                  <a:lnTo>
                    <a:pt x="1530" y="115"/>
                  </a:lnTo>
                  <a:lnTo>
                    <a:pt x="1541" y="110"/>
                  </a:lnTo>
                  <a:lnTo>
                    <a:pt x="1544" y="106"/>
                  </a:lnTo>
                  <a:lnTo>
                    <a:pt x="1549" y="101"/>
                  </a:lnTo>
                  <a:lnTo>
                    <a:pt x="1555" y="96"/>
                  </a:lnTo>
                  <a:lnTo>
                    <a:pt x="1559" y="91"/>
                  </a:lnTo>
                  <a:lnTo>
                    <a:pt x="1564" y="85"/>
                  </a:lnTo>
                  <a:lnTo>
                    <a:pt x="1568" y="79"/>
                  </a:lnTo>
                  <a:lnTo>
                    <a:pt x="1573" y="73"/>
                  </a:lnTo>
                  <a:lnTo>
                    <a:pt x="1578" y="68"/>
                  </a:lnTo>
                  <a:lnTo>
                    <a:pt x="1582" y="62"/>
                  </a:lnTo>
                  <a:lnTo>
                    <a:pt x="1587" y="57"/>
                  </a:lnTo>
                  <a:lnTo>
                    <a:pt x="1593" y="54"/>
                  </a:lnTo>
                  <a:lnTo>
                    <a:pt x="1597" y="50"/>
                  </a:lnTo>
                  <a:lnTo>
                    <a:pt x="1602" y="49"/>
                  </a:lnTo>
                  <a:lnTo>
                    <a:pt x="1606" y="49"/>
                  </a:lnTo>
                  <a:lnTo>
                    <a:pt x="1611" y="50"/>
                  </a:lnTo>
                  <a:lnTo>
                    <a:pt x="1617" y="54"/>
                  </a:lnTo>
                  <a:lnTo>
                    <a:pt x="1617" y="63"/>
                  </a:lnTo>
                  <a:lnTo>
                    <a:pt x="1618" y="72"/>
                  </a:lnTo>
                  <a:lnTo>
                    <a:pt x="1622" y="79"/>
                  </a:lnTo>
                  <a:lnTo>
                    <a:pt x="1627" y="87"/>
                  </a:lnTo>
                  <a:lnTo>
                    <a:pt x="1634" y="94"/>
                  </a:lnTo>
                  <a:lnTo>
                    <a:pt x="1641" y="100"/>
                  </a:lnTo>
                  <a:lnTo>
                    <a:pt x="1649" y="106"/>
                  </a:lnTo>
                  <a:lnTo>
                    <a:pt x="1658" y="111"/>
                  </a:lnTo>
                  <a:lnTo>
                    <a:pt x="1667" y="116"/>
                  </a:lnTo>
                  <a:lnTo>
                    <a:pt x="1676" y="121"/>
                  </a:lnTo>
                  <a:lnTo>
                    <a:pt x="1687" y="125"/>
                  </a:lnTo>
                  <a:lnTo>
                    <a:pt x="1696" y="130"/>
                  </a:lnTo>
                  <a:lnTo>
                    <a:pt x="1704" y="135"/>
                  </a:lnTo>
                  <a:lnTo>
                    <a:pt x="1712" y="140"/>
                  </a:lnTo>
                  <a:lnTo>
                    <a:pt x="1719" y="146"/>
                  </a:lnTo>
                  <a:lnTo>
                    <a:pt x="1726" y="152"/>
                  </a:lnTo>
                  <a:lnTo>
                    <a:pt x="1726" y="161"/>
                  </a:lnTo>
                  <a:lnTo>
                    <a:pt x="1726" y="170"/>
                  </a:lnTo>
                  <a:lnTo>
                    <a:pt x="1726" y="178"/>
                  </a:lnTo>
                  <a:lnTo>
                    <a:pt x="1726" y="186"/>
                  </a:lnTo>
                  <a:lnTo>
                    <a:pt x="1725" y="193"/>
                  </a:lnTo>
                  <a:lnTo>
                    <a:pt x="1722" y="200"/>
                  </a:lnTo>
                  <a:lnTo>
                    <a:pt x="1721" y="207"/>
                  </a:lnTo>
                  <a:lnTo>
                    <a:pt x="1720" y="212"/>
                  </a:lnTo>
                  <a:lnTo>
                    <a:pt x="1719" y="218"/>
                  </a:lnTo>
                  <a:lnTo>
                    <a:pt x="1719" y="224"/>
                  </a:lnTo>
                  <a:lnTo>
                    <a:pt x="1718" y="230"/>
                  </a:lnTo>
                  <a:lnTo>
                    <a:pt x="1719" y="235"/>
                  </a:lnTo>
                  <a:lnTo>
                    <a:pt x="1719" y="242"/>
                  </a:lnTo>
                  <a:lnTo>
                    <a:pt x="1721" y="248"/>
                  </a:lnTo>
                  <a:lnTo>
                    <a:pt x="1724" y="254"/>
                  </a:lnTo>
                  <a:lnTo>
                    <a:pt x="1728" y="261"/>
                  </a:lnTo>
                  <a:lnTo>
                    <a:pt x="1739" y="265"/>
                  </a:lnTo>
                  <a:lnTo>
                    <a:pt x="1748" y="271"/>
                  </a:lnTo>
                  <a:lnTo>
                    <a:pt x="1755" y="277"/>
                  </a:lnTo>
                  <a:lnTo>
                    <a:pt x="1760" y="284"/>
                  </a:lnTo>
                  <a:lnTo>
                    <a:pt x="1765" y="289"/>
                  </a:lnTo>
                  <a:lnTo>
                    <a:pt x="1767" y="296"/>
                  </a:lnTo>
                  <a:lnTo>
                    <a:pt x="1771" y="303"/>
                  </a:lnTo>
                  <a:lnTo>
                    <a:pt x="1773" y="310"/>
                  </a:lnTo>
                  <a:lnTo>
                    <a:pt x="1775" y="316"/>
                  </a:lnTo>
                  <a:lnTo>
                    <a:pt x="1778" y="323"/>
                  </a:lnTo>
                  <a:lnTo>
                    <a:pt x="1782" y="328"/>
                  </a:lnTo>
                  <a:lnTo>
                    <a:pt x="1787" y="335"/>
                  </a:lnTo>
                  <a:lnTo>
                    <a:pt x="1793" y="341"/>
                  </a:lnTo>
                  <a:lnTo>
                    <a:pt x="1802" y="346"/>
                  </a:lnTo>
                  <a:lnTo>
                    <a:pt x="1812" y="351"/>
                  </a:lnTo>
                  <a:lnTo>
                    <a:pt x="1826" y="356"/>
                  </a:lnTo>
                  <a:lnTo>
                    <a:pt x="1828" y="361"/>
                  </a:lnTo>
                  <a:lnTo>
                    <a:pt x="1832" y="365"/>
                  </a:lnTo>
                  <a:lnTo>
                    <a:pt x="1835" y="370"/>
                  </a:lnTo>
                  <a:lnTo>
                    <a:pt x="1839" y="376"/>
                  </a:lnTo>
                  <a:lnTo>
                    <a:pt x="1842" y="381"/>
                  </a:lnTo>
                  <a:lnTo>
                    <a:pt x="1846" y="386"/>
                  </a:lnTo>
                  <a:lnTo>
                    <a:pt x="1849" y="391"/>
                  </a:lnTo>
                  <a:lnTo>
                    <a:pt x="1854" y="395"/>
                  </a:lnTo>
                  <a:lnTo>
                    <a:pt x="1858" y="400"/>
                  </a:lnTo>
                  <a:lnTo>
                    <a:pt x="1862" y="403"/>
                  </a:lnTo>
                  <a:lnTo>
                    <a:pt x="1867" y="407"/>
                  </a:lnTo>
                  <a:lnTo>
                    <a:pt x="1872" y="408"/>
                  </a:lnTo>
                  <a:lnTo>
                    <a:pt x="1877" y="410"/>
                  </a:lnTo>
                  <a:lnTo>
                    <a:pt x="1882" y="410"/>
                  </a:lnTo>
                  <a:lnTo>
                    <a:pt x="1888" y="409"/>
                  </a:lnTo>
                  <a:lnTo>
                    <a:pt x="1895" y="408"/>
                  </a:lnTo>
                  <a:lnTo>
                    <a:pt x="1896" y="408"/>
                  </a:lnTo>
                  <a:lnTo>
                    <a:pt x="1897" y="409"/>
                  </a:lnTo>
                  <a:lnTo>
                    <a:pt x="1900" y="410"/>
                  </a:lnTo>
                  <a:lnTo>
                    <a:pt x="1902" y="411"/>
                  </a:lnTo>
                  <a:lnTo>
                    <a:pt x="1905" y="412"/>
                  </a:lnTo>
                  <a:lnTo>
                    <a:pt x="1908" y="415"/>
                  </a:lnTo>
                  <a:lnTo>
                    <a:pt x="1911" y="416"/>
                  </a:lnTo>
                  <a:lnTo>
                    <a:pt x="1914" y="417"/>
                  </a:lnTo>
                  <a:lnTo>
                    <a:pt x="1917" y="419"/>
                  </a:lnTo>
                  <a:lnTo>
                    <a:pt x="1920" y="420"/>
                  </a:lnTo>
                  <a:lnTo>
                    <a:pt x="1923" y="422"/>
                  </a:lnTo>
                  <a:lnTo>
                    <a:pt x="1925" y="423"/>
                  </a:lnTo>
                  <a:lnTo>
                    <a:pt x="1926" y="424"/>
                  </a:lnTo>
                  <a:lnTo>
                    <a:pt x="1927" y="424"/>
                  </a:lnTo>
                  <a:lnTo>
                    <a:pt x="1928" y="425"/>
                  </a:lnTo>
                  <a:lnTo>
                    <a:pt x="1927" y="425"/>
                  </a:lnTo>
                  <a:lnTo>
                    <a:pt x="1926" y="426"/>
                  </a:lnTo>
                  <a:lnTo>
                    <a:pt x="1924" y="430"/>
                  </a:lnTo>
                  <a:lnTo>
                    <a:pt x="1921" y="433"/>
                  </a:lnTo>
                  <a:lnTo>
                    <a:pt x="1918" y="436"/>
                  </a:lnTo>
                  <a:lnTo>
                    <a:pt x="1914" y="441"/>
                  </a:lnTo>
                  <a:lnTo>
                    <a:pt x="1910" y="446"/>
                  </a:lnTo>
                  <a:lnTo>
                    <a:pt x="1906" y="451"/>
                  </a:lnTo>
                  <a:lnTo>
                    <a:pt x="1903" y="456"/>
                  </a:lnTo>
                  <a:lnTo>
                    <a:pt x="1898" y="461"/>
                  </a:lnTo>
                  <a:lnTo>
                    <a:pt x="1895" y="465"/>
                  </a:lnTo>
                  <a:lnTo>
                    <a:pt x="1891" y="469"/>
                  </a:lnTo>
                  <a:lnTo>
                    <a:pt x="1889" y="472"/>
                  </a:lnTo>
                  <a:lnTo>
                    <a:pt x="1887" y="476"/>
                  </a:lnTo>
                  <a:lnTo>
                    <a:pt x="1886" y="477"/>
                  </a:lnTo>
                  <a:lnTo>
                    <a:pt x="1886" y="478"/>
                  </a:lnTo>
                  <a:lnTo>
                    <a:pt x="1871" y="485"/>
                  </a:lnTo>
                  <a:lnTo>
                    <a:pt x="1857" y="494"/>
                  </a:lnTo>
                  <a:lnTo>
                    <a:pt x="1843" y="505"/>
                  </a:lnTo>
                  <a:lnTo>
                    <a:pt x="1829" y="519"/>
                  </a:lnTo>
                  <a:lnTo>
                    <a:pt x="1817" y="533"/>
                  </a:lnTo>
                  <a:lnTo>
                    <a:pt x="1804" y="549"/>
                  </a:lnTo>
                  <a:lnTo>
                    <a:pt x="1791" y="565"/>
                  </a:lnTo>
                  <a:lnTo>
                    <a:pt x="1780" y="582"/>
                  </a:lnTo>
                  <a:lnTo>
                    <a:pt x="1767" y="600"/>
                  </a:lnTo>
                  <a:lnTo>
                    <a:pt x="1757" y="617"/>
                  </a:lnTo>
                  <a:lnTo>
                    <a:pt x="1745" y="634"/>
                  </a:lnTo>
                  <a:lnTo>
                    <a:pt x="1735" y="650"/>
                  </a:lnTo>
                  <a:lnTo>
                    <a:pt x="1726" y="666"/>
                  </a:lnTo>
                  <a:lnTo>
                    <a:pt x="1716" y="680"/>
                  </a:lnTo>
                  <a:lnTo>
                    <a:pt x="1706" y="694"/>
                  </a:lnTo>
                  <a:lnTo>
                    <a:pt x="1698" y="706"/>
                  </a:lnTo>
                  <a:lnTo>
                    <a:pt x="1690" y="710"/>
                  </a:lnTo>
                  <a:lnTo>
                    <a:pt x="1682" y="714"/>
                  </a:lnTo>
                  <a:lnTo>
                    <a:pt x="1673" y="719"/>
                  </a:lnTo>
                  <a:lnTo>
                    <a:pt x="1664" y="724"/>
                  </a:lnTo>
                  <a:lnTo>
                    <a:pt x="1655" y="728"/>
                  </a:lnTo>
                  <a:lnTo>
                    <a:pt x="1645" y="734"/>
                  </a:lnTo>
                  <a:lnTo>
                    <a:pt x="1635" y="740"/>
                  </a:lnTo>
                  <a:lnTo>
                    <a:pt x="1626" y="746"/>
                  </a:lnTo>
                  <a:lnTo>
                    <a:pt x="1617" y="751"/>
                  </a:lnTo>
                  <a:lnTo>
                    <a:pt x="1608" y="758"/>
                  </a:lnTo>
                  <a:lnTo>
                    <a:pt x="1599" y="765"/>
                  </a:lnTo>
                  <a:lnTo>
                    <a:pt x="1591" y="773"/>
                  </a:lnTo>
                  <a:lnTo>
                    <a:pt x="1585" y="782"/>
                  </a:lnTo>
                  <a:lnTo>
                    <a:pt x="1579" y="791"/>
                  </a:lnTo>
                  <a:lnTo>
                    <a:pt x="1574" y="802"/>
                  </a:lnTo>
                  <a:lnTo>
                    <a:pt x="1571" y="813"/>
                  </a:lnTo>
                  <a:lnTo>
                    <a:pt x="1501" y="824"/>
                  </a:lnTo>
                  <a:lnTo>
                    <a:pt x="1427" y="835"/>
                  </a:lnTo>
                  <a:lnTo>
                    <a:pt x="1349" y="848"/>
                  </a:lnTo>
                  <a:lnTo>
                    <a:pt x="1267" y="860"/>
                  </a:lnTo>
                  <a:lnTo>
                    <a:pt x="1184" y="873"/>
                  </a:lnTo>
                  <a:lnTo>
                    <a:pt x="1100" y="887"/>
                  </a:lnTo>
                  <a:lnTo>
                    <a:pt x="1018" y="899"/>
                  </a:lnTo>
                  <a:lnTo>
                    <a:pt x="934" y="912"/>
                  </a:lnTo>
                  <a:lnTo>
                    <a:pt x="853" y="925"/>
                  </a:lnTo>
                  <a:lnTo>
                    <a:pt x="774" y="936"/>
                  </a:lnTo>
                  <a:lnTo>
                    <a:pt x="699" y="947"/>
                  </a:lnTo>
                  <a:lnTo>
                    <a:pt x="629" y="957"/>
                  </a:lnTo>
                  <a:lnTo>
                    <a:pt x="564" y="966"/>
                  </a:lnTo>
                  <a:lnTo>
                    <a:pt x="505" y="974"/>
                  </a:lnTo>
                  <a:lnTo>
                    <a:pt x="453" y="981"/>
                  </a:lnTo>
                  <a:lnTo>
                    <a:pt x="411" y="987"/>
                  </a:lnTo>
                  <a:lnTo>
                    <a:pt x="401" y="987"/>
                  </a:lnTo>
                  <a:lnTo>
                    <a:pt x="393" y="988"/>
                  </a:lnTo>
                  <a:lnTo>
                    <a:pt x="387" y="988"/>
                  </a:lnTo>
                  <a:lnTo>
                    <a:pt x="380" y="989"/>
                  </a:lnTo>
                  <a:lnTo>
                    <a:pt x="373" y="989"/>
                  </a:lnTo>
                  <a:lnTo>
                    <a:pt x="367" y="989"/>
                  </a:lnTo>
                  <a:lnTo>
                    <a:pt x="362" y="989"/>
                  </a:lnTo>
                  <a:lnTo>
                    <a:pt x="358" y="989"/>
                  </a:lnTo>
                  <a:lnTo>
                    <a:pt x="353" y="989"/>
                  </a:lnTo>
                  <a:lnTo>
                    <a:pt x="350" y="989"/>
                  </a:lnTo>
                  <a:lnTo>
                    <a:pt x="346" y="988"/>
                  </a:lnTo>
                  <a:lnTo>
                    <a:pt x="344" y="988"/>
                  </a:lnTo>
                  <a:lnTo>
                    <a:pt x="342" y="988"/>
                  </a:lnTo>
                  <a:lnTo>
                    <a:pt x="341" y="988"/>
                  </a:lnTo>
                  <a:lnTo>
                    <a:pt x="339" y="988"/>
                  </a:lnTo>
                  <a:lnTo>
                    <a:pt x="339" y="989"/>
                  </a:lnTo>
                  <a:lnTo>
                    <a:pt x="339" y="993"/>
                  </a:lnTo>
                  <a:lnTo>
                    <a:pt x="341" y="996"/>
                  </a:lnTo>
                  <a:lnTo>
                    <a:pt x="341" y="999"/>
                  </a:lnTo>
                  <a:lnTo>
                    <a:pt x="342" y="1004"/>
                  </a:lnTo>
                  <a:lnTo>
                    <a:pt x="343" y="1009"/>
                  </a:lnTo>
                  <a:lnTo>
                    <a:pt x="344" y="1013"/>
                  </a:lnTo>
                  <a:lnTo>
                    <a:pt x="344" y="1018"/>
                  </a:lnTo>
                  <a:lnTo>
                    <a:pt x="345" y="1022"/>
                  </a:lnTo>
                  <a:lnTo>
                    <a:pt x="346" y="1027"/>
                  </a:lnTo>
                  <a:lnTo>
                    <a:pt x="346" y="1030"/>
                  </a:lnTo>
                  <a:lnTo>
                    <a:pt x="347" y="1034"/>
                  </a:lnTo>
                  <a:lnTo>
                    <a:pt x="347" y="1037"/>
                  </a:lnTo>
                  <a:lnTo>
                    <a:pt x="347" y="1038"/>
                  </a:lnTo>
                  <a:lnTo>
                    <a:pt x="349" y="1040"/>
                  </a:lnTo>
                  <a:lnTo>
                    <a:pt x="344" y="1040"/>
                  </a:lnTo>
                  <a:lnTo>
                    <a:pt x="334" y="1041"/>
                  </a:lnTo>
                  <a:lnTo>
                    <a:pt x="316" y="1043"/>
                  </a:lnTo>
                  <a:lnTo>
                    <a:pt x="295" y="1045"/>
                  </a:lnTo>
                  <a:lnTo>
                    <a:pt x="268" y="1049"/>
                  </a:lnTo>
                  <a:lnTo>
                    <a:pt x="239" y="1052"/>
                  </a:lnTo>
                  <a:lnTo>
                    <a:pt x="207" y="1056"/>
                  </a:lnTo>
                  <a:lnTo>
                    <a:pt x="176" y="1060"/>
                  </a:lnTo>
                  <a:lnTo>
                    <a:pt x="144" y="1064"/>
                  </a:lnTo>
                  <a:lnTo>
                    <a:pt x="112" y="1067"/>
                  </a:lnTo>
                  <a:lnTo>
                    <a:pt x="83" y="1071"/>
                  </a:lnTo>
                  <a:lnTo>
                    <a:pt x="57" y="1074"/>
                  </a:lnTo>
                  <a:lnTo>
                    <a:pt x="35" y="1076"/>
                  </a:lnTo>
                  <a:lnTo>
                    <a:pt x="17" y="1079"/>
                  </a:lnTo>
                  <a:lnTo>
                    <a:pt x="7" y="1080"/>
                  </a:lnTo>
                  <a:lnTo>
                    <a:pt x="4" y="1081"/>
                  </a:lnTo>
                  <a:lnTo>
                    <a:pt x="3" y="1080"/>
                  </a:lnTo>
                  <a:lnTo>
                    <a:pt x="3" y="1079"/>
                  </a:lnTo>
                  <a:lnTo>
                    <a:pt x="1" y="1078"/>
                  </a:lnTo>
                  <a:lnTo>
                    <a:pt x="1" y="1075"/>
                  </a:lnTo>
                  <a:lnTo>
                    <a:pt x="1" y="1073"/>
                  </a:lnTo>
                  <a:lnTo>
                    <a:pt x="0" y="1069"/>
                  </a:lnTo>
                  <a:lnTo>
                    <a:pt x="0" y="1066"/>
                  </a:lnTo>
                  <a:lnTo>
                    <a:pt x="1" y="1063"/>
                  </a:lnTo>
                  <a:lnTo>
                    <a:pt x="3" y="1059"/>
                  </a:lnTo>
                  <a:lnTo>
                    <a:pt x="4" y="1056"/>
                  </a:lnTo>
                  <a:lnTo>
                    <a:pt x="7" y="1053"/>
                  </a:lnTo>
                  <a:lnTo>
                    <a:pt x="11" y="1050"/>
                  </a:lnTo>
                  <a:lnTo>
                    <a:pt x="15" y="1047"/>
                  </a:lnTo>
                  <a:lnTo>
                    <a:pt x="21" y="1044"/>
                  </a:lnTo>
                  <a:lnTo>
                    <a:pt x="28" y="1043"/>
                  </a:lnTo>
                  <a:lnTo>
                    <a:pt x="37" y="1042"/>
                  </a:lnTo>
                  <a:lnTo>
                    <a:pt x="36" y="1041"/>
                  </a:lnTo>
                  <a:lnTo>
                    <a:pt x="36" y="1040"/>
                  </a:lnTo>
                  <a:lnTo>
                    <a:pt x="34" y="1037"/>
                  </a:lnTo>
                  <a:lnTo>
                    <a:pt x="32" y="1035"/>
                  </a:lnTo>
                  <a:lnTo>
                    <a:pt x="30" y="1032"/>
                  </a:lnTo>
                  <a:lnTo>
                    <a:pt x="29" y="1027"/>
                  </a:lnTo>
                  <a:lnTo>
                    <a:pt x="27" y="1022"/>
                  </a:lnTo>
                  <a:lnTo>
                    <a:pt x="24" y="1018"/>
                  </a:lnTo>
                  <a:lnTo>
                    <a:pt x="22" y="1012"/>
                  </a:lnTo>
                  <a:lnTo>
                    <a:pt x="20" y="1005"/>
                  </a:lnTo>
                  <a:lnTo>
                    <a:pt x="17" y="998"/>
                  </a:lnTo>
                  <a:lnTo>
                    <a:pt x="15" y="991"/>
                  </a:lnTo>
                  <a:lnTo>
                    <a:pt x="14" y="984"/>
                  </a:lnTo>
                  <a:lnTo>
                    <a:pt x="13" y="978"/>
                  </a:lnTo>
                  <a:lnTo>
                    <a:pt x="13" y="970"/>
                  </a:lnTo>
                  <a:lnTo>
                    <a:pt x="13" y="963"/>
                  </a:lnTo>
                  <a:lnTo>
                    <a:pt x="13" y="956"/>
                  </a:lnTo>
                  <a:lnTo>
                    <a:pt x="13" y="949"/>
                  </a:lnTo>
                  <a:lnTo>
                    <a:pt x="14" y="942"/>
                  </a:lnTo>
                  <a:lnTo>
                    <a:pt x="14" y="934"/>
                  </a:lnTo>
                  <a:lnTo>
                    <a:pt x="15" y="926"/>
                  </a:lnTo>
                  <a:lnTo>
                    <a:pt x="16" y="918"/>
                  </a:lnTo>
                  <a:lnTo>
                    <a:pt x="17" y="910"/>
                  </a:lnTo>
                  <a:lnTo>
                    <a:pt x="20" y="902"/>
                  </a:lnTo>
                  <a:lnTo>
                    <a:pt x="21" y="894"/>
                  </a:lnTo>
                  <a:lnTo>
                    <a:pt x="22" y="887"/>
                  </a:lnTo>
                  <a:lnTo>
                    <a:pt x="23" y="881"/>
                  </a:lnTo>
                  <a:lnTo>
                    <a:pt x="24" y="875"/>
                  </a:lnTo>
                  <a:lnTo>
                    <a:pt x="24" y="871"/>
                  </a:lnTo>
                  <a:lnTo>
                    <a:pt x="26" y="867"/>
                  </a:lnTo>
                  <a:lnTo>
                    <a:pt x="26" y="865"/>
                  </a:lnTo>
                  <a:lnTo>
                    <a:pt x="27" y="865"/>
                  </a:lnTo>
                  <a:lnTo>
                    <a:pt x="38" y="851"/>
                  </a:lnTo>
                  <a:lnTo>
                    <a:pt x="50" y="842"/>
                  </a:lnTo>
                  <a:lnTo>
                    <a:pt x="61" y="835"/>
                  </a:lnTo>
                  <a:lnTo>
                    <a:pt x="72" y="832"/>
                  </a:lnTo>
                  <a:lnTo>
                    <a:pt x="83" y="829"/>
                  </a:lnTo>
                  <a:lnTo>
                    <a:pt x="93" y="829"/>
                  </a:lnTo>
                  <a:lnTo>
                    <a:pt x="104" y="832"/>
                  </a:lnTo>
                  <a:lnTo>
                    <a:pt x="114" y="834"/>
                  </a:lnTo>
                  <a:lnTo>
                    <a:pt x="123" y="837"/>
                  </a:lnTo>
                  <a:lnTo>
                    <a:pt x="134" y="842"/>
                  </a:lnTo>
                  <a:lnTo>
                    <a:pt x="144" y="847"/>
                  </a:lnTo>
                  <a:lnTo>
                    <a:pt x="154" y="850"/>
                  </a:lnTo>
                  <a:lnTo>
                    <a:pt x="165" y="855"/>
                  </a:lnTo>
                  <a:lnTo>
                    <a:pt x="174" y="857"/>
                  </a:lnTo>
                  <a:lnTo>
                    <a:pt x="184" y="858"/>
                  </a:lnTo>
                  <a:lnTo>
                    <a:pt x="196" y="859"/>
                  </a:lnTo>
                  <a:lnTo>
                    <a:pt x="203" y="855"/>
                  </a:lnTo>
                  <a:lnTo>
                    <a:pt x="208" y="850"/>
                  </a:lnTo>
                  <a:lnTo>
                    <a:pt x="212" y="845"/>
                  </a:lnTo>
                  <a:lnTo>
                    <a:pt x="214" y="840"/>
                  </a:lnTo>
                  <a:lnTo>
                    <a:pt x="214" y="834"/>
                  </a:lnTo>
                  <a:lnTo>
                    <a:pt x="213" y="828"/>
                  </a:lnTo>
                  <a:lnTo>
                    <a:pt x="212" y="822"/>
                  </a:lnTo>
                  <a:lnTo>
                    <a:pt x="208" y="817"/>
                  </a:lnTo>
                  <a:lnTo>
                    <a:pt x="206" y="810"/>
                  </a:lnTo>
                  <a:lnTo>
                    <a:pt x="203" y="803"/>
                  </a:lnTo>
                  <a:lnTo>
                    <a:pt x="198" y="797"/>
                  </a:lnTo>
                  <a:lnTo>
                    <a:pt x="195" y="790"/>
                  </a:lnTo>
                  <a:lnTo>
                    <a:pt x="192" y="785"/>
                  </a:lnTo>
                  <a:lnTo>
                    <a:pt x="189" y="779"/>
                  </a:lnTo>
                  <a:lnTo>
                    <a:pt x="188" y="772"/>
                  </a:lnTo>
                  <a:lnTo>
                    <a:pt x="188" y="767"/>
                  </a:lnTo>
                  <a:lnTo>
                    <a:pt x="190" y="757"/>
                  </a:lnTo>
                  <a:lnTo>
                    <a:pt x="195" y="749"/>
                  </a:lnTo>
                  <a:lnTo>
                    <a:pt x="200" y="742"/>
                  </a:lnTo>
                  <a:lnTo>
                    <a:pt x="207" y="736"/>
                  </a:lnTo>
                  <a:lnTo>
                    <a:pt x="215" y="732"/>
                  </a:lnTo>
                  <a:lnTo>
                    <a:pt x="223" y="728"/>
                  </a:lnTo>
                  <a:lnTo>
                    <a:pt x="231" y="725"/>
                  </a:lnTo>
                  <a:lnTo>
                    <a:pt x="241" y="721"/>
                  </a:lnTo>
                  <a:lnTo>
                    <a:pt x="250" y="718"/>
                  </a:lnTo>
                  <a:lnTo>
                    <a:pt x="258" y="716"/>
                  </a:lnTo>
                  <a:lnTo>
                    <a:pt x="266" y="711"/>
                  </a:lnTo>
                  <a:lnTo>
                    <a:pt x="274" y="708"/>
                  </a:lnTo>
                  <a:lnTo>
                    <a:pt x="280" y="702"/>
                  </a:lnTo>
                  <a:lnTo>
                    <a:pt x="284" y="696"/>
                  </a:lnTo>
                  <a:lnTo>
                    <a:pt x="288" y="688"/>
                  </a:lnTo>
                  <a:lnTo>
                    <a:pt x="290" y="680"/>
                  </a:lnTo>
                  <a:lnTo>
                    <a:pt x="287" y="674"/>
                  </a:lnTo>
                  <a:lnTo>
                    <a:pt x="284" y="669"/>
                  </a:lnTo>
                  <a:lnTo>
                    <a:pt x="282" y="663"/>
                  </a:lnTo>
                  <a:lnTo>
                    <a:pt x="280" y="657"/>
                  </a:lnTo>
                  <a:lnTo>
                    <a:pt x="278" y="651"/>
                  </a:lnTo>
                  <a:lnTo>
                    <a:pt x="277" y="646"/>
                  </a:lnTo>
                  <a:lnTo>
                    <a:pt x="277" y="640"/>
                  </a:lnTo>
                  <a:lnTo>
                    <a:pt x="277" y="635"/>
                  </a:lnTo>
                  <a:lnTo>
                    <a:pt x="277" y="629"/>
                  </a:lnTo>
                  <a:lnTo>
                    <a:pt x="278" y="624"/>
                  </a:lnTo>
                  <a:lnTo>
                    <a:pt x="281" y="619"/>
                  </a:lnTo>
                  <a:lnTo>
                    <a:pt x="283" y="615"/>
                  </a:lnTo>
                  <a:lnTo>
                    <a:pt x="285" y="611"/>
                  </a:lnTo>
                  <a:lnTo>
                    <a:pt x="289" y="607"/>
                  </a:lnTo>
                  <a:lnTo>
                    <a:pt x="293" y="603"/>
                  </a:lnTo>
                  <a:lnTo>
                    <a:pt x="299" y="601"/>
                  </a:lnTo>
                  <a:lnTo>
                    <a:pt x="303" y="592"/>
                  </a:lnTo>
                  <a:lnTo>
                    <a:pt x="308" y="584"/>
                  </a:lnTo>
                  <a:lnTo>
                    <a:pt x="314" y="577"/>
                  </a:lnTo>
                  <a:lnTo>
                    <a:pt x="322" y="570"/>
                  </a:lnTo>
                  <a:lnTo>
                    <a:pt x="331" y="564"/>
                  </a:lnTo>
                  <a:lnTo>
                    <a:pt x="341" y="559"/>
                  </a:lnTo>
                  <a:lnTo>
                    <a:pt x="350" y="554"/>
                  </a:lnTo>
                  <a:lnTo>
                    <a:pt x="360" y="550"/>
                  </a:lnTo>
                  <a:lnTo>
                    <a:pt x="370" y="546"/>
                  </a:lnTo>
                  <a:lnTo>
                    <a:pt x="381" y="543"/>
                  </a:lnTo>
                  <a:lnTo>
                    <a:pt x="391" y="541"/>
                  </a:lnTo>
                  <a:lnTo>
                    <a:pt x="401" y="539"/>
                  </a:lnTo>
                  <a:lnTo>
                    <a:pt x="411" y="538"/>
                  </a:lnTo>
                  <a:lnTo>
                    <a:pt x="420" y="538"/>
                  </a:lnTo>
                  <a:lnTo>
                    <a:pt x="428" y="538"/>
                  </a:lnTo>
                  <a:lnTo>
                    <a:pt x="435" y="539"/>
                  </a:lnTo>
                  <a:lnTo>
                    <a:pt x="444" y="532"/>
                  </a:lnTo>
                  <a:lnTo>
                    <a:pt x="452" y="527"/>
                  </a:lnTo>
                  <a:lnTo>
                    <a:pt x="458" y="525"/>
                  </a:lnTo>
                  <a:lnTo>
                    <a:pt x="464" y="524"/>
                  </a:lnTo>
                  <a:lnTo>
                    <a:pt x="469" y="524"/>
                  </a:lnTo>
                  <a:lnTo>
                    <a:pt x="474" y="526"/>
                  </a:lnTo>
                  <a:lnTo>
                    <a:pt x="477" y="528"/>
                  </a:lnTo>
                  <a:lnTo>
                    <a:pt x="482" y="532"/>
                  </a:lnTo>
                  <a:lnTo>
                    <a:pt x="485" y="535"/>
                  </a:lnTo>
                  <a:lnTo>
                    <a:pt x="490" y="539"/>
                  </a:lnTo>
                  <a:lnTo>
                    <a:pt x="495" y="542"/>
                  </a:lnTo>
                  <a:lnTo>
                    <a:pt x="500" y="546"/>
                  </a:lnTo>
                  <a:lnTo>
                    <a:pt x="507" y="548"/>
                  </a:lnTo>
                  <a:lnTo>
                    <a:pt x="514" y="548"/>
                  </a:lnTo>
                  <a:lnTo>
                    <a:pt x="523" y="548"/>
                  </a:lnTo>
                  <a:lnTo>
                    <a:pt x="535" y="547"/>
                  </a:lnTo>
                  <a:lnTo>
                    <a:pt x="543" y="546"/>
                  </a:lnTo>
                  <a:lnTo>
                    <a:pt x="550" y="544"/>
                  </a:lnTo>
                  <a:lnTo>
                    <a:pt x="556" y="542"/>
                  </a:lnTo>
                  <a:lnTo>
                    <a:pt x="560" y="540"/>
                  </a:lnTo>
                  <a:lnTo>
                    <a:pt x="564" y="536"/>
                  </a:lnTo>
                  <a:lnTo>
                    <a:pt x="566" y="532"/>
                  </a:lnTo>
                  <a:lnTo>
                    <a:pt x="567" y="527"/>
                  </a:lnTo>
                  <a:lnTo>
                    <a:pt x="568" y="521"/>
                  </a:lnTo>
                  <a:lnTo>
                    <a:pt x="569" y="517"/>
                  </a:lnTo>
                  <a:lnTo>
                    <a:pt x="570" y="511"/>
                  </a:lnTo>
                  <a:lnTo>
                    <a:pt x="572" y="507"/>
                  </a:lnTo>
                  <a:lnTo>
                    <a:pt x="574" y="502"/>
                  </a:lnTo>
                  <a:lnTo>
                    <a:pt x="576" y="497"/>
                  </a:lnTo>
                  <a:lnTo>
                    <a:pt x="580" y="493"/>
                  </a:lnTo>
                  <a:lnTo>
                    <a:pt x="585" y="489"/>
                  </a:lnTo>
                  <a:lnTo>
                    <a:pt x="592" y="487"/>
                  </a:lnTo>
                  <a:lnTo>
                    <a:pt x="595" y="488"/>
                  </a:lnTo>
                  <a:lnTo>
                    <a:pt x="598" y="489"/>
                  </a:lnTo>
                  <a:lnTo>
                    <a:pt x="603" y="492"/>
                  </a:lnTo>
                  <a:lnTo>
                    <a:pt x="607" y="493"/>
                  </a:lnTo>
                  <a:lnTo>
                    <a:pt x="613" y="493"/>
                  </a:lnTo>
                  <a:lnTo>
                    <a:pt x="620" y="494"/>
                  </a:lnTo>
                  <a:lnTo>
                    <a:pt x="626" y="495"/>
                  </a:lnTo>
                  <a:lnTo>
                    <a:pt x="633" y="496"/>
                  </a:lnTo>
                  <a:lnTo>
                    <a:pt x="638" y="497"/>
                  </a:lnTo>
                  <a:lnTo>
                    <a:pt x="644" y="499"/>
                  </a:lnTo>
                  <a:lnTo>
                    <a:pt x="650" y="500"/>
                  </a:lnTo>
                  <a:lnTo>
                    <a:pt x="654" y="501"/>
                  </a:lnTo>
                  <a:lnTo>
                    <a:pt x="659" y="502"/>
                  </a:lnTo>
                  <a:lnTo>
                    <a:pt x="662" y="504"/>
                  </a:lnTo>
                  <a:lnTo>
                    <a:pt x="665" y="505"/>
                  </a:lnTo>
                  <a:lnTo>
                    <a:pt x="666" y="509"/>
                  </a:lnTo>
                  <a:lnTo>
                    <a:pt x="682" y="513"/>
                  </a:lnTo>
                  <a:lnTo>
                    <a:pt x="695" y="516"/>
                  </a:lnTo>
                  <a:lnTo>
                    <a:pt x="702" y="516"/>
                  </a:lnTo>
                  <a:lnTo>
                    <a:pt x="706" y="515"/>
                  </a:lnTo>
                  <a:lnTo>
                    <a:pt x="707" y="511"/>
                  </a:lnTo>
                  <a:lnTo>
                    <a:pt x="706" y="507"/>
                  </a:lnTo>
                  <a:lnTo>
                    <a:pt x="704" y="500"/>
                  </a:lnTo>
                  <a:lnTo>
                    <a:pt x="700" y="493"/>
                  </a:lnTo>
                  <a:lnTo>
                    <a:pt x="697" y="486"/>
                  </a:lnTo>
                  <a:lnTo>
                    <a:pt x="693" y="478"/>
                  </a:lnTo>
                  <a:lnTo>
                    <a:pt x="691" y="471"/>
                  </a:lnTo>
                  <a:lnTo>
                    <a:pt x="691" y="463"/>
                  </a:lnTo>
                  <a:lnTo>
                    <a:pt x="693" y="456"/>
                  </a:lnTo>
                  <a:lnTo>
                    <a:pt x="698" y="450"/>
                  </a:lnTo>
                  <a:lnTo>
                    <a:pt x="707" y="446"/>
                  </a:lnTo>
                  <a:lnTo>
                    <a:pt x="721" y="443"/>
                  </a:lnTo>
                  <a:lnTo>
                    <a:pt x="723" y="425"/>
                  </a:lnTo>
                  <a:lnTo>
                    <a:pt x="726" y="412"/>
                  </a:lnTo>
                  <a:lnTo>
                    <a:pt x="729" y="404"/>
                  </a:lnTo>
                  <a:lnTo>
                    <a:pt x="734" y="400"/>
                  </a:lnTo>
                  <a:lnTo>
                    <a:pt x="738" y="400"/>
                  </a:lnTo>
                  <a:lnTo>
                    <a:pt x="743" y="401"/>
                  </a:lnTo>
                  <a:lnTo>
                    <a:pt x="748" y="405"/>
                  </a:lnTo>
                  <a:lnTo>
                    <a:pt x="753" y="411"/>
                  </a:lnTo>
                  <a:lnTo>
                    <a:pt x="760" y="418"/>
                  </a:lnTo>
                  <a:lnTo>
                    <a:pt x="766" y="425"/>
                  </a:lnTo>
                  <a:lnTo>
                    <a:pt x="774" y="432"/>
                  </a:lnTo>
                  <a:lnTo>
                    <a:pt x="781" y="439"/>
                  </a:lnTo>
                  <a:lnTo>
                    <a:pt x="789" y="443"/>
                  </a:lnTo>
                  <a:lnTo>
                    <a:pt x="797" y="447"/>
                  </a:lnTo>
                  <a:lnTo>
                    <a:pt x="806" y="448"/>
                  </a:lnTo>
                  <a:lnTo>
                    <a:pt x="817" y="446"/>
                  </a:lnTo>
                  <a:lnTo>
                    <a:pt x="822" y="446"/>
                  </a:lnTo>
                  <a:lnTo>
                    <a:pt x="829" y="445"/>
                  </a:lnTo>
                  <a:lnTo>
                    <a:pt x="834" y="442"/>
                  </a:lnTo>
                  <a:lnTo>
                    <a:pt x="840" y="439"/>
                  </a:lnTo>
                  <a:lnTo>
                    <a:pt x="843" y="434"/>
                  </a:lnTo>
                  <a:lnTo>
                    <a:pt x="848" y="428"/>
                  </a:lnTo>
                  <a:lnTo>
                    <a:pt x="851" y="423"/>
                  </a:lnTo>
                  <a:lnTo>
                    <a:pt x="854" y="417"/>
                  </a:lnTo>
                  <a:lnTo>
                    <a:pt x="858" y="410"/>
                  </a:lnTo>
                  <a:lnTo>
                    <a:pt x="860" y="404"/>
                  </a:lnTo>
                  <a:lnTo>
                    <a:pt x="864" y="399"/>
                  </a:lnTo>
                  <a:lnTo>
                    <a:pt x="866" y="393"/>
                  </a:lnTo>
                  <a:lnTo>
                    <a:pt x="869" y="387"/>
                  </a:lnTo>
                  <a:lnTo>
                    <a:pt x="873" y="384"/>
                  </a:lnTo>
                  <a:lnTo>
                    <a:pt x="875" y="380"/>
                  </a:lnTo>
                  <a:lnTo>
                    <a:pt x="880" y="378"/>
                  </a:lnTo>
                  <a:lnTo>
                    <a:pt x="876" y="364"/>
                  </a:lnTo>
                  <a:lnTo>
                    <a:pt x="874" y="354"/>
                  </a:lnTo>
                  <a:lnTo>
                    <a:pt x="874" y="345"/>
                  </a:lnTo>
                  <a:lnTo>
                    <a:pt x="875" y="337"/>
                  </a:lnTo>
                  <a:lnTo>
                    <a:pt x="877" y="330"/>
                  </a:lnTo>
                  <a:lnTo>
                    <a:pt x="881" y="324"/>
                  </a:lnTo>
                  <a:lnTo>
                    <a:pt x="885" y="318"/>
                  </a:lnTo>
                  <a:lnTo>
                    <a:pt x="890" y="314"/>
                  </a:lnTo>
                  <a:lnTo>
                    <a:pt x="895" y="309"/>
                  </a:lnTo>
                  <a:lnTo>
                    <a:pt x="900" y="304"/>
                  </a:lnTo>
                  <a:lnTo>
                    <a:pt x="906" y="300"/>
                  </a:lnTo>
                  <a:lnTo>
                    <a:pt x="911" y="295"/>
                  </a:lnTo>
                  <a:lnTo>
                    <a:pt x="917" y="289"/>
                  </a:lnTo>
                  <a:lnTo>
                    <a:pt x="921" y="283"/>
                  </a:lnTo>
                  <a:lnTo>
                    <a:pt x="925" y="274"/>
                  </a:lnTo>
                  <a:lnTo>
                    <a:pt x="928" y="266"/>
                  </a:lnTo>
                  <a:lnTo>
                    <a:pt x="929" y="260"/>
                  </a:lnTo>
                  <a:lnTo>
                    <a:pt x="930" y="254"/>
                  </a:lnTo>
                  <a:lnTo>
                    <a:pt x="933" y="248"/>
                  </a:lnTo>
                  <a:lnTo>
                    <a:pt x="935" y="243"/>
                  </a:lnTo>
                  <a:lnTo>
                    <a:pt x="936" y="238"/>
                  </a:lnTo>
                  <a:lnTo>
                    <a:pt x="938" y="232"/>
                  </a:lnTo>
                  <a:lnTo>
                    <a:pt x="940" y="227"/>
                  </a:lnTo>
                  <a:lnTo>
                    <a:pt x="942" y="222"/>
                  </a:lnTo>
                  <a:lnTo>
                    <a:pt x="943" y="217"/>
                  </a:lnTo>
                  <a:lnTo>
                    <a:pt x="943" y="211"/>
                  </a:lnTo>
                  <a:lnTo>
                    <a:pt x="944" y="206"/>
                  </a:lnTo>
                  <a:lnTo>
                    <a:pt x="943" y="200"/>
                  </a:lnTo>
                  <a:lnTo>
                    <a:pt x="943" y="194"/>
                  </a:lnTo>
                  <a:lnTo>
                    <a:pt x="941" y="188"/>
                  </a:lnTo>
                  <a:lnTo>
                    <a:pt x="938" y="183"/>
                  </a:lnTo>
                  <a:lnTo>
                    <a:pt x="936" y="177"/>
                  </a:lnTo>
                  <a:lnTo>
                    <a:pt x="943" y="171"/>
                  </a:lnTo>
                  <a:lnTo>
                    <a:pt x="951" y="166"/>
                  </a:lnTo>
                  <a:lnTo>
                    <a:pt x="959" y="163"/>
                  </a:lnTo>
                  <a:lnTo>
                    <a:pt x="968" y="160"/>
                  </a:lnTo>
                  <a:lnTo>
                    <a:pt x="979" y="157"/>
                  </a:lnTo>
                  <a:lnTo>
                    <a:pt x="988" y="156"/>
                  </a:lnTo>
                  <a:lnTo>
                    <a:pt x="998" y="154"/>
                  </a:lnTo>
                  <a:lnTo>
                    <a:pt x="1009" y="153"/>
                  </a:lnTo>
                  <a:lnTo>
                    <a:pt x="1019" y="152"/>
                  </a:lnTo>
                  <a:lnTo>
                    <a:pt x="1029" y="150"/>
                  </a:lnTo>
                  <a:lnTo>
                    <a:pt x="1040" y="148"/>
                  </a:lnTo>
                  <a:lnTo>
                    <a:pt x="1050" y="147"/>
                  </a:lnTo>
                  <a:lnTo>
                    <a:pt x="1059" y="144"/>
                  </a:lnTo>
                  <a:lnTo>
                    <a:pt x="1068" y="140"/>
                  </a:lnTo>
                  <a:lnTo>
                    <a:pt x="1076" y="137"/>
                  </a:lnTo>
                  <a:lnTo>
                    <a:pt x="1086" y="132"/>
                  </a:lnTo>
                  <a:lnTo>
                    <a:pt x="1091" y="126"/>
                  </a:lnTo>
                  <a:lnTo>
                    <a:pt x="1097" y="122"/>
                  </a:lnTo>
                  <a:lnTo>
                    <a:pt x="1100" y="117"/>
                  </a:lnTo>
                  <a:lnTo>
                    <a:pt x="1103" y="111"/>
                  </a:lnTo>
                  <a:lnTo>
                    <a:pt x="1103" y="107"/>
                  </a:lnTo>
                  <a:lnTo>
                    <a:pt x="1103" y="101"/>
                  </a:lnTo>
                  <a:lnTo>
                    <a:pt x="1102" y="96"/>
                  </a:lnTo>
                  <a:lnTo>
                    <a:pt x="1100" y="91"/>
                  </a:lnTo>
                  <a:lnTo>
                    <a:pt x="1097" y="85"/>
                  </a:lnTo>
                  <a:lnTo>
                    <a:pt x="1094" y="80"/>
                  </a:lnTo>
                  <a:lnTo>
                    <a:pt x="1090" y="76"/>
                  </a:lnTo>
                  <a:lnTo>
                    <a:pt x="1087" y="70"/>
                  </a:lnTo>
                  <a:lnTo>
                    <a:pt x="1082" y="65"/>
                  </a:lnTo>
                  <a:lnTo>
                    <a:pt x="1077" y="61"/>
                  </a:lnTo>
                  <a:lnTo>
                    <a:pt x="1074" y="57"/>
                  </a:lnTo>
                  <a:lnTo>
                    <a:pt x="1071" y="54"/>
                  </a:lnTo>
                  <a:lnTo>
                    <a:pt x="1069" y="49"/>
                  </a:lnTo>
                  <a:lnTo>
                    <a:pt x="1071" y="45"/>
                  </a:lnTo>
                  <a:lnTo>
                    <a:pt x="1072" y="41"/>
                  </a:lnTo>
                  <a:lnTo>
                    <a:pt x="1073" y="38"/>
                  </a:lnTo>
                  <a:lnTo>
                    <a:pt x="1075" y="34"/>
                  </a:lnTo>
                  <a:lnTo>
                    <a:pt x="1076" y="31"/>
                  </a:lnTo>
                  <a:lnTo>
                    <a:pt x="1079" y="27"/>
                  </a:lnTo>
                  <a:lnTo>
                    <a:pt x="1081" y="24"/>
                  </a:lnTo>
                  <a:lnTo>
                    <a:pt x="1083" y="22"/>
                  </a:lnTo>
                  <a:lnTo>
                    <a:pt x="1084" y="18"/>
                  </a:lnTo>
                  <a:lnTo>
                    <a:pt x="1087" y="16"/>
                  </a:lnTo>
                  <a:lnTo>
                    <a:pt x="1087" y="13"/>
                  </a:lnTo>
                  <a:lnTo>
                    <a:pt x="1088" y="10"/>
                  </a:lnTo>
                  <a:lnTo>
                    <a:pt x="1088" y="8"/>
                  </a:lnTo>
                  <a:lnTo>
                    <a:pt x="1087" y="5"/>
                  </a:lnTo>
                  <a:lnTo>
                    <a:pt x="1086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3" name="Freeform 51"/>
            <p:cNvSpPr>
              <a:spLocks/>
            </p:cNvSpPr>
            <p:nvPr/>
          </p:nvSpPr>
          <p:spPr bwMode="auto">
            <a:xfrm>
              <a:off x="3524" y="2481"/>
              <a:ext cx="764" cy="305"/>
            </a:xfrm>
            <a:custGeom>
              <a:avLst/>
              <a:gdLst>
                <a:gd name="T0" fmla="*/ 85 w 2293"/>
                <a:gd name="T1" fmla="*/ 1 h 916"/>
                <a:gd name="T2" fmla="*/ 85 w 2293"/>
                <a:gd name="T3" fmla="*/ 3 h 916"/>
                <a:gd name="T4" fmla="*/ 84 w 2293"/>
                <a:gd name="T5" fmla="*/ 4 h 916"/>
                <a:gd name="T6" fmla="*/ 83 w 2293"/>
                <a:gd name="T7" fmla="*/ 5 h 916"/>
                <a:gd name="T8" fmla="*/ 82 w 2293"/>
                <a:gd name="T9" fmla="*/ 6 h 916"/>
                <a:gd name="T10" fmla="*/ 80 w 2293"/>
                <a:gd name="T11" fmla="*/ 6 h 916"/>
                <a:gd name="T12" fmla="*/ 78 w 2293"/>
                <a:gd name="T13" fmla="*/ 8 h 916"/>
                <a:gd name="T14" fmla="*/ 76 w 2293"/>
                <a:gd name="T15" fmla="*/ 9 h 916"/>
                <a:gd name="T16" fmla="*/ 75 w 2293"/>
                <a:gd name="T17" fmla="*/ 10 h 916"/>
                <a:gd name="T18" fmla="*/ 74 w 2293"/>
                <a:gd name="T19" fmla="*/ 12 h 916"/>
                <a:gd name="T20" fmla="*/ 73 w 2293"/>
                <a:gd name="T21" fmla="*/ 13 h 916"/>
                <a:gd name="T22" fmla="*/ 72 w 2293"/>
                <a:gd name="T23" fmla="*/ 14 h 916"/>
                <a:gd name="T24" fmla="*/ 70 w 2293"/>
                <a:gd name="T25" fmla="*/ 15 h 916"/>
                <a:gd name="T26" fmla="*/ 69 w 2293"/>
                <a:gd name="T27" fmla="*/ 16 h 916"/>
                <a:gd name="T28" fmla="*/ 67 w 2293"/>
                <a:gd name="T29" fmla="*/ 16 h 916"/>
                <a:gd name="T30" fmla="*/ 67 w 2293"/>
                <a:gd name="T31" fmla="*/ 17 h 916"/>
                <a:gd name="T32" fmla="*/ 65 w 2293"/>
                <a:gd name="T33" fmla="*/ 18 h 916"/>
                <a:gd name="T34" fmla="*/ 65 w 2293"/>
                <a:gd name="T35" fmla="*/ 18 h 916"/>
                <a:gd name="T36" fmla="*/ 64 w 2293"/>
                <a:gd name="T37" fmla="*/ 20 h 916"/>
                <a:gd name="T38" fmla="*/ 63 w 2293"/>
                <a:gd name="T39" fmla="*/ 22 h 916"/>
                <a:gd name="T40" fmla="*/ 61 w 2293"/>
                <a:gd name="T41" fmla="*/ 24 h 916"/>
                <a:gd name="T42" fmla="*/ 61 w 2293"/>
                <a:gd name="T43" fmla="*/ 25 h 916"/>
                <a:gd name="T44" fmla="*/ 54 w 2293"/>
                <a:gd name="T45" fmla="*/ 27 h 916"/>
                <a:gd name="T46" fmla="*/ 49 w 2293"/>
                <a:gd name="T47" fmla="*/ 28 h 916"/>
                <a:gd name="T48" fmla="*/ 43 w 2293"/>
                <a:gd name="T49" fmla="*/ 28 h 916"/>
                <a:gd name="T50" fmla="*/ 29 w 2293"/>
                <a:gd name="T51" fmla="*/ 30 h 916"/>
                <a:gd name="T52" fmla="*/ 22 w 2293"/>
                <a:gd name="T53" fmla="*/ 31 h 916"/>
                <a:gd name="T54" fmla="*/ 13 w 2293"/>
                <a:gd name="T55" fmla="*/ 32 h 916"/>
                <a:gd name="T56" fmla="*/ 5 w 2293"/>
                <a:gd name="T57" fmla="*/ 33 h 916"/>
                <a:gd name="T58" fmla="*/ 0 w 2293"/>
                <a:gd name="T59" fmla="*/ 33 h 916"/>
                <a:gd name="T60" fmla="*/ 1 w 2293"/>
                <a:gd name="T61" fmla="*/ 33 h 916"/>
                <a:gd name="T62" fmla="*/ 1 w 2293"/>
                <a:gd name="T63" fmla="*/ 32 h 916"/>
                <a:gd name="T64" fmla="*/ 1 w 2293"/>
                <a:gd name="T65" fmla="*/ 31 h 916"/>
                <a:gd name="T66" fmla="*/ 0 w 2293"/>
                <a:gd name="T67" fmla="*/ 28 h 916"/>
                <a:gd name="T68" fmla="*/ 1 w 2293"/>
                <a:gd name="T69" fmla="*/ 27 h 916"/>
                <a:gd name="T70" fmla="*/ 2 w 2293"/>
                <a:gd name="T71" fmla="*/ 26 h 916"/>
                <a:gd name="T72" fmla="*/ 3 w 2293"/>
                <a:gd name="T73" fmla="*/ 24 h 916"/>
                <a:gd name="T74" fmla="*/ 4 w 2293"/>
                <a:gd name="T75" fmla="*/ 23 h 916"/>
                <a:gd name="T76" fmla="*/ 5 w 2293"/>
                <a:gd name="T77" fmla="*/ 22 h 916"/>
                <a:gd name="T78" fmla="*/ 5 w 2293"/>
                <a:gd name="T79" fmla="*/ 21 h 916"/>
                <a:gd name="T80" fmla="*/ 5 w 2293"/>
                <a:gd name="T81" fmla="*/ 20 h 916"/>
                <a:gd name="T82" fmla="*/ 5 w 2293"/>
                <a:gd name="T83" fmla="*/ 19 h 916"/>
                <a:gd name="T84" fmla="*/ 5 w 2293"/>
                <a:gd name="T85" fmla="*/ 18 h 916"/>
                <a:gd name="T86" fmla="*/ 5 w 2293"/>
                <a:gd name="T87" fmla="*/ 17 h 916"/>
                <a:gd name="T88" fmla="*/ 6 w 2293"/>
                <a:gd name="T89" fmla="*/ 16 h 916"/>
                <a:gd name="T90" fmla="*/ 5 w 2293"/>
                <a:gd name="T91" fmla="*/ 15 h 916"/>
                <a:gd name="T92" fmla="*/ 6 w 2293"/>
                <a:gd name="T93" fmla="*/ 14 h 916"/>
                <a:gd name="T94" fmla="*/ 8 w 2293"/>
                <a:gd name="T95" fmla="*/ 14 h 916"/>
                <a:gd name="T96" fmla="*/ 11 w 2293"/>
                <a:gd name="T97" fmla="*/ 13 h 916"/>
                <a:gd name="T98" fmla="*/ 18 w 2293"/>
                <a:gd name="T99" fmla="*/ 12 h 916"/>
                <a:gd name="T100" fmla="*/ 20 w 2293"/>
                <a:gd name="T101" fmla="*/ 12 h 916"/>
                <a:gd name="T102" fmla="*/ 20 w 2293"/>
                <a:gd name="T103" fmla="*/ 11 h 916"/>
                <a:gd name="T104" fmla="*/ 20 w 2293"/>
                <a:gd name="T105" fmla="*/ 10 h 916"/>
                <a:gd name="T106" fmla="*/ 20 w 2293"/>
                <a:gd name="T107" fmla="*/ 10 h 916"/>
                <a:gd name="T108" fmla="*/ 22 w 2293"/>
                <a:gd name="T109" fmla="*/ 10 h 916"/>
                <a:gd name="T110" fmla="*/ 24 w 2293"/>
                <a:gd name="T111" fmla="*/ 10 h 916"/>
                <a:gd name="T112" fmla="*/ 39 w 2293"/>
                <a:gd name="T113" fmla="*/ 8 h 916"/>
                <a:gd name="T114" fmla="*/ 57 w 2293"/>
                <a:gd name="T115" fmla="*/ 5 h 916"/>
                <a:gd name="T116" fmla="*/ 69 w 2293"/>
                <a:gd name="T117" fmla="*/ 3 h 916"/>
                <a:gd name="T118" fmla="*/ 77 w 2293"/>
                <a:gd name="T119" fmla="*/ 2 h 916"/>
                <a:gd name="T120" fmla="*/ 84 w 2293"/>
                <a:gd name="T121" fmla="*/ 0 h 91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93"/>
                <a:gd name="T184" fmla="*/ 0 h 916"/>
                <a:gd name="T185" fmla="*/ 2293 w 2293"/>
                <a:gd name="T186" fmla="*/ 916 h 91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93" h="916">
                  <a:moveTo>
                    <a:pt x="2293" y="0"/>
                  </a:moveTo>
                  <a:lnTo>
                    <a:pt x="2289" y="4"/>
                  </a:lnTo>
                  <a:lnTo>
                    <a:pt x="2288" y="8"/>
                  </a:lnTo>
                  <a:lnTo>
                    <a:pt x="2287" y="14"/>
                  </a:lnTo>
                  <a:lnTo>
                    <a:pt x="2287" y="20"/>
                  </a:lnTo>
                  <a:lnTo>
                    <a:pt x="2288" y="27"/>
                  </a:lnTo>
                  <a:lnTo>
                    <a:pt x="2288" y="33"/>
                  </a:lnTo>
                  <a:lnTo>
                    <a:pt x="2289" y="40"/>
                  </a:lnTo>
                  <a:lnTo>
                    <a:pt x="2291" y="48"/>
                  </a:lnTo>
                  <a:lnTo>
                    <a:pt x="2292" y="55"/>
                  </a:lnTo>
                  <a:lnTo>
                    <a:pt x="2293" y="62"/>
                  </a:lnTo>
                  <a:lnTo>
                    <a:pt x="2293" y="69"/>
                  </a:lnTo>
                  <a:lnTo>
                    <a:pt x="2293" y="76"/>
                  </a:lnTo>
                  <a:lnTo>
                    <a:pt x="2293" y="83"/>
                  </a:lnTo>
                  <a:lnTo>
                    <a:pt x="2291" y="89"/>
                  </a:lnTo>
                  <a:lnTo>
                    <a:pt x="2288" y="93"/>
                  </a:lnTo>
                  <a:lnTo>
                    <a:pt x="2286" y="98"/>
                  </a:lnTo>
                  <a:lnTo>
                    <a:pt x="2277" y="99"/>
                  </a:lnTo>
                  <a:lnTo>
                    <a:pt x="2269" y="101"/>
                  </a:lnTo>
                  <a:lnTo>
                    <a:pt x="2262" y="105"/>
                  </a:lnTo>
                  <a:lnTo>
                    <a:pt x="2256" y="108"/>
                  </a:lnTo>
                  <a:lnTo>
                    <a:pt x="2252" y="113"/>
                  </a:lnTo>
                  <a:lnTo>
                    <a:pt x="2247" y="117"/>
                  </a:lnTo>
                  <a:lnTo>
                    <a:pt x="2244" y="122"/>
                  </a:lnTo>
                  <a:lnTo>
                    <a:pt x="2239" y="126"/>
                  </a:lnTo>
                  <a:lnTo>
                    <a:pt x="2235" y="132"/>
                  </a:lnTo>
                  <a:lnTo>
                    <a:pt x="2232" y="137"/>
                  </a:lnTo>
                  <a:lnTo>
                    <a:pt x="2229" y="141"/>
                  </a:lnTo>
                  <a:lnTo>
                    <a:pt x="2224" y="147"/>
                  </a:lnTo>
                  <a:lnTo>
                    <a:pt x="2219" y="152"/>
                  </a:lnTo>
                  <a:lnTo>
                    <a:pt x="2215" y="155"/>
                  </a:lnTo>
                  <a:lnTo>
                    <a:pt x="2208" y="160"/>
                  </a:lnTo>
                  <a:lnTo>
                    <a:pt x="2202" y="163"/>
                  </a:lnTo>
                  <a:lnTo>
                    <a:pt x="2187" y="160"/>
                  </a:lnTo>
                  <a:lnTo>
                    <a:pt x="2175" y="161"/>
                  </a:lnTo>
                  <a:lnTo>
                    <a:pt x="2163" y="164"/>
                  </a:lnTo>
                  <a:lnTo>
                    <a:pt x="2152" y="171"/>
                  </a:lnTo>
                  <a:lnTo>
                    <a:pt x="2142" y="179"/>
                  </a:lnTo>
                  <a:lnTo>
                    <a:pt x="2133" y="190"/>
                  </a:lnTo>
                  <a:lnTo>
                    <a:pt x="2124" y="201"/>
                  </a:lnTo>
                  <a:lnTo>
                    <a:pt x="2116" y="211"/>
                  </a:lnTo>
                  <a:lnTo>
                    <a:pt x="2108" y="223"/>
                  </a:lnTo>
                  <a:lnTo>
                    <a:pt x="2099" y="232"/>
                  </a:lnTo>
                  <a:lnTo>
                    <a:pt x="2091" y="240"/>
                  </a:lnTo>
                  <a:lnTo>
                    <a:pt x="2081" y="247"/>
                  </a:lnTo>
                  <a:lnTo>
                    <a:pt x="2071" y="251"/>
                  </a:lnTo>
                  <a:lnTo>
                    <a:pt x="2061" y="251"/>
                  </a:lnTo>
                  <a:lnTo>
                    <a:pt x="2048" y="247"/>
                  </a:lnTo>
                  <a:lnTo>
                    <a:pt x="2035" y="239"/>
                  </a:lnTo>
                  <a:lnTo>
                    <a:pt x="2033" y="246"/>
                  </a:lnTo>
                  <a:lnTo>
                    <a:pt x="2031" y="253"/>
                  </a:lnTo>
                  <a:lnTo>
                    <a:pt x="2030" y="260"/>
                  </a:lnTo>
                  <a:lnTo>
                    <a:pt x="2027" y="267"/>
                  </a:lnTo>
                  <a:lnTo>
                    <a:pt x="2025" y="274"/>
                  </a:lnTo>
                  <a:lnTo>
                    <a:pt x="2023" y="280"/>
                  </a:lnTo>
                  <a:lnTo>
                    <a:pt x="2020" y="288"/>
                  </a:lnTo>
                  <a:lnTo>
                    <a:pt x="2018" y="295"/>
                  </a:lnTo>
                  <a:lnTo>
                    <a:pt x="2016" y="302"/>
                  </a:lnTo>
                  <a:lnTo>
                    <a:pt x="2012" y="309"/>
                  </a:lnTo>
                  <a:lnTo>
                    <a:pt x="2009" y="315"/>
                  </a:lnTo>
                  <a:lnTo>
                    <a:pt x="2004" y="322"/>
                  </a:lnTo>
                  <a:lnTo>
                    <a:pt x="2000" y="328"/>
                  </a:lnTo>
                  <a:lnTo>
                    <a:pt x="1995" y="334"/>
                  </a:lnTo>
                  <a:lnTo>
                    <a:pt x="1989" y="340"/>
                  </a:lnTo>
                  <a:lnTo>
                    <a:pt x="1984" y="346"/>
                  </a:lnTo>
                  <a:lnTo>
                    <a:pt x="1978" y="349"/>
                  </a:lnTo>
                  <a:lnTo>
                    <a:pt x="1972" y="354"/>
                  </a:lnTo>
                  <a:lnTo>
                    <a:pt x="1965" y="359"/>
                  </a:lnTo>
                  <a:lnTo>
                    <a:pt x="1958" y="364"/>
                  </a:lnTo>
                  <a:lnTo>
                    <a:pt x="1951" y="370"/>
                  </a:lnTo>
                  <a:lnTo>
                    <a:pt x="1945" y="376"/>
                  </a:lnTo>
                  <a:lnTo>
                    <a:pt x="1937" y="382"/>
                  </a:lnTo>
                  <a:lnTo>
                    <a:pt x="1928" y="387"/>
                  </a:lnTo>
                  <a:lnTo>
                    <a:pt x="1922" y="393"/>
                  </a:lnTo>
                  <a:lnTo>
                    <a:pt x="1914" y="399"/>
                  </a:lnTo>
                  <a:lnTo>
                    <a:pt x="1905" y="404"/>
                  </a:lnTo>
                  <a:lnTo>
                    <a:pt x="1899" y="409"/>
                  </a:lnTo>
                  <a:lnTo>
                    <a:pt x="1891" y="414"/>
                  </a:lnTo>
                  <a:lnTo>
                    <a:pt x="1884" y="418"/>
                  </a:lnTo>
                  <a:lnTo>
                    <a:pt x="1877" y="423"/>
                  </a:lnTo>
                  <a:lnTo>
                    <a:pt x="1871" y="426"/>
                  </a:lnTo>
                  <a:lnTo>
                    <a:pt x="1864" y="429"/>
                  </a:lnTo>
                  <a:lnTo>
                    <a:pt x="1857" y="431"/>
                  </a:lnTo>
                  <a:lnTo>
                    <a:pt x="1851" y="433"/>
                  </a:lnTo>
                  <a:lnTo>
                    <a:pt x="1846" y="436"/>
                  </a:lnTo>
                  <a:lnTo>
                    <a:pt x="1840" y="437"/>
                  </a:lnTo>
                  <a:lnTo>
                    <a:pt x="1835" y="438"/>
                  </a:lnTo>
                  <a:lnTo>
                    <a:pt x="1831" y="439"/>
                  </a:lnTo>
                  <a:lnTo>
                    <a:pt x="1826" y="440"/>
                  </a:lnTo>
                  <a:lnTo>
                    <a:pt x="1822" y="441"/>
                  </a:lnTo>
                  <a:lnTo>
                    <a:pt x="1818" y="442"/>
                  </a:lnTo>
                  <a:lnTo>
                    <a:pt x="1814" y="445"/>
                  </a:lnTo>
                  <a:lnTo>
                    <a:pt x="1810" y="446"/>
                  </a:lnTo>
                  <a:lnTo>
                    <a:pt x="1807" y="448"/>
                  </a:lnTo>
                  <a:lnTo>
                    <a:pt x="1803" y="452"/>
                  </a:lnTo>
                  <a:lnTo>
                    <a:pt x="1800" y="455"/>
                  </a:lnTo>
                  <a:lnTo>
                    <a:pt x="1796" y="460"/>
                  </a:lnTo>
                  <a:lnTo>
                    <a:pt x="1788" y="462"/>
                  </a:lnTo>
                  <a:lnTo>
                    <a:pt x="1782" y="465"/>
                  </a:lnTo>
                  <a:lnTo>
                    <a:pt x="1777" y="469"/>
                  </a:lnTo>
                  <a:lnTo>
                    <a:pt x="1772" y="472"/>
                  </a:lnTo>
                  <a:lnTo>
                    <a:pt x="1769" y="476"/>
                  </a:lnTo>
                  <a:lnTo>
                    <a:pt x="1764" y="479"/>
                  </a:lnTo>
                  <a:lnTo>
                    <a:pt x="1761" y="483"/>
                  </a:lnTo>
                  <a:lnTo>
                    <a:pt x="1758" y="486"/>
                  </a:lnTo>
                  <a:lnTo>
                    <a:pt x="1755" y="491"/>
                  </a:lnTo>
                  <a:lnTo>
                    <a:pt x="1751" y="494"/>
                  </a:lnTo>
                  <a:lnTo>
                    <a:pt x="1749" y="499"/>
                  </a:lnTo>
                  <a:lnTo>
                    <a:pt x="1746" y="503"/>
                  </a:lnTo>
                  <a:lnTo>
                    <a:pt x="1742" y="508"/>
                  </a:lnTo>
                  <a:lnTo>
                    <a:pt x="1738" y="514"/>
                  </a:lnTo>
                  <a:lnTo>
                    <a:pt x="1733" y="519"/>
                  </a:lnTo>
                  <a:lnTo>
                    <a:pt x="1728" y="526"/>
                  </a:lnTo>
                  <a:lnTo>
                    <a:pt x="1727" y="540"/>
                  </a:lnTo>
                  <a:lnTo>
                    <a:pt x="1725" y="553"/>
                  </a:lnTo>
                  <a:lnTo>
                    <a:pt x="1720" y="564"/>
                  </a:lnTo>
                  <a:lnTo>
                    <a:pt x="1715" y="572"/>
                  </a:lnTo>
                  <a:lnTo>
                    <a:pt x="1708" y="580"/>
                  </a:lnTo>
                  <a:lnTo>
                    <a:pt x="1701" y="587"/>
                  </a:lnTo>
                  <a:lnTo>
                    <a:pt x="1693" y="594"/>
                  </a:lnTo>
                  <a:lnTo>
                    <a:pt x="1685" y="600"/>
                  </a:lnTo>
                  <a:lnTo>
                    <a:pt x="1678" y="606"/>
                  </a:lnTo>
                  <a:lnTo>
                    <a:pt x="1671" y="612"/>
                  </a:lnTo>
                  <a:lnTo>
                    <a:pt x="1665" y="620"/>
                  </a:lnTo>
                  <a:lnTo>
                    <a:pt x="1662" y="630"/>
                  </a:lnTo>
                  <a:lnTo>
                    <a:pt x="1659" y="640"/>
                  </a:lnTo>
                  <a:lnTo>
                    <a:pt x="1661" y="653"/>
                  </a:lnTo>
                  <a:lnTo>
                    <a:pt x="1664" y="666"/>
                  </a:lnTo>
                  <a:lnTo>
                    <a:pt x="1671" y="685"/>
                  </a:lnTo>
                  <a:lnTo>
                    <a:pt x="1666" y="685"/>
                  </a:lnTo>
                  <a:lnTo>
                    <a:pt x="1655" y="687"/>
                  </a:lnTo>
                  <a:lnTo>
                    <a:pt x="1638" y="689"/>
                  </a:lnTo>
                  <a:lnTo>
                    <a:pt x="1616" y="694"/>
                  </a:lnTo>
                  <a:lnTo>
                    <a:pt x="1589" y="699"/>
                  </a:lnTo>
                  <a:lnTo>
                    <a:pt x="1559" y="703"/>
                  </a:lnTo>
                  <a:lnTo>
                    <a:pt x="1527" y="709"/>
                  </a:lnTo>
                  <a:lnTo>
                    <a:pt x="1495" y="715"/>
                  </a:lnTo>
                  <a:lnTo>
                    <a:pt x="1462" y="720"/>
                  </a:lnTo>
                  <a:lnTo>
                    <a:pt x="1430" y="726"/>
                  </a:lnTo>
                  <a:lnTo>
                    <a:pt x="1400" y="731"/>
                  </a:lnTo>
                  <a:lnTo>
                    <a:pt x="1373" y="735"/>
                  </a:lnTo>
                  <a:lnTo>
                    <a:pt x="1351" y="740"/>
                  </a:lnTo>
                  <a:lnTo>
                    <a:pt x="1334" y="742"/>
                  </a:lnTo>
                  <a:lnTo>
                    <a:pt x="1323" y="745"/>
                  </a:lnTo>
                  <a:lnTo>
                    <a:pt x="1319" y="746"/>
                  </a:lnTo>
                  <a:lnTo>
                    <a:pt x="1311" y="746"/>
                  </a:lnTo>
                  <a:lnTo>
                    <a:pt x="1288" y="749"/>
                  </a:lnTo>
                  <a:lnTo>
                    <a:pt x="1254" y="754"/>
                  </a:lnTo>
                  <a:lnTo>
                    <a:pt x="1209" y="759"/>
                  </a:lnTo>
                  <a:lnTo>
                    <a:pt x="1156" y="766"/>
                  </a:lnTo>
                  <a:lnTo>
                    <a:pt x="1096" y="774"/>
                  </a:lnTo>
                  <a:lnTo>
                    <a:pt x="1033" y="782"/>
                  </a:lnTo>
                  <a:lnTo>
                    <a:pt x="967" y="792"/>
                  </a:lnTo>
                  <a:lnTo>
                    <a:pt x="902" y="800"/>
                  </a:lnTo>
                  <a:lnTo>
                    <a:pt x="839" y="808"/>
                  </a:lnTo>
                  <a:lnTo>
                    <a:pt x="779" y="816"/>
                  </a:lnTo>
                  <a:lnTo>
                    <a:pt x="726" y="823"/>
                  </a:lnTo>
                  <a:lnTo>
                    <a:pt x="681" y="828"/>
                  </a:lnTo>
                  <a:lnTo>
                    <a:pt x="647" y="833"/>
                  </a:lnTo>
                  <a:lnTo>
                    <a:pt x="624" y="836"/>
                  </a:lnTo>
                  <a:lnTo>
                    <a:pt x="617" y="838"/>
                  </a:lnTo>
                  <a:lnTo>
                    <a:pt x="583" y="842"/>
                  </a:lnTo>
                  <a:lnTo>
                    <a:pt x="550" y="847"/>
                  </a:lnTo>
                  <a:lnTo>
                    <a:pt x="514" y="851"/>
                  </a:lnTo>
                  <a:lnTo>
                    <a:pt x="478" y="856"/>
                  </a:lnTo>
                  <a:lnTo>
                    <a:pt x="441" y="862"/>
                  </a:lnTo>
                  <a:lnTo>
                    <a:pt x="403" y="866"/>
                  </a:lnTo>
                  <a:lnTo>
                    <a:pt x="364" y="872"/>
                  </a:lnTo>
                  <a:lnTo>
                    <a:pt x="326" y="877"/>
                  </a:lnTo>
                  <a:lnTo>
                    <a:pt x="286" y="882"/>
                  </a:lnTo>
                  <a:lnTo>
                    <a:pt x="246" y="887"/>
                  </a:lnTo>
                  <a:lnTo>
                    <a:pt x="207" y="893"/>
                  </a:lnTo>
                  <a:lnTo>
                    <a:pt x="168" y="897"/>
                  </a:lnTo>
                  <a:lnTo>
                    <a:pt x="129" y="902"/>
                  </a:lnTo>
                  <a:lnTo>
                    <a:pt x="91" y="907"/>
                  </a:lnTo>
                  <a:lnTo>
                    <a:pt x="53" y="911"/>
                  </a:lnTo>
                  <a:lnTo>
                    <a:pt x="18" y="916"/>
                  </a:lnTo>
                  <a:lnTo>
                    <a:pt x="14" y="911"/>
                  </a:lnTo>
                  <a:lnTo>
                    <a:pt x="13" y="907"/>
                  </a:lnTo>
                  <a:lnTo>
                    <a:pt x="12" y="903"/>
                  </a:lnTo>
                  <a:lnTo>
                    <a:pt x="11" y="900"/>
                  </a:lnTo>
                  <a:lnTo>
                    <a:pt x="11" y="896"/>
                  </a:lnTo>
                  <a:lnTo>
                    <a:pt x="11" y="894"/>
                  </a:lnTo>
                  <a:lnTo>
                    <a:pt x="12" y="890"/>
                  </a:lnTo>
                  <a:lnTo>
                    <a:pt x="13" y="888"/>
                  </a:lnTo>
                  <a:lnTo>
                    <a:pt x="15" y="886"/>
                  </a:lnTo>
                  <a:lnTo>
                    <a:pt x="18" y="884"/>
                  </a:lnTo>
                  <a:lnTo>
                    <a:pt x="20" y="881"/>
                  </a:lnTo>
                  <a:lnTo>
                    <a:pt x="22" y="879"/>
                  </a:lnTo>
                  <a:lnTo>
                    <a:pt x="26" y="877"/>
                  </a:lnTo>
                  <a:lnTo>
                    <a:pt x="28" y="874"/>
                  </a:lnTo>
                  <a:lnTo>
                    <a:pt x="31" y="872"/>
                  </a:lnTo>
                  <a:lnTo>
                    <a:pt x="36" y="870"/>
                  </a:lnTo>
                  <a:lnTo>
                    <a:pt x="37" y="862"/>
                  </a:lnTo>
                  <a:lnTo>
                    <a:pt x="37" y="854"/>
                  </a:lnTo>
                  <a:lnTo>
                    <a:pt x="35" y="844"/>
                  </a:lnTo>
                  <a:lnTo>
                    <a:pt x="31" y="835"/>
                  </a:lnTo>
                  <a:lnTo>
                    <a:pt x="28" y="826"/>
                  </a:lnTo>
                  <a:lnTo>
                    <a:pt x="22" y="816"/>
                  </a:lnTo>
                  <a:lnTo>
                    <a:pt x="17" y="807"/>
                  </a:lnTo>
                  <a:lnTo>
                    <a:pt x="12" y="796"/>
                  </a:lnTo>
                  <a:lnTo>
                    <a:pt x="7" y="786"/>
                  </a:lnTo>
                  <a:lnTo>
                    <a:pt x="4" y="777"/>
                  </a:lnTo>
                  <a:lnTo>
                    <a:pt x="2" y="768"/>
                  </a:lnTo>
                  <a:lnTo>
                    <a:pt x="0" y="759"/>
                  </a:lnTo>
                  <a:lnTo>
                    <a:pt x="2" y="751"/>
                  </a:lnTo>
                  <a:lnTo>
                    <a:pt x="6" y="745"/>
                  </a:lnTo>
                  <a:lnTo>
                    <a:pt x="13" y="739"/>
                  </a:lnTo>
                  <a:lnTo>
                    <a:pt x="23" y="734"/>
                  </a:lnTo>
                  <a:lnTo>
                    <a:pt x="33" y="728"/>
                  </a:lnTo>
                  <a:lnTo>
                    <a:pt x="42" y="723"/>
                  </a:lnTo>
                  <a:lnTo>
                    <a:pt x="49" y="717"/>
                  </a:lnTo>
                  <a:lnTo>
                    <a:pt x="54" y="710"/>
                  </a:lnTo>
                  <a:lnTo>
                    <a:pt x="59" y="704"/>
                  </a:lnTo>
                  <a:lnTo>
                    <a:pt x="63" y="697"/>
                  </a:lnTo>
                  <a:lnTo>
                    <a:pt x="66" y="691"/>
                  </a:lnTo>
                  <a:lnTo>
                    <a:pt x="69" y="684"/>
                  </a:lnTo>
                  <a:lnTo>
                    <a:pt x="72" y="677"/>
                  </a:lnTo>
                  <a:lnTo>
                    <a:pt x="75" y="670"/>
                  </a:lnTo>
                  <a:lnTo>
                    <a:pt x="77" y="663"/>
                  </a:lnTo>
                  <a:lnTo>
                    <a:pt x="82" y="655"/>
                  </a:lnTo>
                  <a:lnTo>
                    <a:pt x="87" y="648"/>
                  </a:lnTo>
                  <a:lnTo>
                    <a:pt x="91" y="640"/>
                  </a:lnTo>
                  <a:lnTo>
                    <a:pt x="98" y="633"/>
                  </a:lnTo>
                  <a:lnTo>
                    <a:pt x="107" y="626"/>
                  </a:lnTo>
                  <a:lnTo>
                    <a:pt x="107" y="625"/>
                  </a:lnTo>
                  <a:lnTo>
                    <a:pt x="107" y="623"/>
                  </a:lnTo>
                  <a:lnTo>
                    <a:pt x="110" y="620"/>
                  </a:lnTo>
                  <a:lnTo>
                    <a:pt x="111" y="617"/>
                  </a:lnTo>
                  <a:lnTo>
                    <a:pt x="113" y="612"/>
                  </a:lnTo>
                  <a:lnTo>
                    <a:pt x="114" y="607"/>
                  </a:lnTo>
                  <a:lnTo>
                    <a:pt x="117" y="602"/>
                  </a:lnTo>
                  <a:lnTo>
                    <a:pt x="120" y="596"/>
                  </a:lnTo>
                  <a:lnTo>
                    <a:pt x="122" y="591"/>
                  </a:lnTo>
                  <a:lnTo>
                    <a:pt x="125" y="586"/>
                  </a:lnTo>
                  <a:lnTo>
                    <a:pt x="126" y="580"/>
                  </a:lnTo>
                  <a:lnTo>
                    <a:pt x="128" y="576"/>
                  </a:lnTo>
                  <a:lnTo>
                    <a:pt x="129" y="572"/>
                  </a:lnTo>
                  <a:lnTo>
                    <a:pt x="131" y="570"/>
                  </a:lnTo>
                  <a:lnTo>
                    <a:pt x="131" y="568"/>
                  </a:lnTo>
                  <a:lnTo>
                    <a:pt x="133" y="568"/>
                  </a:lnTo>
                  <a:lnTo>
                    <a:pt x="134" y="563"/>
                  </a:lnTo>
                  <a:lnTo>
                    <a:pt x="134" y="557"/>
                  </a:lnTo>
                  <a:lnTo>
                    <a:pt x="134" y="553"/>
                  </a:lnTo>
                  <a:lnTo>
                    <a:pt x="134" y="547"/>
                  </a:lnTo>
                  <a:lnTo>
                    <a:pt x="133" y="541"/>
                  </a:lnTo>
                  <a:lnTo>
                    <a:pt x="131" y="535"/>
                  </a:lnTo>
                  <a:lnTo>
                    <a:pt x="130" y="530"/>
                  </a:lnTo>
                  <a:lnTo>
                    <a:pt x="129" y="524"/>
                  </a:lnTo>
                  <a:lnTo>
                    <a:pt x="128" y="518"/>
                  </a:lnTo>
                  <a:lnTo>
                    <a:pt x="127" y="512"/>
                  </a:lnTo>
                  <a:lnTo>
                    <a:pt x="127" y="508"/>
                  </a:lnTo>
                  <a:lnTo>
                    <a:pt x="127" y="502"/>
                  </a:lnTo>
                  <a:lnTo>
                    <a:pt x="127" y="498"/>
                  </a:lnTo>
                  <a:lnTo>
                    <a:pt x="129" y="493"/>
                  </a:lnTo>
                  <a:lnTo>
                    <a:pt x="131" y="489"/>
                  </a:lnTo>
                  <a:lnTo>
                    <a:pt x="135" y="486"/>
                  </a:lnTo>
                  <a:lnTo>
                    <a:pt x="128" y="479"/>
                  </a:lnTo>
                  <a:lnTo>
                    <a:pt x="125" y="473"/>
                  </a:lnTo>
                  <a:lnTo>
                    <a:pt x="123" y="469"/>
                  </a:lnTo>
                  <a:lnTo>
                    <a:pt x="123" y="465"/>
                  </a:lnTo>
                  <a:lnTo>
                    <a:pt x="126" y="462"/>
                  </a:lnTo>
                  <a:lnTo>
                    <a:pt x="130" y="460"/>
                  </a:lnTo>
                  <a:lnTo>
                    <a:pt x="135" y="457"/>
                  </a:lnTo>
                  <a:lnTo>
                    <a:pt x="140" y="455"/>
                  </a:lnTo>
                  <a:lnTo>
                    <a:pt x="145" y="453"/>
                  </a:lnTo>
                  <a:lnTo>
                    <a:pt x="151" y="450"/>
                  </a:lnTo>
                  <a:lnTo>
                    <a:pt x="156" y="448"/>
                  </a:lnTo>
                  <a:lnTo>
                    <a:pt x="160" y="445"/>
                  </a:lnTo>
                  <a:lnTo>
                    <a:pt x="164" y="441"/>
                  </a:lnTo>
                  <a:lnTo>
                    <a:pt x="165" y="437"/>
                  </a:lnTo>
                  <a:lnTo>
                    <a:pt x="165" y="431"/>
                  </a:lnTo>
                  <a:lnTo>
                    <a:pt x="163" y="425"/>
                  </a:lnTo>
                  <a:lnTo>
                    <a:pt x="152" y="413"/>
                  </a:lnTo>
                  <a:lnTo>
                    <a:pt x="146" y="402"/>
                  </a:lnTo>
                  <a:lnTo>
                    <a:pt x="144" y="395"/>
                  </a:lnTo>
                  <a:lnTo>
                    <a:pt x="143" y="390"/>
                  </a:lnTo>
                  <a:lnTo>
                    <a:pt x="145" y="385"/>
                  </a:lnTo>
                  <a:lnTo>
                    <a:pt x="150" y="383"/>
                  </a:lnTo>
                  <a:lnTo>
                    <a:pt x="156" y="382"/>
                  </a:lnTo>
                  <a:lnTo>
                    <a:pt x="163" y="380"/>
                  </a:lnTo>
                  <a:lnTo>
                    <a:pt x="169" y="380"/>
                  </a:lnTo>
                  <a:lnTo>
                    <a:pt x="177" y="379"/>
                  </a:lnTo>
                  <a:lnTo>
                    <a:pt x="186" y="379"/>
                  </a:lnTo>
                  <a:lnTo>
                    <a:pt x="192" y="378"/>
                  </a:lnTo>
                  <a:lnTo>
                    <a:pt x="199" y="376"/>
                  </a:lnTo>
                  <a:lnTo>
                    <a:pt x="204" y="372"/>
                  </a:lnTo>
                  <a:lnTo>
                    <a:pt x="207" y="368"/>
                  </a:lnTo>
                  <a:lnTo>
                    <a:pt x="210" y="362"/>
                  </a:lnTo>
                  <a:lnTo>
                    <a:pt x="213" y="361"/>
                  </a:lnTo>
                  <a:lnTo>
                    <a:pt x="223" y="360"/>
                  </a:lnTo>
                  <a:lnTo>
                    <a:pt x="241" y="357"/>
                  </a:lnTo>
                  <a:lnTo>
                    <a:pt x="263" y="355"/>
                  </a:lnTo>
                  <a:lnTo>
                    <a:pt x="289" y="352"/>
                  </a:lnTo>
                  <a:lnTo>
                    <a:pt x="318" y="348"/>
                  </a:lnTo>
                  <a:lnTo>
                    <a:pt x="350" y="345"/>
                  </a:lnTo>
                  <a:lnTo>
                    <a:pt x="382" y="341"/>
                  </a:lnTo>
                  <a:lnTo>
                    <a:pt x="413" y="337"/>
                  </a:lnTo>
                  <a:lnTo>
                    <a:pt x="445" y="333"/>
                  </a:lnTo>
                  <a:lnTo>
                    <a:pt x="474" y="330"/>
                  </a:lnTo>
                  <a:lnTo>
                    <a:pt x="501" y="326"/>
                  </a:lnTo>
                  <a:lnTo>
                    <a:pt x="522" y="324"/>
                  </a:lnTo>
                  <a:lnTo>
                    <a:pt x="540" y="322"/>
                  </a:lnTo>
                  <a:lnTo>
                    <a:pt x="550" y="321"/>
                  </a:lnTo>
                  <a:lnTo>
                    <a:pt x="555" y="321"/>
                  </a:lnTo>
                  <a:lnTo>
                    <a:pt x="553" y="319"/>
                  </a:lnTo>
                  <a:lnTo>
                    <a:pt x="553" y="318"/>
                  </a:lnTo>
                  <a:lnTo>
                    <a:pt x="553" y="315"/>
                  </a:lnTo>
                  <a:lnTo>
                    <a:pt x="552" y="311"/>
                  </a:lnTo>
                  <a:lnTo>
                    <a:pt x="552" y="308"/>
                  </a:lnTo>
                  <a:lnTo>
                    <a:pt x="551" y="303"/>
                  </a:lnTo>
                  <a:lnTo>
                    <a:pt x="550" y="299"/>
                  </a:lnTo>
                  <a:lnTo>
                    <a:pt x="550" y="294"/>
                  </a:lnTo>
                  <a:lnTo>
                    <a:pt x="549" y="290"/>
                  </a:lnTo>
                  <a:lnTo>
                    <a:pt x="548" y="285"/>
                  </a:lnTo>
                  <a:lnTo>
                    <a:pt x="547" y="280"/>
                  </a:lnTo>
                  <a:lnTo>
                    <a:pt x="547" y="277"/>
                  </a:lnTo>
                  <a:lnTo>
                    <a:pt x="545" y="274"/>
                  </a:lnTo>
                  <a:lnTo>
                    <a:pt x="545" y="270"/>
                  </a:lnTo>
                  <a:lnTo>
                    <a:pt x="545" y="269"/>
                  </a:lnTo>
                  <a:lnTo>
                    <a:pt x="547" y="269"/>
                  </a:lnTo>
                  <a:lnTo>
                    <a:pt x="548" y="269"/>
                  </a:lnTo>
                  <a:lnTo>
                    <a:pt x="550" y="269"/>
                  </a:lnTo>
                  <a:lnTo>
                    <a:pt x="553" y="269"/>
                  </a:lnTo>
                  <a:lnTo>
                    <a:pt x="557" y="269"/>
                  </a:lnTo>
                  <a:lnTo>
                    <a:pt x="561" y="269"/>
                  </a:lnTo>
                  <a:lnTo>
                    <a:pt x="566" y="269"/>
                  </a:lnTo>
                  <a:lnTo>
                    <a:pt x="571" y="269"/>
                  </a:lnTo>
                  <a:lnTo>
                    <a:pt x="576" y="269"/>
                  </a:lnTo>
                  <a:lnTo>
                    <a:pt x="582" y="268"/>
                  </a:lnTo>
                  <a:lnTo>
                    <a:pt x="588" y="268"/>
                  </a:lnTo>
                  <a:lnTo>
                    <a:pt x="595" y="268"/>
                  </a:lnTo>
                  <a:lnTo>
                    <a:pt x="602" y="267"/>
                  </a:lnTo>
                  <a:lnTo>
                    <a:pt x="609" y="265"/>
                  </a:lnTo>
                  <a:lnTo>
                    <a:pt x="617" y="265"/>
                  </a:lnTo>
                  <a:lnTo>
                    <a:pt x="658" y="260"/>
                  </a:lnTo>
                  <a:lnTo>
                    <a:pt x="707" y="253"/>
                  </a:lnTo>
                  <a:lnTo>
                    <a:pt x="765" y="246"/>
                  </a:lnTo>
                  <a:lnTo>
                    <a:pt x="829" y="237"/>
                  </a:lnTo>
                  <a:lnTo>
                    <a:pt x="899" y="226"/>
                  </a:lnTo>
                  <a:lnTo>
                    <a:pt x="974" y="216"/>
                  </a:lnTo>
                  <a:lnTo>
                    <a:pt x="1052" y="205"/>
                  </a:lnTo>
                  <a:lnTo>
                    <a:pt x="1134" y="192"/>
                  </a:lnTo>
                  <a:lnTo>
                    <a:pt x="1218" y="179"/>
                  </a:lnTo>
                  <a:lnTo>
                    <a:pt x="1302" y="167"/>
                  </a:lnTo>
                  <a:lnTo>
                    <a:pt x="1386" y="154"/>
                  </a:lnTo>
                  <a:lnTo>
                    <a:pt x="1470" y="141"/>
                  </a:lnTo>
                  <a:lnTo>
                    <a:pt x="1551" y="129"/>
                  </a:lnTo>
                  <a:lnTo>
                    <a:pt x="1631" y="116"/>
                  </a:lnTo>
                  <a:lnTo>
                    <a:pt x="1705" y="105"/>
                  </a:lnTo>
                  <a:lnTo>
                    <a:pt x="1777" y="94"/>
                  </a:lnTo>
                  <a:lnTo>
                    <a:pt x="1803" y="90"/>
                  </a:lnTo>
                  <a:lnTo>
                    <a:pt x="1832" y="86"/>
                  </a:lnTo>
                  <a:lnTo>
                    <a:pt x="1863" y="82"/>
                  </a:lnTo>
                  <a:lnTo>
                    <a:pt x="1895" y="77"/>
                  </a:lnTo>
                  <a:lnTo>
                    <a:pt x="1928" y="72"/>
                  </a:lnTo>
                  <a:lnTo>
                    <a:pt x="1963" y="67"/>
                  </a:lnTo>
                  <a:lnTo>
                    <a:pt x="1997" y="61"/>
                  </a:lnTo>
                  <a:lnTo>
                    <a:pt x="2033" y="55"/>
                  </a:lnTo>
                  <a:lnTo>
                    <a:pt x="2069" y="49"/>
                  </a:lnTo>
                  <a:lnTo>
                    <a:pt x="2104" y="43"/>
                  </a:lnTo>
                  <a:lnTo>
                    <a:pt x="2139" y="36"/>
                  </a:lnTo>
                  <a:lnTo>
                    <a:pt x="2172" y="29"/>
                  </a:lnTo>
                  <a:lnTo>
                    <a:pt x="2204" y="22"/>
                  </a:lnTo>
                  <a:lnTo>
                    <a:pt x="2235" y="15"/>
                  </a:lnTo>
                  <a:lnTo>
                    <a:pt x="2265" y="7"/>
                  </a:lnTo>
                  <a:lnTo>
                    <a:pt x="2293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4" name="Freeform 52"/>
            <p:cNvSpPr>
              <a:spLocks/>
            </p:cNvSpPr>
            <p:nvPr/>
          </p:nvSpPr>
          <p:spPr bwMode="auto">
            <a:xfrm>
              <a:off x="2358" y="2595"/>
              <a:ext cx="788" cy="384"/>
            </a:xfrm>
            <a:custGeom>
              <a:avLst/>
              <a:gdLst>
                <a:gd name="T0" fmla="*/ 84 w 2364"/>
                <a:gd name="T1" fmla="*/ 1 h 1152"/>
                <a:gd name="T2" fmla="*/ 84 w 2364"/>
                <a:gd name="T3" fmla="*/ 3 h 1152"/>
                <a:gd name="T4" fmla="*/ 84 w 2364"/>
                <a:gd name="T5" fmla="*/ 5 h 1152"/>
                <a:gd name="T6" fmla="*/ 85 w 2364"/>
                <a:gd name="T7" fmla="*/ 12 h 1152"/>
                <a:gd name="T8" fmla="*/ 86 w 2364"/>
                <a:gd name="T9" fmla="*/ 24 h 1152"/>
                <a:gd name="T10" fmla="*/ 87 w 2364"/>
                <a:gd name="T11" fmla="*/ 35 h 1152"/>
                <a:gd name="T12" fmla="*/ 87 w 2364"/>
                <a:gd name="T13" fmla="*/ 43 h 1152"/>
                <a:gd name="T14" fmla="*/ 85 w 2364"/>
                <a:gd name="T15" fmla="*/ 42 h 1152"/>
                <a:gd name="T16" fmla="*/ 84 w 2364"/>
                <a:gd name="T17" fmla="*/ 41 h 1152"/>
                <a:gd name="T18" fmla="*/ 82 w 2364"/>
                <a:gd name="T19" fmla="*/ 41 h 1152"/>
                <a:gd name="T20" fmla="*/ 82 w 2364"/>
                <a:gd name="T21" fmla="*/ 40 h 1152"/>
                <a:gd name="T22" fmla="*/ 81 w 2364"/>
                <a:gd name="T23" fmla="*/ 39 h 1152"/>
                <a:gd name="T24" fmla="*/ 80 w 2364"/>
                <a:gd name="T25" fmla="*/ 40 h 1152"/>
                <a:gd name="T26" fmla="*/ 78 w 2364"/>
                <a:gd name="T27" fmla="*/ 40 h 1152"/>
                <a:gd name="T28" fmla="*/ 75 w 2364"/>
                <a:gd name="T29" fmla="*/ 39 h 1152"/>
                <a:gd name="T30" fmla="*/ 73 w 2364"/>
                <a:gd name="T31" fmla="*/ 41 h 1152"/>
                <a:gd name="T32" fmla="*/ 71 w 2364"/>
                <a:gd name="T33" fmla="*/ 41 h 1152"/>
                <a:gd name="T34" fmla="*/ 69 w 2364"/>
                <a:gd name="T35" fmla="*/ 42 h 1152"/>
                <a:gd name="T36" fmla="*/ 67 w 2364"/>
                <a:gd name="T37" fmla="*/ 42 h 1152"/>
                <a:gd name="T38" fmla="*/ 66 w 2364"/>
                <a:gd name="T39" fmla="*/ 41 h 1152"/>
                <a:gd name="T40" fmla="*/ 66 w 2364"/>
                <a:gd name="T41" fmla="*/ 41 h 1152"/>
                <a:gd name="T42" fmla="*/ 65 w 2364"/>
                <a:gd name="T43" fmla="*/ 40 h 1152"/>
                <a:gd name="T44" fmla="*/ 64 w 2364"/>
                <a:gd name="T45" fmla="*/ 41 h 1152"/>
                <a:gd name="T46" fmla="*/ 62 w 2364"/>
                <a:gd name="T47" fmla="*/ 41 h 1152"/>
                <a:gd name="T48" fmla="*/ 61 w 2364"/>
                <a:gd name="T49" fmla="*/ 41 h 1152"/>
                <a:gd name="T50" fmla="*/ 59 w 2364"/>
                <a:gd name="T51" fmla="*/ 42 h 1152"/>
                <a:gd name="T52" fmla="*/ 57 w 2364"/>
                <a:gd name="T53" fmla="*/ 40 h 1152"/>
                <a:gd name="T54" fmla="*/ 55 w 2364"/>
                <a:gd name="T55" fmla="*/ 40 h 1152"/>
                <a:gd name="T56" fmla="*/ 52 w 2364"/>
                <a:gd name="T57" fmla="*/ 40 h 1152"/>
                <a:gd name="T58" fmla="*/ 50 w 2364"/>
                <a:gd name="T59" fmla="*/ 39 h 1152"/>
                <a:gd name="T60" fmla="*/ 48 w 2364"/>
                <a:gd name="T61" fmla="*/ 37 h 1152"/>
                <a:gd name="T62" fmla="*/ 46 w 2364"/>
                <a:gd name="T63" fmla="*/ 38 h 1152"/>
                <a:gd name="T64" fmla="*/ 45 w 2364"/>
                <a:gd name="T65" fmla="*/ 37 h 1152"/>
                <a:gd name="T66" fmla="*/ 44 w 2364"/>
                <a:gd name="T67" fmla="*/ 37 h 1152"/>
                <a:gd name="T68" fmla="*/ 43 w 2364"/>
                <a:gd name="T69" fmla="*/ 38 h 1152"/>
                <a:gd name="T70" fmla="*/ 41 w 2364"/>
                <a:gd name="T71" fmla="*/ 37 h 1152"/>
                <a:gd name="T72" fmla="*/ 38 w 2364"/>
                <a:gd name="T73" fmla="*/ 36 h 1152"/>
                <a:gd name="T74" fmla="*/ 37 w 2364"/>
                <a:gd name="T75" fmla="*/ 35 h 1152"/>
                <a:gd name="T76" fmla="*/ 36 w 2364"/>
                <a:gd name="T77" fmla="*/ 35 h 1152"/>
                <a:gd name="T78" fmla="*/ 35 w 2364"/>
                <a:gd name="T79" fmla="*/ 35 h 1152"/>
                <a:gd name="T80" fmla="*/ 33 w 2364"/>
                <a:gd name="T81" fmla="*/ 35 h 1152"/>
                <a:gd name="T82" fmla="*/ 32 w 2364"/>
                <a:gd name="T83" fmla="*/ 34 h 1152"/>
                <a:gd name="T84" fmla="*/ 31 w 2364"/>
                <a:gd name="T85" fmla="*/ 33 h 1152"/>
                <a:gd name="T86" fmla="*/ 30 w 2364"/>
                <a:gd name="T87" fmla="*/ 33 h 1152"/>
                <a:gd name="T88" fmla="*/ 30 w 2364"/>
                <a:gd name="T89" fmla="*/ 31 h 1152"/>
                <a:gd name="T90" fmla="*/ 30 w 2364"/>
                <a:gd name="T91" fmla="*/ 23 h 1152"/>
                <a:gd name="T92" fmla="*/ 30 w 2364"/>
                <a:gd name="T93" fmla="*/ 13 h 1152"/>
                <a:gd name="T94" fmla="*/ 28 w 2364"/>
                <a:gd name="T95" fmla="*/ 9 h 1152"/>
                <a:gd name="T96" fmla="*/ 19 w 2364"/>
                <a:gd name="T97" fmla="*/ 9 h 1152"/>
                <a:gd name="T98" fmla="*/ 9 w 2364"/>
                <a:gd name="T99" fmla="*/ 9 h 1152"/>
                <a:gd name="T100" fmla="*/ 0 w 2364"/>
                <a:gd name="T101" fmla="*/ 9 h 1152"/>
                <a:gd name="T102" fmla="*/ 0 w 2364"/>
                <a:gd name="T103" fmla="*/ 7 h 1152"/>
                <a:gd name="T104" fmla="*/ 0 w 2364"/>
                <a:gd name="T105" fmla="*/ 4 h 1152"/>
                <a:gd name="T106" fmla="*/ 0 w 2364"/>
                <a:gd name="T107" fmla="*/ 2 h 1152"/>
                <a:gd name="T108" fmla="*/ 3 w 2364"/>
                <a:gd name="T109" fmla="*/ 2 h 1152"/>
                <a:gd name="T110" fmla="*/ 6 w 2364"/>
                <a:gd name="T111" fmla="*/ 2 h 1152"/>
                <a:gd name="T112" fmla="*/ 8 w 2364"/>
                <a:gd name="T113" fmla="*/ 2 h 1152"/>
                <a:gd name="T114" fmla="*/ 23 w 2364"/>
                <a:gd name="T115" fmla="*/ 2 h 1152"/>
                <a:gd name="T116" fmla="*/ 46 w 2364"/>
                <a:gd name="T117" fmla="*/ 2 h 1152"/>
                <a:gd name="T118" fmla="*/ 70 w 2364"/>
                <a:gd name="T119" fmla="*/ 1 h 115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364"/>
                <a:gd name="T181" fmla="*/ 0 h 1152"/>
                <a:gd name="T182" fmla="*/ 2364 w 2364"/>
                <a:gd name="T183" fmla="*/ 1152 h 115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364" h="1152">
                  <a:moveTo>
                    <a:pt x="2259" y="0"/>
                  </a:moveTo>
                  <a:lnTo>
                    <a:pt x="2263" y="11"/>
                  </a:lnTo>
                  <a:lnTo>
                    <a:pt x="2267" y="20"/>
                  </a:lnTo>
                  <a:lnTo>
                    <a:pt x="2270" y="30"/>
                  </a:lnTo>
                  <a:lnTo>
                    <a:pt x="2272" y="40"/>
                  </a:lnTo>
                  <a:lnTo>
                    <a:pt x="2274" y="50"/>
                  </a:lnTo>
                  <a:lnTo>
                    <a:pt x="2275" y="59"/>
                  </a:lnTo>
                  <a:lnTo>
                    <a:pt x="2276" y="68"/>
                  </a:lnTo>
                  <a:lnTo>
                    <a:pt x="2278" y="77"/>
                  </a:lnTo>
                  <a:lnTo>
                    <a:pt x="2278" y="87"/>
                  </a:lnTo>
                  <a:lnTo>
                    <a:pt x="2278" y="96"/>
                  </a:lnTo>
                  <a:lnTo>
                    <a:pt x="2279" y="105"/>
                  </a:lnTo>
                  <a:lnTo>
                    <a:pt x="2280" y="114"/>
                  </a:lnTo>
                  <a:lnTo>
                    <a:pt x="2280" y="123"/>
                  </a:lnTo>
                  <a:lnTo>
                    <a:pt x="2281" y="134"/>
                  </a:lnTo>
                  <a:lnTo>
                    <a:pt x="2283" y="143"/>
                  </a:lnTo>
                  <a:lnTo>
                    <a:pt x="2286" y="153"/>
                  </a:lnTo>
                  <a:lnTo>
                    <a:pt x="2289" y="211"/>
                  </a:lnTo>
                  <a:lnTo>
                    <a:pt x="2294" y="270"/>
                  </a:lnTo>
                  <a:lnTo>
                    <a:pt x="2297" y="330"/>
                  </a:lnTo>
                  <a:lnTo>
                    <a:pt x="2303" y="391"/>
                  </a:lnTo>
                  <a:lnTo>
                    <a:pt x="2307" y="452"/>
                  </a:lnTo>
                  <a:lnTo>
                    <a:pt x="2312" y="514"/>
                  </a:lnTo>
                  <a:lnTo>
                    <a:pt x="2318" y="576"/>
                  </a:lnTo>
                  <a:lnTo>
                    <a:pt x="2324" y="639"/>
                  </a:lnTo>
                  <a:lnTo>
                    <a:pt x="2328" y="702"/>
                  </a:lnTo>
                  <a:lnTo>
                    <a:pt x="2334" y="766"/>
                  </a:lnTo>
                  <a:lnTo>
                    <a:pt x="2340" y="830"/>
                  </a:lnTo>
                  <a:lnTo>
                    <a:pt x="2344" y="893"/>
                  </a:lnTo>
                  <a:lnTo>
                    <a:pt x="2350" y="957"/>
                  </a:lnTo>
                  <a:lnTo>
                    <a:pt x="2355" y="1022"/>
                  </a:lnTo>
                  <a:lnTo>
                    <a:pt x="2359" y="1086"/>
                  </a:lnTo>
                  <a:lnTo>
                    <a:pt x="2364" y="1150"/>
                  </a:lnTo>
                  <a:lnTo>
                    <a:pt x="2352" y="1152"/>
                  </a:lnTo>
                  <a:lnTo>
                    <a:pt x="2343" y="1152"/>
                  </a:lnTo>
                  <a:lnTo>
                    <a:pt x="2334" y="1150"/>
                  </a:lnTo>
                  <a:lnTo>
                    <a:pt x="2325" y="1148"/>
                  </a:lnTo>
                  <a:lnTo>
                    <a:pt x="2317" y="1145"/>
                  </a:lnTo>
                  <a:lnTo>
                    <a:pt x="2309" y="1139"/>
                  </a:lnTo>
                  <a:lnTo>
                    <a:pt x="2301" y="1134"/>
                  </a:lnTo>
                  <a:lnTo>
                    <a:pt x="2294" y="1129"/>
                  </a:lnTo>
                  <a:lnTo>
                    <a:pt x="2286" y="1123"/>
                  </a:lnTo>
                  <a:lnTo>
                    <a:pt x="2278" y="1116"/>
                  </a:lnTo>
                  <a:lnTo>
                    <a:pt x="2270" y="1110"/>
                  </a:lnTo>
                  <a:lnTo>
                    <a:pt x="2261" y="1106"/>
                  </a:lnTo>
                  <a:lnTo>
                    <a:pt x="2252" y="1101"/>
                  </a:lnTo>
                  <a:lnTo>
                    <a:pt x="2243" y="1098"/>
                  </a:lnTo>
                  <a:lnTo>
                    <a:pt x="2233" y="1095"/>
                  </a:lnTo>
                  <a:lnTo>
                    <a:pt x="2222" y="1095"/>
                  </a:lnTo>
                  <a:lnTo>
                    <a:pt x="2221" y="1094"/>
                  </a:lnTo>
                  <a:lnTo>
                    <a:pt x="2220" y="1093"/>
                  </a:lnTo>
                  <a:lnTo>
                    <a:pt x="2218" y="1091"/>
                  </a:lnTo>
                  <a:lnTo>
                    <a:pt x="2216" y="1087"/>
                  </a:lnTo>
                  <a:lnTo>
                    <a:pt x="2212" y="1084"/>
                  </a:lnTo>
                  <a:lnTo>
                    <a:pt x="2209" y="1080"/>
                  </a:lnTo>
                  <a:lnTo>
                    <a:pt x="2205" y="1077"/>
                  </a:lnTo>
                  <a:lnTo>
                    <a:pt x="2202" y="1072"/>
                  </a:lnTo>
                  <a:lnTo>
                    <a:pt x="2197" y="1068"/>
                  </a:lnTo>
                  <a:lnTo>
                    <a:pt x="2194" y="1064"/>
                  </a:lnTo>
                  <a:lnTo>
                    <a:pt x="2190" y="1061"/>
                  </a:lnTo>
                  <a:lnTo>
                    <a:pt x="2187" y="1057"/>
                  </a:lnTo>
                  <a:lnTo>
                    <a:pt x="2184" y="1054"/>
                  </a:lnTo>
                  <a:lnTo>
                    <a:pt x="2182" y="1052"/>
                  </a:lnTo>
                  <a:lnTo>
                    <a:pt x="2181" y="1050"/>
                  </a:lnTo>
                  <a:lnTo>
                    <a:pt x="2168" y="1067"/>
                  </a:lnTo>
                  <a:lnTo>
                    <a:pt x="2157" y="1077"/>
                  </a:lnTo>
                  <a:lnTo>
                    <a:pt x="2144" y="1084"/>
                  </a:lnTo>
                  <a:lnTo>
                    <a:pt x="2132" y="1086"/>
                  </a:lnTo>
                  <a:lnTo>
                    <a:pt x="2118" y="1086"/>
                  </a:lnTo>
                  <a:lnTo>
                    <a:pt x="2105" y="1084"/>
                  </a:lnTo>
                  <a:lnTo>
                    <a:pt x="2091" y="1079"/>
                  </a:lnTo>
                  <a:lnTo>
                    <a:pt x="2078" y="1075"/>
                  </a:lnTo>
                  <a:lnTo>
                    <a:pt x="2064" y="1070"/>
                  </a:lnTo>
                  <a:lnTo>
                    <a:pt x="2050" y="1065"/>
                  </a:lnTo>
                  <a:lnTo>
                    <a:pt x="2036" y="1063"/>
                  </a:lnTo>
                  <a:lnTo>
                    <a:pt x="2024" y="1063"/>
                  </a:lnTo>
                  <a:lnTo>
                    <a:pt x="2010" y="1065"/>
                  </a:lnTo>
                  <a:lnTo>
                    <a:pt x="1996" y="1071"/>
                  </a:lnTo>
                  <a:lnTo>
                    <a:pt x="1983" y="1083"/>
                  </a:lnTo>
                  <a:lnTo>
                    <a:pt x="1971" y="1099"/>
                  </a:lnTo>
                  <a:lnTo>
                    <a:pt x="1960" y="1093"/>
                  </a:lnTo>
                  <a:lnTo>
                    <a:pt x="1950" y="1090"/>
                  </a:lnTo>
                  <a:lnTo>
                    <a:pt x="1940" y="1090"/>
                  </a:lnTo>
                  <a:lnTo>
                    <a:pt x="1929" y="1092"/>
                  </a:lnTo>
                  <a:lnTo>
                    <a:pt x="1919" y="1095"/>
                  </a:lnTo>
                  <a:lnTo>
                    <a:pt x="1909" y="1100"/>
                  </a:lnTo>
                  <a:lnTo>
                    <a:pt x="1897" y="1106"/>
                  </a:lnTo>
                  <a:lnTo>
                    <a:pt x="1887" y="1111"/>
                  </a:lnTo>
                  <a:lnTo>
                    <a:pt x="1875" y="1116"/>
                  </a:lnTo>
                  <a:lnTo>
                    <a:pt x="1864" y="1122"/>
                  </a:lnTo>
                  <a:lnTo>
                    <a:pt x="1852" y="1125"/>
                  </a:lnTo>
                  <a:lnTo>
                    <a:pt x="1841" y="1127"/>
                  </a:lnTo>
                  <a:lnTo>
                    <a:pt x="1829" y="1127"/>
                  </a:lnTo>
                  <a:lnTo>
                    <a:pt x="1818" y="1126"/>
                  </a:lnTo>
                  <a:lnTo>
                    <a:pt x="1806" y="1122"/>
                  </a:lnTo>
                  <a:lnTo>
                    <a:pt x="1795" y="1114"/>
                  </a:lnTo>
                  <a:lnTo>
                    <a:pt x="1794" y="1113"/>
                  </a:lnTo>
                  <a:lnTo>
                    <a:pt x="1792" y="1113"/>
                  </a:lnTo>
                  <a:lnTo>
                    <a:pt x="1791" y="1110"/>
                  </a:lnTo>
                  <a:lnTo>
                    <a:pt x="1789" y="1109"/>
                  </a:lnTo>
                  <a:lnTo>
                    <a:pt x="1786" y="1107"/>
                  </a:lnTo>
                  <a:lnTo>
                    <a:pt x="1782" y="1104"/>
                  </a:lnTo>
                  <a:lnTo>
                    <a:pt x="1779" y="1102"/>
                  </a:lnTo>
                  <a:lnTo>
                    <a:pt x="1776" y="1100"/>
                  </a:lnTo>
                  <a:lnTo>
                    <a:pt x="1773" y="1098"/>
                  </a:lnTo>
                  <a:lnTo>
                    <a:pt x="1769" y="1095"/>
                  </a:lnTo>
                  <a:lnTo>
                    <a:pt x="1766" y="1093"/>
                  </a:lnTo>
                  <a:lnTo>
                    <a:pt x="1764" y="1091"/>
                  </a:lnTo>
                  <a:lnTo>
                    <a:pt x="1760" y="1090"/>
                  </a:lnTo>
                  <a:lnTo>
                    <a:pt x="1759" y="1087"/>
                  </a:lnTo>
                  <a:lnTo>
                    <a:pt x="1758" y="1087"/>
                  </a:lnTo>
                  <a:lnTo>
                    <a:pt x="1751" y="1102"/>
                  </a:lnTo>
                  <a:lnTo>
                    <a:pt x="1743" y="1111"/>
                  </a:lnTo>
                  <a:lnTo>
                    <a:pt x="1735" y="1117"/>
                  </a:lnTo>
                  <a:lnTo>
                    <a:pt x="1727" y="1119"/>
                  </a:lnTo>
                  <a:lnTo>
                    <a:pt x="1718" y="1119"/>
                  </a:lnTo>
                  <a:lnTo>
                    <a:pt x="1710" y="1116"/>
                  </a:lnTo>
                  <a:lnTo>
                    <a:pt x="1700" y="1113"/>
                  </a:lnTo>
                  <a:lnTo>
                    <a:pt x="1690" y="1107"/>
                  </a:lnTo>
                  <a:lnTo>
                    <a:pt x="1681" y="1102"/>
                  </a:lnTo>
                  <a:lnTo>
                    <a:pt x="1672" y="1098"/>
                  </a:lnTo>
                  <a:lnTo>
                    <a:pt x="1663" y="1095"/>
                  </a:lnTo>
                  <a:lnTo>
                    <a:pt x="1653" y="1095"/>
                  </a:lnTo>
                  <a:lnTo>
                    <a:pt x="1644" y="1098"/>
                  </a:lnTo>
                  <a:lnTo>
                    <a:pt x="1635" y="1103"/>
                  </a:lnTo>
                  <a:lnTo>
                    <a:pt x="1627" y="1114"/>
                  </a:lnTo>
                  <a:lnTo>
                    <a:pt x="1620" y="1130"/>
                  </a:lnTo>
                  <a:lnTo>
                    <a:pt x="1606" y="1131"/>
                  </a:lnTo>
                  <a:lnTo>
                    <a:pt x="1594" y="1130"/>
                  </a:lnTo>
                  <a:lnTo>
                    <a:pt x="1582" y="1127"/>
                  </a:lnTo>
                  <a:lnTo>
                    <a:pt x="1569" y="1122"/>
                  </a:lnTo>
                  <a:lnTo>
                    <a:pt x="1558" y="1116"/>
                  </a:lnTo>
                  <a:lnTo>
                    <a:pt x="1548" y="1108"/>
                  </a:lnTo>
                  <a:lnTo>
                    <a:pt x="1536" y="1101"/>
                  </a:lnTo>
                  <a:lnTo>
                    <a:pt x="1526" y="1093"/>
                  </a:lnTo>
                  <a:lnTo>
                    <a:pt x="1514" y="1086"/>
                  </a:lnTo>
                  <a:lnTo>
                    <a:pt x="1504" y="1082"/>
                  </a:lnTo>
                  <a:lnTo>
                    <a:pt x="1493" y="1077"/>
                  </a:lnTo>
                  <a:lnTo>
                    <a:pt x="1482" y="1075"/>
                  </a:lnTo>
                  <a:lnTo>
                    <a:pt x="1472" y="1076"/>
                  </a:lnTo>
                  <a:lnTo>
                    <a:pt x="1460" y="1079"/>
                  </a:lnTo>
                  <a:lnTo>
                    <a:pt x="1449" y="1087"/>
                  </a:lnTo>
                  <a:lnTo>
                    <a:pt x="1437" y="1099"/>
                  </a:lnTo>
                  <a:lnTo>
                    <a:pt x="1422" y="1096"/>
                  </a:lnTo>
                  <a:lnTo>
                    <a:pt x="1408" y="1092"/>
                  </a:lnTo>
                  <a:lnTo>
                    <a:pt x="1396" y="1085"/>
                  </a:lnTo>
                  <a:lnTo>
                    <a:pt x="1384" y="1076"/>
                  </a:lnTo>
                  <a:lnTo>
                    <a:pt x="1373" y="1065"/>
                  </a:lnTo>
                  <a:lnTo>
                    <a:pt x="1362" y="1054"/>
                  </a:lnTo>
                  <a:lnTo>
                    <a:pt x="1351" y="1042"/>
                  </a:lnTo>
                  <a:lnTo>
                    <a:pt x="1341" y="1032"/>
                  </a:lnTo>
                  <a:lnTo>
                    <a:pt x="1330" y="1023"/>
                  </a:lnTo>
                  <a:lnTo>
                    <a:pt x="1319" y="1014"/>
                  </a:lnTo>
                  <a:lnTo>
                    <a:pt x="1307" y="1008"/>
                  </a:lnTo>
                  <a:lnTo>
                    <a:pt x="1296" y="1006"/>
                  </a:lnTo>
                  <a:lnTo>
                    <a:pt x="1283" y="1006"/>
                  </a:lnTo>
                  <a:lnTo>
                    <a:pt x="1269" y="1009"/>
                  </a:lnTo>
                  <a:lnTo>
                    <a:pt x="1254" y="1018"/>
                  </a:lnTo>
                  <a:lnTo>
                    <a:pt x="1239" y="1032"/>
                  </a:lnTo>
                  <a:lnTo>
                    <a:pt x="1234" y="1026"/>
                  </a:lnTo>
                  <a:lnTo>
                    <a:pt x="1229" y="1022"/>
                  </a:lnTo>
                  <a:lnTo>
                    <a:pt x="1224" y="1017"/>
                  </a:lnTo>
                  <a:lnTo>
                    <a:pt x="1220" y="1014"/>
                  </a:lnTo>
                  <a:lnTo>
                    <a:pt x="1214" y="1011"/>
                  </a:lnTo>
                  <a:lnTo>
                    <a:pt x="1210" y="1009"/>
                  </a:lnTo>
                  <a:lnTo>
                    <a:pt x="1205" y="1008"/>
                  </a:lnTo>
                  <a:lnTo>
                    <a:pt x="1200" y="1007"/>
                  </a:lnTo>
                  <a:lnTo>
                    <a:pt x="1196" y="1007"/>
                  </a:lnTo>
                  <a:lnTo>
                    <a:pt x="1190" y="1008"/>
                  </a:lnTo>
                  <a:lnTo>
                    <a:pt x="1185" y="1009"/>
                  </a:lnTo>
                  <a:lnTo>
                    <a:pt x="1181" y="1010"/>
                  </a:lnTo>
                  <a:lnTo>
                    <a:pt x="1176" y="1013"/>
                  </a:lnTo>
                  <a:lnTo>
                    <a:pt x="1170" y="1016"/>
                  </a:lnTo>
                  <a:lnTo>
                    <a:pt x="1166" y="1019"/>
                  </a:lnTo>
                  <a:lnTo>
                    <a:pt x="1161" y="1024"/>
                  </a:lnTo>
                  <a:lnTo>
                    <a:pt x="1150" y="1018"/>
                  </a:lnTo>
                  <a:lnTo>
                    <a:pt x="1138" y="1014"/>
                  </a:lnTo>
                  <a:lnTo>
                    <a:pt x="1126" y="1009"/>
                  </a:lnTo>
                  <a:lnTo>
                    <a:pt x="1113" y="1006"/>
                  </a:lnTo>
                  <a:lnTo>
                    <a:pt x="1100" y="1002"/>
                  </a:lnTo>
                  <a:lnTo>
                    <a:pt x="1088" y="999"/>
                  </a:lnTo>
                  <a:lnTo>
                    <a:pt x="1075" y="997"/>
                  </a:lnTo>
                  <a:lnTo>
                    <a:pt x="1062" y="992"/>
                  </a:lnTo>
                  <a:lnTo>
                    <a:pt x="1050" y="988"/>
                  </a:lnTo>
                  <a:lnTo>
                    <a:pt x="1038" y="983"/>
                  </a:lnTo>
                  <a:lnTo>
                    <a:pt x="1028" y="977"/>
                  </a:lnTo>
                  <a:lnTo>
                    <a:pt x="1018" y="970"/>
                  </a:lnTo>
                  <a:lnTo>
                    <a:pt x="1008" y="962"/>
                  </a:lnTo>
                  <a:lnTo>
                    <a:pt x="1001" y="952"/>
                  </a:lnTo>
                  <a:lnTo>
                    <a:pt x="995" y="940"/>
                  </a:lnTo>
                  <a:lnTo>
                    <a:pt x="990" y="926"/>
                  </a:lnTo>
                  <a:lnTo>
                    <a:pt x="985" y="933"/>
                  </a:lnTo>
                  <a:lnTo>
                    <a:pt x="981" y="939"/>
                  </a:lnTo>
                  <a:lnTo>
                    <a:pt x="975" y="943"/>
                  </a:lnTo>
                  <a:lnTo>
                    <a:pt x="968" y="945"/>
                  </a:lnTo>
                  <a:lnTo>
                    <a:pt x="962" y="947"/>
                  </a:lnTo>
                  <a:lnTo>
                    <a:pt x="955" y="947"/>
                  </a:lnTo>
                  <a:lnTo>
                    <a:pt x="949" y="947"/>
                  </a:lnTo>
                  <a:lnTo>
                    <a:pt x="940" y="946"/>
                  </a:lnTo>
                  <a:lnTo>
                    <a:pt x="934" y="944"/>
                  </a:lnTo>
                  <a:lnTo>
                    <a:pt x="926" y="943"/>
                  </a:lnTo>
                  <a:lnTo>
                    <a:pt x="919" y="941"/>
                  </a:lnTo>
                  <a:lnTo>
                    <a:pt x="911" y="940"/>
                  </a:lnTo>
                  <a:lnTo>
                    <a:pt x="904" y="939"/>
                  </a:lnTo>
                  <a:lnTo>
                    <a:pt x="897" y="939"/>
                  </a:lnTo>
                  <a:lnTo>
                    <a:pt x="890" y="940"/>
                  </a:lnTo>
                  <a:lnTo>
                    <a:pt x="884" y="943"/>
                  </a:lnTo>
                  <a:lnTo>
                    <a:pt x="880" y="937"/>
                  </a:lnTo>
                  <a:lnTo>
                    <a:pt x="875" y="932"/>
                  </a:lnTo>
                  <a:lnTo>
                    <a:pt x="872" y="926"/>
                  </a:lnTo>
                  <a:lnTo>
                    <a:pt x="867" y="921"/>
                  </a:lnTo>
                  <a:lnTo>
                    <a:pt x="862" y="916"/>
                  </a:lnTo>
                  <a:lnTo>
                    <a:pt x="858" y="910"/>
                  </a:lnTo>
                  <a:lnTo>
                    <a:pt x="853" y="905"/>
                  </a:lnTo>
                  <a:lnTo>
                    <a:pt x="847" y="899"/>
                  </a:lnTo>
                  <a:lnTo>
                    <a:pt x="843" y="894"/>
                  </a:lnTo>
                  <a:lnTo>
                    <a:pt x="837" y="890"/>
                  </a:lnTo>
                  <a:lnTo>
                    <a:pt x="832" y="885"/>
                  </a:lnTo>
                  <a:lnTo>
                    <a:pt x="827" y="882"/>
                  </a:lnTo>
                  <a:lnTo>
                    <a:pt x="820" y="878"/>
                  </a:lnTo>
                  <a:lnTo>
                    <a:pt x="814" y="876"/>
                  </a:lnTo>
                  <a:lnTo>
                    <a:pt x="807" y="875"/>
                  </a:lnTo>
                  <a:lnTo>
                    <a:pt x="801" y="875"/>
                  </a:lnTo>
                  <a:lnTo>
                    <a:pt x="801" y="867"/>
                  </a:lnTo>
                  <a:lnTo>
                    <a:pt x="801" y="847"/>
                  </a:lnTo>
                  <a:lnTo>
                    <a:pt x="801" y="816"/>
                  </a:lnTo>
                  <a:lnTo>
                    <a:pt x="803" y="775"/>
                  </a:lnTo>
                  <a:lnTo>
                    <a:pt x="803" y="728"/>
                  </a:lnTo>
                  <a:lnTo>
                    <a:pt x="804" y="674"/>
                  </a:lnTo>
                  <a:lnTo>
                    <a:pt x="804" y="616"/>
                  </a:lnTo>
                  <a:lnTo>
                    <a:pt x="805" y="558"/>
                  </a:lnTo>
                  <a:lnTo>
                    <a:pt x="806" y="499"/>
                  </a:lnTo>
                  <a:lnTo>
                    <a:pt x="806" y="442"/>
                  </a:lnTo>
                  <a:lnTo>
                    <a:pt x="807" y="388"/>
                  </a:lnTo>
                  <a:lnTo>
                    <a:pt x="807" y="341"/>
                  </a:lnTo>
                  <a:lnTo>
                    <a:pt x="808" y="299"/>
                  </a:lnTo>
                  <a:lnTo>
                    <a:pt x="808" y="268"/>
                  </a:lnTo>
                  <a:lnTo>
                    <a:pt x="808" y="249"/>
                  </a:lnTo>
                  <a:lnTo>
                    <a:pt x="809" y="242"/>
                  </a:lnTo>
                  <a:lnTo>
                    <a:pt x="759" y="238"/>
                  </a:lnTo>
                  <a:lnTo>
                    <a:pt x="709" y="236"/>
                  </a:lnTo>
                  <a:lnTo>
                    <a:pt x="659" y="234"/>
                  </a:lnTo>
                  <a:lnTo>
                    <a:pt x="609" y="231"/>
                  </a:lnTo>
                  <a:lnTo>
                    <a:pt x="558" y="230"/>
                  </a:lnTo>
                  <a:lnTo>
                    <a:pt x="507" y="230"/>
                  </a:lnTo>
                  <a:lnTo>
                    <a:pt x="456" y="230"/>
                  </a:lnTo>
                  <a:lnTo>
                    <a:pt x="406" y="230"/>
                  </a:lnTo>
                  <a:lnTo>
                    <a:pt x="354" y="230"/>
                  </a:lnTo>
                  <a:lnTo>
                    <a:pt x="304" y="230"/>
                  </a:lnTo>
                  <a:lnTo>
                    <a:pt x="252" y="231"/>
                  </a:lnTo>
                  <a:lnTo>
                    <a:pt x="201" y="233"/>
                  </a:lnTo>
                  <a:lnTo>
                    <a:pt x="151" y="234"/>
                  </a:lnTo>
                  <a:lnTo>
                    <a:pt x="100" y="235"/>
                  </a:lnTo>
                  <a:lnTo>
                    <a:pt x="49" y="236"/>
                  </a:lnTo>
                  <a:lnTo>
                    <a:pt x="0" y="237"/>
                  </a:lnTo>
                  <a:lnTo>
                    <a:pt x="0" y="235"/>
                  </a:lnTo>
                  <a:lnTo>
                    <a:pt x="0" y="228"/>
                  </a:lnTo>
                  <a:lnTo>
                    <a:pt x="0" y="219"/>
                  </a:lnTo>
                  <a:lnTo>
                    <a:pt x="0" y="207"/>
                  </a:lnTo>
                  <a:lnTo>
                    <a:pt x="0" y="192"/>
                  </a:lnTo>
                  <a:lnTo>
                    <a:pt x="0" y="177"/>
                  </a:lnTo>
                  <a:lnTo>
                    <a:pt x="0" y="160"/>
                  </a:lnTo>
                  <a:lnTo>
                    <a:pt x="0" y="143"/>
                  </a:lnTo>
                  <a:lnTo>
                    <a:pt x="0" y="125"/>
                  </a:lnTo>
                  <a:lnTo>
                    <a:pt x="0" y="107"/>
                  </a:lnTo>
                  <a:lnTo>
                    <a:pt x="0" y="92"/>
                  </a:lnTo>
                  <a:lnTo>
                    <a:pt x="0" y="77"/>
                  </a:lnTo>
                  <a:lnTo>
                    <a:pt x="0" y="66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18" y="45"/>
                  </a:lnTo>
                  <a:lnTo>
                    <a:pt x="37" y="43"/>
                  </a:lnTo>
                  <a:lnTo>
                    <a:pt x="55" y="42"/>
                  </a:lnTo>
                  <a:lnTo>
                    <a:pt x="72" y="42"/>
                  </a:lnTo>
                  <a:lnTo>
                    <a:pt x="90" y="42"/>
                  </a:lnTo>
                  <a:lnTo>
                    <a:pt x="106" y="43"/>
                  </a:lnTo>
                  <a:lnTo>
                    <a:pt x="123" y="44"/>
                  </a:lnTo>
                  <a:lnTo>
                    <a:pt x="138" y="45"/>
                  </a:lnTo>
                  <a:lnTo>
                    <a:pt x="154" y="46"/>
                  </a:lnTo>
                  <a:lnTo>
                    <a:pt x="169" y="48"/>
                  </a:lnTo>
                  <a:lnTo>
                    <a:pt x="184" y="48"/>
                  </a:lnTo>
                  <a:lnTo>
                    <a:pt x="199" y="48"/>
                  </a:lnTo>
                  <a:lnTo>
                    <a:pt x="213" y="46"/>
                  </a:lnTo>
                  <a:lnTo>
                    <a:pt x="228" y="45"/>
                  </a:lnTo>
                  <a:lnTo>
                    <a:pt x="241" y="42"/>
                  </a:lnTo>
                  <a:lnTo>
                    <a:pt x="256" y="38"/>
                  </a:lnTo>
                  <a:lnTo>
                    <a:pt x="375" y="40"/>
                  </a:lnTo>
                  <a:lnTo>
                    <a:pt x="496" y="42"/>
                  </a:lnTo>
                  <a:lnTo>
                    <a:pt x="619" y="44"/>
                  </a:lnTo>
                  <a:lnTo>
                    <a:pt x="743" y="45"/>
                  </a:lnTo>
                  <a:lnTo>
                    <a:pt x="868" y="45"/>
                  </a:lnTo>
                  <a:lnTo>
                    <a:pt x="993" y="46"/>
                  </a:lnTo>
                  <a:lnTo>
                    <a:pt x="1121" y="45"/>
                  </a:lnTo>
                  <a:lnTo>
                    <a:pt x="1247" y="44"/>
                  </a:lnTo>
                  <a:lnTo>
                    <a:pt x="1375" y="42"/>
                  </a:lnTo>
                  <a:lnTo>
                    <a:pt x="1503" y="40"/>
                  </a:lnTo>
                  <a:lnTo>
                    <a:pt x="1630" y="36"/>
                  </a:lnTo>
                  <a:lnTo>
                    <a:pt x="1758" y="30"/>
                  </a:lnTo>
                  <a:lnTo>
                    <a:pt x="1884" y="25"/>
                  </a:lnTo>
                  <a:lnTo>
                    <a:pt x="2010" y="18"/>
                  </a:lnTo>
                  <a:lnTo>
                    <a:pt x="2135" y="10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5" name="Freeform 53"/>
            <p:cNvSpPr>
              <a:spLocks/>
            </p:cNvSpPr>
            <p:nvPr/>
          </p:nvSpPr>
          <p:spPr bwMode="auto">
            <a:xfrm>
              <a:off x="2004" y="2672"/>
              <a:ext cx="1258" cy="1219"/>
            </a:xfrm>
            <a:custGeom>
              <a:avLst/>
              <a:gdLst>
                <a:gd name="T0" fmla="*/ 69 w 3772"/>
                <a:gd name="T1" fmla="*/ 3 h 3657"/>
                <a:gd name="T2" fmla="*/ 71 w 3772"/>
                <a:gd name="T3" fmla="*/ 25 h 3657"/>
                <a:gd name="T4" fmla="*/ 75 w 3772"/>
                <a:gd name="T5" fmla="*/ 27 h 3657"/>
                <a:gd name="T6" fmla="*/ 82 w 3772"/>
                <a:gd name="T7" fmla="*/ 29 h 3657"/>
                <a:gd name="T8" fmla="*/ 87 w 3772"/>
                <a:gd name="T9" fmla="*/ 29 h 3657"/>
                <a:gd name="T10" fmla="*/ 95 w 3772"/>
                <a:gd name="T11" fmla="*/ 32 h 3657"/>
                <a:gd name="T12" fmla="*/ 103 w 3772"/>
                <a:gd name="T13" fmla="*/ 33 h 3657"/>
                <a:gd name="T14" fmla="*/ 106 w 3772"/>
                <a:gd name="T15" fmla="*/ 33 h 3657"/>
                <a:gd name="T16" fmla="*/ 114 w 3772"/>
                <a:gd name="T17" fmla="*/ 31 h 3657"/>
                <a:gd name="T18" fmla="*/ 121 w 3772"/>
                <a:gd name="T19" fmla="*/ 31 h 3657"/>
                <a:gd name="T20" fmla="*/ 126 w 3772"/>
                <a:gd name="T21" fmla="*/ 34 h 3657"/>
                <a:gd name="T22" fmla="*/ 132 w 3772"/>
                <a:gd name="T23" fmla="*/ 35 h 3657"/>
                <a:gd name="T24" fmla="*/ 132 w 3772"/>
                <a:gd name="T25" fmla="*/ 45 h 3657"/>
                <a:gd name="T26" fmla="*/ 135 w 3772"/>
                <a:gd name="T27" fmla="*/ 57 h 3657"/>
                <a:gd name="T28" fmla="*/ 137 w 3772"/>
                <a:gd name="T29" fmla="*/ 62 h 3657"/>
                <a:gd name="T30" fmla="*/ 140 w 3772"/>
                <a:gd name="T31" fmla="*/ 69 h 3657"/>
                <a:gd name="T32" fmla="*/ 139 w 3772"/>
                <a:gd name="T33" fmla="*/ 76 h 3657"/>
                <a:gd name="T34" fmla="*/ 135 w 3772"/>
                <a:gd name="T35" fmla="*/ 82 h 3657"/>
                <a:gd name="T36" fmla="*/ 130 w 3772"/>
                <a:gd name="T37" fmla="*/ 86 h 3657"/>
                <a:gd name="T38" fmla="*/ 128 w 3772"/>
                <a:gd name="T39" fmla="*/ 86 h 3657"/>
                <a:gd name="T40" fmla="*/ 124 w 3772"/>
                <a:gd name="T41" fmla="*/ 85 h 3657"/>
                <a:gd name="T42" fmla="*/ 124 w 3772"/>
                <a:gd name="T43" fmla="*/ 87 h 3657"/>
                <a:gd name="T44" fmla="*/ 120 w 3772"/>
                <a:gd name="T45" fmla="*/ 95 h 3657"/>
                <a:gd name="T46" fmla="*/ 111 w 3772"/>
                <a:gd name="T47" fmla="*/ 100 h 3657"/>
                <a:gd name="T48" fmla="*/ 109 w 3772"/>
                <a:gd name="T49" fmla="*/ 99 h 3657"/>
                <a:gd name="T50" fmla="*/ 107 w 3772"/>
                <a:gd name="T51" fmla="*/ 99 h 3657"/>
                <a:gd name="T52" fmla="*/ 108 w 3772"/>
                <a:gd name="T53" fmla="*/ 101 h 3657"/>
                <a:gd name="T54" fmla="*/ 105 w 3772"/>
                <a:gd name="T55" fmla="*/ 103 h 3657"/>
                <a:gd name="T56" fmla="*/ 104 w 3772"/>
                <a:gd name="T57" fmla="*/ 105 h 3657"/>
                <a:gd name="T58" fmla="*/ 101 w 3772"/>
                <a:gd name="T59" fmla="*/ 106 h 3657"/>
                <a:gd name="T60" fmla="*/ 102 w 3772"/>
                <a:gd name="T61" fmla="*/ 107 h 3657"/>
                <a:gd name="T62" fmla="*/ 102 w 3772"/>
                <a:gd name="T63" fmla="*/ 109 h 3657"/>
                <a:gd name="T64" fmla="*/ 99 w 3772"/>
                <a:gd name="T65" fmla="*/ 110 h 3657"/>
                <a:gd name="T66" fmla="*/ 100 w 3772"/>
                <a:gd name="T67" fmla="*/ 113 h 3657"/>
                <a:gd name="T68" fmla="*/ 97 w 3772"/>
                <a:gd name="T69" fmla="*/ 117 h 3657"/>
                <a:gd name="T70" fmla="*/ 97 w 3772"/>
                <a:gd name="T71" fmla="*/ 118 h 3657"/>
                <a:gd name="T72" fmla="*/ 98 w 3772"/>
                <a:gd name="T73" fmla="*/ 118 h 3657"/>
                <a:gd name="T74" fmla="*/ 98 w 3772"/>
                <a:gd name="T75" fmla="*/ 125 h 3657"/>
                <a:gd name="T76" fmla="*/ 100 w 3772"/>
                <a:gd name="T77" fmla="*/ 131 h 3657"/>
                <a:gd name="T78" fmla="*/ 97 w 3772"/>
                <a:gd name="T79" fmla="*/ 135 h 3657"/>
                <a:gd name="T80" fmla="*/ 87 w 3772"/>
                <a:gd name="T81" fmla="*/ 132 h 3657"/>
                <a:gd name="T82" fmla="*/ 78 w 3772"/>
                <a:gd name="T83" fmla="*/ 126 h 3657"/>
                <a:gd name="T84" fmla="*/ 76 w 3772"/>
                <a:gd name="T85" fmla="*/ 117 h 3657"/>
                <a:gd name="T86" fmla="*/ 73 w 3772"/>
                <a:gd name="T87" fmla="*/ 114 h 3657"/>
                <a:gd name="T88" fmla="*/ 64 w 3772"/>
                <a:gd name="T89" fmla="*/ 99 h 3657"/>
                <a:gd name="T90" fmla="*/ 61 w 3772"/>
                <a:gd name="T91" fmla="*/ 93 h 3657"/>
                <a:gd name="T92" fmla="*/ 52 w 3772"/>
                <a:gd name="T93" fmla="*/ 85 h 3657"/>
                <a:gd name="T94" fmla="*/ 45 w 3772"/>
                <a:gd name="T95" fmla="*/ 84 h 3657"/>
                <a:gd name="T96" fmla="*/ 41 w 3772"/>
                <a:gd name="T97" fmla="*/ 87 h 3657"/>
                <a:gd name="T98" fmla="*/ 36 w 3772"/>
                <a:gd name="T99" fmla="*/ 96 h 3657"/>
                <a:gd name="T100" fmla="*/ 32 w 3772"/>
                <a:gd name="T101" fmla="*/ 94 h 3657"/>
                <a:gd name="T102" fmla="*/ 27 w 3772"/>
                <a:gd name="T103" fmla="*/ 92 h 3657"/>
                <a:gd name="T104" fmla="*/ 21 w 3772"/>
                <a:gd name="T105" fmla="*/ 87 h 3657"/>
                <a:gd name="T106" fmla="*/ 19 w 3772"/>
                <a:gd name="T107" fmla="*/ 79 h 3657"/>
                <a:gd name="T108" fmla="*/ 15 w 3772"/>
                <a:gd name="T109" fmla="*/ 73 h 3657"/>
                <a:gd name="T110" fmla="*/ 8 w 3772"/>
                <a:gd name="T111" fmla="*/ 66 h 3657"/>
                <a:gd name="T112" fmla="*/ 6 w 3772"/>
                <a:gd name="T113" fmla="*/ 64 h 3657"/>
                <a:gd name="T114" fmla="*/ 0 w 3772"/>
                <a:gd name="T115" fmla="*/ 56 h 3657"/>
                <a:gd name="T116" fmla="*/ 21 w 3772"/>
                <a:gd name="T117" fmla="*/ 56 h 3657"/>
                <a:gd name="T118" fmla="*/ 38 w 3772"/>
                <a:gd name="T119" fmla="*/ 29 h 3657"/>
                <a:gd name="T120" fmla="*/ 39 w 3772"/>
                <a:gd name="T121" fmla="*/ 20 h 365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772"/>
                <a:gd name="T184" fmla="*/ 0 h 3657"/>
                <a:gd name="T185" fmla="*/ 3772 w 3772"/>
                <a:gd name="T186" fmla="*/ 3657 h 365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772" h="3657">
                  <a:moveTo>
                    <a:pt x="1062" y="7"/>
                  </a:moveTo>
                  <a:lnTo>
                    <a:pt x="1111" y="6"/>
                  </a:lnTo>
                  <a:lnTo>
                    <a:pt x="1162" y="5"/>
                  </a:lnTo>
                  <a:lnTo>
                    <a:pt x="1213" y="4"/>
                  </a:lnTo>
                  <a:lnTo>
                    <a:pt x="1263" y="3"/>
                  </a:lnTo>
                  <a:lnTo>
                    <a:pt x="1314" y="1"/>
                  </a:lnTo>
                  <a:lnTo>
                    <a:pt x="1366" y="1"/>
                  </a:lnTo>
                  <a:lnTo>
                    <a:pt x="1416" y="1"/>
                  </a:lnTo>
                  <a:lnTo>
                    <a:pt x="1468" y="0"/>
                  </a:lnTo>
                  <a:lnTo>
                    <a:pt x="1518" y="0"/>
                  </a:lnTo>
                  <a:lnTo>
                    <a:pt x="1569" y="1"/>
                  </a:lnTo>
                  <a:lnTo>
                    <a:pt x="1620" y="1"/>
                  </a:lnTo>
                  <a:lnTo>
                    <a:pt x="1671" y="3"/>
                  </a:lnTo>
                  <a:lnTo>
                    <a:pt x="1721" y="5"/>
                  </a:lnTo>
                  <a:lnTo>
                    <a:pt x="1771" y="6"/>
                  </a:lnTo>
                  <a:lnTo>
                    <a:pt x="1821" y="8"/>
                  </a:lnTo>
                  <a:lnTo>
                    <a:pt x="1871" y="12"/>
                  </a:lnTo>
                  <a:lnTo>
                    <a:pt x="1870" y="19"/>
                  </a:lnTo>
                  <a:lnTo>
                    <a:pt x="1870" y="38"/>
                  </a:lnTo>
                  <a:lnTo>
                    <a:pt x="1870" y="69"/>
                  </a:lnTo>
                  <a:lnTo>
                    <a:pt x="1869" y="111"/>
                  </a:lnTo>
                  <a:lnTo>
                    <a:pt x="1869" y="158"/>
                  </a:lnTo>
                  <a:lnTo>
                    <a:pt x="1868" y="212"/>
                  </a:lnTo>
                  <a:lnTo>
                    <a:pt x="1868" y="269"/>
                  </a:lnTo>
                  <a:lnTo>
                    <a:pt x="1867" y="328"/>
                  </a:lnTo>
                  <a:lnTo>
                    <a:pt x="1866" y="386"/>
                  </a:lnTo>
                  <a:lnTo>
                    <a:pt x="1866" y="444"/>
                  </a:lnTo>
                  <a:lnTo>
                    <a:pt x="1865" y="498"/>
                  </a:lnTo>
                  <a:lnTo>
                    <a:pt x="1865" y="545"/>
                  </a:lnTo>
                  <a:lnTo>
                    <a:pt x="1863" y="586"/>
                  </a:lnTo>
                  <a:lnTo>
                    <a:pt x="1863" y="617"/>
                  </a:lnTo>
                  <a:lnTo>
                    <a:pt x="1863" y="637"/>
                  </a:lnTo>
                  <a:lnTo>
                    <a:pt x="1863" y="645"/>
                  </a:lnTo>
                  <a:lnTo>
                    <a:pt x="1869" y="645"/>
                  </a:lnTo>
                  <a:lnTo>
                    <a:pt x="1875" y="646"/>
                  </a:lnTo>
                  <a:lnTo>
                    <a:pt x="1882" y="648"/>
                  </a:lnTo>
                  <a:lnTo>
                    <a:pt x="1888" y="652"/>
                  </a:lnTo>
                  <a:lnTo>
                    <a:pt x="1893" y="655"/>
                  </a:lnTo>
                  <a:lnTo>
                    <a:pt x="1898" y="660"/>
                  </a:lnTo>
                  <a:lnTo>
                    <a:pt x="1904" y="664"/>
                  </a:lnTo>
                  <a:lnTo>
                    <a:pt x="1909" y="669"/>
                  </a:lnTo>
                  <a:lnTo>
                    <a:pt x="1914" y="675"/>
                  </a:lnTo>
                  <a:lnTo>
                    <a:pt x="1919" y="680"/>
                  </a:lnTo>
                  <a:lnTo>
                    <a:pt x="1923" y="686"/>
                  </a:lnTo>
                  <a:lnTo>
                    <a:pt x="1928" y="691"/>
                  </a:lnTo>
                  <a:lnTo>
                    <a:pt x="1932" y="696"/>
                  </a:lnTo>
                  <a:lnTo>
                    <a:pt x="1937" y="702"/>
                  </a:lnTo>
                  <a:lnTo>
                    <a:pt x="1942" y="707"/>
                  </a:lnTo>
                  <a:lnTo>
                    <a:pt x="1946" y="713"/>
                  </a:lnTo>
                  <a:lnTo>
                    <a:pt x="1952" y="710"/>
                  </a:lnTo>
                  <a:lnTo>
                    <a:pt x="1958" y="709"/>
                  </a:lnTo>
                  <a:lnTo>
                    <a:pt x="1965" y="709"/>
                  </a:lnTo>
                  <a:lnTo>
                    <a:pt x="1971" y="710"/>
                  </a:lnTo>
                  <a:lnTo>
                    <a:pt x="1979" y="711"/>
                  </a:lnTo>
                  <a:lnTo>
                    <a:pt x="1986" y="713"/>
                  </a:lnTo>
                  <a:lnTo>
                    <a:pt x="1994" y="714"/>
                  </a:lnTo>
                  <a:lnTo>
                    <a:pt x="2001" y="716"/>
                  </a:lnTo>
                  <a:lnTo>
                    <a:pt x="2008" y="717"/>
                  </a:lnTo>
                  <a:lnTo>
                    <a:pt x="2016" y="717"/>
                  </a:lnTo>
                  <a:lnTo>
                    <a:pt x="2023" y="717"/>
                  </a:lnTo>
                  <a:lnTo>
                    <a:pt x="2029" y="715"/>
                  </a:lnTo>
                  <a:lnTo>
                    <a:pt x="2036" y="713"/>
                  </a:lnTo>
                  <a:lnTo>
                    <a:pt x="2042" y="709"/>
                  </a:lnTo>
                  <a:lnTo>
                    <a:pt x="2046" y="703"/>
                  </a:lnTo>
                  <a:lnTo>
                    <a:pt x="2052" y="696"/>
                  </a:lnTo>
                  <a:lnTo>
                    <a:pt x="2057" y="710"/>
                  </a:lnTo>
                  <a:lnTo>
                    <a:pt x="2063" y="722"/>
                  </a:lnTo>
                  <a:lnTo>
                    <a:pt x="2070" y="732"/>
                  </a:lnTo>
                  <a:lnTo>
                    <a:pt x="2080" y="740"/>
                  </a:lnTo>
                  <a:lnTo>
                    <a:pt x="2090" y="747"/>
                  </a:lnTo>
                  <a:lnTo>
                    <a:pt x="2100" y="753"/>
                  </a:lnTo>
                  <a:lnTo>
                    <a:pt x="2112" y="758"/>
                  </a:lnTo>
                  <a:lnTo>
                    <a:pt x="2124" y="762"/>
                  </a:lnTo>
                  <a:lnTo>
                    <a:pt x="2137" y="767"/>
                  </a:lnTo>
                  <a:lnTo>
                    <a:pt x="2150" y="769"/>
                  </a:lnTo>
                  <a:lnTo>
                    <a:pt x="2162" y="772"/>
                  </a:lnTo>
                  <a:lnTo>
                    <a:pt x="2175" y="776"/>
                  </a:lnTo>
                  <a:lnTo>
                    <a:pt x="2188" y="779"/>
                  </a:lnTo>
                  <a:lnTo>
                    <a:pt x="2200" y="784"/>
                  </a:lnTo>
                  <a:lnTo>
                    <a:pt x="2212" y="788"/>
                  </a:lnTo>
                  <a:lnTo>
                    <a:pt x="2223" y="794"/>
                  </a:lnTo>
                  <a:lnTo>
                    <a:pt x="2228" y="789"/>
                  </a:lnTo>
                  <a:lnTo>
                    <a:pt x="2232" y="785"/>
                  </a:lnTo>
                  <a:lnTo>
                    <a:pt x="2238" y="783"/>
                  </a:lnTo>
                  <a:lnTo>
                    <a:pt x="2243" y="780"/>
                  </a:lnTo>
                  <a:lnTo>
                    <a:pt x="2247" y="778"/>
                  </a:lnTo>
                  <a:lnTo>
                    <a:pt x="2252" y="777"/>
                  </a:lnTo>
                  <a:lnTo>
                    <a:pt x="2258" y="776"/>
                  </a:lnTo>
                  <a:lnTo>
                    <a:pt x="2262" y="777"/>
                  </a:lnTo>
                  <a:lnTo>
                    <a:pt x="2267" y="777"/>
                  </a:lnTo>
                  <a:lnTo>
                    <a:pt x="2272" y="779"/>
                  </a:lnTo>
                  <a:lnTo>
                    <a:pt x="2276" y="780"/>
                  </a:lnTo>
                  <a:lnTo>
                    <a:pt x="2282" y="784"/>
                  </a:lnTo>
                  <a:lnTo>
                    <a:pt x="2286" y="787"/>
                  </a:lnTo>
                  <a:lnTo>
                    <a:pt x="2291" y="792"/>
                  </a:lnTo>
                  <a:lnTo>
                    <a:pt x="2296" y="796"/>
                  </a:lnTo>
                  <a:lnTo>
                    <a:pt x="2301" y="802"/>
                  </a:lnTo>
                  <a:lnTo>
                    <a:pt x="2316" y="788"/>
                  </a:lnTo>
                  <a:lnTo>
                    <a:pt x="2331" y="779"/>
                  </a:lnTo>
                  <a:lnTo>
                    <a:pt x="2345" y="776"/>
                  </a:lnTo>
                  <a:lnTo>
                    <a:pt x="2358" y="776"/>
                  </a:lnTo>
                  <a:lnTo>
                    <a:pt x="2369" y="779"/>
                  </a:lnTo>
                  <a:lnTo>
                    <a:pt x="2381" y="785"/>
                  </a:lnTo>
                  <a:lnTo>
                    <a:pt x="2392" y="793"/>
                  </a:lnTo>
                  <a:lnTo>
                    <a:pt x="2403" y="803"/>
                  </a:lnTo>
                  <a:lnTo>
                    <a:pt x="2413" y="814"/>
                  </a:lnTo>
                  <a:lnTo>
                    <a:pt x="2424" y="825"/>
                  </a:lnTo>
                  <a:lnTo>
                    <a:pt x="2435" y="837"/>
                  </a:lnTo>
                  <a:lnTo>
                    <a:pt x="2446" y="847"/>
                  </a:lnTo>
                  <a:lnTo>
                    <a:pt x="2458" y="855"/>
                  </a:lnTo>
                  <a:lnTo>
                    <a:pt x="2470" y="862"/>
                  </a:lnTo>
                  <a:lnTo>
                    <a:pt x="2484" y="866"/>
                  </a:lnTo>
                  <a:lnTo>
                    <a:pt x="2499" y="869"/>
                  </a:lnTo>
                  <a:lnTo>
                    <a:pt x="2511" y="857"/>
                  </a:lnTo>
                  <a:lnTo>
                    <a:pt x="2522" y="849"/>
                  </a:lnTo>
                  <a:lnTo>
                    <a:pt x="2534" y="846"/>
                  </a:lnTo>
                  <a:lnTo>
                    <a:pt x="2544" y="845"/>
                  </a:lnTo>
                  <a:lnTo>
                    <a:pt x="2555" y="847"/>
                  </a:lnTo>
                  <a:lnTo>
                    <a:pt x="2566" y="852"/>
                  </a:lnTo>
                  <a:lnTo>
                    <a:pt x="2576" y="856"/>
                  </a:lnTo>
                  <a:lnTo>
                    <a:pt x="2588" y="863"/>
                  </a:lnTo>
                  <a:lnTo>
                    <a:pt x="2598" y="871"/>
                  </a:lnTo>
                  <a:lnTo>
                    <a:pt x="2610" y="878"/>
                  </a:lnTo>
                  <a:lnTo>
                    <a:pt x="2620" y="886"/>
                  </a:lnTo>
                  <a:lnTo>
                    <a:pt x="2631" y="892"/>
                  </a:lnTo>
                  <a:lnTo>
                    <a:pt x="2644" y="897"/>
                  </a:lnTo>
                  <a:lnTo>
                    <a:pt x="2656" y="900"/>
                  </a:lnTo>
                  <a:lnTo>
                    <a:pt x="2668" y="901"/>
                  </a:lnTo>
                  <a:lnTo>
                    <a:pt x="2682" y="900"/>
                  </a:lnTo>
                  <a:lnTo>
                    <a:pt x="2689" y="884"/>
                  </a:lnTo>
                  <a:lnTo>
                    <a:pt x="2697" y="873"/>
                  </a:lnTo>
                  <a:lnTo>
                    <a:pt x="2706" y="868"/>
                  </a:lnTo>
                  <a:lnTo>
                    <a:pt x="2715" y="865"/>
                  </a:lnTo>
                  <a:lnTo>
                    <a:pt x="2725" y="865"/>
                  </a:lnTo>
                  <a:lnTo>
                    <a:pt x="2734" y="868"/>
                  </a:lnTo>
                  <a:lnTo>
                    <a:pt x="2743" y="872"/>
                  </a:lnTo>
                  <a:lnTo>
                    <a:pt x="2752" y="877"/>
                  </a:lnTo>
                  <a:lnTo>
                    <a:pt x="2762" y="883"/>
                  </a:lnTo>
                  <a:lnTo>
                    <a:pt x="2772" y="886"/>
                  </a:lnTo>
                  <a:lnTo>
                    <a:pt x="2780" y="889"/>
                  </a:lnTo>
                  <a:lnTo>
                    <a:pt x="2789" y="889"/>
                  </a:lnTo>
                  <a:lnTo>
                    <a:pt x="2797" y="887"/>
                  </a:lnTo>
                  <a:lnTo>
                    <a:pt x="2805" y="881"/>
                  </a:lnTo>
                  <a:lnTo>
                    <a:pt x="2813" y="872"/>
                  </a:lnTo>
                  <a:lnTo>
                    <a:pt x="2820" y="857"/>
                  </a:lnTo>
                  <a:lnTo>
                    <a:pt x="2821" y="857"/>
                  </a:lnTo>
                  <a:lnTo>
                    <a:pt x="2822" y="860"/>
                  </a:lnTo>
                  <a:lnTo>
                    <a:pt x="2826" y="861"/>
                  </a:lnTo>
                  <a:lnTo>
                    <a:pt x="2828" y="863"/>
                  </a:lnTo>
                  <a:lnTo>
                    <a:pt x="2831" y="865"/>
                  </a:lnTo>
                  <a:lnTo>
                    <a:pt x="2835" y="868"/>
                  </a:lnTo>
                  <a:lnTo>
                    <a:pt x="2838" y="870"/>
                  </a:lnTo>
                  <a:lnTo>
                    <a:pt x="2841" y="872"/>
                  </a:lnTo>
                  <a:lnTo>
                    <a:pt x="2844" y="874"/>
                  </a:lnTo>
                  <a:lnTo>
                    <a:pt x="2848" y="877"/>
                  </a:lnTo>
                  <a:lnTo>
                    <a:pt x="2851" y="879"/>
                  </a:lnTo>
                  <a:lnTo>
                    <a:pt x="2853" y="880"/>
                  </a:lnTo>
                  <a:lnTo>
                    <a:pt x="2854" y="883"/>
                  </a:lnTo>
                  <a:lnTo>
                    <a:pt x="2856" y="883"/>
                  </a:lnTo>
                  <a:lnTo>
                    <a:pt x="2857" y="884"/>
                  </a:lnTo>
                  <a:lnTo>
                    <a:pt x="2868" y="892"/>
                  </a:lnTo>
                  <a:lnTo>
                    <a:pt x="2880" y="896"/>
                  </a:lnTo>
                  <a:lnTo>
                    <a:pt x="2891" y="897"/>
                  </a:lnTo>
                  <a:lnTo>
                    <a:pt x="2903" y="897"/>
                  </a:lnTo>
                  <a:lnTo>
                    <a:pt x="2914" y="895"/>
                  </a:lnTo>
                  <a:lnTo>
                    <a:pt x="2926" y="892"/>
                  </a:lnTo>
                  <a:lnTo>
                    <a:pt x="2937" y="886"/>
                  </a:lnTo>
                  <a:lnTo>
                    <a:pt x="2949" y="881"/>
                  </a:lnTo>
                  <a:lnTo>
                    <a:pt x="2959" y="876"/>
                  </a:lnTo>
                  <a:lnTo>
                    <a:pt x="2971" y="870"/>
                  </a:lnTo>
                  <a:lnTo>
                    <a:pt x="2981" y="865"/>
                  </a:lnTo>
                  <a:lnTo>
                    <a:pt x="2991" y="862"/>
                  </a:lnTo>
                  <a:lnTo>
                    <a:pt x="3002" y="860"/>
                  </a:lnTo>
                  <a:lnTo>
                    <a:pt x="3012" y="860"/>
                  </a:lnTo>
                  <a:lnTo>
                    <a:pt x="3022" y="863"/>
                  </a:lnTo>
                  <a:lnTo>
                    <a:pt x="3033" y="869"/>
                  </a:lnTo>
                  <a:lnTo>
                    <a:pt x="3045" y="853"/>
                  </a:lnTo>
                  <a:lnTo>
                    <a:pt x="3058" y="841"/>
                  </a:lnTo>
                  <a:lnTo>
                    <a:pt x="3072" y="835"/>
                  </a:lnTo>
                  <a:lnTo>
                    <a:pt x="3086" y="833"/>
                  </a:lnTo>
                  <a:lnTo>
                    <a:pt x="3098" y="833"/>
                  </a:lnTo>
                  <a:lnTo>
                    <a:pt x="3112" y="835"/>
                  </a:lnTo>
                  <a:lnTo>
                    <a:pt x="3126" y="840"/>
                  </a:lnTo>
                  <a:lnTo>
                    <a:pt x="3140" y="845"/>
                  </a:lnTo>
                  <a:lnTo>
                    <a:pt x="3153" y="849"/>
                  </a:lnTo>
                  <a:lnTo>
                    <a:pt x="3167" y="854"/>
                  </a:lnTo>
                  <a:lnTo>
                    <a:pt x="3180" y="856"/>
                  </a:lnTo>
                  <a:lnTo>
                    <a:pt x="3194" y="856"/>
                  </a:lnTo>
                  <a:lnTo>
                    <a:pt x="3206" y="854"/>
                  </a:lnTo>
                  <a:lnTo>
                    <a:pt x="3219" y="847"/>
                  </a:lnTo>
                  <a:lnTo>
                    <a:pt x="3230" y="837"/>
                  </a:lnTo>
                  <a:lnTo>
                    <a:pt x="3243" y="820"/>
                  </a:lnTo>
                  <a:lnTo>
                    <a:pt x="3244" y="822"/>
                  </a:lnTo>
                  <a:lnTo>
                    <a:pt x="3246" y="824"/>
                  </a:lnTo>
                  <a:lnTo>
                    <a:pt x="3249" y="827"/>
                  </a:lnTo>
                  <a:lnTo>
                    <a:pt x="3252" y="831"/>
                  </a:lnTo>
                  <a:lnTo>
                    <a:pt x="3256" y="834"/>
                  </a:lnTo>
                  <a:lnTo>
                    <a:pt x="3259" y="838"/>
                  </a:lnTo>
                  <a:lnTo>
                    <a:pt x="3264" y="842"/>
                  </a:lnTo>
                  <a:lnTo>
                    <a:pt x="3267" y="847"/>
                  </a:lnTo>
                  <a:lnTo>
                    <a:pt x="3271" y="850"/>
                  </a:lnTo>
                  <a:lnTo>
                    <a:pt x="3274" y="854"/>
                  </a:lnTo>
                  <a:lnTo>
                    <a:pt x="3278" y="857"/>
                  </a:lnTo>
                  <a:lnTo>
                    <a:pt x="3280" y="861"/>
                  </a:lnTo>
                  <a:lnTo>
                    <a:pt x="3282" y="863"/>
                  </a:lnTo>
                  <a:lnTo>
                    <a:pt x="3283" y="864"/>
                  </a:lnTo>
                  <a:lnTo>
                    <a:pt x="3284" y="865"/>
                  </a:lnTo>
                  <a:lnTo>
                    <a:pt x="3295" y="865"/>
                  </a:lnTo>
                  <a:lnTo>
                    <a:pt x="3305" y="868"/>
                  </a:lnTo>
                  <a:lnTo>
                    <a:pt x="3314" y="871"/>
                  </a:lnTo>
                  <a:lnTo>
                    <a:pt x="3323" y="876"/>
                  </a:lnTo>
                  <a:lnTo>
                    <a:pt x="3332" y="880"/>
                  </a:lnTo>
                  <a:lnTo>
                    <a:pt x="3340" y="886"/>
                  </a:lnTo>
                  <a:lnTo>
                    <a:pt x="3348" y="893"/>
                  </a:lnTo>
                  <a:lnTo>
                    <a:pt x="3356" y="899"/>
                  </a:lnTo>
                  <a:lnTo>
                    <a:pt x="3363" y="904"/>
                  </a:lnTo>
                  <a:lnTo>
                    <a:pt x="3371" y="909"/>
                  </a:lnTo>
                  <a:lnTo>
                    <a:pt x="3379" y="915"/>
                  </a:lnTo>
                  <a:lnTo>
                    <a:pt x="3387" y="918"/>
                  </a:lnTo>
                  <a:lnTo>
                    <a:pt x="3396" y="920"/>
                  </a:lnTo>
                  <a:lnTo>
                    <a:pt x="3405" y="922"/>
                  </a:lnTo>
                  <a:lnTo>
                    <a:pt x="3414" y="922"/>
                  </a:lnTo>
                  <a:lnTo>
                    <a:pt x="3426" y="920"/>
                  </a:lnTo>
                  <a:lnTo>
                    <a:pt x="3433" y="925"/>
                  </a:lnTo>
                  <a:lnTo>
                    <a:pt x="3442" y="928"/>
                  </a:lnTo>
                  <a:lnTo>
                    <a:pt x="3450" y="931"/>
                  </a:lnTo>
                  <a:lnTo>
                    <a:pt x="3459" y="933"/>
                  </a:lnTo>
                  <a:lnTo>
                    <a:pt x="3470" y="934"/>
                  </a:lnTo>
                  <a:lnTo>
                    <a:pt x="3479" y="935"/>
                  </a:lnTo>
                  <a:lnTo>
                    <a:pt x="3488" y="935"/>
                  </a:lnTo>
                  <a:lnTo>
                    <a:pt x="3498" y="937"/>
                  </a:lnTo>
                  <a:lnTo>
                    <a:pt x="3507" y="937"/>
                  </a:lnTo>
                  <a:lnTo>
                    <a:pt x="3518" y="937"/>
                  </a:lnTo>
                  <a:lnTo>
                    <a:pt x="3527" y="937"/>
                  </a:lnTo>
                  <a:lnTo>
                    <a:pt x="3536" y="938"/>
                  </a:lnTo>
                  <a:lnTo>
                    <a:pt x="3545" y="939"/>
                  </a:lnTo>
                  <a:lnTo>
                    <a:pt x="3555" y="940"/>
                  </a:lnTo>
                  <a:lnTo>
                    <a:pt x="3563" y="943"/>
                  </a:lnTo>
                  <a:lnTo>
                    <a:pt x="3571" y="947"/>
                  </a:lnTo>
                  <a:lnTo>
                    <a:pt x="3570" y="948"/>
                  </a:lnTo>
                  <a:lnTo>
                    <a:pt x="3570" y="954"/>
                  </a:lnTo>
                  <a:lnTo>
                    <a:pt x="3570" y="963"/>
                  </a:lnTo>
                  <a:lnTo>
                    <a:pt x="3570" y="976"/>
                  </a:lnTo>
                  <a:lnTo>
                    <a:pt x="3570" y="989"/>
                  </a:lnTo>
                  <a:lnTo>
                    <a:pt x="3570" y="1004"/>
                  </a:lnTo>
                  <a:lnTo>
                    <a:pt x="3568" y="1022"/>
                  </a:lnTo>
                  <a:lnTo>
                    <a:pt x="3568" y="1039"/>
                  </a:lnTo>
                  <a:lnTo>
                    <a:pt x="3568" y="1055"/>
                  </a:lnTo>
                  <a:lnTo>
                    <a:pt x="3567" y="1072"/>
                  </a:lnTo>
                  <a:lnTo>
                    <a:pt x="3567" y="1087"/>
                  </a:lnTo>
                  <a:lnTo>
                    <a:pt x="3567" y="1102"/>
                  </a:lnTo>
                  <a:lnTo>
                    <a:pt x="3567" y="1113"/>
                  </a:lnTo>
                  <a:lnTo>
                    <a:pt x="3567" y="1123"/>
                  </a:lnTo>
                  <a:lnTo>
                    <a:pt x="3567" y="1128"/>
                  </a:lnTo>
                  <a:lnTo>
                    <a:pt x="3567" y="1131"/>
                  </a:lnTo>
                  <a:lnTo>
                    <a:pt x="3566" y="1149"/>
                  </a:lnTo>
                  <a:lnTo>
                    <a:pt x="3566" y="1169"/>
                  </a:lnTo>
                  <a:lnTo>
                    <a:pt x="3567" y="1188"/>
                  </a:lnTo>
                  <a:lnTo>
                    <a:pt x="3570" y="1207"/>
                  </a:lnTo>
                  <a:lnTo>
                    <a:pt x="3572" y="1225"/>
                  </a:lnTo>
                  <a:lnTo>
                    <a:pt x="3574" y="1244"/>
                  </a:lnTo>
                  <a:lnTo>
                    <a:pt x="3578" y="1263"/>
                  </a:lnTo>
                  <a:lnTo>
                    <a:pt x="3581" y="1282"/>
                  </a:lnTo>
                  <a:lnTo>
                    <a:pt x="3583" y="1302"/>
                  </a:lnTo>
                  <a:lnTo>
                    <a:pt x="3586" y="1321"/>
                  </a:lnTo>
                  <a:lnTo>
                    <a:pt x="3588" y="1341"/>
                  </a:lnTo>
                  <a:lnTo>
                    <a:pt x="3588" y="1360"/>
                  </a:lnTo>
                  <a:lnTo>
                    <a:pt x="3588" y="1381"/>
                  </a:lnTo>
                  <a:lnTo>
                    <a:pt x="3586" y="1403"/>
                  </a:lnTo>
                  <a:lnTo>
                    <a:pt x="3582" y="1425"/>
                  </a:lnTo>
                  <a:lnTo>
                    <a:pt x="3578" y="1448"/>
                  </a:lnTo>
                  <a:lnTo>
                    <a:pt x="3584" y="1458"/>
                  </a:lnTo>
                  <a:lnTo>
                    <a:pt x="3591" y="1468"/>
                  </a:lnTo>
                  <a:lnTo>
                    <a:pt x="3599" y="1479"/>
                  </a:lnTo>
                  <a:lnTo>
                    <a:pt x="3609" y="1488"/>
                  </a:lnTo>
                  <a:lnTo>
                    <a:pt x="3617" y="1498"/>
                  </a:lnTo>
                  <a:lnTo>
                    <a:pt x="3626" y="1508"/>
                  </a:lnTo>
                  <a:lnTo>
                    <a:pt x="3634" y="1517"/>
                  </a:lnTo>
                  <a:lnTo>
                    <a:pt x="3642" y="1526"/>
                  </a:lnTo>
                  <a:lnTo>
                    <a:pt x="3650" y="1535"/>
                  </a:lnTo>
                  <a:lnTo>
                    <a:pt x="3657" y="1544"/>
                  </a:lnTo>
                  <a:lnTo>
                    <a:pt x="3663" y="1555"/>
                  </a:lnTo>
                  <a:lnTo>
                    <a:pt x="3668" y="1565"/>
                  </a:lnTo>
                  <a:lnTo>
                    <a:pt x="3672" y="1576"/>
                  </a:lnTo>
                  <a:lnTo>
                    <a:pt x="3675" y="1588"/>
                  </a:lnTo>
                  <a:lnTo>
                    <a:pt x="3676" y="1602"/>
                  </a:lnTo>
                  <a:lnTo>
                    <a:pt x="3676" y="1616"/>
                  </a:lnTo>
                  <a:lnTo>
                    <a:pt x="3682" y="1617"/>
                  </a:lnTo>
                  <a:lnTo>
                    <a:pt x="3688" y="1619"/>
                  </a:lnTo>
                  <a:lnTo>
                    <a:pt x="3691" y="1622"/>
                  </a:lnTo>
                  <a:lnTo>
                    <a:pt x="3695" y="1626"/>
                  </a:lnTo>
                  <a:lnTo>
                    <a:pt x="3698" y="1630"/>
                  </a:lnTo>
                  <a:lnTo>
                    <a:pt x="3699" y="1634"/>
                  </a:lnTo>
                  <a:lnTo>
                    <a:pt x="3701" y="1640"/>
                  </a:lnTo>
                  <a:lnTo>
                    <a:pt x="3702" y="1644"/>
                  </a:lnTo>
                  <a:lnTo>
                    <a:pt x="3703" y="1649"/>
                  </a:lnTo>
                  <a:lnTo>
                    <a:pt x="3703" y="1655"/>
                  </a:lnTo>
                  <a:lnTo>
                    <a:pt x="3703" y="1659"/>
                  </a:lnTo>
                  <a:lnTo>
                    <a:pt x="3704" y="1665"/>
                  </a:lnTo>
                  <a:lnTo>
                    <a:pt x="3704" y="1669"/>
                  </a:lnTo>
                  <a:lnTo>
                    <a:pt x="3705" y="1674"/>
                  </a:lnTo>
                  <a:lnTo>
                    <a:pt x="3706" y="1679"/>
                  </a:lnTo>
                  <a:lnTo>
                    <a:pt x="3709" y="1683"/>
                  </a:lnTo>
                  <a:lnTo>
                    <a:pt x="3712" y="1694"/>
                  </a:lnTo>
                  <a:lnTo>
                    <a:pt x="3718" y="1705"/>
                  </a:lnTo>
                  <a:lnTo>
                    <a:pt x="3724" y="1715"/>
                  </a:lnTo>
                  <a:lnTo>
                    <a:pt x="3729" y="1726"/>
                  </a:lnTo>
                  <a:lnTo>
                    <a:pt x="3736" y="1736"/>
                  </a:lnTo>
                  <a:lnTo>
                    <a:pt x="3742" y="1746"/>
                  </a:lnTo>
                  <a:lnTo>
                    <a:pt x="3749" y="1757"/>
                  </a:lnTo>
                  <a:lnTo>
                    <a:pt x="3755" y="1767"/>
                  </a:lnTo>
                  <a:lnTo>
                    <a:pt x="3760" y="1777"/>
                  </a:lnTo>
                  <a:lnTo>
                    <a:pt x="3765" y="1789"/>
                  </a:lnTo>
                  <a:lnTo>
                    <a:pt x="3768" y="1799"/>
                  </a:lnTo>
                  <a:lnTo>
                    <a:pt x="3771" y="1811"/>
                  </a:lnTo>
                  <a:lnTo>
                    <a:pt x="3772" y="1821"/>
                  </a:lnTo>
                  <a:lnTo>
                    <a:pt x="3772" y="1833"/>
                  </a:lnTo>
                  <a:lnTo>
                    <a:pt x="3770" y="1845"/>
                  </a:lnTo>
                  <a:lnTo>
                    <a:pt x="3766" y="1858"/>
                  </a:lnTo>
                  <a:lnTo>
                    <a:pt x="3762" y="1866"/>
                  </a:lnTo>
                  <a:lnTo>
                    <a:pt x="3756" y="1875"/>
                  </a:lnTo>
                  <a:lnTo>
                    <a:pt x="3751" y="1883"/>
                  </a:lnTo>
                  <a:lnTo>
                    <a:pt x="3745" y="1892"/>
                  </a:lnTo>
                  <a:lnTo>
                    <a:pt x="3741" y="1902"/>
                  </a:lnTo>
                  <a:lnTo>
                    <a:pt x="3736" y="1911"/>
                  </a:lnTo>
                  <a:lnTo>
                    <a:pt x="3730" y="1920"/>
                  </a:lnTo>
                  <a:lnTo>
                    <a:pt x="3727" y="1929"/>
                  </a:lnTo>
                  <a:lnTo>
                    <a:pt x="3724" y="1939"/>
                  </a:lnTo>
                  <a:lnTo>
                    <a:pt x="3720" y="1950"/>
                  </a:lnTo>
                  <a:lnTo>
                    <a:pt x="3718" y="1959"/>
                  </a:lnTo>
                  <a:lnTo>
                    <a:pt x="3717" y="1970"/>
                  </a:lnTo>
                  <a:lnTo>
                    <a:pt x="3717" y="1981"/>
                  </a:lnTo>
                  <a:lnTo>
                    <a:pt x="3718" y="1991"/>
                  </a:lnTo>
                  <a:lnTo>
                    <a:pt x="3720" y="2003"/>
                  </a:lnTo>
                  <a:lnTo>
                    <a:pt x="3725" y="2015"/>
                  </a:lnTo>
                  <a:lnTo>
                    <a:pt x="3733" y="2024"/>
                  </a:lnTo>
                  <a:lnTo>
                    <a:pt x="3739" y="2034"/>
                  </a:lnTo>
                  <a:lnTo>
                    <a:pt x="3743" y="2044"/>
                  </a:lnTo>
                  <a:lnTo>
                    <a:pt x="3745" y="2053"/>
                  </a:lnTo>
                  <a:lnTo>
                    <a:pt x="3745" y="2064"/>
                  </a:lnTo>
                  <a:lnTo>
                    <a:pt x="3744" y="2074"/>
                  </a:lnTo>
                  <a:lnTo>
                    <a:pt x="3742" y="2083"/>
                  </a:lnTo>
                  <a:lnTo>
                    <a:pt x="3740" y="2093"/>
                  </a:lnTo>
                  <a:lnTo>
                    <a:pt x="3736" y="2104"/>
                  </a:lnTo>
                  <a:lnTo>
                    <a:pt x="3733" y="2114"/>
                  </a:lnTo>
                  <a:lnTo>
                    <a:pt x="3728" y="2126"/>
                  </a:lnTo>
                  <a:lnTo>
                    <a:pt x="3725" y="2136"/>
                  </a:lnTo>
                  <a:lnTo>
                    <a:pt x="3722" y="2146"/>
                  </a:lnTo>
                  <a:lnTo>
                    <a:pt x="3720" y="2158"/>
                  </a:lnTo>
                  <a:lnTo>
                    <a:pt x="3719" y="2168"/>
                  </a:lnTo>
                  <a:lnTo>
                    <a:pt x="3720" y="2180"/>
                  </a:lnTo>
                  <a:lnTo>
                    <a:pt x="3716" y="2185"/>
                  </a:lnTo>
                  <a:lnTo>
                    <a:pt x="3710" y="2190"/>
                  </a:lnTo>
                  <a:lnTo>
                    <a:pt x="3703" y="2196"/>
                  </a:lnTo>
                  <a:lnTo>
                    <a:pt x="3696" y="2200"/>
                  </a:lnTo>
                  <a:lnTo>
                    <a:pt x="3687" y="2205"/>
                  </a:lnTo>
                  <a:lnTo>
                    <a:pt x="3679" y="2211"/>
                  </a:lnTo>
                  <a:lnTo>
                    <a:pt x="3670" y="2215"/>
                  </a:lnTo>
                  <a:lnTo>
                    <a:pt x="3662" y="2221"/>
                  </a:lnTo>
                  <a:lnTo>
                    <a:pt x="3653" y="2227"/>
                  </a:lnTo>
                  <a:lnTo>
                    <a:pt x="3647" y="2232"/>
                  </a:lnTo>
                  <a:lnTo>
                    <a:pt x="3641" y="2239"/>
                  </a:lnTo>
                  <a:lnTo>
                    <a:pt x="3637" y="2246"/>
                  </a:lnTo>
                  <a:lnTo>
                    <a:pt x="3635" y="2254"/>
                  </a:lnTo>
                  <a:lnTo>
                    <a:pt x="3635" y="2263"/>
                  </a:lnTo>
                  <a:lnTo>
                    <a:pt x="3639" y="2273"/>
                  </a:lnTo>
                  <a:lnTo>
                    <a:pt x="3644" y="2284"/>
                  </a:lnTo>
                  <a:lnTo>
                    <a:pt x="3630" y="2289"/>
                  </a:lnTo>
                  <a:lnTo>
                    <a:pt x="3618" y="2293"/>
                  </a:lnTo>
                  <a:lnTo>
                    <a:pt x="3605" y="2298"/>
                  </a:lnTo>
                  <a:lnTo>
                    <a:pt x="3595" y="2301"/>
                  </a:lnTo>
                  <a:lnTo>
                    <a:pt x="3583" y="2304"/>
                  </a:lnTo>
                  <a:lnTo>
                    <a:pt x="3573" y="2306"/>
                  </a:lnTo>
                  <a:lnTo>
                    <a:pt x="3563" y="2309"/>
                  </a:lnTo>
                  <a:lnTo>
                    <a:pt x="3553" y="2312"/>
                  </a:lnTo>
                  <a:lnTo>
                    <a:pt x="3543" y="2315"/>
                  </a:lnTo>
                  <a:lnTo>
                    <a:pt x="3534" y="2319"/>
                  </a:lnTo>
                  <a:lnTo>
                    <a:pt x="3524" y="2322"/>
                  </a:lnTo>
                  <a:lnTo>
                    <a:pt x="3514" y="2328"/>
                  </a:lnTo>
                  <a:lnTo>
                    <a:pt x="3504" y="2334"/>
                  </a:lnTo>
                  <a:lnTo>
                    <a:pt x="3494" y="2340"/>
                  </a:lnTo>
                  <a:lnTo>
                    <a:pt x="3483" y="2348"/>
                  </a:lnTo>
                  <a:lnTo>
                    <a:pt x="3473" y="2359"/>
                  </a:lnTo>
                  <a:lnTo>
                    <a:pt x="3472" y="2357"/>
                  </a:lnTo>
                  <a:lnTo>
                    <a:pt x="3471" y="2355"/>
                  </a:lnTo>
                  <a:lnTo>
                    <a:pt x="3470" y="2353"/>
                  </a:lnTo>
                  <a:lnTo>
                    <a:pt x="3470" y="2352"/>
                  </a:lnTo>
                  <a:lnTo>
                    <a:pt x="3468" y="2350"/>
                  </a:lnTo>
                  <a:lnTo>
                    <a:pt x="3468" y="2348"/>
                  </a:lnTo>
                  <a:lnTo>
                    <a:pt x="3467" y="2346"/>
                  </a:lnTo>
                  <a:lnTo>
                    <a:pt x="3467" y="2344"/>
                  </a:lnTo>
                  <a:lnTo>
                    <a:pt x="3467" y="2342"/>
                  </a:lnTo>
                  <a:lnTo>
                    <a:pt x="3467" y="2340"/>
                  </a:lnTo>
                  <a:lnTo>
                    <a:pt x="3467" y="2338"/>
                  </a:lnTo>
                  <a:lnTo>
                    <a:pt x="3467" y="2336"/>
                  </a:lnTo>
                  <a:lnTo>
                    <a:pt x="3467" y="2334"/>
                  </a:lnTo>
                  <a:lnTo>
                    <a:pt x="3467" y="2331"/>
                  </a:lnTo>
                  <a:lnTo>
                    <a:pt x="3467" y="2329"/>
                  </a:lnTo>
                  <a:lnTo>
                    <a:pt x="3467" y="2328"/>
                  </a:lnTo>
                  <a:lnTo>
                    <a:pt x="3460" y="2324"/>
                  </a:lnTo>
                  <a:lnTo>
                    <a:pt x="3453" y="2321"/>
                  </a:lnTo>
                  <a:lnTo>
                    <a:pt x="3447" y="2316"/>
                  </a:lnTo>
                  <a:lnTo>
                    <a:pt x="3440" y="2312"/>
                  </a:lnTo>
                  <a:lnTo>
                    <a:pt x="3433" y="2307"/>
                  </a:lnTo>
                  <a:lnTo>
                    <a:pt x="3426" y="2303"/>
                  </a:lnTo>
                  <a:lnTo>
                    <a:pt x="3419" y="2298"/>
                  </a:lnTo>
                  <a:lnTo>
                    <a:pt x="3412" y="2293"/>
                  </a:lnTo>
                  <a:lnTo>
                    <a:pt x="3404" y="2290"/>
                  </a:lnTo>
                  <a:lnTo>
                    <a:pt x="3397" y="2286"/>
                  </a:lnTo>
                  <a:lnTo>
                    <a:pt x="3389" y="2284"/>
                  </a:lnTo>
                  <a:lnTo>
                    <a:pt x="3381" y="2283"/>
                  </a:lnTo>
                  <a:lnTo>
                    <a:pt x="3372" y="2283"/>
                  </a:lnTo>
                  <a:lnTo>
                    <a:pt x="3363" y="2284"/>
                  </a:lnTo>
                  <a:lnTo>
                    <a:pt x="3352" y="2286"/>
                  </a:lnTo>
                  <a:lnTo>
                    <a:pt x="3343" y="2291"/>
                  </a:lnTo>
                  <a:lnTo>
                    <a:pt x="3341" y="2293"/>
                  </a:lnTo>
                  <a:lnTo>
                    <a:pt x="3341" y="2297"/>
                  </a:lnTo>
                  <a:lnTo>
                    <a:pt x="3340" y="2300"/>
                  </a:lnTo>
                  <a:lnTo>
                    <a:pt x="3340" y="2304"/>
                  </a:lnTo>
                  <a:lnTo>
                    <a:pt x="3340" y="2307"/>
                  </a:lnTo>
                  <a:lnTo>
                    <a:pt x="3340" y="2311"/>
                  </a:lnTo>
                  <a:lnTo>
                    <a:pt x="3340" y="2314"/>
                  </a:lnTo>
                  <a:lnTo>
                    <a:pt x="3340" y="2317"/>
                  </a:lnTo>
                  <a:lnTo>
                    <a:pt x="3340" y="2321"/>
                  </a:lnTo>
                  <a:lnTo>
                    <a:pt x="3338" y="2324"/>
                  </a:lnTo>
                  <a:lnTo>
                    <a:pt x="3338" y="2328"/>
                  </a:lnTo>
                  <a:lnTo>
                    <a:pt x="3337" y="2331"/>
                  </a:lnTo>
                  <a:lnTo>
                    <a:pt x="3335" y="2334"/>
                  </a:lnTo>
                  <a:lnTo>
                    <a:pt x="3334" y="2337"/>
                  </a:lnTo>
                  <a:lnTo>
                    <a:pt x="3330" y="2340"/>
                  </a:lnTo>
                  <a:lnTo>
                    <a:pt x="3328" y="2344"/>
                  </a:lnTo>
                  <a:lnTo>
                    <a:pt x="3329" y="2345"/>
                  </a:lnTo>
                  <a:lnTo>
                    <a:pt x="3332" y="2347"/>
                  </a:lnTo>
                  <a:lnTo>
                    <a:pt x="3334" y="2348"/>
                  </a:lnTo>
                  <a:lnTo>
                    <a:pt x="3337" y="2350"/>
                  </a:lnTo>
                  <a:lnTo>
                    <a:pt x="3340" y="2351"/>
                  </a:lnTo>
                  <a:lnTo>
                    <a:pt x="3343" y="2352"/>
                  </a:lnTo>
                  <a:lnTo>
                    <a:pt x="3345" y="2353"/>
                  </a:lnTo>
                  <a:lnTo>
                    <a:pt x="3349" y="2354"/>
                  </a:lnTo>
                  <a:lnTo>
                    <a:pt x="3351" y="2355"/>
                  </a:lnTo>
                  <a:lnTo>
                    <a:pt x="3355" y="2357"/>
                  </a:lnTo>
                  <a:lnTo>
                    <a:pt x="3357" y="2358"/>
                  </a:lnTo>
                  <a:lnTo>
                    <a:pt x="3360" y="2359"/>
                  </a:lnTo>
                  <a:lnTo>
                    <a:pt x="3363" y="2361"/>
                  </a:lnTo>
                  <a:lnTo>
                    <a:pt x="3365" y="2363"/>
                  </a:lnTo>
                  <a:lnTo>
                    <a:pt x="3367" y="2367"/>
                  </a:lnTo>
                  <a:lnTo>
                    <a:pt x="3369" y="2370"/>
                  </a:lnTo>
                  <a:lnTo>
                    <a:pt x="3364" y="2389"/>
                  </a:lnTo>
                  <a:lnTo>
                    <a:pt x="3357" y="2406"/>
                  </a:lnTo>
                  <a:lnTo>
                    <a:pt x="3350" y="2423"/>
                  </a:lnTo>
                  <a:lnTo>
                    <a:pt x="3341" y="2440"/>
                  </a:lnTo>
                  <a:lnTo>
                    <a:pt x="3332" y="2456"/>
                  </a:lnTo>
                  <a:lnTo>
                    <a:pt x="3321" y="2473"/>
                  </a:lnTo>
                  <a:lnTo>
                    <a:pt x="3310" y="2487"/>
                  </a:lnTo>
                  <a:lnTo>
                    <a:pt x="3298" y="2502"/>
                  </a:lnTo>
                  <a:lnTo>
                    <a:pt x="3286" y="2517"/>
                  </a:lnTo>
                  <a:lnTo>
                    <a:pt x="3273" y="2532"/>
                  </a:lnTo>
                  <a:lnTo>
                    <a:pt x="3259" y="2546"/>
                  </a:lnTo>
                  <a:lnTo>
                    <a:pt x="3245" y="2560"/>
                  </a:lnTo>
                  <a:lnTo>
                    <a:pt x="3232" y="2574"/>
                  </a:lnTo>
                  <a:lnTo>
                    <a:pt x="3218" y="2587"/>
                  </a:lnTo>
                  <a:lnTo>
                    <a:pt x="3204" y="2601"/>
                  </a:lnTo>
                  <a:lnTo>
                    <a:pt x="3190" y="2615"/>
                  </a:lnTo>
                  <a:lnTo>
                    <a:pt x="3180" y="2625"/>
                  </a:lnTo>
                  <a:lnTo>
                    <a:pt x="3169" y="2633"/>
                  </a:lnTo>
                  <a:lnTo>
                    <a:pt x="3158" y="2640"/>
                  </a:lnTo>
                  <a:lnTo>
                    <a:pt x="3146" y="2645"/>
                  </a:lnTo>
                  <a:lnTo>
                    <a:pt x="3135" y="2649"/>
                  </a:lnTo>
                  <a:lnTo>
                    <a:pt x="3123" y="2652"/>
                  </a:lnTo>
                  <a:lnTo>
                    <a:pt x="3111" y="2654"/>
                  </a:lnTo>
                  <a:lnTo>
                    <a:pt x="3098" y="2655"/>
                  </a:lnTo>
                  <a:lnTo>
                    <a:pt x="3086" y="2656"/>
                  </a:lnTo>
                  <a:lnTo>
                    <a:pt x="3073" y="2659"/>
                  </a:lnTo>
                  <a:lnTo>
                    <a:pt x="3061" y="2660"/>
                  </a:lnTo>
                  <a:lnTo>
                    <a:pt x="3049" y="2663"/>
                  </a:lnTo>
                  <a:lnTo>
                    <a:pt x="3036" y="2667"/>
                  </a:lnTo>
                  <a:lnTo>
                    <a:pt x="3025" y="2671"/>
                  </a:lnTo>
                  <a:lnTo>
                    <a:pt x="3012" y="2678"/>
                  </a:lnTo>
                  <a:lnTo>
                    <a:pt x="3002" y="2687"/>
                  </a:lnTo>
                  <a:lnTo>
                    <a:pt x="2995" y="2690"/>
                  </a:lnTo>
                  <a:lnTo>
                    <a:pt x="2990" y="2691"/>
                  </a:lnTo>
                  <a:lnTo>
                    <a:pt x="2985" y="2690"/>
                  </a:lnTo>
                  <a:lnTo>
                    <a:pt x="2983" y="2689"/>
                  </a:lnTo>
                  <a:lnTo>
                    <a:pt x="2981" y="2686"/>
                  </a:lnTo>
                  <a:lnTo>
                    <a:pt x="2980" y="2683"/>
                  </a:lnTo>
                  <a:lnTo>
                    <a:pt x="2979" y="2678"/>
                  </a:lnTo>
                  <a:lnTo>
                    <a:pt x="2977" y="2675"/>
                  </a:lnTo>
                  <a:lnTo>
                    <a:pt x="2976" y="2670"/>
                  </a:lnTo>
                  <a:lnTo>
                    <a:pt x="2976" y="2667"/>
                  </a:lnTo>
                  <a:lnTo>
                    <a:pt x="2975" y="2663"/>
                  </a:lnTo>
                  <a:lnTo>
                    <a:pt x="2974" y="2660"/>
                  </a:lnTo>
                  <a:lnTo>
                    <a:pt x="2972" y="2659"/>
                  </a:lnTo>
                  <a:lnTo>
                    <a:pt x="2969" y="2658"/>
                  </a:lnTo>
                  <a:lnTo>
                    <a:pt x="2965" y="2658"/>
                  </a:lnTo>
                  <a:lnTo>
                    <a:pt x="2961" y="2661"/>
                  </a:lnTo>
                  <a:lnTo>
                    <a:pt x="2957" y="2662"/>
                  </a:lnTo>
                  <a:lnTo>
                    <a:pt x="2953" y="2664"/>
                  </a:lnTo>
                  <a:lnTo>
                    <a:pt x="2951" y="2668"/>
                  </a:lnTo>
                  <a:lnTo>
                    <a:pt x="2949" y="2671"/>
                  </a:lnTo>
                  <a:lnTo>
                    <a:pt x="2946" y="2675"/>
                  </a:lnTo>
                  <a:lnTo>
                    <a:pt x="2944" y="2678"/>
                  </a:lnTo>
                  <a:lnTo>
                    <a:pt x="2942" y="2682"/>
                  </a:lnTo>
                  <a:lnTo>
                    <a:pt x="2941" y="2685"/>
                  </a:lnTo>
                  <a:lnTo>
                    <a:pt x="2938" y="2689"/>
                  </a:lnTo>
                  <a:lnTo>
                    <a:pt x="2936" y="2691"/>
                  </a:lnTo>
                  <a:lnTo>
                    <a:pt x="2934" y="2693"/>
                  </a:lnTo>
                  <a:lnTo>
                    <a:pt x="2930" y="2695"/>
                  </a:lnTo>
                  <a:lnTo>
                    <a:pt x="2927" y="2697"/>
                  </a:lnTo>
                  <a:lnTo>
                    <a:pt x="2923" y="2697"/>
                  </a:lnTo>
                  <a:lnTo>
                    <a:pt x="2919" y="2695"/>
                  </a:lnTo>
                  <a:lnTo>
                    <a:pt x="2914" y="2694"/>
                  </a:lnTo>
                  <a:lnTo>
                    <a:pt x="2911" y="2692"/>
                  </a:lnTo>
                  <a:lnTo>
                    <a:pt x="2908" y="2689"/>
                  </a:lnTo>
                  <a:lnTo>
                    <a:pt x="2907" y="2686"/>
                  </a:lnTo>
                  <a:lnTo>
                    <a:pt x="2905" y="2683"/>
                  </a:lnTo>
                  <a:lnTo>
                    <a:pt x="2903" y="2679"/>
                  </a:lnTo>
                  <a:lnTo>
                    <a:pt x="2902" y="2676"/>
                  </a:lnTo>
                  <a:lnTo>
                    <a:pt x="2899" y="2672"/>
                  </a:lnTo>
                  <a:lnTo>
                    <a:pt x="2898" y="2669"/>
                  </a:lnTo>
                  <a:lnTo>
                    <a:pt x="2896" y="2666"/>
                  </a:lnTo>
                  <a:lnTo>
                    <a:pt x="2894" y="2663"/>
                  </a:lnTo>
                  <a:lnTo>
                    <a:pt x="2891" y="2662"/>
                  </a:lnTo>
                  <a:lnTo>
                    <a:pt x="2889" y="2661"/>
                  </a:lnTo>
                  <a:lnTo>
                    <a:pt x="2887" y="2661"/>
                  </a:lnTo>
                  <a:lnTo>
                    <a:pt x="2884" y="2662"/>
                  </a:lnTo>
                  <a:lnTo>
                    <a:pt x="2881" y="2664"/>
                  </a:lnTo>
                  <a:lnTo>
                    <a:pt x="2877" y="2668"/>
                  </a:lnTo>
                  <a:lnTo>
                    <a:pt x="2873" y="2672"/>
                  </a:lnTo>
                  <a:lnTo>
                    <a:pt x="2872" y="2677"/>
                  </a:lnTo>
                  <a:lnTo>
                    <a:pt x="2871" y="2682"/>
                  </a:lnTo>
                  <a:lnTo>
                    <a:pt x="2872" y="2686"/>
                  </a:lnTo>
                  <a:lnTo>
                    <a:pt x="2874" y="2690"/>
                  </a:lnTo>
                  <a:lnTo>
                    <a:pt x="2876" y="2693"/>
                  </a:lnTo>
                  <a:lnTo>
                    <a:pt x="2880" y="2697"/>
                  </a:lnTo>
                  <a:lnTo>
                    <a:pt x="2883" y="2701"/>
                  </a:lnTo>
                  <a:lnTo>
                    <a:pt x="2888" y="2705"/>
                  </a:lnTo>
                  <a:lnTo>
                    <a:pt x="2892" y="2709"/>
                  </a:lnTo>
                  <a:lnTo>
                    <a:pt x="2897" y="2713"/>
                  </a:lnTo>
                  <a:lnTo>
                    <a:pt x="2902" y="2717"/>
                  </a:lnTo>
                  <a:lnTo>
                    <a:pt x="2905" y="2722"/>
                  </a:lnTo>
                  <a:lnTo>
                    <a:pt x="2908" y="2728"/>
                  </a:lnTo>
                  <a:lnTo>
                    <a:pt x="2912" y="2733"/>
                  </a:lnTo>
                  <a:lnTo>
                    <a:pt x="2914" y="2740"/>
                  </a:lnTo>
                  <a:lnTo>
                    <a:pt x="2911" y="2745"/>
                  </a:lnTo>
                  <a:lnTo>
                    <a:pt x="2907" y="2749"/>
                  </a:lnTo>
                  <a:lnTo>
                    <a:pt x="2903" y="2755"/>
                  </a:lnTo>
                  <a:lnTo>
                    <a:pt x="2899" y="2761"/>
                  </a:lnTo>
                  <a:lnTo>
                    <a:pt x="2896" y="2767"/>
                  </a:lnTo>
                  <a:lnTo>
                    <a:pt x="2892" y="2772"/>
                  </a:lnTo>
                  <a:lnTo>
                    <a:pt x="2888" y="2777"/>
                  </a:lnTo>
                  <a:lnTo>
                    <a:pt x="2884" y="2782"/>
                  </a:lnTo>
                  <a:lnTo>
                    <a:pt x="2880" y="2786"/>
                  </a:lnTo>
                  <a:lnTo>
                    <a:pt x="2875" y="2790"/>
                  </a:lnTo>
                  <a:lnTo>
                    <a:pt x="2869" y="2792"/>
                  </a:lnTo>
                  <a:lnTo>
                    <a:pt x="2865" y="2794"/>
                  </a:lnTo>
                  <a:lnTo>
                    <a:pt x="2859" y="2794"/>
                  </a:lnTo>
                  <a:lnTo>
                    <a:pt x="2852" y="2794"/>
                  </a:lnTo>
                  <a:lnTo>
                    <a:pt x="2846" y="2792"/>
                  </a:lnTo>
                  <a:lnTo>
                    <a:pt x="2839" y="2788"/>
                  </a:lnTo>
                  <a:lnTo>
                    <a:pt x="2838" y="2787"/>
                  </a:lnTo>
                  <a:lnTo>
                    <a:pt x="2837" y="2786"/>
                  </a:lnTo>
                  <a:lnTo>
                    <a:pt x="2837" y="2785"/>
                  </a:lnTo>
                  <a:lnTo>
                    <a:pt x="2836" y="2784"/>
                  </a:lnTo>
                  <a:lnTo>
                    <a:pt x="2835" y="2783"/>
                  </a:lnTo>
                  <a:lnTo>
                    <a:pt x="2834" y="2782"/>
                  </a:lnTo>
                  <a:lnTo>
                    <a:pt x="2833" y="2780"/>
                  </a:lnTo>
                  <a:lnTo>
                    <a:pt x="2831" y="2779"/>
                  </a:lnTo>
                  <a:lnTo>
                    <a:pt x="2831" y="2778"/>
                  </a:lnTo>
                  <a:lnTo>
                    <a:pt x="2830" y="2777"/>
                  </a:lnTo>
                  <a:lnTo>
                    <a:pt x="2823" y="2780"/>
                  </a:lnTo>
                  <a:lnTo>
                    <a:pt x="2820" y="2785"/>
                  </a:lnTo>
                  <a:lnTo>
                    <a:pt x="2816" y="2791"/>
                  </a:lnTo>
                  <a:lnTo>
                    <a:pt x="2815" y="2797"/>
                  </a:lnTo>
                  <a:lnTo>
                    <a:pt x="2814" y="2803"/>
                  </a:lnTo>
                  <a:lnTo>
                    <a:pt x="2814" y="2810"/>
                  </a:lnTo>
                  <a:lnTo>
                    <a:pt x="2814" y="2817"/>
                  </a:lnTo>
                  <a:lnTo>
                    <a:pt x="2814" y="2824"/>
                  </a:lnTo>
                  <a:lnTo>
                    <a:pt x="2814" y="2831"/>
                  </a:lnTo>
                  <a:lnTo>
                    <a:pt x="2813" y="2837"/>
                  </a:lnTo>
                  <a:lnTo>
                    <a:pt x="2812" y="2842"/>
                  </a:lnTo>
                  <a:lnTo>
                    <a:pt x="2810" y="2847"/>
                  </a:lnTo>
                  <a:lnTo>
                    <a:pt x="2805" y="2852"/>
                  </a:lnTo>
                  <a:lnTo>
                    <a:pt x="2800" y="2854"/>
                  </a:lnTo>
                  <a:lnTo>
                    <a:pt x="2792" y="2855"/>
                  </a:lnTo>
                  <a:lnTo>
                    <a:pt x="2783" y="2856"/>
                  </a:lnTo>
                  <a:lnTo>
                    <a:pt x="2777" y="2855"/>
                  </a:lnTo>
                  <a:lnTo>
                    <a:pt x="2773" y="2855"/>
                  </a:lnTo>
                  <a:lnTo>
                    <a:pt x="2768" y="2855"/>
                  </a:lnTo>
                  <a:lnTo>
                    <a:pt x="2762" y="2856"/>
                  </a:lnTo>
                  <a:lnTo>
                    <a:pt x="2758" y="2856"/>
                  </a:lnTo>
                  <a:lnTo>
                    <a:pt x="2753" y="2856"/>
                  </a:lnTo>
                  <a:lnTo>
                    <a:pt x="2749" y="2856"/>
                  </a:lnTo>
                  <a:lnTo>
                    <a:pt x="2744" y="2857"/>
                  </a:lnTo>
                  <a:lnTo>
                    <a:pt x="2739" y="2859"/>
                  </a:lnTo>
                  <a:lnTo>
                    <a:pt x="2736" y="2860"/>
                  </a:lnTo>
                  <a:lnTo>
                    <a:pt x="2731" y="2862"/>
                  </a:lnTo>
                  <a:lnTo>
                    <a:pt x="2728" y="2864"/>
                  </a:lnTo>
                  <a:lnTo>
                    <a:pt x="2725" y="2867"/>
                  </a:lnTo>
                  <a:lnTo>
                    <a:pt x="2721" y="2870"/>
                  </a:lnTo>
                  <a:lnTo>
                    <a:pt x="2718" y="2873"/>
                  </a:lnTo>
                  <a:lnTo>
                    <a:pt x="2715" y="2878"/>
                  </a:lnTo>
                  <a:lnTo>
                    <a:pt x="2714" y="2880"/>
                  </a:lnTo>
                  <a:lnTo>
                    <a:pt x="2713" y="2883"/>
                  </a:lnTo>
                  <a:lnTo>
                    <a:pt x="2714" y="2885"/>
                  </a:lnTo>
                  <a:lnTo>
                    <a:pt x="2714" y="2887"/>
                  </a:lnTo>
                  <a:lnTo>
                    <a:pt x="2715" y="2888"/>
                  </a:lnTo>
                  <a:lnTo>
                    <a:pt x="2718" y="2890"/>
                  </a:lnTo>
                  <a:lnTo>
                    <a:pt x="2719" y="2891"/>
                  </a:lnTo>
                  <a:lnTo>
                    <a:pt x="2721" y="2892"/>
                  </a:lnTo>
                  <a:lnTo>
                    <a:pt x="2723" y="2892"/>
                  </a:lnTo>
                  <a:lnTo>
                    <a:pt x="2726" y="2892"/>
                  </a:lnTo>
                  <a:lnTo>
                    <a:pt x="2729" y="2893"/>
                  </a:lnTo>
                  <a:lnTo>
                    <a:pt x="2731" y="2893"/>
                  </a:lnTo>
                  <a:lnTo>
                    <a:pt x="2734" y="2893"/>
                  </a:lnTo>
                  <a:lnTo>
                    <a:pt x="2736" y="2893"/>
                  </a:lnTo>
                  <a:lnTo>
                    <a:pt x="2739" y="2893"/>
                  </a:lnTo>
                  <a:lnTo>
                    <a:pt x="2742" y="2893"/>
                  </a:lnTo>
                  <a:lnTo>
                    <a:pt x="2743" y="2893"/>
                  </a:lnTo>
                  <a:lnTo>
                    <a:pt x="2744" y="2893"/>
                  </a:lnTo>
                  <a:lnTo>
                    <a:pt x="2745" y="2893"/>
                  </a:lnTo>
                  <a:lnTo>
                    <a:pt x="2746" y="2893"/>
                  </a:lnTo>
                  <a:lnTo>
                    <a:pt x="2747" y="2893"/>
                  </a:lnTo>
                  <a:lnTo>
                    <a:pt x="2749" y="2893"/>
                  </a:lnTo>
                  <a:lnTo>
                    <a:pt x="2750" y="2893"/>
                  </a:lnTo>
                  <a:lnTo>
                    <a:pt x="2751" y="2893"/>
                  </a:lnTo>
                  <a:lnTo>
                    <a:pt x="2752" y="2893"/>
                  </a:lnTo>
                  <a:lnTo>
                    <a:pt x="2753" y="2893"/>
                  </a:lnTo>
                  <a:lnTo>
                    <a:pt x="2754" y="2893"/>
                  </a:lnTo>
                  <a:lnTo>
                    <a:pt x="2756" y="2893"/>
                  </a:lnTo>
                  <a:lnTo>
                    <a:pt x="2757" y="2893"/>
                  </a:lnTo>
                  <a:lnTo>
                    <a:pt x="2758" y="2898"/>
                  </a:lnTo>
                  <a:lnTo>
                    <a:pt x="2759" y="2903"/>
                  </a:lnTo>
                  <a:lnTo>
                    <a:pt x="2759" y="2909"/>
                  </a:lnTo>
                  <a:lnTo>
                    <a:pt x="2758" y="2915"/>
                  </a:lnTo>
                  <a:lnTo>
                    <a:pt x="2757" y="2921"/>
                  </a:lnTo>
                  <a:lnTo>
                    <a:pt x="2756" y="2926"/>
                  </a:lnTo>
                  <a:lnTo>
                    <a:pt x="2753" y="2932"/>
                  </a:lnTo>
                  <a:lnTo>
                    <a:pt x="2751" y="2938"/>
                  </a:lnTo>
                  <a:lnTo>
                    <a:pt x="2747" y="2944"/>
                  </a:lnTo>
                  <a:lnTo>
                    <a:pt x="2745" y="2948"/>
                  </a:lnTo>
                  <a:lnTo>
                    <a:pt x="2742" y="2954"/>
                  </a:lnTo>
                  <a:lnTo>
                    <a:pt x="2738" y="2960"/>
                  </a:lnTo>
                  <a:lnTo>
                    <a:pt x="2735" y="2965"/>
                  </a:lnTo>
                  <a:lnTo>
                    <a:pt x="2733" y="2970"/>
                  </a:lnTo>
                  <a:lnTo>
                    <a:pt x="2729" y="2976"/>
                  </a:lnTo>
                  <a:lnTo>
                    <a:pt x="2727" y="2981"/>
                  </a:lnTo>
                  <a:lnTo>
                    <a:pt x="2721" y="2983"/>
                  </a:lnTo>
                  <a:lnTo>
                    <a:pt x="2716" y="2983"/>
                  </a:lnTo>
                  <a:lnTo>
                    <a:pt x="2712" y="2981"/>
                  </a:lnTo>
                  <a:lnTo>
                    <a:pt x="2707" y="2980"/>
                  </a:lnTo>
                  <a:lnTo>
                    <a:pt x="2704" y="2979"/>
                  </a:lnTo>
                  <a:lnTo>
                    <a:pt x="2699" y="2977"/>
                  </a:lnTo>
                  <a:lnTo>
                    <a:pt x="2695" y="2975"/>
                  </a:lnTo>
                  <a:lnTo>
                    <a:pt x="2691" y="2972"/>
                  </a:lnTo>
                  <a:lnTo>
                    <a:pt x="2688" y="2970"/>
                  </a:lnTo>
                  <a:lnTo>
                    <a:pt x="2683" y="2969"/>
                  </a:lnTo>
                  <a:lnTo>
                    <a:pt x="2680" y="2968"/>
                  </a:lnTo>
                  <a:lnTo>
                    <a:pt x="2676" y="2968"/>
                  </a:lnTo>
                  <a:lnTo>
                    <a:pt x="2673" y="2968"/>
                  </a:lnTo>
                  <a:lnTo>
                    <a:pt x="2669" y="2969"/>
                  </a:lnTo>
                  <a:lnTo>
                    <a:pt x="2666" y="2971"/>
                  </a:lnTo>
                  <a:lnTo>
                    <a:pt x="2664" y="2976"/>
                  </a:lnTo>
                  <a:lnTo>
                    <a:pt x="2660" y="2980"/>
                  </a:lnTo>
                  <a:lnTo>
                    <a:pt x="2660" y="2986"/>
                  </a:lnTo>
                  <a:lnTo>
                    <a:pt x="2660" y="2990"/>
                  </a:lnTo>
                  <a:lnTo>
                    <a:pt x="2661" y="2993"/>
                  </a:lnTo>
                  <a:lnTo>
                    <a:pt x="2662" y="2996"/>
                  </a:lnTo>
                  <a:lnTo>
                    <a:pt x="2665" y="2999"/>
                  </a:lnTo>
                  <a:lnTo>
                    <a:pt x="2668" y="3001"/>
                  </a:lnTo>
                  <a:lnTo>
                    <a:pt x="2672" y="3003"/>
                  </a:lnTo>
                  <a:lnTo>
                    <a:pt x="2675" y="3006"/>
                  </a:lnTo>
                  <a:lnTo>
                    <a:pt x="2679" y="3008"/>
                  </a:lnTo>
                  <a:lnTo>
                    <a:pt x="2682" y="3010"/>
                  </a:lnTo>
                  <a:lnTo>
                    <a:pt x="2684" y="3013"/>
                  </a:lnTo>
                  <a:lnTo>
                    <a:pt x="2687" y="3016"/>
                  </a:lnTo>
                  <a:lnTo>
                    <a:pt x="2689" y="3018"/>
                  </a:lnTo>
                  <a:lnTo>
                    <a:pt x="2690" y="3023"/>
                  </a:lnTo>
                  <a:lnTo>
                    <a:pt x="2690" y="3027"/>
                  </a:lnTo>
                  <a:lnTo>
                    <a:pt x="2690" y="3037"/>
                  </a:lnTo>
                  <a:lnTo>
                    <a:pt x="2690" y="3046"/>
                  </a:lnTo>
                  <a:lnTo>
                    <a:pt x="2689" y="3055"/>
                  </a:lnTo>
                  <a:lnTo>
                    <a:pt x="2687" y="3063"/>
                  </a:lnTo>
                  <a:lnTo>
                    <a:pt x="2684" y="3071"/>
                  </a:lnTo>
                  <a:lnTo>
                    <a:pt x="2682" y="3080"/>
                  </a:lnTo>
                  <a:lnTo>
                    <a:pt x="2679" y="3088"/>
                  </a:lnTo>
                  <a:lnTo>
                    <a:pt x="2675" y="3096"/>
                  </a:lnTo>
                  <a:lnTo>
                    <a:pt x="2672" y="3103"/>
                  </a:lnTo>
                  <a:lnTo>
                    <a:pt x="2668" y="3111"/>
                  </a:lnTo>
                  <a:lnTo>
                    <a:pt x="2665" y="3120"/>
                  </a:lnTo>
                  <a:lnTo>
                    <a:pt x="2662" y="3129"/>
                  </a:lnTo>
                  <a:lnTo>
                    <a:pt x="2660" y="3137"/>
                  </a:lnTo>
                  <a:lnTo>
                    <a:pt x="2658" y="3146"/>
                  </a:lnTo>
                  <a:lnTo>
                    <a:pt x="2657" y="3155"/>
                  </a:lnTo>
                  <a:lnTo>
                    <a:pt x="2657" y="3165"/>
                  </a:lnTo>
                  <a:lnTo>
                    <a:pt x="2651" y="3166"/>
                  </a:lnTo>
                  <a:lnTo>
                    <a:pt x="2646" y="3166"/>
                  </a:lnTo>
                  <a:lnTo>
                    <a:pt x="2641" y="3166"/>
                  </a:lnTo>
                  <a:lnTo>
                    <a:pt x="2636" y="3165"/>
                  </a:lnTo>
                  <a:lnTo>
                    <a:pt x="2630" y="3164"/>
                  </a:lnTo>
                  <a:lnTo>
                    <a:pt x="2624" y="3163"/>
                  </a:lnTo>
                  <a:lnTo>
                    <a:pt x="2619" y="3161"/>
                  </a:lnTo>
                  <a:lnTo>
                    <a:pt x="2613" y="3160"/>
                  </a:lnTo>
                  <a:lnTo>
                    <a:pt x="2607" y="3158"/>
                  </a:lnTo>
                  <a:lnTo>
                    <a:pt x="2601" y="3157"/>
                  </a:lnTo>
                  <a:lnTo>
                    <a:pt x="2597" y="3157"/>
                  </a:lnTo>
                  <a:lnTo>
                    <a:pt x="2591" y="3158"/>
                  </a:lnTo>
                  <a:lnTo>
                    <a:pt x="2587" y="3160"/>
                  </a:lnTo>
                  <a:lnTo>
                    <a:pt x="2582" y="3163"/>
                  </a:lnTo>
                  <a:lnTo>
                    <a:pt x="2577" y="3168"/>
                  </a:lnTo>
                  <a:lnTo>
                    <a:pt x="2574" y="3173"/>
                  </a:lnTo>
                  <a:lnTo>
                    <a:pt x="2575" y="3177"/>
                  </a:lnTo>
                  <a:lnTo>
                    <a:pt x="2577" y="3180"/>
                  </a:lnTo>
                  <a:lnTo>
                    <a:pt x="2580" y="3184"/>
                  </a:lnTo>
                  <a:lnTo>
                    <a:pt x="2582" y="3186"/>
                  </a:lnTo>
                  <a:lnTo>
                    <a:pt x="2585" y="3188"/>
                  </a:lnTo>
                  <a:lnTo>
                    <a:pt x="2589" y="3191"/>
                  </a:lnTo>
                  <a:lnTo>
                    <a:pt x="2593" y="3192"/>
                  </a:lnTo>
                  <a:lnTo>
                    <a:pt x="2598" y="3192"/>
                  </a:lnTo>
                  <a:lnTo>
                    <a:pt x="2603" y="3193"/>
                  </a:lnTo>
                  <a:lnTo>
                    <a:pt x="2607" y="3193"/>
                  </a:lnTo>
                  <a:lnTo>
                    <a:pt x="2613" y="3193"/>
                  </a:lnTo>
                  <a:lnTo>
                    <a:pt x="2620" y="3193"/>
                  </a:lnTo>
                  <a:lnTo>
                    <a:pt x="2626" y="3192"/>
                  </a:lnTo>
                  <a:lnTo>
                    <a:pt x="2633" y="3192"/>
                  </a:lnTo>
                  <a:lnTo>
                    <a:pt x="2639" y="3191"/>
                  </a:lnTo>
                  <a:lnTo>
                    <a:pt x="2647" y="3191"/>
                  </a:lnTo>
                  <a:lnTo>
                    <a:pt x="2644" y="3189"/>
                  </a:lnTo>
                  <a:lnTo>
                    <a:pt x="2642" y="3188"/>
                  </a:lnTo>
                  <a:lnTo>
                    <a:pt x="2641" y="3188"/>
                  </a:lnTo>
                  <a:lnTo>
                    <a:pt x="2639" y="3188"/>
                  </a:lnTo>
                  <a:lnTo>
                    <a:pt x="2638" y="3188"/>
                  </a:lnTo>
                  <a:lnTo>
                    <a:pt x="2637" y="3188"/>
                  </a:lnTo>
                  <a:lnTo>
                    <a:pt x="2638" y="3188"/>
                  </a:lnTo>
                  <a:lnTo>
                    <a:pt x="2639" y="3188"/>
                  </a:lnTo>
                  <a:lnTo>
                    <a:pt x="2641" y="3189"/>
                  </a:lnTo>
                  <a:lnTo>
                    <a:pt x="2642" y="3189"/>
                  </a:lnTo>
                  <a:lnTo>
                    <a:pt x="2643" y="3189"/>
                  </a:lnTo>
                  <a:lnTo>
                    <a:pt x="2644" y="3189"/>
                  </a:lnTo>
                  <a:lnTo>
                    <a:pt x="2645" y="3189"/>
                  </a:lnTo>
                  <a:lnTo>
                    <a:pt x="2647" y="3191"/>
                  </a:lnTo>
                  <a:lnTo>
                    <a:pt x="2649" y="3200"/>
                  </a:lnTo>
                  <a:lnTo>
                    <a:pt x="2649" y="3209"/>
                  </a:lnTo>
                  <a:lnTo>
                    <a:pt x="2647" y="3219"/>
                  </a:lnTo>
                  <a:lnTo>
                    <a:pt x="2645" y="3230"/>
                  </a:lnTo>
                  <a:lnTo>
                    <a:pt x="2642" y="3239"/>
                  </a:lnTo>
                  <a:lnTo>
                    <a:pt x="2637" y="3249"/>
                  </a:lnTo>
                  <a:lnTo>
                    <a:pt x="2633" y="3260"/>
                  </a:lnTo>
                  <a:lnTo>
                    <a:pt x="2629" y="3270"/>
                  </a:lnTo>
                  <a:lnTo>
                    <a:pt x="2624" y="3279"/>
                  </a:lnTo>
                  <a:lnTo>
                    <a:pt x="2622" y="3289"/>
                  </a:lnTo>
                  <a:lnTo>
                    <a:pt x="2620" y="3300"/>
                  </a:lnTo>
                  <a:lnTo>
                    <a:pt x="2619" y="3310"/>
                  </a:lnTo>
                  <a:lnTo>
                    <a:pt x="2620" y="3320"/>
                  </a:lnTo>
                  <a:lnTo>
                    <a:pt x="2623" y="3331"/>
                  </a:lnTo>
                  <a:lnTo>
                    <a:pt x="2629" y="3341"/>
                  </a:lnTo>
                  <a:lnTo>
                    <a:pt x="2637" y="3353"/>
                  </a:lnTo>
                  <a:lnTo>
                    <a:pt x="2641" y="3359"/>
                  </a:lnTo>
                  <a:lnTo>
                    <a:pt x="2643" y="3368"/>
                  </a:lnTo>
                  <a:lnTo>
                    <a:pt x="2644" y="3376"/>
                  </a:lnTo>
                  <a:lnTo>
                    <a:pt x="2646" y="3384"/>
                  </a:lnTo>
                  <a:lnTo>
                    <a:pt x="2646" y="3390"/>
                  </a:lnTo>
                  <a:lnTo>
                    <a:pt x="2646" y="3399"/>
                  </a:lnTo>
                  <a:lnTo>
                    <a:pt x="2646" y="3407"/>
                  </a:lnTo>
                  <a:lnTo>
                    <a:pt x="2646" y="3415"/>
                  </a:lnTo>
                  <a:lnTo>
                    <a:pt x="2646" y="3421"/>
                  </a:lnTo>
                  <a:lnTo>
                    <a:pt x="2646" y="3430"/>
                  </a:lnTo>
                  <a:lnTo>
                    <a:pt x="2646" y="3438"/>
                  </a:lnTo>
                  <a:lnTo>
                    <a:pt x="2647" y="3446"/>
                  </a:lnTo>
                  <a:lnTo>
                    <a:pt x="2649" y="3454"/>
                  </a:lnTo>
                  <a:lnTo>
                    <a:pt x="2650" y="3462"/>
                  </a:lnTo>
                  <a:lnTo>
                    <a:pt x="2652" y="3470"/>
                  </a:lnTo>
                  <a:lnTo>
                    <a:pt x="2657" y="3478"/>
                  </a:lnTo>
                  <a:lnTo>
                    <a:pt x="2660" y="3487"/>
                  </a:lnTo>
                  <a:lnTo>
                    <a:pt x="2665" y="3496"/>
                  </a:lnTo>
                  <a:lnTo>
                    <a:pt x="2670" y="3504"/>
                  </a:lnTo>
                  <a:lnTo>
                    <a:pt x="2676" y="3513"/>
                  </a:lnTo>
                  <a:lnTo>
                    <a:pt x="2682" y="3521"/>
                  </a:lnTo>
                  <a:lnTo>
                    <a:pt x="2688" y="3531"/>
                  </a:lnTo>
                  <a:lnTo>
                    <a:pt x="2693" y="3539"/>
                  </a:lnTo>
                  <a:lnTo>
                    <a:pt x="2699" y="3548"/>
                  </a:lnTo>
                  <a:lnTo>
                    <a:pt x="2704" y="3556"/>
                  </a:lnTo>
                  <a:lnTo>
                    <a:pt x="2708" y="3565"/>
                  </a:lnTo>
                  <a:lnTo>
                    <a:pt x="2713" y="3574"/>
                  </a:lnTo>
                  <a:lnTo>
                    <a:pt x="2715" y="3583"/>
                  </a:lnTo>
                  <a:lnTo>
                    <a:pt x="2718" y="3593"/>
                  </a:lnTo>
                  <a:lnTo>
                    <a:pt x="2718" y="3603"/>
                  </a:lnTo>
                  <a:lnTo>
                    <a:pt x="2718" y="3613"/>
                  </a:lnTo>
                  <a:lnTo>
                    <a:pt x="2715" y="3625"/>
                  </a:lnTo>
                  <a:lnTo>
                    <a:pt x="2708" y="3635"/>
                  </a:lnTo>
                  <a:lnTo>
                    <a:pt x="2702" y="3643"/>
                  </a:lnTo>
                  <a:lnTo>
                    <a:pt x="2695" y="3650"/>
                  </a:lnTo>
                  <a:lnTo>
                    <a:pt x="2687" y="3654"/>
                  </a:lnTo>
                  <a:lnTo>
                    <a:pt x="2679" y="3656"/>
                  </a:lnTo>
                  <a:lnTo>
                    <a:pt x="2669" y="3657"/>
                  </a:lnTo>
                  <a:lnTo>
                    <a:pt x="2660" y="3656"/>
                  </a:lnTo>
                  <a:lnTo>
                    <a:pt x="2651" y="3655"/>
                  </a:lnTo>
                  <a:lnTo>
                    <a:pt x="2642" y="3651"/>
                  </a:lnTo>
                  <a:lnTo>
                    <a:pt x="2633" y="3647"/>
                  </a:lnTo>
                  <a:lnTo>
                    <a:pt x="2623" y="3642"/>
                  </a:lnTo>
                  <a:lnTo>
                    <a:pt x="2615" y="3636"/>
                  </a:lnTo>
                  <a:lnTo>
                    <a:pt x="2606" y="3631"/>
                  </a:lnTo>
                  <a:lnTo>
                    <a:pt x="2598" y="3625"/>
                  </a:lnTo>
                  <a:lnTo>
                    <a:pt x="2591" y="3619"/>
                  </a:lnTo>
                  <a:lnTo>
                    <a:pt x="2584" y="3613"/>
                  </a:lnTo>
                  <a:lnTo>
                    <a:pt x="2570" y="3601"/>
                  </a:lnTo>
                  <a:lnTo>
                    <a:pt x="2557" y="3594"/>
                  </a:lnTo>
                  <a:lnTo>
                    <a:pt x="2542" y="3590"/>
                  </a:lnTo>
                  <a:lnTo>
                    <a:pt x="2527" y="3589"/>
                  </a:lnTo>
                  <a:lnTo>
                    <a:pt x="2511" y="3590"/>
                  </a:lnTo>
                  <a:lnTo>
                    <a:pt x="2495" y="3594"/>
                  </a:lnTo>
                  <a:lnTo>
                    <a:pt x="2478" y="3597"/>
                  </a:lnTo>
                  <a:lnTo>
                    <a:pt x="2462" y="3602"/>
                  </a:lnTo>
                  <a:lnTo>
                    <a:pt x="2446" y="3605"/>
                  </a:lnTo>
                  <a:lnTo>
                    <a:pt x="2431" y="3608"/>
                  </a:lnTo>
                  <a:lnTo>
                    <a:pt x="2416" y="3608"/>
                  </a:lnTo>
                  <a:lnTo>
                    <a:pt x="2403" y="3605"/>
                  </a:lnTo>
                  <a:lnTo>
                    <a:pt x="2390" y="3600"/>
                  </a:lnTo>
                  <a:lnTo>
                    <a:pt x="2378" y="3590"/>
                  </a:lnTo>
                  <a:lnTo>
                    <a:pt x="2368" y="3575"/>
                  </a:lnTo>
                  <a:lnTo>
                    <a:pt x="2360" y="3557"/>
                  </a:lnTo>
                  <a:lnTo>
                    <a:pt x="2343" y="3556"/>
                  </a:lnTo>
                  <a:lnTo>
                    <a:pt x="2326" y="3555"/>
                  </a:lnTo>
                  <a:lnTo>
                    <a:pt x="2308" y="3554"/>
                  </a:lnTo>
                  <a:lnTo>
                    <a:pt x="2291" y="3550"/>
                  </a:lnTo>
                  <a:lnTo>
                    <a:pt x="2275" y="3547"/>
                  </a:lnTo>
                  <a:lnTo>
                    <a:pt x="2258" y="3542"/>
                  </a:lnTo>
                  <a:lnTo>
                    <a:pt x="2240" y="3536"/>
                  </a:lnTo>
                  <a:lnTo>
                    <a:pt x="2226" y="3531"/>
                  </a:lnTo>
                  <a:lnTo>
                    <a:pt x="2209" y="3523"/>
                  </a:lnTo>
                  <a:lnTo>
                    <a:pt x="2194" y="3515"/>
                  </a:lnTo>
                  <a:lnTo>
                    <a:pt x="2181" y="3505"/>
                  </a:lnTo>
                  <a:lnTo>
                    <a:pt x="2167" y="3495"/>
                  </a:lnTo>
                  <a:lnTo>
                    <a:pt x="2154" y="3482"/>
                  </a:lnTo>
                  <a:lnTo>
                    <a:pt x="2144" y="3470"/>
                  </a:lnTo>
                  <a:lnTo>
                    <a:pt x="2134" y="3456"/>
                  </a:lnTo>
                  <a:lnTo>
                    <a:pt x="2126" y="3441"/>
                  </a:lnTo>
                  <a:lnTo>
                    <a:pt x="2124" y="3439"/>
                  </a:lnTo>
                  <a:lnTo>
                    <a:pt x="2121" y="3433"/>
                  </a:lnTo>
                  <a:lnTo>
                    <a:pt x="2117" y="3425"/>
                  </a:lnTo>
                  <a:lnTo>
                    <a:pt x="2112" y="3415"/>
                  </a:lnTo>
                  <a:lnTo>
                    <a:pt x="2105" y="3403"/>
                  </a:lnTo>
                  <a:lnTo>
                    <a:pt x="2098" y="3389"/>
                  </a:lnTo>
                  <a:lnTo>
                    <a:pt x="2090" y="3374"/>
                  </a:lnTo>
                  <a:lnTo>
                    <a:pt x="2082" y="3359"/>
                  </a:lnTo>
                  <a:lnTo>
                    <a:pt x="2074" y="3343"/>
                  </a:lnTo>
                  <a:lnTo>
                    <a:pt x="2066" y="3328"/>
                  </a:lnTo>
                  <a:lnTo>
                    <a:pt x="2059" y="3315"/>
                  </a:lnTo>
                  <a:lnTo>
                    <a:pt x="2052" y="3303"/>
                  </a:lnTo>
                  <a:lnTo>
                    <a:pt x="2046" y="3293"/>
                  </a:lnTo>
                  <a:lnTo>
                    <a:pt x="2043" y="3285"/>
                  </a:lnTo>
                  <a:lnTo>
                    <a:pt x="2039" y="3279"/>
                  </a:lnTo>
                  <a:lnTo>
                    <a:pt x="2039" y="3278"/>
                  </a:lnTo>
                  <a:lnTo>
                    <a:pt x="2038" y="3264"/>
                  </a:lnTo>
                  <a:lnTo>
                    <a:pt x="2039" y="3251"/>
                  </a:lnTo>
                  <a:lnTo>
                    <a:pt x="2039" y="3238"/>
                  </a:lnTo>
                  <a:lnTo>
                    <a:pt x="2039" y="3225"/>
                  </a:lnTo>
                  <a:lnTo>
                    <a:pt x="2039" y="3211"/>
                  </a:lnTo>
                  <a:lnTo>
                    <a:pt x="2040" y="3197"/>
                  </a:lnTo>
                  <a:lnTo>
                    <a:pt x="2039" y="3185"/>
                  </a:lnTo>
                  <a:lnTo>
                    <a:pt x="2039" y="3172"/>
                  </a:lnTo>
                  <a:lnTo>
                    <a:pt x="2038" y="3158"/>
                  </a:lnTo>
                  <a:lnTo>
                    <a:pt x="2037" y="3146"/>
                  </a:lnTo>
                  <a:lnTo>
                    <a:pt x="2035" y="3134"/>
                  </a:lnTo>
                  <a:lnTo>
                    <a:pt x="2031" y="3122"/>
                  </a:lnTo>
                  <a:lnTo>
                    <a:pt x="2028" y="3110"/>
                  </a:lnTo>
                  <a:lnTo>
                    <a:pt x="2022" y="3100"/>
                  </a:lnTo>
                  <a:lnTo>
                    <a:pt x="2016" y="3089"/>
                  </a:lnTo>
                  <a:lnTo>
                    <a:pt x="2009" y="3080"/>
                  </a:lnTo>
                  <a:lnTo>
                    <a:pt x="2008" y="3080"/>
                  </a:lnTo>
                  <a:lnTo>
                    <a:pt x="2007" y="3080"/>
                  </a:lnTo>
                  <a:lnTo>
                    <a:pt x="2005" y="3080"/>
                  </a:lnTo>
                  <a:lnTo>
                    <a:pt x="2002" y="3080"/>
                  </a:lnTo>
                  <a:lnTo>
                    <a:pt x="1999" y="3080"/>
                  </a:lnTo>
                  <a:lnTo>
                    <a:pt x="1996" y="3080"/>
                  </a:lnTo>
                  <a:lnTo>
                    <a:pt x="1992" y="3080"/>
                  </a:lnTo>
                  <a:lnTo>
                    <a:pt x="1989" y="3080"/>
                  </a:lnTo>
                  <a:lnTo>
                    <a:pt x="1984" y="3080"/>
                  </a:lnTo>
                  <a:lnTo>
                    <a:pt x="1981" y="3080"/>
                  </a:lnTo>
                  <a:lnTo>
                    <a:pt x="1977" y="3080"/>
                  </a:lnTo>
                  <a:lnTo>
                    <a:pt x="1974" y="3080"/>
                  </a:lnTo>
                  <a:lnTo>
                    <a:pt x="1971" y="3080"/>
                  </a:lnTo>
                  <a:lnTo>
                    <a:pt x="1969" y="3080"/>
                  </a:lnTo>
                  <a:lnTo>
                    <a:pt x="1968" y="3080"/>
                  </a:lnTo>
                  <a:lnTo>
                    <a:pt x="1950" y="3056"/>
                  </a:lnTo>
                  <a:lnTo>
                    <a:pt x="1932" y="3032"/>
                  </a:lnTo>
                  <a:lnTo>
                    <a:pt x="1914" y="3008"/>
                  </a:lnTo>
                  <a:lnTo>
                    <a:pt x="1897" y="2985"/>
                  </a:lnTo>
                  <a:lnTo>
                    <a:pt x="1878" y="2962"/>
                  </a:lnTo>
                  <a:lnTo>
                    <a:pt x="1860" y="2938"/>
                  </a:lnTo>
                  <a:lnTo>
                    <a:pt x="1843" y="2915"/>
                  </a:lnTo>
                  <a:lnTo>
                    <a:pt x="1825" y="2891"/>
                  </a:lnTo>
                  <a:lnTo>
                    <a:pt x="1808" y="2867"/>
                  </a:lnTo>
                  <a:lnTo>
                    <a:pt x="1791" y="2842"/>
                  </a:lnTo>
                  <a:lnTo>
                    <a:pt x="1776" y="2817"/>
                  </a:lnTo>
                  <a:lnTo>
                    <a:pt x="1761" y="2793"/>
                  </a:lnTo>
                  <a:lnTo>
                    <a:pt x="1746" y="2767"/>
                  </a:lnTo>
                  <a:lnTo>
                    <a:pt x="1733" y="2741"/>
                  </a:lnTo>
                  <a:lnTo>
                    <a:pt x="1721" y="2714"/>
                  </a:lnTo>
                  <a:lnTo>
                    <a:pt x="1710" y="2687"/>
                  </a:lnTo>
                  <a:lnTo>
                    <a:pt x="1714" y="2678"/>
                  </a:lnTo>
                  <a:lnTo>
                    <a:pt x="1715" y="2669"/>
                  </a:lnTo>
                  <a:lnTo>
                    <a:pt x="1715" y="2662"/>
                  </a:lnTo>
                  <a:lnTo>
                    <a:pt x="1714" y="2655"/>
                  </a:lnTo>
                  <a:lnTo>
                    <a:pt x="1712" y="2648"/>
                  </a:lnTo>
                  <a:lnTo>
                    <a:pt x="1708" y="2643"/>
                  </a:lnTo>
                  <a:lnTo>
                    <a:pt x="1704" y="2637"/>
                  </a:lnTo>
                  <a:lnTo>
                    <a:pt x="1699" y="2632"/>
                  </a:lnTo>
                  <a:lnTo>
                    <a:pt x="1693" y="2626"/>
                  </a:lnTo>
                  <a:lnTo>
                    <a:pt x="1687" y="2622"/>
                  </a:lnTo>
                  <a:lnTo>
                    <a:pt x="1682" y="2617"/>
                  </a:lnTo>
                  <a:lnTo>
                    <a:pt x="1677" y="2612"/>
                  </a:lnTo>
                  <a:lnTo>
                    <a:pt x="1673" y="2607"/>
                  </a:lnTo>
                  <a:lnTo>
                    <a:pt x="1668" y="2601"/>
                  </a:lnTo>
                  <a:lnTo>
                    <a:pt x="1664" y="2595"/>
                  </a:lnTo>
                  <a:lnTo>
                    <a:pt x="1663" y="2590"/>
                  </a:lnTo>
                  <a:lnTo>
                    <a:pt x="1661" y="2570"/>
                  </a:lnTo>
                  <a:lnTo>
                    <a:pt x="1656" y="2554"/>
                  </a:lnTo>
                  <a:lnTo>
                    <a:pt x="1651" y="2539"/>
                  </a:lnTo>
                  <a:lnTo>
                    <a:pt x="1643" y="2525"/>
                  </a:lnTo>
                  <a:lnTo>
                    <a:pt x="1635" y="2514"/>
                  </a:lnTo>
                  <a:lnTo>
                    <a:pt x="1624" y="2502"/>
                  </a:lnTo>
                  <a:lnTo>
                    <a:pt x="1613" y="2493"/>
                  </a:lnTo>
                  <a:lnTo>
                    <a:pt x="1601" y="2483"/>
                  </a:lnTo>
                  <a:lnTo>
                    <a:pt x="1590" y="2474"/>
                  </a:lnTo>
                  <a:lnTo>
                    <a:pt x="1577" y="2465"/>
                  </a:lnTo>
                  <a:lnTo>
                    <a:pt x="1566" y="2454"/>
                  </a:lnTo>
                  <a:lnTo>
                    <a:pt x="1555" y="2444"/>
                  </a:lnTo>
                  <a:lnTo>
                    <a:pt x="1545" y="2431"/>
                  </a:lnTo>
                  <a:lnTo>
                    <a:pt x="1536" y="2419"/>
                  </a:lnTo>
                  <a:lnTo>
                    <a:pt x="1529" y="2405"/>
                  </a:lnTo>
                  <a:lnTo>
                    <a:pt x="1523" y="2389"/>
                  </a:lnTo>
                  <a:lnTo>
                    <a:pt x="1515" y="2371"/>
                  </a:lnTo>
                  <a:lnTo>
                    <a:pt x="1505" y="2358"/>
                  </a:lnTo>
                  <a:lnTo>
                    <a:pt x="1494" y="2346"/>
                  </a:lnTo>
                  <a:lnTo>
                    <a:pt x="1482" y="2336"/>
                  </a:lnTo>
                  <a:lnTo>
                    <a:pt x="1468" y="2328"/>
                  </a:lnTo>
                  <a:lnTo>
                    <a:pt x="1454" y="2321"/>
                  </a:lnTo>
                  <a:lnTo>
                    <a:pt x="1438" y="2315"/>
                  </a:lnTo>
                  <a:lnTo>
                    <a:pt x="1422" y="2312"/>
                  </a:lnTo>
                  <a:lnTo>
                    <a:pt x="1406" y="2308"/>
                  </a:lnTo>
                  <a:lnTo>
                    <a:pt x="1389" y="2307"/>
                  </a:lnTo>
                  <a:lnTo>
                    <a:pt x="1371" y="2306"/>
                  </a:lnTo>
                  <a:lnTo>
                    <a:pt x="1354" y="2305"/>
                  </a:lnTo>
                  <a:lnTo>
                    <a:pt x="1337" y="2305"/>
                  </a:lnTo>
                  <a:lnTo>
                    <a:pt x="1320" y="2306"/>
                  </a:lnTo>
                  <a:lnTo>
                    <a:pt x="1302" y="2306"/>
                  </a:lnTo>
                  <a:lnTo>
                    <a:pt x="1287" y="2307"/>
                  </a:lnTo>
                  <a:lnTo>
                    <a:pt x="1282" y="2305"/>
                  </a:lnTo>
                  <a:lnTo>
                    <a:pt x="1277" y="2301"/>
                  </a:lnTo>
                  <a:lnTo>
                    <a:pt x="1272" y="2299"/>
                  </a:lnTo>
                  <a:lnTo>
                    <a:pt x="1268" y="2296"/>
                  </a:lnTo>
                  <a:lnTo>
                    <a:pt x="1263" y="2292"/>
                  </a:lnTo>
                  <a:lnTo>
                    <a:pt x="1259" y="2289"/>
                  </a:lnTo>
                  <a:lnTo>
                    <a:pt x="1253" y="2285"/>
                  </a:lnTo>
                  <a:lnTo>
                    <a:pt x="1248" y="2282"/>
                  </a:lnTo>
                  <a:lnTo>
                    <a:pt x="1244" y="2278"/>
                  </a:lnTo>
                  <a:lnTo>
                    <a:pt x="1239" y="2276"/>
                  </a:lnTo>
                  <a:lnTo>
                    <a:pt x="1233" y="2275"/>
                  </a:lnTo>
                  <a:lnTo>
                    <a:pt x="1228" y="2274"/>
                  </a:lnTo>
                  <a:lnTo>
                    <a:pt x="1222" y="2274"/>
                  </a:lnTo>
                  <a:lnTo>
                    <a:pt x="1215" y="2275"/>
                  </a:lnTo>
                  <a:lnTo>
                    <a:pt x="1209" y="2277"/>
                  </a:lnTo>
                  <a:lnTo>
                    <a:pt x="1202" y="2281"/>
                  </a:lnTo>
                  <a:lnTo>
                    <a:pt x="1200" y="2286"/>
                  </a:lnTo>
                  <a:lnTo>
                    <a:pt x="1198" y="2292"/>
                  </a:lnTo>
                  <a:lnTo>
                    <a:pt x="1193" y="2298"/>
                  </a:lnTo>
                  <a:lnTo>
                    <a:pt x="1188" y="2301"/>
                  </a:lnTo>
                  <a:lnTo>
                    <a:pt x="1184" y="2305"/>
                  </a:lnTo>
                  <a:lnTo>
                    <a:pt x="1178" y="2308"/>
                  </a:lnTo>
                  <a:lnTo>
                    <a:pt x="1171" y="2311"/>
                  </a:lnTo>
                  <a:lnTo>
                    <a:pt x="1164" y="2313"/>
                  </a:lnTo>
                  <a:lnTo>
                    <a:pt x="1157" y="2314"/>
                  </a:lnTo>
                  <a:lnTo>
                    <a:pt x="1149" y="2315"/>
                  </a:lnTo>
                  <a:lnTo>
                    <a:pt x="1143" y="2317"/>
                  </a:lnTo>
                  <a:lnTo>
                    <a:pt x="1134" y="2319"/>
                  </a:lnTo>
                  <a:lnTo>
                    <a:pt x="1128" y="2320"/>
                  </a:lnTo>
                  <a:lnTo>
                    <a:pt x="1121" y="2322"/>
                  </a:lnTo>
                  <a:lnTo>
                    <a:pt x="1115" y="2324"/>
                  </a:lnTo>
                  <a:lnTo>
                    <a:pt x="1109" y="2328"/>
                  </a:lnTo>
                  <a:lnTo>
                    <a:pt x="1100" y="2343"/>
                  </a:lnTo>
                  <a:lnTo>
                    <a:pt x="1093" y="2358"/>
                  </a:lnTo>
                  <a:lnTo>
                    <a:pt x="1086" y="2374"/>
                  </a:lnTo>
                  <a:lnTo>
                    <a:pt x="1080" y="2390"/>
                  </a:lnTo>
                  <a:lnTo>
                    <a:pt x="1075" y="2406"/>
                  </a:lnTo>
                  <a:lnTo>
                    <a:pt x="1069" y="2423"/>
                  </a:lnTo>
                  <a:lnTo>
                    <a:pt x="1063" y="2439"/>
                  </a:lnTo>
                  <a:lnTo>
                    <a:pt x="1057" y="2454"/>
                  </a:lnTo>
                  <a:lnTo>
                    <a:pt x="1051" y="2470"/>
                  </a:lnTo>
                  <a:lnTo>
                    <a:pt x="1044" y="2485"/>
                  </a:lnTo>
                  <a:lnTo>
                    <a:pt x="1034" y="2499"/>
                  </a:lnTo>
                  <a:lnTo>
                    <a:pt x="1026" y="2513"/>
                  </a:lnTo>
                  <a:lnTo>
                    <a:pt x="1015" y="2525"/>
                  </a:lnTo>
                  <a:lnTo>
                    <a:pt x="1003" y="2537"/>
                  </a:lnTo>
                  <a:lnTo>
                    <a:pt x="990" y="2547"/>
                  </a:lnTo>
                  <a:lnTo>
                    <a:pt x="975" y="2558"/>
                  </a:lnTo>
                  <a:lnTo>
                    <a:pt x="975" y="2562"/>
                  </a:lnTo>
                  <a:lnTo>
                    <a:pt x="975" y="2567"/>
                  </a:lnTo>
                  <a:lnTo>
                    <a:pt x="974" y="2571"/>
                  </a:lnTo>
                  <a:lnTo>
                    <a:pt x="972" y="2576"/>
                  </a:lnTo>
                  <a:lnTo>
                    <a:pt x="971" y="2579"/>
                  </a:lnTo>
                  <a:lnTo>
                    <a:pt x="969" y="2583"/>
                  </a:lnTo>
                  <a:lnTo>
                    <a:pt x="967" y="2586"/>
                  </a:lnTo>
                  <a:lnTo>
                    <a:pt x="964" y="2589"/>
                  </a:lnTo>
                  <a:lnTo>
                    <a:pt x="961" y="2591"/>
                  </a:lnTo>
                  <a:lnTo>
                    <a:pt x="957" y="2593"/>
                  </a:lnTo>
                  <a:lnTo>
                    <a:pt x="954" y="2594"/>
                  </a:lnTo>
                  <a:lnTo>
                    <a:pt x="949" y="2595"/>
                  </a:lnTo>
                  <a:lnTo>
                    <a:pt x="945" y="2595"/>
                  </a:lnTo>
                  <a:lnTo>
                    <a:pt x="940" y="2595"/>
                  </a:lnTo>
                  <a:lnTo>
                    <a:pt x="936" y="2595"/>
                  </a:lnTo>
                  <a:lnTo>
                    <a:pt x="931" y="2594"/>
                  </a:lnTo>
                  <a:lnTo>
                    <a:pt x="921" y="2593"/>
                  </a:lnTo>
                  <a:lnTo>
                    <a:pt x="911" y="2591"/>
                  </a:lnTo>
                  <a:lnTo>
                    <a:pt x="903" y="2587"/>
                  </a:lnTo>
                  <a:lnTo>
                    <a:pt x="895" y="2583"/>
                  </a:lnTo>
                  <a:lnTo>
                    <a:pt x="888" y="2577"/>
                  </a:lnTo>
                  <a:lnTo>
                    <a:pt x="883" y="2571"/>
                  </a:lnTo>
                  <a:lnTo>
                    <a:pt x="876" y="2564"/>
                  </a:lnTo>
                  <a:lnTo>
                    <a:pt x="870" y="2558"/>
                  </a:lnTo>
                  <a:lnTo>
                    <a:pt x="864" y="2551"/>
                  </a:lnTo>
                  <a:lnTo>
                    <a:pt x="857" y="2545"/>
                  </a:lnTo>
                  <a:lnTo>
                    <a:pt x="850" y="2539"/>
                  </a:lnTo>
                  <a:lnTo>
                    <a:pt x="844" y="2535"/>
                  </a:lnTo>
                  <a:lnTo>
                    <a:pt x="836" y="2531"/>
                  </a:lnTo>
                  <a:lnTo>
                    <a:pt x="826" y="2529"/>
                  </a:lnTo>
                  <a:lnTo>
                    <a:pt x="817" y="2529"/>
                  </a:lnTo>
                  <a:lnTo>
                    <a:pt x="807" y="2531"/>
                  </a:lnTo>
                  <a:lnTo>
                    <a:pt x="803" y="2524"/>
                  </a:lnTo>
                  <a:lnTo>
                    <a:pt x="800" y="2518"/>
                  </a:lnTo>
                  <a:lnTo>
                    <a:pt x="795" y="2514"/>
                  </a:lnTo>
                  <a:lnTo>
                    <a:pt x="791" y="2510"/>
                  </a:lnTo>
                  <a:lnTo>
                    <a:pt x="786" y="2507"/>
                  </a:lnTo>
                  <a:lnTo>
                    <a:pt x="782" y="2504"/>
                  </a:lnTo>
                  <a:lnTo>
                    <a:pt x="776" y="2501"/>
                  </a:lnTo>
                  <a:lnTo>
                    <a:pt x="770" y="2499"/>
                  </a:lnTo>
                  <a:lnTo>
                    <a:pt x="764" y="2498"/>
                  </a:lnTo>
                  <a:lnTo>
                    <a:pt x="759" y="2496"/>
                  </a:lnTo>
                  <a:lnTo>
                    <a:pt x="752" y="2494"/>
                  </a:lnTo>
                  <a:lnTo>
                    <a:pt x="746" y="2493"/>
                  </a:lnTo>
                  <a:lnTo>
                    <a:pt x="739" y="2491"/>
                  </a:lnTo>
                  <a:lnTo>
                    <a:pt x="733" y="2490"/>
                  </a:lnTo>
                  <a:lnTo>
                    <a:pt x="726" y="2487"/>
                  </a:lnTo>
                  <a:lnTo>
                    <a:pt x="721" y="2485"/>
                  </a:lnTo>
                  <a:lnTo>
                    <a:pt x="710" y="2478"/>
                  </a:lnTo>
                  <a:lnTo>
                    <a:pt x="701" y="2473"/>
                  </a:lnTo>
                  <a:lnTo>
                    <a:pt x="692" y="2465"/>
                  </a:lnTo>
                  <a:lnTo>
                    <a:pt x="683" y="2456"/>
                  </a:lnTo>
                  <a:lnTo>
                    <a:pt x="675" y="2448"/>
                  </a:lnTo>
                  <a:lnTo>
                    <a:pt x="667" y="2439"/>
                  </a:lnTo>
                  <a:lnTo>
                    <a:pt x="657" y="2431"/>
                  </a:lnTo>
                  <a:lnTo>
                    <a:pt x="649" y="2422"/>
                  </a:lnTo>
                  <a:lnTo>
                    <a:pt x="640" y="2413"/>
                  </a:lnTo>
                  <a:lnTo>
                    <a:pt x="632" y="2405"/>
                  </a:lnTo>
                  <a:lnTo>
                    <a:pt x="623" y="2397"/>
                  </a:lnTo>
                  <a:lnTo>
                    <a:pt x="614" y="2390"/>
                  </a:lnTo>
                  <a:lnTo>
                    <a:pt x="604" y="2383"/>
                  </a:lnTo>
                  <a:lnTo>
                    <a:pt x="595" y="2378"/>
                  </a:lnTo>
                  <a:lnTo>
                    <a:pt x="585" y="2373"/>
                  </a:lnTo>
                  <a:lnTo>
                    <a:pt x="575" y="2370"/>
                  </a:lnTo>
                  <a:lnTo>
                    <a:pt x="573" y="2355"/>
                  </a:lnTo>
                  <a:lnTo>
                    <a:pt x="572" y="2342"/>
                  </a:lnTo>
                  <a:lnTo>
                    <a:pt x="570" y="2329"/>
                  </a:lnTo>
                  <a:lnTo>
                    <a:pt x="567" y="2316"/>
                  </a:lnTo>
                  <a:lnTo>
                    <a:pt x="562" y="2305"/>
                  </a:lnTo>
                  <a:lnTo>
                    <a:pt x="557" y="2293"/>
                  </a:lnTo>
                  <a:lnTo>
                    <a:pt x="552" y="2283"/>
                  </a:lnTo>
                  <a:lnTo>
                    <a:pt x="547" y="2271"/>
                  </a:lnTo>
                  <a:lnTo>
                    <a:pt x="541" y="2260"/>
                  </a:lnTo>
                  <a:lnTo>
                    <a:pt x="537" y="2250"/>
                  </a:lnTo>
                  <a:lnTo>
                    <a:pt x="533" y="2238"/>
                  </a:lnTo>
                  <a:lnTo>
                    <a:pt x="530" y="2226"/>
                  </a:lnTo>
                  <a:lnTo>
                    <a:pt x="527" y="2213"/>
                  </a:lnTo>
                  <a:lnTo>
                    <a:pt x="526" y="2200"/>
                  </a:lnTo>
                  <a:lnTo>
                    <a:pt x="526" y="2186"/>
                  </a:lnTo>
                  <a:lnTo>
                    <a:pt x="530" y="2172"/>
                  </a:lnTo>
                  <a:lnTo>
                    <a:pt x="524" y="2164"/>
                  </a:lnTo>
                  <a:lnTo>
                    <a:pt x="519" y="2155"/>
                  </a:lnTo>
                  <a:lnTo>
                    <a:pt x="514" y="2147"/>
                  </a:lnTo>
                  <a:lnTo>
                    <a:pt x="508" y="2139"/>
                  </a:lnTo>
                  <a:lnTo>
                    <a:pt x="503" y="2131"/>
                  </a:lnTo>
                  <a:lnTo>
                    <a:pt x="499" y="2122"/>
                  </a:lnTo>
                  <a:lnTo>
                    <a:pt x="494" y="2114"/>
                  </a:lnTo>
                  <a:lnTo>
                    <a:pt x="489" y="2106"/>
                  </a:lnTo>
                  <a:lnTo>
                    <a:pt x="486" y="2097"/>
                  </a:lnTo>
                  <a:lnTo>
                    <a:pt x="483" y="2089"/>
                  </a:lnTo>
                  <a:lnTo>
                    <a:pt x="480" y="2080"/>
                  </a:lnTo>
                  <a:lnTo>
                    <a:pt x="479" y="2070"/>
                  </a:lnTo>
                  <a:lnTo>
                    <a:pt x="478" y="2061"/>
                  </a:lnTo>
                  <a:lnTo>
                    <a:pt x="478" y="2052"/>
                  </a:lnTo>
                  <a:lnTo>
                    <a:pt x="479" y="2043"/>
                  </a:lnTo>
                  <a:lnTo>
                    <a:pt x="483" y="2034"/>
                  </a:lnTo>
                  <a:lnTo>
                    <a:pt x="476" y="2021"/>
                  </a:lnTo>
                  <a:lnTo>
                    <a:pt x="469" y="2010"/>
                  </a:lnTo>
                  <a:lnTo>
                    <a:pt x="461" y="2000"/>
                  </a:lnTo>
                  <a:lnTo>
                    <a:pt x="452" y="1991"/>
                  </a:lnTo>
                  <a:lnTo>
                    <a:pt x="441" y="1984"/>
                  </a:lnTo>
                  <a:lnTo>
                    <a:pt x="431" y="1977"/>
                  </a:lnTo>
                  <a:lnTo>
                    <a:pt x="419" y="1972"/>
                  </a:lnTo>
                  <a:lnTo>
                    <a:pt x="408" y="1965"/>
                  </a:lnTo>
                  <a:lnTo>
                    <a:pt x="396" y="1959"/>
                  </a:lnTo>
                  <a:lnTo>
                    <a:pt x="384" y="1953"/>
                  </a:lnTo>
                  <a:lnTo>
                    <a:pt x="372" y="1948"/>
                  </a:lnTo>
                  <a:lnTo>
                    <a:pt x="361" y="1941"/>
                  </a:lnTo>
                  <a:lnTo>
                    <a:pt x="350" y="1933"/>
                  </a:lnTo>
                  <a:lnTo>
                    <a:pt x="340" y="1925"/>
                  </a:lnTo>
                  <a:lnTo>
                    <a:pt x="330" y="1914"/>
                  </a:lnTo>
                  <a:lnTo>
                    <a:pt x="322" y="1904"/>
                  </a:lnTo>
                  <a:lnTo>
                    <a:pt x="312" y="1895"/>
                  </a:lnTo>
                  <a:lnTo>
                    <a:pt x="303" y="1887"/>
                  </a:lnTo>
                  <a:lnTo>
                    <a:pt x="295" y="1877"/>
                  </a:lnTo>
                  <a:lnTo>
                    <a:pt x="286" y="1869"/>
                  </a:lnTo>
                  <a:lnTo>
                    <a:pt x="277" y="1861"/>
                  </a:lnTo>
                  <a:lnTo>
                    <a:pt x="269" y="1853"/>
                  </a:lnTo>
                  <a:lnTo>
                    <a:pt x="260" y="1844"/>
                  </a:lnTo>
                  <a:lnTo>
                    <a:pt x="251" y="1836"/>
                  </a:lnTo>
                  <a:lnTo>
                    <a:pt x="243" y="1827"/>
                  </a:lnTo>
                  <a:lnTo>
                    <a:pt x="237" y="1818"/>
                  </a:lnTo>
                  <a:lnTo>
                    <a:pt x="230" y="1809"/>
                  </a:lnTo>
                  <a:lnTo>
                    <a:pt x="224" y="1799"/>
                  </a:lnTo>
                  <a:lnTo>
                    <a:pt x="219" y="1789"/>
                  </a:lnTo>
                  <a:lnTo>
                    <a:pt x="215" y="1780"/>
                  </a:lnTo>
                  <a:lnTo>
                    <a:pt x="211" y="1768"/>
                  </a:lnTo>
                  <a:lnTo>
                    <a:pt x="210" y="1758"/>
                  </a:lnTo>
                  <a:lnTo>
                    <a:pt x="207" y="1755"/>
                  </a:lnTo>
                  <a:lnTo>
                    <a:pt x="204" y="1752"/>
                  </a:lnTo>
                  <a:lnTo>
                    <a:pt x="202" y="1751"/>
                  </a:lnTo>
                  <a:lnTo>
                    <a:pt x="199" y="1749"/>
                  </a:lnTo>
                  <a:lnTo>
                    <a:pt x="196" y="1748"/>
                  </a:lnTo>
                  <a:lnTo>
                    <a:pt x="193" y="1746"/>
                  </a:lnTo>
                  <a:lnTo>
                    <a:pt x="189" y="1745"/>
                  </a:lnTo>
                  <a:lnTo>
                    <a:pt x="186" y="1744"/>
                  </a:lnTo>
                  <a:lnTo>
                    <a:pt x="183" y="1743"/>
                  </a:lnTo>
                  <a:lnTo>
                    <a:pt x="179" y="1743"/>
                  </a:lnTo>
                  <a:lnTo>
                    <a:pt x="176" y="1742"/>
                  </a:lnTo>
                  <a:lnTo>
                    <a:pt x="172" y="1742"/>
                  </a:lnTo>
                  <a:lnTo>
                    <a:pt x="168" y="1742"/>
                  </a:lnTo>
                  <a:lnTo>
                    <a:pt x="164" y="1742"/>
                  </a:lnTo>
                  <a:lnTo>
                    <a:pt x="160" y="1742"/>
                  </a:lnTo>
                  <a:lnTo>
                    <a:pt x="156" y="1743"/>
                  </a:lnTo>
                  <a:lnTo>
                    <a:pt x="151" y="1728"/>
                  </a:lnTo>
                  <a:lnTo>
                    <a:pt x="147" y="1713"/>
                  </a:lnTo>
                  <a:lnTo>
                    <a:pt x="141" y="1699"/>
                  </a:lnTo>
                  <a:lnTo>
                    <a:pt x="134" y="1684"/>
                  </a:lnTo>
                  <a:lnTo>
                    <a:pt x="127" y="1672"/>
                  </a:lnTo>
                  <a:lnTo>
                    <a:pt x="118" y="1658"/>
                  </a:lnTo>
                  <a:lnTo>
                    <a:pt x="110" y="1644"/>
                  </a:lnTo>
                  <a:lnTo>
                    <a:pt x="100" y="1632"/>
                  </a:lnTo>
                  <a:lnTo>
                    <a:pt x="89" y="1619"/>
                  </a:lnTo>
                  <a:lnTo>
                    <a:pt x="79" y="1606"/>
                  </a:lnTo>
                  <a:lnTo>
                    <a:pt x="68" y="1594"/>
                  </a:lnTo>
                  <a:lnTo>
                    <a:pt x="55" y="1582"/>
                  </a:lnTo>
                  <a:lnTo>
                    <a:pt x="42" y="1570"/>
                  </a:lnTo>
                  <a:lnTo>
                    <a:pt x="28" y="1558"/>
                  </a:lnTo>
                  <a:lnTo>
                    <a:pt x="13" y="1545"/>
                  </a:lnTo>
                  <a:lnTo>
                    <a:pt x="0" y="1534"/>
                  </a:lnTo>
                  <a:lnTo>
                    <a:pt x="1" y="1529"/>
                  </a:lnTo>
                  <a:lnTo>
                    <a:pt x="2" y="1525"/>
                  </a:lnTo>
                  <a:lnTo>
                    <a:pt x="2" y="1520"/>
                  </a:lnTo>
                  <a:lnTo>
                    <a:pt x="3" y="1516"/>
                  </a:lnTo>
                  <a:lnTo>
                    <a:pt x="3" y="1511"/>
                  </a:lnTo>
                  <a:lnTo>
                    <a:pt x="3" y="1508"/>
                  </a:lnTo>
                  <a:lnTo>
                    <a:pt x="3" y="1503"/>
                  </a:lnTo>
                  <a:lnTo>
                    <a:pt x="3" y="1498"/>
                  </a:lnTo>
                  <a:lnTo>
                    <a:pt x="3" y="1495"/>
                  </a:lnTo>
                  <a:lnTo>
                    <a:pt x="3" y="1491"/>
                  </a:lnTo>
                  <a:lnTo>
                    <a:pt x="4" y="1488"/>
                  </a:lnTo>
                  <a:lnTo>
                    <a:pt x="4" y="1485"/>
                  </a:lnTo>
                  <a:lnTo>
                    <a:pt x="7" y="1481"/>
                  </a:lnTo>
                  <a:lnTo>
                    <a:pt x="8" y="1478"/>
                  </a:lnTo>
                  <a:lnTo>
                    <a:pt x="11" y="1475"/>
                  </a:lnTo>
                  <a:lnTo>
                    <a:pt x="15" y="1474"/>
                  </a:lnTo>
                  <a:lnTo>
                    <a:pt x="78" y="1479"/>
                  </a:lnTo>
                  <a:lnTo>
                    <a:pt x="141" y="1485"/>
                  </a:lnTo>
                  <a:lnTo>
                    <a:pt x="203" y="1489"/>
                  </a:lnTo>
                  <a:lnTo>
                    <a:pt x="265" y="1494"/>
                  </a:lnTo>
                  <a:lnTo>
                    <a:pt x="326" y="1498"/>
                  </a:lnTo>
                  <a:lnTo>
                    <a:pt x="387" y="1503"/>
                  </a:lnTo>
                  <a:lnTo>
                    <a:pt x="447" y="1508"/>
                  </a:lnTo>
                  <a:lnTo>
                    <a:pt x="508" y="1511"/>
                  </a:lnTo>
                  <a:lnTo>
                    <a:pt x="568" y="1516"/>
                  </a:lnTo>
                  <a:lnTo>
                    <a:pt x="629" y="1519"/>
                  </a:lnTo>
                  <a:lnTo>
                    <a:pt x="688" y="1522"/>
                  </a:lnTo>
                  <a:lnTo>
                    <a:pt x="749" y="1527"/>
                  </a:lnTo>
                  <a:lnTo>
                    <a:pt x="811" y="1530"/>
                  </a:lnTo>
                  <a:lnTo>
                    <a:pt x="873" y="1535"/>
                  </a:lnTo>
                  <a:lnTo>
                    <a:pt x="937" y="1540"/>
                  </a:lnTo>
                  <a:lnTo>
                    <a:pt x="1001" y="1544"/>
                  </a:lnTo>
                  <a:lnTo>
                    <a:pt x="1001" y="1534"/>
                  </a:lnTo>
                  <a:lnTo>
                    <a:pt x="1002" y="1509"/>
                  </a:lnTo>
                  <a:lnTo>
                    <a:pt x="1003" y="1467"/>
                  </a:lnTo>
                  <a:lnTo>
                    <a:pt x="1006" y="1414"/>
                  </a:lnTo>
                  <a:lnTo>
                    <a:pt x="1008" y="1352"/>
                  </a:lnTo>
                  <a:lnTo>
                    <a:pt x="1010" y="1282"/>
                  </a:lnTo>
                  <a:lnTo>
                    <a:pt x="1013" y="1208"/>
                  </a:lnTo>
                  <a:lnTo>
                    <a:pt x="1016" y="1131"/>
                  </a:lnTo>
                  <a:lnTo>
                    <a:pt x="1018" y="1053"/>
                  </a:lnTo>
                  <a:lnTo>
                    <a:pt x="1021" y="978"/>
                  </a:lnTo>
                  <a:lnTo>
                    <a:pt x="1023" y="908"/>
                  </a:lnTo>
                  <a:lnTo>
                    <a:pt x="1025" y="846"/>
                  </a:lnTo>
                  <a:lnTo>
                    <a:pt x="1028" y="793"/>
                  </a:lnTo>
                  <a:lnTo>
                    <a:pt x="1029" y="752"/>
                  </a:lnTo>
                  <a:lnTo>
                    <a:pt x="1030" y="726"/>
                  </a:lnTo>
                  <a:lnTo>
                    <a:pt x="1031" y="717"/>
                  </a:lnTo>
                  <a:lnTo>
                    <a:pt x="1031" y="716"/>
                  </a:lnTo>
                  <a:lnTo>
                    <a:pt x="1032" y="716"/>
                  </a:lnTo>
                  <a:lnTo>
                    <a:pt x="1033" y="716"/>
                  </a:lnTo>
                  <a:lnTo>
                    <a:pt x="1033" y="715"/>
                  </a:lnTo>
                  <a:lnTo>
                    <a:pt x="1034" y="715"/>
                  </a:lnTo>
                  <a:lnTo>
                    <a:pt x="1036" y="715"/>
                  </a:lnTo>
                  <a:lnTo>
                    <a:pt x="1037" y="714"/>
                  </a:lnTo>
                  <a:lnTo>
                    <a:pt x="1038" y="714"/>
                  </a:lnTo>
                  <a:lnTo>
                    <a:pt x="1038" y="713"/>
                  </a:lnTo>
                  <a:lnTo>
                    <a:pt x="1039" y="713"/>
                  </a:lnTo>
                  <a:lnTo>
                    <a:pt x="1040" y="713"/>
                  </a:lnTo>
                  <a:lnTo>
                    <a:pt x="1041" y="713"/>
                  </a:lnTo>
                  <a:lnTo>
                    <a:pt x="1041" y="704"/>
                  </a:lnTo>
                  <a:lnTo>
                    <a:pt x="1041" y="681"/>
                  </a:lnTo>
                  <a:lnTo>
                    <a:pt x="1042" y="647"/>
                  </a:lnTo>
                  <a:lnTo>
                    <a:pt x="1044" y="602"/>
                  </a:lnTo>
                  <a:lnTo>
                    <a:pt x="1046" y="548"/>
                  </a:lnTo>
                  <a:lnTo>
                    <a:pt x="1047" y="488"/>
                  </a:lnTo>
                  <a:lnTo>
                    <a:pt x="1049" y="425"/>
                  </a:lnTo>
                  <a:lnTo>
                    <a:pt x="1052" y="360"/>
                  </a:lnTo>
                  <a:lnTo>
                    <a:pt x="1053" y="293"/>
                  </a:lnTo>
                  <a:lnTo>
                    <a:pt x="1055" y="230"/>
                  </a:lnTo>
                  <a:lnTo>
                    <a:pt x="1056" y="170"/>
                  </a:lnTo>
                  <a:lnTo>
                    <a:pt x="1059" y="116"/>
                  </a:lnTo>
                  <a:lnTo>
                    <a:pt x="1060" y="71"/>
                  </a:lnTo>
                  <a:lnTo>
                    <a:pt x="1061" y="37"/>
                  </a:lnTo>
                  <a:lnTo>
                    <a:pt x="1061" y="14"/>
                  </a:lnTo>
                  <a:lnTo>
                    <a:pt x="1062" y="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6" name="Freeform 54"/>
            <p:cNvSpPr>
              <a:spLocks/>
            </p:cNvSpPr>
            <p:nvPr/>
          </p:nvSpPr>
          <p:spPr bwMode="auto">
            <a:xfrm>
              <a:off x="3729" y="2730"/>
              <a:ext cx="365" cy="570"/>
            </a:xfrm>
            <a:custGeom>
              <a:avLst/>
              <a:gdLst>
                <a:gd name="T0" fmla="*/ 28 w 1097"/>
                <a:gd name="T1" fmla="*/ 6 h 1711"/>
                <a:gd name="T2" fmla="*/ 30 w 1097"/>
                <a:gd name="T3" fmla="*/ 14 h 1711"/>
                <a:gd name="T4" fmla="*/ 33 w 1097"/>
                <a:gd name="T5" fmla="*/ 22 h 1711"/>
                <a:gd name="T6" fmla="*/ 35 w 1097"/>
                <a:gd name="T7" fmla="*/ 26 h 1711"/>
                <a:gd name="T8" fmla="*/ 36 w 1097"/>
                <a:gd name="T9" fmla="*/ 28 h 1711"/>
                <a:gd name="T10" fmla="*/ 37 w 1097"/>
                <a:gd name="T11" fmla="*/ 29 h 1711"/>
                <a:gd name="T12" fmla="*/ 37 w 1097"/>
                <a:gd name="T13" fmla="*/ 31 h 1711"/>
                <a:gd name="T14" fmla="*/ 38 w 1097"/>
                <a:gd name="T15" fmla="*/ 33 h 1711"/>
                <a:gd name="T16" fmla="*/ 39 w 1097"/>
                <a:gd name="T17" fmla="*/ 34 h 1711"/>
                <a:gd name="T18" fmla="*/ 38 w 1097"/>
                <a:gd name="T19" fmla="*/ 35 h 1711"/>
                <a:gd name="T20" fmla="*/ 38 w 1097"/>
                <a:gd name="T21" fmla="*/ 37 h 1711"/>
                <a:gd name="T22" fmla="*/ 37 w 1097"/>
                <a:gd name="T23" fmla="*/ 39 h 1711"/>
                <a:gd name="T24" fmla="*/ 38 w 1097"/>
                <a:gd name="T25" fmla="*/ 40 h 1711"/>
                <a:gd name="T26" fmla="*/ 39 w 1097"/>
                <a:gd name="T27" fmla="*/ 42 h 1711"/>
                <a:gd name="T28" fmla="*/ 39 w 1097"/>
                <a:gd name="T29" fmla="*/ 44 h 1711"/>
                <a:gd name="T30" fmla="*/ 39 w 1097"/>
                <a:gd name="T31" fmla="*/ 46 h 1711"/>
                <a:gd name="T32" fmla="*/ 40 w 1097"/>
                <a:gd name="T33" fmla="*/ 47 h 1711"/>
                <a:gd name="T34" fmla="*/ 40 w 1097"/>
                <a:gd name="T35" fmla="*/ 48 h 1711"/>
                <a:gd name="T36" fmla="*/ 40 w 1097"/>
                <a:gd name="T37" fmla="*/ 49 h 1711"/>
                <a:gd name="T38" fmla="*/ 36 w 1097"/>
                <a:gd name="T39" fmla="*/ 51 h 1711"/>
                <a:gd name="T40" fmla="*/ 27 w 1097"/>
                <a:gd name="T41" fmla="*/ 52 h 1711"/>
                <a:gd name="T42" fmla="*/ 18 w 1097"/>
                <a:gd name="T43" fmla="*/ 53 h 1711"/>
                <a:gd name="T44" fmla="*/ 16 w 1097"/>
                <a:gd name="T45" fmla="*/ 54 h 1711"/>
                <a:gd name="T46" fmla="*/ 16 w 1097"/>
                <a:gd name="T47" fmla="*/ 55 h 1711"/>
                <a:gd name="T48" fmla="*/ 15 w 1097"/>
                <a:gd name="T49" fmla="*/ 55 h 1711"/>
                <a:gd name="T50" fmla="*/ 16 w 1097"/>
                <a:gd name="T51" fmla="*/ 56 h 1711"/>
                <a:gd name="T52" fmla="*/ 16 w 1097"/>
                <a:gd name="T53" fmla="*/ 57 h 1711"/>
                <a:gd name="T54" fmla="*/ 16 w 1097"/>
                <a:gd name="T55" fmla="*/ 58 h 1711"/>
                <a:gd name="T56" fmla="*/ 16 w 1097"/>
                <a:gd name="T57" fmla="*/ 59 h 1711"/>
                <a:gd name="T58" fmla="*/ 16 w 1097"/>
                <a:gd name="T59" fmla="*/ 59 h 1711"/>
                <a:gd name="T60" fmla="*/ 17 w 1097"/>
                <a:gd name="T61" fmla="*/ 60 h 1711"/>
                <a:gd name="T62" fmla="*/ 17 w 1097"/>
                <a:gd name="T63" fmla="*/ 61 h 1711"/>
                <a:gd name="T64" fmla="*/ 16 w 1097"/>
                <a:gd name="T65" fmla="*/ 62 h 1711"/>
                <a:gd name="T66" fmla="*/ 14 w 1097"/>
                <a:gd name="T67" fmla="*/ 63 h 1711"/>
                <a:gd name="T68" fmla="*/ 13 w 1097"/>
                <a:gd name="T69" fmla="*/ 63 h 1711"/>
                <a:gd name="T70" fmla="*/ 12 w 1097"/>
                <a:gd name="T71" fmla="*/ 63 h 1711"/>
                <a:gd name="T72" fmla="*/ 11 w 1097"/>
                <a:gd name="T73" fmla="*/ 62 h 1711"/>
                <a:gd name="T74" fmla="*/ 10 w 1097"/>
                <a:gd name="T75" fmla="*/ 61 h 1711"/>
                <a:gd name="T76" fmla="*/ 10 w 1097"/>
                <a:gd name="T77" fmla="*/ 60 h 1711"/>
                <a:gd name="T78" fmla="*/ 9 w 1097"/>
                <a:gd name="T79" fmla="*/ 59 h 1711"/>
                <a:gd name="T80" fmla="*/ 9 w 1097"/>
                <a:gd name="T81" fmla="*/ 58 h 1711"/>
                <a:gd name="T82" fmla="*/ 8 w 1097"/>
                <a:gd name="T83" fmla="*/ 58 h 1711"/>
                <a:gd name="T84" fmla="*/ 8 w 1097"/>
                <a:gd name="T85" fmla="*/ 60 h 1711"/>
                <a:gd name="T86" fmla="*/ 8 w 1097"/>
                <a:gd name="T87" fmla="*/ 61 h 1711"/>
                <a:gd name="T88" fmla="*/ 7 w 1097"/>
                <a:gd name="T89" fmla="*/ 61 h 1711"/>
                <a:gd name="T90" fmla="*/ 6 w 1097"/>
                <a:gd name="T91" fmla="*/ 61 h 1711"/>
                <a:gd name="T92" fmla="*/ 5 w 1097"/>
                <a:gd name="T93" fmla="*/ 61 h 1711"/>
                <a:gd name="T94" fmla="*/ 4 w 1097"/>
                <a:gd name="T95" fmla="*/ 62 h 1711"/>
                <a:gd name="T96" fmla="*/ 3 w 1097"/>
                <a:gd name="T97" fmla="*/ 57 h 1711"/>
                <a:gd name="T98" fmla="*/ 2 w 1097"/>
                <a:gd name="T99" fmla="*/ 52 h 1711"/>
                <a:gd name="T100" fmla="*/ 1 w 1097"/>
                <a:gd name="T101" fmla="*/ 46 h 1711"/>
                <a:gd name="T102" fmla="*/ 0 w 1097"/>
                <a:gd name="T103" fmla="*/ 32 h 1711"/>
                <a:gd name="T104" fmla="*/ 0 w 1097"/>
                <a:gd name="T105" fmla="*/ 16 h 1711"/>
                <a:gd name="T106" fmla="*/ 0 w 1097"/>
                <a:gd name="T107" fmla="*/ 5 h 1711"/>
                <a:gd name="T108" fmla="*/ 1 w 1097"/>
                <a:gd name="T109" fmla="*/ 3 h 1711"/>
                <a:gd name="T110" fmla="*/ 11 w 1097"/>
                <a:gd name="T111" fmla="*/ 2 h 1711"/>
                <a:gd name="T112" fmla="*/ 22 w 1097"/>
                <a:gd name="T113" fmla="*/ 0 h 171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97"/>
                <a:gd name="T172" fmla="*/ 0 h 1711"/>
                <a:gd name="T173" fmla="*/ 1097 w 1097"/>
                <a:gd name="T174" fmla="*/ 1711 h 171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97" h="1711">
                  <a:moveTo>
                    <a:pt x="705" y="0"/>
                  </a:moveTo>
                  <a:lnTo>
                    <a:pt x="717" y="35"/>
                  </a:lnTo>
                  <a:lnTo>
                    <a:pt x="729" y="73"/>
                  </a:lnTo>
                  <a:lnTo>
                    <a:pt x="743" y="115"/>
                  </a:lnTo>
                  <a:lnTo>
                    <a:pt x="756" y="156"/>
                  </a:lnTo>
                  <a:lnTo>
                    <a:pt x="771" y="200"/>
                  </a:lnTo>
                  <a:lnTo>
                    <a:pt x="784" y="244"/>
                  </a:lnTo>
                  <a:lnTo>
                    <a:pt x="799" y="290"/>
                  </a:lnTo>
                  <a:lnTo>
                    <a:pt x="813" y="336"/>
                  </a:lnTo>
                  <a:lnTo>
                    <a:pt x="828" y="381"/>
                  </a:lnTo>
                  <a:lnTo>
                    <a:pt x="843" y="426"/>
                  </a:lnTo>
                  <a:lnTo>
                    <a:pt x="858" y="471"/>
                  </a:lnTo>
                  <a:lnTo>
                    <a:pt x="873" y="514"/>
                  </a:lnTo>
                  <a:lnTo>
                    <a:pt x="887" y="556"/>
                  </a:lnTo>
                  <a:lnTo>
                    <a:pt x="902" y="596"/>
                  </a:lnTo>
                  <a:lnTo>
                    <a:pt x="916" y="634"/>
                  </a:lnTo>
                  <a:lnTo>
                    <a:pt x="929" y="669"/>
                  </a:lnTo>
                  <a:lnTo>
                    <a:pt x="934" y="683"/>
                  </a:lnTo>
                  <a:lnTo>
                    <a:pt x="940" y="697"/>
                  </a:lnTo>
                  <a:lnTo>
                    <a:pt x="945" y="707"/>
                  </a:lnTo>
                  <a:lnTo>
                    <a:pt x="950" y="718"/>
                  </a:lnTo>
                  <a:lnTo>
                    <a:pt x="955" y="726"/>
                  </a:lnTo>
                  <a:lnTo>
                    <a:pt x="959" y="734"/>
                  </a:lnTo>
                  <a:lnTo>
                    <a:pt x="964" y="741"/>
                  </a:lnTo>
                  <a:lnTo>
                    <a:pt x="968" y="748"/>
                  </a:lnTo>
                  <a:lnTo>
                    <a:pt x="973" y="754"/>
                  </a:lnTo>
                  <a:lnTo>
                    <a:pt x="978" y="763"/>
                  </a:lnTo>
                  <a:lnTo>
                    <a:pt x="982" y="769"/>
                  </a:lnTo>
                  <a:lnTo>
                    <a:pt x="987" y="779"/>
                  </a:lnTo>
                  <a:lnTo>
                    <a:pt x="991" y="788"/>
                  </a:lnTo>
                  <a:lnTo>
                    <a:pt x="996" y="799"/>
                  </a:lnTo>
                  <a:lnTo>
                    <a:pt x="1002" y="812"/>
                  </a:lnTo>
                  <a:lnTo>
                    <a:pt x="1008" y="827"/>
                  </a:lnTo>
                  <a:lnTo>
                    <a:pt x="1008" y="836"/>
                  </a:lnTo>
                  <a:lnTo>
                    <a:pt x="1010" y="844"/>
                  </a:lnTo>
                  <a:lnTo>
                    <a:pt x="1013" y="852"/>
                  </a:lnTo>
                  <a:lnTo>
                    <a:pt x="1018" y="860"/>
                  </a:lnTo>
                  <a:lnTo>
                    <a:pt x="1022" y="866"/>
                  </a:lnTo>
                  <a:lnTo>
                    <a:pt x="1028" y="873"/>
                  </a:lnTo>
                  <a:lnTo>
                    <a:pt x="1033" y="879"/>
                  </a:lnTo>
                  <a:lnTo>
                    <a:pt x="1037" y="884"/>
                  </a:lnTo>
                  <a:lnTo>
                    <a:pt x="1042" y="890"/>
                  </a:lnTo>
                  <a:lnTo>
                    <a:pt x="1045" y="896"/>
                  </a:lnTo>
                  <a:lnTo>
                    <a:pt x="1047" y="902"/>
                  </a:lnTo>
                  <a:lnTo>
                    <a:pt x="1048" y="907"/>
                  </a:lnTo>
                  <a:lnTo>
                    <a:pt x="1045" y="913"/>
                  </a:lnTo>
                  <a:lnTo>
                    <a:pt x="1042" y="921"/>
                  </a:lnTo>
                  <a:lnTo>
                    <a:pt x="1035" y="928"/>
                  </a:lnTo>
                  <a:lnTo>
                    <a:pt x="1027" y="937"/>
                  </a:lnTo>
                  <a:lnTo>
                    <a:pt x="1027" y="945"/>
                  </a:lnTo>
                  <a:lnTo>
                    <a:pt x="1027" y="954"/>
                  </a:lnTo>
                  <a:lnTo>
                    <a:pt x="1026" y="964"/>
                  </a:lnTo>
                  <a:lnTo>
                    <a:pt x="1025" y="974"/>
                  </a:lnTo>
                  <a:lnTo>
                    <a:pt x="1022" y="984"/>
                  </a:lnTo>
                  <a:lnTo>
                    <a:pt x="1020" y="995"/>
                  </a:lnTo>
                  <a:lnTo>
                    <a:pt x="1019" y="1005"/>
                  </a:lnTo>
                  <a:lnTo>
                    <a:pt x="1017" y="1015"/>
                  </a:lnTo>
                  <a:lnTo>
                    <a:pt x="1016" y="1026"/>
                  </a:lnTo>
                  <a:lnTo>
                    <a:pt x="1013" y="1036"/>
                  </a:lnTo>
                  <a:lnTo>
                    <a:pt x="1013" y="1046"/>
                  </a:lnTo>
                  <a:lnTo>
                    <a:pt x="1013" y="1057"/>
                  </a:lnTo>
                  <a:lnTo>
                    <a:pt x="1014" y="1067"/>
                  </a:lnTo>
                  <a:lnTo>
                    <a:pt x="1017" y="1076"/>
                  </a:lnTo>
                  <a:lnTo>
                    <a:pt x="1019" y="1084"/>
                  </a:lnTo>
                  <a:lnTo>
                    <a:pt x="1025" y="1093"/>
                  </a:lnTo>
                  <a:lnTo>
                    <a:pt x="1031" y="1101"/>
                  </a:lnTo>
                  <a:lnTo>
                    <a:pt x="1035" y="1109"/>
                  </a:lnTo>
                  <a:lnTo>
                    <a:pt x="1040" y="1119"/>
                  </a:lnTo>
                  <a:lnTo>
                    <a:pt x="1044" y="1129"/>
                  </a:lnTo>
                  <a:lnTo>
                    <a:pt x="1049" y="1138"/>
                  </a:lnTo>
                  <a:lnTo>
                    <a:pt x="1051" y="1149"/>
                  </a:lnTo>
                  <a:lnTo>
                    <a:pt x="1055" y="1159"/>
                  </a:lnTo>
                  <a:lnTo>
                    <a:pt x="1057" y="1169"/>
                  </a:lnTo>
                  <a:lnTo>
                    <a:pt x="1058" y="1180"/>
                  </a:lnTo>
                  <a:lnTo>
                    <a:pt x="1059" y="1191"/>
                  </a:lnTo>
                  <a:lnTo>
                    <a:pt x="1060" y="1201"/>
                  </a:lnTo>
                  <a:lnTo>
                    <a:pt x="1059" y="1213"/>
                  </a:lnTo>
                  <a:lnTo>
                    <a:pt x="1059" y="1224"/>
                  </a:lnTo>
                  <a:lnTo>
                    <a:pt x="1058" y="1235"/>
                  </a:lnTo>
                  <a:lnTo>
                    <a:pt x="1056" y="1246"/>
                  </a:lnTo>
                  <a:lnTo>
                    <a:pt x="1053" y="1258"/>
                  </a:lnTo>
                  <a:lnTo>
                    <a:pt x="1058" y="1263"/>
                  </a:lnTo>
                  <a:lnTo>
                    <a:pt x="1064" y="1269"/>
                  </a:lnTo>
                  <a:lnTo>
                    <a:pt x="1068" y="1274"/>
                  </a:lnTo>
                  <a:lnTo>
                    <a:pt x="1073" y="1280"/>
                  </a:lnTo>
                  <a:lnTo>
                    <a:pt x="1078" y="1284"/>
                  </a:lnTo>
                  <a:lnTo>
                    <a:pt x="1082" y="1290"/>
                  </a:lnTo>
                  <a:lnTo>
                    <a:pt x="1086" y="1294"/>
                  </a:lnTo>
                  <a:lnTo>
                    <a:pt x="1089" y="1300"/>
                  </a:lnTo>
                  <a:lnTo>
                    <a:pt x="1093" y="1305"/>
                  </a:lnTo>
                  <a:lnTo>
                    <a:pt x="1095" y="1309"/>
                  </a:lnTo>
                  <a:lnTo>
                    <a:pt x="1096" y="1315"/>
                  </a:lnTo>
                  <a:lnTo>
                    <a:pt x="1097" y="1320"/>
                  </a:lnTo>
                  <a:lnTo>
                    <a:pt x="1097" y="1325"/>
                  </a:lnTo>
                  <a:lnTo>
                    <a:pt x="1096" y="1331"/>
                  </a:lnTo>
                  <a:lnTo>
                    <a:pt x="1094" y="1337"/>
                  </a:lnTo>
                  <a:lnTo>
                    <a:pt x="1091" y="1344"/>
                  </a:lnTo>
                  <a:lnTo>
                    <a:pt x="1065" y="1350"/>
                  </a:lnTo>
                  <a:lnTo>
                    <a:pt x="1031" y="1358"/>
                  </a:lnTo>
                  <a:lnTo>
                    <a:pt x="989" y="1366"/>
                  </a:lnTo>
                  <a:lnTo>
                    <a:pt x="942" y="1374"/>
                  </a:lnTo>
                  <a:lnTo>
                    <a:pt x="890" y="1383"/>
                  </a:lnTo>
                  <a:lnTo>
                    <a:pt x="835" y="1392"/>
                  </a:lnTo>
                  <a:lnTo>
                    <a:pt x="780" y="1401"/>
                  </a:lnTo>
                  <a:lnTo>
                    <a:pt x="724" y="1410"/>
                  </a:lnTo>
                  <a:lnTo>
                    <a:pt x="668" y="1419"/>
                  </a:lnTo>
                  <a:lnTo>
                    <a:pt x="617" y="1427"/>
                  </a:lnTo>
                  <a:lnTo>
                    <a:pt x="568" y="1433"/>
                  </a:lnTo>
                  <a:lnTo>
                    <a:pt x="526" y="1440"/>
                  </a:lnTo>
                  <a:lnTo>
                    <a:pt x="490" y="1445"/>
                  </a:lnTo>
                  <a:lnTo>
                    <a:pt x="464" y="1450"/>
                  </a:lnTo>
                  <a:lnTo>
                    <a:pt x="446" y="1452"/>
                  </a:lnTo>
                  <a:lnTo>
                    <a:pt x="441" y="1453"/>
                  </a:lnTo>
                  <a:lnTo>
                    <a:pt x="437" y="1454"/>
                  </a:lnTo>
                  <a:lnTo>
                    <a:pt x="434" y="1456"/>
                  </a:lnTo>
                  <a:lnTo>
                    <a:pt x="432" y="1460"/>
                  </a:lnTo>
                  <a:lnTo>
                    <a:pt x="428" y="1462"/>
                  </a:lnTo>
                  <a:lnTo>
                    <a:pt x="425" y="1467"/>
                  </a:lnTo>
                  <a:lnTo>
                    <a:pt x="422" y="1470"/>
                  </a:lnTo>
                  <a:lnTo>
                    <a:pt x="420" y="1474"/>
                  </a:lnTo>
                  <a:lnTo>
                    <a:pt x="418" y="1478"/>
                  </a:lnTo>
                  <a:lnTo>
                    <a:pt x="415" y="1483"/>
                  </a:lnTo>
                  <a:lnTo>
                    <a:pt x="414" y="1486"/>
                  </a:lnTo>
                  <a:lnTo>
                    <a:pt x="413" y="1491"/>
                  </a:lnTo>
                  <a:lnTo>
                    <a:pt x="413" y="1495"/>
                  </a:lnTo>
                  <a:lnTo>
                    <a:pt x="413" y="1500"/>
                  </a:lnTo>
                  <a:lnTo>
                    <a:pt x="414" y="1505"/>
                  </a:lnTo>
                  <a:lnTo>
                    <a:pt x="417" y="1509"/>
                  </a:lnTo>
                  <a:lnTo>
                    <a:pt x="420" y="1514"/>
                  </a:lnTo>
                  <a:lnTo>
                    <a:pt x="425" y="1520"/>
                  </a:lnTo>
                  <a:lnTo>
                    <a:pt x="428" y="1525"/>
                  </a:lnTo>
                  <a:lnTo>
                    <a:pt x="430" y="1530"/>
                  </a:lnTo>
                  <a:lnTo>
                    <a:pt x="433" y="1535"/>
                  </a:lnTo>
                  <a:lnTo>
                    <a:pt x="434" y="1538"/>
                  </a:lnTo>
                  <a:lnTo>
                    <a:pt x="434" y="1543"/>
                  </a:lnTo>
                  <a:lnTo>
                    <a:pt x="434" y="1546"/>
                  </a:lnTo>
                  <a:lnTo>
                    <a:pt x="434" y="1549"/>
                  </a:lnTo>
                  <a:lnTo>
                    <a:pt x="433" y="1553"/>
                  </a:lnTo>
                  <a:lnTo>
                    <a:pt x="432" y="1556"/>
                  </a:lnTo>
                  <a:lnTo>
                    <a:pt x="432" y="1561"/>
                  </a:lnTo>
                  <a:lnTo>
                    <a:pt x="430" y="1566"/>
                  </a:lnTo>
                  <a:lnTo>
                    <a:pt x="430" y="1571"/>
                  </a:lnTo>
                  <a:lnTo>
                    <a:pt x="430" y="1577"/>
                  </a:lnTo>
                  <a:lnTo>
                    <a:pt x="432" y="1584"/>
                  </a:lnTo>
                  <a:lnTo>
                    <a:pt x="434" y="1593"/>
                  </a:lnTo>
                  <a:lnTo>
                    <a:pt x="436" y="1593"/>
                  </a:lnTo>
                  <a:lnTo>
                    <a:pt x="438" y="1595"/>
                  </a:lnTo>
                  <a:lnTo>
                    <a:pt x="440" y="1599"/>
                  </a:lnTo>
                  <a:lnTo>
                    <a:pt x="442" y="1602"/>
                  </a:lnTo>
                  <a:lnTo>
                    <a:pt x="443" y="1607"/>
                  </a:lnTo>
                  <a:lnTo>
                    <a:pt x="444" y="1613"/>
                  </a:lnTo>
                  <a:lnTo>
                    <a:pt x="445" y="1617"/>
                  </a:lnTo>
                  <a:lnTo>
                    <a:pt x="446" y="1623"/>
                  </a:lnTo>
                  <a:lnTo>
                    <a:pt x="446" y="1628"/>
                  </a:lnTo>
                  <a:lnTo>
                    <a:pt x="448" y="1633"/>
                  </a:lnTo>
                  <a:lnTo>
                    <a:pt x="448" y="1638"/>
                  </a:lnTo>
                  <a:lnTo>
                    <a:pt x="448" y="1643"/>
                  </a:lnTo>
                  <a:lnTo>
                    <a:pt x="448" y="1646"/>
                  </a:lnTo>
                  <a:lnTo>
                    <a:pt x="448" y="1648"/>
                  </a:lnTo>
                  <a:lnTo>
                    <a:pt x="448" y="1651"/>
                  </a:lnTo>
                  <a:lnTo>
                    <a:pt x="449" y="1652"/>
                  </a:lnTo>
                  <a:lnTo>
                    <a:pt x="444" y="1654"/>
                  </a:lnTo>
                  <a:lnTo>
                    <a:pt x="438" y="1659"/>
                  </a:lnTo>
                  <a:lnTo>
                    <a:pt x="433" y="1663"/>
                  </a:lnTo>
                  <a:lnTo>
                    <a:pt x="427" y="1668"/>
                  </a:lnTo>
                  <a:lnTo>
                    <a:pt x="420" y="1674"/>
                  </a:lnTo>
                  <a:lnTo>
                    <a:pt x="414" y="1678"/>
                  </a:lnTo>
                  <a:lnTo>
                    <a:pt x="406" y="1684"/>
                  </a:lnTo>
                  <a:lnTo>
                    <a:pt x="399" y="1690"/>
                  </a:lnTo>
                  <a:lnTo>
                    <a:pt x="391" y="1694"/>
                  </a:lnTo>
                  <a:lnTo>
                    <a:pt x="383" y="1699"/>
                  </a:lnTo>
                  <a:lnTo>
                    <a:pt x="375" y="1703"/>
                  </a:lnTo>
                  <a:lnTo>
                    <a:pt x="367" y="1707"/>
                  </a:lnTo>
                  <a:lnTo>
                    <a:pt x="358" y="1709"/>
                  </a:lnTo>
                  <a:lnTo>
                    <a:pt x="350" y="1711"/>
                  </a:lnTo>
                  <a:lnTo>
                    <a:pt x="341" y="1711"/>
                  </a:lnTo>
                  <a:lnTo>
                    <a:pt x="333" y="1711"/>
                  </a:lnTo>
                  <a:lnTo>
                    <a:pt x="331" y="1710"/>
                  </a:lnTo>
                  <a:lnTo>
                    <a:pt x="329" y="1708"/>
                  </a:lnTo>
                  <a:lnTo>
                    <a:pt x="326" y="1706"/>
                  </a:lnTo>
                  <a:lnTo>
                    <a:pt x="320" y="1702"/>
                  </a:lnTo>
                  <a:lnTo>
                    <a:pt x="314" y="1698"/>
                  </a:lnTo>
                  <a:lnTo>
                    <a:pt x="308" y="1693"/>
                  </a:lnTo>
                  <a:lnTo>
                    <a:pt x="302" y="1687"/>
                  </a:lnTo>
                  <a:lnTo>
                    <a:pt x="295" y="1682"/>
                  </a:lnTo>
                  <a:lnTo>
                    <a:pt x="288" y="1675"/>
                  </a:lnTo>
                  <a:lnTo>
                    <a:pt x="281" y="1668"/>
                  </a:lnTo>
                  <a:lnTo>
                    <a:pt x="275" y="1662"/>
                  </a:lnTo>
                  <a:lnTo>
                    <a:pt x="269" y="1655"/>
                  </a:lnTo>
                  <a:lnTo>
                    <a:pt x="264" y="1648"/>
                  </a:lnTo>
                  <a:lnTo>
                    <a:pt x="260" y="1643"/>
                  </a:lnTo>
                  <a:lnTo>
                    <a:pt x="258" y="1637"/>
                  </a:lnTo>
                  <a:lnTo>
                    <a:pt x="258" y="1632"/>
                  </a:lnTo>
                  <a:lnTo>
                    <a:pt x="258" y="1626"/>
                  </a:lnTo>
                  <a:lnTo>
                    <a:pt x="258" y="1622"/>
                  </a:lnTo>
                  <a:lnTo>
                    <a:pt x="257" y="1616"/>
                  </a:lnTo>
                  <a:lnTo>
                    <a:pt x="256" y="1610"/>
                  </a:lnTo>
                  <a:lnTo>
                    <a:pt x="254" y="1606"/>
                  </a:lnTo>
                  <a:lnTo>
                    <a:pt x="252" y="1600"/>
                  </a:lnTo>
                  <a:lnTo>
                    <a:pt x="249" y="1594"/>
                  </a:lnTo>
                  <a:lnTo>
                    <a:pt x="245" y="1589"/>
                  </a:lnTo>
                  <a:lnTo>
                    <a:pt x="242" y="1583"/>
                  </a:lnTo>
                  <a:lnTo>
                    <a:pt x="238" y="1578"/>
                  </a:lnTo>
                  <a:lnTo>
                    <a:pt x="235" y="1572"/>
                  </a:lnTo>
                  <a:lnTo>
                    <a:pt x="231" y="1569"/>
                  </a:lnTo>
                  <a:lnTo>
                    <a:pt x="227" y="1564"/>
                  </a:lnTo>
                  <a:lnTo>
                    <a:pt x="223" y="1561"/>
                  </a:lnTo>
                  <a:lnTo>
                    <a:pt x="220" y="1559"/>
                  </a:lnTo>
                  <a:lnTo>
                    <a:pt x="217" y="1558"/>
                  </a:lnTo>
                  <a:lnTo>
                    <a:pt x="210" y="1562"/>
                  </a:lnTo>
                  <a:lnTo>
                    <a:pt x="205" y="1570"/>
                  </a:lnTo>
                  <a:lnTo>
                    <a:pt x="203" y="1578"/>
                  </a:lnTo>
                  <a:lnTo>
                    <a:pt x="202" y="1587"/>
                  </a:lnTo>
                  <a:lnTo>
                    <a:pt x="202" y="1598"/>
                  </a:lnTo>
                  <a:lnTo>
                    <a:pt x="203" y="1608"/>
                  </a:lnTo>
                  <a:lnTo>
                    <a:pt x="204" y="1617"/>
                  </a:lnTo>
                  <a:lnTo>
                    <a:pt x="205" y="1628"/>
                  </a:lnTo>
                  <a:lnTo>
                    <a:pt x="206" y="1637"/>
                  </a:lnTo>
                  <a:lnTo>
                    <a:pt x="207" y="1645"/>
                  </a:lnTo>
                  <a:lnTo>
                    <a:pt x="207" y="1652"/>
                  </a:lnTo>
                  <a:lnTo>
                    <a:pt x="206" y="1657"/>
                  </a:lnTo>
                  <a:lnTo>
                    <a:pt x="204" y="1661"/>
                  </a:lnTo>
                  <a:lnTo>
                    <a:pt x="200" y="1662"/>
                  </a:lnTo>
                  <a:lnTo>
                    <a:pt x="195" y="1661"/>
                  </a:lnTo>
                  <a:lnTo>
                    <a:pt x="188" y="1657"/>
                  </a:lnTo>
                  <a:lnTo>
                    <a:pt x="184" y="1655"/>
                  </a:lnTo>
                  <a:lnTo>
                    <a:pt x="182" y="1655"/>
                  </a:lnTo>
                  <a:lnTo>
                    <a:pt x="177" y="1655"/>
                  </a:lnTo>
                  <a:lnTo>
                    <a:pt x="172" y="1655"/>
                  </a:lnTo>
                  <a:lnTo>
                    <a:pt x="166" y="1656"/>
                  </a:lnTo>
                  <a:lnTo>
                    <a:pt x="160" y="1656"/>
                  </a:lnTo>
                  <a:lnTo>
                    <a:pt x="153" y="1657"/>
                  </a:lnTo>
                  <a:lnTo>
                    <a:pt x="146" y="1659"/>
                  </a:lnTo>
                  <a:lnTo>
                    <a:pt x="139" y="1660"/>
                  </a:lnTo>
                  <a:lnTo>
                    <a:pt x="133" y="1661"/>
                  </a:lnTo>
                  <a:lnTo>
                    <a:pt x="126" y="1662"/>
                  </a:lnTo>
                  <a:lnTo>
                    <a:pt x="120" y="1663"/>
                  </a:lnTo>
                  <a:lnTo>
                    <a:pt x="113" y="1663"/>
                  </a:lnTo>
                  <a:lnTo>
                    <a:pt x="108" y="1663"/>
                  </a:lnTo>
                  <a:lnTo>
                    <a:pt x="104" y="1663"/>
                  </a:lnTo>
                  <a:lnTo>
                    <a:pt x="100" y="1663"/>
                  </a:lnTo>
                  <a:lnTo>
                    <a:pt x="96" y="1637"/>
                  </a:lnTo>
                  <a:lnTo>
                    <a:pt x="91" y="1609"/>
                  </a:lnTo>
                  <a:lnTo>
                    <a:pt x="87" y="1582"/>
                  </a:lnTo>
                  <a:lnTo>
                    <a:pt x="82" y="1553"/>
                  </a:lnTo>
                  <a:lnTo>
                    <a:pt x="77" y="1523"/>
                  </a:lnTo>
                  <a:lnTo>
                    <a:pt x="72" y="1492"/>
                  </a:lnTo>
                  <a:lnTo>
                    <a:pt x="66" y="1461"/>
                  </a:lnTo>
                  <a:lnTo>
                    <a:pt x="61" y="1430"/>
                  </a:lnTo>
                  <a:lnTo>
                    <a:pt x="56" y="1397"/>
                  </a:lnTo>
                  <a:lnTo>
                    <a:pt x="51" y="1365"/>
                  </a:lnTo>
                  <a:lnTo>
                    <a:pt x="46" y="1331"/>
                  </a:lnTo>
                  <a:lnTo>
                    <a:pt x="42" y="1298"/>
                  </a:lnTo>
                  <a:lnTo>
                    <a:pt x="37" y="1265"/>
                  </a:lnTo>
                  <a:lnTo>
                    <a:pt x="34" y="1230"/>
                  </a:lnTo>
                  <a:lnTo>
                    <a:pt x="30" y="1196"/>
                  </a:lnTo>
                  <a:lnTo>
                    <a:pt x="28" y="1162"/>
                  </a:lnTo>
                  <a:lnTo>
                    <a:pt x="21" y="1066"/>
                  </a:lnTo>
                  <a:lnTo>
                    <a:pt x="16" y="970"/>
                  </a:lnTo>
                  <a:lnTo>
                    <a:pt x="12" y="874"/>
                  </a:lnTo>
                  <a:lnTo>
                    <a:pt x="8" y="780"/>
                  </a:lnTo>
                  <a:lnTo>
                    <a:pt x="6" y="688"/>
                  </a:lnTo>
                  <a:lnTo>
                    <a:pt x="4" y="599"/>
                  </a:lnTo>
                  <a:lnTo>
                    <a:pt x="3" y="516"/>
                  </a:lnTo>
                  <a:lnTo>
                    <a:pt x="2" y="436"/>
                  </a:lnTo>
                  <a:lnTo>
                    <a:pt x="0" y="363"/>
                  </a:lnTo>
                  <a:lnTo>
                    <a:pt x="0" y="296"/>
                  </a:lnTo>
                  <a:lnTo>
                    <a:pt x="0" y="238"/>
                  </a:lnTo>
                  <a:lnTo>
                    <a:pt x="2" y="187"/>
                  </a:lnTo>
                  <a:lnTo>
                    <a:pt x="2" y="147"/>
                  </a:lnTo>
                  <a:lnTo>
                    <a:pt x="2" y="116"/>
                  </a:lnTo>
                  <a:lnTo>
                    <a:pt x="2" y="97"/>
                  </a:lnTo>
                  <a:lnTo>
                    <a:pt x="3" y="92"/>
                  </a:lnTo>
                  <a:lnTo>
                    <a:pt x="10" y="90"/>
                  </a:lnTo>
                  <a:lnTo>
                    <a:pt x="33" y="87"/>
                  </a:lnTo>
                  <a:lnTo>
                    <a:pt x="67" y="82"/>
                  </a:lnTo>
                  <a:lnTo>
                    <a:pt x="112" y="77"/>
                  </a:lnTo>
                  <a:lnTo>
                    <a:pt x="165" y="70"/>
                  </a:lnTo>
                  <a:lnTo>
                    <a:pt x="225" y="62"/>
                  </a:lnTo>
                  <a:lnTo>
                    <a:pt x="288" y="54"/>
                  </a:lnTo>
                  <a:lnTo>
                    <a:pt x="353" y="46"/>
                  </a:lnTo>
                  <a:lnTo>
                    <a:pt x="419" y="36"/>
                  </a:lnTo>
                  <a:lnTo>
                    <a:pt x="482" y="28"/>
                  </a:lnTo>
                  <a:lnTo>
                    <a:pt x="542" y="20"/>
                  </a:lnTo>
                  <a:lnTo>
                    <a:pt x="595" y="13"/>
                  </a:lnTo>
                  <a:lnTo>
                    <a:pt x="640" y="8"/>
                  </a:lnTo>
                  <a:lnTo>
                    <a:pt x="674" y="3"/>
                  </a:lnTo>
                  <a:lnTo>
                    <a:pt x="697" y="0"/>
                  </a:lnTo>
                  <a:lnTo>
                    <a:pt x="705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7" name="Freeform 55"/>
            <p:cNvSpPr>
              <a:spLocks/>
            </p:cNvSpPr>
            <p:nvPr/>
          </p:nvSpPr>
          <p:spPr bwMode="auto">
            <a:xfrm>
              <a:off x="3441" y="2760"/>
              <a:ext cx="322" cy="575"/>
            </a:xfrm>
            <a:custGeom>
              <a:avLst/>
              <a:gdLst>
                <a:gd name="T0" fmla="*/ 32 w 964"/>
                <a:gd name="T1" fmla="*/ 8 h 1724"/>
                <a:gd name="T2" fmla="*/ 33 w 964"/>
                <a:gd name="T3" fmla="*/ 29 h 1724"/>
                <a:gd name="T4" fmla="*/ 34 w 964"/>
                <a:gd name="T5" fmla="*/ 45 h 1724"/>
                <a:gd name="T6" fmla="*/ 35 w 964"/>
                <a:gd name="T7" fmla="*/ 53 h 1724"/>
                <a:gd name="T8" fmla="*/ 36 w 964"/>
                <a:gd name="T9" fmla="*/ 59 h 1724"/>
                <a:gd name="T10" fmla="*/ 36 w 964"/>
                <a:gd name="T11" fmla="*/ 60 h 1724"/>
                <a:gd name="T12" fmla="*/ 35 w 964"/>
                <a:gd name="T13" fmla="*/ 61 h 1724"/>
                <a:gd name="T14" fmla="*/ 33 w 964"/>
                <a:gd name="T15" fmla="*/ 60 h 1724"/>
                <a:gd name="T16" fmla="*/ 30 w 964"/>
                <a:gd name="T17" fmla="*/ 60 h 1724"/>
                <a:gd name="T18" fmla="*/ 29 w 964"/>
                <a:gd name="T19" fmla="*/ 61 h 1724"/>
                <a:gd name="T20" fmla="*/ 26 w 964"/>
                <a:gd name="T21" fmla="*/ 62 h 1724"/>
                <a:gd name="T22" fmla="*/ 25 w 964"/>
                <a:gd name="T23" fmla="*/ 63 h 1724"/>
                <a:gd name="T24" fmla="*/ 24 w 964"/>
                <a:gd name="T25" fmla="*/ 64 h 1724"/>
                <a:gd name="T26" fmla="*/ 24 w 964"/>
                <a:gd name="T27" fmla="*/ 64 h 1724"/>
                <a:gd name="T28" fmla="*/ 21 w 964"/>
                <a:gd name="T29" fmla="*/ 61 h 1724"/>
                <a:gd name="T30" fmla="*/ 20 w 964"/>
                <a:gd name="T31" fmla="*/ 58 h 1724"/>
                <a:gd name="T32" fmla="*/ 20 w 964"/>
                <a:gd name="T33" fmla="*/ 56 h 1724"/>
                <a:gd name="T34" fmla="*/ 21 w 964"/>
                <a:gd name="T35" fmla="*/ 54 h 1724"/>
                <a:gd name="T36" fmla="*/ 18 w 964"/>
                <a:gd name="T37" fmla="*/ 54 h 1724"/>
                <a:gd name="T38" fmla="*/ 5 w 964"/>
                <a:gd name="T39" fmla="*/ 55 h 1724"/>
                <a:gd name="T40" fmla="*/ 0 w 964"/>
                <a:gd name="T41" fmla="*/ 55 h 1724"/>
                <a:gd name="T42" fmla="*/ 0 w 964"/>
                <a:gd name="T43" fmla="*/ 54 h 1724"/>
                <a:gd name="T44" fmla="*/ 1 w 964"/>
                <a:gd name="T45" fmla="*/ 53 h 1724"/>
                <a:gd name="T46" fmla="*/ 1 w 964"/>
                <a:gd name="T47" fmla="*/ 51 h 1724"/>
                <a:gd name="T48" fmla="*/ 1 w 964"/>
                <a:gd name="T49" fmla="*/ 49 h 1724"/>
                <a:gd name="T50" fmla="*/ 2 w 964"/>
                <a:gd name="T51" fmla="*/ 46 h 1724"/>
                <a:gd name="T52" fmla="*/ 4 w 964"/>
                <a:gd name="T53" fmla="*/ 44 h 1724"/>
                <a:gd name="T54" fmla="*/ 5 w 964"/>
                <a:gd name="T55" fmla="*/ 42 h 1724"/>
                <a:gd name="T56" fmla="*/ 4 w 964"/>
                <a:gd name="T57" fmla="*/ 40 h 1724"/>
                <a:gd name="T58" fmla="*/ 6 w 964"/>
                <a:gd name="T59" fmla="*/ 39 h 1724"/>
                <a:gd name="T60" fmla="*/ 6 w 964"/>
                <a:gd name="T61" fmla="*/ 38 h 1724"/>
                <a:gd name="T62" fmla="*/ 5 w 964"/>
                <a:gd name="T63" fmla="*/ 37 h 1724"/>
                <a:gd name="T64" fmla="*/ 4 w 964"/>
                <a:gd name="T65" fmla="*/ 36 h 1724"/>
                <a:gd name="T66" fmla="*/ 3 w 964"/>
                <a:gd name="T67" fmla="*/ 34 h 1724"/>
                <a:gd name="T68" fmla="*/ 3 w 964"/>
                <a:gd name="T69" fmla="*/ 33 h 1724"/>
                <a:gd name="T70" fmla="*/ 3 w 964"/>
                <a:gd name="T71" fmla="*/ 32 h 1724"/>
                <a:gd name="T72" fmla="*/ 3 w 964"/>
                <a:gd name="T73" fmla="*/ 32 h 1724"/>
                <a:gd name="T74" fmla="*/ 2 w 964"/>
                <a:gd name="T75" fmla="*/ 31 h 1724"/>
                <a:gd name="T76" fmla="*/ 2 w 964"/>
                <a:gd name="T77" fmla="*/ 30 h 1724"/>
                <a:gd name="T78" fmla="*/ 2 w 964"/>
                <a:gd name="T79" fmla="*/ 29 h 1724"/>
                <a:gd name="T80" fmla="*/ 3 w 964"/>
                <a:gd name="T81" fmla="*/ 27 h 1724"/>
                <a:gd name="T82" fmla="*/ 3 w 964"/>
                <a:gd name="T83" fmla="*/ 25 h 1724"/>
                <a:gd name="T84" fmla="*/ 2 w 964"/>
                <a:gd name="T85" fmla="*/ 23 h 1724"/>
                <a:gd name="T86" fmla="*/ 2 w 964"/>
                <a:gd name="T87" fmla="*/ 22 h 1724"/>
                <a:gd name="T88" fmla="*/ 2 w 964"/>
                <a:gd name="T89" fmla="*/ 21 h 1724"/>
                <a:gd name="T90" fmla="*/ 2 w 964"/>
                <a:gd name="T91" fmla="*/ 20 h 1724"/>
                <a:gd name="T92" fmla="*/ 3 w 964"/>
                <a:gd name="T93" fmla="*/ 19 h 1724"/>
                <a:gd name="T94" fmla="*/ 3 w 964"/>
                <a:gd name="T95" fmla="*/ 16 h 1724"/>
                <a:gd name="T96" fmla="*/ 4 w 964"/>
                <a:gd name="T97" fmla="*/ 14 h 1724"/>
                <a:gd name="T98" fmla="*/ 5 w 964"/>
                <a:gd name="T99" fmla="*/ 12 h 1724"/>
                <a:gd name="T100" fmla="*/ 6 w 964"/>
                <a:gd name="T101" fmla="*/ 10 h 1724"/>
                <a:gd name="T102" fmla="*/ 7 w 964"/>
                <a:gd name="T103" fmla="*/ 9 h 1724"/>
                <a:gd name="T104" fmla="*/ 8 w 964"/>
                <a:gd name="T105" fmla="*/ 8 h 1724"/>
                <a:gd name="T106" fmla="*/ 8 w 964"/>
                <a:gd name="T107" fmla="*/ 8 h 1724"/>
                <a:gd name="T108" fmla="*/ 8 w 964"/>
                <a:gd name="T109" fmla="*/ 6 h 1724"/>
                <a:gd name="T110" fmla="*/ 8 w 964"/>
                <a:gd name="T111" fmla="*/ 5 h 1724"/>
                <a:gd name="T112" fmla="*/ 9 w 964"/>
                <a:gd name="T113" fmla="*/ 5 h 1724"/>
                <a:gd name="T114" fmla="*/ 9 w 964"/>
                <a:gd name="T115" fmla="*/ 5 h 1724"/>
                <a:gd name="T116" fmla="*/ 10 w 964"/>
                <a:gd name="T117" fmla="*/ 4 h 1724"/>
                <a:gd name="T118" fmla="*/ 10 w 964"/>
                <a:gd name="T119" fmla="*/ 3 h 1724"/>
                <a:gd name="T120" fmla="*/ 17 w 964"/>
                <a:gd name="T121" fmla="*/ 2 h 1724"/>
                <a:gd name="T122" fmla="*/ 27 w 964"/>
                <a:gd name="T123" fmla="*/ 1 h 172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964"/>
                <a:gd name="T187" fmla="*/ 0 h 1724"/>
                <a:gd name="T188" fmla="*/ 964 w 964"/>
                <a:gd name="T189" fmla="*/ 1724 h 172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964" h="1724">
                  <a:moveTo>
                    <a:pt x="865" y="0"/>
                  </a:moveTo>
                  <a:lnTo>
                    <a:pt x="864" y="5"/>
                  </a:lnTo>
                  <a:lnTo>
                    <a:pt x="864" y="25"/>
                  </a:lnTo>
                  <a:lnTo>
                    <a:pt x="864" y="55"/>
                  </a:lnTo>
                  <a:lnTo>
                    <a:pt x="864" y="96"/>
                  </a:lnTo>
                  <a:lnTo>
                    <a:pt x="864" y="147"/>
                  </a:lnTo>
                  <a:lnTo>
                    <a:pt x="864" y="205"/>
                  </a:lnTo>
                  <a:lnTo>
                    <a:pt x="865" y="272"/>
                  </a:lnTo>
                  <a:lnTo>
                    <a:pt x="865" y="347"/>
                  </a:lnTo>
                  <a:lnTo>
                    <a:pt x="866" y="426"/>
                  </a:lnTo>
                  <a:lnTo>
                    <a:pt x="868" y="511"/>
                  </a:lnTo>
                  <a:lnTo>
                    <a:pt x="870" y="599"/>
                  </a:lnTo>
                  <a:lnTo>
                    <a:pt x="873" y="691"/>
                  </a:lnTo>
                  <a:lnTo>
                    <a:pt x="876" y="784"/>
                  </a:lnTo>
                  <a:lnTo>
                    <a:pt x="881" y="880"/>
                  </a:lnTo>
                  <a:lnTo>
                    <a:pt x="885" y="975"/>
                  </a:lnTo>
                  <a:lnTo>
                    <a:pt x="892" y="1070"/>
                  </a:lnTo>
                  <a:lnTo>
                    <a:pt x="895" y="1105"/>
                  </a:lnTo>
                  <a:lnTo>
                    <a:pt x="898" y="1140"/>
                  </a:lnTo>
                  <a:lnTo>
                    <a:pt x="901" y="1174"/>
                  </a:lnTo>
                  <a:lnTo>
                    <a:pt x="906" y="1208"/>
                  </a:lnTo>
                  <a:lnTo>
                    <a:pt x="910" y="1242"/>
                  </a:lnTo>
                  <a:lnTo>
                    <a:pt x="914" y="1275"/>
                  </a:lnTo>
                  <a:lnTo>
                    <a:pt x="919" y="1307"/>
                  </a:lnTo>
                  <a:lnTo>
                    <a:pt x="924" y="1338"/>
                  </a:lnTo>
                  <a:lnTo>
                    <a:pt x="929" y="1369"/>
                  </a:lnTo>
                  <a:lnTo>
                    <a:pt x="934" y="1400"/>
                  </a:lnTo>
                  <a:lnTo>
                    <a:pt x="939" y="1430"/>
                  </a:lnTo>
                  <a:lnTo>
                    <a:pt x="944" y="1460"/>
                  </a:lnTo>
                  <a:lnTo>
                    <a:pt x="949" y="1489"/>
                  </a:lnTo>
                  <a:lnTo>
                    <a:pt x="953" y="1516"/>
                  </a:lnTo>
                  <a:lnTo>
                    <a:pt x="958" y="1544"/>
                  </a:lnTo>
                  <a:lnTo>
                    <a:pt x="962" y="1571"/>
                  </a:lnTo>
                  <a:lnTo>
                    <a:pt x="961" y="1577"/>
                  </a:lnTo>
                  <a:lnTo>
                    <a:pt x="960" y="1583"/>
                  </a:lnTo>
                  <a:lnTo>
                    <a:pt x="960" y="1588"/>
                  </a:lnTo>
                  <a:lnTo>
                    <a:pt x="961" y="1594"/>
                  </a:lnTo>
                  <a:lnTo>
                    <a:pt x="961" y="1600"/>
                  </a:lnTo>
                  <a:lnTo>
                    <a:pt x="962" y="1605"/>
                  </a:lnTo>
                  <a:lnTo>
                    <a:pt x="962" y="1609"/>
                  </a:lnTo>
                  <a:lnTo>
                    <a:pt x="964" y="1615"/>
                  </a:lnTo>
                  <a:lnTo>
                    <a:pt x="964" y="1619"/>
                  </a:lnTo>
                  <a:lnTo>
                    <a:pt x="964" y="1624"/>
                  </a:lnTo>
                  <a:lnTo>
                    <a:pt x="962" y="1629"/>
                  </a:lnTo>
                  <a:lnTo>
                    <a:pt x="962" y="1633"/>
                  </a:lnTo>
                  <a:lnTo>
                    <a:pt x="960" y="1638"/>
                  </a:lnTo>
                  <a:lnTo>
                    <a:pt x="958" y="1642"/>
                  </a:lnTo>
                  <a:lnTo>
                    <a:pt x="954" y="1647"/>
                  </a:lnTo>
                  <a:lnTo>
                    <a:pt x="951" y="1653"/>
                  </a:lnTo>
                  <a:lnTo>
                    <a:pt x="942" y="1649"/>
                  </a:lnTo>
                  <a:lnTo>
                    <a:pt x="934" y="1646"/>
                  </a:lnTo>
                  <a:lnTo>
                    <a:pt x="924" y="1642"/>
                  </a:lnTo>
                  <a:lnTo>
                    <a:pt x="914" y="1639"/>
                  </a:lnTo>
                  <a:lnTo>
                    <a:pt x="905" y="1634"/>
                  </a:lnTo>
                  <a:lnTo>
                    <a:pt x="895" y="1631"/>
                  </a:lnTo>
                  <a:lnTo>
                    <a:pt x="884" y="1628"/>
                  </a:lnTo>
                  <a:lnTo>
                    <a:pt x="875" y="1625"/>
                  </a:lnTo>
                  <a:lnTo>
                    <a:pt x="865" y="1622"/>
                  </a:lnTo>
                  <a:lnTo>
                    <a:pt x="854" y="1619"/>
                  </a:lnTo>
                  <a:lnTo>
                    <a:pt x="845" y="1618"/>
                  </a:lnTo>
                  <a:lnTo>
                    <a:pt x="835" y="1617"/>
                  </a:lnTo>
                  <a:lnTo>
                    <a:pt x="826" y="1618"/>
                  </a:lnTo>
                  <a:lnTo>
                    <a:pt x="818" y="1619"/>
                  </a:lnTo>
                  <a:lnTo>
                    <a:pt x="809" y="1621"/>
                  </a:lnTo>
                  <a:lnTo>
                    <a:pt x="803" y="1625"/>
                  </a:lnTo>
                  <a:lnTo>
                    <a:pt x="796" y="1632"/>
                  </a:lnTo>
                  <a:lnTo>
                    <a:pt x="789" y="1638"/>
                  </a:lnTo>
                  <a:lnTo>
                    <a:pt x="782" y="1644"/>
                  </a:lnTo>
                  <a:lnTo>
                    <a:pt x="774" y="1648"/>
                  </a:lnTo>
                  <a:lnTo>
                    <a:pt x="766" y="1652"/>
                  </a:lnTo>
                  <a:lnTo>
                    <a:pt x="758" y="1655"/>
                  </a:lnTo>
                  <a:lnTo>
                    <a:pt x="750" y="1657"/>
                  </a:lnTo>
                  <a:lnTo>
                    <a:pt x="742" y="1660"/>
                  </a:lnTo>
                  <a:lnTo>
                    <a:pt x="734" y="1662"/>
                  </a:lnTo>
                  <a:lnTo>
                    <a:pt x="726" y="1665"/>
                  </a:lnTo>
                  <a:lnTo>
                    <a:pt x="719" y="1668"/>
                  </a:lnTo>
                  <a:lnTo>
                    <a:pt x="712" y="1672"/>
                  </a:lnTo>
                  <a:lnTo>
                    <a:pt x="705" y="1677"/>
                  </a:lnTo>
                  <a:lnTo>
                    <a:pt x="699" y="1682"/>
                  </a:lnTo>
                  <a:lnTo>
                    <a:pt x="695" y="1688"/>
                  </a:lnTo>
                  <a:lnTo>
                    <a:pt x="691" y="1696"/>
                  </a:lnTo>
                  <a:lnTo>
                    <a:pt x="688" y="1698"/>
                  </a:lnTo>
                  <a:lnTo>
                    <a:pt x="684" y="1699"/>
                  </a:lnTo>
                  <a:lnTo>
                    <a:pt x="681" y="1700"/>
                  </a:lnTo>
                  <a:lnTo>
                    <a:pt x="677" y="1702"/>
                  </a:lnTo>
                  <a:lnTo>
                    <a:pt x="674" y="1703"/>
                  </a:lnTo>
                  <a:lnTo>
                    <a:pt x="672" y="1706"/>
                  </a:lnTo>
                  <a:lnTo>
                    <a:pt x="668" y="1708"/>
                  </a:lnTo>
                  <a:lnTo>
                    <a:pt x="666" y="1710"/>
                  </a:lnTo>
                  <a:lnTo>
                    <a:pt x="662" y="1711"/>
                  </a:lnTo>
                  <a:lnTo>
                    <a:pt x="660" y="1714"/>
                  </a:lnTo>
                  <a:lnTo>
                    <a:pt x="657" y="1716"/>
                  </a:lnTo>
                  <a:lnTo>
                    <a:pt x="654" y="1717"/>
                  </a:lnTo>
                  <a:lnTo>
                    <a:pt x="651" y="1719"/>
                  </a:lnTo>
                  <a:lnTo>
                    <a:pt x="649" y="1721"/>
                  </a:lnTo>
                  <a:lnTo>
                    <a:pt x="645" y="1722"/>
                  </a:lnTo>
                  <a:lnTo>
                    <a:pt x="643" y="1724"/>
                  </a:lnTo>
                  <a:lnTo>
                    <a:pt x="634" y="1715"/>
                  </a:lnTo>
                  <a:lnTo>
                    <a:pt x="624" y="1706"/>
                  </a:lnTo>
                  <a:lnTo>
                    <a:pt x="616" y="1695"/>
                  </a:lnTo>
                  <a:lnTo>
                    <a:pt x="608" y="1686"/>
                  </a:lnTo>
                  <a:lnTo>
                    <a:pt x="600" y="1676"/>
                  </a:lnTo>
                  <a:lnTo>
                    <a:pt x="592" y="1665"/>
                  </a:lnTo>
                  <a:lnTo>
                    <a:pt x="584" y="1655"/>
                  </a:lnTo>
                  <a:lnTo>
                    <a:pt x="577" y="1645"/>
                  </a:lnTo>
                  <a:lnTo>
                    <a:pt x="570" y="1633"/>
                  </a:lnTo>
                  <a:lnTo>
                    <a:pt x="565" y="1622"/>
                  </a:lnTo>
                  <a:lnTo>
                    <a:pt x="558" y="1611"/>
                  </a:lnTo>
                  <a:lnTo>
                    <a:pt x="553" y="1600"/>
                  </a:lnTo>
                  <a:lnTo>
                    <a:pt x="547" y="1588"/>
                  </a:lnTo>
                  <a:lnTo>
                    <a:pt x="544" y="1576"/>
                  </a:lnTo>
                  <a:lnTo>
                    <a:pt x="539" y="1564"/>
                  </a:lnTo>
                  <a:lnTo>
                    <a:pt x="537" y="1553"/>
                  </a:lnTo>
                  <a:lnTo>
                    <a:pt x="539" y="1546"/>
                  </a:lnTo>
                  <a:lnTo>
                    <a:pt x="542" y="1540"/>
                  </a:lnTo>
                  <a:lnTo>
                    <a:pt x="544" y="1534"/>
                  </a:lnTo>
                  <a:lnTo>
                    <a:pt x="545" y="1528"/>
                  </a:lnTo>
                  <a:lnTo>
                    <a:pt x="547" y="1521"/>
                  </a:lnTo>
                  <a:lnTo>
                    <a:pt x="550" y="1515"/>
                  </a:lnTo>
                  <a:lnTo>
                    <a:pt x="551" y="1508"/>
                  </a:lnTo>
                  <a:lnTo>
                    <a:pt x="553" y="1501"/>
                  </a:lnTo>
                  <a:lnTo>
                    <a:pt x="554" y="1494"/>
                  </a:lnTo>
                  <a:lnTo>
                    <a:pt x="555" y="1489"/>
                  </a:lnTo>
                  <a:lnTo>
                    <a:pt x="557" y="1482"/>
                  </a:lnTo>
                  <a:lnTo>
                    <a:pt x="558" y="1475"/>
                  </a:lnTo>
                  <a:lnTo>
                    <a:pt x="558" y="1469"/>
                  </a:lnTo>
                  <a:lnTo>
                    <a:pt x="559" y="1463"/>
                  </a:lnTo>
                  <a:lnTo>
                    <a:pt x="559" y="1456"/>
                  </a:lnTo>
                  <a:lnTo>
                    <a:pt x="559" y="1452"/>
                  </a:lnTo>
                  <a:lnTo>
                    <a:pt x="552" y="1452"/>
                  </a:lnTo>
                  <a:lnTo>
                    <a:pt x="535" y="1453"/>
                  </a:lnTo>
                  <a:lnTo>
                    <a:pt x="507" y="1455"/>
                  </a:lnTo>
                  <a:lnTo>
                    <a:pt x="473" y="1457"/>
                  </a:lnTo>
                  <a:lnTo>
                    <a:pt x="431" y="1461"/>
                  </a:lnTo>
                  <a:lnTo>
                    <a:pt x="384" y="1464"/>
                  </a:lnTo>
                  <a:lnTo>
                    <a:pt x="335" y="1469"/>
                  </a:lnTo>
                  <a:lnTo>
                    <a:pt x="284" y="1472"/>
                  </a:lnTo>
                  <a:lnTo>
                    <a:pt x="232" y="1476"/>
                  </a:lnTo>
                  <a:lnTo>
                    <a:pt x="183" y="1480"/>
                  </a:lnTo>
                  <a:lnTo>
                    <a:pt x="136" y="1484"/>
                  </a:lnTo>
                  <a:lnTo>
                    <a:pt x="94" y="1487"/>
                  </a:lnTo>
                  <a:lnTo>
                    <a:pt x="60" y="1490"/>
                  </a:lnTo>
                  <a:lnTo>
                    <a:pt x="32" y="1492"/>
                  </a:lnTo>
                  <a:lnTo>
                    <a:pt x="15" y="1493"/>
                  </a:lnTo>
                  <a:lnTo>
                    <a:pt x="9" y="1494"/>
                  </a:lnTo>
                  <a:lnTo>
                    <a:pt x="6" y="1490"/>
                  </a:lnTo>
                  <a:lnTo>
                    <a:pt x="4" y="1486"/>
                  </a:lnTo>
                  <a:lnTo>
                    <a:pt x="1" y="1482"/>
                  </a:lnTo>
                  <a:lnTo>
                    <a:pt x="0" y="1477"/>
                  </a:lnTo>
                  <a:lnTo>
                    <a:pt x="0" y="1474"/>
                  </a:lnTo>
                  <a:lnTo>
                    <a:pt x="0" y="1469"/>
                  </a:lnTo>
                  <a:lnTo>
                    <a:pt x="0" y="1464"/>
                  </a:lnTo>
                  <a:lnTo>
                    <a:pt x="1" y="1460"/>
                  </a:lnTo>
                  <a:lnTo>
                    <a:pt x="2" y="1455"/>
                  </a:lnTo>
                  <a:lnTo>
                    <a:pt x="5" y="1451"/>
                  </a:lnTo>
                  <a:lnTo>
                    <a:pt x="6" y="1446"/>
                  </a:lnTo>
                  <a:lnTo>
                    <a:pt x="8" y="1441"/>
                  </a:lnTo>
                  <a:lnTo>
                    <a:pt x="10" y="1437"/>
                  </a:lnTo>
                  <a:lnTo>
                    <a:pt x="13" y="1431"/>
                  </a:lnTo>
                  <a:lnTo>
                    <a:pt x="15" y="1426"/>
                  </a:lnTo>
                  <a:lnTo>
                    <a:pt x="17" y="1422"/>
                  </a:lnTo>
                  <a:lnTo>
                    <a:pt x="25" y="1416"/>
                  </a:lnTo>
                  <a:lnTo>
                    <a:pt x="31" y="1410"/>
                  </a:lnTo>
                  <a:lnTo>
                    <a:pt x="33" y="1403"/>
                  </a:lnTo>
                  <a:lnTo>
                    <a:pt x="36" y="1398"/>
                  </a:lnTo>
                  <a:lnTo>
                    <a:pt x="36" y="1390"/>
                  </a:lnTo>
                  <a:lnTo>
                    <a:pt x="35" y="1383"/>
                  </a:lnTo>
                  <a:lnTo>
                    <a:pt x="32" y="1375"/>
                  </a:lnTo>
                  <a:lnTo>
                    <a:pt x="30" y="1367"/>
                  </a:lnTo>
                  <a:lnTo>
                    <a:pt x="29" y="1359"/>
                  </a:lnTo>
                  <a:lnTo>
                    <a:pt x="27" y="1350"/>
                  </a:lnTo>
                  <a:lnTo>
                    <a:pt x="27" y="1341"/>
                  </a:lnTo>
                  <a:lnTo>
                    <a:pt x="27" y="1333"/>
                  </a:lnTo>
                  <a:lnTo>
                    <a:pt x="29" y="1327"/>
                  </a:lnTo>
                  <a:lnTo>
                    <a:pt x="33" y="1318"/>
                  </a:lnTo>
                  <a:lnTo>
                    <a:pt x="40" y="1312"/>
                  </a:lnTo>
                  <a:lnTo>
                    <a:pt x="51" y="1306"/>
                  </a:lnTo>
                  <a:lnTo>
                    <a:pt x="50" y="1296"/>
                  </a:lnTo>
                  <a:lnTo>
                    <a:pt x="51" y="1285"/>
                  </a:lnTo>
                  <a:lnTo>
                    <a:pt x="53" y="1275"/>
                  </a:lnTo>
                  <a:lnTo>
                    <a:pt x="56" y="1264"/>
                  </a:lnTo>
                  <a:lnTo>
                    <a:pt x="60" y="1254"/>
                  </a:lnTo>
                  <a:lnTo>
                    <a:pt x="64" y="1244"/>
                  </a:lnTo>
                  <a:lnTo>
                    <a:pt x="70" y="1233"/>
                  </a:lnTo>
                  <a:lnTo>
                    <a:pt x="76" y="1223"/>
                  </a:lnTo>
                  <a:lnTo>
                    <a:pt x="83" y="1213"/>
                  </a:lnTo>
                  <a:lnTo>
                    <a:pt x="89" y="1202"/>
                  </a:lnTo>
                  <a:lnTo>
                    <a:pt x="94" y="1192"/>
                  </a:lnTo>
                  <a:lnTo>
                    <a:pt x="100" y="1182"/>
                  </a:lnTo>
                  <a:lnTo>
                    <a:pt x="106" y="1173"/>
                  </a:lnTo>
                  <a:lnTo>
                    <a:pt x="110" y="1163"/>
                  </a:lnTo>
                  <a:lnTo>
                    <a:pt x="115" y="1153"/>
                  </a:lnTo>
                  <a:lnTo>
                    <a:pt x="119" y="1145"/>
                  </a:lnTo>
                  <a:lnTo>
                    <a:pt x="123" y="1138"/>
                  </a:lnTo>
                  <a:lnTo>
                    <a:pt x="127" y="1130"/>
                  </a:lnTo>
                  <a:lnTo>
                    <a:pt x="128" y="1123"/>
                  </a:lnTo>
                  <a:lnTo>
                    <a:pt x="127" y="1115"/>
                  </a:lnTo>
                  <a:lnTo>
                    <a:pt x="124" y="1107"/>
                  </a:lnTo>
                  <a:lnTo>
                    <a:pt x="122" y="1099"/>
                  </a:lnTo>
                  <a:lnTo>
                    <a:pt x="119" y="1092"/>
                  </a:lnTo>
                  <a:lnTo>
                    <a:pt x="116" y="1085"/>
                  </a:lnTo>
                  <a:lnTo>
                    <a:pt x="114" y="1078"/>
                  </a:lnTo>
                  <a:lnTo>
                    <a:pt x="113" y="1074"/>
                  </a:lnTo>
                  <a:lnTo>
                    <a:pt x="113" y="1068"/>
                  </a:lnTo>
                  <a:lnTo>
                    <a:pt x="115" y="1065"/>
                  </a:lnTo>
                  <a:lnTo>
                    <a:pt x="120" y="1062"/>
                  </a:lnTo>
                  <a:lnTo>
                    <a:pt x="127" y="1061"/>
                  </a:lnTo>
                  <a:lnTo>
                    <a:pt x="138" y="1062"/>
                  </a:lnTo>
                  <a:lnTo>
                    <a:pt x="153" y="1065"/>
                  </a:lnTo>
                  <a:lnTo>
                    <a:pt x="151" y="1058"/>
                  </a:lnTo>
                  <a:lnTo>
                    <a:pt x="151" y="1052"/>
                  </a:lnTo>
                  <a:lnTo>
                    <a:pt x="150" y="1047"/>
                  </a:lnTo>
                  <a:lnTo>
                    <a:pt x="151" y="1042"/>
                  </a:lnTo>
                  <a:lnTo>
                    <a:pt x="151" y="1036"/>
                  </a:lnTo>
                  <a:lnTo>
                    <a:pt x="152" y="1031"/>
                  </a:lnTo>
                  <a:lnTo>
                    <a:pt x="152" y="1027"/>
                  </a:lnTo>
                  <a:lnTo>
                    <a:pt x="152" y="1022"/>
                  </a:lnTo>
                  <a:lnTo>
                    <a:pt x="152" y="1017"/>
                  </a:lnTo>
                  <a:lnTo>
                    <a:pt x="151" y="1014"/>
                  </a:lnTo>
                  <a:lnTo>
                    <a:pt x="150" y="1011"/>
                  </a:lnTo>
                  <a:lnTo>
                    <a:pt x="147" y="1007"/>
                  </a:lnTo>
                  <a:lnTo>
                    <a:pt x="144" y="1004"/>
                  </a:lnTo>
                  <a:lnTo>
                    <a:pt x="138" y="1000"/>
                  </a:lnTo>
                  <a:lnTo>
                    <a:pt x="132" y="998"/>
                  </a:lnTo>
                  <a:lnTo>
                    <a:pt x="124" y="996"/>
                  </a:lnTo>
                  <a:lnTo>
                    <a:pt x="122" y="988"/>
                  </a:lnTo>
                  <a:lnTo>
                    <a:pt x="120" y="981"/>
                  </a:lnTo>
                  <a:lnTo>
                    <a:pt x="117" y="975"/>
                  </a:lnTo>
                  <a:lnTo>
                    <a:pt x="114" y="969"/>
                  </a:lnTo>
                  <a:lnTo>
                    <a:pt x="110" y="963"/>
                  </a:lnTo>
                  <a:lnTo>
                    <a:pt x="107" y="959"/>
                  </a:lnTo>
                  <a:lnTo>
                    <a:pt x="104" y="953"/>
                  </a:lnTo>
                  <a:lnTo>
                    <a:pt x="100" y="949"/>
                  </a:lnTo>
                  <a:lnTo>
                    <a:pt x="97" y="944"/>
                  </a:lnTo>
                  <a:lnTo>
                    <a:pt x="93" y="939"/>
                  </a:lnTo>
                  <a:lnTo>
                    <a:pt x="90" y="934"/>
                  </a:lnTo>
                  <a:lnTo>
                    <a:pt x="87" y="928"/>
                  </a:lnTo>
                  <a:lnTo>
                    <a:pt x="84" y="922"/>
                  </a:lnTo>
                  <a:lnTo>
                    <a:pt x="82" y="915"/>
                  </a:lnTo>
                  <a:lnTo>
                    <a:pt x="78" y="908"/>
                  </a:lnTo>
                  <a:lnTo>
                    <a:pt x="77" y="901"/>
                  </a:lnTo>
                  <a:lnTo>
                    <a:pt x="77" y="900"/>
                  </a:lnTo>
                  <a:lnTo>
                    <a:pt x="77" y="899"/>
                  </a:lnTo>
                  <a:lnTo>
                    <a:pt x="77" y="898"/>
                  </a:lnTo>
                  <a:lnTo>
                    <a:pt x="77" y="896"/>
                  </a:lnTo>
                  <a:lnTo>
                    <a:pt x="77" y="893"/>
                  </a:lnTo>
                  <a:lnTo>
                    <a:pt x="77" y="891"/>
                  </a:lnTo>
                  <a:lnTo>
                    <a:pt x="78" y="888"/>
                  </a:lnTo>
                  <a:lnTo>
                    <a:pt x="78" y="885"/>
                  </a:lnTo>
                  <a:lnTo>
                    <a:pt x="78" y="882"/>
                  </a:lnTo>
                  <a:lnTo>
                    <a:pt x="79" y="878"/>
                  </a:lnTo>
                  <a:lnTo>
                    <a:pt x="79" y="876"/>
                  </a:lnTo>
                  <a:lnTo>
                    <a:pt x="79" y="874"/>
                  </a:lnTo>
                  <a:lnTo>
                    <a:pt x="79" y="872"/>
                  </a:lnTo>
                  <a:lnTo>
                    <a:pt x="79" y="870"/>
                  </a:lnTo>
                  <a:lnTo>
                    <a:pt x="79" y="869"/>
                  </a:lnTo>
                  <a:lnTo>
                    <a:pt x="81" y="869"/>
                  </a:lnTo>
                  <a:lnTo>
                    <a:pt x="81" y="862"/>
                  </a:lnTo>
                  <a:lnTo>
                    <a:pt x="79" y="858"/>
                  </a:lnTo>
                  <a:lnTo>
                    <a:pt x="78" y="853"/>
                  </a:lnTo>
                  <a:lnTo>
                    <a:pt x="76" y="849"/>
                  </a:lnTo>
                  <a:lnTo>
                    <a:pt x="74" y="845"/>
                  </a:lnTo>
                  <a:lnTo>
                    <a:pt x="71" y="842"/>
                  </a:lnTo>
                  <a:lnTo>
                    <a:pt x="68" y="838"/>
                  </a:lnTo>
                  <a:lnTo>
                    <a:pt x="64" y="835"/>
                  </a:lnTo>
                  <a:lnTo>
                    <a:pt x="61" y="831"/>
                  </a:lnTo>
                  <a:lnTo>
                    <a:pt x="59" y="829"/>
                  </a:lnTo>
                  <a:lnTo>
                    <a:pt x="55" y="826"/>
                  </a:lnTo>
                  <a:lnTo>
                    <a:pt x="52" y="821"/>
                  </a:lnTo>
                  <a:lnTo>
                    <a:pt x="50" y="818"/>
                  </a:lnTo>
                  <a:lnTo>
                    <a:pt x="47" y="813"/>
                  </a:lnTo>
                  <a:lnTo>
                    <a:pt x="46" y="807"/>
                  </a:lnTo>
                  <a:lnTo>
                    <a:pt x="45" y="803"/>
                  </a:lnTo>
                  <a:lnTo>
                    <a:pt x="47" y="800"/>
                  </a:lnTo>
                  <a:lnTo>
                    <a:pt x="50" y="797"/>
                  </a:lnTo>
                  <a:lnTo>
                    <a:pt x="52" y="793"/>
                  </a:lnTo>
                  <a:lnTo>
                    <a:pt x="53" y="789"/>
                  </a:lnTo>
                  <a:lnTo>
                    <a:pt x="55" y="783"/>
                  </a:lnTo>
                  <a:lnTo>
                    <a:pt x="56" y="779"/>
                  </a:lnTo>
                  <a:lnTo>
                    <a:pt x="58" y="772"/>
                  </a:lnTo>
                  <a:lnTo>
                    <a:pt x="59" y="766"/>
                  </a:lnTo>
                  <a:lnTo>
                    <a:pt x="61" y="760"/>
                  </a:lnTo>
                  <a:lnTo>
                    <a:pt x="62" y="753"/>
                  </a:lnTo>
                  <a:lnTo>
                    <a:pt x="64" y="748"/>
                  </a:lnTo>
                  <a:lnTo>
                    <a:pt x="67" y="741"/>
                  </a:lnTo>
                  <a:lnTo>
                    <a:pt x="69" y="735"/>
                  </a:lnTo>
                  <a:lnTo>
                    <a:pt x="74" y="730"/>
                  </a:lnTo>
                  <a:lnTo>
                    <a:pt x="77" y="725"/>
                  </a:lnTo>
                  <a:lnTo>
                    <a:pt x="83" y="721"/>
                  </a:lnTo>
                  <a:lnTo>
                    <a:pt x="79" y="712"/>
                  </a:lnTo>
                  <a:lnTo>
                    <a:pt x="76" y="704"/>
                  </a:lnTo>
                  <a:lnTo>
                    <a:pt x="74" y="695"/>
                  </a:lnTo>
                  <a:lnTo>
                    <a:pt x="70" y="687"/>
                  </a:lnTo>
                  <a:lnTo>
                    <a:pt x="68" y="677"/>
                  </a:lnTo>
                  <a:lnTo>
                    <a:pt x="64" y="669"/>
                  </a:lnTo>
                  <a:lnTo>
                    <a:pt x="61" y="661"/>
                  </a:lnTo>
                  <a:lnTo>
                    <a:pt x="59" y="653"/>
                  </a:lnTo>
                  <a:lnTo>
                    <a:pt x="55" y="645"/>
                  </a:lnTo>
                  <a:lnTo>
                    <a:pt x="53" y="637"/>
                  </a:lnTo>
                  <a:lnTo>
                    <a:pt x="51" y="629"/>
                  </a:lnTo>
                  <a:lnTo>
                    <a:pt x="47" y="622"/>
                  </a:lnTo>
                  <a:lnTo>
                    <a:pt x="45" y="614"/>
                  </a:lnTo>
                  <a:lnTo>
                    <a:pt x="44" y="607"/>
                  </a:lnTo>
                  <a:lnTo>
                    <a:pt x="41" y="600"/>
                  </a:lnTo>
                  <a:lnTo>
                    <a:pt x="40" y="594"/>
                  </a:lnTo>
                  <a:lnTo>
                    <a:pt x="41" y="594"/>
                  </a:lnTo>
                  <a:lnTo>
                    <a:pt x="43" y="594"/>
                  </a:lnTo>
                  <a:lnTo>
                    <a:pt x="44" y="594"/>
                  </a:lnTo>
                  <a:lnTo>
                    <a:pt x="45" y="594"/>
                  </a:lnTo>
                  <a:lnTo>
                    <a:pt x="46" y="594"/>
                  </a:lnTo>
                  <a:lnTo>
                    <a:pt x="47" y="594"/>
                  </a:lnTo>
                  <a:lnTo>
                    <a:pt x="48" y="594"/>
                  </a:lnTo>
                  <a:lnTo>
                    <a:pt x="50" y="588"/>
                  </a:lnTo>
                  <a:lnTo>
                    <a:pt x="51" y="583"/>
                  </a:lnTo>
                  <a:lnTo>
                    <a:pt x="52" y="579"/>
                  </a:lnTo>
                  <a:lnTo>
                    <a:pt x="53" y="574"/>
                  </a:lnTo>
                  <a:lnTo>
                    <a:pt x="54" y="568"/>
                  </a:lnTo>
                  <a:lnTo>
                    <a:pt x="55" y="564"/>
                  </a:lnTo>
                  <a:lnTo>
                    <a:pt x="55" y="559"/>
                  </a:lnTo>
                  <a:lnTo>
                    <a:pt x="56" y="554"/>
                  </a:lnTo>
                  <a:lnTo>
                    <a:pt x="58" y="550"/>
                  </a:lnTo>
                  <a:lnTo>
                    <a:pt x="59" y="546"/>
                  </a:lnTo>
                  <a:lnTo>
                    <a:pt x="61" y="542"/>
                  </a:lnTo>
                  <a:lnTo>
                    <a:pt x="62" y="537"/>
                  </a:lnTo>
                  <a:lnTo>
                    <a:pt x="64" y="534"/>
                  </a:lnTo>
                  <a:lnTo>
                    <a:pt x="67" y="529"/>
                  </a:lnTo>
                  <a:lnTo>
                    <a:pt x="70" y="526"/>
                  </a:lnTo>
                  <a:lnTo>
                    <a:pt x="75" y="522"/>
                  </a:lnTo>
                  <a:lnTo>
                    <a:pt x="70" y="511"/>
                  </a:lnTo>
                  <a:lnTo>
                    <a:pt x="68" y="501"/>
                  </a:lnTo>
                  <a:lnTo>
                    <a:pt x="68" y="491"/>
                  </a:lnTo>
                  <a:lnTo>
                    <a:pt x="68" y="481"/>
                  </a:lnTo>
                  <a:lnTo>
                    <a:pt x="69" y="472"/>
                  </a:lnTo>
                  <a:lnTo>
                    <a:pt x="71" y="463"/>
                  </a:lnTo>
                  <a:lnTo>
                    <a:pt x="75" y="453"/>
                  </a:lnTo>
                  <a:lnTo>
                    <a:pt x="78" y="444"/>
                  </a:lnTo>
                  <a:lnTo>
                    <a:pt x="82" y="435"/>
                  </a:lnTo>
                  <a:lnTo>
                    <a:pt x="85" y="425"/>
                  </a:lnTo>
                  <a:lnTo>
                    <a:pt x="89" y="415"/>
                  </a:lnTo>
                  <a:lnTo>
                    <a:pt x="92" y="405"/>
                  </a:lnTo>
                  <a:lnTo>
                    <a:pt x="94" y="395"/>
                  </a:lnTo>
                  <a:lnTo>
                    <a:pt x="96" y="384"/>
                  </a:lnTo>
                  <a:lnTo>
                    <a:pt x="97" y="374"/>
                  </a:lnTo>
                  <a:lnTo>
                    <a:pt x="97" y="363"/>
                  </a:lnTo>
                  <a:lnTo>
                    <a:pt x="105" y="363"/>
                  </a:lnTo>
                  <a:lnTo>
                    <a:pt x="113" y="360"/>
                  </a:lnTo>
                  <a:lnTo>
                    <a:pt x="120" y="357"/>
                  </a:lnTo>
                  <a:lnTo>
                    <a:pt x="125" y="351"/>
                  </a:lnTo>
                  <a:lnTo>
                    <a:pt x="130" y="345"/>
                  </a:lnTo>
                  <a:lnTo>
                    <a:pt x="135" y="337"/>
                  </a:lnTo>
                  <a:lnTo>
                    <a:pt x="139" y="329"/>
                  </a:lnTo>
                  <a:lnTo>
                    <a:pt x="143" y="320"/>
                  </a:lnTo>
                  <a:lnTo>
                    <a:pt x="146" y="311"/>
                  </a:lnTo>
                  <a:lnTo>
                    <a:pt x="151" y="303"/>
                  </a:lnTo>
                  <a:lnTo>
                    <a:pt x="155" y="295"/>
                  </a:lnTo>
                  <a:lnTo>
                    <a:pt x="160" y="288"/>
                  </a:lnTo>
                  <a:lnTo>
                    <a:pt x="164" y="281"/>
                  </a:lnTo>
                  <a:lnTo>
                    <a:pt x="170" y="276"/>
                  </a:lnTo>
                  <a:lnTo>
                    <a:pt x="178" y="273"/>
                  </a:lnTo>
                  <a:lnTo>
                    <a:pt x="186" y="273"/>
                  </a:lnTo>
                  <a:lnTo>
                    <a:pt x="187" y="267"/>
                  </a:lnTo>
                  <a:lnTo>
                    <a:pt x="189" y="263"/>
                  </a:lnTo>
                  <a:lnTo>
                    <a:pt x="191" y="258"/>
                  </a:lnTo>
                  <a:lnTo>
                    <a:pt x="193" y="253"/>
                  </a:lnTo>
                  <a:lnTo>
                    <a:pt x="194" y="249"/>
                  </a:lnTo>
                  <a:lnTo>
                    <a:pt x="197" y="245"/>
                  </a:lnTo>
                  <a:lnTo>
                    <a:pt x="199" y="242"/>
                  </a:lnTo>
                  <a:lnTo>
                    <a:pt x="200" y="239"/>
                  </a:lnTo>
                  <a:lnTo>
                    <a:pt x="202" y="235"/>
                  </a:lnTo>
                  <a:lnTo>
                    <a:pt x="204" y="232"/>
                  </a:lnTo>
                  <a:lnTo>
                    <a:pt x="204" y="228"/>
                  </a:lnTo>
                  <a:lnTo>
                    <a:pt x="204" y="225"/>
                  </a:lnTo>
                  <a:lnTo>
                    <a:pt x="204" y="221"/>
                  </a:lnTo>
                  <a:lnTo>
                    <a:pt x="202" y="218"/>
                  </a:lnTo>
                  <a:lnTo>
                    <a:pt x="200" y="213"/>
                  </a:lnTo>
                  <a:lnTo>
                    <a:pt x="198" y="210"/>
                  </a:lnTo>
                  <a:lnTo>
                    <a:pt x="204" y="206"/>
                  </a:lnTo>
                  <a:lnTo>
                    <a:pt x="208" y="203"/>
                  </a:lnTo>
                  <a:lnTo>
                    <a:pt x="213" y="198"/>
                  </a:lnTo>
                  <a:lnTo>
                    <a:pt x="215" y="195"/>
                  </a:lnTo>
                  <a:lnTo>
                    <a:pt x="217" y="190"/>
                  </a:lnTo>
                  <a:lnTo>
                    <a:pt x="220" y="185"/>
                  </a:lnTo>
                  <a:lnTo>
                    <a:pt x="221" y="180"/>
                  </a:lnTo>
                  <a:lnTo>
                    <a:pt x="222" y="174"/>
                  </a:lnTo>
                  <a:lnTo>
                    <a:pt x="222" y="170"/>
                  </a:lnTo>
                  <a:lnTo>
                    <a:pt x="223" y="164"/>
                  </a:lnTo>
                  <a:lnTo>
                    <a:pt x="223" y="158"/>
                  </a:lnTo>
                  <a:lnTo>
                    <a:pt x="223" y="152"/>
                  </a:lnTo>
                  <a:lnTo>
                    <a:pt x="224" y="147"/>
                  </a:lnTo>
                  <a:lnTo>
                    <a:pt x="225" y="141"/>
                  </a:lnTo>
                  <a:lnTo>
                    <a:pt x="227" y="136"/>
                  </a:lnTo>
                  <a:lnTo>
                    <a:pt x="229" y="132"/>
                  </a:lnTo>
                  <a:lnTo>
                    <a:pt x="229" y="131"/>
                  </a:lnTo>
                  <a:lnTo>
                    <a:pt x="230" y="131"/>
                  </a:lnTo>
                  <a:lnTo>
                    <a:pt x="231" y="131"/>
                  </a:lnTo>
                  <a:lnTo>
                    <a:pt x="233" y="129"/>
                  </a:lnTo>
                  <a:lnTo>
                    <a:pt x="236" y="129"/>
                  </a:lnTo>
                  <a:lnTo>
                    <a:pt x="237" y="128"/>
                  </a:lnTo>
                  <a:lnTo>
                    <a:pt x="239" y="128"/>
                  </a:lnTo>
                  <a:lnTo>
                    <a:pt x="242" y="127"/>
                  </a:lnTo>
                  <a:lnTo>
                    <a:pt x="243" y="126"/>
                  </a:lnTo>
                  <a:lnTo>
                    <a:pt x="245" y="126"/>
                  </a:lnTo>
                  <a:lnTo>
                    <a:pt x="247" y="125"/>
                  </a:lnTo>
                  <a:lnTo>
                    <a:pt x="248" y="125"/>
                  </a:lnTo>
                  <a:lnTo>
                    <a:pt x="250" y="125"/>
                  </a:lnTo>
                  <a:lnTo>
                    <a:pt x="251" y="125"/>
                  </a:lnTo>
                  <a:lnTo>
                    <a:pt x="256" y="121"/>
                  </a:lnTo>
                  <a:lnTo>
                    <a:pt x="261" y="119"/>
                  </a:lnTo>
                  <a:lnTo>
                    <a:pt x="266" y="116"/>
                  </a:lnTo>
                  <a:lnTo>
                    <a:pt x="268" y="112"/>
                  </a:lnTo>
                  <a:lnTo>
                    <a:pt x="269" y="109"/>
                  </a:lnTo>
                  <a:lnTo>
                    <a:pt x="270" y="105"/>
                  </a:lnTo>
                  <a:lnTo>
                    <a:pt x="270" y="102"/>
                  </a:lnTo>
                  <a:lnTo>
                    <a:pt x="270" y="98"/>
                  </a:lnTo>
                  <a:lnTo>
                    <a:pt x="269" y="95"/>
                  </a:lnTo>
                  <a:lnTo>
                    <a:pt x="268" y="92"/>
                  </a:lnTo>
                  <a:lnTo>
                    <a:pt x="267" y="88"/>
                  </a:lnTo>
                  <a:lnTo>
                    <a:pt x="266" y="85"/>
                  </a:lnTo>
                  <a:lnTo>
                    <a:pt x="265" y="82"/>
                  </a:lnTo>
                  <a:lnTo>
                    <a:pt x="265" y="80"/>
                  </a:lnTo>
                  <a:lnTo>
                    <a:pt x="265" y="79"/>
                  </a:lnTo>
                  <a:lnTo>
                    <a:pt x="266" y="78"/>
                  </a:lnTo>
                  <a:lnTo>
                    <a:pt x="301" y="73"/>
                  </a:lnTo>
                  <a:lnTo>
                    <a:pt x="339" y="69"/>
                  </a:lnTo>
                  <a:lnTo>
                    <a:pt x="377" y="64"/>
                  </a:lnTo>
                  <a:lnTo>
                    <a:pt x="416" y="59"/>
                  </a:lnTo>
                  <a:lnTo>
                    <a:pt x="455" y="55"/>
                  </a:lnTo>
                  <a:lnTo>
                    <a:pt x="494" y="49"/>
                  </a:lnTo>
                  <a:lnTo>
                    <a:pt x="534" y="44"/>
                  </a:lnTo>
                  <a:lnTo>
                    <a:pt x="574" y="39"/>
                  </a:lnTo>
                  <a:lnTo>
                    <a:pt x="612" y="34"/>
                  </a:lnTo>
                  <a:lnTo>
                    <a:pt x="651" y="28"/>
                  </a:lnTo>
                  <a:lnTo>
                    <a:pt x="689" y="24"/>
                  </a:lnTo>
                  <a:lnTo>
                    <a:pt x="726" y="18"/>
                  </a:lnTo>
                  <a:lnTo>
                    <a:pt x="762" y="13"/>
                  </a:lnTo>
                  <a:lnTo>
                    <a:pt x="798" y="9"/>
                  </a:lnTo>
                  <a:lnTo>
                    <a:pt x="831" y="4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8" name="Freeform 56"/>
            <p:cNvSpPr>
              <a:spLocks/>
            </p:cNvSpPr>
            <p:nvPr/>
          </p:nvSpPr>
          <p:spPr bwMode="auto">
            <a:xfrm>
              <a:off x="3120" y="2620"/>
              <a:ext cx="448" cy="429"/>
            </a:xfrm>
            <a:custGeom>
              <a:avLst/>
              <a:gdLst>
                <a:gd name="T0" fmla="*/ 46 w 1344"/>
                <a:gd name="T1" fmla="*/ 19 h 1286"/>
                <a:gd name="T2" fmla="*/ 46 w 1344"/>
                <a:gd name="T3" fmla="*/ 20 h 1286"/>
                <a:gd name="T4" fmla="*/ 45 w 1344"/>
                <a:gd name="T5" fmla="*/ 20 h 1286"/>
                <a:gd name="T6" fmla="*/ 45 w 1344"/>
                <a:gd name="T7" fmla="*/ 20 h 1286"/>
                <a:gd name="T8" fmla="*/ 44 w 1344"/>
                <a:gd name="T9" fmla="*/ 20 h 1286"/>
                <a:gd name="T10" fmla="*/ 44 w 1344"/>
                <a:gd name="T11" fmla="*/ 21 h 1286"/>
                <a:gd name="T12" fmla="*/ 44 w 1344"/>
                <a:gd name="T13" fmla="*/ 23 h 1286"/>
                <a:gd name="T14" fmla="*/ 43 w 1344"/>
                <a:gd name="T15" fmla="*/ 23 h 1286"/>
                <a:gd name="T16" fmla="*/ 43 w 1344"/>
                <a:gd name="T17" fmla="*/ 24 h 1286"/>
                <a:gd name="T18" fmla="*/ 43 w 1344"/>
                <a:gd name="T19" fmla="*/ 25 h 1286"/>
                <a:gd name="T20" fmla="*/ 42 w 1344"/>
                <a:gd name="T21" fmla="*/ 26 h 1286"/>
                <a:gd name="T22" fmla="*/ 41 w 1344"/>
                <a:gd name="T23" fmla="*/ 28 h 1286"/>
                <a:gd name="T24" fmla="*/ 40 w 1344"/>
                <a:gd name="T25" fmla="*/ 29 h 1286"/>
                <a:gd name="T26" fmla="*/ 39 w 1344"/>
                <a:gd name="T27" fmla="*/ 31 h 1286"/>
                <a:gd name="T28" fmla="*/ 38 w 1344"/>
                <a:gd name="T29" fmla="*/ 33 h 1286"/>
                <a:gd name="T30" fmla="*/ 38 w 1344"/>
                <a:gd name="T31" fmla="*/ 35 h 1286"/>
                <a:gd name="T32" fmla="*/ 38 w 1344"/>
                <a:gd name="T33" fmla="*/ 36 h 1286"/>
                <a:gd name="T34" fmla="*/ 38 w 1344"/>
                <a:gd name="T35" fmla="*/ 37 h 1286"/>
                <a:gd name="T36" fmla="*/ 37 w 1344"/>
                <a:gd name="T37" fmla="*/ 38 h 1286"/>
                <a:gd name="T38" fmla="*/ 37 w 1344"/>
                <a:gd name="T39" fmla="*/ 38 h 1286"/>
                <a:gd name="T40" fmla="*/ 38 w 1344"/>
                <a:gd name="T41" fmla="*/ 40 h 1286"/>
                <a:gd name="T42" fmla="*/ 38 w 1344"/>
                <a:gd name="T43" fmla="*/ 42 h 1286"/>
                <a:gd name="T44" fmla="*/ 38 w 1344"/>
                <a:gd name="T45" fmla="*/ 43 h 1286"/>
                <a:gd name="T46" fmla="*/ 38 w 1344"/>
                <a:gd name="T47" fmla="*/ 44 h 1286"/>
                <a:gd name="T48" fmla="*/ 37 w 1344"/>
                <a:gd name="T49" fmla="*/ 45 h 1286"/>
                <a:gd name="T50" fmla="*/ 26 w 1344"/>
                <a:gd name="T51" fmla="*/ 46 h 1286"/>
                <a:gd name="T52" fmla="*/ 15 w 1344"/>
                <a:gd name="T53" fmla="*/ 47 h 1286"/>
                <a:gd name="T54" fmla="*/ 8 w 1344"/>
                <a:gd name="T55" fmla="*/ 47 h 1286"/>
                <a:gd name="T56" fmla="*/ 8 w 1344"/>
                <a:gd name="T57" fmla="*/ 44 h 1286"/>
                <a:gd name="T58" fmla="*/ 8 w 1344"/>
                <a:gd name="T59" fmla="*/ 41 h 1286"/>
                <a:gd name="T60" fmla="*/ 7 w 1344"/>
                <a:gd name="T61" fmla="*/ 41 h 1286"/>
                <a:gd name="T62" fmla="*/ 5 w 1344"/>
                <a:gd name="T63" fmla="*/ 40 h 1286"/>
                <a:gd name="T64" fmla="*/ 3 w 1344"/>
                <a:gd name="T65" fmla="*/ 40 h 1286"/>
                <a:gd name="T66" fmla="*/ 2 w 1344"/>
                <a:gd name="T67" fmla="*/ 26 h 1286"/>
                <a:gd name="T68" fmla="*/ 1 w 1344"/>
                <a:gd name="T69" fmla="*/ 12 h 1286"/>
                <a:gd name="T70" fmla="*/ 5 w 1344"/>
                <a:gd name="T71" fmla="*/ 3 h 1286"/>
                <a:gd name="T72" fmla="*/ 22 w 1344"/>
                <a:gd name="T73" fmla="*/ 1 h 1286"/>
                <a:gd name="T74" fmla="*/ 38 w 1344"/>
                <a:gd name="T75" fmla="*/ 0 h 1286"/>
                <a:gd name="T76" fmla="*/ 45 w 1344"/>
                <a:gd name="T77" fmla="*/ 1 h 1286"/>
                <a:gd name="T78" fmla="*/ 44 w 1344"/>
                <a:gd name="T79" fmla="*/ 3 h 1286"/>
                <a:gd name="T80" fmla="*/ 43 w 1344"/>
                <a:gd name="T81" fmla="*/ 6 h 1286"/>
                <a:gd name="T82" fmla="*/ 45 w 1344"/>
                <a:gd name="T83" fmla="*/ 6 h 1286"/>
                <a:gd name="T84" fmla="*/ 49 w 1344"/>
                <a:gd name="T85" fmla="*/ 6 h 1286"/>
                <a:gd name="T86" fmla="*/ 50 w 1344"/>
                <a:gd name="T87" fmla="*/ 6 h 1286"/>
                <a:gd name="T88" fmla="*/ 49 w 1344"/>
                <a:gd name="T89" fmla="*/ 7 h 1286"/>
                <a:gd name="T90" fmla="*/ 49 w 1344"/>
                <a:gd name="T91" fmla="*/ 8 h 1286"/>
                <a:gd name="T92" fmla="*/ 48 w 1344"/>
                <a:gd name="T93" fmla="*/ 9 h 1286"/>
                <a:gd name="T94" fmla="*/ 47 w 1344"/>
                <a:gd name="T95" fmla="*/ 10 h 1286"/>
                <a:gd name="T96" fmla="*/ 46 w 1344"/>
                <a:gd name="T97" fmla="*/ 12 h 1286"/>
                <a:gd name="T98" fmla="*/ 45 w 1344"/>
                <a:gd name="T99" fmla="*/ 13 h 1286"/>
                <a:gd name="T100" fmla="*/ 46 w 1344"/>
                <a:gd name="T101" fmla="*/ 15 h 1286"/>
                <a:gd name="T102" fmla="*/ 46 w 1344"/>
                <a:gd name="T103" fmla="*/ 17 h 1286"/>
                <a:gd name="T104" fmla="*/ 45 w 1344"/>
                <a:gd name="T105" fmla="*/ 17 h 1286"/>
                <a:gd name="T106" fmla="*/ 45 w 1344"/>
                <a:gd name="T107" fmla="*/ 18 h 128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344"/>
                <a:gd name="T163" fmla="*/ 0 h 1286"/>
                <a:gd name="T164" fmla="*/ 1344 w 1344"/>
                <a:gd name="T165" fmla="*/ 1286 h 128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344" h="1286">
                  <a:moveTo>
                    <a:pt x="1230" y="499"/>
                  </a:moveTo>
                  <a:lnTo>
                    <a:pt x="1229" y="500"/>
                  </a:lnTo>
                  <a:lnTo>
                    <a:pt x="1229" y="501"/>
                  </a:lnTo>
                  <a:lnTo>
                    <a:pt x="1229" y="503"/>
                  </a:lnTo>
                  <a:lnTo>
                    <a:pt x="1229" y="506"/>
                  </a:lnTo>
                  <a:lnTo>
                    <a:pt x="1230" y="509"/>
                  </a:lnTo>
                  <a:lnTo>
                    <a:pt x="1231" y="513"/>
                  </a:lnTo>
                  <a:lnTo>
                    <a:pt x="1232" y="516"/>
                  </a:lnTo>
                  <a:lnTo>
                    <a:pt x="1233" y="519"/>
                  </a:lnTo>
                  <a:lnTo>
                    <a:pt x="1233" y="523"/>
                  </a:lnTo>
                  <a:lnTo>
                    <a:pt x="1233" y="526"/>
                  </a:lnTo>
                  <a:lnTo>
                    <a:pt x="1232" y="530"/>
                  </a:lnTo>
                  <a:lnTo>
                    <a:pt x="1231" y="533"/>
                  </a:lnTo>
                  <a:lnTo>
                    <a:pt x="1229" y="537"/>
                  </a:lnTo>
                  <a:lnTo>
                    <a:pt x="1224" y="540"/>
                  </a:lnTo>
                  <a:lnTo>
                    <a:pt x="1219" y="542"/>
                  </a:lnTo>
                  <a:lnTo>
                    <a:pt x="1214" y="546"/>
                  </a:lnTo>
                  <a:lnTo>
                    <a:pt x="1213" y="546"/>
                  </a:lnTo>
                  <a:lnTo>
                    <a:pt x="1211" y="546"/>
                  </a:lnTo>
                  <a:lnTo>
                    <a:pt x="1210" y="546"/>
                  </a:lnTo>
                  <a:lnTo>
                    <a:pt x="1208" y="547"/>
                  </a:lnTo>
                  <a:lnTo>
                    <a:pt x="1206" y="547"/>
                  </a:lnTo>
                  <a:lnTo>
                    <a:pt x="1205" y="548"/>
                  </a:lnTo>
                  <a:lnTo>
                    <a:pt x="1202" y="549"/>
                  </a:lnTo>
                  <a:lnTo>
                    <a:pt x="1200" y="549"/>
                  </a:lnTo>
                  <a:lnTo>
                    <a:pt x="1199" y="550"/>
                  </a:lnTo>
                  <a:lnTo>
                    <a:pt x="1196" y="550"/>
                  </a:lnTo>
                  <a:lnTo>
                    <a:pt x="1194" y="552"/>
                  </a:lnTo>
                  <a:lnTo>
                    <a:pt x="1193" y="552"/>
                  </a:lnTo>
                  <a:lnTo>
                    <a:pt x="1192" y="552"/>
                  </a:lnTo>
                  <a:lnTo>
                    <a:pt x="1192" y="553"/>
                  </a:lnTo>
                  <a:lnTo>
                    <a:pt x="1190" y="557"/>
                  </a:lnTo>
                  <a:lnTo>
                    <a:pt x="1188" y="562"/>
                  </a:lnTo>
                  <a:lnTo>
                    <a:pt x="1187" y="568"/>
                  </a:lnTo>
                  <a:lnTo>
                    <a:pt x="1186" y="573"/>
                  </a:lnTo>
                  <a:lnTo>
                    <a:pt x="1186" y="579"/>
                  </a:lnTo>
                  <a:lnTo>
                    <a:pt x="1186" y="585"/>
                  </a:lnTo>
                  <a:lnTo>
                    <a:pt x="1185" y="591"/>
                  </a:lnTo>
                  <a:lnTo>
                    <a:pt x="1185" y="595"/>
                  </a:lnTo>
                  <a:lnTo>
                    <a:pt x="1184" y="601"/>
                  </a:lnTo>
                  <a:lnTo>
                    <a:pt x="1183" y="606"/>
                  </a:lnTo>
                  <a:lnTo>
                    <a:pt x="1180" y="611"/>
                  </a:lnTo>
                  <a:lnTo>
                    <a:pt x="1178" y="616"/>
                  </a:lnTo>
                  <a:lnTo>
                    <a:pt x="1176" y="619"/>
                  </a:lnTo>
                  <a:lnTo>
                    <a:pt x="1171" y="624"/>
                  </a:lnTo>
                  <a:lnTo>
                    <a:pt x="1167" y="627"/>
                  </a:lnTo>
                  <a:lnTo>
                    <a:pt x="1161" y="631"/>
                  </a:lnTo>
                  <a:lnTo>
                    <a:pt x="1163" y="634"/>
                  </a:lnTo>
                  <a:lnTo>
                    <a:pt x="1165" y="639"/>
                  </a:lnTo>
                  <a:lnTo>
                    <a:pt x="1167" y="642"/>
                  </a:lnTo>
                  <a:lnTo>
                    <a:pt x="1167" y="646"/>
                  </a:lnTo>
                  <a:lnTo>
                    <a:pt x="1167" y="649"/>
                  </a:lnTo>
                  <a:lnTo>
                    <a:pt x="1167" y="653"/>
                  </a:lnTo>
                  <a:lnTo>
                    <a:pt x="1165" y="656"/>
                  </a:lnTo>
                  <a:lnTo>
                    <a:pt x="1163" y="660"/>
                  </a:lnTo>
                  <a:lnTo>
                    <a:pt x="1162" y="663"/>
                  </a:lnTo>
                  <a:lnTo>
                    <a:pt x="1160" y="666"/>
                  </a:lnTo>
                  <a:lnTo>
                    <a:pt x="1157" y="670"/>
                  </a:lnTo>
                  <a:lnTo>
                    <a:pt x="1156" y="674"/>
                  </a:lnTo>
                  <a:lnTo>
                    <a:pt x="1154" y="679"/>
                  </a:lnTo>
                  <a:lnTo>
                    <a:pt x="1152" y="684"/>
                  </a:lnTo>
                  <a:lnTo>
                    <a:pt x="1150" y="688"/>
                  </a:lnTo>
                  <a:lnTo>
                    <a:pt x="1149" y="694"/>
                  </a:lnTo>
                  <a:lnTo>
                    <a:pt x="1141" y="694"/>
                  </a:lnTo>
                  <a:lnTo>
                    <a:pt x="1134" y="697"/>
                  </a:lnTo>
                  <a:lnTo>
                    <a:pt x="1129" y="702"/>
                  </a:lnTo>
                  <a:lnTo>
                    <a:pt x="1123" y="708"/>
                  </a:lnTo>
                  <a:lnTo>
                    <a:pt x="1118" y="715"/>
                  </a:lnTo>
                  <a:lnTo>
                    <a:pt x="1115" y="723"/>
                  </a:lnTo>
                  <a:lnTo>
                    <a:pt x="1110" y="732"/>
                  </a:lnTo>
                  <a:lnTo>
                    <a:pt x="1107" y="740"/>
                  </a:lnTo>
                  <a:lnTo>
                    <a:pt x="1102" y="749"/>
                  </a:lnTo>
                  <a:lnTo>
                    <a:pt x="1098" y="757"/>
                  </a:lnTo>
                  <a:lnTo>
                    <a:pt x="1093" y="765"/>
                  </a:lnTo>
                  <a:lnTo>
                    <a:pt x="1088" y="772"/>
                  </a:lnTo>
                  <a:lnTo>
                    <a:pt x="1083" y="778"/>
                  </a:lnTo>
                  <a:lnTo>
                    <a:pt x="1076" y="781"/>
                  </a:lnTo>
                  <a:lnTo>
                    <a:pt x="1068" y="784"/>
                  </a:lnTo>
                  <a:lnTo>
                    <a:pt x="1060" y="784"/>
                  </a:lnTo>
                  <a:lnTo>
                    <a:pt x="1060" y="795"/>
                  </a:lnTo>
                  <a:lnTo>
                    <a:pt x="1059" y="805"/>
                  </a:lnTo>
                  <a:lnTo>
                    <a:pt x="1057" y="816"/>
                  </a:lnTo>
                  <a:lnTo>
                    <a:pt x="1055" y="826"/>
                  </a:lnTo>
                  <a:lnTo>
                    <a:pt x="1052" y="836"/>
                  </a:lnTo>
                  <a:lnTo>
                    <a:pt x="1048" y="846"/>
                  </a:lnTo>
                  <a:lnTo>
                    <a:pt x="1045" y="856"/>
                  </a:lnTo>
                  <a:lnTo>
                    <a:pt x="1041" y="865"/>
                  </a:lnTo>
                  <a:lnTo>
                    <a:pt x="1038" y="874"/>
                  </a:lnTo>
                  <a:lnTo>
                    <a:pt x="1036" y="884"/>
                  </a:lnTo>
                  <a:lnTo>
                    <a:pt x="1033" y="893"/>
                  </a:lnTo>
                  <a:lnTo>
                    <a:pt x="1031" y="902"/>
                  </a:lnTo>
                  <a:lnTo>
                    <a:pt x="1031" y="912"/>
                  </a:lnTo>
                  <a:lnTo>
                    <a:pt x="1031" y="922"/>
                  </a:lnTo>
                  <a:lnTo>
                    <a:pt x="1033" y="932"/>
                  </a:lnTo>
                  <a:lnTo>
                    <a:pt x="1038" y="943"/>
                  </a:lnTo>
                  <a:lnTo>
                    <a:pt x="1033" y="947"/>
                  </a:lnTo>
                  <a:lnTo>
                    <a:pt x="1030" y="950"/>
                  </a:lnTo>
                  <a:lnTo>
                    <a:pt x="1027" y="955"/>
                  </a:lnTo>
                  <a:lnTo>
                    <a:pt x="1025" y="958"/>
                  </a:lnTo>
                  <a:lnTo>
                    <a:pt x="1024" y="963"/>
                  </a:lnTo>
                  <a:lnTo>
                    <a:pt x="1022" y="967"/>
                  </a:lnTo>
                  <a:lnTo>
                    <a:pt x="1021" y="971"/>
                  </a:lnTo>
                  <a:lnTo>
                    <a:pt x="1019" y="975"/>
                  </a:lnTo>
                  <a:lnTo>
                    <a:pt x="1018" y="980"/>
                  </a:lnTo>
                  <a:lnTo>
                    <a:pt x="1018" y="985"/>
                  </a:lnTo>
                  <a:lnTo>
                    <a:pt x="1017" y="989"/>
                  </a:lnTo>
                  <a:lnTo>
                    <a:pt x="1016" y="995"/>
                  </a:lnTo>
                  <a:lnTo>
                    <a:pt x="1015" y="1000"/>
                  </a:lnTo>
                  <a:lnTo>
                    <a:pt x="1014" y="1004"/>
                  </a:lnTo>
                  <a:lnTo>
                    <a:pt x="1013" y="1009"/>
                  </a:lnTo>
                  <a:lnTo>
                    <a:pt x="1011" y="1015"/>
                  </a:lnTo>
                  <a:lnTo>
                    <a:pt x="1010" y="1015"/>
                  </a:lnTo>
                  <a:lnTo>
                    <a:pt x="1009" y="1015"/>
                  </a:lnTo>
                  <a:lnTo>
                    <a:pt x="1008" y="1015"/>
                  </a:lnTo>
                  <a:lnTo>
                    <a:pt x="1007" y="1015"/>
                  </a:lnTo>
                  <a:lnTo>
                    <a:pt x="1006" y="1015"/>
                  </a:lnTo>
                  <a:lnTo>
                    <a:pt x="1004" y="1015"/>
                  </a:lnTo>
                  <a:lnTo>
                    <a:pt x="1003" y="1015"/>
                  </a:lnTo>
                  <a:lnTo>
                    <a:pt x="1004" y="1021"/>
                  </a:lnTo>
                  <a:lnTo>
                    <a:pt x="1007" y="1028"/>
                  </a:lnTo>
                  <a:lnTo>
                    <a:pt x="1008" y="1035"/>
                  </a:lnTo>
                  <a:lnTo>
                    <a:pt x="1010" y="1043"/>
                  </a:lnTo>
                  <a:lnTo>
                    <a:pt x="1014" y="1050"/>
                  </a:lnTo>
                  <a:lnTo>
                    <a:pt x="1016" y="1058"/>
                  </a:lnTo>
                  <a:lnTo>
                    <a:pt x="1018" y="1066"/>
                  </a:lnTo>
                  <a:lnTo>
                    <a:pt x="1022" y="1074"/>
                  </a:lnTo>
                  <a:lnTo>
                    <a:pt x="1024" y="1082"/>
                  </a:lnTo>
                  <a:lnTo>
                    <a:pt x="1027" y="1090"/>
                  </a:lnTo>
                  <a:lnTo>
                    <a:pt x="1031" y="1098"/>
                  </a:lnTo>
                  <a:lnTo>
                    <a:pt x="1033" y="1108"/>
                  </a:lnTo>
                  <a:lnTo>
                    <a:pt x="1037" y="1116"/>
                  </a:lnTo>
                  <a:lnTo>
                    <a:pt x="1039" y="1125"/>
                  </a:lnTo>
                  <a:lnTo>
                    <a:pt x="1042" y="1133"/>
                  </a:lnTo>
                  <a:lnTo>
                    <a:pt x="1046" y="1142"/>
                  </a:lnTo>
                  <a:lnTo>
                    <a:pt x="1040" y="1146"/>
                  </a:lnTo>
                  <a:lnTo>
                    <a:pt x="1037" y="1151"/>
                  </a:lnTo>
                  <a:lnTo>
                    <a:pt x="1032" y="1156"/>
                  </a:lnTo>
                  <a:lnTo>
                    <a:pt x="1030" y="1162"/>
                  </a:lnTo>
                  <a:lnTo>
                    <a:pt x="1027" y="1169"/>
                  </a:lnTo>
                  <a:lnTo>
                    <a:pt x="1025" y="1174"/>
                  </a:lnTo>
                  <a:lnTo>
                    <a:pt x="1024" y="1181"/>
                  </a:lnTo>
                  <a:lnTo>
                    <a:pt x="1022" y="1187"/>
                  </a:lnTo>
                  <a:lnTo>
                    <a:pt x="1021" y="1193"/>
                  </a:lnTo>
                  <a:lnTo>
                    <a:pt x="1019" y="1200"/>
                  </a:lnTo>
                  <a:lnTo>
                    <a:pt x="1018" y="1204"/>
                  </a:lnTo>
                  <a:lnTo>
                    <a:pt x="1016" y="1210"/>
                  </a:lnTo>
                  <a:lnTo>
                    <a:pt x="1015" y="1214"/>
                  </a:lnTo>
                  <a:lnTo>
                    <a:pt x="1013" y="1218"/>
                  </a:lnTo>
                  <a:lnTo>
                    <a:pt x="1010" y="1221"/>
                  </a:lnTo>
                  <a:lnTo>
                    <a:pt x="1008" y="1224"/>
                  </a:lnTo>
                  <a:lnTo>
                    <a:pt x="956" y="1229"/>
                  </a:lnTo>
                  <a:lnTo>
                    <a:pt x="906" y="1234"/>
                  </a:lnTo>
                  <a:lnTo>
                    <a:pt x="855" y="1240"/>
                  </a:lnTo>
                  <a:lnTo>
                    <a:pt x="806" y="1244"/>
                  </a:lnTo>
                  <a:lnTo>
                    <a:pt x="756" y="1248"/>
                  </a:lnTo>
                  <a:lnTo>
                    <a:pt x="707" y="1252"/>
                  </a:lnTo>
                  <a:lnTo>
                    <a:pt x="657" y="1256"/>
                  </a:lnTo>
                  <a:lnTo>
                    <a:pt x="609" y="1259"/>
                  </a:lnTo>
                  <a:lnTo>
                    <a:pt x="561" y="1263"/>
                  </a:lnTo>
                  <a:lnTo>
                    <a:pt x="512" y="1266"/>
                  </a:lnTo>
                  <a:lnTo>
                    <a:pt x="464" y="1270"/>
                  </a:lnTo>
                  <a:lnTo>
                    <a:pt x="415" y="1273"/>
                  </a:lnTo>
                  <a:lnTo>
                    <a:pt x="366" y="1275"/>
                  </a:lnTo>
                  <a:lnTo>
                    <a:pt x="317" y="1279"/>
                  </a:lnTo>
                  <a:lnTo>
                    <a:pt x="269" y="1282"/>
                  </a:lnTo>
                  <a:lnTo>
                    <a:pt x="219" y="1286"/>
                  </a:lnTo>
                  <a:lnTo>
                    <a:pt x="219" y="1283"/>
                  </a:lnTo>
                  <a:lnTo>
                    <a:pt x="219" y="1278"/>
                  </a:lnTo>
                  <a:lnTo>
                    <a:pt x="219" y="1268"/>
                  </a:lnTo>
                  <a:lnTo>
                    <a:pt x="219" y="1257"/>
                  </a:lnTo>
                  <a:lnTo>
                    <a:pt x="219" y="1242"/>
                  </a:lnTo>
                  <a:lnTo>
                    <a:pt x="219" y="1227"/>
                  </a:lnTo>
                  <a:lnTo>
                    <a:pt x="220" y="1210"/>
                  </a:lnTo>
                  <a:lnTo>
                    <a:pt x="220" y="1194"/>
                  </a:lnTo>
                  <a:lnTo>
                    <a:pt x="220" y="1177"/>
                  </a:lnTo>
                  <a:lnTo>
                    <a:pt x="222" y="1159"/>
                  </a:lnTo>
                  <a:lnTo>
                    <a:pt x="222" y="1144"/>
                  </a:lnTo>
                  <a:lnTo>
                    <a:pt x="222" y="1131"/>
                  </a:lnTo>
                  <a:lnTo>
                    <a:pt x="222" y="1118"/>
                  </a:lnTo>
                  <a:lnTo>
                    <a:pt x="222" y="1109"/>
                  </a:lnTo>
                  <a:lnTo>
                    <a:pt x="222" y="1103"/>
                  </a:lnTo>
                  <a:lnTo>
                    <a:pt x="223" y="1102"/>
                  </a:lnTo>
                  <a:lnTo>
                    <a:pt x="215" y="1098"/>
                  </a:lnTo>
                  <a:lnTo>
                    <a:pt x="207" y="1095"/>
                  </a:lnTo>
                  <a:lnTo>
                    <a:pt x="197" y="1094"/>
                  </a:lnTo>
                  <a:lnTo>
                    <a:pt x="188" y="1093"/>
                  </a:lnTo>
                  <a:lnTo>
                    <a:pt x="179" y="1092"/>
                  </a:lnTo>
                  <a:lnTo>
                    <a:pt x="170" y="1092"/>
                  </a:lnTo>
                  <a:lnTo>
                    <a:pt x="161" y="1092"/>
                  </a:lnTo>
                  <a:lnTo>
                    <a:pt x="151" y="1092"/>
                  </a:lnTo>
                  <a:lnTo>
                    <a:pt x="141" y="1090"/>
                  </a:lnTo>
                  <a:lnTo>
                    <a:pt x="132" y="1090"/>
                  </a:lnTo>
                  <a:lnTo>
                    <a:pt x="123" y="1089"/>
                  </a:lnTo>
                  <a:lnTo>
                    <a:pt x="112" y="1088"/>
                  </a:lnTo>
                  <a:lnTo>
                    <a:pt x="103" y="1086"/>
                  </a:lnTo>
                  <a:lnTo>
                    <a:pt x="94" y="1083"/>
                  </a:lnTo>
                  <a:lnTo>
                    <a:pt x="86" y="1080"/>
                  </a:lnTo>
                  <a:lnTo>
                    <a:pt x="78" y="1075"/>
                  </a:lnTo>
                  <a:lnTo>
                    <a:pt x="73" y="1011"/>
                  </a:lnTo>
                  <a:lnTo>
                    <a:pt x="69" y="947"/>
                  </a:lnTo>
                  <a:lnTo>
                    <a:pt x="64" y="882"/>
                  </a:lnTo>
                  <a:lnTo>
                    <a:pt x="58" y="818"/>
                  </a:lnTo>
                  <a:lnTo>
                    <a:pt x="54" y="755"/>
                  </a:lnTo>
                  <a:lnTo>
                    <a:pt x="48" y="691"/>
                  </a:lnTo>
                  <a:lnTo>
                    <a:pt x="42" y="627"/>
                  </a:lnTo>
                  <a:lnTo>
                    <a:pt x="38" y="564"/>
                  </a:lnTo>
                  <a:lnTo>
                    <a:pt x="32" y="501"/>
                  </a:lnTo>
                  <a:lnTo>
                    <a:pt x="26" y="439"/>
                  </a:lnTo>
                  <a:lnTo>
                    <a:pt x="21" y="377"/>
                  </a:lnTo>
                  <a:lnTo>
                    <a:pt x="17" y="316"/>
                  </a:lnTo>
                  <a:lnTo>
                    <a:pt x="11" y="255"/>
                  </a:lnTo>
                  <a:lnTo>
                    <a:pt x="8" y="195"/>
                  </a:lnTo>
                  <a:lnTo>
                    <a:pt x="3" y="136"/>
                  </a:lnTo>
                  <a:lnTo>
                    <a:pt x="0" y="78"/>
                  </a:lnTo>
                  <a:lnTo>
                    <a:pt x="73" y="72"/>
                  </a:lnTo>
                  <a:lnTo>
                    <a:pt x="147" y="68"/>
                  </a:lnTo>
                  <a:lnTo>
                    <a:pt x="220" y="63"/>
                  </a:lnTo>
                  <a:lnTo>
                    <a:pt x="294" y="58"/>
                  </a:lnTo>
                  <a:lnTo>
                    <a:pt x="368" y="53"/>
                  </a:lnTo>
                  <a:lnTo>
                    <a:pt x="441" y="48"/>
                  </a:lnTo>
                  <a:lnTo>
                    <a:pt x="514" y="43"/>
                  </a:lnTo>
                  <a:lnTo>
                    <a:pt x="587" y="38"/>
                  </a:lnTo>
                  <a:lnTo>
                    <a:pt x="661" y="33"/>
                  </a:lnTo>
                  <a:lnTo>
                    <a:pt x="734" y="29"/>
                  </a:lnTo>
                  <a:lnTo>
                    <a:pt x="808" y="23"/>
                  </a:lnTo>
                  <a:lnTo>
                    <a:pt x="881" y="19"/>
                  </a:lnTo>
                  <a:lnTo>
                    <a:pt x="955" y="14"/>
                  </a:lnTo>
                  <a:lnTo>
                    <a:pt x="1029" y="9"/>
                  </a:lnTo>
                  <a:lnTo>
                    <a:pt x="1102" y="5"/>
                  </a:lnTo>
                  <a:lnTo>
                    <a:pt x="1176" y="0"/>
                  </a:lnTo>
                  <a:lnTo>
                    <a:pt x="1190" y="7"/>
                  </a:lnTo>
                  <a:lnTo>
                    <a:pt x="1199" y="16"/>
                  </a:lnTo>
                  <a:lnTo>
                    <a:pt x="1206" y="24"/>
                  </a:lnTo>
                  <a:lnTo>
                    <a:pt x="1210" y="33"/>
                  </a:lnTo>
                  <a:lnTo>
                    <a:pt x="1211" y="43"/>
                  </a:lnTo>
                  <a:lnTo>
                    <a:pt x="1211" y="52"/>
                  </a:lnTo>
                  <a:lnTo>
                    <a:pt x="1209" y="62"/>
                  </a:lnTo>
                  <a:lnTo>
                    <a:pt x="1206" y="71"/>
                  </a:lnTo>
                  <a:lnTo>
                    <a:pt x="1201" y="82"/>
                  </a:lnTo>
                  <a:lnTo>
                    <a:pt x="1195" y="91"/>
                  </a:lnTo>
                  <a:lnTo>
                    <a:pt x="1190" y="101"/>
                  </a:lnTo>
                  <a:lnTo>
                    <a:pt x="1185" y="112"/>
                  </a:lnTo>
                  <a:lnTo>
                    <a:pt x="1179" y="121"/>
                  </a:lnTo>
                  <a:lnTo>
                    <a:pt x="1176" y="131"/>
                  </a:lnTo>
                  <a:lnTo>
                    <a:pt x="1173" y="140"/>
                  </a:lnTo>
                  <a:lnTo>
                    <a:pt x="1172" y="151"/>
                  </a:lnTo>
                  <a:lnTo>
                    <a:pt x="1173" y="151"/>
                  </a:lnTo>
                  <a:lnTo>
                    <a:pt x="1179" y="151"/>
                  </a:lnTo>
                  <a:lnTo>
                    <a:pt x="1187" y="151"/>
                  </a:lnTo>
                  <a:lnTo>
                    <a:pt x="1199" y="151"/>
                  </a:lnTo>
                  <a:lnTo>
                    <a:pt x="1211" y="151"/>
                  </a:lnTo>
                  <a:lnTo>
                    <a:pt x="1226" y="151"/>
                  </a:lnTo>
                  <a:lnTo>
                    <a:pt x="1241" y="151"/>
                  </a:lnTo>
                  <a:lnTo>
                    <a:pt x="1257" y="151"/>
                  </a:lnTo>
                  <a:lnTo>
                    <a:pt x="1274" y="151"/>
                  </a:lnTo>
                  <a:lnTo>
                    <a:pt x="1288" y="151"/>
                  </a:lnTo>
                  <a:lnTo>
                    <a:pt x="1303" y="151"/>
                  </a:lnTo>
                  <a:lnTo>
                    <a:pt x="1316" y="151"/>
                  </a:lnTo>
                  <a:lnTo>
                    <a:pt x="1328" y="151"/>
                  </a:lnTo>
                  <a:lnTo>
                    <a:pt x="1336" y="151"/>
                  </a:lnTo>
                  <a:lnTo>
                    <a:pt x="1341" y="151"/>
                  </a:lnTo>
                  <a:lnTo>
                    <a:pt x="1344" y="151"/>
                  </a:lnTo>
                  <a:lnTo>
                    <a:pt x="1342" y="151"/>
                  </a:lnTo>
                  <a:lnTo>
                    <a:pt x="1342" y="153"/>
                  </a:lnTo>
                  <a:lnTo>
                    <a:pt x="1340" y="155"/>
                  </a:lnTo>
                  <a:lnTo>
                    <a:pt x="1339" y="159"/>
                  </a:lnTo>
                  <a:lnTo>
                    <a:pt x="1337" y="163"/>
                  </a:lnTo>
                  <a:lnTo>
                    <a:pt x="1336" y="169"/>
                  </a:lnTo>
                  <a:lnTo>
                    <a:pt x="1333" y="174"/>
                  </a:lnTo>
                  <a:lnTo>
                    <a:pt x="1331" y="179"/>
                  </a:lnTo>
                  <a:lnTo>
                    <a:pt x="1328" y="185"/>
                  </a:lnTo>
                  <a:lnTo>
                    <a:pt x="1325" y="190"/>
                  </a:lnTo>
                  <a:lnTo>
                    <a:pt x="1324" y="195"/>
                  </a:lnTo>
                  <a:lnTo>
                    <a:pt x="1322" y="200"/>
                  </a:lnTo>
                  <a:lnTo>
                    <a:pt x="1321" y="203"/>
                  </a:lnTo>
                  <a:lnTo>
                    <a:pt x="1318" y="206"/>
                  </a:lnTo>
                  <a:lnTo>
                    <a:pt x="1318" y="208"/>
                  </a:lnTo>
                  <a:lnTo>
                    <a:pt x="1318" y="209"/>
                  </a:lnTo>
                  <a:lnTo>
                    <a:pt x="1309" y="216"/>
                  </a:lnTo>
                  <a:lnTo>
                    <a:pt x="1302" y="223"/>
                  </a:lnTo>
                  <a:lnTo>
                    <a:pt x="1298" y="231"/>
                  </a:lnTo>
                  <a:lnTo>
                    <a:pt x="1293" y="238"/>
                  </a:lnTo>
                  <a:lnTo>
                    <a:pt x="1288" y="246"/>
                  </a:lnTo>
                  <a:lnTo>
                    <a:pt x="1286" y="253"/>
                  </a:lnTo>
                  <a:lnTo>
                    <a:pt x="1283" y="260"/>
                  </a:lnTo>
                  <a:lnTo>
                    <a:pt x="1280" y="267"/>
                  </a:lnTo>
                  <a:lnTo>
                    <a:pt x="1277" y="274"/>
                  </a:lnTo>
                  <a:lnTo>
                    <a:pt x="1274" y="280"/>
                  </a:lnTo>
                  <a:lnTo>
                    <a:pt x="1270" y="287"/>
                  </a:lnTo>
                  <a:lnTo>
                    <a:pt x="1265" y="293"/>
                  </a:lnTo>
                  <a:lnTo>
                    <a:pt x="1260" y="300"/>
                  </a:lnTo>
                  <a:lnTo>
                    <a:pt x="1253" y="306"/>
                  </a:lnTo>
                  <a:lnTo>
                    <a:pt x="1244" y="311"/>
                  </a:lnTo>
                  <a:lnTo>
                    <a:pt x="1234" y="317"/>
                  </a:lnTo>
                  <a:lnTo>
                    <a:pt x="1224" y="322"/>
                  </a:lnTo>
                  <a:lnTo>
                    <a:pt x="1217" y="328"/>
                  </a:lnTo>
                  <a:lnTo>
                    <a:pt x="1213" y="334"/>
                  </a:lnTo>
                  <a:lnTo>
                    <a:pt x="1211" y="342"/>
                  </a:lnTo>
                  <a:lnTo>
                    <a:pt x="1213" y="351"/>
                  </a:lnTo>
                  <a:lnTo>
                    <a:pt x="1215" y="360"/>
                  </a:lnTo>
                  <a:lnTo>
                    <a:pt x="1218" y="369"/>
                  </a:lnTo>
                  <a:lnTo>
                    <a:pt x="1223" y="379"/>
                  </a:lnTo>
                  <a:lnTo>
                    <a:pt x="1228" y="390"/>
                  </a:lnTo>
                  <a:lnTo>
                    <a:pt x="1233" y="399"/>
                  </a:lnTo>
                  <a:lnTo>
                    <a:pt x="1239" y="409"/>
                  </a:lnTo>
                  <a:lnTo>
                    <a:pt x="1242" y="418"/>
                  </a:lnTo>
                  <a:lnTo>
                    <a:pt x="1246" y="427"/>
                  </a:lnTo>
                  <a:lnTo>
                    <a:pt x="1248" y="437"/>
                  </a:lnTo>
                  <a:lnTo>
                    <a:pt x="1248" y="445"/>
                  </a:lnTo>
                  <a:lnTo>
                    <a:pt x="1247" y="453"/>
                  </a:lnTo>
                  <a:lnTo>
                    <a:pt x="1242" y="455"/>
                  </a:lnTo>
                  <a:lnTo>
                    <a:pt x="1239" y="457"/>
                  </a:lnTo>
                  <a:lnTo>
                    <a:pt x="1237" y="460"/>
                  </a:lnTo>
                  <a:lnTo>
                    <a:pt x="1233" y="462"/>
                  </a:lnTo>
                  <a:lnTo>
                    <a:pt x="1231" y="464"/>
                  </a:lnTo>
                  <a:lnTo>
                    <a:pt x="1229" y="467"/>
                  </a:lnTo>
                  <a:lnTo>
                    <a:pt x="1226" y="469"/>
                  </a:lnTo>
                  <a:lnTo>
                    <a:pt x="1224" y="471"/>
                  </a:lnTo>
                  <a:lnTo>
                    <a:pt x="1223" y="473"/>
                  </a:lnTo>
                  <a:lnTo>
                    <a:pt x="1223" y="477"/>
                  </a:lnTo>
                  <a:lnTo>
                    <a:pt x="1222" y="479"/>
                  </a:lnTo>
                  <a:lnTo>
                    <a:pt x="1223" y="483"/>
                  </a:lnTo>
                  <a:lnTo>
                    <a:pt x="1223" y="486"/>
                  </a:lnTo>
                  <a:lnTo>
                    <a:pt x="1224" y="490"/>
                  </a:lnTo>
                  <a:lnTo>
                    <a:pt x="1226" y="494"/>
                  </a:lnTo>
                  <a:lnTo>
                    <a:pt x="1230" y="499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9" name="Freeform 57"/>
            <p:cNvSpPr>
              <a:spLocks/>
            </p:cNvSpPr>
            <p:nvPr/>
          </p:nvSpPr>
          <p:spPr bwMode="auto">
            <a:xfrm>
              <a:off x="3193" y="3028"/>
              <a:ext cx="517" cy="443"/>
            </a:xfrm>
            <a:custGeom>
              <a:avLst/>
              <a:gdLst>
                <a:gd name="T0" fmla="*/ 47 w 1552"/>
                <a:gd name="T1" fmla="*/ 36 h 1330"/>
                <a:gd name="T2" fmla="*/ 52 w 1552"/>
                <a:gd name="T3" fmla="*/ 37 h 1330"/>
                <a:gd name="T4" fmla="*/ 54 w 1552"/>
                <a:gd name="T5" fmla="*/ 39 h 1330"/>
                <a:gd name="T6" fmla="*/ 54 w 1552"/>
                <a:gd name="T7" fmla="*/ 40 h 1330"/>
                <a:gd name="T8" fmla="*/ 52 w 1552"/>
                <a:gd name="T9" fmla="*/ 40 h 1330"/>
                <a:gd name="T10" fmla="*/ 51 w 1552"/>
                <a:gd name="T11" fmla="*/ 41 h 1330"/>
                <a:gd name="T12" fmla="*/ 51 w 1552"/>
                <a:gd name="T13" fmla="*/ 42 h 1330"/>
                <a:gd name="T14" fmla="*/ 55 w 1552"/>
                <a:gd name="T15" fmla="*/ 44 h 1330"/>
                <a:gd name="T16" fmla="*/ 57 w 1552"/>
                <a:gd name="T17" fmla="*/ 45 h 1330"/>
                <a:gd name="T18" fmla="*/ 57 w 1552"/>
                <a:gd name="T19" fmla="*/ 46 h 1330"/>
                <a:gd name="T20" fmla="*/ 56 w 1552"/>
                <a:gd name="T21" fmla="*/ 47 h 1330"/>
                <a:gd name="T22" fmla="*/ 54 w 1552"/>
                <a:gd name="T23" fmla="*/ 47 h 1330"/>
                <a:gd name="T24" fmla="*/ 53 w 1552"/>
                <a:gd name="T25" fmla="*/ 46 h 1330"/>
                <a:gd name="T26" fmla="*/ 51 w 1552"/>
                <a:gd name="T27" fmla="*/ 45 h 1330"/>
                <a:gd name="T28" fmla="*/ 49 w 1552"/>
                <a:gd name="T29" fmla="*/ 44 h 1330"/>
                <a:gd name="T30" fmla="*/ 48 w 1552"/>
                <a:gd name="T31" fmla="*/ 45 h 1330"/>
                <a:gd name="T32" fmla="*/ 48 w 1552"/>
                <a:gd name="T33" fmla="*/ 48 h 1330"/>
                <a:gd name="T34" fmla="*/ 47 w 1552"/>
                <a:gd name="T35" fmla="*/ 49 h 1330"/>
                <a:gd name="T36" fmla="*/ 45 w 1552"/>
                <a:gd name="T37" fmla="*/ 49 h 1330"/>
                <a:gd name="T38" fmla="*/ 45 w 1552"/>
                <a:gd name="T39" fmla="*/ 47 h 1330"/>
                <a:gd name="T40" fmla="*/ 42 w 1552"/>
                <a:gd name="T41" fmla="*/ 47 h 1330"/>
                <a:gd name="T42" fmla="*/ 40 w 1552"/>
                <a:gd name="T43" fmla="*/ 48 h 1330"/>
                <a:gd name="T44" fmla="*/ 38 w 1552"/>
                <a:gd name="T45" fmla="*/ 49 h 1330"/>
                <a:gd name="T46" fmla="*/ 37 w 1552"/>
                <a:gd name="T47" fmla="*/ 48 h 1330"/>
                <a:gd name="T48" fmla="*/ 34 w 1552"/>
                <a:gd name="T49" fmla="*/ 48 h 1330"/>
                <a:gd name="T50" fmla="*/ 32 w 1552"/>
                <a:gd name="T51" fmla="*/ 46 h 1330"/>
                <a:gd name="T52" fmla="*/ 30 w 1552"/>
                <a:gd name="T53" fmla="*/ 45 h 1330"/>
                <a:gd name="T54" fmla="*/ 29 w 1552"/>
                <a:gd name="T55" fmla="*/ 44 h 1330"/>
                <a:gd name="T56" fmla="*/ 25 w 1552"/>
                <a:gd name="T57" fmla="*/ 43 h 1330"/>
                <a:gd name="T58" fmla="*/ 25 w 1552"/>
                <a:gd name="T59" fmla="*/ 46 h 1330"/>
                <a:gd name="T60" fmla="*/ 22 w 1552"/>
                <a:gd name="T61" fmla="*/ 45 h 1330"/>
                <a:gd name="T62" fmla="*/ 16 w 1552"/>
                <a:gd name="T63" fmla="*/ 44 h 1330"/>
                <a:gd name="T64" fmla="*/ 11 w 1552"/>
                <a:gd name="T65" fmla="*/ 44 h 1330"/>
                <a:gd name="T66" fmla="*/ 5 w 1552"/>
                <a:gd name="T67" fmla="*/ 45 h 1330"/>
                <a:gd name="T68" fmla="*/ 3 w 1552"/>
                <a:gd name="T69" fmla="*/ 43 h 1330"/>
                <a:gd name="T70" fmla="*/ 6 w 1552"/>
                <a:gd name="T71" fmla="*/ 40 h 1330"/>
                <a:gd name="T72" fmla="*/ 6 w 1552"/>
                <a:gd name="T73" fmla="*/ 35 h 1330"/>
                <a:gd name="T74" fmla="*/ 6 w 1552"/>
                <a:gd name="T75" fmla="*/ 31 h 1330"/>
                <a:gd name="T76" fmla="*/ 7 w 1552"/>
                <a:gd name="T77" fmla="*/ 26 h 1330"/>
                <a:gd name="T78" fmla="*/ 5 w 1552"/>
                <a:gd name="T79" fmla="*/ 22 h 1330"/>
                <a:gd name="T80" fmla="*/ 4 w 1552"/>
                <a:gd name="T81" fmla="*/ 20 h 1330"/>
                <a:gd name="T82" fmla="*/ 2 w 1552"/>
                <a:gd name="T83" fmla="*/ 16 h 1330"/>
                <a:gd name="T84" fmla="*/ 1 w 1552"/>
                <a:gd name="T85" fmla="*/ 9 h 1330"/>
                <a:gd name="T86" fmla="*/ 5 w 1552"/>
                <a:gd name="T87" fmla="*/ 2 h 1330"/>
                <a:gd name="T88" fmla="*/ 27 w 1552"/>
                <a:gd name="T89" fmla="*/ 0 h 1330"/>
                <a:gd name="T90" fmla="*/ 30 w 1552"/>
                <a:gd name="T91" fmla="*/ 2 h 1330"/>
                <a:gd name="T92" fmla="*/ 30 w 1552"/>
                <a:gd name="T93" fmla="*/ 3 h 1330"/>
                <a:gd name="T94" fmla="*/ 31 w 1552"/>
                <a:gd name="T95" fmla="*/ 4 h 1330"/>
                <a:gd name="T96" fmla="*/ 32 w 1552"/>
                <a:gd name="T97" fmla="*/ 7 h 1330"/>
                <a:gd name="T98" fmla="*/ 33 w 1552"/>
                <a:gd name="T99" fmla="*/ 9 h 1330"/>
                <a:gd name="T100" fmla="*/ 32 w 1552"/>
                <a:gd name="T101" fmla="*/ 10 h 1330"/>
                <a:gd name="T102" fmla="*/ 31 w 1552"/>
                <a:gd name="T103" fmla="*/ 14 h 1330"/>
                <a:gd name="T104" fmla="*/ 29 w 1552"/>
                <a:gd name="T105" fmla="*/ 18 h 1330"/>
                <a:gd name="T106" fmla="*/ 29 w 1552"/>
                <a:gd name="T107" fmla="*/ 22 h 1330"/>
                <a:gd name="T108" fmla="*/ 28 w 1552"/>
                <a:gd name="T109" fmla="*/ 24 h 1330"/>
                <a:gd name="T110" fmla="*/ 30 w 1552"/>
                <a:gd name="T111" fmla="*/ 25 h 1330"/>
                <a:gd name="T112" fmla="*/ 48 w 1552"/>
                <a:gd name="T113" fmla="*/ 24 h 1330"/>
                <a:gd name="T114" fmla="*/ 48 w 1552"/>
                <a:gd name="T115" fmla="*/ 27 h 1330"/>
                <a:gd name="T116" fmla="*/ 49 w 1552"/>
                <a:gd name="T117" fmla="*/ 31 h 133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552"/>
                <a:gd name="T178" fmla="*/ 0 h 1330"/>
                <a:gd name="T179" fmla="*/ 1552 w 1552"/>
                <a:gd name="T180" fmla="*/ 1330 h 133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552" h="1330">
                  <a:moveTo>
                    <a:pt x="1389" y="921"/>
                  </a:moveTo>
                  <a:lnTo>
                    <a:pt x="1364" y="918"/>
                  </a:lnTo>
                  <a:lnTo>
                    <a:pt x="1342" y="918"/>
                  </a:lnTo>
                  <a:lnTo>
                    <a:pt x="1321" y="919"/>
                  </a:lnTo>
                  <a:lnTo>
                    <a:pt x="1305" y="921"/>
                  </a:lnTo>
                  <a:lnTo>
                    <a:pt x="1290" y="926"/>
                  </a:lnTo>
                  <a:lnTo>
                    <a:pt x="1280" y="931"/>
                  </a:lnTo>
                  <a:lnTo>
                    <a:pt x="1272" y="938"/>
                  </a:lnTo>
                  <a:lnTo>
                    <a:pt x="1267" y="946"/>
                  </a:lnTo>
                  <a:lnTo>
                    <a:pt x="1265" y="955"/>
                  </a:lnTo>
                  <a:lnTo>
                    <a:pt x="1267" y="966"/>
                  </a:lnTo>
                  <a:lnTo>
                    <a:pt x="1274" y="977"/>
                  </a:lnTo>
                  <a:lnTo>
                    <a:pt x="1283" y="989"/>
                  </a:lnTo>
                  <a:lnTo>
                    <a:pt x="1298" y="1001"/>
                  </a:lnTo>
                  <a:lnTo>
                    <a:pt x="1315" y="1015"/>
                  </a:lnTo>
                  <a:lnTo>
                    <a:pt x="1338" y="1029"/>
                  </a:lnTo>
                  <a:lnTo>
                    <a:pt x="1366" y="1044"/>
                  </a:lnTo>
                  <a:lnTo>
                    <a:pt x="1377" y="1045"/>
                  </a:lnTo>
                  <a:lnTo>
                    <a:pt x="1387" y="1043"/>
                  </a:lnTo>
                  <a:lnTo>
                    <a:pt x="1394" y="1039"/>
                  </a:lnTo>
                  <a:lnTo>
                    <a:pt x="1399" y="1034"/>
                  </a:lnTo>
                  <a:lnTo>
                    <a:pt x="1404" y="1027"/>
                  </a:lnTo>
                  <a:lnTo>
                    <a:pt x="1407" y="1019"/>
                  </a:lnTo>
                  <a:lnTo>
                    <a:pt x="1410" y="1011"/>
                  </a:lnTo>
                  <a:lnTo>
                    <a:pt x="1413" y="1003"/>
                  </a:lnTo>
                  <a:lnTo>
                    <a:pt x="1415" y="996"/>
                  </a:lnTo>
                  <a:lnTo>
                    <a:pt x="1419" y="991"/>
                  </a:lnTo>
                  <a:lnTo>
                    <a:pt x="1422" y="988"/>
                  </a:lnTo>
                  <a:lnTo>
                    <a:pt x="1428" y="988"/>
                  </a:lnTo>
                  <a:lnTo>
                    <a:pt x="1435" y="990"/>
                  </a:lnTo>
                  <a:lnTo>
                    <a:pt x="1443" y="997"/>
                  </a:lnTo>
                  <a:lnTo>
                    <a:pt x="1454" y="1007"/>
                  </a:lnTo>
                  <a:lnTo>
                    <a:pt x="1468" y="1023"/>
                  </a:lnTo>
                  <a:lnTo>
                    <a:pt x="1469" y="1030"/>
                  </a:lnTo>
                  <a:lnTo>
                    <a:pt x="1471" y="1036"/>
                  </a:lnTo>
                  <a:lnTo>
                    <a:pt x="1472" y="1042"/>
                  </a:lnTo>
                  <a:lnTo>
                    <a:pt x="1472" y="1046"/>
                  </a:lnTo>
                  <a:lnTo>
                    <a:pt x="1472" y="1050"/>
                  </a:lnTo>
                  <a:lnTo>
                    <a:pt x="1472" y="1054"/>
                  </a:lnTo>
                  <a:lnTo>
                    <a:pt x="1471" y="1058"/>
                  </a:lnTo>
                  <a:lnTo>
                    <a:pt x="1469" y="1060"/>
                  </a:lnTo>
                  <a:lnTo>
                    <a:pt x="1468" y="1062"/>
                  </a:lnTo>
                  <a:lnTo>
                    <a:pt x="1466" y="1065"/>
                  </a:lnTo>
                  <a:lnTo>
                    <a:pt x="1464" y="1067"/>
                  </a:lnTo>
                  <a:lnTo>
                    <a:pt x="1461" y="1069"/>
                  </a:lnTo>
                  <a:lnTo>
                    <a:pt x="1459" y="1072"/>
                  </a:lnTo>
                  <a:lnTo>
                    <a:pt x="1456" y="1074"/>
                  </a:lnTo>
                  <a:lnTo>
                    <a:pt x="1452" y="1076"/>
                  </a:lnTo>
                  <a:lnTo>
                    <a:pt x="1450" y="1078"/>
                  </a:lnTo>
                  <a:lnTo>
                    <a:pt x="1452" y="1077"/>
                  </a:lnTo>
                  <a:lnTo>
                    <a:pt x="1451" y="1077"/>
                  </a:lnTo>
                  <a:lnTo>
                    <a:pt x="1449" y="1077"/>
                  </a:lnTo>
                  <a:lnTo>
                    <a:pt x="1445" y="1076"/>
                  </a:lnTo>
                  <a:lnTo>
                    <a:pt x="1442" y="1076"/>
                  </a:lnTo>
                  <a:lnTo>
                    <a:pt x="1436" y="1075"/>
                  </a:lnTo>
                  <a:lnTo>
                    <a:pt x="1431" y="1075"/>
                  </a:lnTo>
                  <a:lnTo>
                    <a:pt x="1426" y="1075"/>
                  </a:lnTo>
                  <a:lnTo>
                    <a:pt x="1420" y="1075"/>
                  </a:lnTo>
                  <a:lnTo>
                    <a:pt x="1415" y="1075"/>
                  </a:lnTo>
                  <a:lnTo>
                    <a:pt x="1411" y="1075"/>
                  </a:lnTo>
                  <a:lnTo>
                    <a:pt x="1407" y="1076"/>
                  </a:lnTo>
                  <a:lnTo>
                    <a:pt x="1404" y="1077"/>
                  </a:lnTo>
                  <a:lnTo>
                    <a:pt x="1403" y="1078"/>
                  </a:lnTo>
                  <a:lnTo>
                    <a:pt x="1403" y="1081"/>
                  </a:lnTo>
                  <a:lnTo>
                    <a:pt x="1399" y="1083"/>
                  </a:lnTo>
                  <a:lnTo>
                    <a:pt x="1396" y="1086"/>
                  </a:lnTo>
                  <a:lnTo>
                    <a:pt x="1395" y="1090"/>
                  </a:lnTo>
                  <a:lnTo>
                    <a:pt x="1394" y="1093"/>
                  </a:lnTo>
                  <a:lnTo>
                    <a:pt x="1392" y="1098"/>
                  </a:lnTo>
                  <a:lnTo>
                    <a:pt x="1391" y="1101"/>
                  </a:lnTo>
                  <a:lnTo>
                    <a:pt x="1391" y="1106"/>
                  </a:lnTo>
                  <a:lnTo>
                    <a:pt x="1391" y="1109"/>
                  </a:lnTo>
                  <a:lnTo>
                    <a:pt x="1391" y="1114"/>
                  </a:lnTo>
                  <a:lnTo>
                    <a:pt x="1391" y="1116"/>
                  </a:lnTo>
                  <a:lnTo>
                    <a:pt x="1391" y="1120"/>
                  </a:lnTo>
                  <a:lnTo>
                    <a:pt x="1390" y="1122"/>
                  </a:lnTo>
                  <a:lnTo>
                    <a:pt x="1389" y="1123"/>
                  </a:lnTo>
                  <a:lnTo>
                    <a:pt x="1388" y="1123"/>
                  </a:lnTo>
                  <a:lnTo>
                    <a:pt x="1387" y="1123"/>
                  </a:lnTo>
                  <a:lnTo>
                    <a:pt x="1384" y="1122"/>
                  </a:lnTo>
                  <a:lnTo>
                    <a:pt x="1377" y="1129"/>
                  </a:lnTo>
                  <a:lnTo>
                    <a:pt x="1374" y="1135"/>
                  </a:lnTo>
                  <a:lnTo>
                    <a:pt x="1374" y="1139"/>
                  </a:lnTo>
                  <a:lnTo>
                    <a:pt x="1377" y="1144"/>
                  </a:lnTo>
                  <a:lnTo>
                    <a:pt x="1383" y="1147"/>
                  </a:lnTo>
                  <a:lnTo>
                    <a:pt x="1390" y="1150"/>
                  </a:lnTo>
                  <a:lnTo>
                    <a:pt x="1399" y="1153"/>
                  </a:lnTo>
                  <a:lnTo>
                    <a:pt x="1410" y="1155"/>
                  </a:lnTo>
                  <a:lnTo>
                    <a:pt x="1420" y="1158"/>
                  </a:lnTo>
                  <a:lnTo>
                    <a:pt x="1431" y="1160"/>
                  </a:lnTo>
                  <a:lnTo>
                    <a:pt x="1443" y="1162"/>
                  </a:lnTo>
                  <a:lnTo>
                    <a:pt x="1453" y="1165"/>
                  </a:lnTo>
                  <a:lnTo>
                    <a:pt x="1464" y="1168"/>
                  </a:lnTo>
                  <a:lnTo>
                    <a:pt x="1472" y="1173"/>
                  </a:lnTo>
                  <a:lnTo>
                    <a:pt x="1479" y="1177"/>
                  </a:lnTo>
                  <a:lnTo>
                    <a:pt x="1484" y="1184"/>
                  </a:lnTo>
                  <a:lnTo>
                    <a:pt x="1490" y="1182"/>
                  </a:lnTo>
                  <a:lnTo>
                    <a:pt x="1496" y="1181"/>
                  </a:lnTo>
                  <a:lnTo>
                    <a:pt x="1502" y="1181"/>
                  </a:lnTo>
                  <a:lnTo>
                    <a:pt x="1505" y="1182"/>
                  </a:lnTo>
                  <a:lnTo>
                    <a:pt x="1508" y="1184"/>
                  </a:lnTo>
                  <a:lnTo>
                    <a:pt x="1512" y="1186"/>
                  </a:lnTo>
                  <a:lnTo>
                    <a:pt x="1515" y="1189"/>
                  </a:lnTo>
                  <a:lnTo>
                    <a:pt x="1518" y="1192"/>
                  </a:lnTo>
                  <a:lnTo>
                    <a:pt x="1520" y="1194"/>
                  </a:lnTo>
                  <a:lnTo>
                    <a:pt x="1523" y="1198"/>
                  </a:lnTo>
                  <a:lnTo>
                    <a:pt x="1527" y="1201"/>
                  </a:lnTo>
                  <a:lnTo>
                    <a:pt x="1530" y="1204"/>
                  </a:lnTo>
                  <a:lnTo>
                    <a:pt x="1534" y="1207"/>
                  </a:lnTo>
                  <a:lnTo>
                    <a:pt x="1540" y="1208"/>
                  </a:lnTo>
                  <a:lnTo>
                    <a:pt x="1545" y="1211"/>
                  </a:lnTo>
                  <a:lnTo>
                    <a:pt x="1552" y="1212"/>
                  </a:lnTo>
                  <a:lnTo>
                    <a:pt x="1552" y="1216"/>
                  </a:lnTo>
                  <a:lnTo>
                    <a:pt x="1551" y="1221"/>
                  </a:lnTo>
                  <a:lnTo>
                    <a:pt x="1550" y="1225"/>
                  </a:lnTo>
                  <a:lnTo>
                    <a:pt x="1548" y="1231"/>
                  </a:lnTo>
                  <a:lnTo>
                    <a:pt x="1545" y="1236"/>
                  </a:lnTo>
                  <a:lnTo>
                    <a:pt x="1542" y="1240"/>
                  </a:lnTo>
                  <a:lnTo>
                    <a:pt x="1540" y="1245"/>
                  </a:lnTo>
                  <a:lnTo>
                    <a:pt x="1536" y="1248"/>
                  </a:lnTo>
                  <a:lnTo>
                    <a:pt x="1531" y="1252"/>
                  </a:lnTo>
                  <a:lnTo>
                    <a:pt x="1528" y="1255"/>
                  </a:lnTo>
                  <a:lnTo>
                    <a:pt x="1525" y="1259"/>
                  </a:lnTo>
                  <a:lnTo>
                    <a:pt x="1522" y="1261"/>
                  </a:lnTo>
                  <a:lnTo>
                    <a:pt x="1520" y="1263"/>
                  </a:lnTo>
                  <a:lnTo>
                    <a:pt x="1518" y="1265"/>
                  </a:lnTo>
                  <a:lnTo>
                    <a:pt x="1517" y="1266"/>
                  </a:lnTo>
                  <a:lnTo>
                    <a:pt x="1517" y="1267"/>
                  </a:lnTo>
                  <a:lnTo>
                    <a:pt x="1512" y="1268"/>
                  </a:lnTo>
                  <a:lnTo>
                    <a:pt x="1508" y="1270"/>
                  </a:lnTo>
                  <a:lnTo>
                    <a:pt x="1505" y="1271"/>
                  </a:lnTo>
                  <a:lnTo>
                    <a:pt x="1503" y="1273"/>
                  </a:lnTo>
                  <a:lnTo>
                    <a:pt x="1500" y="1273"/>
                  </a:lnTo>
                  <a:lnTo>
                    <a:pt x="1499" y="1273"/>
                  </a:lnTo>
                  <a:lnTo>
                    <a:pt x="1497" y="1273"/>
                  </a:lnTo>
                  <a:lnTo>
                    <a:pt x="1496" y="1273"/>
                  </a:lnTo>
                  <a:lnTo>
                    <a:pt x="1494" y="1271"/>
                  </a:lnTo>
                  <a:lnTo>
                    <a:pt x="1491" y="1270"/>
                  </a:lnTo>
                  <a:lnTo>
                    <a:pt x="1489" y="1269"/>
                  </a:lnTo>
                  <a:lnTo>
                    <a:pt x="1487" y="1267"/>
                  </a:lnTo>
                  <a:lnTo>
                    <a:pt x="1483" y="1265"/>
                  </a:lnTo>
                  <a:lnTo>
                    <a:pt x="1479" y="1262"/>
                  </a:lnTo>
                  <a:lnTo>
                    <a:pt x="1474" y="1260"/>
                  </a:lnTo>
                  <a:lnTo>
                    <a:pt x="1468" y="1258"/>
                  </a:lnTo>
                  <a:lnTo>
                    <a:pt x="1463" y="1253"/>
                  </a:lnTo>
                  <a:lnTo>
                    <a:pt x="1458" y="1251"/>
                  </a:lnTo>
                  <a:lnTo>
                    <a:pt x="1454" y="1248"/>
                  </a:lnTo>
                  <a:lnTo>
                    <a:pt x="1451" y="1247"/>
                  </a:lnTo>
                  <a:lnTo>
                    <a:pt x="1446" y="1246"/>
                  </a:lnTo>
                  <a:lnTo>
                    <a:pt x="1444" y="1246"/>
                  </a:lnTo>
                  <a:lnTo>
                    <a:pt x="1441" y="1246"/>
                  </a:lnTo>
                  <a:lnTo>
                    <a:pt x="1437" y="1246"/>
                  </a:lnTo>
                  <a:lnTo>
                    <a:pt x="1435" y="1246"/>
                  </a:lnTo>
                  <a:lnTo>
                    <a:pt x="1431" y="1246"/>
                  </a:lnTo>
                  <a:lnTo>
                    <a:pt x="1429" y="1245"/>
                  </a:lnTo>
                  <a:lnTo>
                    <a:pt x="1427" y="1244"/>
                  </a:lnTo>
                  <a:lnTo>
                    <a:pt x="1425" y="1242"/>
                  </a:lnTo>
                  <a:lnTo>
                    <a:pt x="1421" y="1239"/>
                  </a:lnTo>
                  <a:lnTo>
                    <a:pt x="1419" y="1236"/>
                  </a:lnTo>
                  <a:lnTo>
                    <a:pt x="1417" y="1231"/>
                  </a:lnTo>
                  <a:lnTo>
                    <a:pt x="1415" y="1230"/>
                  </a:lnTo>
                  <a:lnTo>
                    <a:pt x="1413" y="1230"/>
                  </a:lnTo>
                  <a:lnTo>
                    <a:pt x="1410" y="1229"/>
                  </a:lnTo>
                  <a:lnTo>
                    <a:pt x="1405" y="1229"/>
                  </a:lnTo>
                  <a:lnTo>
                    <a:pt x="1399" y="1228"/>
                  </a:lnTo>
                  <a:lnTo>
                    <a:pt x="1392" y="1227"/>
                  </a:lnTo>
                  <a:lnTo>
                    <a:pt x="1385" y="1225"/>
                  </a:lnTo>
                  <a:lnTo>
                    <a:pt x="1380" y="1224"/>
                  </a:lnTo>
                  <a:lnTo>
                    <a:pt x="1373" y="1222"/>
                  </a:lnTo>
                  <a:lnTo>
                    <a:pt x="1366" y="1221"/>
                  </a:lnTo>
                  <a:lnTo>
                    <a:pt x="1359" y="1220"/>
                  </a:lnTo>
                  <a:lnTo>
                    <a:pt x="1354" y="1219"/>
                  </a:lnTo>
                  <a:lnTo>
                    <a:pt x="1349" y="1219"/>
                  </a:lnTo>
                  <a:lnTo>
                    <a:pt x="1345" y="1217"/>
                  </a:lnTo>
                  <a:lnTo>
                    <a:pt x="1343" y="1217"/>
                  </a:lnTo>
                  <a:lnTo>
                    <a:pt x="1341" y="1213"/>
                  </a:lnTo>
                  <a:lnTo>
                    <a:pt x="1338" y="1209"/>
                  </a:lnTo>
                  <a:lnTo>
                    <a:pt x="1336" y="1206"/>
                  </a:lnTo>
                  <a:lnTo>
                    <a:pt x="1333" y="1204"/>
                  </a:lnTo>
                  <a:lnTo>
                    <a:pt x="1329" y="1201"/>
                  </a:lnTo>
                  <a:lnTo>
                    <a:pt x="1326" y="1200"/>
                  </a:lnTo>
                  <a:lnTo>
                    <a:pt x="1322" y="1198"/>
                  </a:lnTo>
                  <a:lnTo>
                    <a:pt x="1318" y="1198"/>
                  </a:lnTo>
                  <a:lnTo>
                    <a:pt x="1314" y="1197"/>
                  </a:lnTo>
                  <a:lnTo>
                    <a:pt x="1310" y="1197"/>
                  </a:lnTo>
                  <a:lnTo>
                    <a:pt x="1305" y="1197"/>
                  </a:lnTo>
                  <a:lnTo>
                    <a:pt x="1302" y="1197"/>
                  </a:lnTo>
                  <a:lnTo>
                    <a:pt x="1297" y="1198"/>
                  </a:lnTo>
                  <a:lnTo>
                    <a:pt x="1292" y="1199"/>
                  </a:lnTo>
                  <a:lnTo>
                    <a:pt x="1289" y="1200"/>
                  </a:lnTo>
                  <a:lnTo>
                    <a:pt x="1285" y="1202"/>
                  </a:lnTo>
                  <a:lnTo>
                    <a:pt x="1287" y="1207"/>
                  </a:lnTo>
                  <a:lnTo>
                    <a:pt x="1288" y="1213"/>
                  </a:lnTo>
                  <a:lnTo>
                    <a:pt x="1290" y="1220"/>
                  </a:lnTo>
                  <a:lnTo>
                    <a:pt x="1292" y="1227"/>
                  </a:lnTo>
                  <a:lnTo>
                    <a:pt x="1294" y="1235"/>
                  </a:lnTo>
                  <a:lnTo>
                    <a:pt x="1296" y="1243"/>
                  </a:lnTo>
                  <a:lnTo>
                    <a:pt x="1298" y="1251"/>
                  </a:lnTo>
                  <a:lnTo>
                    <a:pt x="1300" y="1259"/>
                  </a:lnTo>
                  <a:lnTo>
                    <a:pt x="1302" y="1267"/>
                  </a:lnTo>
                  <a:lnTo>
                    <a:pt x="1303" y="1275"/>
                  </a:lnTo>
                  <a:lnTo>
                    <a:pt x="1304" y="1283"/>
                  </a:lnTo>
                  <a:lnTo>
                    <a:pt x="1304" y="1291"/>
                  </a:lnTo>
                  <a:lnTo>
                    <a:pt x="1304" y="1298"/>
                  </a:lnTo>
                  <a:lnTo>
                    <a:pt x="1303" y="1305"/>
                  </a:lnTo>
                  <a:lnTo>
                    <a:pt x="1300" y="1310"/>
                  </a:lnTo>
                  <a:lnTo>
                    <a:pt x="1298" y="1316"/>
                  </a:lnTo>
                  <a:lnTo>
                    <a:pt x="1298" y="1321"/>
                  </a:lnTo>
                  <a:lnTo>
                    <a:pt x="1298" y="1325"/>
                  </a:lnTo>
                  <a:lnTo>
                    <a:pt x="1298" y="1328"/>
                  </a:lnTo>
                  <a:lnTo>
                    <a:pt x="1296" y="1330"/>
                  </a:lnTo>
                  <a:lnTo>
                    <a:pt x="1294" y="1330"/>
                  </a:lnTo>
                  <a:lnTo>
                    <a:pt x="1291" y="1330"/>
                  </a:lnTo>
                  <a:lnTo>
                    <a:pt x="1288" y="1329"/>
                  </a:lnTo>
                  <a:lnTo>
                    <a:pt x="1283" y="1328"/>
                  </a:lnTo>
                  <a:lnTo>
                    <a:pt x="1279" y="1325"/>
                  </a:lnTo>
                  <a:lnTo>
                    <a:pt x="1274" y="1324"/>
                  </a:lnTo>
                  <a:lnTo>
                    <a:pt x="1268" y="1322"/>
                  </a:lnTo>
                  <a:lnTo>
                    <a:pt x="1262" y="1321"/>
                  </a:lnTo>
                  <a:lnTo>
                    <a:pt x="1257" y="1320"/>
                  </a:lnTo>
                  <a:lnTo>
                    <a:pt x="1251" y="1319"/>
                  </a:lnTo>
                  <a:lnTo>
                    <a:pt x="1245" y="1319"/>
                  </a:lnTo>
                  <a:lnTo>
                    <a:pt x="1239" y="1321"/>
                  </a:lnTo>
                  <a:lnTo>
                    <a:pt x="1235" y="1320"/>
                  </a:lnTo>
                  <a:lnTo>
                    <a:pt x="1230" y="1320"/>
                  </a:lnTo>
                  <a:lnTo>
                    <a:pt x="1227" y="1317"/>
                  </a:lnTo>
                  <a:lnTo>
                    <a:pt x="1223" y="1316"/>
                  </a:lnTo>
                  <a:lnTo>
                    <a:pt x="1220" y="1314"/>
                  </a:lnTo>
                  <a:lnTo>
                    <a:pt x="1218" y="1310"/>
                  </a:lnTo>
                  <a:lnTo>
                    <a:pt x="1214" y="1308"/>
                  </a:lnTo>
                  <a:lnTo>
                    <a:pt x="1212" y="1305"/>
                  </a:lnTo>
                  <a:lnTo>
                    <a:pt x="1211" y="1301"/>
                  </a:lnTo>
                  <a:lnTo>
                    <a:pt x="1208" y="1297"/>
                  </a:lnTo>
                  <a:lnTo>
                    <a:pt x="1207" y="1293"/>
                  </a:lnTo>
                  <a:lnTo>
                    <a:pt x="1206" y="1289"/>
                  </a:lnTo>
                  <a:lnTo>
                    <a:pt x="1205" y="1284"/>
                  </a:lnTo>
                  <a:lnTo>
                    <a:pt x="1205" y="1279"/>
                  </a:lnTo>
                  <a:lnTo>
                    <a:pt x="1205" y="1275"/>
                  </a:lnTo>
                  <a:lnTo>
                    <a:pt x="1206" y="1271"/>
                  </a:lnTo>
                  <a:lnTo>
                    <a:pt x="1205" y="1270"/>
                  </a:lnTo>
                  <a:lnTo>
                    <a:pt x="1203" y="1270"/>
                  </a:lnTo>
                  <a:lnTo>
                    <a:pt x="1199" y="1269"/>
                  </a:lnTo>
                  <a:lnTo>
                    <a:pt x="1195" y="1269"/>
                  </a:lnTo>
                  <a:lnTo>
                    <a:pt x="1190" y="1268"/>
                  </a:lnTo>
                  <a:lnTo>
                    <a:pt x="1183" y="1267"/>
                  </a:lnTo>
                  <a:lnTo>
                    <a:pt x="1177" y="1266"/>
                  </a:lnTo>
                  <a:lnTo>
                    <a:pt x="1170" y="1263"/>
                  </a:lnTo>
                  <a:lnTo>
                    <a:pt x="1164" y="1262"/>
                  </a:lnTo>
                  <a:lnTo>
                    <a:pt x="1157" y="1261"/>
                  </a:lnTo>
                  <a:lnTo>
                    <a:pt x="1150" y="1260"/>
                  </a:lnTo>
                  <a:lnTo>
                    <a:pt x="1143" y="1259"/>
                  </a:lnTo>
                  <a:lnTo>
                    <a:pt x="1137" y="1258"/>
                  </a:lnTo>
                  <a:lnTo>
                    <a:pt x="1131" y="1256"/>
                  </a:lnTo>
                  <a:lnTo>
                    <a:pt x="1127" y="1256"/>
                  </a:lnTo>
                  <a:lnTo>
                    <a:pt x="1124" y="1256"/>
                  </a:lnTo>
                  <a:lnTo>
                    <a:pt x="1124" y="1266"/>
                  </a:lnTo>
                  <a:lnTo>
                    <a:pt x="1123" y="1275"/>
                  </a:lnTo>
                  <a:lnTo>
                    <a:pt x="1122" y="1282"/>
                  </a:lnTo>
                  <a:lnTo>
                    <a:pt x="1119" y="1286"/>
                  </a:lnTo>
                  <a:lnTo>
                    <a:pt x="1114" y="1291"/>
                  </a:lnTo>
                  <a:lnTo>
                    <a:pt x="1110" y="1294"/>
                  </a:lnTo>
                  <a:lnTo>
                    <a:pt x="1104" y="1297"/>
                  </a:lnTo>
                  <a:lnTo>
                    <a:pt x="1098" y="1299"/>
                  </a:lnTo>
                  <a:lnTo>
                    <a:pt x="1091" y="1301"/>
                  </a:lnTo>
                  <a:lnTo>
                    <a:pt x="1085" y="1302"/>
                  </a:lnTo>
                  <a:lnTo>
                    <a:pt x="1079" y="1305"/>
                  </a:lnTo>
                  <a:lnTo>
                    <a:pt x="1073" y="1308"/>
                  </a:lnTo>
                  <a:lnTo>
                    <a:pt x="1067" y="1312"/>
                  </a:lnTo>
                  <a:lnTo>
                    <a:pt x="1061" y="1316"/>
                  </a:lnTo>
                  <a:lnTo>
                    <a:pt x="1058" y="1321"/>
                  </a:lnTo>
                  <a:lnTo>
                    <a:pt x="1054" y="1329"/>
                  </a:lnTo>
                  <a:lnTo>
                    <a:pt x="1049" y="1330"/>
                  </a:lnTo>
                  <a:lnTo>
                    <a:pt x="1044" y="1330"/>
                  </a:lnTo>
                  <a:lnTo>
                    <a:pt x="1041" y="1329"/>
                  </a:lnTo>
                  <a:lnTo>
                    <a:pt x="1037" y="1328"/>
                  </a:lnTo>
                  <a:lnTo>
                    <a:pt x="1035" y="1325"/>
                  </a:lnTo>
                  <a:lnTo>
                    <a:pt x="1033" y="1323"/>
                  </a:lnTo>
                  <a:lnTo>
                    <a:pt x="1031" y="1320"/>
                  </a:lnTo>
                  <a:lnTo>
                    <a:pt x="1030" y="1316"/>
                  </a:lnTo>
                  <a:lnTo>
                    <a:pt x="1029" y="1313"/>
                  </a:lnTo>
                  <a:lnTo>
                    <a:pt x="1028" y="1309"/>
                  </a:lnTo>
                  <a:lnTo>
                    <a:pt x="1027" y="1306"/>
                  </a:lnTo>
                  <a:lnTo>
                    <a:pt x="1026" y="1302"/>
                  </a:lnTo>
                  <a:lnTo>
                    <a:pt x="1023" y="1299"/>
                  </a:lnTo>
                  <a:lnTo>
                    <a:pt x="1022" y="1296"/>
                  </a:lnTo>
                  <a:lnTo>
                    <a:pt x="1020" y="1293"/>
                  </a:lnTo>
                  <a:lnTo>
                    <a:pt x="1018" y="1292"/>
                  </a:lnTo>
                  <a:lnTo>
                    <a:pt x="1008" y="1291"/>
                  </a:lnTo>
                  <a:lnTo>
                    <a:pt x="1000" y="1291"/>
                  </a:lnTo>
                  <a:lnTo>
                    <a:pt x="992" y="1291"/>
                  </a:lnTo>
                  <a:lnTo>
                    <a:pt x="984" y="1291"/>
                  </a:lnTo>
                  <a:lnTo>
                    <a:pt x="977" y="1292"/>
                  </a:lnTo>
                  <a:lnTo>
                    <a:pt x="970" y="1293"/>
                  </a:lnTo>
                  <a:lnTo>
                    <a:pt x="964" y="1294"/>
                  </a:lnTo>
                  <a:lnTo>
                    <a:pt x="957" y="1296"/>
                  </a:lnTo>
                  <a:lnTo>
                    <a:pt x="951" y="1296"/>
                  </a:lnTo>
                  <a:lnTo>
                    <a:pt x="944" y="1296"/>
                  </a:lnTo>
                  <a:lnTo>
                    <a:pt x="937" y="1294"/>
                  </a:lnTo>
                  <a:lnTo>
                    <a:pt x="931" y="1293"/>
                  </a:lnTo>
                  <a:lnTo>
                    <a:pt x="924" y="1291"/>
                  </a:lnTo>
                  <a:lnTo>
                    <a:pt x="919" y="1288"/>
                  </a:lnTo>
                  <a:lnTo>
                    <a:pt x="912" y="1283"/>
                  </a:lnTo>
                  <a:lnTo>
                    <a:pt x="906" y="1277"/>
                  </a:lnTo>
                  <a:lnTo>
                    <a:pt x="903" y="1271"/>
                  </a:lnTo>
                  <a:lnTo>
                    <a:pt x="899" y="1267"/>
                  </a:lnTo>
                  <a:lnTo>
                    <a:pt x="895" y="1263"/>
                  </a:lnTo>
                  <a:lnTo>
                    <a:pt x="889" y="1261"/>
                  </a:lnTo>
                  <a:lnTo>
                    <a:pt x="882" y="1260"/>
                  </a:lnTo>
                  <a:lnTo>
                    <a:pt x="875" y="1259"/>
                  </a:lnTo>
                  <a:lnTo>
                    <a:pt x="868" y="1258"/>
                  </a:lnTo>
                  <a:lnTo>
                    <a:pt x="860" y="1256"/>
                  </a:lnTo>
                  <a:lnTo>
                    <a:pt x="852" y="1255"/>
                  </a:lnTo>
                  <a:lnTo>
                    <a:pt x="844" y="1254"/>
                  </a:lnTo>
                  <a:lnTo>
                    <a:pt x="836" y="1252"/>
                  </a:lnTo>
                  <a:lnTo>
                    <a:pt x="828" y="1248"/>
                  </a:lnTo>
                  <a:lnTo>
                    <a:pt x="820" y="1244"/>
                  </a:lnTo>
                  <a:lnTo>
                    <a:pt x="813" y="1238"/>
                  </a:lnTo>
                  <a:lnTo>
                    <a:pt x="807" y="1231"/>
                  </a:lnTo>
                  <a:lnTo>
                    <a:pt x="801" y="1222"/>
                  </a:lnTo>
                  <a:lnTo>
                    <a:pt x="801" y="1221"/>
                  </a:lnTo>
                  <a:lnTo>
                    <a:pt x="801" y="1219"/>
                  </a:lnTo>
                  <a:lnTo>
                    <a:pt x="801" y="1217"/>
                  </a:lnTo>
                  <a:lnTo>
                    <a:pt x="803" y="1215"/>
                  </a:lnTo>
                  <a:lnTo>
                    <a:pt x="803" y="1213"/>
                  </a:lnTo>
                  <a:lnTo>
                    <a:pt x="804" y="1211"/>
                  </a:lnTo>
                  <a:lnTo>
                    <a:pt x="804" y="1208"/>
                  </a:lnTo>
                  <a:lnTo>
                    <a:pt x="804" y="1206"/>
                  </a:lnTo>
                  <a:lnTo>
                    <a:pt x="805" y="1204"/>
                  </a:lnTo>
                  <a:lnTo>
                    <a:pt x="805" y="1201"/>
                  </a:lnTo>
                  <a:lnTo>
                    <a:pt x="806" y="1199"/>
                  </a:lnTo>
                  <a:lnTo>
                    <a:pt x="806" y="1198"/>
                  </a:lnTo>
                  <a:lnTo>
                    <a:pt x="806" y="1196"/>
                  </a:lnTo>
                  <a:lnTo>
                    <a:pt x="807" y="1196"/>
                  </a:lnTo>
                  <a:lnTo>
                    <a:pt x="797" y="1199"/>
                  </a:lnTo>
                  <a:lnTo>
                    <a:pt x="786" y="1201"/>
                  </a:lnTo>
                  <a:lnTo>
                    <a:pt x="778" y="1200"/>
                  </a:lnTo>
                  <a:lnTo>
                    <a:pt x="769" y="1197"/>
                  </a:lnTo>
                  <a:lnTo>
                    <a:pt x="761" y="1191"/>
                  </a:lnTo>
                  <a:lnTo>
                    <a:pt x="753" y="1185"/>
                  </a:lnTo>
                  <a:lnTo>
                    <a:pt x="745" y="1180"/>
                  </a:lnTo>
                  <a:lnTo>
                    <a:pt x="737" y="1173"/>
                  </a:lnTo>
                  <a:lnTo>
                    <a:pt x="729" y="1167"/>
                  </a:lnTo>
                  <a:lnTo>
                    <a:pt x="721" y="1161"/>
                  </a:lnTo>
                  <a:lnTo>
                    <a:pt x="713" y="1158"/>
                  </a:lnTo>
                  <a:lnTo>
                    <a:pt x="705" y="1157"/>
                  </a:lnTo>
                  <a:lnTo>
                    <a:pt x="697" y="1158"/>
                  </a:lnTo>
                  <a:lnTo>
                    <a:pt x="689" y="1162"/>
                  </a:lnTo>
                  <a:lnTo>
                    <a:pt x="680" y="1169"/>
                  </a:lnTo>
                  <a:lnTo>
                    <a:pt x="670" y="1182"/>
                  </a:lnTo>
                  <a:lnTo>
                    <a:pt x="674" y="1184"/>
                  </a:lnTo>
                  <a:lnTo>
                    <a:pt x="678" y="1186"/>
                  </a:lnTo>
                  <a:lnTo>
                    <a:pt x="682" y="1191"/>
                  </a:lnTo>
                  <a:lnTo>
                    <a:pt x="684" y="1196"/>
                  </a:lnTo>
                  <a:lnTo>
                    <a:pt x="686" y="1201"/>
                  </a:lnTo>
                  <a:lnTo>
                    <a:pt x="688" y="1206"/>
                  </a:lnTo>
                  <a:lnTo>
                    <a:pt x="689" y="1212"/>
                  </a:lnTo>
                  <a:lnTo>
                    <a:pt x="689" y="1217"/>
                  </a:lnTo>
                  <a:lnTo>
                    <a:pt x="689" y="1223"/>
                  </a:lnTo>
                  <a:lnTo>
                    <a:pt x="686" y="1229"/>
                  </a:lnTo>
                  <a:lnTo>
                    <a:pt x="684" y="1234"/>
                  </a:lnTo>
                  <a:lnTo>
                    <a:pt x="681" y="1238"/>
                  </a:lnTo>
                  <a:lnTo>
                    <a:pt x="677" y="1242"/>
                  </a:lnTo>
                  <a:lnTo>
                    <a:pt x="672" y="1245"/>
                  </a:lnTo>
                  <a:lnTo>
                    <a:pt x="666" y="1247"/>
                  </a:lnTo>
                  <a:lnTo>
                    <a:pt x="659" y="1248"/>
                  </a:lnTo>
                  <a:lnTo>
                    <a:pt x="657" y="1247"/>
                  </a:lnTo>
                  <a:lnTo>
                    <a:pt x="650" y="1246"/>
                  </a:lnTo>
                  <a:lnTo>
                    <a:pt x="640" y="1243"/>
                  </a:lnTo>
                  <a:lnTo>
                    <a:pt x="629" y="1240"/>
                  </a:lnTo>
                  <a:lnTo>
                    <a:pt x="614" y="1236"/>
                  </a:lnTo>
                  <a:lnTo>
                    <a:pt x="598" y="1232"/>
                  </a:lnTo>
                  <a:lnTo>
                    <a:pt x="581" y="1228"/>
                  </a:lnTo>
                  <a:lnTo>
                    <a:pt x="563" y="1223"/>
                  </a:lnTo>
                  <a:lnTo>
                    <a:pt x="545" y="1217"/>
                  </a:lnTo>
                  <a:lnTo>
                    <a:pt x="528" y="1213"/>
                  </a:lnTo>
                  <a:lnTo>
                    <a:pt x="512" y="1209"/>
                  </a:lnTo>
                  <a:lnTo>
                    <a:pt x="497" y="1205"/>
                  </a:lnTo>
                  <a:lnTo>
                    <a:pt x="485" y="1202"/>
                  </a:lnTo>
                  <a:lnTo>
                    <a:pt x="476" y="1199"/>
                  </a:lnTo>
                  <a:lnTo>
                    <a:pt x="469" y="1198"/>
                  </a:lnTo>
                  <a:lnTo>
                    <a:pt x="468" y="1198"/>
                  </a:lnTo>
                  <a:lnTo>
                    <a:pt x="454" y="1194"/>
                  </a:lnTo>
                  <a:lnTo>
                    <a:pt x="442" y="1191"/>
                  </a:lnTo>
                  <a:lnTo>
                    <a:pt x="430" y="1186"/>
                  </a:lnTo>
                  <a:lnTo>
                    <a:pt x="419" y="1183"/>
                  </a:lnTo>
                  <a:lnTo>
                    <a:pt x="408" y="1180"/>
                  </a:lnTo>
                  <a:lnTo>
                    <a:pt x="397" y="1176"/>
                  </a:lnTo>
                  <a:lnTo>
                    <a:pt x="386" y="1173"/>
                  </a:lnTo>
                  <a:lnTo>
                    <a:pt x="376" y="1170"/>
                  </a:lnTo>
                  <a:lnTo>
                    <a:pt x="366" y="1168"/>
                  </a:lnTo>
                  <a:lnTo>
                    <a:pt x="354" y="1167"/>
                  </a:lnTo>
                  <a:lnTo>
                    <a:pt x="344" y="1167"/>
                  </a:lnTo>
                  <a:lnTo>
                    <a:pt x="332" y="1167"/>
                  </a:lnTo>
                  <a:lnTo>
                    <a:pt x="321" y="1169"/>
                  </a:lnTo>
                  <a:lnTo>
                    <a:pt x="308" y="1173"/>
                  </a:lnTo>
                  <a:lnTo>
                    <a:pt x="296" y="1176"/>
                  </a:lnTo>
                  <a:lnTo>
                    <a:pt x="283" y="1183"/>
                  </a:lnTo>
                  <a:lnTo>
                    <a:pt x="273" y="1176"/>
                  </a:lnTo>
                  <a:lnTo>
                    <a:pt x="261" y="1171"/>
                  </a:lnTo>
                  <a:lnTo>
                    <a:pt x="250" y="1170"/>
                  </a:lnTo>
                  <a:lnTo>
                    <a:pt x="237" y="1171"/>
                  </a:lnTo>
                  <a:lnTo>
                    <a:pt x="223" y="1175"/>
                  </a:lnTo>
                  <a:lnTo>
                    <a:pt x="209" y="1180"/>
                  </a:lnTo>
                  <a:lnTo>
                    <a:pt x="194" y="1184"/>
                  </a:lnTo>
                  <a:lnTo>
                    <a:pt x="181" y="1191"/>
                  </a:lnTo>
                  <a:lnTo>
                    <a:pt x="166" y="1197"/>
                  </a:lnTo>
                  <a:lnTo>
                    <a:pt x="152" y="1204"/>
                  </a:lnTo>
                  <a:lnTo>
                    <a:pt x="138" y="1208"/>
                  </a:lnTo>
                  <a:lnTo>
                    <a:pt x="124" y="1214"/>
                  </a:lnTo>
                  <a:lnTo>
                    <a:pt x="112" y="1216"/>
                  </a:lnTo>
                  <a:lnTo>
                    <a:pt x="99" y="1219"/>
                  </a:lnTo>
                  <a:lnTo>
                    <a:pt x="87" y="1217"/>
                  </a:lnTo>
                  <a:lnTo>
                    <a:pt x="78" y="1215"/>
                  </a:lnTo>
                  <a:lnTo>
                    <a:pt x="73" y="1204"/>
                  </a:lnTo>
                  <a:lnTo>
                    <a:pt x="69" y="1194"/>
                  </a:lnTo>
                  <a:lnTo>
                    <a:pt x="69" y="1185"/>
                  </a:lnTo>
                  <a:lnTo>
                    <a:pt x="71" y="1177"/>
                  </a:lnTo>
                  <a:lnTo>
                    <a:pt x="75" y="1170"/>
                  </a:lnTo>
                  <a:lnTo>
                    <a:pt x="81" y="1163"/>
                  </a:lnTo>
                  <a:lnTo>
                    <a:pt x="87" y="1158"/>
                  </a:lnTo>
                  <a:lnTo>
                    <a:pt x="96" y="1152"/>
                  </a:lnTo>
                  <a:lnTo>
                    <a:pt x="104" y="1146"/>
                  </a:lnTo>
                  <a:lnTo>
                    <a:pt x="113" y="1142"/>
                  </a:lnTo>
                  <a:lnTo>
                    <a:pt x="121" y="1136"/>
                  </a:lnTo>
                  <a:lnTo>
                    <a:pt x="130" y="1131"/>
                  </a:lnTo>
                  <a:lnTo>
                    <a:pt x="137" y="1127"/>
                  </a:lnTo>
                  <a:lnTo>
                    <a:pt x="144" y="1121"/>
                  </a:lnTo>
                  <a:lnTo>
                    <a:pt x="150" y="1116"/>
                  </a:lnTo>
                  <a:lnTo>
                    <a:pt x="154" y="1111"/>
                  </a:lnTo>
                  <a:lnTo>
                    <a:pt x="153" y="1099"/>
                  </a:lnTo>
                  <a:lnTo>
                    <a:pt x="154" y="1089"/>
                  </a:lnTo>
                  <a:lnTo>
                    <a:pt x="156" y="1077"/>
                  </a:lnTo>
                  <a:lnTo>
                    <a:pt x="159" y="1067"/>
                  </a:lnTo>
                  <a:lnTo>
                    <a:pt x="162" y="1057"/>
                  </a:lnTo>
                  <a:lnTo>
                    <a:pt x="167" y="1045"/>
                  </a:lnTo>
                  <a:lnTo>
                    <a:pt x="170" y="1035"/>
                  </a:lnTo>
                  <a:lnTo>
                    <a:pt x="174" y="1024"/>
                  </a:lnTo>
                  <a:lnTo>
                    <a:pt x="176" y="1014"/>
                  </a:lnTo>
                  <a:lnTo>
                    <a:pt x="178" y="1005"/>
                  </a:lnTo>
                  <a:lnTo>
                    <a:pt x="179" y="995"/>
                  </a:lnTo>
                  <a:lnTo>
                    <a:pt x="179" y="984"/>
                  </a:lnTo>
                  <a:lnTo>
                    <a:pt x="177" y="975"/>
                  </a:lnTo>
                  <a:lnTo>
                    <a:pt x="173" y="965"/>
                  </a:lnTo>
                  <a:lnTo>
                    <a:pt x="167" y="955"/>
                  </a:lnTo>
                  <a:lnTo>
                    <a:pt x="159" y="946"/>
                  </a:lnTo>
                  <a:lnTo>
                    <a:pt x="154" y="934"/>
                  </a:lnTo>
                  <a:lnTo>
                    <a:pt x="152" y="922"/>
                  </a:lnTo>
                  <a:lnTo>
                    <a:pt x="151" y="912"/>
                  </a:lnTo>
                  <a:lnTo>
                    <a:pt x="151" y="901"/>
                  </a:lnTo>
                  <a:lnTo>
                    <a:pt x="152" y="890"/>
                  </a:lnTo>
                  <a:lnTo>
                    <a:pt x="154" y="881"/>
                  </a:lnTo>
                  <a:lnTo>
                    <a:pt x="158" y="870"/>
                  </a:lnTo>
                  <a:lnTo>
                    <a:pt x="161" y="860"/>
                  </a:lnTo>
                  <a:lnTo>
                    <a:pt x="164" y="851"/>
                  </a:lnTo>
                  <a:lnTo>
                    <a:pt x="170" y="842"/>
                  </a:lnTo>
                  <a:lnTo>
                    <a:pt x="175" y="833"/>
                  </a:lnTo>
                  <a:lnTo>
                    <a:pt x="179" y="823"/>
                  </a:lnTo>
                  <a:lnTo>
                    <a:pt x="185" y="814"/>
                  </a:lnTo>
                  <a:lnTo>
                    <a:pt x="190" y="806"/>
                  </a:lnTo>
                  <a:lnTo>
                    <a:pt x="196" y="797"/>
                  </a:lnTo>
                  <a:lnTo>
                    <a:pt x="200" y="789"/>
                  </a:lnTo>
                  <a:lnTo>
                    <a:pt x="204" y="775"/>
                  </a:lnTo>
                  <a:lnTo>
                    <a:pt x="206" y="764"/>
                  </a:lnTo>
                  <a:lnTo>
                    <a:pt x="206" y="752"/>
                  </a:lnTo>
                  <a:lnTo>
                    <a:pt x="205" y="741"/>
                  </a:lnTo>
                  <a:lnTo>
                    <a:pt x="202" y="729"/>
                  </a:lnTo>
                  <a:lnTo>
                    <a:pt x="199" y="719"/>
                  </a:lnTo>
                  <a:lnTo>
                    <a:pt x="194" y="708"/>
                  </a:lnTo>
                  <a:lnTo>
                    <a:pt x="189" y="698"/>
                  </a:lnTo>
                  <a:lnTo>
                    <a:pt x="183" y="688"/>
                  </a:lnTo>
                  <a:lnTo>
                    <a:pt x="176" y="677"/>
                  </a:lnTo>
                  <a:lnTo>
                    <a:pt x="170" y="667"/>
                  </a:lnTo>
                  <a:lnTo>
                    <a:pt x="163" y="657"/>
                  </a:lnTo>
                  <a:lnTo>
                    <a:pt x="158" y="646"/>
                  </a:lnTo>
                  <a:lnTo>
                    <a:pt x="152" y="636"/>
                  </a:lnTo>
                  <a:lnTo>
                    <a:pt x="146" y="625"/>
                  </a:lnTo>
                  <a:lnTo>
                    <a:pt x="143" y="614"/>
                  </a:lnTo>
                  <a:lnTo>
                    <a:pt x="140" y="610"/>
                  </a:lnTo>
                  <a:lnTo>
                    <a:pt x="139" y="605"/>
                  </a:lnTo>
                  <a:lnTo>
                    <a:pt x="138" y="600"/>
                  </a:lnTo>
                  <a:lnTo>
                    <a:pt x="138" y="596"/>
                  </a:lnTo>
                  <a:lnTo>
                    <a:pt x="137" y="590"/>
                  </a:lnTo>
                  <a:lnTo>
                    <a:pt x="137" y="586"/>
                  </a:lnTo>
                  <a:lnTo>
                    <a:pt x="137" y="580"/>
                  </a:lnTo>
                  <a:lnTo>
                    <a:pt x="136" y="575"/>
                  </a:lnTo>
                  <a:lnTo>
                    <a:pt x="135" y="571"/>
                  </a:lnTo>
                  <a:lnTo>
                    <a:pt x="133" y="565"/>
                  </a:lnTo>
                  <a:lnTo>
                    <a:pt x="132" y="561"/>
                  </a:lnTo>
                  <a:lnTo>
                    <a:pt x="129" y="557"/>
                  </a:lnTo>
                  <a:lnTo>
                    <a:pt x="125" y="553"/>
                  </a:lnTo>
                  <a:lnTo>
                    <a:pt x="122" y="550"/>
                  </a:lnTo>
                  <a:lnTo>
                    <a:pt x="116" y="548"/>
                  </a:lnTo>
                  <a:lnTo>
                    <a:pt x="110" y="547"/>
                  </a:lnTo>
                  <a:lnTo>
                    <a:pt x="110" y="533"/>
                  </a:lnTo>
                  <a:lnTo>
                    <a:pt x="109" y="519"/>
                  </a:lnTo>
                  <a:lnTo>
                    <a:pt x="106" y="507"/>
                  </a:lnTo>
                  <a:lnTo>
                    <a:pt x="102" y="496"/>
                  </a:lnTo>
                  <a:lnTo>
                    <a:pt x="97" y="486"/>
                  </a:lnTo>
                  <a:lnTo>
                    <a:pt x="91" y="475"/>
                  </a:lnTo>
                  <a:lnTo>
                    <a:pt x="84" y="466"/>
                  </a:lnTo>
                  <a:lnTo>
                    <a:pt x="76" y="457"/>
                  </a:lnTo>
                  <a:lnTo>
                    <a:pt x="68" y="448"/>
                  </a:lnTo>
                  <a:lnTo>
                    <a:pt x="60" y="439"/>
                  </a:lnTo>
                  <a:lnTo>
                    <a:pt x="51" y="429"/>
                  </a:lnTo>
                  <a:lnTo>
                    <a:pt x="43" y="419"/>
                  </a:lnTo>
                  <a:lnTo>
                    <a:pt x="33" y="410"/>
                  </a:lnTo>
                  <a:lnTo>
                    <a:pt x="25" y="399"/>
                  </a:lnTo>
                  <a:lnTo>
                    <a:pt x="18" y="389"/>
                  </a:lnTo>
                  <a:lnTo>
                    <a:pt x="12" y="379"/>
                  </a:lnTo>
                  <a:lnTo>
                    <a:pt x="16" y="356"/>
                  </a:lnTo>
                  <a:lnTo>
                    <a:pt x="20" y="334"/>
                  </a:lnTo>
                  <a:lnTo>
                    <a:pt x="22" y="313"/>
                  </a:lnTo>
                  <a:lnTo>
                    <a:pt x="22" y="293"/>
                  </a:lnTo>
                  <a:lnTo>
                    <a:pt x="22" y="272"/>
                  </a:lnTo>
                  <a:lnTo>
                    <a:pt x="20" y="252"/>
                  </a:lnTo>
                  <a:lnTo>
                    <a:pt x="17" y="233"/>
                  </a:lnTo>
                  <a:lnTo>
                    <a:pt x="15" y="213"/>
                  </a:lnTo>
                  <a:lnTo>
                    <a:pt x="12" y="194"/>
                  </a:lnTo>
                  <a:lnTo>
                    <a:pt x="8" y="175"/>
                  </a:lnTo>
                  <a:lnTo>
                    <a:pt x="6" y="156"/>
                  </a:lnTo>
                  <a:lnTo>
                    <a:pt x="4" y="138"/>
                  </a:lnTo>
                  <a:lnTo>
                    <a:pt x="1" y="118"/>
                  </a:lnTo>
                  <a:lnTo>
                    <a:pt x="0" y="100"/>
                  </a:lnTo>
                  <a:lnTo>
                    <a:pt x="0" y="80"/>
                  </a:lnTo>
                  <a:lnTo>
                    <a:pt x="1" y="62"/>
                  </a:lnTo>
                  <a:lnTo>
                    <a:pt x="51" y="58"/>
                  </a:lnTo>
                  <a:lnTo>
                    <a:pt x="99" y="55"/>
                  </a:lnTo>
                  <a:lnTo>
                    <a:pt x="148" y="51"/>
                  </a:lnTo>
                  <a:lnTo>
                    <a:pt x="197" y="48"/>
                  </a:lnTo>
                  <a:lnTo>
                    <a:pt x="246" y="46"/>
                  </a:lnTo>
                  <a:lnTo>
                    <a:pt x="294" y="42"/>
                  </a:lnTo>
                  <a:lnTo>
                    <a:pt x="343" y="39"/>
                  </a:lnTo>
                  <a:lnTo>
                    <a:pt x="391" y="35"/>
                  </a:lnTo>
                  <a:lnTo>
                    <a:pt x="439" y="31"/>
                  </a:lnTo>
                  <a:lnTo>
                    <a:pt x="489" y="27"/>
                  </a:lnTo>
                  <a:lnTo>
                    <a:pt x="538" y="24"/>
                  </a:lnTo>
                  <a:lnTo>
                    <a:pt x="588" y="19"/>
                  </a:lnTo>
                  <a:lnTo>
                    <a:pt x="637" y="15"/>
                  </a:lnTo>
                  <a:lnTo>
                    <a:pt x="688" y="10"/>
                  </a:lnTo>
                  <a:lnTo>
                    <a:pt x="738" y="4"/>
                  </a:lnTo>
                  <a:lnTo>
                    <a:pt x="790" y="0"/>
                  </a:lnTo>
                  <a:lnTo>
                    <a:pt x="791" y="4"/>
                  </a:lnTo>
                  <a:lnTo>
                    <a:pt x="792" y="10"/>
                  </a:lnTo>
                  <a:lnTo>
                    <a:pt x="795" y="15"/>
                  </a:lnTo>
                  <a:lnTo>
                    <a:pt x="797" y="18"/>
                  </a:lnTo>
                  <a:lnTo>
                    <a:pt x="800" y="23"/>
                  </a:lnTo>
                  <a:lnTo>
                    <a:pt x="804" y="26"/>
                  </a:lnTo>
                  <a:lnTo>
                    <a:pt x="806" y="28"/>
                  </a:lnTo>
                  <a:lnTo>
                    <a:pt x="809" y="32"/>
                  </a:lnTo>
                  <a:lnTo>
                    <a:pt x="813" y="35"/>
                  </a:lnTo>
                  <a:lnTo>
                    <a:pt x="816" y="39"/>
                  </a:lnTo>
                  <a:lnTo>
                    <a:pt x="819" y="42"/>
                  </a:lnTo>
                  <a:lnTo>
                    <a:pt x="821" y="46"/>
                  </a:lnTo>
                  <a:lnTo>
                    <a:pt x="823" y="50"/>
                  </a:lnTo>
                  <a:lnTo>
                    <a:pt x="824" y="55"/>
                  </a:lnTo>
                  <a:lnTo>
                    <a:pt x="826" y="59"/>
                  </a:lnTo>
                  <a:lnTo>
                    <a:pt x="826" y="66"/>
                  </a:lnTo>
                  <a:lnTo>
                    <a:pt x="824" y="66"/>
                  </a:lnTo>
                  <a:lnTo>
                    <a:pt x="824" y="67"/>
                  </a:lnTo>
                  <a:lnTo>
                    <a:pt x="824" y="69"/>
                  </a:lnTo>
                  <a:lnTo>
                    <a:pt x="824" y="71"/>
                  </a:lnTo>
                  <a:lnTo>
                    <a:pt x="824" y="73"/>
                  </a:lnTo>
                  <a:lnTo>
                    <a:pt x="824" y="75"/>
                  </a:lnTo>
                  <a:lnTo>
                    <a:pt x="823" y="79"/>
                  </a:lnTo>
                  <a:lnTo>
                    <a:pt x="823" y="82"/>
                  </a:lnTo>
                  <a:lnTo>
                    <a:pt x="823" y="85"/>
                  </a:lnTo>
                  <a:lnTo>
                    <a:pt x="822" y="88"/>
                  </a:lnTo>
                  <a:lnTo>
                    <a:pt x="822" y="90"/>
                  </a:lnTo>
                  <a:lnTo>
                    <a:pt x="822" y="93"/>
                  </a:lnTo>
                  <a:lnTo>
                    <a:pt x="822" y="95"/>
                  </a:lnTo>
                  <a:lnTo>
                    <a:pt x="822" y="96"/>
                  </a:lnTo>
                  <a:lnTo>
                    <a:pt x="822" y="97"/>
                  </a:lnTo>
                  <a:lnTo>
                    <a:pt x="822" y="98"/>
                  </a:lnTo>
                  <a:lnTo>
                    <a:pt x="823" y="105"/>
                  </a:lnTo>
                  <a:lnTo>
                    <a:pt x="827" y="112"/>
                  </a:lnTo>
                  <a:lnTo>
                    <a:pt x="829" y="119"/>
                  </a:lnTo>
                  <a:lnTo>
                    <a:pt x="832" y="125"/>
                  </a:lnTo>
                  <a:lnTo>
                    <a:pt x="835" y="131"/>
                  </a:lnTo>
                  <a:lnTo>
                    <a:pt x="838" y="136"/>
                  </a:lnTo>
                  <a:lnTo>
                    <a:pt x="842" y="141"/>
                  </a:lnTo>
                  <a:lnTo>
                    <a:pt x="845" y="146"/>
                  </a:lnTo>
                  <a:lnTo>
                    <a:pt x="849" y="150"/>
                  </a:lnTo>
                  <a:lnTo>
                    <a:pt x="852" y="156"/>
                  </a:lnTo>
                  <a:lnTo>
                    <a:pt x="855" y="160"/>
                  </a:lnTo>
                  <a:lnTo>
                    <a:pt x="859" y="166"/>
                  </a:lnTo>
                  <a:lnTo>
                    <a:pt x="862" y="172"/>
                  </a:lnTo>
                  <a:lnTo>
                    <a:pt x="865" y="178"/>
                  </a:lnTo>
                  <a:lnTo>
                    <a:pt x="867" y="185"/>
                  </a:lnTo>
                  <a:lnTo>
                    <a:pt x="869" y="193"/>
                  </a:lnTo>
                  <a:lnTo>
                    <a:pt x="877" y="195"/>
                  </a:lnTo>
                  <a:lnTo>
                    <a:pt x="883" y="197"/>
                  </a:lnTo>
                  <a:lnTo>
                    <a:pt x="889" y="201"/>
                  </a:lnTo>
                  <a:lnTo>
                    <a:pt x="892" y="204"/>
                  </a:lnTo>
                  <a:lnTo>
                    <a:pt x="895" y="208"/>
                  </a:lnTo>
                  <a:lnTo>
                    <a:pt x="896" y="211"/>
                  </a:lnTo>
                  <a:lnTo>
                    <a:pt x="897" y="214"/>
                  </a:lnTo>
                  <a:lnTo>
                    <a:pt x="897" y="219"/>
                  </a:lnTo>
                  <a:lnTo>
                    <a:pt x="897" y="224"/>
                  </a:lnTo>
                  <a:lnTo>
                    <a:pt x="897" y="228"/>
                  </a:lnTo>
                  <a:lnTo>
                    <a:pt x="896" y="233"/>
                  </a:lnTo>
                  <a:lnTo>
                    <a:pt x="896" y="239"/>
                  </a:lnTo>
                  <a:lnTo>
                    <a:pt x="895" y="244"/>
                  </a:lnTo>
                  <a:lnTo>
                    <a:pt x="896" y="249"/>
                  </a:lnTo>
                  <a:lnTo>
                    <a:pt x="896" y="255"/>
                  </a:lnTo>
                  <a:lnTo>
                    <a:pt x="898" y="262"/>
                  </a:lnTo>
                  <a:lnTo>
                    <a:pt x="883" y="259"/>
                  </a:lnTo>
                  <a:lnTo>
                    <a:pt x="872" y="258"/>
                  </a:lnTo>
                  <a:lnTo>
                    <a:pt x="865" y="259"/>
                  </a:lnTo>
                  <a:lnTo>
                    <a:pt x="860" y="262"/>
                  </a:lnTo>
                  <a:lnTo>
                    <a:pt x="858" y="265"/>
                  </a:lnTo>
                  <a:lnTo>
                    <a:pt x="858" y="271"/>
                  </a:lnTo>
                  <a:lnTo>
                    <a:pt x="859" y="275"/>
                  </a:lnTo>
                  <a:lnTo>
                    <a:pt x="861" y="282"/>
                  </a:lnTo>
                  <a:lnTo>
                    <a:pt x="864" y="289"/>
                  </a:lnTo>
                  <a:lnTo>
                    <a:pt x="867" y="296"/>
                  </a:lnTo>
                  <a:lnTo>
                    <a:pt x="869" y="304"/>
                  </a:lnTo>
                  <a:lnTo>
                    <a:pt x="872" y="312"/>
                  </a:lnTo>
                  <a:lnTo>
                    <a:pt x="873" y="320"/>
                  </a:lnTo>
                  <a:lnTo>
                    <a:pt x="872" y="327"/>
                  </a:lnTo>
                  <a:lnTo>
                    <a:pt x="868" y="335"/>
                  </a:lnTo>
                  <a:lnTo>
                    <a:pt x="864" y="342"/>
                  </a:lnTo>
                  <a:lnTo>
                    <a:pt x="860" y="350"/>
                  </a:lnTo>
                  <a:lnTo>
                    <a:pt x="855" y="360"/>
                  </a:lnTo>
                  <a:lnTo>
                    <a:pt x="851" y="370"/>
                  </a:lnTo>
                  <a:lnTo>
                    <a:pt x="845" y="379"/>
                  </a:lnTo>
                  <a:lnTo>
                    <a:pt x="839" y="389"/>
                  </a:lnTo>
                  <a:lnTo>
                    <a:pt x="834" y="399"/>
                  </a:lnTo>
                  <a:lnTo>
                    <a:pt x="828" y="410"/>
                  </a:lnTo>
                  <a:lnTo>
                    <a:pt x="821" y="420"/>
                  </a:lnTo>
                  <a:lnTo>
                    <a:pt x="815" y="430"/>
                  </a:lnTo>
                  <a:lnTo>
                    <a:pt x="809" y="441"/>
                  </a:lnTo>
                  <a:lnTo>
                    <a:pt x="805" y="451"/>
                  </a:lnTo>
                  <a:lnTo>
                    <a:pt x="801" y="461"/>
                  </a:lnTo>
                  <a:lnTo>
                    <a:pt x="798" y="472"/>
                  </a:lnTo>
                  <a:lnTo>
                    <a:pt x="796" y="482"/>
                  </a:lnTo>
                  <a:lnTo>
                    <a:pt x="795" y="493"/>
                  </a:lnTo>
                  <a:lnTo>
                    <a:pt x="796" y="503"/>
                  </a:lnTo>
                  <a:lnTo>
                    <a:pt x="785" y="509"/>
                  </a:lnTo>
                  <a:lnTo>
                    <a:pt x="778" y="515"/>
                  </a:lnTo>
                  <a:lnTo>
                    <a:pt x="774" y="524"/>
                  </a:lnTo>
                  <a:lnTo>
                    <a:pt x="772" y="530"/>
                  </a:lnTo>
                  <a:lnTo>
                    <a:pt x="772" y="538"/>
                  </a:lnTo>
                  <a:lnTo>
                    <a:pt x="772" y="547"/>
                  </a:lnTo>
                  <a:lnTo>
                    <a:pt x="774" y="556"/>
                  </a:lnTo>
                  <a:lnTo>
                    <a:pt x="775" y="564"/>
                  </a:lnTo>
                  <a:lnTo>
                    <a:pt x="777" y="572"/>
                  </a:lnTo>
                  <a:lnTo>
                    <a:pt x="780" y="580"/>
                  </a:lnTo>
                  <a:lnTo>
                    <a:pt x="781" y="587"/>
                  </a:lnTo>
                  <a:lnTo>
                    <a:pt x="781" y="595"/>
                  </a:lnTo>
                  <a:lnTo>
                    <a:pt x="778" y="600"/>
                  </a:lnTo>
                  <a:lnTo>
                    <a:pt x="776" y="607"/>
                  </a:lnTo>
                  <a:lnTo>
                    <a:pt x="770" y="613"/>
                  </a:lnTo>
                  <a:lnTo>
                    <a:pt x="762" y="619"/>
                  </a:lnTo>
                  <a:lnTo>
                    <a:pt x="760" y="623"/>
                  </a:lnTo>
                  <a:lnTo>
                    <a:pt x="758" y="628"/>
                  </a:lnTo>
                  <a:lnTo>
                    <a:pt x="755" y="634"/>
                  </a:lnTo>
                  <a:lnTo>
                    <a:pt x="753" y="638"/>
                  </a:lnTo>
                  <a:lnTo>
                    <a:pt x="751" y="643"/>
                  </a:lnTo>
                  <a:lnTo>
                    <a:pt x="750" y="648"/>
                  </a:lnTo>
                  <a:lnTo>
                    <a:pt x="747" y="652"/>
                  </a:lnTo>
                  <a:lnTo>
                    <a:pt x="746" y="657"/>
                  </a:lnTo>
                  <a:lnTo>
                    <a:pt x="745" y="661"/>
                  </a:lnTo>
                  <a:lnTo>
                    <a:pt x="745" y="666"/>
                  </a:lnTo>
                  <a:lnTo>
                    <a:pt x="745" y="671"/>
                  </a:lnTo>
                  <a:lnTo>
                    <a:pt x="745" y="674"/>
                  </a:lnTo>
                  <a:lnTo>
                    <a:pt x="746" y="679"/>
                  </a:lnTo>
                  <a:lnTo>
                    <a:pt x="749" y="683"/>
                  </a:lnTo>
                  <a:lnTo>
                    <a:pt x="751" y="687"/>
                  </a:lnTo>
                  <a:lnTo>
                    <a:pt x="754" y="691"/>
                  </a:lnTo>
                  <a:lnTo>
                    <a:pt x="760" y="690"/>
                  </a:lnTo>
                  <a:lnTo>
                    <a:pt x="777" y="689"/>
                  </a:lnTo>
                  <a:lnTo>
                    <a:pt x="805" y="687"/>
                  </a:lnTo>
                  <a:lnTo>
                    <a:pt x="839" y="684"/>
                  </a:lnTo>
                  <a:lnTo>
                    <a:pt x="881" y="681"/>
                  </a:lnTo>
                  <a:lnTo>
                    <a:pt x="928" y="677"/>
                  </a:lnTo>
                  <a:lnTo>
                    <a:pt x="977" y="673"/>
                  </a:lnTo>
                  <a:lnTo>
                    <a:pt x="1029" y="669"/>
                  </a:lnTo>
                  <a:lnTo>
                    <a:pt x="1080" y="666"/>
                  </a:lnTo>
                  <a:lnTo>
                    <a:pt x="1129" y="661"/>
                  </a:lnTo>
                  <a:lnTo>
                    <a:pt x="1176" y="658"/>
                  </a:lnTo>
                  <a:lnTo>
                    <a:pt x="1218" y="654"/>
                  </a:lnTo>
                  <a:lnTo>
                    <a:pt x="1252" y="652"/>
                  </a:lnTo>
                  <a:lnTo>
                    <a:pt x="1280" y="650"/>
                  </a:lnTo>
                  <a:lnTo>
                    <a:pt x="1297" y="649"/>
                  </a:lnTo>
                  <a:lnTo>
                    <a:pt x="1304" y="649"/>
                  </a:lnTo>
                  <a:lnTo>
                    <a:pt x="1304" y="653"/>
                  </a:lnTo>
                  <a:lnTo>
                    <a:pt x="1304" y="660"/>
                  </a:lnTo>
                  <a:lnTo>
                    <a:pt x="1303" y="666"/>
                  </a:lnTo>
                  <a:lnTo>
                    <a:pt x="1303" y="672"/>
                  </a:lnTo>
                  <a:lnTo>
                    <a:pt x="1302" y="679"/>
                  </a:lnTo>
                  <a:lnTo>
                    <a:pt x="1300" y="686"/>
                  </a:lnTo>
                  <a:lnTo>
                    <a:pt x="1299" y="691"/>
                  </a:lnTo>
                  <a:lnTo>
                    <a:pt x="1298" y="698"/>
                  </a:lnTo>
                  <a:lnTo>
                    <a:pt x="1296" y="705"/>
                  </a:lnTo>
                  <a:lnTo>
                    <a:pt x="1295" y="712"/>
                  </a:lnTo>
                  <a:lnTo>
                    <a:pt x="1292" y="718"/>
                  </a:lnTo>
                  <a:lnTo>
                    <a:pt x="1290" y="725"/>
                  </a:lnTo>
                  <a:lnTo>
                    <a:pt x="1289" y="731"/>
                  </a:lnTo>
                  <a:lnTo>
                    <a:pt x="1287" y="737"/>
                  </a:lnTo>
                  <a:lnTo>
                    <a:pt x="1284" y="743"/>
                  </a:lnTo>
                  <a:lnTo>
                    <a:pt x="1282" y="750"/>
                  </a:lnTo>
                  <a:lnTo>
                    <a:pt x="1284" y="761"/>
                  </a:lnTo>
                  <a:lnTo>
                    <a:pt x="1289" y="773"/>
                  </a:lnTo>
                  <a:lnTo>
                    <a:pt x="1292" y="785"/>
                  </a:lnTo>
                  <a:lnTo>
                    <a:pt x="1298" y="797"/>
                  </a:lnTo>
                  <a:lnTo>
                    <a:pt x="1303" y="808"/>
                  </a:lnTo>
                  <a:lnTo>
                    <a:pt x="1310" y="819"/>
                  </a:lnTo>
                  <a:lnTo>
                    <a:pt x="1315" y="830"/>
                  </a:lnTo>
                  <a:lnTo>
                    <a:pt x="1322" y="842"/>
                  </a:lnTo>
                  <a:lnTo>
                    <a:pt x="1329" y="852"/>
                  </a:lnTo>
                  <a:lnTo>
                    <a:pt x="1337" y="862"/>
                  </a:lnTo>
                  <a:lnTo>
                    <a:pt x="1345" y="873"/>
                  </a:lnTo>
                  <a:lnTo>
                    <a:pt x="1353" y="883"/>
                  </a:lnTo>
                  <a:lnTo>
                    <a:pt x="1361" y="892"/>
                  </a:lnTo>
                  <a:lnTo>
                    <a:pt x="1371" y="903"/>
                  </a:lnTo>
                  <a:lnTo>
                    <a:pt x="1380" y="912"/>
                  </a:lnTo>
                  <a:lnTo>
                    <a:pt x="1389" y="92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0" name="Freeform 58"/>
            <p:cNvSpPr>
              <a:spLocks/>
            </p:cNvSpPr>
            <p:nvPr/>
          </p:nvSpPr>
          <p:spPr bwMode="auto">
            <a:xfrm>
              <a:off x="2994" y="2152"/>
              <a:ext cx="611" cy="518"/>
            </a:xfrm>
            <a:custGeom>
              <a:avLst/>
              <a:gdLst>
                <a:gd name="T0" fmla="*/ 65 w 1834"/>
                <a:gd name="T1" fmla="*/ 51 h 1554"/>
                <a:gd name="T2" fmla="*/ 64 w 1834"/>
                <a:gd name="T3" fmla="*/ 51 h 1554"/>
                <a:gd name="T4" fmla="*/ 65 w 1834"/>
                <a:gd name="T5" fmla="*/ 53 h 1554"/>
                <a:gd name="T6" fmla="*/ 64 w 1834"/>
                <a:gd name="T7" fmla="*/ 54 h 1554"/>
                <a:gd name="T8" fmla="*/ 64 w 1834"/>
                <a:gd name="T9" fmla="*/ 55 h 1554"/>
                <a:gd name="T10" fmla="*/ 64 w 1834"/>
                <a:gd name="T11" fmla="*/ 56 h 1554"/>
                <a:gd name="T12" fmla="*/ 64 w 1834"/>
                <a:gd name="T13" fmla="*/ 58 h 1554"/>
                <a:gd name="T14" fmla="*/ 61 w 1834"/>
                <a:gd name="T15" fmla="*/ 58 h 1554"/>
                <a:gd name="T16" fmla="*/ 58 w 1834"/>
                <a:gd name="T17" fmla="*/ 58 h 1554"/>
                <a:gd name="T18" fmla="*/ 58 w 1834"/>
                <a:gd name="T19" fmla="*/ 56 h 1554"/>
                <a:gd name="T20" fmla="*/ 59 w 1834"/>
                <a:gd name="T21" fmla="*/ 53 h 1554"/>
                <a:gd name="T22" fmla="*/ 49 w 1834"/>
                <a:gd name="T23" fmla="*/ 52 h 1554"/>
                <a:gd name="T24" fmla="*/ 30 w 1834"/>
                <a:gd name="T25" fmla="*/ 54 h 1554"/>
                <a:gd name="T26" fmla="*/ 14 w 1834"/>
                <a:gd name="T27" fmla="*/ 54 h 1554"/>
                <a:gd name="T28" fmla="*/ 14 w 1834"/>
                <a:gd name="T29" fmla="*/ 52 h 1554"/>
                <a:gd name="T30" fmla="*/ 13 w 1834"/>
                <a:gd name="T31" fmla="*/ 50 h 1554"/>
                <a:gd name="T32" fmla="*/ 13 w 1834"/>
                <a:gd name="T33" fmla="*/ 39 h 1554"/>
                <a:gd name="T34" fmla="*/ 11 w 1834"/>
                <a:gd name="T35" fmla="*/ 27 h 1554"/>
                <a:gd name="T36" fmla="*/ 9 w 1834"/>
                <a:gd name="T37" fmla="*/ 21 h 1554"/>
                <a:gd name="T38" fmla="*/ 7 w 1834"/>
                <a:gd name="T39" fmla="*/ 19 h 1554"/>
                <a:gd name="T40" fmla="*/ 6 w 1834"/>
                <a:gd name="T41" fmla="*/ 17 h 1554"/>
                <a:gd name="T42" fmla="*/ 7 w 1834"/>
                <a:gd name="T43" fmla="*/ 15 h 1554"/>
                <a:gd name="T44" fmla="*/ 8 w 1834"/>
                <a:gd name="T45" fmla="*/ 13 h 1554"/>
                <a:gd name="T46" fmla="*/ 5 w 1834"/>
                <a:gd name="T47" fmla="*/ 13 h 1554"/>
                <a:gd name="T48" fmla="*/ 4 w 1834"/>
                <a:gd name="T49" fmla="*/ 11 h 1554"/>
                <a:gd name="T50" fmla="*/ 2 w 1834"/>
                <a:gd name="T51" fmla="*/ 8 h 1554"/>
                <a:gd name="T52" fmla="*/ 1 w 1834"/>
                <a:gd name="T53" fmla="*/ 5 h 1554"/>
                <a:gd name="T54" fmla="*/ 7 w 1834"/>
                <a:gd name="T55" fmla="*/ 2 h 1554"/>
                <a:gd name="T56" fmla="*/ 23 w 1834"/>
                <a:gd name="T57" fmla="*/ 1 h 1554"/>
                <a:gd name="T58" fmla="*/ 37 w 1834"/>
                <a:gd name="T59" fmla="*/ 0 h 1554"/>
                <a:gd name="T60" fmla="*/ 39 w 1834"/>
                <a:gd name="T61" fmla="*/ 2 h 1554"/>
                <a:gd name="T62" fmla="*/ 41 w 1834"/>
                <a:gd name="T63" fmla="*/ 3 h 1554"/>
                <a:gd name="T64" fmla="*/ 41 w 1834"/>
                <a:gd name="T65" fmla="*/ 5 h 1554"/>
                <a:gd name="T66" fmla="*/ 42 w 1834"/>
                <a:gd name="T67" fmla="*/ 6 h 1554"/>
                <a:gd name="T68" fmla="*/ 43 w 1834"/>
                <a:gd name="T69" fmla="*/ 10 h 1554"/>
                <a:gd name="T70" fmla="*/ 46 w 1834"/>
                <a:gd name="T71" fmla="*/ 13 h 1554"/>
                <a:gd name="T72" fmla="*/ 50 w 1834"/>
                <a:gd name="T73" fmla="*/ 16 h 1554"/>
                <a:gd name="T74" fmla="*/ 51 w 1834"/>
                <a:gd name="T75" fmla="*/ 18 h 1554"/>
                <a:gd name="T76" fmla="*/ 53 w 1834"/>
                <a:gd name="T77" fmla="*/ 20 h 1554"/>
                <a:gd name="T78" fmla="*/ 53 w 1834"/>
                <a:gd name="T79" fmla="*/ 19 h 1554"/>
                <a:gd name="T80" fmla="*/ 54 w 1834"/>
                <a:gd name="T81" fmla="*/ 18 h 1554"/>
                <a:gd name="T82" fmla="*/ 55 w 1834"/>
                <a:gd name="T83" fmla="*/ 19 h 1554"/>
                <a:gd name="T84" fmla="*/ 56 w 1834"/>
                <a:gd name="T85" fmla="*/ 20 h 1554"/>
                <a:gd name="T86" fmla="*/ 56 w 1834"/>
                <a:gd name="T87" fmla="*/ 22 h 1554"/>
                <a:gd name="T88" fmla="*/ 56 w 1834"/>
                <a:gd name="T89" fmla="*/ 23 h 1554"/>
                <a:gd name="T90" fmla="*/ 56 w 1834"/>
                <a:gd name="T91" fmla="*/ 25 h 1554"/>
                <a:gd name="T92" fmla="*/ 56 w 1834"/>
                <a:gd name="T93" fmla="*/ 28 h 1554"/>
                <a:gd name="T94" fmla="*/ 57 w 1834"/>
                <a:gd name="T95" fmla="*/ 30 h 1554"/>
                <a:gd name="T96" fmla="*/ 59 w 1834"/>
                <a:gd name="T97" fmla="*/ 32 h 1554"/>
                <a:gd name="T98" fmla="*/ 61 w 1834"/>
                <a:gd name="T99" fmla="*/ 33 h 1554"/>
                <a:gd name="T100" fmla="*/ 63 w 1834"/>
                <a:gd name="T101" fmla="*/ 34 h 1554"/>
                <a:gd name="T102" fmla="*/ 66 w 1834"/>
                <a:gd name="T103" fmla="*/ 37 h 1554"/>
                <a:gd name="T104" fmla="*/ 66 w 1834"/>
                <a:gd name="T105" fmla="*/ 41 h 1554"/>
                <a:gd name="T106" fmla="*/ 67 w 1834"/>
                <a:gd name="T107" fmla="*/ 42 h 1554"/>
                <a:gd name="T108" fmla="*/ 68 w 1834"/>
                <a:gd name="T109" fmla="*/ 42 h 1554"/>
                <a:gd name="T110" fmla="*/ 67 w 1834"/>
                <a:gd name="T111" fmla="*/ 43 h 1554"/>
                <a:gd name="T112" fmla="*/ 67 w 1834"/>
                <a:gd name="T113" fmla="*/ 45 h 1554"/>
                <a:gd name="T114" fmla="*/ 67 w 1834"/>
                <a:gd name="T115" fmla="*/ 47 h 1554"/>
                <a:gd name="T116" fmla="*/ 68 w 1834"/>
                <a:gd name="T117" fmla="*/ 48 h 1554"/>
                <a:gd name="T118" fmla="*/ 67 w 1834"/>
                <a:gd name="T119" fmla="*/ 49 h 1554"/>
                <a:gd name="T120" fmla="*/ 67 w 1834"/>
                <a:gd name="T121" fmla="*/ 49 h 155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34"/>
                <a:gd name="T184" fmla="*/ 0 h 1554"/>
                <a:gd name="T185" fmla="*/ 1834 w 1834"/>
                <a:gd name="T186" fmla="*/ 1554 h 155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34" h="1554">
                  <a:moveTo>
                    <a:pt x="1801" y="1348"/>
                  </a:moveTo>
                  <a:lnTo>
                    <a:pt x="1798" y="1354"/>
                  </a:lnTo>
                  <a:lnTo>
                    <a:pt x="1795" y="1358"/>
                  </a:lnTo>
                  <a:lnTo>
                    <a:pt x="1790" y="1362"/>
                  </a:lnTo>
                  <a:lnTo>
                    <a:pt x="1783" y="1364"/>
                  </a:lnTo>
                  <a:lnTo>
                    <a:pt x="1775" y="1364"/>
                  </a:lnTo>
                  <a:lnTo>
                    <a:pt x="1768" y="1365"/>
                  </a:lnTo>
                  <a:lnTo>
                    <a:pt x="1760" y="1365"/>
                  </a:lnTo>
                  <a:lnTo>
                    <a:pt x="1752" y="1365"/>
                  </a:lnTo>
                  <a:lnTo>
                    <a:pt x="1745" y="1366"/>
                  </a:lnTo>
                  <a:lnTo>
                    <a:pt x="1740" y="1368"/>
                  </a:lnTo>
                  <a:lnTo>
                    <a:pt x="1735" y="1371"/>
                  </a:lnTo>
                  <a:lnTo>
                    <a:pt x="1734" y="1374"/>
                  </a:lnTo>
                  <a:lnTo>
                    <a:pt x="1734" y="1380"/>
                  </a:lnTo>
                  <a:lnTo>
                    <a:pt x="1736" y="1388"/>
                  </a:lnTo>
                  <a:lnTo>
                    <a:pt x="1743" y="1397"/>
                  </a:lnTo>
                  <a:lnTo>
                    <a:pt x="1754" y="1411"/>
                  </a:lnTo>
                  <a:lnTo>
                    <a:pt x="1756" y="1417"/>
                  </a:lnTo>
                  <a:lnTo>
                    <a:pt x="1756" y="1423"/>
                  </a:lnTo>
                  <a:lnTo>
                    <a:pt x="1755" y="1427"/>
                  </a:lnTo>
                  <a:lnTo>
                    <a:pt x="1751" y="1431"/>
                  </a:lnTo>
                  <a:lnTo>
                    <a:pt x="1747" y="1434"/>
                  </a:lnTo>
                  <a:lnTo>
                    <a:pt x="1742" y="1436"/>
                  </a:lnTo>
                  <a:lnTo>
                    <a:pt x="1736" y="1439"/>
                  </a:lnTo>
                  <a:lnTo>
                    <a:pt x="1731" y="1441"/>
                  </a:lnTo>
                  <a:lnTo>
                    <a:pt x="1726" y="1443"/>
                  </a:lnTo>
                  <a:lnTo>
                    <a:pt x="1721" y="1446"/>
                  </a:lnTo>
                  <a:lnTo>
                    <a:pt x="1717" y="1448"/>
                  </a:lnTo>
                  <a:lnTo>
                    <a:pt x="1714" y="1451"/>
                  </a:lnTo>
                  <a:lnTo>
                    <a:pt x="1714" y="1455"/>
                  </a:lnTo>
                  <a:lnTo>
                    <a:pt x="1716" y="1459"/>
                  </a:lnTo>
                  <a:lnTo>
                    <a:pt x="1719" y="1465"/>
                  </a:lnTo>
                  <a:lnTo>
                    <a:pt x="1726" y="1472"/>
                  </a:lnTo>
                  <a:lnTo>
                    <a:pt x="1722" y="1475"/>
                  </a:lnTo>
                  <a:lnTo>
                    <a:pt x="1720" y="1479"/>
                  </a:lnTo>
                  <a:lnTo>
                    <a:pt x="1718" y="1484"/>
                  </a:lnTo>
                  <a:lnTo>
                    <a:pt x="1718" y="1488"/>
                  </a:lnTo>
                  <a:lnTo>
                    <a:pt x="1718" y="1494"/>
                  </a:lnTo>
                  <a:lnTo>
                    <a:pt x="1718" y="1498"/>
                  </a:lnTo>
                  <a:lnTo>
                    <a:pt x="1719" y="1504"/>
                  </a:lnTo>
                  <a:lnTo>
                    <a:pt x="1720" y="1510"/>
                  </a:lnTo>
                  <a:lnTo>
                    <a:pt x="1721" y="1516"/>
                  </a:lnTo>
                  <a:lnTo>
                    <a:pt x="1722" y="1521"/>
                  </a:lnTo>
                  <a:lnTo>
                    <a:pt x="1724" y="1527"/>
                  </a:lnTo>
                  <a:lnTo>
                    <a:pt x="1725" y="1533"/>
                  </a:lnTo>
                  <a:lnTo>
                    <a:pt x="1725" y="1539"/>
                  </a:lnTo>
                  <a:lnTo>
                    <a:pt x="1725" y="1543"/>
                  </a:lnTo>
                  <a:lnTo>
                    <a:pt x="1725" y="1549"/>
                  </a:lnTo>
                  <a:lnTo>
                    <a:pt x="1724" y="1554"/>
                  </a:lnTo>
                  <a:lnTo>
                    <a:pt x="1721" y="1554"/>
                  </a:lnTo>
                  <a:lnTo>
                    <a:pt x="1716" y="1554"/>
                  </a:lnTo>
                  <a:lnTo>
                    <a:pt x="1708" y="1554"/>
                  </a:lnTo>
                  <a:lnTo>
                    <a:pt x="1696" y="1554"/>
                  </a:lnTo>
                  <a:lnTo>
                    <a:pt x="1683" y="1554"/>
                  </a:lnTo>
                  <a:lnTo>
                    <a:pt x="1668" y="1554"/>
                  </a:lnTo>
                  <a:lnTo>
                    <a:pt x="1654" y="1554"/>
                  </a:lnTo>
                  <a:lnTo>
                    <a:pt x="1637" y="1554"/>
                  </a:lnTo>
                  <a:lnTo>
                    <a:pt x="1621" y="1554"/>
                  </a:lnTo>
                  <a:lnTo>
                    <a:pt x="1606" y="1554"/>
                  </a:lnTo>
                  <a:lnTo>
                    <a:pt x="1591" y="1554"/>
                  </a:lnTo>
                  <a:lnTo>
                    <a:pt x="1579" y="1554"/>
                  </a:lnTo>
                  <a:lnTo>
                    <a:pt x="1567" y="1554"/>
                  </a:lnTo>
                  <a:lnTo>
                    <a:pt x="1559" y="1554"/>
                  </a:lnTo>
                  <a:lnTo>
                    <a:pt x="1553" y="1554"/>
                  </a:lnTo>
                  <a:lnTo>
                    <a:pt x="1552" y="1554"/>
                  </a:lnTo>
                  <a:lnTo>
                    <a:pt x="1553" y="1543"/>
                  </a:lnTo>
                  <a:lnTo>
                    <a:pt x="1556" y="1534"/>
                  </a:lnTo>
                  <a:lnTo>
                    <a:pt x="1559" y="1524"/>
                  </a:lnTo>
                  <a:lnTo>
                    <a:pt x="1565" y="1515"/>
                  </a:lnTo>
                  <a:lnTo>
                    <a:pt x="1570" y="1504"/>
                  </a:lnTo>
                  <a:lnTo>
                    <a:pt x="1575" y="1494"/>
                  </a:lnTo>
                  <a:lnTo>
                    <a:pt x="1581" y="1485"/>
                  </a:lnTo>
                  <a:lnTo>
                    <a:pt x="1586" y="1474"/>
                  </a:lnTo>
                  <a:lnTo>
                    <a:pt x="1589" y="1465"/>
                  </a:lnTo>
                  <a:lnTo>
                    <a:pt x="1591" y="1455"/>
                  </a:lnTo>
                  <a:lnTo>
                    <a:pt x="1591" y="1446"/>
                  </a:lnTo>
                  <a:lnTo>
                    <a:pt x="1590" y="1436"/>
                  </a:lnTo>
                  <a:lnTo>
                    <a:pt x="1586" y="1427"/>
                  </a:lnTo>
                  <a:lnTo>
                    <a:pt x="1579" y="1419"/>
                  </a:lnTo>
                  <a:lnTo>
                    <a:pt x="1570" y="1410"/>
                  </a:lnTo>
                  <a:lnTo>
                    <a:pt x="1556" y="1403"/>
                  </a:lnTo>
                  <a:lnTo>
                    <a:pt x="1482" y="1408"/>
                  </a:lnTo>
                  <a:lnTo>
                    <a:pt x="1409" y="1412"/>
                  </a:lnTo>
                  <a:lnTo>
                    <a:pt x="1335" y="1417"/>
                  </a:lnTo>
                  <a:lnTo>
                    <a:pt x="1261" y="1422"/>
                  </a:lnTo>
                  <a:lnTo>
                    <a:pt x="1188" y="1426"/>
                  </a:lnTo>
                  <a:lnTo>
                    <a:pt x="1114" y="1432"/>
                  </a:lnTo>
                  <a:lnTo>
                    <a:pt x="1041" y="1436"/>
                  </a:lnTo>
                  <a:lnTo>
                    <a:pt x="967" y="1441"/>
                  </a:lnTo>
                  <a:lnTo>
                    <a:pt x="894" y="1446"/>
                  </a:lnTo>
                  <a:lnTo>
                    <a:pt x="821" y="1451"/>
                  </a:lnTo>
                  <a:lnTo>
                    <a:pt x="748" y="1456"/>
                  </a:lnTo>
                  <a:lnTo>
                    <a:pt x="674" y="1461"/>
                  </a:lnTo>
                  <a:lnTo>
                    <a:pt x="600" y="1466"/>
                  </a:lnTo>
                  <a:lnTo>
                    <a:pt x="527" y="1471"/>
                  </a:lnTo>
                  <a:lnTo>
                    <a:pt x="453" y="1475"/>
                  </a:lnTo>
                  <a:lnTo>
                    <a:pt x="380" y="1481"/>
                  </a:lnTo>
                  <a:lnTo>
                    <a:pt x="377" y="1471"/>
                  </a:lnTo>
                  <a:lnTo>
                    <a:pt x="375" y="1462"/>
                  </a:lnTo>
                  <a:lnTo>
                    <a:pt x="374" y="1451"/>
                  </a:lnTo>
                  <a:lnTo>
                    <a:pt x="373" y="1442"/>
                  </a:lnTo>
                  <a:lnTo>
                    <a:pt x="373" y="1433"/>
                  </a:lnTo>
                  <a:lnTo>
                    <a:pt x="372" y="1424"/>
                  </a:lnTo>
                  <a:lnTo>
                    <a:pt x="370" y="1415"/>
                  </a:lnTo>
                  <a:lnTo>
                    <a:pt x="370" y="1405"/>
                  </a:lnTo>
                  <a:lnTo>
                    <a:pt x="369" y="1396"/>
                  </a:lnTo>
                  <a:lnTo>
                    <a:pt x="368" y="1387"/>
                  </a:lnTo>
                  <a:lnTo>
                    <a:pt x="367" y="1378"/>
                  </a:lnTo>
                  <a:lnTo>
                    <a:pt x="365" y="1368"/>
                  </a:lnTo>
                  <a:lnTo>
                    <a:pt x="362" y="1358"/>
                  </a:lnTo>
                  <a:lnTo>
                    <a:pt x="360" y="1348"/>
                  </a:lnTo>
                  <a:lnTo>
                    <a:pt x="357" y="1339"/>
                  </a:lnTo>
                  <a:lnTo>
                    <a:pt x="353" y="1328"/>
                  </a:lnTo>
                  <a:lnTo>
                    <a:pt x="352" y="1282"/>
                  </a:lnTo>
                  <a:lnTo>
                    <a:pt x="352" y="1237"/>
                  </a:lnTo>
                  <a:lnTo>
                    <a:pt x="350" y="1191"/>
                  </a:lnTo>
                  <a:lnTo>
                    <a:pt x="347" y="1146"/>
                  </a:lnTo>
                  <a:lnTo>
                    <a:pt x="344" y="1100"/>
                  </a:lnTo>
                  <a:lnTo>
                    <a:pt x="341" y="1055"/>
                  </a:lnTo>
                  <a:lnTo>
                    <a:pt x="336" y="1009"/>
                  </a:lnTo>
                  <a:lnTo>
                    <a:pt x="331" y="964"/>
                  </a:lnTo>
                  <a:lnTo>
                    <a:pt x="326" y="918"/>
                  </a:lnTo>
                  <a:lnTo>
                    <a:pt x="321" y="874"/>
                  </a:lnTo>
                  <a:lnTo>
                    <a:pt x="315" y="828"/>
                  </a:lnTo>
                  <a:lnTo>
                    <a:pt x="308" y="782"/>
                  </a:lnTo>
                  <a:lnTo>
                    <a:pt x="303" y="736"/>
                  </a:lnTo>
                  <a:lnTo>
                    <a:pt x="297" y="690"/>
                  </a:lnTo>
                  <a:lnTo>
                    <a:pt x="291" y="643"/>
                  </a:lnTo>
                  <a:lnTo>
                    <a:pt x="285" y="597"/>
                  </a:lnTo>
                  <a:lnTo>
                    <a:pt x="275" y="591"/>
                  </a:lnTo>
                  <a:lnTo>
                    <a:pt x="265" y="585"/>
                  </a:lnTo>
                  <a:lnTo>
                    <a:pt x="255" y="579"/>
                  </a:lnTo>
                  <a:lnTo>
                    <a:pt x="246" y="573"/>
                  </a:lnTo>
                  <a:lnTo>
                    <a:pt x="237" y="566"/>
                  </a:lnTo>
                  <a:lnTo>
                    <a:pt x="228" y="558"/>
                  </a:lnTo>
                  <a:lnTo>
                    <a:pt x="219" y="551"/>
                  </a:lnTo>
                  <a:lnTo>
                    <a:pt x="211" y="541"/>
                  </a:lnTo>
                  <a:lnTo>
                    <a:pt x="203" y="533"/>
                  </a:lnTo>
                  <a:lnTo>
                    <a:pt x="195" y="524"/>
                  </a:lnTo>
                  <a:lnTo>
                    <a:pt x="188" y="515"/>
                  </a:lnTo>
                  <a:lnTo>
                    <a:pt x="181" y="506"/>
                  </a:lnTo>
                  <a:lnTo>
                    <a:pt x="175" y="496"/>
                  </a:lnTo>
                  <a:lnTo>
                    <a:pt x="168" y="486"/>
                  </a:lnTo>
                  <a:lnTo>
                    <a:pt x="163" y="476"/>
                  </a:lnTo>
                  <a:lnTo>
                    <a:pt x="159" y="467"/>
                  </a:lnTo>
                  <a:lnTo>
                    <a:pt x="165" y="461"/>
                  </a:lnTo>
                  <a:lnTo>
                    <a:pt x="170" y="454"/>
                  </a:lnTo>
                  <a:lnTo>
                    <a:pt x="175" y="447"/>
                  </a:lnTo>
                  <a:lnTo>
                    <a:pt x="180" y="440"/>
                  </a:lnTo>
                  <a:lnTo>
                    <a:pt x="183" y="433"/>
                  </a:lnTo>
                  <a:lnTo>
                    <a:pt x="186" y="425"/>
                  </a:lnTo>
                  <a:lnTo>
                    <a:pt x="189" y="419"/>
                  </a:lnTo>
                  <a:lnTo>
                    <a:pt x="191" y="411"/>
                  </a:lnTo>
                  <a:lnTo>
                    <a:pt x="192" y="402"/>
                  </a:lnTo>
                  <a:lnTo>
                    <a:pt x="193" y="394"/>
                  </a:lnTo>
                  <a:lnTo>
                    <a:pt x="196" y="386"/>
                  </a:lnTo>
                  <a:lnTo>
                    <a:pt x="197" y="378"/>
                  </a:lnTo>
                  <a:lnTo>
                    <a:pt x="198" y="371"/>
                  </a:lnTo>
                  <a:lnTo>
                    <a:pt x="199" y="363"/>
                  </a:lnTo>
                  <a:lnTo>
                    <a:pt x="201" y="357"/>
                  </a:lnTo>
                  <a:lnTo>
                    <a:pt x="204" y="351"/>
                  </a:lnTo>
                  <a:lnTo>
                    <a:pt x="192" y="360"/>
                  </a:lnTo>
                  <a:lnTo>
                    <a:pt x="182" y="367"/>
                  </a:lnTo>
                  <a:lnTo>
                    <a:pt x="174" y="369"/>
                  </a:lnTo>
                  <a:lnTo>
                    <a:pt x="166" y="369"/>
                  </a:lnTo>
                  <a:lnTo>
                    <a:pt x="159" y="367"/>
                  </a:lnTo>
                  <a:lnTo>
                    <a:pt x="152" y="363"/>
                  </a:lnTo>
                  <a:lnTo>
                    <a:pt x="146" y="357"/>
                  </a:lnTo>
                  <a:lnTo>
                    <a:pt x="141" y="350"/>
                  </a:lnTo>
                  <a:lnTo>
                    <a:pt x="135" y="342"/>
                  </a:lnTo>
                  <a:lnTo>
                    <a:pt x="129" y="332"/>
                  </a:lnTo>
                  <a:lnTo>
                    <a:pt x="123" y="324"/>
                  </a:lnTo>
                  <a:lnTo>
                    <a:pt x="116" y="316"/>
                  </a:lnTo>
                  <a:lnTo>
                    <a:pt x="111" y="308"/>
                  </a:lnTo>
                  <a:lnTo>
                    <a:pt x="103" y="301"/>
                  </a:lnTo>
                  <a:lnTo>
                    <a:pt x="95" y="297"/>
                  </a:lnTo>
                  <a:lnTo>
                    <a:pt x="86" y="294"/>
                  </a:lnTo>
                  <a:lnTo>
                    <a:pt x="83" y="276"/>
                  </a:lnTo>
                  <a:lnTo>
                    <a:pt x="81" y="259"/>
                  </a:lnTo>
                  <a:lnTo>
                    <a:pt x="76" y="243"/>
                  </a:lnTo>
                  <a:lnTo>
                    <a:pt x="73" y="228"/>
                  </a:lnTo>
                  <a:lnTo>
                    <a:pt x="67" y="213"/>
                  </a:lnTo>
                  <a:lnTo>
                    <a:pt x="61" y="199"/>
                  </a:lnTo>
                  <a:lnTo>
                    <a:pt x="55" y="186"/>
                  </a:lnTo>
                  <a:lnTo>
                    <a:pt x="50" y="174"/>
                  </a:lnTo>
                  <a:lnTo>
                    <a:pt x="43" y="161"/>
                  </a:lnTo>
                  <a:lnTo>
                    <a:pt x="37" y="149"/>
                  </a:lnTo>
                  <a:lnTo>
                    <a:pt x="30" y="136"/>
                  </a:lnTo>
                  <a:lnTo>
                    <a:pt x="24" y="123"/>
                  </a:lnTo>
                  <a:lnTo>
                    <a:pt x="17" y="111"/>
                  </a:lnTo>
                  <a:lnTo>
                    <a:pt x="12" y="98"/>
                  </a:lnTo>
                  <a:lnTo>
                    <a:pt x="5" y="84"/>
                  </a:lnTo>
                  <a:lnTo>
                    <a:pt x="0" y="70"/>
                  </a:lnTo>
                  <a:lnTo>
                    <a:pt x="67" y="66"/>
                  </a:lnTo>
                  <a:lnTo>
                    <a:pt x="134" y="60"/>
                  </a:lnTo>
                  <a:lnTo>
                    <a:pt x="198" y="56"/>
                  </a:lnTo>
                  <a:lnTo>
                    <a:pt x="262" y="51"/>
                  </a:lnTo>
                  <a:lnTo>
                    <a:pt x="326" y="46"/>
                  </a:lnTo>
                  <a:lnTo>
                    <a:pt x="388" y="42"/>
                  </a:lnTo>
                  <a:lnTo>
                    <a:pt x="450" y="36"/>
                  </a:lnTo>
                  <a:lnTo>
                    <a:pt x="512" y="31"/>
                  </a:lnTo>
                  <a:lnTo>
                    <a:pt x="573" y="27"/>
                  </a:lnTo>
                  <a:lnTo>
                    <a:pt x="634" y="22"/>
                  </a:lnTo>
                  <a:lnTo>
                    <a:pt x="695" y="19"/>
                  </a:lnTo>
                  <a:lnTo>
                    <a:pt x="756" y="14"/>
                  </a:lnTo>
                  <a:lnTo>
                    <a:pt x="817" y="11"/>
                  </a:lnTo>
                  <a:lnTo>
                    <a:pt x="879" y="6"/>
                  </a:lnTo>
                  <a:lnTo>
                    <a:pt x="940" y="3"/>
                  </a:lnTo>
                  <a:lnTo>
                    <a:pt x="1003" y="0"/>
                  </a:lnTo>
                  <a:lnTo>
                    <a:pt x="1010" y="4"/>
                  </a:lnTo>
                  <a:lnTo>
                    <a:pt x="1017" y="8"/>
                  </a:lnTo>
                  <a:lnTo>
                    <a:pt x="1023" y="14"/>
                  </a:lnTo>
                  <a:lnTo>
                    <a:pt x="1030" y="19"/>
                  </a:lnTo>
                  <a:lnTo>
                    <a:pt x="1038" y="25"/>
                  </a:lnTo>
                  <a:lnTo>
                    <a:pt x="1045" y="29"/>
                  </a:lnTo>
                  <a:lnTo>
                    <a:pt x="1053" y="35"/>
                  </a:lnTo>
                  <a:lnTo>
                    <a:pt x="1060" y="41"/>
                  </a:lnTo>
                  <a:lnTo>
                    <a:pt x="1067" y="45"/>
                  </a:lnTo>
                  <a:lnTo>
                    <a:pt x="1075" y="51"/>
                  </a:lnTo>
                  <a:lnTo>
                    <a:pt x="1083" y="56"/>
                  </a:lnTo>
                  <a:lnTo>
                    <a:pt x="1090" y="60"/>
                  </a:lnTo>
                  <a:lnTo>
                    <a:pt x="1098" y="65"/>
                  </a:lnTo>
                  <a:lnTo>
                    <a:pt x="1106" y="68"/>
                  </a:lnTo>
                  <a:lnTo>
                    <a:pt x="1114" y="70"/>
                  </a:lnTo>
                  <a:lnTo>
                    <a:pt x="1122" y="74"/>
                  </a:lnTo>
                  <a:lnTo>
                    <a:pt x="1121" y="82"/>
                  </a:lnTo>
                  <a:lnTo>
                    <a:pt x="1120" y="91"/>
                  </a:lnTo>
                  <a:lnTo>
                    <a:pt x="1119" y="99"/>
                  </a:lnTo>
                  <a:lnTo>
                    <a:pt x="1119" y="107"/>
                  </a:lnTo>
                  <a:lnTo>
                    <a:pt x="1119" y="115"/>
                  </a:lnTo>
                  <a:lnTo>
                    <a:pt x="1119" y="123"/>
                  </a:lnTo>
                  <a:lnTo>
                    <a:pt x="1119" y="130"/>
                  </a:lnTo>
                  <a:lnTo>
                    <a:pt x="1120" y="137"/>
                  </a:lnTo>
                  <a:lnTo>
                    <a:pt x="1120" y="143"/>
                  </a:lnTo>
                  <a:lnTo>
                    <a:pt x="1122" y="149"/>
                  </a:lnTo>
                  <a:lnTo>
                    <a:pt x="1123" y="154"/>
                  </a:lnTo>
                  <a:lnTo>
                    <a:pt x="1126" y="159"/>
                  </a:lnTo>
                  <a:lnTo>
                    <a:pt x="1129" y="164"/>
                  </a:lnTo>
                  <a:lnTo>
                    <a:pt x="1133" y="168"/>
                  </a:lnTo>
                  <a:lnTo>
                    <a:pt x="1136" y="173"/>
                  </a:lnTo>
                  <a:lnTo>
                    <a:pt x="1142" y="176"/>
                  </a:lnTo>
                  <a:lnTo>
                    <a:pt x="1140" y="199"/>
                  </a:lnTo>
                  <a:lnTo>
                    <a:pt x="1142" y="220"/>
                  </a:lnTo>
                  <a:lnTo>
                    <a:pt x="1146" y="239"/>
                  </a:lnTo>
                  <a:lnTo>
                    <a:pt x="1153" y="258"/>
                  </a:lnTo>
                  <a:lnTo>
                    <a:pt x="1161" y="274"/>
                  </a:lnTo>
                  <a:lnTo>
                    <a:pt x="1173" y="290"/>
                  </a:lnTo>
                  <a:lnTo>
                    <a:pt x="1186" y="304"/>
                  </a:lnTo>
                  <a:lnTo>
                    <a:pt x="1199" y="317"/>
                  </a:lnTo>
                  <a:lnTo>
                    <a:pt x="1214" y="330"/>
                  </a:lnTo>
                  <a:lnTo>
                    <a:pt x="1230" y="343"/>
                  </a:lnTo>
                  <a:lnTo>
                    <a:pt x="1248" y="354"/>
                  </a:lnTo>
                  <a:lnTo>
                    <a:pt x="1265" y="366"/>
                  </a:lnTo>
                  <a:lnTo>
                    <a:pt x="1282" y="377"/>
                  </a:lnTo>
                  <a:lnTo>
                    <a:pt x="1299" y="389"/>
                  </a:lnTo>
                  <a:lnTo>
                    <a:pt x="1315" y="400"/>
                  </a:lnTo>
                  <a:lnTo>
                    <a:pt x="1333" y="413"/>
                  </a:lnTo>
                  <a:lnTo>
                    <a:pt x="1335" y="421"/>
                  </a:lnTo>
                  <a:lnTo>
                    <a:pt x="1338" y="430"/>
                  </a:lnTo>
                  <a:lnTo>
                    <a:pt x="1342" y="439"/>
                  </a:lnTo>
                  <a:lnTo>
                    <a:pt x="1347" y="447"/>
                  </a:lnTo>
                  <a:lnTo>
                    <a:pt x="1351" y="455"/>
                  </a:lnTo>
                  <a:lnTo>
                    <a:pt x="1356" y="463"/>
                  </a:lnTo>
                  <a:lnTo>
                    <a:pt x="1361" y="471"/>
                  </a:lnTo>
                  <a:lnTo>
                    <a:pt x="1367" y="479"/>
                  </a:lnTo>
                  <a:lnTo>
                    <a:pt x="1374" y="486"/>
                  </a:lnTo>
                  <a:lnTo>
                    <a:pt x="1380" y="494"/>
                  </a:lnTo>
                  <a:lnTo>
                    <a:pt x="1387" y="501"/>
                  </a:lnTo>
                  <a:lnTo>
                    <a:pt x="1395" y="507"/>
                  </a:lnTo>
                  <a:lnTo>
                    <a:pt x="1402" y="514"/>
                  </a:lnTo>
                  <a:lnTo>
                    <a:pt x="1410" y="520"/>
                  </a:lnTo>
                  <a:lnTo>
                    <a:pt x="1417" y="524"/>
                  </a:lnTo>
                  <a:lnTo>
                    <a:pt x="1426" y="530"/>
                  </a:lnTo>
                  <a:lnTo>
                    <a:pt x="1428" y="528"/>
                  </a:lnTo>
                  <a:lnTo>
                    <a:pt x="1432" y="527"/>
                  </a:lnTo>
                  <a:lnTo>
                    <a:pt x="1434" y="524"/>
                  </a:lnTo>
                  <a:lnTo>
                    <a:pt x="1435" y="521"/>
                  </a:lnTo>
                  <a:lnTo>
                    <a:pt x="1436" y="519"/>
                  </a:lnTo>
                  <a:lnTo>
                    <a:pt x="1439" y="515"/>
                  </a:lnTo>
                  <a:lnTo>
                    <a:pt x="1440" y="512"/>
                  </a:lnTo>
                  <a:lnTo>
                    <a:pt x="1441" y="508"/>
                  </a:lnTo>
                  <a:lnTo>
                    <a:pt x="1442" y="505"/>
                  </a:lnTo>
                  <a:lnTo>
                    <a:pt x="1443" y="501"/>
                  </a:lnTo>
                  <a:lnTo>
                    <a:pt x="1444" y="498"/>
                  </a:lnTo>
                  <a:lnTo>
                    <a:pt x="1447" y="496"/>
                  </a:lnTo>
                  <a:lnTo>
                    <a:pt x="1450" y="494"/>
                  </a:lnTo>
                  <a:lnTo>
                    <a:pt x="1453" y="493"/>
                  </a:lnTo>
                  <a:lnTo>
                    <a:pt x="1457" y="492"/>
                  </a:lnTo>
                  <a:lnTo>
                    <a:pt x="1463" y="493"/>
                  </a:lnTo>
                  <a:lnTo>
                    <a:pt x="1466" y="498"/>
                  </a:lnTo>
                  <a:lnTo>
                    <a:pt x="1471" y="502"/>
                  </a:lnTo>
                  <a:lnTo>
                    <a:pt x="1475" y="507"/>
                  </a:lnTo>
                  <a:lnTo>
                    <a:pt x="1480" y="512"/>
                  </a:lnTo>
                  <a:lnTo>
                    <a:pt x="1483" y="515"/>
                  </a:lnTo>
                  <a:lnTo>
                    <a:pt x="1488" y="520"/>
                  </a:lnTo>
                  <a:lnTo>
                    <a:pt x="1493" y="523"/>
                  </a:lnTo>
                  <a:lnTo>
                    <a:pt x="1496" y="528"/>
                  </a:lnTo>
                  <a:lnTo>
                    <a:pt x="1499" y="532"/>
                  </a:lnTo>
                  <a:lnTo>
                    <a:pt x="1504" y="537"/>
                  </a:lnTo>
                  <a:lnTo>
                    <a:pt x="1507" y="541"/>
                  </a:lnTo>
                  <a:lnTo>
                    <a:pt x="1511" y="547"/>
                  </a:lnTo>
                  <a:lnTo>
                    <a:pt x="1514" y="553"/>
                  </a:lnTo>
                  <a:lnTo>
                    <a:pt x="1517" y="559"/>
                  </a:lnTo>
                  <a:lnTo>
                    <a:pt x="1520" y="566"/>
                  </a:lnTo>
                  <a:lnTo>
                    <a:pt x="1524" y="574"/>
                  </a:lnTo>
                  <a:lnTo>
                    <a:pt x="1517" y="579"/>
                  </a:lnTo>
                  <a:lnTo>
                    <a:pt x="1512" y="585"/>
                  </a:lnTo>
                  <a:lnTo>
                    <a:pt x="1510" y="591"/>
                  </a:lnTo>
                  <a:lnTo>
                    <a:pt x="1509" y="597"/>
                  </a:lnTo>
                  <a:lnTo>
                    <a:pt x="1510" y="602"/>
                  </a:lnTo>
                  <a:lnTo>
                    <a:pt x="1511" y="607"/>
                  </a:lnTo>
                  <a:lnTo>
                    <a:pt x="1513" y="612"/>
                  </a:lnTo>
                  <a:lnTo>
                    <a:pt x="1516" y="616"/>
                  </a:lnTo>
                  <a:lnTo>
                    <a:pt x="1517" y="622"/>
                  </a:lnTo>
                  <a:lnTo>
                    <a:pt x="1519" y="626"/>
                  </a:lnTo>
                  <a:lnTo>
                    <a:pt x="1520" y="631"/>
                  </a:lnTo>
                  <a:lnTo>
                    <a:pt x="1520" y="636"/>
                  </a:lnTo>
                  <a:lnTo>
                    <a:pt x="1519" y="641"/>
                  </a:lnTo>
                  <a:lnTo>
                    <a:pt x="1516" y="647"/>
                  </a:lnTo>
                  <a:lnTo>
                    <a:pt x="1511" y="653"/>
                  </a:lnTo>
                  <a:lnTo>
                    <a:pt x="1504" y="660"/>
                  </a:lnTo>
                  <a:lnTo>
                    <a:pt x="1503" y="671"/>
                  </a:lnTo>
                  <a:lnTo>
                    <a:pt x="1502" y="683"/>
                  </a:lnTo>
                  <a:lnTo>
                    <a:pt x="1502" y="693"/>
                  </a:lnTo>
                  <a:lnTo>
                    <a:pt x="1503" y="705"/>
                  </a:lnTo>
                  <a:lnTo>
                    <a:pt x="1504" y="714"/>
                  </a:lnTo>
                  <a:lnTo>
                    <a:pt x="1505" y="724"/>
                  </a:lnTo>
                  <a:lnTo>
                    <a:pt x="1507" y="733"/>
                  </a:lnTo>
                  <a:lnTo>
                    <a:pt x="1511" y="743"/>
                  </a:lnTo>
                  <a:lnTo>
                    <a:pt x="1513" y="751"/>
                  </a:lnTo>
                  <a:lnTo>
                    <a:pt x="1518" y="760"/>
                  </a:lnTo>
                  <a:lnTo>
                    <a:pt x="1521" y="768"/>
                  </a:lnTo>
                  <a:lnTo>
                    <a:pt x="1527" y="777"/>
                  </a:lnTo>
                  <a:lnTo>
                    <a:pt x="1532" y="785"/>
                  </a:lnTo>
                  <a:lnTo>
                    <a:pt x="1539" y="793"/>
                  </a:lnTo>
                  <a:lnTo>
                    <a:pt x="1544" y="801"/>
                  </a:lnTo>
                  <a:lnTo>
                    <a:pt x="1552" y="810"/>
                  </a:lnTo>
                  <a:lnTo>
                    <a:pt x="1558" y="816"/>
                  </a:lnTo>
                  <a:lnTo>
                    <a:pt x="1564" y="823"/>
                  </a:lnTo>
                  <a:lnTo>
                    <a:pt x="1570" y="830"/>
                  </a:lnTo>
                  <a:lnTo>
                    <a:pt x="1575" y="837"/>
                  </a:lnTo>
                  <a:lnTo>
                    <a:pt x="1581" y="844"/>
                  </a:lnTo>
                  <a:lnTo>
                    <a:pt x="1587" y="851"/>
                  </a:lnTo>
                  <a:lnTo>
                    <a:pt x="1594" y="857"/>
                  </a:lnTo>
                  <a:lnTo>
                    <a:pt x="1599" y="864"/>
                  </a:lnTo>
                  <a:lnTo>
                    <a:pt x="1606" y="870"/>
                  </a:lnTo>
                  <a:lnTo>
                    <a:pt x="1613" y="875"/>
                  </a:lnTo>
                  <a:lnTo>
                    <a:pt x="1620" y="878"/>
                  </a:lnTo>
                  <a:lnTo>
                    <a:pt x="1627" y="882"/>
                  </a:lnTo>
                  <a:lnTo>
                    <a:pt x="1635" y="883"/>
                  </a:lnTo>
                  <a:lnTo>
                    <a:pt x="1643" y="883"/>
                  </a:lnTo>
                  <a:lnTo>
                    <a:pt x="1651" y="880"/>
                  </a:lnTo>
                  <a:lnTo>
                    <a:pt x="1660" y="878"/>
                  </a:lnTo>
                  <a:lnTo>
                    <a:pt x="1674" y="888"/>
                  </a:lnTo>
                  <a:lnTo>
                    <a:pt x="1688" y="899"/>
                  </a:lnTo>
                  <a:lnTo>
                    <a:pt x="1701" y="909"/>
                  </a:lnTo>
                  <a:lnTo>
                    <a:pt x="1713" y="919"/>
                  </a:lnTo>
                  <a:lnTo>
                    <a:pt x="1725" y="931"/>
                  </a:lnTo>
                  <a:lnTo>
                    <a:pt x="1736" y="942"/>
                  </a:lnTo>
                  <a:lnTo>
                    <a:pt x="1745" y="954"/>
                  </a:lnTo>
                  <a:lnTo>
                    <a:pt x="1755" y="967"/>
                  </a:lnTo>
                  <a:lnTo>
                    <a:pt x="1763" y="979"/>
                  </a:lnTo>
                  <a:lnTo>
                    <a:pt x="1770" y="992"/>
                  </a:lnTo>
                  <a:lnTo>
                    <a:pt x="1775" y="1006"/>
                  </a:lnTo>
                  <a:lnTo>
                    <a:pt x="1779" y="1021"/>
                  </a:lnTo>
                  <a:lnTo>
                    <a:pt x="1781" y="1034"/>
                  </a:lnTo>
                  <a:lnTo>
                    <a:pt x="1782" y="1050"/>
                  </a:lnTo>
                  <a:lnTo>
                    <a:pt x="1782" y="1067"/>
                  </a:lnTo>
                  <a:lnTo>
                    <a:pt x="1780" y="1084"/>
                  </a:lnTo>
                  <a:lnTo>
                    <a:pt x="1783" y="1088"/>
                  </a:lnTo>
                  <a:lnTo>
                    <a:pt x="1786" y="1094"/>
                  </a:lnTo>
                  <a:lnTo>
                    <a:pt x="1788" y="1099"/>
                  </a:lnTo>
                  <a:lnTo>
                    <a:pt x="1790" y="1104"/>
                  </a:lnTo>
                  <a:lnTo>
                    <a:pt x="1791" y="1109"/>
                  </a:lnTo>
                  <a:lnTo>
                    <a:pt x="1793" y="1114"/>
                  </a:lnTo>
                  <a:lnTo>
                    <a:pt x="1794" y="1118"/>
                  </a:lnTo>
                  <a:lnTo>
                    <a:pt x="1796" y="1122"/>
                  </a:lnTo>
                  <a:lnTo>
                    <a:pt x="1797" y="1125"/>
                  </a:lnTo>
                  <a:lnTo>
                    <a:pt x="1800" y="1127"/>
                  </a:lnTo>
                  <a:lnTo>
                    <a:pt x="1802" y="1130"/>
                  </a:lnTo>
                  <a:lnTo>
                    <a:pt x="1804" y="1132"/>
                  </a:lnTo>
                  <a:lnTo>
                    <a:pt x="1808" y="1133"/>
                  </a:lnTo>
                  <a:lnTo>
                    <a:pt x="1812" y="1133"/>
                  </a:lnTo>
                  <a:lnTo>
                    <a:pt x="1817" y="1133"/>
                  </a:lnTo>
                  <a:lnTo>
                    <a:pt x="1824" y="1132"/>
                  </a:lnTo>
                  <a:lnTo>
                    <a:pt x="1823" y="1132"/>
                  </a:lnTo>
                  <a:lnTo>
                    <a:pt x="1823" y="1134"/>
                  </a:lnTo>
                  <a:lnTo>
                    <a:pt x="1821" y="1138"/>
                  </a:lnTo>
                  <a:lnTo>
                    <a:pt x="1821" y="1142"/>
                  </a:lnTo>
                  <a:lnTo>
                    <a:pt x="1820" y="1148"/>
                  </a:lnTo>
                  <a:lnTo>
                    <a:pt x="1819" y="1154"/>
                  </a:lnTo>
                  <a:lnTo>
                    <a:pt x="1818" y="1161"/>
                  </a:lnTo>
                  <a:lnTo>
                    <a:pt x="1817" y="1169"/>
                  </a:lnTo>
                  <a:lnTo>
                    <a:pt x="1814" y="1177"/>
                  </a:lnTo>
                  <a:lnTo>
                    <a:pt x="1813" y="1185"/>
                  </a:lnTo>
                  <a:lnTo>
                    <a:pt x="1812" y="1193"/>
                  </a:lnTo>
                  <a:lnTo>
                    <a:pt x="1811" y="1201"/>
                  </a:lnTo>
                  <a:lnTo>
                    <a:pt x="1811" y="1209"/>
                  </a:lnTo>
                  <a:lnTo>
                    <a:pt x="1810" y="1216"/>
                  </a:lnTo>
                  <a:lnTo>
                    <a:pt x="1810" y="1223"/>
                  </a:lnTo>
                  <a:lnTo>
                    <a:pt x="1810" y="1230"/>
                  </a:lnTo>
                  <a:lnTo>
                    <a:pt x="1810" y="1237"/>
                  </a:lnTo>
                  <a:lnTo>
                    <a:pt x="1810" y="1245"/>
                  </a:lnTo>
                  <a:lnTo>
                    <a:pt x="1811" y="1251"/>
                  </a:lnTo>
                  <a:lnTo>
                    <a:pt x="1812" y="1258"/>
                  </a:lnTo>
                  <a:lnTo>
                    <a:pt x="1814" y="1265"/>
                  </a:lnTo>
                  <a:lnTo>
                    <a:pt x="1817" y="1272"/>
                  </a:lnTo>
                  <a:lnTo>
                    <a:pt x="1819" y="1279"/>
                  </a:lnTo>
                  <a:lnTo>
                    <a:pt x="1821" y="1285"/>
                  </a:lnTo>
                  <a:lnTo>
                    <a:pt x="1824" y="1289"/>
                  </a:lnTo>
                  <a:lnTo>
                    <a:pt x="1826" y="1294"/>
                  </a:lnTo>
                  <a:lnTo>
                    <a:pt x="1827" y="1299"/>
                  </a:lnTo>
                  <a:lnTo>
                    <a:pt x="1829" y="1302"/>
                  </a:lnTo>
                  <a:lnTo>
                    <a:pt x="1831" y="1304"/>
                  </a:lnTo>
                  <a:lnTo>
                    <a:pt x="1833" y="1307"/>
                  </a:lnTo>
                  <a:lnTo>
                    <a:pt x="1833" y="1308"/>
                  </a:lnTo>
                  <a:lnTo>
                    <a:pt x="1834" y="1309"/>
                  </a:lnTo>
                  <a:lnTo>
                    <a:pt x="1825" y="1310"/>
                  </a:lnTo>
                  <a:lnTo>
                    <a:pt x="1818" y="1311"/>
                  </a:lnTo>
                  <a:lnTo>
                    <a:pt x="1812" y="1314"/>
                  </a:lnTo>
                  <a:lnTo>
                    <a:pt x="1808" y="1317"/>
                  </a:lnTo>
                  <a:lnTo>
                    <a:pt x="1804" y="1320"/>
                  </a:lnTo>
                  <a:lnTo>
                    <a:pt x="1801" y="1323"/>
                  </a:lnTo>
                  <a:lnTo>
                    <a:pt x="1800" y="1326"/>
                  </a:lnTo>
                  <a:lnTo>
                    <a:pt x="1798" y="1330"/>
                  </a:lnTo>
                  <a:lnTo>
                    <a:pt x="1797" y="1333"/>
                  </a:lnTo>
                  <a:lnTo>
                    <a:pt x="1797" y="1336"/>
                  </a:lnTo>
                  <a:lnTo>
                    <a:pt x="1798" y="1340"/>
                  </a:lnTo>
                  <a:lnTo>
                    <a:pt x="1798" y="1342"/>
                  </a:lnTo>
                  <a:lnTo>
                    <a:pt x="1798" y="1345"/>
                  </a:lnTo>
                  <a:lnTo>
                    <a:pt x="1800" y="1346"/>
                  </a:lnTo>
                  <a:lnTo>
                    <a:pt x="1800" y="1347"/>
                  </a:lnTo>
                  <a:lnTo>
                    <a:pt x="1801" y="1348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1" name="Freeform 59"/>
            <p:cNvSpPr>
              <a:spLocks/>
            </p:cNvSpPr>
            <p:nvPr/>
          </p:nvSpPr>
          <p:spPr bwMode="auto">
            <a:xfrm>
              <a:off x="2898" y="1815"/>
              <a:ext cx="561" cy="362"/>
            </a:xfrm>
            <a:custGeom>
              <a:avLst/>
              <a:gdLst>
                <a:gd name="T0" fmla="*/ 51 w 1682"/>
                <a:gd name="T1" fmla="*/ 1 h 1085"/>
                <a:gd name="T2" fmla="*/ 51 w 1682"/>
                <a:gd name="T3" fmla="*/ 1 h 1085"/>
                <a:gd name="T4" fmla="*/ 51 w 1682"/>
                <a:gd name="T5" fmla="*/ 3 h 1085"/>
                <a:gd name="T6" fmla="*/ 51 w 1682"/>
                <a:gd name="T7" fmla="*/ 4 h 1085"/>
                <a:gd name="T8" fmla="*/ 51 w 1682"/>
                <a:gd name="T9" fmla="*/ 6 h 1085"/>
                <a:gd name="T10" fmla="*/ 53 w 1682"/>
                <a:gd name="T11" fmla="*/ 8 h 1085"/>
                <a:gd name="T12" fmla="*/ 55 w 1682"/>
                <a:gd name="T13" fmla="*/ 9 h 1085"/>
                <a:gd name="T14" fmla="*/ 56 w 1682"/>
                <a:gd name="T15" fmla="*/ 11 h 1085"/>
                <a:gd name="T16" fmla="*/ 57 w 1682"/>
                <a:gd name="T17" fmla="*/ 12 h 1085"/>
                <a:gd name="T18" fmla="*/ 58 w 1682"/>
                <a:gd name="T19" fmla="*/ 14 h 1085"/>
                <a:gd name="T20" fmla="*/ 59 w 1682"/>
                <a:gd name="T21" fmla="*/ 15 h 1085"/>
                <a:gd name="T22" fmla="*/ 60 w 1682"/>
                <a:gd name="T23" fmla="*/ 16 h 1085"/>
                <a:gd name="T24" fmla="*/ 62 w 1682"/>
                <a:gd name="T25" fmla="*/ 18 h 1085"/>
                <a:gd name="T26" fmla="*/ 62 w 1682"/>
                <a:gd name="T27" fmla="*/ 20 h 1085"/>
                <a:gd name="T28" fmla="*/ 62 w 1682"/>
                <a:gd name="T29" fmla="*/ 21 h 1085"/>
                <a:gd name="T30" fmla="*/ 62 w 1682"/>
                <a:gd name="T31" fmla="*/ 22 h 1085"/>
                <a:gd name="T32" fmla="*/ 59 w 1682"/>
                <a:gd name="T33" fmla="*/ 24 h 1085"/>
                <a:gd name="T34" fmla="*/ 56 w 1682"/>
                <a:gd name="T35" fmla="*/ 26 h 1085"/>
                <a:gd name="T36" fmla="*/ 54 w 1682"/>
                <a:gd name="T37" fmla="*/ 29 h 1085"/>
                <a:gd name="T38" fmla="*/ 55 w 1682"/>
                <a:gd name="T39" fmla="*/ 32 h 1085"/>
                <a:gd name="T40" fmla="*/ 55 w 1682"/>
                <a:gd name="T41" fmla="*/ 35 h 1085"/>
                <a:gd name="T42" fmla="*/ 54 w 1682"/>
                <a:gd name="T43" fmla="*/ 37 h 1085"/>
                <a:gd name="T44" fmla="*/ 53 w 1682"/>
                <a:gd name="T45" fmla="*/ 38 h 1085"/>
                <a:gd name="T46" fmla="*/ 52 w 1682"/>
                <a:gd name="T47" fmla="*/ 40 h 1085"/>
                <a:gd name="T48" fmla="*/ 51 w 1682"/>
                <a:gd name="T49" fmla="*/ 40 h 1085"/>
                <a:gd name="T50" fmla="*/ 49 w 1682"/>
                <a:gd name="T51" fmla="*/ 38 h 1085"/>
                <a:gd name="T52" fmla="*/ 45 w 1682"/>
                <a:gd name="T53" fmla="*/ 38 h 1085"/>
                <a:gd name="T54" fmla="*/ 32 w 1682"/>
                <a:gd name="T55" fmla="*/ 38 h 1085"/>
                <a:gd name="T56" fmla="*/ 18 w 1682"/>
                <a:gd name="T57" fmla="*/ 40 h 1085"/>
                <a:gd name="T58" fmla="*/ 10 w 1682"/>
                <a:gd name="T59" fmla="*/ 40 h 1085"/>
                <a:gd name="T60" fmla="*/ 9 w 1682"/>
                <a:gd name="T61" fmla="*/ 38 h 1085"/>
                <a:gd name="T62" fmla="*/ 8 w 1682"/>
                <a:gd name="T63" fmla="*/ 36 h 1085"/>
                <a:gd name="T64" fmla="*/ 9 w 1682"/>
                <a:gd name="T65" fmla="*/ 34 h 1085"/>
                <a:gd name="T66" fmla="*/ 8 w 1682"/>
                <a:gd name="T67" fmla="*/ 32 h 1085"/>
                <a:gd name="T68" fmla="*/ 8 w 1682"/>
                <a:gd name="T69" fmla="*/ 30 h 1085"/>
                <a:gd name="T70" fmla="*/ 7 w 1682"/>
                <a:gd name="T71" fmla="*/ 28 h 1085"/>
                <a:gd name="T72" fmla="*/ 6 w 1682"/>
                <a:gd name="T73" fmla="*/ 26 h 1085"/>
                <a:gd name="T74" fmla="*/ 6 w 1682"/>
                <a:gd name="T75" fmla="*/ 24 h 1085"/>
                <a:gd name="T76" fmla="*/ 6 w 1682"/>
                <a:gd name="T77" fmla="*/ 23 h 1085"/>
                <a:gd name="T78" fmla="*/ 6 w 1682"/>
                <a:gd name="T79" fmla="*/ 22 h 1085"/>
                <a:gd name="T80" fmla="*/ 5 w 1682"/>
                <a:gd name="T81" fmla="*/ 20 h 1085"/>
                <a:gd name="T82" fmla="*/ 4 w 1682"/>
                <a:gd name="T83" fmla="*/ 18 h 1085"/>
                <a:gd name="T84" fmla="*/ 2 w 1682"/>
                <a:gd name="T85" fmla="*/ 16 h 1085"/>
                <a:gd name="T86" fmla="*/ 2 w 1682"/>
                <a:gd name="T87" fmla="*/ 15 h 1085"/>
                <a:gd name="T88" fmla="*/ 1 w 1682"/>
                <a:gd name="T89" fmla="*/ 14 h 1085"/>
                <a:gd name="T90" fmla="*/ 1 w 1682"/>
                <a:gd name="T91" fmla="*/ 13 h 1085"/>
                <a:gd name="T92" fmla="*/ 1 w 1682"/>
                <a:gd name="T93" fmla="*/ 11 h 1085"/>
                <a:gd name="T94" fmla="*/ 1 w 1682"/>
                <a:gd name="T95" fmla="*/ 10 h 1085"/>
                <a:gd name="T96" fmla="*/ 1 w 1682"/>
                <a:gd name="T97" fmla="*/ 8 h 1085"/>
                <a:gd name="T98" fmla="*/ 1 w 1682"/>
                <a:gd name="T99" fmla="*/ 7 h 1085"/>
                <a:gd name="T100" fmla="*/ 0 w 1682"/>
                <a:gd name="T101" fmla="*/ 6 h 1085"/>
                <a:gd name="T102" fmla="*/ 0 w 1682"/>
                <a:gd name="T103" fmla="*/ 4 h 1085"/>
                <a:gd name="T104" fmla="*/ 0 w 1682"/>
                <a:gd name="T105" fmla="*/ 2 h 1085"/>
                <a:gd name="T106" fmla="*/ 10 w 1682"/>
                <a:gd name="T107" fmla="*/ 2 h 1085"/>
                <a:gd name="T108" fmla="*/ 29 w 1682"/>
                <a:gd name="T109" fmla="*/ 1 h 1085"/>
                <a:gd name="T110" fmla="*/ 47 w 1682"/>
                <a:gd name="T111" fmla="*/ 0 h 108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682"/>
                <a:gd name="T169" fmla="*/ 0 h 1085"/>
                <a:gd name="T170" fmla="*/ 1682 w 1682"/>
                <a:gd name="T171" fmla="*/ 1085 h 108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682" h="1085">
                  <a:moveTo>
                    <a:pt x="1352" y="0"/>
                  </a:moveTo>
                  <a:lnTo>
                    <a:pt x="1353" y="3"/>
                  </a:lnTo>
                  <a:lnTo>
                    <a:pt x="1355" y="5"/>
                  </a:lnTo>
                  <a:lnTo>
                    <a:pt x="1358" y="8"/>
                  </a:lnTo>
                  <a:lnTo>
                    <a:pt x="1361" y="11"/>
                  </a:lnTo>
                  <a:lnTo>
                    <a:pt x="1364" y="14"/>
                  </a:lnTo>
                  <a:lnTo>
                    <a:pt x="1366" y="18"/>
                  </a:lnTo>
                  <a:lnTo>
                    <a:pt x="1369" y="22"/>
                  </a:lnTo>
                  <a:lnTo>
                    <a:pt x="1372" y="26"/>
                  </a:lnTo>
                  <a:lnTo>
                    <a:pt x="1374" y="30"/>
                  </a:lnTo>
                  <a:lnTo>
                    <a:pt x="1376" y="34"/>
                  </a:lnTo>
                  <a:lnTo>
                    <a:pt x="1378" y="38"/>
                  </a:lnTo>
                  <a:lnTo>
                    <a:pt x="1380" y="43"/>
                  </a:lnTo>
                  <a:lnTo>
                    <a:pt x="1382" y="47"/>
                  </a:lnTo>
                  <a:lnTo>
                    <a:pt x="1383" y="52"/>
                  </a:lnTo>
                  <a:lnTo>
                    <a:pt x="1383" y="57"/>
                  </a:lnTo>
                  <a:lnTo>
                    <a:pt x="1384" y="62"/>
                  </a:lnTo>
                  <a:lnTo>
                    <a:pt x="1378" y="72"/>
                  </a:lnTo>
                  <a:lnTo>
                    <a:pt x="1375" y="81"/>
                  </a:lnTo>
                  <a:lnTo>
                    <a:pt x="1373" y="89"/>
                  </a:lnTo>
                  <a:lnTo>
                    <a:pt x="1372" y="97"/>
                  </a:lnTo>
                  <a:lnTo>
                    <a:pt x="1370" y="105"/>
                  </a:lnTo>
                  <a:lnTo>
                    <a:pt x="1372" y="112"/>
                  </a:lnTo>
                  <a:lnTo>
                    <a:pt x="1373" y="120"/>
                  </a:lnTo>
                  <a:lnTo>
                    <a:pt x="1374" y="127"/>
                  </a:lnTo>
                  <a:lnTo>
                    <a:pt x="1376" y="135"/>
                  </a:lnTo>
                  <a:lnTo>
                    <a:pt x="1378" y="142"/>
                  </a:lnTo>
                  <a:lnTo>
                    <a:pt x="1381" y="150"/>
                  </a:lnTo>
                  <a:lnTo>
                    <a:pt x="1384" y="158"/>
                  </a:lnTo>
                  <a:lnTo>
                    <a:pt x="1387" y="167"/>
                  </a:lnTo>
                  <a:lnTo>
                    <a:pt x="1389" y="175"/>
                  </a:lnTo>
                  <a:lnTo>
                    <a:pt x="1391" y="185"/>
                  </a:lnTo>
                  <a:lnTo>
                    <a:pt x="1393" y="196"/>
                  </a:lnTo>
                  <a:lnTo>
                    <a:pt x="1405" y="199"/>
                  </a:lnTo>
                  <a:lnTo>
                    <a:pt x="1415" y="203"/>
                  </a:lnTo>
                  <a:lnTo>
                    <a:pt x="1426" y="207"/>
                  </a:lnTo>
                  <a:lnTo>
                    <a:pt x="1435" y="212"/>
                  </a:lnTo>
                  <a:lnTo>
                    <a:pt x="1444" y="216"/>
                  </a:lnTo>
                  <a:lnTo>
                    <a:pt x="1452" y="221"/>
                  </a:lnTo>
                  <a:lnTo>
                    <a:pt x="1459" y="227"/>
                  </a:lnTo>
                  <a:lnTo>
                    <a:pt x="1466" y="232"/>
                  </a:lnTo>
                  <a:lnTo>
                    <a:pt x="1473" y="238"/>
                  </a:lnTo>
                  <a:lnTo>
                    <a:pt x="1480" y="245"/>
                  </a:lnTo>
                  <a:lnTo>
                    <a:pt x="1485" y="253"/>
                  </a:lnTo>
                  <a:lnTo>
                    <a:pt x="1491" y="261"/>
                  </a:lnTo>
                  <a:lnTo>
                    <a:pt x="1498" y="270"/>
                  </a:lnTo>
                  <a:lnTo>
                    <a:pt x="1504" y="281"/>
                  </a:lnTo>
                  <a:lnTo>
                    <a:pt x="1511" y="292"/>
                  </a:lnTo>
                  <a:lnTo>
                    <a:pt x="1518" y="305"/>
                  </a:lnTo>
                  <a:lnTo>
                    <a:pt x="1520" y="309"/>
                  </a:lnTo>
                  <a:lnTo>
                    <a:pt x="1522" y="314"/>
                  </a:lnTo>
                  <a:lnTo>
                    <a:pt x="1524" y="320"/>
                  </a:lnTo>
                  <a:lnTo>
                    <a:pt x="1528" y="327"/>
                  </a:lnTo>
                  <a:lnTo>
                    <a:pt x="1531" y="334"/>
                  </a:lnTo>
                  <a:lnTo>
                    <a:pt x="1535" y="340"/>
                  </a:lnTo>
                  <a:lnTo>
                    <a:pt x="1538" y="346"/>
                  </a:lnTo>
                  <a:lnTo>
                    <a:pt x="1543" y="353"/>
                  </a:lnTo>
                  <a:lnTo>
                    <a:pt x="1547" y="360"/>
                  </a:lnTo>
                  <a:lnTo>
                    <a:pt x="1552" y="366"/>
                  </a:lnTo>
                  <a:lnTo>
                    <a:pt x="1558" y="371"/>
                  </a:lnTo>
                  <a:lnTo>
                    <a:pt x="1565" y="376"/>
                  </a:lnTo>
                  <a:lnTo>
                    <a:pt x="1572" y="381"/>
                  </a:lnTo>
                  <a:lnTo>
                    <a:pt x="1579" y="384"/>
                  </a:lnTo>
                  <a:lnTo>
                    <a:pt x="1588" y="386"/>
                  </a:lnTo>
                  <a:lnTo>
                    <a:pt x="1597" y="388"/>
                  </a:lnTo>
                  <a:lnTo>
                    <a:pt x="1596" y="397"/>
                  </a:lnTo>
                  <a:lnTo>
                    <a:pt x="1597" y="406"/>
                  </a:lnTo>
                  <a:lnTo>
                    <a:pt x="1599" y="414"/>
                  </a:lnTo>
                  <a:lnTo>
                    <a:pt x="1605" y="422"/>
                  </a:lnTo>
                  <a:lnTo>
                    <a:pt x="1611" y="430"/>
                  </a:lnTo>
                  <a:lnTo>
                    <a:pt x="1618" y="437"/>
                  </a:lnTo>
                  <a:lnTo>
                    <a:pt x="1626" y="444"/>
                  </a:lnTo>
                  <a:lnTo>
                    <a:pt x="1634" y="451"/>
                  </a:lnTo>
                  <a:lnTo>
                    <a:pt x="1642" y="456"/>
                  </a:lnTo>
                  <a:lnTo>
                    <a:pt x="1651" y="463"/>
                  </a:lnTo>
                  <a:lnTo>
                    <a:pt x="1658" y="469"/>
                  </a:lnTo>
                  <a:lnTo>
                    <a:pt x="1666" y="476"/>
                  </a:lnTo>
                  <a:lnTo>
                    <a:pt x="1672" y="483"/>
                  </a:lnTo>
                  <a:lnTo>
                    <a:pt x="1676" y="491"/>
                  </a:lnTo>
                  <a:lnTo>
                    <a:pt x="1680" y="498"/>
                  </a:lnTo>
                  <a:lnTo>
                    <a:pt x="1682" y="507"/>
                  </a:lnTo>
                  <a:lnTo>
                    <a:pt x="1682" y="513"/>
                  </a:lnTo>
                  <a:lnTo>
                    <a:pt x="1681" y="520"/>
                  </a:lnTo>
                  <a:lnTo>
                    <a:pt x="1681" y="527"/>
                  </a:lnTo>
                  <a:lnTo>
                    <a:pt x="1680" y="533"/>
                  </a:lnTo>
                  <a:lnTo>
                    <a:pt x="1679" y="540"/>
                  </a:lnTo>
                  <a:lnTo>
                    <a:pt x="1676" y="546"/>
                  </a:lnTo>
                  <a:lnTo>
                    <a:pt x="1675" y="553"/>
                  </a:lnTo>
                  <a:lnTo>
                    <a:pt x="1674" y="559"/>
                  </a:lnTo>
                  <a:lnTo>
                    <a:pt x="1672" y="566"/>
                  </a:lnTo>
                  <a:lnTo>
                    <a:pt x="1670" y="571"/>
                  </a:lnTo>
                  <a:lnTo>
                    <a:pt x="1668" y="577"/>
                  </a:lnTo>
                  <a:lnTo>
                    <a:pt x="1667" y="583"/>
                  </a:lnTo>
                  <a:lnTo>
                    <a:pt x="1666" y="590"/>
                  </a:lnTo>
                  <a:lnTo>
                    <a:pt x="1665" y="595"/>
                  </a:lnTo>
                  <a:lnTo>
                    <a:pt x="1664" y="601"/>
                  </a:lnTo>
                  <a:lnTo>
                    <a:pt x="1664" y="607"/>
                  </a:lnTo>
                  <a:lnTo>
                    <a:pt x="1652" y="612"/>
                  </a:lnTo>
                  <a:lnTo>
                    <a:pt x="1639" y="617"/>
                  </a:lnTo>
                  <a:lnTo>
                    <a:pt x="1624" y="625"/>
                  </a:lnTo>
                  <a:lnTo>
                    <a:pt x="1610" y="633"/>
                  </a:lnTo>
                  <a:lnTo>
                    <a:pt x="1595" y="643"/>
                  </a:lnTo>
                  <a:lnTo>
                    <a:pt x="1579" y="652"/>
                  </a:lnTo>
                  <a:lnTo>
                    <a:pt x="1562" y="662"/>
                  </a:lnTo>
                  <a:lnTo>
                    <a:pt x="1546" y="672"/>
                  </a:lnTo>
                  <a:lnTo>
                    <a:pt x="1530" y="683"/>
                  </a:lnTo>
                  <a:lnTo>
                    <a:pt x="1514" y="693"/>
                  </a:lnTo>
                  <a:lnTo>
                    <a:pt x="1499" y="705"/>
                  </a:lnTo>
                  <a:lnTo>
                    <a:pt x="1485" y="715"/>
                  </a:lnTo>
                  <a:lnTo>
                    <a:pt x="1474" y="725"/>
                  </a:lnTo>
                  <a:lnTo>
                    <a:pt x="1462" y="736"/>
                  </a:lnTo>
                  <a:lnTo>
                    <a:pt x="1453" y="745"/>
                  </a:lnTo>
                  <a:lnTo>
                    <a:pt x="1446" y="754"/>
                  </a:lnTo>
                  <a:lnTo>
                    <a:pt x="1457" y="770"/>
                  </a:lnTo>
                  <a:lnTo>
                    <a:pt x="1466" y="785"/>
                  </a:lnTo>
                  <a:lnTo>
                    <a:pt x="1473" y="800"/>
                  </a:lnTo>
                  <a:lnTo>
                    <a:pt x="1480" y="815"/>
                  </a:lnTo>
                  <a:lnTo>
                    <a:pt x="1484" y="830"/>
                  </a:lnTo>
                  <a:lnTo>
                    <a:pt x="1489" y="844"/>
                  </a:lnTo>
                  <a:lnTo>
                    <a:pt x="1491" y="857"/>
                  </a:lnTo>
                  <a:lnTo>
                    <a:pt x="1492" y="871"/>
                  </a:lnTo>
                  <a:lnTo>
                    <a:pt x="1492" y="885"/>
                  </a:lnTo>
                  <a:lnTo>
                    <a:pt x="1492" y="898"/>
                  </a:lnTo>
                  <a:lnTo>
                    <a:pt x="1490" y="911"/>
                  </a:lnTo>
                  <a:lnTo>
                    <a:pt x="1487" y="925"/>
                  </a:lnTo>
                  <a:lnTo>
                    <a:pt x="1482" y="939"/>
                  </a:lnTo>
                  <a:lnTo>
                    <a:pt x="1477" y="953"/>
                  </a:lnTo>
                  <a:lnTo>
                    <a:pt x="1472" y="967"/>
                  </a:lnTo>
                  <a:lnTo>
                    <a:pt x="1465" y="982"/>
                  </a:lnTo>
                  <a:lnTo>
                    <a:pt x="1458" y="983"/>
                  </a:lnTo>
                  <a:lnTo>
                    <a:pt x="1452" y="986"/>
                  </a:lnTo>
                  <a:lnTo>
                    <a:pt x="1447" y="991"/>
                  </a:lnTo>
                  <a:lnTo>
                    <a:pt x="1442" y="996"/>
                  </a:lnTo>
                  <a:lnTo>
                    <a:pt x="1437" y="1003"/>
                  </a:lnTo>
                  <a:lnTo>
                    <a:pt x="1434" y="1010"/>
                  </a:lnTo>
                  <a:lnTo>
                    <a:pt x="1429" y="1018"/>
                  </a:lnTo>
                  <a:lnTo>
                    <a:pt x="1426" y="1026"/>
                  </a:lnTo>
                  <a:lnTo>
                    <a:pt x="1423" y="1034"/>
                  </a:lnTo>
                  <a:lnTo>
                    <a:pt x="1420" y="1042"/>
                  </a:lnTo>
                  <a:lnTo>
                    <a:pt x="1418" y="1050"/>
                  </a:lnTo>
                  <a:lnTo>
                    <a:pt x="1415" y="1058"/>
                  </a:lnTo>
                  <a:lnTo>
                    <a:pt x="1413" y="1065"/>
                  </a:lnTo>
                  <a:lnTo>
                    <a:pt x="1411" y="1072"/>
                  </a:lnTo>
                  <a:lnTo>
                    <a:pt x="1409" y="1079"/>
                  </a:lnTo>
                  <a:lnTo>
                    <a:pt x="1408" y="1085"/>
                  </a:lnTo>
                  <a:lnTo>
                    <a:pt x="1400" y="1081"/>
                  </a:lnTo>
                  <a:lnTo>
                    <a:pt x="1392" y="1079"/>
                  </a:lnTo>
                  <a:lnTo>
                    <a:pt x="1385" y="1076"/>
                  </a:lnTo>
                  <a:lnTo>
                    <a:pt x="1377" y="1071"/>
                  </a:lnTo>
                  <a:lnTo>
                    <a:pt x="1370" y="1067"/>
                  </a:lnTo>
                  <a:lnTo>
                    <a:pt x="1362" y="1062"/>
                  </a:lnTo>
                  <a:lnTo>
                    <a:pt x="1354" y="1056"/>
                  </a:lnTo>
                  <a:lnTo>
                    <a:pt x="1347" y="1052"/>
                  </a:lnTo>
                  <a:lnTo>
                    <a:pt x="1339" y="1046"/>
                  </a:lnTo>
                  <a:lnTo>
                    <a:pt x="1332" y="1040"/>
                  </a:lnTo>
                  <a:lnTo>
                    <a:pt x="1324" y="1036"/>
                  </a:lnTo>
                  <a:lnTo>
                    <a:pt x="1318" y="1030"/>
                  </a:lnTo>
                  <a:lnTo>
                    <a:pt x="1309" y="1025"/>
                  </a:lnTo>
                  <a:lnTo>
                    <a:pt x="1303" y="1019"/>
                  </a:lnTo>
                  <a:lnTo>
                    <a:pt x="1296" y="1015"/>
                  </a:lnTo>
                  <a:lnTo>
                    <a:pt x="1289" y="1011"/>
                  </a:lnTo>
                  <a:lnTo>
                    <a:pt x="1226" y="1014"/>
                  </a:lnTo>
                  <a:lnTo>
                    <a:pt x="1165" y="1017"/>
                  </a:lnTo>
                  <a:lnTo>
                    <a:pt x="1103" y="1021"/>
                  </a:lnTo>
                  <a:lnTo>
                    <a:pt x="1042" y="1024"/>
                  </a:lnTo>
                  <a:lnTo>
                    <a:pt x="981" y="1029"/>
                  </a:lnTo>
                  <a:lnTo>
                    <a:pt x="920" y="1033"/>
                  </a:lnTo>
                  <a:lnTo>
                    <a:pt x="859" y="1038"/>
                  </a:lnTo>
                  <a:lnTo>
                    <a:pt x="798" y="1042"/>
                  </a:lnTo>
                  <a:lnTo>
                    <a:pt x="736" y="1047"/>
                  </a:lnTo>
                  <a:lnTo>
                    <a:pt x="674" y="1052"/>
                  </a:lnTo>
                  <a:lnTo>
                    <a:pt x="612" y="1056"/>
                  </a:lnTo>
                  <a:lnTo>
                    <a:pt x="548" y="1062"/>
                  </a:lnTo>
                  <a:lnTo>
                    <a:pt x="484" y="1067"/>
                  </a:lnTo>
                  <a:lnTo>
                    <a:pt x="420" y="1071"/>
                  </a:lnTo>
                  <a:lnTo>
                    <a:pt x="353" y="1076"/>
                  </a:lnTo>
                  <a:lnTo>
                    <a:pt x="286" y="1081"/>
                  </a:lnTo>
                  <a:lnTo>
                    <a:pt x="280" y="1080"/>
                  </a:lnTo>
                  <a:lnTo>
                    <a:pt x="276" y="1078"/>
                  </a:lnTo>
                  <a:lnTo>
                    <a:pt x="271" y="1073"/>
                  </a:lnTo>
                  <a:lnTo>
                    <a:pt x="267" y="1067"/>
                  </a:lnTo>
                  <a:lnTo>
                    <a:pt x="263" y="1060"/>
                  </a:lnTo>
                  <a:lnTo>
                    <a:pt x="259" y="1052"/>
                  </a:lnTo>
                  <a:lnTo>
                    <a:pt x="255" y="1042"/>
                  </a:lnTo>
                  <a:lnTo>
                    <a:pt x="252" y="1032"/>
                  </a:lnTo>
                  <a:lnTo>
                    <a:pt x="248" y="1023"/>
                  </a:lnTo>
                  <a:lnTo>
                    <a:pt x="245" y="1013"/>
                  </a:lnTo>
                  <a:lnTo>
                    <a:pt x="241" y="1003"/>
                  </a:lnTo>
                  <a:lnTo>
                    <a:pt x="238" y="994"/>
                  </a:lnTo>
                  <a:lnTo>
                    <a:pt x="233" y="986"/>
                  </a:lnTo>
                  <a:lnTo>
                    <a:pt x="230" y="979"/>
                  </a:lnTo>
                  <a:lnTo>
                    <a:pt x="225" y="973"/>
                  </a:lnTo>
                  <a:lnTo>
                    <a:pt x="221" y="970"/>
                  </a:lnTo>
                  <a:lnTo>
                    <a:pt x="225" y="961"/>
                  </a:lnTo>
                  <a:lnTo>
                    <a:pt x="230" y="952"/>
                  </a:lnTo>
                  <a:lnTo>
                    <a:pt x="232" y="942"/>
                  </a:lnTo>
                  <a:lnTo>
                    <a:pt x="233" y="932"/>
                  </a:lnTo>
                  <a:lnTo>
                    <a:pt x="233" y="923"/>
                  </a:lnTo>
                  <a:lnTo>
                    <a:pt x="232" y="914"/>
                  </a:lnTo>
                  <a:lnTo>
                    <a:pt x="231" y="903"/>
                  </a:lnTo>
                  <a:lnTo>
                    <a:pt x="229" y="893"/>
                  </a:lnTo>
                  <a:lnTo>
                    <a:pt x="225" y="883"/>
                  </a:lnTo>
                  <a:lnTo>
                    <a:pt x="222" y="874"/>
                  </a:lnTo>
                  <a:lnTo>
                    <a:pt x="220" y="863"/>
                  </a:lnTo>
                  <a:lnTo>
                    <a:pt x="216" y="853"/>
                  </a:lnTo>
                  <a:lnTo>
                    <a:pt x="214" y="842"/>
                  </a:lnTo>
                  <a:lnTo>
                    <a:pt x="212" y="832"/>
                  </a:lnTo>
                  <a:lnTo>
                    <a:pt x="209" y="822"/>
                  </a:lnTo>
                  <a:lnTo>
                    <a:pt x="209" y="813"/>
                  </a:lnTo>
                  <a:lnTo>
                    <a:pt x="215" y="799"/>
                  </a:lnTo>
                  <a:lnTo>
                    <a:pt x="218" y="786"/>
                  </a:lnTo>
                  <a:lnTo>
                    <a:pt x="218" y="776"/>
                  </a:lnTo>
                  <a:lnTo>
                    <a:pt x="216" y="767"/>
                  </a:lnTo>
                  <a:lnTo>
                    <a:pt x="212" y="757"/>
                  </a:lnTo>
                  <a:lnTo>
                    <a:pt x="205" y="749"/>
                  </a:lnTo>
                  <a:lnTo>
                    <a:pt x="198" y="743"/>
                  </a:lnTo>
                  <a:lnTo>
                    <a:pt x="191" y="735"/>
                  </a:lnTo>
                  <a:lnTo>
                    <a:pt x="184" y="728"/>
                  </a:lnTo>
                  <a:lnTo>
                    <a:pt x="177" y="721"/>
                  </a:lnTo>
                  <a:lnTo>
                    <a:pt x="172" y="713"/>
                  </a:lnTo>
                  <a:lnTo>
                    <a:pt x="169" y="705"/>
                  </a:lnTo>
                  <a:lnTo>
                    <a:pt x="168" y="695"/>
                  </a:lnTo>
                  <a:lnTo>
                    <a:pt x="169" y="686"/>
                  </a:lnTo>
                  <a:lnTo>
                    <a:pt x="175" y="675"/>
                  </a:lnTo>
                  <a:lnTo>
                    <a:pt x="184" y="663"/>
                  </a:lnTo>
                  <a:lnTo>
                    <a:pt x="179" y="658"/>
                  </a:lnTo>
                  <a:lnTo>
                    <a:pt x="177" y="652"/>
                  </a:lnTo>
                  <a:lnTo>
                    <a:pt x="174" y="647"/>
                  </a:lnTo>
                  <a:lnTo>
                    <a:pt x="171" y="641"/>
                  </a:lnTo>
                  <a:lnTo>
                    <a:pt x="169" y="636"/>
                  </a:lnTo>
                  <a:lnTo>
                    <a:pt x="167" y="631"/>
                  </a:lnTo>
                  <a:lnTo>
                    <a:pt x="166" y="625"/>
                  </a:lnTo>
                  <a:lnTo>
                    <a:pt x="164" y="621"/>
                  </a:lnTo>
                  <a:lnTo>
                    <a:pt x="163" y="615"/>
                  </a:lnTo>
                  <a:lnTo>
                    <a:pt x="163" y="610"/>
                  </a:lnTo>
                  <a:lnTo>
                    <a:pt x="163" y="605"/>
                  </a:lnTo>
                  <a:lnTo>
                    <a:pt x="164" y="600"/>
                  </a:lnTo>
                  <a:lnTo>
                    <a:pt x="166" y="594"/>
                  </a:lnTo>
                  <a:lnTo>
                    <a:pt x="168" y="589"/>
                  </a:lnTo>
                  <a:lnTo>
                    <a:pt x="171" y="583"/>
                  </a:lnTo>
                  <a:lnTo>
                    <a:pt x="175" y="578"/>
                  </a:lnTo>
                  <a:lnTo>
                    <a:pt x="167" y="570"/>
                  </a:lnTo>
                  <a:lnTo>
                    <a:pt x="160" y="563"/>
                  </a:lnTo>
                  <a:lnTo>
                    <a:pt x="152" y="556"/>
                  </a:lnTo>
                  <a:lnTo>
                    <a:pt x="145" y="550"/>
                  </a:lnTo>
                  <a:lnTo>
                    <a:pt x="138" y="541"/>
                  </a:lnTo>
                  <a:lnTo>
                    <a:pt x="131" y="535"/>
                  </a:lnTo>
                  <a:lnTo>
                    <a:pt x="123" y="527"/>
                  </a:lnTo>
                  <a:lnTo>
                    <a:pt x="116" y="519"/>
                  </a:lnTo>
                  <a:lnTo>
                    <a:pt x="109" y="509"/>
                  </a:lnTo>
                  <a:lnTo>
                    <a:pt x="102" y="500"/>
                  </a:lnTo>
                  <a:lnTo>
                    <a:pt x="95" y="491"/>
                  </a:lnTo>
                  <a:lnTo>
                    <a:pt x="88" y="482"/>
                  </a:lnTo>
                  <a:lnTo>
                    <a:pt x="82" y="471"/>
                  </a:lnTo>
                  <a:lnTo>
                    <a:pt x="76" y="460"/>
                  </a:lnTo>
                  <a:lnTo>
                    <a:pt x="69" y="448"/>
                  </a:lnTo>
                  <a:lnTo>
                    <a:pt x="63" y="437"/>
                  </a:lnTo>
                  <a:lnTo>
                    <a:pt x="63" y="429"/>
                  </a:lnTo>
                  <a:lnTo>
                    <a:pt x="62" y="423"/>
                  </a:lnTo>
                  <a:lnTo>
                    <a:pt x="62" y="417"/>
                  </a:lnTo>
                  <a:lnTo>
                    <a:pt x="61" y="412"/>
                  </a:lnTo>
                  <a:lnTo>
                    <a:pt x="59" y="407"/>
                  </a:lnTo>
                  <a:lnTo>
                    <a:pt x="56" y="402"/>
                  </a:lnTo>
                  <a:lnTo>
                    <a:pt x="54" y="398"/>
                  </a:lnTo>
                  <a:lnTo>
                    <a:pt x="52" y="394"/>
                  </a:lnTo>
                  <a:lnTo>
                    <a:pt x="48" y="391"/>
                  </a:lnTo>
                  <a:lnTo>
                    <a:pt x="45" y="388"/>
                  </a:lnTo>
                  <a:lnTo>
                    <a:pt x="41" y="384"/>
                  </a:lnTo>
                  <a:lnTo>
                    <a:pt x="38" y="381"/>
                  </a:lnTo>
                  <a:lnTo>
                    <a:pt x="34" y="378"/>
                  </a:lnTo>
                  <a:lnTo>
                    <a:pt x="31" y="375"/>
                  </a:lnTo>
                  <a:lnTo>
                    <a:pt x="26" y="371"/>
                  </a:lnTo>
                  <a:lnTo>
                    <a:pt x="23" y="369"/>
                  </a:lnTo>
                  <a:lnTo>
                    <a:pt x="22" y="361"/>
                  </a:lnTo>
                  <a:lnTo>
                    <a:pt x="21" y="353"/>
                  </a:lnTo>
                  <a:lnTo>
                    <a:pt x="20" y="346"/>
                  </a:lnTo>
                  <a:lnTo>
                    <a:pt x="18" y="338"/>
                  </a:lnTo>
                  <a:lnTo>
                    <a:pt x="17" y="330"/>
                  </a:lnTo>
                  <a:lnTo>
                    <a:pt x="16" y="322"/>
                  </a:lnTo>
                  <a:lnTo>
                    <a:pt x="15" y="314"/>
                  </a:lnTo>
                  <a:lnTo>
                    <a:pt x="14" y="306"/>
                  </a:lnTo>
                  <a:lnTo>
                    <a:pt x="14" y="299"/>
                  </a:lnTo>
                  <a:lnTo>
                    <a:pt x="14" y="291"/>
                  </a:lnTo>
                  <a:lnTo>
                    <a:pt x="15" y="284"/>
                  </a:lnTo>
                  <a:lnTo>
                    <a:pt x="17" y="277"/>
                  </a:lnTo>
                  <a:lnTo>
                    <a:pt x="20" y="270"/>
                  </a:lnTo>
                  <a:lnTo>
                    <a:pt x="23" y="263"/>
                  </a:lnTo>
                  <a:lnTo>
                    <a:pt x="28" y="258"/>
                  </a:lnTo>
                  <a:lnTo>
                    <a:pt x="33" y="253"/>
                  </a:lnTo>
                  <a:lnTo>
                    <a:pt x="34" y="247"/>
                  </a:lnTo>
                  <a:lnTo>
                    <a:pt x="36" y="243"/>
                  </a:lnTo>
                  <a:lnTo>
                    <a:pt x="37" y="237"/>
                  </a:lnTo>
                  <a:lnTo>
                    <a:pt x="38" y="231"/>
                  </a:lnTo>
                  <a:lnTo>
                    <a:pt x="38" y="226"/>
                  </a:lnTo>
                  <a:lnTo>
                    <a:pt x="38" y="220"/>
                  </a:lnTo>
                  <a:lnTo>
                    <a:pt x="38" y="215"/>
                  </a:lnTo>
                  <a:lnTo>
                    <a:pt x="37" y="209"/>
                  </a:lnTo>
                  <a:lnTo>
                    <a:pt x="36" y="204"/>
                  </a:lnTo>
                  <a:lnTo>
                    <a:pt x="33" y="199"/>
                  </a:lnTo>
                  <a:lnTo>
                    <a:pt x="31" y="195"/>
                  </a:lnTo>
                  <a:lnTo>
                    <a:pt x="29" y="191"/>
                  </a:lnTo>
                  <a:lnTo>
                    <a:pt x="25" y="188"/>
                  </a:lnTo>
                  <a:lnTo>
                    <a:pt x="21" y="184"/>
                  </a:lnTo>
                  <a:lnTo>
                    <a:pt x="16" y="182"/>
                  </a:lnTo>
                  <a:lnTo>
                    <a:pt x="11" y="182"/>
                  </a:lnTo>
                  <a:lnTo>
                    <a:pt x="11" y="174"/>
                  </a:lnTo>
                  <a:lnTo>
                    <a:pt x="11" y="166"/>
                  </a:lnTo>
                  <a:lnTo>
                    <a:pt x="10" y="157"/>
                  </a:lnTo>
                  <a:lnTo>
                    <a:pt x="9" y="147"/>
                  </a:lnTo>
                  <a:lnTo>
                    <a:pt x="7" y="137"/>
                  </a:lnTo>
                  <a:lnTo>
                    <a:pt x="5" y="127"/>
                  </a:lnTo>
                  <a:lnTo>
                    <a:pt x="2" y="118"/>
                  </a:lnTo>
                  <a:lnTo>
                    <a:pt x="1" y="107"/>
                  </a:lnTo>
                  <a:lnTo>
                    <a:pt x="0" y="97"/>
                  </a:lnTo>
                  <a:lnTo>
                    <a:pt x="0" y="88"/>
                  </a:lnTo>
                  <a:lnTo>
                    <a:pt x="0" y="80"/>
                  </a:lnTo>
                  <a:lnTo>
                    <a:pt x="2" y="72"/>
                  </a:lnTo>
                  <a:lnTo>
                    <a:pt x="6" y="66"/>
                  </a:lnTo>
                  <a:lnTo>
                    <a:pt x="10" y="60"/>
                  </a:lnTo>
                  <a:lnTo>
                    <a:pt x="17" y="57"/>
                  </a:lnTo>
                  <a:lnTo>
                    <a:pt x="26" y="56"/>
                  </a:lnTo>
                  <a:lnTo>
                    <a:pt x="109" y="50"/>
                  </a:lnTo>
                  <a:lnTo>
                    <a:pt x="192" y="44"/>
                  </a:lnTo>
                  <a:lnTo>
                    <a:pt x="276" y="41"/>
                  </a:lnTo>
                  <a:lnTo>
                    <a:pt x="359" y="37"/>
                  </a:lnTo>
                  <a:lnTo>
                    <a:pt x="441" y="35"/>
                  </a:lnTo>
                  <a:lnTo>
                    <a:pt x="525" y="33"/>
                  </a:lnTo>
                  <a:lnTo>
                    <a:pt x="608" y="30"/>
                  </a:lnTo>
                  <a:lnTo>
                    <a:pt x="691" y="29"/>
                  </a:lnTo>
                  <a:lnTo>
                    <a:pt x="774" y="27"/>
                  </a:lnTo>
                  <a:lnTo>
                    <a:pt x="856" y="25"/>
                  </a:lnTo>
                  <a:lnTo>
                    <a:pt x="939" y="22"/>
                  </a:lnTo>
                  <a:lnTo>
                    <a:pt x="1022" y="19"/>
                  </a:lnTo>
                  <a:lnTo>
                    <a:pt x="1104" y="15"/>
                  </a:lnTo>
                  <a:lnTo>
                    <a:pt x="1186" y="12"/>
                  </a:lnTo>
                  <a:lnTo>
                    <a:pt x="1269" y="6"/>
                  </a:lnTo>
                  <a:lnTo>
                    <a:pt x="135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2" name="Freeform 60"/>
            <p:cNvSpPr>
              <a:spLocks/>
            </p:cNvSpPr>
            <p:nvPr/>
          </p:nvSpPr>
          <p:spPr bwMode="auto">
            <a:xfrm>
              <a:off x="3367" y="1898"/>
              <a:ext cx="356" cy="632"/>
            </a:xfrm>
            <a:custGeom>
              <a:avLst/>
              <a:gdLst>
                <a:gd name="T0" fmla="*/ 30 w 1069"/>
                <a:gd name="T1" fmla="*/ 4 h 1895"/>
                <a:gd name="T2" fmla="*/ 32 w 1069"/>
                <a:gd name="T3" fmla="*/ 7 h 1895"/>
                <a:gd name="T4" fmla="*/ 33 w 1069"/>
                <a:gd name="T5" fmla="*/ 9 h 1895"/>
                <a:gd name="T6" fmla="*/ 35 w 1069"/>
                <a:gd name="T7" fmla="*/ 10 h 1895"/>
                <a:gd name="T8" fmla="*/ 37 w 1069"/>
                <a:gd name="T9" fmla="*/ 20 h 1895"/>
                <a:gd name="T10" fmla="*/ 38 w 1069"/>
                <a:gd name="T11" fmla="*/ 30 h 1895"/>
                <a:gd name="T12" fmla="*/ 38 w 1069"/>
                <a:gd name="T13" fmla="*/ 35 h 1895"/>
                <a:gd name="T14" fmla="*/ 38 w 1069"/>
                <a:gd name="T15" fmla="*/ 40 h 1895"/>
                <a:gd name="T16" fmla="*/ 38 w 1069"/>
                <a:gd name="T17" fmla="*/ 44 h 1895"/>
                <a:gd name="T18" fmla="*/ 40 w 1069"/>
                <a:gd name="T19" fmla="*/ 48 h 1895"/>
                <a:gd name="T20" fmla="*/ 38 w 1069"/>
                <a:gd name="T21" fmla="*/ 51 h 1895"/>
                <a:gd name="T22" fmla="*/ 36 w 1069"/>
                <a:gd name="T23" fmla="*/ 54 h 1895"/>
                <a:gd name="T24" fmla="*/ 36 w 1069"/>
                <a:gd name="T25" fmla="*/ 57 h 1895"/>
                <a:gd name="T26" fmla="*/ 36 w 1069"/>
                <a:gd name="T27" fmla="*/ 59 h 1895"/>
                <a:gd name="T28" fmla="*/ 36 w 1069"/>
                <a:gd name="T29" fmla="*/ 59 h 1895"/>
                <a:gd name="T30" fmla="*/ 36 w 1069"/>
                <a:gd name="T31" fmla="*/ 60 h 1895"/>
                <a:gd name="T32" fmla="*/ 35 w 1069"/>
                <a:gd name="T33" fmla="*/ 61 h 1895"/>
                <a:gd name="T34" fmla="*/ 36 w 1069"/>
                <a:gd name="T35" fmla="*/ 63 h 1895"/>
                <a:gd name="T36" fmla="*/ 34 w 1069"/>
                <a:gd name="T37" fmla="*/ 65 h 1895"/>
                <a:gd name="T38" fmla="*/ 32 w 1069"/>
                <a:gd name="T39" fmla="*/ 66 h 1895"/>
                <a:gd name="T40" fmla="*/ 33 w 1069"/>
                <a:gd name="T41" fmla="*/ 68 h 1895"/>
                <a:gd name="T42" fmla="*/ 33 w 1069"/>
                <a:gd name="T43" fmla="*/ 70 h 1895"/>
                <a:gd name="T44" fmla="*/ 30 w 1069"/>
                <a:gd name="T45" fmla="*/ 69 h 1895"/>
                <a:gd name="T46" fmla="*/ 26 w 1069"/>
                <a:gd name="T47" fmla="*/ 70 h 1895"/>
                <a:gd name="T48" fmla="*/ 25 w 1069"/>
                <a:gd name="T49" fmla="*/ 70 h 1895"/>
                <a:gd name="T50" fmla="*/ 25 w 1069"/>
                <a:gd name="T51" fmla="*/ 69 h 1895"/>
                <a:gd name="T52" fmla="*/ 24 w 1069"/>
                <a:gd name="T53" fmla="*/ 65 h 1895"/>
                <a:gd name="T54" fmla="*/ 21 w 1069"/>
                <a:gd name="T55" fmla="*/ 61 h 1895"/>
                <a:gd name="T56" fmla="*/ 18 w 1069"/>
                <a:gd name="T57" fmla="*/ 60 h 1895"/>
                <a:gd name="T58" fmla="*/ 16 w 1069"/>
                <a:gd name="T59" fmla="*/ 58 h 1895"/>
                <a:gd name="T60" fmla="*/ 15 w 1069"/>
                <a:gd name="T61" fmla="*/ 56 h 1895"/>
                <a:gd name="T62" fmla="*/ 14 w 1069"/>
                <a:gd name="T63" fmla="*/ 53 h 1895"/>
                <a:gd name="T64" fmla="*/ 15 w 1069"/>
                <a:gd name="T65" fmla="*/ 51 h 1895"/>
                <a:gd name="T66" fmla="*/ 15 w 1069"/>
                <a:gd name="T67" fmla="*/ 50 h 1895"/>
                <a:gd name="T68" fmla="*/ 14 w 1069"/>
                <a:gd name="T69" fmla="*/ 48 h 1895"/>
                <a:gd name="T70" fmla="*/ 13 w 1069"/>
                <a:gd name="T71" fmla="*/ 47 h 1895"/>
                <a:gd name="T72" fmla="*/ 12 w 1069"/>
                <a:gd name="T73" fmla="*/ 47 h 1895"/>
                <a:gd name="T74" fmla="*/ 11 w 1069"/>
                <a:gd name="T75" fmla="*/ 48 h 1895"/>
                <a:gd name="T76" fmla="*/ 9 w 1069"/>
                <a:gd name="T77" fmla="*/ 46 h 1895"/>
                <a:gd name="T78" fmla="*/ 8 w 1069"/>
                <a:gd name="T79" fmla="*/ 44 h 1895"/>
                <a:gd name="T80" fmla="*/ 4 w 1069"/>
                <a:gd name="T81" fmla="*/ 40 h 1895"/>
                <a:gd name="T82" fmla="*/ 1 w 1069"/>
                <a:gd name="T83" fmla="*/ 36 h 1895"/>
                <a:gd name="T84" fmla="*/ 0 w 1069"/>
                <a:gd name="T85" fmla="*/ 34 h 1895"/>
                <a:gd name="T86" fmla="*/ 0 w 1069"/>
                <a:gd name="T87" fmla="*/ 31 h 1895"/>
                <a:gd name="T88" fmla="*/ 1 w 1069"/>
                <a:gd name="T89" fmla="*/ 29 h 1895"/>
                <a:gd name="T90" fmla="*/ 2 w 1069"/>
                <a:gd name="T91" fmla="*/ 27 h 1895"/>
                <a:gd name="T92" fmla="*/ 3 w 1069"/>
                <a:gd name="T93" fmla="*/ 24 h 1895"/>
                <a:gd name="T94" fmla="*/ 2 w 1069"/>
                <a:gd name="T95" fmla="*/ 19 h 1895"/>
                <a:gd name="T96" fmla="*/ 5 w 1069"/>
                <a:gd name="T97" fmla="*/ 16 h 1895"/>
                <a:gd name="T98" fmla="*/ 9 w 1069"/>
                <a:gd name="T99" fmla="*/ 13 h 1895"/>
                <a:gd name="T100" fmla="*/ 10 w 1069"/>
                <a:gd name="T101" fmla="*/ 12 h 1895"/>
                <a:gd name="T102" fmla="*/ 10 w 1069"/>
                <a:gd name="T103" fmla="*/ 10 h 1895"/>
                <a:gd name="T104" fmla="*/ 9 w 1069"/>
                <a:gd name="T105" fmla="*/ 8 h 1895"/>
                <a:gd name="T106" fmla="*/ 7 w 1069"/>
                <a:gd name="T107" fmla="*/ 5 h 1895"/>
                <a:gd name="T108" fmla="*/ 5 w 1069"/>
                <a:gd name="T109" fmla="*/ 4 h 1895"/>
                <a:gd name="T110" fmla="*/ 4 w 1069"/>
                <a:gd name="T111" fmla="*/ 2 h 1895"/>
                <a:gd name="T112" fmla="*/ 14 w 1069"/>
                <a:gd name="T113" fmla="*/ 1 h 1895"/>
                <a:gd name="T114" fmla="*/ 28 w 1069"/>
                <a:gd name="T115" fmla="*/ 0 h 1895"/>
                <a:gd name="T116" fmla="*/ 29 w 1069"/>
                <a:gd name="T117" fmla="*/ 0 h 189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69"/>
                <a:gd name="T178" fmla="*/ 0 h 1895"/>
                <a:gd name="T179" fmla="*/ 1069 w 1069"/>
                <a:gd name="T180" fmla="*/ 1895 h 189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69" h="1895">
                  <a:moveTo>
                    <a:pt x="775" y="2"/>
                  </a:moveTo>
                  <a:lnTo>
                    <a:pt x="776" y="19"/>
                  </a:lnTo>
                  <a:lnTo>
                    <a:pt x="779" y="36"/>
                  </a:lnTo>
                  <a:lnTo>
                    <a:pt x="784" y="50"/>
                  </a:lnTo>
                  <a:lnTo>
                    <a:pt x="790" y="63"/>
                  </a:lnTo>
                  <a:lnTo>
                    <a:pt x="795" y="75"/>
                  </a:lnTo>
                  <a:lnTo>
                    <a:pt x="804" y="86"/>
                  </a:lnTo>
                  <a:lnTo>
                    <a:pt x="810" y="96"/>
                  </a:lnTo>
                  <a:lnTo>
                    <a:pt x="820" y="105"/>
                  </a:lnTo>
                  <a:lnTo>
                    <a:pt x="828" y="116"/>
                  </a:lnTo>
                  <a:lnTo>
                    <a:pt x="836" y="125"/>
                  </a:lnTo>
                  <a:lnTo>
                    <a:pt x="844" y="135"/>
                  </a:lnTo>
                  <a:lnTo>
                    <a:pt x="851" y="147"/>
                  </a:lnTo>
                  <a:lnTo>
                    <a:pt x="858" y="159"/>
                  </a:lnTo>
                  <a:lnTo>
                    <a:pt x="863" y="172"/>
                  </a:lnTo>
                  <a:lnTo>
                    <a:pt x="868" y="188"/>
                  </a:lnTo>
                  <a:lnTo>
                    <a:pt x="871" y="205"/>
                  </a:lnTo>
                  <a:lnTo>
                    <a:pt x="876" y="209"/>
                  </a:lnTo>
                  <a:lnTo>
                    <a:pt x="882" y="213"/>
                  </a:lnTo>
                  <a:lnTo>
                    <a:pt x="886" y="219"/>
                  </a:lnTo>
                  <a:lnTo>
                    <a:pt x="890" y="224"/>
                  </a:lnTo>
                  <a:lnTo>
                    <a:pt x="894" y="229"/>
                  </a:lnTo>
                  <a:lnTo>
                    <a:pt x="898" y="235"/>
                  </a:lnTo>
                  <a:lnTo>
                    <a:pt x="902" y="241"/>
                  </a:lnTo>
                  <a:lnTo>
                    <a:pt x="907" y="245"/>
                  </a:lnTo>
                  <a:lnTo>
                    <a:pt x="910" y="251"/>
                  </a:lnTo>
                  <a:lnTo>
                    <a:pt x="916" y="256"/>
                  </a:lnTo>
                  <a:lnTo>
                    <a:pt x="921" y="260"/>
                  </a:lnTo>
                  <a:lnTo>
                    <a:pt x="927" y="264"/>
                  </a:lnTo>
                  <a:lnTo>
                    <a:pt x="933" y="267"/>
                  </a:lnTo>
                  <a:lnTo>
                    <a:pt x="940" y="271"/>
                  </a:lnTo>
                  <a:lnTo>
                    <a:pt x="948" y="272"/>
                  </a:lnTo>
                  <a:lnTo>
                    <a:pt x="958" y="274"/>
                  </a:lnTo>
                  <a:lnTo>
                    <a:pt x="961" y="305"/>
                  </a:lnTo>
                  <a:lnTo>
                    <a:pt x="966" y="341"/>
                  </a:lnTo>
                  <a:lnTo>
                    <a:pt x="970" y="380"/>
                  </a:lnTo>
                  <a:lnTo>
                    <a:pt x="976" y="422"/>
                  </a:lnTo>
                  <a:lnTo>
                    <a:pt x="981" y="465"/>
                  </a:lnTo>
                  <a:lnTo>
                    <a:pt x="985" y="510"/>
                  </a:lnTo>
                  <a:lnTo>
                    <a:pt x="991" y="553"/>
                  </a:lnTo>
                  <a:lnTo>
                    <a:pt x="996" y="597"/>
                  </a:lnTo>
                  <a:lnTo>
                    <a:pt x="999" y="637"/>
                  </a:lnTo>
                  <a:lnTo>
                    <a:pt x="1004" y="676"/>
                  </a:lnTo>
                  <a:lnTo>
                    <a:pt x="1007" y="711"/>
                  </a:lnTo>
                  <a:lnTo>
                    <a:pt x="1010" y="742"/>
                  </a:lnTo>
                  <a:lnTo>
                    <a:pt x="1013" y="767"/>
                  </a:lnTo>
                  <a:lnTo>
                    <a:pt x="1015" y="785"/>
                  </a:lnTo>
                  <a:lnTo>
                    <a:pt x="1016" y="798"/>
                  </a:lnTo>
                  <a:lnTo>
                    <a:pt x="1017" y="803"/>
                  </a:lnTo>
                  <a:lnTo>
                    <a:pt x="1016" y="822"/>
                  </a:lnTo>
                  <a:lnTo>
                    <a:pt x="1017" y="843"/>
                  </a:lnTo>
                  <a:lnTo>
                    <a:pt x="1020" y="863"/>
                  </a:lnTo>
                  <a:lnTo>
                    <a:pt x="1022" y="883"/>
                  </a:lnTo>
                  <a:lnTo>
                    <a:pt x="1025" y="904"/>
                  </a:lnTo>
                  <a:lnTo>
                    <a:pt x="1029" y="923"/>
                  </a:lnTo>
                  <a:lnTo>
                    <a:pt x="1031" y="944"/>
                  </a:lnTo>
                  <a:lnTo>
                    <a:pt x="1035" y="963"/>
                  </a:lnTo>
                  <a:lnTo>
                    <a:pt x="1037" y="982"/>
                  </a:lnTo>
                  <a:lnTo>
                    <a:pt x="1038" y="1001"/>
                  </a:lnTo>
                  <a:lnTo>
                    <a:pt x="1038" y="1020"/>
                  </a:lnTo>
                  <a:lnTo>
                    <a:pt x="1038" y="1038"/>
                  </a:lnTo>
                  <a:lnTo>
                    <a:pt x="1036" y="1055"/>
                  </a:lnTo>
                  <a:lnTo>
                    <a:pt x="1031" y="1073"/>
                  </a:lnTo>
                  <a:lnTo>
                    <a:pt x="1025" y="1089"/>
                  </a:lnTo>
                  <a:lnTo>
                    <a:pt x="1017" y="1105"/>
                  </a:lnTo>
                  <a:lnTo>
                    <a:pt x="1016" y="1119"/>
                  </a:lnTo>
                  <a:lnTo>
                    <a:pt x="1017" y="1131"/>
                  </a:lnTo>
                  <a:lnTo>
                    <a:pt x="1020" y="1144"/>
                  </a:lnTo>
                  <a:lnTo>
                    <a:pt x="1024" y="1155"/>
                  </a:lnTo>
                  <a:lnTo>
                    <a:pt x="1029" y="1168"/>
                  </a:lnTo>
                  <a:lnTo>
                    <a:pt x="1033" y="1178"/>
                  </a:lnTo>
                  <a:lnTo>
                    <a:pt x="1039" y="1190"/>
                  </a:lnTo>
                  <a:lnTo>
                    <a:pt x="1046" y="1201"/>
                  </a:lnTo>
                  <a:lnTo>
                    <a:pt x="1052" y="1213"/>
                  </a:lnTo>
                  <a:lnTo>
                    <a:pt x="1056" y="1223"/>
                  </a:lnTo>
                  <a:lnTo>
                    <a:pt x="1061" y="1236"/>
                  </a:lnTo>
                  <a:lnTo>
                    <a:pt x="1066" y="1247"/>
                  </a:lnTo>
                  <a:lnTo>
                    <a:pt x="1068" y="1260"/>
                  </a:lnTo>
                  <a:lnTo>
                    <a:pt x="1069" y="1272"/>
                  </a:lnTo>
                  <a:lnTo>
                    <a:pt x="1068" y="1286"/>
                  </a:lnTo>
                  <a:lnTo>
                    <a:pt x="1066" y="1301"/>
                  </a:lnTo>
                  <a:lnTo>
                    <a:pt x="1053" y="1313"/>
                  </a:lnTo>
                  <a:lnTo>
                    <a:pt x="1044" y="1324"/>
                  </a:lnTo>
                  <a:lnTo>
                    <a:pt x="1037" y="1337"/>
                  </a:lnTo>
                  <a:lnTo>
                    <a:pt x="1032" y="1348"/>
                  </a:lnTo>
                  <a:lnTo>
                    <a:pt x="1028" y="1360"/>
                  </a:lnTo>
                  <a:lnTo>
                    <a:pt x="1024" y="1371"/>
                  </a:lnTo>
                  <a:lnTo>
                    <a:pt x="1022" y="1383"/>
                  </a:lnTo>
                  <a:lnTo>
                    <a:pt x="1020" y="1394"/>
                  </a:lnTo>
                  <a:lnTo>
                    <a:pt x="1016" y="1406"/>
                  </a:lnTo>
                  <a:lnTo>
                    <a:pt x="1013" y="1416"/>
                  </a:lnTo>
                  <a:lnTo>
                    <a:pt x="1009" y="1426"/>
                  </a:lnTo>
                  <a:lnTo>
                    <a:pt x="1004" y="1437"/>
                  </a:lnTo>
                  <a:lnTo>
                    <a:pt x="997" y="1447"/>
                  </a:lnTo>
                  <a:lnTo>
                    <a:pt x="986" y="1456"/>
                  </a:lnTo>
                  <a:lnTo>
                    <a:pt x="975" y="1465"/>
                  </a:lnTo>
                  <a:lnTo>
                    <a:pt x="961" y="1475"/>
                  </a:lnTo>
                  <a:lnTo>
                    <a:pt x="960" y="1482"/>
                  </a:lnTo>
                  <a:lnTo>
                    <a:pt x="959" y="1490"/>
                  </a:lnTo>
                  <a:lnTo>
                    <a:pt x="960" y="1496"/>
                  </a:lnTo>
                  <a:lnTo>
                    <a:pt x="960" y="1505"/>
                  </a:lnTo>
                  <a:lnTo>
                    <a:pt x="961" y="1511"/>
                  </a:lnTo>
                  <a:lnTo>
                    <a:pt x="963" y="1518"/>
                  </a:lnTo>
                  <a:lnTo>
                    <a:pt x="965" y="1525"/>
                  </a:lnTo>
                  <a:lnTo>
                    <a:pt x="966" y="1532"/>
                  </a:lnTo>
                  <a:lnTo>
                    <a:pt x="967" y="1539"/>
                  </a:lnTo>
                  <a:lnTo>
                    <a:pt x="968" y="1546"/>
                  </a:lnTo>
                  <a:lnTo>
                    <a:pt x="968" y="1553"/>
                  </a:lnTo>
                  <a:lnTo>
                    <a:pt x="968" y="1560"/>
                  </a:lnTo>
                  <a:lnTo>
                    <a:pt x="967" y="1565"/>
                  </a:lnTo>
                  <a:lnTo>
                    <a:pt x="965" y="1572"/>
                  </a:lnTo>
                  <a:lnTo>
                    <a:pt x="961" y="1579"/>
                  </a:lnTo>
                  <a:lnTo>
                    <a:pt x="958" y="1586"/>
                  </a:lnTo>
                  <a:lnTo>
                    <a:pt x="956" y="1587"/>
                  </a:lnTo>
                  <a:lnTo>
                    <a:pt x="956" y="1590"/>
                  </a:lnTo>
                  <a:lnTo>
                    <a:pt x="956" y="1592"/>
                  </a:lnTo>
                  <a:lnTo>
                    <a:pt x="958" y="1594"/>
                  </a:lnTo>
                  <a:lnTo>
                    <a:pt x="959" y="1596"/>
                  </a:lnTo>
                  <a:lnTo>
                    <a:pt x="960" y="1599"/>
                  </a:lnTo>
                  <a:lnTo>
                    <a:pt x="961" y="1601"/>
                  </a:lnTo>
                  <a:lnTo>
                    <a:pt x="963" y="1604"/>
                  </a:lnTo>
                  <a:lnTo>
                    <a:pt x="966" y="1607"/>
                  </a:lnTo>
                  <a:lnTo>
                    <a:pt x="967" y="1610"/>
                  </a:lnTo>
                  <a:lnTo>
                    <a:pt x="969" y="1614"/>
                  </a:lnTo>
                  <a:lnTo>
                    <a:pt x="971" y="1616"/>
                  </a:lnTo>
                  <a:lnTo>
                    <a:pt x="973" y="1619"/>
                  </a:lnTo>
                  <a:lnTo>
                    <a:pt x="974" y="1623"/>
                  </a:lnTo>
                  <a:lnTo>
                    <a:pt x="976" y="1626"/>
                  </a:lnTo>
                  <a:lnTo>
                    <a:pt x="977" y="1630"/>
                  </a:lnTo>
                  <a:lnTo>
                    <a:pt x="971" y="1632"/>
                  </a:lnTo>
                  <a:lnTo>
                    <a:pt x="967" y="1636"/>
                  </a:lnTo>
                  <a:lnTo>
                    <a:pt x="963" y="1640"/>
                  </a:lnTo>
                  <a:lnTo>
                    <a:pt x="961" y="1644"/>
                  </a:lnTo>
                  <a:lnTo>
                    <a:pt x="959" y="1648"/>
                  </a:lnTo>
                  <a:lnTo>
                    <a:pt x="956" y="1653"/>
                  </a:lnTo>
                  <a:lnTo>
                    <a:pt x="955" y="1658"/>
                  </a:lnTo>
                  <a:lnTo>
                    <a:pt x="955" y="1664"/>
                  </a:lnTo>
                  <a:lnTo>
                    <a:pt x="955" y="1669"/>
                  </a:lnTo>
                  <a:lnTo>
                    <a:pt x="955" y="1675"/>
                  </a:lnTo>
                  <a:lnTo>
                    <a:pt x="956" y="1680"/>
                  </a:lnTo>
                  <a:lnTo>
                    <a:pt x="958" y="1686"/>
                  </a:lnTo>
                  <a:lnTo>
                    <a:pt x="960" y="1692"/>
                  </a:lnTo>
                  <a:lnTo>
                    <a:pt x="962" y="1698"/>
                  </a:lnTo>
                  <a:lnTo>
                    <a:pt x="965" y="1703"/>
                  </a:lnTo>
                  <a:lnTo>
                    <a:pt x="968" y="1709"/>
                  </a:lnTo>
                  <a:lnTo>
                    <a:pt x="966" y="1717"/>
                  </a:lnTo>
                  <a:lnTo>
                    <a:pt x="962" y="1725"/>
                  </a:lnTo>
                  <a:lnTo>
                    <a:pt x="958" y="1731"/>
                  </a:lnTo>
                  <a:lnTo>
                    <a:pt x="952" y="1737"/>
                  </a:lnTo>
                  <a:lnTo>
                    <a:pt x="944" y="1740"/>
                  </a:lnTo>
                  <a:lnTo>
                    <a:pt x="936" y="1745"/>
                  </a:lnTo>
                  <a:lnTo>
                    <a:pt x="928" y="1747"/>
                  </a:lnTo>
                  <a:lnTo>
                    <a:pt x="919" y="1750"/>
                  </a:lnTo>
                  <a:lnTo>
                    <a:pt x="909" y="1754"/>
                  </a:lnTo>
                  <a:lnTo>
                    <a:pt x="901" y="1757"/>
                  </a:lnTo>
                  <a:lnTo>
                    <a:pt x="893" y="1761"/>
                  </a:lnTo>
                  <a:lnTo>
                    <a:pt x="885" y="1765"/>
                  </a:lnTo>
                  <a:lnTo>
                    <a:pt x="878" y="1771"/>
                  </a:lnTo>
                  <a:lnTo>
                    <a:pt x="873" y="1778"/>
                  </a:lnTo>
                  <a:lnTo>
                    <a:pt x="868" y="1786"/>
                  </a:lnTo>
                  <a:lnTo>
                    <a:pt x="866" y="1796"/>
                  </a:lnTo>
                  <a:lnTo>
                    <a:pt x="866" y="1801"/>
                  </a:lnTo>
                  <a:lnTo>
                    <a:pt x="867" y="1808"/>
                  </a:lnTo>
                  <a:lnTo>
                    <a:pt x="870" y="1814"/>
                  </a:lnTo>
                  <a:lnTo>
                    <a:pt x="873" y="1819"/>
                  </a:lnTo>
                  <a:lnTo>
                    <a:pt x="876" y="1826"/>
                  </a:lnTo>
                  <a:lnTo>
                    <a:pt x="881" y="1832"/>
                  </a:lnTo>
                  <a:lnTo>
                    <a:pt x="884" y="1839"/>
                  </a:lnTo>
                  <a:lnTo>
                    <a:pt x="886" y="1846"/>
                  </a:lnTo>
                  <a:lnTo>
                    <a:pt x="890" y="1851"/>
                  </a:lnTo>
                  <a:lnTo>
                    <a:pt x="891" y="1857"/>
                  </a:lnTo>
                  <a:lnTo>
                    <a:pt x="892" y="1863"/>
                  </a:lnTo>
                  <a:lnTo>
                    <a:pt x="892" y="1869"/>
                  </a:lnTo>
                  <a:lnTo>
                    <a:pt x="890" y="1874"/>
                  </a:lnTo>
                  <a:lnTo>
                    <a:pt x="886" y="1879"/>
                  </a:lnTo>
                  <a:lnTo>
                    <a:pt x="881" y="1884"/>
                  </a:lnTo>
                  <a:lnTo>
                    <a:pt x="874" y="1888"/>
                  </a:lnTo>
                  <a:lnTo>
                    <a:pt x="862" y="1887"/>
                  </a:lnTo>
                  <a:lnTo>
                    <a:pt x="852" y="1886"/>
                  </a:lnTo>
                  <a:lnTo>
                    <a:pt x="841" y="1884"/>
                  </a:lnTo>
                  <a:lnTo>
                    <a:pt x="831" y="1879"/>
                  </a:lnTo>
                  <a:lnTo>
                    <a:pt x="821" y="1876"/>
                  </a:lnTo>
                  <a:lnTo>
                    <a:pt x="810" y="1871"/>
                  </a:lnTo>
                  <a:lnTo>
                    <a:pt x="801" y="1866"/>
                  </a:lnTo>
                  <a:lnTo>
                    <a:pt x="791" y="1863"/>
                  </a:lnTo>
                  <a:lnTo>
                    <a:pt x="781" y="1861"/>
                  </a:lnTo>
                  <a:lnTo>
                    <a:pt x="770" y="1858"/>
                  </a:lnTo>
                  <a:lnTo>
                    <a:pt x="760" y="1858"/>
                  </a:lnTo>
                  <a:lnTo>
                    <a:pt x="750" y="1861"/>
                  </a:lnTo>
                  <a:lnTo>
                    <a:pt x="738" y="1864"/>
                  </a:lnTo>
                  <a:lnTo>
                    <a:pt x="728" y="1871"/>
                  </a:lnTo>
                  <a:lnTo>
                    <a:pt x="716" y="1880"/>
                  </a:lnTo>
                  <a:lnTo>
                    <a:pt x="705" y="1894"/>
                  </a:lnTo>
                  <a:lnTo>
                    <a:pt x="698" y="1895"/>
                  </a:lnTo>
                  <a:lnTo>
                    <a:pt x="693" y="1895"/>
                  </a:lnTo>
                  <a:lnTo>
                    <a:pt x="689" y="1895"/>
                  </a:lnTo>
                  <a:lnTo>
                    <a:pt x="685" y="1894"/>
                  </a:lnTo>
                  <a:lnTo>
                    <a:pt x="683" y="1892"/>
                  </a:lnTo>
                  <a:lnTo>
                    <a:pt x="681" y="1889"/>
                  </a:lnTo>
                  <a:lnTo>
                    <a:pt x="678" y="1887"/>
                  </a:lnTo>
                  <a:lnTo>
                    <a:pt x="677" y="1884"/>
                  </a:lnTo>
                  <a:lnTo>
                    <a:pt x="676" y="1880"/>
                  </a:lnTo>
                  <a:lnTo>
                    <a:pt x="675" y="1876"/>
                  </a:lnTo>
                  <a:lnTo>
                    <a:pt x="672" y="1871"/>
                  </a:lnTo>
                  <a:lnTo>
                    <a:pt x="671" y="1866"/>
                  </a:lnTo>
                  <a:lnTo>
                    <a:pt x="669" y="1861"/>
                  </a:lnTo>
                  <a:lnTo>
                    <a:pt x="667" y="1856"/>
                  </a:lnTo>
                  <a:lnTo>
                    <a:pt x="664" y="1850"/>
                  </a:lnTo>
                  <a:lnTo>
                    <a:pt x="661" y="1846"/>
                  </a:lnTo>
                  <a:lnTo>
                    <a:pt x="663" y="1829"/>
                  </a:lnTo>
                  <a:lnTo>
                    <a:pt x="663" y="1812"/>
                  </a:lnTo>
                  <a:lnTo>
                    <a:pt x="662" y="1796"/>
                  </a:lnTo>
                  <a:lnTo>
                    <a:pt x="660" y="1783"/>
                  </a:lnTo>
                  <a:lnTo>
                    <a:pt x="656" y="1768"/>
                  </a:lnTo>
                  <a:lnTo>
                    <a:pt x="651" y="1754"/>
                  </a:lnTo>
                  <a:lnTo>
                    <a:pt x="644" y="1741"/>
                  </a:lnTo>
                  <a:lnTo>
                    <a:pt x="636" y="1729"/>
                  </a:lnTo>
                  <a:lnTo>
                    <a:pt x="626" y="1716"/>
                  </a:lnTo>
                  <a:lnTo>
                    <a:pt x="617" y="1704"/>
                  </a:lnTo>
                  <a:lnTo>
                    <a:pt x="606" y="1693"/>
                  </a:lnTo>
                  <a:lnTo>
                    <a:pt x="594" y="1681"/>
                  </a:lnTo>
                  <a:lnTo>
                    <a:pt x="582" y="1671"/>
                  </a:lnTo>
                  <a:lnTo>
                    <a:pt x="569" y="1661"/>
                  </a:lnTo>
                  <a:lnTo>
                    <a:pt x="555" y="1650"/>
                  </a:lnTo>
                  <a:lnTo>
                    <a:pt x="541" y="1640"/>
                  </a:lnTo>
                  <a:lnTo>
                    <a:pt x="532" y="1642"/>
                  </a:lnTo>
                  <a:lnTo>
                    <a:pt x="524" y="1645"/>
                  </a:lnTo>
                  <a:lnTo>
                    <a:pt x="516" y="1645"/>
                  </a:lnTo>
                  <a:lnTo>
                    <a:pt x="508" y="1644"/>
                  </a:lnTo>
                  <a:lnTo>
                    <a:pt x="501" y="1640"/>
                  </a:lnTo>
                  <a:lnTo>
                    <a:pt x="494" y="1637"/>
                  </a:lnTo>
                  <a:lnTo>
                    <a:pt x="487" y="1632"/>
                  </a:lnTo>
                  <a:lnTo>
                    <a:pt x="480" y="1626"/>
                  </a:lnTo>
                  <a:lnTo>
                    <a:pt x="475" y="1619"/>
                  </a:lnTo>
                  <a:lnTo>
                    <a:pt x="468" y="1613"/>
                  </a:lnTo>
                  <a:lnTo>
                    <a:pt x="462" y="1606"/>
                  </a:lnTo>
                  <a:lnTo>
                    <a:pt x="456" y="1599"/>
                  </a:lnTo>
                  <a:lnTo>
                    <a:pt x="451" y="1592"/>
                  </a:lnTo>
                  <a:lnTo>
                    <a:pt x="445" y="1585"/>
                  </a:lnTo>
                  <a:lnTo>
                    <a:pt x="439" y="1578"/>
                  </a:lnTo>
                  <a:lnTo>
                    <a:pt x="433" y="1572"/>
                  </a:lnTo>
                  <a:lnTo>
                    <a:pt x="425" y="1563"/>
                  </a:lnTo>
                  <a:lnTo>
                    <a:pt x="420" y="1555"/>
                  </a:lnTo>
                  <a:lnTo>
                    <a:pt x="413" y="1547"/>
                  </a:lnTo>
                  <a:lnTo>
                    <a:pt x="408" y="1539"/>
                  </a:lnTo>
                  <a:lnTo>
                    <a:pt x="402" y="1531"/>
                  </a:lnTo>
                  <a:lnTo>
                    <a:pt x="399" y="1522"/>
                  </a:lnTo>
                  <a:lnTo>
                    <a:pt x="394" y="1514"/>
                  </a:lnTo>
                  <a:lnTo>
                    <a:pt x="392" y="1505"/>
                  </a:lnTo>
                  <a:lnTo>
                    <a:pt x="388" y="1495"/>
                  </a:lnTo>
                  <a:lnTo>
                    <a:pt x="386" y="1486"/>
                  </a:lnTo>
                  <a:lnTo>
                    <a:pt x="385" y="1476"/>
                  </a:lnTo>
                  <a:lnTo>
                    <a:pt x="384" y="1467"/>
                  </a:lnTo>
                  <a:lnTo>
                    <a:pt x="383" y="1455"/>
                  </a:lnTo>
                  <a:lnTo>
                    <a:pt x="383" y="1445"/>
                  </a:lnTo>
                  <a:lnTo>
                    <a:pt x="384" y="1433"/>
                  </a:lnTo>
                  <a:lnTo>
                    <a:pt x="385" y="1422"/>
                  </a:lnTo>
                  <a:lnTo>
                    <a:pt x="392" y="1415"/>
                  </a:lnTo>
                  <a:lnTo>
                    <a:pt x="397" y="1409"/>
                  </a:lnTo>
                  <a:lnTo>
                    <a:pt x="400" y="1403"/>
                  </a:lnTo>
                  <a:lnTo>
                    <a:pt x="401" y="1398"/>
                  </a:lnTo>
                  <a:lnTo>
                    <a:pt x="401" y="1393"/>
                  </a:lnTo>
                  <a:lnTo>
                    <a:pt x="399" y="1388"/>
                  </a:lnTo>
                  <a:lnTo>
                    <a:pt x="398" y="1384"/>
                  </a:lnTo>
                  <a:lnTo>
                    <a:pt x="395" y="1378"/>
                  </a:lnTo>
                  <a:lnTo>
                    <a:pt x="393" y="1374"/>
                  </a:lnTo>
                  <a:lnTo>
                    <a:pt x="391" y="1369"/>
                  </a:lnTo>
                  <a:lnTo>
                    <a:pt x="390" y="1364"/>
                  </a:lnTo>
                  <a:lnTo>
                    <a:pt x="388" y="1359"/>
                  </a:lnTo>
                  <a:lnTo>
                    <a:pt x="390" y="1353"/>
                  </a:lnTo>
                  <a:lnTo>
                    <a:pt x="393" y="1347"/>
                  </a:lnTo>
                  <a:lnTo>
                    <a:pt x="397" y="1341"/>
                  </a:lnTo>
                  <a:lnTo>
                    <a:pt x="405" y="1336"/>
                  </a:lnTo>
                  <a:lnTo>
                    <a:pt x="401" y="1328"/>
                  </a:lnTo>
                  <a:lnTo>
                    <a:pt x="398" y="1321"/>
                  </a:lnTo>
                  <a:lnTo>
                    <a:pt x="395" y="1315"/>
                  </a:lnTo>
                  <a:lnTo>
                    <a:pt x="392" y="1309"/>
                  </a:lnTo>
                  <a:lnTo>
                    <a:pt x="388" y="1303"/>
                  </a:lnTo>
                  <a:lnTo>
                    <a:pt x="385" y="1299"/>
                  </a:lnTo>
                  <a:lnTo>
                    <a:pt x="380" y="1294"/>
                  </a:lnTo>
                  <a:lnTo>
                    <a:pt x="377" y="1290"/>
                  </a:lnTo>
                  <a:lnTo>
                    <a:pt x="374" y="1285"/>
                  </a:lnTo>
                  <a:lnTo>
                    <a:pt x="369" y="1282"/>
                  </a:lnTo>
                  <a:lnTo>
                    <a:pt x="364" y="1277"/>
                  </a:lnTo>
                  <a:lnTo>
                    <a:pt x="361" y="1274"/>
                  </a:lnTo>
                  <a:lnTo>
                    <a:pt x="356" y="1269"/>
                  </a:lnTo>
                  <a:lnTo>
                    <a:pt x="352" y="1264"/>
                  </a:lnTo>
                  <a:lnTo>
                    <a:pt x="347" y="1260"/>
                  </a:lnTo>
                  <a:lnTo>
                    <a:pt x="344" y="1255"/>
                  </a:lnTo>
                  <a:lnTo>
                    <a:pt x="338" y="1254"/>
                  </a:lnTo>
                  <a:lnTo>
                    <a:pt x="334" y="1255"/>
                  </a:lnTo>
                  <a:lnTo>
                    <a:pt x="331" y="1256"/>
                  </a:lnTo>
                  <a:lnTo>
                    <a:pt x="328" y="1258"/>
                  </a:lnTo>
                  <a:lnTo>
                    <a:pt x="325" y="1260"/>
                  </a:lnTo>
                  <a:lnTo>
                    <a:pt x="324" y="1263"/>
                  </a:lnTo>
                  <a:lnTo>
                    <a:pt x="323" y="1267"/>
                  </a:lnTo>
                  <a:lnTo>
                    <a:pt x="322" y="1270"/>
                  </a:lnTo>
                  <a:lnTo>
                    <a:pt x="321" y="1274"/>
                  </a:lnTo>
                  <a:lnTo>
                    <a:pt x="320" y="1277"/>
                  </a:lnTo>
                  <a:lnTo>
                    <a:pt x="317" y="1281"/>
                  </a:lnTo>
                  <a:lnTo>
                    <a:pt x="316" y="1283"/>
                  </a:lnTo>
                  <a:lnTo>
                    <a:pt x="315" y="1286"/>
                  </a:lnTo>
                  <a:lnTo>
                    <a:pt x="313" y="1289"/>
                  </a:lnTo>
                  <a:lnTo>
                    <a:pt x="309" y="1290"/>
                  </a:lnTo>
                  <a:lnTo>
                    <a:pt x="307" y="1292"/>
                  </a:lnTo>
                  <a:lnTo>
                    <a:pt x="298" y="1286"/>
                  </a:lnTo>
                  <a:lnTo>
                    <a:pt x="291" y="1282"/>
                  </a:lnTo>
                  <a:lnTo>
                    <a:pt x="283" y="1276"/>
                  </a:lnTo>
                  <a:lnTo>
                    <a:pt x="276" y="1269"/>
                  </a:lnTo>
                  <a:lnTo>
                    <a:pt x="268" y="1263"/>
                  </a:lnTo>
                  <a:lnTo>
                    <a:pt x="261" y="1256"/>
                  </a:lnTo>
                  <a:lnTo>
                    <a:pt x="255" y="1248"/>
                  </a:lnTo>
                  <a:lnTo>
                    <a:pt x="248" y="1241"/>
                  </a:lnTo>
                  <a:lnTo>
                    <a:pt x="242" y="1233"/>
                  </a:lnTo>
                  <a:lnTo>
                    <a:pt x="237" y="1225"/>
                  </a:lnTo>
                  <a:lnTo>
                    <a:pt x="232" y="1217"/>
                  </a:lnTo>
                  <a:lnTo>
                    <a:pt x="228" y="1209"/>
                  </a:lnTo>
                  <a:lnTo>
                    <a:pt x="223" y="1201"/>
                  </a:lnTo>
                  <a:lnTo>
                    <a:pt x="219" y="1192"/>
                  </a:lnTo>
                  <a:lnTo>
                    <a:pt x="216" y="1183"/>
                  </a:lnTo>
                  <a:lnTo>
                    <a:pt x="214" y="1175"/>
                  </a:lnTo>
                  <a:lnTo>
                    <a:pt x="196" y="1162"/>
                  </a:lnTo>
                  <a:lnTo>
                    <a:pt x="180" y="1151"/>
                  </a:lnTo>
                  <a:lnTo>
                    <a:pt x="163" y="1139"/>
                  </a:lnTo>
                  <a:lnTo>
                    <a:pt x="146" y="1128"/>
                  </a:lnTo>
                  <a:lnTo>
                    <a:pt x="129" y="1116"/>
                  </a:lnTo>
                  <a:lnTo>
                    <a:pt x="111" y="1105"/>
                  </a:lnTo>
                  <a:lnTo>
                    <a:pt x="95" y="1092"/>
                  </a:lnTo>
                  <a:lnTo>
                    <a:pt x="80" y="1079"/>
                  </a:lnTo>
                  <a:lnTo>
                    <a:pt x="67" y="1066"/>
                  </a:lnTo>
                  <a:lnTo>
                    <a:pt x="54" y="1052"/>
                  </a:lnTo>
                  <a:lnTo>
                    <a:pt x="42" y="1036"/>
                  </a:lnTo>
                  <a:lnTo>
                    <a:pt x="34" y="1020"/>
                  </a:lnTo>
                  <a:lnTo>
                    <a:pt x="27" y="1001"/>
                  </a:lnTo>
                  <a:lnTo>
                    <a:pt x="23" y="982"/>
                  </a:lnTo>
                  <a:lnTo>
                    <a:pt x="21" y="961"/>
                  </a:lnTo>
                  <a:lnTo>
                    <a:pt x="23" y="938"/>
                  </a:lnTo>
                  <a:lnTo>
                    <a:pt x="17" y="935"/>
                  </a:lnTo>
                  <a:lnTo>
                    <a:pt x="14" y="930"/>
                  </a:lnTo>
                  <a:lnTo>
                    <a:pt x="10" y="926"/>
                  </a:lnTo>
                  <a:lnTo>
                    <a:pt x="7" y="921"/>
                  </a:lnTo>
                  <a:lnTo>
                    <a:pt x="4" y="916"/>
                  </a:lnTo>
                  <a:lnTo>
                    <a:pt x="3" y="911"/>
                  </a:lnTo>
                  <a:lnTo>
                    <a:pt x="1" y="905"/>
                  </a:lnTo>
                  <a:lnTo>
                    <a:pt x="1" y="899"/>
                  </a:lnTo>
                  <a:lnTo>
                    <a:pt x="0" y="892"/>
                  </a:lnTo>
                  <a:lnTo>
                    <a:pt x="0" y="885"/>
                  </a:lnTo>
                  <a:lnTo>
                    <a:pt x="0" y="877"/>
                  </a:lnTo>
                  <a:lnTo>
                    <a:pt x="0" y="869"/>
                  </a:lnTo>
                  <a:lnTo>
                    <a:pt x="0" y="861"/>
                  </a:lnTo>
                  <a:lnTo>
                    <a:pt x="1" y="853"/>
                  </a:lnTo>
                  <a:lnTo>
                    <a:pt x="2" y="844"/>
                  </a:lnTo>
                  <a:lnTo>
                    <a:pt x="3" y="836"/>
                  </a:lnTo>
                  <a:lnTo>
                    <a:pt x="4" y="830"/>
                  </a:lnTo>
                  <a:lnTo>
                    <a:pt x="6" y="823"/>
                  </a:lnTo>
                  <a:lnTo>
                    <a:pt x="8" y="816"/>
                  </a:lnTo>
                  <a:lnTo>
                    <a:pt x="10" y="809"/>
                  </a:lnTo>
                  <a:lnTo>
                    <a:pt x="13" y="801"/>
                  </a:lnTo>
                  <a:lnTo>
                    <a:pt x="15" y="793"/>
                  </a:lnTo>
                  <a:lnTo>
                    <a:pt x="18" y="785"/>
                  </a:lnTo>
                  <a:lnTo>
                    <a:pt x="21" y="777"/>
                  </a:lnTo>
                  <a:lnTo>
                    <a:pt x="24" y="769"/>
                  </a:lnTo>
                  <a:lnTo>
                    <a:pt x="29" y="761"/>
                  </a:lnTo>
                  <a:lnTo>
                    <a:pt x="32" y="754"/>
                  </a:lnTo>
                  <a:lnTo>
                    <a:pt x="37" y="747"/>
                  </a:lnTo>
                  <a:lnTo>
                    <a:pt x="42" y="742"/>
                  </a:lnTo>
                  <a:lnTo>
                    <a:pt x="47" y="737"/>
                  </a:lnTo>
                  <a:lnTo>
                    <a:pt x="53" y="734"/>
                  </a:lnTo>
                  <a:lnTo>
                    <a:pt x="60" y="733"/>
                  </a:lnTo>
                  <a:lnTo>
                    <a:pt x="67" y="718"/>
                  </a:lnTo>
                  <a:lnTo>
                    <a:pt x="72" y="704"/>
                  </a:lnTo>
                  <a:lnTo>
                    <a:pt x="77" y="690"/>
                  </a:lnTo>
                  <a:lnTo>
                    <a:pt x="82" y="676"/>
                  </a:lnTo>
                  <a:lnTo>
                    <a:pt x="85" y="662"/>
                  </a:lnTo>
                  <a:lnTo>
                    <a:pt x="87" y="649"/>
                  </a:lnTo>
                  <a:lnTo>
                    <a:pt x="87" y="635"/>
                  </a:lnTo>
                  <a:lnTo>
                    <a:pt x="87" y="621"/>
                  </a:lnTo>
                  <a:lnTo>
                    <a:pt x="86" y="607"/>
                  </a:lnTo>
                  <a:lnTo>
                    <a:pt x="84" y="593"/>
                  </a:lnTo>
                  <a:lnTo>
                    <a:pt x="79" y="580"/>
                  </a:lnTo>
                  <a:lnTo>
                    <a:pt x="75" y="565"/>
                  </a:lnTo>
                  <a:lnTo>
                    <a:pt x="68" y="551"/>
                  </a:lnTo>
                  <a:lnTo>
                    <a:pt x="61" y="536"/>
                  </a:lnTo>
                  <a:lnTo>
                    <a:pt x="52" y="520"/>
                  </a:lnTo>
                  <a:lnTo>
                    <a:pt x="41" y="505"/>
                  </a:lnTo>
                  <a:lnTo>
                    <a:pt x="48" y="496"/>
                  </a:lnTo>
                  <a:lnTo>
                    <a:pt x="57" y="487"/>
                  </a:lnTo>
                  <a:lnTo>
                    <a:pt x="69" y="476"/>
                  </a:lnTo>
                  <a:lnTo>
                    <a:pt x="80" y="466"/>
                  </a:lnTo>
                  <a:lnTo>
                    <a:pt x="94" y="456"/>
                  </a:lnTo>
                  <a:lnTo>
                    <a:pt x="109" y="444"/>
                  </a:lnTo>
                  <a:lnTo>
                    <a:pt x="125" y="434"/>
                  </a:lnTo>
                  <a:lnTo>
                    <a:pt x="141" y="423"/>
                  </a:lnTo>
                  <a:lnTo>
                    <a:pt x="157" y="413"/>
                  </a:lnTo>
                  <a:lnTo>
                    <a:pt x="174" y="403"/>
                  </a:lnTo>
                  <a:lnTo>
                    <a:pt x="190" y="394"/>
                  </a:lnTo>
                  <a:lnTo>
                    <a:pt x="205" y="384"/>
                  </a:lnTo>
                  <a:lnTo>
                    <a:pt x="219" y="376"/>
                  </a:lnTo>
                  <a:lnTo>
                    <a:pt x="234" y="368"/>
                  </a:lnTo>
                  <a:lnTo>
                    <a:pt x="247" y="363"/>
                  </a:lnTo>
                  <a:lnTo>
                    <a:pt x="259" y="358"/>
                  </a:lnTo>
                  <a:lnTo>
                    <a:pt x="259" y="351"/>
                  </a:lnTo>
                  <a:lnTo>
                    <a:pt x="260" y="345"/>
                  </a:lnTo>
                  <a:lnTo>
                    <a:pt x="261" y="340"/>
                  </a:lnTo>
                  <a:lnTo>
                    <a:pt x="262" y="333"/>
                  </a:lnTo>
                  <a:lnTo>
                    <a:pt x="264" y="327"/>
                  </a:lnTo>
                  <a:lnTo>
                    <a:pt x="265" y="321"/>
                  </a:lnTo>
                  <a:lnTo>
                    <a:pt x="267" y="314"/>
                  </a:lnTo>
                  <a:lnTo>
                    <a:pt x="269" y="309"/>
                  </a:lnTo>
                  <a:lnTo>
                    <a:pt x="270" y="302"/>
                  </a:lnTo>
                  <a:lnTo>
                    <a:pt x="272" y="296"/>
                  </a:lnTo>
                  <a:lnTo>
                    <a:pt x="274" y="289"/>
                  </a:lnTo>
                  <a:lnTo>
                    <a:pt x="275" y="283"/>
                  </a:lnTo>
                  <a:lnTo>
                    <a:pt x="276" y="276"/>
                  </a:lnTo>
                  <a:lnTo>
                    <a:pt x="276" y="271"/>
                  </a:lnTo>
                  <a:lnTo>
                    <a:pt x="277" y="264"/>
                  </a:lnTo>
                  <a:lnTo>
                    <a:pt x="277" y="258"/>
                  </a:lnTo>
                  <a:lnTo>
                    <a:pt x="275" y="249"/>
                  </a:lnTo>
                  <a:lnTo>
                    <a:pt x="271" y="242"/>
                  </a:lnTo>
                  <a:lnTo>
                    <a:pt x="267" y="234"/>
                  </a:lnTo>
                  <a:lnTo>
                    <a:pt x="260" y="227"/>
                  </a:lnTo>
                  <a:lnTo>
                    <a:pt x="253" y="220"/>
                  </a:lnTo>
                  <a:lnTo>
                    <a:pt x="245" y="214"/>
                  </a:lnTo>
                  <a:lnTo>
                    <a:pt x="237" y="207"/>
                  </a:lnTo>
                  <a:lnTo>
                    <a:pt x="229" y="202"/>
                  </a:lnTo>
                  <a:lnTo>
                    <a:pt x="219" y="195"/>
                  </a:lnTo>
                  <a:lnTo>
                    <a:pt x="213" y="188"/>
                  </a:lnTo>
                  <a:lnTo>
                    <a:pt x="206" y="181"/>
                  </a:lnTo>
                  <a:lnTo>
                    <a:pt x="199" y="173"/>
                  </a:lnTo>
                  <a:lnTo>
                    <a:pt x="194" y="165"/>
                  </a:lnTo>
                  <a:lnTo>
                    <a:pt x="192" y="157"/>
                  </a:lnTo>
                  <a:lnTo>
                    <a:pt x="191" y="148"/>
                  </a:lnTo>
                  <a:lnTo>
                    <a:pt x="192" y="139"/>
                  </a:lnTo>
                  <a:lnTo>
                    <a:pt x="183" y="137"/>
                  </a:lnTo>
                  <a:lnTo>
                    <a:pt x="174" y="135"/>
                  </a:lnTo>
                  <a:lnTo>
                    <a:pt x="167" y="132"/>
                  </a:lnTo>
                  <a:lnTo>
                    <a:pt x="160" y="127"/>
                  </a:lnTo>
                  <a:lnTo>
                    <a:pt x="153" y="122"/>
                  </a:lnTo>
                  <a:lnTo>
                    <a:pt x="147" y="117"/>
                  </a:lnTo>
                  <a:lnTo>
                    <a:pt x="141" y="111"/>
                  </a:lnTo>
                  <a:lnTo>
                    <a:pt x="137" y="104"/>
                  </a:lnTo>
                  <a:lnTo>
                    <a:pt x="133" y="97"/>
                  </a:lnTo>
                  <a:lnTo>
                    <a:pt x="129" y="91"/>
                  </a:lnTo>
                  <a:lnTo>
                    <a:pt x="125" y="85"/>
                  </a:lnTo>
                  <a:lnTo>
                    <a:pt x="122" y="78"/>
                  </a:lnTo>
                  <a:lnTo>
                    <a:pt x="119" y="71"/>
                  </a:lnTo>
                  <a:lnTo>
                    <a:pt x="117" y="65"/>
                  </a:lnTo>
                  <a:lnTo>
                    <a:pt x="114" y="60"/>
                  </a:lnTo>
                  <a:lnTo>
                    <a:pt x="113" y="56"/>
                  </a:lnTo>
                  <a:lnTo>
                    <a:pt x="119" y="55"/>
                  </a:lnTo>
                  <a:lnTo>
                    <a:pt x="140" y="52"/>
                  </a:lnTo>
                  <a:lnTo>
                    <a:pt x="174" y="50"/>
                  </a:lnTo>
                  <a:lnTo>
                    <a:pt x="216" y="47"/>
                  </a:lnTo>
                  <a:lnTo>
                    <a:pt x="265" y="43"/>
                  </a:lnTo>
                  <a:lnTo>
                    <a:pt x="322" y="39"/>
                  </a:lnTo>
                  <a:lnTo>
                    <a:pt x="382" y="33"/>
                  </a:lnTo>
                  <a:lnTo>
                    <a:pt x="444" y="28"/>
                  </a:lnTo>
                  <a:lnTo>
                    <a:pt x="505" y="24"/>
                  </a:lnTo>
                  <a:lnTo>
                    <a:pt x="564" y="18"/>
                  </a:lnTo>
                  <a:lnTo>
                    <a:pt x="621" y="13"/>
                  </a:lnTo>
                  <a:lnTo>
                    <a:pt x="671" y="10"/>
                  </a:lnTo>
                  <a:lnTo>
                    <a:pt x="713" y="6"/>
                  </a:lnTo>
                  <a:lnTo>
                    <a:pt x="746" y="4"/>
                  </a:lnTo>
                  <a:lnTo>
                    <a:pt x="767" y="2"/>
                  </a:lnTo>
                  <a:lnTo>
                    <a:pt x="775" y="2"/>
                  </a:lnTo>
                  <a:lnTo>
                    <a:pt x="773" y="1"/>
                  </a:lnTo>
                  <a:lnTo>
                    <a:pt x="771" y="0"/>
                  </a:lnTo>
                  <a:lnTo>
                    <a:pt x="770" y="0"/>
                  </a:lnTo>
                  <a:lnTo>
                    <a:pt x="769" y="0"/>
                  </a:lnTo>
                  <a:lnTo>
                    <a:pt x="769" y="1"/>
                  </a:lnTo>
                  <a:lnTo>
                    <a:pt x="770" y="1"/>
                  </a:lnTo>
                  <a:lnTo>
                    <a:pt x="771" y="2"/>
                  </a:lnTo>
                  <a:lnTo>
                    <a:pt x="773" y="2"/>
                  </a:lnTo>
                  <a:lnTo>
                    <a:pt x="774" y="2"/>
                  </a:lnTo>
                  <a:lnTo>
                    <a:pt x="775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3" name="Freeform 61"/>
            <p:cNvSpPr>
              <a:spLocks/>
            </p:cNvSpPr>
            <p:nvPr/>
          </p:nvSpPr>
          <p:spPr bwMode="auto">
            <a:xfrm>
              <a:off x="2443" y="2250"/>
              <a:ext cx="668" cy="360"/>
            </a:xfrm>
            <a:custGeom>
              <a:avLst/>
              <a:gdLst>
                <a:gd name="T0" fmla="*/ 65 w 2004"/>
                <a:gd name="T1" fmla="*/ 0 h 1080"/>
                <a:gd name="T2" fmla="*/ 65 w 2004"/>
                <a:gd name="T3" fmla="*/ 1 h 1080"/>
                <a:gd name="T4" fmla="*/ 66 w 2004"/>
                <a:gd name="T5" fmla="*/ 1 h 1080"/>
                <a:gd name="T6" fmla="*/ 66 w 2004"/>
                <a:gd name="T7" fmla="*/ 2 h 1080"/>
                <a:gd name="T8" fmla="*/ 67 w 2004"/>
                <a:gd name="T9" fmla="*/ 2 h 1080"/>
                <a:gd name="T10" fmla="*/ 67 w 2004"/>
                <a:gd name="T11" fmla="*/ 3 h 1080"/>
                <a:gd name="T12" fmla="*/ 68 w 2004"/>
                <a:gd name="T13" fmla="*/ 3 h 1080"/>
                <a:gd name="T14" fmla="*/ 68 w 2004"/>
                <a:gd name="T15" fmla="*/ 2 h 1080"/>
                <a:gd name="T16" fmla="*/ 69 w 2004"/>
                <a:gd name="T17" fmla="*/ 2 h 1080"/>
                <a:gd name="T18" fmla="*/ 68 w 2004"/>
                <a:gd name="T19" fmla="*/ 3 h 1080"/>
                <a:gd name="T20" fmla="*/ 68 w 2004"/>
                <a:gd name="T21" fmla="*/ 3 h 1080"/>
                <a:gd name="T22" fmla="*/ 68 w 2004"/>
                <a:gd name="T23" fmla="*/ 4 h 1080"/>
                <a:gd name="T24" fmla="*/ 68 w 2004"/>
                <a:gd name="T25" fmla="*/ 5 h 1080"/>
                <a:gd name="T26" fmla="*/ 68 w 2004"/>
                <a:gd name="T27" fmla="*/ 5 h 1080"/>
                <a:gd name="T28" fmla="*/ 68 w 2004"/>
                <a:gd name="T29" fmla="*/ 6 h 1080"/>
                <a:gd name="T30" fmla="*/ 67 w 2004"/>
                <a:gd name="T31" fmla="*/ 6 h 1080"/>
                <a:gd name="T32" fmla="*/ 67 w 2004"/>
                <a:gd name="T33" fmla="*/ 7 h 1080"/>
                <a:gd name="T34" fmla="*/ 68 w 2004"/>
                <a:gd name="T35" fmla="*/ 8 h 1080"/>
                <a:gd name="T36" fmla="*/ 68 w 2004"/>
                <a:gd name="T37" fmla="*/ 8 h 1080"/>
                <a:gd name="T38" fmla="*/ 69 w 2004"/>
                <a:gd name="T39" fmla="*/ 9 h 1080"/>
                <a:gd name="T40" fmla="*/ 69 w 2004"/>
                <a:gd name="T41" fmla="*/ 10 h 1080"/>
                <a:gd name="T42" fmla="*/ 70 w 2004"/>
                <a:gd name="T43" fmla="*/ 10 h 1080"/>
                <a:gd name="T44" fmla="*/ 71 w 2004"/>
                <a:gd name="T45" fmla="*/ 11 h 1080"/>
                <a:gd name="T46" fmla="*/ 71 w 2004"/>
                <a:gd name="T47" fmla="*/ 11 h 1080"/>
                <a:gd name="T48" fmla="*/ 72 w 2004"/>
                <a:gd name="T49" fmla="*/ 13 h 1080"/>
                <a:gd name="T50" fmla="*/ 72 w 2004"/>
                <a:gd name="T51" fmla="*/ 16 h 1080"/>
                <a:gd name="T52" fmla="*/ 73 w 2004"/>
                <a:gd name="T53" fmla="*/ 20 h 1080"/>
                <a:gd name="T54" fmla="*/ 73 w 2004"/>
                <a:gd name="T55" fmla="*/ 23 h 1080"/>
                <a:gd name="T56" fmla="*/ 74 w 2004"/>
                <a:gd name="T57" fmla="*/ 26 h 1080"/>
                <a:gd name="T58" fmla="*/ 74 w 2004"/>
                <a:gd name="T59" fmla="*/ 30 h 1080"/>
                <a:gd name="T60" fmla="*/ 74 w 2004"/>
                <a:gd name="T61" fmla="*/ 33 h 1080"/>
                <a:gd name="T62" fmla="*/ 74 w 2004"/>
                <a:gd name="T63" fmla="*/ 37 h 1080"/>
                <a:gd name="T64" fmla="*/ 70 w 2004"/>
                <a:gd name="T65" fmla="*/ 39 h 1080"/>
                <a:gd name="T66" fmla="*/ 60 w 2004"/>
                <a:gd name="T67" fmla="*/ 39 h 1080"/>
                <a:gd name="T68" fmla="*/ 51 w 2004"/>
                <a:gd name="T69" fmla="*/ 40 h 1080"/>
                <a:gd name="T70" fmla="*/ 41 w 2004"/>
                <a:gd name="T71" fmla="*/ 40 h 1080"/>
                <a:gd name="T72" fmla="*/ 32 w 2004"/>
                <a:gd name="T73" fmla="*/ 40 h 1080"/>
                <a:gd name="T74" fmla="*/ 23 w 2004"/>
                <a:gd name="T75" fmla="*/ 40 h 1080"/>
                <a:gd name="T76" fmla="*/ 13 w 2004"/>
                <a:gd name="T77" fmla="*/ 40 h 1080"/>
                <a:gd name="T78" fmla="*/ 4 w 2004"/>
                <a:gd name="T79" fmla="*/ 40 h 1080"/>
                <a:gd name="T80" fmla="*/ 0 w 2004"/>
                <a:gd name="T81" fmla="*/ 37 h 1080"/>
                <a:gd name="T82" fmla="*/ 0 w 2004"/>
                <a:gd name="T83" fmla="*/ 32 h 1080"/>
                <a:gd name="T84" fmla="*/ 0 w 2004"/>
                <a:gd name="T85" fmla="*/ 27 h 1080"/>
                <a:gd name="T86" fmla="*/ 0 w 2004"/>
                <a:gd name="T87" fmla="*/ 22 h 1080"/>
                <a:gd name="T88" fmla="*/ 0 w 2004"/>
                <a:gd name="T89" fmla="*/ 18 h 1080"/>
                <a:gd name="T90" fmla="*/ 0 w 2004"/>
                <a:gd name="T91" fmla="*/ 13 h 1080"/>
                <a:gd name="T92" fmla="*/ 0 w 2004"/>
                <a:gd name="T93" fmla="*/ 8 h 1080"/>
                <a:gd name="T94" fmla="*/ 0 w 2004"/>
                <a:gd name="T95" fmla="*/ 3 h 1080"/>
                <a:gd name="T96" fmla="*/ 4 w 2004"/>
                <a:gd name="T97" fmla="*/ 1 h 1080"/>
                <a:gd name="T98" fmla="*/ 12 w 2004"/>
                <a:gd name="T99" fmla="*/ 1 h 1080"/>
                <a:gd name="T100" fmla="*/ 20 w 2004"/>
                <a:gd name="T101" fmla="*/ 1 h 1080"/>
                <a:gd name="T102" fmla="*/ 27 w 2004"/>
                <a:gd name="T103" fmla="*/ 1 h 1080"/>
                <a:gd name="T104" fmla="*/ 35 w 2004"/>
                <a:gd name="T105" fmla="*/ 1 h 1080"/>
                <a:gd name="T106" fmla="*/ 44 w 2004"/>
                <a:gd name="T107" fmla="*/ 1 h 1080"/>
                <a:gd name="T108" fmla="*/ 52 w 2004"/>
                <a:gd name="T109" fmla="*/ 0 h 1080"/>
                <a:gd name="T110" fmla="*/ 60 w 2004"/>
                <a:gd name="T111" fmla="*/ 0 h 108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004"/>
                <a:gd name="T169" fmla="*/ 0 h 1080"/>
                <a:gd name="T170" fmla="*/ 2004 w 2004"/>
                <a:gd name="T171" fmla="*/ 1080 h 108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004" h="1080">
                  <a:moveTo>
                    <a:pt x="1737" y="0"/>
                  </a:moveTo>
                  <a:lnTo>
                    <a:pt x="1746" y="3"/>
                  </a:lnTo>
                  <a:lnTo>
                    <a:pt x="1754" y="7"/>
                  </a:lnTo>
                  <a:lnTo>
                    <a:pt x="1762" y="14"/>
                  </a:lnTo>
                  <a:lnTo>
                    <a:pt x="1769" y="22"/>
                  </a:lnTo>
                  <a:lnTo>
                    <a:pt x="1774" y="30"/>
                  </a:lnTo>
                  <a:lnTo>
                    <a:pt x="1780" y="38"/>
                  </a:lnTo>
                  <a:lnTo>
                    <a:pt x="1786" y="48"/>
                  </a:lnTo>
                  <a:lnTo>
                    <a:pt x="1793" y="56"/>
                  </a:lnTo>
                  <a:lnTo>
                    <a:pt x="1798" y="63"/>
                  </a:lnTo>
                  <a:lnTo>
                    <a:pt x="1804" y="69"/>
                  </a:lnTo>
                  <a:lnTo>
                    <a:pt x="1811" y="73"/>
                  </a:lnTo>
                  <a:lnTo>
                    <a:pt x="1818" y="75"/>
                  </a:lnTo>
                  <a:lnTo>
                    <a:pt x="1826" y="75"/>
                  </a:lnTo>
                  <a:lnTo>
                    <a:pt x="1834" y="73"/>
                  </a:lnTo>
                  <a:lnTo>
                    <a:pt x="1843" y="66"/>
                  </a:lnTo>
                  <a:lnTo>
                    <a:pt x="1855" y="57"/>
                  </a:lnTo>
                  <a:lnTo>
                    <a:pt x="1852" y="63"/>
                  </a:lnTo>
                  <a:lnTo>
                    <a:pt x="1850" y="69"/>
                  </a:lnTo>
                  <a:lnTo>
                    <a:pt x="1849" y="77"/>
                  </a:lnTo>
                  <a:lnTo>
                    <a:pt x="1848" y="84"/>
                  </a:lnTo>
                  <a:lnTo>
                    <a:pt x="1847" y="92"/>
                  </a:lnTo>
                  <a:lnTo>
                    <a:pt x="1844" y="100"/>
                  </a:lnTo>
                  <a:lnTo>
                    <a:pt x="1843" y="108"/>
                  </a:lnTo>
                  <a:lnTo>
                    <a:pt x="1842" y="117"/>
                  </a:lnTo>
                  <a:lnTo>
                    <a:pt x="1840" y="125"/>
                  </a:lnTo>
                  <a:lnTo>
                    <a:pt x="1837" y="131"/>
                  </a:lnTo>
                  <a:lnTo>
                    <a:pt x="1834" y="139"/>
                  </a:lnTo>
                  <a:lnTo>
                    <a:pt x="1831" y="146"/>
                  </a:lnTo>
                  <a:lnTo>
                    <a:pt x="1826" y="153"/>
                  </a:lnTo>
                  <a:lnTo>
                    <a:pt x="1821" y="160"/>
                  </a:lnTo>
                  <a:lnTo>
                    <a:pt x="1816" y="167"/>
                  </a:lnTo>
                  <a:lnTo>
                    <a:pt x="1810" y="173"/>
                  </a:lnTo>
                  <a:lnTo>
                    <a:pt x="1814" y="182"/>
                  </a:lnTo>
                  <a:lnTo>
                    <a:pt x="1819" y="192"/>
                  </a:lnTo>
                  <a:lnTo>
                    <a:pt x="1826" y="203"/>
                  </a:lnTo>
                  <a:lnTo>
                    <a:pt x="1832" y="212"/>
                  </a:lnTo>
                  <a:lnTo>
                    <a:pt x="1839" y="222"/>
                  </a:lnTo>
                  <a:lnTo>
                    <a:pt x="1846" y="231"/>
                  </a:lnTo>
                  <a:lnTo>
                    <a:pt x="1854" y="241"/>
                  </a:lnTo>
                  <a:lnTo>
                    <a:pt x="1862" y="249"/>
                  </a:lnTo>
                  <a:lnTo>
                    <a:pt x="1870" y="257"/>
                  </a:lnTo>
                  <a:lnTo>
                    <a:pt x="1879" y="265"/>
                  </a:lnTo>
                  <a:lnTo>
                    <a:pt x="1888" y="273"/>
                  </a:lnTo>
                  <a:lnTo>
                    <a:pt x="1897" y="280"/>
                  </a:lnTo>
                  <a:lnTo>
                    <a:pt x="1906" y="287"/>
                  </a:lnTo>
                  <a:lnTo>
                    <a:pt x="1916" y="292"/>
                  </a:lnTo>
                  <a:lnTo>
                    <a:pt x="1926" y="297"/>
                  </a:lnTo>
                  <a:lnTo>
                    <a:pt x="1936" y="303"/>
                  </a:lnTo>
                  <a:lnTo>
                    <a:pt x="1942" y="349"/>
                  </a:lnTo>
                  <a:lnTo>
                    <a:pt x="1948" y="396"/>
                  </a:lnTo>
                  <a:lnTo>
                    <a:pt x="1954" y="442"/>
                  </a:lnTo>
                  <a:lnTo>
                    <a:pt x="1959" y="488"/>
                  </a:lnTo>
                  <a:lnTo>
                    <a:pt x="1966" y="534"/>
                  </a:lnTo>
                  <a:lnTo>
                    <a:pt x="1972" y="580"/>
                  </a:lnTo>
                  <a:lnTo>
                    <a:pt x="1977" y="624"/>
                  </a:lnTo>
                  <a:lnTo>
                    <a:pt x="1982" y="670"/>
                  </a:lnTo>
                  <a:lnTo>
                    <a:pt x="1987" y="715"/>
                  </a:lnTo>
                  <a:lnTo>
                    <a:pt x="1992" y="761"/>
                  </a:lnTo>
                  <a:lnTo>
                    <a:pt x="1995" y="806"/>
                  </a:lnTo>
                  <a:lnTo>
                    <a:pt x="1998" y="852"/>
                  </a:lnTo>
                  <a:lnTo>
                    <a:pt x="2001" y="897"/>
                  </a:lnTo>
                  <a:lnTo>
                    <a:pt x="2003" y="943"/>
                  </a:lnTo>
                  <a:lnTo>
                    <a:pt x="2003" y="988"/>
                  </a:lnTo>
                  <a:lnTo>
                    <a:pt x="2004" y="1034"/>
                  </a:lnTo>
                  <a:lnTo>
                    <a:pt x="1880" y="1044"/>
                  </a:lnTo>
                  <a:lnTo>
                    <a:pt x="1755" y="1052"/>
                  </a:lnTo>
                  <a:lnTo>
                    <a:pt x="1629" y="1059"/>
                  </a:lnTo>
                  <a:lnTo>
                    <a:pt x="1503" y="1064"/>
                  </a:lnTo>
                  <a:lnTo>
                    <a:pt x="1375" y="1069"/>
                  </a:lnTo>
                  <a:lnTo>
                    <a:pt x="1248" y="1074"/>
                  </a:lnTo>
                  <a:lnTo>
                    <a:pt x="1120" y="1076"/>
                  </a:lnTo>
                  <a:lnTo>
                    <a:pt x="992" y="1078"/>
                  </a:lnTo>
                  <a:lnTo>
                    <a:pt x="866" y="1079"/>
                  </a:lnTo>
                  <a:lnTo>
                    <a:pt x="738" y="1080"/>
                  </a:lnTo>
                  <a:lnTo>
                    <a:pt x="613" y="1080"/>
                  </a:lnTo>
                  <a:lnTo>
                    <a:pt x="488" y="1079"/>
                  </a:lnTo>
                  <a:lnTo>
                    <a:pt x="364" y="1078"/>
                  </a:lnTo>
                  <a:lnTo>
                    <a:pt x="241" y="1077"/>
                  </a:lnTo>
                  <a:lnTo>
                    <a:pt x="120" y="1075"/>
                  </a:lnTo>
                  <a:lnTo>
                    <a:pt x="1" y="1072"/>
                  </a:lnTo>
                  <a:lnTo>
                    <a:pt x="0" y="1003"/>
                  </a:lnTo>
                  <a:lnTo>
                    <a:pt x="0" y="936"/>
                  </a:lnTo>
                  <a:lnTo>
                    <a:pt x="0" y="869"/>
                  </a:lnTo>
                  <a:lnTo>
                    <a:pt x="0" y="802"/>
                  </a:lnTo>
                  <a:lnTo>
                    <a:pt x="0" y="736"/>
                  </a:lnTo>
                  <a:lnTo>
                    <a:pt x="1" y="670"/>
                  </a:lnTo>
                  <a:lnTo>
                    <a:pt x="1" y="605"/>
                  </a:lnTo>
                  <a:lnTo>
                    <a:pt x="3" y="539"/>
                  </a:lnTo>
                  <a:lnTo>
                    <a:pt x="4" y="474"/>
                  </a:lnTo>
                  <a:lnTo>
                    <a:pt x="5" y="409"/>
                  </a:lnTo>
                  <a:lnTo>
                    <a:pt x="6" y="346"/>
                  </a:lnTo>
                  <a:lnTo>
                    <a:pt x="7" y="282"/>
                  </a:lnTo>
                  <a:lnTo>
                    <a:pt x="8" y="219"/>
                  </a:lnTo>
                  <a:lnTo>
                    <a:pt x="9" y="156"/>
                  </a:lnTo>
                  <a:lnTo>
                    <a:pt x="11" y="92"/>
                  </a:lnTo>
                  <a:lnTo>
                    <a:pt x="12" y="30"/>
                  </a:lnTo>
                  <a:lnTo>
                    <a:pt x="112" y="31"/>
                  </a:lnTo>
                  <a:lnTo>
                    <a:pt x="214" y="33"/>
                  </a:lnTo>
                  <a:lnTo>
                    <a:pt x="318" y="33"/>
                  </a:lnTo>
                  <a:lnTo>
                    <a:pt x="422" y="33"/>
                  </a:lnTo>
                  <a:lnTo>
                    <a:pt x="527" y="31"/>
                  </a:lnTo>
                  <a:lnTo>
                    <a:pt x="634" y="30"/>
                  </a:lnTo>
                  <a:lnTo>
                    <a:pt x="741" y="29"/>
                  </a:lnTo>
                  <a:lnTo>
                    <a:pt x="849" y="27"/>
                  </a:lnTo>
                  <a:lnTo>
                    <a:pt x="958" y="25"/>
                  </a:lnTo>
                  <a:lnTo>
                    <a:pt x="1067" y="22"/>
                  </a:lnTo>
                  <a:lnTo>
                    <a:pt x="1178" y="19"/>
                  </a:lnTo>
                  <a:lnTo>
                    <a:pt x="1289" y="17"/>
                  </a:lnTo>
                  <a:lnTo>
                    <a:pt x="1401" y="12"/>
                  </a:lnTo>
                  <a:lnTo>
                    <a:pt x="1512" y="9"/>
                  </a:lnTo>
                  <a:lnTo>
                    <a:pt x="1625" y="4"/>
                  </a:lnTo>
                  <a:lnTo>
                    <a:pt x="1737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368" name="Rectangle 39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BNSF</a:t>
            </a:r>
          </a:p>
        </p:txBody>
      </p:sp>
      <p:grpSp>
        <p:nvGrpSpPr>
          <p:cNvPr id="63" name="Group 492"/>
          <p:cNvGrpSpPr>
            <a:grpSpLocks/>
          </p:cNvGrpSpPr>
          <p:nvPr/>
        </p:nvGrpSpPr>
        <p:grpSpPr bwMode="auto">
          <a:xfrm>
            <a:off x="651173" y="1147604"/>
            <a:ext cx="5427662" cy="4767262"/>
            <a:chOff x="459" y="801"/>
            <a:chExt cx="3419" cy="3003"/>
          </a:xfrm>
        </p:grpSpPr>
        <p:sp>
          <p:nvSpPr>
            <p:cNvPr id="64" name="Freeform 422"/>
            <p:cNvSpPr>
              <a:spLocks/>
            </p:cNvSpPr>
            <p:nvPr/>
          </p:nvSpPr>
          <p:spPr bwMode="auto">
            <a:xfrm>
              <a:off x="2745" y="948"/>
              <a:ext cx="342" cy="563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0" y="87"/>
                </a:cxn>
                <a:cxn ang="0">
                  <a:pos x="33" y="198"/>
                </a:cxn>
                <a:cxn ang="0">
                  <a:pos x="42" y="309"/>
                </a:cxn>
                <a:cxn ang="0">
                  <a:pos x="33" y="360"/>
                </a:cxn>
                <a:cxn ang="0">
                  <a:pos x="39" y="417"/>
                </a:cxn>
                <a:cxn ang="0">
                  <a:pos x="66" y="441"/>
                </a:cxn>
                <a:cxn ang="0">
                  <a:pos x="78" y="459"/>
                </a:cxn>
                <a:cxn ang="0">
                  <a:pos x="81" y="468"/>
                </a:cxn>
                <a:cxn ang="0">
                  <a:pos x="111" y="495"/>
                </a:cxn>
                <a:cxn ang="0">
                  <a:pos x="129" y="501"/>
                </a:cxn>
                <a:cxn ang="0">
                  <a:pos x="264" y="549"/>
                </a:cxn>
                <a:cxn ang="0">
                  <a:pos x="342" y="563"/>
                </a:cxn>
              </a:cxnLst>
              <a:rect l="0" t="0" r="r" b="b"/>
              <a:pathLst>
                <a:path w="342" h="563">
                  <a:moveTo>
                    <a:pt x="15" y="0"/>
                  </a:moveTo>
                  <a:cubicBezTo>
                    <a:pt x="24" y="28"/>
                    <a:pt x="6" y="59"/>
                    <a:pt x="0" y="87"/>
                  </a:cubicBezTo>
                  <a:cubicBezTo>
                    <a:pt x="3" y="130"/>
                    <a:pt x="9" y="163"/>
                    <a:pt x="33" y="198"/>
                  </a:cubicBezTo>
                  <a:cubicBezTo>
                    <a:pt x="39" y="235"/>
                    <a:pt x="33" y="273"/>
                    <a:pt x="42" y="309"/>
                  </a:cubicBezTo>
                  <a:cubicBezTo>
                    <a:pt x="40" y="328"/>
                    <a:pt x="37" y="342"/>
                    <a:pt x="33" y="360"/>
                  </a:cubicBezTo>
                  <a:cubicBezTo>
                    <a:pt x="34" y="379"/>
                    <a:pt x="28" y="401"/>
                    <a:pt x="39" y="417"/>
                  </a:cubicBezTo>
                  <a:cubicBezTo>
                    <a:pt x="46" y="427"/>
                    <a:pt x="58" y="431"/>
                    <a:pt x="66" y="441"/>
                  </a:cubicBezTo>
                  <a:cubicBezTo>
                    <a:pt x="70" y="447"/>
                    <a:pt x="76" y="452"/>
                    <a:pt x="78" y="459"/>
                  </a:cubicBezTo>
                  <a:cubicBezTo>
                    <a:pt x="79" y="462"/>
                    <a:pt x="79" y="465"/>
                    <a:pt x="81" y="468"/>
                  </a:cubicBezTo>
                  <a:cubicBezTo>
                    <a:pt x="86" y="476"/>
                    <a:pt x="103" y="490"/>
                    <a:pt x="111" y="495"/>
                  </a:cubicBezTo>
                  <a:cubicBezTo>
                    <a:pt x="117" y="498"/>
                    <a:pt x="129" y="501"/>
                    <a:pt x="129" y="501"/>
                  </a:cubicBezTo>
                  <a:cubicBezTo>
                    <a:pt x="180" y="552"/>
                    <a:pt x="188" y="539"/>
                    <a:pt x="264" y="549"/>
                  </a:cubicBezTo>
                  <a:cubicBezTo>
                    <a:pt x="293" y="553"/>
                    <a:pt x="326" y="560"/>
                    <a:pt x="342" y="563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Freeform 423"/>
            <p:cNvSpPr>
              <a:spLocks/>
            </p:cNvSpPr>
            <p:nvPr/>
          </p:nvSpPr>
          <p:spPr bwMode="auto">
            <a:xfrm>
              <a:off x="3039" y="1080"/>
              <a:ext cx="570" cy="7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" y="24"/>
                </a:cxn>
                <a:cxn ang="0">
                  <a:pos x="51" y="36"/>
                </a:cxn>
                <a:cxn ang="0">
                  <a:pos x="69" y="63"/>
                </a:cxn>
                <a:cxn ang="0">
                  <a:pos x="93" y="96"/>
                </a:cxn>
                <a:cxn ang="0">
                  <a:pos x="117" y="141"/>
                </a:cxn>
                <a:cxn ang="0">
                  <a:pos x="117" y="216"/>
                </a:cxn>
                <a:cxn ang="0">
                  <a:pos x="93" y="237"/>
                </a:cxn>
                <a:cxn ang="0">
                  <a:pos x="66" y="273"/>
                </a:cxn>
                <a:cxn ang="0">
                  <a:pos x="57" y="303"/>
                </a:cxn>
                <a:cxn ang="0">
                  <a:pos x="24" y="405"/>
                </a:cxn>
                <a:cxn ang="0">
                  <a:pos x="102" y="447"/>
                </a:cxn>
                <a:cxn ang="0">
                  <a:pos x="165" y="450"/>
                </a:cxn>
                <a:cxn ang="0">
                  <a:pos x="186" y="474"/>
                </a:cxn>
                <a:cxn ang="0">
                  <a:pos x="216" y="480"/>
                </a:cxn>
                <a:cxn ang="0">
                  <a:pos x="246" y="552"/>
                </a:cxn>
                <a:cxn ang="0">
                  <a:pos x="258" y="570"/>
                </a:cxn>
                <a:cxn ang="0">
                  <a:pos x="264" y="579"/>
                </a:cxn>
                <a:cxn ang="0">
                  <a:pos x="306" y="660"/>
                </a:cxn>
                <a:cxn ang="0">
                  <a:pos x="336" y="708"/>
                </a:cxn>
                <a:cxn ang="0">
                  <a:pos x="441" y="750"/>
                </a:cxn>
                <a:cxn ang="0">
                  <a:pos x="450" y="753"/>
                </a:cxn>
                <a:cxn ang="0">
                  <a:pos x="456" y="762"/>
                </a:cxn>
                <a:cxn ang="0">
                  <a:pos x="474" y="768"/>
                </a:cxn>
                <a:cxn ang="0">
                  <a:pos x="570" y="747"/>
                </a:cxn>
              </a:cxnLst>
              <a:rect l="0" t="0" r="r" b="b"/>
              <a:pathLst>
                <a:path w="570" h="780">
                  <a:moveTo>
                    <a:pt x="0" y="0"/>
                  </a:moveTo>
                  <a:cubicBezTo>
                    <a:pt x="10" y="10"/>
                    <a:pt x="21" y="17"/>
                    <a:pt x="33" y="24"/>
                  </a:cubicBezTo>
                  <a:cubicBezTo>
                    <a:pt x="39" y="28"/>
                    <a:pt x="51" y="36"/>
                    <a:pt x="51" y="36"/>
                  </a:cubicBezTo>
                  <a:cubicBezTo>
                    <a:pt x="58" y="46"/>
                    <a:pt x="60" y="54"/>
                    <a:pt x="69" y="63"/>
                  </a:cubicBezTo>
                  <a:cubicBezTo>
                    <a:pt x="73" y="76"/>
                    <a:pt x="85" y="84"/>
                    <a:pt x="93" y="96"/>
                  </a:cubicBezTo>
                  <a:cubicBezTo>
                    <a:pt x="103" y="110"/>
                    <a:pt x="107" y="127"/>
                    <a:pt x="117" y="141"/>
                  </a:cubicBezTo>
                  <a:cubicBezTo>
                    <a:pt x="120" y="172"/>
                    <a:pt x="123" y="184"/>
                    <a:pt x="117" y="216"/>
                  </a:cubicBezTo>
                  <a:cubicBezTo>
                    <a:pt x="115" y="226"/>
                    <a:pt x="98" y="232"/>
                    <a:pt x="93" y="237"/>
                  </a:cubicBezTo>
                  <a:cubicBezTo>
                    <a:pt x="82" y="248"/>
                    <a:pt x="74" y="260"/>
                    <a:pt x="66" y="273"/>
                  </a:cubicBezTo>
                  <a:cubicBezTo>
                    <a:pt x="58" y="285"/>
                    <a:pt x="62" y="291"/>
                    <a:pt x="57" y="303"/>
                  </a:cubicBezTo>
                  <a:cubicBezTo>
                    <a:pt x="43" y="336"/>
                    <a:pt x="30" y="369"/>
                    <a:pt x="24" y="405"/>
                  </a:cubicBezTo>
                  <a:cubicBezTo>
                    <a:pt x="31" y="438"/>
                    <a:pt x="74" y="440"/>
                    <a:pt x="102" y="447"/>
                  </a:cubicBezTo>
                  <a:cubicBezTo>
                    <a:pt x="125" y="445"/>
                    <a:pt x="143" y="443"/>
                    <a:pt x="165" y="450"/>
                  </a:cubicBezTo>
                  <a:cubicBezTo>
                    <a:pt x="170" y="457"/>
                    <a:pt x="176" y="471"/>
                    <a:pt x="186" y="474"/>
                  </a:cubicBezTo>
                  <a:cubicBezTo>
                    <a:pt x="196" y="477"/>
                    <a:pt x="216" y="480"/>
                    <a:pt x="216" y="480"/>
                  </a:cubicBezTo>
                  <a:cubicBezTo>
                    <a:pt x="232" y="504"/>
                    <a:pt x="219" y="534"/>
                    <a:pt x="246" y="552"/>
                  </a:cubicBezTo>
                  <a:cubicBezTo>
                    <a:pt x="250" y="558"/>
                    <a:pt x="254" y="564"/>
                    <a:pt x="258" y="570"/>
                  </a:cubicBezTo>
                  <a:cubicBezTo>
                    <a:pt x="260" y="573"/>
                    <a:pt x="264" y="579"/>
                    <a:pt x="264" y="579"/>
                  </a:cubicBezTo>
                  <a:cubicBezTo>
                    <a:pt x="268" y="636"/>
                    <a:pt x="264" y="628"/>
                    <a:pt x="306" y="660"/>
                  </a:cubicBezTo>
                  <a:cubicBezTo>
                    <a:pt x="316" y="668"/>
                    <a:pt x="329" y="698"/>
                    <a:pt x="336" y="708"/>
                  </a:cubicBezTo>
                  <a:cubicBezTo>
                    <a:pt x="358" y="742"/>
                    <a:pt x="405" y="745"/>
                    <a:pt x="441" y="750"/>
                  </a:cubicBezTo>
                  <a:cubicBezTo>
                    <a:pt x="444" y="751"/>
                    <a:pt x="448" y="751"/>
                    <a:pt x="450" y="753"/>
                  </a:cubicBezTo>
                  <a:cubicBezTo>
                    <a:pt x="453" y="755"/>
                    <a:pt x="453" y="760"/>
                    <a:pt x="456" y="762"/>
                  </a:cubicBezTo>
                  <a:cubicBezTo>
                    <a:pt x="461" y="765"/>
                    <a:pt x="474" y="768"/>
                    <a:pt x="474" y="768"/>
                  </a:cubicBezTo>
                  <a:cubicBezTo>
                    <a:pt x="512" y="767"/>
                    <a:pt x="570" y="780"/>
                    <a:pt x="570" y="747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Freeform 424"/>
            <p:cNvSpPr>
              <a:spLocks/>
            </p:cNvSpPr>
            <p:nvPr/>
          </p:nvSpPr>
          <p:spPr bwMode="auto">
            <a:xfrm>
              <a:off x="2442" y="1111"/>
              <a:ext cx="717" cy="182"/>
            </a:xfrm>
            <a:custGeom>
              <a:avLst/>
              <a:gdLst/>
              <a:ahLst/>
              <a:cxnLst>
                <a:cxn ang="0">
                  <a:pos x="0" y="35"/>
                </a:cxn>
                <a:cxn ang="0">
                  <a:pos x="51" y="23"/>
                </a:cxn>
                <a:cxn ang="0">
                  <a:pos x="126" y="14"/>
                </a:cxn>
                <a:cxn ang="0">
                  <a:pos x="177" y="38"/>
                </a:cxn>
                <a:cxn ang="0">
                  <a:pos x="291" y="56"/>
                </a:cxn>
                <a:cxn ang="0">
                  <a:pos x="375" y="80"/>
                </a:cxn>
                <a:cxn ang="0">
                  <a:pos x="411" y="104"/>
                </a:cxn>
                <a:cxn ang="0">
                  <a:pos x="459" y="92"/>
                </a:cxn>
                <a:cxn ang="0">
                  <a:pos x="501" y="95"/>
                </a:cxn>
                <a:cxn ang="0">
                  <a:pos x="597" y="131"/>
                </a:cxn>
                <a:cxn ang="0">
                  <a:pos x="654" y="158"/>
                </a:cxn>
                <a:cxn ang="0">
                  <a:pos x="690" y="182"/>
                </a:cxn>
                <a:cxn ang="0">
                  <a:pos x="717" y="173"/>
                </a:cxn>
              </a:cxnLst>
              <a:rect l="0" t="0" r="r" b="b"/>
              <a:pathLst>
                <a:path w="717" h="182">
                  <a:moveTo>
                    <a:pt x="0" y="35"/>
                  </a:moveTo>
                  <a:cubicBezTo>
                    <a:pt x="14" y="32"/>
                    <a:pt x="37" y="26"/>
                    <a:pt x="51" y="23"/>
                  </a:cubicBezTo>
                  <a:cubicBezTo>
                    <a:pt x="85" y="0"/>
                    <a:pt x="62" y="11"/>
                    <a:pt x="126" y="14"/>
                  </a:cubicBezTo>
                  <a:cubicBezTo>
                    <a:pt x="145" y="20"/>
                    <a:pt x="157" y="33"/>
                    <a:pt x="177" y="38"/>
                  </a:cubicBezTo>
                  <a:cubicBezTo>
                    <a:pt x="210" y="60"/>
                    <a:pt x="255" y="54"/>
                    <a:pt x="291" y="56"/>
                  </a:cubicBezTo>
                  <a:cubicBezTo>
                    <a:pt x="321" y="62"/>
                    <a:pt x="348" y="65"/>
                    <a:pt x="375" y="80"/>
                  </a:cubicBezTo>
                  <a:cubicBezTo>
                    <a:pt x="388" y="87"/>
                    <a:pt x="411" y="104"/>
                    <a:pt x="411" y="104"/>
                  </a:cubicBezTo>
                  <a:cubicBezTo>
                    <a:pt x="428" y="101"/>
                    <a:pt x="443" y="96"/>
                    <a:pt x="459" y="92"/>
                  </a:cubicBezTo>
                  <a:cubicBezTo>
                    <a:pt x="473" y="93"/>
                    <a:pt x="487" y="93"/>
                    <a:pt x="501" y="95"/>
                  </a:cubicBezTo>
                  <a:cubicBezTo>
                    <a:pt x="534" y="100"/>
                    <a:pt x="564" y="123"/>
                    <a:pt x="597" y="131"/>
                  </a:cubicBezTo>
                  <a:cubicBezTo>
                    <a:pt x="618" y="145"/>
                    <a:pt x="629" y="153"/>
                    <a:pt x="654" y="158"/>
                  </a:cubicBezTo>
                  <a:cubicBezTo>
                    <a:pt x="665" y="165"/>
                    <a:pt x="678" y="178"/>
                    <a:pt x="690" y="182"/>
                  </a:cubicBezTo>
                  <a:cubicBezTo>
                    <a:pt x="700" y="180"/>
                    <a:pt x="708" y="173"/>
                    <a:pt x="717" y="173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Freeform 425"/>
            <p:cNvSpPr>
              <a:spLocks/>
            </p:cNvSpPr>
            <p:nvPr/>
          </p:nvSpPr>
          <p:spPr bwMode="auto">
            <a:xfrm>
              <a:off x="2151" y="1284"/>
              <a:ext cx="924" cy="22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8" y="24"/>
                </a:cxn>
                <a:cxn ang="0">
                  <a:pos x="585" y="15"/>
                </a:cxn>
                <a:cxn ang="0">
                  <a:pos x="621" y="6"/>
                </a:cxn>
                <a:cxn ang="0">
                  <a:pos x="732" y="27"/>
                </a:cxn>
                <a:cxn ang="0">
                  <a:pos x="786" y="69"/>
                </a:cxn>
                <a:cxn ang="0">
                  <a:pos x="810" y="75"/>
                </a:cxn>
                <a:cxn ang="0">
                  <a:pos x="849" y="102"/>
                </a:cxn>
                <a:cxn ang="0">
                  <a:pos x="861" y="132"/>
                </a:cxn>
                <a:cxn ang="0">
                  <a:pos x="885" y="195"/>
                </a:cxn>
                <a:cxn ang="0">
                  <a:pos x="924" y="223"/>
                </a:cxn>
              </a:cxnLst>
              <a:rect l="0" t="0" r="r" b="b"/>
              <a:pathLst>
                <a:path w="924" h="223">
                  <a:moveTo>
                    <a:pt x="0" y="0"/>
                  </a:moveTo>
                  <a:cubicBezTo>
                    <a:pt x="59" y="4"/>
                    <a:pt x="108" y="21"/>
                    <a:pt x="168" y="24"/>
                  </a:cubicBezTo>
                  <a:cubicBezTo>
                    <a:pt x="310" y="22"/>
                    <a:pt x="444" y="18"/>
                    <a:pt x="585" y="15"/>
                  </a:cubicBezTo>
                  <a:cubicBezTo>
                    <a:pt x="597" y="13"/>
                    <a:pt x="609" y="10"/>
                    <a:pt x="621" y="6"/>
                  </a:cubicBezTo>
                  <a:cubicBezTo>
                    <a:pt x="670" y="8"/>
                    <a:pt x="696" y="3"/>
                    <a:pt x="732" y="27"/>
                  </a:cubicBezTo>
                  <a:cubicBezTo>
                    <a:pt x="745" y="46"/>
                    <a:pt x="764" y="62"/>
                    <a:pt x="786" y="69"/>
                  </a:cubicBezTo>
                  <a:cubicBezTo>
                    <a:pt x="794" y="72"/>
                    <a:pt x="810" y="75"/>
                    <a:pt x="810" y="75"/>
                  </a:cubicBezTo>
                  <a:cubicBezTo>
                    <a:pt x="823" y="85"/>
                    <a:pt x="836" y="93"/>
                    <a:pt x="849" y="102"/>
                  </a:cubicBezTo>
                  <a:cubicBezTo>
                    <a:pt x="853" y="113"/>
                    <a:pt x="858" y="121"/>
                    <a:pt x="861" y="132"/>
                  </a:cubicBezTo>
                  <a:cubicBezTo>
                    <a:pt x="864" y="156"/>
                    <a:pt x="863" y="180"/>
                    <a:pt x="885" y="195"/>
                  </a:cubicBezTo>
                  <a:cubicBezTo>
                    <a:pt x="895" y="210"/>
                    <a:pt x="916" y="217"/>
                    <a:pt x="924" y="223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Freeform 426"/>
            <p:cNvSpPr>
              <a:spLocks/>
            </p:cNvSpPr>
            <p:nvPr/>
          </p:nvSpPr>
          <p:spPr bwMode="auto">
            <a:xfrm>
              <a:off x="2817" y="1489"/>
              <a:ext cx="765" cy="515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96" y="26"/>
                </a:cxn>
                <a:cxn ang="0">
                  <a:pos x="81" y="53"/>
                </a:cxn>
                <a:cxn ang="0">
                  <a:pos x="60" y="101"/>
                </a:cxn>
                <a:cxn ang="0">
                  <a:pos x="42" y="113"/>
                </a:cxn>
                <a:cxn ang="0">
                  <a:pos x="30" y="161"/>
                </a:cxn>
                <a:cxn ang="0">
                  <a:pos x="12" y="179"/>
                </a:cxn>
                <a:cxn ang="0">
                  <a:pos x="0" y="206"/>
                </a:cxn>
                <a:cxn ang="0">
                  <a:pos x="30" y="266"/>
                </a:cxn>
                <a:cxn ang="0">
                  <a:pos x="42" y="335"/>
                </a:cxn>
                <a:cxn ang="0">
                  <a:pos x="27" y="359"/>
                </a:cxn>
                <a:cxn ang="0">
                  <a:pos x="15" y="419"/>
                </a:cxn>
                <a:cxn ang="0">
                  <a:pos x="63" y="515"/>
                </a:cxn>
                <a:cxn ang="0">
                  <a:pos x="150" y="485"/>
                </a:cxn>
                <a:cxn ang="0">
                  <a:pos x="210" y="491"/>
                </a:cxn>
                <a:cxn ang="0">
                  <a:pos x="336" y="473"/>
                </a:cxn>
                <a:cxn ang="0">
                  <a:pos x="369" y="464"/>
                </a:cxn>
                <a:cxn ang="0">
                  <a:pos x="489" y="482"/>
                </a:cxn>
                <a:cxn ang="0">
                  <a:pos x="561" y="473"/>
                </a:cxn>
                <a:cxn ang="0">
                  <a:pos x="600" y="467"/>
                </a:cxn>
                <a:cxn ang="0">
                  <a:pos x="681" y="464"/>
                </a:cxn>
                <a:cxn ang="0">
                  <a:pos x="699" y="440"/>
                </a:cxn>
                <a:cxn ang="0">
                  <a:pos x="726" y="431"/>
                </a:cxn>
                <a:cxn ang="0">
                  <a:pos x="759" y="401"/>
                </a:cxn>
                <a:cxn ang="0">
                  <a:pos x="762" y="365"/>
                </a:cxn>
              </a:cxnLst>
              <a:rect l="0" t="0" r="r" b="b"/>
              <a:pathLst>
                <a:path w="765" h="515">
                  <a:moveTo>
                    <a:pt x="124" y="0"/>
                  </a:moveTo>
                  <a:cubicBezTo>
                    <a:pt x="112" y="4"/>
                    <a:pt x="105" y="17"/>
                    <a:pt x="96" y="26"/>
                  </a:cubicBezTo>
                  <a:cubicBezTo>
                    <a:pt x="92" y="37"/>
                    <a:pt x="85" y="42"/>
                    <a:pt x="81" y="53"/>
                  </a:cubicBezTo>
                  <a:cubicBezTo>
                    <a:pt x="77" y="91"/>
                    <a:pt x="85" y="76"/>
                    <a:pt x="60" y="101"/>
                  </a:cubicBezTo>
                  <a:cubicBezTo>
                    <a:pt x="55" y="106"/>
                    <a:pt x="42" y="113"/>
                    <a:pt x="42" y="113"/>
                  </a:cubicBezTo>
                  <a:cubicBezTo>
                    <a:pt x="30" y="131"/>
                    <a:pt x="40" y="139"/>
                    <a:pt x="30" y="161"/>
                  </a:cubicBezTo>
                  <a:cubicBezTo>
                    <a:pt x="27" y="169"/>
                    <a:pt x="12" y="179"/>
                    <a:pt x="12" y="179"/>
                  </a:cubicBezTo>
                  <a:cubicBezTo>
                    <a:pt x="9" y="189"/>
                    <a:pt x="3" y="196"/>
                    <a:pt x="0" y="206"/>
                  </a:cubicBezTo>
                  <a:cubicBezTo>
                    <a:pt x="3" y="232"/>
                    <a:pt x="12" y="248"/>
                    <a:pt x="30" y="266"/>
                  </a:cubicBezTo>
                  <a:cubicBezTo>
                    <a:pt x="28" y="291"/>
                    <a:pt x="9" y="324"/>
                    <a:pt x="42" y="335"/>
                  </a:cubicBezTo>
                  <a:cubicBezTo>
                    <a:pt x="35" y="356"/>
                    <a:pt x="41" y="349"/>
                    <a:pt x="27" y="359"/>
                  </a:cubicBezTo>
                  <a:cubicBezTo>
                    <a:pt x="15" y="377"/>
                    <a:pt x="20" y="398"/>
                    <a:pt x="15" y="419"/>
                  </a:cubicBezTo>
                  <a:cubicBezTo>
                    <a:pt x="23" y="507"/>
                    <a:pt x="8" y="478"/>
                    <a:pt x="63" y="515"/>
                  </a:cubicBezTo>
                  <a:cubicBezTo>
                    <a:pt x="95" y="510"/>
                    <a:pt x="119" y="493"/>
                    <a:pt x="150" y="485"/>
                  </a:cubicBezTo>
                  <a:cubicBezTo>
                    <a:pt x="180" y="490"/>
                    <a:pt x="174" y="494"/>
                    <a:pt x="210" y="491"/>
                  </a:cubicBezTo>
                  <a:cubicBezTo>
                    <a:pt x="255" y="476"/>
                    <a:pt x="280" y="475"/>
                    <a:pt x="336" y="473"/>
                  </a:cubicBezTo>
                  <a:cubicBezTo>
                    <a:pt x="347" y="469"/>
                    <a:pt x="358" y="468"/>
                    <a:pt x="369" y="464"/>
                  </a:cubicBezTo>
                  <a:cubicBezTo>
                    <a:pt x="414" y="466"/>
                    <a:pt x="447" y="472"/>
                    <a:pt x="489" y="482"/>
                  </a:cubicBezTo>
                  <a:cubicBezTo>
                    <a:pt x="518" y="480"/>
                    <a:pt x="535" y="477"/>
                    <a:pt x="561" y="473"/>
                  </a:cubicBezTo>
                  <a:cubicBezTo>
                    <a:pt x="578" y="467"/>
                    <a:pt x="580" y="464"/>
                    <a:pt x="600" y="467"/>
                  </a:cubicBezTo>
                  <a:cubicBezTo>
                    <a:pt x="627" y="466"/>
                    <a:pt x="654" y="467"/>
                    <a:pt x="681" y="464"/>
                  </a:cubicBezTo>
                  <a:cubicBezTo>
                    <a:pt x="694" y="463"/>
                    <a:pt x="693" y="447"/>
                    <a:pt x="699" y="440"/>
                  </a:cubicBezTo>
                  <a:cubicBezTo>
                    <a:pt x="705" y="432"/>
                    <a:pt x="717" y="432"/>
                    <a:pt x="726" y="431"/>
                  </a:cubicBezTo>
                  <a:cubicBezTo>
                    <a:pt x="740" y="421"/>
                    <a:pt x="742" y="407"/>
                    <a:pt x="759" y="401"/>
                  </a:cubicBezTo>
                  <a:cubicBezTo>
                    <a:pt x="765" y="383"/>
                    <a:pt x="762" y="395"/>
                    <a:pt x="762" y="365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Freeform 427"/>
            <p:cNvSpPr>
              <a:spLocks/>
            </p:cNvSpPr>
            <p:nvPr/>
          </p:nvSpPr>
          <p:spPr bwMode="auto">
            <a:xfrm>
              <a:off x="2094" y="1308"/>
              <a:ext cx="804" cy="201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24" y="24"/>
                </a:cxn>
                <a:cxn ang="0">
                  <a:pos x="81" y="72"/>
                </a:cxn>
                <a:cxn ang="0">
                  <a:pos x="147" y="84"/>
                </a:cxn>
                <a:cxn ang="0">
                  <a:pos x="243" y="108"/>
                </a:cxn>
                <a:cxn ang="0">
                  <a:pos x="342" y="120"/>
                </a:cxn>
                <a:cxn ang="0">
                  <a:pos x="417" y="162"/>
                </a:cxn>
                <a:cxn ang="0">
                  <a:pos x="633" y="171"/>
                </a:cxn>
                <a:cxn ang="0">
                  <a:pos x="660" y="180"/>
                </a:cxn>
                <a:cxn ang="0">
                  <a:pos x="669" y="183"/>
                </a:cxn>
                <a:cxn ang="0">
                  <a:pos x="768" y="186"/>
                </a:cxn>
                <a:cxn ang="0">
                  <a:pos x="804" y="168"/>
                </a:cxn>
              </a:cxnLst>
              <a:rect l="0" t="0" r="r" b="b"/>
              <a:pathLst>
                <a:path w="804" h="201">
                  <a:moveTo>
                    <a:pt x="3" y="3"/>
                  </a:moveTo>
                  <a:cubicBezTo>
                    <a:pt x="10" y="23"/>
                    <a:pt x="0" y="0"/>
                    <a:pt x="24" y="24"/>
                  </a:cubicBezTo>
                  <a:cubicBezTo>
                    <a:pt x="40" y="40"/>
                    <a:pt x="57" y="66"/>
                    <a:pt x="81" y="72"/>
                  </a:cubicBezTo>
                  <a:cubicBezTo>
                    <a:pt x="103" y="77"/>
                    <a:pt x="125" y="79"/>
                    <a:pt x="147" y="84"/>
                  </a:cubicBezTo>
                  <a:cubicBezTo>
                    <a:pt x="179" y="105"/>
                    <a:pt x="202" y="106"/>
                    <a:pt x="243" y="108"/>
                  </a:cubicBezTo>
                  <a:cubicBezTo>
                    <a:pt x="275" y="124"/>
                    <a:pt x="305" y="118"/>
                    <a:pt x="342" y="120"/>
                  </a:cubicBezTo>
                  <a:cubicBezTo>
                    <a:pt x="365" y="135"/>
                    <a:pt x="390" y="155"/>
                    <a:pt x="417" y="162"/>
                  </a:cubicBezTo>
                  <a:cubicBezTo>
                    <a:pt x="489" y="156"/>
                    <a:pt x="562" y="162"/>
                    <a:pt x="633" y="171"/>
                  </a:cubicBezTo>
                  <a:cubicBezTo>
                    <a:pt x="642" y="174"/>
                    <a:pt x="651" y="177"/>
                    <a:pt x="660" y="180"/>
                  </a:cubicBezTo>
                  <a:cubicBezTo>
                    <a:pt x="663" y="181"/>
                    <a:pt x="669" y="183"/>
                    <a:pt x="669" y="183"/>
                  </a:cubicBezTo>
                  <a:cubicBezTo>
                    <a:pt x="693" y="201"/>
                    <a:pt x="740" y="188"/>
                    <a:pt x="768" y="186"/>
                  </a:cubicBezTo>
                  <a:cubicBezTo>
                    <a:pt x="782" y="183"/>
                    <a:pt x="797" y="182"/>
                    <a:pt x="804" y="168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Freeform 428"/>
            <p:cNvSpPr>
              <a:spLocks/>
            </p:cNvSpPr>
            <p:nvPr/>
          </p:nvSpPr>
          <p:spPr bwMode="auto">
            <a:xfrm>
              <a:off x="2641" y="1476"/>
              <a:ext cx="203" cy="333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32" y="162"/>
                </a:cxn>
                <a:cxn ang="0">
                  <a:pos x="53" y="198"/>
                </a:cxn>
                <a:cxn ang="0">
                  <a:pos x="62" y="225"/>
                </a:cxn>
                <a:cxn ang="0">
                  <a:pos x="65" y="234"/>
                </a:cxn>
                <a:cxn ang="0">
                  <a:pos x="68" y="264"/>
                </a:cxn>
                <a:cxn ang="0">
                  <a:pos x="122" y="285"/>
                </a:cxn>
                <a:cxn ang="0">
                  <a:pos x="158" y="315"/>
                </a:cxn>
                <a:cxn ang="0">
                  <a:pos x="203" y="333"/>
                </a:cxn>
              </a:cxnLst>
              <a:rect l="0" t="0" r="r" b="b"/>
              <a:pathLst>
                <a:path w="203" h="333">
                  <a:moveTo>
                    <a:pt x="8" y="0"/>
                  </a:moveTo>
                  <a:cubicBezTo>
                    <a:pt x="9" y="45"/>
                    <a:pt x="0" y="119"/>
                    <a:pt x="32" y="162"/>
                  </a:cubicBezTo>
                  <a:cubicBezTo>
                    <a:pt x="37" y="176"/>
                    <a:pt x="47" y="185"/>
                    <a:pt x="53" y="198"/>
                  </a:cubicBezTo>
                  <a:cubicBezTo>
                    <a:pt x="53" y="198"/>
                    <a:pt x="60" y="220"/>
                    <a:pt x="62" y="225"/>
                  </a:cubicBezTo>
                  <a:cubicBezTo>
                    <a:pt x="63" y="228"/>
                    <a:pt x="65" y="234"/>
                    <a:pt x="65" y="234"/>
                  </a:cubicBezTo>
                  <a:cubicBezTo>
                    <a:pt x="66" y="244"/>
                    <a:pt x="66" y="254"/>
                    <a:pt x="68" y="264"/>
                  </a:cubicBezTo>
                  <a:cubicBezTo>
                    <a:pt x="72" y="281"/>
                    <a:pt x="108" y="283"/>
                    <a:pt x="122" y="285"/>
                  </a:cubicBezTo>
                  <a:cubicBezTo>
                    <a:pt x="138" y="290"/>
                    <a:pt x="147" y="304"/>
                    <a:pt x="158" y="315"/>
                  </a:cubicBezTo>
                  <a:cubicBezTo>
                    <a:pt x="169" y="326"/>
                    <a:pt x="189" y="326"/>
                    <a:pt x="203" y="333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Freeform 429"/>
            <p:cNvSpPr>
              <a:spLocks/>
            </p:cNvSpPr>
            <p:nvPr/>
          </p:nvSpPr>
          <p:spPr bwMode="auto">
            <a:xfrm>
              <a:off x="2700" y="1678"/>
              <a:ext cx="125" cy="47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33" y="11"/>
                </a:cxn>
                <a:cxn ang="0">
                  <a:pos x="93" y="47"/>
                </a:cxn>
                <a:cxn ang="0">
                  <a:pos x="125" y="47"/>
                </a:cxn>
              </a:cxnLst>
              <a:rect l="0" t="0" r="r" b="b"/>
              <a:pathLst>
                <a:path w="125" h="47">
                  <a:moveTo>
                    <a:pt x="0" y="14"/>
                  </a:moveTo>
                  <a:cubicBezTo>
                    <a:pt x="10" y="0"/>
                    <a:pt x="18" y="7"/>
                    <a:pt x="33" y="11"/>
                  </a:cubicBezTo>
                  <a:cubicBezTo>
                    <a:pt x="55" y="33"/>
                    <a:pt x="62" y="43"/>
                    <a:pt x="93" y="47"/>
                  </a:cubicBezTo>
                  <a:cubicBezTo>
                    <a:pt x="113" y="44"/>
                    <a:pt x="118" y="47"/>
                    <a:pt x="125" y="47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Freeform 430"/>
            <p:cNvSpPr>
              <a:spLocks/>
            </p:cNvSpPr>
            <p:nvPr/>
          </p:nvSpPr>
          <p:spPr bwMode="auto">
            <a:xfrm>
              <a:off x="3381" y="1809"/>
              <a:ext cx="171" cy="627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33" y="45"/>
                </a:cxn>
                <a:cxn ang="0">
                  <a:pos x="42" y="72"/>
                </a:cxn>
                <a:cxn ang="0">
                  <a:pos x="21" y="99"/>
                </a:cxn>
                <a:cxn ang="0">
                  <a:pos x="12" y="117"/>
                </a:cxn>
                <a:cxn ang="0">
                  <a:pos x="0" y="141"/>
                </a:cxn>
                <a:cxn ang="0">
                  <a:pos x="12" y="231"/>
                </a:cxn>
                <a:cxn ang="0">
                  <a:pos x="24" y="273"/>
                </a:cxn>
                <a:cxn ang="0">
                  <a:pos x="27" y="309"/>
                </a:cxn>
                <a:cxn ang="0">
                  <a:pos x="75" y="330"/>
                </a:cxn>
                <a:cxn ang="0">
                  <a:pos x="99" y="375"/>
                </a:cxn>
                <a:cxn ang="0">
                  <a:pos x="81" y="438"/>
                </a:cxn>
                <a:cxn ang="0">
                  <a:pos x="126" y="492"/>
                </a:cxn>
                <a:cxn ang="0">
                  <a:pos x="144" y="504"/>
                </a:cxn>
                <a:cxn ang="0">
                  <a:pos x="153" y="510"/>
                </a:cxn>
                <a:cxn ang="0">
                  <a:pos x="171" y="558"/>
                </a:cxn>
                <a:cxn ang="0">
                  <a:pos x="120" y="627"/>
                </a:cxn>
              </a:cxnLst>
              <a:rect l="0" t="0" r="r" b="b"/>
              <a:pathLst>
                <a:path w="171" h="627">
                  <a:moveTo>
                    <a:pt x="27" y="0"/>
                  </a:moveTo>
                  <a:cubicBezTo>
                    <a:pt x="28" y="9"/>
                    <a:pt x="31" y="36"/>
                    <a:pt x="33" y="45"/>
                  </a:cubicBezTo>
                  <a:cubicBezTo>
                    <a:pt x="35" y="54"/>
                    <a:pt x="42" y="72"/>
                    <a:pt x="42" y="72"/>
                  </a:cubicBezTo>
                  <a:cubicBezTo>
                    <a:pt x="38" y="87"/>
                    <a:pt x="33" y="91"/>
                    <a:pt x="21" y="99"/>
                  </a:cubicBezTo>
                  <a:cubicBezTo>
                    <a:pt x="8" y="119"/>
                    <a:pt x="21" y="97"/>
                    <a:pt x="12" y="117"/>
                  </a:cubicBezTo>
                  <a:cubicBezTo>
                    <a:pt x="8" y="125"/>
                    <a:pt x="0" y="141"/>
                    <a:pt x="0" y="141"/>
                  </a:cubicBezTo>
                  <a:cubicBezTo>
                    <a:pt x="2" y="171"/>
                    <a:pt x="3" y="202"/>
                    <a:pt x="12" y="231"/>
                  </a:cubicBezTo>
                  <a:cubicBezTo>
                    <a:pt x="16" y="245"/>
                    <a:pt x="24" y="273"/>
                    <a:pt x="24" y="273"/>
                  </a:cubicBezTo>
                  <a:cubicBezTo>
                    <a:pt x="25" y="285"/>
                    <a:pt x="23" y="298"/>
                    <a:pt x="27" y="309"/>
                  </a:cubicBezTo>
                  <a:cubicBezTo>
                    <a:pt x="33" y="326"/>
                    <a:pt x="75" y="330"/>
                    <a:pt x="75" y="330"/>
                  </a:cubicBezTo>
                  <a:cubicBezTo>
                    <a:pt x="86" y="341"/>
                    <a:pt x="94" y="360"/>
                    <a:pt x="99" y="375"/>
                  </a:cubicBezTo>
                  <a:cubicBezTo>
                    <a:pt x="97" y="401"/>
                    <a:pt x="99" y="420"/>
                    <a:pt x="81" y="438"/>
                  </a:cubicBezTo>
                  <a:cubicBezTo>
                    <a:pt x="74" y="483"/>
                    <a:pt x="96" y="475"/>
                    <a:pt x="126" y="492"/>
                  </a:cubicBezTo>
                  <a:cubicBezTo>
                    <a:pt x="132" y="496"/>
                    <a:pt x="138" y="500"/>
                    <a:pt x="144" y="504"/>
                  </a:cubicBezTo>
                  <a:cubicBezTo>
                    <a:pt x="147" y="506"/>
                    <a:pt x="153" y="510"/>
                    <a:pt x="153" y="510"/>
                  </a:cubicBezTo>
                  <a:cubicBezTo>
                    <a:pt x="166" y="529"/>
                    <a:pt x="167" y="535"/>
                    <a:pt x="171" y="558"/>
                  </a:cubicBezTo>
                  <a:cubicBezTo>
                    <a:pt x="164" y="591"/>
                    <a:pt x="151" y="612"/>
                    <a:pt x="120" y="627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Freeform 431"/>
            <p:cNvSpPr>
              <a:spLocks/>
            </p:cNvSpPr>
            <p:nvPr/>
          </p:nvSpPr>
          <p:spPr bwMode="auto">
            <a:xfrm>
              <a:off x="2787" y="1848"/>
              <a:ext cx="774" cy="465"/>
            </a:xfrm>
            <a:custGeom>
              <a:avLst/>
              <a:gdLst/>
              <a:ahLst/>
              <a:cxnLst>
                <a:cxn ang="0">
                  <a:pos x="774" y="0"/>
                </a:cxn>
                <a:cxn ang="0">
                  <a:pos x="702" y="24"/>
                </a:cxn>
                <a:cxn ang="0">
                  <a:pos x="684" y="30"/>
                </a:cxn>
                <a:cxn ang="0">
                  <a:pos x="666" y="42"/>
                </a:cxn>
                <a:cxn ang="0">
                  <a:pos x="627" y="87"/>
                </a:cxn>
                <a:cxn ang="0">
                  <a:pos x="618" y="96"/>
                </a:cxn>
                <a:cxn ang="0">
                  <a:pos x="552" y="159"/>
                </a:cxn>
                <a:cxn ang="0">
                  <a:pos x="486" y="183"/>
                </a:cxn>
                <a:cxn ang="0">
                  <a:pos x="447" y="210"/>
                </a:cxn>
                <a:cxn ang="0">
                  <a:pos x="390" y="273"/>
                </a:cxn>
                <a:cxn ang="0">
                  <a:pos x="375" y="303"/>
                </a:cxn>
                <a:cxn ang="0">
                  <a:pos x="324" y="351"/>
                </a:cxn>
                <a:cxn ang="0">
                  <a:pos x="243" y="387"/>
                </a:cxn>
                <a:cxn ang="0">
                  <a:pos x="198" y="402"/>
                </a:cxn>
                <a:cxn ang="0">
                  <a:pos x="192" y="411"/>
                </a:cxn>
                <a:cxn ang="0">
                  <a:pos x="183" y="414"/>
                </a:cxn>
                <a:cxn ang="0">
                  <a:pos x="180" y="423"/>
                </a:cxn>
                <a:cxn ang="0">
                  <a:pos x="114" y="465"/>
                </a:cxn>
                <a:cxn ang="0">
                  <a:pos x="0" y="456"/>
                </a:cxn>
              </a:cxnLst>
              <a:rect l="0" t="0" r="r" b="b"/>
              <a:pathLst>
                <a:path w="774" h="465">
                  <a:moveTo>
                    <a:pt x="774" y="0"/>
                  </a:moveTo>
                  <a:cubicBezTo>
                    <a:pt x="750" y="16"/>
                    <a:pt x="730" y="16"/>
                    <a:pt x="702" y="24"/>
                  </a:cubicBezTo>
                  <a:cubicBezTo>
                    <a:pt x="696" y="26"/>
                    <a:pt x="689" y="26"/>
                    <a:pt x="684" y="30"/>
                  </a:cubicBezTo>
                  <a:cubicBezTo>
                    <a:pt x="678" y="34"/>
                    <a:pt x="666" y="42"/>
                    <a:pt x="666" y="42"/>
                  </a:cubicBezTo>
                  <a:cubicBezTo>
                    <a:pt x="655" y="58"/>
                    <a:pt x="641" y="73"/>
                    <a:pt x="627" y="87"/>
                  </a:cubicBezTo>
                  <a:cubicBezTo>
                    <a:pt x="624" y="90"/>
                    <a:pt x="618" y="96"/>
                    <a:pt x="618" y="96"/>
                  </a:cubicBezTo>
                  <a:cubicBezTo>
                    <a:pt x="612" y="113"/>
                    <a:pt x="569" y="152"/>
                    <a:pt x="552" y="159"/>
                  </a:cubicBezTo>
                  <a:cubicBezTo>
                    <a:pt x="530" y="167"/>
                    <a:pt x="505" y="169"/>
                    <a:pt x="486" y="183"/>
                  </a:cubicBezTo>
                  <a:cubicBezTo>
                    <a:pt x="474" y="192"/>
                    <a:pt x="461" y="205"/>
                    <a:pt x="447" y="210"/>
                  </a:cubicBezTo>
                  <a:cubicBezTo>
                    <a:pt x="431" y="234"/>
                    <a:pt x="410" y="253"/>
                    <a:pt x="390" y="273"/>
                  </a:cubicBezTo>
                  <a:cubicBezTo>
                    <a:pt x="383" y="280"/>
                    <a:pt x="379" y="294"/>
                    <a:pt x="375" y="303"/>
                  </a:cubicBezTo>
                  <a:cubicBezTo>
                    <a:pt x="368" y="317"/>
                    <a:pt x="338" y="345"/>
                    <a:pt x="324" y="351"/>
                  </a:cubicBezTo>
                  <a:cubicBezTo>
                    <a:pt x="296" y="363"/>
                    <a:pt x="269" y="370"/>
                    <a:pt x="243" y="387"/>
                  </a:cubicBezTo>
                  <a:cubicBezTo>
                    <a:pt x="231" y="395"/>
                    <a:pt x="212" y="395"/>
                    <a:pt x="198" y="402"/>
                  </a:cubicBezTo>
                  <a:cubicBezTo>
                    <a:pt x="196" y="405"/>
                    <a:pt x="195" y="409"/>
                    <a:pt x="192" y="411"/>
                  </a:cubicBezTo>
                  <a:cubicBezTo>
                    <a:pt x="190" y="413"/>
                    <a:pt x="185" y="412"/>
                    <a:pt x="183" y="414"/>
                  </a:cubicBezTo>
                  <a:cubicBezTo>
                    <a:pt x="181" y="416"/>
                    <a:pt x="182" y="421"/>
                    <a:pt x="180" y="423"/>
                  </a:cubicBezTo>
                  <a:cubicBezTo>
                    <a:pt x="162" y="441"/>
                    <a:pt x="137" y="454"/>
                    <a:pt x="114" y="465"/>
                  </a:cubicBezTo>
                  <a:cubicBezTo>
                    <a:pt x="19" y="462"/>
                    <a:pt x="24" y="458"/>
                    <a:pt x="0" y="456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Freeform 432"/>
            <p:cNvSpPr>
              <a:spLocks/>
            </p:cNvSpPr>
            <p:nvPr/>
          </p:nvSpPr>
          <p:spPr bwMode="auto">
            <a:xfrm>
              <a:off x="3300" y="1971"/>
              <a:ext cx="225" cy="462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15" y="27"/>
                </a:cxn>
                <a:cxn ang="0">
                  <a:pos x="3" y="54"/>
                </a:cxn>
                <a:cxn ang="0">
                  <a:pos x="51" y="171"/>
                </a:cxn>
                <a:cxn ang="0">
                  <a:pos x="81" y="204"/>
                </a:cxn>
                <a:cxn ang="0">
                  <a:pos x="144" y="240"/>
                </a:cxn>
                <a:cxn ang="0">
                  <a:pos x="135" y="285"/>
                </a:cxn>
                <a:cxn ang="0">
                  <a:pos x="141" y="342"/>
                </a:cxn>
                <a:cxn ang="0">
                  <a:pos x="177" y="360"/>
                </a:cxn>
                <a:cxn ang="0">
                  <a:pos x="201" y="372"/>
                </a:cxn>
                <a:cxn ang="0">
                  <a:pos x="225" y="408"/>
                </a:cxn>
                <a:cxn ang="0">
                  <a:pos x="207" y="447"/>
                </a:cxn>
                <a:cxn ang="0">
                  <a:pos x="204" y="462"/>
                </a:cxn>
              </a:cxnLst>
              <a:rect l="0" t="0" r="r" b="b"/>
              <a:pathLst>
                <a:path w="225" h="462">
                  <a:moveTo>
                    <a:pt x="33" y="0"/>
                  </a:moveTo>
                  <a:cubicBezTo>
                    <a:pt x="29" y="12"/>
                    <a:pt x="24" y="18"/>
                    <a:pt x="15" y="27"/>
                  </a:cubicBezTo>
                  <a:cubicBezTo>
                    <a:pt x="12" y="37"/>
                    <a:pt x="6" y="44"/>
                    <a:pt x="3" y="54"/>
                  </a:cubicBezTo>
                  <a:cubicBezTo>
                    <a:pt x="5" y="95"/>
                    <a:pt x="0" y="154"/>
                    <a:pt x="51" y="171"/>
                  </a:cubicBezTo>
                  <a:cubicBezTo>
                    <a:pt x="64" y="184"/>
                    <a:pt x="64" y="195"/>
                    <a:pt x="81" y="204"/>
                  </a:cubicBezTo>
                  <a:cubicBezTo>
                    <a:pt x="101" y="234"/>
                    <a:pt x="112" y="229"/>
                    <a:pt x="144" y="240"/>
                  </a:cubicBezTo>
                  <a:cubicBezTo>
                    <a:pt x="156" y="258"/>
                    <a:pt x="150" y="270"/>
                    <a:pt x="135" y="285"/>
                  </a:cubicBezTo>
                  <a:cubicBezTo>
                    <a:pt x="130" y="301"/>
                    <a:pt x="124" y="332"/>
                    <a:pt x="141" y="342"/>
                  </a:cubicBezTo>
                  <a:cubicBezTo>
                    <a:pt x="152" y="349"/>
                    <a:pt x="165" y="354"/>
                    <a:pt x="177" y="360"/>
                  </a:cubicBezTo>
                  <a:cubicBezTo>
                    <a:pt x="185" y="364"/>
                    <a:pt x="201" y="372"/>
                    <a:pt x="201" y="372"/>
                  </a:cubicBezTo>
                  <a:cubicBezTo>
                    <a:pt x="210" y="385"/>
                    <a:pt x="220" y="393"/>
                    <a:pt x="225" y="408"/>
                  </a:cubicBezTo>
                  <a:cubicBezTo>
                    <a:pt x="222" y="425"/>
                    <a:pt x="221" y="437"/>
                    <a:pt x="207" y="447"/>
                  </a:cubicBezTo>
                  <a:cubicBezTo>
                    <a:pt x="203" y="458"/>
                    <a:pt x="204" y="453"/>
                    <a:pt x="204" y="462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Freeform 433"/>
            <p:cNvSpPr>
              <a:spLocks/>
            </p:cNvSpPr>
            <p:nvPr/>
          </p:nvSpPr>
          <p:spPr bwMode="auto">
            <a:xfrm>
              <a:off x="2995" y="2245"/>
              <a:ext cx="41" cy="2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71"/>
                </a:cxn>
                <a:cxn ang="0">
                  <a:pos x="20" y="98"/>
                </a:cxn>
                <a:cxn ang="0">
                  <a:pos x="23" y="206"/>
                </a:cxn>
                <a:cxn ang="0">
                  <a:pos x="41" y="254"/>
                </a:cxn>
              </a:cxnLst>
              <a:rect l="0" t="0" r="r" b="b"/>
              <a:pathLst>
                <a:path w="41" h="254">
                  <a:moveTo>
                    <a:pt x="0" y="0"/>
                  </a:moveTo>
                  <a:cubicBezTo>
                    <a:pt x="3" y="21"/>
                    <a:pt x="5" y="51"/>
                    <a:pt x="11" y="71"/>
                  </a:cubicBezTo>
                  <a:cubicBezTo>
                    <a:pt x="14" y="80"/>
                    <a:pt x="20" y="98"/>
                    <a:pt x="20" y="98"/>
                  </a:cubicBezTo>
                  <a:cubicBezTo>
                    <a:pt x="23" y="146"/>
                    <a:pt x="26" y="157"/>
                    <a:pt x="23" y="206"/>
                  </a:cubicBezTo>
                  <a:cubicBezTo>
                    <a:pt x="26" y="224"/>
                    <a:pt x="28" y="241"/>
                    <a:pt x="41" y="254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Freeform 434"/>
            <p:cNvSpPr>
              <a:spLocks/>
            </p:cNvSpPr>
            <p:nvPr/>
          </p:nvSpPr>
          <p:spPr bwMode="auto">
            <a:xfrm>
              <a:off x="3198" y="2289"/>
              <a:ext cx="228" cy="147"/>
            </a:xfrm>
            <a:custGeom>
              <a:avLst/>
              <a:gdLst/>
              <a:ahLst/>
              <a:cxnLst>
                <a:cxn ang="0">
                  <a:pos x="228" y="0"/>
                </a:cxn>
                <a:cxn ang="0">
                  <a:pos x="195" y="9"/>
                </a:cxn>
                <a:cxn ang="0">
                  <a:pos x="127" y="70"/>
                </a:cxn>
                <a:cxn ang="0">
                  <a:pos x="63" y="78"/>
                </a:cxn>
                <a:cxn ang="0">
                  <a:pos x="54" y="81"/>
                </a:cxn>
                <a:cxn ang="0">
                  <a:pos x="0" y="147"/>
                </a:cxn>
              </a:cxnLst>
              <a:rect l="0" t="0" r="r" b="b"/>
              <a:pathLst>
                <a:path w="228" h="147">
                  <a:moveTo>
                    <a:pt x="228" y="0"/>
                  </a:moveTo>
                  <a:cubicBezTo>
                    <a:pt x="217" y="4"/>
                    <a:pt x="195" y="9"/>
                    <a:pt x="195" y="9"/>
                  </a:cubicBezTo>
                  <a:lnTo>
                    <a:pt x="127" y="70"/>
                  </a:lnTo>
                  <a:cubicBezTo>
                    <a:pt x="127" y="70"/>
                    <a:pt x="63" y="78"/>
                    <a:pt x="63" y="78"/>
                  </a:cubicBezTo>
                  <a:cubicBezTo>
                    <a:pt x="60" y="79"/>
                    <a:pt x="54" y="81"/>
                    <a:pt x="54" y="81"/>
                  </a:cubicBezTo>
                  <a:cubicBezTo>
                    <a:pt x="33" y="102"/>
                    <a:pt x="13" y="121"/>
                    <a:pt x="0" y="147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Freeform 435"/>
            <p:cNvSpPr>
              <a:spLocks/>
            </p:cNvSpPr>
            <p:nvPr/>
          </p:nvSpPr>
          <p:spPr bwMode="auto">
            <a:xfrm>
              <a:off x="3018" y="2391"/>
              <a:ext cx="459" cy="2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" y="12"/>
                </a:cxn>
                <a:cxn ang="0">
                  <a:pos x="51" y="15"/>
                </a:cxn>
                <a:cxn ang="0">
                  <a:pos x="96" y="36"/>
                </a:cxn>
                <a:cxn ang="0">
                  <a:pos x="147" y="51"/>
                </a:cxn>
                <a:cxn ang="0">
                  <a:pos x="273" y="48"/>
                </a:cxn>
                <a:cxn ang="0">
                  <a:pos x="312" y="102"/>
                </a:cxn>
                <a:cxn ang="0">
                  <a:pos x="357" y="144"/>
                </a:cxn>
                <a:cxn ang="0">
                  <a:pos x="384" y="165"/>
                </a:cxn>
                <a:cxn ang="0">
                  <a:pos x="393" y="171"/>
                </a:cxn>
                <a:cxn ang="0">
                  <a:pos x="438" y="207"/>
                </a:cxn>
                <a:cxn ang="0">
                  <a:pos x="459" y="278"/>
                </a:cxn>
              </a:cxnLst>
              <a:rect l="0" t="0" r="r" b="b"/>
              <a:pathLst>
                <a:path w="459" h="278">
                  <a:moveTo>
                    <a:pt x="0" y="0"/>
                  </a:moveTo>
                  <a:cubicBezTo>
                    <a:pt x="30" y="8"/>
                    <a:pt x="16" y="3"/>
                    <a:pt x="42" y="12"/>
                  </a:cubicBezTo>
                  <a:cubicBezTo>
                    <a:pt x="45" y="13"/>
                    <a:pt x="51" y="15"/>
                    <a:pt x="51" y="15"/>
                  </a:cubicBezTo>
                  <a:cubicBezTo>
                    <a:pt x="66" y="30"/>
                    <a:pt x="75" y="33"/>
                    <a:pt x="96" y="36"/>
                  </a:cubicBezTo>
                  <a:cubicBezTo>
                    <a:pt x="107" y="53"/>
                    <a:pt x="129" y="48"/>
                    <a:pt x="147" y="51"/>
                  </a:cubicBezTo>
                  <a:cubicBezTo>
                    <a:pt x="186" y="49"/>
                    <a:pt x="233" y="42"/>
                    <a:pt x="273" y="48"/>
                  </a:cubicBezTo>
                  <a:cubicBezTo>
                    <a:pt x="293" y="78"/>
                    <a:pt x="270" y="92"/>
                    <a:pt x="312" y="102"/>
                  </a:cubicBezTo>
                  <a:cubicBezTo>
                    <a:pt x="330" y="114"/>
                    <a:pt x="332" y="136"/>
                    <a:pt x="357" y="144"/>
                  </a:cubicBezTo>
                  <a:cubicBezTo>
                    <a:pt x="371" y="158"/>
                    <a:pt x="362" y="151"/>
                    <a:pt x="384" y="165"/>
                  </a:cubicBezTo>
                  <a:cubicBezTo>
                    <a:pt x="387" y="167"/>
                    <a:pt x="393" y="171"/>
                    <a:pt x="393" y="171"/>
                  </a:cubicBezTo>
                  <a:cubicBezTo>
                    <a:pt x="407" y="192"/>
                    <a:pt x="418" y="192"/>
                    <a:pt x="438" y="207"/>
                  </a:cubicBezTo>
                  <a:cubicBezTo>
                    <a:pt x="449" y="239"/>
                    <a:pt x="455" y="263"/>
                    <a:pt x="459" y="278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Freeform 436"/>
            <p:cNvSpPr>
              <a:spLocks/>
            </p:cNvSpPr>
            <p:nvPr/>
          </p:nvSpPr>
          <p:spPr bwMode="auto">
            <a:xfrm>
              <a:off x="3111" y="1908"/>
              <a:ext cx="61" cy="5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" y="9"/>
                </a:cxn>
                <a:cxn ang="0">
                  <a:pos x="57" y="33"/>
                </a:cxn>
                <a:cxn ang="0">
                  <a:pos x="60" y="51"/>
                </a:cxn>
              </a:cxnLst>
              <a:rect l="0" t="0" r="r" b="b"/>
              <a:pathLst>
                <a:path w="61" h="51">
                  <a:moveTo>
                    <a:pt x="0" y="0"/>
                  </a:moveTo>
                  <a:cubicBezTo>
                    <a:pt x="11" y="2"/>
                    <a:pt x="33" y="9"/>
                    <a:pt x="33" y="9"/>
                  </a:cubicBezTo>
                  <a:cubicBezTo>
                    <a:pt x="42" y="18"/>
                    <a:pt x="47" y="26"/>
                    <a:pt x="57" y="33"/>
                  </a:cubicBezTo>
                  <a:cubicBezTo>
                    <a:pt x="61" y="45"/>
                    <a:pt x="60" y="39"/>
                    <a:pt x="60" y="51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" name="Freeform 437"/>
            <p:cNvSpPr>
              <a:spLocks/>
            </p:cNvSpPr>
            <p:nvPr/>
          </p:nvSpPr>
          <p:spPr bwMode="auto">
            <a:xfrm>
              <a:off x="3027" y="2022"/>
              <a:ext cx="363" cy="207"/>
            </a:xfrm>
            <a:custGeom>
              <a:avLst/>
              <a:gdLst/>
              <a:ahLst/>
              <a:cxnLst>
                <a:cxn ang="0">
                  <a:pos x="0" y="207"/>
                </a:cxn>
                <a:cxn ang="0">
                  <a:pos x="105" y="147"/>
                </a:cxn>
                <a:cxn ang="0">
                  <a:pos x="129" y="126"/>
                </a:cxn>
                <a:cxn ang="0">
                  <a:pos x="249" y="141"/>
                </a:cxn>
                <a:cxn ang="0">
                  <a:pos x="297" y="111"/>
                </a:cxn>
                <a:cxn ang="0">
                  <a:pos x="318" y="93"/>
                </a:cxn>
                <a:cxn ang="0">
                  <a:pos x="324" y="75"/>
                </a:cxn>
                <a:cxn ang="0">
                  <a:pos x="348" y="9"/>
                </a:cxn>
                <a:cxn ang="0">
                  <a:pos x="363" y="0"/>
                </a:cxn>
              </a:cxnLst>
              <a:rect l="0" t="0" r="r" b="b"/>
              <a:pathLst>
                <a:path w="363" h="207">
                  <a:moveTo>
                    <a:pt x="0" y="207"/>
                  </a:moveTo>
                  <a:cubicBezTo>
                    <a:pt x="39" y="199"/>
                    <a:pt x="77" y="175"/>
                    <a:pt x="105" y="147"/>
                  </a:cubicBezTo>
                  <a:cubicBezTo>
                    <a:pt x="109" y="134"/>
                    <a:pt x="117" y="132"/>
                    <a:pt x="129" y="126"/>
                  </a:cubicBezTo>
                  <a:cubicBezTo>
                    <a:pt x="171" y="128"/>
                    <a:pt x="209" y="131"/>
                    <a:pt x="249" y="141"/>
                  </a:cubicBezTo>
                  <a:cubicBezTo>
                    <a:pt x="289" y="134"/>
                    <a:pt x="266" y="121"/>
                    <a:pt x="297" y="111"/>
                  </a:cubicBezTo>
                  <a:cubicBezTo>
                    <a:pt x="301" y="108"/>
                    <a:pt x="315" y="98"/>
                    <a:pt x="318" y="93"/>
                  </a:cubicBezTo>
                  <a:cubicBezTo>
                    <a:pt x="321" y="87"/>
                    <a:pt x="324" y="75"/>
                    <a:pt x="324" y="75"/>
                  </a:cubicBezTo>
                  <a:cubicBezTo>
                    <a:pt x="327" y="45"/>
                    <a:pt x="331" y="34"/>
                    <a:pt x="348" y="9"/>
                  </a:cubicBezTo>
                  <a:cubicBezTo>
                    <a:pt x="351" y="4"/>
                    <a:pt x="359" y="4"/>
                    <a:pt x="363" y="0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" name="Freeform 438"/>
            <p:cNvSpPr>
              <a:spLocks/>
            </p:cNvSpPr>
            <p:nvPr/>
          </p:nvSpPr>
          <p:spPr bwMode="auto">
            <a:xfrm>
              <a:off x="3395" y="2433"/>
              <a:ext cx="130" cy="272"/>
            </a:xfrm>
            <a:custGeom>
              <a:avLst/>
              <a:gdLst/>
              <a:ahLst/>
              <a:cxnLst>
                <a:cxn ang="0">
                  <a:pos x="106" y="0"/>
                </a:cxn>
                <a:cxn ang="0">
                  <a:pos x="121" y="27"/>
                </a:cxn>
                <a:cxn ang="0">
                  <a:pos x="106" y="114"/>
                </a:cxn>
                <a:cxn ang="0">
                  <a:pos x="76" y="189"/>
                </a:cxn>
                <a:cxn ang="0">
                  <a:pos x="64" y="243"/>
                </a:cxn>
                <a:cxn ang="0">
                  <a:pos x="0" y="272"/>
                </a:cxn>
              </a:cxnLst>
              <a:rect l="0" t="0" r="r" b="b"/>
              <a:pathLst>
                <a:path w="130" h="272">
                  <a:moveTo>
                    <a:pt x="106" y="0"/>
                  </a:moveTo>
                  <a:cubicBezTo>
                    <a:pt x="112" y="9"/>
                    <a:pt x="115" y="18"/>
                    <a:pt x="121" y="27"/>
                  </a:cubicBezTo>
                  <a:cubicBezTo>
                    <a:pt x="129" y="58"/>
                    <a:pt x="130" y="90"/>
                    <a:pt x="106" y="114"/>
                  </a:cubicBezTo>
                  <a:cubicBezTo>
                    <a:pt x="99" y="136"/>
                    <a:pt x="89" y="170"/>
                    <a:pt x="76" y="189"/>
                  </a:cubicBezTo>
                  <a:cubicBezTo>
                    <a:pt x="68" y="223"/>
                    <a:pt x="72" y="205"/>
                    <a:pt x="64" y="243"/>
                  </a:cubicBezTo>
                  <a:cubicBezTo>
                    <a:pt x="59" y="269"/>
                    <a:pt x="13" y="266"/>
                    <a:pt x="0" y="272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" name="Freeform 439"/>
            <p:cNvSpPr>
              <a:spLocks/>
            </p:cNvSpPr>
            <p:nvPr/>
          </p:nvSpPr>
          <p:spPr bwMode="auto">
            <a:xfrm>
              <a:off x="2976" y="2436"/>
              <a:ext cx="528" cy="942"/>
            </a:xfrm>
            <a:custGeom>
              <a:avLst/>
              <a:gdLst/>
              <a:ahLst/>
              <a:cxnLst>
                <a:cxn ang="0">
                  <a:pos x="528" y="0"/>
                </a:cxn>
                <a:cxn ang="0">
                  <a:pos x="474" y="102"/>
                </a:cxn>
                <a:cxn ang="0">
                  <a:pos x="459" y="132"/>
                </a:cxn>
                <a:cxn ang="0">
                  <a:pos x="456" y="192"/>
                </a:cxn>
                <a:cxn ang="0">
                  <a:pos x="423" y="252"/>
                </a:cxn>
                <a:cxn ang="0">
                  <a:pos x="411" y="285"/>
                </a:cxn>
                <a:cxn ang="0">
                  <a:pos x="393" y="321"/>
                </a:cxn>
                <a:cxn ang="0">
                  <a:pos x="330" y="393"/>
                </a:cxn>
                <a:cxn ang="0">
                  <a:pos x="234" y="459"/>
                </a:cxn>
                <a:cxn ang="0">
                  <a:pos x="216" y="474"/>
                </a:cxn>
                <a:cxn ang="0">
                  <a:pos x="192" y="564"/>
                </a:cxn>
                <a:cxn ang="0">
                  <a:pos x="189" y="609"/>
                </a:cxn>
                <a:cxn ang="0">
                  <a:pos x="132" y="687"/>
                </a:cxn>
                <a:cxn ang="0">
                  <a:pos x="111" y="714"/>
                </a:cxn>
                <a:cxn ang="0">
                  <a:pos x="90" y="771"/>
                </a:cxn>
                <a:cxn ang="0">
                  <a:pos x="39" y="906"/>
                </a:cxn>
                <a:cxn ang="0">
                  <a:pos x="6" y="930"/>
                </a:cxn>
                <a:cxn ang="0">
                  <a:pos x="0" y="942"/>
                </a:cxn>
              </a:cxnLst>
              <a:rect l="0" t="0" r="r" b="b"/>
              <a:pathLst>
                <a:path w="528" h="942">
                  <a:moveTo>
                    <a:pt x="528" y="0"/>
                  </a:moveTo>
                  <a:cubicBezTo>
                    <a:pt x="492" y="12"/>
                    <a:pt x="518" y="80"/>
                    <a:pt x="474" y="102"/>
                  </a:cubicBezTo>
                  <a:cubicBezTo>
                    <a:pt x="460" y="123"/>
                    <a:pt x="464" y="113"/>
                    <a:pt x="459" y="132"/>
                  </a:cubicBezTo>
                  <a:cubicBezTo>
                    <a:pt x="458" y="152"/>
                    <a:pt x="460" y="172"/>
                    <a:pt x="456" y="192"/>
                  </a:cubicBezTo>
                  <a:cubicBezTo>
                    <a:pt x="452" y="214"/>
                    <a:pt x="427" y="228"/>
                    <a:pt x="423" y="252"/>
                  </a:cubicBezTo>
                  <a:cubicBezTo>
                    <a:pt x="418" y="282"/>
                    <a:pt x="426" y="270"/>
                    <a:pt x="411" y="285"/>
                  </a:cubicBezTo>
                  <a:cubicBezTo>
                    <a:pt x="407" y="298"/>
                    <a:pt x="398" y="309"/>
                    <a:pt x="393" y="321"/>
                  </a:cubicBezTo>
                  <a:cubicBezTo>
                    <a:pt x="378" y="354"/>
                    <a:pt x="369" y="380"/>
                    <a:pt x="330" y="393"/>
                  </a:cubicBezTo>
                  <a:cubicBezTo>
                    <a:pt x="302" y="414"/>
                    <a:pt x="268" y="450"/>
                    <a:pt x="234" y="459"/>
                  </a:cubicBezTo>
                  <a:cubicBezTo>
                    <a:pt x="228" y="465"/>
                    <a:pt x="219" y="467"/>
                    <a:pt x="216" y="474"/>
                  </a:cubicBezTo>
                  <a:cubicBezTo>
                    <a:pt x="202" y="501"/>
                    <a:pt x="206" y="536"/>
                    <a:pt x="192" y="564"/>
                  </a:cubicBezTo>
                  <a:cubicBezTo>
                    <a:pt x="191" y="579"/>
                    <a:pt x="191" y="594"/>
                    <a:pt x="189" y="609"/>
                  </a:cubicBezTo>
                  <a:cubicBezTo>
                    <a:pt x="184" y="645"/>
                    <a:pt x="152" y="661"/>
                    <a:pt x="132" y="687"/>
                  </a:cubicBezTo>
                  <a:cubicBezTo>
                    <a:pt x="107" y="719"/>
                    <a:pt x="131" y="694"/>
                    <a:pt x="111" y="714"/>
                  </a:cubicBezTo>
                  <a:cubicBezTo>
                    <a:pt x="105" y="733"/>
                    <a:pt x="96" y="752"/>
                    <a:pt x="90" y="771"/>
                  </a:cubicBezTo>
                  <a:cubicBezTo>
                    <a:pt x="88" y="817"/>
                    <a:pt x="83" y="877"/>
                    <a:pt x="39" y="906"/>
                  </a:cubicBezTo>
                  <a:cubicBezTo>
                    <a:pt x="32" y="916"/>
                    <a:pt x="18" y="926"/>
                    <a:pt x="6" y="930"/>
                  </a:cubicBezTo>
                  <a:cubicBezTo>
                    <a:pt x="3" y="940"/>
                    <a:pt x="5" y="937"/>
                    <a:pt x="0" y="942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" name="Freeform 440"/>
            <p:cNvSpPr>
              <a:spLocks/>
            </p:cNvSpPr>
            <p:nvPr/>
          </p:nvSpPr>
          <p:spPr bwMode="auto">
            <a:xfrm>
              <a:off x="3461" y="2669"/>
              <a:ext cx="316" cy="33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" y="28"/>
                </a:cxn>
                <a:cxn ang="0">
                  <a:pos x="127" y="49"/>
                </a:cxn>
                <a:cxn ang="0">
                  <a:pos x="190" y="103"/>
                </a:cxn>
                <a:cxn ang="0">
                  <a:pos x="205" y="130"/>
                </a:cxn>
                <a:cxn ang="0">
                  <a:pos x="217" y="148"/>
                </a:cxn>
                <a:cxn ang="0">
                  <a:pos x="241" y="214"/>
                </a:cxn>
                <a:cxn ang="0">
                  <a:pos x="277" y="259"/>
                </a:cxn>
                <a:cxn ang="0">
                  <a:pos x="316" y="330"/>
                </a:cxn>
              </a:cxnLst>
              <a:rect l="0" t="0" r="r" b="b"/>
              <a:pathLst>
                <a:path w="316" h="330">
                  <a:moveTo>
                    <a:pt x="0" y="0"/>
                  </a:moveTo>
                  <a:cubicBezTo>
                    <a:pt x="51" y="3"/>
                    <a:pt x="52" y="6"/>
                    <a:pt x="85" y="28"/>
                  </a:cubicBezTo>
                  <a:cubicBezTo>
                    <a:pt x="97" y="36"/>
                    <a:pt x="116" y="38"/>
                    <a:pt x="127" y="49"/>
                  </a:cubicBezTo>
                  <a:cubicBezTo>
                    <a:pt x="148" y="70"/>
                    <a:pt x="163" y="90"/>
                    <a:pt x="190" y="103"/>
                  </a:cubicBezTo>
                  <a:cubicBezTo>
                    <a:pt x="193" y="113"/>
                    <a:pt x="200" y="121"/>
                    <a:pt x="205" y="130"/>
                  </a:cubicBezTo>
                  <a:cubicBezTo>
                    <a:pt x="209" y="136"/>
                    <a:pt x="217" y="148"/>
                    <a:pt x="217" y="148"/>
                  </a:cubicBezTo>
                  <a:cubicBezTo>
                    <a:pt x="219" y="158"/>
                    <a:pt x="235" y="208"/>
                    <a:pt x="241" y="214"/>
                  </a:cubicBezTo>
                  <a:cubicBezTo>
                    <a:pt x="255" y="228"/>
                    <a:pt x="266" y="243"/>
                    <a:pt x="277" y="259"/>
                  </a:cubicBezTo>
                  <a:cubicBezTo>
                    <a:pt x="288" y="276"/>
                    <a:pt x="304" y="318"/>
                    <a:pt x="316" y="330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Freeform 441"/>
            <p:cNvSpPr>
              <a:spLocks/>
            </p:cNvSpPr>
            <p:nvPr/>
          </p:nvSpPr>
          <p:spPr bwMode="auto">
            <a:xfrm>
              <a:off x="3660" y="2772"/>
              <a:ext cx="162" cy="39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27" y="6"/>
                </a:cxn>
                <a:cxn ang="0">
                  <a:pos x="75" y="0"/>
                </a:cxn>
                <a:cxn ang="0">
                  <a:pos x="108" y="3"/>
                </a:cxn>
                <a:cxn ang="0">
                  <a:pos x="126" y="27"/>
                </a:cxn>
                <a:cxn ang="0">
                  <a:pos x="162" y="39"/>
                </a:cxn>
              </a:cxnLst>
              <a:rect l="0" t="0" r="r" b="b"/>
              <a:pathLst>
                <a:path w="162" h="39">
                  <a:moveTo>
                    <a:pt x="0" y="18"/>
                  </a:moveTo>
                  <a:cubicBezTo>
                    <a:pt x="9" y="15"/>
                    <a:pt x="17" y="8"/>
                    <a:pt x="27" y="6"/>
                  </a:cubicBezTo>
                  <a:cubicBezTo>
                    <a:pt x="43" y="2"/>
                    <a:pt x="59" y="3"/>
                    <a:pt x="75" y="0"/>
                  </a:cubicBezTo>
                  <a:cubicBezTo>
                    <a:pt x="86" y="1"/>
                    <a:pt x="97" y="1"/>
                    <a:pt x="108" y="3"/>
                  </a:cubicBezTo>
                  <a:cubicBezTo>
                    <a:pt x="121" y="6"/>
                    <a:pt x="120" y="19"/>
                    <a:pt x="126" y="27"/>
                  </a:cubicBezTo>
                  <a:cubicBezTo>
                    <a:pt x="136" y="39"/>
                    <a:pt x="148" y="39"/>
                    <a:pt x="162" y="39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" name="Freeform 442"/>
            <p:cNvSpPr>
              <a:spLocks/>
            </p:cNvSpPr>
            <p:nvPr/>
          </p:nvSpPr>
          <p:spPr bwMode="auto">
            <a:xfrm>
              <a:off x="3063" y="2483"/>
              <a:ext cx="414" cy="574"/>
            </a:xfrm>
            <a:custGeom>
              <a:avLst/>
              <a:gdLst/>
              <a:ahLst/>
              <a:cxnLst>
                <a:cxn ang="0">
                  <a:pos x="414" y="7"/>
                </a:cxn>
                <a:cxn ang="0">
                  <a:pos x="372" y="4"/>
                </a:cxn>
                <a:cxn ang="0">
                  <a:pos x="330" y="136"/>
                </a:cxn>
                <a:cxn ang="0">
                  <a:pos x="312" y="169"/>
                </a:cxn>
                <a:cxn ang="0">
                  <a:pos x="300" y="187"/>
                </a:cxn>
                <a:cxn ang="0">
                  <a:pos x="294" y="196"/>
                </a:cxn>
                <a:cxn ang="0">
                  <a:pos x="273" y="250"/>
                </a:cxn>
                <a:cxn ang="0">
                  <a:pos x="234" y="283"/>
                </a:cxn>
                <a:cxn ang="0">
                  <a:pos x="213" y="307"/>
                </a:cxn>
                <a:cxn ang="0">
                  <a:pos x="192" y="331"/>
                </a:cxn>
                <a:cxn ang="0">
                  <a:pos x="186" y="340"/>
                </a:cxn>
                <a:cxn ang="0">
                  <a:pos x="177" y="346"/>
                </a:cxn>
                <a:cxn ang="0">
                  <a:pos x="147" y="391"/>
                </a:cxn>
                <a:cxn ang="0">
                  <a:pos x="84" y="415"/>
                </a:cxn>
                <a:cxn ang="0">
                  <a:pos x="54" y="481"/>
                </a:cxn>
                <a:cxn ang="0">
                  <a:pos x="30" y="511"/>
                </a:cxn>
                <a:cxn ang="0">
                  <a:pos x="0" y="574"/>
                </a:cxn>
              </a:cxnLst>
              <a:rect l="0" t="0" r="r" b="b"/>
              <a:pathLst>
                <a:path w="414" h="574">
                  <a:moveTo>
                    <a:pt x="414" y="7"/>
                  </a:moveTo>
                  <a:cubicBezTo>
                    <a:pt x="399" y="3"/>
                    <a:pt x="387" y="0"/>
                    <a:pt x="372" y="4"/>
                  </a:cubicBezTo>
                  <a:cubicBezTo>
                    <a:pt x="361" y="49"/>
                    <a:pt x="341" y="91"/>
                    <a:pt x="330" y="136"/>
                  </a:cubicBezTo>
                  <a:cubicBezTo>
                    <a:pt x="327" y="149"/>
                    <a:pt x="320" y="158"/>
                    <a:pt x="312" y="169"/>
                  </a:cubicBezTo>
                  <a:cubicBezTo>
                    <a:pt x="308" y="175"/>
                    <a:pt x="304" y="181"/>
                    <a:pt x="300" y="187"/>
                  </a:cubicBezTo>
                  <a:cubicBezTo>
                    <a:pt x="298" y="190"/>
                    <a:pt x="294" y="196"/>
                    <a:pt x="294" y="196"/>
                  </a:cubicBezTo>
                  <a:cubicBezTo>
                    <a:pt x="289" y="216"/>
                    <a:pt x="288" y="235"/>
                    <a:pt x="273" y="250"/>
                  </a:cubicBezTo>
                  <a:cubicBezTo>
                    <a:pt x="269" y="262"/>
                    <a:pt x="247" y="279"/>
                    <a:pt x="234" y="283"/>
                  </a:cubicBezTo>
                  <a:cubicBezTo>
                    <a:pt x="220" y="304"/>
                    <a:pt x="228" y="297"/>
                    <a:pt x="213" y="307"/>
                  </a:cubicBezTo>
                  <a:cubicBezTo>
                    <a:pt x="208" y="321"/>
                    <a:pt x="205" y="324"/>
                    <a:pt x="192" y="331"/>
                  </a:cubicBezTo>
                  <a:cubicBezTo>
                    <a:pt x="190" y="334"/>
                    <a:pt x="189" y="337"/>
                    <a:pt x="186" y="340"/>
                  </a:cubicBezTo>
                  <a:cubicBezTo>
                    <a:pt x="183" y="343"/>
                    <a:pt x="179" y="343"/>
                    <a:pt x="177" y="346"/>
                  </a:cubicBezTo>
                  <a:cubicBezTo>
                    <a:pt x="166" y="358"/>
                    <a:pt x="162" y="383"/>
                    <a:pt x="147" y="391"/>
                  </a:cubicBezTo>
                  <a:cubicBezTo>
                    <a:pt x="130" y="400"/>
                    <a:pt x="103" y="409"/>
                    <a:pt x="84" y="415"/>
                  </a:cubicBezTo>
                  <a:cubicBezTo>
                    <a:pt x="69" y="438"/>
                    <a:pt x="63" y="456"/>
                    <a:pt x="54" y="481"/>
                  </a:cubicBezTo>
                  <a:cubicBezTo>
                    <a:pt x="50" y="493"/>
                    <a:pt x="30" y="511"/>
                    <a:pt x="30" y="511"/>
                  </a:cubicBezTo>
                  <a:cubicBezTo>
                    <a:pt x="23" y="532"/>
                    <a:pt x="19" y="561"/>
                    <a:pt x="0" y="574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" name="Freeform 443"/>
            <p:cNvSpPr>
              <a:spLocks/>
            </p:cNvSpPr>
            <p:nvPr/>
          </p:nvSpPr>
          <p:spPr bwMode="auto">
            <a:xfrm>
              <a:off x="3746" y="2990"/>
              <a:ext cx="132" cy="19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5" y="70"/>
                </a:cxn>
                <a:cxn ang="0">
                  <a:pos x="7" y="76"/>
                </a:cxn>
                <a:cxn ang="0">
                  <a:pos x="4" y="85"/>
                </a:cxn>
                <a:cxn ang="0">
                  <a:pos x="7" y="172"/>
                </a:cxn>
                <a:cxn ang="0">
                  <a:pos x="52" y="145"/>
                </a:cxn>
                <a:cxn ang="0">
                  <a:pos x="109" y="115"/>
                </a:cxn>
                <a:cxn ang="0">
                  <a:pos x="112" y="172"/>
                </a:cxn>
                <a:cxn ang="0">
                  <a:pos x="121" y="199"/>
                </a:cxn>
              </a:cxnLst>
              <a:rect l="0" t="0" r="r" b="b"/>
              <a:pathLst>
                <a:path w="132" h="199">
                  <a:moveTo>
                    <a:pt x="28" y="0"/>
                  </a:moveTo>
                  <a:cubicBezTo>
                    <a:pt x="27" y="19"/>
                    <a:pt x="31" y="52"/>
                    <a:pt x="25" y="70"/>
                  </a:cubicBezTo>
                  <a:cubicBezTo>
                    <a:pt x="23" y="76"/>
                    <a:pt x="7" y="76"/>
                    <a:pt x="7" y="76"/>
                  </a:cubicBezTo>
                  <a:cubicBezTo>
                    <a:pt x="6" y="79"/>
                    <a:pt x="4" y="82"/>
                    <a:pt x="4" y="85"/>
                  </a:cubicBezTo>
                  <a:cubicBezTo>
                    <a:pt x="4" y="114"/>
                    <a:pt x="0" y="144"/>
                    <a:pt x="7" y="172"/>
                  </a:cubicBezTo>
                  <a:cubicBezTo>
                    <a:pt x="10" y="182"/>
                    <a:pt x="49" y="148"/>
                    <a:pt x="52" y="145"/>
                  </a:cubicBezTo>
                  <a:cubicBezTo>
                    <a:pt x="61" y="118"/>
                    <a:pt x="86" y="123"/>
                    <a:pt x="109" y="115"/>
                  </a:cubicBezTo>
                  <a:cubicBezTo>
                    <a:pt x="132" y="123"/>
                    <a:pt x="116" y="154"/>
                    <a:pt x="112" y="172"/>
                  </a:cubicBezTo>
                  <a:cubicBezTo>
                    <a:pt x="115" y="196"/>
                    <a:pt x="110" y="188"/>
                    <a:pt x="121" y="199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" name="Freeform 444"/>
            <p:cNvSpPr>
              <a:spLocks/>
            </p:cNvSpPr>
            <p:nvPr/>
          </p:nvSpPr>
          <p:spPr bwMode="auto">
            <a:xfrm>
              <a:off x="3366" y="2643"/>
              <a:ext cx="102" cy="30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72" y="24"/>
                </a:cxn>
                <a:cxn ang="0">
                  <a:pos x="102" y="0"/>
                </a:cxn>
              </a:cxnLst>
              <a:rect l="0" t="0" r="r" b="b"/>
              <a:pathLst>
                <a:path w="102" h="30">
                  <a:moveTo>
                    <a:pt x="0" y="30"/>
                  </a:moveTo>
                  <a:cubicBezTo>
                    <a:pt x="18" y="18"/>
                    <a:pt x="49" y="27"/>
                    <a:pt x="72" y="24"/>
                  </a:cubicBezTo>
                  <a:cubicBezTo>
                    <a:pt x="87" y="19"/>
                    <a:pt x="89" y="6"/>
                    <a:pt x="102" y="0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" name="Freeform 445"/>
            <p:cNvSpPr>
              <a:spLocks/>
            </p:cNvSpPr>
            <p:nvPr/>
          </p:nvSpPr>
          <p:spPr bwMode="auto">
            <a:xfrm>
              <a:off x="3302" y="2760"/>
              <a:ext cx="19" cy="60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9" y="60"/>
                </a:cxn>
              </a:cxnLst>
              <a:rect l="0" t="0" r="r" b="b"/>
              <a:pathLst>
                <a:path w="19" h="60">
                  <a:moveTo>
                    <a:pt x="7" y="0"/>
                  </a:moveTo>
                  <a:cubicBezTo>
                    <a:pt x="0" y="28"/>
                    <a:pt x="0" y="41"/>
                    <a:pt x="19" y="60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" name="Freeform 446"/>
            <p:cNvSpPr>
              <a:spLocks/>
            </p:cNvSpPr>
            <p:nvPr/>
          </p:nvSpPr>
          <p:spPr bwMode="auto">
            <a:xfrm>
              <a:off x="3051" y="3045"/>
              <a:ext cx="108" cy="29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0" y="57"/>
                </a:cxn>
                <a:cxn ang="0">
                  <a:pos x="87" y="99"/>
                </a:cxn>
                <a:cxn ang="0">
                  <a:pos x="108" y="192"/>
                </a:cxn>
                <a:cxn ang="0">
                  <a:pos x="90" y="255"/>
                </a:cxn>
                <a:cxn ang="0">
                  <a:pos x="93" y="291"/>
                </a:cxn>
              </a:cxnLst>
              <a:rect l="0" t="0" r="r" b="b"/>
              <a:pathLst>
                <a:path w="108" h="291">
                  <a:moveTo>
                    <a:pt x="0" y="0"/>
                  </a:moveTo>
                  <a:cubicBezTo>
                    <a:pt x="20" y="7"/>
                    <a:pt x="47" y="40"/>
                    <a:pt x="60" y="57"/>
                  </a:cubicBezTo>
                  <a:cubicBezTo>
                    <a:pt x="65" y="73"/>
                    <a:pt x="79" y="84"/>
                    <a:pt x="87" y="99"/>
                  </a:cubicBezTo>
                  <a:cubicBezTo>
                    <a:pt x="93" y="131"/>
                    <a:pt x="98" y="161"/>
                    <a:pt x="108" y="192"/>
                  </a:cubicBezTo>
                  <a:cubicBezTo>
                    <a:pt x="106" y="220"/>
                    <a:pt x="104" y="233"/>
                    <a:pt x="90" y="255"/>
                  </a:cubicBezTo>
                  <a:cubicBezTo>
                    <a:pt x="93" y="285"/>
                    <a:pt x="93" y="273"/>
                    <a:pt x="93" y="291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" name="Freeform 447"/>
            <p:cNvSpPr>
              <a:spLocks/>
            </p:cNvSpPr>
            <p:nvPr/>
          </p:nvSpPr>
          <p:spPr bwMode="auto">
            <a:xfrm>
              <a:off x="2970" y="3047"/>
              <a:ext cx="84" cy="352"/>
            </a:xfrm>
            <a:custGeom>
              <a:avLst/>
              <a:gdLst/>
              <a:ahLst/>
              <a:cxnLst>
                <a:cxn ang="0">
                  <a:pos x="83" y="0"/>
                </a:cxn>
                <a:cxn ang="0">
                  <a:pos x="66" y="10"/>
                </a:cxn>
                <a:cxn ang="0">
                  <a:pos x="63" y="22"/>
                </a:cxn>
                <a:cxn ang="0">
                  <a:pos x="45" y="67"/>
                </a:cxn>
                <a:cxn ang="0">
                  <a:pos x="0" y="91"/>
                </a:cxn>
                <a:cxn ang="0">
                  <a:pos x="36" y="187"/>
                </a:cxn>
                <a:cxn ang="0">
                  <a:pos x="36" y="262"/>
                </a:cxn>
                <a:cxn ang="0">
                  <a:pos x="30" y="280"/>
                </a:cxn>
                <a:cxn ang="0">
                  <a:pos x="57" y="334"/>
                </a:cxn>
                <a:cxn ang="0">
                  <a:pos x="75" y="346"/>
                </a:cxn>
                <a:cxn ang="0">
                  <a:pos x="84" y="352"/>
                </a:cxn>
              </a:cxnLst>
              <a:rect l="0" t="0" r="r" b="b"/>
              <a:pathLst>
                <a:path w="84" h="352">
                  <a:moveTo>
                    <a:pt x="83" y="0"/>
                  </a:moveTo>
                  <a:cubicBezTo>
                    <a:pt x="77" y="1"/>
                    <a:pt x="71" y="6"/>
                    <a:pt x="66" y="10"/>
                  </a:cubicBezTo>
                  <a:cubicBezTo>
                    <a:pt x="63" y="12"/>
                    <a:pt x="64" y="18"/>
                    <a:pt x="63" y="22"/>
                  </a:cubicBezTo>
                  <a:cubicBezTo>
                    <a:pt x="59" y="36"/>
                    <a:pt x="55" y="55"/>
                    <a:pt x="45" y="67"/>
                  </a:cubicBezTo>
                  <a:cubicBezTo>
                    <a:pt x="33" y="81"/>
                    <a:pt x="15" y="81"/>
                    <a:pt x="0" y="91"/>
                  </a:cubicBezTo>
                  <a:cubicBezTo>
                    <a:pt x="5" y="127"/>
                    <a:pt x="25" y="154"/>
                    <a:pt x="36" y="187"/>
                  </a:cubicBezTo>
                  <a:cubicBezTo>
                    <a:pt x="39" y="220"/>
                    <a:pt x="41" y="224"/>
                    <a:pt x="36" y="262"/>
                  </a:cubicBezTo>
                  <a:cubicBezTo>
                    <a:pt x="35" y="268"/>
                    <a:pt x="30" y="280"/>
                    <a:pt x="30" y="280"/>
                  </a:cubicBezTo>
                  <a:cubicBezTo>
                    <a:pt x="34" y="311"/>
                    <a:pt x="33" y="318"/>
                    <a:pt x="57" y="334"/>
                  </a:cubicBezTo>
                  <a:cubicBezTo>
                    <a:pt x="63" y="338"/>
                    <a:pt x="69" y="342"/>
                    <a:pt x="75" y="346"/>
                  </a:cubicBezTo>
                  <a:cubicBezTo>
                    <a:pt x="78" y="348"/>
                    <a:pt x="84" y="352"/>
                    <a:pt x="84" y="352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" name="Freeform 448"/>
            <p:cNvSpPr>
              <a:spLocks/>
            </p:cNvSpPr>
            <p:nvPr/>
          </p:nvSpPr>
          <p:spPr bwMode="auto">
            <a:xfrm>
              <a:off x="2907" y="3264"/>
              <a:ext cx="249" cy="21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186" y="9"/>
                </a:cxn>
                <a:cxn ang="0">
                  <a:pos x="240" y="3"/>
                </a:cxn>
                <a:cxn ang="0">
                  <a:pos x="249" y="0"/>
                </a:cxn>
              </a:cxnLst>
              <a:rect l="0" t="0" r="r" b="b"/>
              <a:pathLst>
                <a:path w="249" h="21">
                  <a:moveTo>
                    <a:pt x="0" y="21"/>
                  </a:moveTo>
                  <a:cubicBezTo>
                    <a:pt x="62" y="15"/>
                    <a:pt x="124" y="17"/>
                    <a:pt x="186" y="9"/>
                  </a:cubicBezTo>
                  <a:cubicBezTo>
                    <a:pt x="211" y="1"/>
                    <a:pt x="182" y="9"/>
                    <a:pt x="240" y="3"/>
                  </a:cubicBezTo>
                  <a:cubicBezTo>
                    <a:pt x="243" y="3"/>
                    <a:pt x="249" y="0"/>
                    <a:pt x="249" y="0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" name="Freeform 449"/>
            <p:cNvSpPr>
              <a:spLocks/>
            </p:cNvSpPr>
            <p:nvPr/>
          </p:nvSpPr>
          <p:spPr bwMode="auto">
            <a:xfrm>
              <a:off x="3099" y="3271"/>
              <a:ext cx="471" cy="9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" y="32"/>
                </a:cxn>
                <a:cxn ang="0">
                  <a:pos x="57" y="50"/>
                </a:cxn>
                <a:cxn ang="0">
                  <a:pos x="63" y="59"/>
                </a:cxn>
                <a:cxn ang="0">
                  <a:pos x="96" y="41"/>
                </a:cxn>
                <a:cxn ang="0">
                  <a:pos x="162" y="26"/>
                </a:cxn>
                <a:cxn ang="0">
                  <a:pos x="300" y="41"/>
                </a:cxn>
                <a:cxn ang="0">
                  <a:pos x="351" y="74"/>
                </a:cxn>
                <a:cxn ang="0">
                  <a:pos x="384" y="92"/>
                </a:cxn>
                <a:cxn ang="0">
                  <a:pos x="438" y="71"/>
                </a:cxn>
                <a:cxn ang="0">
                  <a:pos x="471" y="59"/>
                </a:cxn>
              </a:cxnLst>
              <a:rect l="0" t="0" r="r" b="b"/>
              <a:pathLst>
                <a:path w="471" h="99">
                  <a:moveTo>
                    <a:pt x="0" y="0"/>
                  </a:moveTo>
                  <a:cubicBezTo>
                    <a:pt x="19" y="5"/>
                    <a:pt x="33" y="16"/>
                    <a:pt x="45" y="32"/>
                  </a:cubicBezTo>
                  <a:cubicBezTo>
                    <a:pt x="49" y="38"/>
                    <a:pt x="53" y="44"/>
                    <a:pt x="57" y="50"/>
                  </a:cubicBezTo>
                  <a:cubicBezTo>
                    <a:pt x="59" y="53"/>
                    <a:pt x="63" y="59"/>
                    <a:pt x="63" y="59"/>
                  </a:cubicBezTo>
                  <a:cubicBezTo>
                    <a:pt x="87" y="55"/>
                    <a:pt x="80" y="52"/>
                    <a:pt x="96" y="41"/>
                  </a:cubicBezTo>
                  <a:cubicBezTo>
                    <a:pt x="113" y="29"/>
                    <a:pt x="142" y="28"/>
                    <a:pt x="162" y="26"/>
                  </a:cubicBezTo>
                  <a:cubicBezTo>
                    <a:pt x="209" y="28"/>
                    <a:pt x="256" y="26"/>
                    <a:pt x="300" y="41"/>
                  </a:cubicBezTo>
                  <a:cubicBezTo>
                    <a:pt x="317" y="58"/>
                    <a:pt x="325" y="69"/>
                    <a:pt x="351" y="74"/>
                  </a:cubicBezTo>
                  <a:cubicBezTo>
                    <a:pt x="361" y="81"/>
                    <a:pt x="384" y="92"/>
                    <a:pt x="384" y="92"/>
                  </a:cubicBezTo>
                  <a:cubicBezTo>
                    <a:pt x="442" y="88"/>
                    <a:pt x="416" y="99"/>
                    <a:pt x="438" y="71"/>
                  </a:cubicBezTo>
                  <a:cubicBezTo>
                    <a:pt x="445" y="62"/>
                    <a:pt x="471" y="59"/>
                    <a:pt x="471" y="59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" name="Freeform 450"/>
            <p:cNvSpPr>
              <a:spLocks/>
            </p:cNvSpPr>
            <p:nvPr/>
          </p:nvSpPr>
          <p:spPr bwMode="auto">
            <a:xfrm>
              <a:off x="3015" y="3324"/>
              <a:ext cx="129" cy="15"/>
            </a:xfrm>
            <a:custGeom>
              <a:avLst/>
              <a:gdLst/>
              <a:ahLst/>
              <a:cxnLst>
                <a:cxn ang="0">
                  <a:pos x="129" y="12"/>
                </a:cxn>
                <a:cxn ang="0">
                  <a:pos x="99" y="3"/>
                </a:cxn>
                <a:cxn ang="0">
                  <a:pos x="90" y="0"/>
                </a:cxn>
                <a:cxn ang="0">
                  <a:pos x="30" y="3"/>
                </a:cxn>
                <a:cxn ang="0">
                  <a:pos x="0" y="15"/>
                </a:cxn>
              </a:cxnLst>
              <a:rect l="0" t="0" r="r" b="b"/>
              <a:pathLst>
                <a:path w="129" h="15">
                  <a:moveTo>
                    <a:pt x="129" y="12"/>
                  </a:moveTo>
                  <a:cubicBezTo>
                    <a:pt x="111" y="7"/>
                    <a:pt x="121" y="10"/>
                    <a:pt x="99" y="3"/>
                  </a:cubicBezTo>
                  <a:cubicBezTo>
                    <a:pt x="96" y="2"/>
                    <a:pt x="90" y="0"/>
                    <a:pt x="90" y="0"/>
                  </a:cubicBezTo>
                  <a:cubicBezTo>
                    <a:pt x="70" y="1"/>
                    <a:pt x="50" y="1"/>
                    <a:pt x="30" y="3"/>
                  </a:cubicBezTo>
                  <a:cubicBezTo>
                    <a:pt x="19" y="4"/>
                    <a:pt x="0" y="15"/>
                    <a:pt x="0" y="15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Freeform 451"/>
            <p:cNvSpPr>
              <a:spLocks/>
            </p:cNvSpPr>
            <p:nvPr/>
          </p:nvSpPr>
          <p:spPr bwMode="auto">
            <a:xfrm>
              <a:off x="2478" y="3329"/>
              <a:ext cx="573" cy="136"/>
            </a:xfrm>
            <a:custGeom>
              <a:avLst/>
              <a:gdLst/>
              <a:ahLst/>
              <a:cxnLst>
                <a:cxn ang="0">
                  <a:pos x="0" y="136"/>
                </a:cxn>
                <a:cxn ang="0">
                  <a:pos x="30" y="109"/>
                </a:cxn>
                <a:cxn ang="0">
                  <a:pos x="69" y="76"/>
                </a:cxn>
                <a:cxn ang="0">
                  <a:pos x="192" y="61"/>
                </a:cxn>
                <a:cxn ang="0">
                  <a:pos x="309" y="7"/>
                </a:cxn>
                <a:cxn ang="0">
                  <a:pos x="375" y="4"/>
                </a:cxn>
                <a:cxn ang="0">
                  <a:pos x="417" y="25"/>
                </a:cxn>
                <a:cxn ang="0">
                  <a:pos x="492" y="40"/>
                </a:cxn>
                <a:cxn ang="0">
                  <a:pos x="537" y="61"/>
                </a:cxn>
                <a:cxn ang="0">
                  <a:pos x="573" y="76"/>
                </a:cxn>
              </a:cxnLst>
              <a:rect l="0" t="0" r="r" b="b"/>
              <a:pathLst>
                <a:path w="573" h="136">
                  <a:moveTo>
                    <a:pt x="0" y="136"/>
                  </a:moveTo>
                  <a:cubicBezTo>
                    <a:pt x="4" y="119"/>
                    <a:pt x="15" y="114"/>
                    <a:pt x="30" y="109"/>
                  </a:cubicBezTo>
                  <a:cubicBezTo>
                    <a:pt x="39" y="83"/>
                    <a:pt x="42" y="81"/>
                    <a:pt x="69" y="76"/>
                  </a:cubicBezTo>
                  <a:cubicBezTo>
                    <a:pt x="82" y="37"/>
                    <a:pt x="151" y="62"/>
                    <a:pt x="192" y="61"/>
                  </a:cubicBezTo>
                  <a:cubicBezTo>
                    <a:pt x="231" y="35"/>
                    <a:pt x="262" y="14"/>
                    <a:pt x="309" y="7"/>
                  </a:cubicBezTo>
                  <a:cubicBezTo>
                    <a:pt x="331" y="0"/>
                    <a:pt x="352" y="1"/>
                    <a:pt x="375" y="4"/>
                  </a:cubicBezTo>
                  <a:cubicBezTo>
                    <a:pt x="390" y="9"/>
                    <a:pt x="403" y="21"/>
                    <a:pt x="417" y="25"/>
                  </a:cubicBezTo>
                  <a:cubicBezTo>
                    <a:pt x="441" y="32"/>
                    <a:pt x="467" y="37"/>
                    <a:pt x="492" y="40"/>
                  </a:cubicBezTo>
                  <a:cubicBezTo>
                    <a:pt x="508" y="45"/>
                    <a:pt x="522" y="55"/>
                    <a:pt x="537" y="61"/>
                  </a:cubicBezTo>
                  <a:cubicBezTo>
                    <a:pt x="550" y="67"/>
                    <a:pt x="563" y="66"/>
                    <a:pt x="573" y="76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" name="Freeform 452"/>
            <p:cNvSpPr>
              <a:spLocks/>
            </p:cNvSpPr>
            <p:nvPr/>
          </p:nvSpPr>
          <p:spPr bwMode="auto">
            <a:xfrm>
              <a:off x="2733" y="3389"/>
              <a:ext cx="282" cy="415"/>
            </a:xfrm>
            <a:custGeom>
              <a:avLst/>
              <a:gdLst/>
              <a:ahLst/>
              <a:cxnLst>
                <a:cxn ang="0">
                  <a:pos x="282" y="0"/>
                </a:cxn>
                <a:cxn ang="0">
                  <a:pos x="273" y="28"/>
                </a:cxn>
                <a:cxn ang="0">
                  <a:pos x="246" y="43"/>
                </a:cxn>
                <a:cxn ang="0">
                  <a:pos x="153" y="76"/>
                </a:cxn>
                <a:cxn ang="0">
                  <a:pos x="129" y="82"/>
                </a:cxn>
                <a:cxn ang="0">
                  <a:pos x="81" y="118"/>
                </a:cxn>
                <a:cxn ang="0">
                  <a:pos x="0" y="247"/>
                </a:cxn>
                <a:cxn ang="0">
                  <a:pos x="3" y="280"/>
                </a:cxn>
                <a:cxn ang="0">
                  <a:pos x="9" y="298"/>
                </a:cxn>
                <a:cxn ang="0">
                  <a:pos x="42" y="400"/>
                </a:cxn>
                <a:cxn ang="0">
                  <a:pos x="66" y="415"/>
                </a:cxn>
              </a:cxnLst>
              <a:rect l="0" t="0" r="r" b="b"/>
              <a:pathLst>
                <a:path w="282" h="415">
                  <a:moveTo>
                    <a:pt x="282" y="0"/>
                  </a:moveTo>
                  <a:cubicBezTo>
                    <a:pt x="282" y="0"/>
                    <a:pt x="274" y="27"/>
                    <a:pt x="273" y="28"/>
                  </a:cubicBezTo>
                  <a:cubicBezTo>
                    <a:pt x="250" y="51"/>
                    <a:pt x="263" y="34"/>
                    <a:pt x="246" y="43"/>
                  </a:cubicBezTo>
                  <a:cubicBezTo>
                    <a:pt x="209" y="63"/>
                    <a:pt x="198" y="72"/>
                    <a:pt x="153" y="76"/>
                  </a:cubicBezTo>
                  <a:cubicBezTo>
                    <a:pt x="145" y="79"/>
                    <a:pt x="137" y="79"/>
                    <a:pt x="129" y="82"/>
                  </a:cubicBezTo>
                  <a:cubicBezTo>
                    <a:pt x="112" y="88"/>
                    <a:pt x="96" y="108"/>
                    <a:pt x="81" y="118"/>
                  </a:cubicBezTo>
                  <a:cubicBezTo>
                    <a:pt x="53" y="160"/>
                    <a:pt x="16" y="199"/>
                    <a:pt x="0" y="247"/>
                  </a:cubicBezTo>
                  <a:cubicBezTo>
                    <a:pt x="1" y="258"/>
                    <a:pt x="1" y="269"/>
                    <a:pt x="3" y="280"/>
                  </a:cubicBezTo>
                  <a:cubicBezTo>
                    <a:pt x="4" y="286"/>
                    <a:pt x="9" y="298"/>
                    <a:pt x="9" y="298"/>
                  </a:cubicBezTo>
                  <a:cubicBezTo>
                    <a:pt x="12" y="333"/>
                    <a:pt x="13" y="376"/>
                    <a:pt x="42" y="400"/>
                  </a:cubicBezTo>
                  <a:cubicBezTo>
                    <a:pt x="50" y="407"/>
                    <a:pt x="54" y="415"/>
                    <a:pt x="66" y="415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" name="Freeform 453"/>
            <p:cNvSpPr>
              <a:spLocks/>
            </p:cNvSpPr>
            <p:nvPr/>
          </p:nvSpPr>
          <p:spPr bwMode="auto">
            <a:xfrm>
              <a:off x="1899" y="2226"/>
              <a:ext cx="1020" cy="867"/>
            </a:xfrm>
            <a:custGeom>
              <a:avLst/>
              <a:gdLst/>
              <a:ahLst/>
              <a:cxnLst>
                <a:cxn ang="0">
                  <a:pos x="1020" y="0"/>
                </a:cxn>
                <a:cxn ang="0">
                  <a:pos x="966" y="81"/>
                </a:cxn>
                <a:cxn ang="0">
                  <a:pos x="936" y="90"/>
                </a:cxn>
                <a:cxn ang="0">
                  <a:pos x="918" y="96"/>
                </a:cxn>
                <a:cxn ang="0">
                  <a:pos x="822" y="141"/>
                </a:cxn>
                <a:cxn ang="0">
                  <a:pos x="807" y="153"/>
                </a:cxn>
                <a:cxn ang="0">
                  <a:pos x="777" y="168"/>
                </a:cxn>
                <a:cxn ang="0">
                  <a:pos x="702" y="186"/>
                </a:cxn>
                <a:cxn ang="0">
                  <a:pos x="657" y="213"/>
                </a:cxn>
                <a:cxn ang="0">
                  <a:pos x="606" y="222"/>
                </a:cxn>
                <a:cxn ang="0">
                  <a:pos x="555" y="276"/>
                </a:cxn>
                <a:cxn ang="0">
                  <a:pos x="525" y="294"/>
                </a:cxn>
                <a:cxn ang="0">
                  <a:pos x="441" y="348"/>
                </a:cxn>
                <a:cxn ang="0">
                  <a:pos x="381" y="390"/>
                </a:cxn>
                <a:cxn ang="0">
                  <a:pos x="357" y="408"/>
                </a:cxn>
                <a:cxn ang="0">
                  <a:pos x="351" y="417"/>
                </a:cxn>
                <a:cxn ang="0">
                  <a:pos x="333" y="429"/>
                </a:cxn>
                <a:cxn ang="0">
                  <a:pos x="309" y="453"/>
                </a:cxn>
                <a:cxn ang="0">
                  <a:pos x="222" y="483"/>
                </a:cxn>
                <a:cxn ang="0">
                  <a:pos x="186" y="495"/>
                </a:cxn>
                <a:cxn ang="0">
                  <a:pos x="141" y="519"/>
                </a:cxn>
                <a:cxn ang="0">
                  <a:pos x="114" y="543"/>
                </a:cxn>
                <a:cxn ang="0">
                  <a:pos x="75" y="588"/>
                </a:cxn>
                <a:cxn ang="0">
                  <a:pos x="45" y="666"/>
                </a:cxn>
                <a:cxn ang="0">
                  <a:pos x="45" y="753"/>
                </a:cxn>
                <a:cxn ang="0">
                  <a:pos x="39" y="795"/>
                </a:cxn>
                <a:cxn ang="0">
                  <a:pos x="15" y="828"/>
                </a:cxn>
                <a:cxn ang="0">
                  <a:pos x="0" y="867"/>
                </a:cxn>
              </a:cxnLst>
              <a:rect l="0" t="0" r="r" b="b"/>
              <a:pathLst>
                <a:path w="1020" h="867">
                  <a:moveTo>
                    <a:pt x="1020" y="0"/>
                  </a:moveTo>
                  <a:cubicBezTo>
                    <a:pt x="1014" y="49"/>
                    <a:pt x="1010" y="66"/>
                    <a:pt x="966" y="81"/>
                  </a:cubicBezTo>
                  <a:cubicBezTo>
                    <a:pt x="956" y="84"/>
                    <a:pt x="946" y="87"/>
                    <a:pt x="936" y="90"/>
                  </a:cubicBezTo>
                  <a:cubicBezTo>
                    <a:pt x="930" y="92"/>
                    <a:pt x="918" y="96"/>
                    <a:pt x="918" y="96"/>
                  </a:cubicBezTo>
                  <a:cubicBezTo>
                    <a:pt x="889" y="139"/>
                    <a:pt x="873" y="137"/>
                    <a:pt x="822" y="141"/>
                  </a:cubicBezTo>
                  <a:cubicBezTo>
                    <a:pt x="804" y="147"/>
                    <a:pt x="821" y="139"/>
                    <a:pt x="807" y="153"/>
                  </a:cubicBezTo>
                  <a:cubicBezTo>
                    <a:pt x="800" y="160"/>
                    <a:pt x="786" y="164"/>
                    <a:pt x="777" y="168"/>
                  </a:cubicBezTo>
                  <a:cubicBezTo>
                    <a:pt x="762" y="191"/>
                    <a:pt x="725" y="185"/>
                    <a:pt x="702" y="186"/>
                  </a:cubicBezTo>
                  <a:cubicBezTo>
                    <a:pt x="686" y="191"/>
                    <a:pt x="674" y="207"/>
                    <a:pt x="657" y="213"/>
                  </a:cubicBezTo>
                  <a:cubicBezTo>
                    <a:pt x="639" y="220"/>
                    <a:pt x="625" y="220"/>
                    <a:pt x="606" y="222"/>
                  </a:cubicBezTo>
                  <a:cubicBezTo>
                    <a:pt x="582" y="230"/>
                    <a:pt x="569" y="256"/>
                    <a:pt x="555" y="276"/>
                  </a:cubicBezTo>
                  <a:cubicBezTo>
                    <a:pt x="548" y="286"/>
                    <a:pt x="534" y="287"/>
                    <a:pt x="525" y="294"/>
                  </a:cubicBezTo>
                  <a:cubicBezTo>
                    <a:pt x="498" y="313"/>
                    <a:pt x="471" y="333"/>
                    <a:pt x="441" y="348"/>
                  </a:cubicBezTo>
                  <a:cubicBezTo>
                    <a:pt x="429" y="366"/>
                    <a:pt x="400" y="377"/>
                    <a:pt x="381" y="390"/>
                  </a:cubicBezTo>
                  <a:cubicBezTo>
                    <a:pt x="373" y="396"/>
                    <a:pt x="363" y="400"/>
                    <a:pt x="357" y="408"/>
                  </a:cubicBezTo>
                  <a:cubicBezTo>
                    <a:pt x="355" y="411"/>
                    <a:pt x="354" y="415"/>
                    <a:pt x="351" y="417"/>
                  </a:cubicBezTo>
                  <a:cubicBezTo>
                    <a:pt x="346" y="422"/>
                    <a:pt x="333" y="429"/>
                    <a:pt x="333" y="429"/>
                  </a:cubicBezTo>
                  <a:cubicBezTo>
                    <a:pt x="326" y="439"/>
                    <a:pt x="319" y="446"/>
                    <a:pt x="309" y="453"/>
                  </a:cubicBezTo>
                  <a:cubicBezTo>
                    <a:pt x="287" y="486"/>
                    <a:pt x="260" y="480"/>
                    <a:pt x="222" y="483"/>
                  </a:cubicBezTo>
                  <a:cubicBezTo>
                    <a:pt x="209" y="486"/>
                    <a:pt x="199" y="492"/>
                    <a:pt x="186" y="495"/>
                  </a:cubicBezTo>
                  <a:cubicBezTo>
                    <a:pt x="172" y="504"/>
                    <a:pt x="154" y="509"/>
                    <a:pt x="141" y="519"/>
                  </a:cubicBezTo>
                  <a:cubicBezTo>
                    <a:pt x="130" y="527"/>
                    <a:pt x="125" y="536"/>
                    <a:pt x="114" y="543"/>
                  </a:cubicBezTo>
                  <a:cubicBezTo>
                    <a:pt x="103" y="560"/>
                    <a:pt x="87" y="571"/>
                    <a:pt x="75" y="588"/>
                  </a:cubicBezTo>
                  <a:cubicBezTo>
                    <a:pt x="71" y="617"/>
                    <a:pt x="70" y="648"/>
                    <a:pt x="45" y="666"/>
                  </a:cubicBezTo>
                  <a:cubicBezTo>
                    <a:pt x="35" y="695"/>
                    <a:pt x="41" y="723"/>
                    <a:pt x="45" y="753"/>
                  </a:cubicBezTo>
                  <a:cubicBezTo>
                    <a:pt x="44" y="767"/>
                    <a:pt x="46" y="783"/>
                    <a:pt x="39" y="795"/>
                  </a:cubicBezTo>
                  <a:cubicBezTo>
                    <a:pt x="32" y="807"/>
                    <a:pt x="21" y="816"/>
                    <a:pt x="15" y="828"/>
                  </a:cubicBezTo>
                  <a:cubicBezTo>
                    <a:pt x="10" y="839"/>
                    <a:pt x="9" y="858"/>
                    <a:pt x="0" y="867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" name="Freeform 454"/>
            <p:cNvSpPr>
              <a:spLocks/>
            </p:cNvSpPr>
            <p:nvPr/>
          </p:nvSpPr>
          <p:spPr bwMode="auto">
            <a:xfrm>
              <a:off x="2724" y="2223"/>
              <a:ext cx="258" cy="144"/>
            </a:xfrm>
            <a:custGeom>
              <a:avLst/>
              <a:gdLst/>
              <a:ahLst/>
              <a:cxnLst>
                <a:cxn ang="0">
                  <a:pos x="258" y="36"/>
                </a:cxn>
                <a:cxn ang="0">
                  <a:pos x="231" y="36"/>
                </a:cxn>
                <a:cxn ang="0">
                  <a:pos x="222" y="33"/>
                </a:cxn>
                <a:cxn ang="0">
                  <a:pos x="171" y="0"/>
                </a:cxn>
                <a:cxn ang="0">
                  <a:pos x="150" y="3"/>
                </a:cxn>
                <a:cxn ang="0">
                  <a:pos x="132" y="9"/>
                </a:cxn>
                <a:cxn ang="0">
                  <a:pos x="84" y="72"/>
                </a:cxn>
                <a:cxn ang="0">
                  <a:pos x="15" y="99"/>
                </a:cxn>
                <a:cxn ang="0">
                  <a:pos x="0" y="144"/>
                </a:cxn>
              </a:cxnLst>
              <a:rect l="0" t="0" r="r" b="b"/>
              <a:pathLst>
                <a:path w="258" h="144">
                  <a:moveTo>
                    <a:pt x="258" y="36"/>
                  </a:moveTo>
                  <a:cubicBezTo>
                    <a:pt x="244" y="46"/>
                    <a:pt x="252" y="43"/>
                    <a:pt x="231" y="36"/>
                  </a:cubicBezTo>
                  <a:cubicBezTo>
                    <a:pt x="228" y="35"/>
                    <a:pt x="222" y="33"/>
                    <a:pt x="222" y="33"/>
                  </a:cubicBezTo>
                  <a:cubicBezTo>
                    <a:pt x="199" y="10"/>
                    <a:pt x="199" y="9"/>
                    <a:pt x="171" y="0"/>
                  </a:cubicBezTo>
                  <a:cubicBezTo>
                    <a:pt x="164" y="1"/>
                    <a:pt x="157" y="1"/>
                    <a:pt x="150" y="3"/>
                  </a:cubicBezTo>
                  <a:cubicBezTo>
                    <a:pt x="144" y="4"/>
                    <a:pt x="132" y="9"/>
                    <a:pt x="132" y="9"/>
                  </a:cubicBezTo>
                  <a:cubicBezTo>
                    <a:pt x="110" y="25"/>
                    <a:pt x="104" y="57"/>
                    <a:pt x="84" y="72"/>
                  </a:cubicBezTo>
                  <a:cubicBezTo>
                    <a:pt x="63" y="88"/>
                    <a:pt x="37" y="85"/>
                    <a:pt x="15" y="99"/>
                  </a:cubicBezTo>
                  <a:cubicBezTo>
                    <a:pt x="11" y="111"/>
                    <a:pt x="8" y="136"/>
                    <a:pt x="0" y="144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" name="Freeform 455"/>
            <p:cNvSpPr>
              <a:spLocks/>
            </p:cNvSpPr>
            <p:nvPr/>
          </p:nvSpPr>
          <p:spPr bwMode="auto">
            <a:xfrm>
              <a:off x="2769" y="2313"/>
              <a:ext cx="84" cy="1023"/>
            </a:xfrm>
            <a:custGeom>
              <a:avLst/>
              <a:gdLst/>
              <a:ahLst/>
              <a:cxnLst>
                <a:cxn ang="0">
                  <a:pos x="84" y="0"/>
                </a:cxn>
                <a:cxn ang="0">
                  <a:pos x="63" y="51"/>
                </a:cxn>
                <a:cxn ang="0">
                  <a:pos x="42" y="78"/>
                </a:cxn>
                <a:cxn ang="0">
                  <a:pos x="15" y="255"/>
                </a:cxn>
                <a:cxn ang="0">
                  <a:pos x="0" y="336"/>
                </a:cxn>
                <a:cxn ang="0">
                  <a:pos x="42" y="444"/>
                </a:cxn>
                <a:cxn ang="0">
                  <a:pos x="51" y="489"/>
                </a:cxn>
                <a:cxn ang="0">
                  <a:pos x="42" y="579"/>
                </a:cxn>
                <a:cxn ang="0">
                  <a:pos x="33" y="609"/>
                </a:cxn>
                <a:cxn ang="0">
                  <a:pos x="21" y="711"/>
                </a:cxn>
                <a:cxn ang="0">
                  <a:pos x="27" y="747"/>
                </a:cxn>
                <a:cxn ang="0">
                  <a:pos x="21" y="765"/>
                </a:cxn>
                <a:cxn ang="0">
                  <a:pos x="12" y="801"/>
                </a:cxn>
                <a:cxn ang="0">
                  <a:pos x="33" y="855"/>
                </a:cxn>
                <a:cxn ang="0">
                  <a:pos x="39" y="897"/>
                </a:cxn>
                <a:cxn ang="0">
                  <a:pos x="33" y="915"/>
                </a:cxn>
                <a:cxn ang="0">
                  <a:pos x="30" y="993"/>
                </a:cxn>
                <a:cxn ang="0">
                  <a:pos x="42" y="1023"/>
                </a:cxn>
              </a:cxnLst>
              <a:rect l="0" t="0" r="r" b="b"/>
              <a:pathLst>
                <a:path w="84" h="1023">
                  <a:moveTo>
                    <a:pt x="84" y="0"/>
                  </a:moveTo>
                  <a:cubicBezTo>
                    <a:pt x="81" y="26"/>
                    <a:pt x="79" y="32"/>
                    <a:pt x="63" y="51"/>
                  </a:cubicBezTo>
                  <a:cubicBezTo>
                    <a:pt x="56" y="60"/>
                    <a:pt x="42" y="78"/>
                    <a:pt x="42" y="78"/>
                  </a:cubicBezTo>
                  <a:cubicBezTo>
                    <a:pt x="41" y="126"/>
                    <a:pt x="50" y="209"/>
                    <a:pt x="15" y="255"/>
                  </a:cubicBezTo>
                  <a:cubicBezTo>
                    <a:pt x="8" y="282"/>
                    <a:pt x="15" y="314"/>
                    <a:pt x="0" y="336"/>
                  </a:cubicBezTo>
                  <a:cubicBezTo>
                    <a:pt x="4" y="366"/>
                    <a:pt x="21" y="423"/>
                    <a:pt x="42" y="444"/>
                  </a:cubicBezTo>
                  <a:cubicBezTo>
                    <a:pt x="51" y="471"/>
                    <a:pt x="47" y="456"/>
                    <a:pt x="51" y="489"/>
                  </a:cubicBezTo>
                  <a:cubicBezTo>
                    <a:pt x="49" y="519"/>
                    <a:pt x="47" y="549"/>
                    <a:pt x="42" y="579"/>
                  </a:cubicBezTo>
                  <a:cubicBezTo>
                    <a:pt x="40" y="589"/>
                    <a:pt x="33" y="609"/>
                    <a:pt x="33" y="609"/>
                  </a:cubicBezTo>
                  <a:cubicBezTo>
                    <a:pt x="31" y="656"/>
                    <a:pt x="30" y="674"/>
                    <a:pt x="21" y="711"/>
                  </a:cubicBezTo>
                  <a:cubicBezTo>
                    <a:pt x="28" y="726"/>
                    <a:pt x="32" y="730"/>
                    <a:pt x="27" y="747"/>
                  </a:cubicBezTo>
                  <a:cubicBezTo>
                    <a:pt x="25" y="753"/>
                    <a:pt x="21" y="765"/>
                    <a:pt x="21" y="765"/>
                  </a:cubicBezTo>
                  <a:cubicBezTo>
                    <a:pt x="24" y="781"/>
                    <a:pt x="27" y="791"/>
                    <a:pt x="12" y="801"/>
                  </a:cubicBezTo>
                  <a:cubicBezTo>
                    <a:pt x="14" y="826"/>
                    <a:pt x="12" y="841"/>
                    <a:pt x="33" y="855"/>
                  </a:cubicBezTo>
                  <a:cubicBezTo>
                    <a:pt x="43" y="871"/>
                    <a:pt x="44" y="876"/>
                    <a:pt x="39" y="897"/>
                  </a:cubicBezTo>
                  <a:cubicBezTo>
                    <a:pt x="38" y="903"/>
                    <a:pt x="33" y="915"/>
                    <a:pt x="33" y="915"/>
                  </a:cubicBezTo>
                  <a:cubicBezTo>
                    <a:pt x="29" y="949"/>
                    <a:pt x="26" y="956"/>
                    <a:pt x="30" y="993"/>
                  </a:cubicBezTo>
                  <a:cubicBezTo>
                    <a:pt x="31" y="1004"/>
                    <a:pt x="42" y="1023"/>
                    <a:pt x="42" y="1023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" name="Freeform 456"/>
            <p:cNvSpPr>
              <a:spLocks/>
            </p:cNvSpPr>
            <p:nvPr/>
          </p:nvSpPr>
          <p:spPr bwMode="auto">
            <a:xfrm>
              <a:off x="2898" y="2437"/>
              <a:ext cx="237" cy="143"/>
            </a:xfrm>
            <a:custGeom>
              <a:avLst/>
              <a:gdLst/>
              <a:ahLst/>
              <a:cxnLst>
                <a:cxn ang="0">
                  <a:pos x="237" y="0"/>
                </a:cxn>
                <a:cxn ang="0">
                  <a:pos x="150" y="53"/>
                </a:cxn>
                <a:cxn ang="0">
                  <a:pos x="87" y="104"/>
                </a:cxn>
                <a:cxn ang="0">
                  <a:pos x="0" y="143"/>
                </a:cxn>
              </a:cxnLst>
              <a:rect l="0" t="0" r="r" b="b"/>
              <a:pathLst>
                <a:path w="237" h="143">
                  <a:moveTo>
                    <a:pt x="237" y="0"/>
                  </a:moveTo>
                  <a:cubicBezTo>
                    <a:pt x="203" y="34"/>
                    <a:pt x="204" y="47"/>
                    <a:pt x="150" y="53"/>
                  </a:cubicBezTo>
                  <a:cubicBezTo>
                    <a:pt x="120" y="63"/>
                    <a:pt x="110" y="86"/>
                    <a:pt x="87" y="104"/>
                  </a:cubicBezTo>
                  <a:cubicBezTo>
                    <a:pt x="63" y="123"/>
                    <a:pt x="29" y="133"/>
                    <a:pt x="0" y="143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" name="Freeform 457"/>
            <p:cNvSpPr>
              <a:spLocks/>
            </p:cNvSpPr>
            <p:nvPr/>
          </p:nvSpPr>
          <p:spPr bwMode="auto">
            <a:xfrm>
              <a:off x="2748" y="2370"/>
              <a:ext cx="363" cy="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4" y="33"/>
                </a:cxn>
                <a:cxn ang="0">
                  <a:pos x="138" y="39"/>
                </a:cxn>
                <a:cxn ang="0">
                  <a:pos x="183" y="57"/>
                </a:cxn>
                <a:cxn ang="0">
                  <a:pos x="228" y="87"/>
                </a:cxn>
                <a:cxn ang="0">
                  <a:pos x="330" y="78"/>
                </a:cxn>
                <a:cxn ang="0">
                  <a:pos x="363" y="60"/>
                </a:cxn>
              </a:cxnLst>
              <a:rect l="0" t="0" r="r" b="b"/>
              <a:pathLst>
                <a:path w="363" h="87">
                  <a:moveTo>
                    <a:pt x="0" y="0"/>
                  </a:moveTo>
                  <a:cubicBezTo>
                    <a:pt x="21" y="31"/>
                    <a:pt x="49" y="30"/>
                    <a:pt x="84" y="33"/>
                  </a:cubicBezTo>
                  <a:cubicBezTo>
                    <a:pt x="107" y="48"/>
                    <a:pt x="111" y="44"/>
                    <a:pt x="138" y="39"/>
                  </a:cubicBezTo>
                  <a:cubicBezTo>
                    <a:pt x="177" y="43"/>
                    <a:pt x="160" y="42"/>
                    <a:pt x="183" y="57"/>
                  </a:cubicBezTo>
                  <a:cubicBezTo>
                    <a:pt x="190" y="78"/>
                    <a:pt x="209" y="82"/>
                    <a:pt x="228" y="87"/>
                  </a:cubicBezTo>
                  <a:cubicBezTo>
                    <a:pt x="264" y="85"/>
                    <a:pt x="295" y="82"/>
                    <a:pt x="330" y="78"/>
                  </a:cubicBezTo>
                  <a:cubicBezTo>
                    <a:pt x="340" y="75"/>
                    <a:pt x="354" y="60"/>
                    <a:pt x="363" y="60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" name="Freeform 458"/>
            <p:cNvSpPr>
              <a:spLocks/>
            </p:cNvSpPr>
            <p:nvPr/>
          </p:nvSpPr>
          <p:spPr bwMode="auto">
            <a:xfrm>
              <a:off x="3084" y="2448"/>
              <a:ext cx="15" cy="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30"/>
                </a:cxn>
              </a:cxnLst>
              <a:rect l="0" t="0" r="r" b="b"/>
              <a:pathLst>
                <a:path w="15" h="42">
                  <a:moveTo>
                    <a:pt x="0" y="0"/>
                  </a:moveTo>
                  <a:cubicBezTo>
                    <a:pt x="6" y="42"/>
                    <a:pt x="2" y="4"/>
                    <a:pt x="15" y="30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" name="Freeform 459"/>
            <p:cNvSpPr>
              <a:spLocks/>
            </p:cNvSpPr>
            <p:nvPr/>
          </p:nvSpPr>
          <p:spPr bwMode="auto">
            <a:xfrm>
              <a:off x="2665" y="2517"/>
              <a:ext cx="270" cy="5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1" y="39"/>
                </a:cxn>
                <a:cxn ang="0">
                  <a:pos x="119" y="36"/>
                </a:cxn>
                <a:cxn ang="0">
                  <a:pos x="176" y="39"/>
                </a:cxn>
                <a:cxn ang="0">
                  <a:pos x="212" y="63"/>
                </a:cxn>
                <a:cxn ang="0">
                  <a:pos x="248" y="81"/>
                </a:cxn>
                <a:cxn ang="0">
                  <a:pos x="239" y="189"/>
                </a:cxn>
                <a:cxn ang="0">
                  <a:pos x="215" y="210"/>
                </a:cxn>
                <a:cxn ang="0">
                  <a:pos x="188" y="270"/>
                </a:cxn>
                <a:cxn ang="0">
                  <a:pos x="215" y="369"/>
                </a:cxn>
                <a:cxn ang="0">
                  <a:pos x="176" y="510"/>
                </a:cxn>
                <a:cxn ang="0">
                  <a:pos x="152" y="555"/>
                </a:cxn>
                <a:cxn ang="0">
                  <a:pos x="125" y="552"/>
                </a:cxn>
              </a:cxnLst>
              <a:rect l="0" t="0" r="r" b="b"/>
              <a:pathLst>
                <a:path w="270" h="555">
                  <a:moveTo>
                    <a:pt x="0" y="0"/>
                  </a:moveTo>
                  <a:cubicBezTo>
                    <a:pt x="21" y="14"/>
                    <a:pt x="47" y="31"/>
                    <a:pt x="71" y="39"/>
                  </a:cubicBezTo>
                  <a:cubicBezTo>
                    <a:pt x="86" y="37"/>
                    <a:pt x="105" y="31"/>
                    <a:pt x="119" y="36"/>
                  </a:cubicBezTo>
                  <a:cubicBezTo>
                    <a:pt x="135" y="52"/>
                    <a:pt x="155" y="42"/>
                    <a:pt x="176" y="39"/>
                  </a:cubicBezTo>
                  <a:cubicBezTo>
                    <a:pt x="204" y="45"/>
                    <a:pt x="189" y="57"/>
                    <a:pt x="212" y="63"/>
                  </a:cubicBezTo>
                  <a:cubicBezTo>
                    <a:pt x="224" y="71"/>
                    <a:pt x="236" y="73"/>
                    <a:pt x="248" y="81"/>
                  </a:cubicBezTo>
                  <a:cubicBezTo>
                    <a:pt x="268" y="111"/>
                    <a:pt x="270" y="169"/>
                    <a:pt x="239" y="189"/>
                  </a:cubicBezTo>
                  <a:cubicBezTo>
                    <a:pt x="232" y="200"/>
                    <a:pt x="227" y="206"/>
                    <a:pt x="215" y="210"/>
                  </a:cubicBezTo>
                  <a:cubicBezTo>
                    <a:pt x="201" y="231"/>
                    <a:pt x="206" y="252"/>
                    <a:pt x="188" y="270"/>
                  </a:cubicBezTo>
                  <a:cubicBezTo>
                    <a:pt x="194" y="304"/>
                    <a:pt x="207" y="336"/>
                    <a:pt x="215" y="369"/>
                  </a:cubicBezTo>
                  <a:cubicBezTo>
                    <a:pt x="203" y="416"/>
                    <a:pt x="188" y="463"/>
                    <a:pt x="176" y="510"/>
                  </a:cubicBezTo>
                  <a:cubicBezTo>
                    <a:pt x="172" y="527"/>
                    <a:pt x="167" y="545"/>
                    <a:pt x="152" y="555"/>
                  </a:cubicBezTo>
                  <a:cubicBezTo>
                    <a:pt x="143" y="554"/>
                    <a:pt x="125" y="552"/>
                    <a:pt x="125" y="552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" name="Freeform 460"/>
            <p:cNvSpPr>
              <a:spLocks/>
            </p:cNvSpPr>
            <p:nvPr/>
          </p:nvSpPr>
          <p:spPr bwMode="auto">
            <a:xfrm>
              <a:off x="2118" y="2469"/>
              <a:ext cx="891" cy="88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" y="18"/>
                </a:cxn>
                <a:cxn ang="0">
                  <a:pos x="36" y="24"/>
                </a:cxn>
                <a:cxn ang="0">
                  <a:pos x="60" y="60"/>
                </a:cxn>
                <a:cxn ang="0">
                  <a:pos x="108" y="93"/>
                </a:cxn>
                <a:cxn ang="0">
                  <a:pos x="168" y="129"/>
                </a:cxn>
                <a:cxn ang="0">
                  <a:pos x="213" y="216"/>
                </a:cxn>
                <a:cxn ang="0">
                  <a:pos x="267" y="252"/>
                </a:cxn>
                <a:cxn ang="0">
                  <a:pos x="348" y="276"/>
                </a:cxn>
                <a:cxn ang="0">
                  <a:pos x="363" y="288"/>
                </a:cxn>
                <a:cxn ang="0">
                  <a:pos x="438" y="342"/>
                </a:cxn>
                <a:cxn ang="0">
                  <a:pos x="489" y="363"/>
                </a:cxn>
                <a:cxn ang="0">
                  <a:pos x="498" y="369"/>
                </a:cxn>
                <a:cxn ang="0">
                  <a:pos x="507" y="378"/>
                </a:cxn>
                <a:cxn ang="0">
                  <a:pos x="588" y="405"/>
                </a:cxn>
                <a:cxn ang="0">
                  <a:pos x="633" y="432"/>
                </a:cxn>
                <a:cxn ang="0">
                  <a:pos x="660" y="465"/>
                </a:cxn>
                <a:cxn ang="0">
                  <a:pos x="669" y="492"/>
                </a:cxn>
                <a:cxn ang="0">
                  <a:pos x="684" y="570"/>
                </a:cxn>
                <a:cxn ang="0">
                  <a:pos x="720" y="588"/>
                </a:cxn>
                <a:cxn ang="0">
                  <a:pos x="744" y="594"/>
                </a:cxn>
                <a:cxn ang="0">
                  <a:pos x="795" y="678"/>
                </a:cxn>
                <a:cxn ang="0">
                  <a:pos x="801" y="699"/>
                </a:cxn>
                <a:cxn ang="0">
                  <a:pos x="807" y="717"/>
                </a:cxn>
                <a:cxn ang="0">
                  <a:pos x="822" y="789"/>
                </a:cxn>
                <a:cxn ang="0">
                  <a:pos x="840" y="828"/>
                </a:cxn>
                <a:cxn ang="0">
                  <a:pos x="867" y="855"/>
                </a:cxn>
                <a:cxn ang="0">
                  <a:pos x="891" y="882"/>
                </a:cxn>
              </a:cxnLst>
              <a:rect l="0" t="0" r="r" b="b"/>
              <a:pathLst>
                <a:path w="891" h="882">
                  <a:moveTo>
                    <a:pt x="0" y="0"/>
                  </a:moveTo>
                  <a:cubicBezTo>
                    <a:pt x="5" y="3"/>
                    <a:pt x="20" y="13"/>
                    <a:pt x="27" y="18"/>
                  </a:cubicBezTo>
                  <a:cubicBezTo>
                    <a:pt x="30" y="20"/>
                    <a:pt x="36" y="24"/>
                    <a:pt x="36" y="24"/>
                  </a:cubicBezTo>
                  <a:cubicBezTo>
                    <a:pt x="45" y="37"/>
                    <a:pt x="46" y="51"/>
                    <a:pt x="60" y="60"/>
                  </a:cubicBezTo>
                  <a:cubicBezTo>
                    <a:pt x="70" y="75"/>
                    <a:pt x="91" y="89"/>
                    <a:pt x="108" y="93"/>
                  </a:cubicBezTo>
                  <a:cubicBezTo>
                    <a:pt x="128" y="107"/>
                    <a:pt x="144" y="123"/>
                    <a:pt x="168" y="129"/>
                  </a:cubicBezTo>
                  <a:cubicBezTo>
                    <a:pt x="186" y="156"/>
                    <a:pt x="189" y="195"/>
                    <a:pt x="213" y="216"/>
                  </a:cubicBezTo>
                  <a:cubicBezTo>
                    <a:pt x="223" y="225"/>
                    <a:pt x="253" y="249"/>
                    <a:pt x="267" y="252"/>
                  </a:cubicBezTo>
                  <a:cubicBezTo>
                    <a:pt x="294" y="259"/>
                    <a:pt x="323" y="263"/>
                    <a:pt x="348" y="276"/>
                  </a:cubicBezTo>
                  <a:cubicBezTo>
                    <a:pt x="365" y="302"/>
                    <a:pt x="342" y="271"/>
                    <a:pt x="363" y="288"/>
                  </a:cubicBezTo>
                  <a:cubicBezTo>
                    <a:pt x="397" y="315"/>
                    <a:pt x="393" y="331"/>
                    <a:pt x="438" y="342"/>
                  </a:cubicBezTo>
                  <a:cubicBezTo>
                    <a:pt x="454" y="352"/>
                    <a:pt x="472" y="355"/>
                    <a:pt x="489" y="363"/>
                  </a:cubicBezTo>
                  <a:cubicBezTo>
                    <a:pt x="492" y="365"/>
                    <a:pt x="495" y="367"/>
                    <a:pt x="498" y="369"/>
                  </a:cubicBezTo>
                  <a:cubicBezTo>
                    <a:pt x="501" y="372"/>
                    <a:pt x="503" y="376"/>
                    <a:pt x="507" y="378"/>
                  </a:cubicBezTo>
                  <a:cubicBezTo>
                    <a:pt x="532" y="392"/>
                    <a:pt x="562" y="395"/>
                    <a:pt x="588" y="405"/>
                  </a:cubicBezTo>
                  <a:cubicBezTo>
                    <a:pt x="605" y="411"/>
                    <a:pt x="616" y="426"/>
                    <a:pt x="633" y="432"/>
                  </a:cubicBezTo>
                  <a:cubicBezTo>
                    <a:pt x="645" y="444"/>
                    <a:pt x="653" y="450"/>
                    <a:pt x="660" y="465"/>
                  </a:cubicBezTo>
                  <a:cubicBezTo>
                    <a:pt x="664" y="474"/>
                    <a:pt x="669" y="492"/>
                    <a:pt x="669" y="492"/>
                  </a:cubicBezTo>
                  <a:cubicBezTo>
                    <a:pt x="671" y="511"/>
                    <a:pt x="669" y="557"/>
                    <a:pt x="684" y="570"/>
                  </a:cubicBezTo>
                  <a:cubicBezTo>
                    <a:pt x="696" y="580"/>
                    <a:pt x="705" y="584"/>
                    <a:pt x="720" y="588"/>
                  </a:cubicBezTo>
                  <a:cubicBezTo>
                    <a:pt x="728" y="590"/>
                    <a:pt x="744" y="594"/>
                    <a:pt x="744" y="594"/>
                  </a:cubicBezTo>
                  <a:cubicBezTo>
                    <a:pt x="772" y="613"/>
                    <a:pt x="785" y="647"/>
                    <a:pt x="795" y="678"/>
                  </a:cubicBezTo>
                  <a:cubicBezTo>
                    <a:pt x="805" y="708"/>
                    <a:pt x="790" y="661"/>
                    <a:pt x="801" y="699"/>
                  </a:cubicBezTo>
                  <a:cubicBezTo>
                    <a:pt x="803" y="705"/>
                    <a:pt x="807" y="717"/>
                    <a:pt x="807" y="717"/>
                  </a:cubicBezTo>
                  <a:cubicBezTo>
                    <a:pt x="810" y="754"/>
                    <a:pt x="812" y="760"/>
                    <a:pt x="822" y="789"/>
                  </a:cubicBezTo>
                  <a:cubicBezTo>
                    <a:pt x="816" y="807"/>
                    <a:pt x="825" y="818"/>
                    <a:pt x="840" y="828"/>
                  </a:cubicBezTo>
                  <a:cubicBezTo>
                    <a:pt x="847" y="839"/>
                    <a:pt x="859" y="846"/>
                    <a:pt x="867" y="855"/>
                  </a:cubicBezTo>
                  <a:cubicBezTo>
                    <a:pt x="871" y="861"/>
                    <a:pt x="887" y="877"/>
                    <a:pt x="891" y="882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" name="Freeform 461"/>
            <p:cNvSpPr>
              <a:spLocks/>
            </p:cNvSpPr>
            <p:nvPr/>
          </p:nvSpPr>
          <p:spPr bwMode="auto">
            <a:xfrm>
              <a:off x="2256" y="2370"/>
              <a:ext cx="108" cy="5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" y="60"/>
                </a:cxn>
                <a:cxn ang="0">
                  <a:pos x="45" y="114"/>
                </a:cxn>
                <a:cxn ang="0">
                  <a:pos x="63" y="192"/>
                </a:cxn>
                <a:cxn ang="0">
                  <a:pos x="75" y="216"/>
                </a:cxn>
                <a:cxn ang="0">
                  <a:pos x="81" y="234"/>
                </a:cxn>
                <a:cxn ang="0">
                  <a:pos x="102" y="345"/>
                </a:cxn>
                <a:cxn ang="0">
                  <a:pos x="108" y="453"/>
                </a:cxn>
                <a:cxn ang="0">
                  <a:pos x="90" y="510"/>
                </a:cxn>
              </a:cxnLst>
              <a:rect l="0" t="0" r="r" b="b"/>
              <a:pathLst>
                <a:path w="108" h="510">
                  <a:moveTo>
                    <a:pt x="0" y="0"/>
                  </a:moveTo>
                  <a:cubicBezTo>
                    <a:pt x="3" y="21"/>
                    <a:pt x="12" y="48"/>
                    <a:pt x="30" y="60"/>
                  </a:cubicBezTo>
                  <a:cubicBezTo>
                    <a:pt x="35" y="78"/>
                    <a:pt x="41" y="96"/>
                    <a:pt x="45" y="114"/>
                  </a:cubicBezTo>
                  <a:cubicBezTo>
                    <a:pt x="48" y="160"/>
                    <a:pt x="45" y="157"/>
                    <a:pt x="63" y="192"/>
                  </a:cubicBezTo>
                  <a:cubicBezTo>
                    <a:pt x="67" y="200"/>
                    <a:pt x="71" y="208"/>
                    <a:pt x="75" y="216"/>
                  </a:cubicBezTo>
                  <a:cubicBezTo>
                    <a:pt x="78" y="222"/>
                    <a:pt x="81" y="234"/>
                    <a:pt x="81" y="234"/>
                  </a:cubicBezTo>
                  <a:cubicBezTo>
                    <a:pt x="83" y="280"/>
                    <a:pt x="78" y="310"/>
                    <a:pt x="102" y="345"/>
                  </a:cubicBezTo>
                  <a:cubicBezTo>
                    <a:pt x="98" y="382"/>
                    <a:pt x="103" y="417"/>
                    <a:pt x="108" y="453"/>
                  </a:cubicBezTo>
                  <a:cubicBezTo>
                    <a:pt x="105" y="471"/>
                    <a:pt x="90" y="494"/>
                    <a:pt x="90" y="510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Freeform 462"/>
            <p:cNvSpPr>
              <a:spLocks/>
            </p:cNvSpPr>
            <p:nvPr/>
          </p:nvSpPr>
          <p:spPr bwMode="auto">
            <a:xfrm>
              <a:off x="2514" y="3000"/>
              <a:ext cx="361" cy="66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132" y="45"/>
                </a:cxn>
                <a:cxn ang="0">
                  <a:pos x="204" y="27"/>
                </a:cxn>
                <a:cxn ang="0">
                  <a:pos x="249" y="15"/>
                </a:cxn>
                <a:cxn ang="0">
                  <a:pos x="276" y="30"/>
                </a:cxn>
                <a:cxn ang="0">
                  <a:pos x="324" y="0"/>
                </a:cxn>
                <a:cxn ang="0">
                  <a:pos x="339" y="66"/>
                </a:cxn>
              </a:cxnLst>
              <a:rect l="0" t="0" r="r" b="b"/>
              <a:pathLst>
                <a:path w="361" h="66">
                  <a:moveTo>
                    <a:pt x="0" y="36"/>
                  </a:moveTo>
                  <a:cubicBezTo>
                    <a:pt x="54" y="39"/>
                    <a:pt x="75" y="50"/>
                    <a:pt x="132" y="45"/>
                  </a:cubicBezTo>
                  <a:cubicBezTo>
                    <a:pt x="156" y="43"/>
                    <a:pt x="179" y="30"/>
                    <a:pt x="204" y="27"/>
                  </a:cubicBezTo>
                  <a:cubicBezTo>
                    <a:pt x="220" y="11"/>
                    <a:pt x="225" y="12"/>
                    <a:pt x="249" y="15"/>
                  </a:cubicBezTo>
                  <a:cubicBezTo>
                    <a:pt x="258" y="21"/>
                    <a:pt x="267" y="24"/>
                    <a:pt x="276" y="30"/>
                  </a:cubicBezTo>
                  <a:cubicBezTo>
                    <a:pt x="296" y="26"/>
                    <a:pt x="304" y="5"/>
                    <a:pt x="324" y="0"/>
                  </a:cubicBezTo>
                  <a:cubicBezTo>
                    <a:pt x="349" y="6"/>
                    <a:pt x="361" y="55"/>
                    <a:pt x="339" y="66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Freeform 463"/>
            <p:cNvSpPr>
              <a:spLocks/>
            </p:cNvSpPr>
            <p:nvPr/>
          </p:nvSpPr>
          <p:spPr bwMode="auto">
            <a:xfrm>
              <a:off x="2358" y="2401"/>
              <a:ext cx="447" cy="317"/>
            </a:xfrm>
            <a:custGeom>
              <a:avLst/>
              <a:gdLst/>
              <a:ahLst/>
              <a:cxnLst>
                <a:cxn ang="0">
                  <a:pos x="447" y="0"/>
                </a:cxn>
                <a:cxn ang="0">
                  <a:pos x="330" y="59"/>
                </a:cxn>
                <a:cxn ang="0">
                  <a:pos x="288" y="149"/>
                </a:cxn>
                <a:cxn ang="0">
                  <a:pos x="228" y="164"/>
                </a:cxn>
                <a:cxn ang="0">
                  <a:pos x="108" y="257"/>
                </a:cxn>
                <a:cxn ang="0">
                  <a:pos x="60" y="278"/>
                </a:cxn>
                <a:cxn ang="0">
                  <a:pos x="9" y="302"/>
                </a:cxn>
                <a:cxn ang="0">
                  <a:pos x="0" y="317"/>
                </a:cxn>
              </a:cxnLst>
              <a:rect l="0" t="0" r="r" b="b"/>
              <a:pathLst>
                <a:path w="447" h="317">
                  <a:moveTo>
                    <a:pt x="447" y="0"/>
                  </a:moveTo>
                  <a:cubicBezTo>
                    <a:pt x="439" y="67"/>
                    <a:pt x="388" y="57"/>
                    <a:pt x="330" y="59"/>
                  </a:cubicBezTo>
                  <a:cubicBezTo>
                    <a:pt x="294" y="77"/>
                    <a:pt x="318" y="134"/>
                    <a:pt x="288" y="149"/>
                  </a:cubicBezTo>
                  <a:cubicBezTo>
                    <a:pt x="268" y="159"/>
                    <a:pt x="250" y="162"/>
                    <a:pt x="228" y="164"/>
                  </a:cubicBezTo>
                  <a:cubicBezTo>
                    <a:pt x="194" y="198"/>
                    <a:pt x="156" y="245"/>
                    <a:pt x="108" y="257"/>
                  </a:cubicBezTo>
                  <a:cubicBezTo>
                    <a:pt x="93" y="268"/>
                    <a:pt x="76" y="270"/>
                    <a:pt x="60" y="278"/>
                  </a:cubicBezTo>
                  <a:cubicBezTo>
                    <a:pt x="51" y="292"/>
                    <a:pt x="25" y="299"/>
                    <a:pt x="9" y="302"/>
                  </a:cubicBezTo>
                  <a:cubicBezTo>
                    <a:pt x="5" y="314"/>
                    <a:pt x="8" y="309"/>
                    <a:pt x="0" y="317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" name="Freeform 464"/>
            <p:cNvSpPr>
              <a:spLocks/>
            </p:cNvSpPr>
            <p:nvPr/>
          </p:nvSpPr>
          <p:spPr bwMode="auto">
            <a:xfrm>
              <a:off x="2256" y="2736"/>
              <a:ext cx="99" cy="72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66" y="18"/>
                </a:cxn>
                <a:cxn ang="0">
                  <a:pos x="93" y="9"/>
                </a:cxn>
                <a:cxn ang="0">
                  <a:pos x="99" y="0"/>
                </a:cxn>
              </a:cxnLst>
              <a:rect l="0" t="0" r="r" b="b"/>
              <a:pathLst>
                <a:path w="99" h="72">
                  <a:moveTo>
                    <a:pt x="0" y="72"/>
                  </a:moveTo>
                  <a:cubicBezTo>
                    <a:pt x="9" y="45"/>
                    <a:pt x="44" y="33"/>
                    <a:pt x="66" y="18"/>
                  </a:cubicBezTo>
                  <a:cubicBezTo>
                    <a:pt x="74" y="13"/>
                    <a:pt x="93" y="9"/>
                    <a:pt x="93" y="9"/>
                  </a:cubicBezTo>
                  <a:cubicBezTo>
                    <a:pt x="95" y="6"/>
                    <a:pt x="99" y="0"/>
                    <a:pt x="99" y="0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" name="Freeform 465"/>
            <p:cNvSpPr>
              <a:spLocks/>
            </p:cNvSpPr>
            <p:nvPr/>
          </p:nvSpPr>
          <p:spPr bwMode="auto">
            <a:xfrm>
              <a:off x="1869" y="2757"/>
              <a:ext cx="1065" cy="60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24"/>
                </a:cxn>
                <a:cxn ang="0">
                  <a:pos x="66" y="15"/>
                </a:cxn>
                <a:cxn ang="0">
                  <a:pos x="72" y="6"/>
                </a:cxn>
                <a:cxn ang="0">
                  <a:pos x="90" y="0"/>
                </a:cxn>
                <a:cxn ang="0">
                  <a:pos x="126" y="6"/>
                </a:cxn>
                <a:cxn ang="0">
                  <a:pos x="186" y="39"/>
                </a:cxn>
                <a:cxn ang="0">
                  <a:pos x="324" y="42"/>
                </a:cxn>
                <a:cxn ang="0">
                  <a:pos x="342" y="48"/>
                </a:cxn>
                <a:cxn ang="0">
                  <a:pos x="366" y="54"/>
                </a:cxn>
                <a:cxn ang="0">
                  <a:pos x="438" y="84"/>
                </a:cxn>
                <a:cxn ang="0">
                  <a:pos x="474" y="108"/>
                </a:cxn>
                <a:cxn ang="0">
                  <a:pos x="498" y="138"/>
                </a:cxn>
                <a:cxn ang="0">
                  <a:pos x="594" y="237"/>
                </a:cxn>
                <a:cxn ang="0">
                  <a:pos x="642" y="282"/>
                </a:cxn>
                <a:cxn ang="0">
                  <a:pos x="687" y="306"/>
                </a:cxn>
                <a:cxn ang="0">
                  <a:pos x="774" y="375"/>
                </a:cxn>
                <a:cxn ang="0">
                  <a:pos x="822" y="408"/>
                </a:cxn>
                <a:cxn ang="0">
                  <a:pos x="846" y="435"/>
                </a:cxn>
                <a:cxn ang="0">
                  <a:pos x="957" y="438"/>
                </a:cxn>
                <a:cxn ang="0">
                  <a:pos x="993" y="471"/>
                </a:cxn>
                <a:cxn ang="0">
                  <a:pos x="1038" y="522"/>
                </a:cxn>
                <a:cxn ang="0">
                  <a:pos x="1044" y="540"/>
                </a:cxn>
                <a:cxn ang="0">
                  <a:pos x="1050" y="549"/>
                </a:cxn>
                <a:cxn ang="0">
                  <a:pos x="1056" y="567"/>
                </a:cxn>
                <a:cxn ang="0">
                  <a:pos x="1059" y="597"/>
                </a:cxn>
                <a:cxn ang="0">
                  <a:pos x="1065" y="606"/>
                </a:cxn>
              </a:cxnLst>
              <a:rect l="0" t="0" r="r" b="b"/>
              <a:pathLst>
                <a:path w="1065" h="606">
                  <a:moveTo>
                    <a:pt x="0" y="0"/>
                  </a:moveTo>
                  <a:cubicBezTo>
                    <a:pt x="6" y="18"/>
                    <a:pt x="20" y="21"/>
                    <a:pt x="36" y="24"/>
                  </a:cubicBezTo>
                  <a:cubicBezTo>
                    <a:pt x="49" y="22"/>
                    <a:pt x="57" y="24"/>
                    <a:pt x="66" y="15"/>
                  </a:cubicBezTo>
                  <a:cubicBezTo>
                    <a:pt x="69" y="12"/>
                    <a:pt x="69" y="8"/>
                    <a:pt x="72" y="6"/>
                  </a:cubicBezTo>
                  <a:cubicBezTo>
                    <a:pt x="77" y="3"/>
                    <a:pt x="90" y="0"/>
                    <a:pt x="90" y="0"/>
                  </a:cubicBezTo>
                  <a:cubicBezTo>
                    <a:pt x="95" y="1"/>
                    <a:pt x="117" y="1"/>
                    <a:pt x="126" y="6"/>
                  </a:cubicBezTo>
                  <a:cubicBezTo>
                    <a:pt x="143" y="16"/>
                    <a:pt x="164" y="38"/>
                    <a:pt x="186" y="39"/>
                  </a:cubicBezTo>
                  <a:cubicBezTo>
                    <a:pt x="232" y="41"/>
                    <a:pt x="278" y="41"/>
                    <a:pt x="324" y="42"/>
                  </a:cubicBezTo>
                  <a:cubicBezTo>
                    <a:pt x="330" y="44"/>
                    <a:pt x="336" y="46"/>
                    <a:pt x="342" y="48"/>
                  </a:cubicBezTo>
                  <a:cubicBezTo>
                    <a:pt x="350" y="50"/>
                    <a:pt x="366" y="54"/>
                    <a:pt x="366" y="54"/>
                  </a:cubicBezTo>
                  <a:cubicBezTo>
                    <a:pt x="397" y="44"/>
                    <a:pt x="411" y="75"/>
                    <a:pt x="438" y="84"/>
                  </a:cubicBezTo>
                  <a:cubicBezTo>
                    <a:pt x="450" y="93"/>
                    <a:pt x="463" y="98"/>
                    <a:pt x="474" y="108"/>
                  </a:cubicBezTo>
                  <a:cubicBezTo>
                    <a:pt x="484" y="117"/>
                    <a:pt x="488" y="128"/>
                    <a:pt x="498" y="138"/>
                  </a:cubicBezTo>
                  <a:cubicBezTo>
                    <a:pt x="512" y="181"/>
                    <a:pt x="558" y="213"/>
                    <a:pt x="594" y="237"/>
                  </a:cubicBezTo>
                  <a:cubicBezTo>
                    <a:pt x="612" y="249"/>
                    <a:pt x="627" y="267"/>
                    <a:pt x="642" y="282"/>
                  </a:cubicBezTo>
                  <a:cubicBezTo>
                    <a:pt x="654" y="294"/>
                    <a:pt x="673" y="296"/>
                    <a:pt x="687" y="306"/>
                  </a:cubicBezTo>
                  <a:cubicBezTo>
                    <a:pt x="714" y="347"/>
                    <a:pt x="723" y="367"/>
                    <a:pt x="774" y="375"/>
                  </a:cubicBezTo>
                  <a:cubicBezTo>
                    <a:pt x="790" y="383"/>
                    <a:pt x="810" y="393"/>
                    <a:pt x="822" y="408"/>
                  </a:cubicBezTo>
                  <a:cubicBezTo>
                    <a:pt x="843" y="435"/>
                    <a:pt x="824" y="419"/>
                    <a:pt x="846" y="435"/>
                  </a:cubicBezTo>
                  <a:cubicBezTo>
                    <a:pt x="880" y="424"/>
                    <a:pt x="922" y="436"/>
                    <a:pt x="957" y="438"/>
                  </a:cubicBezTo>
                  <a:cubicBezTo>
                    <a:pt x="977" y="445"/>
                    <a:pt x="976" y="460"/>
                    <a:pt x="993" y="471"/>
                  </a:cubicBezTo>
                  <a:cubicBezTo>
                    <a:pt x="1000" y="493"/>
                    <a:pt x="1030" y="498"/>
                    <a:pt x="1038" y="522"/>
                  </a:cubicBezTo>
                  <a:cubicBezTo>
                    <a:pt x="1040" y="528"/>
                    <a:pt x="1040" y="535"/>
                    <a:pt x="1044" y="540"/>
                  </a:cubicBezTo>
                  <a:cubicBezTo>
                    <a:pt x="1046" y="543"/>
                    <a:pt x="1049" y="546"/>
                    <a:pt x="1050" y="549"/>
                  </a:cubicBezTo>
                  <a:cubicBezTo>
                    <a:pt x="1053" y="555"/>
                    <a:pt x="1056" y="567"/>
                    <a:pt x="1056" y="567"/>
                  </a:cubicBezTo>
                  <a:cubicBezTo>
                    <a:pt x="1057" y="577"/>
                    <a:pt x="1057" y="587"/>
                    <a:pt x="1059" y="597"/>
                  </a:cubicBezTo>
                  <a:cubicBezTo>
                    <a:pt x="1060" y="601"/>
                    <a:pt x="1065" y="606"/>
                    <a:pt x="1065" y="606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" name="Freeform 466"/>
            <p:cNvSpPr>
              <a:spLocks/>
            </p:cNvSpPr>
            <p:nvPr/>
          </p:nvSpPr>
          <p:spPr bwMode="auto">
            <a:xfrm>
              <a:off x="1815" y="2364"/>
              <a:ext cx="897" cy="732"/>
            </a:xfrm>
            <a:custGeom>
              <a:avLst/>
              <a:gdLst/>
              <a:ahLst/>
              <a:cxnLst>
                <a:cxn ang="0">
                  <a:pos x="897" y="9"/>
                </a:cxn>
                <a:cxn ang="0">
                  <a:pos x="816" y="6"/>
                </a:cxn>
                <a:cxn ang="0">
                  <a:pos x="747" y="30"/>
                </a:cxn>
                <a:cxn ang="0">
                  <a:pos x="663" y="24"/>
                </a:cxn>
                <a:cxn ang="0">
                  <a:pos x="648" y="12"/>
                </a:cxn>
                <a:cxn ang="0">
                  <a:pos x="615" y="21"/>
                </a:cxn>
                <a:cxn ang="0">
                  <a:pos x="549" y="18"/>
                </a:cxn>
                <a:cxn ang="0">
                  <a:pos x="507" y="0"/>
                </a:cxn>
                <a:cxn ang="0">
                  <a:pos x="399" y="9"/>
                </a:cxn>
                <a:cxn ang="0">
                  <a:pos x="312" y="87"/>
                </a:cxn>
                <a:cxn ang="0">
                  <a:pos x="291" y="147"/>
                </a:cxn>
                <a:cxn ang="0">
                  <a:pos x="279" y="192"/>
                </a:cxn>
                <a:cxn ang="0">
                  <a:pos x="273" y="210"/>
                </a:cxn>
                <a:cxn ang="0">
                  <a:pos x="246" y="270"/>
                </a:cxn>
                <a:cxn ang="0">
                  <a:pos x="219" y="285"/>
                </a:cxn>
                <a:cxn ang="0">
                  <a:pos x="204" y="318"/>
                </a:cxn>
                <a:cxn ang="0">
                  <a:pos x="171" y="303"/>
                </a:cxn>
                <a:cxn ang="0">
                  <a:pos x="111" y="303"/>
                </a:cxn>
                <a:cxn ang="0">
                  <a:pos x="75" y="357"/>
                </a:cxn>
                <a:cxn ang="0">
                  <a:pos x="36" y="429"/>
                </a:cxn>
                <a:cxn ang="0">
                  <a:pos x="27" y="459"/>
                </a:cxn>
                <a:cxn ang="0">
                  <a:pos x="6" y="570"/>
                </a:cxn>
                <a:cxn ang="0">
                  <a:pos x="42" y="651"/>
                </a:cxn>
                <a:cxn ang="0">
                  <a:pos x="66" y="678"/>
                </a:cxn>
                <a:cxn ang="0">
                  <a:pos x="87" y="711"/>
                </a:cxn>
                <a:cxn ang="0">
                  <a:pos x="90" y="732"/>
                </a:cxn>
              </a:cxnLst>
              <a:rect l="0" t="0" r="r" b="b"/>
              <a:pathLst>
                <a:path w="897" h="732">
                  <a:moveTo>
                    <a:pt x="897" y="9"/>
                  </a:moveTo>
                  <a:cubicBezTo>
                    <a:pt x="865" y="7"/>
                    <a:pt x="846" y="3"/>
                    <a:pt x="816" y="6"/>
                  </a:cubicBezTo>
                  <a:cubicBezTo>
                    <a:pt x="790" y="23"/>
                    <a:pt x="771" y="6"/>
                    <a:pt x="747" y="30"/>
                  </a:cubicBezTo>
                  <a:cubicBezTo>
                    <a:pt x="719" y="29"/>
                    <a:pt x="685" y="42"/>
                    <a:pt x="663" y="24"/>
                  </a:cubicBezTo>
                  <a:cubicBezTo>
                    <a:pt x="644" y="8"/>
                    <a:pt x="671" y="20"/>
                    <a:pt x="648" y="12"/>
                  </a:cubicBezTo>
                  <a:cubicBezTo>
                    <a:pt x="637" y="16"/>
                    <a:pt x="615" y="21"/>
                    <a:pt x="615" y="21"/>
                  </a:cubicBezTo>
                  <a:cubicBezTo>
                    <a:pt x="593" y="20"/>
                    <a:pt x="571" y="21"/>
                    <a:pt x="549" y="18"/>
                  </a:cubicBezTo>
                  <a:cubicBezTo>
                    <a:pt x="537" y="17"/>
                    <a:pt x="520" y="3"/>
                    <a:pt x="507" y="0"/>
                  </a:cubicBezTo>
                  <a:cubicBezTo>
                    <a:pt x="472" y="2"/>
                    <a:pt x="433" y="0"/>
                    <a:pt x="399" y="9"/>
                  </a:cubicBezTo>
                  <a:cubicBezTo>
                    <a:pt x="373" y="35"/>
                    <a:pt x="342" y="67"/>
                    <a:pt x="312" y="87"/>
                  </a:cubicBezTo>
                  <a:cubicBezTo>
                    <a:pt x="298" y="108"/>
                    <a:pt x="299" y="124"/>
                    <a:pt x="291" y="147"/>
                  </a:cubicBezTo>
                  <a:cubicBezTo>
                    <a:pt x="288" y="173"/>
                    <a:pt x="288" y="173"/>
                    <a:pt x="279" y="192"/>
                  </a:cubicBezTo>
                  <a:cubicBezTo>
                    <a:pt x="276" y="198"/>
                    <a:pt x="273" y="210"/>
                    <a:pt x="273" y="210"/>
                  </a:cubicBezTo>
                  <a:cubicBezTo>
                    <a:pt x="270" y="228"/>
                    <a:pt x="268" y="263"/>
                    <a:pt x="246" y="270"/>
                  </a:cubicBezTo>
                  <a:cubicBezTo>
                    <a:pt x="236" y="273"/>
                    <a:pt x="219" y="285"/>
                    <a:pt x="219" y="285"/>
                  </a:cubicBezTo>
                  <a:cubicBezTo>
                    <a:pt x="214" y="299"/>
                    <a:pt x="217" y="309"/>
                    <a:pt x="204" y="318"/>
                  </a:cubicBezTo>
                  <a:cubicBezTo>
                    <a:pt x="192" y="316"/>
                    <a:pt x="171" y="303"/>
                    <a:pt x="171" y="303"/>
                  </a:cubicBezTo>
                  <a:cubicBezTo>
                    <a:pt x="159" y="285"/>
                    <a:pt x="130" y="300"/>
                    <a:pt x="111" y="303"/>
                  </a:cubicBezTo>
                  <a:cubicBezTo>
                    <a:pt x="90" y="317"/>
                    <a:pt x="96" y="343"/>
                    <a:pt x="75" y="357"/>
                  </a:cubicBezTo>
                  <a:cubicBezTo>
                    <a:pt x="66" y="383"/>
                    <a:pt x="56" y="409"/>
                    <a:pt x="36" y="429"/>
                  </a:cubicBezTo>
                  <a:cubicBezTo>
                    <a:pt x="33" y="439"/>
                    <a:pt x="27" y="459"/>
                    <a:pt x="27" y="459"/>
                  </a:cubicBezTo>
                  <a:cubicBezTo>
                    <a:pt x="24" y="530"/>
                    <a:pt x="33" y="530"/>
                    <a:pt x="6" y="570"/>
                  </a:cubicBezTo>
                  <a:cubicBezTo>
                    <a:pt x="8" y="615"/>
                    <a:pt x="0" y="637"/>
                    <a:pt x="42" y="651"/>
                  </a:cubicBezTo>
                  <a:cubicBezTo>
                    <a:pt x="53" y="659"/>
                    <a:pt x="61" y="663"/>
                    <a:pt x="66" y="678"/>
                  </a:cubicBezTo>
                  <a:cubicBezTo>
                    <a:pt x="71" y="693"/>
                    <a:pt x="71" y="706"/>
                    <a:pt x="87" y="711"/>
                  </a:cubicBezTo>
                  <a:cubicBezTo>
                    <a:pt x="91" y="726"/>
                    <a:pt x="90" y="719"/>
                    <a:pt x="90" y="732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" name="Freeform 467"/>
            <p:cNvSpPr>
              <a:spLocks/>
            </p:cNvSpPr>
            <p:nvPr/>
          </p:nvSpPr>
          <p:spPr bwMode="auto">
            <a:xfrm>
              <a:off x="1005" y="2577"/>
              <a:ext cx="867" cy="189"/>
            </a:xfrm>
            <a:custGeom>
              <a:avLst/>
              <a:gdLst/>
              <a:ahLst/>
              <a:cxnLst>
                <a:cxn ang="0">
                  <a:pos x="0" y="93"/>
                </a:cxn>
                <a:cxn ang="0">
                  <a:pos x="36" y="75"/>
                </a:cxn>
                <a:cxn ang="0">
                  <a:pos x="45" y="69"/>
                </a:cxn>
                <a:cxn ang="0">
                  <a:pos x="72" y="51"/>
                </a:cxn>
                <a:cxn ang="0">
                  <a:pos x="120" y="81"/>
                </a:cxn>
                <a:cxn ang="0">
                  <a:pos x="198" y="0"/>
                </a:cxn>
                <a:cxn ang="0">
                  <a:pos x="222" y="3"/>
                </a:cxn>
                <a:cxn ang="0">
                  <a:pos x="231" y="12"/>
                </a:cxn>
                <a:cxn ang="0">
                  <a:pos x="270" y="33"/>
                </a:cxn>
                <a:cxn ang="0">
                  <a:pos x="312" y="30"/>
                </a:cxn>
                <a:cxn ang="0">
                  <a:pos x="447" y="69"/>
                </a:cxn>
                <a:cxn ang="0">
                  <a:pos x="504" y="96"/>
                </a:cxn>
                <a:cxn ang="0">
                  <a:pos x="528" y="102"/>
                </a:cxn>
                <a:cxn ang="0">
                  <a:pos x="612" y="84"/>
                </a:cxn>
                <a:cxn ang="0">
                  <a:pos x="621" y="78"/>
                </a:cxn>
                <a:cxn ang="0">
                  <a:pos x="630" y="69"/>
                </a:cxn>
                <a:cxn ang="0">
                  <a:pos x="663" y="60"/>
                </a:cxn>
                <a:cxn ang="0">
                  <a:pos x="714" y="66"/>
                </a:cxn>
                <a:cxn ang="0">
                  <a:pos x="744" y="78"/>
                </a:cxn>
                <a:cxn ang="0">
                  <a:pos x="771" y="105"/>
                </a:cxn>
                <a:cxn ang="0">
                  <a:pos x="816" y="129"/>
                </a:cxn>
                <a:cxn ang="0">
                  <a:pos x="849" y="153"/>
                </a:cxn>
                <a:cxn ang="0">
                  <a:pos x="861" y="171"/>
                </a:cxn>
                <a:cxn ang="0">
                  <a:pos x="867" y="189"/>
                </a:cxn>
              </a:cxnLst>
              <a:rect l="0" t="0" r="r" b="b"/>
              <a:pathLst>
                <a:path w="867" h="189">
                  <a:moveTo>
                    <a:pt x="0" y="93"/>
                  </a:moveTo>
                  <a:cubicBezTo>
                    <a:pt x="16" y="88"/>
                    <a:pt x="15" y="89"/>
                    <a:pt x="36" y="75"/>
                  </a:cubicBezTo>
                  <a:cubicBezTo>
                    <a:pt x="39" y="73"/>
                    <a:pt x="45" y="69"/>
                    <a:pt x="45" y="69"/>
                  </a:cubicBezTo>
                  <a:cubicBezTo>
                    <a:pt x="53" y="57"/>
                    <a:pt x="58" y="54"/>
                    <a:pt x="72" y="51"/>
                  </a:cubicBezTo>
                  <a:cubicBezTo>
                    <a:pt x="94" y="56"/>
                    <a:pt x="100" y="76"/>
                    <a:pt x="120" y="81"/>
                  </a:cubicBezTo>
                  <a:cubicBezTo>
                    <a:pt x="161" y="73"/>
                    <a:pt x="166" y="21"/>
                    <a:pt x="198" y="0"/>
                  </a:cubicBezTo>
                  <a:cubicBezTo>
                    <a:pt x="206" y="1"/>
                    <a:pt x="214" y="0"/>
                    <a:pt x="222" y="3"/>
                  </a:cubicBezTo>
                  <a:cubicBezTo>
                    <a:pt x="226" y="4"/>
                    <a:pt x="228" y="9"/>
                    <a:pt x="231" y="12"/>
                  </a:cubicBezTo>
                  <a:cubicBezTo>
                    <a:pt x="243" y="21"/>
                    <a:pt x="255" y="28"/>
                    <a:pt x="270" y="33"/>
                  </a:cubicBezTo>
                  <a:cubicBezTo>
                    <a:pt x="286" y="30"/>
                    <a:pt x="296" y="26"/>
                    <a:pt x="312" y="30"/>
                  </a:cubicBezTo>
                  <a:cubicBezTo>
                    <a:pt x="352" y="57"/>
                    <a:pt x="400" y="61"/>
                    <a:pt x="447" y="69"/>
                  </a:cubicBezTo>
                  <a:cubicBezTo>
                    <a:pt x="467" y="82"/>
                    <a:pt x="481" y="91"/>
                    <a:pt x="504" y="96"/>
                  </a:cubicBezTo>
                  <a:cubicBezTo>
                    <a:pt x="512" y="98"/>
                    <a:pt x="528" y="102"/>
                    <a:pt x="528" y="102"/>
                  </a:cubicBezTo>
                  <a:cubicBezTo>
                    <a:pt x="556" y="99"/>
                    <a:pt x="586" y="97"/>
                    <a:pt x="612" y="84"/>
                  </a:cubicBezTo>
                  <a:cubicBezTo>
                    <a:pt x="615" y="82"/>
                    <a:pt x="618" y="80"/>
                    <a:pt x="621" y="78"/>
                  </a:cubicBezTo>
                  <a:cubicBezTo>
                    <a:pt x="624" y="75"/>
                    <a:pt x="626" y="71"/>
                    <a:pt x="630" y="69"/>
                  </a:cubicBezTo>
                  <a:cubicBezTo>
                    <a:pt x="639" y="64"/>
                    <a:pt x="653" y="62"/>
                    <a:pt x="663" y="60"/>
                  </a:cubicBezTo>
                  <a:cubicBezTo>
                    <a:pt x="682" y="61"/>
                    <a:pt x="698" y="59"/>
                    <a:pt x="714" y="66"/>
                  </a:cubicBezTo>
                  <a:cubicBezTo>
                    <a:pt x="724" y="70"/>
                    <a:pt x="744" y="78"/>
                    <a:pt x="744" y="78"/>
                  </a:cubicBezTo>
                  <a:cubicBezTo>
                    <a:pt x="751" y="89"/>
                    <a:pt x="762" y="96"/>
                    <a:pt x="771" y="105"/>
                  </a:cubicBezTo>
                  <a:cubicBezTo>
                    <a:pt x="776" y="119"/>
                    <a:pt x="802" y="124"/>
                    <a:pt x="816" y="129"/>
                  </a:cubicBezTo>
                  <a:cubicBezTo>
                    <a:pt x="827" y="137"/>
                    <a:pt x="841" y="142"/>
                    <a:pt x="849" y="153"/>
                  </a:cubicBezTo>
                  <a:cubicBezTo>
                    <a:pt x="853" y="159"/>
                    <a:pt x="857" y="165"/>
                    <a:pt x="861" y="171"/>
                  </a:cubicBezTo>
                  <a:cubicBezTo>
                    <a:pt x="865" y="176"/>
                    <a:pt x="867" y="189"/>
                    <a:pt x="867" y="189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" name="Freeform 468"/>
            <p:cNvSpPr>
              <a:spLocks/>
            </p:cNvSpPr>
            <p:nvPr/>
          </p:nvSpPr>
          <p:spPr bwMode="auto">
            <a:xfrm>
              <a:off x="1263" y="2621"/>
              <a:ext cx="90" cy="229"/>
            </a:xfrm>
            <a:custGeom>
              <a:avLst/>
              <a:gdLst/>
              <a:ahLst/>
              <a:cxnLst>
                <a:cxn ang="0">
                  <a:pos x="90" y="0"/>
                </a:cxn>
                <a:cxn ang="0">
                  <a:pos x="39" y="52"/>
                </a:cxn>
                <a:cxn ang="0">
                  <a:pos x="12" y="106"/>
                </a:cxn>
                <a:cxn ang="0">
                  <a:pos x="0" y="133"/>
                </a:cxn>
                <a:cxn ang="0">
                  <a:pos x="30" y="181"/>
                </a:cxn>
                <a:cxn ang="0">
                  <a:pos x="48" y="211"/>
                </a:cxn>
                <a:cxn ang="0">
                  <a:pos x="57" y="229"/>
                </a:cxn>
              </a:cxnLst>
              <a:rect l="0" t="0" r="r" b="b"/>
              <a:pathLst>
                <a:path w="90" h="229">
                  <a:moveTo>
                    <a:pt x="90" y="0"/>
                  </a:moveTo>
                  <a:cubicBezTo>
                    <a:pt x="54" y="7"/>
                    <a:pt x="74" y="40"/>
                    <a:pt x="39" y="52"/>
                  </a:cubicBezTo>
                  <a:cubicBezTo>
                    <a:pt x="33" y="71"/>
                    <a:pt x="33" y="99"/>
                    <a:pt x="12" y="106"/>
                  </a:cubicBezTo>
                  <a:cubicBezTo>
                    <a:pt x="9" y="116"/>
                    <a:pt x="3" y="123"/>
                    <a:pt x="0" y="133"/>
                  </a:cubicBezTo>
                  <a:cubicBezTo>
                    <a:pt x="4" y="176"/>
                    <a:pt x="2" y="162"/>
                    <a:pt x="30" y="181"/>
                  </a:cubicBezTo>
                  <a:cubicBezTo>
                    <a:pt x="36" y="192"/>
                    <a:pt x="43" y="200"/>
                    <a:pt x="48" y="211"/>
                  </a:cubicBezTo>
                  <a:cubicBezTo>
                    <a:pt x="51" y="217"/>
                    <a:pt x="57" y="229"/>
                    <a:pt x="57" y="229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" name="Freeform 469"/>
            <p:cNvSpPr>
              <a:spLocks/>
            </p:cNvSpPr>
            <p:nvPr/>
          </p:nvSpPr>
          <p:spPr bwMode="auto">
            <a:xfrm>
              <a:off x="489" y="2113"/>
              <a:ext cx="531" cy="566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3" y="5"/>
                </a:cxn>
                <a:cxn ang="0">
                  <a:pos x="45" y="23"/>
                </a:cxn>
                <a:cxn ang="0">
                  <a:pos x="93" y="35"/>
                </a:cxn>
                <a:cxn ang="0">
                  <a:pos x="108" y="80"/>
                </a:cxn>
                <a:cxn ang="0">
                  <a:pos x="129" y="107"/>
                </a:cxn>
                <a:cxn ang="0">
                  <a:pos x="156" y="146"/>
                </a:cxn>
                <a:cxn ang="0">
                  <a:pos x="177" y="197"/>
                </a:cxn>
                <a:cxn ang="0">
                  <a:pos x="189" y="296"/>
                </a:cxn>
                <a:cxn ang="0">
                  <a:pos x="234" y="386"/>
                </a:cxn>
                <a:cxn ang="0">
                  <a:pos x="255" y="416"/>
                </a:cxn>
                <a:cxn ang="0">
                  <a:pos x="318" y="443"/>
                </a:cxn>
                <a:cxn ang="0">
                  <a:pos x="384" y="467"/>
                </a:cxn>
                <a:cxn ang="0">
                  <a:pos x="426" y="494"/>
                </a:cxn>
                <a:cxn ang="0">
                  <a:pos x="444" y="497"/>
                </a:cxn>
                <a:cxn ang="0">
                  <a:pos x="462" y="503"/>
                </a:cxn>
                <a:cxn ang="0">
                  <a:pos x="531" y="566"/>
                </a:cxn>
              </a:cxnLst>
              <a:rect l="0" t="0" r="r" b="b"/>
              <a:pathLst>
                <a:path w="531" h="566">
                  <a:moveTo>
                    <a:pt x="0" y="2"/>
                  </a:moveTo>
                  <a:cubicBezTo>
                    <a:pt x="11" y="3"/>
                    <a:pt x="23" y="0"/>
                    <a:pt x="33" y="5"/>
                  </a:cubicBezTo>
                  <a:cubicBezTo>
                    <a:pt x="40" y="8"/>
                    <a:pt x="41" y="17"/>
                    <a:pt x="45" y="23"/>
                  </a:cubicBezTo>
                  <a:cubicBezTo>
                    <a:pt x="52" y="33"/>
                    <a:pt x="89" y="35"/>
                    <a:pt x="93" y="35"/>
                  </a:cubicBezTo>
                  <a:cubicBezTo>
                    <a:pt x="98" y="50"/>
                    <a:pt x="103" y="65"/>
                    <a:pt x="108" y="80"/>
                  </a:cubicBezTo>
                  <a:cubicBezTo>
                    <a:pt x="112" y="91"/>
                    <a:pt x="124" y="97"/>
                    <a:pt x="129" y="107"/>
                  </a:cubicBezTo>
                  <a:cubicBezTo>
                    <a:pt x="137" y="123"/>
                    <a:pt x="140" y="136"/>
                    <a:pt x="156" y="146"/>
                  </a:cubicBezTo>
                  <a:cubicBezTo>
                    <a:pt x="165" y="164"/>
                    <a:pt x="171" y="178"/>
                    <a:pt x="177" y="197"/>
                  </a:cubicBezTo>
                  <a:cubicBezTo>
                    <a:pt x="180" y="270"/>
                    <a:pt x="178" y="253"/>
                    <a:pt x="189" y="296"/>
                  </a:cubicBezTo>
                  <a:cubicBezTo>
                    <a:pt x="185" y="371"/>
                    <a:pt x="174" y="366"/>
                    <a:pt x="234" y="386"/>
                  </a:cubicBezTo>
                  <a:cubicBezTo>
                    <a:pt x="243" y="395"/>
                    <a:pt x="245" y="407"/>
                    <a:pt x="255" y="416"/>
                  </a:cubicBezTo>
                  <a:cubicBezTo>
                    <a:pt x="270" y="429"/>
                    <a:pt x="300" y="438"/>
                    <a:pt x="318" y="443"/>
                  </a:cubicBezTo>
                  <a:cubicBezTo>
                    <a:pt x="337" y="462"/>
                    <a:pt x="357" y="464"/>
                    <a:pt x="384" y="467"/>
                  </a:cubicBezTo>
                  <a:cubicBezTo>
                    <a:pt x="399" y="477"/>
                    <a:pt x="408" y="490"/>
                    <a:pt x="426" y="494"/>
                  </a:cubicBezTo>
                  <a:cubicBezTo>
                    <a:pt x="432" y="495"/>
                    <a:pt x="438" y="496"/>
                    <a:pt x="444" y="497"/>
                  </a:cubicBezTo>
                  <a:cubicBezTo>
                    <a:pt x="450" y="499"/>
                    <a:pt x="462" y="503"/>
                    <a:pt x="462" y="503"/>
                  </a:cubicBezTo>
                  <a:cubicBezTo>
                    <a:pt x="482" y="533"/>
                    <a:pt x="501" y="546"/>
                    <a:pt x="531" y="566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" name="Freeform 470"/>
            <p:cNvSpPr>
              <a:spLocks/>
            </p:cNvSpPr>
            <p:nvPr/>
          </p:nvSpPr>
          <p:spPr bwMode="auto">
            <a:xfrm>
              <a:off x="735" y="2587"/>
              <a:ext cx="150" cy="128"/>
            </a:xfrm>
            <a:custGeom>
              <a:avLst/>
              <a:gdLst/>
              <a:ahLst/>
              <a:cxnLst>
                <a:cxn ang="0">
                  <a:pos x="150" y="0"/>
                </a:cxn>
                <a:cxn ang="0">
                  <a:pos x="108" y="26"/>
                </a:cxn>
                <a:cxn ang="0">
                  <a:pos x="105" y="50"/>
                </a:cxn>
                <a:cxn ang="0">
                  <a:pos x="96" y="56"/>
                </a:cxn>
                <a:cxn ang="0">
                  <a:pos x="90" y="74"/>
                </a:cxn>
                <a:cxn ang="0">
                  <a:pos x="51" y="128"/>
                </a:cxn>
                <a:cxn ang="0">
                  <a:pos x="0" y="107"/>
                </a:cxn>
              </a:cxnLst>
              <a:rect l="0" t="0" r="r" b="b"/>
              <a:pathLst>
                <a:path w="150" h="128">
                  <a:moveTo>
                    <a:pt x="150" y="0"/>
                  </a:moveTo>
                  <a:cubicBezTo>
                    <a:pt x="127" y="3"/>
                    <a:pt x="115" y="4"/>
                    <a:pt x="108" y="26"/>
                  </a:cubicBezTo>
                  <a:cubicBezTo>
                    <a:pt x="107" y="34"/>
                    <a:pt x="108" y="43"/>
                    <a:pt x="105" y="50"/>
                  </a:cubicBezTo>
                  <a:cubicBezTo>
                    <a:pt x="104" y="53"/>
                    <a:pt x="98" y="53"/>
                    <a:pt x="96" y="56"/>
                  </a:cubicBezTo>
                  <a:cubicBezTo>
                    <a:pt x="93" y="61"/>
                    <a:pt x="90" y="74"/>
                    <a:pt x="90" y="74"/>
                  </a:cubicBezTo>
                  <a:cubicBezTo>
                    <a:pt x="97" y="119"/>
                    <a:pt x="92" y="123"/>
                    <a:pt x="51" y="128"/>
                  </a:cubicBezTo>
                  <a:cubicBezTo>
                    <a:pt x="39" y="126"/>
                    <a:pt x="6" y="118"/>
                    <a:pt x="0" y="107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" name="Freeform 471"/>
            <p:cNvSpPr>
              <a:spLocks/>
            </p:cNvSpPr>
            <p:nvPr/>
          </p:nvSpPr>
          <p:spPr bwMode="auto">
            <a:xfrm>
              <a:off x="772" y="2718"/>
              <a:ext cx="47" cy="138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5" y="54"/>
                </a:cxn>
                <a:cxn ang="0">
                  <a:pos x="29" y="81"/>
                </a:cxn>
                <a:cxn ang="0">
                  <a:pos x="47" y="138"/>
                </a:cxn>
              </a:cxnLst>
              <a:rect l="0" t="0" r="r" b="b"/>
              <a:pathLst>
                <a:path w="47" h="138">
                  <a:moveTo>
                    <a:pt x="8" y="0"/>
                  </a:moveTo>
                  <a:cubicBezTo>
                    <a:pt x="1" y="20"/>
                    <a:pt x="0" y="30"/>
                    <a:pt x="5" y="54"/>
                  </a:cubicBezTo>
                  <a:cubicBezTo>
                    <a:pt x="8" y="66"/>
                    <a:pt x="29" y="81"/>
                    <a:pt x="29" y="81"/>
                  </a:cubicBezTo>
                  <a:cubicBezTo>
                    <a:pt x="31" y="95"/>
                    <a:pt x="24" y="138"/>
                    <a:pt x="47" y="138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" name="Freeform 472"/>
            <p:cNvSpPr>
              <a:spLocks/>
            </p:cNvSpPr>
            <p:nvPr/>
          </p:nvSpPr>
          <p:spPr bwMode="auto">
            <a:xfrm>
              <a:off x="2673" y="2019"/>
              <a:ext cx="126" cy="285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21" y="21"/>
                </a:cxn>
                <a:cxn ang="0">
                  <a:pos x="0" y="81"/>
                </a:cxn>
                <a:cxn ang="0">
                  <a:pos x="9" y="105"/>
                </a:cxn>
                <a:cxn ang="0">
                  <a:pos x="42" y="96"/>
                </a:cxn>
                <a:cxn ang="0">
                  <a:pos x="60" y="120"/>
                </a:cxn>
                <a:cxn ang="0">
                  <a:pos x="126" y="240"/>
                </a:cxn>
                <a:cxn ang="0">
                  <a:pos x="123" y="285"/>
                </a:cxn>
              </a:cxnLst>
              <a:rect l="0" t="0" r="r" b="b"/>
              <a:pathLst>
                <a:path w="126" h="285">
                  <a:moveTo>
                    <a:pt x="48" y="0"/>
                  </a:moveTo>
                  <a:cubicBezTo>
                    <a:pt x="40" y="8"/>
                    <a:pt x="21" y="21"/>
                    <a:pt x="21" y="21"/>
                  </a:cubicBezTo>
                  <a:cubicBezTo>
                    <a:pt x="10" y="38"/>
                    <a:pt x="5" y="61"/>
                    <a:pt x="0" y="81"/>
                  </a:cubicBezTo>
                  <a:cubicBezTo>
                    <a:pt x="0" y="83"/>
                    <a:pt x="2" y="103"/>
                    <a:pt x="9" y="105"/>
                  </a:cubicBezTo>
                  <a:cubicBezTo>
                    <a:pt x="20" y="108"/>
                    <a:pt x="42" y="96"/>
                    <a:pt x="42" y="96"/>
                  </a:cubicBezTo>
                  <a:cubicBezTo>
                    <a:pt x="59" y="100"/>
                    <a:pt x="55" y="105"/>
                    <a:pt x="60" y="120"/>
                  </a:cubicBezTo>
                  <a:cubicBezTo>
                    <a:pt x="67" y="178"/>
                    <a:pt x="109" y="190"/>
                    <a:pt x="126" y="240"/>
                  </a:cubicBezTo>
                  <a:cubicBezTo>
                    <a:pt x="123" y="281"/>
                    <a:pt x="123" y="266"/>
                    <a:pt x="123" y="285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" name="Freeform 473"/>
            <p:cNvSpPr>
              <a:spLocks/>
            </p:cNvSpPr>
            <p:nvPr/>
          </p:nvSpPr>
          <p:spPr bwMode="auto">
            <a:xfrm>
              <a:off x="2051" y="1617"/>
              <a:ext cx="74" cy="531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6" y="36"/>
                </a:cxn>
                <a:cxn ang="0">
                  <a:pos x="22" y="54"/>
                </a:cxn>
                <a:cxn ang="0">
                  <a:pos x="55" y="225"/>
                </a:cxn>
                <a:cxn ang="0">
                  <a:pos x="37" y="315"/>
                </a:cxn>
                <a:cxn ang="0">
                  <a:pos x="25" y="342"/>
                </a:cxn>
                <a:cxn ang="0">
                  <a:pos x="64" y="372"/>
                </a:cxn>
                <a:cxn ang="0">
                  <a:pos x="70" y="381"/>
                </a:cxn>
                <a:cxn ang="0">
                  <a:pos x="61" y="387"/>
                </a:cxn>
                <a:cxn ang="0">
                  <a:pos x="37" y="414"/>
                </a:cxn>
                <a:cxn ang="0">
                  <a:pos x="31" y="432"/>
                </a:cxn>
                <a:cxn ang="0">
                  <a:pos x="28" y="441"/>
                </a:cxn>
                <a:cxn ang="0">
                  <a:pos x="16" y="513"/>
                </a:cxn>
                <a:cxn ang="0">
                  <a:pos x="4" y="531"/>
                </a:cxn>
              </a:cxnLst>
              <a:rect l="0" t="0" r="r" b="b"/>
              <a:pathLst>
                <a:path w="74" h="531">
                  <a:moveTo>
                    <a:pt x="8" y="0"/>
                  </a:moveTo>
                  <a:cubicBezTo>
                    <a:pt x="10" y="9"/>
                    <a:pt x="13" y="28"/>
                    <a:pt x="16" y="36"/>
                  </a:cubicBezTo>
                  <a:cubicBezTo>
                    <a:pt x="18" y="42"/>
                    <a:pt x="22" y="54"/>
                    <a:pt x="22" y="54"/>
                  </a:cubicBezTo>
                  <a:cubicBezTo>
                    <a:pt x="19" y="109"/>
                    <a:pt x="0" y="188"/>
                    <a:pt x="55" y="225"/>
                  </a:cubicBezTo>
                  <a:cubicBezTo>
                    <a:pt x="67" y="260"/>
                    <a:pt x="74" y="303"/>
                    <a:pt x="37" y="315"/>
                  </a:cubicBezTo>
                  <a:cubicBezTo>
                    <a:pt x="34" y="325"/>
                    <a:pt x="28" y="332"/>
                    <a:pt x="25" y="342"/>
                  </a:cubicBezTo>
                  <a:cubicBezTo>
                    <a:pt x="31" y="359"/>
                    <a:pt x="48" y="367"/>
                    <a:pt x="64" y="372"/>
                  </a:cubicBezTo>
                  <a:cubicBezTo>
                    <a:pt x="66" y="375"/>
                    <a:pt x="71" y="377"/>
                    <a:pt x="70" y="381"/>
                  </a:cubicBezTo>
                  <a:cubicBezTo>
                    <a:pt x="69" y="385"/>
                    <a:pt x="64" y="385"/>
                    <a:pt x="61" y="387"/>
                  </a:cubicBezTo>
                  <a:cubicBezTo>
                    <a:pt x="52" y="395"/>
                    <a:pt x="46" y="405"/>
                    <a:pt x="37" y="414"/>
                  </a:cubicBezTo>
                  <a:cubicBezTo>
                    <a:pt x="35" y="420"/>
                    <a:pt x="33" y="426"/>
                    <a:pt x="31" y="432"/>
                  </a:cubicBezTo>
                  <a:cubicBezTo>
                    <a:pt x="30" y="435"/>
                    <a:pt x="28" y="441"/>
                    <a:pt x="28" y="441"/>
                  </a:cubicBezTo>
                  <a:cubicBezTo>
                    <a:pt x="26" y="473"/>
                    <a:pt x="25" y="486"/>
                    <a:pt x="16" y="513"/>
                  </a:cubicBezTo>
                  <a:cubicBezTo>
                    <a:pt x="14" y="519"/>
                    <a:pt x="12" y="531"/>
                    <a:pt x="4" y="531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" name="Freeform 474"/>
            <p:cNvSpPr>
              <a:spLocks/>
            </p:cNvSpPr>
            <p:nvPr/>
          </p:nvSpPr>
          <p:spPr bwMode="auto">
            <a:xfrm>
              <a:off x="2079" y="2154"/>
              <a:ext cx="50" cy="3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36"/>
                </a:cxn>
                <a:cxn ang="0">
                  <a:pos x="21" y="45"/>
                </a:cxn>
                <a:cxn ang="0">
                  <a:pos x="15" y="246"/>
                </a:cxn>
                <a:cxn ang="0">
                  <a:pos x="30" y="276"/>
                </a:cxn>
                <a:cxn ang="0">
                  <a:pos x="30" y="276"/>
                </a:cxn>
                <a:cxn ang="0">
                  <a:pos x="45" y="312"/>
                </a:cxn>
              </a:cxnLst>
              <a:rect l="0" t="0" r="r" b="b"/>
              <a:pathLst>
                <a:path w="50" h="312">
                  <a:moveTo>
                    <a:pt x="0" y="0"/>
                  </a:moveTo>
                  <a:cubicBezTo>
                    <a:pt x="16" y="23"/>
                    <a:pt x="10" y="11"/>
                    <a:pt x="18" y="36"/>
                  </a:cubicBezTo>
                  <a:cubicBezTo>
                    <a:pt x="19" y="39"/>
                    <a:pt x="21" y="45"/>
                    <a:pt x="21" y="45"/>
                  </a:cubicBezTo>
                  <a:cubicBezTo>
                    <a:pt x="27" y="106"/>
                    <a:pt x="50" y="194"/>
                    <a:pt x="15" y="246"/>
                  </a:cubicBezTo>
                  <a:lnTo>
                    <a:pt x="30" y="276"/>
                  </a:lnTo>
                  <a:cubicBezTo>
                    <a:pt x="30" y="276"/>
                    <a:pt x="30" y="276"/>
                    <a:pt x="30" y="276"/>
                  </a:cubicBezTo>
                  <a:cubicBezTo>
                    <a:pt x="34" y="288"/>
                    <a:pt x="36" y="303"/>
                    <a:pt x="45" y="312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" name="Freeform 475"/>
            <p:cNvSpPr>
              <a:spLocks/>
            </p:cNvSpPr>
            <p:nvPr/>
          </p:nvSpPr>
          <p:spPr bwMode="auto">
            <a:xfrm>
              <a:off x="2109" y="2295"/>
              <a:ext cx="102" cy="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9" y="42"/>
                </a:cxn>
                <a:cxn ang="0">
                  <a:pos x="102" y="87"/>
                </a:cxn>
              </a:cxnLst>
              <a:rect l="0" t="0" r="r" b="b"/>
              <a:pathLst>
                <a:path w="102" h="87">
                  <a:moveTo>
                    <a:pt x="0" y="0"/>
                  </a:moveTo>
                  <a:cubicBezTo>
                    <a:pt x="5" y="21"/>
                    <a:pt x="21" y="33"/>
                    <a:pt x="39" y="42"/>
                  </a:cubicBezTo>
                  <a:cubicBezTo>
                    <a:pt x="55" y="66"/>
                    <a:pt x="83" y="68"/>
                    <a:pt x="102" y="87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8" name="Freeform 476"/>
            <p:cNvSpPr>
              <a:spLocks/>
            </p:cNvSpPr>
            <p:nvPr/>
          </p:nvSpPr>
          <p:spPr bwMode="auto">
            <a:xfrm>
              <a:off x="1857" y="1401"/>
              <a:ext cx="1173" cy="83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8"/>
                </a:cxn>
                <a:cxn ang="0">
                  <a:pos x="39" y="42"/>
                </a:cxn>
                <a:cxn ang="0">
                  <a:pos x="51" y="90"/>
                </a:cxn>
                <a:cxn ang="0">
                  <a:pos x="72" y="135"/>
                </a:cxn>
                <a:cxn ang="0">
                  <a:pos x="87" y="153"/>
                </a:cxn>
                <a:cxn ang="0">
                  <a:pos x="111" y="165"/>
                </a:cxn>
                <a:cxn ang="0">
                  <a:pos x="153" y="171"/>
                </a:cxn>
                <a:cxn ang="0">
                  <a:pos x="234" y="222"/>
                </a:cxn>
                <a:cxn ang="0">
                  <a:pos x="318" y="288"/>
                </a:cxn>
                <a:cxn ang="0">
                  <a:pos x="333" y="318"/>
                </a:cxn>
                <a:cxn ang="0">
                  <a:pos x="339" y="357"/>
                </a:cxn>
                <a:cxn ang="0">
                  <a:pos x="366" y="393"/>
                </a:cxn>
                <a:cxn ang="0">
                  <a:pos x="387" y="444"/>
                </a:cxn>
                <a:cxn ang="0">
                  <a:pos x="405" y="471"/>
                </a:cxn>
                <a:cxn ang="0">
                  <a:pos x="435" y="477"/>
                </a:cxn>
                <a:cxn ang="0">
                  <a:pos x="555" y="480"/>
                </a:cxn>
                <a:cxn ang="0">
                  <a:pos x="639" y="498"/>
                </a:cxn>
                <a:cxn ang="0">
                  <a:pos x="675" y="531"/>
                </a:cxn>
                <a:cxn ang="0">
                  <a:pos x="699" y="543"/>
                </a:cxn>
                <a:cxn ang="0">
                  <a:pos x="723" y="567"/>
                </a:cxn>
                <a:cxn ang="0">
                  <a:pos x="834" y="615"/>
                </a:cxn>
                <a:cxn ang="0">
                  <a:pos x="939" y="621"/>
                </a:cxn>
                <a:cxn ang="0">
                  <a:pos x="969" y="633"/>
                </a:cxn>
                <a:cxn ang="0">
                  <a:pos x="987" y="639"/>
                </a:cxn>
                <a:cxn ang="0">
                  <a:pos x="996" y="642"/>
                </a:cxn>
                <a:cxn ang="0">
                  <a:pos x="1011" y="672"/>
                </a:cxn>
                <a:cxn ang="0">
                  <a:pos x="1095" y="705"/>
                </a:cxn>
                <a:cxn ang="0">
                  <a:pos x="1143" y="747"/>
                </a:cxn>
                <a:cxn ang="0">
                  <a:pos x="1146" y="795"/>
                </a:cxn>
                <a:cxn ang="0">
                  <a:pos x="1164" y="807"/>
                </a:cxn>
                <a:cxn ang="0">
                  <a:pos x="1173" y="837"/>
                </a:cxn>
              </a:cxnLst>
              <a:rect l="0" t="0" r="r" b="b"/>
              <a:pathLst>
                <a:path w="1173" h="837">
                  <a:moveTo>
                    <a:pt x="0" y="0"/>
                  </a:moveTo>
                  <a:cubicBezTo>
                    <a:pt x="1" y="6"/>
                    <a:pt x="0" y="13"/>
                    <a:pt x="3" y="18"/>
                  </a:cubicBezTo>
                  <a:cubicBezTo>
                    <a:pt x="7" y="23"/>
                    <a:pt x="32" y="40"/>
                    <a:pt x="39" y="42"/>
                  </a:cubicBezTo>
                  <a:cubicBezTo>
                    <a:pt x="44" y="58"/>
                    <a:pt x="46" y="74"/>
                    <a:pt x="51" y="90"/>
                  </a:cubicBezTo>
                  <a:cubicBezTo>
                    <a:pt x="54" y="123"/>
                    <a:pt x="47" y="127"/>
                    <a:pt x="72" y="135"/>
                  </a:cubicBezTo>
                  <a:cubicBezTo>
                    <a:pt x="78" y="141"/>
                    <a:pt x="81" y="149"/>
                    <a:pt x="87" y="153"/>
                  </a:cubicBezTo>
                  <a:cubicBezTo>
                    <a:pt x="94" y="158"/>
                    <a:pt x="111" y="165"/>
                    <a:pt x="111" y="165"/>
                  </a:cubicBezTo>
                  <a:cubicBezTo>
                    <a:pt x="126" y="155"/>
                    <a:pt x="139" y="162"/>
                    <a:pt x="153" y="171"/>
                  </a:cubicBezTo>
                  <a:cubicBezTo>
                    <a:pt x="163" y="222"/>
                    <a:pt x="186" y="218"/>
                    <a:pt x="234" y="222"/>
                  </a:cubicBezTo>
                  <a:cubicBezTo>
                    <a:pt x="267" y="233"/>
                    <a:pt x="294" y="264"/>
                    <a:pt x="318" y="288"/>
                  </a:cubicBezTo>
                  <a:cubicBezTo>
                    <a:pt x="322" y="300"/>
                    <a:pt x="330" y="305"/>
                    <a:pt x="333" y="318"/>
                  </a:cubicBezTo>
                  <a:cubicBezTo>
                    <a:pt x="334" y="331"/>
                    <a:pt x="331" y="346"/>
                    <a:pt x="339" y="357"/>
                  </a:cubicBezTo>
                  <a:cubicBezTo>
                    <a:pt x="348" y="370"/>
                    <a:pt x="361" y="377"/>
                    <a:pt x="366" y="393"/>
                  </a:cubicBezTo>
                  <a:cubicBezTo>
                    <a:pt x="370" y="446"/>
                    <a:pt x="366" y="417"/>
                    <a:pt x="387" y="444"/>
                  </a:cubicBezTo>
                  <a:cubicBezTo>
                    <a:pt x="387" y="444"/>
                    <a:pt x="402" y="466"/>
                    <a:pt x="405" y="471"/>
                  </a:cubicBezTo>
                  <a:cubicBezTo>
                    <a:pt x="411" y="479"/>
                    <a:pt x="425" y="477"/>
                    <a:pt x="435" y="477"/>
                  </a:cubicBezTo>
                  <a:cubicBezTo>
                    <a:pt x="475" y="479"/>
                    <a:pt x="515" y="479"/>
                    <a:pt x="555" y="480"/>
                  </a:cubicBezTo>
                  <a:cubicBezTo>
                    <a:pt x="582" y="485"/>
                    <a:pt x="613" y="489"/>
                    <a:pt x="639" y="498"/>
                  </a:cubicBezTo>
                  <a:cubicBezTo>
                    <a:pt x="650" y="509"/>
                    <a:pt x="662" y="523"/>
                    <a:pt x="675" y="531"/>
                  </a:cubicBezTo>
                  <a:cubicBezTo>
                    <a:pt x="683" y="536"/>
                    <a:pt x="699" y="543"/>
                    <a:pt x="699" y="543"/>
                  </a:cubicBezTo>
                  <a:cubicBezTo>
                    <a:pt x="706" y="553"/>
                    <a:pt x="713" y="560"/>
                    <a:pt x="723" y="567"/>
                  </a:cubicBezTo>
                  <a:cubicBezTo>
                    <a:pt x="745" y="600"/>
                    <a:pt x="799" y="606"/>
                    <a:pt x="834" y="615"/>
                  </a:cubicBezTo>
                  <a:cubicBezTo>
                    <a:pt x="852" y="627"/>
                    <a:pt x="919" y="620"/>
                    <a:pt x="939" y="621"/>
                  </a:cubicBezTo>
                  <a:cubicBezTo>
                    <a:pt x="951" y="624"/>
                    <a:pt x="958" y="628"/>
                    <a:pt x="969" y="633"/>
                  </a:cubicBezTo>
                  <a:cubicBezTo>
                    <a:pt x="975" y="636"/>
                    <a:pt x="981" y="637"/>
                    <a:pt x="987" y="639"/>
                  </a:cubicBezTo>
                  <a:cubicBezTo>
                    <a:pt x="990" y="640"/>
                    <a:pt x="996" y="642"/>
                    <a:pt x="996" y="642"/>
                  </a:cubicBezTo>
                  <a:cubicBezTo>
                    <a:pt x="1002" y="651"/>
                    <a:pt x="1003" y="665"/>
                    <a:pt x="1011" y="672"/>
                  </a:cubicBezTo>
                  <a:cubicBezTo>
                    <a:pt x="1038" y="695"/>
                    <a:pt x="1059" y="702"/>
                    <a:pt x="1095" y="705"/>
                  </a:cubicBezTo>
                  <a:cubicBezTo>
                    <a:pt x="1119" y="710"/>
                    <a:pt x="1135" y="723"/>
                    <a:pt x="1143" y="747"/>
                  </a:cubicBezTo>
                  <a:cubicBezTo>
                    <a:pt x="1139" y="760"/>
                    <a:pt x="1135" y="784"/>
                    <a:pt x="1146" y="795"/>
                  </a:cubicBezTo>
                  <a:cubicBezTo>
                    <a:pt x="1151" y="800"/>
                    <a:pt x="1164" y="807"/>
                    <a:pt x="1164" y="807"/>
                  </a:cubicBezTo>
                  <a:cubicBezTo>
                    <a:pt x="1167" y="815"/>
                    <a:pt x="1173" y="828"/>
                    <a:pt x="1173" y="837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9" name="Freeform 477"/>
            <p:cNvSpPr>
              <a:spLocks/>
            </p:cNvSpPr>
            <p:nvPr/>
          </p:nvSpPr>
          <p:spPr bwMode="auto">
            <a:xfrm>
              <a:off x="2212" y="1875"/>
              <a:ext cx="55" cy="226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35" y="30"/>
                </a:cxn>
                <a:cxn ang="0">
                  <a:pos x="32" y="147"/>
                </a:cxn>
                <a:cxn ang="0">
                  <a:pos x="14" y="204"/>
                </a:cxn>
                <a:cxn ang="0">
                  <a:pos x="1" y="226"/>
                </a:cxn>
              </a:cxnLst>
              <a:rect l="0" t="0" r="r" b="b"/>
              <a:pathLst>
                <a:path w="55" h="226">
                  <a:moveTo>
                    <a:pt x="53" y="0"/>
                  </a:moveTo>
                  <a:cubicBezTo>
                    <a:pt x="43" y="10"/>
                    <a:pt x="39" y="16"/>
                    <a:pt x="35" y="30"/>
                  </a:cubicBezTo>
                  <a:cubicBezTo>
                    <a:pt x="41" y="68"/>
                    <a:pt x="55" y="113"/>
                    <a:pt x="32" y="147"/>
                  </a:cubicBezTo>
                  <a:cubicBezTo>
                    <a:pt x="37" y="172"/>
                    <a:pt x="43" y="194"/>
                    <a:pt x="14" y="204"/>
                  </a:cubicBezTo>
                  <a:cubicBezTo>
                    <a:pt x="0" y="218"/>
                    <a:pt x="4" y="222"/>
                    <a:pt x="1" y="226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" name="Freeform 478"/>
            <p:cNvSpPr>
              <a:spLocks/>
            </p:cNvSpPr>
            <p:nvPr/>
          </p:nvSpPr>
          <p:spPr bwMode="auto">
            <a:xfrm>
              <a:off x="546" y="1863"/>
              <a:ext cx="2363" cy="342"/>
            </a:xfrm>
            <a:custGeom>
              <a:avLst/>
              <a:gdLst/>
              <a:ahLst/>
              <a:cxnLst>
                <a:cxn ang="0">
                  <a:pos x="2363" y="94"/>
                </a:cxn>
                <a:cxn ang="0">
                  <a:pos x="2307" y="123"/>
                </a:cxn>
                <a:cxn ang="0">
                  <a:pos x="2274" y="168"/>
                </a:cxn>
                <a:cxn ang="0">
                  <a:pos x="2214" y="189"/>
                </a:cxn>
                <a:cxn ang="0">
                  <a:pos x="2094" y="192"/>
                </a:cxn>
                <a:cxn ang="0">
                  <a:pos x="2058" y="201"/>
                </a:cxn>
                <a:cxn ang="0">
                  <a:pos x="2040" y="207"/>
                </a:cxn>
                <a:cxn ang="0">
                  <a:pos x="2010" y="240"/>
                </a:cxn>
                <a:cxn ang="0">
                  <a:pos x="1950" y="234"/>
                </a:cxn>
                <a:cxn ang="0">
                  <a:pos x="1854" y="246"/>
                </a:cxn>
                <a:cxn ang="0">
                  <a:pos x="1800" y="261"/>
                </a:cxn>
                <a:cxn ang="0">
                  <a:pos x="1674" y="237"/>
                </a:cxn>
                <a:cxn ang="0">
                  <a:pos x="1638" y="243"/>
                </a:cxn>
                <a:cxn ang="0">
                  <a:pos x="1614" y="264"/>
                </a:cxn>
                <a:cxn ang="0">
                  <a:pos x="1566" y="267"/>
                </a:cxn>
                <a:cxn ang="0">
                  <a:pos x="1521" y="297"/>
                </a:cxn>
                <a:cxn ang="0">
                  <a:pos x="1503" y="285"/>
                </a:cxn>
                <a:cxn ang="0">
                  <a:pos x="1473" y="255"/>
                </a:cxn>
                <a:cxn ang="0">
                  <a:pos x="1431" y="222"/>
                </a:cxn>
                <a:cxn ang="0">
                  <a:pos x="1362" y="225"/>
                </a:cxn>
                <a:cxn ang="0">
                  <a:pos x="1347" y="276"/>
                </a:cxn>
                <a:cxn ang="0">
                  <a:pos x="1275" y="291"/>
                </a:cxn>
                <a:cxn ang="0">
                  <a:pos x="1260" y="303"/>
                </a:cxn>
                <a:cxn ang="0">
                  <a:pos x="1242" y="315"/>
                </a:cxn>
                <a:cxn ang="0">
                  <a:pos x="1218" y="336"/>
                </a:cxn>
                <a:cxn ang="0">
                  <a:pos x="1179" y="312"/>
                </a:cxn>
                <a:cxn ang="0">
                  <a:pos x="1122" y="342"/>
                </a:cxn>
                <a:cxn ang="0">
                  <a:pos x="1047" y="327"/>
                </a:cxn>
                <a:cxn ang="0">
                  <a:pos x="963" y="225"/>
                </a:cxn>
                <a:cxn ang="0">
                  <a:pos x="954" y="216"/>
                </a:cxn>
                <a:cxn ang="0">
                  <a:pos x="930" y="198"/>
                </a:cxn>
                <a:cxn ang="0">
                  <a:pos x="918" y="171"/>
                </a:cxn>
                <a:cxn ang="0">
                  <a:pos x="903" y="117"/>
                </a:cxn>
                <a:cxn ang="0">
                  <a:pos x="804" y="108"/>
                </a:cxn>
                <a:cxn ang="0">
                  <a:pos x="750" y="96"/>
                </a:cxn>
                <a:cxn ang="0">
                  <a:pos x="717" y="75"/>
                </a:cxn>
                <a:cxn ang="0">
                  <a:pos x="660" y="66"/>
                </a:cxn>
                <a:cxn ang="0">
                  <a:pos x="639" y="27"/>
                </a:cxn>
                <a:cxn ang="0">
                  <a:pos x="564" y="57"/>
                </a:cxn>
                <a:cxn ang="0">
                  <a:pos x="543" y="63"/>
                </a:cxn>
                <a:cxn ang="0">
                  <a:pos x="525" y="69"/>
                </a:cxn>
                <a:cxn ang="0">
                  <a:pos x="435" y="21"/>
                </a:cxn>
                <a:cxn ang="0">
                  <a:pos x="312" y="3"/>
                </a:cxn>
                <a:cxn ang="0">
                  <a:pos x="252" y="12"/>
                </a:cxn>
                <a:cxn ang="0">
                  <a:pos x="234" y="18"/>
                </a:cxn>
                <a:cxn ang="0">
                  <a:pos x="171" y="60"/>
                </a:cxn>
                <a:cxn ang="0">
                  <a:pos x="150" y="108"/>
                </a:cxn>
                <a:cxn ang="0">
                  <a:pos x="123" y="93"/>
                </a:cxn>
                <a:cxn ang="0">
                  <a:pos x="87" y="48"/>
                </a:cxn>
                <a:cxn ang="0">
                  <a:pos x="66" y="51"/>
                </a:cxn>
                <a:cxn ang="0">
                  <a:pos x="51" y="78"/>
                </a:cxn>
                <a:cxn ang="0">
                  <a:pos x="12" y="189"/>
                </a:cxn>
                <a:cxn ang="0">
                  <a:pos x="9" y="246"/>
                </a:cxn>
                <a:cxn ang="0">
                  <a:pos x="0" y="273"/>
                </a:cxn>
                <a:cxn ang="0">
                  <a:pos x="3" y="282"/>
                </a:cxn>
                <a:cxn ang="0">
                  <a:pos x="15" y="288"/>
                </a:cxn>
              </a:cxnLst>
              <a:rect l="0" t="0" r="r" b="b"/>
              <a:pathLst>
                <a:path w="2363" h="342">
                  <a:moveTo>
                    <a:pt x="2363" y="94"/>
                  </a:moveTo>
                  <a:cubicBezTo>
                    <a:pt x="2324" y="99"/>
                    <a:pt x="2331" y="99"/>
                    <a:pt x="2307" y="123"/>
                  </a:cubicBezTo>
                  <a:cubicBezTo>
                    <a:pt x="2301" y="140"/>
                    <a:pt x="2289" y="158"/>
                    <a:pt x="2274" y="168"/>
                  </a:cubicBezTo>
                  <a:cubicBezTo>
                    <a:pt x="2267" y="189"/>
                    <a:pt x="2232" y="188"/>
                    <a:pt x="2214" y="189"/>
                  </a:cubicBezTo>
                  <a:cubicBezTo>
                    <a:pt x="2174" y="191"/>
                    <a:pt x="2134" y="191"/>
                    <a:pt x="2094" y="192"/>
                  </a:cubicBezTo>
                  <a:cubicBezTo>
                    <a:pt x="2082" y="194"/>
                    <a:pt x="2070" y="197"/>
                    <a:pt x="2058" y="201"/>
                  </a:cubicBezTo>
                  <a:cubicBezTo>
                    <a:pt x="2052" y="203"/>
                    <a:pt x="2040" y="207"/>
                    <a:pt x="2040" y="207"/>
                  </a:cubicBezTo>
                  <a:cubicBezTo>
                    <a:pt x="2029" y="223"/>
                    <a:pt x="2032" y="235"/>
                    <a:pt x="2010" y="240"/>
                  </a:cubicBezTo>
                  <a:cubicBezTo>
                    <a:pt x="1980" y="230"/>
                    <a:pt x="2000" y="230"/>
                    <a:pt x="1950" y="234"/>
                  </a:cubicBezTo>
                  <a:cubicBezTo>
                    <a:pt x="1918" y="240"/>
                    <a:pt x="1882" y="227"/>
                    <a:pt x="1854" y="246"/>
                  </a:cubicBezTo>
                  <a:cubicBezTo>
                    <a:pt x="1837" y="271"/>
                    <a:pt x="1838" y="264"/>
                    <a:pt x="1800" y="261"/>
                  </a:cubicBezTo>
                  <a:cubicBezTo>
                    <a:pt x="1755" y="246"/>
                    <a:pt x="1723" y="243"/>
                    <a:pt x="1674" y="237"/>
                  </a:cubicBezTo>
                  <a:cubicBezTo>
                    <a:pt x="1662" y="239"/>
                    <a:pt x="1645" y="233"/>
                    <a:pt x="1638" y="243"/>
                  </a:cubicBezTo>
                  <a:cubicBezTo>
                    <a:pt x="1632" y="252"/>
                    <a:pt x="1626" y="263"/>
                    <a:pt x="1614" y="264"/>
                  </a:cubicBezTo>
                  <a:cubicBezTo>
                    <a:pt x="1598" y="266"/>
                    <a:pt x="1582" y="266"/>
                    <a:pt x="1566" y="267"/>
                  </a:cubicBezTo>
                  <a:cubicBezTo>
                    <a:pt x="1551" y="282"/>
                    <a:pt x="1541" y="290"/>
                    <a:pt x="1521" y="297"/>
                  </a:cubicBezTo>
                  <a:cubicBezTo>
                    <a:pt x="1515" y="293"/>
                    <a:pt x="1505" y="292"/>
                    <a:pt x="1503" y="285"/>
                  </a:cubicBezTo>
                  <a:cubicBezTo>
                    <a:pt x="1498" y="269"/>
                    <a:pt x="1489" y="260"/>
                    <a:pt x="1473" y="255"/>
                  </a:cubicBezTo>
                  <a:cubicBezTo>
                    <a:pt x="1456" y="230"/>
                    <a:pt x="1463" y="228"/>
                    <a:pt x="1431" y="222"/>
                  </a:cubicBezTo>
                  <a:cubicBezTo>
                    <a:pt x="1408" y="223"/>
                    <a:pt x="1385" y="221"/>
                    <a:pt x="1362" y="225"/>
                  </a:cubicBezTo>
                  <a:cubicBezTo>
                    <a:pt x="1351" y="227"/>
                    <a:pt x="1351" y="269"/>
                    <a:pt x="1347" y="276"/>
                  </a:cubicBezTo>
                  <a:cubicBezTo>
                    <a:pt x="1339" y="291"/>
                    <a:pt x="1284" y="290"/>
                    <a:pt x="1275" y="291"/>
                  </a:cubicBezTo>
                  <a:cubicBezTo>
                    <a:pt x="1255" y="298"/>
                    <a:pt x="1277" y="288"/>
                    <a:pt x="1260" y="303"/>
                  </a:cubicBezTo>
                  <a:cubicBezTo>
                    <a:pt x="1255" y="308"/>
                    <a:pt x="1242" y="315"/>
                    <a:pt x="1242" y="315"/>
                  </a:cubicBezTo>
                  <a:cubicBezTo>
                    <a:pt x="1236" y="324"/>
                    <a:pt x="1218" y="336"/>
                    <a:pt x="1218" y="336"/>
                  </a:cubicBezTo>
                  <a:cubicBezTo>
                    <a:pt x="1197" y="332"/>
                    <a:pt x="1195" y="323"/>
                    <a:pt x="1179" y="312"/>
                  </a:cubicBezTo>
                  <a:cubicBezTo>
                    <a:pt x="1145" y="316"/>
                    <a:pt x="1146" y="324"/>
                    <a:pt x="1122" y="342"/>
                  </a:cubicBezTo>
                  <a:cubicBezTo>
                    <a:pt x="1096" y="336"/>
                    <a:pt x="1073" y="330"/>
                    <a:pt x="1047" y="327"/>
                  </a:cubicBezTo>
                  <a:cubicBezTo>
                    <a:pt x="1033" y="286"/>
                    <a:pt x="996" y="252"/>
                    <a:pt x="963" y="225"/>
                  </a:cubicBezTo>
                  <a:cubicBezTo>
                    <a:pt x="960" y="222"/>
                    <a:pt x="957" y="219"/>
                    <a:pt x="954" y="216"/>
                  </a:cubicBezTo>
                  <a:cubicBezTo>
                    <a:pt x="946" y="210"/>
                    <a:pt x="938" y="204"/>
                    <a:pt x="930" y="198"/>
                  </a:cubicBezTo>
                  <a:cubicBezTo>
                    <a:pt x="922" y="192"/>
                    <a:pt x="918" y="171"/>
                    <a:pt x="918" y="171"/>
                  </a:cubicBezTo>
                  <a:cubicBezTo>
                    <a:pt x="916" y="143"/>
                    <a:pt x="920" y="134"/>
                    <a:pt x="903" y="117"/>
                  </a:cubicBezTo>
                  <a:cubicBezTo>
                    <a:pt x="875" y="124"/>
                    <a:pt x="832" y="110"/>
                    <a:pt x="804" y="108"/>
                  </a:cubicBezTo>
                  <a:cubicBezTo>
                    <a:pt x="786" y="102"/>
                    <a:pt x="769" y="99"/>
                    <a:pt x="750" y="96"/>
                  </a:cubicBezTo>
                  <a:cubicBezTo>
                    <a:pt x="739" y="88"/>
                    <a:pt x="728" y="82"/>
                    <a:pt x="717" y="75"/>
                  </a:cubicBezTo>
                  <a:cubicBezTo>
                    <a:pt x="697" y="78"/>
                    <a:pt x="673" y="85"/>
                    <a:pt x="660" y="66"/>
                  </a:cubicBezTo>
                  <a:cubicBezTo>
                    <a:pt x="656" y="44"/>
                    <a:pt x="659" y="39"/>
                    <a:pt x="639" y="27"/>
                  </a:cubicBezTo>
                  <a:cubicBezTo>
                    <a:pt x="609" y="31"/>
                    <a:pt x="592" y="48"/>
                    <a:pt x="564" y="57"/>
                  </a:cubicBezTo>
                  <a:cubicBezTo>
                    <a:pt x="534" y="67"/>
                    <a:pt x="581" y="52"/>
                    <a:pt x="543" y="63"/>
                  </a:cubicBezTo>
                  <a:cubicBezTo>
                    <a:pt x="537" y="65"/>
                    <a:pt x="525" y="69"/>
                    <a:pt x="525" y="69"/>
                  </a:cubicBezTo>
                  <a:cubicBezTo>
                    <a:pt x="476" y="64"/>
                    <a:pt x="475" y="48"/>
                    <a:pt x="435" y="21"/>
                  </a:cubicBezTo>
                  <a:cubicBezTo>
                    <a:pt x="403" y="0"/>
                    <a:pt x="342" y="4"/>
                    <a:pt x="312" y="3"/>
                  </a:cubicBezTo>
                  <a:cubicBezTo>
                    <a:pt x="264" y="6"/>
                    <a:pt x="283" y="2"/>
                    <a:pt x="252" y="12"/>
                  </a:cubicBezTo>
                  <a:cubicBezTo>
                    <a:pt x="246" y="14"/>
                    <a:pt x="234" y="18"/>
                    <a:pt x="234" y="18"/>
                  </a:cubicBezTo>
                  <a:cubicBezTo>
                    <a:pt x="220" y="45"/>
                    <a:pt x="200" y="56"/>
                    <a:pt x="171" y="60"/>
                  </a:cubicBezTo>
                  <a:cubicBezTo>
                    <a:pt x="169" y="88"/>
                    <a:pt x="175" y="100"/>
                    <a:pt x="150" y="108"/>
                  </a:cubicBezTo>
                  <a:cubicBezTo>
                    <a:pt x="140" y="105"/>
                    <a:pt x="123" y="93"/>
                    <a:pt x="123" y="93"/>
                  </a:cubicBezTo>
                  <a:cubicBezTo>
                    <a:pt x="116" y="71"/>
                    <a:pt x="102" y="63"/>
                    <a:pt x="87" y="48"/>
                  </a:cubicBezTo>
                  <a:cubicBezTo>
                    <a:pt x="80" y="49"/>
                    <a:pt x="72" y="47"/>
                    <a:pt x="66" y="51"/>
                  </a:cubicBezTo>
                  <a:cubicBezTo>
                    <a:pt x="52" y="60"/>
                    <a:pt x="56" y="67"/>
                    <a:pt x="51" y="78"/>
                  </a:cubicBezTo>
                  <a:cubicBezTo>
                    <a:pt x="33" y="113"/>
                    <a:pt x="20" y="150"/>
                    <a:pt x="12" y="189"/>
                  </a:cubicBezTo>
                  <a:cubicBezTo>
                    <a:pt x="11" y="208"/>
                    <a:pt x="11" y="227"/>
                    <a:pt x="9" y="246"/>
                  </a:cubicBezTo>
                  <a:cubicBezTo>
                    <a:pt x="8" y="255"/>
                    <a:pt x="0" y="273"/>
                    <a:pt x="0" y="273"/>
                  </a:cubicBezTo>
                  <a:cubicBezTo>
                    <a:pt x="1" y="276"/>
                    <a:pt x="1" y="280"/>
                    <a:pt x="3" y="282"/>
                  </a:cubicBezTo>
                  <a:cubicBezTo>
                    <a:pt x="6" y="285"/>
                    <a:pt x="15" y="288"/>
                    <a:pt x="15" y="288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" name="Freeform 479"/>
            <p:cNvSpPr>
              <a:spLocks/>
            </p:cNvSpPr>
            <p:nvPr/>
          </p:nvSpPr>
          <p:spPr bwMode="auto">
            <a:xfrm>
              <a:off x="2902" y="1957"/>
              <a:ext cx="58" cy="14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27" y="78"/>
                </a:cxn>
                <a:cxn ang="0">
                  <a:pos x="51" y="108"/>
                </a:cxn>
                <a:cxn ang="0">
                  <a:pos x="48" y="144"/>
                </a:cxn>
              </a:cxnLst>
              <a:rect l="0" t="0" r="r" b="b"/>
              <a:pathLst>
                <a:path w="58" h="144">
                  <a:moveTo>
                    <a:pt x="6" y="0"/>
                  </a:moveTo>
                  <a:cubicBezTo>
                    <a:pt x="8" y="32"/>
                    <a:pt x="0" y="60"/>
                    <a:pt x="27" y="78"/>
                  </a:cubicBezTo>
                  <a:cubicBezTo>
                    <a:pt x="33" y="89"/>
                    <a:pt x="51" y="108"/>
                    <a:pt x="51" y="108"/>
                  </a:cubicBezTo>
                  <a:cubicBezTo>
                    <a:pt x="55" y="120"/>
                    <a:pt x="58" y="134"/>
                    <a:pt x="48" y="144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" name="Freeform 480"/>
            <p:cNvSpPr>
              <a:spLocks/>
            </p:cNvSpPr>
            <p:nvPr/>
          </p:nvSpPr>
          <p:spPr bwMode="auto">
            <a:xfrm>
              <a:off x="459" y="1872"/>
              <a:ext cx="489" cy="357"/>
            </a:xfrm>
            <a:custGeom>
              <a:avLst/>
              <a:gdLst/>
              <a:ahLst/>
              <a:cxnLst>
                <a:cxn ang="0">
                  <a:pos x="489" y="3"/>
                </a:cxn>
                <a:cxn ang="0">
                  <a:pos x="456" y="24"/>
                </a:cxn>
                <a:cxn ang="0">
                  <a:pos x="426" y="33"/>
                </a:cxn>
                <a:cxn ang="0">
                  <a:pos x="408" y="78"/>
                </a:cxn>
                <a:cxn ang="0">
                  <a:pos x="378" y="93"/>
                </a:cxn>
                <a:cxn ang="0">
                  <a:pos x="345" y="141"/>
                </a:cxn>
                <a:cxn ang="0">
                  <a:pos x="267" y="123"/>
                </a:cxn>
                <a:cxn ang="0">
                  <a:pos x="249" y="126"/>
                </a:cxn>
                <a:cxn ang="0">
                  <a:pos x="228" y="147"/>
                </a:cxn>
                <a:cxn ang="0">
                  <a:pos x="171" y="150"/>
                </a:cxn>
                <a:cxn ang="0">
                  <a:pos x="75" y="201"/>
                </a:cxn>
                <a:cxn ang="0">
                  <a:pos x="48" y="225"/>
                </a:cxn>
                <a:cxn ang="0">
                  <a:pos x="12" y="246"/>
                </a:cxn>
                <a:cxn ang="0">
                  <a:pos x="0" y="273"/>
                </a:cxn>
                <a:cxn ang="0">
                  <a:pos x="12" y="306"/>
                </a:cxn>
                <a:cxn ang="0">
                  <a:pos x="30" y="357"/>
                </a:cxn>
              </a:cxnLst>
              <a:rect l="0" t="0" r="r" b="b"/>
              <a:pathLst>
                <a:path w="489" h="357">
                  <a:moveTo>
                    <a:pt x="489" y="3"/>
                  </a:moveTo>
                  <a:cubicBezTo>
                    <a:pt x="461" y="7"/>
                    <a:pt x="472" y="0"/>
                    <a:pt x="456" y="24"/>
                  </a:cubicBezTo>
                  <a:cubicBezTo>
                    <a:pt x="453" y="29"/>
                    <a:pt x="432" y="31"/>
                    <a:pt x="426" y="33"/>
                  </a:cubicBezTo>
                  <a:cubicBezTo>
                    <a:pt x="422" y="44"/>
                    <a:pt x="419" y="70"/>
                    <a:pt x="408" y="78"/>
                  </a:cubicBezTo>
                  <a:cubicBezTo>
                    <a:pt x="400" y="84"/>
                    <a:pt x="387" y="87"/>
                    <a:pt x="378" y="93"/>
                  </a:cubicBezTo>
                  <a:cubicBezTo>
                    <a:pt x="368" y="109"/>
                    <a:pt x="363" y="135"/>
                    <a:pt x="345" y="141"/>
                  </a:cubicBezTo>
                  <a:cubicBezTo>
                    <a:pt x="317" y="138"/>
                    <a:pt x="292" y="136"/>
                    <a:pt x="267" y="123"/>
                  </a:cubicBezTo>
                  <a:cubicBezTo>
                    <a:pt x="261" y="124"/>
                    <a:pt x="255" y="124"/>
                    <a:pt x="249" y="126"/>
                  </a:cubicBezTo>
                  <a:cubicBezTo>
                    <a:pt x="235" y="132"/>
                    <a:pt x="243" y="142"/>
                    <a:pt x="228" y="147"/>
                  </a:cubicBezTo>
                  <a:cubicBezTo>
                    <a:pt x="209" y="143"/>
                    <a:pt x="190" y="144"/>
                    <a:pt x="171" y="150"/>
                  </a:cubicBezTo>
                  <a:cubicBezTo>
                    <a:pt x="140" y="181"/>
                    <a:pt x="119" y="196"/>
                    <a:pt x="75" y="201"/>
                  </a:cubicBezTo>
                  <a:cubicBezTo>
                    <a:pt x="54" y="222"/>
                    <a:pt x="64" y="214"/>
                    <a:pt x="48" y="225"/>
                  </a:cubicBezTo>
                  <a:cubicBezTo>
                    <a:pt x="41" y="245"/>
                    <a:pt x="34" y="243"/>
                    <a:pt x="12" y="246"/>
                  </a:cubicBezTo>
                  <a:cubicBezTo>
                    <a:pt x="9" y="256"/>
                    <a:pt x="3" y="263"/>
                    <a:pt x="0" y="273"/>
                  </a:cubicBezTo>
                  <a:cubicBezTo>
                    <a:pt x="3" y="286"/>
                    <a:pt x="8" y="294"/>
                    <a:pt x="12" y="306"/>
                  </a:cubicBezTo>
                  <a:cubicBezTo>
                    <a:pt x="13" y="311"/>
                    <a:pt x="24" y="357"/>
                    <a:pt x="30" y="357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" name="Freeform 481"/>
            <p:cNvSpPr>
              <a:spLocks/>
            </p:cNvSpPr>
            <p:nvPr/>
          </p:nvSpPr>
          <p:spPr bwMode="auto">
            <a:xfrm>
              <a:off x="1569" y="981"/>
              <a:ext cx="681" cy="933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0" y="66"/>
                </a:cxn>
                <a:cxn ang="0">
                  <a:pos x="15" y="93"/>
                </a:cxn>
                <a:cxn ang="0">
                  <a:pos x="0" y="123"/>
                </a:cxn>
                <a:cxn ang="0">
                  <a:pos x="45" y="207"/>
                </a:cxn>
                <a:cxn ang="0">
                  <a:pos x="75" y="237"/>
                </a:cxn>
                <a:cxn ang="0">
                  <a:pos x="132" y="261"/>
                </a:cxn>
                <a:cxn ang="0">
                  <a:pos x="168" y="342"/>
                </a:cxn>
                <a:cxn ang="0">
                  <a:pos x="198" y="366"/>
                </a:cxn>
                <a:cxn ang="0">
                  <a:pos x="225" y="408"/>
                </a:cxn>
                <a:cxn ang="0">
                  <a:pos x="231" y="426"/>
                </a:cxn>
                <a:cxn ang="0">
                  <a:pos x="234" y="435"/>
                </a:cxn>
                <a:cxn ang="0">
                  <a:pos x="216" y="477"/>
                </a:cxn>
                <a:cxn ang="0">
                  <a:pos x="219" y="516"/>
                </a:cxn>
                <a:cxn ang="0">
                  <a:pos x="225" y="534"/>
                </a:cxn>
                <a:cxn ang="0">
                  <a:pos x="261" y="561"/>
                </a:cxn>
                <a:cxn ang="0">
                  <a:pos x="273" y="588"/>
                </a:cxn>
                <a:cxn ang="0">
                  <a:pos x="270" y="654"/>
                </a:cxn>
                <a:cxn ang="0">
                  <a:pos x="255" y="696"/>
                </a:cxn>
                <a:cxn ang="0">
                  <a:pos x="255" y="741"/>
                </a:cxn>
                <a:cxn ang="0">
                  <a:pos x="342" y="768"/>
                </a:cxn>
                <a:cxn ang="0">
                  <a:pos x="387" y="783"/>
                </a:cxn>
                <a:cxn ang="0">
                  <a:pos x="396" y="789"/>
                </a:cxn>
                <a:cxn ang="0">
                  <a:pos x="399" y="798"/>
                </a:cxn>
                <a:cxn ang="0">
                  <a:pos x="465" y="807"/>
                </a:cxn>
                <a:cxn ang="0">
                  <a:pos x="513" y="834"/>
                </a:cxn>
                <a:cxn ang="0">
                  <a:pos x="603" y="891"/>
                </a:cxn>
                <a:cxn ang="0">
                  <a:pos x="648" y="912"/>
                </a:cxn>
                <a:cxn ang="0">
                  <a:pos x="681" y="933"/>
                </a:cxn>
              </a:cxnLst>
              <a:rect l="0" t="0" r="r" b="b"/>
              <a:pathLst>
                <a:path w="681" h="933">
                  <a:moveTo>
                    <a:pt x="15" y="0"/>
                  </a:moveTo>
                  <a:cubicBezTo>
                    <a:pt x="12" y="23"/>
                    <a:pt x="6" y="44"/>
                    <a:pt x="0" y="66"/>
                  </a:cubicBezTo>
                  <a:cubicBezTo>
                    <a:pt x="14" y="87"/>
                    <a:pt x="10" y="77"/>
                    <a:pt x="15" y="93"/>
                  </a:cubicBezTo>
                  <a:cubicBezTo>
                    <a:pt x="12" y="104"/>
                    <a:pt x="0" y="123"/>
                    <a:pt x="0" y="123"/>
                  </a:cubicBezTo>
                  <a:cubicBezTo>
                    <a:pt x="4" y="162"/>
                    <a:pt x="1" y="198"/>
                    <a:pt x="45" y="207"/>
                  </a:cubicBezTo>
                  <a:cubicBezTo>
                    <a:pt x="57" y="216"/>
                    <a:pt x="62" y="233"/>
                    <a:pt x="75" y="237"/>
                  </a:cubicBezTo>
                  <a:cubicBezTo>
                    <a:pt x="95" y="230"/>
                    <a:pt x="112" y="254"/>
                    <a:pt x="132" y="261"/>
                  </a:cubicBezTo>
                  <a:cubicBezTo>
                    <a:pt x="151" y="280"/>
                    <a:pt x="159" y="316"/>
                    <a:pt x="168" y="342"/>
                  </a:cubicBezTo>
                  <a:cubicBezTo>
                    <a:pt x="169" y="344"/>
                    <a:pt x="194" y="363"/>
                    <a:pt x="198" y="366"/>
                  </a:cubicBezTo>
                  <a:cubicBezTo>
                    <a:pt x="207" y="383"/>
                    <a:pt x="210" y="398"/>
                    <a:pt x="225" y="408"/>
                  </a:cubicBezTo>
                  <a:cubicBezTo>
                    <a:pt x="227" y="414"/>
                    <a:pt x="229" y="420"/>
                    <a:pt x="231" y="426"/>
                  </a:cubicBezTo>
                  <a:cubicBezTo>
                    <a:pt x="232" y="429"/>
                    <a:pt x="234" y="435"/>
                    <a:pt x="234" y="435"/>
                  </a:cubicBezTo>
                  <a:cubicBezTo>
                    <a:pt x="231" y="451"/>
                    <a:pt x="221" y="462"/>
                    <a:pt x="216" y="477"/>
                  </a:cubicBezTo>
                  <a:cubicBezTo>
                    <a:pt x="217" y="490"/>
                    <a:pt x="217" y="503"/>
                    <a:pt x="219" y="516"/>
                  </a:cubicBezTo>
                  <a:cubicBezTo>
                    <a:pt x="220" y="522"/>
                    <a:pt x="219" y="532"/>
                    <a:pt x="225" y="534"/>
                  </a:cubicBezTo>
                  <a:cubicBezTo>
                    <a:pt x="239" y="539"/>
                    <a:pt x="261" y="561"/>
                    <a:pt x="261" y="561"/>
                  </a:cubicBezTo>
                  <a:cubicBezTo>
                    <a:pt x="268" y="582"/>
                    <a:pt x="263" y="574"/>
                    <a:pt x="273" y="588"/>
                  </a:cubicBezTo>
                  <a:cubicBezTo>
                    <a:pt x="277" y="610"/>
                    <a:pt x="276" y="632"/>
                    <a:pt x="270" y="654"/>
                  </a:cubicBezTo>
                  <a:cubicBezTo>
                    <a:pt x="268" y="675"/>
                    <a:pt x="271" y="685"/>
                    <a:pt x="255" y="696"/>
                  </a:cubicBezTo>
                  <a:cubicBezTo>
                    <a:pt x="251" y="708"/>
                    <a:pt x="233" y="748"/>
                    <a:pt x="255" y="741"/>
                  </a:cubicBezTo>
                  <a:cubicBezTo>
                    <a:pt x="286" y="745"/>
                    <a:pt x="311" y="762"/>
                    <a:pt x="342" y="768"/>
                  </a:cubicBezTo>
                  <a:cubicBezTo>
                    <a:pt x="368" y="785"/>
                    <a:pt x="353" y="779"/>
                    <a:pt x="387" y="783"/>
                  </a:cubicBezTo>
                  <a:cubicBezTo>
                    <a:pt x="390" y="785"/>
                    <a:pt x="394" y="786"/>
                    <a:pt x="396" y="789"/>
                  </a:cubicBezTo>
                  <a:cubicBezTo>
                    <a:pt x="398" y="791"/>
                    <a:pt x="397" y="796"/>
                    <a:pt x="399" y="798"/>
                  </a:cubicBezTo>
                  <a:cubicBezTo>
                    <a:pt x="416" y="812"/>
                    <a:pt x="443" y="806"/>
                    <a:pt x="465" y="807"/>
                  </a:cubicBezTo>
                  <a:cubicBezTo>
                    <a:pt x="483" y="819"/>
                    <a:pt x="492" y="829"/>
                    <a:pt x="513" y="834"/>
                  </a:cubicBezTo>
                  <a:cubicBezTo>
                    <a:pt x="539" y="873"/>
                    <a:pt x="559" y="880"/>
                    <a:pt x="603" y="891"/>
                  </a:cubicBezTo>
                  <a:cubicBezTo>
                    <a:pt x="617" y="900"/>
                    <a:pt x="635" y="903"/>
                    <a:pt x="648" y="912"/>
                  </a:cubicBezTo>
                  <a:cubicBezTo>
                    <a:pt x="659" y="919"/>
                    <a:pt x="669" y="927"/>
                    <a:pt x="681" y="933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" name="Freeform 482"/>
            <p:cNvSpPr>
              <a:spLocks/>
            </p:cNvSpPr>
            <p:nvPr/>
          </p:nvSpPr>
          <p:spPr bwMode="auto">
            <a:xfrm>
              <a:off x="623" y="1242"/>
              <a:ext cx="175" cy="681"/>
            </a:xfrm>
            <a:custGeom>
              <a:avLst/>
              <a:gdLst/>
              <a:ahLst/>
              <a:cxnLst>
                <a:cxn ang="0">
                  <a:pos x="175" y="0"/>
                </a:cxn>
                <a:cxn ang="0">
                  <a:pos x="142" y="84"/>
                </a:cxn>
                <a:cxn ang="0">
                  <a:pos x="121" y="138"/>
                </a:cxn>
                <a:cxn ang="0">
                  <a:pos x="103" y="213"/>
                </a:cxn>
                <a:cxn ang="0">
                  <a:pos x="85" y="231"/>
                </a:cxn>
                <a:cxn ang="0">
                  <a:pos x="70" y="249"/>
                </a:cxn>
                <a:cxn ang="0">
                  <a:pos x="46" y="285"/>
                </a:cxn>
                <a:cxn ang="0">
                  <a:pos x="22" y="327"/>
                </a:cxn>
                <a:cxn ang="0">
                  <a:pos x="7" y="366"/>
                </a:cxn>
                <a:cxn ang="0">
                  <a:pos x="13" y="438"/>
                </a:cxn>
                <a:cxn ang="0">
                  <a:pos x="40" y="459"/>
                </a:cxn>
                <a:cxn ang="0">
                  <a:pos x="31" y="513"/>
                </a:cxn>
                <a:cxn ang="0">
                  <a:pos x="22" y="546"/>
                </a:cxn>
                <a:cxn ang="0">
                  <a:pos x="7" y="603"/>
                </a:cxn>
                <a:cxn ang="0">
                  <a:pos x="31" y="627"/>
                </a:cxn>
                <a:cxn ang="0">
                  <a:pos x="22" y="681"/>
                </a:cxn>
              </a:cxnLst>
              <a:rect l="0" t="0" r="r" b="b"/>
              <a:pathLst>
                <a:path w="175" h="681">
                  <a:moveTo>
                    <a:pt x="175" y="0"/>
                  </a:moveTo>
                  <a:cubicBezTo>
                    <a:pt x="172" y="51"/>
                    <a:pt x="173" y="53"/>
                    <a:pt x="142" y="84"/>
                  </a:cubicBezTo>
                  <a:cubicBezTo>
                    <a:pt x="137" y="117"/>
                    <a:pt x="141" y="118"/>
                    <a:pt x="121" y="138"/>
                  </a:cubicBezTo>
                  <a:cubicBezTo>
                    <a:pt x="116" y="157"/>
                    <a:pt x="117" y="199"/>
                    <a:pt x="103" y="213"/>
                  </a:cubicBezTo>
                  <a:cubicBezTo>
                    <a:pt x="97" y="219"/>
                    <a:pt x="89" y="223"/>
                    <a:pt x="85" y="231"/>
                  </a:cubicBezTo>
                  <a:cubicBezTo>
                    <a:pt x="77" y="246"/>
                    <a:pt x="83" y="241"/>
                    <a:pt x="70" y="249"/>
                  </a:cubicBezTo>
                  <a:cubicBezTo>
                    <a:pt x="65" y="263"/>
                    <a:pt x="54" y="273"/>
                    <a:pt x="46" y="285"/>
                  </a:cubicBezTo>
                  <a:cubicBezTo>
                    <a:pt x="36" y="298"/>
                    <a:pt x="32" y="314"/>
                    <a:pt x="22" y="327"/>
                  </a:cubicBezTo>
                  <a:cubicBezTo>
                    <a:pt x="18" y="340"/>
                    <a:pt x="11" y="353"/>
                    <a:pt x="7" y="366"/>
                  </a:cubicBezTo>
                  <a:cubicBezTo>
                    <a:pt x="8" y="390"/>
                    <a:pt x="0" y="418"/>
                    <a:pt x="13" y="438"/>
                  </a:cubicBezTo>
                  <a:cubicBezTo>
                    <a:pt x="19" y="447"/>
                    <a:pt x="40" y="459"/>
                    <a:pt x="40" y="459"/>
                  </a:cubicBezTo>
                  <a:cubicBezTo>
                    <a:pt x="36" y="497"/>
                    <a:pt x="39" y="479"/>
                    <a:pt x="31" y="513"/>
                  </a:cubicBezTo>
                  <a:cubicBezTo>
                    <a:pt x="28" y="524"/>
                    <a:pt x="22" y="546"/>
                    <a:pt x="22" y="546"/>
                  </a:cubicBezTo>
                  <a:cubicBezTo>
                    <a:pt x="17" y="609"/>
                    <a:pt x="19" y="566"/>
                    <a:pt x="7" y="603"/>
                  </a:cubicBezTo>
                  <a:cubicBezTo>
                    <a:pt x="18" y="610"/>
                    <a:pt x="27" y="614"/>
                    <a:pt x="31" y="627"/>
                  </a:cubicBezTo>
                  <a:cubicBezTo>
                    <a:pt x="26" y="648"/>
                    <a:pt x="22" y="659"/>
                    <a:pt x="22" y="681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5" name="Freeform 483"/>
            <p:cNvSpPr>
              <a:spLocks/>
            </p:cNvSpPr>
            <p:nvPr/>
          </p:nvSpPr>
          <p:spPr bwMode="auto">
            <a:xfrm>
              <a:off x="1785" y="1161"/>
              <a:ext cx="408" cy="282"/>
            </a:xfrm>
            <a:custGeom>
              <a:avLst/>
              <a:gdLst/>
              <a:ahLst/>
              <a:cxnLst>
                <a:cxn ang="0">
                  <a:pos x="0" y="282"/>
                </a:cxn>
                <a:cxn ang="0">
                  <a:pos x="66" y="243"/>
                </a:cxn>
                <a:cxn ang="0">
                  <a:pos x="96" y="231"/>
                </a:cxn>
                <a:cxn ang="0">
                  <a:pos x="114" y="225"/>
                </a:cxn>
                <a:cxn ang="0">
                  <a:pos x="240" y="201"/>
                </a:cxn>
                <a:cxn ang="0">
                  <a:pos x="273" y="183"/>
                </a:cxn>
                <a:cxn ang="0">
                  <a:pos x="339" y="144"/>
                </a:cxn>
                <a:cxn ang="0">
                  <a:pos x="354" y="132"/>
                </a:cxn>
                <a:cxn ang="0">
                  <a:pos x="366" y="99"/>
                </a:cxn>
                <a:cxn ang="0">
                  <a:pos x="396" y="78"/>
                </a:cxn>
                <a:cxn ang="0">
                  <a:pos x="408" y="45"/>
                </a:cxn>
                <a:cxn ang="0">
                  <a:pos x="405" y="0"/>
                </a:cxn>
              </a:cxnLst>
              <a:rect l="0" t="0" r="r" b="b"/>
              <a:pathLst>
                <a:path w="408" h="282">
                  <a:moveTo>
                    <a:pt x="0" y="282"/>
                  </a:moveTo>
                  <a:cubicBezTo>
                    <a:pt x="28" y="273"/>
                    <a:pt x="41" y="260"/>
                    <a:pt x="66" y="243"/>
                  </a:cubicBezTo>
                  <a:cubicBezTo>
                    <a:pt x="75" y="237"/>
                    <a:pt x="86" y="235"/>
                    <a:pt x="96" y="231"/>
                  </a:cubicBezTo>
                  <a:cubicBezTo>
                    <a:pt x="102" y="229"/>
                    <a:pt x="114" y="225"/>
                    <a:pt x="114" y="225"/>
                  </a:cubicBezTo>
                  <a:cubicBezTo>
                    <a:pt x="140" y="187"/>
                    <a:pt x="198" y="203"/>
                    <a:pt x="240" y="201"/>
                  </a:cubicBezTo>
                  <a:cubicBezTo>
                    <a:pt x="267" y="187"/>
                    <a:pt x="257" y="194"/>
                    <a:pt x="273" y="183"/>
                  </a:cubicBezTo>
                  <a:cubicBezTo>
                    <a:pt x="283" y="153"/>
                    <a:pt x="312" y="149"/>
                    <a:pt x="339" y="144"/>
                  </a:cubicBezTo>
                  <a:cubicBezTo>
                    <a:pt x="356" y="118"/>
                    <a:pt x="333" y="149"/>
                    <a:pt x="354" y="132"/>
                  </a:cubicBezTo>
                  <a:cubicBezTo>
                    <a:pt x="365" y="123"/>
                    <a:pt x="359" y="109"/>
                    <a:pt x="366" y="99"/>
                  </a:cubicBezTo>
                  <a:cubicBezTo>
                    <a:pt x="373" y="89"/>
                    <a:pt x="386" y="85"/>
                    <a:pt x="396" y="78"/>
                  </a:cubicBezTo>
                  <a:cubicBezTo>
                    <a:pt x="400" y="66"/>
                    <a:pt x="405" y="58"/>
                    <a:pt x="408" y="45"/>
                  </a:cubicBezTo>
                  <a:cubicBezTo>
                    <a:pt x="405" y="4"/>
                    <a:pt x="405" y="19"/>
                    <a:pt x="405" y="0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6" name="Freeform 484"/>
            <p:cNvSpPr>
              <a:spLocks/>
            </p:cNvSpPr>
            <p:nvPr/>
          </p:nvSpPr>
          <p:spPr bwMode="auto">
            <a:xfrm>
              <a:off x="647" y="801"/>
              <a:ext cx="2129" cy="495"/>
            </a:xfrm>
            <a:custGeom>
              <a:avLst/>
              <a:gdLst/>
              <a:ahLst/>
              <a:cxnLst>
                <a:cxn ang="0">
                  <a:pos x="100" y="0"/>
                </a:cxn>
                <a:cxn ang="0">
                  <a:pos x="118" y="27"/>
                </a:cxn>
                <a:cxn ang="0">
                  <a:pos x="100" y="138"/>
                </a:cxn>
                <a:cxn ang="0">
                  <a:pos x="82" y="207"/>
                </a:cxn>
                <a:cxn ang="0">
                  <a:pos x="85" y="228"/>
                </a:cxn>
                <a:cxn ang="0">
                  <a:pos x="91" y="246"/>
                </a:cxn>
                <a:cxn ang="0">
                  <a:pos x="49" y="267"/>
                </a:cxn>
                <a:cxn ang="0">
                  <a:pos x="31" y="273"/>
                </a:cxn>
                <a:cxn ang="0">
                  <a:pos x="19" y="282"/>
                </a:cxn>
                <a:cxn ang="0">
                  <a:pos x="13" y="300"/>
                </a:cxn>
                <a:cxn ang="0">
                  <a:pos x="1" y="357"/>
                </a:cxn>
                <a:cxn ang="0">
                  <a:pos x="4" y="381"/>
                </a:cxn>
                <a:cxn ang="0">
                  <a:pos x="10" y="399"/>
                </a:cxn>
                <a:cxn ang="0">
                  <a:pos x="37" y="456"/>
                </a:cxn>
                <a:cxn ang="0">
                  <a:pos x="91" y="429"/>
                </a:cxn>
                <a:cxn ang="0">
                  <a:pos x="169" y="441"/>
                </a:cxn>
                <a:cxn ang="0">
                  <a:pos x="331" y="432"/>
                </a:cxn>
                <a:cxn ang="0">
                  <a:pos x="340" y="381"/>
                </a:cxn>
                <a:cxn ang="0">
                  <a:pos x="409" y="327"/>
                </a:cxn>
                <a:cxn ang="0">
                  <a:pos x="487" y="306"/>
                </a:cxn>
                <a:cxn ang="0">
                  <a:pos x="550" y="270"/>
                </a:cxn>
                <a:cxn ang="0">
                  <a:pos x="565" y="243"/>
                </a:cxn>
                <a:cxn ang="0">
                  <a:pos x="586" y="183"/>
                </a:cxn>
                <a:cxn ang="0">
                  <a:pos x="610" y="213"/>
                </a:cxn>
                <a:cxn ang="0">
                  <a:pos x="622" y="222"/>
                </a:cxn>
                <a:cxn ang="0">
                  <a:pos x="628" y="234"/>
                </a:cxn>
                <a:cxn ang="0">
                  <a:pos x="652" y="246"/>
                </a:cxn>
                <a:cxn ang="0">
                  <a:pos x="676" y="243"/>
                </a:cxn>
                <a:cxn ang="0">
                  <a:pos x="694" y="210"/>
                </a:cxn>
                <a:cxn ang="0">
                  <a:pos x="730" y="246"/>
                </a:cxn>
                <a:cxn ang="0">
                  <a:pos x="766" y="240"/>
                </a:cxn>
                <a:cxn ang="0">
                  <a:pos x="781" y="273"/>
                </a:cxn>
                <a:cxn ang="0">
                  <a:pos x="865" y="243"/>
                </a:cxn>
                <a:cxn ang="0">
                  <a:pos x="973" y="267"/>
                </a:cxn>
                <a:cxn ang="0">
                  <a:pos x="1189" y="288"/>
                </a:cxn>
                <a:cxn ang="0">
                  <a:pos x="1225" y="309"/>
                </a:cxn>
                <a:cxn ang="0">
                  <a:pos x="1300" y="306"/>
                </a:cxn>
                <a:cxn ang="0">
                  <a:pos x="1324" y="330"/>
                </a:cxn>
                <a:cxn ang="0">
                  <a:pos x="1357" y="345"/>
                </a:cxn>
                <a:cxn ang="0">
                  <a:pos x="1384" y="357"/>
                </a:cxn>
                <a:cxn ang="0">
                  <a:pos x="1528" y="357"/>
                </a:cxn>
                <a:cxn ang="0">
                  <a:pos x="1543" y="360"/>
                </a:cxn>
                <a:cxn ang="0">
                  <a:pos x="1552" y="366"/>
                </a:cxn>
                <a:cxn ang="0">
                  <a:pos x="1636" y="327"/>
                </a:cxn>
                <a:cxn ang="0">
                  <a:pos x="1717" y="330"/>
                </a:cxn>
                <a:cxn ang="0">
                  <a:pos x="1774" y="345"/>
                </a:cxn>
                <a:cxn ang="0">
                  <a:pos x="1954" y="399"/>
                </a:cxn>
                <a:cxn ang="0">
                  <a:pos x="2035" y="432"/>
                </a:cxn>
                <a:cxn ang="0">
                  <a:pos x="2110" y="480"/>
                </a:cxn>
                <a:cxn ang="0">
                  <a:pos x="2128" y="495"/>
                </a:cxn>
              </a:cxnLst>
              <a:rect l="0" t="0" r="r" b="b"/>
              <a:pathLst>
                <a:path w="2129" h="495">
                  <a:moveTo>
                    <a:pt x="100" y="0"/>
                  </a:moveTo>
                  <a:cubicBezTo>
                    <a:pt x="104" y="12"/>
                    <a:pt x="109" y="18"/>
                    <a:pt x="118" y="27"/>
                  </a:cubicBezTo>
                  <a:cubicBezTo>
                    <a:pt x="133" y="71"/>
                    <a:pt x="119" y="101"/>
                    <a:pt x="100" y="138"/>
                  </a:cubicBezTo>
                  <a:cubicBezTo>
                    <a:pt x="96" y="192"/>
                    <a:pt x="94" y="171"/>
                    <a:pt x="82" y="207"/>
                  </a:cubicBezTo>
                  <a:cubicBezTo>
                    <a:pt x="83" y="214"/>
                    <a:pt x="83" y="221"/>
                    <a:pt x="85" y="228"/>
                  </a:cubicBezTo>
                  <a:cubicBezTo>
                    <a:pt x="86" y="234"/>
                    <a:pt x="91" y="246"/>
                    <a:pt x="91" y="246"/>
                  </a:cubicBezTo>
                  <a:cubicBezTo>
                    <a:pt x="86" y="279"/>
                    <a:pt x="95" y="260"/>
                    <a:pt x="49" y="267"/>
                  </a:cubicBezTo>
                  <a:cubicBezTo>
                    <a:pt x="43" y="268"/>
                    <a:pt x="31" y="273"/>
                    <a:pt x="31" y="273"/>
                  </a:cubicBezTo>
                  <a:cubicBezTo>
                    <a:pt x="27" y="276"/>
                    <a:pt x="22" y="278"/>
                    <a:pt x="19" y="282"/>
                  </a:cubicBezTo>
                  <a:cubicBezTo>
                    <a:pt x="15" y="287"/>
                    <a:pt x="13" y="300"/>
                    <a:pt x="13" y="300"/>
                  </a:cubicBezTo>
                  <a:cubicBezTo>
                    <a:pt x="10" y="333"/>
                    <a:pt x="7" y="332"/>
                    <a:pt x="1" y="357"/>
                  </a:cubicBezTo>
                  <a:cubicBezTo>
                    <a:pt x="2" y="365"/>
                    <a:pt x="2" y="373"/>
                    <a:pt x="4" y="381"/>
                  </a:cubicBezTo>
                  <a:cubicBezTo>
                    <a:pt x="5" y="387"/>
                    <a:pt x="10" y="399"/>
                    <a:pt x="10" y="399"/>
                  </a:cubicBezTo>
                  <a:cubicBezTo>
                    <a:pt x="0" y="440"/>
                    <a:pt x="1" y="447"/>
                    <a:pt x="37" y="456"/>
                  </a:cubicBezTo>
                  <a:cubicBezTo>
                    <a:pt x="60" y="433"/>
                    <a:pt x="47" y="433"/>
                    <a:pt x="91" y="429"/>
                  </a:cubicBezTo>
                  <a:cubicBezTo>
                    <a:pt x="119" y="418"/>
                    <a:pt x="142" y="434"/>
                    <a:pt x="169" y="441"/>
                  </a:cubicBezTo>
                  <a:cubicBezTo>
                    <a:pt x="262" y="439"/>
                    <a:pt x="266" y="438"/>
                    <a:pt x="331" y="432"/>
                  </a:cubicBezTo>
                  <a:cubicBezTo>
                    <a:pt x="337" y="415"/>
                    <a:pt x="331" y="396"/>
                    <a:pt x="340" y="381"/>
                  </a:cubicBezTo>
                  <a:cubicBezTo>
                    <a:pt x="355" y="355"/>
                    <a:pt x="385" y="343"/>
                    <a:pt x="409" y="327"/>
                  </a:cubicBezTo>
                  <a:cubicBezTo>
                    <a:pt x="430" y="313"/>
                    <a:pt x="465" y="321"/>
                    <a:pt x="487" y="306"/>
                  </a:cubicBezTo>
                  <a:cubicBezTo>
                    <a:pt x="506" y="293"/>
                    <a:pt x="528" y="277"/>
                    <a:pt x="550" y="270"/>
                  </a:cubicBezTo>
                  <a:cubicBezTo>
                    <a:pt x="554" y="259"/>
                    <a:pt x="561" y="254"/>
                    <a:pt x="565" y="243"/>
                  </a:cubicBezTo>
                  <a:cubicBezTo>
                    <a:pt x="567" y="210"/>
                    <a:pt x="557" y="193"/>
                    <a:pt x="586" y="183"/>
                  </a:cubicBezTo>
                  <a:cubicBezTo>
                    <a:pt x="599" y="203"/>
                    <a:pt x="583" y="208"/>
                    <a:pt x="610" y="213"/>
                  </a:cubicBezTo>
                  <a:cubicBezTo>
                    <a:pt x="614" y="216"/>
                    <a:pt x="619" y="218"/>
                    <a:pt x="622" y="222"/>
                  </a:cubicBezTo>
                  <a:cubicBezTo>
                    <a:pt x="625" y="225"/>
                    <a:pt x="625" y="231"/>
                    <a:pt x="628" y="234"/>
                  </a:cubicBezTo>
                  <a:cubicBezTo>
                    <a:pt x="635" y="240"/>
                    <a:pt x="645" y="241"/>
                    <a:pt x="652" y="246"/>
                  </a:cubicBezTo>
                  <a:cubicBezTo>
                    <a:pt x="660" y="245"/>
                    <a:pt x="669" y="246"/>
                    <a:pt x="676" y="243"/>
                  </a:cubicBezTo>
                  <a:cubicBezTo>
                    <a:pt x="691" y="237"/>
                    <a:pt x="676" y="216"/>
                    <a:pt x="694" y="210"/>
                  </a:cubicBezTo>
                  <a:cubicBezTo>
                    <a:pt x="708" y="224"/>
                    <a:pt x="713" y="235"/>
                    <a:pt x="730" y="246"/>
                  </a:cubicBezTo>
                  <a:cubicBezTo>
                    <a:pt x="745" y="236"/>
                    <a:pt x="747" y="237"/>
                    <a:pt x="766" y="240"/>
                  </a:cubicBezTo>
                  <a:cubicBezTo>
                    <a:pt x="771" y="254"/>
                    <a:pt x="765" y="268"/>
                    <a:pt x="781" y="273"/>
                  </a:cubicBezTo>
                  <a:cubicBezTo>
                    <a:pt x="806" y="256"/>
                    <a:pt x="837" y="254"/>
                    <a:pt x="865" y="243"/>
                  </a:cubicBezTo>
                  <a:cubicBezTo>
                    <a:pt x="904" y="247"/>
                    <a:pt x="934" y="263"/>
                    <a:pt x="973" y="267"/>
                  </a:cubicBezTo>
                  <a:cubicBezTo>
                    <a:pt x="1006" y="260"/>
                    <a:pt x="1142" y="262"/>
                    <a:pt x="1189" y="288"/>
                  </a:cubicBezTo>
                  <a:cubicBezTo>
                    <a:pt x="1202" y="295"/>
                    <a:pt x="1211" y="304"/>
                    <a:pt x="1225" y="309"/>
                  </a:cubicBezTo>
                  <a:cubicBezTo>
                    <a:pt x="1259" y="305"/>
                    <a:pt x="1261" y="303"/>
                    <a:pt x="1300" y="306"/>
                  </a:cubicBezTo>
                  <a:cubicBezTo>
                    <a:pt x="1316" y="311"/>
                    <a:pt x="1314" y="320"/>
                    <a:pt x="1324" y="330"/>
                  </a:cubicBezTo>
                  <a:cubicBezTo>
                    <a:pt x="1331" y="337"/>
                    <a:pt x="1348" y="343"/>
                    <a:pt x="1357" y="345"/>
                  </a:cubicBezTo>
                  <a:cubicBezTo>
                    <a:pt x="1365" y="350"/>
                    <a:pt x="1384" y="357"/>
                    <a:pt x="1384" y="357"/>
                  </a:cubicBezTo>
                  <a:cubicBezTo>
                    <a:pt x="1435" y="354"/>
                    <a:pt x="1477" y="352"/>
                    <a:pt x="1528" y="357"/>
                  </a:cubicBezTo>
                  <a:cubicBezTo>
                    <a:pt x="1533" y="358"/>
                    <a:pt x="1538" y="358"/>
                    <a:pt x="1543" y="360"/>
                  </a:cubicBezTo>
                  <a:cubicBezTo>
                    <a:pt x="1546" y="361"/>
                    <a:pt x="1548" y="366"/>
                    <a:pt x="1552" y="366"/>
                  </a:cubicBezTo>
                  <a:cubicBezTo>
                    <a:pt x="1569" y="366"/>
                    <a:pt x="1618" y="336"/>
                    <a:pt x="1636" y="327"/>
                  </a:cubicBezTo>
                  <a:cubicBezTo>
                    <a:pt x="1663" y="328"/>
                    <a:pt x="1690" y="328"/>
                    <a:pt x="1717" y="330"/>
                  </a:cubicBezTo>
                  <a:cubicBezTo>
                    <a:pt x="1736" y="332"/>
                    <a:pt x="1755" y="340"/>
                    <a:pt x="1774" y="345"/>
                  </a:cubicBezTo>
                  <a:cubicBezTo>
                    <a:pt x="1835" y="360"/>
                    <a:pt x="1894" y="382"/>
                    <a:pt x="1954" y="399"/>
                  </a:cubicBezTo>
                  <a:cubicBezTo>
                    <a:pt x="1982" y="407"/>
                    <a:pt x="2007" y="425"/>
                    <a:pt x="2035" y="432"/>
                  </a:cubicBezTo>
                  <a:cubicBezTo>
                    <a:pt x="2060" y="449"/>
                    <a:pt x="2083" y="467"/>
                    <a:pt x="2110" y="480"/>
                  </a:cubicBezTo>
                  <a:cubicBezTo>
                    <a:pt x="2129" y="489"/>
                    <a:pt x="2128" y="485"/>
                    <a:pt x="2128" y="495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7" name="Freeform 485"/>
            <p:cNvSpPr>
              <a:spLocks/>
            </p:cNvSpPr>
            <p:nvPr/>
          </p:nvSpPr>
          <p:spPr bwMode="auto">
            <a:xfrm>
              <a:off x="2655" y="1227"/>
              <a:ext cx="45" cy="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" y="78"/>
                </a:cxn>
              </a:cxnLst>
              <a:rect l="0" t="0" r="r" b="b"/>
              <a:pathLst>
                <a:path w="45" h="78">
                  <a:moveTo>
                    <a:pt x="0" y="0"/>
                  </a:moveTo>
                  <a:cubicBezTo>
                    <a:pt x="10" y="19"/>
                    <a:pt x="30" y="63"/>
                    <a:pt x="45" y="78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" name="Freeform 486"/>
            <p:cNvSpPr>
              <a:spLocks/>
            </p:cNvSpPr>
            <p:nvPr/>
          </p:nvSpPr>
          <p:spPr bwMode="auto">
            <a:xfrm>
              <a:off x="2729" y="1165"/>
              <a:ext cx="49" cy="19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26"/>
                </a:cxn>
                <a:cxn ang="0">
                  <a:pos x="25" y="44"/>
                </a:cxn>
                <a:cxn ang="0">
                  <a:pos x="49" y="191"/>
                </a:cxn>
              </a:cxnLst>
              <a:rect l="0" t="0" r="r" b="b"/>
              <a:pathLst>
                <a:path w="49" h="191">
                  <a:moveTo>
                    <a:pt x="0" y="0"/>
                  </a:moveTo>
                  <a:cubicBezTo>
                    <a:pt x="17" y="11"/>
                    <a:pt x="4" y="11"/>
                    <a:pt x="13" y="26"/>
                  </a:cubicBezTo>
                  <a:cubicBezTo>
                    <a:pt x="17" y="32"/>
                    <a:pt x="25" y="44"/>
                    <a:pt x="25" y="44"/>
                  </a:cubicBezTo>
                  <a:cubicBezTo>
                    <a:pt x="38" y="94"/>
                    <a:pt x="26" y="144"/>
                    <a:pt x="49" y="191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" name="Freeform 487"/>
            <p:cNvSpPr>
              <a:spLocks/>
            </p:cNvSpPr>
            <p:nvPr/>
          </p:nvSpPr>
          <p:spPr bwMode="auto">
            <a:xfrm>
              <a:off x="744" y="957"/>
              <a:ext cx="420" cy="1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" y="12"/>
                </a:cxn>
                <a:cxn ang="0">
                  <a:pos x="69" y="36"/>
                </a:cxn>
                <a:cxn ang="0">
                  <a:pos x="87" y="42"/>
                </a:cxn>
                <a:cxn ang="0">
                  <a:pos x="135" y="111"/>
                </a:cxn>
                <a:cxn ang="0">
                  <a:pos x="174" y="144"/>
                </a:cxn>
                <a:cxn ang="0">
                  <a:pos x="237" y="138"/>
                </a:cxn>
                <a:cxn ang="0">
                  <a:pos x="294" y="147"/>
                </a:cxn>
                <a:cxn ang="0">
                  <a:pos x="345" y="135"/>
                </a:cxn>
                <a:cxn ang="0">
                  <a:pos x="420" y="126"/>
                </a:cxn>
              </a:cxnLst>
              <a:rect l="0" t="0" r="r" b="b"/>
              <a:pathLst>
                <a:path w="420" h="154">
                  <a:moveTo>
                    <a:pt x="0" y="0"/>
                  </a:moveTo>
                  <a:cubicBezTo>
                    <a:pt x="19" y="2"/>
                    <a:pt x="27" y="2"/>
                    <a:pt x="42" y="12"/>
                  </a:cubicBezTo>
                  <a:cubicBezTo>
                    <a:pt x="48" y="22"/>
                    <a:pt x="58" y="31"/>
                    <a:pt x="69" y="36"/>
                  </a:cubicBezTo>
                  <a:cubicBezTo>
                    <a:pt x="75" y="39"/>
                    <a:pt x="87" y="42"/>
                    <a:pt x="87" y="42"/>
                  </a:cubicBezTo>
                  <a:cubicBezTo>
                    <a:pt x="107" y="62"/>
                    <a:pt x="108" y="93"/>
                    <a:pt x="135" y="111"/>
                  </a:cubicBezTo>
                  <a:cubicBezTo>
                    <a:pt x="141" y="129"/>
                    <a:pt x="157" y="138"/>
                    <a:pt x="174" y="144"/>
                  </a:cubicBezTo>
                  <a:cubicBezTo>
                    <a:pt x="205" y="140"/>
                    <a:pt x="201" y="135"/>
                    <a:pt x="237" y="138"/>
                  </a:cubicBezTo>
                  <a:cubicBezTo>
                    <a:pt x="258" y="154"/>
                    <a:pt x="265" y="150"/>
                    <a:pt x="294" y="147"/>
                  </a:cubicBezTo>
                  <a:cubicBezTo>
                    <a:pt x="310" y="136"/>
                    <a:pt x="327" y="141"/>
                    <a:pt x="345" y="135"/>
                  </a:cubicBezTo>
                  <a:cubicBezTo>
                    <a:pt x="364" y="116"/>
                    <a:pt x="405" y="128"/>
                    <a:pt x="420" y="126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" name="Freeform 488"/>
            <p:cNvSpPr>
              <a:spLocks/>
            </p:cNvSpPr>
            <p:nvPr/>
          </p:nvSpPr>
          <p:spPr bwMode="auto">
            <a:xfrm>
              <a:off x="735" y="1045"/>
              <a:ext cx="240" cy="18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36" y="5"/>
                </a:cxn>
                <a:cxn ang="0">
                  <a:pos x="90" y="53"/>
                </a:cxn>
                <a:cxn ang="0">
                  <a:pos x="117" y="116"/>
                </a:cxn>
                <a:cxn ang="0">
                  <a:pos x="132" y="152"/>
                </a:cxn>
                <a:cxn ang="0">
                  <a:pos x="177" y="164"/>
                </a:cxn>
                <a:cxn ang="0">
                  <a:pos x="222" y="176"/>
                </a:cxn>
                <a:cxn ang="0">
                  <a:pos x="240" y="188"/>
                </a:cxn>
              </a:cxnLst>
              <a:rect l="0" t="0" r="r" b="b"/>
              <a:pathLst>
                <a:path w="240" h="188">
                  <a:moveTo>
                    <a:pt x="0" y="8"/>
                  </a:moveTo>
                  <a:cubicBezTo>
                    <a:pt x="24" y="0"/>
                    <a:pt x="12" y="1"/>
                    <a:pt x="36" y="5"/>
                  </a:cubicBezTo>
                  <a:cubicBezTo>
                    <a:pt x="59" y="20"/>
                    <a:pt x="61" y="43"/>
                    <a:pt x="90" y="53"/>
                  </a:cubicBezTo>
                  <a:cubicBezTo>
                    <a:pt x="97" y="75"/>
                    <a:pt x="108" y="95"/>
                    <a:pt x="117" y="116"/>
                  </a:cubicBezTo>
                  <a:cubicBezTo>
                    <a:pt x="122" y="126"/>
                    <a:pt x="125" y="143"/>
                    <a:pt x="132" y="152"/>
                  </a:cubicBezTo>
                  <a:cubicBezTo>
                    <a:pt x="141" y="163"/>
                    <a:pt x="166" y="163"/>
                    <a:pt x="177" y="164"/>
                  </a:cubicBezTo>
                  <a:cubicBezTo>
                    <a:pt x="194" y="170"/>
                    <a:pt x="203" y="174"/>
                    <a:pt x="222" y="176"/>
                  </a:cubicBezTo>
                  <a:cubicBezTo>
                    <a:pt x="229" y="178"/>
                    <a:pt x="240" y="188"/>
                    <a:pt x="240" y="188"/>
                  </a:cubicBez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1" name="Freeform 490"/>
            <p:cNvSpPr>
              <a:spLocks/>
            </p:cNvSpPr>
            <p:nvPr/>
          </p:nvSpPr>
          <p:spPr bwMode="auto">
            <a:xfrm>
              <a:off x="1907" y="3075"/>
              <a:ext cx="168" cy="13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3"/>
                </a:cxn>
                <a:cxn ang="0">
                  <a:pos x="21" y="10"/>
                </a:cxn>
                <a:cxn ang="0">
                  <a:pos x="48" y="32"/>
                </a:cxn>
                <a:cxn ang="0">
                  <a:pos x="60" y="44"/>
                </a:cxn>
                <a:cxn ang="0">
                  <a:pos x="64" y="47"/>
                </a:cxn>
                <a:cxn ang="0">
                  <a:pos x="114" y="85"/>
                </a:cxn>
                <a:cxn ang="0">
                  <a:pos x="143" y="102"/>
                </a:cxn>
                <a:cxn ang="0">
                  <a:pos x="159" y="113"/>
                </a:cxn>
                <a:cxn ang="0">
                  <a:pos x="168" y="131"/>
                </a:cxn>
              </a:cxnLst>
              <a:rect l="0" t="0" r="r" b="b"/>
              <a:pathLst>
                <a:path w="168" h="131">
                  <a:moveTo>
                    <a:pt x="0" y="0"/>
                  </a:moveTo>
                  <a:cubicBezTo>
                    <a:pt x="6" y="1"/>
                    <a:pt x="8" y="0"/>
                    <a:pt x="12" y="3"/>
                  </a:cubicBezTo>
                  <a:cubicBezTo>
                    <a:pt x="15" y="5"/>
                    <a:pt x="21" y="10"/>
                    <a:pt x="21" y="10"/>
                  </a:cubicBezTo>
                  <a:cubicBezTo>
                    <a:pt x="27" y="20"/>
                    <a:pt x="39" y="26"/>
                    <a:pt x="48" y="32"/>
                  </a:cubicBezTo>
                  <a:cubicBezTo>
                    <a:pt x="53" y="40"/>
                    <a:pt x="50" y="36"/>
                    <a:pt x="60" y="44"/>
                  </a:cubicBezTo>
                  <a:cubicBezTo>
                    <a:pt x="61" y="45"/>
                    <a:pt x="64" y="47"/>
                    <a:pt x="64" y="47"/>
                  </a:cubicBezTo>
                  <a:cubicBezTo>
                    <a:pt x="75" y="64"/>
                    <a:pt x="98" y="73"/>
                    <a:pt x="114" y="85"/>
                  </a:cubicBezTo>
                  <a:cubicBezTo>
                    <a:pt x="119" y="93"/>
                    <a:pt x="134" y="98"/>
                    <a:pt x="143" y="102"/>
                  </a:cubicBezTo>
                  <a:cubicBezTo>
                    <a:pt x="148" y="105"/>
                    <a:pt x="159" y="113"/>
                    <a:pt x="159" y="113"/>
                  </a:cubicBezTo>
                  <a:cubicBezTo>
                    <a:pt x="163" y="119"/>
                    <a:pt x="165" y="125"/>
                    <a:pt x="168" y="131"/>
                  </a:cubicBezTo>
                </a:path>
              </a:pathLst>
            </a:custGeom>
            <a:noFill/>
            <a:ln w="28575" cmpd="sng">
              <a:solidFill>
                <a:schemeClr val="accent4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94"/>
          <p:cNvGrpSpPr>
            <a:grpSpLocks/>
          </p:cNvGrpSpPr>
          <p:nvPr/>
        </p:nvGrpSpPr>
        <p:grpSpPr bwMode="auto">
          <a:xfrm>
            <a:off x="520700" y="-9525"/>
            <a:ext cx="8553450" cy="6332538"/>
            <a:chOff x="520700" y="-9832"/>
            <a:chExt cx="8553450" cy="6333407"/>
          </a:xfrm>
        </p:grpSpPr>
        <p:sp>
          <p:nvSpPr>
            <p:cNvPr id="15744" name="Freeform 3"/>
            <p:cNvSpPr>
              <a:spLocks/>
            </p:cNvSpPr>
            <p:nvPr/>
          </p:nvSpPr>
          <p:spPr bwMode="auto">
            <a:xfrm>
              <a:off x="1222375" y="4420162"/>
              <a:ext cx="3163888" cy="1903413"/>
            </a:xfrm>
            <a:custGeom>
              <a:avLst/>
              <a:gdLst>
                <a:gd name="T0" fmla="*/ 1043344994 w 1993"/>
                <a:gd name="T1" fmla="*/ 2147483647 h 1199"/>
                <a:gd name="T2" fmla="*/ 937498440 w 1993"/>
                <a:gd name="T3" fmla="*/ 2147483647 h 1199"/>
                <a:gd name="T4" fmla="*/ 680442327 w 1993"/>
                <a:gd name="T5" fmla="*/ 1882558034 h 1199"/>
                <a:gd name="T6" fmla="*/ 433467036 w 1993"/>
                <a:gd name="T7" fmla="*/ 1582658293 h 1199"/>
                <a:gd name="T8" fmla="*/ 607358596 w 1993"/>
                <a:gd name="T9" fmla="*/ 1391126446 h 1199"/>
                <a:gd name="T10" fmla="*/ 277217263 w 1993"/>
                <a:gd name="T11" fmla="*/ 919858089 h 1199"/>
                <a:gd name="T12" fmla="*/ 141128787 w 1993"/>
                <a:gd name="T13" fmla="*/ 496471702 h 1199"/>
                <a:gd name="T14" fmla="*/ 0 w 1993"/>
                <a:gd name="T15" fmla="*/ 0 h 1199"/>
                <a:gd name="T16" fmla="*/ 1537295576 w 1993"/>
                <a:gd name="T17" fmla="*/ 602318249 h 1199"/>
                <a:gd name="T18" fmla="*/ 2147483647 w 1993"/>
                <a:gd name="T19" fmla="*/ 504031376 h 1199"/>
                <a:gd name="T20" fmla="*/ 2147483647 w 1993"/>
                <a:gd name="T21" fmla="*/ 713205108 h 1199"/>
                <a:gd name="T22" fmla="*/ 2147483647 w 1993"/>
                <a:gd name="T23" fmla="*/ 1252518666 h 1199"/>
                <a:gd name="T24" fmla="*/ 2147483647 w 1993"/>
                <a:gd name="T25" fmla="*/ 1164312416 h 1199"/>
                <a:gd name="T26" fmla="*/ 2147483647 w 1993"/>
                <a:gd name="T27" fmla="*/ 1217236483 h 1199"/>
                <a:gd name="T28" fmla="*/ 2147483647 w 1993"/>
                <a:gd name="T29" fmla="*/ 1895158020 h 1199"/>
                <a:gd name="T30" fmla="*/ 2147483647 w 1993"/>
                <a:gd name="T31" fmla="*/ 2147483647 h 1199"/>
                <a:gd name="T32" fmla="*/ 2147483647 w 1993"/>
                <a:gd name="T33" fmla="*/ 2147483647 h 1199"/>
                <a:gd name="T34" fmla="*/ 2147483647 w 1993"/>
                <a:gd name="T35" fmla="*/ 2147483647 h 1199"/>
                <a:gd name="T36" fmla="*/ 2147483647 w 1993"/>
                <a:gd name="T37" fmla="*/ 2147483647 h 1199"/>
                <a:gd name="T38" fmla="*/ 2147483647 w 1993"/>
                <a:gd name="T39" fmla="*/ 2147483647 h 1199"/>
                <a:gd name="T40" fmla="*/ 2147483647 w 1993"/>
                <a:gd name="T41" fmla="*/ 2147483647 h 1199"/>
                <a:gd name="T42" fmla="*/ 2147483647 w 1993"/>
                <a:gd name="T43" fmla="*/ 2147483647 h 1199"/>
                <a:gd name="T44" fmla="*/ 2137093108 w 1993"/>
                <a:gd name="T45" fmla="*/ 2147483647 h 1199"/>
                <a:gd name="T46" fmla="*/ 1859875945 w 1993"/>
                <a:gd name="T47" fmla="*/ 2147483647 h 1199"/>
                <a:gd name="T48" fmla="*/ 1794351888 w 1993"/>
                <a:gd name="T49" fmla="*/ 2147483647 h 1199"/>
                <a:gd name="T50" fmla="*/ 1597779320 w 1993"/>
                <a:gd name="T51" fmla="*/ 1927920840 h 1199"/>
                <a:gd name="T52" fmla="*/ 1386086214 w 1993"/>
                <a:gd name="T53" fmla="*/ 1696066499 h 1199"/>
                <a:gd name="T54" fmla="*/ 1146672185 w 1993"/>
                <a:gd name="T55" fmla="*/ 1181954301 h 1199"/>
                <a:gd name="T56" fmla="*/ 972780625 w 1993"/>
                <a:gd name="T57" fmla="*/ 642640743 h 1199"/>
                <a:gd name="T58" fmla="*/ 554434525 w 1993"/>
                <a:gd name="T59" fmla="*/ 415826614 h 1199"/>
                <a:gd name="T60" fmla="*/ 745966384 w 1993"/>
                <a:gd name="T61" fmla="*/ 1199594598 h 1199"/>
                <a:gd name="T62" fmla="*/ 884575957 w 1993"/>
                <a:gd name="T63" fmla="*/ 1355844263 h 1199"/>
                <a:gd name="T64" fmla="*/ 990422511 w 1993"/>
                <a:gd name="T65" fmla="*/ 1582658293 h 1199"/>
                <a:gd name="T66" fmla="*/ 1249997788 w 1993"/>
                <a:gd name="T67" fmla="*/ 2069049570 h 1199"/>
                <a:gd name="T68" fmla="*/ 1355844341 w 1993"/>
                <a:gd name="T69" fmla="*/ 2147483647 h 1199"/>
                <a:gd name="T70" fmla="*/ 1421368398 w 1993"/>
                <a:gd name="T71" fmla="*/ 2147483647 h 1199"/>
                <a:gd name="T72" fmla="*/ 1537295576 w 1993"/>
                <a:gd name="T73" fmla="*/ 2147483647 h 1199"/>
                <a:gd name="T74" fmla="*/ 1688505334 w 1993"/>
                <a:gd name="T75" fmla="*/ 2147483647 h 1199"/>
                <a:gd name="T76" fmla="*/ 1456650583 w 1993"/>
                <a:gd name="T77" fmla="*/ 2147483647 h 1199"/>
                <a:gd name="T78" fmla="*/ 1381045902 w 1993"/>
                <a:gd name="T79" fmla="*/ 2147483647 h 1199"/>
                <a:gd name="T80" fmla="*/ 1164312483 w 1993"/>
                <a:gd name="T81" fmla="*/ 2147483647 h 1199"/>
                <a:gd name="T82" fmla="*/ 1068546554 w 1993"/>
                <a:gd name="T83" fmla="*/ 2147483647 h 119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993"/>
                <a:gd name="T127" fmla="*/ 0 h 1199"/>
                <a:gd name="T128" fmla="*/ 1993 w 1993"/>
                <a:gd name="T129" fmla="*/ 1199 h 119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993" h="1199">
                  <a:moveTo>
                    <a:pt x="408" y="1013"/>
                  </a:moveTo>
                  <a:lnTo>
                    <a:pt x="414" y="965"/>
                  </a:lnTo>
                  <a:lnTo>
                    <a:pt x="427" y="910"/>
                  </a:lnTo>
                  <a:lnTo>
                    <a:pt x="372" y="855"/>
                  </a:lnTo>
                  <a:lnTo>
                    <a:pt x="308" y="757"/>
                  </a:lnTo>
                  <a:lnTo>
                    <a:pt x="270" y="747"/>
                  </a:lnTo>
                  <a:lnTo>
                    <a:pt x="186" y="676"/>
                  </a:lnTo>
                  <a:lnTo>
                    <a:pt x="172" y="628"/>
                  </a:lnTo>
                  <a:lnTo>
                    <a:pt x="224" y="609"/>
                  </a:lnTo>
                  <a:lnTo>
                    <a:pt x="241" y="552"/>
                  </a:lnTo>
                  <a:lnTo>
                    <a:pt x="207" y="469"/>
                  </a:lnTo>
                  <a:lnTo>
                    <a:pt x="110" y="365"/>
                  </a:lnTo>
                  <a:lnTo>
                    <a:pt x="88" y="223"/>
                  </a:lnTo>
                  <a:cubicBezTo>
                    <a:pt x="80" y="193"/>
                    <a:pt x="66" y="212"/>
                    <a:pt x="56" y="197"/>
                  </a:cubicBezTo>
                  <a:cubicBezTo>
                    <a:pt x="49" y="179"/>
                    <a:pt x="55" y="148"/>
                    <a:pt x="46" y="115"/>
                  </a:cubicBezTo>
                  <a:lnTo>
                    <a:pt x="0" y="0"/>
                  </a:lnTo>
                  <a:lnTo>
                    <a:pt x="214" y="7"/>
                  </a:lnTo>
                  <a:lnTo>
                    <a:pt x="610" y="239"/>
                  </a:lnTo>
                  <a:lnTo>
                    <a:pt x="869" y="262"/>
                  </a:lnTo>
                  <a:lnTo>
                    <a:pt x="869" y="200"/>
                  </a:lnTo>
                  <a:cubicBezTo>
                    <a:pt x="1072" y="207"/>
                    <a:pt x="1021" y="159"/>
                    <a:pt x="1076" y="214"/>
                  </a:cubicBezTo>
                  <a:lnTo>
                    <a:pt x="1179" y="283"/>
                  </a:lnTo>
                  <a:lnTo>
                    <a:pt x="1241" y="372"/>
                  </a:lnTo>
                  <a:lnTo>
                    <a:pt x="1303" y="497"/>
                  </a:lnTo>
                  <a:cubicBezTo>
                    <a:pt x="1387" y="560"/>
                    <a:pt x="1351" y="559"/>
                    <a:pt x="1393" y="559"/>
                  </a:cubicBezTo>
                  <a:lnTo>
                    <a:pt x="1448" y="462"/>
                  </a:lnTo>
                  <a:cubicBezTo>
                    <a:pt x="1540" y="454"/>
                    <a:pt x="1538" y="424"/>
                    <a:pt x="1538" y="462"/>
                  </a:cubicBezTo>
                  <a:lnTo>
                    <a:pt x="1620" y="483"/>
                  </a:lnTo>
                  <a:cubicBezTo>
                    <a:pt x="1670" y="603"/>
                    <a:pt x="1639" y="570"/>
                    <a:pt x="1676" y="607"/>
                  </a:cubicBezTo>
                  <a:lnTo>
                    <a:pt x="1779" y="752"/>
                  </a:lnTo>
                  <a:lnTo>
                    <a:pt x="1820" y="883"/>
                  </a:lnTo>
                  <a:lnTo>
                    <a:pt x="1903" y="910"/>
                  </a:lnTo>
                  <a:lnTo>
                    <a:pt x="1986" y="917"/>
                  </a:lnTo>
                  <a:lnTo>
                    <a:pt x="1993" y="1021"/>
                  </a:lnTo>
                  <a:lnTo>
                    <a:pt x="1972" y="1073"/>
                  </a:lnTo>
                  <a:lnTo>
                    <a:pt x="1928" y="1059"/>
                  </a:lnTo>
                  <a:lnTo>
                    <a:pt x="1922" y="1085"/>
                  </a:lnTo>
                  <a:lnTo>
                    <a:pt x="1934" y="1111"/>
                  </a:lnTo>
                  <a:lnTo>
                    <a:pt x="1930" y="1131"/>
                  </a:lnTo>
                  <a:lnTo>
                    <a:pt x="1920" y="1157"/>
                  </a:lnTo>
                  <a:lnTo>
                    <a:pt x="1930" y="1197"/>
                  </a:lnTo>
                  <a:lnTo>
                    <a:pt x="972" y="1197"/>
                  </a:lnTo>
                  <a:lnTo>
                    <a:pt x="910" y="1141"/>
                  </a:lnTo>
                  <a:lnTo>
                    <a:pt x="874" y="1111"/>
                  </a:lnTo>
                  <a:lnTo>
                    <a:pt x="860" y="1049"/>
                  </a:lnTo>
                  <a:lnTo>
                    <a:pt x="848" y="1021"/>
                  </a:lnTo>
                  <a:lnTo>
                    <a:pt x="798" y="975"/>
                  </a:lnTo>
                  <a:cubicBezTo>
                    <a:pt x="758" y="983"/>
                    <a:pt x="760" y="994"/>
                    <a:pt x="738" y="972"/>
                  </a:cubicBezTo>
                  <a:lnTo>
                    <a:pt x="710" y="897"/>
                  </a:lnTo>
                  <a:lnTo>
                    <a:pt x="712" y="927"/>
                  </a:lnTo>
                  <a:lnTo>
                    <a:pt x="724" y="821"/>
                  </a:lnTo>
                  <a:lnTo>
                    <a:pt x="634" y="765"/>
                  </a:lnTo>
                  <a:lnTo>
                    <a:pt x="598" y="685"/>
                  </a:lnTo>
                  <a:cubicBezTo>
                    <a:pt x="560" y="673"/>
                    <a:pt x="571" y="697"/>
                    <a:pt x="550" y="673"/>
                  </a:cubicBezTo>
                  <a:lnTo>
                    <a:pt x="469" y="538"/>
                  </a:lnTo>
                  <a:cubicBezTo>
                    <a:pt x="461" y="466"/>
                    <a:pt x="485" y="469"/>
                    <a:pt x="455" y="469"/>
                  </a:cubicBezTo>
                  <a:lnTo>
                    <a:pt x="386" y="352"/>
                  </a:lnTo>
                  <a:cubicBezTo>
                    <a:pt x="386" y="319"/>
                    <a:pt x="386" y="287"/>
                    <a:pt x="386" y="255"/>
                  </a:cubicBezTo>
                  <a:lnTo>
                    <a:pt x="289" y="159"/>
                  </a:lnTo>
                  <a:cubicBezTo>
                    <a:pt x="215" y="151"/>
                    <a:pt x="220" y="128"/>
                    <a:pt x="220" y="165"/>
                  </a:cubicBezTo>
                  <a:lnTo>
                    <a:pt x="214" y="262"/>
                  </a:lnTo>
                  <a:lnTo>
                    <a:pt x="296" y="476"/>
                  </a:lnTo>
                  <a:lnTo>
                    <a:pt x="296" y="531"/>
                  </a:lnTo>
                  <a:lnTo>
                    <a:pt x="351" y="538"/>
                  </a:lnTo>
                  <a:lnTo>
                    <a:pt x="365" y="586"/>
                  </a:lnTo>
                  <a:lnTo>
                    <a:pt x="393" y="628"/>
                  </a:lnTo>
                  <a:cubicBezTo>
                    <a:pt x="393" y="651"/>
                    <a:pt x="393" y="674"/>
                    <a:pt x="393" y="697"/>
                  </a:cubicBezTo>
                  <a:lnTo>
                    <a:pt x="496" y="821"/>
                  </a:lnTo>
                  <a:cubicBezTo>
                    <a:pt x="518" y="855"/>
                    <a:pt x="507" y="882"/>
                    <a:pt x="514" y="907"/>
                  </a:cubicBezTo>
                  <a:cubicBezTo>
                    <a:pt x="521" y="932"/>
                    <a:pt x="533" y="956"/>
                    <a:pt x="538" y="973"/>
                  </a:cubicBezTo>
                  <a:cubicBezTo>
                    <a:pt x="543" y="990"/>
                    <a:pt x="542" y="987"/>
                    <a:pt x="546" y="1007"/>
                  </a:cubicBezTo>
                  <a:lnTo>
                    <a:pt x="564" y="1095"/>
                  </a:lnTo>
                  <a:lnTo>
                    <a:pt x="596" y="1127"/>
                  </a:lnTo>
                  <a:lnTo>
                    <a:pt x="610" y="1127"/>
                  </a:lnTo>
                  <a:lnTo>
                    <a:pt x="626" y="1111"/>
                  </a:lnTo>
                  <a:lnTo>
                    <a:pt x="670" y="1141"/>
                  </a:lnTo>
                  <a:lnTo>
                    <a:pt x="694" y="1199"/>
                  </a:lnTo>
                  <a:lnTo>
                    <a:pt x="578" y="1197"/>
                  </a:lnTo>
                  <a:lnTo>
                    <a:pt x="570" y="1163"/>
                  </a:lnTo>
                  <a:lnTo>
                    <a:pt x="548" y="1139"/>
                  </a:lnTo>
                  <a:lnTo>
                    <a:pt x="510" y="1117"/>
                  </a:lnTo>
                  <a:lnTo>
                    <a:pt x="462" y="1085"/>
                  </a:lnTo>
                  <a:lnTo>
                    <a:pt x="464" y="1067"/>
                  </a:lnTo>
                  <a:lnTo>
                    <a:pt x="424" y="1047"/>
                  </a:lnTo>
                  <a:lnTo>
                    <a:pt x="408" y="1013"/>
                  </a:lnTo>
                  <a:close/>
                </a:path>
              </a:pathLst>
            </a:custGeom>
            <a:solidFill>
              <a:srgbClr val="CACAC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45" name="Freeform 4"/>
            <p:cNvSpPr>
              <a:spLocks/>
            </p:cNvSpPr>
            <p:nvPr/>
          </p:nvSpPr>
          <p:spPr bwMode="auto">
            <a:xfrm>
              <a:off x="619125" y="-9832"/>
              <a:ext cx="7915275" cy="2684206"/>
            </a:xfrm>
            <a:custGeom>
              <a:avLst/>
              <a:gdLst>
                <a:gd name="T0" fmla="*/ 191531850 w 4986"/>
                <a:gd name="T1" fmla="*/ 510640420 h 1620"/>
                <a:gd name="T2" fmla="*/ 35282186 w 4986"/>
                <a:gd name="T3" fmla="*/ 757723165 h 1620"/>
                <a:gd name="T4" fmla="*/ 0 w 4986"/>
                <a:gd name="T5" fmla="*/ 1004807774 h 1620"/>
                <a:gd name="T6" fmla="*/ 365423406 w 4986"/>
                <a:gd name="T7" fmla="*/ 1194238099 h 1620"/>
                <a:gd name="T8" fmla="*/ 504031251 w 4986"/>
                <a:gd name="T9" fmla="*/ 1364451503 h 1620"/>
                <a:gd name="T10" fmla="*/ 748487105 w 4986"/>
                <a:gd name="T11" fmla="*/ 1779002556 h 1620"/>
                <a:gd name="T12" fmla="*/ 2069047471 w 4986"/>
                <a:gd name="T13" fmla="*/ 2147483647 h 1620"/>
                <a:gd name="T14" fmla="*/ 2147483647 w 4986"/>
                <a:gd name="T15" fmla="*/ 2147483647 h 1620"/>
                <a:gd name="T16" fmla="*/ 2147483647 w 4986"/>
                <a:gd name="T17" fmla="*/ 2147483647 h 1620"/>
                <a:gd name="T18" fmla="*/ 2147483647 w 4986"/>
                <a:gd name="T19" fmla="*/ 2147483647 h 1620"/>
                <a:gd name="T20" fmla="*/ 2147483647 w 4986"/>
                <a:gd name="T21" fmla="*/ 2147483647 h 1620"/>
                <a:gd name="T22" fmla="*/ 2147483647 w 4986"/>
                <a:gd name="T23" fmla="*/ 2147483647 h 1620"/>
                <a:gd name="T24" fmla="*/ 2147483647 w 4986"/>
                <a:gd name="T25" fmla="*/ 2147483647 h 1620"/>
                <a:gd name="T26" fmla="*/ 2147483647 w 4986"/>
                <a:gd name="T27" fmla="*/ 2147483647 h 1620"/>
                <a:gd name="T28" fmla="*/ 2147483647 w 4986"/>
                <a:gd name="T29" fmla="*/ 2147483647 h 1620"/>
                <a:gd name="T30" fmla="*/ 2147483647 w 4986"/>
                <a:gd name="T31" fmla="*/ 2147483647 h 1620"/>
                <a:gd name="T32" fmla="*/ 2147483647 w 4986"/>
                <a:gd name="T33" fmla="*/ 2147483647 h 1620"/>
                <a:gd name="T34" fmla="*/ 2147483647 w 4986"/>
                <a:gd name="T35" fmla="*/ 2147483647 h 1620"/>
                <a:gd name="T36" fmla="*/ 2147483647 w 4986"/>
                <a:gd name="T37" fmla="*/ 2147483647 h 1620"/>
                <a:gd name="T38" fmla="*/ 2147483647 w 4986"/>
                <a:gd name="T39" fmla="*/ 2147483647 h 1620"/>
                <a:gd name="T40" fmla="*/ 2147483647 w 4986"/>
                <a:gd name="T41" fmla="*/ 2147483647 h 1620"/>
                <a:gd name="T42" fmla="*/ 2147483647 w 4986"/>
                <a:gd name="T43" fmla="*/ 2147483647 h 1620"/>
                <a:gd name="T44" fmla="*/ 2147483647 w 4986"/>
                <a:gd name="T45" fmla="*/ 2147483647 h 1620"/>
                <a:gd name="T46" fmla="*/ 2147483647 w 4986"/>
                <a:gd name="T47" fmla="*/ 2147483647 h 1620"/>
                <a:gd name="T48" fmla="*/ 2147483647 w 4986"/>
                <a:gd name="T49" fmla="*/ 2147483647 h 1620"/>
                <a:gd name="T50" fmla="*/ 2147483647 w 4986"/>
                <a:gd name="T51" fmla="*/ 2147483647 h 1620"/>
                <a:gd name="T52" fmla="*/ 2147483647 w 4986"/>
                <a:gd name="T53" fmla="*/ 2147483647 h 1620"/>
                <a:gd name="T54" fmla="*/ 2147483647 w 4986"/>
                <a:gd name="T55" fmla="*/ 2147483647 h 1620"/>
                <a:gd name="T56" fmla="*/ 2147483647 w 4986"/>
                <a:gd name="T57" fmla="*/ 2147483647 h 1620"/>
                <a:gd name="T58" fmla="*/ 2147483647 w 4986"/>
                <a:gd name="T59" fmla="*/ 2147483647 h 1620"/>
                <a:gd name="T60" fmla="*/ 2147483647 w 4986"/>
                <a:gd name="T61" fmla="*/ 2147483647 h 1620"/>
                <a:gd name="T62" fmla="*/ 2147483647 w 4986"/>
                <a:gd name="T63" fmla="*/ 2147483647 h 1620"/>
                <a:gd name="T64" fmla="*/ 2147483647 w 4986"/>
                <a:gd name="T65" fmla="*/ 1383668424 h 1620"/>
                <a:gd name="T66" fmla="*/ 2147483647 w 4986"/>
                <a:gd name="T67" fmla="*/ 1059714682 h 1620"/>
                <a:gd name="T68" fmla="*/ 2147483647 w 4986"/>
                <a:gd name="T69" fmla="*/ 529857341 h 1620"/>
                <a:gd name="T70" fmla="*/ 2147483647 w 4986"/>
                <a:gd name="T71" fmla="*/ 19216927 h 1620"/>
                <a:gd name="T72" fmla="*/ 2147483647 w 4986"/>
                <a:gd name="T73" fmla="*/ 247084505 h 1620"/>
                <a:gd name="T74" fmla="*/ 2147483647 w 4986"/>
                <a:gd name="T75" fmla="*/ 796158664 h 1620"/>
                <a:gd name="T76" fmla="*/ 2147483647 w 4986"/>
                <a:gd name="T77" fmla="*/ 1213455020 h 1620"/>
                <a:gd name="T78" fmla="*/ 2147483647 w 4986"/>
                <a:gd name="T79" fmla="*/ 834594162 h 1620"/>
                <a:gd name="T80" fmla="*/ 2147483647 w 4986"/>
                <a:gd name="T81" fmla="*/ 436514934 h 1620"/>
                <a:gd name="T82" fmla="*/ 2147483647 w 4986"/>
                <a:gd name="T83" fmla="*/ 19216927 h 1620"/>
                <a:gd name="T84" fmla="*/ 52922492 w 4986"/>
                <a:gd name="T85" fmla="*/ 112561037 h 1620"/>
                <a:gd name="T86" fmla="*/ 279736540 w 4986"/>
                <a:gd name="T87" fmla="*/ 398079332 h 162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986"/>
                <a:gd name="T133" fmla="*/ 0 h 1620"/>
                <a:gd name="T134" fmla="*/ 4986 w 4986"/>
                <a:gd name="T135" fmla="*/ 1620 h 162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986" h="1620">
                  <a:moveTo>
                    <a:pt x="118" y="152"/>
                  </a:moveTo>
                  <a:lnTo>
                    <a:pt x="76" y="186"/>
                  </a:lnTo>
                  <a:cubicBezTo>
                    <a:pt x="18" y="207"/>
                    <a:pt x="21" y="187"/>
                    <a:pt x="21" y="214"/>
                  </a:cubicBezTo>
                  <a:cubicBezTo>
                    <a:pt x="13" y="271"/>
                    <a:pt x="14" y="250"/>
                    <a:pt x="14" y="276"/>
                  </a:cubicBezTo>
                  <a:lnTo>
                    <a:pt x="35" y="317"/>
                  </a:lnTo>
                  <a:lnTo>
                    <a:pt x="0" y="366"/>
                  </a:lnTo>
                  <a:lnTo>
                    <a:pt x="104" y="373"/>
                  </a:lnTo>
                  <a:lnTo>
                    <a:pt x="145" y="435"/>
                  </a:lnTo>
                  <a:lnTo>
                    <a:pt x="207" y="428"/>
                  </a:lnTo>
                  <a:lnTo>
                    <a:pt x="200" y="497"/>
                  </a:lnTo>
                  <a:lnTo>
                    <a:pt x="249" y="614"/>
                  </a:lnTo>
                  <a:lnTo>
                    <a:pt x="297" y="648"/>
                  </a:lnTo>
                  <a:cubicBezTo>
                    <a:pt x="299" y="671"/>
                    <a:pt x="301" y="694"/>
                    <a:pt x="304" y="717"/>
                  </a:cubicBezTo>
                  <a:lnTo>
                    <a:pt x="821" y="814"/>
                  </a:lnTo>
                  <a:lnTo>
                    <a:pt x="1387" y="890"/>
                  </a:lnTo>
                  <a:lnTo>
                    <a:pt x="1849" y="917"/>
                  </a:lnTo>
                  <a:lnTo>
                    <a:pt x="2366" y="910"/>
                  </a:lnTo>
                  <a:lnTo>
                    <a:pt x="2469" y="910"/>
                  </a:lnTo>
                  <a:cubicBezTo>
                    <a:pt x="2561" y="952"/>
                    <a:pt x="2525" y="952"/>
                    <a:pt x="2566" y="952"/>
                  </a:cubicBezTo>
                  <a:cubicBezTo>
                    <a:pt x="2630" y="944"/>
                    <a:pt x="2607" y="945"/>
                    <a:pt x="2635" y="945"/>
                  </a:cubicBezTo>
                  <a:lnTo>
                    <a:pt x="2738" y="986"/>
                  </a:lnTo>
                  <a:cubicBezTo>
                    <a:pt x="2787" y="954"/>
                    <a:pt x="2763" y="959"/>
                    <a:pt x="2807" y="959"/>
                  </a:cubicBezTo>
                  <a:lnTo>
                    <a:pt x="2883" y="979"/>
                  </a:lnTo>
                  <a:lnTo>
                    <a:pt x="2966" y="931"/>
                  </a:lnTo>
                  <a:lnTo>
                    <a:pt x="3000" y="842"/>
                  </a:lnTo>
                  <a:cubicBezTo>
                    <a:pt x="3057" y="827"/>
                    <a:pt x="3036" y="828"/>
                    <a:pt x="3062" y="828"/>
                  </a:cubicBezTo>
                  <a:lnTo>
                    <a:pt x="3124" y="883"/>
                  </a:lnTo>
                  <a:lnTo>
                    <a:pt x="3186" y="931"/>
                  </a:lnTo>
                  <a:lnTo>
                    <a:pt x="3276" y="917"/>
                  </a:lnTo>
                  <a:lnTo>
                    <a:pt x="3324" y="993"/>
                  </a:lnTo>
                  <a:lnTo>
                    <a:pt x="3366" y="1062"/>
                  </a:lnTo>
                  <a:lnTo>
                    <a:pt x="3504" y="1083"/>
                  </a:lnTo>
                  <a:cubicBezTo>
                    <a:pt x="3616" y="1068"/>
                    <a:pt x="3577" y="1069"/>
                    <a:pt x="3621" y="1069"/>
                  </a:cubicBezTo>
                  <a:lnTo>
                    <a:pt x="3752" y="1124"/>
                  </a:lnTo>
                  <a:lnTo>
                    <a:pt x="3773" y="1200"/>
                  </a:lnTo>
                  <a:cubicBezTo>
                    <a:pt x="3715" y="1228"/>
                    <a:pt x="3737" y="1228"/>
                    <a:pt x="3711" y="1228"/>
                  </a:cubicBezTo>
                  <a:lnTo>
                    <a:pt x="3635" y="1179"/>
                  </a:lnTo>
                  <a:lnTo>
                    <a:pt x="3635" y="1235"/>
                  </a:lnTo>
                  <a:lnTo>
                    <a:pt x="3683" y="1276"/>
                  </a:lnTo>
                  <a:lnTo>
                    <a:pt x="3711" y="1331"/>
                  </a:lnTo>
                  <a:lnTo>
                    <a:pt x="3724" y="1386"/>
                  </a:lnTo>
                  <a:lnTo>
                    <a:pt x="3676" y="1448"/>
                  </a:lnTo>
                  <a:lnTo>
                    <a:pt x="3600" y="1462"/>
                  </a:lnTo>
                  <a:lnTo>
                    <a:pt x="3593" y="1531"/>
                  </a:lnTo>
                  <a:cubicBezTo>
                    <a:pt x="3564" y="1560"/>
                    <a:pt x="3578" y="1559"/>
                    <a:pt x="3559" y="1559"/>
                  </a:cubicBezTo>
                  <a:lnTo>
                    <a:pt x="3524" y="1593"/>
                  </a:lnTo>
                  <a:cubicBezTo>
                    <a:pt x="3630" y="1585"/>
                    <a:pt x="3628" y="1620"/>
                    <a:pt x="3628" y="1579"/>
                  </a:cubicBezTo>
                  <a:lnTo>
                    <a:pt x="3711" y="1497"/>
                  </a:lnTo>
                  <a:lnTo>
                    <a:pt x="3766" y="1469"/>
                  </a:lnTo>
                  <a:lnTo>
                    <a:pt x="3814" y="1428"/>
                  </a:lnTo>
                  <a:cubicBezTo>
                    <a:pt x="3836" y="1390"/>
                    <a:pt x="3821" y="1393"/>
                    <a:pt x="3842" y="1393"/>
                  </a:cubicBezTo>
                  <a:lnTo>
                    <a:pt x="3897" y="1421"/>
                  </a:lnTo>
                  <a:lnTo>
                    <a:pt x="3917" y="1359"/>
                  </a:lnTo>
                  <a:lnTo>
                    <a:pt x="3862" y="1359"/>
                  </a:lnTo>
                  <a:lnTo>
                    <a:pt x="3835" y="1317"/>
                  </a:lnTo>
                  <a:lnTo>
                    <a:pt x="3897" y="1276"/>
                  </a:lnTo>
                  <a:cubicBezTo>
                    <a:pt x="3975" y="1261"/>
                    <a:pt x="3947" y="1262"/>
                    <a:pt x="3980" y="1262"/>
                  </a:cubicBezTo>
                  <a:lnTo>
                    <a:pt x="4048" y="1248"/>
                  </a:lnTo>
                  <a:lnTo>
                    <a:pt x="4048" y="1207"/>
                  </a:lnTo>
                  <a:lnTo>
                    <a:pt x="4104" y="1166"/>
                  </a:lnTo>
                  <a:lnTo>
                    <a:pt x="4186" y="1035"/>
                  </a:lnTo>
                  <a:lnTo>
                    <a:pt x="4269" y="1000"/>
                  </a:lnTo>
                  <a:lnTo>
                    <a:pt x="4338" y="910"/>
                  </a:lnTo>
                  <a:lnTo>
                    <a:pt x="4380" y="807"/>
                  </a:lnTo>
                  <a:lnTo>
                    <a:pt x="4455" y="669"/>
                  </a:lnTo>
                  <a:lnTo>
                    <a:pt x="4497" y="504"/>
                  </a:lnTo>
                  <a:lnTo>
                    <a:pt x="4531" y="442"/>
                  </a:lnTo>
                  <a:cubicBezTo>
                    <a:pt x="4533" y="423"/>
                    <a:pt x="4535" y="404"/>
                    <a:pt x="4538" y="386"/>
                  </a:cubicBezTo>
                  <a:lnTo>
                    <a:pt x="4586" y="324"/>
                  </a:lnTo>
                  <a:cubicBezTo>
                    <a:pt x="4608" y="200"/>
                    <a:pt x="4578" y="235"/>
                    <a:pt x="4621" y="193"/>
                  </a:cubicBezTo>
                  <a:lnTo>
                    <a:pt x="4842" y="104"/>
                  </a:lnTo>
                  <a:lnTo>
                    <a:pt x="4986" y="7"/>
                  </a:lnTo>
                  <a:lnTo>
                    <a:pt x="3483" y="0"/>
                  </a:lnTo>
                  <a:lnTo>
                    <a:pt x="3545" y="90"/>
                  </a:lnTo>
                  <a:lnTo>
                    <a:pt x="3607" y="173"/>
                  </a:lnTo>
                  <a:lnTo>
                    <a:pt x="3669" y="290"/>
                  </a:lnTo>
                  <a:lnTo>
                    <a:pt x="3662" y="386"/>
                  </a:lnTo>
                  <a:lnTo>
                    <a:pt x="3566" y="442"/>
                  </a:lnTo>
                  <a:lnTo>
                    <a:pt x="3517" y="359"/>
                  </a:lnTo>
                  <a:lnTo>
                    <a:pt x="3414" y="304"/>
                  </a:lnTo>
                  <a:lnTo>
                    <a:pt x="3331" y="235"/>
                  </a:lnTo>
                  <a:lnTo>
                    <a:pt x="3345" y="159"/>
                  </a:lnTo>
                  <a:lnTo>
                    <a:pt x="3283" y="104"/>
                  </a:lnTo>
                  <a:lnTo>
                    <a:pt x="3276" y="7"/>
                  </a:lnTo>
                  <a:lnTo>
                    <a:pt x="83" y="0"/>
                  </a:lnTo>
                  <a:lnTo>
                    <a:pt x="21" y="41"/>
                  </a:lnTo>
                  <a:lnTo>
                    <a:pt x="28" y="138"/>
                  </a:lnTo>
                  <a:lnTo>
                    <a:pt x="111" y="145"/>
                  </a:lnTo>
                </a:path>
              </a:pathLst>
            </a:custGeom>
            <a:solidFill>
              <a:srgbClr val="CACAC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46" name="Freeform 5"/>
            <p:cNvSpPr>
              <a:spLocks/>
            </p:cNvSpPr>
            <p:nvPr/>
          </p:nvSpPr>
          <p:spPr bwMode="auto">
            <a:xfrm>
              <a:off x="520700" y="605399"/>
              <a:ext cx="533400" cy="654050"/>
            </a:xfrm>
            <a:custGeom>
              <a:avLst/>
              <a:gdLst>
                <a:gd name="T0" fmla="*/ 92692882 w 337"/>
                <a:gd name="T1" fmla="*/ 7486820 h 414"/>
                <a:gd name="T2" fmla="*/ 177870683 w 337"/>
                <a:gd name="T3" fmla="*/ 64893140 h 414"/>
                <a:gd name="T4" fmla="*/ 202923063 w 337"/>
                <a:gd name="T5" fmla="*/ 102330383 h 414"/>
                <a:gd name="T6" fmla="*/ 235490574 w 337"/>
                <a:gd name="T7" fmla="*/ 142263782 h 414"/>
                <a:gd name="T8" fmla="*/ 300627079 w 337"/>
                <a:gd name="T9" fmla="*/ 167223523 h 414"/>
                <a:gd name="T10" fmla="*/ 455950986 w 337"/>
                <a:gd name="T11" fmla="*/ 267057798 h 414"/>
                <a:gd name="T12" fmla="*/ 513570827 w 337"/>
                <a:gd name="T13" fmla="*/ 341933862 h 414"/>
                <a:gd name="T14" fmla="*/ 593737494 w 337"/>
                <a:gd name="T15" fmla="*/ 499172906 h 414"/>
                <a:gd name="T16" fmla="*/ 573696223 w 337"/>
                <a:gd name="T17" fmla="*/ 526627200 h 414"/>
                <a:gd name="T18" fmla="*/ 573696223 w 337"/>
                <a:gd name="T19" fmla="*/ 601503264 h 414"/>
                <a:gd name="T20" fmla="*/ 631316065 w 337"/>
                <a:gd name="T21" fmla="*/ 651421167 h 414"/>
                <a:gd name="T22" fmla="*/ 718999396 w 337"/>
                <a:gd name="T23" fmla="*/ 783701950 h 414"/>
                <a:gd name="T24" fmla="*/ 713988286 w 337"/>
                <a:gd name="T25" fmla="*/ 826131457 h 414"/>
                <a:gd name="T26" fmla="*/ 726514477 w 337"/>
                <a:gd name="T27" fmla="*/ 878545689 h 414"/>
                <a:gd name="T28" fmla="*/ 756576383 w 337"/>
                <a:gd name="T29" fmla="*/ 905999983 h 414"/>
                <a:gd name="T30" fmla="*/ 789145427 w 337"/>
                <a:gd name="T31" fmla="*/ 958412438 h 414"/>
                <a:gd name="T32" fmla="*/ 794154954 w 337"/>
                <a:gd name="T33" fmla="*/ 975883783 h 414"/>
                <a:gd name="T34" fmla="*/ 796660508 w 337"/>
                <a:gd name="T35" fmla="*/ 983370599 h 414"/>
                <a:gd name="T36" fmla="*/ 796660508 w 337"/>
                <a:gd name="T37" fmla="*/ 983370599 h 414"/>
                <a:gd name="T38" fmla="*/ 834239276 w 337"/>
                <a:gd name="T39" fmla="*/ 973387651 h 414"/>
                <a:gd name="T40" fmla="*/ 841754357 w 337"/>
                <a:gd name="T41" fmla="*/ 983370599 h 414"/>
                <a:gd name="T42" fmla="*/ 759081938 w 337"/>
                <a:gd name="T43" fmla="*/ 1025801686 h 414"/>
                <a:gd name="T44" fmla="*/ 706473205 w 337"/>
                <a:gd name="T45" fmla="*/ 1028296238 h 414"/>
                <a:gd name="T46" fmla="*/ 586222413 w 337"/>
                <a:gd name="T47" fmla="*/ 963404702 h 414"/>
                <a:gd name="T48" fmla="*/ 536117653 w 337"/>
                <a:gd name="T49" fmla="*/ 918479064 h 414"/>
                <a:gd name="T50" fmla="*/ 488518447 w 337"/>
                <a:gd name="T51" fmla="*/ 863570476 h 414"/>
                <a:gd name="T52" fmla="*/ 460960512 w 337"/>
                <a:gd name="T53" fmla="*/ 848595263 h 414"/>
                <a:gd name="T54" fmla="*/ 400835017 w 337"/>
                <a:gd name="T55" fmla="*/ 821139193 h 414"/>
                <a:gd name="T56" fmla="*/ 393319936 w 337"/>
                <a:gd name="T57" fmla="*/ 796181031 h 414"/>
                <a:gd name="T58" fmla="*/ 408351681 w 337"/>
                <a:gd name="T59" fmla="*/ 758743789 h 414"/>
                <a:gd name="T60" fmla="*/ 413361207 w 337"/>
                <a:gd name="T61" fmla="*/ 756247657 h 414"/>
                <a:gd name="T62" fmla="*/ 400835017 w 337"/>
                <a:gd name="T63" fmla="*/ 753751525 h 414"/>
                <a:gd name="T64" fmla="*/ 355741366 w 337"/>
                <a:gd name="T65" fmla="*/ 721304967 h 414"/>
                <a:gd name="T66" fmla="*/ 355741366 w 337"/>
                <a:gd name="T67" fmla="*/ 691354541 h 414"/>
                <a:gd name="T68" fmla="*/ 343215176 w 337"/>
                <a:gd name="T69" fmla="*/ 626463005 h 414"/>
                <a:gd name="T70" fmla="*/ 290606444 w 337"/>
                <a:gd name="T71" fmla="*/ 584031919 h 414"/>
                <a:gd name="T72" fmla="*/ 150312748 w 337"/>
                <a:gd name="T73" fmla="*/ 469222480 h 414"/>
                <a:gd name="T74" fmla="*/ 132777032 w 337"/>
                <a:gd name="T75" fmla="*/ 434281370 h 414"/>
                <a:gd name="T76" fmla="*/ 235490574 w 337"/>
                <a:gd name="T77" fmla="*/ 471718612 h 414"/>
                <a:gd name="T78" fmla="*/ 273069144 w 337"/>
                <a:gd name="T79" fmla="*/ 471718612 h 414"/>
                <a:gd name="T80" fmla="*/ 195407982 w 337"/>
                <a:gd name="T81" fmla="*/ 366892024 h 414"/>
                <a:gd name="T82" fmla="*/ 140292113 w 337"/>
                <a:gd name="T83" fmla="*/ 319470253 h 414"/>
                <a:gd name="T84" fmla="*/ 147808776 w 337"/>
                <a:gd name="T85" fmla="*/ 229618976 h 414"/>
                <a:gd name="T86" fmla="*/ 140292113 w 337"/>
                <a:gd name="T87" fmla="*/ 204660765 h 414"/>
                <a:gd name="T88" fmla="*/ 60125421 w 337"/>
                <a:gd name="T89" fmla="*/ 192181684 h 414"/>
                <a:gd name="T90" fmla="*/ 45093664 w 337"/>
                <a:gd name="T91" fmla="*/ 159735127 h 414"/>
                <a:gd name="T92" fmla="*/ 85177801 w 337"/>
                <a:gd name="T93" fmla="*/ 104826539 h 414"/>
                <a:gd name="T94" fmla="*/ 82672246 w 337"/>
                <a:gd name="T95" fmla="*/ 84859038 h 414"/>
                <a:gd name="T96" fmla="*/ 22546832 w 337"/>
                <a:gd name="T97" fmla="*/ 57404744 h 414"/>
                <a:gd name="T98" fmla="*/ 7515084 w 337"/>
                <a:gd name="T99" fmla="*/ 32446570 h 414"/>
                <a:gd name="T100" fmla="*/ 2505555 w 337"/>
                <a:gd name="T101" fmla="*/ 0 h 414"/>
                <a:gd name="T102" fmla="*/ 37578583 w 337"/>
                <a:gd name="T103" fmla="*/ 0 h 41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37"/>
                <a:gd name="T157" fmla="*/ 0 h 414"/>
                <a:gd name="T158" fmla="*/ 337 w 337"/>
                <a:gd name="T159" fmla="*/ 414 h 41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37" h="414">
                  <a:moveTo>
                    <a:pt x="15" y="0"/>
                  </a:moveTo>
                  <a:lnTo>
                    <a:pt x="37" y="3"/>
                  </a:lnTo>
                  <a:lnTo>
                    <a:pt x="54" y="11"/>
                  </a:lnTo>
                  <a:lnTo>
                    <a:pt x="71" y="26"/>
                  </a:lnTo>
                  <a:lnTo>
                    <a:pt x="81" y="41"/>
                  </a:lnTo>
                  <a:lnTo>
                    <a:pt x="85" y="52"/>
                  </a:lnTo>
                  <a:lnTo>
                    <a:pt x="94" y="57"/>
                  </a:lnTo>
                  <a:lnTo>
                    <a:pt x="120" y="67"/>
                  </a:lnTo>
                  <a:lnTo>
                    <a:pt x="155" y="87"/>
                  </a:lnTo>
                  <a:lnTo>
                    <a:pt x="183" y="108"/>
                  </a:lnTo>
                  <a:lnTo>
                    <a:pt x="206" y="138"/>
                  </a:lnTo>
                  <a:lnTo>
                    <a:pt x="230" y="177"/>
                  </a:lnTo>
                  <a:lnTo>
                    <a:pt x="238" y="201"/>
                  </a:lnTo>
                  <a:lnTo>
                    <a:pt x="230" y="212"/>
                  </a:lnTo>
                  <a:lnTo>
                    <a:pt x="223" y="227"/>
                  </a:lnTo>
                  <a:lnTo>
                    <a:pt x="230" y="242"/>
                  </a:lnTo>
                  <a:lnTo>
                    <a:pt x="253" y="262"/>
                  </a:lnTo>
                  <a:lnTo>
                    <a:pt x="277" y="290"/>
                  </a:lnTo>
                  <a:lnTo>
                    <a:pt x="288" y="316"/>
                  </a:lnTo>
                  <a:lnTo>
                    <a:pt x="286" y="333"/>
                  </a:lnTo>
                  <a:lnTo>
                    <a:pt x="285" y="345"/>
                  </a:lnTo>
                  <a:lnTo>
                    <a:pt x="291" y="354"/>
                  </a:lnTo>
                  <a:lnTo>
                    <a:pt x="303" y="365"/>
                  </a:lnTo>
                  <a:lnTo>
                    <a:pt x="311" y="375"/>
                  </a:lnTo>
                  <a:lnTo>
                    <a:pt x="316" y="386"/>
                  </a:lnTo>
                  <a:lnTo>
                    <a:pt x="318" y="393"/>
                  </a:lnTo>
                  <a:lnTo>
                    <a:pt x="319" y="395"/>
                  </a:lnTo>
                  <a:lnTo>
                    <a:pt x="319" y="396"/>
                  </a:lnTo>
                  <a:lnTo>
                    <a:pt x="325" y="394"/>
                  </a:lnTo>
                  <a:lnTo>
                    <a:pt x="334" y="392"/>
                  </a:lnTo>
                  <a:lnTo>
                    <a:pt x="337" y="396"/>
                  </a:lnTo>
                  <a:lnTo>
                    <a:pt x="325" y="405"/>
                  </a:lnTo>
                  <a:lnTo>
                    <a:pt x="304" y="413"/>
                  </a:lnTo>
                  <a:lnTo>
                    <a:pt x="283" y="414"/>
                  </a:lnTo>
                  <a:lnTo>
                    <a:pt x="261" y="404"/>
                  </a:lnTo>
                  <a:lnTo>
                    <a:pt x="235" y="388"/>
                  </a:lnTo>
                  <a:lnTo>
                    <a:pt x="215" y="370"/>
                  </a:lnTo>
                  <a:lnTo>
                    <a:pt x="204" y="356"/>
                  </a:lnTo>
                  <a:lnTo>
                    <a:pt x="196" y="348"/>
                  </a:lnTo>
                  <a:lnTo>
                    <a:pt x="185" y="342"/>
                  </a:lnTo>
                  <a:lnTo>
                    <a:pt x="170" y="337"/>
                  </a:lnTo>
                  <a:lnTo>
                    <a:pt x="160" y="331"/>
                  </a:lnTo>
                  <a:lnTo>
                    <a:pt x="157" y="321"/>
                  </a:lnTo>
                  <a:lnTo>
                    <a:pt x="160" y="311"/>
                  </a:lnTo>
                  <a:lnTo>
                    <a:pt x="163" y="305"/>
                  </a:lnTo>
                  <a:lnTo>
                    <a:pt x="165" y="304"/>
                  </a:lnTo>
                  <a:lnTo>
                    <a:pt x="160" y="303"/>
                  </a:lnTo>
                  <a:lnTo>
                    <a:pt x="150" y="300"/>
                  </a:lnTo>
                  <a:lnTo>
                    <a:pt x="142" y="290"/>
                  </a:lnTo>
                  <a:lnTo>
                    <a:pt x="142" y="278"/>
                  </a:lnTo>
                  <a:lnTo>
                    <a:pt x="144" y="266"/>
                  </a:lnTo>
                  <a:lnTo>
                    <a:pt x="137" y="252"/>
                  </a:lnTo>
                  <a:lnTo>
                    <a:pt x="116" y="235"/>
                  </a:lnTo>
                  <a:lnTo>
                    <a:pt x="86" y="211"/>
                  </a:lnTo>
                  <a:lnTo>
                    <a:pt x="60" y="189"/>
                  </a:lnTo>
                  <a:lnTo>
                    <a:pt x="53" y="175"/>
                  </a:lnTo>
                  <a:lnTo>
                    <a:pt x="71" y="177"/>
                  </a:lnTo>
                  <a:lnTo>
                    <a:pt x="94" y="190"/>
                  </a:lnTo>
                  <a:lnTo>
                    <a:pt x="109" y="190"/>
                  </a:lnTo>
                  <a:lnTo>
                    <a:pt x="101" y="172"/>
                  </a:lnTo>
                  <a:lnTo>
                    <a:pt x="78" y="148"/>
                  </a:lnTo>
                  <a:lnTo>
                    <a:pt x="56" y="129"/>
                  </a:lnTo>
                  <a:lnTo>
                    <a:pt x="51" y="111"/>
                  </a:lnTo>
                  <a:lnTo>
                    <a:pt x="59" y="92"/>
                  </a:lnTo>
                  <a:lnTo>
                    <a:pt x="56" y="82"/>
                  </a:lnTo>
                  <a:lnTo>
                    <a:pt x="39" y="81"/>
                  </a:lnTo>
                  <a:lnTo>
                    <a:pt x="24" y="77"/>
                  </a:lnTo>
                  <a:lnTo>
                    <a:pt x="18" y="64"/>
                  </a:lnTo>
                  <a:lnTo>
                    <a:pt x="24" y="51"/>
                  </a:lnTo>
                  <a:lnTo>
                    <a:pt x="34" y="42"/>
                  </a:lnTo>
                  <a:lnTo>
                    <a:pt x="33" y="34"/>
                  </a:lnTo>
                  <a:lnTo>
                    <a:pt x="21" y="27"/>
                  </a:lnTo>
                  <a:lnTo>
                    <a:pt x="9" y="23"/>
                  </a:lnTo>
                  <a:lnTo>
                    <a:pt x="3" y="13"/>
                  </a:lnTo>
                  <a:lnTo>
                    <a:pt x="0" y="3"/>
                  </a:lnTo>
                  <a:lnTo>
                    <a:pt x="1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7" name="Freeform 6"/>
            <p:cNvSpPr>
              <a:spLocks/>
            </p:cNvSpPr>
            <p:nvPr/>
          </p:nvSpPr>
          <p:spPr bwMode="auto">
            <a:xfrm>
              <a:off x="8405813" y="845112"/>
              <a:ext cx="344488" cy="123825"/>
            </a:xfrm>
            <a:custGeom>
              <a:avLst/>
              <a:gdLst>
                <a:gd name="T0" fmla="*/ 4993496 w 218"/>
                <a:gd name="T1" fmla="*/ 52922492 h 78"/>
                <a:gd name="T2" fmla="*/ 39954288 w 218"/>
                <a:gd name="T3" fmla="*/ 37801548 h 78"/>
                <a:gd name="T4" fmla="*/ 87398818 w 218"/>
                <a:gd name="T5" fmla="*/ 40322497 h 78"/>
                <a:gd name="T6" fmla="*/ 137340108 w 218"/>
                <a:gd name="T7" fmla="*/ 47883756 h 78"/>
                <a:gd name="T8" fmla="*/ 137340108 w 218"/>
                <a:gd name="T9" fmla="*/ 47883756 h 78"/>
                <a:gd name="T10" fmla="*/ 172299309 w 218"/>
                <a:gd name="T11" fmla="*/ 57962802 h 78"/>
                <a:gd name="T12" fmla="*/ 194773194 w 218"/>
                <a:gd name="T13" fmla="*/ 65524062 h 78"/>
                <a:gd name="T14" fmla="*/ 237224267 w 218"/>
                <a:gd name="T15" fmla="*/ 60483751 h 78"/>
                <a:gd name="T16" fmla="*/ 237224267 w 218"/>
                <a:gd name="T17" fmla="*/ 60483751 h 78"/>
                <a:gd name="T18" fmla="*/ 302149175 w 218"/>
                <a:gd name="T19" fmla="*/ 50403118 h 78"/>
                <a:gd name="T20" fmla="*/ 372067577 w 218"/>
                <a:gd name="T21" fmla="*/ 52922492 h 78"/>
                <a:gd name="T22" fmla="*/ 431997510 w 218"/>
                <a:gd name="T23" fmla="*/ 52922492 h 78"/>
                <a:gd name="T24" fmla="*/ 431997510 w 218"/>
                <a:gd name="T25" fmla="*/ 52922492 h 78"/>
                <a:gd name="T26" fmla="*/ 474448533 w 218"/>
                <a:gd name="T27" fmla="*/ 30241876 h 78"/>
                <a:gd name="T28" fmla="*/ 506910987 w 218"/>
                <a:gd name="T29" fmla="*/ 0 h 78"/>
                <a:gd name="T30" fmla="*/ 531881620 w 218"/>
                <a:gd name="T31" fmla="*/ 0 h 78"/>
                <a:gd name="T32" fmla="*/ 531881620 w 218"/>
                <a:gd name="T33" fmla="*/ 0 h 78"/>
                <a:gd name="T34" fmla="*/ 541870188 w 218"/>
                <a:gd name="T35" fmla="*/ 35282186 h 78"/>
                <a:gd name="T36" fmla="*/ 529384872 w 218"/>
                <a:gd name="T37" fmla="*/ 73083734 h 78"/>
                <a:gd name="T38" fmla="*/ 514401229 w 218"/>
                <a:gd name="T39" fmla="*/ 113406243 h 78"/>
                <a:gd name="T40" fmla="*/ 514401229 w 218"/>
                <a:gd name="T41" fmla="*/ 113406243 h 78"/>
                <a:gd name="T42" fmla="*/ 496922418 w 218"/>
                <a:gd name="T43" fmla="*/ 146169055 h 78"/>
                <a:gd name="T44" fmla="*/ 471951786 w 218"/>
                <a:gd name="T45" fmla="*/ 171370608 h 78"/>
                <a:gd name="T46" fmla="*/ 436992585 w 218"/>
                <a:gd name="T47" fmla="*/ 176410918 h 78"/>
                <a:gd name="T48" fmla="*/ 436992585 w 218"/>
                <a:gd name="T49" fmla="*/ 176410918 h 78"/>
                <a:gd name="T50" fmla="*/ 417015447 w 218"/>
                <a:gd name="T51" fmla="*/ 163810936 h 78"/>
                <a:gd name="T52" fmla="*/ 412020273 w 218"/>
                <a:gd name="T53" fmla="*/ 156249676 h 78"/>
                <a:gd name="T54" fmla="*/ 392044715 w 218"/>
                <a:gd name="T55" fmla="*/ 156249676 h 78"/>
                <a:gd name="T56" fmla="*/ 392044715 w 218"/>
                <a:gd name="T57" fmla="*/ 156249676 h 78"/>
                <a:gd name="T58" fmla="*/ 362079008 w 218"/>
                <a:gd name="T59" fmla="*/ 173891557 h 78"/>
                <a:gd name="T60" fmla="*/ 332113302 w 218"/>
                <a:gd name="T61" fmla="*/ 191531850 h 78"/>
                <a:gd name="T62" fmla="*/ 292160606 w 218"/>
                <a:gd name="T63" fmla="*/ 196572160 h 78"/>
                <a:gd name="T64" fmla="*/ 292160606 w 218"/>
                <a:gd name="T65" fmla="*/ 196572160 h 78"/>
                <a:gd name="T66" fmla="*/ 264691646 w 218"/>
                <a:gd name="T67" fmla="*/ 181451229 h 78"/>
                <a:gd name="T68" fmla="*/ 244716088 w 218"/>
                <a:gd name="T69" fmla="*/ 163810936 h 78"/>
                <a:gd name="T70" fmla="*/ 219743876 w 218"/>
                <a:gd name="T71" fmla="*/ 156249676 h 78"/>
                <a:gd name="T72" fmla="*/ 219743876 w 218"/>
                <a:gd name="T73" fmla="*/ 156249676 h 78"/>
                <a:gd name="T74" fmla="*/ 187282952 w 218"/>
                <a:gd name="T75" fmla="*/ 158769037 h 78"/>
                <a:gd name="T76" fmla="*/ 162310740 w 218"/>
                <a:gd name="T77" fmla="*/ 156249676 h 78"/>
                <a:gd name="T78" fmla="*/ 137340108 w 218"/>
                <a:gd name="T79" fmla="*/ 143648106 h 78"/>
                <a:gd name="T80" fmla="*/ 137340108 w 218"/>
                <a:gd name="T81" fmla="*/ 143648106 h 78"/>
                <a:gd name="T82" fmla="*/ 109872728 w 218"/>
                <a:gd name="T83" fmla="*/ 128527174 h 78"/>
                <a:gd name="T84" fmla="*/ 77410249 w 218"/>
                <a:gd name="T85" fmla="*/ 115927192 h 78"/>
                <a:gd name="T86" fmla="*/ 49941277 w 218"/>
                <a:gd name="T87" fmla="*/ 98286874 h 78"/>
                <a:gd name="T88" fmla="*/ 49941277 w 218"/>
                <a:gd name="T89" fmla="*/ 98286874 h 78"/>
                <a:gd name="T90" fmla="*/ 19977144 w 218"/>
                <a:gd name="T91" fmla="*/ 83165942 h 78"/>
                <a:gd name="T92" fmla="*/ 0 w 218"/>
                <a:gd name="T93" fmla="*/ 73083734 h 78"/>
                <a:gd name="T94" fmla="*/ 4993496 w 218"/>
                <a:gd name="T95" fmla="*/ 52922492 h 78"/>
                <a:gd name="T96" fmla="*/ 4993496 w 218"/>
                <a:gd name="T97" fmla="*/ 52922492 h 78"/>
                <a:gd name="T98" fmla="*/ 4993496 w 218"/>
                <a:gd name="T99" fmla="*/ 52922492 h 7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18"/>
                <a:gd name="T151" fmla="*/ 0 h 78"/>
                <a:gd name="T152" fmla="*/ 218 w 218"/>
                <a:gd name="T153" fmla="*/ 78 h 7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18" h="78">
                  <a:moveTo>
                    <a:pt x="2" y="21"/>
                  </a:moveTo>
                  <a:lnTo>
                    <a:pt x="16" y="15"/>
                  </a:lnTo>
                  <a:lnTo>
                    <a:pt x="35" y="16"/>
                  </a:lnTo>
                  <a:lnTo>
                    <a:pt x="55" y="19"/>
                  </a:lnTo>
                  <a:lnTo>
                    <a:pt x="69" y="23"/>
                  </a:lnTo>
                  <a:lnTo>
                    <a:pt x="78" y="26"/>
                  </a:lnTo>
                  <a:lnTo>
                    <a:pt x="95" y="24"/>
                  </a:lnTo>
                  <a:lnTo>
                    <a:pt x="122" y="20"/>
                  </a:lnTo>
                  <a:lnTo>
                    <a:pt x="150" y="21"/>
                  </a:lnTo>
                  <a:lnTo>
                    <a:pt x="174" y="21"/>
                  </a:lnTo>
                  <a:lnTo>
                    <a:pt x="191" y="12"/>
                  </a:lnTo>
                  <a:lnTo>
                    <a:pt x="204" y="0"/>
                  </a:lnTo>
                  <a:lnTo>
                    <a:pt x="214" y="0"/>
                  </a:lnTo>
                  <a:lnTo>
                    <a:pt x="218" y="14"/>
                  </a:lnTo>
                  <a:lnTo>
                    <a:pt x="213" y="29"/>
                  </a:lnTo>
                  <a:lnTo>
                    <a:pt x="207" y="45"/>
                  </a:lnTo>
                  <a:lnTo>
                    <a:pt x="200" y="58"/>
                  </a:lnTo>
                  <a:lnTo>
                    <a:pt x="190" y="68"/>
                  </a:lnTo>
                  <a:lnTo>
                    <a:pt x="176" y="70"/>
                  </a:lnTo>
                  <a:lnTo>
                    <a:pt x="168" y="65"/>
                  </a:lnTo>
                  <a:lnTo>
                    <a:pt x="166" y="62"/>
                  </a:lnTo>
                  <a:lnTo>
                    <a:pt x="158" y="62"/>
                  </a:lnTo>
                  <a:lnTo>
                    <a:pt x="146" y="69"/>
                  </a:lnTo>
                  <a:lnTo>
                    <a:pt x="134" y="76"/>
                  </a:lnTo>
                  <a:lnTo>
                    <a:pt x="118" y="78"/>
                  </a:lnTo>
                  <a:lnTo>
                    <a:pt x="106" y="72"/>
                  </a:lnTo>
                  <a:lnTo>
                    <a:pt x="98" y="65"/>
                  </a:lnTo>
                  <a:lnTo>
                    <a:pt x="88" y="62"/>
                  </a:lnTo>
                  <a:lnTo>
                    <a:pt x="75" y="63"/>
                  </a:lnTo>
                  <a:lnTo>
                    <a:pt x="65" y="62"/>
                  </a:lnTo>
                  <a:lnTo>
                    <a:pt x="55" y="57"/>
                  </a:lnTo>
                  <a:lnTo>
                    <a:pt x="44" y="51"/>
                  </a:lnTo>
                  <a:lnTo>
                    <a:pt x="31" y="46"/>
                  </a:lnTo>
                  <a:lnTo>
                    <a:pt x="20" y="39"/>
                  </a:lnTo>
                  <a:lnTo>
                    <a:pt x="8" y="33"/>
                  </a:lnTo>
                  <a:lnTo>
                    <a:pt x="0" y="29"/>
                  </a:lnTo>
                  <a:lnTo>
                    <a:pt x="2" y="21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8" name="Freeform 7"/>
            <p:cNvSpPr>
              <a:spLocks/>
            </p:cNvSpPr>
            <p:nvPr/>
          </p:nvSpPr>
          <p:spPr bwMode="auto">
            <a:xfrm>
              <a:off x="8667750" y="565712"/>
              <a:ext cx="63500" cy="157163"/>
            </a:xfrm>
            <a:custGeom>
              <a:avLst/>
              <a:gdLst>
                <a:gd name="T0" fmla="*/ 85685305 w 40"/>
                <a:gd name="T1" fmla="*/ 0 h 100"/>
                <a:gd name="T2" fmla="*/ 100806236 w 40"/>
                <a:gd name="T3" fmla="*/ 9880838 h 100"/>
                <a:gd name="T4" fmla="*/ 100806236 w 40"/>
                <a:gd name="T5" fmla="*/ 49401043 h 100"/>
                <a:gd name="T6" fmla="*/ 93246564 w 40"/>
                <a:gd name="T7" fmla="*/ 116091607 h 100"/>
                <a:gd name="T8" fmla="*/ 93246564 w 40"/>
                <a:gd name="T9" fmla="*/ 116091607 h 100"/>
                <a:gd name="T10" fmla="*/ 85685305 w 40"/>
                <a:gd name="T11" fmla="*/ 185251164 h 100"/>
                <a:gd name="T12" fmla="*/ 73083734 w 40"/>
                <a:gd name="T13" fmla="*/ 232181642 h 100"/>
                <a:gd name="T14" fmla="*/ 40322497 w 40"/>
                <a:gd name="T15" fmla="*/ 244531507 h 100"/>
                <a:gd name="T16" fmla="*/ 40322497 w 40"/>
                <a:gd name="T17" fmla="*/ 244531507 h 100"/>
                <a:gd name="T18" fmla="*/ 7559675 w 40"/>
                <a:gd name="T19" fmla="*/ 219831777 h 100"/>
                <a:gd name="T20" fmla="*/ 0 w 40"/>
                <a:gd name="T21" fmla="*/ 165491066 h 100"/>
                <a:gd name="T22" fmla="*/ 10080624 w 40"/>
                <a:gd name="T23" fmla="*/ 116091607 h 100"/>
                <a:gd name="T24" fmla="*/ 10080624 w 40"/>
                <a:gd name="T25" fmla="*/ 116091607 h 100"/>
                <a:gd name="T26" fmla="*/ 27720927 w 40"/>
                <a:gd name="T27" fmla="*/ 66690552 h 100"/>
                <a:gd name="T28" fmla="*/ 47883757 w 40"/>
                <a:gd name="T29" fmla="*/ 22230706 h 100"/>
                <a:gd name="T30" fmla="*/ 85685305 w 40"/>
                <a:gd name="T31" fmla="*/ 0 h 100"/>
                <a:gd name="T32" fmla="*/ 85685305 w 40"/>
                <a:gd name="T33" fmla="*/ 0 h 100"/>
                <a:gd name="T34" fmla="*/ 85685305 w 40"/>
                <a:gd name="T35" fmla="*/ 0 h 10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0"/>
                <a:gd name="T55" fmla="*/ 0 h 100"/>
                <a:gd name="T56" fmla="*/ 40 w 40"/>
                <a:gd name="T57" fmla="*/ 100 h 10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0" h="100">
                  <a:moveTo>
                    <a:pt x="34" y="0"/>
                  </a:moveTo>
                  <a:lnTo>
                    <a:pt x="40" y="4"/>
                  </a:lnTo>
                  <a:lnTo>
                    <a:pt x="40" y="20"/>
                  </a:lnTo>
                  <a:lnTo>
                    <a:pt x="37" y="47"/>
                  </a:lnTo>
                  <a:lnTo>
                    <a:pt x="34" y="76"/>
                  </a:lnTo>
                  <a:lnTo>
                    <a:pt x="29" y="95"/>
                  </a:lnTo>
                  <a:lnTo>
                    <a:pt x="16" y="100"/>
                  </a:lnTo>
                  <a:lnTo>
                    <a:pt x="3" y="90"/>
                  </a:lnTo>
                  <a:lnTo>
                    <a:pt x="0" y="68"/>
                  </a:lnTo>
                  <a:lnTo>
                    <a:pt x="4" y="47"/>
                  </a:lnTo>
                  <a:lnTo>
                    <a:pt x="11" y="27"/>
                  </a:lnTo>
                  <a:lnTo>
                    <a:pt x="19" y="9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9" name="Freeform 8"/>
            <p:cNvSpPr>
              <a:spLocks/>
            </p:cNvSpPr>
            <p:nvPr/>
          </p:nvSpPr>
          <p:spPr bwMode="auto">
            <a:xfrm>
              <a:off x="8845550" y="614924"/>
              <a:ext cx="228600" cy="328613"/>
            </a:xfrm>
            <a:custGeom>
              <a:avLst/>
              <a:gdLst>
                <a:gd name="T0" fmla="*/ 70564370 w 144"/>
                <a:gd name="T1" fmla="*/ 0 h 208"/>
                <a:gd name="T2" fmla="*/ 113406239 w 144"/>
                <a:gd name="T3" fmla="*/ 27456568 h 208"/>
                <a:gd name="T4" fmla="*/ 133567480 w 144"/>
                <a:gd name="T5" fmla="*/ 97343698 h 208"/>
                <a:gd name="T6" fmla="*/ 138607791 w 144"/>
                <a:gd name="T7" fmla="*/ 179711811 h 208"/>
                <a:gd name="T8" fmla="*/ 138607791 w 144"/>
                <a:gd name="T9" fmla="*/ 179711811 h 208"/>
                <a:gd name="T10" fmla="*/ 128527170 w 144"/>
                <a:gd name="T11" fmla="*/ 257087560 h 208"/>
                <a:gd name="T12" fmla="*/ 120967498 w 144"/>
                <a:gd name="T13" fmla="*/ 324478483 h 208"/>
                <a:gd name="T14" fmla="*/ 133567480 w 144"/>
                <a:gd name="T15" fmla="*/ 361918236 h 208"/>
                <a:gd name="T16" fmla="*/ 133567480 w 144"/>
                <a:gd name="T17" fmla="*/ 361918236 h 208"/>
                <a:gd name="T18" fmla="*/ 161289981 w 144"/>
                <a:gd name="T19" fmla="*/ 384382404 h 208"/>
                <a:gd name="T20" fmla="*/ 183970584 w 144"/>
                <a:gd name="T21" fmla="*/ 399357989 h 208"/>
                <a:gd name="T22" fmla="*/ 209172186 w 144"/>
                <a:gd name="T23" fmla="*/ 381886210 h 208"/>
                <a:gd name="T24" fmla="*/ 209172186 w 144"/>
                <a:gd name="T25" fmla="*/ 381886210 h 208"/>
                <a:gd name="T26" fmla="*/ 224293117 w 144"/>
                <a:gd name="T27" fmla="*/ 321982289 h 208"/>
                <a:gd name="T28" fmla="*/ 231854376 w 144"/>
                <a:gd name="T29" fmla="*/ 252095172 h 208"/>
                <a:gd name="T30" fmla="*/ 254534979 w 144"/>
                <a:gd name="T31" fmla="*/ 212159225 h 208"/>
                <a:gd name="T32" fmla="*/ 254534979 w 144"/>
                <a:gd name="T33" fmla="*/ 212159225 h 208"/>
                <a:gd name="T34" fmla="*/ 302418721 w 144"/>
                <a:gd name="T35" fmla="*/ 217151613 h 208"/>
                <a:gd name="T36" fmla="*/ 347781514 w 144"/>
                <a:gd name="T37" fmla="*/ 247102783 h 208"/>
                <a:gd name="T38" fmla="*/ 362902445 w 144"/>
                <a:gd name="T39" fmla="*/ 307006704 h 208"/>
                <a:gd name="T40" fmla="*/ 362902445 w 144"/>
                <a:gd name="T41" fmla="*/ 307006704 h 208"/>
                <a:gd name="T42" fmla="*/ 342741204 w 144"/>
                <a:gd name="T43" fmla="*/ 386878598 h 208"/>
                <a:gd name="T44" fmla="*/ 309978393 w 144"/>
                <a:gd name="T45" fmla="*/ 459262008 h 208"/>
                <a:gd name="T46" fmla="*/ 267136548 w 144"/>
                <a:gd name="T47" fmla="*/ 499197955 h 208"/>
                <a:gd name="T48" fmla="*/ 267136548 w 144"/>
                <a:gd name="T49" fmla="*/ 499197955 h 208"/>
                <a:gd name="T50" fmla="*/ 199091515 w 144"/>
                <a:gd name="T51" fmla="*/ 511677346 h 208"/>
                <a:gd name="T52" fmla="*/ 123486860 w 144"/>
                <a:gd name="T53" fmla="*/ 516669734 h 208"/>
                <a:gd name="T54" fmla="*/ 75604680 w 144"/>
                <a:gd name="T55" fmla="*/ 491709373 h 208"/>
                <a:gd name="T56" fmla="*/ 75604680 w 144"/>
                <a:gd name="T57" fmla="*/ 491709373 h 208"/>
                <a:gd name="T58" fmla="*/ 57962800 w 144"/>
                <a:gd name="T59" fmla="*/ 441790229 h 208"/>
                <a:gd name="T60" fmla="*/ 45362806 w 144"/>
                <a:gd name="T61" fmla="*/ 381886210 h 208"/>
                <a:gd name="T62" fmla="*/ 37801546 w 144"/>
                <a:gd name="T63" fmla="*/ 307006704 h 208"/>
                <a:gd name="T64" fmla="*/ 37801546 w 144"/>
                <a:gd name="T65" fmla="*/ 307006704 h 208"/>
                <a:gd name="T66" fmla="*/ 27720926 w 144"/>
                <a:gd name="T67" fmla="*/ 257087560 h 208"/>
                <a:gd name="T68" fmla="*/ 12599985 w 144"/>
                <a:gd name="T69" fmla="*/ 197183590 h 208"/>
                <a:gd name="T70" fmla="*/ 0 w 144"/>
                <a:gd name="T71" fmla="*/ 129791087 h 208"/>
                <a:gd name="T72" fmla="*/ 0 w 144"/>
                <a:gd name="T73" fmla="*/ 69887142 h 208"/>
                <a:gd name="T74" fmla="*/ 20161248 w 144"/>
                <a:gd name="T75" fmla="*/ 22464174 h 208"/>
                <a:gd name="T76" fmla="*/ 70564370 w 144"/>
                <a:gd name="T77" fmla="*/ 0 h 208"/>
                <a:gd name="T78" fmla="*/ 70564370 w 144"/>
                <a:gd name="T79" fmla="*/ 0 h 208"/>
                <a:gd name="T80" fmla="*/ 70564370 w 144"/>
                <a:gd name="T81" fmla="*/ 0 h 20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44"/>
                <a:gd name="T124" fmla="*/ 0 h 208"/>
                <a:gd name="T125" fmla="*/ 144 w 144"/>
                <a:gd name="T126" fmla="*/ 208 h 20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44" h="208">
                  <a:moveTo>
                    <a:pt x="28" y="0"/>
                  </a:moveTo>
                  <a:lnTo>
                    <a:pt x="45" y="11"/>
                  </a:lnTo>
                  <a:lnTo>
                    <a:pt x="53" y="39"/>
                  </a:lnTo>
                  <a:lnTo>
                    <a:pt x="55" y="72"/>
                  </a:lnTo>
                  <a:lnTo>
                    <a:pt x="51" y="103"/>
                  </a:lnTo>
                  <a:lnTo>
                    <a:pt x="48" y="131"/>
                  </a:lnTo>
                  <a:lnTo>
                    <a:pt x="53" y="146"/>
                  </a:lnTo>
                  <a:lnTo>
                    <a:pt x="64" y="155"/>
                  </a:lnTo>
                  <a:lnTo>
                    <a:pt x="73" y="161"/>
                  </a:lnTo>
                  <a:lnTo>
                    <a:pt x="83" y="154"/>
                  </a:lnTo>
                  <a:lnTo>
                    <a:pt x="89" y="130"/>
                  </a:lnTo>
                  <a:lnTo>
                    <a:pt x="92" y="101"/>
                  </a:lnTo>
                  <a:lnTo>
                    <a:pt x="101" y="85"/>
                  </a:lnTo>
                  <a:lnTo>
                    <a:pt x="120" y="87"/>
                  </a:lnTo>
                  <a:lnTo>
                    <a:pt x="138" y="99"/>
                  </a:lnTo>
                  <a:lnTo>
                    <a:pt x="144" y="124"/>
                  </a:lnTo>
                  <a:lnTo>
                    <a:pt x="136" y="156"/>
                  </a:lnTo>
                  <a:lnTo>
                    <a:pt x="123" y="185"/>
                  </a:lnTo>
                  <a:lnTo>
                    <a:pt x="106" y="201"/>
                  </a:lnTo>
                  <a:lnTo>
                    <a:pt x="79" y="206"/>
                  </a:lnTo>
                  <a:lnTo>
                    <a:pt x="49" y="208"/>
                  </a:lnTo>
                  <a:lnTo>
                    <a:pt x="30" y="198"/>
                  </a:lnTo>
                  <a:lnTo>
                    <a:pt x="23" y="178"/>
                  </a:lnTo>
                  <a:lnTo>
                    <a:pt x="18" y="154"/>
                  </a:lnTo>
                  <a:lnTo>
                    <a:pt x="15" y="124"/>
                  </a:lnTo>
                  <a:lnTo>
                    <a:pt x="11" y="103"/>
                  </a:lnTo>
                  <a:lnTo>
                    <a:pt x="5" y="79"/>
                  </a:lnTo>
                  <a:lnTo>
                    <a:pt x="0" y="52"/>
                  </a:lnTo>
                  <a:lnTo>
                    <a:pt x="0" y="28"/>
                  </a:lnTo>
                  <a:lnTo>
                    <a:pt x="8" y="9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0" name="Freeform 9"/>
            <p:cNvSpPr>
              <a:spLocks/>
            </p:cNvSpPr>
            <p:nvPr/>
          </p:nvSpPr>
          <p:spPr bwMode="auto">
            <a:xfrm>
              <a:off x="8175625" y="306949"/>
              <a:ext cx="365125" cy="100013"/>
            </a:xfrm>
            <a:custGeom>
              <a:avLst/>
              <a:gdLst>
                <a:gd name="T0" fmla="*/ 0 w 230"/>
                <a:gd name="T1" fmla="*/ 97681425 h 64"/>
                <a:gd name="T2" fmla="*/ 25201562 w 230"/>
                <a:gd name="T3" fmla="*/ 75703579 h 64"/>
                <a:gd name="T4" fmla="*/ 95765937 w 230"/>
                <a:gd name="T5" fmla="*/ 31746311 h 64"/>
                <a:gd name="T6" fmla="*/ 209173806 w 230"/>
                <a:gd name="T7" fmla="*/ 0 h 64"/>
                <a:gd name="T8" fmla="*/ 209173806 w 230"/>
                <a:gd name="T9" fmla="*/ 0 h 64"/>
                <a:gd name="T10" fmla="*/ 309978442 w 230"/>
                <a:gd name="T11" fmla="*/ 0 h 64"/>
                <a:gd name="T12" fmla="*/ 375504075 w 230"/>
                <a:gd name="T13" fmla="*/ 12210959 h 64"/>
                <a:gd name="T14" fmla="*/ 446068530 w 230"/>
                <a:gd name="T15" fmla="*/ 12210959 h 64"/>
                <a:gd name="T16" fmla="*/ 446068530 w 230"/>
                <a:gd name="T17" fmla="*/ 12210959 h 64"/>
                <a:gd name="T18" fmla="*/ 526713509 w 230"/>
                <a:gd name="T19" fmla="*/ 4883446 h 64"/>
                <a:gd name="T20" fmla="*/ 579635982 w 230"/>
                <a:gd name="T21" fmla="*/ 14651904 h 64"/>
                <a:gd name="T22" fmla="*/ 579635982 w 230"/>
                <a:gd name="T23" fmla="*/ 51283228 h 64"/>
                <a:gd name="T24" fmla="*/ 579635982 w 230"/>
                <a:gd name="T25" fmla="*/ 51283228 h 64"/>
                <a:gd name="T26" fmla="*/ 546874753 w 230"/>
                <a:gd name="T27" fmla="*/ 80587023 h 64"/>
                <a:gd name="T28" fmla="*/ 498991004 w 230"/>
                <a:gd name="T29" fmla="*/ 95238921 h 64"/>
                <a:gd name="T30" fmla="*/ 433466958 w 230"/>
                <a:gd name="T31" fmla="*/ 109892406 h 64"/>
                <a:gd name="T32" fmla="*/ 433466958 w 230"/>
                <a:gd name="T33" fmla="*/ 109892406 h 64"/>
                <a:gd name="T34" fmla="*/ 375504075 w 230"/>
                <a:gd name="T35" fmla="*/ 136753697 h 64"/>
                <a:gd name="T36" fmla="*/ 332660636 w 230"/>
                <a:gd name="T37" fmla="*/ 153848098 h 64"/>
                <a:gd name="T38" fmla="*/ 262096280 w 230"/>
                <a:gd name="T39" fmla="*/ 141638704 h 64"/>
                <a:gd name="T40" fmla="*/ 262096280 w 230"/>
                <a:gd name="T41" fmla="*/ 141638704 h 64"/>
                <a:gd name="T42" fmla="*/ 156249696 w 230"/>
                <a:gd name="T43" fmla="*/ 124544303 h 64"/>
                <a:gd name="T44" fmla="*/ 57964397 w 230"/>
                <a:gd name="T45" fmla="*/ 117218354 h 64"/>
                <a:gd name="T46" fmla="*/ 0 w 230"/>
                <a:gd name="T47" fmla="*/ 97681425 h 64"/>
                <a:gd name="T48" fmla="*/ 0 w 230"/>
                <a:gd name="T49" fmla="*/ 97681425 h 64"/>
                <a:gd name="T50" fmla="*/ 0 w 230"/>
                <a:gd name="T51" fmla="*/ 97681425 h 6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30"/>
                <a:gd name="T79" fmla="*/ 0 h 64"/>
                <a:gd name="T80" fmla="*/ 230 w 230"/>
                <a:gd name="T81" fmla="*/ 64 h 6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30" h="64">
                  <a:moveTo>
                    <a:pt x="0" y="41"/>
                  </a:moveTo>
                  <a:lnTo>
                    <a:pt x="10" y="31"/>
                  </a:lnTo>
                  <a:lnTo>
                    <a:pt x="38" y="13"/>
                  </a:lnTo>
                  <a:lnTo>
                    <a:pt x="83" y="0"/>
                  </a:lnTo>
                  <a:lnTo>
                    <a:pt x="123" y="0"/>
                  </a:lnTo>
                  <a:lnTo>
                    <a:pt x="149" y="5"/>
                  </a:lnTo>
                  <a:lnTo>
                    <a:pt x="177" y="5"/>
                  </a:lnTo>
                  <a:lnTo>
                    <a:pt x="209" y="2"/>
                  </a:lnTo>
                  <a:lnTo>
                    <a:pt x="230" y="6"/>
                  </a:lnTo>
                  <a:lnTo>
                    <a:pt x="230" y="21"/>
                  </a:lnTo>
                  <a:lnTo>
                    <a:pt x="217" y="34"/>
                  </a:lnTo>
                  <a:lnTo>
                    <a:pt x="198" y="40"/>
                  </a:lnTo>
                  <a:lnTo>
                    <a:pt x="172" y="46"/>
                  </a:lnTo>
                  <a:lnTo>
                    <a:pt x="149" y="57"/>
                  </a:lnTo>
                  <a:lnTo>
                    <a:pt x="132" y="64"/>
                  </a:lnTo>
                  <a:lnTo>
                    <a:pt x="104" y="59"/>
                  </a:lnTo>
                  <a:lnTo>
                    <a:pt x="62" y="52"/>
                  </a:lnTo>
                  <a:lnTo>
                    <a:pt x="23" y="49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1" name="Freeform 10"/>
            <p:cNvSpPr>
              <a:spLocks/>
            </p:cNvSpPr>
            <p:nvPr/>
          </p:nvSpPr>
          <p:spPr bwMode="auto">
            <a:xfrm>
              <a:off x="5986463" y="362512"/>
              <a:ext cx="109538" cy="103188"/>
            </a:xfrm>
            <a:custGeom>
              <a:avLst/>
              <a:gdLst>
                <a:gd name="T0" fmla="*/ 17641966 w 69"/>
                <a:gd name="T1" fmla="*/ 0 h 65"/>
                <a:gd name="T2" fmla="*/ 75605024 w 69"/>
                <a:gd name="T3" fmla="*/ 7561299 h 65"/>
                <a:gd name="T4" fmla="*/ 128529342 w 69"/>
                <a:gd name="T5" fmla="*/ 50403358 h 65"/>
                <a:gd name="T6" fmla="*/ 163811675 w 69"/>
                <a:gd name="T7" fmla="*/ 103327677 h 65"/>
                <a:gd name="T8" fmla="*/ 163811675 w 69"/>
                <a:gd name="T9" fmla="*/ 103327677 h 65"/>
                <a:gd name="T10" fmla="*/ 173892341 w 69"/>
                <a:gd name="T11" fmla="*/ 146169752 h 65"/>
                <a:gd name="T12" fmla="*/ 168852008 w 69"/>
                <a:gd name="T13" fmla="*/ 163811716 h 65"/>
                <a:gd name="T14" fmla="*/ 143650342 w 69"/>
                <a:gd name="T15" fmla="*/ 161290755 h 65"/>
                <a:gd name="T16" fmla="*/ 143650342 w 69"/>
                <a:gd name="T17" fmla="*/ 161290755 h 65"/>
                <a:gd name="T18" fmla="*/ 110887382 w 69"/>
                <a:gd name="T19" fmla="*/ 156250421 h 65"/>
                <a:gd name="T20" fmla="*/ 78125984 w 69"/>
                <a:gd name="T21" fmla="*/ 151210086 h 65"/>
                <a:gd name="T22" fmla="*/ 47883972 w 69"/>
                <a:gd name="T23" fmla="*/ 128529375 h 65"/>
                <a:gd name="T24" fmla="*/ 47883972 w 69"/>
                <a:gd name="T25" fmla="*/ 128529375 h 65"/>
                <a:gd name="T26" fmla="*/ 20161339 w 69"/>
                <a:gd name="T27" fmla="*/ 80645378 h 65"/>
                <a:gd name="T28" fmla="*/ 0 w 69"/>
                <a:gd name="T29" fmla="*/ 30242020 h 65"/>
                <a:gd name="T30" fmla="*/ 17641966 w 69"/>
                <a:gd name="T31" fmla="*/ 0 h 65"/>
                <a:gd name="T32" fmla="*/ 17641966 w 69"/>
                <a:gd name="T33" fmla="*/ 0 h 65"/>
                <a:gd name="T34" fmla="*/ 17641966 w 69"/>
                <a:gd name="T35" fmla="*/ 0 h 6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9"/>
                <a:gd name="T55" fmla="*/ 0 h 65"/>
                <a:gd name="T56" fmla="*/ 69 w 69"/>
                <a:gd name="T57" fmla="*/ 65 h 6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9" h="65">
                  <a:moveTo>
                    <a:pt x="7" y="0"/>
                  </a:moveTo>
                  <a:lnTo>
                    <a:pt x="30" y="3"/>
                  </a:lnTo>
                  <a:lnTo>
                    <a:pt x="51" y="20"/>
                  </a:lnTo>
                  <a:lnTo>
                    <a:pt x="65" y="41"/>
                  </a:lnTo>
                  <a:lnTo>
                    <a:pt x="69" y="58"/>
                  </a:lnTo>
                  <a:lnTo>
                    <a:pt x="67" y="65"/>
                  </a:lnTo>
                  <a:lnTo>
                    <a:pt x="57" y="64"/>
                  </a:lnTo>
                  <a:lnTo>
                    <a:pt x="44" y="62"/>
                  </a:lnTo>
                  <a:lnTo>
                    <a:pt x="31" y="60"/>
                  </a:lnTo>
                  <a:lnTo>
                    <a:pt x="19" y="51"/>
                  </a:lnTo>
                  <a:lnTo>
                    <a:pt x="8" y="32"/>
                  </a:lnTo>
                  <a:lnTo>
                    <a:pt x="0" y="1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2" name="Freeform 11"/>
            <p:cNvSpPr>
              <a:spLocks/>
            </p:cNvSpPr>
            <p:nvPr/>
          </p:nvSpPr>
          <p:spPr bwMode="auto">
            <a:xfrm>
              <a:off x="7262813" y="510149"/>
              <a:ext cx="1655763" cy="1249363"/>
            </a:xfrm>
            <a:custGeom>
              <a:avLst/>
              <a:gdLst>
                <a:gd name="T0" fmla="*/ 263100084 w 1046"/>
                <a:gd name="T1" fmla="*/ 1881030717 h 791"/>
                <a:gd name="T2" fmla="*/ 633948182 w 1046"/>
                <a:gd name="T3" fmla="*/ 1733841270 h 791"/>
                <a:gd name="T4" fmla="*/ 646475622 w 1046"/>
                <a:gd name="T5" fmla="*/ 1673966633 h 791"/>
                <a:gd name="T6" fmla="*/ 719142372 w 1046"/>
                <a:gd name="T7" fmla="*/ 1621576721 h 791"/>
                <a:gd name="T8" fmla="*/ 761739467 w 1046"/>
                <a:gd name="T9" fmla="*/ 1566693216 h 791"/>
                <a:gd name="T10" fmla="*/ 784291709 w 1046"/>
                <a:gd name="T11" fmla="*/ 1409524663 h 791"/>
                <a:gd name="T12" fmla="*/ 771762686 w 1046"/>
                <a:gd name="T13" fmla="*/ 1279799441 h 791"/>
                <a:gd name="T14" fmla="*/ 796819149 w 1046"/>
                <a:gd name="T15" fmla="*/ 1055272711 h 791"/>
                <a:gd name="T16" fmla="*/ 887025146 w 1046"/>
                <a:gd name="T17" fmla="*/ 938020582 h 791"/>
                <a:gd name="T18" fmla="*/ 987254164 w 1046"/>
                <a:gd name="T19" fmla="*/ 893114604 h 791"/>
                <a:gd name="T20" fmla="*/ 1122562863 w 1046"/>
                <a:gd name="T21" fmla="*/ 888125051 h 791"/>
                <a:gd name="T22" fmla="*/ 1177688981 w 1046"/>
                <a:gd name="T23" fmla="*/ 947999688 h 791"/>
                <a:gd name="T24" fmla="*/ 1245344122 w 1046"/>
                <a:gd name="T25" fmla="*/ 1132609994 h 791"/>
                <a:gd name="T26" fmla="*/ 1378147017 w 1046"/>
                <a:gd name="T27" fmla="*/ 1284788994 h 791"/>
                <a:gd name="T28" fmla="*/ 1445802158 w 1046"/>
                <a:gd name="T29" fmla="*/ 1389566450 h 791"/>
                <a:gd name="T30" fmla="*/ 1495916667 w 1046"/>
                <a:gd name="T31" fmla="*/ 1367114251 h 791"/>
                <a:gd name="T32" fmla="*/ 1523478935 w 1046"/>
                <a:gd name="T33" fmla="*/ 1446945521 h 791"/>
                <a:gd name="T34" fmla="*/ 1656281829 w 1046"/>
                <a:gd name="T35" fmla="*/ 1419503769 h 791"/>
                <a:gd name="T36" fmla="*/ 1706396734 w 1046"/>
                <a:gd name="T37" fmla="*/ 1247366556 h 791"/>
                <a:gd name="T38" fmla="*/ 1701385125 w 1046"/>
                <a:gd name="T39" fmla="*/ 1082714463 h 791"/>
                <a:gd name="T40" fmla="*/ 1728948975 w 1046"/>
                <a:gd name="T41" fmla="*/ 1022841405 h 791"/>
                <a:gd name="T42" fmla="*/ 1801614143 w 1046"/>
                <a:gd name="T43" fmla="*/ 1180009959 h 791"/>
                <a:gd name="T44" fmla="*/ 1929405428 w 1046"/>
                <a:gd name="T45" fmla="*/ 1037810065 h 791"/>
                <a:gd name="T46" fmla="*/ 1987037351 w 1046"/>
                <a:gd name="T47" fmla="*/ 980430994 h 791"/>
                <a:gd name="T48" fmla="*/ 2062209906 w 1046"/>
                <a:gd name="T49" fmla="*/ 1060262264 h 791"/>
                <a:gd name="T50" fmla="*/ 2114828636 w 1046"/>
                <a:gd name="T51" fmla="*/ 1100177109 h 791"/>
                <a:gd name="T52" fmla="*/ 1929405428 w 1046"/>
                <a:gd name="T53" fmla="*/ 1254851676 h 791"/>
                <a:gd name="T54" fmla="*/ 1889314138 w 1046"/>
                <a:gd name="T55" fmla="*/ 1534261911 h 791"/>
                <a:gd name="T56" fmla="*/ 1992048960 w 1046"/>
                <a:gd name="T57" fmla="*/ 1683945739 h 791"/>
                <a:gd name="T58" fmla="*/ 2029634446 w 1046"/>
                <a:gd name="T59" fmla="*/ 1651514039 h 791"/>
                <a:gd name="T60" fmla="*/ 2099795392 w 1046"/>
                <a:gd name="T61" fmla="*/ 1696420412 h 791"/>
                <a:gd name="T62" fmla="*/ 2147483647 w 1046"/>
                <a:gd name="T63" fmla="*/ 1494345486 h 791"/>
                <a:gd name="T64" fmla="*/ 2147483647 w 1046"/>
                <a:gd name="T65" fmla="*/ 1254851676 h 791"/>
                <a:gd name="T66" fmla="*/ 2147483647 w 1046"/>
                <a:gd name="T67" fmla="*/ 1192483052 h 791"/>
                <a:gd name="T68" fmla="*/ 2147483647 w 1046"/>
                <a:gd name="T69" fmla="*/ 1045293605 h 791"/>
                <a:gd name="T70" fmla="*/ 2147483647 w 1046"/>
                <a:gd name="T71" fmla="*/ 775862278 h 791"/>
                <a:gd name="T72" fmla="*/ 2147483647 w 1046"/>
                <a:gd name="T73" fmla="*/ 708504101 h 791"/>
                <a:gd name="T74" fmla="*/ 2147483647 w 1046"/>
                <a:gd name="T75" fmla="*/ 755904066 h 791"/>
                <a:gd name="T76" fmla="*/ 2147483647 w 1046"/>
                <a:gd name="T77" fmla="*/ 795820491 h 791"/>
                <a:gd name="T78" fmla="*/ 2067219932 w 1046"/>
                <a:gd name="T79" fmla="*/ 800810044 h 791"/>
                <a:gd name="T80" fmla="*/ 1886808333 w 1046"/>
                <a:gd name="T81" fmla="*/ 720978774 h 791"/>
                <a:gd name="T82" fmla="*/ 1726443171 w 1046"/>
                <a:gd name="T83" fmla="*/ 598735513 h 791"/>
                <a:gd name="T84" fmla="*/ 1648764416 w 1046"/>
                <a:gd name="T85" fmla="*/ 618693725 h 791"/>
                <a:gd name="T86" fmla="*/ 1641247002 w 1046"/>
                <a:gd name="T87" fmla="*/ 399158028 h 791"/>
                <a:gd name="T88" fmla="*/ 1500926693 w 1046"/>
                <a:gd name="T89" fmla="*/ 459031185 h 791"/>
                <a:gd name="T90" fmla="*/ 1403205063 w 1046"/>
                <a:gd name="T91" fmla="*/ 431589433 h 791"/>
                <a:gd name="T92" fmla="*/ 1307987654 w 1046"/>
                <a:gd name="T93" fmla="*/ 451547645 h 791"/>
                <a:gd name="T94" fmla="*/ 1450813767 w 1046"/>
                <a:gd name="T95" fmla="*/ 339283391 h 791"/>
                <a:gd name="T96" fmla="*/ 1636236976 w 1046"/>
                <a:gd name="T97" fmla="*/ 129726850 h 791"/>
                <a:gd name="T98" fmla="*/ 1438284744 w 1046"/>
                <a:gd name="T99" fmla="*/ 2493988 h 791"/>
                <a:gd name="T100" fmla="*/ 1190218004 w 1046"/>
                <a:gd name="T101" fmla="*/ 99789507 h 791"/>
                <a:gd name="T102" fmla="*/ 1079965768 w 1046"/>
                <a:gd name="T103" fmla="*/ 286893874 h 791"/>
                <a:gd name="T104" fmla="*/ 859462878 w 1046"/>
                <a:gd name="T105" fmla="*/ 566304207 h 791"/>
                <a:gd name="T106" fmla="*/ 736683004 w 1046"/>
                <a:gd name="T107" fmla="*/ 913072817 h 791"/>
                <a:gd name="T108" fmla="*/ 613901745 w 1046"/>
                <a:gd name="T109" fmla="*/ 1172524839 h 791"/>
                <a:gd name="T110" fmla="*/ 466064023 w 1046"/>
                <a:gd name="T111" fmla="*/ 1409524663 h 791"/>
                <a:gd name="T112" fmla="*/ 320732006 w 1046"/>
                <a:gd name="T113" fmla="*/ 1723862164 h 791"/>
                <a:gd name="T114" fmla="*/ 65149361 w 1046"/>
                <a:gd name="T115" fmla="*/ 1900987350 h 79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46"/>
                <a:gd name="T175" fmla="*/ 0 h 791"/>
                <a:gd name="T176" fmla="*/ 1046 w 1046"/>
                <a:gd name="T177" fmla="*/ 791 h 79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46" h="791">
                  <a:moveTo>
                    <a:pt x="0" y="791"/>
                  </a:moveTo>
                  <a:lnTo>
                    <a:pt x="20" y="783"/>
                  </a:lnTo>
                  <a:lnTo>
                    <a:pt x="65" y="767"/>
                  </a:lnTo>
                  <a:lnTo>
                    <a:pt x="105" y="758"/>
                  </a:lnTo>
                  <a:lnTo>
                    <a:pt x="120" y="752"/>
                  </a:lnTo>
                  <a:lnTo>
                    <a:pt x="157" y="737"/>
                  </a:lnTo>
                  <a:lnTo>
                    <a:pt x="201" y="719"/>
                  </a:lnTo>
                  <a:lnTo>
                    <a:pt x="239" y="705"/>
                  </a:lnTo>
                  <a:lnTo>
                    <a:pt x="254" y="699"/>
                  </a:lnTo>
                  <a:lnTo>
                    <a:pt x="254" y="691"/>
                  </a:lnTo>
                  <a:lnTo>
                    <a:pt x="255" y="682"/>
                  </a:lnTo>
                  <a:lnTo>
                    <a:pt x="259" y="674"/>
                  </a:lnTo>
                  <a:lnTo>
                    <a:pt x="264" y="667"/>
                  </a:lnTo>
                  <a:lnTo>
                    <a:pt x="270" y="662"/>
                  </a:lnTo>
                  <a:lnTo>
                    <a:pt x="280" y="659"/>
                  </a:lnTo>
                  <a:lnTo>
                    <a:pt x="288" y="653"/>
                  </a:lnTo>
                  <a:lnTo>
                    <a:pt x="297" y="656"/>
                  </a:lnTo>
                  <a:lnTo>
                    <a:pt x="305" y="657"/>
                  </a:lnTo>
                  <a:lnTo>
                    <a:pt x="302" y="645"/>
                  </a:lnTo>
                  <a:lnTo>
                    <a:pt x="305" y="631"/>
                  </a:lnTo>
                  <a:lnTo>
                    <a:pt x="300" y="617"/>
                  </a:lnTo>
                  <a:lnTo>
                    <a:pt x="305" y="599"/>
                  </a:lnTo>
                  <a:lnTo>
                    <a:pt x="316" y="584"/>
                  </a:lnTo>
                  <a:lnTo>
                    <a:pt x="314" y="568"/>
                  </a:lnTo>
                  <a:lnTo>
                    <a:pt x="312" y="552"/>
                  </a:lnTo>
                  <a:lnTo>
                    <a:pt x="308" y="535"/>
                  </a:lnTo>
                  <a:lnTo>
                    <a:pt x="309" y="516"/>
                  </a:lnTo>
                  <a:lnTo>
                    <a:pt x="309" y="494"/>
                  </a:lnTo>
                  <a:lnTo>
                    <a:pt x="302" y="469"/>
                  </a:lnTo>
                  <a:lnTo>
                    <a:pt x="314" y="447"/>
                  </a:lnTo>
                  <a:lnTo>
                    <a:pt x="319" y="425"/>
                  </a:lnTo>
                  <a:lnTo>
                    <a:pt x="320" y="399"/>
                  </a:lnTo>
                  <a:lnTo>
                    <a:pt x="328" y="377"/>
                  </a:lnTo>
                  <a:lnTo>
                    <a:pt x="350" y="369"/>
                  </a:lnTo>
                  <a:lnTo>
                    <a:pt x="355" y="378"/>
                  </a:lnTo>
                  <a:lnTo>
                    <a:pt x="362" y="385"/>
                  </a:lnTo>
                  <a:lnTo>
                    <a:pt x="372" y="385"/>
                  </a:lnTo>
                  <a:lnTo>
                    <a:pt x="382" y="371"/>
                  </a:lnTo>
                  <a:lnTo>
                    <a:pt x="395" y="360"/>
                  </a:lnTo>
                  <a:lnTo>
                    <a:pt x="408" y="347"/>
                  </a:lnTo>
                  <a:lnTo>
                    <a:pt x="424" y="347"/>
                  </a:lnTo>
                  <a:lnTo>
                    <a:pt x="437" y="351"/>
                  </a:lnTo>
                  <a:lnTo>
                    <a:pt x="449" y="358"/>
                  </a:lnTo>
                  <a:lnTo>
                    <a:pt x="454" y="367"/>
                  </a:lnTo>
                  <a:lnTo>
                    <a:pt x="465" y="371"/>
                  </a:lnTo>
                  <a:lnTo>
                    <a:pt x="471" y="382"/>
                  </a:lnTo>
                  <a:lnTo>
                    <a:pt x="473" y="398"/>
                  </a:lnTo>
                  <a:lnTo>
                    <a:pt x="482" y="411"/>
                  </a:lnTo>
                  <a:lnTo>
                    <a:pt x="489" y="425"/>
                  </a:lnTo>
                  <a:lnTo>
                    <a:pt x="498" y="456"/>
                  </a:lnTo>
                  <a:lnTo>
                    <a:pt x="514" y="483"/>
                  </a:lnTo>
                  <a:lnTo>
                    <a:pt x="521" y="515"/>
                  </a:lnTo>
                  <a:lnTo>
                    <a:pt x="536" y="517"/>
                  </a:lnTo>
                  <a:lnTo>
                    <a:pt x="552" y="518"/>
                  </a:lnTo>
                  <a:lnTo>
                    <a:pt x="556" y="533"/>
                  </a:lnTo>
                  <a:lnTo>
                    <a:pt x="566" y="538"/>
                  </a:lnTo>
                  <a:lnTo>
                    <a:pt x="570" y="551"/>
                  </a:lnTo>
                  <a:lnTo>
                    <a:pt x="579" y="560"/>
                  </a:lnTo>
                  <a:lnTo>
                    <a:pt x="583" y="554"/>
                  </a:lnTo>
                  <a:lnTo>
                    <a:pt x="590" y="551"/>
                  </a:lnTo>
                  <a:lnTo>
                    <a:pt x="599" y="551"/>
                  </a:lnTo>
                  <a:lnTo>
                    <a:pt x="607" y="560"/>
                  </a:lnTo>
                  <a:lnTo>
                    <a:pt x="610" y="570"/>
                  </a:lnTo>
                  <a:lnTo>
                    <a:pt x="608" y="583"/>
                  </a:lnTo>
                  <a:lnTo>
                    <a:pt x="610" y="583"/>
                  </a:lnTo>
                  <a:lnTo>
                    <a:pt x="614" y="584"/>
                  </a:lnTo>
                  <a:lnTo>
                    <a:pt x="615" y="585"/>
                  </a:lnTo>
                  <a:lnTo>
                    <a:pt x="636" y="575"/>
                  </a:lnTo>
                  <a:lnTo>
                    <a:pt x="663" y="572"/>
                  </a:lnTo>
                  <a:lnTo>
                    <a:pt x="681" y="564"/>
                  </a:lnTo>
                  <a:lnTo>
                    <a:pt x="688" y="543"/>
                  </a:lnTo>
                  <a:lnTo>
                    <a:pt x="685" y="521"/>
                  </a:lnTo>
                  <a:lnTo>
                    <a:pt x="683" y="503"/>
                  </a:lnTo>
                  <a:lnTo>
                    <a:pt x="683" y="484"/>
                  </a:lnTo>
                  <a:lnTo>
                    <a:pt x="680" y="460"/>
                  </a:lnTo>
                  <a:lnTo>
                    <a:pt x="681" y="436"/>
                  </a:lnTo>
                  <a:lnTo>
                    <a:pt x="684" y="410"/>
                  </a:lnTo>
                  <a:lnTo>
                    <a:pt x="685" y="389"/>
                  </a:lnTo>
                  <a:lnTo>
                    <a:pt x="688" y="390"/>
                  </a:lnTo>
                  <a:lnTo>
                    <a:pt x="692" y="412"/>
                  </a:lnTo>
                  <a:lnTo>
                    <a:pt x="694" y="438"/>
                  </a:lnTo>
                  <a:lnTo>
                    <a:pt x="698" y="457"/>
                  </a:lnTo>
                  <a:lnTo>
                    <a:pt x="708" y="469"/>
                  </a:lnTo>
                  <a:lnTo>
                    <a:pt x="721" y="475"/>
                  </a:lnTo>
                  <a:lnTo>
                    <a:pt x="737" y="469"/>
                  </a:lnTo>
                  <a:lnTo>
                    <a:pt x="753" y="454"/>
                  </a:lnTo>
                  <a:lnTo>
                    <a:pt x="766" y="435"/>
                  </a:lnTo>
                  <a:lnTo>
                    <a:pt x="772" y="418"/>
                  </a:lnTo>
                  <a:lnTo>
                    <a:pt x="777" y="403"/>
                  </a:lnTo>
                  <a:lnTo>
                    <a:pt x="786" y="393"/>
                  </a:lnTo>
                  <a:lnTo>
                    <a:pt x="795" y="395"/>
                  </a:lnTo>
                  <a:lnTo>
                    <a:pt x="797" y="407"/>
                  </a:lnTo>
                  <a:lnTo>
                    <a:pt x="795" y="420"/>
                  </a:lnTo>
                  <a:lnTo>
                    <a:pt x="802" y="429"/>
                  </a:lnTo>
                  <a:lnTo>
                    <a:pt x="825" y="427"/>
                  </a:lnTo>
                  <a:lnTo>
                    <a:pt x="850" y="418"/>
                  </a:lnTo>
                  <a:lnTo>
                    <a:pt x="863" y="413"/>
                  </a:lnTo>
                  <a:lnTo>
                    <a:pt x="859" y="429"/>
                  </a:lnTo>
                  <a:lnTo>
                    <a:pt x="846" y="443"/>
                  </a:lnTo>
                  <a:lnTo>
                    <a:pt x="833" y="454"/>
                  </a:lnTo>
                  <a:lnTo>
                    <a:pt x="811" y="466"/>
                  </a:lnTo>
                  <a:lnTo>
                    <a:pt x="783" y="483"/>
                  </a:lnTo>
                  <a:lnTo>
                    <a:pt x="772" y="506"/>
                  </a:lnTo>
                  <a:lnTo>
                    <a:pt x="770" y="525"/>
                  </a:lnTo>
                  <a:lnTo>
                    <a:pt x="765" y="555"/>
                  </a:lnTo>
                  <a:lnTo>
                    <a:pt x="759" y="587"/>
                  </a:lnTo>
                  <a:lnTo>
                    <a:pt x="756" y="618"/>
                  </a:lnTo>
                  <a:lnTo>
                    <a:pt x="759" y="641"/>
                  </a:lnTo>
                  <a:lnTo>
                    <a:pt x="773" y="667"/>
                  </a:lnTo>
                  <a:lnTo>
                    <a:pt x="787" y="680"/>
                  </a:lnTo>
                  <a:lnTo>
                    <a:pt x="797" y="678"/>
                  </a:lnTo>
                  <a:lnTo>
                    <a:pt x="805" y="670"/>
                  </a:lnTo>
                  <a:lnTo>
                    <a:pt x="810" y="666"/>
                  </a:lnTo>
                  <a:lnTo>
                    <a:pt x="812" y="665"/>
                  </a:lnTo>
                  <a:lnTo>
                    <a:pt x="816" y="671"/>
                  </a:lnTo>
                  <a:lnTo>
                    <a:pt x="826" y="680"/>
                  </a:lnTo>
                  <a:lnTo>
                    <a:pt x="840" y="683"/>
                  </a:lnTo>
                  <a:lnTo>
                    <a:pt x="854" y="669"/>
                  </a:lnTo>
                  <a:lnTo>
                    <a:pt x="863" y="645"/>
                  </a:lnTo>
                  <a:lnTo>
                    <a:pt x="868" y="626"/>
                  </a:lnTo>
                  <a:lnTo>
                    <a:pt x="879" y="602"/>
                  </a:lnTo>
                  <a:lnTo>
                    <a:pt x="897" y="567"/>
                  </a:lnTo>
                  <a:lnTo>
                    <a:pt x="903" y="541"/>
                  </a:lnTo>
                  <a:lnTo>
                    <a:pt x="896" y="524"/>
                  </a:lnTo>
                  <a:lnTo>
                    <a:pt x="890" y="506"/>
                  </a:lnTo>
                  <a:lnTo>
                    <a:pt x="898" y="493"/>
                  </a:lnTo>
                  <a:lnTo>
                    <a:pt x="914" y="489"/>
                  </a:lnTo>
                  <a:lnTo>
                    <a:pt x="927" y="488"/>
                  </a:lnTo>
                  <a:lnTo>
                    <a:pt x="939" y="480"/>
                  </a:lnTo>
                  <a:lnTo>
                    <a:pt x="948" y="461"/>
                  </a:lnTo>
                  <a:lnTo>
                    <a:pt x="958" y="439"/>
                  </a:lnTo>
                  <a:lnTo>
                    <a:pt x="977" y="421"/>
                  </a:lnTo>
                  <a:lnTo>
                    <a:pt x="1001" y="401"/>
                  </a:lnTo>
                  <a:lnTo>
                    <a:pt x="1023" y="374"/>
                  </a:lnTo>
                  <a:lnTo>
                    <a:pt x="1038" y="344"/>
                  </a:lnTo>
                  <a:lnTo>
                    <a:pt x="1045" y="313"/>
                  </a:lnTo>
                  <a:lnTo>
                    <a:pt x="1046" y="289"/>
                  </a:lnTo>
                  <a:lnTo>
                    <a:pt x="1038" y="279"/>
                  </a:lnTo>
                  <a:lnTo>
                    <a:pt x="1012" y="280"/>
                  </a:lnTo>
                  <a:lnTo>
                    <a:pt x="979" y="285"/>
                  </a:lnTo>
                  <a:lnTo>
                    <a:pt x="954" y="295"/>
                  </a:lnTo>
                  <a:lnTo>
                    <a:pt x="940" y="303"/>
                  </a:lnTo>
                  <a:lnTo>
                    <a:pt x="928" y="305"/>
                  </a:lnTo>
                  <a:lnTo>
                    <a:pt x="916" y="305"/>
                  </a:lnTo>
                  <a:lnTo>
                    <a:pt x="904" y="307"/>
                  </a:lnTo>
                  <a:lnTo>
                    <a:pt x="894" y="313"/>
                  </a:lnTo>
                  <a:lnTo>
                    <a:pt x="880" y="321"/>
                  </a:lnTo>
                  <a:lnTo>
                    <a:pt x="864" y="330"/>
                  </a:lnTo>
                  <a:lnTo>
                    <a:pt x="847" y="336"/>
                  </a:lnTo>
                  <a:lnTo>
                    <a:pt x="835" y="334"/>
                  </a:lnTo>
                  <a:lnTo>
                    <a:pt x="827" y="323"/>
                  </a:lnTo>
                  <a:lnTo>
                    <a:pt x="817" y="315"/>
                  </a:lnTo>
                  <a:lnTo>
                    <a:pt x="802" y="313"/>
                  </a:lnTo>
                  <a:lnTo>
                    <a:pt x="781" y="307"/>
                  </a:lnTo>
                  <a:lnTo>
                    <a:pt x="755" y="290"/>
                  </a:lnTo>
                  <a:lnTo>
                    <a:pt x="731" y="272"/>
                  </a:lnTo>
                  <a:lnTo>
                    <a:pt x="716" y="256"/>
                  </a:lnTo>
                  <a:lnTo>
                    <a:pt x="704" y="243"/>
                  </a:lnTo>
                  <a:lnTo>
                    <a:pt x="691" y="241"/>
                  </a:lnTo>
                  <a:lnTo>
                    <a:pt x="676" y="248"/>
                  </a:lnTo>
                  <a:lnTo>
                    <a:pt x="664" y="253"/>
                  </a:lnTo>
                  <a:lnTo>
                    <a:pt x="660" y="249"/>
                  </a:lnTo>
                  <a:lnTo>
                    <a:pt x="668" y="220"/>
                  </a:lnTo>
                  <a:lnTo>
                    <a:pt x="675" y="179"/>
                  </a:lnTo>
                  <a:lnTo>
                    <a:pt x="670" y="159"/>
                  </a:lnTo>
                  <a:lnTo>
                    <a:pt x="657" y="161"/>
                  </a:lnTo>
                  <a:lnTo>
                    <a:pt x="645" y="168"/>
                  </a:lnTo>
                  <a:lnTo>
                    <a:pt x="632" y="177"/>
                  </a:lnTo>
                  <a:lnTo>
                    <a:pt x="617" y="184"/>
                  </a:lnTo>
                  <a:lnTo>
                    <a:pt x="601" y="185"/>
                  </a:lnTo>
                  <a:lnTo>
                    <a:pt x="587" y="182"/>
                  </a:lnTo>
                  <a:lnTo>
                    <a:pt x="581" y="175"/>
                  </a:lnTo>
                  <a:lnTo>
                    <a:pt x="576" y="171"/>
                  </a:lnTo>
                  <a:lnTo>
                    <a:pt x="562" y="174"/>
                  </a:lnTo>
                  <a:lnTo>
                    <a:pt x="541" y="184"/>
                  </a:lnTo>
                  <a:lnTo>
                    <a:pt x="528" y="188"/>
                  </a:lnTo>
                  <a:lnTo>
                    <a:pt x="524" y="182"/>
                  </a:lnTo>
                  <a:lnTo>
                    <a:pt x="533" y="166"/>
                  </a:lnTo>
                  <a:lnTo>
                    <a:pt x="548" y="150"/>
                  </a:lnTo>
                  <a:lnTo>
                    <a:pt x="562" y="143"/>
                  </a:lnTo>
                  <a:lnTo>
                    <a:pt x="581" y="137"/>
                  </a:lnTo>
                  <a:lnTo>
                    <a:pt x="615" y="121"/>
                  </a:lnTo>
                  <a:lnTo>
                    <a:pt x="645" y="100"/>
                  </a:lnTo>
                  <a:lnTo>
                    <a:pt x="658" y="77"/>
                  </a:lnTo>
                  <a:lnTo>
                    <a:pt x="655" y="52"/>
                  </a:lnTo>
                  <a:lnTo>
                    <a:pt x="648" y="27"/>
                  </a:lnTo>
                  <a:lnTo>
                    <a:pt x="632" y="8"/>
                  </a:lnTo>
                  <a:lnTo>
                    <a:pt x="605" y="0"/>
                  </a:lnTo>
                  <a:lnTo>
                    <a:pt x="576" y="1"/>
                  </a:lnTo>
                  <a:lnTo>
                    <a:pt x="544" y="8"/>
                  </a:lnTo>
                  <a:lnTo>
                    <a:pt x="515" y="18"/>
                  </a:lnTo>
                  <a:lnTo>
                    <a:pt x="491" y="29"/>
                  </a:lnTo>
                  <a:lnTo>
                    <a:pt x="476" y="40"/>
                  </a:lnTo>
                  <a:lnTo>
                    <a:pt x="464" y="62"/>
                  </a:lnTo>
                  <a:lnTo>
                    <a:pt x="456" y="85"/>
                  </a:lnTo>
                  <a:lnTo>
                    <a:pt x="445" y="102"/>
                  </a:lnTo>
                  <a:lnTo>
                    <a:pt x="432" y="116"/>
                  </a:lnTo>
                  <a:lnTo>
                    <a:pt x="411" y="140"/>
                  </a:lnTo>
                  <a:lnTo>
                    <a:pt x="386" y="169"/>
                  </a:lnTo>
                  <a:lnTo>
                    <a:pt x="362" y="201"/>
                  </a:lnTo>
                  <a:lnTo>
                    <a:pt x="344" y="228"/>
                  </a:lnTo>
                  <a:lnTo>
                    <a:pt x="333" y="252"/>
                  </a:lnTo>
                  <a:lnTo>
                    <a:pt x="322" y="282"/>
                  </a:lnTo>
                  <a:lnTo>
                    <a:pt x="312" y="313"/>
                  </a:lnTo>
                  <a:lnTo>
                    <a:pt x="303" y="343"/>
                  </a:lnTo>
                  <a:lnTo>
                    <a:pt x="295" y="368"/>
                  </a:lnTo>
                  <a:lnTo>
                    <a:pt x="289" y="385"/>
                  </a:lnTo>
                  <a:lnTo>
                    <a:pt x="273" y="418"/>
                  </a:lnTo>
                  <a:lnTo>
                    <a:pt x="255" y="455"/>
                  </a:lnTo>
                  <a:lnTo>
                    <a:pt x="246" y="472"/>
                  </a:lnTo>
                  <a:lnTo>
                    <a:pt x="235" y="488"/>
                  </a:lnTo>
                  <a:lnTo>
                    <a:pt x="210" y="525"/>
                  </a:lnTo>
                  <a:lnTo>
                    <a:pt x="187" y="568"/>
                  </a:lnTo>
                  <a:lnTo>
                    <a:pt x="172" y="602"/>
                  </a:lnTo>
                  <a:lnTo>
                    <a:pt x="155" y="636"/>
                  </a:lnTo>
                  <a:lnTo>
                    <a:pt x="139" y="669"/>
                  </a:lnTo>
                  <a:lnTo>
                    <a:pt x="128" y="695"/>
                  </a:lnTo>
                  <a:lnTo>
                    <a:pt x="112" y="714"/>
                  </a:lnTo>
                  <a:lnTo>
                    <a:pt x="83" y="735"/>
                  </a:lnTo>
                  <a:lnTo>
                    <a:pt x="51" y="753"/>
                  </a:lnTo>
                  <a:lnTo>
                    <a:pt x="26" y="766"/>
                  </a:lnTo>
                  <a:lnTo>
                    <a:pt x="16" y="771"/>
                  </a:lnTo>
                  <a:lnTo>
                    <a:pt x="0" y="791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479425" y="1039813"/>
            <a:ext cx="7767638" cy="4887912"/>
            <a:chOff x="507" y="944"/>
            <a:chExt cx="4748" cy="2947"/>
          </a:xfrm>
        </p:grpSpPr>
        <p:sp>
          <p:nvSpPr>
            <p:cNvPr id="15695" name="Freeform 13"/>
            <p:cNvSpPr>
              <a:spLocks/>
            </p:cNvSpPr>
            <p:nvPr/>
          </p:nvSpPr>
          <p:spPr bwMode="auto">
            <a:xfrm>
              <a:off x="1390" y="1126"/>
              <a:ext cx="897" cy="553"/>
            </a:xfrm>
            <a:custGeom>
              <a:avLst/>
              <a:gdLst>
                <a:gd name="T0" fmla="*/ 99 w 2692"/>
                <a:gd name="T1" fmla="*/ 19 h 1658"/>
                <a:gd name="T2" fmla="*/ 99 w 2692"/>
                <a:gd name="T3" fmla="*/ 40 h 1658"/>
                <a:gd name="T4" fmla="*/ 99 w 2692"/>
                <a:gd name="T5" fmla="*/ 50 h 1658"/>
                <a:gd name="T6" fmla="*/ 99 w 2692"/>
                <a:gd name="T7" fmla="*/ 54 h 1658"/>
                <a:gd name="T8" fmla="*/ 98 w 2692"/>
                <a:gd name="T9" fmla="*/ 59 h 1658"/>
                <a:gd name="T10" fmla="*/ 87 w 2692"/>
                <a:gd name="T11" fmla="*/ 61 h 1658"/>
                <a:gd name="T12" fmla="*/ 64 w 2692"/>
                <a:gd name="T13" fmla="*/ 59 h 1658"/>
                <a:gd name="T14" fmla="*/ 41 w 2692"/>
                <a:gd name="T15" fmla="*/ 58 h 1658"/>
                <a:gd name="T16" fmla="*/ 37 w 2692"/>
                <a:gd name="T17" fmla="*/ 58 h 1658"/>
                <a:gd name="T18" fmla="*/ 37 w 2692"/>
                <a:gd name="T19" fmla="*/ 60 h 1658"/>
                <a:gd name="T20" fmla="*/ 36 w 2692"/>
                <a:gd name="T21" fmla="*/ 61 h 1658"/>
                <a:gd name="T22" fmla="*/ 35 w 2692"/>
                <a:gd name="T23" fmla="*/ 60 h 1658"/>
                <a:gd name="T24" fmla="*/ 34 w 2692"/>
                <a:gd name="T25" fmla="*/ 59 h 1658"/>
                <a:gd name="T26" fmla="*/ 33 w 2692"/>
                <a:gd name="T27" fmla="*/ 58 h 1658"/>
                <a:gd name="T28" fmla="*/ 33 w 2692"/>
                <a:gd name="T29" fmla="*/ 58 h 1658"/>
                <a:gd name="T30" fmla="*/ 32 w 2692"/>
                <a:gd name="T31" fmla="*/ 58 h 1658"/>
                <a:gd name="T32" fmla="*/ 31 w 2692"/>
                <a:gd name="T33" fmla="*/ 61 h 1658"/>
                <a:gd name="T34" fmla="*/ 28 w 2692"/>
                <a:gd name="T35" fmla="*/ 60 h 1658"/>
                <a:gd name="T36" fmla="*/ 25 w 2692"/>
                <a:gd name="T37" fmla="*/ 59 h 1658"/>
                <a:gd name="T38" fmla="*/ 24 w 2692"/>
                <a:gd name="T39" fmla="*/ 60 h 1658"/>
                <a:gd name="T40" fmla="*/ 22 w 2692"/>
                <a:gd name="T41" fmla="*/ 60 h 1658"/>
                <a:gd name="T42" fmla="*/ 21 w 2692"/>
                <a:gd name="T43" fmla="*/ 59 h 1658"/>
                <a:gd name="T44" fmla="*/ 20 w 2692"/>
                <a:gd name="T45" fmla="*/ 60 h 1658"/>
                <a:gd name="T46" fmla="*/ 19 w 2692"/>
                <a:gd name="T47" fmla="*/ 60 h 1658"/>
                <a:gd name="T48" fmla="*/ 18 w 2692"/>
                <a:gd name="T49" fmla="*/ 58 h 1658"/>
                <a:gd name="T50" fmla="*/ 18 w 2692"/>
                <a:gd name="T51" fmla="*/ 56 h 1658"/>
                <a:gd name="T52" fmla="*/ 17 w 2692"/>
                <a:gd name="T53" fmla="*/ 55 h 1658"/>
                <a:gd name="T54" fmla="*/ 16 w 2692"/>
                <a:gd name="T55" fmla="*/ 54 h 1658"/>
                <a:gd name="T56" fmla="*/ 15 w 2692"/>
                <a:gd name="T57" fmla="*/ 53 h 1658"/>
                <a:gd name="T58" fmla="*/ 15 w 2692"/>
                <a:gd name="T59" fmla="*/ 51 h 1658"/>
                <a:gd name="T60" fmla="*/ 14 w 2692"/>
                <a:gd name="T61" fmla="*/ 48 h 1658"/>
                <a:gd name="T62" fmla="*/ 13 w 2692"/>
                <a:gd name="T63" fmla="*/ 44 h 1658"/>
                <a:gd name="T64" fmla="*/ 12 w 2692"/>
                <a:gd name="T65" fmla="*/ 42 h 1658"/>
                <a:gd name="T66" fmla="*/ 10 w 2692"/>
                <a:gd name="T67" fmla="*/ 44 h 1658"/>
                <a:gd name="T68" fmla="*/ 7 w 2692"/>
                <a:gd name="T69" fmla="*/ 43 h 1658"/>
                <a:gd name="T70" fmla="*/ 8 w 2692"/>
                <a:gd name="T71" fmla="*/ 40 h 1658"/>
                <a:gd name="T72" fmla="*/ 9 w 2692"/>
                <a:gd name="T73" fmla="*/ 38 h 1658"/>
                <a:gd name="T74" fmla="*/ 9 w 2692"/>
                <a:gd name="T75" fmla="*/ 35 h 1658"/>
                <a:gd name="T76" fmla="*/ 11 w 2692"/>
                <a:gd name="T77" fmla="*/ 33 h 1658"/>
                <a:gd name="T78" fmla="*/ 11 w 2692"/>
                <a:gd name="T79" fmla="*/ 31 h 1658"/>
                <a:gd name="T80" fmla="*/ 11 w 2692"/>
                <a:gd name="T81" fmla="*/ 30 h 1658"/>
                <a:gd name="T82" fmla="*/ 10 w 2692"/>
                <a:gd name="T83" fmla="*/ 30 h 1658"/>
                <a:gd name="T84" fmla="*/ 9 w 2692"/>
                <a:gd name="T85" fmla="*/ 29 h 1658"/>
                <a:gd name="T86" fmla="*/ 7 w 2692"/>
                <a:gd name="T87" fmla="*/ 27 h 1658"/>
                <a:gd name="T88" fmla="*/ 5 w 2692"/>
                <a:gd name="T89" fmla="*/ 25 h 1658"/>
                <a:gd name="T90" fmla="*/ 5 w 2692"/>
                <a:gd name="T91" fmla="*/ 22 h 1658"/>
                <a:gd name="T92" fmla="*/ 4 w 2692"/>
                <a:gd name="T93" fmla="*/ 20 h 1658"/>
                <a:gd name="T94" fmla="*/ 2 w 2692"/>
                <a:gd name="T95" fmla="*/ 19 h 1658"/>
                <a:gd name="T96" fmla="*/ 1 w 2692"/>
                <a:gd name="T97" fmla="*/ 17 h 1658"/>
                <a:gd name="T98" fmla="*/ 2 w 2692"/>
                <a:gd name="T99" fmla="*/ 16 h 1658"/>
                <a:gd name="T100" fmla="*/ 1 w 2692"/>
                <a:gd name="T101" fmla="*/ 14 h 1658"/>
                <a:gd name="T102" fmla="*/ 0 w 2692"/>
                <a:gd name="T103" fmla="*/ 10 h 1658"/>
                <a:gd name="T104" fmla="*/ 1 w 2692"/>
                <a:gd name="T105" fmla="*/ 6 h 1658"/>
                <a:gd name="T106" fmla="*/ 1 w 2692"/>
                <a:gd name="T107" fmla="*/ 4 h 1658"/>
                <a:gd name="T108" fmla="*/ 1 w 2692"/>
                <a:gd name="T109" fmla="*/ 2 h 1658"/>
                <a:gd name="T110" fmla="*/ 2 w 2692"/>
                <a:gd name="T111" fmla="*/ 0 h 1658"/>
                <a:gd name="T112" fmla="*/ 32 w 2692"/>
                <a:gd name="T113" fmla="*/ 4 h 1658"/>
                <a:gd name="T114" fmla="*/ 68 w 2692"/>
                <a:gd name="T115" fmla="*/ 8 h 165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692"/>
                <a:gd name="T175" fmla="*/ 0 h 1658"/>
                <a:gd name="T176" fmla="*/ 2692 w 2692"/>
                <a:gd name="T177" fmla="*/ 1658 h 165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692" h="1658">
                  <a:moveTo>
                    <a:pt x="2692" y="266"/>
                  </a:moveTo>
                  <a:lnTo>
                    <a:pt x="2691" y="277"/>
                  </a:lnTo>
                  <a:lnTo>
                    <a:pt x="2691" y="311"/>
                  </a:lnTo>
                  <a:lnTo>
                    <a:pt x="2690" y="363"/>
                  </a:lnTo>
                  <a:lnTo>
                    <a:pt x="2689" y="431"/>
                  </a:lnTo>
                  <a:lnTo>
                    <a:pt x="2687" y="511"/>
                  </a:lnTo>
                  <a:lnTo>
                    <a:pt x="2685" y="600"/>
                  </a:lnTo>
                  <a:lnTo>
                    <a:pt x="2683" y="697"/>
                  </a:lnTo>
                  <a:lnTo>
                    <a:pt x="2682" y="795"/>
                  </a:lnTo>
                  <a:lnTo>
                    <a:pt x="2680" y="893"/>
                  </a:lnTo>
                  <a:lnTo>
                    <a:pt x="2677" y="990"/>
                  </a:lnTo>
                  <a:lnTo>
                    <a:pt x="2676" y="1079"/>
                  </a:lnTo>
                  <a:lnTo>
                    <a:pt x="2674" y="1158"/>
                  </a:lnTo>
                  <a:lnTo>
                    <a:pt x="2673" y="1226"/>
                  </a:lnTo>
                  <a:lnTo>
                    <a:pt x="2672" y="1279"/>
                  </a:lnTo>
                  <a:lnTo>
                    <a:pt x="2672" y="1312"/>
                  </a:lnTo>
                  <a:lnTo>
                    <a:pt x="2672" y="1325"/>
                  </a:lnTo>
                  <a:lnTo>
                    <a:pt x="2669" y="1343"/>
                  </a:lnTo>
                  <a:lnTo>
                    <a:pt x="2668" y="1362"/>
                  </a:lnTo>
                  <a:lnTo>
                    <a:pt x="2667" y="1381"/>
                  </a:lnTo>
                  <a:lnTo>
                    <a:pt x="2666" y="1401"/>
                  </a:lnTo>
                  <a:lnTo>
                    <a:pt x="2665" y="1420"/>
                  </a:lnTo>
                  <a:lnTo>
                    <a:pt x="2662" y="1441"/>
                  </a:lnTo>
                  <a:lnTo>
                    <a:pt x="2661" y="1462"/>
                  </a:lnTo>
                  <a:lnTo>
                    <a:pt x="2660" y="1482"/>
                  </a:lnTo>
                  <a:lnTo>
                    <a:pt x="2659" y="1503"/>
                  </a:lnTo>
                  <a:lnTo>
                    <a:pt x="2658" y="1524"/>
                  </a:lnTo>
                  <a:lnTo>
                    <a:pt x="2656" y="1546"/>
                  </a:lnTo>
                  <a:lnTo>
                    <a:pt x="2654" y="1566"/>
                  </a:lnTo>
                  <a:lnTo>
                    <a:pt x="2653" y="1588"/>
                  </a:lnTo>
                  <a:lnTo>
                    <a:pt x="2652" y="1609"/>
                  </a:lnTo>
                  <a:lnTo>
                    <a:pt x="2651" y="1631"/>
                  </a:lnTo>
                  <a:lnTo>
                    <a:pt x="2650" y="1653"/>
                  </a:lnTo>
                  <a:lnTo>
                    <a:pt x="2545" y="1648"/>
                  </a:lnTo>
                  <a:lnTo>
                    <a:pt x="2442" y="1643"/>
                  </a:lnTo>
                  <a:lnTo>
                    <a:pt x="2339" y="1639"/>
                  </a:lnTo>
                  <a:lnTo>
                    <a:pt x="2237" y="1634"/>
                  </a:lnTo>
                  <a:lnTo>
                    <a:pt x="2135" y="1628"/>
                  </a:lnTo>
                  <a:lnTo>
                    <a:pt x="2032" y="1623"/>
                  </a:lnTo>
                  <a:lnTo>
                    <a:pt x="1930" y="1617"/>
                  </a:lnTo>
                  <a:lnTo>
                    <a:pt x="1829" y="1611"/>
                  </a:lnTo>
                  <a:lnTo>
                    <a:pt x="1728" y="1604"/>
                  </a:lnTo>
                  <a:lnTo>
                    <a:pt x="1627" y="1597"/>
                  </a:lnTo>
                  <a:lnTo>
                    <a:pt x="1525" y="1590"/>
                  </a:lnTo>
                  <a:lnTo>
                    <a:pt x="1423" y="1582"/>
                  </a:lnTo>
                  <a:lnTo>
                    <a:pt x="1322" y="1574"/>
                  </a:lnTo>
                  <a:lnTo>
                    <a:pt x="1221" y="1566"/>
                  </a:lnTo>
                  <a:lnTo>
                    <a:pt x="1118" y="1557"/>
                  </a:lnTo>
                  <a:lnTo>
                    <a:pt x="1017" y="1548"/>
                  </a:lnTo>
                  <a:lnTo>
                    <a:pt x="1010" y="1551"/>
                  </a:lnTo>
                  <a:lnTo>
                    <a:pt x="1005" y="1557"/>
                  </a:lnTo>
                  <a:lnTo>
                    <a:pt x="1001" y="1563"/>
                  </a:lnTo>
                  <a:lnTo>
                    <a:pt x="998" y="1569"/>
                  </a:lnTo>
                  <a:lnTo>
                    <a:pt x="997" y="1576"/>
                  </a:lnTo>
                  <a:lnTo>
                    <a:pt x="995" y="1582"/>
                  </a:lnTo>
                  <a:lnTo>
                    <a:pt x="995" y="1590"/>
                  </a:lnTo>
                  <a:lnTo>
                    <a:pt x="995" y="1597"/>
                  </a:lnTo>
                  <a:lnTo>
                    <a:pt x="997" y="1605"/>
                  </a:lnTo>
                  <a:lnTo>
                    <a:pt x="997" y="1613"/>
                  </a:lnTo>
                  <a:lnTo>
                    <a:pt x="997" y="1621"/>
                  </a:lnTo>
                  <a:lnTo>
                    <a:pt x="997" y="1630"/>
                  </a:lnTo>
                  <a:lnTo>
                    <a:pt x="995" y="1636"/>
                  </a:lnTo>
                  <a:lnTo>
                    <a:pt x="993" y="1644"/>
                  </a:lnTo>
                  <a:lnTo>
                    <a:pt x="991" y="1651"/>
                  </a:lnTo>
                  <a:lnTo>
                    <a:pt x="987" y="1658"/>
                  </a:lnTo>
                  <a:lnTo>
                    <a:pt x="976" y="1654"/>
                  </a:lnTo>
                  <a:lnTo>
                    <a:pt x="965" y="1650"/>
                  </a:lnTo>
                  <a:lnTo>
                    <a:pt x="959" y="1644"/>
                  </a:lnTo>
                  <a:lnTo>
                    <a:pt x="952" y="1640"/>
                  </a:lnTo>
                  <a:lnTo>
                    <a:pt x="946" y="1633"/>
                  </a:lnTo>
                  <a:lnTo>
                    <a:pt x="942" y="1627"/>
                  </a:lnTo>
                  <a:lnTo>
                    <a:pt x="938" y="1620"/>
                  </a:lnTo>
                  <a:lnTo>
                    <a:pt x="936" y="1613"/>
                  </a:lnTo>
                  <a:lnTo>
                    <a:pt x="933" y="1605"/>
                  </a:lnTo>
                  <a:lnTo>
                    <a:pt x="930" y="1599"/>
                  </a:lnTo>
                  <a:lnTo>
                    <a:pt x="928" y="1592"/>
                  </a:lnTo>
                  <a:lnTo>
                    <a:pt x="925" y="1585"/>
                  </a:lnTo>
                  <a:lnTo>
                    <a:pt x="922" y="1579"/>
                  </a:lnTo>
                  <a:lnTo>
                    <a:pt x="918" y="1573"/>
                  </a:lnTo>
                  <a:lnTo>
                    <a:pt x="914" y="1567"/>
                  </a:lnTo>
                  <a:lnTo>
                    <a:pt x="908" y="1563"/>
                  </a:lnTo>
                  <a:lnTo>
                    <a:pt x="906" y="1563"/>
                  </a:lnTo>
                  <a:lnTo>
                    <a:pt x="903" y="1563"/>
                  </a:lnTo>
                  <a:lnTo>
                    <a:pt x="901" y="1563"/>
                  </a:lnTo>
                  <a:lnTo>
                    <a:pt x="899" y="1563"/>
                  </a:lnTo>
                  <a:lnTo>
                    <a:pt x="896" y="1563"/>
                  </a:lnTo>
                  <a:lnTo>
                    <a:pt x="895" y="1563"/>
                  </a:lnTo>
                  <a:lnTo>
                    <a:pt x="893" y="1563"/>
                  </a:lnTo>
                  <a:lnTo>
                    <a:pt x="891" y="1563"/>
                  </a:lnTo>
                  <a:lnTo>
                    <a:pt x="888" y="1563"/>
                  </a:lnTo>
                  <a:lnTo>
                    <a:pt x="886" y="1564"/>
                  </a:lnTo>
                  <a:lnTo>
                    <a:pt x="884" y="1564"/>
                  </a:lnTo>
                  <a:lnTo>
                    <a:pt x="883" y="1564"/>
                  </a:lnTo>
                  <a:lnTo>
                    <a:pt x="880" y="1565"/>
                  </a:lnTo>
                  <a:lnTo>
                    <a:pt x="878" y="1566"/>
                  </a:lnTo>
                  <a:lnTo>
                    <a:pt x="877" y="1567"/>
                  </a:lnTo>
                  <a:lnTo>
                    <a:pt x="876" y="1570"/>
                  </a:lnTo>
                  <a:lnTo>
                    <a:pt x="872" y="1593"/>
                  </a:lnTo>
                  <a:lnTo>
                    <a:pt x="868" y="1611"/>
                  </a:lnTo>
                  <a:lnTo>
                    <a:pt x="861" y="1625"/>
                  </a:lnTo>
                  <a:lnTo>
                    <a:pt x="852" y="1633"/>
                  </a:lnTo>
                  <a:lnTo>
                    <a:pt x="841" y="1638"/>
                  </a:lnTo>
                  <a:lnTo>
                    <a:pt x="830" y="1640"/>
                  </a:lnTo>
                  <a:lnTo>
                    <a:pt x="816" y="1638"/>
                  </a:lnTo>
                  <a:lnTo>
                    <a:pt x="802" y="1634"/>
                  </a:lnTo>
                  <a:lnTo>
                    <a:pt x="788" y="1630"/>
                  </a:lnTo>
                  <a:lnTo>
                    <a:pt x="773" y="1623"/>
                  </a:lnTo>
                  <a:lnTo>
                    <a:pt x="757" y="1616"/>
                  </a:lnTo>
                  <a:lnTo>
                    <a:pt x="742" y="1609"/>
                  </a:lnTo>
                  <a:lnTo>
                    <a:pt x="727" y="1603"/>
                  </a:lnTo>
                  <a:lnTo>
                    <a:pt x="714" y="1599"/>
                  </a:lnTo>
                  <a:lnTo>
                    <a:pt x="700" y="1595"/>
                  </a:lnTo>
                  <a:lnTo>
                    <a:pt x="687" y="1595"/>
                  </a:lnTo>
                  <a:lnTo>
                    <a:pt x="680" y="1604"/>
                  </a:lnTo>
                  <a:lnTo>
                    <a:pt x="675" y="1613"/>
                  </a:lnTo>
                  <a:lnTo>
                    <a:pt x="668" y="1619"/>
                  </a:lnTo>
                  <a:lnTo>
                    <a:pt x="662" y="1624"/>
                  </a:lnTo>
                  <a:lnTo>
                    <a:pt x="655" y="1626"/>
                  </a:lnTo>
                  <a:lnTo>
                    <a:pt x="649" y="1628"/>
                  </a:lnTo>
                  <a:lnTo>
                    <a:pt x="642" y="1628"/>
                  </a:lnTo>
                  <a:lnTo>
                    <a:pt x="636" y="1627"/>
                  </a:lnTo>
                  <a:lnTo>
                    <a:pt x="629" y="1625"/>
                  </a:lnTo>
                  <a:lnTo>
                    <a:pt x="622" y="1623"/>
                  </a:lnTo>
                  <a:lnTo>
                    <a:pt x="615" y="1619"/>
                  </a:lnTo>
                  <a:lnTo>
                    <a:pt x="608" y="1616"/>
                  </a:lnTo>
                  <a:lnTo>
                    <a:pt x="600" y="1611"/>
                  </a:lnTo>
                  <a:lnTo>
                    <a:pt x="592" y="1607"/>
                  </a:lnTo>
                  <a:lnTo>
                    <a:pt x="585" y="1603"/>
                  </a:lnTo>
                  <a:lnTo>
                    <a:pt x="577" y="1600"/>
                  </a:lnTo>
                  <a:lnTo>
                    <a:pt x="571" y="1599"/>
                  </a:lnTo>
                  <a:lnTo>
                    <a:pt x="567" y="1600"/>
                  </a:lnTo>
                  <a:lnTo>
                    <a:pt x="562" y="1602"/>
                  </a:lnTo>
                  <a:lnTo>
                    <a:pt x="557" y="1605"/>
                  </a:lnTo>
                  <a:lnTo>
                    <a:pt x="553" y="1609"/>
                  </a:lnTo>
                  <a:lnTo>
                    <a:pt x="548" y="1612"/>
                  </a:lnTo>
                  <a:lnTo>
                    <a:pt x="544" y="1616"/>
                  </a:lnTo>
                  <a:lnTo>
                    <a:pt x="539" y="1619"/>
                  </a:lnTo>
                  <a:lnTo>
                    <a:pt x="535" y="1623"/>
                  </a:lnTo>
                  <a:lnTo>
                    <a:pt x="531" y="1625"/>
                  </a:lnTo>
                  <a:lnTo>
                    <a:pt x="526" y="1626"/>
                  </a:lnTo>
                  <a:lnTo>
                    <a:pt x="522" y="1626"/>
                  </a:lnTo>
                  <a:lnTo>
                    <a:pt x="518" y="1625"/>
                  </a:lnTo>
                  <a:lnTo>
                    <a:pt x="514" y="1623"/>
                  </a:lnTo>
                  <a:lnTo>
                    <a:pt x="509" y="1618"/>
                  </a:lnTo>
                  <a:lnTo>
                    <a:pt x="506" y="1611"/>
                  </a:lnTo>
                  <a:lnTo>
                    <a:pt x="498" y="1603"/>
                  </a:lnTo>
                  <a:lnTo>
                    <a:pt x="492" y="1596"/>
                  </a:lnTo>
                  <a:lnTo>
                    <a:pt x="487" y="1587"/>
                  </a:lnTo>
                  <a:lnTo>
                    <a:pt x="485" y="1578"/>
                  </a:lnTo>
                  <a:lnTo>
                    <a:pt x="484" y="1569"/>
                  </a:lnTo>
                  <a:lnTo>
                    <a:pt x="484" y="1558"/>
                  </a:lnTo>
                  <a:lnTo>
                    <a:pt x="484" y="1549"/>
                  </a:lnTo>
                  <a:lnTo>
                    <a:pt x="484" y="1539"/>
                  </a:lnTo>
                  <a:lnTo>
                    <a:pt x="484" y="1530"/>
                  </a:lnTo>
                  <a:lnTo>
                    <a:pt x="484" y="1520"/>
                  </a:lnTo>
                  <a:lnTo>
                    <a:pt x="483" y="1511"/>
                  </a:lnTo>
                  <a:lnTo>
                    <a:pt x="480" y="1504"/>
                  </a:lnTo>
                  <a:lnTo>
                    <a:pt x="477" y="1497"/>
                  </a:lnTo>
                  <a:lnTo>
                    <a:pt x="471" y="1492"/>
                  </a:lnTo>
                  <a:lnTo>
                    <a:pt x="463" y="1487"/>
                  </a:lnTo>
                  <a:lnTo>
                    <a:pt x="453" y="1485"/>
                  </a:lnTo>
                  <a:lnTo>
                    <a:pt x="448" y="1481"/>
                  </a:lnTo>
                  <a:lnTo>
                    <a:pt x="445" y="1479"/>
                  </a:lnTo>
                  <a:lnTo>
                    <a:pt x="440" y="1476"/>
                  </a:lnTo>
                  <a:lnTo>
                    <a:pt x="437" y="1473"/>
                  </a:lnTo>
                  <a:lnTo>
                    <a:pt x="432" y="1470"/>
                  </a:lnTo>
                  <a:lnTo>
                    <a:pt x="429" y="1468"/>
                  </a:lnTo>
                  <a:lnTo>
                    <a:pt x="424" y="1464"/>
                  </a:lnTo>
                  <a:lnTo>
                    <a:pt x="421" y="1461"/>
                  </a:lnTo>
                  <a:lnTo>
                    <a:pt x="417" y="1457"/>
                  </a:lnTo>
                  <a:lnTo>
                    <a:pt x="414" y="1454"/>
                  </a:lnTo>
                  <a:lnTo>
                    <a:pt x="411" y="1450"/>
                  </a:lnTo>
                  <a:lnTo>
                    <a:pt x="409" y="1446"/>
                  </a:lnTo>
                  <a:lnTo>
                    <a:pt x="407" y="1442"/>
                  </a:lnTo>
                  <a:lnTo>
                    <a:pt x="406" y="1438"/>
                  </a:lnTo>
                  <a:lnTo>
                    <a:pt x="404" y="1433"/>
                  </a:lnTo>
                  <a:lnTo>
                    <a:pt x="404" y="1428"/>
                  </a:lnTo>
                  <a:lnTo>
                    <a:pt x="408" y="1411"/>
                  </a:lnTo>
                  <a:lnTo>
                    <a:pt x="409" y="1394"/>
                  </a:lnTo>
                  <a:lnTo>
                    <a:pt x="408" y="1378"/>
                  </a:lnTo>
                  <a:lnTo>
                    <a:pt x="404" y="1363"/>
                  </a:lnTo>
                  <a:lnTo>
                    <a:pt x="401" y="1347"/>
                  </a:lnTo>
                  <a:lnTo>
                    <a:pt x="395" y="1332"/>
                  </a:lnTo>
                  <a:lnTo>
                    <a:pt x="388" y="1317"/>
                  </a:lnTo>
                  <a:lnTo>
                    <a:pt x="381" y="1302"/>
                  </a:lnTo>
                  <a:lnTo>
                    <a:pt x="376" y="1287"/>
                  </a:lnTo>
                  <a:lnTo>
                    <a:pt x="369" y="1272"/>
                  </a:lnTo>
                  <a:lnTo>
                    <a:pt x="363" y="1257"/>
                  </a:lnTo>
                  <a:lnTo>
                    <a:pt x="360" y="1242"/>
                  </a:lnTo>
                  <a:lnTo>
                    <a:pt x="357" y="1226"/>
                  </a:lnTo>
                  <a:lnTo>
                    <a:pt x="356" y="1210"/>
                  </a:lnTo>
                  <a:lnTo>
                    <a:pt x="358" y="1194"/>
                  </a:lnTo>
                  <a:lnTo>
                    <a:pt x="363" y="1177"/>
                  </a:lnTo>
                  <a:lnTo>
                    <a:pt x="355" y="1161"/>
                  </a:lnTo>
                  <a:lnTo>
                    <a:pt x="347" y="1150"/>
                  </a:lnTo>
                  <a:lnTo>
                    <a:pt x="338" y="1145"/>
                  </a:lnTo>
                  <a:lnTo>
                    <a:pt x="330" y="1144"/>
                  </a:lnTo>
                  <a:lnTo>
                    <a:pt x="320" y="1144"/>
                  </a:lnTo>
                  <a:lnTo>
                    <a:pt x="311" y="1147"/>
                  </a:lnTo>
                  <a:lnTo>
                    <a:pt x="301" y="1153"/>
                  </a:lnTo>
                  <a:lnTo>
                    <a:pt x="292" y="1158"/>
                  </a:lnTo>
                  <a:lnTo>
                    <a:pt x="281" y="1165"/>
                  </a:lnTo>
                  <a:lnTo>
                    <a:pt x="271" y="1172"/>
                  </a:lnTo>
                  <a:lnTo>
                    <a:pt x="262" y="1178"/>
                  </a:lnTo>
                  <a:lnTo>
                    <a:pt x="252" y="1181"/>
                  </a:lnTo>
                  <a:lnTo>
                    <a:pt x="241" y="1184"/>
                  </a:lnTo>
                  <a:lnTo>
                    <a:pt x="231" y="1183"/>
                  </a:lnTo>
                  <a:lnTo>
                    <a:pt x="220" y="1179"/>
                  </a:lnTo>
                  <a:lnTo>
                    <a:pt x="210" y="1171"/>
                  </a:lnTo>
                  <a:lnTo>
                    <a:pt x="202" y="1156"/>
                  </a:lnTo>
                  <a:lnTo>
                    <a:pt x="200" y="1141"/>
                  </a:lnTo>
                  <a:lnTo>
                    <a:pt x="199" y="1129"/>
                  </a:lnTo>
                  <a:lnTo>
                    <a:pt x="201" y="1116"/>
                  </a:lnTo>
                  <a:lnTo>
                    <a:pt x="204" y="1103"/>
                  </a:lnTo>
                  <a:lnTo>
                    <a:pt x="210" y="1092"/>
                  </a:lnTo>
                  <a:lnTo>
                    <a:pt x="216" y="1080"/>
                  </a:lnTo>
                  <a:lnTo>
                    <a:pt x="223" y="1070"/>
                  </a:lnTo>
                  <a:lnTo>
                    <a:pt x="229" y="1059"/>
                  </a:lnTo>
                  <a:lnTo>
                    <a:pt x="234" y="1047"/>
                  </a:lnTo>
                  <a:lnTo>
                    <a:pt x="239" y="1036"/>
                  </a:lnTo>
                  <a:lnTo>
                    <a:pt x="241" y="1024"/>
                  </a:lnTo>
                  <a:lnTo>
                    <a:pt x="241" y="1013"/>
                  </a:lnTo>
                  <a:lnTo>
                    <a:pt x="238" y="1000"/>
                  </a:lnTo>
                  <a:lnTo>
                    <a:pt x="231" y="987"/>
                  </a:lnTo>
                  <a:lnTo>
                    <a:pt x="222" y="974"/>
                  </a:lnTo>
                  <a:lnTo>
                    <a:pt x="234" y="969"/>
                  </a:lnTo>
                  <a:lnTo>
                    <a:pt x="247" y="963"/>
                  </a:lnTo>
                  <a:lnTo>
                    <a:pt x="256" y="957"/>
                  </a:lnTo>
                  <a:lnTo>
                    <a:pt x="265" y="949"/>
                  </a:lnTo>
                  <a:lnTo>
                    <a:pt x="272" y="941"/>
                  </a:lnTo>
                  <a:lnTo>
                    <a:pt x="278" y="931"/>
                  </a:lnTo>
                  <a:lnTo>
                    <a:pt x="283" y="922"/>
                  </a:lnTo>
                  <a:lnTo>
                    <a:pt x="286" y="910"/>
                  </a:lnTo>
                  <a:lnTo>
                    <a:pt x="289" y="899"/>
                  </a:lnTo>
                  <a:lnTo>
                    <a:pt x="292" y="887"/>
                  </a:lnTo>
                  <a:lnTo>
                    <a:pt x="294" y="876"/>
                  </a:lnTo>
                  <a:lnTo>
                    <a:pt x="296" y="863"/>
                  </a:lnTo>
                  <a:lnTo>
                    <a:pt x="299" y="852"/>
                  </a:lnTo>
                  <a:lnTo>
                    <a:pt x="301" y="839"/>
                  </a:lnTo>
                  <a:lnTo>
                    <a:pt x="303" y="828"/>
                  </a:lnTo>
                  <a:lnTo>
                    <a:pt x="307" y="816"/>
                  </a:lnTo>
                  <a:lnTo>
                    <a:pt x="303" y="812"/>
                  </a:lnTo>
                  <a:lnTo>
                    <a:pt x="300" y="809"/>
                  </a:lnTo>
                  <a:lnTo>
                    <a:pt x="295" y="807"/>
                  </a:lnTo>
                  <a:lnTo>
                    <a:pt x="291" y="806"/>
                  </a:lnTo>
                  <a:lnTo>
                    <a:pt x="286" y="806"/>
                  </a:lnTo>
                  <a:lnTo>
                    <a:pt x="281" y="806"/>
                  </a:lnTo>
                  <a:lnTo>
                    <a:pt x="276" y="806"/>
                  </a:lnTo>
                  <a:lnTo>
                    <a:pt x="271" y="806"/>
                  </a:lnTo>
                  <a:lnTo>
                    <a:pt x="266" y="806"/>
                  </a:lnTo>
                  <a:lnTo>
                    <a:pt x="261" y="806"/>
                  </a:lnTo>
                  <a:lnTo>
                    <a:pt x="257" y="806"/>
                  </a:lnTo>
                  <a:lnTo>
                    <a:pt x="253" y="805"/>
                  </a:lnTo>
                  <a:lnTo>
                    <a:pt x="249" y="802"/>
                  </a:lnTo>
                  <a:lnTo>
                    <a:pt x="246" y="800"/>
                  </a:lnTo>
                  <a:lnTo>
                    <a:pt x="243" y="795"/>
                  </a:lnTo>
                  <a:lnTo>
                    <a:pt x="242" y="791"/>
                  </a:lnTo>
                  <a:lnTo>
                    <a:pt x="230" y="787"/>
                  </a:lnTo>
                  <a:lnTo>
                    <a:pt x="218" y="783"/>
                  </a:lnTo>
                  <a:lnTo>
                    <a:pt x="208" y="777"/>
                  </a:lnTo>
                  <a:lnTo>
                    <a:pt x="200" y="769"/>
                  </a:lnTo>
                  <a:lnTo>
                    <a:pt x="192" y="761"/>
                  </a:lnTo>
                  <a:lnTo>
                    <a:pt x="185" y="751"/>
                  </a:lnTo>
                  <a:lnTo>
                    <a:pt x="178" y="740"/>
                  </a:lnTo>
                  <a:lnTo>
                    <a:pt x="172" y="729"/>
                  </a:lnTo>
                  <a:lnTo>
                    <a:pt x="166" y="717"/>
                  </a:lnTo>
                  <a:lnTo>
                    <a:pt x="162" y="706"/>
                  </a:lnTo>
                  <a:lnTo>
                    <a:pt x="156" y="693"/>
                  </a:lnTo>
                  <a:lnTo>
                    <a:pt x="151" y="682"/>
                  </a:lnTo>
                  <a:lnTo>
                    <a:pt x="146" y="670"/>
                  </a:lnTo>
                  <a:lnTo>
                    <a:pt x="140" y="659"/>
                  </a:lnTo>
                  <a:lnTo>
                    <a:pt x="134" y="648"/>
                  </a:lnTo>
                  <a:lnTo>
                    <a:pt x="127" y="639"/>
                  </a:lnTo>
                  <a:lnTo>
                    <a:pt x="130" y="625"/>
                  </a:lnTo>
                  <a:lnTo>
                    <a:pt x="131" y="614"/>
                  </a:lnTo>
                  <a:lnTo>
                    <a:pt x="130" y="602"/>
                  </a:lnTo>
                  <a:lnTo>
                    <a:pt x="127" y="592"/>
                  </a:lnTo>
                  <a:lnTo>
                    <a:pt x="123" y="584"/>
                  </a:lnTo>
                  <a:lnTo>
                    <a:pt x="118" y="575"/>
                  </a:lnTo>
                  <a:lnTo>
                    <a:pt x="112" y="568"/>
                  </a:lnTo>
                  <a:lnTo>
                    <a:pt x="105" y="560"/>
                  </a:lnTo>
                  <a:lnTo>
                    <a:pt x="97" y="553"/>
                  </a:lnTo>
                  <a:lnTo>
                    <a:pt x="89" y="547"/>
                  </a:lnTo>
                  <a:lnTo>
                    <a:pt x="80" y="540"/>
                  </a:lnTo>
                  <a:lnTo>
                    <a:pt x="72" y="535"/>
                  </a:lnTo>
                  <a:lnTo>
                    <a:pt x="63" y="528"/>
                  </a:lnTo>
                  <a:lnTo>
                    <a:pt x="55" y="522"/>
                  </a:lnTo>
                  <a:lnTo>
                    <a:pt x="46" y="515"/>
                  </a:lnTo>
                  <a:lnTo>
                    <a:pt x="39" y="508"/>
                  </a:lnTo>
                  <a:lnTo>
                    <a:pt x="37" y="500"/>
                  </a:lnTo>
                  <a:lnTo>
                    <a:pt x="35" y="492"/>
                  </a:lnTo>
                  <a:lnTo>
                    <a:pt x="37" y="485"/>
                  </a:lnTo>
                  <a:lnTo>
                    <a:pt x="37" y="478"/>
                  </a:lnTo>
                  <a:lnTo>
                    <a:pt x="39" y="471"/>
                  </a:lnTo>
                  <a:lnTo>
                    <a:pt x="40" y="465"/>
                  </a:lnTo>
                  <a:lnTo>
                    <a:pt x="42" y="458"/>
                  </a:lnTo>
                  <a:lnTo>
                    <a:pt x="45" y="451"/>
                  </a:lnTo>
                  <a:lnTo>
                    <a:pt x="47" y="445"/>
                  </a:lnTo>
                  <a:lnTo>
                    <a:pt x="48" y="438"/>
                  </a:lnTo>
                  <a:lnTo>
                    <a:pt x="50" y="431"/>
                  </a:lnTo>
                  <a:lnTo>
                    <a:pt x="50" y="426"/>
                  </a:lnTo>
                  <a:lnTo>
                    <a:pt x="50" y="419"/>
                  </a:lnTo>
                  <a:lnTo>
                    <a:pt x="49" y="412"/>
                  </a:lnTo>
                  <a:lnTo>
                    <a:pt x="47" y="405"/>
                  </a:lnTo>
                  <a:lnTo>
                    <a:pt x="45" y="398"/>
                  </a:lnTo>
                  <a:lnTo>
                    <a:pt x="30" y="383"/>
                  </a:lnTo>
                  <a:lnTo>
                    <a:pt x="18" y="367"/>
                  </a:lnTo>
                  <a:lnTo>
                    <a:pt x="9" y="352"/>
                  </a:lnTo>
                  <a:lnTo>
                    <a:pt x="4" y="335"/>
                  </a:lnTo>
                  <a:lnTo>
                    <a:pt x="1" y="319"/>
                  </a:lnTo>
                  <a:lnTo>
                    <a:pt x="0" y="301"/>
                  </a:lnTo>
                  <a:lnTo>
                    <a:pt x="1" y="283"/>
                  </a:lnTo>
                  <a:lnTo>
                    <a:pt x="3" y="266"/>
                  </a:lnTo>
                  <a:lnTo>
                    <a:pt x="7" y="247"/>
                  </a:lnTo>
                  <a:lnTo>
                    <a:pt x="10" y="229"/>
                  </a:lnTo>
                  <a:lnTo>
                    <a:pt x="14" y="211"/>
                  </a:lnTo>
                  <a:lnTo>
                    <a:pt x="17" y="191"/>
                  </a:lnTo>
                  <a:lnTo>
                    <a:pt x="20" y="173"/>
                  </a:lnTo>
                  <a:lnTo>
                    <a:pt x="23" y="154"/>
                  </a:lnTo>
                  <a:lnTo>
                    <a:pt x="24" y="135"/>
                  </a:lnTo>
                  <a:lnTo>
                    <a:pt x="24" y="116"/>
                  </a:lnTo>
                  <a:lnTo>
                    <a:pt x="28" y="110"/>
                  </a:lnTo>
                  <a:lnTo>
                    <a:pt x="32" y="104"/>
                  </a:lnTo>
                  <a:lnTo>
                    <a:pt x="34" y="97"/>
                  </a:lnTo>
                  <a:lnTo>
                    <a:pt x="37" y="89"/>
                  </a:lnTo>
                  <a:lnTo>
                    <a:pt x="38" y="81"/>
                  </a:lnTo>
                  <a:lnTo>
                    <a:pt x="39" y="73"/>
                  </a:lnTo>
                  <a:lnTo>
                    <a:pt x="40" y="65"/>
                  </a:lnTo>
                  <a:lnTo>
                    <a:pt x="40" y="57"/>
                  </a:lnTo>
                  <a:lnTo>
                    <a:pt x="40" y="48"/>
                  </a:lnTo>
                  <a:lnTo>
                    <a:pt x="40" y="40"/>
                  </a:lnTo>
                  <a:lnTo>
                    <a:pt x="40" y="31"/>
                  </a:lnTo>
                  <a:lnTo>
                    <a:pt x="40" y="25"/>
                  </a:lnTo>
                  <a:lnTo>
                    <a:pt x="41" y="17"/>
                  </a:lnTo>
                  <a:lnTo>
                    <a:pt x="41" y="11"/>
                  </a:lnTo>
                  <a:lnTo>
                    <a:pt x="42" y="5"/>
                  </a:lnTo>
                  <a:lnTo>
                    <a:pt x="45" y="0"/>
                  </a:lnTo>
                  <a:lnTo>
                    <a:pt x="211" y="23"/>
                  </a:lnTo>
                  <a:lnTo>
                    <a:pt x="377" y="45"/>
                  </a:lnTo>
                  <a:lnTo>
                    <a:pt x="541" y="67"/>
                  </a:lnTo>
                  <a:lnTo>
                    <a:pt x="704" y="87"/>
                  </a:lnTo>
                  <a:lnTo>
                    <a:pt x="868" y="106"/>
                  </a:lnTo>
                  <a:lnTo>
                    <a:pt x="1031" y="125"/>
                  </a:lnTo>
                  <a:lnTo>
                    <a:pt x="1193" y="142"/>
                  </a:lnTo>
                  <a:lnTo>
                    <a:pt x="1356" y="158"/>
                  </a:lnTo>
                  <a:lnTo>
                    <a:pt x="1518" y="174"/>
                  </a:lnTo>
                  <a:lnTo>
                    <a:pt x="1683" y="189"/>
                  </a:lnTo>
                  <a:lnTo>
                    <a:pt x="1847" y="203"/>
                  </a:lnTo>
                  <a:lnTo>
                    <a:pt x="2013" y="216"/>
                  </a:lnTo>
                  <a:lnTo>
                    <a:pt x="2180" y="229"/>
                  </a:lnTo>
                  <a:lnTo>
                    <a:pt x="2349" y="242"/>
                  </a:lnTo>
                  <a:lnTo>
                    <a:pt x="2519" y="253"/>
                  </a:lnTo>
                  <a:lnTo>
                    <a:pt x="2692" y="266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6" name="Freeform 14"/>
            <p:cNvSpPr>
              <a:spLocks/>
            </p:cNvSpPr>
            <p:nvPr/>
          </p:nvSpPr>
          <p:spPr bwMode="auto">
            <a:xfrm>
              <a:off x="1677" y="1642"/>
              <a:ext cx="596" cy="507"/>
            </a:xfrm>
            <a:custGeom>
              <a:avLst/>
              <a:gdLst>
                <a:gd name="T0" fmla="*/ 66 w 1789"/>
                <a:gd name="T1" fmla="*/ 7 h 1520"/>
                <a:gd name="T2" fmla="*/ 66 w 1789"/>
                <a:gd name="T3" fmla="*/ 12 h 1520"/>
                <a:gd name="T4" fmla="*/ 66 w 1789"/>
                <a:gd name="T5" fmla="*/ 17 h 1520"/>
                <a:gd name="T6" fmla="*/ 65 w 1789"/>
                <a:gd name="T7" fmla="*/ 22 h 1520"/>
                <a:gd name="T8" fmla="*/ 65 w 1789"/>
                <a:gd name="T9" fmla="*/ 26 h 1520"/>
                <a:gd name="T10" fmla="*/ 65 w 1789"/>
                <a:gd name="T11" fmla="*/ 31 h 1520"/>
                <a:gd name="T12" fmla="*/ 65 w 1789"/>
                <a:gd name="T13" fmla="*/ 35 h 1520"/>
                <a:gd name="T14" fmla="*/ 65 w 1789"/>
                <a:gd name="T15" fmla="*/ 39 h 1520"/>
                <a:gd name="T16" fmla="*/ 65 w 1789"/>
                <a:gd name="T17" fmla="*/ 43 h 1520"/>
                <a:gd name="T18" fmla="*/ 65 w 1789"/>
                <a:gd name="T19" fmla="*/ 48 h 1520"/>
                <a:gd name="T20" fmla="*/ 66 w 1789"/>
                <a:gd name="T21" fmla="*/ 53 h 1520"/>
                <a:gd name="T22" fmla="*/ 65 w 1789"/>
                <a:gd name="T23" fmla="*/ 53 h 1520"/>
                <a:gd name="T24" fmla="*/ 65 w 1789"/>
                <a:gd name="T25" fmla="*/ 54 h 1520"/>
                <a:gd name="T26" fmla="*/ 65 w 1789"/>
                <a:gd name="T27" fmla="*/ 55 h 1520"/>
                <a:gd name="T28" fmla="*/ 65 w 1789"/>
                <a:gd name="T29" fmla="*/ 55 h 1520"/>
                <a:gd name="T30" fmla="*/ 65 w 1789"/>
                <a:gd name="T31" fmla="*/ 56 h 1520"/>
                <a:gd name="T32" fmla="*/ 62 w 1789"/>
                <a:gd name="T33" fmla="*/ 56 h 1520"/>
                <a:gd name="T34" fmla="*/ 57 w 1789"/>
                <a:gd name="T35" fmla="*/ 56 h 1520"/>
                <a:gd name="T36" fmla="*/ 53 w 1789"/>
                <a:gd name="T37" fmla="*/ 56 h 1520"/>
                <a:gd name="T38" fmla="*/ 48 w 1789"/>
                <a:gd name="T39" fmla="*/ 56 h 1520"/>
                <a:gd name="T40" fmla="*/ 43 w 1789"/>
                <a:gd name="T41" fmla="*/ 56 h 1520"/>
                <a:gd name="T42" fmla="*/ 40 w 1789"/>
                <a:gd name="T43" fmla="*/ 56 h 1520"/>
                <a:gd name="T44" fmla="*/ 37 w 1789"/>
                <a:gd name="T45" fmla="*/ 55 h 1520"/>
                <a:gd name="T46" fmla="*/ 31 w 1789"/>
                <a:gd name="T47" fmla="*/ 55 h 1520"/>
                <a:gd name="T48" fmla="*/ 24 w 1789"/>
                <a:gd name="T49" fmla="*/ 54 h 1520"/>
                <a:gd name="T50" fmla="*/ 19 w 1789"/>
                <a:gd name="T51" fmla="*/ 54 h 1520"/>
                <a:gd name="T52" fmla="*/ 17 w 1789"/>
                <a:gd name="T53" fmla="*/ 54 h 1520"/>
                <a:gd name="T54" fmla="*/ 15 w 1789"/>
                <a:gd name="T55" fmla="*/ 54 h 1520"/>
                <a:gd name="T56" fmla="*/ 11 w 1789"/>
                <a:gd name="T57" fmla="*/ 53 h 1520"/>
                <a:gd name="T58" fmla="*/ 7 w 1789"/>
                <a:gd name="T59" fmla="*/ 53 h 1520"/>
                <a:gd name="T60" fmla="*/ 3 w 1789"/>
                <a:gd name="T61" fmla="*/ 52 h 1520"/>
                <a:gd name="T62" fmla="*/ 0 w 1789"/>
                <a:gd name="T63" fmla="*/ 52 h 1520"/>
                <a:gd name="T64" fmla="*/ 0 w 1789"/>
                <a:gd name="T65" fmla="*/ 50 h 1520"/>
                <a:gd name="T66" fmla="*/ 0 w 1789"/>
                <a:gd name="T67" fmla="*/ 48 h 1520"/>
                <a:gd name="T68" fmla="*/ 0 w 1789"/>
                <a:gd name="T69" fmla="*/ 45 h 1520"/>
                <a:gd name="T70" fmla="*/ 1 w 1789"/>
                <a:gd name="T71" fmla="*/ 42 h 1520"/>
                <a:gd name="T72" fmla="*/ 1 w 1789"/>
                <a:gd name="T73" fmla="*/ 39 h 1520"/>
                <a:gd name="T74" fmla="*/ 1 w 1789"/>
                <a:gd name="T75" fmla="*/ 36 h 1520"/>
                <a:gd name="T76" fmla="*/ 2 w 1789"/>
                <a:gd name="T77" fmla="*/ 33 h 1520"/>
                <a:gd name="T78" fmla="*/ 2 w 1789"/>
                <a:gd name="T79" fmla="*/ 29 h 1520"/>
                <a:gd name="T80" fmla="*/ 3 w 1789"/>
                <a:gd name="T81" fmla="*/ 25 h 1520"/>
                <a:gd name="T82" fmla="*/ 3 w 1789"/>
                <a:gd name="T83" fmla="*/ 22 h 1520"/>
                <a:gd name="T84" fmla="*/ 3 w 1789"/>
                <a:gd name="T85" fmla="*/ 18 h 1520"/>
                <a:gd name="T86" fmla="*/ 3 w 1789"/>
                <a:gd name="T87" fmla="*/ 18 h 1520"/>
                <a:gd name="T88" fmla="*/ 3 w 1789"/>
                <a:gd name="T89" fmla="*/ 18 h 1520"/>
                <a:gd name="T90" fmla="*/ 4 w 1789"/>
                <a:gd name="T91" fmla="*/ 18 h 1520"/>
                <a:gd name="T92" fmla="*/ 4 w 1789"/>
                <a:gd name="T93" fmla="*/ 18 h 1520"/>
                <a:gd name="T94" fmla="*/ 4 w 1789"/>
                <a:gd name="T95" fmla="*/ 15 h 1520"/>
                <a:gd name="T96" fmla="*/ 4 w 1789"/>
                <a:gd name="T97" fmla="*/ 13 h 1520"/>
                <a:gd name="T98" fmla="*/ 4 w 1789"/>
                <a:gd name="T99" fmla="*/ 10 h 1520"/>
                <a:gd name="T100" fmla="*/ 4 w 1789"/>
                <a:gd name="T101" fmla="*/ 8 h 1520"/>
                <a:gd name="T102" fmla="*/ 5 w 1789"/>
                <a:gd name="T103" fmla="*/ 5 h 1520"/>
                <a:gd name="T104" fmla="*/ 5 w 1789"/>
                <a:gd name="T105" fmla="*/ 4 h 1520"/>
                <a:gd name="T106" fmla="*/ 5 w 1789"/>
                <a:gd name="T107" fmla="*/ 3 h 1520"/>
                <a:gd name="T108" fmla="*/ 5 w 1789"/>
                <a:gd name="T109" fmla="*/ 2 h 1520"/>
                <a:gd name="T110" fmla="*/ 5 w 1789"/>
                <a:gd name="T111" fmla="*/ 1 h 1520"/>
                <a:gd name="T112" fmla="*/ 5 w 1789"/>
                <a:gd name="T113" fmla="*/ 0 h 1520"/>
                <a:gd name="T114" fmla="*/ 10 w 1789"/>
                <a:gd name="T115" fmla="*/ 0 h 1520"/>
                <a:gd name="T116" fmla="*/ 21 w 1789"/>
                <a:gd name="T117" fmla="*/ 1 h 1520"/>
                <a:gd name="T118" fmla="*/ 32 w 1789"/>
                <a:gd name="T119" fmla="*/ 2 h 1520"/>
                <a:gd name="T120" fmla="*/ 43 w 1789"/>
                <a:gd name="T121" fmla="*/ 3 h 1520"/>
                <a:gd name="T122" fmla="*/ 55 w 1789"/>
                <a:gd name="T123" fmla="*/ 3 h 1520"/>
                <a:gd name="T124" fmla="*/ 66 w 1789"/>
                <a:gd name="T125" fmla="*/ 4 h 152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789"/>
                <a:gd name="T190" fmla="*/ 0 h 1520"/>
                <a:gd name="T191" fmla="*/ 1789 w 1789"/>
                <a:gd name="T192" fmla="*/ 1520 h 152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789" h="1520">
                  <a:moveTo>
                    <a:pt x="1789" y="105"/>
                  </a:moveTo>
                  <a:lnTo>
                    <a:pt x="1786" y="148"/>
                  </a:lnTo>
                  <a:lnTo>
                    <a:pt x="1785" y="192"/>
                  </a:lnTo>
                  <a:lnTo>
                    <a:pt x="1783" y="235"/>
                  </a:lnTo>
                  <a:lnTo>
                    <a:pt x="1781" y="279"/>
                  </a:lnTo>
                  <a:lnTo>
                    <a:pt x="1778" y="323"/>
                  </a:lnTo>
                  <a:lnTo>
                    <a:pt x="1775" y="366"/>
                  </a:lnTo>
                  <a:lnTo>
                    <a:pt x="1773" y="410"/>
                  </a:lnTo>
                  <a:lnTo>
                    <a:pt x="1770" y="454"/>
                  </a:lnTo>
                  <a:lnTo>
                    <a:pt x="1767" y="496"/>
                  </a:lnTo>
                  <a:lnTo>
                    <a:pt x="1765" y="539"/>
                  </a:lnTo>
                  <a:lnTo>
                    <a:pt x="1764" y="581"/>
                  </a:lnTo>
                  <a:lnTo>
                    <a:pt x="1761" y="623"/>
                  </a:lnTo>
                  <a:lnTo>
                    <a:pt x="1761" y="664"/>
                  </a:lnTo>
                  <a:lnTo>
                    <a:pt x="1760" y="704"/>
                  </a:lnTo>
                  <a:lnTo>
                    <a:pt x="1761" y="744"/>
                  </a:lnTo>
                  <a:lnTo>
                    <a:pt x="1762" y="785"/>
                  </a:lnTo>
                  <a:lnTo>
                    <a:pt x="1764" y="824"/>
                  </a:lnTo>
                  <a:lnTo>
                    <a:pt x="1764" y="864"/>
                  </a:lnTo>
                  <a:lnTo>
                    <a:pt x="1765" y="902"/>
                  </a:lnTo>
                  <a:lnTo>
                    <a:pt x="1765" y="941"/>
                  </a:lnTo>
                  <a:lnTo>
                    <a:pt x="1766" y="979"/>
                  </a:lnTo>
                  <a:lnTo>
                    <a:pt x="1766" y="1017"/>
                  </a:lnTo>
                  <a:lnTo>
                    <a:pt x="1766" y="1055"/>
                  </a:lnTo>
                  <a:lnTo>
                    <a:pt x="1766" y="1094"/>
                  </a:lnTo>
                  <a:lnTo>
                    <a:pt x="1766" y="1132"/>
                  </a:lnTo>
                  <a:lnTo>
                    <a:pt x="1766" y="1171"/>
                  </a:lnTo>
                  <a:lnTo>
                    <a:pt x="1767" y="1211"/>
                  </a:lnTo>
                  <a:lnTo>
                    <a:pt x="1767" y="1251"/>
                  </a:lnTo>
                  <a:lnTo>
                    <a:pt x="1768" y="1294"/>
                  </a:lnTo>
                  <a:lnTo>
                    <a:pt x="1769" y="1336"/>
                  </a:lnTo>
                  <a:lnTo>
                    <a:pt x="1772" y="1381"/>
                  </a:lnTo>
                  <a:lnTo>
                    <a:pt x="1774" y="1427"/>
                  </a:lnTo>
                  <a:lnTo>
                    <a:pt x="1770" y="1430"/>
                  </a:lnTo>
                  <a:lnTo>
                    <a:pt x="1767" y="1434"/>
                  </a:lnTo>
                  <a:lnTo>
                    <a:pt x="1765" y="1438"/>
                  </a:lnTo>
                  <a:lnTo>
                    <a:pt x="1764" y="1443"/>
                  </a:lnTo>
                  <a:lnTo>
                    <a:pt x="1762" y="1449"/>
                  </a:lnTo>
                  <a:lnTo>
                    <a:pt x="1761" y="1454"/>
                  </a:lnTo>
                  <a:lnTo>
                    <a:pt x="1761" y="1460"/>
                  </a:lnTo>
                  <a:lnTo>
                    <a:pt x="1760" y="1466"/>
                  </a:lnTo>
                  <a:lnTo>
                    <a:pt x="1760" y="1472"/>
                  </a:lnTo>
                  <a:lnTo>
                    <a:pt x="1760" y="1477"/>
                  </a:lnTo>
                  <a:lnTo>
                    <a:pt x="1760" y="1484"/>
                  </a:lnTo>
                  <a:lnTo>
                    <a:pt x="1759" y="1490"/>
                  </a:lnTo>
                  <a:lnTo>
                    <a:pt x="1759" y="1497"/>
                  </a:lnTo>
                  <a:lnTo>
                    <a:pt x="1758" y="1503"/>
                  </a:lnTo>
                  <a:lnTo>
                    <a:pt x="1758" y="1510"/>
                  </a:lnTo>
                  <a:lnTo>
                    <a:pt x="1757" y="1516"/>
                  </a:lnTo>
                  <a:lnTo>
                    <a:pt x="1715" y="1518"/>
                  </a:lnTo>
                  <a:lnTo>
                    <a:pt x="1674" y="1520"/>
                  </a:lnTo>
                  <a:lnTo>
                    <a:pt x="1632" y="1520"/>
                  </a:lnTo>
                  <a:lnTo>
                    <a:pt x="1591" y="1519"/>
                  </a:lnTo>
                  <a:lnTo>
                    <a:pt x="1550" y="1518"/>
                  </a:lnTo>
                  <a:lnTo>
                    <a:pt x="1507" y="1516"/>
                  </a:lnTo>
                  <a:lnTo>
                    <a:pt x="1466" y="1514"/>
                  </a:lnTo>
                  <a:lnTo>
                    <a:pt x="1423" y="1512"/>
                  </a:lnTo>
                  <a:lnTo>
                    <a:pt x="1381" y="1510"/>
                  </a:lnTo>
                  <a:lnTo>
                    <a:pt x="1338" y="1507"/>
                  </a:lnTo>
                  <a:lnTo>
                    <a:pt x="1297" y="1505"/>
                  </a:lnTo>
                  <a:lnTo>
                    <a:pt x="1254" y="1504"/>
                  </a:lnTo>
                  <a:lnTo>
                    <a:pt x="1212" y="1502"/>
                  </a:lnTo>
                  <a:lnTo>
                    <a:pt x="1169" y="1500"/>
                  </a:lnTo>
                  <a:lnTo>
                    <a:pt x="1128" y="1500"/>
                  </a:lnTo>
                  <a:lnTo>
                    <a:pt x="1086" y="1502"/>
                  </a:lnTo>
                  <a:lnTo>
                    <a:pt x="1078" y="1500"/>
                  </a:lnTo>
                  <a:lnTo>
                    <a:pt x="1059" y="1499"/>
                  </a:lnTo>
                  <a:lnTo>
                    <a:pt x="1028" y="1497"/>
                  </a:lnTo>
                  <a:lnTo>
                    <a:pt x="987" y="1493"/>
                  </a:lnTo>
                  <a:lnTo>
                    <a:pt x="939" y="1490"/>
                  </a:lnTo>
                  <a:lnTo>
                    <a:pt x="886" y="1487"/>
                  </a:lnTo>
                  <a:lnTo>
                    <a:pt x="829" y="1483"/>
                  </a:lnTo>
                  <a:lnTo>
                    <a:pt x="770" y="1479"/>
                  </a:lnTo>
                  <a:lnTo>
                    <a:pt x="712" y="1474"/>
                  </a:lnTo>
                  <a:lnTo>
                    <a:pt x="654" y="1470"/>
                  </a:lnTo>
                  <a:lnTo>
                    <a:pt x="601" y="1467"/>
                  </a:lnTo>
                  <a:lnTo>
                    <a:pt x="553" y="1464"/>
                  </a:lnTo>
                  <a:lnTo>
                    <a:pt x="513" y="1460"/>
                  </a:lnTo>
                  <a:lnTo>
                    <a:pt x="482" y="1458"/>
                  </a:lnTo>
                  <a:lnTo>
                    <a:pt x="462" y="1457"/>
                  </a:lnTo>
                  <a:lnTo>
                    <a:pt x="455" y="1457"/>
                  </a:lnTo>
                  <a:lnTo>
                    <a:pt x="449" y="1456"/>
                  </a:lnTo>
                  <a:lnTo>
                    <a:pt x="434" y="1453"/>
                  </a:lnTo>
                  <a:lnTo>
                    <a:pt x="413" y="1451"/>
                  </a:lnTo>
                  <a:lnTo>
                    <a:pt x="384" y="1448"/>
                  </a:lnTo>
                  <a:lnTo>
                    <a:pt x="349" y="1443"/>
                  </a:lnTo>
                  <a:lnTo>
                    <a:pt x="310" y="1438"/>
                  </a:lnTo>
                  <a:lnTo>
                    <a:pt x="269" y="1434"/>
                  </a:lnTo>
                  <a:lnTo>
                    <a:pt x="227" y="1429"/>
                  </a:lnTo>
                  <a:lnTo>
                    <a:pt x="185" y="1423"/>
                  </a:lnTo>
                  <a:lnTo>
                    <a:pt x="144" y="1419"/>
                  </a:lnTo>
                  <a:lnTo>
                    <a:pt x="104" y="1414"/>
                  </a:lnTo>
                  <a:lnTo>
                    <a:pt x="70" y="1410"/>
                  </a:lnTo>
                  <a:lnTo>
                    <a:pt x="41" y="1406"/>
                  </a:lnTo>
                  <a:lnTo>
                    <a:pt x="19" y="1404"/>
                  </a:lnTo>
                  <a:lnTo>
                    <a:pt x="4" y="1402"/>
                  </a:lnTo>
                  <a:lnTo>
                    <a:pt x="0" y="1402"/>
                  </a:lnTo>
                  <a:lnTo>
                    <a:pt x="0" y="1379"/>
                  </a:lnTo>
                  <a:lnTo>
                    <a:pt x="0" y="1356"/>
                  </a:lnTo>
                  <a:lnTo>
                    <a:pt x="1" y="1333"/>
                  </a:lnTo>
                  <a:lnTo>
                    <a:pt x="2" y="1308"/>
                  </a:lnTo>
                  <a:lnTo>
                    <a:pt x="3" y="1286"/>
                  </a:lnTo>
                  <a:lnTo>
                    <a:pt x="6" y="1261"/>
                  </a:lnTo>
                  <a:lnTo>
                    <a:pt x="8" y="1237"/>
                  </a:lnTo>
                  <a:lnTo>
                    <a:pt x="10" y="1213"/>
                  </a:lnTo>
                  <a:lnTo>
                    <a:pt x="13" y="1189"/>
                  </a:lnTo>
                  <a:lnTo>
                    <a:pt x="15" y="1164"/>
                  </a:lnTo>
                  <a:lnTo>
                    <a:pt x="17" y="1138"/>
                  </a:lnTo>
                  <a:lnTo>
                    <a:pt x="19" y="1113"/>
                  </a:lnTo>
                  <a:lnTo>
                    <a:pt x="23" y="1087"/>
                  </a:lnTo>
                  <a:lnTo>
                    <a:pt x="25" y="1061"/>
                  </a:lnTo>
                  <a:lnTo>
                    <a:pt x="27" y="1035"/>
                  </a:lnTo>
                  <a:lnTo>
                    <a:pt x="31" y="1009"/>
                  </a:lnTo>
                  <a:lnTo>
                    <a:pt x="37" y="976"/>
                  </a:lnTo>
                  <a:lnTo>
                    <a:pt x="42" y="945"/>
                  </a:lnTo>
                  <a:lnTo>
                    <a:pt x="48" y="913"/>
                  </a:lnTo>
                  <a:lnTo>
                    <a:pt x="52" y="880"/>
                  </a:lnTo>
                  <a:lnTo>
                    <a:pt x="56" y="848"/>
                  </a:lnTo>
                  <a:lnTo>
                    <a:pt x="60" y="816"/>
                  </a:lnTo>
                  <a:lnTo>
                    <a:pt x="63" y="782"/>
                  </a:lnTo>
                  <a:lnTo>
                    <a:pt x="65" y="749"/>
                  </a:lnTo>
                  <a:lnTo>
                    <a:pt x="69" y="716"/>
                  </a:lnTo>
                  <a:lnTo>
                    <a:pt x="71" y="684"/>
                  </a:lnTo>
                  <a:lnTo>
                    <a:pt x="73" y="650"/>
                  </a:lnTo>
                  <a:lnTo>
                    <a:pt x="76" y="617"/>
                  </a:lnTo>
                  <a:lnTo>
                    <a:pt x="79" y="584"/>
                  </a:lnTo>
                  <a:lnTo>
                    <a:pt x="81" y="550"/>
                  </a:lnTo>
                  <a:lnTo>
                    <a:pt x="85" y="518"/>
                  </a:lnTo>
                  <a:lnTo>
                    <a:pt x="90" y="486"/>
                  </a:lnTo>
                  <a:lnTo>
                    <a:pt x="90" y="485"/>
                  </a:lnTo>
                  <a:lnTo>
                    <a:pt x="91" y="485"/>
                  </a:lnTo>
                  <a:lnTo>
                    <a:pt x="92" y="485"/>
                  </a:lnTo>
                  <a:lnTo>
                    <a:pt x="92" y="484"/>
                  </a:lnTo>
                  <a:lnTo>
                    <a:pt x="93" y="484"/>
                  </a:lnTo>
                  <a:lnTo>
                    <a:pt x="94" y="484"/>
                  </a:lnTo>
                  <a:lnTo>
                    <a:pt x="95" y="482"/>
                  </a:lnTo>
                  <a:lnTo>
                    <a:pt x="96" y="482"/>
                  </a:lnTo>
                  <a:lnTo>
                    <a:pt x="96" y="481"/>
                  </a:lnTo>
                  <a:lnTo>
                    <a:pt x="98" y="481"/>
                  </a:lnTo>
                  <a:lnTo>
                    <a:pt x="99" y="481"/>
                  </a:lnTo>
                  <a:lnTo>
                    <a:pt x="100" y="481"/>
                  </a:lnTo>
                  <a:lnTo>
                    <a:pt x="100" y="458"/>
                  </a:lnTo>
                  <a:lnTo>
                    <a:pt x="101" y="435"/>
                  </a:lnTo>
                  <a:lnTo>
                    <a:pt x="101" y="412"/>
                  </a:lnTo>
                  <a:lnTo>
                    <a:pt x="102" y="391"/>
                  </a:lnTo>
                  <a:lnTo>
                    <a:pt x="103" y="368"/>
                  </a:lnTo>
                  <a:lnTo>
                    <a:pt x="104" y="345"/>
                  </a:lnTo>
                  <a:lnTo>
                    <a:pt x="107" y="320"/>
                  </a:lnTo>
                  <a:lnTo>
                    <a:pt x="108" y="298"/>
                  </a:lnTo>
                  <a:lnTo>
                    <a:pt x="110" y="275"/>
                  </a:lnTo>
                  <a:lnTo>
                    <a:pt x="111" y="252"/>
                  </a:lnTo>
                  <a:lnTo>
                    <a:pt x="114" y="227"/>
                  </a:lnTo>
                  <a:lnTo>
                    <a:pt x="116" y="204"/>
                  </a:lnTo>
                  <a:lnTo>
                    <a:pt x="118" y="180"/>
                  </a:lnTo>
                  <a:lnTo>
                    <a:pt x="121" y="157"/>
                  </a:lnTo>
                  <a:lnTo>
                    <a:pt x="123" y="133"/>
                  </a:lnTo>
                  <a:lnTo>
                    <a:pt x="126" y="110"/>
                  </a:lnTo>
                  <a:lnTo>
                    <a:pt x="130" y="103"/>
                  </a:lnTo>
                  <a:lnTo>
                    <a:pt x="132" y="96"/>
                  </a:lnTo>
                  <a:lnTo>
                    <a:pt x="134" y="88"/>
                  </a:lnTo>
                  <a:lnTo>
                    <a:pt x="136" y="82"/>
                  </a:lnTo>
                  <a:lnTo>
                    <a:pt x="136" y="73"/>
                  </a:lnTo>
                  <a:lnTo>
                    <a:pt x="136" y="65"/>
                  </a:lnTo>
                  <a:lnTo>
                    <a:pt x="136" y="57"/>
                  </a:lnTo>
                  <a:lnTo>
                    <a:pt x="134" y="49"/>
                  </a:lnTo>
                  <a:lnTo>
                    <a:pt x="134" y="42"/>
                  </a:lnTo>
                  <a:lnTo>
                    <a:pt x="134" y="34"/>
                  </a:lnTo>
                  <a:lnTo>
                    <a:pt x="136" y="28"/>
                  </a:lnTo>
                  <a:lnTo>
                    <a:pt x="137" y="21"/>
                  </a:lnTo>
                  <a:lnTo>
                    <a:pt x="140" y="15"/>
                  </a:lnTo>
                  <a:lnTo>
                    <a:pt x="144" y="9"/>
                  </a:lnTo>
                  <a:lnTo>
                    <a:pt x="149" y="3"/>
                  </a:lnTo>
                  <a:lnTo>
                    <a:pt x="156" y="0"/>
                  </a:lnTo>
                  <a:lnTo>
                    <a:pt x="257" y="9"/>
                  </a:lnTo>
                  <a:lnTo>
                    <a:pt x="360" y="18"/>
                  </a:lnTo>
                  <a:lnTo>
                    <a:pt x="461" y="26"/>
                  </a:lnTo>
                  <a:lnTo>
                    <a:pt x="562" y="34"/>
                  </a:lnTo>
                  <a:lnTo>
                    <a:pt x="664" y="42"/>
                  </a:lnTo>
                  <a:lnTo>
                    <a:pt x="766" y="49"/>
                  </a:lnTo>
                  <a:lnTo>
                    <a:pt x="867" y="56"/>
                  </a:lnTo>
                  <a:lnTo>
                    <a:pt x="968" y="63"/>
                  </a:lnTo>
                  <a:lnTo>
                    <a:pt x="1069" y="69"/>
                  </a:lnTo>
                  <a:lnTo>
                    <a:pt x="1171" y="75"/>
                  </a:lnTo>
                  <a:lnTo>
                    <a:pt x="1274" y="80"/>
                  </a:lnTo>
                  <a:lnTo>
                    <a:pt x="1376" y="86"/>
                  </a:lnTo>
                  <a:lnTo>
                    <a:pt x="1478" y="91"/>
                  </a:lnTo>
                  <a:lnTo>
                    <a:pt x="1581" y="95"/>
                  </a:lnTo>
                  <a:lnTo>
                    <a:pt x="1684" y="100"/>
                  </a:lnTo>
                  <a:lnTo>
                    <a:pt x="1789" y="10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7" name="Freeform 15"/>
            <p:cNvSpPr>
              <a:spLocks/>
            </p:cNvSpPr>
            <p:nvPr/>
          </p:nvSpPr>
          <p:spPr bwMode="auto">
            <a:xfrm>
              <a:off x="2811" y="1164"/>
              <a:ext cx="583" cy="670"/>
            </a:xfrm>
            <a:custGeom>
              <a:avLst/>
              <a:gdLst>
                <a:gd name="T0" fmla="*/ 21 w 1748"/>
                <a:gd name="T1" fmla="*/ 5 h 2010"/>
                <a:gd name="T2" fmla="*/ 22 w 1748"/>
                <a:gd name="T3" fmla="*/ 8 h 2010"/>
                <a:gd name="T4" fmla="*/ 26 w 1748"/>
                <a:gd name="T5" fmla="*/ 9 h 2010"/>
                <a:gd name="T6" fmla="*/ 30 w 1748"/>
                <a:gd name="T7" fmla="*/ 9 h 2010"/>
                <a:gd name="T8" fmla="*/ 33 w 1748"/>
                <a:gd name="T9" fmla="*/ 8 h 2010"/>
                <a:gd name="T10" fmla="*/ 36 w 1748"/>
                <a:gd name="T11" fmla="*/ 9 h 2010"/>
                <a:gd name="T12" fmla="*/ 38 w 1748"/>
                <a:gd name="T13" fmla="*/ 10 h 2010"/>
                <a:gd name="T14" fmla="*/ 40 w 1748"/>
                <a:gd name="T15" fmla="*/ 10 h 2010"/>
                <a:gd name="T16" fmla="*/ 41 w 1748"/>
                <a:gd name="T17" fmla="*/ 11 h 2010"/>
                <a:gd name="T18" fmla="*/ 41 w 1748"/>
                <a:gd name="T19" fmla="*/ 11 h 2010"/>
                <a:gd name="T20" fmla="*/ 44 w 1748"/>
                <a:gd name="T21" fmla="*/ 11 h 2010"/>
                <a:gd name="T22" fmla="*/ 46 w 1748"/>
                <a:gd name="T23" fmla="*/ 12 h 2010"/>
                <a:gd name="T24" fmla="*/ 50 w 1748"/>
                <a:gd name="T25" fmla="*/ 13 h 2010"/>
                <a:gd name="T26" fmla="*/ 53 w 1748"/>
                <a:gd name="T27" fmla="*/ 11 h 2010"/>
                <a:gd name="T28" fmla="*/ 54 w 1748"/>
                <a:gd name="T29" fmla="*/ 11 h 2010"/>
                <a:gd name="T30" fmla="*/ 56 w 1748"/>
                <a:gd name="T31" fmla="*/ 12 h 2010"/>
                <a:gd name="T32" fmla="*/ 60 w 1748"/>
                <a:gd name="T33" fmla="*/ 12 h 2010"/>
                <a:gd name="T34" fmla="*/ 64 w 1748"/>
                <a:gd name="T35" fmla="*/ 13 h 2010"/>
                <a:gd name="T36" fmla="*/ 64 w 1748"/>
                <a:gd name="T37" fmla="*/ 14 h 2010"/>
                <a:gd name="T38" fmla="*/ 63 w 1748"/>
                <a:gd name="T39" fmla="*/ 15 h 2010"/>
                <a:gd name="T40" fmla="*/ 58 w 1748"/>
                <a:gd name="T41" fmla="*/ 16 h 2010"/>
                <a:gd name="T42" fmla="*/ 55 w 1748"/>
                <a:gd name="T43" fmla="*/ 20 h 2010"/>
                <a:gd name="T44" fmla="*/ 51 w 1748"/>
                <a:gd name="T45" fmla="*/ 24 h 2010"/>
                <a:gd name="T46" fmla="*/ 47 w 1748"/>
                <a:gd name="T47" fmla="*/ 29 h 2010"/>
                <a:gd name="T48" fmla="*/ 44 w 1748"/>
                <a:gd name="T49" fmla="*/ 31 h 2010"/>
                <a:gd name="T50" fmla="*/ 43 w 1748"/>
                <a:gd name="T51" fmla="*/ 33 h 2010"/>
                <a:gd name="T52" fmla="*/ 44 w 1748"/>
                <a:gd name="T53" fmla="*/ 36 h 2010"/>
                <a:gd name="T54" fmla="*/ 44 w 1748"/>
                <a:gd name="T55" fmla="*/ 39 h 2010"/>
                <a:gd name="T56" fmla="*/ 41 w 1748"/>
                <a:gd name="T57" fmla="*/ 41 h 2010"/>
                <a:gd name="T58" fmla="*/ 40 w 1748"/>
                <a:gd name="T59" fmla="*/ 44 h 2010"/>
                <a:gd name="T60" fmla="*/ 42 w 1748"/>
                <a:gd name="T61" fmla="*/ 46 h 2010"/>
                <a:gd name="T62" fmla="*/ 42 w 1748"/>
                <a:gd name="T63" fmla="*/ 47 h 2010"/>
                <a:gd name="T64" fmla="*/ 42 w 1748"/>
                <a:gd name="T65" fmla="*/ 51 h 2010"/>
                <a:gd name="T66" fmla="*/ 43 w 1748"/>
                <a:gd name="T67" fmla="*/ 56 h 2010"/>
                <a:gd name="T68" fmla="*/ 45 w 1748"/>
                <a:gd name="T69" fmla="*/ 58 h 2010"/>
                <a:gd name="T70" fmla="*/ 47 w 1748"/>
                <a:gd name="T71" fmla="*/ 59 h 2010"/>
                <a:gd name="T72" fmla="*/ 49 w 1748"/>
                <a:gd name="T73" fmla="*/ 60 h 2010"/>
                <a:gd name="T74" fmla="*/ 51 w 1748"/>
                <a:gd name="T75" fmla="*/ 61 h 2010"/>
                <a:gd name="T76" fmla="*/ 52 w 1748"/>
                <a:gd name="T77" fmla="*/ 62 h 2010"/>
                <a:gd name="T78" fmla="*/ 52 w 1748"/>
                <a:gd name="T79" fmla="*/ 63 h 2010"/>
                <a:gd name="T80" fmla="*/ 57 w 1748"/>
                <a:gd name="T81" fmla="*/ 66 h 2010"/>
                <a:gd name="T82" fmla="*/ 59 w 1748"/>
                <a:gd name="T83" fmla="*/ 72 h 2010"/>
                <a:gd name="T84" fmla="*/ 38 w 1748"/>
                <a:gd name="T85" fmla="*/ 73 h 2010"/>
                <a:gd name="T86" fmla="*/ 14 w 1748"/>
                <a:gd name="T87" fmla="*/ 74 h 2010"/>
                <a:gd name="T88" fmla="*/ 10 w 1748"/>
                <a:gd name="T89" fmla="*/ 71 h 2010"/>
                <a:gd name="T90" fmla="*/ 10 w 1748"/>
                <a:gd name="T91" fmla="*/ 67 h 2010"/>
                <a:gd name="T92" fmla="*/ 10 w 1748"/>
                <a:gd name="T93" fmla="*/ 60 h 2010"/>
                <a:gd name="T94" fmla="*/ 9 w 1748"/>
                <a:gd name="T95" fmla="*/ 53 h 2010"/>
                <a:gd name="T96" fmla="*/ 7 w 1748"/>
                <a:gd name="T97" fmla="*/ 50 h 2010"/>
                <a:gd name="T98" fmla="*/ 7 w 1748"/>
                <a:gd name="T99" fmla="*/ 45 h 2010"/>
                <a:gd name="T100" fmla="*/ 7 w 1748"/>
                <a:gd name="T101" fmla="*/ 40 h 2010"/>
                <a:gd name="T102" fmla="*/ 5 w 1748"/>
                <a:gd name="T103" fmla="*/ 36 h 2010"/>
                <a:gd name="T104" fmla="*/ 5 w 1748"/>
                <a:gd name="T105" fmla="*/ 28 h 2010"/>
                <a:gd name="T106" fmla="*/ 2 w 1748"/>
                <a:gd name="T107" fmla="*/ 19 h 2010"/>
                <a:gd name="T108" fmla="*/ 1 w 1748"/>
                <a:gd name="T109" fmla="*/ 13 h 2010"/>
                <a:gd name="T110" fmla="*/ 0 w 1748"/>
                <a:gd name="T111" fmla="*/ 6 h 2010"/>
                <a:gd name="T112" fmla="*/ 7 w 1748"/>
                <a:gd name="T113" fmla="*/ 5 h 2010"/>
                <a:gd name="T114" fmla="*/ 16 w 1748"/>
                <a:gd name="T115" fmla="*/ 5 h 2010"/>
                <a:gd name="T116" fmla="*/ 17 w 1748"/>
                <a:gd name="T117" fmla="*/ 3 h 2010"/>
                <a:gd name="T118" fmla="*/ 17 w 1748"/>
                <a:gd name="T119" fmla="*/ 0 h 2010"/>
                <a:gd name="T120" fmla="*/ 19 w 1748"/>
                <a:gd name="T121" fmla="*/ 1 h 2010"/>
                <a:gd name="T122" fmla="*/ 20 w 1748"/>
                <a:gd name="T123" fmla="*/ 3 h 201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748"/>
                <a:gd name="T187" fmla="*/ 0 h 2010"/>
                <a:gd name="T188" fmla="*/ 1748 w 1748"/>
                <a:gd name="T189" fmla="*/ 2010 h 201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748" h="2010">
                  <a:moveTo>
                    <a:pt x="544" y="75"/>
                  </a:moveTo>
                  <a:lnTo>
                    <a:pt x="544" y="85"/>
                  </a:lnTo>
                  <a:lnTo>
                    <a:pt x="546" y="96"/>
                  </a:lnTo>
                  <a:lnTo>
                    <a:pt x="547" y="106"/>
                  </a:lnTo>
                  <a:lnTo>
                    <a:pt x="550" y="117"/>
                  </a:lnTo>
                  <a:lnTo>
                    <a:pt x="553" y="128"/>
                  </a:lnTo>
                  <a:lnTo>
                    <a:pt x="555" y="138"/>
                  </a:lnTo>
                  <a:lnTo>
                    <a:pt x="559" y="147"/>
                  </a:lnTo>
                  <a:lnTo>
                    <a:pt x="563" y="158"/>
                  </a:lnTo>
                  <a:lnTo>
                    <a:pt x="567" y="167"/>
                  </a:lnTo>
                  <a:lnTo>
                    <a:pt x="571" y="177"/>
                  </a:lnTo>
                  <a:lnTo>
                    <a:pt x="576" y="186"/>
                  </a:lnTo>
                  <a:lnTo>
                    <a:pt x="582" y="194"/>
                  </a:lnTo>
                  <a:lnTo>
                    <a:pt x="587" y="204"/>
                  </a:lnTo>
                  <a:lnTo>
                    <a:pt x="593" y="212"/>
                  </a:lnTo>
                  <a:lnTo>
                    <a:pt x="600" y="220"/>
                  </a:lnTo>
                  <a:lnTo>
                    <a:pt x="607" y="228"/>
                  </a:lnTo>
                  <a:lnTo>
                    <a:pt x="621" y="229"/>
                  </a:lnTo>
                  <a:lnTo>
                    <a:pt x="636" y="230"/>
                  </a:lnTo>
                  <a:lnTo>
                    <a:pt x="651" y="231"/>
                  </a:lnTo>
                  <a:lnTo>
                    <a:pt x="665" y="231"/>
                  </a:lnTo>
                  <a:lnTo>
                    <a:pt x="678" y="232"/>
                  </a:lnTo>
                  <a:lnTo>
                    <a:pt x="692" y="232"/>
                  </a:lnTo>
                  <a:lnTo>
                    <a:pt x="706" y="233"/>
                  </a:lnTo>
                  <a:lnTo>
                    <a:pt x="720" y="233"/>
                  </a:lnTo>
                  <a:lnTo>
                    <a:pt x="733" y="235"/>
                  </a:lnTo>
                  <a:lnTo>
                    <a:pt x="747" y="236"/>
                  </a:lnTo>
                  <a:lnTo>
                    <a:pt x="761" y="238"/>
                  </a:lnTo>
                  <a:lnTo>
                    <a:pt x="774" y="240"/>
                  </a:lnTo>
                  <a:lnTo>
                    <a:pt x="788" y="243"/>
                  </a:lnTo>
                  <a:lnTo>
                    <a:pt x="801" y="247"/>
                  </a:lnTo>
                  <a:lnTo>
                    <a:pt x="815" y="252"/>
                  </a:lnTo>
                  <a:lnTo>
                    <a:pt x="829" y="258"/>
                  </a:lnTo>
                  <a:lnTo>
                    <a:pt x="836" y="251"/>
                  </a:lnTo>
                  <a:lnTo>
                    <a:pt x="845" y="245"/>
                  </a:lnTo>
                  <a:lnTo>
                    <a:pt x="854" y="240"/>
                  </a:lnTo>
                  <a:lnTo>
                    <a:pt x="863" y="236"/>
                  </a:lnTo>
                  <a:lnTo>
                    <a:pt x="874" y="232"/>
                  </a:lnTo>
                  <a:lnTo>
                    <a:pt x="884" y="230"/>
                  </a:lnTo>
                  <a:lnTo>
                    <a:pt x="896" y="228"/>
                  </a:lnTo>
                  <a:lnTo>
                    <a:pt x="906" y="227"/>
                  </a:lnTo>
                  <a:lnTo>
                    <a:pt x="917" y="227"/>
                  </a:lnTo>
                  <a:lnTo>
                    <a:pt x="929" y="227"/>
                  </a:lnTo>
                  <a:lnTo>
                    <a:pt x="939" y="227"/>
                  </a:lnTo>
                  <a:lnTo>
                    <a:pt x="951" y="228"/>
                  </a:lnTo>
                  <a:lnTo>
                    <a:pt x="962" y="230"/>
                  </a:lnTo>
                  <a:lnTo>
                    <a:pt x="973" y="232"/>
                  </a:lnTo>
                  <a:lnTo>
                    <a:pt x="983" y="235"/>
                  </a:lnTo>
                  <a:lnTo>
                    <a:pt x="993" y="238"/>
                  </a:lnTo>
                  <a:lnTo>
                    <a:pt x="999" y="243"/>
                  </a:lnTo>
                  <a:lnTo>
                    <a:pt x="1005" y="246"/>
                  </a:lnTo>
                  <a:lnTo>
                    <a:pt x="1011" y="251"/>
                  </a:lnTo>
                  <a:lnTo>
                    <a:pt x="1016" y="253"/>
                  </a:lnTo>
                  <a:lnTo>
                    <a:pt x="1022" y="256"/>
                  </a:lnTo>
                  <a:lnTo>
                    <a:pt x="1028" y="259"/>
                  </a:lnTo>
                  <a:lnTo>
                    <a:pt x="1035" y="261"/>
                  </a:lnTo>
                  <a:lnTo>
                    <a:pt x="1040" y="263"/>
                  </a:lnTo>
                  <a:lnTo>
                    <a:pt x="1047" y="264"/>
                  </a:lnTo>
                  <a:lnTo>
                    <a:pt x="1053" y="267"/>
                  </a:lnTo>
                  <a:lnTo>
                    <a:pt x="1060" y="268"/>
                  </a:lnTo>
                  <a:lnTo>
                    <a:pt x="1067" y="269"/>
                  </a:lnTo>
                  <a:lnTo>
                    <a:pt x="1075" y="270"/>
                  </a:lnTo>
                  <a:lnTo>
                    <a:pt x="1082" y="270"/>
                  </a:lnTo>
                  <a:lnTo>
                    <a:pt x="1090" y="271"/>
                  </a:lnTo>
                  <a:lnTo>
                    <a:pt x="1099" y="272"/>
                  </a:lnTo>
                  <a:lnTo>
                    <a:pt x="1100" y="275"/>
                  </a:lnTo>
                  <a:lnTo>
                    <a:pt x="1101" y="277"/>
                  </a:lnTo>
                  <a:lnTo>
                    <a:pt x="1103" y="279"/>
                  </a:lnTo>
                  <a:lnTo>
                    <a:pt x="1104" y="283"/>
                  </a:lnTo>
                  <a:lnTo>
                    <a:pt x="1104" y="286"/>
                  </a:lnTo>
                  <a:lnTo>
                    <a:pt x="1104" y="289"/>
                  </a:lnTo>
                  <a:lnTo>
                    <a:pt x="1105" y="292"/>
                  </a:lnTo>
                  <a:lnTo>
                    <a:pt x="1105" y="295"/>
                  </a:lnTo>
                  <a:lnTo>
                    <a:pt x="1106" y="298"/>
                  </a:lnTo>
                  <a:lnTo>
                    <a:pt x="1106" y="301"/>
                  </a:lnTo>
                  <a:lnTo>
                    <a:pt x="1107" y="303"/>
                  </a:lnTo>
                  <a:lnTo>
                    <a:pt x="1108" y="306"/>
                  </a:lnTo>
                  <a:lnTo>
                    <a:pt x="1111" y="307"/>
                  </a:lnTo>
                  <a:lnTo>
                    <a:pt x="1113" y="308"/>
                  </a:lnTo>
                  <a:lnTo>
                    <a:pt x="1115" y="309"/>
                  </a:lnTo>
                  <a:lnTo>
                    <a:pt x="1120" y="310"/>
                  </a:lnTo>
                  <a:lnTo>
                    <a:pt x="1127" y="298"/>
                  </a:lnTo>
                  <a:lnTo>
                    <a:pt x="1135" y="290"/>
                  </a:lnTo>
                  <a:lnTo>
                    <a:pt x="1143" y="285"/>
                  </a:lnTo>
                  <a:lnTo>
                    <a:pt x="1150" y="283"/>
                  </a:lnTo>
                  <a:lnTo>
                    <a:pt x="1158" y="283"/>
                  </a:lnTo>
                  <a:lnTo>
                    <a:pt x="1166" y="285"/>
                  </a:lnTo>
                  <a:lnTo>
                    <a:pt x="1174" y="290"/>
                  </a:lnTo>
                  <a:lnTo>
                    <a:pt x="1183" y="294"/>
                  </a:lnTo>
                  <a:lnTo>
                    <a:pt x="1191" y="300"/>
                  </a:lnTo>
                  <a:lnTo>
                    <a:pt x="1199" y="307"/>
                  </a:lnTo>
                  <a:lnTo>
                    <a:pt x="1207" y="314"/>
                  </a:lnTo>
                  <a:lnTo>
                    <a:pt x="1215" y="320"/>
                  </a:lnTo>
                  <a:lnTo>
                    <a:pt x="1224" y="325"/>
                  </a:lnTo>
                  <a:lnTo>
                    <a:pt x="1232" y="330"/>
                  </a:lnTo>
                  <a:lnTo>
                    <a:pt x="1241" y="333"/>
                  </a:lnTo>
                  <a:lnTo>
                    <a:pt x="1250" y="336"/>
                  </a:lnTo>
                  <a:lnTo>
                    <a:pt x="1262" y="337"/>
                  </a:lnTo>
                  <a:lnTo>
                    <a:pt x="1275" y="338"/>
                  </a:lnTo>
                  <a:lnTo>
                    <a:pt x="1288" y="339"/>
                  </a:lnTo>
                  <a:lnTo>
                    <a:pt x="1300" y="340"/>
                  </a:lnTo>
                  <a:lnTo>
                    <a:pt x="1313" y="341"/>
                  </a:lnTo>
                  <a:lnTo>
                    <a:pt x="1324" y="341"/>
                  </a:lnTo>
                  <a:lnTo>
                    <a:pt x="1337" y="341"/>
                  </a:lnTo>
                  <a:lnTo>
                    <a:pt x="1349" y="341"/>
                  </a:lnTo>
                  <a:lnTo>
                    <a:pt x="1360" y="339"/>
                  </a:lnTo>
                  <a:lnTo>
                    <a:pt x="1370" y="337"/>
                  </a:lnTo>
                  <a:lnTo>
                    <a:pt x="1382" y="333"/>
                  </a:lnTo>
                  <a:lnTo>
                    <a:pt x="1392" y="329"/>
                  </a:lnTo>
                  <a:lnTo>
                    <a:pt x="1401" y="322"/>
                  </a:lnTo>
                  <a:lnTo>
                    <a:pt x="1412" y="315"/>
                  </a:lnTo>
                  <a:lnTo>
                    <a:pt x="1421" y="305"/>
                  </a:lnTo>
                  <a:lnTo>
                    <a:pt x="1430" y="294"/>
                  </a:lnTo>
                  <a:lnTo>
                    <a:pt x="1436" y="292"/>
                  </a:lnTo>
                  <a:lnTo>
                    <a:pt x="1443" y="291"/>
                  </a:lnTo>
                  <a:lnTo>
                    <a:pt x="1449" y="291"/>
                  </a:lnTo>
                  <a:lnTo>
                    <a:pt x="1454" y="292"/>
                  </a:lnTo>
                  <a:lnTo>
                    <a:pt x="1459" y="293"/>
                  </a:lnTo>
                  <a:lnTo>
                    <a:pt x="1465" y="295"/>
                  </a:lnTo>
                  <a:lnTo>
                    <a:pt x="1469" y="299"/>
                  </a:lnTo>
                  <a:lnTo>
                    <a:pt x="1474" y="301"/>
                  </a:lnTo>
                  <a:lnTo>
                    <a:pt x="1478" y="305"/>
                  </a:lnTo>
                  <a:lnTo>
                    <a:pt x="1483" y="308"/>
                  </a:lnTo>
                  <a:lnTo>
                    <a:pt x="1488" y="312"/>
                  </a:lnTo>
                  <a:lnTo>
                    <a:pt x="1492" y="315"/>
                  </a:lnTo>
                  <a:lnTo>
                    <a:pt x="1497" y="317"/>
                  </a:lnTo>
                  <a:lnTo>
                    <a:pt x="1503" y="321"/>
                  </a:lnTo>
                  <a:lnTo>
                    <a:pt x="1507" y="323"/>
                  </a:lnTo>
                  <a:lnTo>
                    <a:pt x="1513" y="325"/>
                  </a:lnTo>
                  <a:lnTo>
                    <a:pt x="1527" y="320"/>
                  </a:lnTo>
                  <a:lnTo>
                    <a:pt x="1542" y="315"/>
                  </a:lnTo>
                  <a:lnTo>
                    <a:pt x="1557" y="313"/>
                  </a:lnTo>
                  <a:lnTo>
                    <a:pt x="1572" y="310"/>
                  </a:lnTo>
                  <a:lnTo>
                    <a:pt x="1587" y="310"/>
                  </a:lnTo>
                  <a:lnTo>
                    <a:pt x="1602" y="310"/>
                  </a:lnTo>
                  <a:lnTo>
                    <a:pt x="1616" y="312"/>
                  </a:lnTo>
                  <a:lnTo>
                    <a:pt x="1631" y="314"/>
                  </a:lnTo>
                  <a:lnTo>
                    <a:pt x="1646" y="316"/>
                  </a:lnTo>
                  <a:lnTo>
                    <a:pt x="1661" y="320"/>
                  </a:lnTo>
                  <a:lnTo>
                    <a:pt x="1676" y="323"/>
                  </a:lnTo>
                  <a:lnTo>
                    <a:pt x="1691" y="328"/>
                  </a:lnTo>
                  <a:lnTo>
                    <a:pt x="1705" y="332"/>
                  </a:lnTo>
                  <a:lnTo>
                    <a:pt x="1720" y="337"/>
                  </a:lnTo>
                  <a:lnTo>
                    <a:pt x="1734" y="341"/>
                  </a:lnTo>
                  <a:lnTo>
                    <a:pt x="1748" y="347"/>
                  </a:lnTo>
                  <a:lnTo>
                    <a:pt x="1746" y="352"/>
                  </a:lnTo>
                  <a:lnTo>
                    <a:pt x="1746" y="356"/>
                  </a:lnTo>
                  <a:lnTo>
                    <a:pt x="1744" y="361"/>
                  </a:lnTo>
                  <a:lnTo>
                    <a:pt x="1742" y="364"/>
                  </a:lnTo>
                  <a:lnTo>
                    <a:pt x="1738" y="368"/>
                  </a:lnTo>
                  <a:lnTo>
                    <a:pt x="1735" y="371"/>
                  </a:lnTo>
                  <a:lnTo>
                    <a:pt x="1730" y="374"/>
                  </a:lnTo>
                  <a:lnTo>
                    <a:pt x="1727" y="377"/>
                  </a:lnTo>
                  <a:lnTo>
                    <a:pt x="1722" y="379"/>
                  </a:lnTo>
                  <a:lnTo>
                    <a:pt x="1718" y="382"/>
                  </a:lnTo>
                  <a:lnTo>
                    <a:pt x="1713" y="384"/>
                  </a:lnTo>
                  <a:lnTo>
                    <a:pt x="1708" y="387"/>
                  </a:lnTo>
                  <a:lnTo>
                    <a:pt x="1704" y="390"/>
                  </a:lnTo>
                  <a:lnTo>
                    <a:pt x="1700" y="392"/>
                  </a:lnTo>
                  <a:lnTo>
                    <a:pt x="1697" y="395"/>
                  </a:lnTo>
                  <a:lnTo>
                    <a:pt x="1695" y="399"/>
                  </a:lnTo>
                  <a:lnTo>
                    <a:pt x="1677" y="402"/>
                  </a:lnTo>
                  <a:lnTo>
                    <a:pt x="1660" y="408"/>
                  </a:lnTo>
                  <a:lnTo>
                    <a:pt x="1643" y="414"/>
                  </a:lnTo>
                  <a:lnTo>
                    <a:pt x="1627" y="421"/>
                  </a:lnTo>
                  <a:lnTo>
                    <a:pt x="1610" y="428"/>
                  </a:lnTo>
                  <a:lnTo>
                    <a:pt x="1592" y="436"/>
                  </a:lnTo>
                  <a:lnTo>
                    <a:pt x="1576" y="444"/>
                  </a:lnTo>
                  <a:lnTo>
                    <a:pt x="1560" y="454"/>
                  </a:lnTo>
                  <a:lnTo>
                    <a:pt x="1545" y="464"/>
                  </a:lnTo>
                  <a:lnTo>
                    <a:pt x="1530" y="475"/>
                  </a:lnTo>
                  <a:lnTo>
                    <a:pt x="1516" y="487"/>
                  </a:lnTo>
                  <a:lnTo>
                    <a:pt x="1504" y="500"/>
                  </a:lnTo>
                  <a:lnTo>
                    <a:pt x="1492" y="514"/>
                  </a:lnTo>
                  <a:lnTo>
                    <a:pt x="1482" y="528"/>
                  </a:lnTo>
                  <a:lnTo>
                    <a:pt x="1473" y="542"/>
                  </a:lnTo>
                  <a:lnTo>
                    <a:pt x="1465" y="560"/>
                  </a:lnTo>
                  <a:lnTo>
                    <a:pt x="1450" y="573"/>
                  </a:lnTo>
                  <a:lnTo>
                    <a:pt x="1435" y="587"/>
                  </a:lnTo>
                  <a:lnTo>
                    <a:pt x="1422" y="601"/>
                  </a:lnTo>
                  <a:lnTo>
                    <a:pt x="1410" y="616"/>
                  </a:lnTo>
                  <a:lnTo>
                    <a:pt x="1397" y="630"/>
                  </a:lnTo>
                  <a:lnTo>
                    <a:pt x="1384" y="645"/>
                  </a:lnTo>
                  <a:lnTo>
                    <a:pt x="1373" y="658"/>
                  </a:lnTo>
                  <a:lnTo>
                    <a:pt x="1360" y="673"/>
                  </a:lnTo>
                  <a:lnTo>
                    <a:pt x="1347" y="688"/>
                  </a:lnTo>
                  <a:lnTo>
                    <a:pt x="1336" y="703"/>
                  </a:lnTo>
                  <a:lnTo>
                    <a:pt x="1322" y="718"/>
                  </a:lnTo>
                  <a:lnTo>
                    <a:pt x="1309" y="733"/>
                  </a:lnTo>
                  <a:lnTo>
                    <a:pt x="1295" y="748"/>
                  </a:lnTo>
                  <a:lnTo>
                    <a:pt x="1280" y="763"/>
                  </a:lnTo>
                  <a:lnTo>
                    <a:pt x="1264" y="778"/>
                  </a:lnTo>
                  <a:lnTo>
                    <a:pt x="1247" y="794"/>
                  </a:lnTo>
                  <a:lnTo>
                    <a:pt x="1238" y="800"/>
                  </a:lnTo>
                  <a:lnTo>
                    <a:pt x="1229" y="806"/>
                  </a:lnTo>
                  <a:lnTo>
                    <a:pt x="1221" y="811"/>
                  </a:lnTo>
                  <a:lnTo>
                    <a:pt x="1212" y="817"/>
                  </a:lnTo>
                  <a:lnTo>
                    <a:pt x="1205" y="823"/>
                  </a:lnTo>
                  <a:lnTo>
                    <a:pt x="1197" y="829"/>
                  </a:lnTo>
                  <a:lnTo>
                    <a:pt x="1190" y="834"/>
                  </a:lnTo>
                  <a:lnTo>
                    <a:pt x="1184" y="840"/>
                  </a:lnTo>
                  <a:lnTo>
                    <a:pt x="1180" y="846"/>
                  </a:lnTo>
                  <a:lnTo>
                    <a:pt x="1175" y="853"/>
                  </a:lnTo>
                  <a:lnTo>
                    <a:pt x="1172" y="860"/>
                  </a:lnTo>
                  <a:lnTo>
                    <a:pt x="1169" y="868"/>
                  </a:lnTo>
                  <a:lnTo>
                    <a:pt x="1168" y="876"/>
                  </a:lnTo>
                  <a:lnTo>
                    <a:pt x="1168" y="885"/>
                  </a:lnTo>
                  <a:lnTo>
                    <a:pt x="1169" y="895"/>
                  </a:lnTo>
                  <a:lnTo>
                    <a:pt x="1173" y="907"/>
                  </a:lnTo>
                  <a:lnTo>
                    <a:pt x="1177" y="915"/>
                  </a:lnTo>
                  <a:lnTo>
                    <a:pt x="1182" y="923"/>
                  </a:lnTo>
                  <a:lnTo>
                    <a:pt x="1184" y="932"/>
                  </a:lnTo>
                  <a:lnTo>
                    <a:pt x="1186" y="941"/>
                  </a:lnTo>
                  <a:lnTo>
                    <a:pt x="1188" y="950"/>
                  </a:lnTo>
                  <a:lnTo>
                    <a:pt x="1188" y="959"/>
                  </a:lnTo>
                  <a:lnTo>
                    <a:pt x="1186" y="969"/>
                  </a:lnTo>
                  <a:lnTo>
                    <a:pt x="1186" y="979"/>
                  </a:lnTo>
                  <a:lnTo>
                    <a:pt x="1184" y="988"/>
                  </a:lnTo>
                  <a:lnTo>
                    <a:pt x="1183" y="999"/>
                  </a:lnTo>
                  <a:lnTo>
                    <a:pt x="1181" y="1008"/>
                  </a:lnTo>
                  <a:lnTo>
                    <a:pt x="1180" y="1018"/>
                  </a:lnTo>
                  <a:lnTo>
                    <a:pt x="1178" y="1027"/>
                  </a:lnTo>
                  <a:lnTo>
                    <a:pt x="1177" y="1038"/>
                  </a:lnTo>
                  <a:lnTo>
                    <a:pt x="1176" y="1047"/>
                  </a:lnTo>
                  <a:lnTo>
                    <a:pt x="1176" y="1057"/>
                  </a:lnTo>
                  <a:lnTo>
                    <a:pt x="1167" y="1064"/>
                  </a:lnTo>
                  <a:lnTo>
                    <a:pt x="1158" y="1072"/>
                  </a:lnTo>
                  <a:lnTo>
                    <a:pt x="1149" y="1079"/>
                  </a:lnTo>
                  <a:lnTo>
                    <a:pt x="1140" y="1087"/>
                  </a:lnTo>
                  <a:lnTo>
                    <a:pt x="1132" y="1096"/>
                  </a:lnTo>
                  <a:lnTo>
                    <a:pt x="1124" y="1104"/>
                  </a:lnTo>
                  <a:lnTo>
                    <a:pt x="1116" y="1113"/>
                  </a:lnTo>
                  <a:lnTo>
                    <a:pt x="1111" y="1123"/>
                  </a:lnTo>
                  <a:lnTo>
                    <a:pt x="1104" y="1132"/>
                  </a:lnTo>
                  <a:lnTo>
                    <a:pt x="1099" y="1141"/>
                  </a:lnTo>
                  <a:lnTo>
                    <a:pt x="1094" y="1151"/>
                  </a:lnTo>
                  <a:lnTo>
                    <a:pt x="1092" y="1163"/>
                  </a:lnTo>
                  <a:lnTo>
                    <a:pt x="1090" y="1173"/>
                  </a:lnTo>
                  <a:lnTo>
                    <a:pt x="1090" y="1185"/>
                  </a:lnTo>
                  <a:lnTo>
                    <a:pt x="1090" y="1197"/>
                  </a:lnTo>
                  <a:lnTo>
                    <a:pt x="1093" y="1210"/>
                  </a:lnTo>
                  <a:lnTo>
                    <a:pt x="1098" y="1213"/>
                  </a:lnTo>
                  <a:lnTo>
                    <a:pt x="1104" y="1217"/>
                  </a:lnTo>
                  <a:lnTo>
                    <a:pt x="1108" y="1221"/>
                  </a:lnTo>
                  <a:lnTo>
                    <a:pt x="1113" y="1225"/>
                  </a:lnTo>
                  <a:lnTo>
                    <a:pt x="1117" y="1229"/>
                  </a:lnTo>
                  <a:lnTo>
                    <a:pt x="1121" y="1234"/>
                  </a:lnTo>
                  <a:lnTo>
                    <a:pt x="1124" y="1239"/>
                  </a:lnTo>
                  <a:lnTo>
                    <a:pt x="1128" y="1243"/>
                  </a:lnTo>
                  <a:lnTo>
                    <a:pt x="1130" y="1248"/>
                  </a:lnTo>
                  <a:lnTo>
                    <a:pt x="1134" y="1252"/>
                  </a:lnTo>
                  <a:lnTo>
                    <a:pt x="1136" y="1258"/>
                  </a:lnTo>
                  <a:lnTo>
                    <a:pt x="1138" y="1264"/>
                  </a:lnTo>
                  <a:lnTo>
                    <a:pt x="1140" y="1270"/>
                  </a:lnTo>
                  <a:lnTo>
                    <a:pt x="1142" y="1275"/>
                  </a:lnTo>
                  <a:lnTo>
                    <a:pt x="1144" y="1281"/>
                  </a:lnTo>
                  <a:lnTo>
                    <a:pt x="1146" y="1288"/>
                  </a:lnTo>
                  <a:lnTo>
                    <a:pt x="1137" y="1302"/>
                  </a:lnTo>
                  <a:lnTo>
                    <a:pt x="1130" y="1316"/>
                  </a:lnTo>
                  <a:lnTo>
                    <a:pt x="1126" y="1331"/>
                  </a:lnTo>
                  <a:lnTo>
                    <a:pt x="1123" y="1344"/>
                  </a:lnTo>
                  <a:lnTo>
                    <a:pt x="1122" y="1358"/>
                  </a:lnTo>
                  <a:lnTo>
                    <a:pt x="1123" y="1372"/>
                  </a:lnTo>
                  <a:lnTo>
                    <a:pt x="1124" y="1386"/>
                  </a:lnTo>
                  <a:lnTo>
                    <a:pt x="1128" y="1399"/>
                  </a:lnTo>
                  <a:lnTo>
                    <a:pt x="1131" y="1413"/>
                  </a:lnTo>
                  <a:lnTo>
                    <a:pt x="1135" y="1428"/>
                  </a:lnTo>
                  <a:lnTo>
                    <a:pt x="1139" y="1442"/>
                  </a:lnTo>
                  <a:lnTo>
                    <a:pt x="1144" y="1457"/>
                  </a:lnTo>
                  <a:lnTo>
                    <a:pt x="1147" y="1472"/>
                  </a:lnTo>
                  <a:lnTo>
                    <a:pt x="1151" y="1487"/>
                  </a:lnTo>
                  <a:lnTo>
                    <a:pt x="1154" y="1502"/>
                  </a:lnTo>
                  <a:lnTo>
                    <a:pt x="1157" y="1518"/>
                  </a:lnTo>
                  <a:lnTo>
                    <a:pt x="1160" y="1529"/>
                  </a:lnTo>
                  <a:lnTo>
                    <a:pt x="1166" y="1539"/>
                  </a:lnTo>
                  <a:lnTo>
                    <a:pt x="1173" y="1547"/>
                  </a:lnTo>
                  <a:lnTo>
                    <a:pt x="1180" y="1552"/>
                  </a:lnTo>
                  <a:lnTo>
                    <a:pt x="1189" y="1557"/>
                  </a:lnTo>
                  <a:lnTo>
                    <a:pt x="1198" y="1561"/>
                  </a:lnTo>
                  <a:lnTo>
                    <a:pt x="1207" y="1565"/>
                  </a:lnTo>
                  <a:lnTo>
                    <a:pt x="1218" y="1567"/>
                  </a:lnTo>
                  <a:lnTo>
                    <a:pt x="1227" y="1571"/>
                  </a:lnTo>
                  <a:lnTo>
                    <a:pt x="1237" y="1573"/>
                  </a:lnTo>
                  <a:lnTo>
                    <a:pt x="1246" y="1576"/>
                  </a:lnTo>
                  <a:lnTo>
                    <a:pt x="1255" y="1581"/>
                  </a:lnTo>
                  <a:lnTo>
                    <a:pt x="1264" y="1586"/>
                  </a:lnTo>
                  <a:lnTo>
                    <a:pt x="1270" y="1592"/>
                  </a:lnTo>
                  <a:lnTo>
                    <a:pt x="1276" y="1602"/>
                  </a:lnTo>
                  <a:lnTo>
                    <a:pt x="1281" y="1612"/>
                  </a:lnTo>
                  <a:lnTo>
                    <a:pt x="1288" y="1610"/>
                  </a:lnTo>
                  <a:lnTo>
                    <a:pt x="1296" y="1609"/>
                  </a:lnTo>
                  <a:lnTo>
                    <a:pt x="1303" y="1609"/>
                  </a:lnTo>
                  <a:lnTo>
                    <a:pt x="1309" y="1609"/>
                  </a:lnTo>
                  <a:lnTo>
                    <a:pt x="1316" y="1611"/>
                  </a:lnTo>
                  <a:lnTo>
                    <a:pt x="1323" y="1613"/>
                  </a:lnTo>
                  <a:lnTo>
                    <a:pt x="1330" y="1615"/>
                  </a:lnTo>
                  <a:lnTo>
                    <a:pt x="1336" y="1619"/>
                  </a:lnTo>
                  <a:lnTo>
                    <a:pt x="1343" y="1622"/>
                  </a:lnTo>
                  <a:lnTo>
                    <a:pt x="1349" y="1626"/>
                  </a:lnTo>
                  <a:lnTo>
                    <a:pt x="1354" y="1630"/>
                  </a:lnTo>
                  <a:lnTo>
                    <a:pt x="1360" y="1635"/>
                  </a:lnTo>
                  <a:lnTo>
                    <a:pt x="1366" y="1638"/>
                  </a:lnTo>
                  <a:lnTo>
                    <a:pt x="1372" y="1643"/>
                  </a:lnTo>
                  <a:lnTo>
                    <a:pt x="1377" y="1646"/>
                  </a:lnTo>
                  <a:lnTo>
                    <a:pt x="1383" y="1650"/>
                  </a:lnTo>
                  <a:lnTo>
                    <a:pt x="1385" y="1653"/>
                  </a:lnTo>
                  <a:lnTo>
                    <a:pt x="1388" y="1657"/>
                  </a:lnTo>
                  <a:lnTo>
                    <a:pt x="1389" y="1661"/>
                  </a:lnTo>
                  <a:lnTo>
                    <a:pt x="1390" y="1665"/>
                  </a:lnTo>
                  <a:lnTo>
                    <a:pt x="1391" y="1669"/>
                  </a:lnTo>
                  <a:lnTo>
                    <a:pt x="1392" y="1674"/>
                  </a:lnTo>
                  <a:lnTo>
                    <a:pt x="1393" y="1680"/>
                  </a:lnTo>
                  <a:lnTo>
                    <a:pt x="1395" y="1684"/>
                  </a:lnTo>
                  <a:lnTo>
                    <a:pt x="1396" y="1689"/>
                  </a:lnTo>
                  <a:lnTo>
                    <a:pt x="1397" y="1694"/>
                  </a:lnTo>
                  <a:lnTo>
                    <a:pt x="1399" y="1698"/>
                  </a:lnTo>
                  <a:lnTo>
                    <a:pt x="1401" y="1702"/>
                  </a:lnTo>
                  <a:lnTo>
                    <a:pt x="1405" y="1706"/>
                  </a:lnTo>
                  <a:lnTo>
                    <a:pt x="1408" y="1710"/>
                  </a:lnTo>
                  <a:lnTo>
                    <a:pt x="1414" y="1713"/>
                  </a:lnTo>
                  <a:lnTo>
                    <a:pt x="1420" y="1717"/>
                  </a:lnTo>
                  <a:lnTo>
                    <a:pt x="1441" y="1718"/>
                  </a:lnTo>
                  <a:lnTo>
                    <a:pt x="1460" y="1723"/>
                  </a:lnTo>
                  <a:lnTo>
                    <a:pt x="1477" y="1732"/>
                  </a:lnTo>
                  <a:lnTo>
                    <a:pt x="1493" y="1742"/>
                  </a:lnTo>
                  <a:lnTo>
                    <a:pt x="1507" y="1754"/>
                  </a:lnTo>
                  <a:lnTo>
                    <a:pt x="1520" y="1771"/>
                  </a:lnTo>
                  <a:lnTo>
                    <a:pt x="1531" y="1787"/>
                  </a:lnTo>
                  <a:lnTo>
                    <a:pt x="1542" y="1805"/>
                  </a:lnTo>
                  <a:lnTo>
                    <a:pt x="1551" y="1823"/>
                  </a:lnTo>
                  <a:lnTo>
                    <a:pt x="1560" y="1843"/>
                  </a:lnTo>
                  <a:lnTo>
                    <a:pt x="1568" y="1862"/>
                  </a:lnTo>
                  <a:lnTo>
                    <a:pt x="1577" y="1883"/>
                  </a:lnTo>
                  <a:lnTo>
                    <a:pt x="1585" y="1902"/>
                  </a:lnTo>
                  <a:lnTo>
                    <a:pt x="1593" y="1921"/>
                  </a:lnTo>
                  <a:lnTo>
                    <a:pt x="1603" y="1938"/>
                  </a:lnTo>
                  <a:lnTo>
                    <a:pt x="1613" y="1954"/>
                  </a:lnTo>
                  <a:lnTo>
                    <a:pt x="1530" y="1960"/>
                  </a:lnTo>
                  <a:lnTo>
                    <a:pt x="1447" y="1966"/>
                  </a:lnTo>
                  <a:lnTo>
                    <a:pt x="1365" y="1969"/>
                  </a:lnTo>
                  <a:lnTo>
                    <a:pt x="1283" y="1973"/>
                  </a:lnTo>
                  <a:lnTo>
                    <a:pt x="1200" y="1976"/>
                  </a:lnTo>
                  <a:lnTo>
                    <a:pt x="1117" y="1979"/>
                  </a:lnTo>
                  <a:lnTo>
                    <a:pt x="1035" y="1981"/>
                  </a:lnTo>
                  <a:lnTo>
                    <a:pt x="952" y="1983"/>
                  </a:lnTo>
                  <a:lnTo>
                    <a:pt x="869" y="1984"/>
                  </a:lnTo>
                  <a:lnTo>
                    <a:pt x="786" y="1987"/>
                  </a:lnTo>
                  <a:lnTo>
                    <a:pt x="702" y="1989"/>
                  </a:lnTo>
                  <a:lnTo>
                    <a:pt x="620" y="1991"/>
                  </a:lnTo>
                  <a:lnTo>
                    <a:pt x="537" y="1995"/>
                  </a:lnTo>
                  <a:lnTo>
                    <a:pt x="453" y="1998"/>
                  </a:lnTo>
                  <a:lnTo>
                    <a:pt x="370" y="2004"/>
                  </a:lnTo>
                  <a:lnTo>
                    <a:pt x="287" y="2010"/>
                  </a:lnTo>
                  <a:lnTo>
                    <a:pt x="282" y="1997"/>
                  </a:lnTo>
                  <a:lnTo>
                    <a:pt x="278" y="1984"/>
                  </a:lnTo>
                  <a:lnTo>
                    <a:pt x="276" y="1973"/>
                  </a:lnTo>
                  <a:lnTo>
                    <a:pt x="275" y="1960"/>
                  </a:lnTo>
                  <a:lnTo>
                    <a:pt x="276" y="1947"/>
                  </a:lnTo>
                  <a:lnTo>
                    <a:pt x="277" y="1935"/>
                  </a:lnTo>
                  <a:lnTo>
                    <a:pt x="278" y="1921"/>
                  </a:lnTo>
                  <a:lnTo>
                    <a:pt x="279" y="1908"/>
                  </a:lnTo>
                  <a:lnTo>
                    <a:pt x="281" y="1896"/>
                  </a:lnTo>
                  <a:lnTo>
                    <a:pt x="282" y="1882"/>
                  </a:lnTo>
                  <a:lnTo>
                    <a:pt x="282" y="1869"/>
                  </a:lnTo>
                  <a:lnTo>
                    <a:pt x="281" y="1857"/>
                  </a:lnTo>
                  <a:lnTo>
                    <a:pt x="278" y="1844"/>
                  </a:lnTo>
                  <a:lnTo>
                    <a:pt x="275" y="1831"/>
                  </a:lnTo>
                  <a:lnTo>
                    <a:pt x="269" y="1818"/>
                  </a:lnTo>
                  <a:lnTo>
                    <a:pt x="261" y="1806"/>
                  </a:lnTo>
                  <a:lnTo>
                    <a:pt x="264" y="1780"/>
                  </a:lnTo>
                  <a:lnTo>
                    <a:pt x="268" y="1754"/>
                  </a:lnTo>
                  <a:lnTo>
                    <a:pt x="270" y="1729"/>
                  </a:lnTo>
                  <a:lnTo>
                    <a:pt x="271" y="1705"/>
                  </a:lnTo>
                  <a:lnTo>
                    <a:pt x="272" y="1681"/>
                  </a:lnTo>
                  <a:lnTo>
                    <a:pt x="272" y="1657"/>
                  </a:lnTo>
                  <a:lnTo>
                    <a:pt x="272" y="1633"/>
                  </a:lnTo>
                  <a:lnTo>
                    <a:pt x="271" y="1610"/>
                  </a:lnTo>
                  <a:lnTo>
                    <a:pt x="269" y="1586"/>
                  </a:lnTo>
                  <a:lnTo>
                    <a:pt x="267" y="1563"/>
                  </a:lnTo>
                  <a:lnTo>
                    <a:pt x="263" y="1539"/>
                  </a:lnTo>
                  <a:lnTo>
                    <a:pt x="260" y="1514"/>
                  </a:lnTo>
                  <a:lnTo>
                    <a:pt x="255" y="1490"/>
                  </a:lnTo>
                  <a:lnTo>
                    <a:pt x="251" y="1466"/>
                  </a:lnTo>
                  <a:lnTo>
                    <a:pt x="246" y="1441"/>
                  </a:lnTo>
                  <a:lnTo>
                    <a:pt x="240" y="1416"/>
                  </a:lnTo>
                  <a:lnTo>
                    <a:pt x="237" y="1405"/>
                  </a:lnTo>
                  <a:lnTo>
                    <a:pt x="232" y="1396"/>
                  </a:lnTo>
                  <a:lnTo>
                    <a:pt x="226" y="1385"/>
                  </a:lnTo>
                  <a:lnTo>
                    <a:pt x="218" y="1374"/>
                  </a:lnTo>
                  <a:lnTo>
                    <a:pt x="210" y="1363"/>
                  </a:lnTo>
                  <a:lnTo>
                    <a:pt x="202" y="1350"/>
                  </a:lnTo>
                  <a:lnTo>
                    <a:pt x="194" y="1337"/>
                  </a:lnTo>
                  <a:lnTo>
                    <a:pt x="186" y="1325"/>
                  </a:lnTo>
                  <a:lnTo>
                    <a:pt x="180" y="1311"/>
                  </a:lnTo>
                  <a:lnTo>
                    <a:pt x="175" y="1297"/>
                  </a:lnTo>
                  <a:lnTo>
                    <a:pt x="172" y="1283"/>
                  </a:lnTo>
                  <a:lnTo>
                    <a:pt x="171" y="1269"/>
                  </a:lnTo>
                  <a:lnTo>
                    <a:pt x="174" y="1254"/>
                  </a:lnTo>
                  <a:lnTo>
                    <a:pt x="179" y="1239"/>
                  </a:lnTo>
                  <a:lnTo>
                    <a:pt x="189" y="1224"/>
                  </a:lnTo>
                  <a:lnTo>
                    <a:pt x="202" y="1209"/>
                  </a:lnTo>
                  <a:lnTo>
                    <a:pt x="203" y="1189"/>
                  </a:lnTo>
                  <a:lnTo>
                    <a:pt x="205" y="1171"/>
                  </a:lnTo>
                  <a:lnTo>
                    <a:pt x="205" y="1154"/>
                  </a:lnTo>
                  <a:lnTo>
                    <a:pt x="203" y="1136"/>
                  </a:lnTo>
                  <a:lnTo>
                    <a:pt x="201" y="1120"/>
                  </a:lnTo>
                  <a:lnTo>
                    <a:pt x="198" y="1105"/>
                  </a:lnTo>
                  <a:lnTo>
                    <a:pt x="194" y="1090"/>
                  </a:lnTo>
                  <a:lnTo>
                    <a:pt x="190" y="1077"/>
                  </a:lnTo>
                  <a:lnTo>
                    <a:pt x="185" y="1063"/>
                  </a:lnTo>
                  <a:lnTo>
                    <a:pt x="179" y="1049"/>
                  </a:lnTo>
                  <a:lnTo>
                    <a:pt x="172" y="1035"/>
                  </a:lnTo>
                  <a:lnTo>
                    <a:pt x="166" y="1023"/>
                  </a:lnTo>
                  <a:lnTo>
                    <a:pt x="159" y="1009"/>
                  </a:lnTo>
                  <a:lnTo>
                    <a:pt x="152" y="996"/>
                  </a:lnTo>
                  <a:lnTo>
                    <a:pt x="145" y="982"/>
                  </a:lnTo>
                  <a:lnTo>
                    <a:pt x="138" y="970"/>
                  </a:lnTo>
                  <a:lnTo>
                    <a:pt x="134" y="939"/>
                  </a:lnTo>
                  <a:lnTo>
                    <a:pt x="133" y="908"/>
                  </a:lnTo>
                  <a:lnTo>
                    <a:pt x="131" y="877"/>
                  </a:lnTo>
                  <a:lnTo>
                    <a:pt x="130" y="846"/>
                  </a:lnTo>
                  <a:lnTo>
                    <a:pt x="128" y="815"/>
                  </a:lnTo>
                  <a:lnTo>
                    <a:pt x="125" y="784"/>
                  </a:lnTo>
                  <a:lnTo>
                    <a:pt x="123" y="753"/>
                  </a:lnTo>
                  <a:lnTo>
                    <a:pt x="120" y="723"/>
                  </a:lnTo>
                  <a:lnTo>
                    <a:pt x="116" y="692"/>
                  </a:lnTo>
                  <a:lnTo>
                    <a:pt x="110" y="663"/>
                  </a:lnTo>
                  <a:lnTo>
                    <a:pt x="103" y="633"/>
                  </a:lnTo>
                  <a:lnTo>
                    <a:pt x="95" y="606"/>
                  </a:lnTo>
                  <a:lnTo>
                    <a:pt x="85" y="577"/>
                  </a:lnTo>
                  <a:lnTo>
                    <a:pt x="74" y="550"/>
                  </a:lnTo>
                  <a:lnTo>
                    <a:pt x="60" y="524"/>
                  </a:lnTo>
                  <a:lnTo>
                    <a:pt x="44" y="500"/>
                  </a:lnTo>
                  <a:lnTo>
                    <a:pt x="39" y="476"/>
                  </a:lnTo>
                  <a:lnTo>
                    <a:pt x="36" y="454"/>
                  </a:lnTo>
                  <a:lnTo>
                    <a:pt x="33" y="431"/>
                  </a:lnTo>
                  <a:lnTo>
                    <a:pt x="32" y="409"/>
                  </a:lnTo>
                  <a:lnTo>
                    <a:pt x="32" y="387"/>
                  </a:lnTo>
                  <a:lnTo>
                    <a:pt x="31" y="366"/>
                  </a:lnTo>
                  <a:lnTo>
                    <a:pt x="31" y="344"/>
                  </a:lnTo>
                  <a:lnTo>
                    <a:pt x="31" y="322"/>
                  </a:lnTo>
                  <a:lnTo>
                    <a:pt x="30" y="301"/>
                  </a:lnTo>
                  <a:lnTo>
                    <a:pt x="29" y="279"/>
                  </a:lnTo>
                  <a:lnTo>
                    <a:pt x="28" y="259"/>
                  </a:lnTo>
                  <a:lnTo>
                    <a:pt x="24" y="238"/>
                  </a:lnTo>
                  <a:lnTo>
                    <a:pt x="21" y="216"/>
                  </a:lnTo>
                  <a:lnTo>
                    <a:pt x="15" y="195"/>
                  </a:lnTo>
                  <a:lnTo>
                    <a:pt x="8" y="175"/>
                  </a:lnTo>
                  <a:lnTo>
                    <a:pt x="0" y="154"/>
                  </a:lnTo>
                  <a:lnTo>
                    <a:pt x="5" y="153"/>
                  </a:lnTo>
                  <a:lnTo>
                    <a:pt x="18" y="153"/>
                  </a:lnTo>
                  <a:lnTo>
                    <a:pt x="40" y="152"/>
                  </a:lnTo>
                  <a:lnTo>
                    <a:pt x="69" y="151"/>
                  </a:lnTo>
                  <a:lnTo>
                    <a:pt x="102" y="148"/>
                  </a:lnTo>
                  <a:lnTo>
                    <a:pt x="140" y="147"/>
                  </a:lnTo>
                  <a:lnTo>
                    <a:pt x="180" y="145"/>
                  </a:lnTo>
                  <a:lnTo>
                    <a:pt x="222" y="144"/>
                  </a:lnTo>
                  <a:lnTo>
                    <a:pt x="263" y="141"/>
                  </a:lnTo>
                  <a:lnTo>
                    <a:pt x="304" y="139"/>
                  </a:lnTo>
                  <a:lnTo>
                    <a:pt x="341" y="138"/>
                  </a:lnTo>
                  <a:lnTo>
                    <a:pt x="375" y="136"/>
                  </a:lnTo>
                  <a:lnTo>
                    <a:pt x="404" y="135"/>
                  </a:lnTo>
                  <a:lnTo>
                    <a:pt x="425" y="133"/>
                  </a:lnTo>
                  <a:lnTo>
                    <a:pt x="439" y="133"/>
                  </a:lnTo>
                  <a:lnTo>
                    <a:pt x="445" y="133"/>
                  </a:lnTo>
                  <a:lnTo>
                    <a:pt x="447" y="125"/>
                  </a:lnTo>
                  <a:lnTo>
                    <a:pt x="448" y="117"/>
                  </a:lnTo>
                  <a:lnTo>
                    <a:pt x="450" y="109"/>
                  </a:lnTo>
                  <a:lnTo>
                    <a:pt x="451" y="101"/>
                  </a:lnTo>
                  <a:lnTo>
                    <a:pt x="451" y="92"/>
                  </a:lnTo>
                  <a:lnTo>
                    <a:pt x="450" y="84"/>
                  </a:lnTo>
                  <a:lnTo>
                    <a:pt x="450" y="75"/>
                  </a:lnTo>
                  <a:lnTo>
                    <a:pt x="450" y="66"/>
                  </a:lnTo>
                  <a:lnTo>
                    <a:pt x="450" y="58"/>
                  </a:lnTo>
                  <a:lnTo>
                    <a:pt x="450" y="48"/>
                  </a:lnTo>
                  <a:lnTo>
                    <a:pt x="451" y="40"/>
                  </a:lnTo>
                  <a:lnTo>
                    <a:pt x="452" y="32"/>
                  </a:lnTo>
                  <a:lnTo>
                    <a:pt x="455" y="25"/>
                  </a:lnTo>
                  <a:lnTo>
                    <a:pt x="459" y="19"/>
                  </a:lnTo>
                  <a:lnTo>
                    <a:pt x="463" y="12"/>
                  </a:lnTo>
                  <a:lnTo>
                    <a:pt x="470" y="7"/>
                  </a:lnTo>
                  <a:lnTo>
                    <a:pt x="481" y="2"/>
                  </a:lnTo>
                  <a:lnTo>
                    <a:pt x="491" y="0"/>
                  </a:lnTo>
                  <a:lnTo>
                    <a:pt x="499" y="0"/>
                  </a:lnTo>
                  <a:lnTo>
                    <a:pt x="506" y="1"/>
                  </a:lnTo>
                  <a:lnTo>
                    <a:pt x="512" y="5"/>
                  </a:lnTo>
                  <a:lnTo>
                    <a:pt x="516" y="9"/>
                  </a:lnTo>
                  <a:lnTo>
                    <a:pt x="520" y="15"/>
                  </a:lnTo>
                  <a:lnTo>
                    <a:pt x="522" y="22"/>
                  </a:lnTo>
                  <a:lnTo>
                    <a:pt x="525" y="30"/>
                  </a:lnTo>
                  <a:lnTo>
                    <a:pt x="527" y="37"/>
                  </a:lnTo>
                  <a:lnTo>
                    <a:pt x="529" y="45"/>
                  </a:lnTo>
                  <a:lnTo>
                    <a:pt x="531" y="52"/>
                  </a:lnTo>
                  <a:lnTo>
                    <a:pt x="533" y="59"/>
                  </a:lnTo>
                  <a:lnTo>
                    <a:pt x="536" y="66"/>
                  </a:lnTo>
                  <a:lnTo>
                    <a:pt x="539" y="70"/>
                  </a:lnTo>
                  <a:lnTo>
                    <a:pt x="544" y="7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8" name="Freeform 16"/>
            <p:cNvSpPr>
              <a:spLocks/>
            </p:cNvSpPr>
            <p:nvPr/>
          </p:nvSpPr>
          <p:spPr bwMode="auto">
            <a:xfrm>
              <a:off x="1180" y="2517"/>
              <a:ext cx="605" cy="705"/>
            </a:xfrm>
            <a:custGeom>
              <a:avLst/>
              <a:gdLst>
                <a:gd name="T0" fmla="*/ 7 w 1817"/>
                <a:gd name="T1" fmla="*/ 24 h 2116"/>
                <a:gd name="T2" fmla="*/ 9 w 1817"/>
                <a:gd name="T3" fmla="*/ 23 h 2116"/>
                <a:gd name="T4" fmla="*/ 10 w 1817"/>
                <a:gd name="T5" fmla="*/ 22 h 2116"/>
                <a:gd name="T6" fmla="*/ 10 w 1817"/>
                <a:gd name="T7" fmla="*/ 18 h 2116"/>
                <a:gd name="T8" fmla="*/ 9 w 1817"/>
                <a:gd name="T9" fmla="*/ 15 h 2116"/>
                <a:gd name="T10" fmla="*/ 9 w 1817"/>
                <a:gd name="T11" fmla="*/ 13 h 2116"/>
                <a:gd name="T12" fmla="*/ 10 w 1817"/>
                <a:gd name="T13" fmla="*/ 12 h 2116"/>
                <a:gd name="T14" fmla="*/ 10 w 1817"/>
                <a:gd name="T15" fmla="*/ 11 h 2116"/>
                <a:gd name="T16" fmla="*/ 12 w 1817"/>
                <a:gd name="T17" fmla="*/ 10 h 2116"/>
                <a:gd name="T18" fmla="*/ 14 w 1817"/>
                <a:gd name="T19" fmla="*/ 11 h 2116"/>
                <a:gd name="T20" fmla="*/ 15 w 1817"/>
                <a:gd name="T21" fmla="*/ 12 h 2116"/>
                <a:gd name="T22" fmla="*/ 16 w 1817"/>
                <a:gd name="T23" fmla="*/ 11 h 2116"/>
                <a:gd name="T24" fmla="*/ 17 w 1817"/>
                <a:gd name="T25" fmla="*/ 11 h 2116"/>
                <a:gd name="T26" fmla="*/ 17 w 1817"/>
                <a:gd name="T27" fmla="*/ 9 h 2116"/>
                <a:gd name="T28" fmla="*/ 17 w 1817"/>
                <a:gd name="T29" fmla="*/ 4 h 2116"/>
                <a:gd name="T30" fmla="*/ 18 w 1817"/>
                <a:gd name="T31" fmla="*/ 0 h 2116"/>
                <a:gd name="T32" fmla="*/ 33 w 1817"/>
                <a:gd name="T33" fmla="*/ 2 h 2116"/>
                <a:gd name="T34" fmla="*/ 51 w 1817"/>
                <a:gd name="T35" fmla="*/ 4 h 2116"/>
                <a:gd name="T36" fmla="*/ 67 w 1817"/>
                <a:gd name="T37" fmla="*/ 7 h 2116"/>
                <a:gd name="T38" fmla="*/ 64 w 1817"/>
                <a:gd name="T39" fmla="*/ 35 h 2116"/>
                <a:gd name="T40" fmla="*/ 61 w 1817"/>
                <a:gd name="T41" fmla="*/ 72 h 2116"/>
                <a:gd name="T42" fmla="*/ 59 w 1817"/>
                <a:gd name="T43" fmla="*/ 78 h 2116"/>
                <a:gd name="T44" fmla="*/ 48 w 1817"/>
                <a:gd name="T45" fmla="*/ 77 h 2116"/>
                <a:gd name="T46" fmla="*/ 40 w 1817"/>
                <a:gd name="T47" fmla="*/ 77 h 2116"/>
                <a:gd name="T48" fmla="*/ 25 w 1817"/>
                <a:gd name="T49" fmla="*/ 69 h 2116"/>
                <a:gd name="T50" fmla="*/ 7 w 1817"/>
                <a:gd name="T51" fmla="*/ 60 h 2116"/>
                <a:gd name="T52" fmla="*/ 0 w 1817"/>
                <a:gd name="T53" fmla="*/ 56 h 2116"/>
                <a:gd name="T54" fmla="*/ 0 w 1817"/>
                <a:gd name="T55" fmla="*/ 55 h 2116"/>
                <a:gd name="T56" fmla="*/ 1 w 1817"/>
                <a:gd name="T57" fmla="*/ 55 h 2116"/>
                <a:gd name="T58" fmla="*/ 2 w 1817"/>
                <a:gd name="T59" fmla="*/ 54 h 2116"/>
                <a:gd name="T60" fmla="*/ 3 w 1817"/>
                <a:gd name="T61" fmla="*/ 53 h 2116"/>
                <a:gd name="T62" fmla="*/ 4 w 1817"/>
                <a:gd name="T63" fmla="*/ 52 h 2116"/>
                <a:gd name="T64" fmla="*/ 4 w 1817"/>
                <a:gd name="T65" fmla="*/ 52 h 2116"/>
                <a:gd name="T66" fmla="*/ 5 w 1817"/>
                <a:gd name="T67" fmla="*/ 50 h 2116"/>
                <a:gd name="T68" fmla="*/ 4 w 1817"/>
                <a:gd name="T69" fmla="*/ 50 h 2116"/>
                <a:gd name="T70" fmla="*/ 3 w 1817"/>
                <a:gd name="T71" fmla="*/ 49 h 2116"/>
                <a:gd name="T72" fmla="*/ 2 w 1817"/>
                <a:gd name="T73" fmla="*/ 48 h 2116"/>
                <a:gd name="T74" fmla="*/ 3 w 1817"/>
                <a:gd name="T75" fmla="*/ 46 h 2116"/>
                <a:gd name="T76" fmla="*/ 3 w 1817"/>
                <a:gd name="T77" fmla="*/ 45 h 2116"/>
                <a:gd name="T78" fmla="*/ 4 w 1817"/>
                <a:gd name="T79" fmla="*/ 44 h 2116"/>
                <a:gd name="T80" fmla="*/ 5 w 1817"/>
                <a:gd name="T81" fmla="*/ 43 h 2116"/>
                <a:gd name="T82" fmla="*/ 5 w 1817"/>
                <a:gd name="T83" fmla="*/ 40 h 2116"/>
                <a:gd name="T84" fmla="*/ 6 w 1817"/>
                <a:gd name="T85" fmla="*/ 38 h 2116"/>
                <a:gd name="T86" fmla="*/ 7 w 1817"/>
                <a:gd name="T87" fmla="*/ 37 h 2116"/>
                <a:gd name="T88" fmla="*/ 8 w 1817"/>
                <a:gd name="T89" fmla="*/ 35 h 2116"/>
                <a:gd name="T90" fmla="*/ 9 w 1817"/>
                <a:gd name="T91" fmla="*/ 35 h 2116"/>
                <a:gd name="T92" fmla="*/ 10 w 1817"/>
                <a:gd name="T93" fmla="*/ 34 h 2116"/>
                <a:gd name="T94" fmla="*/ 10 w 1817"/>
                <a:gd name="T95" fmla="*/ 33 h 2116"/>
                <a:gd name="T96" fmla="*/ 9 w 1817"/>
                <a:gd name="T97" fmla="*/ 31 h 2116"/>
                <a:gd name="T98" fmla="*/ 8 w 1817"/>
                <a:gd name="T99" fmla="*/ 29 h 2116"/>
                <a:gd name="T100" fmla="*/ 8 w 1817"/>
                <a:gd name="T101" fmla="*/ 28 h 2116"/>
                <a:gd name="T102" fmla="*/ 7 w 1817"/>
                <a:gd name="T103" fmla="*/ 27 h 2116"/>
                <a:gd name="T104" fmla="*/ 6 w 1817"/>
                <a:gd name="T105" fmla="*/ 25 h 211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7"/>
                <a:gd name="T160" fmla="*/ 0 h 2116"/>
                <a:gd name="T161" fmla="*/ 1817 w 1817"/>
                <a:gd name="T162" fmla="*/ 2116 h 211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7" h="2116">
                  <a:moveTo>
                    <a:pt x="182" y="658"/>
                  </a:moveTo>
                  <a:lnTo>
                    <a:pt x="185" y="655"/>
                  </a:lnTo>
                  <a:lnTo>
                    <a:pt x="189" y="651"/>
                  </a:lnTo>
                  <a:lnTo>
                    <a:pt x="193" y="649"/>
                  </a:lnTo>
                  <a:lnTo>
                    <a:pt x="197" y="645"/>
                  </a:lnTo>
                  <a:lnTo>
                    <a:pt x="202" y="641"/>
                  </a:lnTo>
                  <a:lnTo>
                    <a:pt x="206" y="638"/>
                  </a:lnTo>
                  <a:lnTo>
                    <a:pt x="212" y="633"/>
                  </a:lnTo>
                  <a:lnTo>
                    <a:pt x="217" y="630"/>
                  </a:lnTo>
                  <a:lnTo>
                    <a:pt x="221" y="625"/>
                  </a:lnTo>
                  <a:lnTo>
                    <a:pt x="226" y="620"/>
                  </a:lnTo>
                  <a:lnTo>
                    <a:pt x="231" y="616"/>
                  </a:lnTo>
                  <a:lnTo>
                    <a:pt x="234" y="612"/>
                  </a:lnTo>
                  <a:lnTo>
                    <a:pt x="239" y="608"/>
                  </a:lnTo>
                  <a:lnTo>
                    <a:pt x="241" y="604"/>
                  </a:lnTo>
                  <a:lnTo>
                    <a:pt x="244" y="601"/>
                  </a:lnTo>
                  <a:lnTo>
                    <a:pt x="247" y="597"/>
                  </a:lnTo>
                  <a:lnTo>
                    <a:pt x="257" y="585"/>
                  </a:lnTo>
                  <a:lnTo>
                    <a:pt x="265" y="571"/>
                  </a:lnTo>
                  <a:lnTo>
                    <a:pt x="271" y="557"/>
                  </a:lnTo>
                  <a:lnTo>
                    <a:pt x="274" y="542"/>
                  </a:lnTo>
                  <a:lnTo>
                    <a:pt x="277" y="526"/>
                  </a:lnTo>
                  <a:lnTo>
                    <a:pt x="278" y="511"/>
                  </a:lnTo>
                  <a:lnTo>
                    <a:pt x="278" y="495"/>
                  </a:lnTo>
                  <a:lnTo>
                    <a:pt x="275" y="479"/>
                  </a:lnTo>
                  <a:lnTo>
                    <a:pt x="273" y="462"/>
                  </a:lnTo>
                  <a:lnTo>
                    <a:pt x="269" y="446"/>
                  </a:lnTo>
                  <a:lnTo>
                    <a:pt x="265" y="431"/>
                  </a:lnTo>
                  <a:lnTo>
                    <a:pt x="259" y="415"/>
                  </a:lnTo>
                  <a:lnTo>
                    <a:pt x="255" y="400"/>
                  </a:lnTo>
                  <a:lnTo>
                    <a:pt x="249" y="386"/>
                  </a:lnTo>
                  <a:lnTo>
                    <a:pt x="244" y="372"/>
                  </a:lnTo>
                  <a:lnTo>
                    <a:pt x="240" y="361"/>
                  </a:lnTo>
                  <a:lnTo>
                    <a:pt x="247" y="357"/>
                  </a:lnTo>
                  <a:lnTo>
                    <a:pt x="252" y="354"/>
                  </a:lnTo>
                  <a:lnTo>
                    <a:pt x="256" y="349"/>
                  </a:lnTo>
                  <a:lnTo>
                    <a:pt x="258" y="346"/>
                  </a:lnTo>
                  <a:lnTo>
                    <a:pt x="261" y="341"/>
                  </a:lnTo>
                  <a:lnTo>
                    <a:pt x="261" y="337"/>
                  </a:lnTo>
                  <a:lnTo>
                    <a:pt x="262" y="331"/>
                  </a:lnTo>
                  <a:lnTo>
                    <a:pt x="262" y="326"/>
                  </a:lnTo>
                  <a:lnTo>
                    <a:pt x="261" y="321"/>
                  </a:lnTo>
                  <a:lnTo>
                    <a:pt x="261" y="316"/>
                  </a:lnTo>
                  <a:lnTo>
                    <a:pt x="261" y="310"/>
                  </a:lnTo>
                  <a:lnTo>
                    <a:pt x="262" y="306"/>
                  </a:lnTo>
                  <a:lnTo>
                    <a:pt x="264" y="300"/>
                  </a:lnTo>
                  <a:lnTo>
                    <a:pt x="266" y="295"/>
                  </a:lnTo>
                  <a:lnTo>
                    <a:pt x="271" y="291"/>
                  </a:lnTo>
                  <a:lnTo>
                    <a:pt x="277" y="287"/>
                  </a:lnTo>
                  <a:lnTo>
                    <a:pt x="286" y="280"/>
                  </a:lnTo>
                  <a:lnTo>
                    <a:pt x="295" y="277"/>
                  </a:lnTo>
                  <a:lnTo>
                    <a:pt x="304" y="276"/>
                  </a:lnTo>
                  <a:lnTo>
                    <a:pt x="313" y="276"/>
                  </a:lnTo>
                  <a:lnTo>
                    <a:pt x="323" y="277"/>
                  </a:lnTo>
                  <a:lnTo>
                    <a:pt x="332" y="279"/>
                  </a:lnTo>
                  <a:lnTo>
                    <a:pt x="340" y="284"/>
                  </a:lnTo>
                  <a:lnTo>
                    <a:pt x="348" y="288"/>
                  </a:lnTo>
                  <a:lnTo>
                    <a:pt x="356" y="293"/>
                  </a:lnTo>
                  <a:lnTo>
                    <a:pt x="364" y="299"/>
                  </a:lnTo>
                  <a:lnTo>
                    <a:pt x="372" y="305"/>
                  </a:lnTo>
                  <a:lnTo>
                    <a:pt x="380" y="309"/>
                  </a:lnTo>
                  <a:lnTo>
                    <a:pt x="387" y="315"/>
                  </a:lnTo>
                  <a:lnTo>
                    <a:pt x="394" y="319"/>
                  </a:lnTo>
                  <a:lnTo>
                    <a:pt x="401" y="324"/>
                  </a:lnTo>
                  <a:lnTo>
                    <a:pt x="409" y="328"/>
                  </a:lnTo>
                  <a:lnTo>
                    <a:pt x="410" y="324"/>
                  </a:lnTo>
                  <a:lnTo>
                    <a:pt x="412" y="321"/>
                  </a:lnTo>
                  <a:lnTo>
                    <a:pt x="416" y="317"/>
                  </a:lnTo>
                  <a:lnTo>
                    <a:pt x="418" y="314"/>
                  </a:lnTo>
                  <a:lnTo>
                    <a:pt x="421" y="310"/>
                  </a:lnTo>
                  <a:lnTo>
                    <a:pt x="425" y="308"/>
                  </a:lnTo>
                  <a:lnTo>
                    <a:pt x="427" y="305"/>
                  </a:lnTo>
                  <a:lnTo>
                    <a:pt x="431" y="301"/>
                  </a:lnTo>
                  <a:lnTo>
                    <a:pt x="434" y="298"/>
                  </a:lnTo>
                  <a:lnTo>
                    <a:pt x="438" y="294"/>
                  </a:lnTo>
                  <a:lnTo>
                    <a:pt x="441" y="291"/>
                  </a:lnTo>
                  <a:lnTo>
                    <a:pt x="444" y="287"/>
                  </a:lnTo>
                  <a:lnTo>
                    <a:pt x="447" y="284"/>
                  </a:lnTo>
                  <a:lnTo>
                    <a:pt x="450" y="280"/>
                  </a:lnTo>
                  <a:lnTo>
                    <a:pt x="453" y="276"/>
                  </a:lnTo>
                  <a:lnTo>
                    <a:pt x="456" y="272"/>
                  </a:lnTo>
                  <a:lnTo>
                    <a:pt x="456" y="269"/>
                  </a:lnTo>
                  <a:lnTo>
                    <a:pt x="457" y="260"/>
                  </a:lnTo>
                  <a:lnTo>
                    <a:pt x="458" y="247"/>
                  </a:lnTo>
                  <a:lnTo>
                    <a:pt x="461" y="229"/>
                  </a:lnTo>
                  <a:lnTo>
                    <a:pt x="463" y="209"/>
                  </a:lnTo>
                  <a:lnTo>
                    <a:pt x="465" y="186"/>
                  </a:lnTo>
                  <a:lnTo>
                    <a:pt x="467" y="161"/>
                  </a:lnTo>
                  <a:lnTo>
                    <a:pt x="471" y="136"/>
                  </a:lnTo>
                  <a:lnTo>
                    <a:pt x="473" y="110"/>
                  </a:lnTo>
                  <a:lnTo>
                    <a:pt x="476" y="85"/>
                  </a:lnTo>
                  <a:lnTo>
                    <a:pt x="478" y="62"/>
                  </a:lnTo>
                  <a:lnTo>
                    <a:pt x="480" y="43"/>
                  </a:lnTo>
                  <a:lnTo>
                    <a:pt x="482" y="24"/>
                  </a:lnTo>
                  <a:lnTo>
                    <a:pt x="484" y="12"/>
                  </a:lnTo>
                  <a:lnTo>
                    <a:pt x="485" y="2"/>
                  </a:lnTo>
                  <a:lnTo>
                    <a:pt x="486" y="0"/>
                  </a:lnTo>
                  <a:lnTo>
                    <a:pt x="571" y="13"/>
                  </a:lnTo>
                  <a:lnTo>
                    <a:pt x="655" y="27"/>
                  </a:lnTo>
                  <a:lnTo>
                    <a:pt x="739" y="38"/>
                  </a:lnTo>
                  <a:lnTo>
                    <a:pt x="822" y="49"/>
                  </a:lnTo>
                  <a:lnTo>
                    <a:pt x="904" y="60"/>
                  </a:lnTo>
                  <a:lnTo>
                    <a:pt x="986" y="70"/>
                  </a:lnTo>
                  <a:lnTo>
                    <a:pt x="1068" y="79"/>
                  </a:lnTo>
                  <a:lnTo>
                    <a:pt x="1149" y="90"/>
                  </a:lnTo>
                  <a:lnTo>
                    <a:pt x="1231" y="99"/>
                  </a:lnTo>
                  <a:lnTo>
                    <a:pt x="1313" y="107"/>
                  </a:lnTo>
                  <a:lnTo>
                    <a:pt x="1394" y="116"/>
                  </a:lnTo>
                  <a:lnTo>
                    <a:pt x="1477" y="125"/>
                  </a:lnTo>
                  <a:lnTo>
                    <a:pt x="1561" y="134"/>
                  </a:lnTo>
                  <a:lnTo>
                    <a:pt x="1645" y="144"/>
                  </a:lnTo>
                  <a:lnTo>
                    <a:pt x="1730" y="153"/>
                  </a:lnTo>
                  <a:lnTo>
                    <a:pt x="1817" y="163"/>
                  </a:lnTo>
                  <a:lnTo>
                    <a:pt x="1815" y="185"/>
                  </a:lnTo>
                  <a:lnTo>
                    <a:pt x="1809" y="247"/>
                  </a:lnTo>
                  <a:lnTo>
                    <a:pt x="1801" y="342"/>
                  </a:lnTo>
                  <a:lnTo>
                    <a:pt x="1790" y="468"/>
                  </a:lnTo>
                  <a:lnTo>
                    <a:pt x="1776" y="616"/>
                  </a:lnTo>
                  <a:lnTo>
                    <a:pt x="1762" y="780"/>
                  </a:lnTo>
                  <a:lnTo>
                    <a:pt x="1746" y="957"/>
                  </a:lnTo>
                  <a:lnTo>
                    <a:pt x="1730" y="1140"/>
                  </a:lnTo>
                  <a:lnTo>
                    <a:pt x="1714" y="1321"/>
                  </a:lnTo>
                  <a:lnTo>
                    <a:pt x="1698" y="1498"/>
                  </a:lnTo>
                  <a:lnTo>
                    <a:pt x="1684" y="1662"/>
                  </a:lnTo>
                  <a:lnTo>
                    <a:pt x="1670" y="1811"/>
                  </a:lnTo>
                  <a:lnTo>
                    <a:pt x="1659" y="1936"/>
                  </a:lnTo>
                  <a:lnTo>
                    <a:pt x="1651" y="2031"/>
                  </a:lnTo>
                  <a:lnTo>
                    <a:pt x="1645" y="2093"/>
                  </a:lnTo>
                  <a:lnTo>
                    <a:pt x="1644" y="2116"/>
                  </a:lnTo>
                  <a:lnTo>
                    <a:pt x="1637" y="2115"/>
                  </a:lnTo>
                  <a:lnTo>
                    <a:pt x="1618" y="2114"/>
                  </a:lnTo>
                  <a:lnTo>
                    <a:pt x="1590" y="2112"/>
                  </a:lnTo>
                  <a:lnTo>
                    <a:pt x="1553" y="2108"/>
                  </a:lnTo>
                  <a:lnTo>
                    <a:pt x="1509" y="2105"/>
                  </a:lnTo>
                  <a:lnTo>
                    <a:pt x="1461" y="2101"/>
                  </a:lnTo>
                  <a:lnTo>
                    <a:pt x="1409" y="2098"/>
                  </a:lnTo>
                  <a:lnTo>
                    <a:pt x="1355" y="2093"/>
                  </a:lnTo>
                  <a:lnTo>
                    <a:pt x="1301" y="2089"/>
                  </a:lnTo>
                  <a:lnTo>
                    <a:pt x="1249" y="2085"/>
                  </a:lnTo>
                  <a:lnTo>
                    <a:pt x="1201" y="2082"/>
                  </a:lnTo>
                  <a:lnTo>
                    <a:pt x="1157" y="2078"/>
                  </a:lnTo>
                  <a:lnTo>
                    <a:pt x="1120" y="2075"/>
                  </a:lnTo>
                  <a:lnTo>
                    <a:pt x="1092" y="2073"/>
                  </a:lnTo>
                  <a:lnTo>
                    <a:pt x="1073" y="2071"/>
                  </a:lnTo>
                  <a:lnTo>
                    <a:pt x="1068" y="2071"/>
                  </a:lnTo>
                  <a:lnTo>
                    <a:pt x="1006" y="2039"/>
                  </a:lnTo>
                  <a:lnTo>
                    <a:pt x="935" y="2003"/>
                  </a:lnTo>
                  <a:lnTo>
                    <a:pt x="858" y="1962"/>
                  </a:lnTo>
                  <a:lnTo>
                    <a:pt x="776" y="1919"/>
                  </a:lnTo>
                  <a:lnTo>
                    <a:pt x="688" y="1874"/>
                  </a:lnTo>
                  <a:lnTo>
                    <a:pt x="600" y="1828"/>
                  </a:lnTo>
                  <a:lnTo>
                    <a:pt x="510" y="1781"/>
                  </a:lnTo>
                  <a:lnTo>
                    <a:pt x="423" y="1736"/>
                  </a:lnTo>
                  <a:lnTo>
                    <a:pt x="339" y="1692"/>
                  </a:lnTo>
                  <a:lnTo>
                    <a:pt x="261" y="1652"/>
                  </a:lnTo>
                  <a:lnTo>
                    <a:pt x="189" y="1615"/>
                  </a:lnTo>
                  <a:lnTo>
                    <a:pt x="127" y="1583"/>
                  </a:lnTo>
                  <a:lnTo>
                    <a:pt x="75" y="1556"/>
                  </a:lnTo>
                  <a:lnTo>
                    <a:pt x="36" y="1536"/>
                  </a:lnTo>
                  <a:lnTo>
                    <a:pt x="11" y="1522"/>
                  </a:lnTo>
                  <a:lnTo>
                    <a:pt x="3" y="1519"/>
                  </a:lnTo>
                  <a:lnTo>
                    <a:pt x="1" y="1515"/>
                  </a:lnTo>
                  <a:lnTo>
                    <a:pt x="0" y="1513"/>
                  </a:lnTo>
                  <a:lnTo>
                    <a:pt x="0" y="1511"/>
                  </a:lnTo>
                  <a:lnTo>
                    <a:pt x="1" y="1507"/>
                  </a:lnTo>
                  <a:lnTo>
                    <a:pt x="2" y="1505"/>
                  </a:lnTo>
                  <a:lnTo>
                    <a:pt x="4" y="1502"/>
                  </a:lnTo>
                  <a:lnTo>
                    <a:pt x="8" y="1498"/>
                  </a:lnTo>
                  <a:lnTo>
                    <a:pt x="10" y="1495"/>
                  </a:lnTo>
                  <a:lnTo>
                    <a:pt x="14" y="1491"/>
                  </a:lnTo>
                  <a:lnTo>
                    <a:pt x="18" y="1488"/>
                  </a:lnTo>
                  <a:lnTo>
                    <a:pt x="23" y="1483"/>
                  </a:lnTo>
                  <a:lnTo>
                    <a:pt x="27" y="1479"/>
                  </a:lnTo>
                  <a:lnTo>
                    <a:pt x="33" y="1474"/>
                  </a:lnTo>
                  <a:lnTo>
                    <a:pt x="37" y="1469"/>
                  </a:lnTo>
                  <a:lnTo>
                    <a:pt x="43" y="1464"/>
                  </a:lnTo>
                  <a:lnTo>
                    <a:pt x="49" y="1459"/>
                  </a:lnTo>
                  <a:lnTo>
                    <a:pt x="49" y="1458"/>
                  </a:lnTo>
                  <a:lnTo>
                    <a:pt x="50" y="1457"/>
                  </a:lnTo>
                  <a:lnTo>
                    <a:pt x="52" y="1455"/>
                  </a:lnTo>
                  <a:lnTo>
                    <a:pt x="55" y="1452"/>
                  </a:lnTo>
                  <a:lnTo>
                    <a:pt x="58" y="1450"/>
                  </a:lnTo>
                  <a:lnTo>
                    <a:pt x="62" y="1446"/>
                  </a:lnTo>
                  <a:lnTo>
                    <a:pt x="65" y="1442"/>
                  </a:lnTo>
                  <a:lnTo>
                    <a:pt x="70" y="1438"/>
                  </a:lnTo>
                  <a:lnTo>
                    <a:pt x="74" y="1434"/>
                  </a:lnTo>
                  <a:lnTo>
                    <a:pt x="79" y="1430"/>
                  </a:lnTo>
                  <a:lnTo>
                    <a:pt x="83" y="1427"/>
                  </a:lnTo>
                  <a:lnTo>
                    <a:pt x="88" y="1422"/>
                  </a:lnTo>
                  <a:lnTo>
                    <a:pt x="92" y="1419"/>
                  </a:lnTo>
                  <a:lnTo>
                    <a:pt x="96" y="1417"/>
                  </a:lnTo>
                  <a:lnTo>
                    <a:pt x="100" y="1413"/>
                  </a:lnTo>
                  <a:lnTo>
                    <a:pt x="103" y="1412"/>
                  </a:lnTo>
                  <a:lnTo>
                    <a:pt x="105" y="1410"/>
                  </a:lnTo>
                  <a:lnTo>
                    <a:pt x="108" y="1406"/>
                  </a:lnTo>
                  <a:lnTo>
                    <a:pt x="111" y="1403"/>
                  </a:lnTo>
                  <a:lnTo>
                    <a:pt x="113" y="1398"/>
                  </a:lnTo>
                  <a:lnTo>
                    <a:pt x="116" y="1394"/>
                  </a:lnTo>
                  <a:lnTo>
                    <a:pt x="118" y="1389"/>
                  </a:lnTo>
                  <a:lnTo>
                    <a:pt x="120" y="1383"/>
                  </a:lnTo>
                  <a:lnTo>
                    <a:pt x="123" y="1379"/>
                  </a:lnTo>
                  <a:lnTo>
                    <a:pt x="124" y="1373"/>
                  </a:lnTo>
                  <a:lnTo>
                    <a:pt x="124" y="1368"/>
                  </a:lnTo>
                  <a:lnTo>
                    <a:pt x="124" y="1363"/>
                  </a:lnTo>
                  <a:lnTo>
                    <a:pt x="123" y="1358"/>
                  </a:lnTo>
                  <a:lnTo>
                    <a:pt x="120" y="1355"/>
                  </a:lnTo>
                  <a:lnTo>
                    <a:pt x="118" y="1351"/>
                  </a:lnTo>
                  <a:lnTo>
                    <a:pt x="113" y="1348"/>
                  </a:lnTo>
                  <a:lnTo>
                    <a:pt x="109" y="1347"/>
                  </a:lnTo>
                  <a:lnTo>
                    <a:pt x="103" y="1344"/>
                  </a:lnTo>
                  <a:lnTo>
                    <a:pt x="97" y="1342"/>
                  </a:lnTo>
                  <a:lnTo>
                    <a:pt x="93" y="1341"/>
                  </a:lnTo>
                  <a:lnTo>
                    <a:pt x="88" y="1338"/>
                  </a:lnTo>
                  <a:lnTo>
                    <a:pt x="83" y="1335"/>
                  </a:lnTo>
                  <a:lnTo>
                    <a:pt x="79" y="1333"/>
                  </a:lnTo>
                  <a:lnTo>
                    <a:pt x="75" y="1329"/>
                  </a:lnTo>
                  <a:lnTo>
                    <a:pt x="72" y="1326"/>
                  </a:lnTo>
                  <a:lnTo>
                    <a:pt x="70" y="1321"/>
                  </a:lnTo>
                  <a:lnTo>
                    <a:pt x="67" y="1317"/>
                  </a:lnTo>
                  <a:lnTo>
                    <a:pt x="66" y="1312"/>
                  </a:lnTo>
                  <a:lnTo>
                    <a:pt x="66" y="1306"/>
                  </a:lnTo>
                  <a:lnTo>
                    <a:pt x="65" y="1301"/>
                  </a:lnTo>
                  <a:lnTo>
                    <a:pt x="66" y="1294"/>
                  </a:lnTo>
                  <a:lnTo>
                    <a:pt x="67" y="1286"/>
                  </a:lnTo>
                  <a:lnTo>
                    <a:pt x="71" y="1278"/>
                  </a:lnTo>
                  <a:lnTo>
                    <a:pt x="73" y="1268"/>
                  </a:lnTo>
                  <a:lnTo>
                    <a:pt x="75" y="1260"/>
                  </a:lnTo>
                  <a:lnTo>
                    <a:pt x="77" y="1253"/>
                  </a:lnTo>
                  <a:lnTo>
                    <a:pt x="78" y="1247"/>
                  </a:lnTo>
                  <a:lnTo>
                    <a:pt x="79" y="1240"/>
                  </a:lnTo>
                  <a:lnTo>
                    <a:pt x="80" y="1233"/>
                  </a:lnTo>
                  <a:lnTo>
                    <a:pt x="81" y="1227"/>
                  </a:lnTo>
                  <a:lnTo>
                    <a:pt x="82" y="1222"/>
                  </a:lnTo>
                  <a:lnTo>
                    <a:pt x="85" y="1217"/>
                  </a:lnTo>
                  <a:lnTo>
                    <a:pt x="86" y="1212"/>
                  </a:lnTo>
                  <a:lnTo>
                    <a:pt x="88" y="1208"/>
                  </a:lnTo>
                  <a:lnTo>
                    <a:pt x="90" y="1203"/>
                  </a:lnTo>
                  <a:lnTo>
                    <a:pt x="93" y="1198"/>
                  </a:lnTo>
                  <a:lnTo>
                    <a:pt x="96" y="1195"/>
                  </a:lnTo>
                  <a:lnTo>
                    <a:pt x="100" y="1191"/>
                  </a:lnTo>
                  <a:lnTo>
                    <a:pt x="105" y="1188"/>
                  </a:lnTo>
                  <a:lnTo>
                    <a:pt x="110" y="1183"/>
                  </a:lnTo>
                  <a:lnTo>
                    <a:pt x="115" y="1177"/>
                  </a:lnTo>
                  <a:lnTo>
                    <a:pt x="119" y="1168"/>
                  </a:lnTo>
                  <a:lnTo>
                    <a:pt x="124" y="1159"/>
                  </a:lnTo>
                  <a:lnTo>
                    <a:pt x="128" y="1149"/>
                  </a:lnTo>
                  <a:lnTo>
                    <a:pt x="132" y="1137"/>
                  </a:lnTo>
                  <a:lnTo>
                    <a:pt x="135" y="1126"/>
                  </a:lnTo>
                  <a:lnTo>
                    <a:pt x="139" y="1113"/>
                  </a:lnTo>
                  <a:lnTo>
                    <a:pt x="141" y="1102"/>
                  </a:lnTo>
                  <a:lnTo>
                    <a:pt x="143" y="1090"/>
                  </a:lnTo>
                  <a:lnTo>
                    <a:pt x="146" y="1079"/>
                  </a:lnTo>
                  <a:lnTo>
                    <a:pt x="148" y="1069"/>
                  </a:lnTo>
                  <a:lnTo>
                    <a:pt x="150" y="1058"/>
                  </a:lnTo>
                  <a:lnTo>
                    <a:pt x="151" y="1050"/>
                  </a:lnTo>
                  <a:lnTo>
                    <a:pt x="152" y="1044"/>
                  </a:lnTo>
                  <a:lnTo>
                    <a:pt x="154" y="1040"/>
                  </a:lnTo>
                  <a:lnTo>
                    <a:pt x="155" y="1035"/>
                  </a:lnTo>
                  <a:lnTo>
                    <a:pt x="157" y="1031"/>
                  </a:lnTo>
                  <a:lnTo>
                    <a:pt x="159" y="1025"/>
                  </a:lnTo>
                  <a:lnTo>
                    <a:pt x="164" y="1019"/>
                  </a:lnTo>
                  <a:lnTo>
                    <a:pt x="167" y="1012"/>
                  </a:lnTo>
                  <a:lnTo>
                    <a:pt x="173" y="1005"/>
                  </a:lnTo>
                  <a:lnTo>
                    <a:pt x="179" y="997"/>
                  </a:lnTo>
                  <a:lnTo>
                    <a:pt x="185" y="990"/>
                  </a:lnTo>
                  <a:lnTo>
                    <a:pt x="190" y="983"/>
                  </a:lnTo>
                  <a:lnTo>
                    <a:pt x="197" y="977"/>
                  </a:lnTo>
                  <a:lnTo>
                    <a:pt x="204" y="970"/>
                  </a:lnTo>
                  <a:lnTo>
                    <a:pt x="211" y="964"/>
                  </a:lnTo>
                  <a:lnTo>
                    <a:pt x="218" y="958"/>
                  </a:lnTo>
                  <a:lnTo>
                    <a:pt x="226" y="955"/>
                  </a:lnTo>
                  <a:lnTo>
                    <a:pt x="233" y="951"/>
                  </a:lnTo>
                  <a:lnTo>
                    <a:pt x="240" y="949"/>
                  </a:lnTo>
                  <a:lnTo>
                    <a:pt x="246" y="947"/>
                  </a:lnTo>
                  <a:lnTo>
                    <a:pt x="251" y="943"/>
                  </a:lnTo>
                  <a:lnTo>
                    <a:pt x="256" y="940"/>
                  </a:lnTo>
                  <a:lnTo>
                    <a:pt x="261" y="936"/>
                  </a:lnTo>
                  <a:lnTo>
                    <a:pt x="264" y="932"/>
                  </a:lnTo>
                  <a:lnTo>
                    <a:pt x="266" y="927"/>
                  </a:lnTo>
                  <a:lnTo>
                    <a:pt x="269" y="923"/>
                  </a:lnTo>
                  <a:lnTo>
                    <a:pt x="270" y="917"/>
                  </a:lnTo>
                  <a:lnTo>
                    <a:pt x="270" y="911"/>
                  </a:lnTo>
                  <a:lnTo>
                    <a:pt x="270" y="905"/>
                  </a:lnTo>
                  <a:lnTo>
                    <a:pt x="269" y="900"/>
                  </a:lnTo>
                  <a:lnTo>
                    <a:pt x="267" y="894"/>
                  </a:lnTo>
                  <a:lnTo>
                    <a:pt x="265" y="888"/>
                  </a:lnTo>
                  <a:lnTo>
                    <a:pt x="262" y="884"/>
                  </a:lnTo>
                  <a:lnTo>
                    <a:pt x="257" y="878"/>
                  </a:lnTo>
                  <a:lnTo>
                    <a:pt x="254" y="873"/>
                  </a:lnTo>
                  <a:lnTo>
                    <a:pt x="249" y="867"/>
                  </a:lnTo>
                  <a:lnTo>
                    <a:pt x="244" y="862"/>
                  </a:lnTo>
                  <a:lnTo>
                    <a:pt x="241" y="855"/>
                  </a:lnTo>
                  <a:lnTo>
                    <a:pt x="239" y="847"/>
                  </a:lnTo>
                  <a:lnTo>
                    <a:pt x="236" y="839"/>
                  </a:lnTo>
                  <a:lnTo>
                    <a:pt x="234" y="831"/>
                  </a:lnTo>
                  <a:lnTo>
                    <a:pt x="233" y="823"/>
                  </a:lnTo>
                  <a:lnTo>
                    <a:pt x="232" y="813"/>
                  </a:lnTo>
                  <a:lnTo>
                    <a:pt x="229" y="805"/>
                  </a:lnTo>
                  <a:lnTo>
                    <a:pt x="228" y="797"/>
                  </a:lnTo>
                  <a:lnTo>
                    <a:pt x="226" y="789"/>
                  </a:lnTo>
                  <a:lnTo>
                    <a:pt x="225" y="781"/>
                  </a:lnTo>
                  <a:lnTo>
                    <a:pt x="223" y="776"/>
                  </a:lnTo>
                  <a:lnTo>
                    <a:pt x="220" y="769"/>
                  </a:lnTo>
                  <a:lnTo>
                    <a:pt x="217" y="764"/>
                  </a:lnTo>
                  <a:lnTo>
                    <a:pt x="213" y="761"/>
                  </a:lnTo>
                  <a:lnTo>
                    <a:pt x="209" y="756"/>
                  </a:lnTo>
                  <a:lnTo>
                    <a:pt x="204" y="750"/>
                  </a:lnTo>
                  <a:lnTo>
                    <a:pt x="200" y="745"/>
                  </a:lnTo>
                  <a:lnTo>
                    <a:pt x="195" y="739"/>
                  </a:lnTo>
                  <a:lnTo>
                    <a:pt x="192" y="732"/>
                  </a:lnTo>
                  <a:lnTo>
                    <a:pt x="187" y="725"/>
                  </a:lnTo>
                  <a:lnTo>
                    <a:pt x="183" y="718"/>
                  </a:lnTo>
                  <a:lnTo>
                    <a:pt x="181" y="710"/>
                  </a:lnTo>
                  <a:lnTo>
                    <a:pt x="179" y="703"/>
                  </a:lnTo>
                  <a:lnTo>
                    <a:pt x="177" y="695"/>
                  </a:lnTo>
                  <a:lnTo>
                    <a:pt x="175" y="688"/>
                  </a:lnTo>
                  <a:lnTo>
                    <a:pt x="175" y="681"/>
                  </a:lnTo>
                  <a:lnTo>
                    <a:pt x="175" y="674"/>
                  </a:lnTo>
                  <a:lnTo>
                    <a:pt x="177" y="669"/>
                  </a:lnTo>
                  <a:lnTo>
                    <a:pt x="179" y="663"/>
                  </a:lnTo>
                  <a:lnTo>
                    <a:pt x="182" y="658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9" name="Freeform 17"/>
            <p:cNvSpPr>
              <a:spLocks/>
            </p:cNvSpPr>
            <p:nvPr/>
          </p:nvSpPr>
          <p:spPr bwMode="auto">
            <a:xfrm>
              <a:off x="4921" y="944"/>
              <a:ext cx="334" cy="571"/>
            </a:xfrm>
            <a:custGeom>
              <a:avLst/>
              <a:gdLst>
                <a:gd name="T0" fmla="*/ 19 w 1002"/>
                <a:gd name="T1" fmla="*/ 2 h 1713"/>
                <a:gd name="T2" fmla="*/ 21 w 1002"/>
                <a:gd name="T3" fmla="*/ 4 h 1713"/>
                <a:gd name="T4" fmla="*/ 22 w 1002"/>
                <a:gd name="T5" fmla="*/ 7 h 1713"/>
                <a:gd name="T6" fmla="*/ 23 w 1002"/>
                <a:gd name="T7" fmla="*/ 10 h 1713"/>
                <a:gd name="T8" fmla="*/ 26 w 1002"/>
                <a:gd name="T9" fmla="*/ 15 h 1713"/>
                <a:gd name="T10" fmla="*/ 27 w 1002"/>
                <a:gd name="T11" fmla="*/ 18 h 1713"/>
                <a:gd name="T12" fmla="*/ 30 w 1002"/>
                <a:gd name="T13" fmla="*/ 19 h 1713"/>
                <a:gd name="T14" fmla="*/ 31 w 1002"/>
                <a:gd name="T15" fmla="*/ 21 h 1713"/>
                <a:gd name="T16" fmla="*/ 32 w 1002"/>
                <a:gd name="T17" fmla="*/ 23 h 1713"/>
                <a:gd name="T18" fmla="*/ 33 w 1002"/>
                <a:gd name="T19" fmla="*/ 22 h 1713"/>
                <a:gd name="T20" fmla="*/ 35 w 1002"/>
                <a:gd name="T21" fmla="*/ 22 h 1713"/>
                <a:gd name="T22" fmla="*/ 36 w 1002"/>
                <a:gd name="T23" fmla="*/ 24 h 1713"/>
                <a:gd name="T24" fmla="*/ 36 w 1002"/>
                <a:gd name="T25" fmla="*/ 26 h 1713"/>
                <a:gd name="T26" fmla="*/ 36 w 1002"/>
                <a:gd name="T27" fmla="*/ 27 h 1713"/>
                <a:gd name="T28" fmla="*/ 37 w 1002"/>
                <a:gd name="T29" fmla="*/ 28 h 1713"/>
                <a:gd name="T30" fmla="*/ 37 w 1002"/>
                <a:gd name="T31" fmla="*/ 29 h 1713"/>
                <a:gd name="T32" fmla="*/ 36 w 1002"/>
                <a:gd name="T33" fmla="*/ 31 h 1713"/>
                <a:gd name="T34" fmla="*/ 35 w 1002"/>
                <a:gd name="T35" fmla="*/ 33 h 1713"/>
                <a:gd name="T36" fmla="*/ 33 w 1002"/>
                <a:gd name="T37" fmla="*/ 35 h 1713"/>
                <a:gd name="T38" fmla="*/ 31 w 1002"/>
                <a:gd name="T39" fmla="*/ 36 h 1713"/>
                <a:gd name="T40" fmla="*/ 30 w 1002"/>
                <a:gd name="T41" fmla="*/ 39 h 1713"/>
                <a:gd name="T42" fmla="*/ 29 w 1002"/>
                <a:gd name="T43" fmla="*/ 39 h 1713"/>
                <a:gd name="T44" fmla="*/ 28 w 1002"/>
                <a:gd name="T45" fmla="*/ 38 h 1713"/>
                <a:gd name="T46" fmla="*/ 27 w 1002"/>
                <a:gd name="T47" fmla="*/ 39 h 1713"/>
                <a:gd name="T48" fmla="*/ 26 w 1002"/>
                <a:gd name="T49" fmla="*/ 40 h 1713"/>
                <a:gd name="T50" fmla="*/ 26 w 1002"/>
                <a:gd name="T51" fmla="*/ 41 h 1713"/>
                <a:gd name="T52" fmla="*/ 26 w 1002"/>
                <a:gd name="T53" fmla="*/ 42 h 1713"/>
                <a:gd name="T54" fmla="*/ 25 w 1002"/>
                <a:gd name="T55" fmla="*/ 42 h 1713"/>
                <a:gd name="T56" fmla="*/ 24 w 1002"/>
                <a:gd name="T57" fmla="*/ 42 h 1713"/>
                <a:gd name="T58" fmla="*/ 24 w 1002"/>
                <a:gd name="T59" fmla="*/ 41 h 1713"/>
                <a:gd name="T60" fmla="*/ 23 w 1002"/>
                <a:gd name="T61" fmla="*/ 42 h 1713"/>
                <a:gd name="T62" fmla="*/ 23 w 1002"/>
                <a:gd name="T63" fmla="*/ 45 h 1713"/>
                <a:gd name="T64" fmla="*/ 23 w 1002"/>
                <a:gd name="T65" fmla="*/ 46 h 1713"/>
                <a:gd name="T66" fmla="*/ 23 w 1002"/>
                <a:gd name="T67" fmla="*/ 47 h 1713"/>
                <a:gd name="T68" fmla="*/ 21 w 1002"/>
                <a:gd name="T69" fmla="*/ 48 h 1713"/>
                <a:gd name="T70" fmla="*/ 20 w 1002"/>
                <a:gd name="T71" fmla="*/ 49 h 1713"/>
                <a:gd name="T72" fmla="*/ 18 w 1002"/>
                <a:gd name="T73" fmla="*/ 51 h 1713"/>
                <a:gd name="T74" fmla="*/ 18 w 1002"/>
                <a:gd name="T75" fmla="*/ 52 h 1713"/>
                <a:gd name="T76" fmla="*/ 17 w 1002"/>
                <a:gd name="T77" fmla="*/ 52 h 1713"/>
                <a:gd name="T78" fmla="*/ 15 w 1002"/>
                <a:gd name="T79" fmla="*/ 54 h 1713"/>
                <a:gd name="T80" fmla="*/ 14 w 1002"/>
                <a:gd name="T81" fmla="*/ 56 h 1713"/>
                <a:gd name="T82" fmla="*/ 13 w 1002"/>
                <a:gd name="T83" fmla="*/ 58 h 1713"/>
                <a:gd name="T84" fmla="*/ 13 w 1002"/>
                <a:gd name="T85" fmla="*/ 61 h 1713"/>
                <a:gd name="T86" fmla="*/ 12 w 1002"/>
                <a:gd name="T87" fmla="*/ 63 h 1713"/>
                <a:gd name="T88" fmla="*/ 8 w 1002"/>
                <a:gd name="T89" fmla="*/ 57 h 1713"/>
                <a:gd name="T90" fmla="*/ 4 w 1002"/>
                <a:gd name="T91" fmla="*/ 46 h 1713"/>
                <a:gd name="T92" fmla="*/ 1 w 1002"/>
                <a:gd name="T93" fmla="*/ 39 h 1713"/>
                <a:gd name="T94" fmla="*/ 0 w 1002"/>
                <a:gd name="T95" fmla="*/ 33 h 1713"/>
                <a:gd name="T96" fmla="*/ 2 w 1002"/>
                <a:gd name="T97" fmla="*/ 33 h 1713"/>
                <a:gd name="T98" fmla="*/ 2 w 1002"/>
                <a:gd name="T99" fmla="*/ 32 h 1713"/>
                <a:gd name="T100" fmla="*/ 3 w 1002"/>
                <a:gd name="T101" fmla="*/ 30 h 1713"/>
                <a:gd name="T102" fmla="*/ 3 w 1002"/>
                <a:gd name="T103" fmla="*/ 27 h 1713"/>
                <a:gd name="T104" fmla="*/ 4 w 1002"/>
                <a:gd name="T105" fmla="*/ 24 h 1713"/>
                <a:gd name="T106" fmla="*/ 3 w 1002"/>
                <a:gd name="T107" fmla="*/ 21 h 1713"/>
                <a:gd name="T108" fmla="*/ 3 w 1002"/>
                <a:gd name="T109" fmla="*/ 18 h 1713"/>
                <a:gd name="T110" fmla="*/ 3 w 1002"/>
                <a:gd name="T111" fmla="*/ 14 h 1713"/>
                <a:gd name="T112" fmla="*/ 4 w 1002"/>
                <a:gd name="T113" fmla="*/ 10 h 1713"/>
                <a:gd name="T114" fmla="*/ 5 w 1002"/>
                <a:gd name="T115" fmla="*/ 4 h 1713"/>
                <a:gd name="T116" fmla="*/ 8 w 1002"/>
                <a:gd name="T117" fmla="*/ 3 h 1713"/>
                <a:gd name="T118" fmla="*/ 9 w 1002"/>
                <a:gd name="T119" fmla="*/ 4 h 1713"/>
                <a:gd name="T120" fmla="*/ 11 w 1002"/>
                <a:gd name="T121" fmla="*/ 3 h 1713"/>
                <a:gd name="T122" fmla="*/ 14 w 1002"/>
                <a:gd name="T123" fmla="*/ 0 h 1713"/>
                <a:gd name="T124" fmla="*/ 16 w 1002"/>
                <a:gd name="T125" fmla="*/ 0 h 17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02"/>
                <a:gd name="T190" fmla="*/ 0 h 1713"/>
                <a:gd name="T191" fmla="*/ 1002 w 1002"/>
                <a:gd name="T192" fmla="*/ 1713 h 171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02" h="1713">
                  <a:moveTo>
                    <a:pt x="493" y="35"/>
                  </a:moveTo>
                  <a:lnTo>
                    <a:pt x="492" y="43"/>
                  </a:lnTo>
                  <a:lnTo>
                    <a:pt x="493" y="49"/>
                  </a:lnTo>
                  <a:lnTo>
                    <a:pt x="495" y="55"/>
                  </a:lnTo>
                  <a:lnTo>
                    <a:pt x="499" y="58"/>
                  </a:lnTo>
                  <a:lnTo>
                    <a:pt x="504" y="62"/>
                  </a:lnTo>
                  <a:lnTo>
                    <a:pt x="508" y="64"/>
                  </a:lnTo>
                  <a:lnTo>
                    <a:pt x="515" y="66"/>
                  </a:lnTo>
                  <a:lnTo>
                    <a:pt x="521" y="67"/>
                  </a:lnTo>
                  <a:lnTo>
                    <a:pt x="528" y="70"/>
                  </a:lnTo>
                  <a:lnTo>
                    <a:pt x="533" y="71"/>
                  </a:lnTo>
                  <a:lnTo>
                    <a:pt x="539" y="73"/>
                  </a:lnTo>
                  <a:lnTo>
                    <a:pt x="545" y="77"/>
                  </a:lnTo>
                  <a:lnTo>
                    <a:pt x="550" y="81"/>
                  </a:lnTo>
                  <a:lnTo>
                    <a:pt x="553" y="86"/>
                  </a:lnTo>
                  <a:lnTo>
                    <a:pt x="555" y="93"/>
                  </a:lnTo>
                  <a:lnTo>
                    <a:pt x="556" y="102"/>
                  </a:lnTo>
                  <a:lnTo>
                    <a:pt x="554" y="112"/>
                  </a:lnTo>
                  <a:lnTo>
                    <a:pt x="554" y="121"/>
                  </a:lnTo>
                  <a:lnTo>
                    <a:pt x="554" y="131"/>
                  </a:lnTo>
                  <a:lnTo>
                    <a:pt x="556" y="140"/>
                  </a:lnTo>
                  <a:lnTo>
                    <a:pt x="560" y="148"/>
                  </a:lnTo>
                  <a:lnTo>
                    <a:pt x="563" y="155"/>
                  </a:lnTo>
                  <a:lnTo>
                    <a:pt x="568" y="162"/>
                  </a:lnTo>
                  <a:lnTo>
                    <a:pt x="573" y="168"/>
                  </a:lnTo>
                  <a:lnTo>
                    <a:pt x="578" y="175"/>
                  </a:lnTo>
                  <a:lnTo>
                    <a:pt x="583" y="182"/>
                  </a:lnTo>
                  <a:lnTo>
                    <a:pt x="589" y="189"/>
                  </a:lnTo>
                  <a:lnTo>
                    <a:pt x="593" y="195"/>
                  </a:lnTo>
                  <a:lnTo>
                    <a:pt x="598" y="203"/>
                  </a:lnTo>
                  <a:lnTo>
                    <a:pt x="601" y="210"/>
                  </a:lnTo>
                  <a:lnTo>
                    <a:pt x="605" y="218"/>
                  </a:lnTo>
                  <a:lnTo>
                    <a:pt x="608" y="227"/>
                  </a:lnTo>
                  <a:lnTo>
                    <a:pt x="609" y="245"/>
                  </a:lnTo>
                  <a:lnTo>
                    <a:pt x="613" y="263"/>
                  </a:lnTo>
                  <a:lnTo>
                    <a:pt x="617" y="280"/>
                  </a:lnTo>
                  <a:lnTo>
                    <a:pt x="624" y="296"/>
                  </a:lnTo>
                  <a:lnTo>
                    <a:pt x="631" y="311"/>
                  </a:lnTo>
                  <a:lnTo>
                    <a:pt x="639" y="326"/>
                  </a:lnTo>
                  <a:lnTo>
                    <a:pt x="648" y="341"/>
                  </a:lnTo>
                  <a:lnTo>
                    <a:pt x="656" y="355"/>
                  </a:lnTo>
                  <a:lnTo>
                    <a:pt x="666" y="368"/>
                  </a:lnTo>
                  <a:lnTo>
                    <a:pt x="674" y="383"/>
                  </a:lnTo>
                  <a:lnTo>
                    <a:pt x="682" y="398"/>
                  </a:lnTo>
                  <a:lnTo>
                    <a:pt x="689" y="413"/>
                  </a:lnTo>
                  <a:lnTo>
                    <a:pt x="694" y="429"/>
                  </a:lnTo>
                  <a:lnTo>
                    <a:pt x="698" y="447"/>
                  </a:lnTo>
                  <a:lnTo>
                    <a:pt x="700" y="464"/>
                  </a:lnTo>
                  <a:lnTo>
                    <a:pt x="701" y="483"/>
                  </a:lnTo>
                  <a:lnTo>
                    <a:pt x="706" y="486"/>
                  </a:lnTo>
                  <a:lnTo>
                    <a:pt x="713" y="488"/>
                  </a:lnTo>
                  <a:lnTo>
                    <a:pt x="721" y="489"/>
                  </a:lnTo>
                  <a:lnTo>
                    <a:pt x="730" y="489"/>
                  </a:lnTo>
                  <a:lnTo>
                    <a:pt x="739" y="489"/>
                  </a:lnTo>
                  <a:lnTo>
                    <a:pt x="748" y="489"/>
                  </a:lnTo>
                  <a:lnTo>
                    <a:pt x="759" y="488"/>
                  </a:lnTo>
                  <a:lnTo>
                    <a:pt x="768" y="489"/>
                  </a:lnTo>
                  <a:lnTo>
                    <a:pt x="776" y="489"/>
                  </a:lnTo>
                  <a:lnTo>
                    <a:pt x="784" y="491"/>
                  </a:lnTo>
                  <a:lnTo>
                    <a:pt x="791" y="494"/>
                  </a:lnTo>
                  <a:lnTo>
                    <a:pt x="797" y="498"/>
                  </a:lnTo>
                  <a:lnTo>
                    <a:pt x="800" y="504"/>
                  </a:lnTo>
                  <a:lnTo>
                    <a:pt x="802" y="512"/>
                  </a:lnTo>
                  <a:lnTo>
                    <a:pt x="802" y="522"/>
                  </a:lnTo>
                  <a:lnTo>
                    <a:pt x="801" y="536"/>
                  </a:lnTo>
                  <a:lnTo>
                    <a:pt x="810" y="535"/>
                  </a:lnTo>
                  <a:lnTo>
                    <a:pt x="817" y="535"/>
                  </a:lnTo>
                  <a:lnTo>
                    <a:pt x="823" y="538"/>
                  </a:lnTo>
                  <a:lnTo>
                    <a:pt x="828" y="542"/>
                  </a:lnTo>
                  <a:lnTo>
                    <a:pt x="831" y="546"/>
                  </a:lnTo>
                  <a:lnTo>
                    <a:pt x="833" y="553"/>
                  </a:lnTo>
                  <a:lnTo>
                    <a:pt x="836" y="560"/>
                  </a:lnTo>
                  <a:lnTo>
                    <a:pt x="838" y="567"/>
                  </a:lnTo>
                  <a:lnTo>
                    <a:pt x="839" y="574"/>
                  </a:lnTo>
                  <a:lnTo>
                    <a:pt x="840" y="582"/>
                  </a:lnTo>
                  <a:lnTo>
                    <a:pt x="843" y="589"/>
                  </a:lnTo>
                  <a:lnTo>
                    <a:pt x="846" y="596"/>
                  </a:lnTo>
                  <a:lnTo>
                    <a:pt x="850" y="602"/>
                  </a:lnTo>
                  <a:lnTo>
                    <a:pt x="855" y="607"/>
                  </a:lnTo>
                  <a:lnTo>
                    <a:pt x="862" y="611"/>
                  </a:lnTo>
                  <a:lnTo>
                    <a:pt x="871" y="614"/>
                  </a:lnTo>
                  <a:lnTo>
                    <a:pt x="873" y="610"/>
                  </a:lnTo>
                  <a:lnTo>
                    <a:pt x="874" y="606"/>
                  </a:lnTo>
                  <a:lnTo>
                    <a:pt x="876" y="603"/>
                  </a:lnTo>
                  <a:lnTo>
                    <a:pt x="878" y="599"/>
                  </a:lnTo>
                  <a:lnTo>
                    <a:pt x="882" y="597"/>
                  </a:lnTo>
                  <a:lnTo>
                    <a:pt x="885" y="595"/>
                  </a:lnTo>
                  <a:lnTo>
                    <a:pt x="889" y="594"/>
                  </a:lnTo>
                  <a:lnTo>
                    <a:pt x="892" y="591"/>
                  </a:lnTo>
                  <a:lnTo>
                    <a:pt x="896" y="590"/>
                  </a:lnTo>
                  <a:lnTo>
                    <a:pt x="900" y="589"/>
                  </a:lnTo>
                  <a:lnTo>
                    <a:pt x="905" y="589"/>
                  </a:lnTo>
                  <a:lnTo>
                    <a:pt x="908" y="588"/>
                  </a:lnTo>
                  <a:lnTo>
                    <a:pt x="913" y="588"/>
                  </a:lnTo>
                  <a:lnTo>
                    <a:pt x="917" y="588"/>
                  </a:lnTo>
                  <a:lnTo>
                    <a:pt x="922" y="588"/>
                  </a:lnTo>
                  <a:lnTo>
                    <a:pt x="927" y="589"/>
                  </a:lnTo>
                  <a:lnTo>
                    <a:pt x="931" y="592"/>
                  </a:lnTo>
                  <a:lnTo>
                    <a:pt x="937" y="597"/>
                  </a:lnTo>
                  <a:lnTo>
                    <a:pt x="942" y="602"/>
                  </a:lnTo>
                  <a:lnTo>
                    <a:pt x="945" y="605"/>
                  </a:lnTo>
                  <a:lnTo>
                    <a:pt x="950" y="610"/>
                  </a:lnTo>
                  <a:lnTo>
                    <a:pt x="952" y="614"/>
                  </a:lnTo>
                  <a:lnTo>
                    <a:pt x="955" y="619"/>
                  </a:lnTo>
                  <a:lnTo>
                    <a:pt x="958" y="625"/>
                  </a:lnTo>
                  <a:lnTo>
                    <a:pt x="959" y="629"/>
                  </a:lnTo>
                  <a:lnTo>
                    <a:pt x="960" y="635"/>
                  </a:lnTo>
                  <a:lnTo>
                    <a:pt x="960" y="641"/>
                  </a:lnTo>
                  <a:lnTo>
                    <a:pt x="960" y="646"/>
                  </a:lnTo>
                  <a:lnTo>
                    <a:pt x="959" y="653"/>
                  </a:lnTo>
                  <a:lnTo>
                    <a:pt x="958" y="661"/>
                  </a:lnTo>
                  <a:lnTo>
                    <a:pt x="957" y="668"/>
                  </a:lnTo>
                  <a:lnTo>
                    <a:pt x="954" y="677"/>
                  </a:lnTo>
                  <a:lnTo>
                    <a:pt x="955" y="680"/>
                  </a:lnTo>
                  <a:lnTo>
                    <a:pt x="957" y="682"/>
                  </a:lnTo>
                  <a:lnTo>
                    <a:pt x="958" y="685"/>
                  </a:lnTo>
                  <a:lnTo>
                    <a:pt x="960" y="690"/>
                  </a:lnTo>
                  <a:lnTo>
                    <a:pt x="962" y="695"/>
                  </a:lnTo>
                  <a:lnTo>
                    <a:pt x="966" y="699"/>
                  </a:lnTo>
                  <a:lnTo>
                    <a:pt x="968" y="705"/>
                  </a:lnTo>
                  <a:lnTo>
                    <a:pt x="970" y="710"/>
                  </a:lnTo>
                  <a:lnTo>
                    <a:pt x="974" y="714"/>
                  </a:lnTo>
                  <a:lnTo>
                    <a:pt x="976" y="719"/>
                  </a:lnTo>
                  <a:lnTo>
                    <a:pt x="978" y="723"/>
                  </a:lnTo>
                  <a:lnTo>
                    <a:pt x="979" y="727"/>
                  </a:lnTo>
                  <a:lnTo>
                    <a:pt x="981" y="729"/>
                  </a:lnTo>
                  <a:lnTo>
                    <a:pt x="982" y="731"/>
                  </a:lnTo>
                  <a:lnTo>
                    <a:pt x="983" y="733"/>
                  </a:lnTo>
                  <a:lnTo>
                    <a:pt x="984" y="730"/>
                  </a:lnTo>
                  <a:lnTo>
                    <a:pt x="985" y="730"/>
                  </a:lnTo>
                  <a:lnTo>
                    <a:pt x="986" y="731"/>
                  </a:lnTo>
                  <a:lnTo>
                    <a:pt x="988" y="734"/>
                  </a:lnTo>
                  <a:lnTo>
                    <a:pt x="988" y="736"/>
                  </a:lnTo>
                  <a:lnTo>
                    <a:pt x="986" y="739"/>
                  </a:lnTo>
                  <a:lnTo>
                    <a:pt x="986" y="743"/>
                  </a:lnTo>
                  <a:lnTo>
                    <a:pt x="986" y="748"/>
                  </a:lnTo>
                  <a:lnTo>
                    <a:pt x="986" y="752"/>
                  </a:lnTo>
                  <a:lnTo>
                    <a:pt x="986" y="757"/>
                  </a:lnTo>
                  <a:lnTo>
                    <a:pt x="986" y="761"/>
                  </a:lnTo>
                  <a:lnTo>
                    <a:pt x="988" y="765"/>
                  </a:lnTo>
                  <a:lnTo>
                    <a:pt x="989" y="769"/>
                  </a:lnTo>
                  <a:lnTo>
                    <a:pt x="991" y="773"/>
                  </a:lnTo>
                  <a:lnTo>
                    <a:pt x="993" y="775"/>
                  </a:lnTo>
                  <a:lnTo>
                    <a:pt x="998" y="777"/>
                  </a:lnTo>
                  <a:lnTo>
                    <a:pt x="1001" y="784"/>
                  </a:lnTo>
                  <a:lnTo>
                    <a:pt x="1002" y="791"/>
                  </a:lnTo>
                  <a:lnTo>
                    <a:pt x="1002" y="797"/>
                  </a:lnTo>
                  <a:lnTo>
                    <a:pt x="1001" y="804"/>
                  </a:lnTo>
                  <a:lnTo>
                    <a:pt x="999" y="810"/>
                  </a:lnTo>
                  <a:lnTo>
                    <a:pt x="996" y="815"/>
                  </a:lnTo>
                  <a:lnTo>
                    <a:pt x="991" y="821"/>
                  </a:lnTo>
                  <a:lnTo>
                    <a:pt x="988" y="826"/>
                  </a:lnTo>
                  <a:lnTo>
                    <a:pt x="983" y="831"/>
                  </a:lnTo>
                  <a:lnTo>
                    <a:pt x="978" y="837"/>
                  </a:lnTo>
                  <a:lnTo>
                    <a:pt x="975" y="843"/>
                  </a:lnTo>
                  <a:lnTo>
                    <a:pt x="973" y="850"/>
                  </a:lnTo>
                  <a:lnTo>
                    <a:pt x="970" y="855"/>
                  </a:lnTo>
                  <a:lnTo>
                    <a:pt x="970" y="862"/>
                  </a:lnTo>
                  <a:lnTo>
                    <a:pt x="971" y="870"/>
                  </a:lnTo>
                  <a:lnTo>
                    <a:pt x="975" y="878"/>
                  </a:lnTo>
                  <a:lnTo>
                    <a:pt x="962" y="880"/>
                  </a:lnTo>
                  <a:lnTo>
                    <a:pt x="953" y="883"/>
                  </a:lnTo>
                  <a:lnTo>
                    <a:pt x="944" y="889"/>
                  </a:lnTo>
                  <a:lnTo>
                    <a:pt x="936" y="895"/>
                  </a:lnTo>
                  <a:lnTo>
                    <a:pt x="929" y="901"/>
                  </a:lnTo>
                  <a:lnTo>
                    <a:pt x="923" y="909"/>
                  </a:lnTo>
                  <a:lnTo>
                    <a:pt x="916" y="918"/>
                  </a:lnTo>
                  <a:lnTo>
                    <a:pt x="911" y="926"/>
                  </a:lnTo>
                  <a:lnTo>
                    <a:pt x="905" y="934"/>
                  </a:lnTo>
                  <a:lnTo>
                    <a:pt x="899" y="942"/>
                  </a:lnTo>
                  <a:lnTo>
                    <a:pt x="892" y="949"/>
                  </a:lnTo>
                  <a:lnTo>
                    <a:pt x="885" y="955"/>
                  </a:lnTo>
                  <a:lnTo>
                    <a:pt x="876" y="960"/>
                  </a:lnTo>
                  <a:lnTo>
                    <a:pt x="867" y="965"/>
                  </a:lnTo>
                  <a:lnTo>
                    <a:pt x="856" y="966"/>
                  </a:lnTo>
                  <a:lnTo>
                    <a:pt x="844" y="967"/>
                  </a:lnTo>
                  <a:lnTo>
                    <a:pt x="843" y="967"/>
                  </a:lnTo>
                  <a:lnTo>
                    <a:pt x="843" y="970"/>
                  </a:lnTo>
                  <a:lnTo>
                    <a:pt x="840" y="974"/>
                  </a:lnTo>
                  <a:lnTo>
                    <a:pt x="839" y="980"/>
                  </a:lnTo>
                  <a:lnTo>
                    <a:pt x="837" y="986"/>
                  </a:lnTo>
                  <a:lnTo>
                    <a:pt x="835" y="993"/>
                  </a:lnTo>
                  <a:lnTo>
                    <a:pt x="832" y="1001"/>
                  </a:lnTo>
                  <a:lnTo>
                    <a:pt x="830" y="1009"/>
                  </a:lnTo>
                  <a:lnTo>
                    <a:pt x="828" y="1016"/>
                  </a:lnTo>
                  <a:lnTo>
                    <a:pt x="825" y="1024"/>
                  </a:lnTo>
                  <a:lnTo>
                    <a:pt x="823" y="1031"/>
                  </a:lnTo>
                  <a:lnTo>
                    <a:pt x="821" y="1038"/>
                  </a:lnTo>
                  <a:lnTo>
                    <a:pt x="820" y="1044"/>
                  </a:lnTo>
                  <a:lnTo>
                    <a:pt x="817" y="1047"/>
                  </a:lnTo>
                  <a:lnTo>
                    <a:pt x="817" y="1051"/>
                  </a:lnTo>
                  <a:lnTo>
                    <a:pt x="817" y="1052"/>
                  </a:lnTo>
                  <a:lnTo>
                    <a:pt x="813" y="1050"/>
                  </a:lnTo>
                  <a:lnTo>
                    <a:pt x="809" y="1049"/>
                  </a:lnTo>
                  <a:lnTo>
                    <a:pt x="806" y="1047"/>
                  </a:lnTo>
                  <a:lnTo>
                    <a:pt x="801" y="1046"/>
                  </a:lnTo>
                  <a:lnTo>
                    <a:pt x="798" y="1045"/>
                  </a:lnTo>
                  <a:lnTo>
                    <a:pt x="793" y="1044"/>
                  </a:lnTo>
                  <a:lnTo>
                    <a:pt x="789" y="1044"/>
                  </a:lnTo>
                  <a:lnTo>
                    <a:pt x="785" y="1043"/>
                  </a:lnTo>
                  <a:lnTo>
                    <a:pt x="781" y="1042"/>
                  </a:lnTo>
                  <a:lnTo>
                    <a:pt x="777" y="1040"/>
                  </a:lnTo>
                  <a:lnTo>
                    <a:pt x="774" y="1039"/>
                  </a:lnTo>
                  <a:lnTo>
                    <a:pt x="769" y="1038"/>
                  </a:lnTo>
                  <a:lnTo>
                    <a:pt x="767" y="1036"/>
                  </a:lnTo>
                  <a:lnTo>
                    <a:pt x="763" y="1035"/>
                  </a:lnTo>
                  <a:lnTo>
                    <a:pt x="761" y="1032"/>
                  </a:lnTo>
                  <a:lnTo>
                    <a:pt x="759" y="1030"/>
                  </a:lnTo>
                  <a:lnTo>
                    <a:pt x="754" y="1032"/>
                  </a:lnTo>
                  <a:lnTo>
                    <a:pt x="751" y="1034"/>
                  </a:lnTo>
                  <a:lnTo>
                    <a:pt x="746" y="1036"/>
                  </a:lnTo>
                  <a:lnTo>
                    <a:pt x="743" y="1038"/>
                  </a:lnTo>
                  <a:lnTo>
                    <a:pt x="738" y="1040"/>
                  </a:lnTo>
                  <a:lnTo>
                    <a:pt x="733" y="1043"/>
                  </a:lnTo>
                  <a:lnTo>
                    <a:pt x="730" y="1045"/>
                  </a:lnTo>
                  <a:lnTo>
                    <a:pt x="725" y="1047"/>
                  </a:lnTo>
                  <a:lnTo>
                    <a:pt x="721" y="1050"/>
                  </a:lnTo>
                  <a:lnTo>
                    <a:pt x="717" y="1052"/>
                  </a:lnTo>
                  <a:lnTo>
                    <a:pt x="713" y="1054"/>
                  </a:lnTo>
                  <a:lnTo>
                    <a:pt x="708" y="1057"/>
                  </a:lnTo>
                  <a:lnTo>
                    <a:pt x="704" y="1060"/>
                  </a:lnTo>
                  <a:lnTo>
                    <a:pt x="699" y="1063"/>
                  </a:lnTo>
                  <a:lnTo>
                    <a:pt x="694" y="1067"/>
                  </a:lnTo>
                  <a:lnTo>
                    <a:pt x="691" y="1071"/>
                  </a:lnTo>
                  <a:lnTo>
                    <a:pt x="690" y="1075"/>
                  </a:lnTo>
                  <a:lnTo>
                    <a:pt x="690" y="1080"/>
                  </a:lnTo>
                  <a:lnTo>
                    <a:pt x="691" y="1083"/>
                  </a:lnTo>
                  <a:lnTo>
                    <a:pt x="692" y="1086"/>
                  </a:lnTo>
                  <a:lnTo>
                    <a:pt x="694" y="1090"/>
                  </a:lnTo>
                  <a:lnTo>
                    <a:pt x="697" y="1092"/>
                  </a:lnTo>
                  <a:lnTo>
                    <a:pt x="699" y="1096"/>
                  </a:lnTo>
                  <a:lnTo>
                    <a:pt x="701" y="1099"/>
                  </a:lnTo>
                  <a:lnTo>
                    <a:pt x="704" y="1101"/>
                  </a:lnTo>
                  <a:lnTo>
                    <a:pt x="706" y="1105"/>
                  </a:lnTo>
                  <a:lnTo>
                    <a:pt x="707" y="1108"/>
                  </a:lnTo>
                  <a:lnTo>
                    <a:pt x="708" y="1112"/>
                  </a:lnTo>
                  <a:lnTo>
                    <a:pt x="709" y="1115"/>
                  </a:lnTo>
                  <a:lnTo>
                    <a:pt x="709" y="1120"/>
                  </a:lnTo>
                  <a:lnTo>
                    <a:pt x="708" y="1124"/>
                  </a:lnTo>
                  <a:lnTo>
                    <a:pt x="707" y="1130"/>
                  </a:lnTo>
                  <a:lnTo>
                    <a:pt x="705" y="1131"/>
                  </a:lnTo>
                  <a:lnTo>
                    <a:pt x="701" y="1134"/>
                  </a:lnTo>
                  <a:lnTo>
                    <a:pt x="699" y="1135"/>
                  </a:lnTo>
                  <a:lnTo>
                    <a:pt x="697" y="1136"/>
                  </a:lnTo>
                  <a:lnTo>
                    <a:pt x="693" y="1137"/>
                  </a:lnTo>
                  <a:lnTo>
                    <a:pt x="691" y="1138"/>
                  </a:lnTo>
                  <a:lnTo>
                    <a:pt x="687" y="1138"/>
                  </a:lnTo>
                  <a:lnTo>
                    <a:pt x="685" y="1138"/>
                  </a:lnTo>
                  <a:lnTo>
                    <a:pt x="682" y="1138"/>
                  </a:lnTo>
                  <a:lnTo>
                    <a:pt x="678" y="1138"/>
                  </a:lnTo>
                  <a:lnTo>
                    <a:pt x="676" y="1138"/>
                  </a:lnTo>
                  <a:lnTo>
                    <a:pt x="673" y="1138"/>
                  </a:lnTo>
                  <a:lnTo>
                    <a:pt x="669" y="1138"/>
                  </a:lnTo>
                  <a:lnTo>
                    <a:pt x="667" y="1138"/>
                  </a:lnTo>
                  <a:lnTo>
                    <a:pt x="663" y="1138"/>
                  </a:lnTo>
                  <a:lnTo>
                    <a:pt x="661" y="1138"/>
                  </a:lnTo>
                  <a:lnTo>
                    <a:pt x="660" y="1136"/>
                  </a:lnTo>
                  <a:lnTo>
                    <a:pt x="659" y="1134"/>
                  </a:lnTo>
                  <a:lnTo>
                    <a:pt x="658" y="1131"/>
                  </a:lnTo>
                  <a:lnTo>
                    <a:pt x="656" y="1129"/>
                  </a:lnTo>
                  <a:lnTo>
                    <a:pt x="655" y="1127"/>
                  </a:lnTo>
                  <a:lnTo>
                    <a:pt x="654" y="1125"/>
                  </a:lnTo>
                  <a:lnTo>
                    <a:pt x="652" y="1123"/>
                  </a:lnTo>
                  <a:lnTo>
                    <a:pt x="651" y="1121"/>
                  </a:lnTo>
                  <a:lnTo>
                    <a:pt x="648" y="1119"/>
                  </a:lnTo>
                  <a:lnTo>
                    <a:pt x="647" y="1116"/>
                  </a:lnTo>
                  <a:lnTo>
                    <a:pt x="645" y="1114"/>
                  </a:lnTo>
                  <a:lnTo>
                    <a:pt x="644" y="1112"/>
                  </a:lnTo>
                  <a:lnTo>
                    <a:pt x="643" y="1109"/>
                  </a:lnTo>
                  <a:lnTo>
                    <a:pt x="640" y="1108"/>
                  </a:lnTo>
                  <a:lnTo>
                    <a:pt x="639" y="1106"/>
                  </a:lnTo>
                  <a:lnTo>
                    <a:pt x="639" y="1104"/>
                  </a:lnTo>
                  <a:lnTo>
                    <a:pt x="630" y="1106"/>
                  </a:lnTo>
                  <a:lnTo>
                    <a:pt x="624" y="1111"/>
                  </a:lnTo>
                  <a:lnTo>
                    <a:pt x="618" y="1115"/>
                  </a:lnTo>
                  <a:lnTo>
                    <a:pt x="615" y="1121"/>
                  </a:lnTo>
                  <a:lnTo>
                    <a:pt x="613" y="1127"/>
                  </a:lnTo>
                  <a:lnTo>
                    <a:pt x="612" y="1134"/>
                  </a:lnTo>
                  <a:lnTo>
                    <a:pt x="610" y="1140"/>
                  </a:lnTo>
                  <a:lnTo>
                    <a:pt x="610" y="1148"/>
                  </a:lnTo>
                  <a:lnTo>
                    <a:pt x="612" y="1155"/>
                  </a:lnTo>
                  <a:lnTo>
                    <a:pt x="612" y="1163"/>
                  </a:lnTo>
                  <a:lnTo>
                    <a:pt x="613" y="1171"/>
                  </a:lnTo>
                  <a:lnTo>
                    <a:pt x="614" y="1178"/>
                  </a:lnTo>
                  <a:lnTo>
                    <a:pt x="615" y="1186"/>
                  </a:lnTo>
                  <a:lnTo>
                    <a:pt x="615" y="1194"/>
                  </a:lnTo>
                  <a:lnTo>
                    <a:pt x="614" y="1201"/>
                  </a:lnTo>
                  <a:lnTo>
                    <a:pt x="614" y="1208"/>
                  </a:lnTo>
                  <a:lnTo>
                    <a:pt x="618" y="1210"/>
                  </a:lnTo>
                  <a:lnTo>
                    <a:pt x="622" y="1214"/>
                  </a:lnTo>
                  <a:lnTo>
                    <a:pt x="625" y="1216"/>
                  </a:lnTo>
                  <a:lnTo>
                    <a:pt x="627" y="1220"/>
                  </a:lnTo>
                  <a:lnTo>
                    <a:pt x="628" y="1224"/>
                  </a:lnTo>
                  <a:lnTo>
                    <a:pt x="628" y="1228"/>
                  </a:lnTo>
                  <a:lnTo>
                    <a:pt x="628" y="1232"/>
                  </a:lnTo>
                  <a:lnTo>
                    <a:pt x="628" y="1236"/>
                  </a:lnTo>
                  <a:lnTo>
                    <a:pt x="627" y="1240"/>
                  </a:lnTo>
                  <a:lnTo>
                    <a:pt x="624" y="1244"/>
                  </a:lnTo>
                  <a:lnTo>
                    <a:pt x="623" y="1248"/>
                  </a:lnTo>
                  <a:lnTo>
                    <a:pt x="622" y="1253"/>
                  </a:lnTo>
                  <a:lnTo>
                    <a:pt x="620" y="1256"/>
                  </a:lnTo>
                  <a:lnTo>
                    <a:pt x="618" y="1261"/>
                  </a:lnTo>
                  <a:lnTo>
                    <a:pt x="617" y="1264"/>
                  </a:lnTo>
                  <a:lnTo>
                    <a:pt x="617" y="1269"/>
                  </a:lnTo>
                  <a:lnTo>
                    <a:pt x="613" y="1271"/>
                  </a:lnTo>
                  <a:lnTo>
                    <a:pt x="609" y="1274"/>
                  </a:lnTo>
                  <a:lnTo>
                    <a:pt x="604" y="1276"/>
                  </a:lnTo>
                  <a:lnTo>
                    <a:pt x="599" y="1278"/>
                  </a:lnTo>
                  <a:lnTo>
                    <a:pt x="593" y="1279"/>
                  </a:lnTo>
                  <a:lnTo>
                    <a:pt x="587" y="1281"/>
                  </a:lnTo>
                  <a:lnTo>
                    <a:pt x="582" y="1283"/>
                  </a:lnTo>
                  <a:lnTo>
                    <a:pt x="577" y="1284"/>
                  </a:lnTo>
                  <a:lnTo>
                    <a:pt x="573" y="1286"/>
                  </a:lnTo>
                  <a:lnTo>
                    <a:pt x="568" y="1289"/>
                  </a:lnTo>
                  <a:lnTo>
                    <a:pt x="564" y="1292"/>
                  </a:lnTo>
                  <a:lnTo>
                    <a:pt x="562" y="1297"/>
                  </a:lnTo>
                  <a:lnTo>
                    <a:pt x="561" y="1301"/>
                  </a:lnTo>
                  <a:lnTo>
                    <a:pt x="560" y="1307"/>
                  </a:lnTo>
                  <a:lnTo>
                    <a:pt x="561" y="1314"/>
                  </a:lnTo>
                  <a:lnTo>
                    <a:pt x="564" y="1323"/>
                  </a:lnTo>
                  <a:lnTo>
                    <a:pt x="556" y="1325"/>
                  </a:lnTo>
                  <a:lnTo>
                    <a:pt x="550" y="1329"/>
                  </a:lnTo>
                  <a:lnTo>
                    <a:pt x="543" y="1331"/>
                  </a:lnTo>
                  <a:lnTo>
                    <a:pt x="536" y="1333"/>
                  </a:lnTo>
                  <a:lnTo>
                    <a:pt x="529" y="1337"/>
                  </a:lnTo>
                  <a:lnTo>
                    <a:pt x="522" y="1340"/>
                  </a:lnTo>
                  <a:lnTo>
                    <a:pt x="516" y="1344"/>
                  </a:lnTo>
                  <a:lnTo>
                    <a:pt x="510" y="1347"/>
                  </a:lnTo>
                  <a:lnTo>
                    <a:pt x="505" y="1352"/>
                  </a:lnTo>
                  <a:lnTo>
                    <a:pt x="500" y="1356"/>
                  </a:lnTo>
                  <a:lnTo>
                    <a:pt x="497" y="1361"/>
                  </a:lnTo>
                  <a:lnTo>
                    <a:pt x="492" y="1368"/>
                  </a:lnTo>
                  <a:lnTo>
                    <a:pt x="490" y="1374"/>
                  </a:lnTo>
                  <a:lnTo>
                    <a:pt x="487" y="1382"/>
                  </a:lnTo>
                  <a:lnTo>
                    <a:pt x="487" y="1390"/>
                  </a:lnTo>
                  <a:lnTo>
                    <a:pt x="487" y="1400"/>
                  </a:lnTo>
                  <a:lnTo>
                    <a:pt x="486" y="1399"/>
                  </a:lnTo>
                  <a:lnTo>
                    <a:pt x="485" y="1399"/>
                  </a:lnTo>
                  <a:lnTo>
                    <a:pt x="483" y="1399"/>
                  </a:lnTo>
                  <a:lnTo>
                    <a:pt x="481" y="1398"/>
                  </a:lnTo>
                  <a:lnTo>
                    <a:pt x="477" y="1398"/>
                  </a:lnTo>
                  <a:lnTo>
                    <a:pt x="474" y="1397"/>
                  </a:lnTo>
                  <a:lnTo>
                    <a:pt x="470" y="1397"/>
                  </a:lnTo>
                  <a:lnTo>
                    <a:pt x="467" y="1395"/>
                  </a:lnTo>
                  <a:lnTo>
                    <a:pt x="462" y="1394"/>
                  </a:lnTo>
                  <a:lnTo>
                    <a:pt x="459" y="1394"/>
                  </a:lnTo>
                  <a:lnTo>
                    <a:pt x="455" y="1393"/>
                  </a:lnTo>
                  <a:lnTo>
                    <a:pt x="452" y="1393"/>
                  </a:lnTo>
                  <a:lnTo>
                    <a:pt x="449" y="1392"/>
                  </a:lnTo>
                  <a:lnTo>
                    <a:pt x="447" y="1392"/>
                  </a:lnTo>
                  <a:lnTo>
                    <a:pt x="446" y="1392"/>
                  </a:lnTo>
                  <a:lnTo>
                    <a:pt x="439" y="1398"/>
                  </a:lnTo>
                  <a:lnTo>
                    <a:pt x="433" y="1405"/>
                  </a:lnTo>
                  <a:lnTo>
                    <a:pt x="429" y="1412"/>
                  </a:lnTo>
                  <a:lnTo>
                    <a:pt x="424" y="1417"/>
                  </a:lnTo>
                  <a:lnTo>
                    <a:pt x="422" y="1424"/>
                  </a:lnTo>
                  <a:lnTo>
                    <a:pt x="418" y="1431"/>
                  </a:lnTo>
                  <a:lnTo>
                    <a:pt x="416" y="1438"/>
                  </a:lnTo>
                  <a:lnTo>
                    <a:pt x="415" y="1445"/>
                  </a:lnTo>
                  <a:lnTo>
                    <a:pt x="413" y="1451"/>
                  </a:lnTo>
                  <a:lnTo>
                    <a:pt x="410" y="1457"/>
                  </a:lnTo>
                  <a:lnTo>
                    <a:pt x="408" y="1464"/>
                  </a:lnTo>
                  <a:lnTo>
                    <a:pt x="405" y="1471"/>
                  </a:lnTo>
                  <a:lnTo>
                    <a:pt x="401" y="1477"/>
                  </a:lnTo>
                  <a:lnTo>
                    <a:pt x="397" y="1484"/>
                  </a:lnTo>
                  <a:lnTo>
                    <a:pt x="391" y="1491"/>
                  </a:lnTo>
                  <a:lnTo>
                    <a:pt x="385" y="1498"/>
                  </a:lnTo>
                  <a:lnTo>
                    <a:pt x="387" y="1507"/>
                  </a:lnTo>
                  <a:lnTo>
                    <a:pt x="389" y="1516"/>
                  </a:lnTo>
                  <a:lnTo>
                    <a:pt x="387" y="1525"/>
                  </a:lnTo>
                  <a:lnTo>
                    <a:pt x="384" y="1532"/>
                  </a:lnTo>
                  <a:lnTo>
                    <a:pt x="381" y="1539"/>
                  </a:lnTo>
                  <a:lnTo>
                    <a:pt x="375" y="1546"/>
                  </a:lnTo>
                  <a:lnTo>
                    <a:pt x="369" y="1552"/>
                  </a:lnTo>
                  <a:lnTo>
                    <a:pt x="363" y="1559"/>
                  </a:lnTo>
                  <a:lnTo>
                    <a:pt x="356" y="1564"/>
                  </a:lnTo>
                  <a:lnTo>
                    <a:pt x="352" y="1570"/>
                  </a:lnTo>
                  <a:lnTo>
                    <a:pt x="347" y="1577"/>
                  </a:lnTo>
                  <a:lnTo>
                    <a:pt x="345" y="1584"/>
                  </a:lnTo>
                  <a:lnTo>
                    <a:pt x="344" y="1591"/>
                  </a:lnTo>
                  <a:lnTo>
                    <a:pt x="345" y="1599"/>
                  </a:lnTo>
                  <a:lnTo>
                    <a:pt x="348" y="1608"/>
                  </a:lnTo>
                  <a:lnTo>
                    <a:pt x="355" y="1618"/>
                  </a:lnTo>
                  <a:lnTo>
                    <a:pt x="353" y="1622"/>
                  </a:lnTo>
                  <a:lnTo>
                    <a:pt x="352" y="1625"/>
                  </a:lnTo>
                  <a:lnTo>
                    <a:pt x="351" y="1631"/>
                  </a:lnTo>
                  <a:lnTo>
                    <a:pt x="349" y="1637"/>
                  </a:lnTo>
                  <a:lnTo>
                    <a:pt x="347" y="1644"/>
                  </a:lnTo>
                  <a:lnTo>
                    <a:pt x="346" y="1650"/>
                  </a:lnTo>
                  <a:lnTo>
                    <a:pt x="344" y="1657"/>
                  </a:lnTo>
                  <a:lnTo>
                    <a:pt x="343" y="1664"/>
                  </a:lnTo>
                  <a:lnTo>
                    <a:pt x="340" y="1671"/>
                  </a:lnTo>
                  <a:lnTo>
                    <a:pt x="339" y="1679"/>
                  </a:lnTo>
                  <a:lnTo>
                    <a:pt x="337" y="1686"/>
                  </a:lnTo>
                  <a:lnTo>
                    <a:pt x="336" y="1692"/>
                  </a:lnTo>
                  <a:lnTo>
                    <a:pt x="333" y="1699"/>
                  </a:lnTo>
                  <a:lnTo>
                    <a:pt x="331" y="1703"/>
                  </a:lnTo>
                  <a:lnTo>
                    <a:pt x="329" y="1708"/>
                  </a:lnTo>
                  <a:lnTo>
                    <a:pt x="328" y="1713"/>
                  </a:lnTo>
                  <a:lnTo>
                    <a:pt x="297" y="1686"/>
                  </a:lnTo>
                  <a:lnTo>
                    <a:pt x="270" y="1660"/>
                  </a:lnTo>
                  <a:lnTo>
                    <a:pt x="249" y="1631"/>
                  </a:lnTo>
                  <a:lnTo>
                    <a:pt x="231" y="1602"/>
                  </a:lnTo>
                  <a:lnTo>
                    <a:pt x="216" y="1572"/>
                  </a:lnTo>
                  <a:lnTo>
                    <a:pt x="205" y="1541"/>
                  </a:lnTo>
                  <a:lnTo>
                    <a:pt x="193" y="1509"/>
                  </a:lnTo>
                  <a:lnTo>
                    <a:pt x="185" y="1478"/>
                  </a:lnTo>
                  <a:lnTo>
                    <a:pt x="176" y="1445"/>
                  </a:lnTo>
                  <a:lnTo>
                    <a:pt x="168" y="1413"/>
                  </a:lnTo>
                  <a:lnTo>
                    <a:pt x="159" y="1379"/>
                  </a:lnTo>
                  <a:lnTo>
                    <a:pt x="149" y="1347"/>
                  </a:lnTo>
                  <a:lnTo>
                    <a:pt x="137" y="1314"/>
                  </a:lnTo>
                  <a:lnTo>
                    <a:pt x="123" y="1282"/>
                  </a:lnTo>
                  <a:lnTo>
                    <a:pt x="107" y="1251"/>
                  </a:lnTo>
                  <a:lnTo>
                    <a:pt x="87" y="1220"/>
                  </a:lnTo>
                  <a:lnTo>
                    <a:pt x="84" y="1206"/>
                  </a:lnTo>
                  <a:lnTo>
                    <a:pt x="79" y="1190"/>
                  </a:lnTo>
                  <a:lnTo>
                    <a:pt x="74" y="1173"/>
                  </a:lnTo>
                  <a:lnTo>
                    <a:pt x="67" y="1152"/>
                  </a:lnTo>
                  <a:lnTo>
                    <a:pt x="59" y="1130"/>
                  </a:lnTo>
                  <a:lnTo>
                    <a:pt x="52" y="1107"/>
                  </a:lnTo>
                  <a:lnTo>
                    <a:pt x="44" y="1083"/>
                  </a:lnTo>
                  <a:lnTo>
                    <a:pt x="36" y="1059"/>
                  </a:lnTo>
                  <a:lnTo>
                    <a:pt x="28" y="1034"/>
                  </a:lnTo>
                  <a:lnTo>
                    <a:pt x="21" y="1009"/>
                  </a:lnTo>
                  <a:lnTo>
                    <a:pt x="14" y="986"/>
                  </a:lnTo>
                  <a:lnTo>
                    <a:pt x="9" y="965"/>
                  </a:lnTo>
                  <a:lnTo>
                    <a:pt x="5" y="944"/>
                  </a:lnTo>
                  <a:lnTo>
                    <a:pt x="1" y="927"/>
                  </a:lnTo>
                  <a:lnTo>
                    <a:pt x="0" y="911"/>
                  </a:lnTo>
                  <a:lnTo>
                    <a:pt x="1" y="898"/>
                  </a:lnTo>
                  <a:lnTo>
                    <a:pt x="3" y="890"/>
                  </a:lnTo>
                  <a:lnTo>
                    <a:pt x="8" y="884"/>
                  </a:lnTo>
                  <a:lnTo>
                    <a:pt x="11" y="881"/>
                  </a:lnTo>
                  <a:lnTo>
                    <a:pt x="16" y="878"/>
                  </a:lnTo>
                  <a:lnTo>
                    <a:pt x="22" y="877"/>
                  </a:lnTo>
                  <a:lnTo>
                    <a:pt x="26" y="877"/>
                  </a:lnTo>
                  <a:lnTo>
                    <a:pt x="32" y="878"/>
                  </a:lnTo>
                  <a:lnTo>
                    <a:pt x="38" y="880"/>
                  </a:lnTo>
                  <a:lnTo>
                    <a:pt x="42" y="882"/>
                  </a:lnTo>
                  <a:lnTo>
                    <a:pt x="48" y="883"/>
                  </a:lnTo>
                  <a:lnTo>
                    <a:pt x="53" y="885"/>
                  </a:lnTo>
                  <a:lnTo>
                    <a:pt x="59" y="888"/>
                  </a:lnTo>
                  <a:lnTo>
                    <a:pt x="63" y="890"/>
                  </a:lnTo>
                  <a:lnTo>
                    <a:pt x="67" y="891"/>
                  </a:lnTo>
                  <a:lnTo>
                    <a:pt x="71" y="892"/>
                  </a:lnTo>
                  <a:lnTo>
                    <a:pt x="75" y="892"/>
                  </a:lnTo>
                  <a:lnTo>
                    <a:pt x="69" y="885"/>
                  </a:lnTo>
                  <a:lnTo>
                    <a:pt x="65" y="878"/>
                  </a:lnTo>
                  <a:lnTo>
                    <a:pt x="63" y="872"/>
                  </a:lnTo>
                  <a:lnTo>
                    <a:pt x="63" y="865"/>
                  </a:lnTo>
                  <a:lnTo>
                    <a:pt x="64" y="858"/>
                  </a:lnTo>
                  <a:lnTo>
                    <a:pt x="65" y="851"/>
                  </a:lnTo>
                  <a:lnTo>
                    <a:pt x="68" y="843"/>
                  </a:lnTo>
                  <a:lnTo>
                    <a:pt x="70" y="836"/>
                  </a:lnTo>
                  <a:lnTo>
                    <a:pt x="72" y="828"/>
                  </a:lnTo>
                  <a:lnTo>
                    <a:pt x="74" y="821"/>
                  </a:lnTo>
                  <a:lnTo>
                    <a:pt x="75" y="813"/>
                  </a:lnTo>
                  <a:lnTo>
                    <a:pt x="75" y="806"/>
                  </a:lnTo>
                  <a:lnTo>
                    <a:pt x="74" y="798"/>
                  </a:lnTo>
                  <a:lnTo>
                    <a:pt x="70" y="791"/>
                  </a:lnTo>
                  <a:lnTo>
                    <a:pt x="65" y="784"/>
                  </a:lnTo>
                  <a:lnTo>
                    <a:pt x="59" y="777"/>
                  </a:lnTo>
                  <a:lnTo>
                    <a:pt x="57" y="766"/>
                  </a:lnTo>
                  <a:lnTo>
                    <a:pt x="59" y="756"/>
                  </a:lnTo>
                  <a:lnTo>
                    <a:pt x="62" y="746"/>
                  </a:lnTo>
                  <a:lnTo>
                    <a:pt x="67" y="737"/>
                  </a:lnTo>
                  <a:lnTo>
                    <a:pt x="72" y="728"/>
                  </a:lnTo>
                  <a:lnTo>
                    <a:pt x="78" y="720"/>
                  </a:lnTo>
                  <a:lnTo>
                    <a:pt x="85" y="712"/>
                  </a:lnTo>
                  <a:lnTo>
                    <a:pt x="92" y="703"/>
                  </a:lnTo>
                  <a:lnTo>
                    <a:pt x="98" y="695"/>
                  </a:lnTo>
                  <a:lnTo>
                    <a:pt x="103" y="687"/>
                  </a:lnTo>
                  <a:lnTo>
                    <a:pt x="108" y="679"/>
                  </a:lnTo>
                  <a:lnTo>
                    <a:pt x="110" y="671"/>
                  </a:lnTo>
                  <a:lnTo>
                    <a:pt x="111" y="662"/>
                  </a:lnTo>
                  <a:lnTo>
                    <a:pt x="110" y="653"/>
                  </a:lnTo>
                  <a:lnTo>
                    <a:pt x="106" y="645"/>
                  </a:lnTo>
                  <a:lnTo>
                    <a:pt x="100" y="636"/>
                  </a:lnTo>
                  <a:lnTo>
                    <a:pt x="100" y="627"/>
                  </a:lnTo>
                  <a:lnTo>
                    <a:pt x="100" y="618"/>
                  </a:lnTo>
                  <a:lnTo>
                    <a:pt x="99" y="610"/>
                  </a:lnTo>
                  <a:lnTo>
                    <a:pt x="98" y="600"/>
                  </a:lnTo>
                  <a:lnTo>
                    <a:pt x="95" y="592"/>
                  </a:lnTo>
                  <a:lnTo>
                    <a:pt x="94" y="583"/>
                  </a:lnTo>
                  <a:lnTo>
                    <a:pt x="92" y="574"/>
                  </a:lnTo>
                  <a:lnTo>
                    <a:pt x="90" y="566"/>
                  </a:lnTo>
                  <a:lnTo>
                    <a:pt x="87" y="557"/>
                  </a:lnTo>
                  <a:lnTo>
                    <a:pt x="85" y="548"/>
                  </a:lnTo>
                  <a:lnTo>
                    <a:pt x="84" y="538"/>
                  </a:lnTo>
                  <a:lnTo>
                    <a:pt x="83" y="528"/>
                  </a:lnTo>
                  <a:lnTo>
                    <a:pt x="82" y="519"/>
                  </a:lnTo>
                  <a:lnTo>
                    <a:pt x="82" y="509"/>
                  </a:lnTo>
                  <a:lnTo>
                    <a:pt x="83" y="499"/>
                  </a:lnTo>
                  <a:lnTo>
                    <a:pt x="85" y="489"/>
                  </a:lnTo>
                  <a:lnTo>
                    <a:pt x="90" y="478"/>
                  </a:lnTo>
                  <a:lnTo>
                    <a:pt x="92" y="465"/>
                  </a:lnTo>
                  <a:lnTo>
                    <a:pt x="92" y="453"/>
                  </a:lnTo>
                  <a:lnTo>
                    <a:pt x="90" y="441"/>
                  </a:lnTo>
                  <a:lnTo>
                    <a:pt x="86" y="428"/>
                  </a:lnTo>
                  <a:lnTo>
                    <a:pt x="82" y="415"/>
                  </a:lnTo>
                  <a:lnTo>
                    <a:pt x="77" y="402"/>
                  </a:lnTo>
                  <a:lnTo>
                    <a:pt x="71" y="389"/>
                  </a:lnTo>
                  <a:lnTo>
                    <a:pt x="68" y="375"/>
                  </a:lnTo>
                  <a:lnTo>
                    <a:pt x="64" y="363"/>
                  </a:lnTo>
                  <a:lnTo>
                    <a:pt x="63" y="350"/>
                  </a:lnTo>
                  <a:lnTo>
                    <a:pt x="64" y="336"/>
                  </a:lnTo>
                  <a:lnTo>
                    <a:pt x="68" y="325"/>
                  </a:lnTo>
                  <a:lnTo>
                    <a:pt x="75" y="312"/>
                  </a:lnTo>
                  <a:lnTo>
                    <a:pt x="85" y="301"/>
                  </a:lnTo>
                  <a:lnTo>
                    <a:pt x="100" y="290"/>
                  </a:lnTo>
                  <a:lnTo>
                    <a:pt x="105" y="276"/>
                  </a:lnTo>
                  <a:lnTo>
                    <a:pt x="109" y="260"/>
                  </a:lnTo>
                  <a:lnTo>
                    <a:pt x="111" y="244"/>
                  </a:lnTo>
                  <a:lnTo>
                    <a:pt x="114" y="226"/>
                  </a:lnTo>
                  <a:lnTo>
                    <a:pt x="115" y="208"/>
                  </a:lnTo>
                  <a:lnTo>
                    <a:pt x="116" y="188"/>
                  </a:lnTo>
                  <a:lnTo>
                    <a:pt x="117" y="170"/>
                  </a:lnTo>
                  <a:lnTo>
                    <a:pt x="120" y="151"/>
                  </a:lnTo>
                  <a:lnTo>
                    <a:pt x="123" y="134"/>
                  </a:lnTo>
                  <a:lnTo>
                    <a:pt x="128" y="117"/>
                  </a:lnTo>
                  <a:lnTo>
                    <a:pt x="133" y="102"/>
                  </a:lnTo>
                  <a:lnTo>
                    <a:pt x="141" y="89"/>
                  </a:lnTo>
                  <a:lnTo>
                    <a:pt x="153" y="79"/>
                  </a:lnTo>
                  <a:lnTo>
                    <a:pt x="167" y="71"/>
                  </a:lnTo>
                  <a:lnTo>
                    <a:pt x="184" y="66"/>
                  </a:lnTo>
                  <a:lnTo>
                    <a:pt x="206" y="65"/>
                  </a:lnTo>
                  <a:lnTo>
                    <a:pt x="208" y="69"/>
                  </a:lnTo>
                  <a:lnTo>
                    <a:pt x="210" y="73"/>
                  </a:lnTo>
                  <a:lnTo>
                    <a:pt x="213" y="79"/>
                  </a:lnTo>
                  <a:lnTo>
                    <a:pt x="216" y="83"/>
                  </a:lnTo>
                  <a:lnTo>
                    <a:pt x="218" y="88"/>
                  </a:lnTo>
                  <a:lnTo>
                    <a:pt x="222" y="94"/>
                  </a:lnTo>
                  <a:lnTo>
                    <a:pt x="225" y="98"/>
                  </a:lnTo>
                  <a:lnTo>
                    <a:pt x="229" y="103"/>
                  </a:lnTo>
                  <a:lnTo>
                    <a:pt x="233" y="106"/>
                  </a:lnTo>
                  <a:lnTo>
                    <a:pt x="237" y="110"/>
                  </a:lnTo>
                  <a:lnTo>
                    <a:pt x="241" y="112"/>
                  </a:lnTo>
                  <a:lnTo>
                    <a:pt x="246" y="114"/>
                  </a:lnTo>
                  <a:lnTo>
                    <a:pt x="252" y="116"/>
                  </a:lnTo>
                  <a:lnTo>
                    <a:pt x="256" y="116"/>
                  </a:lnTo>
                  <a:lnTo>
                    <a:pt x="262" y="114"/>
                  </a:lnTo>
                  <a:lnTo>
                    <a:pt x="269" y="113"/>
                  </a:lnTo>
                  <a:lnTo>
                    <a:pt x="274" y="104"/>
                  </a:lnTo>
                  <a:lnTo>
                    <a:pt x="279" y="96"/>
                  </a:lnTo>
                  <a:lnTo>
                    <a:pt x="285" y="89"/>
                  </a:lnTo>
                  <a:lnTo>
                    <a:pt x="291" y="82"/>
                  </a:lnTo>
                  <a:lnTo>
                    <a:pt x="297" y="75"/>
                  </a:lnTo>
                  <a:lnTo>
                    <a:pt x="303" y="69"/>
                  </a:lnTo>
                  <a:lnTo>
                    <a:pt x="310" y="62"/>
                  </a:lnTo>
                  <a:lnTo>
                    <a:pt x="317" y="56"/>
                  </a:lnTo>
                  <a:lnTo>
                    <a:pt x="324" y="49"/>
                  </a:lnTo>
                  <a:lnTo>
                    <a:pt x="331" y="43"/>
                  </a:lnTo>
                  <a:lnTo>
                    <a:pt x="338" y="36"/>
                  </a:lnTo>
                  <a:lnTo>
                    <a:pt x="345" y="31"/>
                  </a:lnTo>
                  <a:lnTo>
                    <a:pt x="352" y="24"/>
                  </a:lnTo>
                  <a:lnTo>
                    <a:pt x="359" y="17"/>
                  </a:lnTo>
                  <a:lnTo>
                    <a:pt x="366" y="9"/>
                  </a:lnTo>
                  <a:lnTo>
                    <a:pt x="374" y="2"/>
                  </a:lnTo>
                  <a:lnTo>
                    <a:pt x="382" y="0"/>
                  </a:lnTo>
                  <a:lnTo>
                    <a:pt x="391" y="0"/>
                  </a:lnTo>
                  <a:lnTo>
                    <a:pt x="399" y="0"/>
                  </a:lnTo>
                  <a:lnTo>
                    <a:pt x="408" y="0"/>
                  </a:lnTo>
                  <a:lnTo>
                    <a:pt x="416" y="1"/>
                  </a:lnTo>
                  <a:lnTo>
                    <a:pt x="424" y="3"/>
                  </a:lnTo>
                  <a:lnTo>
                    <a:pt x="432" y="4"/>
                  </a:lnTo>
                  <a:lnTo>
                    <a:pt x="440" y="6"/>
                  </a:lnTo>
                  <a:lnTo>
                    <a:pt x="447" y="10"/>
                  </a:lnTo>
                  <a:lnTo>
                    <a:pt x="454" y="12"/>
                  </a:lnTo>
                  <a:lnTo>
                    <a:pt x="461" y="16"/>
                  </a:lnTo>
                  <a:lnTo>
                    <a:pt x="468" y="19"/>
                  </a:lnTo>
                  <a:lnTo>
                    <a:pt x="475" y="23"/>
                  </a:lnTo>
                  <a:lnTo>
                    <a:pt x="481" y="27"/>
                  </a:lnTo>
                  <a:lnTo>
                    <a:pt x="487" y="31"/>
                  </a:lnTo>
                  <a:lnTo>
                    <a:pt x="493" y="3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0" name="Freeform 18"/>
            <p:cNvSpPr>
              <a:spLocks/>
            </p:cNvSpPr>
            <p:nvPr/>
          </p:nvSpPr>
          <p:spPr bwMode="auto">
            <a:xfrm>
              <a:off x="711" y="1017"/>
              <a:ext cx="617" cy="434"/>
            </a:xfrm>
            <a:custGeom>
              <a:avLst/>
              <a:gdLst>
                <a:gd name="T0" fmla="*/ 65 w 1853"/>
                <a:gd name="T1" fmla="*/ 27 h 1301"/>
                <a:gd name="T2" fmla="*/ 62 w 1853"/>
                <a:gd name="T3" fmla="*/ 43 h 1301"/>
                <a:gd name="T4" fmla="*/ 63 w 1853"/>
                <a:gd name="T5" fmla="*/ 46 h 1301"/>
                <a:gd name="T6" fmla="*/ 60 w 1853"/>
                <a:gd name="T7" fmla="*/ 48 h 1301"/>
                <a:gd name="T8" fmla="*/ 51 w 1853"/>
                <a:gd name="T9" fmla="*/ 46 h 1301"/>
                <a:gd name="T10" fmla="*/ 45 w 1853"/>
                <a:gd name="T11" fmla="*/ 44 h 1301"/>
                <a:gd name="T12" fmla="*/ 43 w 1853"/>
                <a:gd name="T13" fmla="*/ 45 h 1301"/>
                <a:gd name="T14" fmla="*/ 34 w 1853"/>
                <a:gd name="T15" fmla="*/ 45 h 1301"/>
                <a:gd name="T16" fmla="*/ 23 w 1853"/>
                <a:gd name="T17" fmla="*/ 45 h 1301"/>
                <a:gd name="T18" fmla="*/ 21 w 1853"/>
                <a:gd name="T19" fmla="*/ 43 h 1301"/>
                <a:gd name="T20" fmla="*/ 17 w 1853"/>
                <a:gd name="T21" fmla="*/ 43 h 1301"/>
                <a:gd name="T22" fmla="*/ 13 w 1853"/>
                <a:gd name="T23" fmla="*/ 44 h 1301"/>
                <a:gd name="T24" fmla="*/ 10 w 1853"/>
                <a:gd name="T25" fmla="*/ 42 h 1301"/>
                <a:gd name="T26" fmla="*/ 9 w 1853"/>
                <a:gd name="T27" fmla="*/ 37 h 1301"/>
                <a:gd name="T28" fmla="*/ 6 w 1853"/>
                <a:gd name="T29" fmla="*/ 33 h 1301"/>
                <a:gd name="T30" fmla="*/ 1 w 1853"/>
                <a:gd name="T31" fmla="*/ 30 h 1301"/>
                <a:gd name="T32" fmla="*/ 0 w 1853"/>
                <a:gd name="T33" fmla="*/ 28 h 1301"/>
                <a:gd name="T34" fmla="*/ 2 w 1853"/>
                <a:gd name="T35" fmla="*/ 27 h 1301"/>
                <a:gd name="T36" fmla="*/ 3 w 1853"/>
                <a:gd name="T37" fmla="*/ 26 h 1301"/>
                <a:gd name="T38" fmla="*/ 2 w 1853"/>
                <a:gd name="T39" fmla="*/ 25 h 1301"/>
                <a:gd name="T40" fmla="*/ 1 w 1853"/>
                <a:gd name="T41" fmla="*/ 25 h 1301"/>
                <a:gd name="T42" fmla="*/ 1 w 1853"/>
                <a:gd name="T43" fmla="*/ 24 h 1301"/>
                <a:gd name="T44" fmla="*/ 2 w 1853"/>
                <a:gd name="T45" fmla="*/ 23 h 1301"/>
                <a:gd name="T46" fmla="*/ 1 w 1853"/>
                <a:gd name="T47" fmla="*/ 21 h 1301"/>
                <a:gd name="T48" fmla="*/ 2 w 1853"/>
                <a:gd name="T49" fmla="*/ 19 h 1301"/>
                <a:gd name="T50" fmla="*/ 0 w 1853"/>
                <a:gd name="T51" fmla="*/ 10 h 1301"/>
                <a:gd name="T52" fmla="*/ 2 w 1853"/>
                <a:gd name="T53" fmla="*/ 4 h 1301"/>
                <a:gd name="T54" fmla="*/ 4 w 1853"/>
                <a:gd name="T55" fmla="*/ 6 h 1301"/>
                <a:gd name="T56" fmla="*/ 6 w 1853"/>
                <a:gd name="T57" fmla="*/ 8 h 1301"/>
                <a:gd name="T58" fmla="*/ 10 w 1853"/>
                <a:gd name="T59" fmla="*/ 9 h 1301"/>
                <a:gd name="T60" fmla="*/ 13 w 1853"/>
                <a:gd name="T61" fmla="*/ 10 h 1301"/>
                <a:gd name="T62" fmla="*/ 16 w 1853"/>
                <a:gd name="T63" fmla="*/ 11 h 1301"/>
                <a:gd name="T64" fmla="*/ 17 w 1853"/>
                <a:gd name="T65" fmla="*/ 12 h 1301"/>
                <a:gd name="T66" fmla="*/ 17 w 1853"/>
                <a:gd name="T67" fmla="*/ 14 h 1301"/>
                <a:gd name="T68" fmla="*/ 17 w 1853"/>
                <a:gd name="T69" fmla="*/ 15 h 1301"/>
                <a:gd name="T70" fmla="*/ 15 w 1853"/>
                <a:gd name="T71" fmla="*/ 16 h 1301"/>
                <a:gd name="T72" fmla="*/ 13 w 1853"/>
                <a:gd name="T73" fmla="*/ 18 h 1301"/>
                <a:gd name="T74" fmla="*/ 12 w 1853"/>
                <a:gd name="T75" fmla="*/ 19 h 1301"/>
                <a:gd name="T76" fmla="*/ 12 w 1853"/>
                <a:gd name="T77" fmla="*/ 20 h 1301"/>
                <a:gd name="T78" fmla="*/ 13 w 1853"/>
                <a:gd name="T79" fmla="*/ 20 h 1301"/>
                <a:gd name="T80" fmla="*/ 14 w 1853"/>
                <a:gd name="T81" fmla="*/ 21 h 1301"/>
                <a:gd name="T82" fmla="*/ 13 w 1853"/>
                <a:gd name="T83" fmla="*/ 22 h 1301"/>
                <a:gd name="T84" fmla="*/ 13 w 1853"/>
                <a:gd name="T85" fmla="*/ 23 h 1301"/>
                <a:gd name="T86" fmla="*/ 15 w 1853"/>
                <a:gd name="T87" fmla="*/ 23 h 1301"/>
                <a:gd name="T88" fmla="*/ 17 w 1853"/>
                <a:gd name="T89" fmla="*/ 21 h 1301"/>
                <a:gd name="T90" fmla="*/ 18 w 1853"/>
                <a:gd name="T91" fmla="*/ 17 h 1301"/>
                <a:gd name="T92" fmla="*/ 19 w 1853"/>
                <a:gd name="T93" fmla="*/ 15 h 1301"/>
                <a:gd name="T94" fmla="*/ 20 w 1853"/>
                <a:gd name="T95" fmla="*/ 13 h 1301"/>
                <a:gd name="T96" fmla="*/ 20 w 1853"/>
                <a:gd name="T97" fmla="*/ 9 h 1301"/>
                <a:gd name="T98" fmla="*/ 19 w 1853"/>
                <a:gd name="T99" fmla="*/ 8 h 1301"/>
                <a:gd name="T100" fmla="*/ 19 w 1853"/>
                <a:gd name="T101" fmla="*/ 7 h 1301"/>
                <a:gd name="T102" fmla="*/ 20 w 1853"/>
                <a:gd name="T103" fmla="*/ 7 h 1301"/>
                <a:gd name="T104" fmla="*/ 21 w 1853"/>
                <a:gd name="T105" fmla="*/ 7 h 1301"/>
                <a:gd name="T106" fmla="*/ 21 w 1853"/>
                <a:gd name="T107" fmla="*/ 6 h 1301"/>
                <a:gd name="T108" fmla="*/ 21 w 1853"/>
                <a:gd name="T109" fmla="*/ 5 h 1301"/>
                <a:gd name="T110" fmla="*/ 19 w 1853"/>
                <a:gd name="T111" fmla="*/ 2 h 1301"/>
                <a:gd name="T112" fmla="*/ 19 w 1853"/>
                <a:gd name="T113" fmla="*/ 0 h 1301"/>
                <a:gd name="T114" fmla="*/ 26 w 1853"/>
                <a:gd name="T115" fmla="*/ 1 h 1301"/>
                <a:gd name="T116" fmla="*/ 53 w 1853"/>
                <a:gd name="T117" fmla="*/ 7 h 130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853"/>
                <a:gd name="T178" fmla="*/ 0 h 1301"/>
                <a:gd name="T179" fmla="*/ 1853 w 1853"/>
                <a:gd name="T180" fmla="*/ 1301 h 130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853" h="1301">
                  <a:moveTo>
                    <a:pt x="1853" y="280"/>
                  </a:moveTo>
                  <a:lnTo>
                    <a:pt x="1841" y="334"/>
                  </a:lnTo>
                  <a:lnTo>
                    <a:pt x="1831" y="388"/>
                  </a:lnTo>
                  <a:lnTo>
                    <a:pt x="1820" y="443"/>
                  </a:lnTo>
                  <a:lnTo>
                    <a:pt x="1810" y="497"/>
                  </a:lnTo>
                  <a:lnTo>
                    <a:pt x="1800" y="553"/>
                  </a:lnTo>
                  <a:lnTo>
                    <a:pt x="1789" y="608"/>
                  </a:lnTo>
                  <a:lnTo>
                    <a:pt x="1779" y="663"/>
                  </a:lnTo>
                  <a:lnTo>
                    <a:pt x="1770" y="718"/>
                  </a:lnTo>
                  <a:lnTo>
                    <a:pt x="1759" y="773"/>
                  </a:lnTo>
                  <a:lnTo>
                    <a:pt x="1749" y="827"/>
                  </a:lnTo>
                  <a:lnTo>
                    <a:pt x="1738" y="882"/>
                  </a:lnTo>
                  <a:lnTo>
                    <a:pt x="1727" y="937"/>
                  </a:lnTo>
                  <a:lnTo>
                    <a:pt x="1717" y="991"/>
                  </a:lnTo>
                  <a:lnTo>
                    <a:pt x="1705" y="1047"/>
                  </a:lnTo>
                  <a:lnTo>
                    <a:pt x="1695" y="1101"/>
                  </a:lnTo>
                  <a:lnTo>
                    <a:pt x="1684" y="1155"/>
                  </a:lnTo>
                  <a:lnTo>
                    <a:pt x="1691" y="1160"/>
                  </a:lnTo>
                  <a:lnTo>
                    <a:pt x="1696" y="1167"/>
                  </a:lnTo>
                  <a:lnTo>
                    <a:pt x="1700" y="1174"/>
                  </a:lnTo>
                  <a:lnTo>
                    <a:pt x="1703" y="1181"/>
                  </a:lnTo>
                  <a:lnTo>
                    <a:pt x="1705" y="1189"/>
                  </a:lnTo>
                  <a:lnTo>
                    <a:pt x="1707" y="1197"/>
                  </a:lnTo>
                  <a:lnTo>
                    <a:pt x="1707" y="1206"/>
                  </a:lnTo>
                  <a:lnTo>
                    <a:pt x="1707" y="1216"/>
                  </a:lnTo>
                  <a:lnTo>
                    <a:pt x="1707" y="1225"/>
                  </a:lnTo>
                  <a:lnTo>
                    <a:pt x="1707" y="1235"/>
                  </a:lnTo>
                  <a:lnTo>
                    <a:pt x="1705" y="1244"/>
                  </a:lnTo>
                  <a:lnTo>
                    <a:pt x="1705" y="1255"/>
                  </a:lnTo>
                  <a:lnTo>
                    <a:pt x="1705" y="1266"/>
                  </a:lnTo>
                  <a:lnTo>
                    <a:pt x="1707" y="1276"/>
                  </a:lnTo>
                  <a:lnTo>
                    <a:pt x="1708" y="1288"/>
                  </a:lnTo>
                  <a:lnTo>
                    <a:pt x="1711" y="1301"/>
                  </a:lnTo>
                  <a:lnTo>
                    <a:pt x="1681" y="1296"/>
                  </a:lnTo>
                  <a:lnTo>
                    <a:pt x="1653" y="1291"/>
                  </a:lnTo>
                  <a:lnTo>
                    <a:pt x="1624" y="1287"/>
                  </a:lnTo>
                  <a:lnTo>
                    <a:pt x="1595" y="1281"/>
                  </a:lnTo>
                  <a:lnTo>
                    <a:pt x="1566" y="1275"/>
                  </a:lnTo>
                  <a:lnTo>
                    <a:pt x="1538" y="1270"/>
                  </a:lnTo>
                  <a:lnTo>
                    <a:pt x="1509" y="1264"/>
                  </a:lnTo>
                  <a:lnTo>
                    <a:pt x="1481" y="1258"/>
                  </a:lnTo>
                  <a:lnTo>
                    <a:pt x="1453" y="1252"/>
                  </a:lnTo>
                  <a:lnTo>
                    <a:pt x="1424" y="1245"/>
                  </a:lnTo>
                  <a:lnTo>
                    <a:pt x="1395" y="1238"/>
                  </a:lnTo>
                  <a:lnTo>
                    <a:pt x="1367" y="1233"/>
                  </a:lnTo>
                  <a:lnTo>
                    <a:pt x="1339" y="1226"/>
                  </a:lnTo>
                  <a:lnTo>
                    <a:pt x="1311" y="1219"/>
                  </a:lnTo>
                  <a:lnTo>
                    <a:pt x="1282" y="1212"/>
                  </a:lnTo>
                  <a:lnTo>
                    <a:pt x="1255" y="1206"/>
                  </a:lnTo>
                  <a:lnTo>
                    <a:pt x="1249" y="1198"/>
                  </a:lnTo>
                  <a:lnTo>
                    <a:pt x="1243" y="1191"/>
                  </a:lnTo>
                  <a:lnTo>
                    <a:pt x="1236" y="1188"/>
                  </a:lnTo>
                  <a:lnTo>
                    <a:pt x="1231" y="1186"/>
                  </a:lnTo>
                  <a:lnTo>
                    <a:pt x="1225" y="1184"/>
                  </a:lnTo>
                  <a:lnTo>
                    <a:pt x="1218" y="1184"/>
                  </a:lnTo>
                  <a:lnTo>
                    <a:pt x="1211" y="1186"/>
                  </a:lnTo>
                  <a:lnTo>
                    <a:pt x="1204" y="1188"/>
                  </a:lnTo>
                  <a:lnTo>
                    <a:pt x="1197" y="1190"/>
                  </a:lnTo>
                  <a:lnTo>
                    <a:pt x="1192" y="1193"/>
                  </a:lnTo>
                  <a:lnTo>
                    <a:pt x="1185" y="1196"/>
                  </a:lnTo>
                  <a:lnTo>
                    <a:pt x="1178" y="1199"/>
                  </a:lnTo>
                  <a:lnTo>
                    <a:pt x="1171" y="1202"/>
                  </a:lnTo>
                  <a:lnTo>
                    <a:pt x="1164" y="1204"/>
                  </a:lnTo>
                  <a:lnTo>
                    <a:pt x="1157" y="1205"/>
                  </a:lnTo>
                  <a:lnTo>
                    <a:pt x="1151" y="1206"/>
                  </a:lnTo>
                  <a:lnTo>
                    <a:pt x="1117" y="1205"/>
                  </a:lnTo>
                  <a:lnTo>
                    <a:pt x="1083" y="1205"/>
                  </a:lnTo>
                  <a:lnTo>
                    <a:pt x="1051" y="1205"/>
                  </a:lnTo>
                  <a:lnTo>
                    <a:pt x="1018" y="1206"/>
                  </a:lnTo>
                  <a:lnTo>
                    <a:pt x="985" y="1206"/>
                  </a:lnTo>
                  <a:lnTo>
                    <a:pt x="951" y="1206"/>
                  </a:lnTo>
                  <a:lnTo>
                    <a:pt x="919" y="1206"/>
                  </a:lnTo>
                  <a:lnTo>
                    <a:pt x="886" y="1207"/>
                  </a:lnTo>
                  <a:lnTo>
                    <a:pt x="854" y="1209"/>
                  </a:lnTo>
                  <a:lnTo>
                    <a:pt x="820" y="1209"/>
                  </a:lnTo>
                  <a:lnTo>
                    <a:pt x="788" y="1210"/>
                  </a:lnTo>
                  <a:lnTo>
                    <a:pt x="756" y="1211"/>
                  </a:lnTo>
                  <a:lnTo>
                    <a:pt x="724" y="1212"/>
                  </a:lnTo>
                  <a:lnTo>
                    <a:pt x="691" y="1213"/>
                  </a:lnTo>
                  <a:lnTo>
                    <a:pt x="659" y="1214"/>
                  </a:lnTo>
                  <a:lnTo>
                    <a:pt x="628" y="1217"/>
                  </a:lnTo>
                  <a:lnTo>
                    <a:pt x="624" y="1205"/>
                  </a:lnTo>
                  <a:lnTo>
                    <a:pt x="619" y="1195"/>
                  </a:lnTo>
                  <a:lnTo>
                    <a:pt x="612" y="1188"/>
                  </a:lnTo>
                  <a:lnTo>
                    <a:pt x="605" y="1181"/>
                  </a:lnTo>
                  <a:lnTo>
                    <a:pt x="597" y="1176"/>
                  </a:lnTo>
                  <a:lnTo>
                    <a:pt x="588" y="1173"/>
                  </a:lnTo>
                  <a:lnTo>
                    <a:pt x="578" y="1171"/>
                  </a:lnTo>
                  <a:lnTo>
                    <a:pt x="567" y="1168"/>
                  </a:lnTo>
                  <a:lnTo>
                    <a:pt x="557" y="1167"/>
                  </a:lnTo>
                  <a:lnTo>
                    <a:pt x="545" y="1166"/>
                  </a:lnTo>
                  <a:lnTo>
                    <a:pt x="534" y="1165"/>
                  </a:lnTo>
                  <a:lnTo>
                    <a:pt x="524" y="1164"/>
                  </a:lnTo>
                  <a:lnTo>
                    <a:pt x="512" y="1163"/>
                  </a:lnTo>
                  <a:lnTo>
                    <a:pt x="501" y="1160"/>
                  </a:lnTo>
                  <a:lnTo>
                    <a:pt x="490" y="1158"/>
                  </a:lnTo>
                  <a:lnTo>
                    <a:pt x="481" y="1155"/>
                  </a:lnTo>
                  <a:lnTo>
                    <a:pt x="471" y="1162"/>
                  </a:lnTo>
                  <a:lnTo>
                    <a:pt x="460" y="1167"/>
                  </a:lnTo>
                  <a:lnTo>
                    <a:pt x="450" y="1172"/>
                  </a:lnTo>
                  <a:lnTo>
                    <a:pt x="440" y="1175"/>
                  </a:lnTo>
                  <a:lnTo>
                    <a:pt x="428" y="1178"/>
                  </a:lnTo>
                  <a:lnTo>
                    <a:pt x="418" y="1179"/>
                  </a:lnTo>
                  <a:lnTo>
                    <a:pt x="406" y="1180"/>
                  </a:lnTo>
                  <a:lnTo>
                    <a:pt x="396" y="1180"/>
                  </a:lnTo>
                  <a:lnTo>
                    <a:pt x="384" y="1179"/>
                  </a:lnTo>
                  <a:lnTo>
                    <a:pt x="374" y="1176"/>
                  </a:lnTo>
                  <a:lnTo>
                    <a:pt x="363" y="1174"/>
                  </a:lnTo>
                  <a:lnTo>
                    <a:pt x="352" y="1172"/>
                  </a:lnTo>
                  <a:lnTo>
                    <a:pt x="341" y="1168"/>
                  </a:lnTo>
                  <a:lnTo>
                    <a:pt x="330" y="1165"/>
                  </a:lnTo>
                  <a:lnTo>
                    <a:pt x="320" y="1162"/>
                  </a:lnTo>
                  <a:lnTo>
                    <a:pt x="310" y="1158"/>
                  </a:lnTo>
                  <a:lnTo>
                    <a:pt x="297" y="1150"/>
                  </a:lnTo>
                  <a:lnTo>
                    <a:pt x="287" y="1142"/>
                  </a:lnTo>
                  <a:lnTo>
                    <a:pt x="278" y="1133"/>
                  </a:lnTo>
                  <a:lnTo>
                    <a:pt x="271" y="1122"/>
                  </a:lnTo>
                  <a:lnTo>
                    <a:pt x="265" y="1111"/>
                  </a:lnTo>
                  <a:lnTo>
                    <a:pt x="260" y="1099"/>
                  </a:lnTo>
                  <a:lnTo>
                    <a:pt x="257" y="1088"/>
                  </a:lnTo>
                  <a:lnTo>
                    <a:pt x="255" y="1075"/>
                  </a:lnTo>
                  <a:lnTo>
                    <a:pt x="253" y="1063"/>
                  </a:lnTo>
                  <a:lnTo>
                    <a:pt x="252" y="1049"/>
                  </a:lnTo>
                  <a:lnTo>
                    <a:pt x="251" y="1036"/>
                  </a:lnTo>
                  <a:lnTo>
                    <a:pt x="250" y="1023"/>
                  </a:lnTo>
                  <a:lnTo>
                    <a:pt x="250" y="1009"/>
                  </a:lnTo>
                  <a:lnTo>
                    <a:pt x="249" y="995"/>
                  </a:lnTo>
                  <a:lnTo>
                    <a:pt x="248" y="982"/>
                  </a:lnTo>
                  <a:lnTo>
                    <a:pt x="246" y="970"/>
                  </a:lnTo>
                  <a:lnTo>
                    <a:pt x="230" y="958"/>
                  </a:lnTo>
                  <a:lnTo>
                    <a:pt x="214" y="947"/>
                  </a:lnTo>
                  <a:lnTo>
                    <a:pt x="200" y="934"/>
                  </a:lnTo>
                  <a:lnTo>
                    <a:pt x="187" y="920"/>
                  </a:lnTo>
                  <a:lnTo>
                    <a:pt x="173" y="906"/>
                  </a:lnTo>
                  <a:lnTo>
                    <a:pt x="159" y="893"/>
                  </a:lnTo>
                  <a:lnTo>
                    <a:pt x="145" y="879"/>
                  </a:lnTo>
                  <a:lnTo>
                    <a:pt x="132" y="866"/>
                  </a:lnTo>
                  <a:lnTo>
                    <a:pt x="118" y="854"/>
                  </a:lnTo>
                  <a:lnTo>
                    <a:pt x="103" y="841"/>
                  </a:lnTo>
                  <a:lnTo>
                    <a:pt x="88" y="831"/>
                  </a:lnTo>
                  <a:lnTo>
                    <a:pt x="73" y="821"/>
                  </a:lnTo>
                  <a:lnTo>
                    <a:pt x="56" y="813"/>
                  </a:lnTo>
                  <a:lnTo>
                    <a:pt x="38" y="808"/>
                  </a:lnTo>
                  <a:lnTo>
                    <a:pt x="20" y="804"/>
                  </a:lnTo>
                  <a:lnTo>
                    <a:pt x="0" y="803"/>
                  </a:lnTo>
                  <a:lnTo>
                    <a:pt x="0" y="797"/>
                  </a:lnTo>
                  <a:lnTo>
                    <a:pt x="0" y="792"/>
                  </a:lnTo>
                  <a:lnTo>
                    <a:pt x="0" y="787"/>
                  </a:lnTo>
                  <a:lnTo>
                    <a:pt x="0" y="781"/>
                  </a:lnTo>
                  <a:lnTo>
                    <a:pt x="2" y="776"/>
                  </a:lnTo>
                  <a:lnTo>
                    <a:pt x="2" y="770"/>
                  </a:lnTo>
                  <a:lnTo>
                    <a:pt x="3" y="764"/>
                  </a:lnTo>
                  <a:lnTo>
                    <a:pt x="5" y="758"/>
                  </a:lnTo>
                  <a:lnTo>
                    <a:pt x="7" y="754"/>
                  </a:lnTo>
                  <a:lnTo>
                    <a:pt x="10" y="749"/>
                  </a:lnTo>
                  <a:lnTo>
                    <a:pt x="13" y="746"/>
                  </a:lnTo>
                  <a:lnTo>
                    <a:pt x="18" y="741"/>
                  </a:lnTo>
                  <a:lnTo>
                    <a:pt x="23" y="739"/>
                  </a:lnTo>
                  <a:lnTo>
                    <a:pt x="30" y="736"/>
                  </a:lnTo>
                  <a:lnTo>
                    <a:pt x="38" y="735"/>
                  </a:lnTo>
                  <a:lnTo>
                    <a:pt x="48" y="735"/>
                  </a:lnTo>
                  <a:lnTo>
                    <a:pt x="48" y="732"/>
                  </a:lnTo>
                  <a:lnTo>
                    <a:pt x="50" y="728"/>
                  </a:lnTo>
                  <a:lnTo>
                    <a:pt x="52" y="726"/>
                  </a:lnTo>
                  <a:lnTo>
                    <a:pt x="54" y="724"/>
                  </a:lnTo>
                  <a:lnTo>
                    <a:pt x="58" y="722"/>
                  </a:lnTo>
                  <a:lnTo>
                    <a:pt x="60" y="719"/>
                  </a:lnTo>
                  <a:lnTo>
                    <a:pt x="64" y="718"/>
                  </a:lnTo>
                  <a:lnTo>
                    <a:pt x="67" y="716"/>
                  </a:lnTo>
                  <a:lnTo>
                    <a:pt x="69" y="713"/>
                  </a:lnTo>
                  <a:lnTo>
                    <a:pt x="72" y="712"/>
                  </a:lnTo>
                  <a:lnTo>
                    <a:pt x="74" y="710"/>
                  </a:lnTo>
                  <a:lnTo>
                    <a:pt x="75" y="708"/>
                  </a:lnTo>
                  <a:lnTo>
                    <a:pt x="76" y="704"/>
                  </a:lnTo>
                  <a:lnTo>
                    <a:pt x="76" y="702"/>
                  </a:lnTo>
                  <a:lnTo>
                    <a:pt x="75" y="699"/>
                  </a:lnTo>
                  <a:lnTo>
                    <a:pt x="74" y="695"/>
                  </a:lnTo>
                  <a:lnTo>
                    <a:pt x="71" y="689"/>
                  </a:lnTo>
                  <a:lnTo>
                    <a:pt x="68" y="686"/>
                  </a:lnTo>
                  <a:lnTo>
                    <a:pt x="65" y="684"/>
                  </a:lnTo>
                  <a:lnTo>
                    <a:pt x="60" y="684"/>
                  </a:lnTo>
                  <a:lnTo>
                    <a:pt x="57" y="682"/>
                  </a:lnTo>
                  <a:lnTo>
                    <a:pt x="53" y="684"/>
                  </a:lnTo>
                  <a:lnTo>
                    <a:pt x="49" y="685"/>
                  </a:lnTo>
                  <a:lnTo>
                    <a:pt x="45" y="685"/>
                  </a:lnTo>
                  <a:lnTo>
                    <a:pt x="42" y="686"/>
                  </a:lnTo>
                  <a:lnTo>
                    <a:pt x="38" y="686"/>
                  </a:lnTo>
                  <a:lnTo>
                    <a:pt x="35" y="686"/>
                  </a:lnTo>
                  <a:lnTo>
                    <a:pt x="31" y="685"/>
                  </a:lnTo>
                  <a:lnTo>
                    <a:pt x="29" y="684"/>
                  </a:lnTo>
                  <a:lnTo>
                    <a:pt x="28" y="680"/>
                  </a:lnTo>
                  <a:lnTo>
                    <a:pt x="27" y="674"/>
                  </a:lnTo>
                  <a:lnTo>
                    <a:pt x="27" y="669"/>
                  </a:lnTo>
                  <a:lnTo>
                    <a:pt x="26" y="664"/>
                  </a:lnTo>
                  <a:lnTo>
                    <a:pt x="25" y="659"/>
                  </a:lnTo>
                  <a:lnTo>
                    <a:pt x="25" y="656"/>
                  </a:lnTo>
                  <a:lnTo>
                    <a:pt x="26" y="651"/>
                  </a:lnTo>
                  <a:lnTo>
                    <a:pt x="27" y="648"/>
                  </a:lnTo>
                  <a:lnTo>
                    <a:pt x="28" y="645"/>
                  </a:lnTo>
                  <a:lnTo>
                    <a:pt x="29" y="642"/>
                  </a:lnTo>
                  <a:lnTo>
                    <a:pt x="31" y="639"/>
                  </a:lnTo>
                  <a:lnTo>
                    <a:pt x="34" y="635"/>
                  </a:lnTo>
                  <a:lnTo>
                    <a:pt x="36" y="633"/>
                  </a:lnTo>
                  <a:lnTo>
                    <a:pt x="40" y="630"/>
                  </a:lnTo>
                  <a:lnTo>
                    <a:pt x="42" y="627"/>
                  </a:lnTo>
                  <a:lnTo>
                    <a:pt x="44" y="624"/>
                  </a:lnTo>
                  <a:lnTo>
                    <a:pt x="48" y="622"/>
                  </a:lnTo>
                  <a:lnTo>
                    <a:pt x="50" y="618"/>
                  </a:lnTo>
                  <a:lnTo>
                    <a:pt x="53" y="616"/>
                  </a:lnTo>
                  <a:lnTo>
                    <a:pt x="46" y="611"/>
                  </a:lnTo>
                  <a:lnTo>
                    <a:pt x="41" y="607"/>
                  </a:lnTo>
                  <a:lnTo>
                    <a:pt x="37" y="601"/>
                  </a:lnTo>
                  <a:lnTo>
                    <a:pt x="34" y="596"/>
                  </a:lnTo>
                  <a:lnTo>
                    <a:pt x="33" y="591"/>
                  </a:lnTo>
                  <a:lnTo>
                    <a:pt x="31" y="584"/>
                  </a:lnTo>
                  <a:lnTo>
                    <a:pt x="31" y="578"/>
                  </a:lnTo>
                  <a:lnTo>
                    <a:pt x="33" y="571"/>
                  </a:lnTo>
                  <a:lnTo>
                    <a:pt x="34" y="565"/>
                  </a:lnTo>
                  <a:lnTo>
                    <a:pt x="35" y="558"/>
                  </a:lnTo>
                  <a:lnTo>
                    <a:pt x="37" y="551"/>
                  </a:lnTo>
                  <a:lnTo>
                    <a:pt x="40" y="546"/>
                  </a:lnTo>
                  <a:lnTo>
                    <a:pt x="42" y="539"/>
                  </a:lnTo>
                  <a:lnTo>
                    <a:pt x="44" y="533"/>
                  </a:lnTo>
                  <a:lnTo>
                    <a:pt x="45" y="527"/>
                  </a:lnTo>
                  <a:lnTo>
                    <a:pt x="48" y="523"/>
                  </a:lnTo>
                  <a:lnTo>
                    <a:pt x="46" y="496"/>
                  </a:lnTo>
                  <a:lnTo>
                    <a:pt x="44" y="470"/>
                  </a:lnTo>
                  <a:lnTo>
                    <a:pt x="40" y="442"/>
                  </a:lnTo>
                  <a:lnTo>
                    <a:pt x="35" y="416"/>
                  </a:lnTo>
                  <a:lnTo>
                    <a:pt x="29" y="388"/>
                  </a:lnTo>
                  <a:lnTo>
                    <a:pt x="23" y="361"/>
                  </a:lnTo>
                  <a:lnTo>
                    <a:pt x="18" y="334"/>
                  </a:lnTo>
                  <a:lnTo>
                    <a:pt x="12" y="308"/>
                  </a:lnTo>
                  <a:lnTo>
                    <a:pt x="8" y="280"/>
                  </a:lnTo>
                  <a:lnTo>
                    <a:pt x="6" y="255"/>
                  </a:lnTo>
                  <a:lnTo>
                    <a:pt x="6" y="229"/>
                  </a:lnTo>
                  <a:lnTo>
                    <a:pt x="8" y="205"/>
                  </a:lnTo>
                  <a:lnTo>
                    <a:pt x="14" y="180"/>
                  </a:lnTo>
                  <a:lnTo>
                    <a:pt x="23" y="156"/>
                  </a:lnTo>
                  <a:lnTo>
                    <a:pt x="36" y="134"/>
                  </a:lnTo>
                  <a:lnTo>
                    <a:pt x="53" y="114"/>
                  </a:lnTo>
                  <a:lnTo>
                    <a:pt x="58" y="116"/>
                  </a:lnTo>
                  <a:lnTo>
                    <a:pt x="64" y="118"/>
                  </a:lnTo>
                  <a:lnTo>
                    <a:pt x="68" y="123"/>
                  </a:lnTo>
                  <a:lnTo>
                    <a:pt x="74" y="126"/>
                  </a:lnTo>
                  <a:lnTo>
                    <a:pt x="80" y="131"/>
                  </a:lnTo>
                  <a:lnTo>
                    <a:pt x="86" y="136"/>
                  </a:lnTo>
                  <a:lnTo>
                    <a:pt x="91" y="140"/>
                  </a:lnTo>
                  <a:lnTo>
                    <a:pt x="96" y="145"/>
                  </a:lnTo>
                  <a:lnTo>
                    <a:pt x="102" y="151"/>
                  </a:lnTo>
                  <a:lnTo>
                    <a:pt x="106" y="156"/>
                  </a:lnTo>
                  <a:lnTo>
                    <a:pt x="111" y="162"/>
                  </a:lnTo>
                  <a:lnTo>
                    <a:pt x="115" y="168"/>
                  </a:lnTo>
                  <a:lnTo>
                    <a:pt x="120" y="174"/>
                  </a:lnTo>
                  <a:lnTo>
                    <a:pt x="123" y="179"/>
                  </a:lnTo>
                  <a:lnTo>
                    <a:pt x="127" y="185"/>
                  </a:lnTo>
                  <a:lnTo>
                    <a:pt x="130" y="191"/>
                  </a:lnTo>
                  <a:lnTo>
                    <a:pt x="140" y="198"/>
                  </a:lnTo>
                  <a:lnTo>
                    <a:pt x="150" y="205"/>
                  </a:lnTo>
                  <a:lnTo>
                    <a:pt x="160" y="210"/>
                  </a:lnTo>
                  <a:lnTo>
                    <a:pt x="172" y="216"/>
                  </a:lnTo>
                  <a:lnTo>
                    <a:pt x="183" y="221"/>
                  </a:lnTo>
                  <a:lnTo>
                    <a:pt x="196" y="225"/>
                  </a:lnTo>
                  <a:lnTo>
                    <a:pt x="207" y="229"/>
                  </a:lnTo>
                  <a:lnTo>
                    <a:pt x="220" y="233"/>
                  </a:lnTo>
                  <a:lnTo>
                    <a:pt x="232" y="237"/>
                  </a:lnTo>
                  <a:lnTo>
                    <a:pt x="243" y="241"/>
                  </a:lnTo>
                  <a:lnTo>
                    <a:pt x="256" y="245"/>
                  </a:lnTo>
                  <a:lnTo>
                    <a:pt x="267" y="249"/>
                  </a:lnTo>
                  <a:lnTo>
                    <a:pt x="279" y="254"/>
                  </a:lnTo>
                  <a:lnTo>
                    <a:pt x="289" y="259"/>
                  </a:lnTo>
                  <a:lnTo>
                    <a:pt x="299" y="264"/>
                  </a:lnTo>
                  <a:lnTo>
                    <a:pt x="310" y="270"/>
                  </a:lnTo>
                  <a:lnTo>
                    <a:pt x="320" y="262"/>
                  </a:lnTo>
                  <a:lnTo>
                    <a:pt x="332" y="257"/>
                  </a:lnTo>
                  <a:lnTo>
                    <a:pt x="341" y="257"/>
                  </a:lnTo>
                  <a:lnTo>
                    <a:pt x="349" y="259"/>
                  </a:lnTo>
                  <a:lnTo>
                    <a:pt x="357" y="263"/>
                  </a:lnTo>
                  <a:lnTo>
                    <a:pt x="364" y="269"/>
                  </a:lnTo>
                  <a:lnTo>
                    <a:pt x="372" y="276"/>
                  </a:lnTo>
                  <a:lnTo>
                    <a:pt x="378" y="283"/>
                  </a:lnTo>
                  <a:lnTo>
                    <a:pt x="384" y="290"/>
                  </a:lnTo>
                  <a:lnTo>
                    <a:pt x="391" y="296"/>
                  </a:lnTo>
                  <a:lnTo>
                    <a:pt x="398" y="301"/>
                  </a:lnTo>
                  <a:lnTo>
                    <a:pt x="405" y="304"/>
                  </a:lnTo>
                  <a:lnTo>
                    <a:pt x="412" y="306"/>
                  </a:lnTo>
                  <a:lnTo>
                    <a:pt x="420" y="304"/>
                  </a:lnTo>
                  <a:lnTo>
                    <a:pt x="429" y="299"/>
                  </a:lnTo>
                  <a:lnTo>
                    <a:pt x="440" y="291"/>
                  </a:lnTo>
                  <a:lnTo>
                    <a:pt x="443" y="293"/>
                  </a:lnTo>
                  <a:lnTo>
                    <a:pt x="447" y="298"/>
                  </a:lnTo>
                  <a:lnTo>
                    <a:pt x="450" y="302"/>
                  </a:lnTo>
                  <a:lnTo>
                    <a:pt x="452" y="307"/>
                  </a:lnTo>
                  <a:lnTo>
                    <a:pt x="455" y="313"/>
                  </a:lnTo>
                  <a:lnTo>
                    <a:pt x="456" y="318"/>
                  </a:lnTo>
                  <a:lnTo>
                    <a:pt x="457" y="325"/>
                  </a:lnTo>
                  <a:lnTo>
                    <a:pt x="458" y="332"/>
                  </a:lnTo>
                  <a:lnTo>
                    <a:pt x="459" y="338"/>
                  </a:lnTo>
                  <a:lnTo>
                    <a:pt x="459" y="345"/>
                  </a:lnTo>
                  <a:lnTo>
                    <a:pt x="460" y="352"/>
                  </a:lnTo>
                  <a:lnTo>
                    <a:pt x="460" y="358"/>
                  </a:lnTo>
                  <a:lnTo>
                    <a:pt x="461" y="365"/>
                  </a:lnTo>
                  <a:lnTo>
                    <a:pt x="463" y="372"/>
                  </a:lnTo>
                  <a:lnTo>
                    <a:pt x="464" y="378"/>
                  </a:lnTo>
                  <a:lnTo>
                    <a:pt x="466" y="385"/>
                  </a:lnTo>
                  <a:lnTo>
                    <a:pt x="463" y="387"/>
                  </a:lnTo>
                  <a:lnTo>
                    <a:pt x="460" y="389"/>
                  </a:lnTo>
                  <a:lnTo>
                    <a:pt x="459" y="393"/>
                  </a:lnTo>
                  <a:lnTo>
                    <a:pt x="457" y="396"/>
                  </a:lnTo>
                  <a:lnTo>
                    <a:pt x="456" y="400"/>
                  </a:lnTo>
                  <a:lnTo>
                    <a:pt x="453" y="402"/>
                  </a:lnTo>
                  <a:lnTo>
                    <a:pt x="452" y="406"/>
                  </a:lnTo>
                  <a:lnTo>
                    <a:pt x="450" y="409"/>
                  </a:lnTo>
                  <a:lnTo>
                    <a:pt x="449" y="411"/>
                  </a:lnTo>
                  <a:lnTo>
                    <a:pt x="447" y="414"/>
                  </a:lnTo>
                  <a:lnTo>
                    <a:pt x="444" y="416"/>
                  </a:lnTo>
                  <a:lnTo>
                    <a:pt x="442" y="418"/>
                  </a:lnTo>
                  <a:lnTo>
                    <a:pt x="438" y="419"/>
                  </a:lnTo>
                  <a:lnTo>
                    <a:pt x="435" y="421"/>
                  </a:lnTo>
                  <a:lnTo>
                    <a:pt x="432" y="422"/>
                  </a:lnTo>
                  <a:lnTo>
                    <a:pt x="428" y="422"/>
                  </a:lnTo>
                  <a:lnTo>
                    <a:pt x="420" y="419"/>
                  </a:lnTo>
                  <a:lnTo>
                    <a:pt x="412" y="419"/>
                  </a:lnTo>
                  <a:lnTo>
                    <a:pt x="404" y="421"/>
                  </a:lnTo>
                  <a:lnTo>
                    <a:pt x="397" y="424"/>
                  </a:lnTo>
                  <a:lnTo>
                    <a:pt x="390" y="429"/>
                  </a:lnTo>
                  <a:lnTo>
                    <a:pt x="383" y="435"/>
                  </a:lnTo>
                  <a:lnTo>
                    <a:pt x="376" y="442"/>
                  </a:lnTo>
                  <a:lnTo>
                    <a:pt x="370" y="449"/>
                  </a:lnTo>
                  <a:lnTo>
                    <a:pt x="363" y="458"/>
                  </a:lnTo>
                  <a:lnTo>
                    <a:pt x="357" y="466"/>
                  </a:lnTo>
                  <a:lnTo>
                    <a:pt x="350" y="476"/>
                  </a:lnTo>
                  <a:lnTo>
                    <a:pt x="344" y="484"/>
                  </a:lnTo>
                  <a:lnTo>
                    <a:pt x="337" y="492"/>
                  </a:lnTo>
                  <a:lnTo>
                    <a:pt x="332" y="500"/>
                  </a:lnTo>
                  <a:lnTo>
                    <a:pt x="326" y="506"/>
                  </a:lnTo>
                  <a:lnTo>
                    <a:pt x="320" y="512"/>
                  </a:lnTo>
                  <a:lnTo>
                    <a:pt x="319" y="512"/>
                  </a:lnTo>
                  <a:lnTo>
                    <a:pt x="319" y="515"/>
                  </a:lnTo>
                  <a:lnTo>
                    <a:pt x="319" y="516"/>
                  </a:lnTo>
                  <a:lnTo>
                    <a:pt x="318" y="518"/>
                  </a:lnTo>
                  <a:lnTo>
                    <a:pt x="318" y="519"/>
                  </a:lnTo>
                  <a:lnTo>
                    <a:pt x="317" y="522"/>
                  </a:lnTo>
                  <a:lnTo>
                    <a:pt x="317" y="525"/>
                  </a:lnTo>
                  <a:lnTo>
                    <a:pt x="315" y="527"/>
                  </a:lnTo>
                  <a:lnTo>
                    <a:pt x="314" y="530"/>
                  </a:lnTo>
                  <a:lnTo>
                    <a:pt x="314" y="531"/>
                  </a:lnTo>
                  <a:lnTo>
                    <a:pt x="313" y="533"/>
                  </a:lnTo>
                  <a:lnTo>
                    <a:pt x="313" y="534"/>
                  </a:lnTo>
                  <a:lnTo>
                    <a:pt x="313" y="537"/>
                  </a:lnTo>
                  <a:lnTo>
                    <a:pt x="313" y="538"/>
                  </a:lnTo>
                  <a:lnTo>
                    <a:pt x="315" y="538"/>
                  </a:lnTo>
                  <a:lnTo>
                    <a:pt x="319" y="538"/>
                  </a:lnTo>
                  <a:lnTo>
                    <a:pt x="324" y="539"/>
                  </a:lnTo>
                  <a:lnTo>
                    <a:pt x="329" y="540"/>
                  </a:lnTo>
                  <a:lnTo>
                    <a:pt x="335" y="541"/>
                  </a:lnTo>
                  <a:lnTo>
                    <a:pt x="341" y="542"/>
                  </a:lnTo>
                  <a:lnTo>
                    <a:pt x="348" y="543"/>
                  </a:lnTo>
                  <a:lnTo>
                    <a:pt x="355" y="543"/>
                  </a:lnTo>
                  <a:lnTo>
                    <a:pt x="360" y="545"/>
                  </a:lnTo>
                  <a:lnTo>
                    <a:pt x="366" y="546"/>
                  </a:lnTo>
                  <a:lnTo>
                    <a:pt x="372" y="547"/>
                  </a:lnTo>
                  <a:lnTo>
                    <a:pt x="376" y="548"/>
                  </a:lnTo>
                  <a:lnTo>
                    <a:pt x="380" y="548"/>
                  </a:lnTo>
                  <a:lnTo>
                    <a:pt x="382" y="548"/>
                  </a:lnTo>
                  <a:lnTo>
                    <a:pt x="383" y="549"/>
                  </a:lnTo>
                  <a:lnTo>
                    <a:pt x="382" y="554"/>
                  </a:lnTo>
                  <a:lnTo>
                    <a:pt x="382" y="558"/>
                  </a:lnTo>
                  <a:lnTo>
                    <a:pt x="381" y="563"/>
                  </a:lnTo>
                  <a:lnTo>
                    <a:pt x="379" y="568"/>
                  </a:lnTo>
                  <a:lnTo>
                    <a:pt x="378" y="572"/>
                  </a:lnTo>
                  <a:lnTo>
                    <a:pt x="375" y="576"/>
                  </a:lnTo>
                  <a:lnTo>
                    <a:pt x="373" y="580"/>
                  </a:lnTo>
                  <a:lnTo>
                    <a:pt x="370" y="585"/>
                  </a:lnTo>
                  <a:lnTo>
                    <a:pt x="366" y="588"/>
                  </a:lnTo>
                  <a:lnTo>
                    <a:pt x="363" y="592"/>
                  </a:lnTo>
                  <a:lnTo>
                    <a:pt x="359" y="595"/>
                  </a:lnTo>
                  <a:lnTo>
                    <a:pt x="356" y="599"/>
                  </a:lnTo>
                  <a:lnTo>
                    <a:pt x="351" y="602"/>
                  </a:lnTo>
                  <a:lnTo>
                    <a:pt x="348" y="604"/>
                  </a:lnTo>
                  <a:lnTo>
                    <a:pt x="343" y="607"/>
                  </a:lnTo>
                  <a:lnTo>
                    <a:pt x="340" y="610"/>
                  </a:lnTo>
                  <a:lnTo>
                    <a:pt x="342" y="614"/>
                  </a:lnTo>
                  <a:lnTo>
                    <a:pt x="344" y="616"/>
                  </a:lnTo>
                  <a:lnTo>
                    <a:pt x="348" y="619"/>
                  </a:lnTo>
                  <a:lnTo>
                    <a:pt x="351" y="623"/>
                  </a:lnTo>
                  <a:lnTo>
                    <a:pt x="355" y="625"/>
                  </a:lnTo>
                  <a:lnTo>
                    <a:pt x="359" y="627"/>
                  </a:lnTo>
                  <a:lnTo>
                    <a:pt x="363" y="630"/>
                  </a:lnTo>
                  <a:lnTo>
                    <a:pt x="367" y="631"/>
                  </a:lnTo>
                  <a:lnTo>
                    <a:pt x="372" y="632"/>
                  </a:lnTo>
                  <a:lnTo>
                    <a:pt x="376" y="633"/>
                  </a:lnTo>
                  <a:lnTo>
                    <a:pt x="381" y="634"/>
                  </a:lnTo>
                  <a:lnTo>
                    <a:pt x="384" y="634"/>
                  </a:lnTo>
                  <a:lnTo>
                    <a:pt x="389" y="634"/>
                  </a:lnTo>
                  <a:lnTo>
                    <a:pt x="394" y="633"/>
                  </a:lnTo>
                  <a:lnTo>
                    <a:pt x="398" y="633"/>
                  </a:lnTo>
                  <a:lnTo>
                    <a:pt x="403" y="632"/>
                  </a:lnTo>
                  <a:lnTo>
                    <a:pt x="407" y="620"/>
                  </a:lnTo>
                  <a:lnTo>
                    <a:pt x="413" y="610"/>
                  </a:lnTo>
                  <a:lnTo>
                    <a:pt x="420" y="601"/>
                  </a:lnTo>
                  <a:lnTo>
                    <a:pt x="428" y="592"/>
                  </a:lnTo>
                  <a:lnTo>
                    <a:pt x="436" y="582"/>
                  </a:lnTo>
                  <a:lnTo>
                    <a:pt x="444" y="574"/>
                  </a:lnTo>
                  <a:lnTo>
                    <a:pt x="452" y="565"/>
                  </a:lnTo>
                  <a:lnTo>
                    <a:pt x="459" y="556"/>
                  </a:lnTo>
                  <a:lnTo>
                    <a:pt x="466" y="547"/>
                  </a:lnTo>
                  <a:lnTo>
                    <a:pt x="472" y="538"/>
                  </a:lnTo>
                  <a:lnTo>
                    <a:pt x="478" y="529"/>
                  </a:lnTo>
                  <a:lnTo>
                    <a:pt x="481" y="518"/>
                  </a:lnTo>
                  <a:lnTo>
                    <a:pt x="482" y="507"/>
                  </a:lnTo>
                  <a:lnTo>
                    <a:pt x="482" y="495"/>
                  </a:lnTo>
                  <a:lnTo>
                    <a:pt x="480" y="483"/>
                  </a:lnTo>
                  <a:lnTo>
                    <a:pt x="476" y="470"/>
                  </a:lnTo>
                  <a:lnTo>
                    <a:pt x="482" y="463"/>
                  </a:lnTo>
                  <a:lnTo>
                    <a:pt x="487" y="456"/>
                  </a:lnTo>
                  <a:lnTo>
                    <a:pt x="493" y="448"/>
                  </a:lnTo>
                  <a:lnTo>
                    <a:pt x="498" y="440"/>
                  </a:lnTo>
                  <a:lnTo>
                    <a:pt x="503" y="432"/>
                  </a:lnTo>
                  <a:lnTo>
                    <a:pt x="509" y="424"/>
                  </a:lnTo>
                  <a:lnTo>
                    <a:pt x="513" y="415"/>
                  </a:lnTo>
                  <a:lnTo>
                    <a:pt x="519" y="407"/>
                  </a:lnTo>
                  <a:lnTo>
                    <a:pt x="524" y="399"/>
                  </a:lnTo>
                  <a:lnTo>
                    <a:pt x="529" y="391"/>
                  </a:lnTo>
                  <a:lnTo>
                    <a:pt x="535" y="383"/>
                  </a:lnTo>
                  <a:lnTo>
                    <a:pt x="542" y="376"/>
                  </a:lnTo>
                  <a:lnTo>
                    <a:pt x="548" y="369"/>
                  </a:lnTo>
                  <a:lnTo>
                    <a:pt x="556" y="363"/>
                  </a:lnTo>
                  <a:lnTo>
                    <a:pt x="563" y="357"/>
                  </a:lnTo>
                  <a:lnTo>
                    <a:pt x="572" y="354"/>
                  </a:lnTo>
                  <a:lnTo>
                    <a:pt x="560" y="347"/>
                  </a:lnTo>
                  <a:lnTo>
                    <a:pt x="552" y="339"/>
                  </a:lnTo>
                  <a:lnTo>
                    <a:pt x="547" y="331"/>
                  </a:lnTo>
                  <a:lnTo>
                    <a:pt x="542" y="322"/>
                  </a:lnTo>
                  <a:lnTo>
                    <a:pt x="540" y="314"/>
                  </a:lnTo>
                  <a:lnTo>
                    <a:pt x="539" y="304"/>
                  </a:lnTo>
                  <a:lnTo>
                    <a:pt x="537" y="294"/>
                  </a:lnTo>
                  <a:lnTo>
                    <a:pt x="537" y="285"/>
                  </a:lnTo>
                  <a:lnTo>
                    <a:pt x="536" y="276"/>
                  </a:lnTo>
                  <a:lnTo>
                    <a:pt x="535" y="265"/>
                  </a:lnTo>
                  <a:lnTo>
                    <a:pt x="534" y="256"/>
                  </a:lnTo>
                  <a:lnTo>
                    <a:pt x="532" y="248"/>
                  </a:lnTo>
                  <a:lnTo>
                    <a:pt x="527" y="239"/>
                  </a:lnTo>
                  <a:lnTo>
                    <a:pt x="521" y="231"/>
                  </a:lnTo>
                  <a:lnTo>
                    <a:pt x="513" y="223"/>
                  </a:lnTo>
                  <a:lnTo>
                    <a:pt x="503" y="217"/>
                  </a:lnTo>
                  <a:lnTo>
                    <a:pt x="503" y="215"/>
                  </a:lnTo>
                  <a:lnTo>
                    <a:pt x="503" y="214"/>
                  </a:lnTo>
                  <a:lnTo>
                    <a:pt x="503" y="211"/>
                  </a:lnTo>
                  <a:lnTo>
                    <a:pt x="503" y="209"/>
                  </a:lnTo>
                  <a:lnTo>
                    <a:pt x="503" y="207"/>
                  </a:lnTo>
                  <a:lnTo>
                    <a:pt x="503" y="205"/>
                  </a:lnTo>
                  <a:lnTo>
                    <a:pt x="502" y="202"/>
                  </a:lnTo>
                  <a:lnTo>
                    <a:pt x="503" y="200"/>
                  </a:lnTo>
                  <a:lnTo>
                    <a:pt x="503" y="199"/>
                  </a:lnTo>
                  <a:lnTo>
                    <a:pt x="503" y="196"/>
                  </a:lnTo>
                  <a:lnTo>
                    <a:pt x="504" y="194"/>
                  </a:lnTo>
                  <a:lnTo>
                    <a:pt x="504" y="193"/>
                  </a:lnTo>
                  <a:lnTo>
                    <a:pt x="506" y="192"/>
                  </a:lnTo>
                  <a:lnTo>
                    <a:pt x="507" y="191"/>
                  </a:lnTo>
                  <a:lnTo>
                    <a:pt x="510" y="191"/>
                  </a:lnTo>
                  <a:lnTo>
                    <a:pt x="513" y="191"/>
                  </a:lnTo>
                  <a:lnTo>
                    <a:pt x="517" y="191"/>
                  </a:lnTo>
                  <a:lnTo>
                    <a:pt x="521" y="191"/>
                  </a:lnTo>
                  <a:lnTo>
                    <a:pt x="525" y="192"/>
                  </a:lnTo>
                  <a:lnTo>
                    <a:pt x="528" y="193"/>
                  </a:lnTo>
                  <a:lnTo>
                    <a:pt x="532" y="194"/>
                  </a:lnTo>
                  <a:lnTo>
                    <a:pt x="535" y="195"/>
                  </a:lnTo>
                  <a:lnTo>
                    <a:pt x="537" y="196"/>
                  </a:lnTo>
                  <a:lnTo>
                    <a:pt x="541" y="198"/>
                  </a:lnTo>
                  <a:lnTo>
                    <a:pt x="544" y="198"/>
                  </a:lnTo>
                  <a:lnTo>
                    <a:pt x="547" y="199"/>
                  </a:lnTo>
                  <a:lnTo>
                    <a:pt x="550" y="199"/>
                  </a:lnTo>
                  <a:lnTo>
                    <a:pt x="553" y="198"/>
                  </a:lnTo>
                  <a:lnTo>
                    <a:pt x="557" y="196"/>
                  </a:lnTo>
                  <a:lnTo>
                    <a:pt x="559" y="195"/>
                  </a:lnTo>
                  <a:lnTo>
                    <a:pt x="563" y="193"/>
                  </a:lnTo>
                  <a:lnTo>
                    <a:pt x="567" y="191"/>
                  </a:lnTo>
                  <a:lnTo>
                    <a:pt x="567" y="187"/>
                  </a:lnTo>
                  <a:lnTo>
                    <a:pt x="566" y="185"/>
                  </a:lnTo>
                  <a:lnTo>
                    <a:pt x="566" y="182"/>
                  </a:lnTo>
                  <a:lnTo>
                    <a:pt x="565" y="178"/>
                  </a:lnTo>
                  <a:lnTo>
                    <a:pt x="564" y="175"/>
                  </a:lnTo>
                  <a:lnTo>
                    <a:pt x="563" y="171"/>
                  </a:lnTo>
                  <a:lnTo>
                    <a:pt x="562" y="168"/>
                  </a:lnTo>
                  <a:lnTo>
                    <a:pt x="562" y="163"/>
                  </a:lnTo>
                  <a:lnTo>
                    <a:pt x="560" y="160"/>
                  </a:lnTo>
                  <a:lnTo>
                    <a:pt x="560" y="155"/>
                  </a:lnTo>
                  <a:lnTo>
                    <a:pt x="560" y="152"/>
                  </a:lnTo>
                  <a:lnTo>
                    <a:pt x="562" y="148"/>
                  </a:lnTo>
                  <a:lnTo>
                    <a:pt x="563" y="144"/>
                  </a:lnTo>
                  <a:lnTo>
                    <a:pt x="565" y="140"/>
                  </a:lnTo>
                  <a:lnTo>
                    <a:pt x="567" y="137"/>
                  </a:lnTo>
                  <a:lnTo>
                    <a:pt x="572" y="134"/>
                  </a:lnTo>
                  <a:lnTo>
                    <a:pt x="562" y="131"/>
                  </a:lnTo>
                  <a:lnTo>
                    <a:pt x="552" y="126"/>
                  </a:lnTo>
                  <a:lnTo>
                    <a:pt x="544" y="122"/>
                  </a:lnTo>
                  <a:lnTo>
                    <a:pt x="537" y="115"/>
                  </a:lnTo>
                  <a:lnTo>
                    <a:pt x="532" y="108"/>
                  </a:lnTo>
                  <a:lnTo>
                    <a:pt x="527" y="100"/>
                  </a:lnTo>
                  <a:lnTo>
                    <a:pt x="524" y="92"/>
                  </a:lnTo>
                  <a:lnTo>
                    <a:pt x="520" y="83"/>
                  </a:lnTo>
                  <a:lnTo>
                    <a:pt x="518" y="72"/>
                  </a:lnTo>
                  <a:lnTo>
                    <a:pt x="517" y="63"/>
                  </a:lnTo>
                  <a:lnTo>
                    <a:pt x="516" y="53"/>
                  </a:lnTo>
                  <a:lnTo>
                    <a:pt x="516" y="43"/>
                  </a:lnTo>
                  <a:lnTo>
                    <a:pt x="517" y="33"/>
                  </a:lnTo>
                  <a:lnTo>
                    <a:pt x="518" y="23"/>
                  </a:lnTo>
                  <a:lnTo>
                    <a:pt x="519" y="14"/>
                  </a:lnTo>
                  <a:lnTo>
                    <a:pt x="521" y="5"/>
                  </a:lnTo>
                  <a:lnTo>
                    <a:pt x="521" y="3"/>
                  </a:lnTo>
                  <a:lnTo>
                    <a:pt x="522" y="3"/>
                  </a:lnTo>
                  <a:lnTo>
                    <a:pt x="524" y="2"/>
                  </a:lnTo>
                  <a:lnTo>
                    <a:pt x="525" y="2"/>
                  </a:lnTo>
                  <a:lnTo>
                    <a:pt x="526" y="2"/>
                  </a:lnTo>
                  <a:lnTo>
                    <a:pt x="526" y="1"/>
                  </a:lnTo>
                  <a:lnTo>
                    <a:pt x="527" y="1"/>
                  </a:lnTo>
                  <a:lnTo>
                    <a:pt x="528" y="0"/>
                  </a:lnTo>
                  <a:lnTo>
                    <a:pt x="529" y="0"/>
                  </a:lnTo>
                  <a:lnTo>
                    <a:pt x="530" y="0"/>
                  </a:lnTo>
                  <a:lnTo>
                    <a:pt x="611" y="18"/>
                  </a:lnTo>
                  <a:lnTo>
                    <a:pt x="694" y="38"/>
                  </a:lnTo>
                  <a:lnTo>
                    <a:pt x="775" y="55"/>
                  </a:lnTo>
                  <a:lnTo>
                    <a:pt x="858" y="74"/>
                  </a:lnTo>
                  <a:lnTo>
                    <a:pt x="940" y="92"/>
                  </a:lnTo>
                  <a:lnTo>
                    <a:pt x="1023" y="109"/>
                  </a:lnTo>
                  <a:lnTo>
                    <a:pt x="1105" y="126"/>
                  </a:lnTo>
                  <a:lnTo>
                    <a:pt x="1188" y="144"/>
                  </a:lnTo>
                  <a:lnTo>
                    <a:pt x="1271" y="161"/>
                  </a:lnTo>
                  <a:lnTo>
                    <a:pt x="1355" y="177"/>
                  </a:lnTo>
                  <a:lnTo>
                    <a:pt x="1438" y="194"/>
                  </a:lnTo>
                  <a:lnTo>
                    <a:pt x="1520" y="211"/>
                  </a:lnTo>
                  <a:lnTo>
                    <a:pt x="1603" y="229"/>
                  </a:lnTo>
                  <a:lnTo>
                    <a:pt x="1686" y="245"/>
                  </a:lnTo>
                  <a:lnTo>
                    <a:pt x="1769" y="262"/>
                  </a:lnTo>
                  <a:lnTo>
                    <a:pt x="1853" y="28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1" name="Freeform 19"/>
            <p:cNvSpPr>
              <a:spLocks/>
            </p:cNvSpPr>
            <p:nvPr/>
          </p:nvSpPr>
          <p:spPr bwMode="auto">
            <a:xfrm>
              <a:off x="1175" y="1110"/>
              <a:ext cx="544" cy="868"/>
            </a:xfrm>
            <a:custGeom>
              <a:avLst/>
              <a:gdLst>
                <a:gd name="T0" fmla="*/ 25 w 1632"/>
                <a:gd name="T1" fmla="*/ 4 h 2604"/>
                <a:gd name="T2" fmla="*/ 25 w 1632"/>
                <a:gd name="T3" fmla="*/ 6 h 2604"/>
                <a:gd name="T4" fmla="*/ 24 w 1632"/>
                <a:gd name="T5" fmla="*/ 11 h 2604"/>
                <a:gd name="T6" fmla="*/ 25 w 1632"/>
                <a:gd name="T7" fmla="*/ 16 h 2604"/>
                <a:gd name="T8" fmla="*/ 26 w 1632"/>
                <a:gd name="T9" fmla="*/ 18 h 2604"/>
                <a:gd name="T10" fmla="*/ 25 w 1632"/>
                <a:gd name="T11" fmla="*/ 20 h 2604"/>
                <a:gd name="T12" fmla="*/ 27 w 1632"/>
                <a:gd name="T13" fmla="*/ 22 h 2604"/>
                <a:gd name="T14" fmla="*/ 29 w 1632"/>
                <a:gd name="T15" fmla="*/ 25 h 2604"/>
                <a:gd name="T16" fmla="*/ 30 w 1632"/>
                <a:gd name="T17" fmla="*/ 28 h 2604"/>
                <a:gd name="T18" fmla="*/ 32 w 1632"/>
                <a:gd name="T19" fmla="*/ 31 h 2604"/>
                <a:gd name="T20" fmla="*/ 34 w 1632"/>
                <a:gd name="T21" fmla="*/ 32 h 2604"/>
                <a:gd name="T22" fmla="*/ 35 w 1632"/>
                <a:gd name="T23" fmla="*/ 32 h 2604"/>
                <a:gd name="T24" fmla="*/ 35 w 1632"/>
                <a:gd name="T25" fmla="*/ 35 h 2604"/>
                <a:gd name="T26" fmla="*/ 33 w 1632"/>
                <a:gd name="T27" fmla="*/ 38 h 2604"/>
                <a:gd name="T28" fmla="*/ 32 w 1632"/>
                <a:gd name="T29" fmla="*/ 41 h 2604"/>
                <a:gd name="T30" fmla="*/ 31 w 1632"/>
                <a:gd name="T31" fmla="*/ 45 h 2604"/>
                <a:gd name="T32" fmla="*/ 34 w 1632"/>
                <a:gd name="T33" fmla="*/ 45 h 2604"/>
                <a:gd name="T34" fmla="*/ 37 w 1632"/>
                <a:gd name="T35" fmla="*/ 45 h 2604"/>
                <a:gd name="T36" fmla="*/ 38 w 1632"/>
                <a:gd name="T37" fmla="*/ 49 h 2604"/>
                <a:gd name="T38" fmla="*/ 39 w 1632"/>
                <a:gd name="T39" fmla="*/ 54 h 2604"/>
                <a:gd name="T40" fmla="*/ 39 w 1632"/>
                <a:gd name="T41" fmla="*/ 56 h 2604"/>
                <a:gd name="T42" fmla="*/ 41 w 1632"/>
                <a:gd name="T43" fmla="*/ 57 h 2604"/>
                <a:gd name="T44" fmla="*/ 42 w 1632"/>
                <a:gd name="T45" fmla="*/ 58 h 2604"/>
                <a:gd name="T46" fmla="*/ 42 w 1632"/>
                <a:gd name="T47" fmla="*/ 61 h 2604"/>
                <a:gd name="T48" fmla="*/ 44 w 1632"/>
                <a:gd name="T49" fmla="*/ 62 h 2604"/>
                <a:gd name="T50" fmla="*/ 45 w 1632"/>
                <a:gd name="T51" fmla="*/ 61 h 2604"/>
                <a:gd name="T52" fmla="*/ 47 w 1632"/>
                <a:gd name="T53" fmla="*/ 62 h 2604"/>
                <a:gd name="T54" fmla="*/ 49 w 1632"/>
                <a:gd name="T55" fmla="*/ 61 h 2604"/>
                <a:gd name="T56" fmla="*/ 53 w 1632"/>
                <a:gd name="T57" fmla="*/ 62 h 2604"/>
                <a:gd name="T58" fmla="*/ 56 w 1632"/>
                <a:gd name="T59" fmla="*/ 61 h 2604"/>
                <a:gd name="T60" fmla="*/ 57 w 1632"/>
                <a:gd name="T61" fmla="*/ 60 h 2604"/>
                <a:gd name="T62" fmla="*/ 57 w 1632"/>
                <a:gd name="T63" fmla="*/ 60 h 2604"/>
                <a:gd name="T64" fmla="*/ 58 w 1632"/>
                <a:gd name="T65" fmla="*/ 61 h 2604"/>
                <a:gd name="T66" fmla="*/ 60 w 1632"/>
                <a:gd name="T67" fmla="*/ 63 h 2604"/>
                <a:gd name="T68" fmla="*/ 60 w 1632"/>
                <a:gd name="T69" fmla="*/ 69 h 2604"/>
                <a:gd name="T70" fmla="*/ 59 w 1632"/>
                <a:gd name="T71" fmla="*/ 76 h 2604"/>
                <a:gd name="T72" fmla="*/ 59 w 1632"/>
                <a:gd name="T73" fmla="*/ 77 h 2604"/>
                <a:gd name="T74" fmla="*/ 59 w 1632"/>
                <a:gd name="T75" fmla="*/ 81 h 2604"/>
                <a:gd name="T76" fmla="*/ 58 w 1632"/>
                <a:gd name="T77" fmla="*/ 90 h 2604"/>
                <a:gd name="T78" fmla="*/ 51 w 1632"/>
                <a:gd name="T79" fmla="*/ 96 h 2604"/>
                <a:gd name="T80" fmla="*/ 37 w 1632"/>
                <a:gd name="T81" fmla="*/ 94 h 2604"/>
                <a:gd name="T82" fmla="*/ 22 w 1632"/>
                <a:gd name="T83" fmla="*/ 92 h 2604"/>
                <a:gd name="T84" fmla="*/ 9 w 1632"/>
                <a:gd name="T85" fmla="*/ 90 h 2604"/>
                <a:gd name="T86" fmla="*/ 0 w 1632"/>
                <a:gd name="T87" fmla="*/ 86 h 2604"/>
                <a:gd name="T88" fmla="*/ 3 w 1632"/>
                <a:gd name="T89" fmla="*/ 69 h 2604"/>
                <a:gd name="T90" fmla="*/ 5 w 1632"/>
                <a:gd name="T91" fmla="*/ 63 h 2604"/>
                <a:gd name="T92" fmla="*/ 6 w 1632"/>
                <a:gd name="T93" fmla="*/ 61 h 2604"/>
                <a:gd name="T94" fmla="*/ 6 w 1632"/>
                <a:gd name="T95" fmla="*/ 59 h 2604"/>
                <a:gd name="T96" fmla="*/ 4 w 1632"/>
                <a:gd name="T97" fmla="*/ 58 h 2604"/>
                <a:gd name="T98" fmla="*/ 4 w 1632"/>
                <a:gd name="T99" fmla="*/ 55 h 2604"/>
                <a:gd name="T100" fmla="*/ 8 w 1632"/>
                <a:gd name="T101" fmla="*/ 52 h 2604"/>
                <a:gd name="T102" fmla="*/ 10 w 1632"/>
                <a:gd name="T103" fmla="*/ 49 h 2604"/>
                <a:gd name="T104" fmla="*/ 11 w 1632"/>
                <a:gd name="T105" fmla="*/ 47 h 2604"/>
                <a:gd name="T106" fmla="*/ 11 w 1632"/>
                <a:gd name="T107" fmla="*/ 46 h 2604"/>
                <a:gd name="T108" fmla="*/ 13 w 1632"/>
                <a:gd name="T109" fmla="*/ 43 h 2604"/>
                <a:gd name="T110" fmla="*/ 14 w 1632"/>
                <a:gd name="T111" fmla="*/ 41 h 2604"/>
                <a:gd name="T112" fmla="*/ 13 w 1632"/>
                <a:gd name="T113" fmla="*/ 39 h 2604"/>
                <a:gd name="T114" fmla="*/ 12 w 1632"/>
                <a:gd name="T115" fmla="*/ 37 h 2604"/>
                <a:gd name="T116" fmla="*/ 12 w 1632"/>
                <a:gd name="T117" fmla="*/ 34 h 2604"/>
                <a:gd name="T118" fmla="*/ 12 w 1632"/>
                <a:gd name="T119" fmla="*/ 26 h 2604"/>
                <a:gd name="T120" fmla="*/ 15 w 1632"/>
                <a:gd name="T121" fmla="*/ 10 h 2604"/>
                <a:gd name="T122" fmla="*/ 19 w 1632"/>
                <a:gd name="T123" fmla="*/ 0 h 2604"/>
                <a:gd name="T124" fmla="*/ 23 w 1632"/>
                <a:gd name="T125" fmla="*/ 1 h 260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32"/>
                <a:gd name="T190" fmla="*/ 0 h 2604"/>
                <a:gd name="T191" fmla="*/ 1632 w 1632"/>
                <a:gd name="T192" fmla="*/ 2604 h 260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32" h="2604">
                  <a:moveTo>
                    <a:pt x="690" y="47"/>
                  </a:moveTo>
                  <a:lnTo>
                    <a:pt x="687" y="52"/>
                  </a:lnTo>
                  <a:lnTo>
                    <a:pt x="686" y="58"/>
                  </a:lnTo>
                  <a:lnTo>
                    <a:pt x="686" y="64"/>
                  </a:lnTo>
                  <a:lnTo>
                    <a:pt x="685" y="72"/>
                  </a:lnTo>
                  <a:lnTo>
                    <a:pt x="685" y="78"/>
                  </a:lnTo>
                  <a:lnTo>
                    <a:pt x="685" y="87"/>
                  </a:lnTo>
                  <a:lnTo>
                    <a:pt x="685" y="95"/>
                  </a:lnTo>
                  <a:lnTo>
                    <a:pt x="685" y="104"/>
                  </a:lnTo>
                  <a:lnTo>
                    <a:pt x="685" y="112"/>
                  </a:lnTo>
                  <a:lnTo>
                    <a:pt x="684" y="120"/>
                  </a:lnTo>
                  <a:lnTo>
                    <a:pt x="683" y="128"/>
                  </a:lnTo>
                  <a:lnTo>
                    <a:pt x="682" y="136"/>
                  </a:lnTo>
                  <a:lnTo>
                    <a:pt x="679" y="144"/>
                  </a:lnTo>
                  <a:lnTo>
                    <a:pt x="677" y="151"/>
                  </a:lnTo>
                  <a:lnTo>
                    <a:pt x="673" y="157"/>
                  </a:lnTo>
                  <a:lnTo>
                    <a:pt x="669" y="163"/>
                  </a:lnTo>
                  <a:lnTo>
                    <a:pt x="669" y="182"/>
                  </a:lnTo>
                  <a:lnTo>
                    <a:pt x="668" y="201"/>
                  </a:lnTo>
                  <a:lnTo>
                    <a:pt x="665" y="220"/>
                  </a:lnTo>
                  <a:lnTo>
                    <a:pt x="662" y="239"/>
                  </a:lnTo>
                  <a:lnTo>
                    <a:pt x="659" y="258"/>
                  </a:lnTo>
                  <a:lnTo>
                    <a:pt x="655" y="277"/>
                  </a:lnTo>
                  <a:lnTo>
                    <a:pt x="652" y="296"/>
                  </a:lnTo>
                  <a:lnTo>
                    <a:pt x="648" y="314"/>
                  </a:lnTo>
                  <a:lnTo>
                    <a:pt x="646" y="331"/>
                  </a:lnTo>
                  <a:lnTo>
                    <a:pt x="645" y="350"/>
                  </a:lnTo>
                  <a:lnTo>
                    <a:pt x="646" y="367"/>
                  </a:lnTo>
                  <a:lnTo>
                    <a:pt x="649" y="383"/>
                  </a:lnTo>
                  <a:lnTo>
                    <a:pt x="654" y="399"/>
                  </a:lnTo>
                  <a:lnTo>
                    <a:pt x="663" y="415"/>
                  </a:lnTo>
                  <a:lnTo>
                    <a:pt x="675" y="430"/>
                  </a:lnTo>
                  <a:lnTo>
                    <a:pt x="690" y="445"/>
                  </a:lnTo>
                  <a:lnTo>
                    <a:pt x="692" y="452"/>
                  </a:lnTo>
                  <a:lnTo>
                    <a:pt x="694" y="459"/>
                  </a:lnTo>
                  <a:lnTo>
                    <a:pt x="695" y="466"/>
                  </a:lnTo>
                  <a:lnTo>
                    <a:pt x="695" y="473"/>
                  </a:lnTo>
                  <a:lnTo>
                    <a:pt x="695" y="478"/>
                  </a:lnTo>
                  <a:lnTo>
                    <a:pt x="693" y="485"/>
                  </a:lnTo>
                  <a:lnTo>
                    <a:pt x="692" y="492"/>
                  </a:lnTo>
                  <a:lnTo>
                    <a:pt x="690" y="498"/>
                  </a:lnTo>
                  <a:lnTo>
                    <a:pt x="687" y="505"/>
                  </a:lnTo>
                  <a:lnTo>
                    <a:pt x="685" y="512"/>
                  </a:lnTo>
                  <a:lnTo>
                    <a:pt x="684" y="518"/>
                  </a:lnTo>
                  <a:lnTo>
                    <a:pt x="682" y="525"/>
                  </a:lnTo>
                  <a:lnTo>
                    <a:pt x="682" y="532"/>
                  </a:lnTo>
                  <a:lnTo>
                    <a:pt x="680" y="539"/>
                  </a:lnTo>
                  <a:lnTo>
                    <a:pt x="682" y="547"/>
                  </a:lnTo>
                  <a:lnTo>
                    <a:pt x="684" y="555"/>
                  </a:lnTo>
                  <a:lnTo>
                    <a:pt x="691" y="562"/>
                  </a:lnTo>
                  <a:lnTo>
                    <a:pt x="700" y="569"/>
                  </a:lnTo>
                  <a:lnTo>
                    <a:pt x="708" y="575"/>
                  </a:lnTo>
                  <a:lnTo>
                    <a:pt x="717" y="582"/>
                  </a:lnTo>
                  <a:lnTo>
                    <a:pt x="725" y="587"/>
                  </a:lnTo>
                  <a:lnTo>
                    <a:pt x="734" y="594"/>
                  </a:lnTo>
                  <a:lnTo>
                    <a:pt x="742" y="600"/>
                  </a:lnTo>
                  <a:lnTo>
                    <a:pt x="750" y="607"/>
                  </a:lnTo>
                  <a:lnTo>
                    <a:pt x="757" y="615"/>
                  </a:lnTo>
                  <a:lnTo>
                    <a:pt x="763" y="622"/>
                  </a:lnTo>
                  <a:lnTo>
                    <a:pt x="768" y="631"/>
                  </a:lnTo>
                  <a:lnTo>
                    <a:pt x="772" y="639"/>
                  </a:lnTo>
                  <a:lnTo>
                    <a:pt x="775" y="649"/>
                  </a:lnTo>
                  <a:lnTo>
                    <a:pt x="776" y="661"/>
                  </a:lnTo>
                  <a:lnTo>
                    <a:pt x="775" y="672"/>
                  </a:lnTo>
                  <a:lnTo>
                    <a:pt x="772" y="686"/>
                  </a:lnTo>
                  <a:lnTo>
                    <a:pt x="779" y="695"/>
                  </a:lnTo>
                  <a:lnTo>
                    <a:pt x="785" y="706"/>
                  </a:lnTo>
                  <a:lnTo>
                    <a:pt x="791" y="717"/>
                  </a:lnTo>
                  <a:lnTo>
                    <a:pt x="796" y="730"/>
                  </a:lnTo>
                  <a:lnTo>
                    <a:pt x="801" y="741"/>
                  </a:lnTo>
                  <a:lnTo>
                    <a:pt x="807" y="753"/>
                  </a:lnTo>
                  <a:lnTo>
                    <a:pt x="811" y="765"/>
                  </a:lnTo>
                  <a:lnTo>
                    <a:pt x="817" y="777"/>
                  </a:lnTo>
                  <a:lnTo>
                    <a:pt x="823" y="788"/>
                  </a:lnTo>
                  <a:lnTo>
                    <a:pt x="830" y="799"/>
                  </a:lnTo>
                  <a:lnTo>
                    <a:pt x="837" y="808"/>
                  </a:lnTo>
                  <a:lnTo>
                    <a:pt x="845" y="817"/>
                  </a:lnTo>
                  <a:lnTo>
                    <a:pt x="853" y="824"/>
                  </a:lnTo>
                  <a:lnTo>
                    <a:pt x="863" y="830"/>
                  </a:lnTo>
                  <a:lnTo>
                    <a:pt x="875" y="834"/>
                  </a:lnTo>
                  <a:lnTo>
                    <a:pt x="887" y="838"/>
                  </a:lnTo>
                  <a:lnTo>
                    <a:pt x="888" y="842"/>
                  </a:lnTo>
                  <a:lnTo>
                    <a:pt x="891" y="847"/>
                  </a:lnTo>
                  <a:lnTo>
                    <a:pt x="894" y="849"/>
                  </a:lnTo>
                  <a:lnTo>
                    <a:pt x="898" y="852"/>
                  </a:lnTo>
                  <a:lnTo>
                    <a:pt x="902" y="853"/>
                  </a:lnTo>
                  <a:lnTo>
                    <a:pt x="906" y="853"/>
                  </a:lnTo>
                  <a:lnTo>
                    <a:pt x="911" y="853"/>
                  </a:lnTo>
                  <a:lnTo>
                    <a:pt x="916" y="853"/>
                  </a:lnTo>
                  <a:lnTo>
                    <a:pt x="921" y="853"/>
                  </a:lnTo>
                  <a:lnTo>
                    <a:pt x="926" y="853"/>
                  </a:lnTo>
                  <a:lnTo>
                    <a:pt x="931" y="853"/>
                  </a:lnTo>
                  <a:lnTo>
                    <a:pt x="936" y="853"/>
                  </a:lnTo>
                  <a:lnTo>
                    <a:pt x="940" y="854"/>
                  </a:lnTo>
                  <a:lnTo>
                    <a:pt x="945" y="856"/>
                  </a:lnTo>
                  <a:lnTo>
                    <a:pt x="948" y="859"/>
                  </a:lnTo>
                  <a:lnTo>
                    <a:pt x="952" y="863"/>
                  </a:lnTo>
                  <a:lnTo>
                    <a:pt x="948" y="875"/>
                  </a:lnTo>
                  <a:lnTo>
                    <a:pt x="946" y="887"/>
                  </a:lnTo>
                  <a:lnTo>
                    <a:pt x="944" y="899"/>
                  </a:lnTo>
                  <a:lnTo>
                    <a:pt x="941" y="911"/>
                  </a:lnTo>
                  <a:lnTo>
                    <a:pt x="939" y="923"/>
                  </a:lnTo>
                  <a:lnTo>
                    <a:pt x="937" y="936"/>
                  </a:lnTo>
                  <a:lnTo>
                    <a:pt x="934" y="947"/>
                  </a:lnTo>
                  <a:lnTo>
                    <a:pt x="931" y="958"/>
                  </a:lnTo>
                  <a:lnTo>
                    <a:pt x="928" y="969"/>
                  </a:lnTo>
                  <a:lnTo>
                    <a:pt x="923" y="979"/>
                  </a:lnTo>
                  <a:lnTo>
                    <a:pt x="917" y="988"/>
                  </a:lnTo>
                  <a:lnTo>
                    <a:pt x="910" y="996"/>
                  </a:lnTo>
                  <a:lnTo>
                    <a:pt x="901" y="1004"/>
                  </a:lnTo>
                  <a:lnTo>
                    <a:pt x="892" y="1010"/>
                  </a:lnTo>
                  <a:lnTo>
                    <a:pt x="879" y="1016"/>
                  </a:lnTo>
                  <a:lnTo>
                    <a:pt x="867" y="1021"/>
                  </a:lnTo>
                  <a:lnTo>
                    <a:pt x="876" y="1034"/>
                  </a:lnTo>
                  <a:lnTo>
                    <a:pt x="883" y="1047"/>
                  </a:lnTo>
                  <a:lnTo>
                    <a:pt x="886" y="1060"/>
                  </a:lnTo>
                  <a:lnTo>
                    <a:pt x="886" y="1071"/>
                  </a:lnTo>
                  <a:lnTo>
                    <a:pt x="884" y="1083"/>
                  </a:lnTo>
                  <a:lnTo>
                    <a:pt x="879" y="1094"/>
                  </a:lnTo>
                  <a:lnTo>
                    <a:pt x="874" y="1106"/>
                  </a:lnTo>
                  <a:lnTo>
                    <a:pt x="868" y="1117"/>
                  </a:lnTo>
                  <a:lnTo>
                    <a:pt x="861" y="1127"/>
                  </a:lnTo>
                  <a:lnTo>
                    <a:pt x="855" y="1139"/>
                  </a:lnTo>
                  <a:lnTo>
                    <a:pt x="849" y="1150"/>
                  </a:lnTo>
                  <a:lnTo>
                    <a:pt x="846" y="1163"/>
                  </a:lnTo>
                  <a:lnTo>
                    <a:pt x="844" y="1176"/>
                  </a:lnTo>
                  <a:lnTo>
                    <a:pt x="845" y="1188"/>
                  </a:lnTo>
                  <a:lnTo>
                    <a:pt x="847" y="1203"/>
                  </a:lnTo>
                  <a:lnTo>
                    <a:pt x="855" y="1218"/>
                  </a:lnTo>
                  <a:lnTo>
                    <a:pt x="865" y="1226"/>
                  </a:lnTo>
                  <a:lnTo>
                    <a:pt x="876" y="1230"/>
                  </a:lnTo>
                  <a:lnTo>
                    <a:pt x="886" y="1231"/>
                  </a:lnTo>
                  <a:lnTo>
                    <a:pt x="897" y="1228"/>
                  </a:lnTo>
                  <a:lnTo>
                    <a:pt x="907" y="1225"/>
                  </a:lnTo>
                  <a:lnTo>
                    <a:pt x="916" y="1219"/>
                  </a:lnTo>
                  <a:lnTo>
                    <a:pt x="926" y="1212"/>
                  </a:lnTo>
                  <a:lnTo>
                    <a:pt x="937" y="1205"/>
                  </a:lnTo>
                  <a:lnTo>
                    <a:pt x="946" y="1200"/>
                  </a:lnTo>
                  <a:lnTo>
                    <a:pt x="956" y="1194"/>
                  </a:lnTo>
                  <a:lnTo>
                    <a:pt x="965" y="1191"/>
                  </a:lnTo>
                  <a:lnTo>
                    <a:pt x="975" y="1191"/>
                  </a:lnTo>
                  <a:lnTo>
                    <a:pt x="983" y="1192"/>
                  </a:lnTo>
                  <a:lnTo>
                    <a:pt x="992" y="1197"/>
                  </a:lnTo>
                  <a:lnTo>
                    <a:pt x="1000" y="1208"/>
                  </a:lnTo>
                  <a:lnTo>
                    <a:pt x="1008" y="1224"/>
                  </a:lnTo>
                  <a:lnTo>
                    <a:pt x="1003" y="1241"/>
                  </a:lnTo>
                  <a:lnTo>
                    <a:pt x="1001" y="1257"/>
                  </a:lnTo>
                  <a:lnTo>
                    <a:pt x="1002" y="1273"/>
                  </a:lnTo>
                  <a:lnTo>
                    <a:pt x="1005" y="1289"/>
                  </a:lnTo>
                  <a:lnTo>
                    <a:pt x="1008" y="1304"/>
                  </a:lnTo>
                  <a:lnTo>
                    <a:pt x="1014" y="1319"/>
                  </a:lnTo>
                  <a:lnTo>
                    <a:pt x="1021" y="1334"/>
                  </a:lnTo>
                  <a:lnTo>
                    <a:pt x="1026" y="1349"/>
                  </a:lnTo>
                  <a:lnTo>
                    <a:pt x="1033" y="1364"/>
                  </a:lnTo>
                  <a:lnTo>
                    <a:pt x="1040" y="1379"/>
                  </a:lnTo>
                  <a:lnTo>
                    <a:pt x="1046" y="1394"/>
                  </a:lnTo>
                  <a:lnTo>
                    <a:pt x="1049" y="1410"/>
                  </a:lnTo>
                  <a:lnTo>
                    <a:pt x="1053" y="1425"/>
                  </a:lnTo>
                  <a:lnTo>
                    <a:pt x="1054" y="1441"/>
                  </a:lnTo>
                  <a:lnTo>
                    <a:pt x="1053" y="1458"/>
                  </a:lnTo>
                  <a:lnTo>
                    <a:pt x="1049" y="1475"/>
                  </a:lnTo>
                  <a:lnTo>
                    <a:pt x="1049" y="1480"/>
                  </a:lnTo>
                  <a:lnTo>
                    <a:pt x="1051" y="1485"/>
                  </a:lnTo>
                  <a:lnTo>
                    <a:pt x="1052" y="1489"/>
                  </a:lnTo>
                  <a:lnTo>
                    <a:pt x="1054" y="1493"/>
                  </a:lnTo>
                  <a:lnTo>
                    <a:pt x="1056" y="1497"/>
                  </a:lnTo>
                  <a:lnTo>
                    <a:pt x="1060" y="1501"/>
                  </a:lnTo>
                  <a:lnTo>
                    <a:pt x="1063" y="1504"/>
                  </a:lnTo>
                  <a:lnTo>
                    <a:pt x="1067" y="1508"/>
                  </a:lnTo>
                  <a:lnTo>
                    <a:pt x="1070" y="1511"/>
                  </a:lnTo>
                  <a:lnTo>
                    <a:pt x="1075" y="1515"/>
                  </a:lnTo>
                  <a:lnTo>
                    <a:pt x="1078" y="1517"/>
                  </a:lnTo>
                  <a:lnTo>
                    <a:pt x="1083" y="1520"/>
                  </a:lnTo>
                  <a:lnTo>
                    <a:pt x="1086" y="1523"/>
                  </a:lnTo>
                  <a:lnTo>
                    <a:pt x="1090" y="1526"/>
                  </a:lnTo>
                  <a:lnTo>
                    <a:pt x="1094" y="1528"/>
                  </a:lnTo>
                  <a:lnTo>
                    <a:pt x="1098" y="1532"/>
                  </a:lnTo>
                  <a:lnTo>
                    <a:pt x="1108" y="1534"/>
                  </a:lnTo>
                  <a:lnTo>
                    <a:pt x="1115" y="1539"/>
                  </a:lnTo>
                  <a:lnTo>
                    <a:pt x="1121" y="1544"/>
                  </a:lnTo>
                  <a:lnTo>
                    <a:pt x="1125" y="1551"/>
                  </a:lnTo>
                  <a:lnTo>
                    <a:pt x="1128" y="1558"/>
                  </a:lnTo>
                  <a:lnTo>
                    <a:pt x="1129" y="1567"/>
                  </a:lnTo>
                  <a:lnTo>
                    <a:pt x="1129" y="1577"/>
                  </a:lnTo>
                  <a:lnTo>
                    <a:pt x="1129" y="1586"/>
                  </a:lnTo>
                  <a:lnTo>
                    <a:pt x="1128" y="1596"/>
                  </a:lnTo>
                  <a:lnTo>
                    <a:pt x="1128" y="1605"/>
                  </a:lnTo>
                  <a:lnTo>
                    <a:pt x="1128" y="1616"/>
                  </a:lnTo>
                  <a:lnTo>
                    <a:pt x="1129" y="1625"/>
                  </a:lnTo>
                  <a:lnTo>
                    <a:pt x="1132" y="1634"/>
                  </a:lnTo>
                  <a:lnTo>
                    <a:pt x="1136" y="1643"/>
                  </a:lnTo>
                  <a:lnTo>
                    <a:pt x="1141" y="1650"/>
                  </a:lnTo>
                  <a:lnTo>
                    <a:pt x="1151" y="1658"/>
                  </a:lnTo>
                  <a:lnTo>
                    <a:pt x="1154" y="1665"/>
                  </a:lnTo>
                  <a:lnTo>
                    <a:pt x="1159" y="1670"/>
                  </a:lnTo>
                  <a:lnTo>
                    <a:pt x="1163" y="1672"/>
                  </a:lnTo>
                  <a:lnTo>
                    <a:pt x="1167" y="1673"/>
                  </a:lnTo>
                  <a:lnTo>
                    <a:pt x="1171" y="1673"/>
                  </a:lnTo>
                  <a:lnTo>
                    <a:pt x="1176" y="1672"/>
                  </a:lnTo>
                  <a:lnTo>
                    <a:pt x="1180" y="1670"/>
                  </a:lnTo>
                  <a:lnTo>
                    <a:pt x="1184" y="1666"/>
                  </a:lnTo>
                  <a:lnTo>
                    <a:pt x="1189" y="1663"/>
                  </a:lnTo>
                  <a:lnTo>
                    <a:pt x="1193" y="1659"/>
                  </a:lnTo>
                  <a:lnTo>
                    <a:pt x="1198" y="1656"/>
                  </a:lnTo>
                  <a:lnTo>
                    <a:pt x="1202" y="1652"/>
                  </a:lnTo>
                  <a:lnTo>
                    <a:pt x="1207" y="1649"/>
                  </a:lnTo>
                  <a:lnTo>
                    <a:pt x="1212" y="1647"/>
                  </a:lnTo>
                  <a:lnTo>
                    <a:pt x="1216" y="1646"/>
                  </a:lnTo>
                  <a:lnTo>
                    <a:pt x="1222" y="1647"/>
                  </a:lnTo>
                  <a:lnTo>
                    <a:pt x="1230" y="1650"/>
                  </a:lnTo>
                  <a:lnTo>
                    <a:pt x="1237" y="1654"/>
                  </a:lnTo>
                  <a:lnTo>
                    <a:pt x="1245" y="1658"/>
                  </a:lnTo>
                  <a:lnTo>
                    <a:pt x="1253" y="1663"/>
                  </a:lnTo>
                  <a:lnTo>
                    <a:pt x="1260" y="1666"/>
                  </a:lnTo>
                  <a:lnTo>
                    <a:pt x="1267" y="1670"/>
                  </a:lnTo>
                  <a:lnTo>
                    <a:pt x="1274" y="1672"/>
                  </a:lnTo>
                  <a:lnTo>
                    <a:pt x="1281" y="1674"/>
                  </a:lnTo>
                  <a:lnTo>
                    <a:pt x="1287" y="1675"/>
                  </a:lnTo>
                  <a:lnTo>
                    <a:pt x="1294" y="1675"/>
                  </a:lnTo>
                  <a:lnTo>
                    <a:pt x="1300" y="1673"/>
                  </a:lnTo>
                  <a:lnTo>
                    <a:pt x="1307" y="1671"/>
                  </a:lnTo>
                  <a:lnTo>
                    <a:pt x="1313" y="1666"/>
                  </a:lnTo>
                  <a:lnTo>
                    <a:pt x="1320" y="1660"/>
                  </a:lnTo>
                  <a:lnTo>
                    <a:pt x="1325" y="1651"/>
                  </a:lnTo>
                  <a:lnTo>
                    <a:pt x="1332" y="1642"/>
                  </a:lnTo>
                  <a:lnTo>
                    <a:pt x="1345" y="1642"/>
                  </a:lnTo>
                  <a:lnTo>
                    <a:pt x="1359" y="1646"/>
                  </a:lnTo>
                  <a:lnTo>
                    <a:pt x="1372" y="1650"/>
                  </a:lnTo>
                  <a:lnTo>
                    <a:pt x="1387" y="1656"/>
                  </a:lnTo>
                  <a:lnTo>
                    <a:pt x="1402" y="1663"/>
                  </a:lnTo>
                  <a:lnTo>
                    <a:pt x="1418" y="1670"/>
                  </a:lnTo>
                  <a:lnTo>
                    <a:pt x="1433" y="1677"/>
                  </a:lnTo>
                  <a:lnTo>
                    <a:pt x="1447" y="1681"/>
                  </a:lnTo>
                  <a:lnTo>
                    <a:pt x="1461" y="1685"/>
                  </a:lnTo>
                  <a:lnTo>
                    <a:pt x="1475" y="1687"/>
                  </a:lnTo>
                  <a:lnTo>
                    <a:pt x="1486" y="1685"/>
                  </a:lnTo>
                  <a:lnTo>
                    <a:pt x="1497" y="1680"/>
                  </a:lnTo>
                  <a:lnTo>
                    <a:pt x="1506" y="1672"/>
                  </a:lnTo>
                  <a:lnTo>
                    <a:pt x="1513" y="1658"/>
                  </a:lnTo>
                  <a:lnTo>
                    <a:pt x="1517" y="1640"/>
                  </a:lnTo>
                  <a:lnTo>
                    <a:pt x="1521" y="1617"/>
                  </a:lnTo>
                  <a:lnTo>
                    <a:pt x="1522" y="1614"/>
                  </a:lnTo>
                  <a:lnTo>
                    <a:pt x="1523" y="1612"/>
                  </a:lnTo>
                  <a:lnTo>
                    <a:pt x="1525" y="1611"/>
                  </a:lnTo>
                  <a:lnTo>
                    <a:pt x="1528" y="1611"/>
                  </a:lnTo>
                  <a:lnTo>
                    <a:pt x="1529" y="1610"/>
                  </a:lnTo>
                  <a:lnTo>
                    <a:pt x="1531" y="1610"/>
                  </a:lnTo>
                  <a:lnTo>
                    <a:pt x="1533" y="1610"/>
                  </a:lnTo>
                  <a:lnTo>
                    <a:pt x="1536" y="1610"/>
                  </a:lnTo>
                  <a:lnTo>
                    <a:pt x="1538" y="1610"/>
                  </a:lnTo>
                  <a:lnTo>
                    <a:pt x="1540" y="1610"/>
                  </a:lnTo>
                  <a:lnTo>
                    <a:pt x="1541" y="1610"/>
                  </a:lnTo>
                  <a:lnTo>
                    <a:pt x="1544" y="1610"/>
                  </a:lnTo>
                  <a:lnTo>
                    <a:pt x="1546" y="1610"/>
                  </a:lnTo>
                  <a:lnTo>
                    <a:pt x="1548" y="1610"/>
                  </a:lnTo>
                  <a:lnTo>
                    <a:pt x="1551" y="1610"/>
                  </a:lnTo>
                  <a:lnTo>
                    <a:pt x="1553" y="1610"/>
                  </a:lnTo>
                  <a:lnTo>
                    <a:pt x="1559" y="1614"/>
                  </a:lnTo>
                  <a:lnTo>
                    <a:pt x="1563" y="1620"/>
                  </a:lnTo>
                  <a:lnTo>
                    <a:pt x="1567" y="1626"/>
                  </a:lnTo>
                  <a:lnTo>
                    <a:pt x="1570" y="1632"/>
                  </a:lnTo>
                  <a:lnTo>
                    <a:pt x="1573" y="1639"/>
                  </a:lnTo>
                  <a:lnTo>
                    <a:pt x="1575" y="1646"/>
                  </a:lnTo>
                  <a:lnTo>
                    <a:pt x="1578" y="1652"/>
                  </a:lnTo>
                  <a:lnTo>
                    <a:pt x="1581" y="1660"/>
                  </a:lnTo>
                  <a:lnTo>
                    <a:pt x="1583" y="1667"/>
                  </a:lnTo>
                  <a:lnTo>
                    <a:pt x="1587" y="1674"/>
                  </a:lnTo>
                  <a:lnTo>
                    <a:pt x="1591" y="1680"/>
                  </a:lnTo>
                  <a:lnTo>
                    <a:pt x="1597" y="1687"/>
                  </a:lnTo>
                  <a:lnTo>
                    <a:pt x="1604" y="1691"/>
                  </a:lnTo>
                  <a:lnTo>
                    <a:pt x="1610" y="1697"/>
                  </a:lnTo>
                  <a:lnTo>
                    <a:pt x="1621" y="1701"/>
                  </a:lnTo>
                  <a:lnTo>
                    <a:pt x="1632" y="1705"/>
                  </a:lnTo>
                  <a:lnTo>
                    <a:pt x="1629" y="1728"/>
                  </a:lnTo>
                  <a:lnTo>
                    <a:pt x="1627" y="1752"/>
                  </a:lnTo>
                  <a:lnTo>
                    <a:pt x="1624" y="1775"/>
                  </a:lnTo>
                  <a:lnTo>
                    <a:pt x="1622" y="1799"/>
                  </a:lnTo>
                  <a:lnTo>
                    <a:pt x="1620" y="1822"/>
                  </a:lnTo>
                  <a:lnTo>
                    <a:pt x="1617" y="1847"/>
                  </a:lnTo>
                  <a:lnTo>
                    <a:pt x="1616" y="1870"/>
                  </a:lnTo>
                  <a:lnTo>
                    <a:pt x="1614" y="1893"/>
                  </a:lnTo>
                  <a:lnTo>
                    <a:pt x="1613" y="1915"/>
                  </a:lnTo>
                  <a:lnTo>
                    <a:pt x="1610" y="1940"/>
                  </a:lnTo>
                  <a:lnTo>
                    <a:pt x="1609" y="1963"/>
                  </a:lnTo>
                  <a:lnTo>
                    <a:pt x="1608" y="1986"/>
                  </a:lnTo>
                  <a:lnTo>
                    <a:pt x="1607" y="2007"/>
                  </a:lnTo>
                  <a:lnTo>
                    <a:pt x="1607" y="2030"/>
                  </a:lnTo>
                  <a:lnTo>
                    <a:pt x="1606" y="2053"/>
                  </a:lnTo>
                  <a:lnTo>
                    <a:pt x="1606" y="2076"/>
                  </a:lnTo>
                  <a:lnTo>
                    <a:pt x="1605" y="2076"/>
                  </a:lnTo>
                  <a:lnTo>
                    <a:pt x="1604" y="2076"/>
                  </a:lnTo>
                  <a:lnTo>
                    <a:pt x="1602" y="2076"/>
                  </a:lnTo>
                  <a:lnTo>
                    <a:pt x="1602" y="2077"/>
                  </a:lnTo>
                  <a:lnTo>
                    <a:pt x="1601" y="2077"/>
                  </a:lnTo>
                  <a:lnTo>
                    <a:pt x="1600" y="2079"/>
                  </a:lnTo>
                  <a:lnTo>
                    <a:pt x="1599" y="2079"/>
                  </a:lnTo>
                  <a:lnTo>
                    <a:pt x="1598" y="2079"/>
                  </a:lnTo>
                  <a:lnTo>
                    <a:pt x="1598" y="2080"/>
                  </a:lnTo>
                  <a:lnTo>
                    <a:pt x="1597" y="2080"/>
                  </a:lnTo>
                  <a:lnTo>
                    <a:pt x="1596" y="2080"/>
                  </a:lnTo>
                  <a:lnTo>
                    <a:pt x="1596" y="2081"/>
                  </a:lnTo>
                  <a:lnTo>
                    <a:pt x="1591" y="2113"/>
                  </a:lnTo>
                  <a:lnTo>
                    <a:pt x="1587" y="2145"/>
                  </a:lnTo>
                  <a:lnTo>
                    <a:pt x="1585" y="2179"/>
                  </a:lnTo>
                  <a:lnTo>
                    <a:pt x="1582" y="2212"/>
                  </a:lnTo>
                  <a:lnTo>
                    <a:pt x="1579" y="2244"/>
                  </a:lnTo>
                  <a:lnTo>
                    <a:pt x="1576" y="2277"/>
                  </a:lnTo>
                  <a:lnTo>
                    <a:pt x="1574" y="2311"/>
                  </a:lnTo>
                  <a:lnTo>
                    <a:pt x="1571" y="2344"/>
                  </a:lnTo>
                  <a:lnTo>
                    <a:pt x="1568" y="2376"/>
                  </a:lnTo>
                  <a:lnTo>
                    <a:pt x="1564" y="2409"/>
                  </a:lnTo>
                  <a:lnTo>
                    <a:pt x="1561" y="2442"/>
                  </a:lnTo>
                  <a:lnTo>
                    <a:pt x="1558" y="2475"/>
                  </a:lnTo>
                  <a:lnTo>
                    <a:pt x="1553" y="2507"/>
                  </a:lnTo>
                  <a:lnTo>
                    <a:pt x="1548" y="2539"/>
                  </a:lnTo>
                  <a:lnTo>
                    <a:pt x="1543" y="2571"/>
                  </a:lnTo>
                  <a:lnTo>
                    <a:pt x="1537" y="2604"/>
                  </a:lnTo>
                  <a:lnTo>
                    <a:pt x="1486" y="2599"/>
                  </a:lnTo>
                  <a:lnTo>
                    <a:pt x="1436" y="2594"/>
                  </a:lnTo>
                  <a:lnTo>
                    <a:pt x="1386" y="2590"/>
                  </a:lnTo>
                  <a:lnTo>
                    <a:pt x="1336" y="2585"/>
                  </a:lnTo>
                  <a:lnTo>
                    <a:pt x="1286" y="2580"/>
                  </a:lnTo>
                  <a:lnTo>
                    <a:pt x="1237" y="2574"/>
                  </a:lnTo>
                  <a:lnTo>
                    <a:pt x="1186" y="2569"/>
                  </a:lnTo>
                  <a:lnTo>
                    <a:pt x="1137" y="2563"/>
                  </a:lnTo>
                  <a:lnTo>
                    <a:pt x="1086" y="2557"/>
                  </a:lnTo>
                  <a:lnTo>
                    <a:pt x="1036" y="2551"/>
                  </a:lnTo>
                  <a:lnTo>
                    <a:pt x="986" y="2544"/>
                  </a:lnTo>
                  <a:lnTo>
                    <a:pt x="936" y="2537"/>
                  </a:lnTo>
                  <a:lnTo>
                    <a:pt x="884" y="2530"/>
                  </a:lnTo>
                  <a:lnTo>
                    <a:pt x="833" y="2523"/>
                  </a:lnTo>
                  <a:lnTo>
                    <a:pt x="782" y="2516"/>
                  </a:lnTo>
                  <a:lnTo>
                    <a:pt x="731" y="2509"/>
                  </a:lnTo>
                  <a:lnTo>
                    <a:pt x="687" y="2503"/>
                  </a:lnTo>
                  <a:lnTo>
                    <a:pt x="644" y="2496"/>
                  </a:lnTo>
                  <a:lnTo>
                    <a:pt x="600" y="2489"/>
                  </a:lnTo>
                  <a:lnTo>
                    <a:pt x="556" y="2482"/>
                  </a:lnTo>
                  <a:lnTo>
                    <a:pt x="513" y="2475"/>
                  </a:lnTo>
                  <a:lnTo>
                    <a:pt x="468" y="2467"/>
                  </a:lnTo>
                  <a:lnTo>
                    <a:pt x="422" y="2459"/>
                  </a:lnTo>
                  <a:lnTo>
                    <a:pt x="377" y="2451"/>
                  </a:lnTo>
                  <a:lnTo>
                    <a:pt x="331" y="2442"/>
                  </a:lnTo>
                  <a:lnTo>
                    <a:pt x="285" y="2432"/>
                  </a:lnTo>
                  <a:lnTo>
                    <a:pt x="239" y="2423"/>
                  </a:lnTo>
                  <a:lnTo>
                    <a:pt x="192" y="2414"/>
                  </a:lnTo>
                  <a:lnTo>
                    <a:pt x="143" y="2405"/>
                  </a:lnTo>
                  <a:lnTo>
                    <a:pt x="96" y="2395"/>
                  </a:lnTo>
                  <a:lnTo>
                    <a:pt x="48" y="2384"/>
                  </a:lnTo>
                  <a:lnTo>
                    <a:pt x="0" y="2374"/>
                  </a:lnTo>
                  <a:lnTo>
                    <a:pt x="1" y="2366"/>
                  </a:lnTo>
                  <a:lnTo>
                    <a:pt x="4" y="2345"/>
                  </a:lnTo>
                  <a:lnTo>
                    <a:pt x="10" y="2313"/>
                  </a:lnTo>
                  <a:lnTo>
                    <a:pt x="18" y="2270"/>
                  </a:lnTo>
                  <a:lnTo>
                    <a:pt x="27" y="2221"/>
                  </a:lnTo>
                  <a:lnTo>
                    <a:pt x="38" y="2165"/>
                  </a:lnTo>
                  <a:lnTo>
                    <a:pt x="49" y="2105"/>
                  </a:lnTo>
                  <a:lnTo>
                    <a:pt x="61" y="2044"/>
                  </a:lnTo>
                  <a:lnTo>
                    <a:pt x="72" y="1983"/>
                  </a:lnTo>
                  <a:lnTo>
                    <a:pt x="84" y="1924"/>
                  </a:lnTo>
                  <a:lnTo>
                    <a:pt x="94" y="1867"/>
                  </a:lnTo>
                  <a:lnTo>
                    <a:pt x="103" y="1818"/>
                  </a:lnTo>
                  <a:lnTo>
                    <a:pt x="111" y="1775"/>
                  </a:lnTo>
                  <a:lnTo>
                    <a:pt x="117" y="1743"/>
                  </a:lnTo>
                  <a:lnTo>
                    <a:pt x="120" y="1722"/>
                  </a:lnTo>
                  <a:lnTo>
                    <a:pt x="123" y="1716"/>
                  </a:lnTo>
                  <a:lnTo>
                    <a:pt x="129" y="1711"/>
                  </a:lnTo>
                  <a:lnTo>
                    <a:pt x="134" y="1708"/>
                  </a:lnTo>
                  <a:lnTo>
                    <a:pt x="138" y="1702"/>
                  </a:lnTo>
                  <a:lnTo>
                    <a:pt x="141" y="1696"/>
                  </a:lnTo>
                  <a:lnTo>
                    <a:pt x="145" y="1690"/>
                  </a:lnTo>
                  <a:lnTo>
                    <a:pt x="146" y="1683"/>
                  </a:lnTo>
                  <a:lnTo>
                    <a:pt x="148" y="1677"/>
                  </a:lnTo>
                  <a:lnTo>
                    <a:pt x="149" y="1670"/>
                  </a:lnTo>
                  <a:lnTo>
                    <a:pt x="150" y="1662"/>
                  </a:lnTo>
                  <a:lnTo>
                    <a:pt x="152" y="1655"/>
                  </a:lnTo>
                  <a:lnTo>
                    <a:pt x="154" y="1647"/>
                  </a:lnTo>
                  <a:lnTo>
                    <a:pt x="156" y="1640"/>
                  </a:lnTo>
                  <a:lnTo>
                    <a:pt x="158" y="1633"/>
                  </a:lnTo>
                  <a:lnTo>
                    <a:pt x="162" y="1627"/>
                  </a:lnTo>
                  <a:lnTo>
                    <a:pt x="165" y="1621"/>
                  </a:lnTo>
                  <a:lnTo>
                    <a:pt x="171" y="1617"/>
                  </a:lnTo>
                  <a:lnTo>
                    <a:pt x="169" y="1609"/>
                  </a:lnTo>
                  <a:lnTo>
                    <a:pt x="165" y="1602"/>
                  </a:lnTo>
                  <a:lnTo>
                    <a:pt x="161" y="1595"/>
                  </a:lnTo>
                  <a:lnTo>
                    <a:pt x="156" y="1590"/>
                  </a:lnTo>
                  <a:lnTo>
                    <a:pt x="149" y="1586"/>
                  </a:lnTo>
                  <a:lnTo>
                    <a:pt x="143" y="1581"/>
                  </a:lnTo>
                  <a:lnTo>
                    <a:pt x="137" y="1578"/>
                  </a:lnTo>
                  <a:lnTo>
                    <a:pt x="130" y="1574"/>
                  </a:lnTo>
                  <a:lnTo>
                    <a:pt x="123" y="1570"/>
                  </a:lnTo>
                  <a:lnTo>
                    <a:pt x="117" y="1566"/>
                  </a:lnTo>
                  <a:lnTo>
                    <a:pt x="111" y="1560"/>
                  </a:lnTo>
                  <a:lnTo>
                    <a:pt x="107" y="1556"/>
                  </a:lnTo>
                  <a:lnTo>
                    <a:pt x="103" y="1549"/>
                  </a:lnTo>
                  <a:lnTo>
                    <a:pt x="102" y="1542"/>
                  </a:lnTo>
                  <a:lnTo>
                    <a:pt x="102" y="1533"/>
                  </a:lnTo>
                  <a:lnTo>
                    <a:pt x="104" y="1524"/>
                  </a:lnTo>
                  <a:lnTo>
                    <a:pt x="104" y="1503"/>
                  </a:lnTo>
                  <a:lnTo>
                    <a:pt x="109" y="1486"/>
                  </a:lnTo>
                  <a:lnTo>
                    <a:pt x="117" y="1472"/>
                  </a:lnTo>
                  <a:lnTo>
                    <a:pt x="126" y="1459"/>
                  </a:lnTo>
                  <a:lnTo>
                    <a:pt x="139" y="1449"/>
                  </a:lnTo>
                  <a:lnTo>
                    <a:pt x="152" y="1441"/>
                  </a:lnTo>
                  <a:lnTo>
                    <a:pt x="166" y="1433"/>
                  </a:lnTo>
                  <a:lnTo>
                    <a:pt x="180" y="1425"/>
                  </a:lnTo>
                  <a:lnTo>
                    <a:pt x="195" y="1417"/>
                  </a:lnTo>
                  <a:lnTo>
                    <a:pt x="209" y="1409"/>
                  </a:lnTo>
                  <a:lnTo>
                    <a:pt x="222" y="1399"/>
                  </a:lnTo>
                  <a:lnTo>
                    <a:pt x="232" y="1388"/>
                  </a:lnTo>
                  <a:lnTo>
                    <a:pt x="241" y="1376"/>
                  </a:lnTo>
                  <a:lnTo>
                    <a:pt x="247" y="1361"/>
                  </a:lnTo>
                  <a:lnTo>
                    <a:pt x="249" y="1342"/>
                  </a:lnTo>
                  <a:lnTo>
                    <a:pt x="249" y="1322"/>
                  </a:lnTo>
                  <a:lnTo>
                    <a:pt x="254" y="1318"/>
                  </a:lnTo>
                  <a:lnTo>
                    <a:pt x="258" y="1315"/>
                  </a:lnTo>
                  <a:lnTo>
                    <a:pt x="264" y="1311"/>
                  </a:lnTo>
                  <a:lnTo>
                    <a:pt x="269" y="1308"/>
                  </a:lnTo>
                  <a:lnTo>
                    <a:pt x="272" y="1303"/>
                  </a:lnTo>
                  <a:lnTo>
                    <a:pt x="277" y="1299"/>
                  </a:lnTo>
                  <a:lnTo>
                    <a:pt x="280" y="1294"/>
                  </a:lnTo>
                  <a:lnTo>
                    <a:pt x="284" y="1289"/>
                  </a:lnTo>
                  <a:lnTo>
                    <a:pt x="287" y="1284"/>
                  </a:lnTo>
                  <a:lnTo>
                    <a:pt x="289" y="1278"/>
                  </a:lnTo>
                  <a:lnTo>
                    <a:pt x="291" y="1272"/>
                  </a:lnTo>
                  <a:lnTo>
                    <a:pt x="292" y="1265"/>
                  </a:lnTo>
                  <a:lnTo>
                    <a:pt x="293" y="1259"/>
                  </a:lnTo>
                  <a:lnTo>
                    <a:pt x="293" y="1253"/>
                  </a:lnTo>
                  <a:lnTo>
                    <a:pt x="292" y="1246"/>
                  </a:lnTo>
                  <a:lnTo>
                    <a:pt x="291" y="1240"/>
                  </a:lnTo>
                  <a:lnTo>
                    <a:pt x="291" y="1239"/>
                  </a:lnTo>
                  <a:lnTo>
                    <a:pt x="294" y="1235"/>
                  </a:lnTo>
                  <a:lnTo>
                    <a:pt x="298" y="1230"/>
                  </a:lnTo>
                  <a:lnTo>
                    <a:pt x="303" y="1224"/>
                  </a:lnTo>
                  <a:lnTo>
                    <a:pt x="310" y="1216"/>
                  </a:lnTo>
                  <a:lnTo>
                    <a:pt x="317" y="1208"/>
                  </a:lnTo>
                  <a:lnTo>
                    <a:pt x="325" y="1199"/>
                  </a:lnTo>
                  <a:lnTo>
                    <a:pt x="333" y="1189"/>
                  </a:lnTo>
                  <a:lnTo>
                    <a:pt x="341" y="1180"/>
                  </a:lnTo>
                  <a:lnTo>
                    <a:pt x="349" y="1171"/>
                  </a:lnTo>
                  <a:lnTo>
                    <a:pt x="356" y="1163"/>
                  </a:lnTo>
                  <a:lnTo>
                    <a:pt x="363" y="1155"/>
                  </a:lnTo>
                  <a:lnTo>
                    <a:pt x="369" y="1149"/>
                  </a:lnTo>
                  <a:lnTo>
                    <a:pt x="372" y="1143"/>
                  </a:lnTo>
                  <a:lnTo>
                    <a:pt x="376" y="1140"/>
                  </a:lnTo>
                  <a:lnTo>
                    <a:pt x="377" y="1140"/>
                  </a:lnTo>
                  <a:lnTo>
                    <a:pt x="375" y="1130"/>
                  </a:lnTo>
                  <a:lnTo>
                    <a:pt x="372" y="1122"/>
                  </a:lnTo>
                  <a:lnTo>
                    <a:pt x="370" y="1114"/>
                  </a:lnTo>
                  <a:lnTo>
                    <a:pt x="366" y="1106"/>
                  </a:lnTo>
                  <a:lnTo>
                    <a:pt x="363" y="1098"/>
                  </a:lnTo>
                  <a:lnTo>
                    <a:pt x="360" y="1089"/>
                  </a:lnTo>
                  <a:lnTo>
                    <a:pt x="356" y="1083"/>
                  </a:lnTo>
                  <a:lnTo>
                    <a:pt x="352" y="1076"/>
                  </a:lnTo>
                  <a:lnTo>
                    <a:pt x="347" y="1069"/>
                  </a:lnTo>
                  <a:lnTo>
                    <a:pt x="344" y="1062"/>
                  </a:lnTo>
                  <a:lnTo>
                    <a:pt x="339" y="1055"/>
                  </a:lnTo>
                  <a:lnTo>
                    <a:pt x="334" y="1048"/>
                  </a:lnTo>
                  <a:lnTo>
                    <a:pt x="330" y="1041"/>
                  </a:lnTo>
                  <a:lnTo>
                    <a:pt x="325" y="1034"/>
                  </a:lnTo>
                  <a:lnTo>
                    <a:pt x="322" y="1027"/>
                  </a:lnTo>
                  <a:lnTo>
                    <a:pt x="318" y="1021"/>
                  </a:lnTo>
                  <a:lnTo>
                    <a:pt x="315" y="1008"/>
                  </a:lnTo>
                  <a:lnTo>
                    <a:pt x="312" y="996"/>
                  </a:lnTo>
                  <a:lnTo>
                    <a:pt x="312" y="986"/>
                  </a:lnTo>
                  <a:lnTo>
                    <a:pt x="311" y="976"/>
                  </a:lnTo>
                  <a:lnTo>
                    <a:pt x="311" y="965"/>
                  </a:lnTo>
                  <a:lnTo>
                    <a:pt x="312" y="955"/>
                  </a:lnTo>
                  <a:lnTo>
                    <a:pt x="312" y="946"/>
                  </a:lnTo>
                  <a:lnTo>
                    <a:pt x="312" y="937"/>
                  </a:lnTo>
                  <a:lnTo>
                    <a:pt x="312" y="927"/>
                  </a:lnTo>
                  <a:lnTo>
                    <a:pt x="312" y="918"/>
                  </a:lnTo>
                  <a:lnTo>
                    <a:pt x="311" y="910"/>
                  </a:lnTo>
                  <a:lnTo>
                    <a:pt x="310" y="902"/>
                  </a:lnTo>
                  <a:lnTo>
                    <a:pt x="307" y="895"/>
                  </a:lnTo>
                  <a:lnTo>
                    <a:pt x="302" y="887"/>
                  </a:lnTo>
                  <a:lnTo>
                    <a:pt x="298" y="880"/>
                  </a:lnTo>
                  <a:lnTo>
                    <a:pt x="291" y="875"/>
                  </a:lnTo>
                  <a:lnTo>
                    <a:pt x="302" y="821"/>
                  </a:lnTo>
                  <a:lnTo>
                    <a:pt x="312" y="767"/>
                  </a:lnTo>
                  <a:lnTo>
                    <a:pt x="324" y="711"/>
                  </a:lnTo>
                  <a:lnTo>
                    <a:pt x="334" y="657"/>
                  </a:lnTo>
                  <a:lnTo>
                    <a:pt x="345" y="602"/>
                  </a:lnTo>
                  <a:lnTo>
                    <a:pt x="356" y="547"/>
                  </a:lnTo>
                  <a:lnTo>
                    <a:pt x="366" y="493"/>
                  </a:lnTo>
                  <a:lnTo>
                    <a:pt x="377" y="438"/>
                  </a:lnTo>
                  <a:lnTo>
                    <a:pt x="386" y="383"/>
                  </a:lnTo>
                  <a:lnTo>
                    <a:pt x="396" y="328"/>
                  </a:lnTo>
                  <a:lnTo>
                    <a:pt x="407" y="273"/>
                  </a:lnTo>
                  <a:lnTo>
                    <a:pt x="417" y="217"/>
                  </a:lnTo>
                  <a:lnTo>
                    <a:pt x="427" y="163"/>
                  </a:lnTo>
                  <a:lnTo>
                    <a:pt x="438" y="108"/>
                  </a:lnTo>
                  <a:lnTo>
                    <a:pt x="448" y="54"/>
                  </a:lnTo>
                  <a:lnTo>
                    <a:pt x="460" y="0"/>
                  </a:lnTo>
                  <a:lnTo>
                    <a:pt x="473" y="3"/>
                  </a:lnTo>
                  <a:lnTo>
                    <a:pt x="488" y="5"/>
                  </a:lnTo>
                  <a:lnTo>
                    <a:pt x="502" y="7"/>
                  </a:lnTo>
                  <a:lnTo>
                    <a:pt x="517" y="10"/>
                  </a:lnTo>
                  <a:lnTo>
                    <a:pt x="532" y="12"/>
                  </a:lnTo>
                  <a:lnTo>
                    <a:pt x="546" y="14"/>
                  </a:lnTo>
                  <a:lnTo>
                    <a:pt x="561" y="15"/>
                  </a:lnTo>
                  <a:lnTo>
                    <a:pt x="576" y="18"/>
                  </a:lnTo>
                  <a:lnTo>
                    <a:pt x="590" y="20"/>
                  </a:lnTo>
                  <a:lnTo>
                    <a:pt x="604" y="22"/>
                  </a:lnTo>
                  <a:lnTo>
                    <a:pt x="618" y="26"/>
                  </a:lnTo>
                  <a:lnTo>
                    <a:pt x="633" y="28"/>
                  </a:lnTo>
                  <a:lnTo>
                    <a:pt x="647" y="33"/>
                  </a:lnTo>
                  <a:lnTo>
                    <a:pt x="661" y="36"/>
                  </a:lnTo>
                  <a:lnTo>
                    <a:pt x="675" y="42"/>
                  </a:lnTo>
                  <a:lnTo>
                    <a:pt x="690" y="4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2" name="Freeform 20"/>
            <p:cNvSpPr>
              <a:spLocks/>
            </p:cNvSpPr>
            <p:nvPr/>
          </p:nvSpPr>
          <p:spPr bwMode="auto">
            <a:xfrm>
              <a:off x="2281" y="1215"/>
              <a:ext cx="599" cy="360"/>
            </a:xfrm>
            <a:custGeom>
              <a:avLst/>
              <a:gdLst>
                <a:gd name="T0" fmla="*/ 59 w 1797"/>
                <a:gd name="T1" fmla="*/ 1 h 1082"/>
                <a:gd name="T2" fmla="*/ 60 w 1797"/>
                <a:gd name="T3" fmla="*/ 2 h 1082"/>
                <a:gd name="T4" fmla="*/ 60 w 1797"/>
                <a:gd name="T5" fmla="*/ 4 h 1082"/>
                <a:gd name="T6" fmla="*/ 60 w 1797"/>
                <a:gd name="T7" fmla="*/ 6 h 1082"/>
                <a:gd name="T8" fmla="*/ 60 w 1797"/>
                <a:gd name="T9" fmla="*/ 7 h 1082"/>
                <a:gd name="T10" fmla="*/ 60 w 1797"/>
                <a:gd name="T11" fmla="*/ 9 h 1082"/>
                <a:gd name="T12" fmla="*/ 60 w 1797"/>
                <a:gd name="T13" fmla="*/ 10 h 1082"/>
                <a:gd name="T14" fmla="*/ 60 w 1797"/>
                <a:gd name="T15" fmla="*/ 12 h 1082"/>
                <a:gd name="T16" fmla="*/ 61 w 1797"/>
                <a:gd name="T17" fmla="*/ 14 h 1082"/>
                <a:gd name="T18" fmla="*/ 62 w 1797"/>
                <a:gd name="T19" fmla="*/ 16 h 1082"/>
                <a:gd name="T20" fmla="*/ 63 w 1797"/>
                <a:gd name="T21" fmla="*/ 18 h 1082"/>
                <a:gd name="T22" fmla="*/ 63 w 1797"/>
                <a:gd name="T23" fmla="*/ 20 h 1082"/>
                <a:gd name="T24" fmla="*/ 64 w 1797"/>
                <a:gd name="T25" fmla="*/ 22 h 1082"/>
                <a:gd name="T26" fmla="*/ 64 w 1797"/>
                <a:gd name="T27" fmla="*/ 25 h 1082"/>
                <a:gd name="T28" fmla="*/ 64 w 1797"/>
                <a:gd name="T29" fmla="*/ 27 h 1082"/>
                <a:gd name="T30" fmla="*/ 64 w 1797"/>
                <a:gd name="T31" fmla="*/ 29 h 1082"/>
                <a:gd name="T32" fmla="*/ 64 w 1797"/>
                <a:gd name="T33" fmla="*/ 31 h 1082"/>
                <a:gd name="T34" fmla="*/ 65 w 1797"/>
                <a:gd name="T35" fmla="*/ 32 h 1082"/>
                <a:gd name="T36" fmla="*/ 65 w 1797"/>
                <a:gd name="T37" fmla="*/ 33 h 1082"/>
                <a:gd name="T38" fmla="*/ 66 w 1797"/>
                <a:gd name="T39" fmla="*/ 34 h 1082"/>
                <a:gd name="T40" fmla="*/ 66 w 1797"/>
                <a:gd name="T41" fmla="*/ 35 h 1082"/>
                <a:gd name="T42" fmla="*/ 66 w 1797"/>
                <a:gd name="T43" fmla="*/ 36 h 1082"/>
                <a:gd name="T44" fmla="*/ 67 w 1797"/>
                <a:gd name="T45" fmla="*/ 37 h 1082"/>
                <a:gd name="T46" fmla="*/ 66 w 1797"/>
                <a:gd name="T47" fmla="*/ 38 h 1082"/>
                <a:gd name="T48" fmla="*/ 62 w 1797"/>
                <a:gd name="T49" fmla="*/ 39 h 1082"/>
                <a:gd name="T50" fmla="*/ 54 w 1797"/>
                <a:gd name="T51" fmla="*/ 40 h 1082"/>
                <a:gd name="T52" fmla="*/ 46 w 1797"/>
                <a:gd name="T53" fmla="*/ 40 h 1082"/>
                <a:gd name="T54" fmla="*/ 38 w 1797"/>
                <a:gd name="T55" fmla="*/ 40 h 1082"/>
                <a:gd name="T56" fmla="*/ 29 w 1797"/>
                <a:gd name="T57" fmla="*/ 40 h 1082"/>
                <a:gd name="T58" fmla="*/ 21 w 1797"/>
                <a:gd name="T59" fmla="*/ 40 h 1082"/>
                <a:gd name="T60" fmla="*/ 12 w 1797"/>
                <a:gd name="T61" fmla="*/ 40 h 1082"/>
                <a:gd name="T62" fmla="*/ 4 w 1797"/>
                <a:gd name="T63" fmla="*/ 39 h 1082"/>
                <a:gd name="T64" fmla="*/ 0 w 1797"/>
                <a:gd name="T65" fmla="*/ 39 h 1082"/>
                <a:gd name="T66" fmla="*/ 0 w 1797"/>
                <a:gd name="T67" fmla="*/ 35 h 1082"/>
                <a:gd name="T68" fmla="*/ 0 w 1797"/>
                <a:gd name="T69" fmla="*/ 30 h 1082"/>
                <a:gd name="T70" fmla="*/ 0 w 1797"/>
                <a:gd name="T71" fmla="*/ 23 h 1082"/>
                <a:gd name="T72" fmla="*/ 0 w 1797"/>
                <a:gd name="T73" fmla="*/ 16 h 1082"/>
                <a:gd name="T74" fmla="*/ 1 w 1797"/>
                <a:gd name="T75" fmla="*/ 9 h 1082"/>
                <a:gd name="T76" fmla="*/ 1 w 1797"/>
                <a:gd name="T77" fmla="*/ 4 h 1082"/>
                <a:gd name="T78" fmla="*/ 1 w 1797"/>
                <a:gd name="T79" fmla="*/ 0 h 1082"/>
                <a:gd name="T80" fmla="*/ 4 w 1797"/>
                <a:gd name="T81" fmla="*/ 0 h 1082"/>
                <a:gd name="T82" fmla="*/ 11 w 1797"/>
                <a:gd name="T83" fmla="*/ 0 h 1082"/>
                <a:gd name="T84" fmla="*/ 19 w 1797"/>
                <a:gd name="T85" fmla="*/ 0 h 1082"/>
                <a:gd name="T86" fmla="*/ 26 w 1797"/>
                <a:gd name="T87" fmla="*/ 1 h 1082"/>
                <a:gd name="T88" fmla="*/ 33 w 1797"/>
                <a:gd name="T89" fmla="*/ 1 h 1082"/>
                <a:gd name="T90" fmla="*/ 41 w 1797"/>
                <a:gd name="T91" fmla="*/ 0 h 1082"/>
                <a:gd name="T92" fmla="*/ 48 w 1797"/>
                <a:gd name="T93" fmla="*/ 0 h 1082"/>
                <a:gd name="T94" fmla="*/ 55 w 1797"/>
                <a:gd name="T95" fmla="*/ 0 h 108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797"/>
                <a:gd name="T145" fmla="*/ 0 h 1082"/>
                <a:gd name="T146" fmla="*/ 1797 w 1797"/>
                <a:gd name="T147" fmla="*/ 1082 h 108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797" h="1082">
                  <a:moveTo>
                    <a:pt x="1592" y="2"/>
                  </a:moveTo>
                  <a:lnTo>
                    <a:pt x="1600" y="23"/>
                  </a:lnTo>
                  <a:lnTo>
                    <a:pt x="1607" y="43"/>
                  </a:lnTo>
                  <a:lnTo>
                    <a:pt x="1613" y="64"/>
                  </a:lnTo>
                  <a:lnTo>
                    <a:pt x="1616" y="86"/>
                  </a:lnTo>
                  <a:lnTo>
                    <a:pt x="1620" y="107"/>
                  </a:lnTo>
                  <a:lnTo>
                    <a:pt x="1621" y="127"/>
                  </a:lnTo>
                  <a:lnTo>
                    <a:pt x="1622" y="149"/>
                  </a:lnTo>
                  <a:lnTo>
                    <a:pt x="1623" y="170"/>
                  </a:lnTo>
                  <a:lnTo>
                    <a:pt x="1623" y="192"/>
                  </a:lnTo>
                  <a:lnTo>
                    <a:pt x="1623" y="214"/>
                  </a:lnTo>
                  <a:lnTo>
                    <a:pt x="1624" y="235"/>
                  </a:lnTo>
                  <a:lnTo>
                    <a:pt x="1624" y="257"/>
                  </a:lnTo>
                  <a:lnTo>
                    <a:pt x="1625" y="279"/>
                  </a:lnTo>
                  <a:lnTo>
                    <a:pt x="1628" y="302"/>
                  </a:lnTo>
                  <a:lnTo>
                    <a:pt x="1631" y="324"/>
                  </a:lnTo>
                  <a:lnTo>
                    <a:pt x="1636" y="348"/>
                  </a:lnTo>
                  <a:lnTo>
                    <a:pt x="1652" y="372"/>
                  </a:lnTo>
                  <a:lnTo>
                    <a:pt x="1666" y="398"/>
                  </a:lnTo>
                  <a:lnTo>
                    <a:pt x="1677" y="425"/>
                  </a:lnTo>
                  <a:lnTo>
                    <a:pt x="1687" y="454"/>
                  </a:lnTo>
                  <a:lnTo>
                    <a:pt x="1695" y="481"/>
                  </a:lnTo>
                  <a:lnTo>
                    <a:pt x="1702" y="511"/>
                  </a:lnTo>
                  <a:lnTo>
                    <a:pt x="1708" y="540"/>
                  </a:lnTo>
                  <a:lnTo>
                    <a:pt x="1712" y="571"/>
                  </a:lnTo>
                  <a:lnTo>
                    <a:pt x="1715" y="601"/>
                  </a:lnTo>
                  <a:lnTo>
                    <a:pt x="1717" y="632"/>
                  </a:lnTo>
                  <a:lnTo>
                    <a:pt x="1720" y="663"/>
                  </a:lnTo>
                  <a:lnTo>
                    <a:pt x="1722" y="694"/>
                  </a:lnTo>
                  <a:lnTo>
                    <a:pt x="1723" y="725"/>
                  </a:lnTo>
                  <a:lnTo>
                    <a:pt x="1725" y="756"/>
                  </a:lnTo>
                  <a:lnTo>
                    <a:pt x="1726" y="787"/>
                  </a:lnTo>
                  <a:lnTo>
                    <a:pt x="1730" y="818"/>
                  </a:lnTo>
                  <a:lnTo>
                    <a:pt x="1737" y="830"/>
                  </a:lnTo>
                  <a:lnTo>
                    <a:pt x="1744" y="844"/>
                  </a:lnTo>
                  <a:lnTo>
                    <a:pt x="1751" y="857"/>
                  </a:lnTo>
                  <a:lnTo>
                    <a:pt x="1758" y="871"/>
                  </a:lnTo>
                  <a:lnTo>
                    <a:pt x="1764" y="883"/>
                  </a:lnTo>
                  <a:lnTo>
                    <a:pt x="1771" y="897"/>
                  </a:lnTo>
                  <a:lnTo>
                    <a:pt x="1777" y="911"/>
                  </a:lnTo>
                  <a:lnTo>
                    <a:pt x="1782" y="925"/>
                  </a:lnTo>
                  <a:lnTo>
                    <a:pt x="1786" y="938"/>
                  </a:lnTo>
                  <a:lnTo>
                    <a:pt x="1790" y="953"/>
                  </a:lnTo>
                  <a:lnTo>
                    <a:pt x="1793" y="968"/>
                  </a:lnTo>
                  <a:lnTo>
                    <a:pt x="1795" y="984"/>
                  </a:lnTo>
                  <a:lnTo>
                    <a:pt x="1797" y="1002"/>
                  </a:lnTo>
                  <a:lnTo>
                    <a:pt x="1797" y="1019"/>
                  </a:lnTo>
                  <a:lnTo>
                    <a:pt x="1795" y="1037"/>
                  </a:lnTo>
                  <a:lnTo>
                    <a:pt x="1794" y="1057"/>
                  </a:lnTo>
                  <a:lnTo>
                    <a:pt x="1687" y="1063"/>
                  </a:lnTo>
                  <a:lnTo>
                    <a:pt x="1580" y="1068"/>
                  </a:lnTo>
                  <a:lnTo>
                    <a:pt x="1470" y="1072"/>
                  </a:lnTo>
                  <a:lnTo>
                    <a:pt x="1360" y="1075"/>
                  </a:lnTo>
                  <a:lnTo>
                    <a:pt x="1248" y="1079"/>
                  </a:lnTo>
                  <a:lnTo>
                    <a:pt x="1134" y="1080"/>
                  </a:lnTo>
                  <a:lnTo>
                    <a:pt x="1021" y="1081"/>
                  </a:lnTo>
                  <a:lnTo>
                    <a:pt x="907" y="1082"/>
                  </a:lnTo>
                  <a:lnTo>
                    <a:pt x="792" y="1081"/>
                  </a:lnTo>
                  <a:lnTo>
                    <a:pt x="678" y="1080"/>
                  </a:lnTo>
                  <a:lnTo>
                    <a:pt x="563" y="1077"/>
                  </a:lnTo>
                  <a:lnTo>
                    <a:pt x="449" y="1075"/>
                  </a:lnTo>
                  <a:lnTo>
                    <a:pt x="335" y="1072"/>
                  </a:lnTo>
                  <a:lnTo>
                    <a:pt x="222" y="1068"/>
                  </a:lnTo>
                  <a:lnTo>
                    <a:pt x="110" y="1064"/>
                  </a:lnTo>
                  <a:lnTo>
                    <a:pt x="0" y="1059"/>
                  </a:lnTo>
                  <a:lnTo>
                    <a:pt x="0" y="1046"/>
                  </a:lnTo>
                  <a:lnTo>
                    <a:pt x="0" y="1013"/>
                  </a:lnTo>
                  <a:lnTo>
                    <a:pt x="1" y="960"/>
                  </a:lnTo>
                  <a:lnTo>
                    <a:pt x="2" y="892"/>
                  </a:lnTo>
                  <a:lnTo>
                    <a:pt x="4" y="813"/>
                  </a:lnTo>
                  <a:lnTo>
                    <a:pt x="5" y="724"/>
                  </a:lnTo>
                  <a:lnTo>
                    <a:pt x="8" y="627"/>
                  </a:lnTo>
                  <a:lnTo>
                    <a:pt x="10" y="529"/>
                  </a:lnTo>
                  <a:lnTo>
                    <a:pt x="11" y="431"/>
                  </a:lnTo>
                  <a:lnTo>
                    <a:pt x="13" y="334"/>
                  </a:lnTo>
                  <a:lnTo>
                    <a:pt x="15" y="245"/>
                  </a:lnTo>
                  <a:lnTo>
                    <a:pt x="17" y="165"/>
                  </a:lnTo>
                  <a:lnTo>
                    <a:pt x="18" y="97"/>
                  </a:lnTo>
                  <a:lnTo>
                    <a:pt x="19" y="45"/>
                  </a:lnTo>
                  <a:lnTo>
                    <a:pt x="19" y="11"/>
                  </a:lnTo>
                  <a:lnTo>
                    <a:pt x="20" y="0"/>
                  </a:lnTo>
                  <a:lnTo>
                    <a:pt x="112" y="3"/>
                  </a:lnTo>
                  <a:lnTo>
                    <a:pt x="208" y="7"/>
                  </a:lnTo>
                  <a:lnTo>
                    <a:pt x="304" y="9"/>
                  </a:lnTo>
                  <a:lnTo>
                    <a:pt x="402" y="11"/>
                  </a:lnTo>
                  <a:lnTo>
                    <a:pt x="501" y="12"/>
                  </a:lnTo>
                  <a:lnTo>
                    <a:pt x="601" y="14"/>
                  </a:lnTo>
                  <a:lnTo>
                    <a:pt x="701" y="15"/>
                  </a:lnTo>
                  <a:lnTo>
                    <a:pt x="802" y="15"/>
                  </a:lnTo>
                  <a:lnTo>
                    <a:pt x="902" y="15"/>
                  </a:lnTo>
                  <a:lnTo>
                    <a:pt x="1003" y="14"/>
                  </a:lnTo>
                  <a:lnTo>
                    <a:pt x="1103" y="12"/>
                  </a:lnTo>
                  <a:lnTo>
                    <a:pt x="1203" y="10"/>
                  </a:lnTo>
                  <a:lnTo>
                    <a:pt x="1302" y="9"/>
                  </a:lnTo>
                  <a:lnTo>
                    <a:pt x="1400" y="7"/>
                  </a:lnTo>
                  <a:lnTo>
                    <a:pt x="1497" y="4"/>
                  </a:lnTo>
                  <a:lnTo>
                    <a:pt x="1592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3" name="Freeform 21"/>
            <p:cNvSpPr>
              <a:spLocks/>
            </p:cNvSpPr>
            <p:nvPr/>
          </p:nvSpPr>
          <p:spPr bwMode="auto">
            <a:xfrm>
              <a:off x="4880" y="1243"/>
              <a:ext cx="156" cy="347"/>
            </a:xfrm>
            <a:custGeom>
              <a:avLst/>
              <a:gdLst>
                <a:gd name="T0" fmla="*/ 5 w 467"/>
                <a:gd name="T1" fmla="*/ 2 h 1040"/>
                <a:gd name="T2" fmla="*/ 6 w 467"/>
                <a:gd name="T3" fmla="*/ 5 h 1040"/>
                <a:gd name="T4" fmla="*/ 7 w 467"/>
                <a:gd name="T5" fmla="*/ 9 h 1040"/>
                <a:gd name="T6" fmla="*/ 8 w 467"/>
                <a:gd name="T7" fmla="*/ 11 h 1040"/>
                <a:gd name="T8" fmla="*/ 10 w 467"/>
                <a:gd name="T9" fmla="*/ 15 h 1040"/>
                <a:gd name="T10" fmla="*/ 11 w 467"/>
                <a:gd name="T11" fmla="*/ 20 h 1040"/>
                <a:gd name="T12" fmla="*/ 13 w 467"/>
                <a:gd name="T13" fmla="*/ 25 h 1040"/>
                <a:gd name="T14" fmla="*/ 16 w 467"/>
                <a:gd name="T15" fmla="*/ 29 h 1040"/>
                <a:gd name="T16" fmla="*/ 17 w 467"/>
                <a:gd name="T17" fmla="*/ 31 h 1040"/>
                <a:gd name="T18" fmla="*/ 17 w 467"/>
                <a:gd name="T19" fmla="*/ 32 h 1040"/>
                <a:gd name="T20" fmla="*/ 17 w 467"/>
                <a:gd name="T21" fmla="*/ 33 h 1040"/>
                <a:gd name="T22" fmla="*/ 17 w 467"/>
                <a:gd name="T23" fmla="*/ 33 h 1040"/>
                <a:gd name="T24" fmla="*/ 17 w 467"/>
                <a:gd name="T25" fmla="*/ 34 h 1040"/>
                <a:gd name="T26" fmla="*/ 16 w 467"/>
                <a:gd name="T27" fmla="*/ 35 h 1040"/>
                <a:gd name="T28" fmla="*/ 15 w 467"/>
                <a:gd name="T29" fmla="*/ 36 h 1040"/>
                <a:gd name="T30" fmla="*/ 15 w 467"/>
                <a:gd name="T31" fmla="*/ 35 h 1040"/>
                <a:gd name="T32" fmla="*/ 15 w 467"/>
                <a:gd name="T33" fmla="*/ 35 h 1040"/>
                <a:gd name="T34" fmla="*/ 14 w 467"/>
                <a:gd name="T35" fmla="*/ 36 h 1040"/>
                <a:gd name="T36" fmla="*/ 14 w 467"/>
                <a:gd name="T37" fmla="*/ 36 h 1040"/>
                <a:gd name="T38" fmla="*/ 14 w 467"/>
                <a:gd name="T39" fmla="*/ 37 h 1040"/>
                <a:gd name="T40" fmla="*/ 13 w 467"/>
                <a:gd name="T41" fmla="*/ 37 h 1040"/>
                <a:gd name="T42" fmla="*/ 13 w 467"/>
                <a:gd name="T43" fmla="*/ 37 h 1040"/>
                <a:gd name="T44" fmla="*/ 13 w 467"/>
                <a:gd name="T45" fmla="*/ 36 h 1040"/>
                <a:gd name="T46" fmla="*/ 12 w 467"/>
                <a:gd name="T47" fmla="*/ 36 h 1040"/>
                <a:gd name="T48" fmla="*/ 11 w 467"/>
                <a:gd name="T49" fmla="*/ 36 h 1040"/>
                <a:gd name="T50" fmla="*/ 7 w 467"/>
                <a:gd name="T51" fmla="*/ 37 h 1040"/>
                <a:gd name="T52" fmla="*/ 3 w 467"/>
                <a:gd name="T53" fmla="*/ 38 h 1040"/>
                <a:gd name="T54" fmla="*/ 2 w 467"/>
                <a:gd name="T55" fmla="*/ 39 h 1040"/>
                <a:gd name="T56" fmla="*/ 1 w 467"/>
                <a:gd name="T57" fmla="*/ 38 h 1040"/>
                <a:gd name="T58" fmla="*/ 1 w 467"/>
                <a:gd name="T59" fmla="*/ 37 h 1040"/>
                <a:gd name="T60" fmla="*/ 1 w 467"/>
                <a:gd name="T61" fmla="*/ 36 h 1040"/>
                <a:gd name="T62" fmla="*/ 0 w 467"/>
                <a:gd name="T63" fmla="*/ 35 h 1040"/>
                <a:gd name="T64" fmla="*/ 0 w 467"/>
                <a:gd name="T65" fmla="*/ 32 h 1040"/>
                <a:gd name="T66" fmla="*/ 0 w 467"/>
                <a:gd name="T67" fmla="*/ 28 h 1040"/>
                <a:gd name="T68" fmla="*/ 0 w 467"/>
                <a:gd name="T69" fmla="*/ 25 h 1040"/>
                <a:gd name="T70" fmla="*/ 1 w 467"/>
                <a:gd name="T71" fmla="*/ 22 h 1040"/>
                <a:gd name="T72" fmla="*/ 1 w 467"/>
                <a:gd name="T73" fmla="*/ 21 h 1040"/>
                <a:gd name="T74" fmla="*/ 0 w 467"/>
                <a:gd name="T75" fmla="*/ 20 h 1040"/>
                <a:gd name="T76" fmla="*/ 0 w 467"/>
                <a:gd name="T77" fmla="*/ 19 h 1040"/>
                <a:gd name="T78" fmla="*/ 0 w 467"/>
                <a:gd name="T79" fmla="*/ 18 h 1040"/>
                <a:gd name="T80" fmla="*/ 2 w 467"/>
                <a:gd name="T81" fmla="*/ 16 h 1040"/>
                <a:gd name="T82" fmla="*/ 2 w 467"/>
                <a:gd name="T83" fmla="*/ 12 h 1040"/>
                <a:gd name="T84" fmla="*/ 2 w 467"/>
                <a:gd name="T85" fmla="*/ 8 h 1040"/>
                <a:gd name="T86" fmla="*/ 2 w 467"/>
                <a:gd name="T87" fmla="*/ 5 h 1040"/>
                <a:gd name="T88" fmla="*/ 2 w 467"/>
                <a:gd name="T89" fmla="*/ 4 h 1040"/>
                <a:gd name="T90" fmla="*/ 2 w 467"/>
                <a:gd name="T91" fmla="*/ 3 h 1040"/>
                <a:gd name="T92" fmla="*/ 2 w 467"/>
                <a:gd name="T93" fmla="*/ 2 h 1040"/>
                <a:gd name="T94" fmla="*/ 2 w 467"/>
                <a:gd name="T95" fmla="*/ 2 h 1040"/>
                <a:gd name="T96" fmla="*/ 3 w 467"/>
                <a:gd name="T97" fmla="*/ 1 h 1040"/>
                <a:gd name="T98" fmla="*/ 3 w 467"/>
                <a:gd name="T99" fmla="*/ 0 h 1040"/>
                <a:gd name="T100" fmla="*/ 4 w 467"/>
                <a:gd name="T101" fmla="*/ 0 h 1040"/>
                <a:gd name="T102" fmla="*/ 5 w 467"/>
                <a:gd name="T103" fmla="*/ 0 h 104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67"/>
                <a:gd name="T157" fmla="*/ 0 h 1040"/>
                <a:gd name="T158" fmla="*/ 467 w 467"/>
                <a:gd name="T159" fmla="*/ 1040 h 104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67" h="1040">
                  <a:moveTo>
                    <a:pt x="122" y="0"/>
                  </a:moveTo>
                  <a:lnTo>
                    <a:pt x="121" y="13"/>
                  </a:lnTo>
                  <a:lnTo>
                    <a:pt x="122" y="29"/>
                  </a:lnTo>
                  <a:lnTo>
                    <a:pt x="126" y="46"/>
                  </a:lnTo>
                  <a:lnTo>
                    <a:pt x="130" y="67"/>
                  </a:lnTo>
                  <a:lnTo>
                    <a:pt x="135" y="88"/>
                  </a:lnTo>
                  <a:lnTo>
                    <a:pt x="142" y="111"/>
                  </a:lnTo>
                  <a:lnTo>
                    <a:pt x="149" y="136"/>
                  </a:lnTo>
                  <a:lnTo>
                    <a:pt x="157" y="161"/>
                  </a:lnTo>
                  <a:lnTo>
                    <a:pt x="165" y="185"/>
                  </a:lnTo>
                  <a:lnTo>
                    <a:pt x="173" y="209"/>
                  </a:lnTo>
                  <a:lnTo>
                    <a:pt x="180" y="232"/>
                  </a:lnTo>
                  <a:lnTo>
                    <a:pt x="188" y="254"/>
                  </a:lnTo>
                  <a:lnTo>
                    <a:pt x="195" y="275"/>
                  </a:lnTo>
                  <a:lnTo>
                    <a:pt x="200" y="292"/>
                  </a:lnTo>
                  <a:lnTo>
                    <a:pt x="205" y="308"/>
                  </a:lnTo>
                  <a:lnTo>
                    <a:pt x="208" y="322"/>
                  </a:lnTo>
                  <a:lnTo>
                    <a:pt x="228" y="353"/>
                  </a:lnTo>
                  <a:lnTo>
                    <a:pt x="244" y="384"/>
                  </a:lnTo>
                  <a:lnTo>
                    <a:pt x="258" y="416"/>
                  </a:lnTo>
                  <a:lnTo>
                    <a:pt x="270" y="449"/>
                  </a:lnTo>
                  <a:lnTo>
                    <a:pt x="280" y="481"/>
                  </a:lnTo>
                  <a:lnTo>
                    <a:pt x="289" y="515"/>
                  </a:lnTo>
                  <a:lnTo>
                    <a:pt x="297" y="547"/>
                  </a:lnTo>
                  <a:lnTo>
                    <a:pt x="306" y="580"/>
                  </a:lnTo>
                  <a:lnTo>
                    <a:pt x="314" y="611"/>
                  </a:lnTo>
                  <a:lnTo>
                    <a:pt x="326" y="643"/>
                  </a:lnTo>
                  <a:lnTo>
                    <a:pt x="337" y="674"/>
                  </a:lnTo>
                  <a:lnTo>
                    <a:pt x="352" y="704"/>
                  </a:lnTo>
                  <a:lnTo>
                    <a:pt x="370" y="733"/>
                  </a:lnTo>
                  <a:lnTo>
                    <a:pt x="391" y="762"/>
                  </a:lnTo>
                  <a:lnTo>
                    <a:pt x="418" y="788"/>
                  </a:lnTo>
                  <a:lnTo>
                    <a:pt x="449" y="815"/>
                  </a:lnTo>
                  <a:lnTo>
                    <a:pt x="449" y="823"/>
                  </a:lnTo>
                  <a:lnTo>
                    <a:pt x="450" y="831"/>
                  </a:lnTo>
                  <a:lnTo>
                    <a:pt x="450" y="838"/>
                  </a:lnTo>
                  <a:lnTo>
                    <a:pt x="451" y="843"/>
                  </a:lnTo>
                  <a:lnTo>
                    <a:pt x="451" y="850"/>
                  </a:lnTo>
                  <a:lnTo>
                    <a:pt x="452" y="855"/>
                  </a:lnTo>
                  <a:lnTo>
                    <a:pt x="453" y="860"/>
                  </a:lnTo>
                  <a:lnTo>
                    <a:pt x="454" y="865"/>
                  </a:lnTo>
                  <a:lnTo>
                    <a:pt x="454" y="870"/>
                  </a:lnTo>
                  <a:lnTo>
                    <a:pt x="456" y="874"/>
                  </a:lnTo>
                  <a:lnTo>
                    <a:pt x="458" y="880"/>
                  </a:lnTo>
                  <a:lnTo>
                    <a:pt x="459" y="885"/>
                  </a:lnTo>
                  <a:lnTo>
                    <a:pt x="460" y="890"/>
                  </a:lnTo>
                  <a:lnTo>
                    <a:pt x="462" y="896"/>
                  </a:lnTo>
                  <a:lnTo>
                    <a:pt x="465" y="902"/>
                  </a:lnTo>
                  <a:lnTo>
                    <a:pt x="467" y="910"/>
                  </a:lnTo>
                  <a:lnTo>
                    <a:pt x="462" y="912"/>
                  </a:lnTo>
                  <a:lnTo>
                    <a:pt x="457" y="917"/>
                  </a:lnTo>
                  <a:lnTo>
                    <a:pt x="452" y="921"/>
                  </a:lnTo>
                  <a:lnTo>
                    <a:pt x="446" y="926"/>
                  </a:lnTo>
                  <a:lnTo>
                    <a:pt x="441" y="932"/>
                  </a:lnTo>
                  <a:lnTo>
                    <a:pt x="435" y="937"/>
                  </a:lnTo>
                  <a:lnTo>
                    <a:pt x="429" y="942"/>
                  </a:lnTo>
                  <a:lnTo>
                    <a:pt x="424" y="948"/>
                  </a:lnTo>
                  <a:lnTo>
                    <a:pt x="419" y="951"/>
                  </a:lnTo>
                  <a:lnTo>
                    <a:pt x="414" y="955"/>
                  </a:lnTo>
                  <a:lnTo>
                    <a:pt x="410" y="958"/>
                  </a:lnTo>
                  <a:lnTo>
                    <a:pt x="406" y="959"/>
                  </a:lnTo>
                  <a:lnTo>
                    <a:pt x="403" y="959"/>
                  </a:lnTo>
                  <a:lnTo>
                    <a:pt x="400" y="958"/>
                  </a:lnTo>
                  <a:lnTo>
                    <a:pt x="399" y="956"/>
                  </a:lnTo>
                  <a:lnTo>
                    <a:pt x="399" y="951"/>
                  </a:lnTo>
                  <a:lnTo>
                    <a:pt x="398" y="949"/>
                  </a:lnTo>
                  <a:lnTo>
                    <a:pt x="397" y="949"/>
                  </a:lnTo>
                  <a:lnTo>
                    <a:pt x="396" y="950"/>
                  </a:lnTo>
                  <a:lnTo>
                    <a:pt x="393" y="952"/>
                  </a:lnTo>
                  <a:lnTo>
                    <a:pt x="391" y="955"/>
                  </a:lnTo>
                  <a:lnTo>
                    <a:pt x="389" y="958"/>
                  </a:lnTo>
                  <a:lnTo>
                    <a:pt x="387" y="963"/>
                  </a:lnTo>
                  <a:lnTo>
                    <a:pt x="384" y="967"/>
                  </a:lnTo>
                  <a:lnTo>
                    <a:pt x="381" y="971"/>
                  </a:lnTo>
                  <a:lnTo>
                    <a:pt x="378" y="975"/>
                  </a:lnTo>
                  <a:lnTo>
                    <a:pt x="375" y="979"/>
                  </a:lnTo>
                  <a:lnTo>
                    <a:pt x="373" y="983"/>
                  </a:lnTo>
                  <a:lnTo>
                    <a:pt x="370" y="986"/>
                  </a:lnTo>
                  <a:lnTo>
                    <a:pt x="368" y="988"/>
                  </a:lnTo>
                  <a:lnTo>
                    <a:pt x="367" y="989"/>
                  </a:lnTo>
                  <a:lnTo>
                    <a:pt x="366" y="990"/>
                  </a:lnTo>
                  <a:lnTo>
                    <a:pt x="364" y="991"/>
                  </a:lnTo>
                  <a:lnTo>
                    <a:pt x="360" y="993"/>
                  </a:lnTo>
                  <a:lnTo>
                    <a:pt x="358" y="993"/>
                  </a:lnTo>
                  <a:lnTo>
                    <a:pt x="355" y="993"/>
                  </a:lnTo>
                  <a:lnTo>
                    <a:pt x="353" y="990"/>
                  </a:lnTo>
                  <a:lnTo>
                    <a:pt x="350" y="988"/>
                  </a:lnTo>
                  <a:lnTo>
                    <a:pt x="347" y="986"/>
                  </a:lnTo>
                  <a:lnTo>
                    <a:pt x="345" y="982"/>
                  </a:lnTo>
                  <a:lnTo>
                    <a:pt x="343" y="980"/>
                  </a:lnTo>
                  <a:lnTo>
                    <a:pt x="341" y="977"/>
                  </a:lnTo>
                  <a:lnTo>
                    <a:pt x="338" y="973"/>
                  </a:lnTo>
                  <a:lnTo>
                    <a:pt x="336" y="971"/>
                  </a:lnTo>
                  <a:lnTo>
                    <a:pt x="335" y="968"/>
                  </a:lnTo>
                  <a:lnTo>
                    <a:pt x="334" y="966"/>
                  </a:lnTo>
                  <a:lnTo>
                    <a:pt x="334" y="965"/>
                  </a:lnTo>
                  <a:lnTo>
                    <a:pt x="330" y="965"/>
                  </a:lnTo>
                  <a:lnTo>
                    <a:pt x="321" y="967"/>
                  </a:lnTo>
                  <a:lnTo>
                    <a:pt x="306" y="971"/>
                  </a:lnTo>
                  <a:lnTo>
                    <a:pt x="288" y="977"/>
                  </a:lnTo>
                  <a:lnTo>
                    <a:pt x="267" y="982"/>
                  </a:lnTo>
                  <a:lnTo>
                    <a:pt x="242" y="988"/>
                  </a:lnTo>
                  <a:lnTo>
                    <a:pt x="216" y="995"/>
                  </a:lnTo>
                  <a:lnTo>
                    <a:pt x="190" y="1002"/>
                  </a:lnTo>
                  <a:lnTo>
                    <a:pt x="162" y="1009"/>
                  </a:lnTo>
                  <a:lnTo>
                    <a:pt x="137" y="1016"/>
                  </a:lnTo>
                  <a:lnTo>
                    <a:pt x="112" y="1021"/>
                  </a:lnTo>
                  <a:lnTo>
                    <a:pt x="91" y="1027"/>
                  </a:lnTo>
                  <a:lnTo>
                    <a:pt x="73" y="1033"/>
                  </a:lnTo>
                  <a:lnTo>
                    <a:pt x="58" y="1036"/>
                  </a:lnTo>
                  <a:lnTo>
                    <a:pt x="49" y="1039"/>
                  </a:lnTo>
                  <a:lnTo>
                    <a:pt x="46" y="1040"/>
                  </a:lnTo>
                  <a:lnTo>
                    <a:pt x="38" y="1033"/>
                  </a:lnTo>
                  <a:lnTo>
                    <a:pt x="32" y="1026"/>
                  </a:lnTo>
                  <a:lnTo>
                    <a:pt x="29" y="1020"/>
                  </a:lnTo>
                  <a:lnTo>
                    <a:pt x="27" y="1014"/>
                  </a:lnTo>
                  <a:lnTo>
                    <a:pt x="26" y="1010"/>
                  </a:lnTo>
                  <a:lnTo>
                    <a:pt x="24" y="1005"/>
                  </a:lnTo>
                  <a:lnTo>
                    <a:pt x="24" y="1001"/>
                  </a:lnTo>
                  <a:lnTo>
                    <a:pt x="24" y="996"/>
                  </a:lnTo>
                  <a:lnTo>
                    <a:pt x="24" y="991"/>
                  </a:lnTo>
                  <a:lnTo>
                    <a:pt x="24" y="987"/>
                  </a:lnTo>
                  <a:lnTo>
                    <a:pt x="24" y="982"/>
                  </a:lnTo>
                  <a:lnTo>
                    <a:pt x="24" y="977"/>
                  </a:lnTo>
                  <a:lnTo>
                    <a:pt x="22" y="971"/>
                  </a:lnTo>
                  <a:lnTo>
                    <a:pt x="20" y="965"/>
                  </a:lnTo>
                  <a:lnTo>
                    <a:pt x="15" y="959"/>
                  </a:lnTo>
                  <a:lnTo>
                    <a:pt x="11" y="952"/>
                  </a:lnTo>
                  <a:lnTo>
                    <a:pt x="8" y="932"/>
                  </a:lnTo>
                  <a:lnTo>
                    <a:pt x="7" y="911"/>
                  </a:lnTo>
                  <a:lnTo>
                    <a:pt x="6" y="888"/>
                  </a:lnTo>
                  <a:lnTo>
                    <a:pt x="5" y="865"/>
                  </a:lnTo>
                  <a:lnTo>
                    <a:pt x="3" y="841"/>
                  </a:lnTo>
                  <a:lnTo>
                    <a:pt x="1" y="817"/>
                  </a:lnTo>
                  <a:lnTo>
                    <a:pt x="1" y="793"/>
                  </a:lnTo>
                  <a:lnTo>
                    <a:pt x="0" y="767"/>
                  </a:lnTo>
                  <a:lnTo>
                    <a:pt x="1" y="743"/>
                  </a:lnTo>
                  <a:lnTo>
                    <a:pt x="1" y="718"/>
                  </a:lnTo>
                  <a:lnTo>
                    <a:pt x="4" y="694"/>
                  </a:lnTo>
                  <a:lnTo>
                    <a:pt x="6" y="670"/>
                  </a:lnTo>
                  <a:lnTo>
                    <a:pt x="9" y="647"/>
                  </a:lnTo>
                  <a:lnTo>
                    <a:pt x="15" y="625"/>
                  </a:lnTo>
                  <a:lnTo>
                    <a:pt x="21" y="603"/>
                  </a:lnTo>
                  <a:lnTo>
                    <a:pt x="29" y="584"/>
                  </a:lnTo>
                  <a:lnTo>
                    <a:pt x="26" y="579"/>
                  </a:lnTo>
                  <a:lnTo>
                    <a:pt x="22" y="573"/>
                  </a:lnTo>
                  <a:lnTo>
                    <a:pt x="20" y="569"/>
                  </a:lnTo>
                  <a:lnTo>
                    <a:pt x="17" y="563"/>
                  </a:lnTo>
                  <a:lnTo>
                    <a:pt x="16" y="557"/>
                  </a:lnTo>
                  <a:lnTo>
                    <a:pt x="15" y="551"/>
                  </a:lnTo>
                  <a:lnTo>
                    <a:pt x="14" y="546"/>
                  </a:lnTo>
                  <a:lnTo>
                    <a:pt x="13" y="540"/>
                  </a:lnTo>
                  <a:lnTo>
                    <a:pt x="13" y="533"/>
                  </a:lnTo>
                  <a:lnTo>
                    <a:pt x="13" y="527"/>
                  </a:lnTo>
                  <a:lnTo>
                    <a:pt x="12" y="520"/>
                  </a:lnTo>
                  <a:lnTo>
                    <a:pt x="12" y="515"/>
                  </a:lnTo>
                  <a:lnTo>
                    <a:pt x="12" y="508"/>
                  </a:lnTo>
                  <a:lnTo>
                    <a:pt x="12" y="502"/>
                  </a:lnTo>
                  <a:lnTo>
                    <a:pt x="12" y="495"/>
                  </a:lnTo>
                  <a:lnTo>
                    <a:pt x="12" y="489"/>
                  </a:lnTo>
                  <a:lnTo>
                    <a:pt x="27" y="478"/>
                  </a:lnTo>
                  <a:lnTo>
                    <a:pt x="38" y="463"/>
                  </a:lnTo>
                  <a:lnTo>
                    <a:pt x="47" y="445"/>
                  </a:lnTo>
                  <a:lnTo>
                    <a:pt x="54" y="424"/>
                  </a:lnTo>
                  <a:lnTo>
                    <a:pt x="59" y="402"/>
                  </a:lnTo>
                  <a:lnTo>
                    <a:pt x="61" y="377"/>
                  </a:lnTo>
                  <a:lnTo>
                    <a:pt x="62" y="352"/>
                  </a:lnTo>
                  <a:lnTo>
                    <a:pt x="62" y="325"/>
                  </a:lnTo>
                  <a:lnTo>
                    <a:pt x="61" y="298"/>
                  </a:lnTo>
                  <a:lnTo>
                    <a:pt x="59" y="270"/>
                  </a:lnTo>
                  <a:lnTo>
                    <a:pt x="57" y="244"/>
                  </a:lnTo>
                  <a:lnTo>
                    <a:pt x="53" y="217"/>
                  </a:lnTo>
                  <a:lnTo>
                    <a:pt x="51" y="192"/>
                  </a:lnTo>
                  <a:lnTo>
                    <a:pt x="50" y="169"/>
                  </a:lnTo>
                  <a:lnTo>
                    <a:pt x="49" y="148"/>
                  </a:lnTo>
                  <a:lnTo>
                    <a:pt x="50" y="130"/>
                  </a:lnTo>
                  <a:lnTo>
                    <a:pt x="49" y="126"/>
                  </a:lnTo>
                  <a:lnTo>
                    <a:pt x="49" y="123"/>
                  </a:lnTo>
                  <a:lnTo>
                    <a:pt x="47" y="119"/>
                  </a:lnTo>
                  <a:lnTo>
                    <a:pt x="47" y="115"/>
                  </a:lnTo>
                  <a:lnTo>
                    <a:pt x="47" y="109"/>
                  </a:lnTo>
                  <a:lnTo>
                    <a:pt x="47" y="103"/>
                  </a:lnTo>
                  <a:lnTo>
                    <a:pt x="47" y="98"/>
                  </a:lnTo>
                  <a:lnTo>
                    <a:pt x="47" y="92"/>
                  </a:lnTo>
                  <a:lnTo>
                    <a:pt x="47" y="86"/>
                  </a:lnTo>
                  <a:lnTo>
                    <a:pt x="49" y="79"/>
                  </a:lnTo>
                  <a:lnTo>
                    <a:pt x="50" y="72"/>
                  </a:lnTo>
                  <a:lnTo>
                    <a:pt x="51" y="67"/>
                  </a:lnTo>
                  <a:lnTo>
                    <a:pt x="52" y="60"/>
                  </a:lnTo>
                  <a:lnTo>
                    <a:pt x="54" y="54"/>
                  </a:lnTo>
                  <a:lnTo>
                    <a:pt x="57" y="48"/>
                  </a:lnTo>
                  <a:lnTo>
                    <a:pt x="60" y="43"/>
                  </a:lnTo>
                  <a:lnTo>
                    <a:pt x="62" y="38"/>
                  </a:lnTo>
                  <a:lnTo>
                    <a:pt x="66" y="33"/>
                  </a:lnTo>
                  <a:lnTo>
                    <a:pt x="68" y="30"/>
                  </a:lnTo>
                  <a:lnTo>
                    <a:pt x="72" y="25"/>
                  </a:lnTo>
                  <a:lnTo>
                    <a:pt x="74" y="22"/>
                  </a:lnTo>
                  <a:lnTo>
                    <a:pt x="77" y="18"/>
                  </a:lnTo>
                  <a:lnTo>
                    <a:pt x="81" y="15"/>
                  </a:lnTo>
                  <a:lnTo>
                    <a:pt x="84" y="13"/>
                  </a:lnTo>
                  <a:lnTo>
                    <a:pt x="88" y="9"/>
                  </a:lnTo>
                  <a:lnTo>
                    <a:pt x="91" y="7"/>
                  </a:lnTo>
                  <a:lnTo>
                    <a:pt x="96" y="5"/>
                  </a:lnTo>
                  <a:lnTo>
                    <a:pt x="99" y="2"/>
                  </a:lnTo>
                  <a:lnTo>
                    <a:pt x="105" y="1"/>
                  </a:lnTo>
                  <a:lnTo>
                    <a:pt x="109" y="0"/>
                  </a:lnTo>
                  <a:lnTo>
                    <a:pt x="115" y="0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4" name="Freeform 22"/>
            <p:cNvSpPr>
              <a:spLocks/>
            </p:cNvSpPr>
            <p:nvPr/>
          </p:nvSpPr>
          <p:spPr bwMode="auto">
            <a:xfrm>
              <a:off x="560" y="1285"/>
              <a:ext cx="741" cy="617"/>
            </a:xfrm>
            <a:custGeom>
              <a:avLst/>
              <a:gdLst>
                <a:gd name="T0" fmla="*/ 20 w 2221"/>
                <a:gd name="T1" fmla="*/ 1 h 1851"/>
                <a:gd name="T2" fmla="*/ 23 w 2221"/>
                <a:gd name="T3" fmla="*/ 4 h 1851"/>
                <a:gd name="T4" fmla="*/ 26 w 2221"/>
                <a:gd name="T5" fmla="*/ 7 h 1851"/>
                <a:gd name="T6" fmla="*/ 26 w 2221"/>
                <a:gd name="T7" fmla="*/ 10 h 1851"/>
                <a:gd name="T8" fmla="*/ 27 w 2221"/>
                <a:gd name="T9" fmla="*/ 12 h 1851"/>
                <a:gd name="T10" fmla="*/ 29 w 2221"/>
                <a:gd name="T11" fmla="*/ 14 h 1851"/>
                <a:gd name="T12" fmla="*/ 32 w 2221"/>
                <a:gd name="T13" fmla="*/ 14 h 1851"/>
                <a:gd name="T14" fmla="*/ 34 w 2221"/>
                <a:gd name="T15" fmla="*/ 13 h 1851"/>
                <a:gd name="T16" fmla="*/ 36 w 2221"/>
                <a:gd name="T17" fmla="*/ 13 h 1851"/>
                <a:gd name="T18" fmla="*/ 39 w 2221"/>
                <a:gd name="T19" fmla="*/ 14 h 1851"/>
                <a:gd name="T20" fmla="*/ 41 w 2221"/>
                <a:gd name="T21" fmla="*/ 15 h 1851"/>
                <a:gd name="T22" fmla="*/ 48 w 2221"/>
                <a:gd name="T23" fmla="*/ 15 h 1851"/>
                <a:gd name="T24" fmla="*/ 56 w 2221"/>
                <a:gd name="T25" fmla="*/ 15 h 1851"/>
                <a:gd name="T26" fmla="*/ 60 w 2221"/>
                <a:gd name="T27" fmla="*/ 15 h 1851"/>
                <a:gd name="T28" fmla="*/ 62 w 2221"/>
                <a:gd name="T29" fmla="*/ 14 h 1851"/>
                <a:gd name="T30" fmla="*/ 63 w 2221"/>
                <a:gd name="T31" fmla="*/ 15 h 1851"/>
                <a:gd name="T32" fmla="*/ 69 w 2221"/>
                <a:gd name="T33" fmla="*/ 16 h 1851"/>
                <a:gd name="T34" fmla="*/ 75 w 2221"/>
                <a:gd name="T35" fmla="*/ 18 h 1851"/>
                <a:gd name="T36" fmla="*/ 80 w 2221"/>
                <a:gd name="T37" fmla="*/ 19 h 1851"/>
                <a:gd name="T38" fmla="*/ 81 w 2221"/>
                <a:gd name="T39" fmla="*/ 20 h 1851"/>
                <a:gd name="T40" fmla="*/ 82 w 2221"/>
                <a:gd name="T41" fmla="*/ 22 h 1851"/>
                <a:gd name="T42" fmla="*/ 82 w 2221"/>
                <a:gd name="T43" fmla="*/ 23 h 1851"/>
                <a:gd name="T44" fmla="*/ 81 w 2221"/>
                <a:gd name="T45" fmla="*/ 25 h 1851"/>
                <a:gd name="T46" fmla="*/ 79 w 2221"/>
                <a:gd name="T47" fmla="*/ 27 h 1851"/>
                <a:gd name="T48" fmla="*/ 79 w 2221"/>
                <a:gd name="T49" fmla="*/ 28 h 1851"/>
                <a:gd name="T50" fmla="*/ 79 w 2221"/>
                <a:gd name="T51" fmla="*/ 29 h 1851"/>
                <a:gd name="T52" fmla="*/ 78 w 2221"/>
                <a:gd name="T53" fmla="*/ 30 h 1851"/>
                <a:gd name="T54" fmla="*/ 76 w 2221"/>
                <a:gd name="T55" fmla="*/ 33 h 1851"/>
                <a:gd name="T56" fmla="*/ 73 w 2221"/>
                <a:gd name="T57" fmla="*/ 35 h 1851"/>
                <a:gd name="T58" fmla="*/ 72 w 2221"/>
                <a:gd name="T59" fmla="*/ 38 h 1851"/>
                <a:gd name="T60" fmla="*/ 74 w 2221"/>
                <a:gd name="T61" fmla="*/ 39 h 1851"/>
                <a:gd name="T62" fmla="*/ 75 w 2221"/>
                <a:gd name="T63" fmla="*/ 40 h 1851"/>
                <a:gd name="T64" fmla="*/ 74 w 2221"/>
                <a:gd name="T65" fmla="*/ 42 h 1851"/>
                <a:gd name="T66" fmla="*/ 74 w 2221"/>
                <a:gd name="T67" fmla="*/ 43 h 1851"/>
                <a:gd name="T68" fmla="*/ 73 w 2221"/>
                <a:gd name="T69" fmla="*/ 44 h 1851"/>
                <a:gd name="T70" fmla="*/ 71 w 2221"/>
                <a:gd name="T71" fmla="*/ 54 h 1851"/>
                <a:gd name="T72" fmla="*/ 69 w 2221"/>
                <a:gd name="T73" fmla="*/ 66 h 1851"/>
                <a:gd name="T74" fmla="*/ 66 w 2221"/>
                <a:gd name="T75" fmla="*/ 68 h 1851"/>
                <a:gd name="T76" fmla="*/ 51 w 2221"/>
                <a:gd name="T77" fmla="*/ 65 h 1851"/>
                <a:gd name="T78" fmla="*/ 40 w 2221"/>
                <a:gd name="T79" fmla="*/ 63 h 1851"/>
                <a:gd name="T80" fmla="*/ 28 w 2221"/>
                <a:gd name="T81" fmla="*/ 60 h 1851"/>
                <a:gd name="T82" fmla="*/ 13 w 2221"/>
                <a:gd name="T83" fmla="*/ 57 h 1851"/>
                <a:gd name="T84" fmla="*/ 0 w 2221"/>
                <a:gd name="T85" fmla="*/ 53 h 1851"/>
                <a:gd name="T86" fmla="*/ 0 w 2221"/>
                <a:gd name="T87" fmla="*/ 50 h 1851"/>
                <a:gd name="T88" fmla="*/ 1 w 2221"/>
                <a:gd name="T89" fmla="*/ 47 h 1851"/>
                <a:gd name="T90" fmla="*/ 1 w 2221"/>
                <a:gd name="T91" fmla="*/ 43 h 1851"/>
                <a:gd name="T92" fmla="*/ 3 w 2221"/>
                <a:gd name="T93" fmla="*/ 38 h 1851"/>
                <a:gd name="T94" fmla="*/ 6 w 2221"/>
                <a:gd name="T95" fmla="*/ 34 h 1851"/>
                <a:gd name="T96" fmla="*/ 8 w 2221"/>
                <a:gd name="T97" fmla="*/ 29 h 1851"/>
                <a:gd name="T98" fmla="*/ 11 w 2221"/>
                <a:gd name="T99" fmla="*/ 20 h 1851"/>
                <a:gd name="T100" fmla="*/ 12 w 2221"/>
                <a:gd name="T101" fmla="*/ 16 h 1851"/>
                <a:gd name="T102" fmla="*/ 13 w 2221"/>
                <a:gd name="T103" fmla="*/ 15 h 1851"/>
                <a:gd name="T104" fmla="*/ 12 w 2221"/>
                <a:gd name="T105" fmla="*/ 13 h 1851"/>
                <a:gd name="T106" fmla="*/ 14 w 2221"/>
                <a:gd name="T107" fmla="*/ 12 h 1851"/>
                <a:gd name="T108" fmla="*/ 15 w 2221"/>
                <a:gd name="T109" fmla="*/ 8 h 1851"/>
                <a:gd name="T110" fmla="*/ 15 w 2221"/>
                <a:gd name="T111" fmla="*/ 5 h 1851"/>
                <a:gd name="T112" fmla="*/ 15 w 2221"/>
                <a:gd name="T113" fmla="*/ 3 h 1851"/>
                <a:gd name="T114" fmla="*/ 16 w 2221"/>
                <a:gd name="T115" fmla="*/ 1 h 185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221"/>
                <a:gd name="T175" fmla="*/ 0 h 1851"/>
                <a:gd name="T176" fmla="*/ 2221 w 2221"/>
                <a:gd name="T177" fmla="*/ 1851 h 185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221" h="1851">
                  <a:moveTo>
                    <a:pt x="451" y="0"/>
                  </a:moveTo>
                  <a:lnTo>
                    <a:pt x="471" y="1"/>
                  </a:lnTo>
                  <a:lnTo>
                    <a:pt x="489" y="5"/>
                  </a:lnTo>
                  <a:lnTo>
                    <a:pt x="507" y="10"/>
                  </a:lnTo>
                  <a:lnTo>
                    <a:pt x="524" y="18"/>
                  </a:lnTo>
                  <a:lnTo>
                    <a:pt x="539" y="28"/>
                  </a:lnTo>
                  <a:lnTo>
                    <a:pt x="554" y="38"/>
                  </a:lnTo>
                  <a:lnTo>
                    <a:pt x="569" y="51"/>
                  </a:lnTo>
                  <a:lnTo>
                    <a:pt x="583" y="63"/>
                  </a:lnTo>
                  <a:lnTo>
                    <a:pt x="596" y="76"/>
                  </a:lnTo>
                  <a:lnTo>
                    <a:pt x="610" y="90"/>
                  </a:lnTo>
                  <a:lnTo>
                    <a:pt x="624" y="103"/>
                  </a:lnTo>
                  <a:lnTo>
                    <a:pt x="638" y="117"/>
                  </a:lnTo>
                  <a:lnTo>
                    <a:pt x="651" y="131"/>
                  </a:lnTo>
                  <a:lnTo>
                    <a:pt x="665" y="144"/>
                  </a:lnTo>
                  <a:lnTo>
                    <a:pt x="681" y="155"/>
                  </a:lnTo>
                  <a:lnTo>
                    <a:pt x="697" y="167"/>
                  </a:lnTo>
                  <a:lnTo>
                    <a:pt x="699" y="179"/>
                  </a:lnTo>
                  <a:lnTo>
                    <a:pt x="700" y="192"/>
                  </a:lnTo>
                  <a:lnTo>
                    <a:pt x="701" y="206"/>
                  </a:lnTo>
                  <a:lnTo>
                    <a:pt x="701" y="220"/>
                  </a:lnTo>
                  <a:lnTo>
                    <a:pt x="702" y="233"/>
                  </a:lnTo>
                  <a:lnTo>
                    <a:pt x="703" y="246"/>
                  </a:lnTo>
                  <a:lnTo>
                    <a:pt x="704" y="260"/>
                  </a:lnTo>
                  <a:lnTo>
                    <a:pt x="706" y="272"/>
                  </a:lnTo>
                  <a:lnTo>
                    <a:pt x="708" y="285"/>
                  </a:lnTo>
                  <a:lnTo>
                    <a:pt x="711" y="296"/>
                  </a:lnTo>
                  <a:lnTo>
                    <a:pt x="716" y="308"/>
                  </a:lnTo>
                  <a:lnTo>
                    <a:pt x="722" y="319"/>
                  </a:lnTo>
                  <a:lnTo>
                    <a:pt x="729" y="330"/>
                  </a:lnTo>
                  <a:lnTo>
                    <a:pt x="738" y="339"/>
                  </a:lnTo>
                  <a:lnTo>
                    <a:pt x="748" y="347"/>
                  </a:lnTo>
                  <a:lnTo>
                    <a:pt x="761" y="355"/>
                  </a:lnTo>
                  <a:lnTo>
                    <a:pt x="771" y="359"/>
                  </a:lnTo>
                  <a:lnTo>
                    <a:pt x="781" y="362"/>
                  </a:lnTo>
                  <a:lnTo>
                    <a:pt x="792" y="365"/>
                  </a:lnTo>
                  <a:lnTo>
                    <a:pt x="803" y="369"/>
                  </a:lnTo>
                  <a:lnTo>
                    <a:pt x="814" y="371"/>
                  </a:lnTo>
                  <a:lnTo>
                    <a:pt x="825" y="373"/>
                  </a:lnTo>
                  <a:lnTo>
                    <a:pt x="835" y="375"/>
                  </a:lnTo>
                  <a:lnTo>
                    <a:pt x="847" y="376"/>
                  </a:lnTo>
                  <a:lnTo>
                    <a:pt x="857" y="376"/>
                  </a:lnTo>
                  <a:lnTo>
                    <a:pt x="869" y="376"/>
                  </a:lnTo>
                  <a:lnTo>
                    <a:pt x="879" y="375"/>
                  </a:lnTo>
                  <a:lnTo>
                    <a:pt x="891" y="372"/>
                  </a:lnTo>
                  <a:lnTo>
                    <a:pt x="901" y="369"/>
                  </a:lnTo>
                  <a:lnTo>
                    <a:pt x="911" y="364"/>
                  </a:lnTo>
                  <a:lnTo>
                    <a:pt x="922" y="359"/>
                  </a:lnTo>
                  <a:lnTo>
                    <a:pt x="932" y="352"/>
                  </a:lnTo>
                  <a:lnTo>
                    <a:pt x="941" y="355"/>
                  </a:lnTo>
                  <a:lnTo>
                    <a:pt x="952" y="357"/>
                  </a:lnTo>
                  <a:lnTo>
                    <a:pt x="962" y="360"/>
                  </a:lnTo>
                  <a:lnTo>
                    <a:pt x="973" y="361"/>
                  </a:lnTo>
                  <a:lnTo>
                    <a:pt x="984" y="362"/>
                  </a:lnTo>
                  <a:lnTo>
                    <a:pt x="995" y="363"/>
                  </a:lnTo>
                  <a:lnTo>
                    <a:pt x="1007" y="364"/>
                  </a:lnTo>
                  <a:lnTo>
                    <a:pt x="1017" y="365"/>
                  </a:lnTo>
                  <a:lnTo>
                    <a:pt x="1029" y="368"/>
                  </a:lnTo>
                  <a:lnTo>
                    <a:pt x="1038" y="370"/>
                  </a:lnTo>
                  <a:lnTo>
                    <a:pt x="1047" y="373"/>
                  </a:lnTo>
                  <a:lnTo>
                    <a:pt x="1056" y="378"/>
                  </a:lnTo>
                  <a:lnTo>
                    <a:pt x="1063" y="385"/>
                  </a:lnTo>
                  <a:lnTo>
                    <a:pt x="1070" y="392"/>
                  </a:lnTo>
                  <a:lnTo>
                    <a:pt x="1075" y="402"/>
                  </a:lnTo>
                  <a:lnTo>
                    <a:pt x="1079" y="414"/>
                  </a:lnTo>
                  <a:lnTo>
                    <a:pt x="1110" y="411"/>
                  </a:lnTo>
                  <a:lnTo>
                    <a:pt x="1142" y="410"/>
                  </a:lnTo>
                  <a:lnTo>
                    <a:pt x="1175" y="409"/>
                  </a:lnTo>
                  <a:lnTo>
                    <a:pt x="1207" y="408"/>
                  </a:lnTo>
                  <a:lnTo>
                    <a:pt x="1239" y="407"/>
                  </a:lnTo>
                  <a:lnTo>
                    <a:pt x="1271" y="406"/>
                  </a:lnTo>
                  <a:lnTo>
                    <a:pt x="1305" y="406"/>
                  </a:lnTo>
                  <a:lnTo>
                    <a:pt x="1337" y="404"/>
                  </a:lnTo>
                  <a:lnTo>
                    <a:pt x="1370" y="403"/>
                  </a:lnTo>
                  <a:lnTo>
                    <a:pt x="1402" y="403"/>
                  </a:lnTo>
                  <a:lnTo>
                    <a:pt x="1436" y="403"/>
                  </a:lnTo>
                  <a:lnTo>
                    <a:pt x="1469" y="403"/>
                  </a:lnTo>
                  <a:lnTo>
                    <a:pt x="1502" y="402"/>
                  </a:lnTo>
                  <a:lnTo>
                    <a:pt x="1534" y="402"/>
                  </a:lnTo>
                  <a:lnTo>
                    <a:pt x="1568" y="402"/>
                  </a:lnTo>
                  <a:lnTo>
                    <a:pt x="1602" y="403"/>
                  </a:lnTo>
                  <a:lnTo>
                    <a:pt x="1609" y="402"/>
                  </a:lnTo>
                  <a:lnTo>
                    <a:pt x="1616" y="401"/>
                  </a:lnTo>
                  <a:lnTo>
                    <a:pt x="1623" y="399"/>
                  </a:lnTo>
                  <a:lnTo>
                    <a:pt x="1630" y="396"/>
                  </a:lnTo>
                  <a:lnTo>
                    <a:pt x="1637" y="393"/>
                  </a:lnTo>
                  <a:lnTo>
                    <a:pt x="1643" y="390"/>
                  </a:lnTo>
                  <a:lnTo>
                    <a:pt x="1649" y="387"/>
                  </a:lnTo>
                  <a:lnTo>
                    <a:pt x="1656" y="385"/>
                  </a:lnTo>
                  <a:lnTo>
                    <a:pt x="1663" y="383"/>
                  </a:lnTo>
                  <a:lnTo>
                    <a:pt x="1669" y="381"/>
                  </a:lnTo>
                  <a:lnTo>
                    <a:pt x="1676" y="381"/>
                  </a:lnTo>
                  <a:lnTo>
                    <a:pt x="1682" y="383"/>
                  </a:lnTo>
                  <a:lnTo>
                    <a:pt x="1689" y="385"/>
                  </a:lnTo>
                  <a:lnTo>
                    <a:pt x="1694" y="388"/>
                  </a:lnTo>
                  <a:lnTo>
                    <a:pt x="1700" y="395"/>
                  </a:lnTo>
                  <a:lnTo>
                    <a:pt x="1706" y="403"/>
                  </a:lnTo>
                  <a:lnTo>
                    <a:pt x="1733" y="409"/>
                  </a:lnTo>
                  <a:lnTo>
                    <a:pt x="1762" y="416"/>
                  </a:lnTo>
                  <a:lnTo>
                    <a:pt x="1790" y="423"/>
                  </a:lnTo>
                  <a:lnTo>
                    <a:pt x="1818" y="430"/>
                  </a:lnTo>
                  <a:lnTo>
                    <a:pt x="1846" y="437"/>
                  </a:lnTo>
                  <a:lnTo>
                    <a:pt x="1875" y="442"/>
                  </a:lnTo>
                  <a:lnTo>
                    <a:pt x="1904" y="449"/>
                  </a:lnTo>
                  <a:lnTo>
                    <a:pt x="1932" y="455"/>
                  </a:lnTo>
                  <a:lnTo>
                    <a:pt x="1960" y="462"/>
                  </a:lnTo>
                  <a:lnTo>
                    <a:pt x="1989" y="468"/>
                  </a:lnTo>
                  <a:lnTo>
                    <a:pt x="2017" y="473"/>
                  </a:lnTo>
                  <a:lnTo>
                    <a:pt x="2046" y="478"/>
                  </a:lnTo>
                  <a:lnTo>
                    <a:pt x="2075" y="484"/>
                  </a:lnTo>
                  <a:lnTo>
                    <a:pt x="2104" y="488"/>
                  </a:lnTo>
                  <a:lnTo>
                    <a:pt x="2132" y="493"/>
                  </a:lnTo>
                  <a:lnTo>
                    <a:pt x="2162" y="498"/>
                  </a:lnTo>
                  <a:lnTo>
                    <a:pt x="2166" y="504"/>
                  </a:lnTo>
                  <a:lnTo>
                    <a:pt x="2169" y="511"/>
                  </a:lnTo>
                  <a:lnTo>
                    <a:pt x="2174" y="518"/>
                  </a:lnTo>
                  <a:lnTo>
                    <a:pt x="2178" y="526"/>
                  </a:lnTo>
                  <a:lnTo>
                    <a:pt x="2183" y="533"/>
                  </a:lnTo>
                  <a:lnTo>
                    <a:pt x="2188" y="540"/>
                  </a:lnTo>
                  <a:lnTo>
                    <a:pt x="2191" y="547"/>
                  </a:lnTo>
                  <a:lnTo>
                    <a:pt x="2196" y="554"/>
                  </a:lnTo>
                  <a:lnTo>
                    <a:pt x="2200" y="561"/>
                  </a:lnTo>
                  <a:lnTo>
                    <a:pt x="2204" y="568"/>
                  </a:lnTo>
                  <a:lnTo>
                    <a:pt x="2207" y="576"/>
                  </a:lnTo>
                  <a:lnTo>
                    <a:pt x="2210" y="583"/>
                  </a:lnTo>
                  <a:lnTo>
                    <a:pt x="2214" y="591"/>
                  </a:lnTo>
                  <a:lnTo>
                    <a:pt x="2216" y="599"/>
                  </a:lnTo>
                  <a:lnTo>
                    <a:pt x="2219" y="608"/>
                  </a:lnTo>
                  <a:lnTo>
                    <a:pt x="2221" y="617"/>
                  </a:lnTo>
                  <a:lnTo>
                    <a:pt x="2220" y="617"/>
                  </a:lnTo>
                  <a:lnTo>
                    <a:pt x="2216" y="620"/>
                  </a:lnTo>
                  <a:lnTo>
                    <a:pt x="2213" y="626"/>
                  </a:lnTo>
                  <a:lnTo>
                    <a:pt x="2207" y="632"/>
                  </a:lnTo>
                  <a:lnTo>
                    <a:pt x="2200" y="640"/>
                  </a:lnTo>
                  <a:lnTo>
                    <a:pt x="2193" y="648"/>
                  </a:lnTo>
                  <a:lnTo>
                    <a:pt x="2185" y="657"/>
                  </a:lnTo>
                  <a:lnTo>
                    <a:pt x="2177" y="666"/>
                  </a:lnTo>
                  <a:lnTo>
                    <a:pt x="2169" y="676"/>
                  </a:lnTo>
                  <a:lnTo>
                    <a:pt x="2161" y="685"/>
                  </a:lnTo>
                  <a:lnTo>
                    <a:pt x="2154" y="693"/>
                  </a:lnTo>
                  <a:lnTo>
                    <a:pt x="2147" y="701"/>
                  </a:lnTo>
                  <a:lnTo>
                    <a:pt x="2142" y="707"/>
                  </a:lnTo>
                  <a:lnTo>
                    <a:pt x="2138" y="712"/>
                  </a:lnTo>
                  <a:lnTo>
                    <a:pt x="2135" y="716"/>
                  </a:lnTo>
                  <a:lnTo>
                    <a:pt x="2135" y="717"/>
                  </a:lnTo>
                  <a:lnTo>
                    <a:pt x="2136" y="723"/>
                  </a:lnTo>
                  <a:lnTo>
                    <a:pt x="2136" y="730"/>
                  </a:lnTo>
                  <a:lnTo>
                    <a:pt x="2136" y="736"/>
                  </a:lnTo>
                  <a:lnTo>
                    <a:pt x="2136" y="742"/>
                  </a:lnTo>
                  <a:lnTo>
                    <a:pt x="2135" y="749"/>
                  </a:lnTo>
                  <a:lnTo>
                    <a:pt x="2132" y="755"/>
                  </a:lnTo>
                  <a:lnTo>
                    <a:pt x="2130" y="761"/>
                  </a:lnTo>
                  <a:lnTo>
                    <a:pt x="2128" y="766"/>
                  </a:lnTo>
                  <a:lnTo>
                    <a:pt x="2124" y="771"/>
                  </a:lnTo>
                  <a:lnTo>
                    <a:pt x="2121" y="776"/>
                  </a:lnTo>
                  <a:lnTo>
                    <a:pt x="2116" y="780"/>
                  </a:lnTo>
                  <a:lnTo>
                    <a:pt x="2112" y="785"/>
                  </a:lnTo>
                  <a:lnTo>
                    <a:pt x="2107" y="788"/>
                  </a:lnTo>
                  <a:lnTo>
                    <a:pt x="2102" y="792"/>
                  </a:lnTo>
                  <a:lnTo>
                    <a:pt x="2098" y="795"/>
                  </a:lnTo>
                  <a:lnTo>
                    <a:pt x="2093" y="799"/>
                  </a:lnTo>
                  <a:lnTo>
                    <a:pt x="2093" y="819"/>
                  </a:lnTo>
                  <a:lnTo>
                    <a:pt x="2091" y="838"/>
                  </a:lnTo>
                  <a:lnTo>
                    <a:pt x="2085" y="853"/>
                  </a:lnTo>
                  <a:lnTo>
                    <a:pt x="2076" y="865"/>
                  </a:lnTo>
                  <a:lnTo>
                    <a:pt x="2066" y="876"/>
                  </a:lnTo>
                  <a:lnTo>
                    <a:pt x="2053" y="886"/>
                  </a:lnTo>
                  <a:lnTo>
                    <a:pt x="2039" y="894"/>
                  </a:lnTo>
                  <a:lnTo>
                    <a:pt x="2024" y="902"/>
                  </a:lnTo>
                  <a:lnTo>
                    <a:pt x="2010" y="910"/>
                  </a:lnTo>
                  <a:lnTo>
                    <a:pt x="1996" y="918"/>
                  </a:lnTo>
                  <a:lnTo>
                    <a:pt x="1983" y="926"/>
                  </a:lnTo>
                  <a:lnTo>
                    <a:pt x="1970" y="936"/>
                  </a:lnTo>
                  <a:lnTo>
                    <a:pt x="1961" y="949"/>
                  </a:lnTo>
                  <a:lnTo>
                    <a:pt x="1953" y="963"/>
                  </a:lnTo>
                  <a:lnTo>
                    <a:pt x="1948" y="980"/>
                  </a:lnTo>
                  <a:lnTo>
                    <a:pt x="1948" y="1001"/>
                  </a:lnTo>
                  <a:lnTo>
                    <a:pt x="1946" y="1010"/>
                  </a:lnTo>
                  <a:lnTo>
                    <a:pt x="1946" y="1019"/>
                  </a:lnTo>
                  <a:lnTo>
                    <a:pt x="1947" y="1026"/>
                  </a:lnTo>
                  <a:lnTo>
                    <a:pt x="1951" y="1033"/>
                  </a:lnTo>
                  <a:lnTo>
                    <a:pt x="1955" y="1037"/>
                  </a:lnTo>
                  <a:lnTo>
                    <a:pt x="1961" y="1043"/>
                  </a:lnTo>
                  <a:lnTo>
                    <a:pt x="1967" y="1047"/>
                  </a:lnTo>
                  <a:lnTo>
                    <a:pt x="1974" y="1051"/>
                  </a:lnTo>
                  <a:lnTo>
                    <a:pt x="1981" y="1055"/>
                  </a:lnTo>
                  <a:lnTo>
                    <a:pt x="1987" y="1058"/>
                  </a:lnTo>
                  <a:lnTo>
                    <a:pt x="1993" y="1063"/>
                  </a:lnTo>
                  <a:lnTo>
                    <a:pt x="2000" y="1067"/>
                  </a:lnTo>
                  <a:lnTo>
                    <a:pt x="2005" y="1072"/>
                  </a:lnTo>
                  <a:lnTo>
                    <a:pt x="2009" y="1079"/>
                  </a:lnTo>
                  <a:lnTo>
                    <a:pt x="2013" y="1086"/>
                  </a:lnTo>
                  <a:lnTo>
                    <a:pt x="2015" y="1094"/>
                  </a:lnTo>
                  <a:lnTo>
                    <a:pt x="2009" y="1098"/>
                  </a:lnTo>
                  <a:lnTo>
                    <a:pt x="2006" y="1104"/>
                  </a:lnTo>
                  <a:lnTo>
                    <a:pt x="2002" y="1110"/>
                  </a:lnTo>
                  <a:lnTo>
                    <a:pt x="2000" y="1117"/>
                  </a:lnTo>
                  <a:lnTo>
                    <a:pt x="1998" y="1124"/>
                  </a:lnTo>
                  <a:lnTo>
                    <a:pt x="1996" y="1132"/>
                  </a:lnTo>
                  <a:lnTo>
                    <a:pt x="1994" y="1139"/>
                  </a:lnTo>
                  <a:lnTo>
                    <a:pt x="1993" y="1147"/>
                  </a:lnTo>
                  <a:lnTo>
                    <a:pt x="1992" y="1154"/>
                  </a:lnTo>
                  <a:lnTo>
                    <a:pt x="1990" y="1160"/>
                  </a:lnTo>
                  <a:lnTo>
                    <a:pt x="1989" y="1167"/>
                  </a:lnTo>
                  <a:lnTo>
                    <a:pt x="1985" y="1173"/>
                  </a:lnTo>
                  <a:lnTo>
                    <a:pt x="1982" y="1179"/>
                  </a:lnTo>
                  <a:lnTo>
                    <a:pt x="1978" y="1185"/>
                  </a:lnTo>
                  <a:lnTo>
                    <a:pt x="1973" y="1188"/>
                  </a:lnTo>
                  <a:lnTo>
                    <a:pt x="1967" y="1193"/>
                  </a:lnTo>
                  <a:lnTo>
                    <a:pt x="1964" y="1199"/>
                  </a:lnTo>
                  <a:lnTo>
                    <a:pt x="1961" y="1220"/>
                  </a:lnTo>
                  <a:lnTo>
                    <a:pt x="1955" y="1252"/>
                  </a:lnTo>
                  <a:lnTo>
                    <a:pt x="1947" y="1295"/>
                  </a:lnTo>
                  <a:lnTo>
                    <a:pt x="1938" y="1344"/>
                  </a:lnTo>
                  <a:lnTo>
                    <a:pt x="1928" y="1401"/>
                  </a:lnTo>
                  <a:lnTo>
                    <a:pt x="1916" y="1460"/>
                  </a:lnTo>
                  <a:lnTo>
                    <a:pt x="1905" y="1521"/>
                  </a:lnTo>
                  <a:lnTo>
                    <a:pt x="1893" y="1582"/>
                  </a:lnTo>
                  <a:lnTo>
                    <a:pt x="1882" y="1642"/>
                  </a:lnTo>
                  <a:lnTo>
                    <a:pt x="1871" y="1698"/>
                  </a:lnTo>
                  <a:lnTo>
                    <a:pt x="1862" y="1747"/>
                  </a:lnTo>
                  <a:lnTo>
                    <a:pt x="1854" y="1790"/>
                  </a:lnTo>
                  <a:lnTo>
                    <a:pt x="1848" y="1822"/>
                  </a:lnTo>
                  <a:lnTo>
                    <a:pt x="1845" y="1843"/>
                  </a:lnTo>
                  <a:lnTo>
                    <a:pt x="1844" y="1851"/>
                  </a:lnTo>
                  <a:lnTo>
                    <a:pt x="1835" y="1849"/>
                  </a:lnTo>
                  <a:lnTo>
                    <a:pt x="1810" y="1844"/>
                  </a:lnTo>
                  <a:lnTo>
                    <a:pt x="1772" y="1837"/>
                  </a:lnTo>
                  <a:lnTo>
                    <a:pt x="1723" y="1828"/>
                  </a:lnTo>
                  <a:lnTo>
                    <a:pt x="1664" y="1818"/>
                  </a:lnTo>
                  <a:lnTo>
                    <a:pt x="1600" y="1806"/>
                  </a:lnTo>
                  <a:lnTo>
                    <a:pt x="1530" y="1793"/>
                  </a:lnTo>
                  <a:lnTo>
                    <a:pt x="1459" y="1781"/>
                  </a:lnTo>
                  <a:lnTo>
                    <a:pt x="1387" y="1767"/>
                  </a:lnTo>
                  <a:lnTo>
                    <a:pt x="1317" y="1754"/>
                  </a:lnTo>
                  <a:lnTo>
                    <a:pt x="1253" y="1743"/>
                  </a:lnTo>
                  <a:lnTo>
                    <a:pt x="1194" y="1733"/>
                  </a:lnTo>
                  <a:lnTo>
                    <a:pt x="1145" y="1723"/>
                  </a:lnTo>
                  <a:lnTo>
                    <a:pt x="1107" y="1716"/>
                  </a:lnTo>
                  <a:lnTo>
                    <a:pt x="1083" y="1712"/>
                  </a:lnTo>
                  <a:lnTo>
                    <a:pt x="1075" y="1711"/>
                  </a:lnTo>
                  <a:lnTo>
                    <a:pt x="1008" y="1695"/>
                  </a:lnTo>
                  <a:lnTo>
                    <a:pt x="942" y="1680"/>
                  </a:lnTo>
                  <a:lnTo>
                    <a:pt x="876" y="1664"/>
                  </a:lnTo>
                  <a:lnTo>
                    <a:pt x="809" y="1649"/>
                  </a:lnTo>
                  <a:lnTo>
                    <a:pt x="742" y="1633"/>
                  </a:lnTo>
                  <a:lnTo>
                    <a:pt x="676" y="1615"/>
                  </a:lnTo>
                  <a:lnTo>
                    <a:pt x="608" y="1599"/>
                  </a:lnTo>
                  <a:lnTo>
                    <a:pt x="541" y="1582"/>
                  </a:lnTo>
                  <a:lnTo>
                    <a:pt x="473" y="1566"/>
                  </a:lnTo>
                  <a:lnTo>
                    <a:pt x="405" y="1549"/>
                  </a:lnTo>
                  <a:lnTo>
                    <a:pt x="339" y="1531"/>
                  </a:lnTo>
                  <a:lnTo>
                    <a:pt x="271" y="1514"/>
                  </a:lnTo>
                  <a:lnTo>
                    <a:pt x="203" y="1496"/>
                  </a:lnTo>
                  <a:lnTo>
                    <a:pt x="136" y="1479"/>
                  </a:lnTo>
                  <a:lnTo>
                    <a:pt x="69" y="1461"/>
                  </a:lnTo>
                  <a:lnTo>
                    <a:pt x="2" y="1444"/>
                  </a:lnTo>
                  <a:lnTo>
                    <a:pt x="0" y="1428"/>
                  </a:lnTo>
                  <a:lnTo>
                    <a:pt x="0" y="1412"/>
                  </a:lnTo>
                  <a:lnTo>
                    <a:pt x="1" y="1397"/>
                  </a:lnTo>
                  <a:lnTo>
                    <a:pt x="2" y="1383"/>
                  </a:lnTo>
                  <a:lnTo>
                    <a:pt x="5" y="1368"/>
                  </a:lnTo>
                  <a:lnTo>
                    <a:pt x="8" y="1355"/>
                  </a:lnTo>
                  <a:lnTo>
                    <a:pt x="11" y="1341"/>
                  </a:lnTo>
                  <a:lnTo>
                    <a:pt x="15" y="1327"/>
                  </a:lnTo>
                  <a:lnTo>
                    <a:pt x="18" y="1312"/>
                  </a:lnTo>
                  <a:lnTo>
                    <a:pt x="20" y="1298"/>
                  </a:lnTo>
                  <a:lnTo>
                    <a:pt x="21" y="1284"/>
                  </a:lnTo>
                  <a:lnTo>
                    <a:pt x="23" y="1271"/>
                  </a:lnTo>
                  <a:lnTo>
                    <a:pt x="23" y="1257"/>
                  </a:lnTo>
                  <a:lnTo>
                    <a:pt x="20" y="1242"/>
                  </a:lnTo>
                  <a:lnTo>
                    <a:pt x="17" y="1227"/>
                  </a:lnTo>
                  <a:lnTo>
                    <a:pt x="12" y="1213"/>
                  </a:lnTo>
                  <a:lnTo>
                    <a:pt x="20" y="1193"/>
                  </a:lnTo>
                  <a:lnTo>
                    <a:pt x="28" y="1172"/>
                  </a:lnTo>
                  <a:lnTo>
                    <a:pt x="35" y="1151"/>
                  </a:lnTo>
                  <a:lnTo>
                    <a:pt x="43" y="1131"/>
                  </a:lnTo>
                  <a:lnTo>
                    <a:pt x="51" y="1111"/>
                  </a:lnTo>
                  <a:lnTo>
                    <a:pt x="59" y="1090"/>
                  </a:lnTo>
                  <a:lnTo>
                    <a:pt x="67" y="1070"/>
                  </a:lnTo>
                  <a:lnTo>
                    <a:pt x="77" y="1050"/>
                  </a:lnTo>
                  <a:lnTo>
                    <a:pt x="86" y="1029"/>
                  </a:lnTo>
                  <a:lnTo>
                    <a:pt x="96" y="1010"/>
                  </a:lnTo>
                  <a:lnTo>
                    <a:pt x="107" y="990"/>
                  </a:lnTo>
                  <a:lnTo>
                    <a:pt x="117" y="972"/>
                  </a:lnTo>
                  <a:lnTo>
                    <a:pt x="130" y="952"/>
                  </a:lnTo>
                  <a:lnTo>
                    <a:pt x="143" y="934"/>
                  </a:lnTo>
                  <a:lnTo>
                    <a:pt x="157" y="917"/>
                  </a:lnTo>
                  <a:lnTo>
                    <a:pt x="173" y="900"/>
                  </a:lnTo>
                  <a:lnTo>
                    <a:pt x="174" y="894"/>
                  </a:lnTo>
                  <a:lnTo>
                    <a:pt x="179" y="879"/>
                  </a:lnTo>
                  <a:lnTo>
                    <a:pt x="187" y="856"/>
                  </a:lnTo>
                  <a:lnTo>
                    <a:pt x="196" y="826"/>
                  </a:lnTo>
                  <a:lnTo>
                    <a:pt x="208" y="790"/>
                  </a:lnTo>
                  <a:lnTo>
                    <a:pt x="222" y="750"/>
                  </a:lnTo>
                  <a:lnTo>
                    <a:pt x="235" y="708"/>
                  </a:lnTo>
                  <a:lnTo>
                    <a:pt x="249" y="664"/>
                  </a:lnTo>
                  <a:lnTo>
                    <a:pt x="263" y="620"/>
                  </a:lnTo>
                  <a:lnTo>
                    <a:pt x="277" y="578"/>
                  </a:lnTo>
                  <a:lnTo>
                    <a:pt x="290" y="538"/>
                  </a:lnTo>
                  <a:lnTo>
                    <a:pt x="302" y="502"/>
                  </a:lnTo>
                  <a:lnTo>
                    <a:pt x="311" y="472"/>
                  </a:lnTo>
                  <a:lnTo>
                    <a:pt x="319" y="449"/>
                  </a:lnTo>
                  <a:lnTo>
                    <a:pt x="324" y="434"/>
                  </a:lnTo>
                  <a:lnTo>
                    <a:pt x="326" y="430"/>
                  </a:lnTo>
                  <a:lnTo>
                    <a:pt x="333" y="425"/>
                  </a:lnTo>
                  <a:lnTo>
                    <a:pt x="339" y="422"/>
                  </a:lnTo>
                  <a:lnTo>
                    <a:pt x="342" y="417"/>
                  </a:lnTo>
                  <a:lnTo>
                    <a:pt x="345" y="413"/>
                  </a:lnTo>
                  <a:lnTo>
                    <a:pt x="346" y="408"/>
                  </a:lnTo>
                  <a:lnTo>
                    <a:pt x="346" y="402"/>
                  </a:lnTo>
                  <a:lnTo>
                    <a:pt x="345" y="396"/>
                  </a:lnTo>
                  <a:lnTo>
                    <a:pt x="343" y="391"/>
                  </a:lnTo>
                  <a:lnTo>
                    <a:pt x="341" y="384"/>
                  </a:lnTo>
                  <a:lnTo>
                    <a:pt x="339" y="378"/>
                  </a:lnTo>
                  <a:lnTo>
                    <a:pt x="338" y="371"/>
                  </a:lnTo>
                  <a:lnTo>
                    <a:pt x="335" y="365"/>
                  </a:lnTo>
                  <a:lnTo>
                    <a:pt x="334" y="359"/>
                  </a:lnTo>
                  <a:lnTo>
                    <a:pt x="334" y="353"/>
                  </a:lnTo>
                  <a:lnTo>
                    <a:pt x="334" y="346"/>
                  </a:lnTo>
                  <a:lnTo>
                    <a:pt x="336" y="340"/>
                  </a:lnTo>
                  <a:lnTo>
                    <a:pt x="353" y="332"/>
                  </a:lnTo>
                  <a:lnTo>
                    <a:pt x="366" y="323"/>
                  </a:lnTo>
                  <a:lnTo>
                    <a:pt x="377" y="313"/>
                  </a:lnTo>
                  <a:lnTo>
                    <a:pt x="384" y="300"/>
                  </a:lnTo>
                  <a:lnTo>
                    <a:pt x="388" y="286"/>
                  </a:lnTo>
                  <a:lnTo>
                    <a:pt x="391" y="272"/>
                  </a:lnTo>
                  <a:lnTo>
                    <a:pt x="392" y="257"/>
                  </a:lnTo>
                  <a:lnTo>
                    <a:pt x="393" y="242"/>
                  </a:lnTo>
                  <a:lnTo>
                    <a:pt x="393" y="226"/>
                  </a:lnTo>
                  <a:lnTo>
                    <a:pt x="393" y="211"/>
                  </a:lnTo>
                  <a:lnTo>
                    <a:pt x="394" y="195"/>
                  </a:lnTo>
                  <a:lnTo>
                    <a:pt x="396" y="180"/>
                  </a:lnTo>
                  <a:lnTo>
                    <a:pt x="400" y="167"/>
                  </a:lnTo>
                  <a:lnTo>
                    <a:pt x="405" y="153"/>
                  </a:lnTo>
                  <a:lnTo>
                    <a:pt x="414" y="140"/>
                  </a:lnTo>
                  <a:lnTo>
                    <a:pt x="425" y="130"/>
                  </a:lnTo>
                  <a:lnTo>
                    <a:pt x="420" y="122"/>
                  </a:lnTo>
                  <a:lnTo>
                    <a:pt x="418" y="113"/>
                  </a:lnTo>
                  <a:lnTo>
                    <a:pt x="416" y="105"/>
                  </a:lnTo>
                  <a:lnTo>
                    <a:pt x="415" y="97"/>
                  </a:lnTo>
                  <a:lnTo>
                    <a:pt x="415" y="89"/>
                  </a:lnTo>
                  <a:lnTo>
                    <a:pt x="416" y="79"/>
                  </a:lnTo>
                  <a:lnTo>
                    <a:pt x="417" y="71"/>
                  </a:lnTo>
                  <a:lnTo>
                    <a:pt x="419" y="63"/>
                  </a:lnTo>
                  <a:lnTo>
                    <a:pt x="423" y="55"/>
                  </a:lnTo>
                  <a:lnTo>
                    <a:pt x="425" y="46"/>
                  </a:lnTo>
                  <a:lnTo>
                    <a:pt x="430" y="38"/>
                  </a:lnTo>
                  <a:lnTo>
                    <a:pt x="433" y="30"/>
                  </a:lnTo>
                  <a:lnTo>
                    <a:pt x="438" y="22"/>
                  </a:lnTo>
                  <a:lnTo>
                    <a:pt x="442" y="15"/>
                  </a:lnTo>
                  <a:lnTo>
                    <a:pt x="447" y="7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5" name="Freeform 23"/>
            <p:cNvSpPr>
              <a:spLocks/>
            </p:cNvSpPr>
            <p:nvPr/>
          </p:nvSpPr>
          <p:spPr bwMode="auto">
            <a:xfrm>
              <a:off x="4752" y="1280"/>
              <a:ext cx="150" cy="325"/>
            </a:xfrm>
            <a:custGeom>
              <a:avLst/>
              <a:gdLst>
                <a:gd name="T0" fmla="*/ 16 w 451"/>
                <a:gd name="T1" fmla="*/ 1 h 976"/>
                <a:gd name="T2" fmla="*/ 16 w 451"/>
                <a:gd name="T3" fmla="*/ 4 h 976"/>
                <a:gd name="T4" fmla="*/ 17 w 451"/>
                <a:gd name="T5" fmla="*/ 8 h 976"/>
                <a:gd name="T6" fmla="*/ 16 w 451"/>
                <a:gd name="T7" fmla="*/ 11 h 976"/>
                <a:gd name="T8" fmla="*/ 16 w 451"/>
                <a:gd name="T9" fmla="*/ 13 h 976"/>
                <a:gd name="T10" fmla="*/ 15 w 451"/>
                <a:gd name="T11" fmla="*/ 14 h 976"/>
                <a:gd name="T12" fmla="*/ 15 w 451"/>
                <a:gd name="T13" fmla="*/ 15 h 976"/>
                <a:gd name="T14" fmla="*/ 15 w 451"/>
                <a:gd name="T15" fmla="*/ 16 h 976"/>
                <a:gd name="T16" fmla="*/ 15 w 451"/>
                <a:gd name="T17" fmla="*/ 16 h 976"/>
                <a:gd name="T18" fmla="*/ 15 w 451"/>
                <a:gd name="T19" fmla="*/ 17 h 976"/>
                <a:gd name="T20" fmla="*/ 15 w 451"/>
                <a:gd name="T21" fmla="*/ 18 h 976"/>
                <a:gd name="T22" fmla="*/ 15 w 451"/>
                <a:gd name="T23" fmla="*/ 20 h 976"/>
                <a:gd name="T24" fmla="*/ 14 w 451"/>
                <a:gd name="T25" fmla="*/ 23 h 976"/>
                <a:gd name="T26" fmla="*/ 14 w 451"/>
                <a:gd name="T27" fmla="*/ 25 h 976"/>
                <a:gd name="T28" fmla="*/ 14 w 451"/>
                <a:gd name="T29" fmla="*/ 28 h 976"/>
                <a:gd name="T30" fmla="*/ 15 w 451"/>
                <a:gd name="T31" fmla="*/ 30 h 976"/>
                <a:gd name="T32" fmla="*/ 15 w 451"/>
                <a:gd name="T33" fmla="*/ 32 h 976"/>
                <a:gd name="T34" fmla="*/ 15 w 451"/>
                <a:gd name="T35" fmla="*/ 32 h 976"/>
                <a:gd name="T36" fmla="*/ 15 w 451"/>
                <a:gd name="T37" fmla="*/ 33 h 976"/>
                <a:gd name="T38" fmla="*/ 15 w 451"/>
                <a:gd name="T39" fmla="*/ 33 h 976"/>
                <a:gd name="T40" fmla="*/ 15 w 451"/>
                <a:gd name="T41" fmla="*/ 34 h 976"/>
                <a:gd name="T42" fmla="*/ 16 w 451"/>
                <a:gd name="T43" fmla="*/ 34 h 976"/>
                <a:gd name="T44" fmla="*/ 15 w 451"/>
                <a:gd name="T45" fmla="*/ 35 h 976"/>
                <a:gd name="T46" fmla="*/ 13 w 451"/>
                <a:gd name="T47" fmla="*/ 35 h 976"/>
                <a:gd name="T48" fmla="*/ 11 w 451"/>
                <a:gd name="T49" fmla="*/ 36 h 976"/>
                <a:gd name="T50" fmla="*/ 10 w 451"/>
                <a:gd name="T51" fmla="*/ 36 h 976"/>
                <a:gd name="T52" fmla="*/ 9 w 451"/>
                <a:gd name="T53" fmla="*/ 36 h 976"/>
                <a:gd name="T54" fmla="*/ 8 w 451"/>
                <a:gd name="T55" fmla="*/ 34 h 976"/>
                <a:gd name="T56" fmla="*/ 8 w 451"/>
                <a:gd name="T57" fmla="*/ 32 h 976"/>
                <a:gd name="T58" fmla="*/ 7 w 451"/>
                <a:gd name="T59" fmla="*/ 30 h 976"/>
                <a:gd name="T60" fmla="*/ 7 w 451"/>
                <a:gd name="T61" fmla="*/ 28 h 976"/>
                <a:gd name="T62" fmla="*/ 6 w 451"/>
                <a:gd name="T63" fmla="*/ 26 h 976"/>
                <a:gd name="T64" fmla="*/ 5 w 451"/>
                <a:gd name="T65" fmla="*/ 26 h 976"/>
                <a:gd name="T66" fmla="*/ 4 w 451"/>
                <a:gd name="T67" fmla="*/ 24 h 976"/>
                <a:gd name="T68" fmla="*/ 3 w 451"/>
                <a:gd name="T69" fmla="*/ 22 h 976"/>
                <a:gd name="T70" fmla="*/ 3 w 451"/>
                <a:gd name="T71" fmla="*/ 20 h 976"/>
                <a:gd name="T72" fmla="*/ 3 w 451"/>
                <a:gd name="T73" fmla="*/ 19 h 976"/>
                <a:gd name="T74" fmla="*/ 2 w 451"/>
                <a:gd name="T75" fmla="*/ 17 h 976"/>
                <a:gd name="T76" fmla="*/ 2 w 451"/>
                <a:gd name="T77" fmla="*/ 15 h 976"/>
                <a:gd name="T78" fmla="*/ 2 w 451"/>
                <a:gd name="T79" fmla="*/ 13 h 976"/>
                <a:gd name="T80" fmla="*/ 1 w 451"/>
                <a:gd name="T81" fmla="*/ 10 h 976"/>
                <a:gd name="T82" fmla="*/ 1 w 451"/>
                <a:gd name="T83" fmla="*/ 8 h 976"/>
                <a:gd name="T84" fmla="*/ 0 w 451"/>
                <a:gd name="T85" fmla="*/ 6 h 976"/>
                <a:gd name="T86" fmla="*/ 1 w 451"/>
                <a:gd name="T87" fmla="*/ 6 h 976"/>
                <a:gd name="T88" fmla="*/ 5 w 451"/>
                <a:gd name="T89" fmla="*/ 4 h 976"/>
                <a:gd name="T90" fmla="*/ 10 w 451"/>
                <a:gd name="T91" fmla="*/ 3 h 976"/>
                <a:gd name="T92" fmla="*/ 14 w 451"/>
                <a:gd name="T93" fmla="*/ 1 h 976"/>
                <a:gd name="T94" fmla="*/ 16 w 451"/>
                <a:gd name="T95" fmla="*/ 0 h 97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51"/>
                <a:gd name="T145" fmla="*/ 0 h 976"/>
                <a:gd name="T146" fmla="*/ 451 w 451"/>
                <a:gd name="T147" fmla="*/ 976 h 97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51" h="976">
                  <a:moveTo>
                    <a:pt x="441" y="0"/>
                  </a:moveTo>
                  <a:lnTo>
                    <a:pt x="440" y="19"/>
                  </a:lnTo>
                  <a:lnTo>
                    <a:pt x="440" y="40"/>
                  </a:lnTo>
                  <a:lnTo>
                    <a:pt x="443" y="64"/>
                  </a:lnTo>
                  <a:lnTo>
                    <a:pt x="444" y="90"/>
                  </a:lnTo>
                  <a:lnTo>
                    <a:pt x="446" y="117"/>
                  </a:lnTo>
                  <a:lnTo>
                    <a:pt x="448" y="146"/>
                  </a:lnTo>
                  <a:lnTo>
                    <a:pt x="449" y="176"/>
                  </a:lnTo>
                  <a:lnTo>
                    <a:pt x="451" y="205"/>
                  </a:lnTo>
                  <a:lnTo>
                    <a:pt x="451" y="233"/>
                  </a:lnTo>
                  <a:lnTo>
                    <a:pt x="449" y="261"/>
                  </a:lnTo>
                  <a:lnTo>
                    <a:pt x="446" y="287"/>
                  </a:lnTo>
                  <a:lnTo>
                    <a:pt x="441" y="311"/>
                  </a:lnTo>
                  <a:lnTo>
                    <a:pt x="435" y="333"/>
                  </a:lnTo>
                  <a:lnTo>
                    <a:pt x="425" y="353"/>
                  </a:lnTo>
                  <a:lnTo>
                    <a:pt x="413" y="368"/>
                  </a:lnTo>
                  <a:lnTo>
                    <a:pt x="398" y="380"/>
                  </a:lnTo>
                  <a:lnTo>
                    <a:pt x="397" y="386"/>
                  </a:lnTo>
                  <a:lnTo>
                    <a:pt x="397" y="393"/>
                  </a:lnTo>
                  <a:lnTo>
                    <a:pt x="397" y="399"/>
                  </a:lnTo>
                  <a:lnTo>
                    <a:pt x="397" y="406"/>
                  </a:lnTo>
                  <a:lnTo>
                    <a:pt x="398" y="411"/>
                  </a:lnTo>
                  <a:lnTo>
                    <a:pt x="398" y="418"/>
                  </a:lnTo>
                  <a:lnTo>
                    <a:pt x="398" y="424"/>
                  </a:lnTo>
                  <a:lnTo>
                    <a:pt x="399" y="431"/>
                  </a:lnTo>
                  <a:lnTo>
                    <a:pt x="399" y="437"/>
                  </a:lnTo>
                  <a:lnTo>
                    <a:pt x="400" y="442"/>
                  </a:lnTo>
                  <a:lnTo>
                    <a:pt x="401" y="448"/>
                  </a:lnTo>
                  <a:lnTo>
                    <a:pt x="403" y="454"/>
                  </a:lnTo>
                  <a:lnTo>
                    <a:pt x="406" y="460"/>
                  </a:lnTo>
                  <a:lnTo>
                    <a:pt x="408" y="464"/>
                  </a:lnTo>
                  <a:lnTo>
                    <a:pt x="412" y="470"/>
                  </a:lnTo>
                  <a:lnTo>
                    <a:pt x="415" y="475"/>
                  </a:lnTo>
                  <a:lnTo>
                    <a:pt x="407" y="494"/>
                  </a:lnTo>
                  <a:lnTo>
                    <a:pt x="401" y="516"/>
                  </a:lnTo>
                  <a:lnTo>
                    <a:pt x="395" y="538"/>
                  </a:lnTo>
                  <a:lnTo>
                    <a:pt x="392" y="561"/>
                  </a:lnTo>
                  <a:lnTo>
                    <a:pt x="390" y="585"/>
                  </a:lnTo>
                  <a:lnTo>
                    <a:pt x="387" y="609"/>
                  </a:lnTo>
                  <a:lnTo>
                    <a:pt x="387" y="634"/>
                  </a:lnTo>
                  <a:lnTo>
                    <a:pt x="386" y="658"/>
                  </a:lnTo>
                  <a:lnTo>
                    <a:pt x="387" y="684"/>
                  </a:lnTo>
                  <a:lnTo>
                    <a:pt x="387" y="708"/>
                  </a:lnTo>
                  <a:lnTo>
                    <a:pt x="389" y="732"/>
                  </a:lnTo>
                  <a:lnTo>
                    <a:pt x="391" y="756"/>
                  </a:lnTo>
                  <a:lnTo>
                    <a:pt x="392" y="779"/>
                  </a:lnTo>
                  <a:lnTo>
                    <a:pt x="393" y="802"/>
                  </a:lnTo>
                  <a:lnTo>
                    <a:pt x="394" y="823"/>
                  </a:lnTo>
                  <a:lnTo>
                    <a:pt x="397" y="843"/>
                  </a:lnTo>
                  <a:lnTo>
                    <a:pt x="401" y="850"/>
                  </a:lnTo>
                  <a:lnTo>
                    <a:pt x="406" y="856"/>
                  </a:lnTo>
                  <a:lnTo>
                    <a:pt x="408" y="862"/>
                  </a:lnTo>
                  <a:lnTo>
                    <a:pt x="410" y="868"/>
                  </a:lnTo>
                  <a:lnTo>
                    <a:pt x="410" y="873"/>
                  </a:lnTo>
                  <a:lnTo>
                    <a:pt x="410" y="878"/>
                  </a:lnTo>
                  <a:lnTo>
                    <a:pt x="410" y="882"/>
                  </a:lnTo>
                  <a:lnTo>
                    <a:pt x="410" y="887"/>
                  </a:lnTo>
                  <a:lnTo>
                    <a:pt x="410" y="892"/>
                  </a:lnTo>
                  <a:lnTo>
                    <a:pt x="410" y="896"/>
                  </a:lnTo>
                  <a:lnTo>
                    <a:pt x="412" y="901"/>
                  </a:lnTo>
                  <a:lnTo>
                    <a:pt x="413" y="905"/>
                  </a:lnTo>
                  <a:lnTo>
                    <a:pt x="415" y="911"/>
                  </a:lnTo>
                  <a:lnTo>
                    <a:pt x="418" y="917"/>
                  </a:lnTo>
                  <a:lnTo>
                    <a:pt x="424" y="924"/>
                  </a:lnTo>
                  <a:lnTo>
                    <a:pt x="432" y="931"/>
                  </a:lnTo>
                  <a:lnTo>
                    <a:pt x="430" y="931"/>
                  </a:lnTo>
                  <a:lnTo>
                    <a:pt x="424" y="932"/>
                  </a:lnTo>
                  <a:lnTo>
                    <a:pt x="415" y="934"/>
                  </a:lnTo>
                  <a:lnTo>
                    <a:pt x="403" y="938"/>
                  </a:lnTo>
                  <a:lnTo>
                    <a:pt x="390" y="941"/>
                  </a:lnTo>
                  <a:lnTo>
                    <a:pt x="375" y="944"/>
                  </a:lnTo>
                  <a:lnTo>
                    <a:pt x="359" y="948"/>
                  </a:lnTo>
                  <a:lnTo>
                    <a:pt x="341" y="953"/>
                  </a:lnTo>
                  <a:lnTo>
                    <a:pt x="324" y="957"/>
                  </a:lnTo>
                  <a:lnTo>
                    <a:pt x="308" y="961"/>
                  </a:lnTo>
                  <a:lnTo>
                    <a:pt x="293" y="964"/>
                  </a:lnTo>
                  <a:lnTo>
                    <a:pt x="279" y="967"/>
                  </a:lnTo>
                  <a:lnTo>
                    <a:pt x="268" y="971"/>
                  </a:lnTo>
                  <a:lnTo>
                    <a:pt x="259" y="973"/>
                  </a:lnTo>
                  <a:lnTo>
                    <a:pt x="253" y="974"/>
                  </a:lnTo>
                  <a:lnTo>
                    <a:pt x="252" y="976"/>
                  </a:lnTo>
                  <a:lnTo>
                    <a:pt x="243" y="961"/>
                  </a:lnTo>
                  <a:lnTo>
                    <a:pt x="236" y="944"/>
                  </a:lnTo>
                  <a:lnTo>
                    <a:pt x="229" y="927"/>
                  </a:lnTo>
                  <a:lnTo>
                    <a:pt x="223" y="910"/>
                  </a:lnTo>
                  <a:lnTo>
                    <a:pt x="218" y="893"/>
                  </a:lnTo>
                  <a:lnTo>
                    <a:pt x="214" y="874"/>
                  </a:lnTo>
                  <a:lnTo>
                    <a:pt x="209" y="856"/>
                  </a:lnTo>
                  <a:lnTo>
                    <a:pt x="205" y="838"/>
                  </a:lnTo>
                  <a:lnTo>
                    <a:pt x="200" y="819"/>
                  </a:lnTo>
                  <a:lnTo>
                    <a:pt x="195" y="801"/>
                  </a:lnTo>
                  <a:lnTo>
                    <a:pt x="191" y="783"/>
                  </a:lnTo>
                  <a:lnTo>
                    <a:pt x="185" y="765"/>
                  </a:lnTo>
                  <a:lnTo>
                    <a:pt x="179" y="748"/>
                  </a:lnTo>
                  <a:lnTo>
                    <a:pt x="172" y="731"/>
                  </a:lnTo>
                  <a:lnTo>
                    <a:pt x="164" y="715"/>
                  </a:lnTo>
                  <a:lnTo>
                    <a:pt x="156" y="701"/>
                  </a:lnTo>
                  <a:lnTo>
                    <a:pt x="141" y="700"/>
                  </a:lnTo>
                  <a:lnTo>
                    <a:pt x="129" y="694"/>
                  </a:lnTo>
                  <a:lnTo>
                    <a:pt x="119" y="686"/>
                  </a:lnTo>
                  <a:lnTo>
                    <a:pt x="111" y="675"/>
                  </a:lnTo>
                  <a:lnTo>
                    <a:pt x="106" y="660"/>
                  </a:lnTo>
                  <a:lnTo>
                    <a:pt x="101" y="643"/>
                  </a:lnTo>
                  <a:lnTo>
                    <a:pt x="98" y="625"/>
                  </a:lnTo>
                  <a:lnTo>
                    <a:pt x="94" y="606"/>
                  </a:lnTo>
                  <a:lnTo>
                    <a:pt x="92" y="586"/>
                  </a:lnTo>
                  <a:lnTo>
                    <a:pt x="90" y="567"/>
                  </a:lnTo>
                  <a:lnTo>
                    <a:pt x="87" y="548"/>
                  </a:lnTo>
                  <a:lnTo>
                    <a:pt x="84" y="531"/>
                  </a:lnTo>
                  <a:lnTo>
                    <a:pt x="79" y="515"/>
                  </a:lnTo>
                  <a:lnTo>
                    <a:pt x="74" y="501"/>
                  </a:lnTo>
                  <a:lnTo>
                    <a:pt x="67" y="490"/>
                  </a:lnTo>
                  <a:lnTo>
                    <a:pt x="57" y="483"/>
                  </a:lnTo>
                  <a:lnTo>
                    <a:pt x="59" y="460"/>
                  </a:lnTo>
                  <a:lnTo>
                    <a:pt x="60" y="438"/>
                  </a:lnTo>
                  <a:lnTo>
                    <a:pt x="59" y="417"/>
                  </a:lnTo>
                  <a:lnTo>
                    <a:pt x="57" y="396"/>
                  </a:lnTo>
                  <a:lnTo>
                    <a:pt x="54" y="377"/>
                  </a:lnTo>
                  <a:lnTo>
                    <a:pt x="51" y="356"/>
                  </a:lnTo>
                  <a:lnTo>
                    <a:pt x="47" y="338"/>
                  </a:lnTo>
                  <a:lnTo>
                    <a:pt x="42" y="318"/>
                  </a:lnTo>
                  <a:lnTo>
                    <a:pt x="37" y="299"/>
                  </a:lnTo>
                  <a:lnTo>
                    <a:pt x="32" y="280"/>
                  </a:lnTo>
                  <a:lnTo>
                    <a:pt x="26" y="262"/>
                  </a:lnTo>
                  <a:lnTo>
                    <a:pt x="21" y="244"/>
                  </a:lnTo>
                  <a:lnTo>
                    <a:pt x="15" y="225"/>
                  </a:lnTo>
                  <a:lnTo>
                    <a:pt x="9" y="207"/>
                  </a:lnTo>
                  <a:lnTo>
                    <a:pt x="5" y="189"/>
                  </a:lnTo>
                  <a:lnTo>
                    <a:pt x="0" y="171"/>
                  </a:lnTo>
                  <a:lnTo>
                    <a:pt x="5" y="169"/>
                  </a:lnTo>
                  <a:lnTo>
                    <a:pt x="18" y="163"/>
                  </a:lnTo>
                  <a:lnTo>
                    <a:pt x="40" y="155"/>
                  </a:lnTo>
                  <a:lnTo>
                    <a:pt x="69" y="144"/>
                  </a:lnTo>
                  <a:lnTo>
                    <a:pt x="102" y="131"/>
                  </a:lnTo>
                  <a:lnTo>
                    <a:pt x="139" y="116"/>
                  </a:lnTo>
                  <a:lnTo>
                    <a:pt x="179" y="101"/>
                  </a:lnTo>
                  <a:lnTo>
                    <a:pt x="221" y="85"/>
                  </a:lnTo>
                  <a:lnTo>
                    <a:pt x="261" y="69"/>
                  </a:lnTo>
                  <a:lnTo>
                    <a:pt x="301" y="54"/>
                  </a:lnTo>
                  <a:lnTo>
                    <a:pt x="338" y="39"/>
                  </a:lnTo>
                  <a:lnTo>
                    <a:pt x="372" y="27"/>
                  </a:lnTo>
                  <a:lnTo>
                    <a:pt x="400" y="15"/>
                  </a:lnTo>
                  <a:lnTo>
                    <a:pt x="422" y="7"/>
                  </a:lnTo>
                  <a:lnTo>
                    <a:pt x="436" y="1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6" name="Freeform 24"/>
            <p:cNvSpPr>
              <a:spLocks/>
            </p:cNvSpPr>
            <p:nvPr/>
          </p:nvSpPr>
          <p:spPr bwMode="auto">
            <a:xfrm>
              <a:off x="4975" y="1646"/>
              <a:ext cx="47" cy="88"/>
            </a:xfrm>
            <a:custGeom>
              <a:avLst/>
              <a:gdLst>
                <a:gd name="T0" fmla="*/ 5 w 141"/>
                <a:gd name="T1" fmla="*/ 1 h 262"/>
                <a:gd name="T2" fmla="*/ 5 w 141"/>
                <a:gd name="T3" fmla="*/ 1 h 262"/>
                <a:gd name="T4" fmla="*/ 5 w 141"/>
                <a:gd name="T5" fmla="*/ 2 h 262"/>
                <a:gd name="T6" fmla="*/ 5 w 141"/>
                <a:gd name="T7" fmla="*/ 2 h 262"/>
                <a:gd name="T8" fmla="*/ 5 w 141"/>
                <a:gd name="T9" fmla="*/ 3 h 262"/>
                <a:gd name="T10" fmla="*/ 5 w 141"/>
                <a:gd name="T11" fmla="*/ 3 h 262"/>
                <a:gd name="T12" fmla="*/ 5 w 141"/>
                <a:gd name="T13" fmla="*/ 3 h 262"/>
                <a:gd name="T14" fmla="*/ 5 w 141"/>
                <a:gd name="T15" fmla="*/ 4 h 262"/>
                <a:gd name="T16" fmla="*/ 5 w 141"/>
                <a:gd name="T17" fmla="*/ 4 h 262"/>
                <a:gd name="T18" fmla="*/ 5 w 141"/>
                <a:gd name="T19" fmla="*/ 4 h 262"/>
                <a:gd name="T20" fmla="*/ 5 w 141"/>
                <a:gd name="T21" fmla="*/ 5 h 262"/>
                <a:gd name="T22" fmla="*/ 5 w 141"/>
                <a:gd name="T23" fmla="*/ 5 h 262"/>
                <a:gd name="T24" fmla="*/ 5 w 141"/>
                <a:gd name="T25" fmla="*/ 5 h 262"/>
                <a:gd name="T26" fmla="*/ 5 w 141"/>
                <a:gd name="T27" fmla="*/ 5 h 262"/>
                <a:gd name="T28" fmla="*/ 5 w 141"/>
                <a:gd name="T29" fmla="*/ 6 h 262"/>
                <a:gd name="T30" fmla="*/ 5 w 141"/>
                <a:gd name="T31" fmla="*/ 6 h 262"/>
                <a:gd name="T32" fmla="*/ 5 w 141"/>
                <a:gd name="T33" fmla="*/ 6 h 262"/>
                <a:gd name="T34" fmla="*/ 5 w 141"/>
                <a:gd name="T35" fmla="*/ 7 h 262"/>
                <a:gd name="T36" fmla="*/ 4 w 141"/>
                <a:gd name="T37" fmla="*/ 8 h 262"/>
                <a:gd name="T38" fmla="*/ 4 w 141"/>
                <a:gd name="T39" fmla="*/ 8 h 262"/>
                <a:gd name="T40" fmla="*/ 3 w 141"/>
                <a:gd name="T41" fmla="*/ 9 h 262"/>
                <a:gd name="T42" fmla="*/ 3 w 141"/>
                <a:gd name="T43" fmla="*/ 9 h 262"/>
                <a:gd name="T44" fmla="*/ 2 w 141"/>
                <a:gd name="T45" fmla="*/ 10 h 262"/>
                <a:gd name="T46" fmla="*/ 1 w 141"/>
                <a:gd name="T47" fmla="*/ 10 h 262"/>
                <a:gd name="T48" fmla="*/ 1 w 141"/>
                <a:gd name="T49" fmla="*/ 9 h 262"/>
                <a:gd name="T50" fmla="*/ 1 w 141"/>
                <a:gd name="T51" fmla="*/ 8 h 262"/>
                <a:gd name="T52" fmla="*/ 1 w 141"/>
                <a:gd name="T53" fmla="*/ 7 h 262"/>
                <a:gd name="T54" fmla="*/ 1 w 141"/>
                <a:gd name="T55" fmla="*/ 6 h 262"/>
                <a:gd name="T56" fmla="*/ 0 w 141"/>
                <a:gd name="T57" fmla="*/ 5 h 262"/>
                <a:gd name="T58" fmla="*/ 0 w 141"/>
                <a:gd name="T59" fmla="*/ 4 h 262"/>
                <a:gd name="T60" fmla="*/ 0 w 141"/>
                <a:gd name="T61" fmla="*/ 3 h 262"/>
                <a:gd name="T62" fmla="*/ 0 w 141"/>
                <a:gd name="T63" fmla="*/ 2 h 262"/>
                <a:gd name="T64" fmla="*/ 0 w 141"/>
                <a:gd name="T65" fmla="*/ 1 h 262"/>
                <a:gd name="T66" fmla="*/ 1 w 141"/>
                <a:gd name="T67" fmla="*/ 0 h 262"/>
                <a:gd name="T68" fmla="*/ 2 w 141"/>
                <a:gd name="T69" fmla="*/ 0 h 262"/>
                <a:gd name="T70" fmla="*/ 3 w 141"/>
                <a:gd name="T71" fmla="*/ 0 h 262"/>
                <a:gd name="T72" fmla="*/ 3 w 141"/>
                <a:gd name="T73" fmla="*/ 0 h 262"/>
                <a:gd name="T74" fmla="*/ 4 w 141"/>
                <a:gd name="T75" fmla="*/ 0 h 262"/>
                <a:gd name="T76" fmla="*/ 4 w 141"/>
                <a:gd name="T77" fmla="*/ 1 h 262"/>
                <a:gd name="T78" fmla="*/ 5 w 141"/>
                <a:gd name="T79" fmla="*/ 1 h 26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41"/>
                <a:gd name="T121" fmla="*/ 0 h 262"/>
                <a:gd name="T122" fmla="*/ 141 w 141"/>
                <a:gd name="T123" fmla="*/ 262 h 26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41" h="262">
                  <a:moveTo>
                    <a:pt x="138" y="23"/>
                  </a:moveTo>
                  <a:lnTo>
                    <a:pt x="137" y="24"/>
                  </a:lnTo>
                  <a:lnTo>
                    <a:pt x="137" y="26"/>
                  </a:lnTo>
                  <a:lnTo>
                    <a:pt x="137" y="31"/>
                  </a:lnTo>
                  <a:lnTo>
                    <a:pt x="137" y="35"/>
                  </a:lnTo>
                  <a:lnTo>
                    <a:pt x="137" y="41"/>
                  </a:lnTo>
                  <a:lnTo>
                    <a:pt x="136" y="47"/>
                  </a:lnTo>
                  <a:lnTo>
                    <a:pt x="136" y="54"/>
                  </a:lnTo>
                  <a:lnTo>
                    <a:pt x="136" y="60"/>
                  </a:lnTo>
                  <a:lnTo>
                    <a:pt x="135" y="67"/>
                  </a:lnTo>
                  <a:lnTo>
                    <a:pt x="133" y="74"/>
                  </a:lnTo>
                  <a:lnTo>
                    <a:pt x="133" y="81"/>
                  </a:lnTo>
                  <a:lnTo>
                    <a:pt x="132" y="87"/>
                  </a:lnTo>
                  <a:lnTo>
                    <a:pt x="131" y="93"/>
                  </a:lnTo>
                  <a:lnTo>
                    <a:pt x="130" y="97"/>
                  </a:lnTo>
                  <a:lnTo>
                    <a:pt x="129" y="101"/>
                  </a:lnTo>
                  <a:lnTo>
                    <a:pt x="128" y="104"/>
                  </a:lnTo>
                  <a:lnTo>
                    <a:pt x="129" y="109"/>
                  </a:lnTo>
                  <a:lnTo>
                    <a:pt x="130" y="113"/>
                  </a:lnTo>
                  <a:lnTo>
                    <a:pt x="131" y="117"/>
                  </a:lnTo>
                  <a:lnTo>
                    <a:pt x="133" y="121"/>
                  </a:lnTo>
                  <a:lnTo>
                    <a:pt x="135" y="125"/>
                  </a:lnTo>
                  <a:lnTo>
                    <a:pt x="136" y="128"/>
                  </a:lnTo>
                  <a:lnTo>
                    <a:pt x="138" y="132"/>
                  </a:lnTo>
                  <a:lnTo>
                    <a:pt x="139" y="135"/>
                  </a:lnTo>
                  <a:lnTo>
                    <a:pt x="140" y="139"/>
                  </a:lnTo>
                  <a:lnTo>
                    <a:pt x="140" y="143"/>
                  </a:lnTo>
                  <a:lnTo>
                    <a:pt x="141" y="147"/>
                  </a:lnTo>
                  <a:lnTo>
                    <a:pt x="141" y="150"/>
                  </a:lnTo>
                  <a:lnTo>
                    <a:pt x="140" y="155"/>
                  </a:lnTo>
                  <a:lnTo>
                    <a:pt x="139" y="159"/>
                  </a:lnTo>
                  <a:lnTo>
                    <a:pt x="138" y="164"/>
                  </a:lnTo>
                  <a:lnTo>
                    <a:pt x="136" y="170"/>
                  </a:lnTo>
                  <a:lnTo>
                    <a:pt x="132" y="174"/>
                  </a:lnTo>
                  <a:lnTo>
                    <a:pt x="129" y="181"/>
                  </a:lnTo>
                  <a:lnTo>
                    <a:pt x="124" y="188"/>
                  </a:lnTo>
                  <a:lnTo>
                    <a:pt x="118" y="195"/>
                  </a:lnTo>
                  <a:lnTo>
                    <a:pt x="113" y="202"/>
                  </a:lnTo>
                  <a:lnTo>
                    <a:pt x="106" y="210"/>
                  </a:lnTo>
                  <a:lnTo>
                    <a:pt x="99" y="217"/>
                  </a:lnTo>
                  <a:lnTo>
                    <a:pt x="92" y="225"/>
                  </a:lnTo>
                  <a:lnTo>
                    <a:pt x="84" y="232"/>
                  </a:lnTo>
                  <a:lnTo>
                    <a:pt x="77" y="239"/>
                  </a:lnTo>
                  <a:lnTo>
                    <a:pt x="69" y="244"/>
                  </a:lnTo>
                  <a:lnTo>
                    <a:pt x="61" y="250"/>
                  </a:lnTo>
                  <a:lnTo>
                    <a:pt x="54" y="253"/>
                  </a:lnTo>
                  <a:lnTo>
                    <a:pt x="47" y="257"/>
                  </a:lnTo>
                  <a:lnTo>
                    <a:pt x="40" y="260"/>
                  </a:lnTo>
                  <a:lnTo>
                    <a:pt x="35" y="262"/>
                  </a:lnTo>
                  <a:lnTo>
                    <a:pt x="31" y="248"/>
                  </a:lnTo>
                  <a:lnTo>
                    <a:pt x="28" y="235"/>
                  </a:lnTo>
                  <a:lnTo>
                    <a:pt x="25" y="220"/>
                  </a:lnTo>
                  <a:lnTo>
                    <a:pt x="22" y="206"/>
                  </a:lnTo>
                  <a:lnTo>
                    <a:pt x="20" y="191"/>
                  </a:lnTo>
                  <a:lnTo>
                    <a:pt x="17" y="175"/>
                  </a:lnTo>
                  <a:lnTo>
                    <a:pt x="16" y="160"/>
                  </a:lnTo>
                  <a:lnTo>
                    <a:pt x="14" y="144"/>
                  </a:lnTo>
                  <a:lnTo>
                    <a:pt x="12" y="128"/>
                  </a:lnTo>
                  <a:lnTo>
                    <a:pt x="10" y="113"/>
                  </a:lnTo>
                  <a:lnTo>
                    <a:pt x="8" y="97"/>
                  </a:lnTo>
                  <a:lnTo>
                    <a:pt x="7" y="82"/>
                  </a:lnTo>
                  <a:lnTo>
                    <a:pt x="5" y="69"/>
                  </a:lnTo>
                  <a:lnTo>
                    <a:pt x="4" y="54"/>
                  </a:lnTo>
                  <a:lnTo>
                    <a:pt x="1" y="41"/>
                  </a:lnTo>
                  <a:lnTo>
                    <a:pt x="0" y="28"/>
                  </a:lnTo>
                  <a:lnTo>
                    <a:pt x="12" y="18"/>
                  </a:lnTo>
                  <a:lnTo>
                    <a:pt x="23" y="11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5" y="0"/>
                  </a:lnTo>
                  <a:lnTo>
                    <a:pt x="66" y="0"/>
                  </a:lnTo>
                  <a:lnTo>
                    <a:pt x="75" y="0"/>
                  </a:lnTo>
                  <a:lnTo>
                    <a:pt x="84" y="1"/>
                  </a:lnTo>
                  <a:lnTo>
                    <a:pt x="92" y="3"/>
                  </a:lnTo>
                  <a:lnTo>
                    <a:pt x="100" y="6"/>
                  </a:lnTo>
                  <a:lnTo>
                    <a:pt x="107" y="9"/>
                  </a:lnTo>
                  <a:lnTo>
                    <a:pt x="114" y="12"/>
                  </a:lnTo>
                  <a:lnTo>
                    <a:pt x="121" y="16"/>
                  </a:lnTo>
                  <a:lnTo>
                    <a:pt x="127" y="18"/>
                  </a:lnTo>
                  <a:lnTo>
                    <a:pt x="132" y="20"/>
                  </a:lnTo>
                  <a:lnTo>
                    <a:pt x="138" y="2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7" name="Freeform 25"/>
            <p:cNvSpPr>
              <a:spLocks/>
            </p:cNvSpPr>
            <p:nvPr/>
          </p:nvSpPr>
          <p:spPr bwMode="auto">
            <a:xfrm>
              <a:off x="4840" y="1656"/>
              <a:ext cx="146" cy="144"/>
            </a:xfrm>
            <a:custGeom>
              <a:avLst/>
              <a:gdLst>
                <a:gd name="T0" fmla="*/ 15 w 436"/>
                <a:gd name="T1" fmla="*/ 1 h 433"/>
                <a:gd name="T2" fmla="*/ 15 w 436"/>
                <a:gd name="T3" fmla="*/ 3 h 433"/>
                <a:gd name="T4" fmla="*/ 16 w 436"/>
                <a:gd name="T5" fmla="*/ 4 h 433"/>
                <a:gd name="T6" fmla="*/ 16 w 436"/>
                <a:gd name="T7" fmla="*/ 6 h 433"/>
                <a:gd name="T8" fmla="*/ 16 w 436"/>
                <a:gd name="T9" fmla="*/ 8 h 433"/>
                <a:gd name="T10" fmla="*/ 16 w 436"/>
                <a:gd name="T11" fmla="*/ 9 h 433"/>
                <a:gd name="T12" fmla="*/ 14 w 436"/>
                <a:gd name="T13" fmla="*/ 10 h 433"/>
                <a:gd name="T14" fmla="*/ 13 w 436"/>
                <a:gd name="T15" fmla="*/ 10 h 433"/>
                <a:gd name="T16" fmla="*/ 11 w 436"/>
                <a:gd name="T17" fmla="*/ 11 h 433"/>
                <a:gd name="T18" fmla="*/ 9 w 436"/>
                <a:gd name="T19" fmla="*/ 11 h 433"/>
                <a:gd name="T20" fmla="*/ 8 w 436"/>
                <a:gd name="T21" fmla="*/ 12 h 433"/>
                <a:gd name="T22" fmla="*/ 7 w 436"/>
                <a:gd name="T23" fmla="*/ 13 h 433"/>
                <a:gd name="T24" fmla="*/ 6 w 436"/>
                <a:gd name="T25" fmla="*/ 14 h 433"/>
                <a:gd name="T26" fmla="*/ 6 w 436"/>
                <a:gd name="T27" fmla="*/ 14 h 433"/>
                <a:gd name="T28" fmla="*/ 5 w 436"/>
                <a:gd name="T29" fmla="*/ 15 h 433"/>
                <a:gd name="T30" fmla="*/ 4 w 436"/>
                <a:gd name="T31" fmla="*/ 16 h 433"/>
                <a:gd name="T32" fmla="*/ 3 w 436"/>
                <a:gd name="T33" fmla="*/ 16 h 433"/>
                <a:gd name="T34" fmla="*/ 3 w 436"/>
                <a:gd name="T35" fmla="*/ 16 h 433"/>
                <a:gd name="T36" fmla="*/ 3 w 436"/>
                <a:gd name="T37" fmla="*/ 16 h 433"/>
                <a:gd name="T38" fmla="*/ 3 w 436"/>
                <a:gd name="T39" fmla="*/ 16 h 433"/>
                <a:gd name="T40" fmla="*/ 3 w 436"/>
                <a:gd name="T41" fmla="*/ 16 h 433"/>
                <a:gd name="T42" fmla="*/ 3 w 436"/>
                <a:gd name="T43" fmla="*/ 15 h 433"/>
                <a:gd name="T44" fmla="*/ 3 w 436"/>
                <a:gd name="T45" fmla="*/ 15 h 433"/>
                <a:gd name="T46" fmla="*/ 2 w 436"/>
                <a:gd name="T47" fmla="*/ 14 h 433"/>
                <a:gd name="T48" fmla="*/ 2 w 436"/>
                <a:gd name="T49" fmla="*/ 14 h 433"/>
                <a:gd name="T50" fmla="*/ 2 w 436"/>
                <a:gd name="T51" fmla="*/ 13 h 433"/>
                <a:gd name="T52" fmla="*/ 1 w 436"/>
                <a:gd name="T53" fmla="*/ 12 h 433"/>
                <a:gd name="T54" fmla="*/ 1 w 436"/>
                <a:gd name="T55" fmla="*/ 10 h 433"/>
                <a:gd name="T56" fmla="*/ 1 w 436"/>
                <a:gd name="T57" fmla="*/ 8 h 433"/>
                <a:gd name="T58" fmla="*/ 0 w 436"/>
                <a:gd name="T59" fmla="*/ 7 h 433"/>
                <a:gd name="T60" fmla="*/ 0 w 436"/>
                <a:gd name="T61" fmla="*/ 5 h 433"/>
                <a:gd name="T62" fmla="*/ 0 w 436"/>
                <a:gd name="T63" fmla="*/ 5 h 433"/>
                <a:gd name="T64" fmla="*/ 1 w 436"/>
                <a:gd name="T65" fmla="*/ 4 h 433"/>
                <a:gd name="T66" fmla="*/ 3 w 436"/>
                <a:gd name="T67" fmla="*/ 4 h 433"/>
                <a:gd name="T68" fmla="*/ 4 w 436"/>
                <a:gd name="T69" fmla="*/ 4 h 433"/>
                <a:gd name="T70" fmla="*/ 5 w 436"/>
                <a:gd name="T71" fmla="*/ 3 h 433"/>
                <a:gd name="T72" fmla="*/ 5 w 436"/>
                <a:gd name="T73" fmla="*/ 3 h 433"/>
                <a:gd name="T74" fmla="*/ 6 w 436"/>
                <a:gd name="T75" fmla="*/ 3 h 433"/>
                <a:gd name="T76" fmla="*/ 6 w 436"/>
                <a:gd name="T77" fmla="*/ 4 h 433"/>
                <a:gd name="T78" fmla="*/ 6 w 436"/>
                <a:gd name="T79" fmla="*/ 4 h 433"/>
                <a:gd name="T80" fmla="*/ 6 w 436"/>
                <a:gd name="T81" fmla="*/ 4 h 433"/>
                <a:gd name="T82" fmla="*/ 6 w 436"/>
                <a:gd name="T83" fmla="*/ 4 h 433"/>
                <a:gd name="T84" fmla="*/ 7 w 436"/>
                <a:gd name="T85" fmla="*/ 4 h 433"/>
                <a:gd name="T86" fmla="*/ 7 w 436"/>
                <a:gd name="T87" fmla="*/ 3 h 433"/>
                <a:gd name="T88" fmla="*/ 7 w 436"/>
                <a:gd name="T89" fmla="*/ 3 h 433"/>
                <a:gd name="T90" fmla="*/ 7 w 436"/>
                <a:gd name="T91" fmla="*/ 3 h 433"/>
                <a:gd name="T92" fmla="*/ 7 w 436"/>
                <a:gd name="T93" fmla="*/ 3 h 433"/>
                <a:gd name="T94" fmla="*/ 7 w 436"/>
                <a:gd name="T95" fmla="*/ 2 h 433"/>
                <a:gd name="T96" fmla="*/ 9 w 436"/>
                <a:gd name="T97" fmla="*/ 2 h 433"/>
                <a:gd name="T98" fmla="*/ 11 w 436"/>
                <a:gd name="T99" fmla="*/ 1 h 433"/>
                <a:gd name="T100" fmla="*/ 13 w 436"/>
                <a:gd name="T101" fmla="*/ 1 h 433"/>
                <a:gd name="T102" fmla="*/ 15 w 436"/>
                <a:gd name="T103" fmla="*/ 0 h 433"/>
                <a:gd name="T104" fmla="*/ 15 w 436"/>
                <a:gd name="T105" fmla="*/ 0 h 433"/>
                <a:gd name="T106" fmla="*/ 15 w 436"/>
                <a:gd name="T107" fmla="*/ 2 h 433"/>
                <a:gd name="T108" fmla="*/ 15 w 436"/>
                <a:gd name="T109" fmla="*/ 4 h 433"/>
                <a:gd name="T110" fmla="*/ 16 w 436"/>
                <a:gd name="T111" fmla="*/ 5 h 433"/>
                <a:gd name="T112" fmla="*/ 16 w 436"/>
                <a:gd name="T113" fmla="*/ 7 h 433"/>
                <a:gd name="T114" fmla="*/ 16 w 436"/>
                <a:gd name="T115" fmla="*/ 9 h 433"/>
                <a:gd name="T116" fmla="*/ 16 w 436"/>
                <a:gd name="T117" fmla="*/ 8 h 433"/>
                <a:gd name="T118" fmla="*/ 16 w 436"/>
                <a:gd name="T119" fmla="*/ 6 h 433"/>
                <a:gd name="T120" fmla="*/ 16 w 436"/>
                <a:gd name="T121" fmla="*/ 4 h 433"/>
                <a:gd name="T122" fmla="*/ 15 w 436"/>
                <a:gd name="T123" fmla="*/ 1 h 433"/>
                <a:gd name="T124" fmla="*/ 15 w 436"/>
                <a:gd name="T125" fmla="*/ 0 h 43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36"/>
                <a:gd name="T190" fmla="*/ 0 h 433"/>
                <a:gd name="T191" fmla="*/ 436 w 436"/>
                <a:gd name="T192" fmla="*/ 433 h 43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36" h="433">
                  <a:moveTo>
                    <a:pt x="402" y="0"/>
                  </a:moveTo>
                  <a:lnTo>
                    <a:pt x="403" y="13"/>
                  </a:lnTo>
                  <a:lnTo>
                    <a:pt x="405" y="26"/>
                  </a:lnTo>
                  <a:lnTo>
                    <a:pt x="407" y="41"/>
                  </a:lnTo>
                  <a:lnTo>
                    <a:pt x="409" y="54"/>
                  </a:lnTo>
                  <a:lnTo>
                    <a:pt x="410" y="69"/>
                  </a:lnTo>
                  <a:lnTo>
                    <a:pt x="412" y="85"/>
                  </a:lnTo>
                  <a:lnTo>
                    <a:pt x="413" y="100"/>
                  </a:lnTo>
                  <a:lnTo>
                    <a:pt x="416" y="116"/>
                  </a:lnTo>
                  <a:lnTo>
                    <a:pt x="418" y="132"/>
                  </a:lnTo>
                  <a:lnTo>
                    <a:pt x="419" y="147"/>
                  </a:lnTo>
                  <a:lnTo>
                    <a:pt x="421" y="163"/>
                  </a:lnTo>
                  <a:lnTo>
                    <a:pt x="424" y="178"/>
                  </a:lnTo>
                  <a:lnTo>
                    <a:pt x="427" y="192"/>
                  </a:lnTo>
                  <a:lnTo>
                    <a:pt x="430" y="207"/>
                  </a:lnTo>
                  <a:lnTo>
                    <a:pt x="433" y="220"/>
                  </a:lnTo>
                  <a:lnTo>
                    <a:pt x="436" y="234"/>
                  </a:lnTo>
                  <a:lnTo>
                    <a:pt x="421" y="242"/>
                  </a:lnTo>
                  <a:lnTo>
                    <a:pt x="408" y="248"/>
                  </a:lnTo>
                  <a:lnTo>
                    <a:pt x="394" y="257"/>
                  </a:lnTo>
                  <a:lnTo>
                    <a:pt x="380" y="263"/>
                  </a:lnTo>
                  <a:lnTo>
                    <a:pt x="365" y="270"/>
                  </a:lnTo>
                  <a:lnTo>
                    <a:pt x="351" y="276"/>
                  </a:lnTo>
                  <a:lnTo>
                    <a:pt x="336" y="282"/>
                  </a:lnTo>
                  <a:lnTo>
                    <a:pt x="323" y="288"/>
                  </a:lnTo>
                  <a:lnTo>
                    <a:pt x="308" y="292"/>
                  </a:lnTo>
                  <a:lnTo>
                    <a:pt x="293" y="298"/>
                  </a:lnTo>
                  <a:lnTo>
                    <a:pt x="279" y="301"/>
                  </a:lnTo>
                  <a:lnTo>
                    <a:pt x="264" y="306"/>
                  </a:lnTo>
                  <a:lnTo>
                    <a:pt x="250" y="309"/>
                  </a:lnTo>
                  <a:lnTo>
                    <a:pt x="236" y="313"/>
                  </a:lnTo>
                  <a:lnTo>
                    <a:pt x="223" y="315"/>
                  </a:lnTo>
                  <a:lnTo>
                    <a:pt x="209" y="319"/>
                  </a:lnTo>
                  <a:lnTo>
                    <a:pt x="203" y="329"/>
                  </a:lnTo>
                  <a:lnTo>
                    <a:pt x="198" y="338"/>
                  </a:lnTo>
                  <a:lnTo>
                    <a:pt x="193" y="346"/>
                  </a:lnTo>
                  <a:lnTo>
                    <a:pt x="186" y="354"/>
                  </a:lnTo>
                  <a:lnTo>
                    <a:pt x="180" y="361"/>
                  </a:lnTo>
                  <a:lnTo>
                    <a:pt x="172" y="368"/>
                  </a:lnTo>
                  <a:lnTo>
                    <a:pt x="165" y="374"/>
                  </a:lnTo>
                  <a:lnTo>
                    <a:pt x="157" y="381"/>
                  </a:lnTo>
                  <a:lnTo>
                    <a:pt x="149" y="386"/>
                  </a:lnTo>
                  <a:lnTo>
                    <a:pt x="141" y="392"/>
                  </a:lnTo>
                  <a:lnTo>
                    <a:pt x="133" y="398"/>
                  </a:lnTo>
                  <a:lnTo>
                    <a:pt x="125" y="404"/>
                  </a:lnTo>
                  <a:lnTo>
                    <a:pt x="116" y="410"/>
                  </a:lnTo>
                  <a:lnTo>
                    <a:pt x="106" y="417"/>
                  </a:lnTo>
                  <a:lnTo>
                    <a:pt x="97" y="424"/>
                  </a:lnTo>
                  <a:lnTo>
                    <a:pt x="89" y="433"/>
                  </a:lnTo>
                  <a:lnTo>
                    <a:pt x="88" y="432"/>
                  </a:lnTo>
                  <a:lnTo>
                    <a:pt x="87" y="432"/>
                  </a:lnTo>
                  <a:lnTo>
                    <a:pt x="86" y="432"/>
                  </a:lnTo>
                  <a:lnTo>
                    <a:pt x="85" y="432"/>
                  </a:lnTo>
                  <a:lnTo>
                    <a:pt x="82" y="432"/>
                  </a:lnTo>
                  <a:lnTo>
                    <a:pt x="81" y="431"/>
                  </a:lnTo>
                  <a:lnTo>
                    <a:pt x="79" y="431"/>
                  </a:lnTo>
                  <a:lnTo>
                    <a:pt x="77" y="431"/>
                  </a:lnTo>
                  <a:lnTo>
                    <a:pt x="75" y="430"/>
                  </a:lnTo>
                  <a:lnTo>
                    <a:pt x="73" y="430"/>
                  </a:lnTo>
                  <a:lnTo>
                    <a:pt x="72" y="430"/>
                  </a:lnTo>
                  <a:lnTo>
                    <a:pt x="71" y="430"/>
                  </a:lnTo>
                  <a:lnTo>
                    <a:pt x="70" y="430"/>
                  </a:lnTo>
                  <a:lnTo>
                    <a:pt x="72" y="423"/>
                  </a:lnTo>
                  <a:lnTo>
                    <a:pt x="73" y="417"/>
                  </a:lnTo>
                  <a:lnTo>
                    <a:pt x="74" y="412"/>
                  </a:lnTo>
                  <a:lnTo>
                    <a:pt x="73" y="407"/>
                  </a:lnTo>
                  <a:lnTo>
                    <a:pt x="73" y="402"/>
                  </a:lnTo>
                  <a:lnTo>
                    <a:pt x="72" y="398"/>
                  </a:lnTo>
                  <a:lnTo>
                    <a:pt x="70" y="394"/>
                  </a:lnTo>
                  <a:lnTo>
                    <a:pt x="68" y="390"/>
                  </a:lnTo>
                  <a:lnTo>
                    <a:pt x="66" y="386"/>
                  </a:lnTo>
                  <a:lnTo>
                    <a:pt x="64" y="383"/>
                  </a:lnTo>
                  <a:lnTo>
                    <a:pt x="63" y="379"/>
                  </a:lnTo>
                  <a:lnTo>
                    <a:pt x="60" y="376"/>
                  </a:lnTo>
                  <a:lnTo>
                    <a:pt x="59" y="373"/>
                  </a:lnTo>
                  <a:lnTo>
                    <a:pt x="58" y="369"/>
                  </a:lnTo>
                  <a:lnTo>
                    <a:pt x="58" y="366"/>
                  </a:lnTo>
                  <a:lnTo>
                    <a:pt x="59" y="363"/>
                  </a:lnTo>
                  <a:lnTo>
                    <a:pt x="48" y="347"/>
                  </a:lnTo>
                  <a:lnTo>
                    <a:pt x="40" y="331"/>
                  </a:lnTo>
                  <a:lnTo>
                    <a:pt x="33" y="316"/>
                  </a:lnTo>
                  <a:lnTo>
                    <a:pt x="28" y="300"/>
                  </a:lnTo>
                  <a:lnTo>
                    <a:pt x="25" y="284"/>
                  </a:lnTo>
                  <a:lnTo>
                    <a:pt x="21" y="268"/>
                  </a:lnTo>
                  <a:lnTo>
                    <a:pt x="19" y="252"/>
                  </a:lnTo>
                  <a:lnTo>
                    <a:pt x="18" y="236"/>
                  </a:lnTo>
                  <a:lnTo>
                    <a:pt x="17" y="221"/>
                  </a:lnTo>
                  <a:lnTo>
                    <a:pt x="16" y="206"/>
                  </a:lnTo>
                  <a:lnTo>
                    <a:pt x="14" y="191"/>
                  </a:lnTo>
                  <a:lnTo>
                    <a:pt x="13" y="176"/>
                  </a:lnTo>
                  <a:lnTo>
                    <a:pt x="11" y="162"/>
                  </a:lnTo>
                  <a:lnTo>
                    <a:pt x="9" y="150"/>
                  </a:lnTo>
                  <a:lnTo>
                    <a:pt x="4" y="137"/>
                  </a:lnTo>
                  <a:lnTo>
                    <a:pt x="0" y="126"/>
                  </a:lnTo>
                  <a:lnTo>
                    <a:pt x="1" y="124"/>
                  </a:lnTo>
                  <a:lnTo>
                    <a:pt x="5" y="123"/>
                  </a:lnTo>
                  <a:lnTo>
                    <a:pt x="12" y="121"/>
                  </a:lnTo>
                  <a:lnTo>
                    <a:pt x="21" y="119"/>
                  </a:lnTo>
                  <a:lnTo>
                    <a:pt x="33" y="115"/>
                  </a:lnTo>
                  <a:lnTo>
                    <a:pt x="44" y="112"/>
                  </a:lnTo>
                  <a:lnTo>
                    <a:pt x="58" y="108"/>
                  </a:lnTo>
                  <a:lnTo>
                    <a:pt x="72" y="105"/>
                  </a:lnTo>
                  <a:lnTo>
                    <a:pt x="85" y="101"/>
                  </a:lnTo>
                  <a:lnTo>
                    <a:pt x="98" y="98"/>
                  </a:lnTo>
                  <a:lnTo>
                    <a:pt x="110" y="95"/>
                  </a:lnTo>
                  <a:lnTo>
                    <a:pt x="121" y="91"/>
                  </a:lnTo>
                  <a:lnTo>
                    <a:pt x="131" y="89"/>
                  </a:lnTo>
                  <a:lnTo>
                    <a:pt x="137" y="86"/>
                  </a:lnTo>
                  <a:lnTo>
                    <a:pt x="142" y="85"/>
                  </a:lnTo>
                  <a:lnTo>
                    <a:pt x="144" y="85"/>
                  </a:lnTo>
                  <a:lnTo>
                    <a:pt x="144" y="86"/>
                  </a:lnTo>
                  <a:lnTo>
                    <a:pt x="146" y="89"/>
                  </a:lnTo>
                  <a:lnTo>
                    <a:pt x="147" y="90"/>
                  </a:lnTo>
                  <a:lnTo>
                    <a:pt x="148" y="92"/>
                  </a:lnTo>
                  <a:lnTo>
                    <a:pt x="149" y="93"/>
                  </a:lnTo>
                  <a:lnTo>
                    <a:pt x="150" y="96"/>
                  </a:lnTo>
                  <a:lnTo>
                    <a:pt x="152" y="97"/>
                  </a:lnTo>
                  <a:lnTo>
                    <a:pt x="154" y="98"/>
                  </a:lnTo>
                  <a:lnTo>
                    <a:pt x="156" y="99"/>
                  </a:lnTo>
                  <a:lnTo>
                    <a:pt x="157" y="100"/>
                  </a:lnTo>
                  <a:lnTo>
                    <a:pt x="159" y="100"/>
                  </a:lnTo>
                  <a:lnTo>
                    <a:pt x="162" y="100"/>
                  </a:lnTo>
                  <a:lnTo>
                    <a:pt x="164" y="101"/>
                  </a:lnTo>
                  <a:lnTo>
                    <a:pt x="165" y="100"/>
                  </a:lnTo>
                  <a:lnTo>
                    <a:pt x="167" y="100"/>
                  </a:lnTo>
                  <a:lnTo>
                    <a:pt x="171" y="100"/>
                  </a:lnTo>
                  <a:lnTo>
                    <a:pt x="173" y="99"/>
                  </a:lnTo>
                  <a:lnTo>
                    <a:pt x="177" y="99"/>
                  </a:lnTo>
                  <a:lnTo>
                    <a:pt x="178" y="98"/>
                  </a:lnTo>
                  <a:lnTo>
                    <a:pt x="180" y="97"/>
                  </a:lnTo>
                  <a:lnTo>
                    <a:pt x="180" y="95"/>
                  </a:lnTo>
                  <a:lnTo>
                    <a:pt x="181" y="93"/>
                  </a:lnTo>
                  <a:lnTo>
                    <a:pt x="181" y="91"/>
                  </a:lnTo>
                  <a:lnTo>
                    <a:pt x="181" y="89"/>
                  </a:lnTo>
                  <a:lnTo>
                    <a:pt x="181" y="86"/>
                  </a:lnTo>
                  <a:lnTo>
                    <a:pt x="181" y="84"/>
                  </a:lnTo>
                  <a:lnTo>
                    <a:pt x="180" y="82"/>
                  </a:lnTo>
                  <a:lnTo>
                    <a:pt x="180" y="78"/>
                  </a:lnTo>
                  <a:lnTo>
                    <a:pt x="180" y="76"/>
                  </a:lnTo>
                  <a:lnTo>
                    <a:pt x="180" y="74"/>
                  </a:lnTo>
                  <a:lnTo>
                    <a:pt x="181" y="72"/>
                  </a:lnTo>
                  <a:lnTo>
                    <a:pt x="182" y="70"/>
                  </a:lnTo>
                  <a:lnTo>
                    <a:pt x="185" y="69"/>
                  </a:lnTo>
                  <a:lnTo>
                    <a:pt x="192" y="67"/>
                  </a:lnTo>
                  <a:lnTo>
                    <a:pt x="202" y="64"/>
                  </a:lnTo>
                  <a:lnTo>
                    <a:pt x="216" y="59"/>
                  </a:lnTo>
                  <a:lnTo>
                    <a:pt x="233" y="53"/>
                  </a:lnTo>
                  <a:lnTo>
                    <a:pt x="251" y="47"/>
                  </a:lnTo>
                  <a:lnTo>
                    <a:pt x="271" y="42"/>
                  </a:lnTo>
                  <a:lnTo>
                    <a:pt x="292" y="35"/>
                  </a:lnTo>
                  <a:lnTo>
                    <a:pt x="312" y="28"/>
                  </a:lnTo>
                  <a:lnTo>
                    <a:pt x="332" y="22"/>
                  </a:lnTo>
                  <a:lnTo>
                    <a:pt x="350" y="16"/>
                  </a:lnTo>
                  <a:lnTo>
                    <a:pt x="367" y="11"/>
                  </a:lnTo>
                  <a:lnTo>
                    <a:pt x="381" y="6"/>
                  </a:lnTo>
                  <a:lnTo>
                    <a:pt x="392" y="3"/>
                  </a:lnTo>
                  <a:lnTo>
                    <a:pt x="398" y="0"/>
                  </a:lnTo>
                  <a:lnTo>
                    <a:pt x="402" y="0"/>
                  </a:lnTo>
                  <a:lnTo>
                    <a:pt x="403" y="13"/>
                  </a:lnTo>
                  <a:lnTo>
                    <a:pt x="405" y="26"/>
                  </a:lnTo>
                  <a:lnTo>
                    <a:pt x="407" y="41"/>
                  </a:lnTo>
                  <a:lnTo>
                    <a:pt x="409" y="54"/>
                  </a:lnTo>
                  <a:lnTo>
                    <a:pt x="410" y="69"/>
                  </a:lnTo>
                  <a:lnTo>
                    <a:pt x="412" y="85"/>
                  </a:lnTo>
                  <a:lnTo>
                    <a:pt x="413" y="100"/>
                  </a:lnTo>
                  <a:lnTo>
                    <a:pt x="416" y="116"/>
                  </a:lnTo>
                  <a:lnTo>
                    <a:pt x="418" y="132"/>
                  </a:lnTo>
                  <a:lnTo>
                    <a:pt x="419" y="147"/>
                  </a:lnTo>
                  <a:lnTo>
                    <a:pt x="421" y="163"/>
                  </a:lnTo>
                  <a:lnTo>
                    <a:pt x="424" y="178"/>
                  </a:lnTo>
                  <a:lnTo>
                    <a:pt x="427" y="192"/>
                  </a:lnTo>
                  <a:lnTo>
                    <a:pt x="430" y="207"/>
                  </a:lnTo>
                  <a:lnTo>
                    <a:pt x="433" y="220"/>
                  </a:lnTo>
                  <a:lnTo>
                    <a:pt x="436" y="234"/>
                  </a:lnTo>
                  <a:lnTo>
                    <a:pt x="435" y="230"/>
                  </a:lnTo>
                  <a:lnTo>
                    <a:pt x="434" y="223"/>
                  </a:lnTo>
                  <a:lnTo>
                    <a:pt x="433" y="212"/>
                  </a:lnTo>
                  <a:lnTo>
                    <a:pt x="431" y="197"/>
                  </a:lnTo>
                  <a:lnTo>
                    <a:pt x="428" y="178"/>
                  </a:lnTo>
                  <a:lnTo>
                    <a:pt x="425" y="159"/>
                  </a:lnTo>
                  <a:lnTo>
                    <a:pt x="421" y="138"/>
                  </a:lnTo>
                  <a:lnTo>
                    <a:pt x="419" y="116"/>
                  </a:lnTo>
                  <a:lnTo>
                    <a:pt x="416" y="95"/>
                  </a:lnTo>
                  <a:lnTo>
                    <a:pt x="412" y="74"/>
                  </a:lnTo>
                  <a:lnTo>
                    <a:pt x="409" y="54"/>
                  </a:lnTo>
                  <a:lnTo>
                    <a:pt x="407" y="36"/>
                  </a:lnTo>
                  <a:lnTo>
                    <a:pt x="404" y="21"/>
                  </a:lnTo>
                  <a:lnTo>
                    <a:pt x="403" y="10"/>
                  </a:lnTo>
                  <a:lnTo>
                    <a:pt x="402" y="3"/>
                  </a:lnTo>
                  <a:lnTo>
                    <a:pt x="40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8" name="Freeform 26"/>
            <p:cNvSpPr>
              <a:spLocks/>
            </p:cNvSpPr>
            <p:nvPr/>
          </p:nvSpPr>
          <p:spPr bwMode="auto">
            <a:xfrm>
              <a:off x="4259" y="1741"/>
              <a:ext cx="537" cy="364"/>
            </a:xfrm>
            <a:custGeom>
              <a:avLst/>
              <a:gdLst>
                <a:gd name="T0" fmla="*/ 6 w 1613"/>
                <a:gd name="T1" fmla="*/ 8 h 1093"/>
                <a:gd name="T2" fmla="*/ 6 w 1613"/>
                <a:gd name="T3" fmla="*/ 9 h 1093"/>
                <a:gd name="T4" fmla="*/ 6 w 1613"/>
                <a:gd name="T5" fmla="*/ 10 h 1093"/>
                <a:gd name="T6" fmla="*/ 9 w 1613"/>
                <a:gd name="T7" fmla="*/ 10 h 1093"/>
                <a:gd name="T8" fmla="*/ 18 w 1613"/>
                <a:gd name="T9" fmla="*/ 7 h 1093"/>
                <a:gd name="T10" fmla="*/ 28 w 1613"/>
                <a:gd name="T11" fmla="*/ 5 h 1093"/>
                <a:gd name="T12" fmla="*/ 32 w 1613"/>
                <a:gd name="T13" fmla="*/ 4 h 1093"/>
                <a:gd name="T14" fmla="*/ 39 w 1613"/>
                <a:gd name="T15" fmla="*/ 1 h 1093"/>
                <a:gd name="T16" fmla="*/ 46 w 1613"/>
                <a:gd name="T17" fmla="*/ 0 h 1093"/>
                <a:gd name="T18" fmla="*/ 50 w 1613"/>
                <a:gd name="T19" fmla="*/ 3 h 1093"/>
                <a:gd name="T20" fmla="*/ 51 w 1613"/>
                <a:gd name="T21" fmla="*/ 4 h 1093"/>
                <a:gd name="T22" fmla="*/ 53 w 1613"/>
                <a:gd name="T23" fmla="*/ 6 h 1093"/>
                <a:gd name="T24" fmla="*/ 55 w 1613"/>
                <a:gd name="T25" fmla="*/ 7 h 1093"/>
                <a:gd name="T26" fmla="*/ 54 w 1613"/>
                <a:gd name="T27" fmla="*/ 8 h 1093"/>
                <a:gd name="T28" fmla="*/ 54 w 1613"/>
                <a:gd name="T29" fmla="*/ 10 h 1093"/>
                <a:gd name="T30" fmla="*/ 53 w 1613"/>
                <a:gd name="T31" fmla="*/ 12 h 1093"/>
                <a:gd name="T32" fmla="*/ 53 w 1613"/>
                <a:gd name="T33" fmla="*/ 13 h 1093"/>
                <a:gd name="T34" fmla="*/ 53 w 1613"/>
                <a:gd name="T35" fmla="*/ 14 h 1093"/>
                <a:gd name="T36" fmla="*/ 53 w 1613"/>
                <a:gd name="T37" fmla="*/ 15 h 1093"/>
                <a:gd name="T38" fmla="*/ 53 w 1613"/>
                <a:gd name="T39" fmla="*/ 16 h 1093"/>
                <a:gd name="T40" fmla="*/ 54 w 1613"/>
                <a:gd name="T41" fmla="*/ 17 h 1093"/>
                <a:gd name="T42" fmla="*/ 54 w 1613"/>
                <a:gd name="T43" fmla="*/ 18 h 1093"/>
                <a:gd name="T44" fmla="*/ 55 w 1613"/>
                <a:gd name="T45" fmla="*/ 19 h 1093"/>
                <a:gd name="T46" fmla="*/ 57 w 1613"/>
                <a:gd name="T47" fmla="*/ 20 h 1093"/>
                <a:gd name="T48" fmla="*/ 58 w 1613"/>
                <a:gd name="T49" fmla="*/ 20 h 1093"/>
                <a:gd name="T50" fmla="*/ 60 w 1613"/>
                <a:gd name="T51" fmla="*/ 21 h 1093"/>
                <a:gd name="T52" fmla="*/ 59 w 1613"/>
                <a:gd name="T53" fmla="*/ 22 h 1093"/>
                <a:gd name="T54" fmla="*/ 58 w 1613"/>
                <a:gd name="T55" fmla="*/ 22 h 1093"/>
                <a:gd name="T56" fmla="*/ 57 w 1613"/>
                <a:gd name="T57" fmla="*/ 23 h 1093"/>
                <a:gd name="T58" fmla="*/ 56 w 1613"/>
                <a:gd name="T59" fmla="*/ 25 h 1093"/>
                <a:gd name="T60" fmla="*/ 55 w 1613"/>
                <a:gd name="T61" fmla="*/ 26 h 1093"/>
                <a:gd name="T62" fmla="*/ 54 w 1613"/>
                <a:gd name="T63" fmla="*/ 28 h 1093"/>
                <a:gd name="T64" fmla="*/ 53 w 1613"/>
                <a:gd name="T65" fmla="*/ 29 h 1093"/>
                <a:gd name="T66" fmla="*/ 52 w 1613"/>
                <a:gd name="T67" fmla="*/ 29 h 1093"/>
                <a:gd name="T68" fmla="*/ 51 w 1613"/>
                <a:gd name="T69" fmla="*/ 29 h 1093"/>
                <a:gd name="T70" fmla="*/ 48 w 1613"/>
                <a:gd name="T71" fmla="*/ 30 h 1093"/>
                <a:gd name="T72" fmla="*/ 34 w 1613"/>
                <a:gd name="T73" fmla="*/ 34 h 1093"/>
                <a:gd name="T74" fmla="*/ 19 w 1613"/>
                <a:gd name="T75" fmla="*/ 37 h 1093"/>
                <a:gd name="T76" fmla="*/ 16 w 1613"/>
                <a:gd name="T77" fmla="*/ 38 h 1093"/>
                <a:gd name="T78" fmla="*/ 12 w 1613"/>
                <a:gd name="T79" fmla="*/ 39 h 1093"/>
                <a:gd name="T80" fmla="*/ 7 w 1613"/>
                <a:gd name="T81" fmla="*/ 40 h 1093"/>
                <a:gd name="T82" fmla="*/ 6 w 1613"/>
                <a:gd name="T83" fmla="*/ 40 h 1093"/>
                <a:gd name="T84" fmla="*/ 5 w 1613"/>
                <a:gd name="T85" fmla="*/ 36 h 1093"/>
                <a:gd name="T86" fmla="*/ 4 w 1613"/>
                <a:gd name="T87" fmla="*/ 32 h 1093"/>
                <a:gd name="T88" fmla="*/ 3 w 1613"/>
                <a:gd name="T89" fmla="*/ 28 h 1093"/>
                <a:gd name="T90" fmla="*/ 2 w 1613"/>
                <a:gd name="T91" fmla="*/ 22 h 1093"/>
                <a:gd name="T92" fmla="*/ 1 w 1613"/>
                <a:gd name="T93" fmla="*/ 16 h 1093"/>
                <a:gd name="T94" fmla="*/ 0 w 1613"/>
                <a:gd name="T95" fmla="*/ 12 h 1093"/>
                <a:gd name="T96" fmla="*/ 1 w 1613"/>
                <a:gd name="T97" fmla="*/ 11 h 1093"/>
                <a:gd name="T98" fmla="*/ 3 w 1613"/>
                <a:gd name="T99" fmla="*/ 9 h 1093"/>
                <a:gd name="T100" fmla="*/ 6 w 1613"/>
                <a:gd name="T101" fmla="*/ 7 h 109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613"/>
                <a:gd name="T154" fmla="*/ 0 h 1093"/>
                <a:gd name="T155" fmla="*/ 1613 w 1613"/>
                <a:gd name="T156" fmla="*/ 1093 h 109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613" h="1093">
                  <a:moveTo>
                    <a:pt x="158" y="197"/>
                  </a:moveTo>
                  <a:lnTo>
                    <a:pt x="159" y="199"/>
                  </a:lnTo>
                  <a:lnTo>
                    <a:pt x="161" y="204"/>
                  </a:lnTo>
                  <a:lnTo>
                    <a:pt x="164" y="208"/>
                  </a:lnTo>
                  <a:lnTo>
                    <a:pt x="165" y="214"/>
                  </a:lnTo>
                  <a:lnTo>
                    <a:pt x="166" y="221"/>
                  </a:lnTo>
                  <a:lnTo>
                    <a:pt x="168" y="228"/>
                  </a:lnTo>
                  <a:lnTo>
                    <a:pt x="169" y="235"/>
                  </a:lnTo>
                  <a:lnTo>
                    <a:pt x="171" y="243"/>
                  </a:lnTo>
                  <a:lnTo>
                    <a:pt x="172" y="250"/>
                  </a:lnTo>
                  <a:lnTo>
                    <a:pt x="172" y="257"/>
                  </a:lnTo>
                  <a:lnTo>
                    <a:pt x="173" y="262"/>
                  </a:lnTo>
                  <a:lnTo>
                    <a:pt x="174" y="268"/>
                  </a:lnTo>
                  <a:lnTo>
                    <a:pt x="174" y="273"/>
                  </a:lnTo>
                  <a:lnTo>
                    <a:pt x="174" y="276"/>
                  </a:lnTo>
                  <a:lnTo>
                    <a:pt x="174" y="278"/>
                  </a:lnTo>
                  <a:lnTo>
                    <a:pt x="175" y="280"/>
                  </a:lnTo>
                  <a:lnTo>
                    <a:pt x="182" y="277"/>
                  </a:lnTo>
                  <a:lnTo>
                    <a:pt x="202" y="271"/>
                  </a:lnTo>
                  <a:lnTo>
                    <a:pt x="234" y="265"/>
                  </a:lnTo>
                  <a:lnTo>
                    <a:pt x="274" y="254"/>
                  </a:lnTo>
                  <a:lnTo>
                    <a:pt x="322" y="242"/>
                  </a:lnTo>
                  <a:lnTo>
                    <a:pt x="376" y="228"/>
                  </a:lnTo>
                  <a:lnTo>
                    <a:pt x="434" y="214"/>
                  </a:lnTo>
                  <a:lnTo>
                    <a:pt x="494" y="199"/>
                  </a:lnTo>
                  <a:lnTo>
                    <a:pt x="552" y="183"/>
                  </a:lnTo>
                  <a:lnTo>
                    <a:pt x="610" y="169"/>
                  </a:lnTo>
                  <a:lnTo>
                    <a:pt x="664" y="155"/>
                  </a:lnTo>
                  <a:lnTo>
                    <a:pt x="712" y="143"/>
                  </a:lnTo>
                  <a:lnTo>
                    <a:pt x="752" y="132"/>
                  </a:lnTo>
                  <a:lnTo>
                    <a:pt x="785" y="126"/>
                  </a:lnTo>
                  <a:lnTo>
                    <a:pt x="804" y="120"/>
                  </a:lnTo>
                  <a:lnTo>
                    <a:pt x="812" y="119"/>
                  </a:lnTo>
                  <a:lnTo>
                    <a:pt x="841" y="114"/>
                  </a:lnTo>
                  <a:lnTo>
                    <a:pt x="872" y="107"/>
                  </a:lnTo>
                  <a:lnTo>
                    <a:pt x="906" y="97"/>
                  </a:lnTo>
                  <a:lnTo>
                    <a:pt x="943" y="83"/>
                  </a:lnTo>
                  <a:lnTo>
                    <a:pt x="982" y="69"/>
                  </a:lnTo>
                  <a:lnTo>
                    <a:pt x="1021" y="54"/>
                  </a:lnTo>
                  <a:lnTo>
                    <a:pt x="1062" y="39"/>
                  </a:lnTo>
                  <a:lnTo>
                    <a:pt x="1102" y="27"/>
                  </a:lnTo>
                  <a:lnTo>
                    <a:pt x="1141" y="14"/>
                  </a:lnTo>
                  <a:lnTo>
                    <a:pt x="1180" y="6"/>
                  </a:lnTo>
                  <a:lnTo>
                    <a:pt x="1217" y="0"/>
                  </a:lnTo>
                  <a:lnTo>
                    <a:pt x="1252" y="0"/>
                  </a:lnTo>
                  <a:lnTo>
                    <a:pt x="1286" y="5"/>
                  </a:lnTo>
                  <a:lnTo>
                    <a:pt x="1317" y="15"/>
                  </a:lnTo>
                  <a:lnTo>
                    <a:pt x="1343" y="33"/>
                  </a:lnTo>
                  <a:lnTo>
                    <a:pt x="1367" y="59"/>
                  </a:lnTo>
                  <a:lnTo>
                    <a:pt x="1366" y="70"/>
                  </a:lnTo>
                  <a:lnTo>
                    <a:pt x="1369" y="81"/>
                  </a:lnTo>
                  <a:lnTo>
                    <a:pt x="1372" y="91"/>
                  </a:lnTo>
                  <a:lnTo>
                    <a:pt x="1377" y="101"/>
                  </a:lnTo>
                  <a:lnTo>
                    <a:pt x="1384" y="111"/>
                  </a:lnTo>
                  <a:lnTo>
                    <a:pt x="1390" y="120"/>
                  </a:lnTo>
                  <a:lnTo>
                    <a:pt x="1398" y="128"/>
                  </a:lnTo>
                  <a:lnTo>
                    <a:pt x="1408" y="135"/>
                  </a:lnTo>
                  <a:lnTo>
                    <a:pt x="1418" y="142"/>
                  </a:lnTo>
                  <a:lnTo>
                    <a:pt x="1427" y="149"/>
                  </a:lnTo>
                  <a:lnTo>
                    <a:pt x="1436" y="154"/>
                  </a:lnTo>
                  <a:lnTo>
                    <a:pt x="1447" y="160"/>
                  </a:lnTo>
                  <a:lnTo>
                    <a:pt x="1455" y="165"/>
                  </a:lnTo>
                  <a:lnTo>
                    <a:pt x="1463" y="169"/>
                  </a:lnTo>
                  <a:lnTo>
                    <a:pt x="1470" y="174"/>
                  </a:lnTo>
                  <a:lnTo>
                    <a:pt x="1477" y="178"/>
                  </a:lnTo>
                  <a:lnTo>
                    <a:pt x="1472" y="186"/>
                  </a:lnTo>
                  <a:lnTo>
                    <a:pt x="1470" y="197"/>
                  </a:lnTo>
                  <a:lnTo>
                    <a:pt x="1469" y="207"/>
                  </a:lnTo>
                  <a:lnTo>
                    <a:pt x="1467" y="217"/>
                  </a:lnTo>
                  <a:lnTo>
                    <a:pt x="1466" y="229"/>
                  </a:lnTo>
                  <a:lnTo>
                    <a:pt x="1465" y="239"/>
                  </a:lnTo>
                  <a:lnTo>
                    <a:pt x="1465" y="251"/>
                  </a:lnTo>
                  <a:lnTo>
                    <a:pt x="1464" y="261"/>
                  </a:lnTo>
                  <a:lnTo>
                    <a:pt x="1463" y="273"/>
                  </a:lnTo>
                  <a:lnTo>
                    <a:pt x="1461" y="283"/>
                  </a:lnTo>
                  <a:lnTo>
                    <a:pt x="1458" y="293"/>
                  </a:lnTo>
                  <a:lnTo>
                    <a:pt x="1454" y="303"/>
                  </a:lnTo>
                  <a:lnTo>
                    <a:pt x="1449" y="312"/>
                  </a:lnTo>
                  <a:lnTo>
                    <a:pt x="1442" y="320"/>
                  </a:lnTo>
                  <a:lnTo>
                    <a:pt x="1434" y="328"/>
                  </a:lnTo>
                  <a:lnTo>
                    <a:pt x="1425" y="335"/>
                  </a:lnTo>
                  <a:lnTo>
                    <a:pt x="1429" y="338"/>
                  </a:lnTo>
                  <a:lnTo>
                    <a:pt x="1433" y="343"/>
                  </a:lnTo>
                  <a:lnTo>
                    <a:pt x="1435" y="347"/>
                  </a:lnTo>
                  <a:lnTo>
                    <a:pt x="1438" y="352"/>
                  </a:lnTo>
                  <a:lnTo>
                    <a:pt x="1438" y="357"/>
                  </a:lnTo>
                  <a:lnTo>
                    <a:pt x="1439" y="362"/>
                  </a:lnTo>
                  <a:lnTo>
                    <a:pt x="1438" y="367"/>
                  </a:lnTo>
                  <a:lnTo>
                    <a:pt x="1438" y="373"/>
                  </a:lnTo>
                  <a:lnTo>
                    <a:pt x="1435" y="377"/>
                  </a:lnTo>
                  <a:lnTo>
                    <a:pt x="1434" y="383"/>
                  </a:lnTo>
                  <a:lnTo>
                    <a:pt x="1432" y="388"/>
                  </a:lnTo>
                  <a:lnTo>
                    <a:pt x="1429" y="393"/>
                  </a:lnTo>
                  <a:lnTo>
                    <a:pt x="1427" y="398"/>
                  </a:lnTo>
                  <a:lnTo>
                    <a:pt x="1425" y="402"/>
                  </a:lnTo>
                  <a:lnTo>
                    <a:pt x="1423" y="407"/>
                  </a:lnTo>
                  <a:lnTo>
                    <a:pt x="1420" y="413"/>
                  </a:lnTo>
                  <a:lnTo>
                    <a:pt x="1420" y="419"/>
                  </a:lnTo>
                  <a:lnTo>
                    <a:pt x="1424" y="425"/>
                  </a:lnTo>
                  <a:lnTo>
                    <a:pt x="1426" y="430"/>
                  </a:lnTo>
                  <a:lnTo>
                    <a:pt x="1431" y="435"/>
                  </a:lnTo>
                  <a:lnTo>
                    <a:pt x="1435" y="439"/>
                  </a:lnTo>
                  <a:lnTo>
                    <a:pt x="1441" y="443"/>
                  </a:lnTo>
                  <a:lnTo>
                    <a:pt x="1447" y="446"/>
                  </a:lnTo>
                  <a:lnTo>
                    <a:pt x="1452" y="451"/>
                  </a:lnTo>
                  <a:lnTo>
                    <a:pt x="1458" y="454"/>
                  </a:lnTo>
                  <a:lnTo>
                    <a:pt x="1463" y="458"/>
                  </a:lnTo>
                  <a:lnTo>
                    <a:pt x="1467" y="462"/>
                  </a:lnTo>
                  <a:lnTo>
                    <a:pt x="1472" y="467"/>
                  </a:lnTo>
                  <a:lnTo>
                    <a:pt x="1474" y="473"/>
                  </a:lnTo>
                  <a:lnTo>
                    <a:pt x="1477" y="479"/>
                  </a:lnTo>
                  <a:lnTo>
                    <a:pt x="1477" y="486"/>
                  </a:lnTo>
                  <a:lnTo>
                    <a:pt x="1477" y="496"/>
                  </a:lnTo>
                  <a:lnTo>
                    <a:pt x="1484" y="500"/>
                  </a:lnTo>
                  <a:lnTo>
                    <a:pt x="1490" y="506"/>
                  </a:lnTo>
                  <a:lnTo>
                    <a:pt x="1498" y="512"/>
                  </a:lnTo>
                  <a:lnTo>
                    <a:pt x="1507" y="516"/>
                  </a:lnTo>
                  <a:lnTo>
                    <a:pt x="1516" y="521"/>
                  </a:lnTo>
                  <a:lnTo>
                    <a:pt x="1524" y="525"/>
                  </a:lnTo>
                  <a:lnTo>
                    <a:pt x="1533" y="529"/>
                  </a:lnTo>
                  <a:lnTo>
                    <a:pt x="1542" y="533"/>
                  </a:lnTo>
                  <a:lnTo>
                    <a:pt x="1551" y="537"/>
                  </a:lnTo>
                  <a:lnTo>
                    <a:pt x="1561" y="540"/>
                  </a:lnTo>
                  <a:lnTo>
                    <a:pt x="1570" y="544"/>
                  </a:lnTo>
                  <a:lnTo>
                    <a:pt x="1579" y="547"/>
                  </a:lnTo>
                  <a:lnTo>
                    <a:pt x="1588" y="551"/>
                  </a:lnTo>
                  <a:lnTo>
                    <a:pt x="1596" y="553"/>
                  </a:lnTo>
                  <a:lnTo>
                    <a:pt x="1604" y="556"/>
                  </a:lnTo>
                  <a:lnTo>
                    <a:pt x="1613" y="560"/>
                  </a:lnTo>
                  <a:lnTo>
                    <a:pt x="1612" y="567"/>
                  </a:lnTo>
                  <a:lnTo>
                    <a:pt x="1611" y="572"/>
                  </a:lnTo>
                  <a:lnTo>
                    <a:pt x="1609" y="578"/>
                  </a:lnTo>
                  <a:lnTo>
                    <a:pt x="1605" y="582"/>
                  </a:lnTo>
                  <a:lnTo>
                    <a:pt x="1602" y="585"/>
                  </a:lnTo>
                  <a:lnTo>
                    <a:pt x="1597" y="587"/>
                  </a:lnTo>
                  <a:lnTo>
                    <a:pt x="1592" y="590"/>
                  </a:lnTo>
                  <a:lnTo>
                    <a:pt x="1587" y="591"/>
                  </a:lnTo>
                  <a:lnTo>
                    <a:pt x="1581" y="593"/>
                  </a:lnTo>
                  <a:lnTo>
                    <a:pt x="1576" y="594"/>
                  </a:lnTo>
                  <a:lnTo>
                    <a:pt x="1570" y="595"/>
                  </a:lnTo>
                  <a:lnTo>
                    <a:pt x="1565" y="598"/>
                  </a:lnTo>
                  <a:lnTo>
                    <a:pt x="1559" y="600"/>
                  </a:lnTo>
                  <a:lnTo>
                    <a:pt x="1556" y="602"/>
                  </a:lnTo>
                  <a:lnTo>
                    <a:pt x="1553" y="606"/>
                  </a:lnTo>
                  <a:lnTo>
                    <a:pt x="1550" y="612"/>
                  </a:lnTo>
                  <a:lnTo>
                    <a:pt x="1548" y="623"/>
                  </a:lnTo>
                  <a:lnTo>
                    <a:pt x="1544" y="635"/>
                  </a:lnTo>
                  <a:lnTo>
                    <a:pt x="1539" y="645"/>
                  </a:lnTo>
                  <a:lnTo>
                    <a:pt x="1533" y="655"/>
                  </a:lnTo>
                  <a:lnTo>
                    <a:pt x="1526" y="664"/>
                  </a:lnTo>
                  <a:lnTo>
                    <a:pt x="1518" y="672"/>
                  </a:lnTo>
                  <a:lnTo>
                    <a:pt x="1510" y="682"/>
                  </a:lnTo>
                  <a:lnTo>
                    <a:pt x="1502" y="691"/>
                  </a:lnTo>
                  <a:lnTo>
                    <a:pt x="1494" y="699"/>
                  </a:lnTo>
                  <a:lnTo>
                    <a:pt x="1486" y="708"/>
                  </a:lnTo>
                  <a:lnTo>
                    <a:pt x="1479" y="717"/>
                  </a:lnTo>
                  <a:lnTo>
                    <a:pt x="1472" y="728"/>
                  </a:lnTo>
                  <a:lnTo>
                    <a:pt x="1467" y="738"/>
                  </a:lnTo>
                  <a:lnTo>
                    <a:pt x="1463" y="748"/>
                  </a:lnTo>
                  <a:lnTo>
                    <a:pt x="1461" y="761"/>
                  </a:lnTo>
                  <a:lnTo>
                    <a:pt x="1461" y="775"/>
                  </a:lnTo>
                  <a:lnTo>
                    <a:pt x="1454" y="774"/>
                  </a:lnTo>
                  <a:lnTo>
                    <a:pt x="1448" y="774"/>
                  </a:lnTo>
                  <a:lnTo>
                    <a:pt x="1442" y="774"/>
                  </a:lnTo>
                  <a:lnTo>
                    <a:pt x="1436" y="772"/>
                  </a:lnTo>
                  <a:lnTo>
                    <a:pt x="1431" y="772"/>
                  </a:lnTo>
                  <a:lnTo>
                    <a:pt x="1425" y="771"/>
                  </a:lnTo>
                  <a:lnTo>
                    <a:pt x="1419" y="771"/>
                  </a:lnTo>
                  <a:lnTo>
                    <a:pt x="1413" y="771"/>
                  </a:lnTo>
                  <a:lnTo>
                    <a:pt x="1409" y="771"/>
                  </a:lnTo>
                  <a:lnTo>
                    <a:pt x="1403" y="772"/>
                  </a:lnTo>
                  <a:lnTo>
                    <a:pt x="1398" y="774"/>
                  </a:lnTo>
                  <a:lnTo>
                    <a:pt x="1395" y="775"/>
                  </a:lnTo>
                  <a:lnTo>
                    <a:pt x="1392" y="778"/>
                  </a:lnTo>
                  <a:lnTo>
                    <a:pt x="1388" y="780"/>
                  </a:lnTo>
                  <a:lnTo>
                    <a:pt x="1386" y="785"/>
                  </a:lnTo>
                  <a:lnTo>
                    <a:pt x="1385" y="791"/>
                  </a:lnTo>
                  <a:lnTo>
                    <a:pt x="1373" y="793"/>
                  </a:lnTo>
                  <a:lnTo>
                    <a:pt x="1343" y="801"/>
                  </a:lnTo>
                  <a:lnTo>
                    <a:pt x="1296" y="813"/>
                  </a:lnTo>
                  <a:lnTo>
                    <a:pt x="1235" y="828"/>
                  </a:lnTo>
                  <a:lnTo>
                    <a:pt x="1163" y="846"/>
                  </a:lnTo>
                  <a:lnTo>
                    <a:pt x="1083" y="867"/>
                  </a:lnTo>
                  <a:lnTo>
                    <a:pt x="997" y="888"/>
                  </a:lnTo>
                  <a:lnTo>
                    <a:pt x="909" y="911"/>
                  </a:lnTo>
                  <a:lnTo>
                    <a:pt x="819" y="934"/>
                  </a:lnTo>
                  <a:lnTo>
                    <a:pt x="733" y="956"/>
                  </a:lnTo>
                  <a:lnTo>
                    <a:pt x="653" y="977"/>
                  </a:lnTo>
                  <a:lnTo>
                    <a:pt x="581" y="995"/>
                  </a:lnTo>
                  <a:lnTo>
                    <a:pt x="520" y="1010"/>
                  </a:lnTo>
                  <a:lnTo>
                    <a:pt x="473" y="1022"/>
                  </a:lnTo>
                  <a:lnTo>
                    <a:pt x="443" y="1030"/>
                  </a:lnTo>
                  <a:lnTo>
                    <a:pt x="433" y="1033"/>
                  </a:lnTo>
                  <a:lnTo>
                    <a:pt x="429" y="1033"/>
                  </a:lnTo>
                  <a:lnTo>
                    <a:pt x="420" y="1035"/>
                  </a:lnTo>
                  <a:lnTo>
                    <a:pt x="406" y="1038"/>
                  </a:lnTo>
                  <a:lnTo>
                    <a:pt x="389" y="1042"/>
                  </a:lnTo>
                  <a:lnTo>
                    <a:pt x="368" y="1047"/>
                  </a:lnTo>
                  <a:lnTo>
                    <a:pt x="344" y="1052"/>
                  </a:lnTo>
                  <a:lnTo>
                    <a:pt x="319" y="1057"/>
                  </a:lnTo>
                  <a:lnTo>
                    <a:pt x="294" y="1063"/>
                  </a:lnTo>
                  <a:lnTo>
                    <a:pt x="268" y="1068"/>
                  </a:lnTo>
                  <a:lnTo>
                    <a:pt x="243" y="1073"/>
                  </a:lnTo>
                  <a:lnTo>
                    <a:pt x="219" y="1078"/>
                  </a:lnTo>
                  <a:lnTo>
                    <a:pt x="198" y="1083"/>
                  </a:lnTo>
                  <a:lnTo>
                    <a:pt x="181" y="1087"/>
                  </a:lnTo>
                  <a:lnTo>
                    <a:pt x="167" y="1089"/>
                  </a:lnTo>
                  <a:lnTo>
                    <a:pt x="158" y="1092"/>
                  </a:lnTo>
                  <a:lnTo>
                    <a:pt x="156" y="1093"/>
                  </a:lnTo>
                  <a:lnTo>
                    <a:pt x="150" y="1068"/>
                  </a:lnTo>
                  <a:lnTo>
                    <a:pt x="145" y="1045"/>
                  </a:lnTo>
                  <a:lnTo>
                    <a:pt x="140" y="1023"/>
                  </a:lnTo>
                  <a:lnTo>
                    <a:pt x="136" y="1002"/>
                  </a:lnTo>
                  <a:lnTo>
                    <a:pt x="131" y="983"/>
                  </a:lnTo>
                  <a:lnTo>
                    <a:pt x="128" y="962"/>
                  </a:lnTo>
                  <a:lnTo>
                    <a:pt x="123" y="942"/>
                  </a:lnTo>
                  <a:lnTo>
                    <a:pt x="120" y="924"/>
                  </a:lnTo>
                  <a:lnTo>
                    <a:pt x="115" y="903"/>
                  </a:lnTo>
                  <a:lnTo>
                    <a:pt x="112" y="884"/>
                  </a:lnTo>
                  <a:lnTo>
                    <a:pt x="107" y="863"/>
                  </a:lnTo>
                  <a:lnTo>
                    <a:pt x="103" y="842"/>
                  </a:lnTo>
                  <a:lnTo>
                    <a:pt x="97" y="819"/>
                  </a:lnTo>
                  <a:lnTo>
                    <a:pt x="91" y="797"/>
                  </a:lnTo>
                  <a:lnTo>
                    <a:pt x="85" y="771"/>
                  </a:lnTo>
                  <a:lnTo>
                    <a:pt x="80" y="745"/>
                  </a:lnTo>
                  <a:lnTo>
                    <a:pt x="75" y="723"/>
                  </a:lnTo>
                  <a:lnTo>
                    <a:pt x="71" y="698"/>
                  </a:lnTo>
                  <a:lnTo>
                    <a:pt x="66" y="669"/>
                  </a:lnTo>
                  <a:lnTo>
                    <a:pt x="59" y="637"/>
                  </a:lnTo>
                  <a:lnTo>
                    <a:pt x="53" y="604"/>
                  </a:lnTo>
                  <a:lnTo>
                    <a:pt x="46" y="568"/>
                  </a:lnTo>
                  <a:lnTo>
                    <a:pt x="40" y="532"/>
                  </a:lnTo>
                  <a:lnTo>
                    <a:pt x="33" y="498"/>
                  </a:lnTo>
                  <a:lnTo>
                    <a:pt x="27" y="463"/>
                  </a:lnTo>
                  <a:lnTo>
                    <a:pt x="20" y="431"/>
                  </a:lnTo>
                  <a:lnTo>
                    <a:pt x="14" y="401"/>
                  </a:lnTo>
                  <a:lnTo>
                    <a:pt x="10" y="376"/>
                  </a:lnTo>
                  <a:lnTo>
                    <a:pt x="6" y="354"/>
                  </a:lnTo>
                  <a:lnTo>
                    <a:pt x="3" y="338"/>
                  </a:lnTo>
                  <a:lnTo>
                    <a:pt x="0" y="328"/>
                  </a:lnTo>
                  <a:lnTo>
                    <a:pt x="0" y="324"/>
                  </a:lnTo>
                  <a:lnTo>
                    <a:pt x="2" y="322"/>
                  </a:lnTo>
                  <a:lnTo>
                    <a:pt x="6" y="319"/>
                  </a:lnTo>
                  <a:lnTo>
                    <a:pt x="14" y="312"/>
                  </a:lnTo>
                  <a:lnTo>
                    <a:pt x="25" y="304"/>
                  </a:lnTo>
                  <a:lnTo>
                    <a:pt x="36" y="294"/>
                  </a:lnTo>
                  <a:lnTo>
                    <a:pt x="50" y="283"/>
                  </a:lnTo>
                  <a:lnTo>
                    <a:pt x="64" y="271"/>
                  </a:lnTo>
                  <a:lnTo>
                    <a:pt x="79" y="260"/>
                  </a:lnTo>
                  <a:lnTo>
                    <a:pt x="94" y="249"/>
                  </a:lnTo>
                  <a:lnTo>
                    <a:pt x="107" y="237"/>
                  </a:lnTo>
                  <a:lnTo>
                    <a:pt x="121" y="226"/>
                  </a:lnTo>
                  <a:lnTo>
                    <a:pt x="133" y="216"/>
                  </a:lnTo>
                  <a:lnTo>
                    <a:pt x="143" y="208"/>
                  </a:lnTo>
                  <a:lnTo>
                    <a:pt x="151" y="201"/>
                  </a:lnTo>
                  <a:lnTo>
                    <a:pt x="156" y="198"/>
                  </a:lnTo>
                  <a:lnTo>
                    <a:pt x="158" y="19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9" name="Freeform 27"/>
            <p:cNvSpPr>
              <a:spLocks/>
            </p:cNvSpPr>
            <p:nvPr/>
          </p:nvSpPr>
          <p:spPr bwMode="auto">
            <a:xfrm>
              <a:off x="4732" y="1800"/>
              <a:ext cx="127" cy="272"/>
            </a:xfrm>
            <a:custGeom>
              <a:avLst/>
              <a:gdLst>
                <a:gd name="T0" fmla="*/ 11 w 380"/>
                <a:gd name="T1" fmla="*/ 4 h 816"/>
                <a:gd name="T2" fmla="*/ 11 w 380"/>
                <a:gd name="T3" fmla="*/ 5 h 816"/>
                <a:gd name="T4" fmla="*/ 10 w 380"/>
                <a:gd name="T5" fmla="*/ 5 h 816"/>
                <a:gd name="T6" fmla="*/ 10 w 380"/>
                <a:gd name="T7" fmla="*/ 6 h 816"/>
                <a:gd name="T8" fmla="*/ 9 w 380"/>
                <a:gd name="T9" fmla="*/ 8 h 816"/>
                <a:gd name="T10" fmla="*/ 8 w 380"/>
                <a:gd name="T11" fmla="*/ 8 h 816"/>
                <a:gd name="T12" fmla="*/ 8 w 380"/>
                <a:gd name="T13" fmla="*/ 9 h 816"/>
                <a:gd name="T14" fmla="*/ 9 w 380"/>
                <a:gd name="T15" fmla="*/ 9 h 816"/>
                <a:gd name="T16" fmla="*/ 10 w 380"/>
                <a:gd name="T17" fmla="*/ 9 h 816"/>
                <a:gd name="T18" fmla="*/ 12 w 380"/>
                <a:gd name="T19" fmla="*/ 10 h 816"/>
                <a:gd name="T20" fmla="*/ 13 w 380"/>
                <a:gd name="T21" fmla="*/ 10 h 816"/>
                <a:gd name="T22" fmla="*/ 14 w 380"/>
                <a:gd name="T23" fmla="*/ 13 h 816"/>
                <a:gd name="T24" fmla="*/ 14 w 380"/>
                <a:gd name="T25" fmla="*/ 16 h 816"/>
                <a:gd name="T26" fmla="*/ 14 w 380"/>
                <a:gd name="T27" fmla="*/ 18 h 816"/>
                <a:gd name="T28" fmla="*/ 13 w 380"/>
                <a:gd name="T29" fmla="*/ 19 h 816"/>
                <a:gd name="T30" fmla="*/ 13 w 380"/>
                <a:gd name="T31" fmla="*/ 21 h 816"/>
                <a:gd name="T32" fmla="*/ 12 w 380"/>
                <a:gd name="T33" fmla="*/ 23 h 816"/>
                <a:gd name="T34" fmla="*/ 12 w 380"/>
                <a:gd name="T35" fmla="*/ 25 h 816"/>
                <a:gd name="T36" fmla="*/ 11 w 380"/>
                <a:gd name="T37" fmla="*/ 26 h 816"/>
                <a:gd name="T38" fmla="*/ 11 w 380"/>
                <a:gd name="T39" fmla="*/ 28 h 816"/>
                <a:gd name="T40" fmla="*/ 10 w 380"/>
                <a:gd name="T41" fmla="*/ 30 h 816"/>
                <a:gd name="T42" fmla="*/ 9 w 380"/>
                <a:gd name="T43" fmla="*/ 30 h 816"/>
                <a:gd name="T44" fmla="*/ 8 w 380"/>
                <a:gd name="T45" fmla="*/ 28 h 816"/>
                <a:gd name="T46" fmla="*/ 7 w 380"/>
                <a:gd name="T47" fmla="*/ 27 h 816"/>
                <a:gd name="T48" fmla="*/ 6 w 380"/>
                <a:gd name="T49" fmla="*/ 27 h 816"/>
                <a:gd name="T50" fmla="*/ 4 w 380"/>
                <a:gd name="T51" fmla="*/ 27 h 816"/>
                <a:gd name="T52" fmla="*/ 3 w 380"/>
                <a:gd name="T53" fmla="*/ 26 h 816"/>
                <a:gd name="T54" fmla="*/ 2 w 380"/>
                <a:gd name="T55" fmla="*/ 26 h 816"/>
                <a:gd name="T56" fmla="*/ 2 w 380"/>
                <a:gd name="T57" fmla="*/ 26 h 816"/>
                <a:gd name="T58" fmla="*/ 1 w 380"/>
                <a:gd name="T59" fmla="*/ 25 h 816"/>
                <a:gd name="T60" fmla="*/ 1 w 380"/>
                <a:gd name="T61" fmla="*/ 24 h 816"/>
                <a:gd name="T62" fmla="*/ 1 w 380"/>
                <a:gd name="T63" fmla="*/ 22 h 816"/>
                <a:gd name="T64" fmla="*/ 2 w 380"/>
                <a:gd name="T65" fmla="*/ 20 h 816"/>
                <a:gd name="T66" fmla="*/ 4 w 380"/>
                <a:gd name="T67" fmla="*/ 18 h 816"/>
                <a:gd name="T68" fmla="*/ 5 w 380"/>
                <a:gd name="T69" fmla="*/ 16 h 816"/>
                <a:gd name="T70" fmla="*/ 6 w 380"/>
                <a:gd name="T71" fmla="*/ 15 h 816"/>
                <a:gd name="T72" fmla="*/ 7 w 380"/>
                <a:gd name="T73" fmla="*/ 15 h 816"/>
                <a:gd name="T74" fmla="*/ 6 w 380"/>
                <a:gd name="T75" fmla="*/ 14 h 816"/>
                <a:gd name="T76" fmla="*/ 4 w 380"/>
                <a:gd name="T77" fmla="*/ 13 h 816"/>
                <a:gd name="T78" fmla="*/ 2 w 380"/>
                <a:gd name="T79" fmla="*/ 12 h 816"/>
                <a:gd name="T80" fmla="*/ 2 w 380"/>
                <a:gd name="T81" fmla="*/ 11 h 816"/>
                <a:gd name="T82" fmla="*/ 1 w 380"/>
                <a:gd name="T83" fmla="*/ 10 h 816"/>
                <a:gd name="T84" fmla="*/ 0 w 380"/>
                <a:gd name="T85" fmla="*/ 8 h 816"/>
                <a:gd name="T86" fmla="*/ 1 w 380"/>
                <a:gd name="T87" fmla="*/ 7 h 816"/>
                <a:gd name="T88" fmla="*/ 1 w 380"/>
                <a:gd name="T89" fmla="*/ 6 h 816"/>
                <a:gd name="T90" fmla="*/ 1 w 380"/>
                <a:gd name="T91" fmla="*/ 5 h 816"/>
                <a:gd name="T92" fmla="*/ 2 w 380"/>
                <a:gd name="T93" fmla="*/ 3 h 816"/>
                <a:gd name="T94" fmla="*/ 2 w 380"/>
                <a:gd name="T95" fmla="*/ 0 h 816"/>
                <a:gd name="T96" fmla="*/ 4 w 380"/>
                <a:gd name="T97" fmla="*/ 0 h 816"/>
                <a:gd name="T98" fmla="*/ 9 w 380"/>
                <a:gd name="T99" fmla="*/ 2 h 816"/>
                <a:gd name="T100" fmla="*/ 11 w 380"/>
                <a:gd name="T101" fmla="*/ 2 h 816"/>
                <a:gd name="T102" fmla="*/ 11 w 380"/>
                <a:gd name="T103" fmla="*/ 3 h 816"/>
                <a:gd name="T104" fmla="*/ 11 w 380"/>
                <a:gd name="T105" fmla="*/ 3 h 81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80"/>
                <a:gd name="T160" fmla="*/ 0 h 816"/>
                <a:gd name="T161" fmla="*/ 380 w 380"/>
                <a:gd name="T162" fmla="*/ 816 h 81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80" h="816">
                  <a:moveTo>
                    <a:pt x="292" y="90"/>
                  </a:moveTo>
                  <a:lnTo>
                    <a:pt x="291" y="90"/>
                  </a:lnTo>
                  <a:lnTo>
                    <a:pt x="291" y="91"/>
                  </a:lnTo>
                  <a:lnTo>
                    <a:pt x="291" y="93"/>
                  </a:lnTo>
                  <a:lnTo>
                    <a:pt x="290" y="97"/>
                  </a:lnTo>
                  <a:lnTo>
                    <a:pt x="290" y="100"/>
                  </a:lnTo>
                  <a:lnTo>
                    <a:pt x="289" y="104"/>
                  </a:lnTo>
                  <a:lnTo>
                    <a:pt x="289" y="107"/>
                  </a:lnTo>
                  <a:lnTo>
                    <a:pt x="288" y="112"/>
                  </a:lnTo>
                  <a:lnTo>
                    <a:pt x="287" y="116"/>
                  </a:lnTo>
                  <a:lnTo>
                    <a:pt x="287" y="120"/>
                  </a:lnTo>
                  <a:lnTo>
                    <a:pt x="285" y="123"/>
                  </a:lnTo>
                  <a:lnTo>
                    <a:pt x="285" y="127"/>
                  </a:lnTo>
                  <a:lnTo>
                    <a:pt x="284" y="130"/>
                  </a:lnTo>
                  <a:lnTo>
                    <a:pt x="284" y="133"/>
                  </a:lnTo>
                  <a:lnTo>
                    <a:pt x="284" y="134"/>
                  </a:lnTo>
                  <a:lnTo>
                    <a:pt x="284" y="135"/>
                  </a:lnTo>
                  <a:lnTo>
                    <a:pt x="281" y="139"/>
                  </a:lnTo>
                  <a:lnTo>
                    <a:pt x="279" y="145"/>
                  </a:lnTo>
                  <a:lnTo>
                    <a:pt x="276" y="151"/>
                  </a:lnTo>
                  <a:lnTo>
                    <a:pt x="275" y="157"/>
                  </a:lnTo>
                  <a:lnTo>
                    <a:pt x="273" y="162"/>
                  </a:lnTo>
                  <a:lnTo>
                    <a:pt x="270" y="169"/>
                  </a:lnTo>
                  <a:lnTo>
                    <a:pt x="269" y="175"/>
                  </a:lnTo>
                  <a:lnTo>
                    <a:pt x="267" y="181"/>
                  </a:lnTo>
                  <a:lnTo>
                    <a:pt x="264" y="187"/>
                  </a:lnTo>
                  <a:lnTo>
                    <a:pt x="261" y="192"/>
                  </a:lnTo>
                  <a:lnTo>
                    <a:pt x="257" y="197"/>
                  </a:lnTo>
                  <a:lnTo>
                    <a:pt x="252" y="201"/>
                  </a:lnTo>
                  <a:lnTo>
                    <a:pt x="246" y="206"/>
                  </a:lnTo>
                  <a:lnTo>
                    <a:pt x="241" y="208"/>
                  </a:lnTo>
                  <a:lnTo>
                    <a:pt x="233" y="212"/>
                  </a:lnTo>
                  <a:lnTo>
                    <a:pt x="224" y="214"/>
                  </a:lnTo>
                  <a:lnTo>
                    <a:pt x="223" y="216"/>
                  </a:lnTo>
                  <a:lnTo>
                    <a:pt x="222" y="219"/>
                  </a:lnTo>
                  <a:lnTo>
                    <a:pt x="222" y="221"/>
                  </a:lnTo>
                  <a:lnTo>
                    <a:pt x="222" y="224"/>
                  </a:lnTo>
                  <a:lnTo>
                    <a:pt x="222" y="227"/>
                  </a:lnTo>
                  <a:lnTo>
                    <a:pt x="222" y="230"/>
                  </a:lnTo>
                  <a:lnTo>
                    <a:pt x="223" y="232"/>
                  </a:lnTo>
                  <a:lnTo>
                    <a:pt x="224" y="236"/>
                  </a:lnTo>
                  <a:lnTo>
                    <a:pt x="226" y="238"/>
                  </a:lnTo>
                  <a:lnTo>
                    <a:pt x="227" y="242"/>
                  </a:lnTo>
                  <a:lnTo>
                    <a:pt x="228" y="244"/>
                  </a:lnTo>
                  <a:lnTo>
                    <a:pt x="230" y="246"/>
                  </a:lnTo>
                  <a:lnTo>
                    <a:pt x="233" y="250"/>
                  </a:lnTo>
                  <a:lnTo>
                    <a:pt x="235" y="252"/>
                  </a:lnTo>
                  <a:lnTo>
                    <a:pt x="237" y="254"/>
                  </a:lnTo>
                  <a:lnTo>
                    <a:pt x="241" y="257"/>
                  </a:lnTo>
                  <a:lnTo>
                    <a:pt x="244" y="254"/>
                  </a:lnTo>
                  <a:lnTo>
                    <a:pt x="250" y="253"/>
                  </a:lnTo>
                  <a:lnTo>
                    <a:pt x="256" y="252"/>
                  </a:lnTo>
                  <a:lnTo>
                    <a:pt x="264" y="252"/>
                  </a:lnTo>
                  <a:lnTo>
                    <a:pt x="272" y="252"/>
                  </a:lnTo>
                  <a:lnTo>
                    <a:pt x="280" y="252"/>
                  </a:lnTo>
                  <a:lnTo>
                    <a:pt x="289" y="252"/>
                  </a:lnTo>
                  <a:lnTo>
                    <a:pt x="298" y="253"/>
                  </a:lnTo>
                  <a:lnTo>
                    <a:pt x="307" y="254"/>
                  </a:lnTo>
                  <a:lnTo>
                    <a:pt x="316" y="255"/>
                  </a:lnTo>
                  <a:lnTo>
                    <a:pt x="325" y="257"/>
                  </a:lnTo>
                  <a:lnTo>
                    <a:pt x="334" y="258"/>
                  </a:lnTo>
                  <a:lnTo>
                    <a:pt x="341" y="260"/>
                  </a:lnTo>
                  <a:lnTo>
                    <a:pt x="346" y="261"/>
                  </a:lnTo>
                  <a:lnTo>
                    <a:pt x="352" y="264"/>
                  </a:lnTo>
                  <a:lnTo>
                    <a:pt x="357" y="266"/>
                  </a:lnTo>
                  <a:lnTo>
                    <a:pt x="358" y="276"/>
                  </a:lnTo>
                  <a:lnTo>
                    <a:pt x="360" y="286"/>
                  </a:lnTo>
                  <a:lnTo>
                    <a:pt x="362" y="298"/>
                  </a:lnTo>
                  <a:lnTo>
                    <a:pt x="365" y="309"/>
                  </a:lnTo>
                  <a:lnTo>
                    <a:pt x="368" y="321"/>
                  </a:lnTo>
                  <a:lnTo>
                    <a:pt x="371" y="332"/>
                  </a:lnTo>
                  <a:lnTo>
                    <a:pt x="373" y="345"/>
                  </a:lnTo>
                  <a:lnTo>
                    <a:pt x="374" y="357"/>
                  </a:lnTo>
                  <a:lnTo>
                    <a:pt x="376" y="369"/>
                  </a:lnTo>
                  <a:lnTo>
                    <a:pt x="377" y="382"/>
                  </a:lnTo>
                  <a:lnTo>
                    <a:pt x="379" y="394"/>
                  </a:lnTo>
                  <a:lnTo>
                    <a:pt x="380" y="406"/>
                  </a:lnTo>
                  <a:lnTo>
                    <a:pt x="380" y="419"/>
                  </a:lnTo>
                  <a:lnTo>
                    <a:pt x="380" y="431"/>
                  </a:lnTo>
                  <a:lnTo>
                    <a:pt x="380" y="443"/>
                  </a:lnTo>
                  <a:lnTo>
                    <a:pt x="379" y="455"/>
                  </a:lnTo>
                  <a:lnTo>
                    <a:pt x="373" y="460"/>
                  </a:lnTo>
                  <a:lnTo>
                    <a:pt x="368" y="467"/>
                  </a:lnTo>
                  <a:lnTo>
                    <a:pt x="365" y="474"/>
                  </a:lnTo>
                  <a:lnTo>
                    <a:pt x="364" y="481"/>
                  </a:lnTo>
                  <a:lnTo>
                    <a:pt x="362" y="489"/>
                  </a:lnTo>
                  <a:lnTo>
                    <a:pt x="361" y="497"/>
                  </a:lnTo>
                  <a:lnTo>
                    <a:pt x="361" y="506"/>
                  </a:lnTo>
                  <a:lnTo>
                    <a:pt x="362" y="515"/>
                  </a:lnTo>
                  <a:lnTo>
                    <a:pt x="362" y="524"/>
                  </a:lnTo>
                  <a:lnTo>
                    <a:pt x="362" y="532"/>
                  </a:lnTo>
                  <a:lnTo>
                    <a:pt x="361" y="542"/>
                  </a:lnTo>
                  <a:lnTo>
                    <a:pt x="360" y="551"/>
                  </a:lnTo>
                  <a:lnTo>
                    <a:pt x="359" y="560"/>
                  </a:lnTo>
                  <a:lnTo>
                    <a:pt x="356" y="569"/>
                  </a:lnTo>
                  <a:lnTo>
                    <a:pt x="351" y="577"/>
                  </a:lnTo>
                  <a:lnTo>
                    <a:pt x="346" y="586"/>
                  </a:lnTo>
                  <a:lnTo>
                    <a:pt x="338" y="591"/>
                  </a:lnTo>
                  <a:lnTo>
                    <a:pt x="334" y="597"/>
                  </a:lnTo>
                  <a:lnTo>
                    <a:pt x="330" y="604"/>
                  </a:lnTo>
                  <a:lnTo>
                    <a:pt x="328" y="610"/>
                  </a:lnTo>
                  <a:lnTo>
                    <a:pt x="328" y="619"/>
                  </a:lnTo>
                  <a:lnTo>
                    <a:pt x="327" y="627"/>
                  </a:lnTo>
                  <a:lnTo>
                    <a:pt x="327" y="635"/>
                  </a:lnTo>
                  <a:lnTo>
                    <a:pt x="327" y="643"/>
                  </a:lnTo>
                  <a:lnTo>
                    <a:pt x="327" y="651"/>
                  </a:lnTo>
                  <a:lnTo>
                    <a:pt x="326" y="659"/>
                  </a:lnTo>
                  <a:lnTo>
                    <a:pt x="325" y="666"/>
                  </a:lnTo>
                  <a:lnTo>
                    <a:pt x="322" y="674"/>
                  </a:lnTo>
                  <a:lnTo>
                    <a:pt x="318" y="679"/>
                  </a:lnTo>
                  <a:lnTo>
                    <a:pt x="312" y="685"/>
                  </a:lnTo>
                  <a:lnTo>
                    <a:pt x="304" y="690"/>
                  </a:lnTo>
                  <a:lnTo>
                    <a:pt x="293" y="694"/>
                  </a:lnTo>
                  <a:lnTo>
                    <a:pt x="292" y="700"/>
                  </a:lnTo>
                  <a:lnTo>
                    <a:pt x="291" y="708"/>
                  </a:lnTo>
                  <a:lnTo>
                    <a:pt x="290" y="716"/>
                  </a:lnTo>
                  <a:lnTo>
                    <a:pt x="290" y="725"/>
                  </a:lnTo>
                  <a:lnTo>
                    <a:pt x="289" y="733"/>
                  </a:lnTo>
                  <a:lnTo>
                    <a:pt x="288" y="743"/>
                  </a:lnTo>
                  <a:lnTo>
                    <a:pt x="287" y="752"/>
                  </a:lnTo>
                  <a:lnTo>
                    <a:pt x="285" y="761"/>
                  </a:lnTo>
                  <a:lnTo>
                    <a:pt x="283" y="770"/>
                  </a:lnTo>
                  <a:lnTo>
                    <a:pt x="281" y="778"/>
                  </a:lnTo>
                  <a:lnTo>
                    <a:pt x="277" y="786"/>
                  </a:lnTo>
                  <a:lnTo>
                    <a:pt x="274" y="794"/>
                  </a:lnTo>
                  <a:lnTo>
                    <a:pt x="269" y="801"/>
                  </a:lnTo>
                  <a:lnTo>
                    <a:pt x="265" y="807"/>
                  </a:lnTo>
                  <a:lnTo>
                    <a:pt x="258" y="812"/>
                  </a:lnTo>
                  <a:lnTo>
                    <a:pt x="251" y="816"/>
                  </a:lnTo>
                  <a:lnTo>
                    <a:pt x="246" y="812"/>
                  </a:lnTo>
                  <a:lnTo>
                    <a:pt x="244" y="807"/>
                  </a:lnTo>
                  <a:lnTo>
                    <a:pt x="241" y="801"/>
                  </a:lnTo>
                  <a:lnTo>
                    <a:pt x="238" y="794"/>
                  </a:lnTo>
                  <a:lnTo>
                    <a:pt x="236" y="789"/>
                  </a:lnTo>
                  <a:lnTo>
                    <a:pt x="234" y="782"/>
                  </a:lnTo>
                  <a:lnTo>
                    <a:pt x="231" y="775"/>
                  </a:lnTo>
                  <a:lnTo>
                    <a:pt x="229" y="769"/>
                  </a:lnTo>
                  <a:lnTo>
                    <a:pt x="227" y="762"/>
                  </a:lnTo>
                  <a:lnTo>
                    <a:pt x="224" y="756"/>
                  </a:lnTo>
                  <a:lnTo>
                    <a:pt x="221" y="752"/>
                  </a:lnTo>
                  <a:lnTo>
                    <a:pt x="216" y="747"/>
                  </a:lnTo>
                  <a:lnTo>
                    <a:pt x="212" y="744"/>
                  </a:lnTo>
                  <a:lnTo>
                    <a:pt x="207" y="740"/>
                  </a:lnTo>
                  <a:lnTo>
                    <a:pt x="201" y="739"/>
                  </a:lnTo>
                  <a:lnTo>
                    <a:pt x="195" y="740"/>
                  </a:lnTo>
                  <a:lnTo>
                    <a:pt x="185" y="739"/>
                  </a:lnTo>
                  <a:lnTo>
                    <a:pt x="178" y="739"/>
                  </a:lnTo>
                  <a:lnTo>
                    <a:pt x="170" y="737"/>
                  </a:lnTo>
                  <a:lnTo>
                    <a:pt x="164" y="736"/>
                  </a:lnTo>
                  <a:lnTo>
                    <a:pt x="157" y="733"/>
                  </a:lnTo>
                  <a:lnTo>
                    <a:pt x="150" y="730"/>
                  </a:lnTo>
                  <a:lnTo>
                    <a:pt x="143" y="728"/>
                  </a:lnTo>
                  <a:lnTo>
                    <a:pt x="137" y="724"/>
                  </a:lnTo>
                  <a:lnTo>
                    <a:pt x="130" y="722"/>
                  </a:lnTo>
                  <a:lnTo>
                    <a:pt x="123" y="718"/>
                  </a:lnTo>
                  <a:lnTo>
                    <a:pt x="116" y="716"/>
                  </a:lnTo>
                  <a:lnTo>
                    <a:pt x="108" y="715"/>
                  </a:lnTo>
                  <a:lnTo>
                    <a:pt x="101" y="714"/>
                  </a:lnTo>
                  <a:lnTo>
                    <a:pt x="93" y="714"/>
                  </a:lnTo>
                  <a:lnTo>
                    <a:pt x="84" y="714"/>
                  </a:lnTo>
                  <a:lnTo>
                    <a:pt x="76" y="716"/>
                  </a:lnTo>
                  <a:lnTo>
                    <a:pt x="74" y="713"/>
                  </a:lnTo>
                  <a:lnTo>
                    <a:pt x="72" y="710"/>
                  </a:lnTo>
                  <a:lnTo>
                    <a:pt x="70" y="708"/>
                  </a:lnTo>
                  <a:lnTo>
                    <a:pt x="68" y="706"/>
                  </a:lnTo>
                  <a:lnTo>
                    <a:pt x="66" y="705"/>
                  </a:lnTo>
                  <a:lnTo>
                    <a:pt x="64" y="705"/>
                  </a:lnTo>
                  <a:lnTo>
                    <a:pt x="61" y="704"/>
                  </a:lnTo>
                  <a:lnTo>
                    <a:pt x="59" y="704"/>
                  </a:lnTo>
                  <a:lnTo>
                    <a:pt x="55" y="702"/>
                  </a:lnTo>
                  <a:lnTo>
                    <a:pt x="53" y="702"/>
                  </a:lnTo>
                  <a:lnTo>
                    <a:pt x="51" y="701"/>
                  </a:lnTo>
                  <a:lnTo>
                    <a:pt x="49" y="700"/>
                  </a:lnTo>
                  <a:lnTo>
                    <a:pt x="46" y="699"/>
                  </a:lnTo>
                  <a:lnTo>
                    <a:pt x="45" y="698"/>
                  </a:lnTo>
                  <a:lnTo>
                    <a:pt x="43" y="697"/>
                  </a:lnTo>
                  <a:lnTo>
                    <a:pt x="42" y="694"/>
                  </a:lnTo>
                  <a:lnTo>
                    <a:pt x="37" y="692"/>
                  </a:lnTo>
                  <a:lnTo>
                    <a:pt x="34" y="689"/>
                  </a:lnTo>
                  <a:lnTo>
                    <a:pt x="31" y="684"/>
                  </a:lnTo>
                  <a:lnTo>
                    <a:pt x="30" y="679"/>
                  </a:lnTo>
                  <a:lnTo>
                    <a:pt x="29" y="674"/>
                  </a:lnTo>
                  <a:lnTo>
                    <a:pt x="28" y="667"/>
                  </a:lnTo>
                  <a:lnTo>
                    <a:pt x="28" y="660"/>
                  </a:lnTo>
                  <a:lnTo>
                    <a:pt x="29" y="653"/>
                  </a:lnTo>
                  <a:lnTo>
                    <a:pt x="29" y="646"/>
                  </a:lnTo>
                  <a:lnTo>
                    <a:pt x="30" y="638"/>
                  </a:lnTo>
                  <a:lnTo>
                    <a:pt x="31" y="630"/>
                  </a:lnTo>
                  <a:lnTo>
                    <a:pt x="32" y="623"/>
                  </a:lnTo>
                  <a:lnTo>
                    <a:pt x="35" y="615"/>
                  </a:lnTo>
                  <a:lnTo>
                    <a:pt x="36" y="608"/>
                  </a:lnTo>
                  <a:lnTo>
                    <a:pt x="38" y="602"/>
                  </a:lnTo>
                  <a:lnTo>
                    <a:pt x="41" y="597"/>
                  </a:lnTo>
                  <a:lnTo>
                    <a:pt x="41" y="583"/>
                  </a:lnTo>
                  <a:lnTo>
                    <a:pt x="43" y="570"/>
                  </a:lnTo>
                  <a:lnTo>
                    <a:pt x="47" y="560"/>
                  </a:lnTo>
                  <a:lnTo>
                    <a:pt x="52" y="550"/>
                  </a:lnTo>
                  <a:lnTo>
                    <a:pt x="59" y="539"/>
                  </a:lnTo>
                  <a:lnTo>
                    <a:pt x="66" y="530"/>
                  </a:lnTo>
                  <a:lnTo>
                    <a:pt x="74" y="521"/>
                  </a:lnTo>
                  <a:lnTo>
                    <a:pt x="82" y="513"/>
                  </a:lnTo>
                  <a:lnTo>
                    <a:pt x="90" y="504"/>
                  </a:lnTo>
                  <a:lnTo>
                    <a:pt x="98" y="494"/>
                  </a:lnTo>
                  <a:lnTo>
                    <a:pt x="106" y="486"/>
                  </a:lnTo>
                  <a:lnTo>
                    <a:pt x="113" y="477"/>
                  </a:lnTo>
                  <a:lnTo>
                    <a:pt x="119" y="467"/>
                  </a:lnTo>
                  <a:lnTo>
                    <a:pt x="124" y="457"/>
                  </a:lnTo>
                  <a:lnTo>
                    <a:pt x="128" y="445"/>
                  </a:lnTo>
                  <a:lnTo>
                    <a:pt x="130" y="434"/>
                  </a:lnTo>
                  <a:lnTo>
                    <a:pt x="133" y="428"/>
                  </a:lnTo>
                  <a:lnTo>
                    <a:pt x="136" y="424"/>
                  </a:lnTo>
                  <a:lnTo>
                    <a:pt x="141" y="422"/>
                  </a:lnTo>
                  <a:lnTo>
                    <a:pt x="145" y="420"/>
                  </a:lnTo>
                  <a:lnTo>
                    <a:pt x="150" y="417"/>
                  </a:lnTo>
                  <a:lnTo>
                    <a:pt x="156" y="416"/>
                  </a:lnTo>
                  <a:lnTo>
                    <a:pt x="161" y="415"/>
                  </a:lnTo>
                  <a:lnTo>
                    <a:pt x="167" y="413"/>
                  </a:lnTo>
                  <a:lnTo>
                    <a:pt x="173" y="412"/>
                  </a:lnTo>
                  <a:lnTo>
                    <a:pt x="177" y="409"/>
                  </a:lnTo>
                  <a:lnTo>
                    <a:pt x="183" y="407"/>
                  </a:lnTo>
                  <a:lnTo>
                    <a:pt x="187" y="404"/>
                  </a:lnTo>
                  <a:lnTo>
                    <a:pt x="190" y="400"/>
                  </a:lnTo>
                  <a:lnTo>
                    <a:pt x="192" y="394"/>
                  </a:lnTo>
                  <a:lnTo>
                    <a:pt x="193" y="389"/>
                  </a:lnTo>
                  <a:lnTo>
                    <a:pt x="193" y="382"/>
                  </a:lnTo>
                  <a:lnTo>
                    <a:pt x="184" y="378"/>
                  </a:lnTo>
                  <a:lnTo>
                    <a:pt x="175" y="375"/>
                  </a:lnTo>
                  <a:lnTo>
                    <a:pt x="166" y="373"/>
                  </a:lnTo>
                  <a:lnTo>
                    <a:pt x="158" y="369"/>
                  </a:lnTo>
                  <a:lnTo>
                    <a:pt x="149" y="366"/>
                  </a:lnTo>
                  <a:lnTo>
                    <a:pt x="139" y="362"/>
                  </a:lnTo>
                  <a:lnTo>
                    <a:pt x="130" y="359"/>
                  </a:lnTo>
                  <a:lnTo>
                    <a:pt x="121" y="355"/>
                  </a:lnTo>
                  <a:lnTo>
                    <a:pt x="112" y="351"/>
                  </a:lnTo>
                  <a:lnTo>
                    <a:pt x="104" y="347"/>
                  </a:lnTo>
                  <a:lnTo>
                    <a:pt x="95" y="343"/>
                  </a:lnTo>
                  <a:lnTo>
                    <a:pt x="87" y="338"/>
                  </a:lnTo>
                  <a:lnTo>
                    <a:pt x="78" y="334"/>
                  </a:lnTo>
                  <a:lnTo>
                    <a:pt x="70" y="328"/>
                  </a:lnTo>
                  <a:lnTo>
                    <a:pt x="64" y="322"/>
                  </a:lnTo>
                  <a:lnTo>
                    <a:pt x="57" y="318"/>
                  </a:lnTo>
                  <a:lnTo>
                    <a:pt x="58" y="308"/>
                  </a:lnTo>
                  <a:lnTo>
                    <a:pt x="57" y="301"/>
                  </a:lnTo>
                  <a:lnTo>
                    <a:pt x="55" y="295"/>
                  </a:lnTo>
                  <a:lnTo>
                    <a:pt x="52" y="289"/>
                  </a:lnTo>
                  <a:lnTo>
                    <a:pt x="49" y="284"/>
                  </a:lnTo>
                  <a:lnTo>
                    <a:pt x="44" y="280"/>
                  </a:lnTo>
                  <a:lnTo>
                    <a:pt x="38" y="276"/>
                  </a:lnTo>
                  <a:lnTo>
                    <a:pt x="34" y="273"/>
                  </a:lnTo>
                  <a:lnTo>
                    <a:pt x="27" y="268"/>
                  </a:lnTo>
                  <a:lnTo>
                    <a:pt x="22" y="265"/>
                  </a:lnTo>
                  <a:lnTo>
                    <a:pt x="16" y="261"/>
                  </a:lnTo>
                  <a:lnTo>
                    <a:pt x="11" y="257"/>
                  </a:lnTo>
                  <a:lnTo>
                    <a:pt x="7" y="252"/>
                  </a:lnTo>
                  <a:lnTo>
                    <a:pt x="4" y="247"/>
                  </a:lnTo>
                  <a:lnTo>
                    <a:pt x="0" y="241"/>
                  </a:lnTo>
                  <a:lnTo>
                    <a:pt x="0" y="235"/>
                  </a:lnTo>
                  <a:lnTo>
                    <a:pt x="3" y="229"/>
                  </a:lnTo>
                  <a:lnTo>
                    <a:pt x="5" y="224"/>
                  </a:lnTo>
                  <a:lnTo>
                    <a:pt x="7" y="220"/>
                  </a:lnTo>
                  <a:lnTo>
                    <a:pt x="9" y="215"/>
                  </a:lnTo>
                  <a:lnTo>
                    <a:pt x="12" y="210"/>
                  </a:lnTo>
                  <a:lnTo>
                    <a:pt x="14" y="205"/>
                  </a:lnTo>
                  <a:lnTo>
                    <a:pt x="15" y="199"/>
                  </a:lnTo>
                  <a:lnTo>
                    <a:pt x="18" y="195"/>
                  </a:lnTo>
                  <a:lnTo>
                    <a:pt x="18" y="189"/>
                  </a:lnTo>
                  <a:lnTo>
                    <a:pt x="19" y="184"/>
                  </a:lnTo>
                  <a:lnTo>
                    <a:pt x="18" y="179"/>
                  </a:lnTo>
                  <a:lnTo>
                    <a:pt x="18" y="174"/>
                  </a:lnTo>
                  <a:lnTo>
                    <a:pt x="15" y="169"/>
                  </a:lnTo>
                  <a:lnTo>
                    <a:pt x="13" y="165"/>
                  </a:lnTo>
                  <a:lnTo>
                    <a:pt x="9" y="160"/>
                  </a:lnTo>
                  <a:lnTo>
                    <a:pt x="5" y="157"/>
                  </a:lnTo>
                  <a:lnTo>
                    <a:pt x="14" y="150"/>
                  </a:lnTo>
                  <a:lnTo>
                    <a:pt x="22" y="142"/>
                  </a:lnTo>
                  <a:lnTo>
                    <a:pt x="29" y="134"/>
                  </a:lnTo>
                  <a:lnTo>
                    <a:pt x="34" y="125"/>
                  </a:lnTo>
                  <a:lnTo>
                    <a:pt x="38" y="115"/>
                  </a:lnTo>
                  <a:lnTo>
                    <a:pt x="41" y="105"/>
                  </a:lnTo>
                  <a:lnTo>
                    <a:pt x="43" y="95"/>
                  </a:lnTo>
                  <a:lnTo>
                    <a:pt x="44" y="83"/>
                  </a:lnTo>
                  <a:lnTo>
                    <a:pt x="45" y="73"/>
                  </a:lnTo>
                  <a:lnTo>
                    <a:pt x="45" y="61"/>
                  </a:lnTo>
                  <a:lnTo>
                    <a:pt x="46" y="51"/>
                  </a:lnTo>
                  <a:lnTo>
                    <a:pt x="47" y="39"/>
                  </a:lnTo>
                  <a:lnTo>
                    <a:pt x="49" y="29"/>
                  </a:lnTo>
                  <a:lnTo>
                    <a:pt x="50" y="19"/>
                  </a:lnTo>
                  <a:lnTo>
                    <a:pt x="52" y="8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6" y="2"/>
                  </a:lnTo>
                  <a:lnTo>
                    <a:pt x="77" y="5"/>
                  </a:lnTo>
                  <a:lnTo>
                    <a:pt x="91" y="8"/>
                  </a:lnTo>
                  <a:lnTo>
                    <a:pt x="108" y="12"/>
                  </a:lnTo>
                  <a:lnTo>
                    <a:pt x="128" y="17"/>
                  </a:lnTo>
                  <a:lnTo>
                    <a:pt x="149" y="21"/>
                  </a:lnTo>
                  <a:lnTo>
                    <a:pt x="170" y="27"/>
                  </a:lnTo>
                  <a:lnTo>
                    <a:pt x="191" y="31"/>
                  </a:lnTo>
                  <a:lnTo>
                    <a:pt x="212" y="36"/>
                  </a:lnTo>
                  <a:lnTo>
                    <a:pt x="231" y="41"/>
                  </a:lnTo>
                  <a:lnTo>
                    <a:pt x="249" y="44"/>
                  </a:lnTo>
                  <a:lnTo>
                    <a:pt x="262" y="48"/>
                  </a:lnTo>
                  <a:lnTo>
                    <a:pt x="274" y="51"/>
                  </a:lnTo>
                  <a:lnTo>
                    <a:pt x="281" y="52"/>
                  </a:lnTo>
                  <a:lnTo>
                    <a:pt x="284" y="53"/>
                  </a:lnTo>
                  <a:lnTo>
                    <a:pt x="284" y="54"/>
                  </a:lnTo>
                  <a:lnTo>
                    <a:pt x="284" y="56"/>
                  </a:lnTo>
                  <a:lnTo>
                    <a:pt x="285" y="59"/>
                  </a:lnTo>
                  <a:lnTo>
                    <a:pt x="285" y="61"/>
                  </a:lnTo>
                  <a:lnTo>
                    <a:pt x="287" y="65"/>
                  </a:lnTo>
                  <a:lnTo>
                    <a:pt x="287" y="68"/>
                  </a:lnTo>
                  <a:lnTo>
                    <a:pt x="288" y="72"/>
                  </a:lnTo>
                  <a:lnTo>
                    <a:pt x="289" y="74"/>
                  </a:lnTo>
                  <a:lnTo>
                    <a:pt x="289" y="77"/>
                  </a:lnTo>
                  <a:lnTo>
                    <a:pt x="290" y="81"/>
                  </a:lnTo>
                  <a:lnTo>
                    <a:pt x="290" y="84"/>
                  </a:lnTo>
                  <a:lnTo>
                    <a:pt x="291" y="87"/>
                  </a:lnTo>
                  <a:lnTo>
                    <a:pt x="291" y="88"/>
                  </a:lnTo>
                  <a:lnTo>
                    <a:pt x="291" y="89"/>
                  </a:lnTo>
                  <a:lnTo>
                    <a:pt x="292" y="9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0" name="Freeform 28"/>
            <p:cNvSpPr>
              <a:spLocks/>
            </p:cNvSpPr>
            <p:nvPr/>
          </p:nvSpPr>
          <p:spPr bwMode="auto">
            <a:xfrm>
              <a:off x="3903" y="1849"/>
              <a:ext cx="386" cy="443"/>
            </a:xfrm>
            <a:custGeom>
              <a:avLst/>
              <a:gdLst>
                <a:gd name="T0" fmla="*/ 41 w 1158"/>
                <a:gd name="T1" fmla="*/ 17 h 1330"/>
                <a:gd name="T2" fmla="*/ 42 w 1158"/>
                <a:gd name="T3" fmla="*/ 19 h 1330"/>
                <a:gd name="T4" fmla="*/ 42 w 1158"/>
                <a:gd name="T5" fmla="*/ 22 h 1330"/>
                <a:gd name="T6" fmla="*/ 43 w 1158"/>
                <a:gd name="T7" fmla="*/ 25 h 1330"/>
                <a:gd name="T8" fmla="*/ 43 w 1158"/>
                <a:gd name="T9" fmla="*/ 29 h 1330"/>
                <a:gd name="T10" fmla="*/ 41 w 1158"/>
                <a:gd name="T11" fmla="*/ 32 h 1330"/>
                <a:gd name="T12" fmla="*/ 39 w 1158"/>
                <a:gd name="T13" fmla="*/ 34 h 1330"/>
                <a:gd name="T14" fmla="*/ 37 w 1158"/>
                <a:gd name="T15" fmla="*/ 35 h 1330"/>
                <a:gd name="T16" fmla="*/ 36 w 1158"/>
                <a:gd name="T17" fmla="*/ 37 h 1330"/>
                <a:gd name="T18" fmla="*/ 35 w 1158"/>
                <a:gd name="T19" fmla="*/ 40 h 1330"/>
                <a:gd name="T20" fmla="*/ 33 w 1158"/>
                <a:gd name="T21" fmla="*/ 41 h 1330"/>
                <a:gd name="T22" fmla="*/ 32 w 1158"/>
                <a:gd name="T23" fmla="*/ 42 h 1330"/>
                <a:gd name="T24" fmla="*/ 33 w 1158"/>
                <a:gd name="T25" fmla="*/ 45 h 1330"/>
                <a:gd name="T26" fmla="*/ 32 w 1158"/>
                <a:gd name="T27" fmla="*/ 46 h 1330"/>
                <a:gd name="T28" fmla="*/ 31 w 1158"/>
                <a:gd name="T29" fmla="*/ 48 h 1330"/>
                <a:gd name="T30" fmla="*/ 30 w 1158"/>
                <a:gd name="T31" fmla="*/ 49 h 1330"/>
                <a:gd name="T32" fmla="*/ 28 w 1158"/>
                <a:gd name="T33" fmla="*/ 48 h 1330"/>
                <a:gd name="T34" fmla="*/ 26 w 1158"/>
                <a:gd name="T35" fmla="*/ 47 h 1330"/>
                <a:gd name="T36" fmla="*/ 25 w 1158"/>
                <a:gd name="T37" fmla="*/ 45 h 1330"/>
                <a:gd name="T38" fmla="*/ 24 w 1158"/>
                <a:gd name="T39" fmla="*/ 46 h 1330"/>
                <a:gd name="T40" fmla="*/ 23 w 1158"/>
                <a:gd name="T41" fmla="*/ 47 h 1330"/>
                <a:gd name="T42" fmla="*/ 22 w 1158"/>
                <a:gd name="T43" fmla="*/ 48 h 1330"/>
                <a:gd name="T44" fmla="*/ 20 w 1158"/>
                <a:gd name="T45" fmla="*/ 48 h 1330"/>
                <a:gd name="T46" fmla="*/ 18 w 1158"/>
                <a:gd name="T47" fmla="*/ 48 h 1330"/>
                <a:gd name="T48" fmla="*/ 16 w 1158"/>
                <a:gd name="T49" fmla="*/ 47 h 1330"/>
                <a:gd name="T50" fmla="*/ 13 w 1158"/>
                <a:gd name="T51" fmla="*/ 48 h 1330"/>
                <a:gd name="T52" fmla="*/ 12 w 1158"/>
                <a:gd name="T53" fmla="*/ 46 h 1330"/>
                <a:gd name="T54" fmla="*/ 11 w 1158"/>
                <a:gd name="T55" fmla="*/ 45 h 1330"/>
                <a:gd name="T56" fmla="*/ 10 w 1158"/>
                <a:gd name="T57" fmla="*/ 44 h 1330"/>
                <a:gd name="T58" fmla="*/ 8 w 1158"/>
                <a:gd name="T59" fmla="*/ 44 h 1330"/>
                <a:gd name="T60" fmla="*/ 7 w 1158"/>
                <a:gd name="T61" fmla="*/ 44 h 1330"/>
                <a:gd name="T62" fmla="*/ 6 w 1158"/>
                <a:gd name="T63" fmla="*/ 44 h 1330"/>
                <a:gd name="T64" fmla="*/ 4 w 1158"/>
                <a:gd name="T65" fmla="*/ 36 h 1330"/>
                <a:gd name="T66" fmla="*/ 1 w 1158"/>
                <a:gd name="T67" fmla="*/ 18 h 1330"/>
                <a:gd name="T68" fmla="*/ 0 w 1158"/>
                <a:gd name="T69" fmla="*/ 10 h 1330"/>
                <a:gd name="T70" fmla="*/ 0 w 1158"/>
                <a:gd name="T71" fmla="*/ 11 h 1330"/>
                <a:gd name="T72" fmla="*/ 0 w 1158"/>
                <a:gd name="T73" fmla="*/ 11 h 1330"/>
                <a:gd name="T74" fmla="*/ 4 w 1158"/>
                <a:gd name="T75" fmla="*/ 10 h 1330"/>
                <a:gd name="T76" fmla="*/ 11 w 1158"/>
                <a:gd name="T77" fmla="*/ 9 h 1330"/>
                <a:gd name="T78" fmla="*/ 13 w 1158"/>
                <a:gd name="T79" fmla="*/ 9 h 1330"/>
                <a:gd name="T80" fmla="*/ 15 w 1158"/>
                <a:gd name="T81" fmla="*/ 9 h 1330"/>
                <a:gd name="T82" fmla="*/ 18 w 1158"/>
                <a:gd name="T83" fmla="*/ 10 h 1330"/>
                <a:gd name="T84" fmla="*/ 20 w 1158"/>
                <a:gd name="T85" fmla="*/ 10 h 1330"/>
                <a:gd name="T86" fmla="*/ 21 w 1158"/>
                <a:gd name="T87" fmla="*/ 10 h 1330"/>
                <a:gd name="T88" fmla="*/ 23 w 1158"/>
                <a:gd name="T89" fmla="*/ 10 h 1330"/>
                <a:gd name="T90" fmla="*/ 25 w 1158"/>
                <a:gd name="T91" fmla="*/ 9 h 1330"/>
                <a:gd name="T92" fmla="*/ 27 w 1158"/>
                <a:gd name="T93" fmla="*/ 8 h 1330"/>
                <a:gd name="T94" fmla="*/ 30 w 1158"/>
                <a:gd name="T95" fmla="*/ 8 h 1330"/>
                <a:gd name="T96" fmla="*/ 32 w 1158"/>
                <a:gd name="T97" fmla="*/ 6 h 1330"/>
                <a:gd name="T98" fmla="*/ 34 w 1158"/>
                <a:gd name="T99" fmla="*/ 4 h 1330"/>
                <a:gd name="T100" fmla="*/ 36 w 1158"/>
                <a:gd name="T101" fmla="*/ 3 h 1330"/>
                <a:gd name="T102" fmla="*/ 37 w 1158"/>
                <a:gd name="T103" fmla="*/ 1 h 1330"/>
                <a:gd name="T104" fmla="*/ 40 w 1158"/>
                <a:gd name="T105" fmla="*/ 0 h 1330"/>
                <a:gd name="T106" fmla="*/ 40 w 1158"/>
                <a:gd name="T107" fmla="*/ 5 h 1330"/>
                <a:gd name="T108" fmla="*/ 42 w 1158"/>
                <a:gd name="T109" fmla="*/ 13 h 133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158"/>
                <a:gd name="T166" fmla="*/ 0 h 1330"/>
                <a:gd name="T167" fmla="*/ 1158 w 1158"/>
                <a:gd name="T168" fmla="*/ 1330 h 133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158" h="1330">
                  <a:moveTo>
                    <a:pt x="1148" y="421"/>
                  </a:moveTo>
                  <a:lnTo>
                    <a:pt x="1136" y="427"/>
                  </a:lnTo>
                  <a:lnTo>
                    <a:pt x="1128" y="433"/>
                  </a:lnTo>
                  <a:lnTo>
                    <a:pt x="1122" y="440"/>
                  </a:lnTo>
                  <a:lnTo>
                    <a:pt x="1119" y="447"/>
                  </a:lnTo>
                  <a:lnTo>
                    <a:pt x="1117" y="455"/>
                  </a:lnTo>
                  <a:lnTo>
                    <a:pt x="1116" y="463"/>
                  </a:lnTo>
                  <a:lnTo>
                    <a:pt x="1116" y="473"/>
                  </a:lnTo>
                  <a:lnTo>
                    <a:pt x="1118" y="482"/>
                  </a:lnTo>
                  <a:lnTo>
                    <a:pt x="1120" y="491"/>
                  </a:lnTo>
                  <a:lnTo>
                    <a:pt x="1124" y="501"/>
                  </a:lnTo>
                  <a:lnTo>
                    <a:pt x="1126" y="513"/>
                  </a:lnTo>
                  <a:lnTo>
                    <a:pt x="1130" y="524"/>
                  </a:lnTo>
                  <a:lnTo>
                    <a:pt x="1134" y="536"/>
                  </a:lnTo>
                  <a:lnTo>
                    <a:pt x="1136" y="548"/>
                  </a:lnTo>
                  <a:lnTo>
                    <a:pt x="1140" y="561"/>
                  </a:lnTo>
                  <a:lnTo>
                    <a:pt x="1142" y="576"/>
                  </a:lnTo>
                  <a:lnTo>
                    <a:pt x="1144" y="591"/>
                  </a:lnTo>
                  <a:lnTo>
                    <a:pt x="1148" y="607"/>
                  </a:lnTo>
                  <a:lnTo>
                    <a:pt x="1150" y="623"/>
                  </a:lnTo>
                  <a:lnTo>
                    <a:pt x="1152" y="639"/>
                  </a:lnTo>
                  <a:lnTo>
                    <a:pt x="1155" y="655"/>
                  </a:lnTo>
                  <a:lnTo>
                    <a:pt x="1156" y="671"/>
                  </a:lnTo>
                  <a:lnTo>
                    <a:pt x="1157" y="687"/>
                  </a:lnTo>
                  <a:lnTo>
                    <a:pt x="1158" y="703"/>
                  </a:lnTo>
                  <a:lnTo>
                    <a:pt x="1157" y="720"/>
                  </a:lnTo>
                  <a:lnTo>
                    <a:pt x="1157" y="736"/>
                  </a:lnTo>
                  <a:lnTo>
                    <a:pt x="1156" y="751"/>
                  </a:lnTo>
                  <a:lnTo>
                    <a:pt x="1153" y="767"/>
                  </a:lnTo>
                  <a:lnTo>
                    <a:pt x="1150" y="782"/>
                  </a:lnTo>
                  <a:lnTo>
                    <a:pt x="1147" y="796"/>
                  </a:lnTo>
                  <a:lnTo>
                    <a:pt x="1142" y="811"/>
                  </a:lnTo>
                  <a:lnTo>
                    <a:pt x="1136" y="826"/>
                  </a:lnTo>
                  <a:lnTo>
                    <a:pt x="1128" y="833"/>
                  </a:lnTo>
                  <a:lnTo>
                    <a:pt x="1121" y="842"/>
                  </a:lnTo>
                  <a:lnTo>
                    <a:pt x="1113" y="852"/>
                  </a:lnTo>
                  <a:lnTo>
                    <a:pt x="1106" y="862"/>
                  </a:lnTo>
                  <a:lnTo>
                    <a:pt x="1098" y="872"/>
                  </a:lnTo>
                  <a:lnTo>
                    <a:pt x="1089" y="883"/>
                  </a:lnTo>
                  <a:lnTo>
                    <a:pt x="1081" y="893"/>
                  </a:lnTo>
                  <a:lnTo>
                    <a:pt x="1073" y="903"/>
                  </a:lnTo>
                  <a:lnTo>
                    <a:pt x="1064" y="914"/>
                  </a:lnTo>
                  <a:lnTo>
                    <a:pt x="1055" y="922"/>
                  </a:lnTo>
                  <a:lnTo>
                    <a:pt x="1045" y="930"/>
                  </a:lnTo>
                  <a:lnTo>
                    <a:pt x="1035" y="937"/>
                  </a:lnTo>
                  <a:lnTo>
                    <a:pt x="1026" y="942"/>
                  </a:lnTo>
                  <a:lnTo>
                    <a:pt x="1016" y="946"/>
                  </a:lnTo>
                  <a:lnTo>
                    <a:pt x="1005" y="948"/>
                  </a:lnTo>
                  <a:lnTo>
                    <a:pt x="996" y="948"/>
                  </a:lnTo>
                  <a:lnTo>
                    <a:pt x="982" y="955"/>
                  </a:lnTo>
                  <a:lnTo>
                    <a:pt x="972" y="965"/>
                  </a:lnTo>
                  <a:lnTo>
                    <a:pt x="966" y="978"/>
                  </a:lnTo>
                  <a:lnTo>
                    <a:pt x="963" y="991"/>
                  </a:lnTo>
                  <a:lnTo>
                    <a:pt x="960" y="1006"/>
                  </a:lnTo>
                  <a:lnTo>
                    <a:pt x="960" y="1021"/>
                  </a:lnTo>
                  <a:lnTo>
                    <a:pt x="961" y="1037"/>
                  </a:lnTo>
                  <a:lnTo>
                    <a:pt x="961" y="1052"/>
                  </a:lnTo>
                  <a:lnTo>
                    <a:pt x="961" y="1065"/>
                  </a:lnTo>
                  <a:lnTo>
                    <a:pt x="961" y="1077"/>
                  </a:lnTo>
                  <a:lnTo>
                    <a:pt x="958" y="1088"/>
                  </a:lnTo>
                  <a:lnTo>
                    <a:pt x="953" y="1096"/>
                  </a:lnTo>
                  <a:lnTo>
                    <a:pt x="944" y="1102"/>
                  </a:lnTo>
                  <a:lnTo>
                    <a:pt x="933" y="1103"/>
                  </a:lnTo>
                  <a:lnTo>
                    <a:pt x="917" y="1102"/>
                  </a:lnTo>
                  <a:lnTo>
                    <a:pt x="896" y="1096"/>
                  </a:lnTo>
                  <a:lnTo>
                    <a:pt x="886" y="1097"/>
                  </a:lnTo>
                  <a:lnTo>
                    <a:pt x="879" y="1102"/>
                  </a:lnTo>
                  <a:lnTo>
                    <a:pt x="873" y="1108"/>
                  </a:lnTo>
                  <a:lnTo>
                    <a:pt x="871" y="1115"/>
                  </a:lnTo>
                  <a:lnTo>
                    <a:pt x="870" y="1124"/>
                  </a:lnTo>
                  <a:lnTo>
                    <a:pt x="870" y="1133"/>
                  </a:lnTo>
                  <a:lnTo>
                    <a:pt x="870" y="1143"/>
                  </a:lnTo>
                  <a:lnTo>
                    <a:pt x="872" y="1155"/>
                  </a:lnTo>
                  <a:lnTo>
                    <a:pt x="874" y="1166"/>
                  </a:lnTo>
                  <a:lnTo>
                    <a:pt x="875" y="1178"/>
                  </a:lnTo>
                  <a:lnTo>
                    <a:pt x="878" y="1189"/>
                  </a:lnTo>
                  <a:lnTo>
                    <a:pt x="879" y="1201"/>
                  </a:lnTo>
                  <a:lnTo>
                    <a:pt x="879" y="1212"/>
                  </a:lnTo>
                  <a:lnTo>
                    <a:pt x="878" y="1223"/>
                  </a:lnTo>
                  <a:lnTo>
                    <a:pt x="875" y="1232"/>
                  </a:lnTo>
                  <a:lnTo>
                    <a:pt x="872" y="1240"/>
                  </a:lnTo>
                  <a:lnTo>
                    <a:pt x="865" y="1243"/>
                  </a:lnTo>
                  <a:lnTo>
                    <a:pt x="859" y="1249"/>
                  </a:lnTo>
                  <a:lnTo>
                    <a:pt x="855" y="1255"/>
                  </a:lnTo>
                  <a:lnTo>
                    <a:pt x="851" y="1262"/>
                  </a:lnTo>
                  <a:lnTo>
                    <a:pt x="849" y="1270"/>
                  </a:lnTo>
                  <a:lnTo>
                    <a:pt x="847" y="1277"/>
                  </a:lnTo>
                  <a:lnTo>
                    <a:pt x="844" y="1285"/>
                  </a:lnTo>
                  <a:lnTo>
                    <a:pt x="842" y="1293"/>
                  </a:lnTo>
                  <a:lnTo>
                    <a:pt x="838" y="1300"/>
                  </a:lnTo>
                  <a:lnTo>
                    <a:pt x="836" y="1307"/>
                  </a:lnTo>
                  <a:lnTo>
                    <a:pt x="832" y="1312"/>
                  </a:lnTo>
                  <a:lnTo>
                    <a:pt x="827" y="1318"/>
                  </a:lnTo>
                  <a:lnTo>
                    <a:pt x="821" y="1323"/>
                  </a:lnTo>
                  <a:lnTo>
                    <a:pt x="814" y="1326"/>
                  </a:lnTo>
                  <a:lnTo>
                    <a:pt x="806" y="1328"/>
                  </a:lnTo>
                  <a:lnTo>
                    <a:pt x="796" y="1330"/>
                  </a:lnTo>
                  <a:lnTo>
                    <a:pt x="789" y="1324"/>
                  </a:lnTo>
                  <a:lnTo>
                    <a:pt x="782" y="1318"/>
                  </a:lnTo>
                  <a:lnTo>
                    <a:pt x="773" y="1313"/>
                  </a:lnTo>
                  <a:lnTo>
                    <a:pt x="765" y="1308"/>
                  </a:lnTo>
                  <a:lnTo>
                    <a:pt x="756" y="1303"/>
                  </a:lnTo>
                  <a:lnTo>
                    <a:pt x="746" y="1299"/>
                  </a:lnTo>
                  <a:lnTo>
                    <a:pt x="736" y="1294"/>
                  </a:lnTo>
                  <a:lnTo>
                    <a:pt x="727" y="1289"/>
                  </a:lnTo>
                  <a:lnTo>
                    <a:pt x="719" y="1284"/>
                  </a:lnTo>
                  <a:lnTo>
                    <a:pt x="711" y="1278"/>
                  </a:lnTo>
                  <a:lnTo>
                    <a:pt x="703" y="1272"/>
                  </a:lnTo>
                  <a:lnTo>
                    <a:pt x="697" y="1265"/>
                  </a:lnTo>
                  <a:lnTo>
                    <a:pt x="691" y="1257"/>
                  </a:lnTo>
                  <a:lnTo>
                    <a:pt x="688" y="1250"/>
                  </a:lnTo>
                  <a:lnTo>
                    <a:pt x="687" y="1241"/>
                  </a:lnTo>
                  <a:lnTo>
                    <a:pt x="687" y="1232"/>
                  </a:lnTo>
                  <a:lnTo>
                    <a:pt x="681" y="1228"/>
                  </a:lnTo>
                  <a:lnTo>
                    <a:pt x="676" y="1227"/>
                  </a:lnTo>
                  <a:lnTo>
                    <a:pt x="672" y="1227"/>
                  </a:lnTo>
                  <a:lnTo>
                    <a:pt x="667" y="1228"/>
                  </a:lnTo>
                  <a:lnTo>
                    <a:pt x="663" y="1232"/>
                  </a:lnTo>
                  <a:lnTo>
                    <a:pt x="657" y="1235"/>
                  </a:lnTo>
                  <a:lnTo>
                    <a:pt x="652" y="1240"/>
                  </a:lnTo>
                  <a:lnTo>
                    <a:pt x="648" y="1246"/>
                  </a:lnTo>
                  <a:lnTo>
                    <a:pt x="643" y="1251"/>
                  </a:lnTo>
                  <a:lnTo>
                    <a:pt x="638" y="1257"/>
                  </a:lnTo>
                  <a:lnTo>
                    <a:pt x="634" y="1263"/>
                  </a:lnTo>
                  <a:lnTo>
                    <a:pt x="629" y="1269"/>
                  </a:lnTo>
                  <a:lnTo>
                    <a:pt x="625" y="1274"/>
                  </a:lnTo>
                  <a:lnTo>
                    <a:pt x="619" y="1279"/>
                  </a:lnTo>
                  <a:lnTo>
                    <a:pt x="614" y="1284"/>
                  </a:lnTo>
                  <a:lnTo>
                    <a:pt x="611" y="1288"/>
                  </a:lnTo>
                  <a:lnTo>
                    <a:pt x="600" y="1293"/>
                  </a:lnTo>
                  <a:lnTo>
                    <a:pt x="591" y="1296"/>
                  </a:lnTo>
                  <a:lnTo>
                    <a:pt x="583" y="1297"/>
                  </a:lnTo>
                  <a:lnTo>
                    <a:pt x="574" y="1296"/>
                  </a:lnTo>
                  <a:lnTo>
                    <a:pt x="565" y="1295"/>
                  </a:lnTo>
                  <a:lnTo>
                    <a:pt x="557" y="1293"/>
                  </a:lnTo>
                  <a:lnTo>
                    <a:pt x="549" y="1289"/>
                  </a:lnTo>
                  <a:lnTo>
                    <a:pt x="541" y="1287"/>
                  </a:lnTo>
                  <a:lnTo>
                    <a:pt x="531" y="1284"/>
                  </a:lnTo>
                  <a:lnTo>
                    <a:pt x="523" y="1282"/>
                  </a:lnTo>
                  <a:lnTo>
                    <a:pt x="515" y="1281"/>
                  </a:lnTo>
                  <a:lnTo>
                    <a:pt x="509" y="1281"/>
                  </a:lnTo>
                  <a:lnTo>
                    <a:pt x="500" y="1284"/>
                  </a:lnTo>
                  <a:lnTo>
                    <a:pt x="492" y="1288"/>
                  </a:lnTo>
                  <a:lnTo>
                    <a:pt x="484" y="1295"/>
                  </a:lnTo>
                  <a:lnTo>
                    <a:pt x="477" y="1305"/>
                  </a:lnTo>
                  <a:lnTo>
                    <a:pt x="468" y="1294"/>
                  </a:lnTo>
                  <a:lnTo>
                    <a:pt x="458" y="1287"/>
                  </a:lnTo>
                  <a:lnTo>
                    <a:pt x="448" y="1282"/>
                  </a:lnTo>
                  <a:lnTo>
                    <a:pt x="437" y="1280"/>
                  </a:lnTo>
                  <a:lnTo>
                    <a:pt x="427" y="1279"/>
                  </a:lnTo>
                  <a:lnTo>
                    <a:pt x="415" y="1280"/>
                  </a:lnTo>
                  <a:lnTo>
                    <a:pt x="405" y="1281"/>
                  </a:lnTo>
                  <a:lnTo>
                    <a:pt x="394" y="1284"/>
                  </a:lnTo>
                  <a:lnTo>
                    <a:pt x="383" y="1286"/>
                  </a:lnTo>
                  <a:lnTo>
                    <a:pt x="372" y="1287"/>
                  </a:lnTo>
                  <a:lnTo>
                    <a:pt x="362" y="1287"/>
                  </a:lnTo>
                  <a:lnTo>
                    <a:pt x="352" y="1286"/>
                  </a:lnTo>
                  <a:lnTo>
                    <a:pt x="343" y="1282"/>
                  </a:lnTo>
                  <a:lnTo>
                    <a:pt x="335" y="1277"/>
                  </a:lnTo>
                  <a:lnTo>
                    <a:pt x="327" y="1268"/>
                  </a:lnTo>
                  <a:lnTo>
                    <a:pt x="321" y="1256"/>
                  </a:lnTo>
                  <a:lnTo>
                    <a:pt x="320" y="1250"/>
                  </a:lnTo>
                  <a:lnTo>
                    <a:pt x="318" y="1246"/>
                  </a:lnTo>
                  <a:lnTo>
                    <a:pt x="314" y="1240"/>
                  </a:lnTo>
                  <a:lnTo>
                    <a:pt x="311" y="1235"/>
                  </a:lnTo>
                  <a:lnTo>
                    <a:pt x="307" y="1230"/>
                  </a:lnTo>
                  <a:lnTo>
                    <a:pt x="303" y="1225"/>
                  </a:lnTo>
                  <a:lnTo>
                    <a:pt x="298" y="1220"/>
                  </a:lnTo>
                  <a:lnTo>
                    <a:pt x="292" y="1216"/>
                  </a:lnTo>
                  <a:lnTo>
                    <a:pt x="287" y="1212"/>
                  </a:lnTo>
                  <a:lnTo>
                    <a:pt x="281" y="1208"/>
                  </a:lnTo>
                  <a:lnTo>
                    <a:pt x="275" y="1205"/>
                  </a:lnTo>
                  <a:lnTo>
                    <a:pt x="269" y="1202"/>
                  </a:lnTo>
                  <a:lnTo>
                    <a:pt x="264" y="1200"/>
                  </a:lnTo>
                  <a:lnTo>
                    <a:pt x="258" y="1199"/>
                  </a:lnTo>
                  <a:lnTo>
                    <a:pt x="252" y="1197"/>
                  </a:lnTo>
                  <a:lnTo>
                    <a:pt x="248" y="1199"/>
                  </a:lnTo>
                  <a:lnTo>
                    <a:pt x="239" y="1200"/>
                  </a:lnTo>
                  <a:lnTo>
                    <a:pt x="233" y="1200"/>
                  </a:lnTo>
                  <a:lnTo>
                    <a:pt x="226" y="1199"/>
                  </a:lnTo>
                  <a:lnTo>
                    <a:pt x="220" y="1197"/>
                  </a:lnTo>
                  <a:lnTo>
                    <a:pt x="215" y="1195"/>
                  </a:lnTo>
                  <a:lnTo>
                    <a:pt x="210" y="1193"/>
                  </a:lnTo>
                  <a:lnTo>
                    <a:pt x="205" y="1191"/>
                  </a:lnTo>
                  <a:lnTo>
                    <a:pt x="200" y="1187"/>
                  </a:lnTo>
                  <a:lnTo>
                    <a:pt x="196" y="1185"/>
                  </a:lnTo>
                  <a:lnTo>
                    <a:pt x="191" y="1183"/>
                  </a:lnTo>
                  <a:lnTo>
                    <a:pt x="187" y="1180"/>
                  </a:lnTo>
                  <a:lnTo>
                    <a:pt x="181" y="1178"/>
                  </a:lnTo>
                  <a:lnTo>
                    <a:pt x="175" y="1177"/>
                  </a:lnTo>
                  <a:lnTo>
                    <a:pt x="169" y="1177"/>
                  </a:lnTo>
                  <a:lnTo>
                    <a:pt x="162" y="1178"/>
                  </a:lnTo>
                  <a:lnTo>
                    <a:pt x="156" y="1180"/>
                  </a:lnTo>
                  <a:lnTo>
                    <a:pt x="153" y="1170"/>
                  </a:lnTo>
                  <a:lnTo>
                    <a:pt x="149" y="1141"/>
                  </a:lnTo>
                  <a:lnTo>
                    <a:pt x="141" y="1096"/>
                  </a:lnTo>
                  <a:lnTo>
                    <a:pt x="130" y="1039"/>
                  </a:lnTo>
                  <a:lnTo>
                    <a:pt x="119" y="971"/>
                  </a:lnTo>
                  <a:lnTo>
                    <a:pt x="106" y="894"/>
                  </a:lnTo>
                  <a:lnTo>
                    <a:pt x="92" y="814"/>
                  </a:lnTo>
                  <a:lnTo>
                    <a:pt x="77" y="730"/>
                  </a:lnTo>
                  <a:lnTo>
                    <a:pt x="62" y="645"/>
                  </a:lnTo>
                  <a:lnTo>
                    <a:pt x="49" y="564"/>
                  </a:lnTo>
                  <a:lnTo>
                    <a:pt x="36" y="487"/>
                  </a:lnTo>
                  <a:lnTo>
                    <a:pt x="24" y="420"/>
                  </a:lnTo>
                  <a:lnTo>
                    <a:pt x="14" y="362"/>
                  </a:lnTo>
                  <a:lnTo>
                    <a:pt x="6" y="317"/>
                  </a:lnTo>
                  <a:lnTo>
                    <a:pt x="1" y="289"/>
                  </a:lnTo>
                  <a:lnTo>
                    <a:pt x="0" y="280"/>
                  </a:lnTo>
                  <a:lnTo>
                    <a:pt x="0" y="281"/>
                  </a:lnTo>
                  <a:lnTo>
                    <a:pt x="0" y="283"/>
                  </a:lnTo>
                  <a:lnTo>
                    <a:pt x="0" y="284"/>
                  </a:lnTo>
                  <a:lnTo>
                    <a:pt x="0" y="286"/>
                  </a:lnTo>
                  <a:lnTo>
                    <a:pt x="1" y="289"/>
                  </a:lnTo>
                  <a:lnTo>
                    <a:pt x="1" y="291"/>
                  </a:lnTo>
                  <a:lnTo>
                    <a:pt x="1" y="292"/>
                  </a:lnTo>
                  <a:lnTo>
                    <a:pt x="3" y="294"/>
                  </a:lnTo>
                  <a:lnTo>
                    <a:pt x="3" y="297"/>
                  </a:lnTo>
                  <a:lnTo>
                    <a:pt x="3" y="298"/>
                  </a:lnTo>
                  <a:lnTo>
                    <a:pt x="3" y="300"/>
                  </a:lnTo>
                  <a:lnTo>
                    <a:pt x="3" y="301"/>
                  </a:lnTo>
                  <a:lnTo>
                    <a:pt x="4" y="302"/>
                  </a:lnTo>
                  <a:lnTo>
                    <a:pt x="7" y="301"/>
                  </a:lnTo>
                  <a:lnTo>
                    <a:pt x="18" y="299"/>
                  </a:lnTo>
                  <a:lnTo>
                    <a:pt x="35" y="296"/>
                  </a:lnTo>
                  <a:lnTo>
                    <a:pt x="56" y="291"/>
                  </a:lnTo>
                  <a:lnTo>
                    <a:pt x="81" y="286"/>
                  </a:lnTo>
                  <a:lnTo>
                    <a:pt x="110" y="281"/>
                  </a:lnTo>
                  <a:lnTo>
                    <a:pt x="141" y="275"/>
                  </a:lnTo>
                  <a:lnTo>
                    <a:pt x="172" y="269"/>
                  </a:lnTo>
                  <a:lnTo>
                    <a:pt x="203" y="262"/>
                  </a:lnTo>
                  <a:lnTo>
                    <a:pt x="234" y="257"/>
                  </a:lnTo>
                  <a:lnTo>
                    <a:pt x="262" y="251"/>
                  </a:lnTo>
                  <a:lnTo>
                    <a:pt x="288" y="246"/>
                  </a:lnTo>
                  <a:lnTo>
                    <a:pt x="308" y="242"/>
                  </a:lnTo>
                  <a:lnTo>
                    <a:pt x="326" y="238"/>
                  </a:lnTo>
                  <a:lnTo>
                    <a:pt x="336" y="236"/>
                  </a:lnTo>
                  <a:lnTo>
                    <a:pt x="341" y="236"/>
                  </a:lnTo>
                  <a:lnTo>
                    <a:pt x="346" y="236"/>
                  </a:lnTo>
                  <a:lnTo>
                    <a:pt x="354" y="237"/>
                  </a:lnTo>
                  <a:lnTo>
                    <a:pt x="362" y="239"/>
                  </a:lnTo>
                  <a:lnTo>
                    <a:pt x="372" y="242"/>
                  </a:lnTo>
                  <a:lnTo>
                    <a:pt x="382" y="245"/>
                  </a:lnTo>
                  <a:lnTo>
                    <a:pt x="392" y="248"/>
                  </a:lnTo>
                  <a:lnTo>
                    <a:pt x="404" y="252"/>
                  </a:lnTo>
                  <a:lnTo>
                    <a:pt x="415" y="255"/>
                  </a:lnTo>
                  <a:lnTo>
                    <a:pt x="426" y="258"/>
                  </a:lnTo>
                  <a:lnTo>
                    <a:pt x="438" y="261"/>
                  </a:lnTo>
                  <a:lnTo>
                    <a:pt x="449" y="262"/>
                  </a:lnTo>
                  <a:lnTo>
                    <a:pt x="460" y="263"/>
                  </a:lnTo>
                  <a:lnTo>
                    <a:pt x="472" y="262"/>
                  </a:lnTo>
                  <a:lnTo>
                    <a:pt x="481" y="261"/>
                  </a:lnTo>
                  <a:lnTo>
                    <a:pt x="491" y="258"/>
                  </a:lnTo>
                  <a:lnTo>
                    <a:pt x="500" y="253"/>
                  </a:lnTo>
                  <a:lnTo>
                    <a:pt x="507" y="254"/>
                  </a:lnTo>
                  <a:lnTo>
                    <a:pt x="514" y="258"/>
                  </a:lnTo>
                  <a:lnTo>
                    <a:pt x="521" y="260"/>
                  </a:lnTo>
                  <a:lnTo>
                    <a:pt x="528" y="263"/>
                  </a:lnTo>
                  <a:lnTo>
                    <a:pt x="535" y="267"/>
                  </a:lnTo>
                  <a:lnTo>
                    <a:pt x="542" y="270"/>
                  </a:lnTo>
                  <a:lnTo>
                    <a:pt x="548" y="274"/>
                  </a:lnTo>
                  <a:lnTo>
                    <a:pt x="554" y="277"/>
                  </a:lnTo>
                  <a:lnTo>
                    <a:pt x="560" y="281"/>
                  </a:lnTo>
                  <a:lnTo>
                    <a:pt x="567" y="283"/>
                  </a:lnTo>
                  <a:lnTo>
                    <a:pt x="574" y="284"/>
                  </a:lnTo>
                  <a:lnTo>
                    <a:pt x="581" y="285"/>
                  </a:lnTo>
                  <a:lnTo>
                    <a:pt x="589" y="285"/>
                  </a:lnTo>
                  <a:lnTo>
                    <a:pt x="597" y="284"/>
                  </a:lnTo>
                  <a:lnTo>
                    <a:pt x="605" y="282"/>
                  </a:lnTo>
                  <a:lnTo>
                    <a:pt x="614" y="280"/>
                  </a:lnTo>
                  <a:lnTo>
                    <a:pt x="623" y="277"/>
                  </a:lnTo>
                  <a:lnTo>
                    <a:pt x="633" y="274"/>
                  </a:lnTo>
                  <a:lnTo>
                    <a:pt x="643" y="269"/>
                  </a:lnTo>
                  <a:lnTo>
                    <a:pt x="652" y="262"/>
                  </a:lnTo>
                  <a:lnTo>
                    <a:pt x="663" y="255"/>
                  </a:lnTo>
                  <a:lnTo>
                    <a:pt x="673" y="248"/>
                  </a:lnTo>
                  <a:lnTo>
                    <a:pt x="683" y="240"/>
                  </a:lnTo>
                  <a:lnTo>
                    <a:pt x="694" y="232"/>
                  </a:lnTo>
                  <a:lnTo>
                    <a:pt x="704" y="226"/>
                  </a:lnTo>
                  <a:lnTo>
                    <a:pt x="714" y="220"/>
                  </a:lnTo>
                  <a:lnTo>
                    <a:pt x="726" y="215"/>
                  </a:lnTo>
                  <a:lnTo>
                    <a:pt x="736" y="212"/>
                  </a:lnTo>
                  <a:lnTo>
                    <a:pt x="746" y="209"/>
                  </a:lnTo>
                  <a:lnTo>
                    <a:pt x="757" y="211"/>
                  </a:lnTo>
                  <a:lnTo>
                    <a:pt x="767" y="214"/>
                  </a:lnTo>
                  <a:lnTo>
                    <a:pt x="779" y="221"/>
                  </a:lnTo>
                  <a:lnTo>
                    <a:pt x="792" y="216"/>
                  </a:lnTo>
                  <a:lnTo>
                    <a:pt x="805" y="212"/>
                  </a:lnTo>
                  <a:lnTo>
                    <a:pt x="817" y="206"/>
                  </a:lnTo>
                  <a:lnTo>
                    <a:pt x="827" y="198"/>
                  </a:lnTo>
                  <a:lnTo>
                    <a:pt x="836" y="191"/>
                  </a:lnTo>
                  <a:lnTo>
                    <a:pt x="844" y="182"/>
                  </a:lnTo>
                  <a:lnTo>
                    <a:pt x="852" y="174"/>
                  </a:lnTo>
                  <a:lnTo>
                    <a:pt x="860" y="165"/>
                  </a:lnTo>
                  <a:lnTo>
                    <a:pt x="867" y="154"/>
                  </a:lnTo>
                  <a:lnTo>
                    <a:pt x="875" y="145"/>
                  </a:lnTo>
                  <a:lnTo>
                    <a:pt x="883" y="135"/>
                  </a:lnTo>
                  <a:lnTo>
                    <a:pt x="891" y="126"/>
                  </a:lnTo>
                  <a:lnTo>
                    <a:pt x="901" y="116"/>
                  </a:lnTo>
                  <a:lnTo>
                    <a:pt x="911" y="107"/>
                  </a:lnTo>
                  <a:lnTo>
                    <a:pt x="922" y="98"/>
                  </a:lnTo>
                  <a:lnTo>
                    <a:pt x="935" y="91"/>
                  </a:lnTo>
                  <a:lnTo>
                    <a:pt x="948" y="86"/>
                  </a:lnTo>
                  <a:lnTo>
                    <a:pt x="959" y="81"/>
                  </a:lnTo>
                  <a:lnTo>
                    <a:pt x="968" y="75"/>
                  </a:lnTo>
                  <a:lnTo>
                    <a:pt x="976" y="69"/>
                  </a:lnTo>
                  <a:lnTo>
                    <a:pt x="983" y="64"/>
                  </a:lnTo>
                  <a:lnTo>
                    <a:pt x="990" y="57"/>
                  </a:lnTo>
                  <a:lnTo>
                    <a:pt x="995" y="50"/>
                  </a:lnTo>
                  <a:lnTo>
                    <a:pt x="1001" y="43"/>
                  </a:lnTo>
                  <a:lnTo>
                    <a:pt x="1005" y="36"/>
                  </a:lnTo>
                  <a:lnTo>
                    <a:pt x="1011" y="30"/>
                  </a:lnTo>
                  <a:lnTo>
                    <a:pt x="1017" y="23"/>
                  </a:lnTo>
                  <a:lnTo>
                    <a:pt x="1024" y="18"/>
                  </a:lnTo>
                  <a:lnTo>
                    <a:pt x="1033" y="12"/>
                  </a:lnTo>
                  <a:lnTo>
                    <a:pt x="1042" y="7"/>
                  </a:lnTo>
                  <a:lnTo>
                    <a:pt x="1053" y="3"/>
                  </a:lnTo>
                  <a:lnTo>
                    <a:pt x="1068" y="0"/>
                  </a:lnTo>
                  <a:lnTo>
                    <a:pt x="1068" y="5"/>
                  </a:lnTo>
                  <a:lnTo>
                    <a:pt x="1071" y="18"/>
                  </a:lnTo>
                  <a:lnTo>
                    <a:pt x="1075" y="38"/>
                  </a:lnTo>
                  <a:lnTo>
                    <a:pt x="1080" y="66"/>
                  </a:lnTo>
                  <a:lnTo>
                    <a:pt x="1087" y="97"/>
                  </a:lnTo>
                  <a:lnTo>
                    <a:pt x="1093" y="132"/>
                  </a:lnTo>
                  <a:lnTo>
                    <a:pt x="1101" y="170"/>
                  </a:lnTo>
                  <a:lnTo>
                    <a:pt x="1108" y="211"/>
                  </a:lnTo>
                  <a:lnTo>
                    <a:pt x="1114" y="250"/>
                  </a:lnTo>
                  <a:lnTo>
                    <a:pt x="1122" y="288"/>
                  </a:lnTo>
                  <a:lnTo>
                    <a:pt x="1128" y="323"/>
                  </a:lnTo>
                  <a:lnTo>
                    <a:pt x="1135" y="354"/>
                  </a:lnTo>
                  <a:lnTo>
                    <a:pt x="1140" y="382"/>
                  </a:lnTo>
                  <a:lnTo>
                    <a:pt x="1144" y="402"/>
                  </a:lnTo>
                  <a:lnTo>
                    <a:pt x="1147" y="415"/>
                  </a:lnTo>
                  <a:lnTo>
                    <a:pt x="1148" y="42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1" name="Freeform 29"/>
            <p:cNvSpPr>
              <a:spLocks/>
            </p:cNvSpPr>
            <p:nvPr/>
          </p:nvSpPr>
          <p:spPr bwMode="auto">
            <a:xfrm>
              <a:off x="836" y="1855"/>
              <a:ext cx="583" cy="881"/>
            </a:xfrm>
            <a:custGeom>
              <a:avLst/>
              <a:gdLst>
                <a:gd name="T0" fmla="*/ 44 w 1749"/>
                <a:gd name="T1" fmla="*/ 6 h 2644"/>
                <a:gd name="T2" fmla="*/ 52 w 1749"/>
                <a:gd name="T3" fmla="*/ 8 h 2644"/>
                <a:gd name="T4" fmla="*/ 61 w 1749"/>
                <a:gd name="T5" fmla="*/ 10 h 2644"/>
                <a:gd name="T6" fmla="*/ 65 w 1749"/>
                <a:gd name="T7" fmla="*/ 12 h 2644"/>
                <a:gd name="T8" fmla="*/ 64 w 1749"/>
                <a:gd name="T9" fmla="*/ 18 h 2644"/>
                <a:gd name="T10" fmla="*/ 63 w 1749"/>
                <a:gd name="T11" fmla="*/ 24 h 2644"/>
                <a:gd name="T12" fmla="*/ 63 w 1749"/>
                <a:gd name="T13" fmla="*/ 26 h 2644"/>
                <a:gd name="T14" fmla="*/ 63 w 1749"/>
                <a:gd name="T15" fmla="*/ 26 h 2644"/>
                <a:gd name="T16" fmla="*/ 63 w 1749"/>
                <a:gd name="T17" fmla="*/ 26 h 2644"/>
                <a:gd name="T18" fmla="*/ 62 w 1749"/>
                <a:gd name="T19" fmla="*/ 27 h 2644"/>
                <a:gd name="T20" fmla="*/ 62 w 1749"/>
                <a:gd name="T21" fmla="*/ 33 h 2644"/>
                <a:gd name="T22" fmla="*/ 60 w 1749"/>
                <a:gd name="T23" fmla="*/ 42 h 2644"/>
                <a:gd name="T24" fmla="*/ 60 w 1749"/>
                <a:gd name="T25" fmla="*/ 47 h 2644"/>
                <a:gd name="T26" fmla="*/ 60 w 1749"/>
                <a:gd name="T27" fmla="*/ 47 h 2644"/>
                <a:gd name="T28" fmla="*/ 60 w 1749"/>
                <a:gd name="T29" fmla="*/ 47 h 2644"/>
                <a:gd name="T30" fmla="*/ 59 w 1749"/>
                <a:gd name="T31" fmla="*/ 55 h 2644"/>
                <a:gd name="T32" fmla="*/ 57 w 1749"/>
                <a:gd name="T33" fmla="*/ 63 h 2644"/>
                <a:gd name="T34" fmla="*/ 56 w 1749"/>
                <a:gd name="T35" fmla="*/ 72 h 2644"/>
                <a:gd name="T36" fmla="*/ 56 w 1749"/>
                <a:gd name="T37" fmla="*/ 75 h 2644"/>
                <a:gd name="T38" fmla="*/ 56 w 1749"/>
                <a:gd name="T39" fmla="*/ 79 h 2644"/>
                <a:gd name="T40" fmla="*/ 55 w 1749"/>
                <a:gd name="T41" fmla="*/ 83 h 2644"/>
                <a:gd name="T42" fmla="*/ 55 w 1749"/>
                <a:gd name="T43" fmla="*/ 84 h 2644"/>
                <a:gd name="T44" fmla="*/ 54 w 1749"/>
                <a:gd name="T45" fmla="*/ 85 h 2644"/>
                <a:gd name="T46" fmla="*/ 54 w 1749"/>
                <a:gd name="T47" fmla="*/ 85 h 2644"/>
                <a:gd name="T48" fmla="*/ 53 w 1749"/>
                <a:gd name="T49" fmla="*/ 85 h 2644"/>
                <a:gd name="T50" fmla="*/ 51 w 1749"/>
                <a:gd name="T51" fmla="*/ 84 h 2644"/>
                <a:gd name="T52" fmla="*/ 50 w 1749"/>
                <a:gd name="T53" fmla="*/ 84 h 2644"/>
                <a:gd name="T54" fmla="*/ 48 w 1749"/>
                <a:gd name="T55" fmla="*/ 84 h 2644"/>
                <a:gd name="T56" fmla="*/ 48 w 1749"/>
                <a:gd name="T57" fmla="*/ 85 h 2644"/>
                <a:gd name="T58" fmla="*/ 48 w 1749"/>
                <a:gd name="T59" fmla="*/ 86 h 2644"/>
                <a:gd name="T60" fmla="*/ 47 w 1749"/>
                <a:gd name="T61" fmla="*/ 87 h 2644"/>
                <a:gd name="T62" fmla="*/ 48 w 1749"/>
                <a:gd name="T63" fmla="*/ 89 h 2644"/>
                <a:gd name="T64" fmla="*/ 49 w 1749"/>
                <a:gd name="T65" fmla="*/ 92 h 2644"/>
                <a:gd name="T66" fmla="*/ 48 w 1749"/>
                <a:gd name="T67" fmla="*/ 95 h 2644"/>
                <a:gd name="T68" fmla="*/ 47 w 1749"/>
                <a:gd name="T69" fmla="*/ 96 h 2644"/>
                <a:gd name="T70" fmla="*/ 46 w 1749"/>
                <a:gd name="T71" fmla="*/ 97 h 2644"/>
                <a:gd name="T72" fmla="*/ 45 w 1749"/>
                <a:gd name="T73" fmla="*/ 98 h 2644"/>
                <a:gd name="T74" fmla="*/ 37 w 1749"/>
                <a:gd name="T75" fmla="*/ 86 h 2644"/>
                <a:gd name="T76" fmla="*/ 23 w 1749"/>
                <a:gd name="T77" fmla="*/ 67 h 2644"/>
                <a:gd name="T78" fmla="*/ 9 w 1749"/>
                <a:gd name="T79" fmla="*/ 49 h 2644"/>
                <a:gd name="T80" fmla="*/ 1 w 1749"/>
                <a:gd name="T81" fmla="*/ 37 h 2644"/>
                <a:gd name="T82" fmla="*/ 1 w 1749"/>
                <a:gd name="T83" fmla="*/ 37 h 2644"/>
                <a:gd name="T84" fmla="*/ 0 w 1749"/>
                <a:gd name="T85" fmla="*/ 36 h 2644"/>
                <a:gd name="T86" fmla="*/ 0 w 1749"/>
                <a:gd name="T87" fmla="*/ 34 h 2644"/>
                <a:gd name="T88" fmla="*/ 2 w 1749"/>
                <a:gd name="T89" fmla="*/ 30 h 2644"/>
                <a:gd name="T90" fmla="*/ 3 w 1749"/>
                <a:gd name="T91" fmla="*/ 25 h 2644"/>
                <a:gd name="T92" fmla="*/ 4 w 1749"/>
                <a:gd name="T93" fmla="*/ 21 h 2644"/>
                <a:gd name="T94" fmla="*/ 5 w 1749"/>
                <a:gd name="T95" fmla="*/ 17 h 2644"/>
                <a:gd name="T96" fmla="*/ 6 w 1749"/>
                <a:gd name="T97" fmla="*/ 13 h 2644"/>
                <a:gd name="T98" fmla="*/ 7 w 1749"/>
                <a:gd name="T99" fmla="*/ 10 h 2644"/>
                <a:gd name="T100" fmla="*/ 8 w 1749"/>
                <a:gd name="T101" fmla="*/ 6 h 2644"/>
                <a:gd name="T102" fmla="*/ 8 w 1749"/>
                <a:gd name="T103" fmla="*/ 4 h 2644"/>
                <a:gd name="T104" fmla="*/ 9 w 1749"/>
                <a:gd name="T105" fmla="*/ 1 h 2644"/>
                <a:gd name="T106" fmla="*/ 12 w 1749"/>
                <a:gd name="T107" fmla="*/ 0 h 2644"/>
                <a:gd name="T108" fmla="*/ 23 w 1749"/>
                <a:gd name="T109" fmla="*/ 3 h 2644"/>
                <a:gd name="T110" fmla="*/ 35 w 1749"/>
                <a:gd name="T111" fmla="*/ 5 h 264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749"/>
                <a:gd name="T169" fmla="*/ 0 h 2644"/>
                <a:gd name="T170" fmla="*/ 1749 w 1749"/>
                <a:gd name="T171" fmla="*/ 2644 h 264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749" h="2644">
                  <a:moveTo>
                    <a:pt x="1018" y="140"/>
                  </a:moveTo>
                  <a:lnTo>
                    <a:pt x="1059" y="148"/>
                  </a:lnTo>
                  <a:lnTo>
                    <a:pt x="1101" y="157"/>
                  </a:lnTo>
                  <a:lnTo>
                    <a:pt x="1144" y="166"/>
                  </a:lnTo>
                  <a:lnTo>
                    <a:pt x="1188" y="175"/>
                  </a:lnTo>
                  <a:lnTo>
                    <a:pt x="1232" y="185"/>
                  </a:lnTo>
                  <a:lnTo>
                    <a:pt x="1276" y="193"/>
                  </a:lnTo>
                  <a:lnTo>
                    <a:pt x="1322" y="202"/>
                  </a:lnTo>
                  <a:lnTo>
                    <a:pt x="1368" y="211"/>
                  </a:lnTo>
                  <a:lnTo>
                    <a:pt x="1416" y="219"/>
                  </a:lnTo>
                  <a:lnTo>
                    <a:pt x="1462" y="228"/>
                  </a:lnTo>
                  <a:lnTo>
                    <a:pt x="1509" y="236"/>
                  </a:lnTo>
                  <a:lnTo>
                    <a:pt x="1557" y="244"/>
                  </a:lnTo>
                  <a:lnTo>
                    <a:pt x="1604" y="252"/>
                  </a:lnTo>
                  <a:lnTo>
                    <a:pt x="1652" y="261"/>
                  </a:lnTo>
                  <a:lnTo>
                    <a:pt x="1701" y="267"/>
                  </a:lnTo>
                  <a:lnTo>
                    <a:pt x="1749" y="275"/>
                  </a:lnTo>
                  <a:lnTo>
                    <a:pt x="1748" y="280"/>
                  </a:lnTo>
                  <a:lnTo>
                    <a:pt x="1747" y="293"/>
                  </a:lnTo>
                  <a:lnTo>
                    <a:pt x="1744" y="313"/>
                  </a:lnTo>
                  <a:lnTo>
                    <a:pt x="1741" y="340"/>
                  </a:lnTo>
                  <a:lnTo>
                    <a:pt x="1737" y="371"/>
                  </a:lnTo>
                  <a:lnTo>
                    <a:pt x="1734" y="405"/>
                  </a:lnTo>
                  <a:lnTo>
                    <a:pt x="1729" y="443"/>
                  </a:lnTo>
                  <a:lnTo>
                    <a:pt x="1725" y="482"/>
                  </a:lnTo>
                  <a:lnTo>
                    <a:pt x="1720" y="520"/>
                  </a:lnTo>
                  <a:lnTo>
                    <a:pt x="1716" y="558"/>
                  </a:lnTo>
                  <a:lnTo>
                    <a:pt x="1712" y="593"/>
                  </a:lnTo>
                  <a:lnTo>
                    <a:pt x="1709" y="624"/>
                  </a:lnTo>
                  <a:lnTo>
                    <a:pt x="1705" y="650"/>
                  </a:lnTo>
                  <a:lnTo>
                    <a:pt x="1703" y="671"/>
                  </a:lnTo>
                  <a:lnTo>
                    <a:pt x="1702" y="683"/>
                  </a:lnTo>
                  <a:lnTo>
                    <a:pt x="1702" y="689"/>
                  </a:lnTo>
                  <a:lnTo>
                    <a:pt x="1701" y="689"/>
                  </a:lnTo>
                  <a:lnTo>
                    <a:pt x="1701" y="690"/>
                  </a:lnTo>
                  <a:lnTo>
                    <a:pt x="1700" y="691"/>
                  </a:lnTo>
                  <a:lnTo>
                    <a:pt x="1698" y="694"/>
                  </a:lnTo>
                  <a:lnTo>
                    <a:pt x="1697" y="696"/>
                  </a:lnTo>
                  <a:lnTo>
                    <a:pt x="1696" y="698"/>
                  </a:lnTo>
                  <a:lnTo>
                    <a:pt x="1695" y="701"/>
                  </a:lnTo>
                  <a:lnTo>
                    <a:pt x="1694" y="704"/>
                  </a:lnTo>
                  <a:lnTo>
                    <a:pt x="1693" y="706"/>
                  </a:lnTo>
                  <a:lnTo>
                    <a:pt x="1691" y="709"/>
                  </a:lnTo>
                  <a:lnTo>
                    <a:pt x="1690" y="711"/>
                  </a:lnTo>
                  <a:lnTo>
                    <a:pt x="1689" y="713"/>
                  </a:lnTo>
                  <a:lnTo>
                    <a:pt x="1688" y="715"/>
                  </a:lnTo>
                  <a:lnTo>
                    <a:pt x="1687" y="717"/>
                  </a:lnTo>
                  <a:lnTo>
                    <a:pt x="1687" y="718"/>
                  </a:lnTo>
                  <a:lnTo>
                    <a:pt x="1687" y="719"/>
                  </a:lnTo>
                  <a:lnTo>
                    <a:pt x="1686" y="725"/>
                  </a:lnTo>
                  <a:lnTo>
                    <a:pt x="1683" y="742"/>
                  </a:lnTo>
                  <a:lnTo>
                    <a:pt x="1680" y="768"/>
                  </a:lnTo>
                  <a:lnTo>
                    <a:pt x="1675" y="804"/>
                  </a:lnTo>
                  <a:lnTo>
                    <a:pt x="1671" y="844"/>
                  </a:lnTo>
                  <a:lnTo>
                    <a:pt x="1665" y="890"/>
                  </a:lnTo>
                  <a:lnTo>
                    <a:pt x="1658" y="939"/>
                  </a:lnTo>
                  <a:lnTo>
                    <a:pt x="1652" y="991"/>
                  </a:lnTo>
                  <a:lnTo>
                    <a:pt x="1645" y="1042"/>
                  </a:lnTo>
                  <a:lnTo>
                    <a:pt x="1639" y="1091"/>
                  </a:lnTo>
                  <a:lnTo>
                    <a:pt x="1633" y="1137"/>
                  </a:lnTo>
                  <a:lnTo>
                    <a:pt x="1628" y="1177"/>
                  </a:lnTo>
                  <a:lnTo>
                    <a:pt x="1624" y="1213"/>
                  </a:lnTo>
                  <a:lnTo>
                    <a:pt x="1620" y="1239"/>
                  </a:lnTo>
                  <a:lnTo>
                    <a:pt x="1618" y="1257"/>
                  </a:lnTo>
                  <a:lnTo>
                    <a:pt x="1618" y="1263"/>
                  </a:lnTo>
                  <a:lnTo>
                    <a:pt x="1617" y="1263"/>
                  </a:lnTo>
                  <a:lnTo>
                    <a:pt x="1616" y="1263"/>
                  </a:lnTo>
                  <a:lnTo>
                    <a:pt x="1614" y="1265"/>
                  </a:lnTo>
                  <a:lnTo>
                    <a:pt x="1613" y="1266"/>
                  </a:lnTo>
                  <a:lnTo>
                    <a:pt x="1612" y="1266"/>
                  </a:lnTo>
                  <a:lnTo>
                    <a:pt x="1611" y="1266"/>
                  </a:lnTo>
                  <a:lnTo>
                    <a:pt x="1610" y="1267"/>
                  </a:lnTo>
                  <a:lnTo>
                    <a:pt x="1609" y="1268"/>
                  </a:lnTo>
                  <a:lnTo>
                    <a:pt x="1608" y="1268"/>
                  </a:lnTo>
                  <a:lnTo>
                    <a:pt x="1608" y="1269"/>
                  </a:lnTo>
                  <a:lnTo>
                    <a:pt x="1603" y="1314"/>
                  </a:lnTo>
                  <a:lnTo>
                    <a:pt x="1598" y="1359"/>
                  </a:lnTo>
                  <a:lnTo>
                    <a:pt x="1594" y="1402"/>
                  </a:lnTo>
                  <a:lnTo>
                    <a:pt x="1588" y="1447"/>
                  </a:lnTo>
                  <a:lnTo>
                    <a:pt x="1582" y="1492"/>
                  </a:lnTo>
                  <a:lnTo>
                    <a:pt x="1575" y="1536"/>
                  </a:lnTo>
                  <a:lnTo>
                    <a:pt x="1570" y="1581"/>
                  </a:lnTo>
                  <a:lnTo>
                    <a:pt x="1563" y="1624"/>
                  </a:lnTo>
                  <a:lnTo>
                    <a:pt x="1556" y="1669"/>
                  </a:lnTo>
                  <a:lnTo>
                    <a:pt x="1550" y="1714"/>
                  </a:lnTo>
                  <a:lnTo>
                    <a:pt x="1543" y="1759"/>
                  </a:lnTo>
                  <a:lnTo>
                    <a:pt x="1537" y="1803"/>
                  </a:lnTo>
                  <a:lnTo>
                    <a:pt x="1532" y="1848"/>
                  </a:lnTo>
                  <a:lnTo>
                    <a:pt x="1526" y="1894"/>
                  </a:lnTo>
                  <a:lnTo>
                    <a:pt x="1521" y="1939"/>
                  </a:lnTo>
                  <a:lnTo>
                    <a:pt x="1518" y="1986"/>
                  </a:lnTo>
                  <a:lnTo>
                    <a:pt x="1517" y="1988"/>
                  </a:lnTo>
                  <a:lnTo>
                    <a:pt x="1516" y="1998"/>
                  </a:lnTo>
                  <a:lnTo>
                    <a:pt x="1514" y="2010"/>
                  </a:lnTo>
                  <a:lnTo>
                    <a:pt x="1512" y="2029"/>
                  </a:lnTo>
                  <a:lnTo>
                    <a:pt x="1510" y="2048"/>
                  </a:lnTo>
                  <a:lnTo>
                    <a:pt x="1508" y="2071"/>
                  </a:lnTo>
                  <a:lnTo>
                    <a:pt x="1505" y="2096"/>
                  </a:lnTo>
                  <a:lnTo>
                    <a:pt x="1503" y="2122"/>
                  </a:lnTo>
                  <a:lnTo>
                    <a:pt x="1499" y="2147"/>
                  </a:lnTo>
                  <a:lnTo>
                    <a:pt x="1497" y="2172"/>
                  </a:lnTo>
                  <a:lnTo>
                    <a:pt x="1495" y="2195"/>
                  </a:lnTo>
                  <a:lnTo>
                    <a:pt x="1493" y="2215"/>
                  </a:lnTo>
                  <a:lnTo>
                    <a:pt x="1490" y="2233"/>
                  </a:lnTo>
                  <a:lnTo>
                    <a:pt x="1489" y="2246"/>
                  </a:lnTo>
                  <a:lnTo>
                    <a:pt x="1488" y="2255"/>
                  </a:lnTo>
                  <a:lnTo>
                    <a:pt x="1488" y="2258"/>
                  </a:lnTo>
                  <a:lnTo>
                    <a:pt x="1485" y="2262"/>
                  </a:lnTo>
                  <a:lnTo>
                    <a:pt x="1482" y="2266"/>
                  </a:lnTo>
                  <a:lnTo>
                    <a:pt x="1479" y="2270"/>
                  </a:lnTo>
                  <a:lnTo>
                    <a:pt x="1476" y="2273"/>
                  </a:lnTo>
                  <a:lnTo>
                    <a:pt x="1473" y="2277"/>
                  </a:lnTo>
                  <a:lnTo>
                    <a:pt x="1470" y="2280"/>
                  </a:lnTo>
                  <a:lnTo>
                    <a:pt x="1466" y="2284"/>
                  </a:lnTo>
                  <a:lnTo>
                    <a:pt x="1463" y="2286"/>
                  </a:lnTo>
                  <a:lnTo>
                    <a:pt x="1459" y="2289"/>
                  </a:lnTo>
                  <a:lnTo>
                    <a:pt x="1457" y="2293"/>
                  </a:lnTo>
                  <a:lnTo>
                    <a:pt x="1453" y="2295"/>
                  </a:lnTo>
                  <a:lnTo>
                    <a:pt x="1450" y="2299"/>
                  </a:lnTo>
                  <a:lnTo>
                    <a:pt x="1448" y="2302"/>
                  </a:lnTo>
                  <a:lnTo>
                    <a:pt x="1444" y="2305"/>
                  </a:lnTo>
                  <a:lnTo>
                    <a:pt x="1442" y="2309"/>
                  </a:lnTo>
                  <a:lnTo>
                    <a:pt x="1441" y="2314"/>
                  </a:lnTo>
                  <a:lnTo>
                    <a:pt x="1433" y="2310"/>
                  </a:lnTo>
                  <a:lnTo>
                    <a:pt x="1426" y="2305"/>
                  </a:lnTo>
                  <a:lnTo>
                    <a:pt x="1419" y="2301"/>
                  </a:lnTo>
                  <a:lnTo>
                    <a:pt x="1412" y="2295"/>
                  </a:lnTo>
                  <a:lnTo>
                    <a:pt x="1404" y="2291"/>
                  </a:lnTo>
                  <a:lnTo>
                    <a:pt x="1396" y="2285"/>
                  </a:lnTo>
                  <a:lnTo>
                    <a:pt x="1388" y="2279"/>
                  </a:lnTo>
                  <a:lnTo>
                    <a:pt x="1380" y="2274"/>
                  </a:lnTo>
                  <a:lnTo>
                    <a:pt x="1372" y="2270"/>
                  </a:lnTo>
                  <a:lnTo>
                    <a:pt x="1364" y="2265"/>
                  </a:lnTo>
                  <a:lnTo>
                    <a:pt x="1355" y="2263"/>
                  </a:lnTo>
                  <a:lnTo>
                    <a:pt x="1345" y="2262"/>
                  </a:lnTo>
                  <a:lnTo>
                    <a:pt x="1336" y="2262"/>
                  </a:lnTo>
                  <a:lnTo>
                    <a:pt x="1327" y="2263"/>
                  </a:lnTo>
                  <a:lnTo>
                    <a:pt x="1318" y="2266"/>
                  </a:lnTo>
                  <a:lnTo>
                    <a:pt x="1309" y="2273"/>
                  </a:lnTo>
                  <a:lnTo>
                    <a:pt x="1303" y="2277"/>
                  </a:lnTo>
                  <a:lnTo>
                    <a:pt x="1298" y="2281"/>
                  </a:lnTo>
                  <a:lnTo>
                    <a:pt x="1296" y="2286"/>
                  </a:lnTo>
                  <a:lnTo>
                    <a:pt x="1294" y="2292"/>
                  </a:lnTo>
                  <a:lnTo>
                    <a:pt x="1293" y="2296"/>
                  </a:lnTo>
                  <a:lnTo>
                    <a:pt x="1293" y="2302"/>
                  </a:lnTo>
                  <a:lnTo>
                    <a:pt x="1293" y="2307"/>
                  </a:lnTo>
                  <a:lnTo>
                    <a:pt x="1294" y="2312"/>
                  </a:lnTo>
                  <a:lnTo>
                    <a:pt x="1294" y="2317"/>
                  </a:lnTo>
                  <a:lnTo>
                    <a:pt x="1293" y="2323"/>
                  </a:lnTo>
                  <a:lnTo>
                    <a:pt x="1293" y="2327"/>
                  </a:lnTo>
                  <a:lnTo>
                    <a:pt x="1290" y="2332"/>
                  </a:lnTo>
                  <a:lnTo>
                    <a:pt x="1288" y="2335"/>
                  </a:lnTo>
                  <a:lnTo>
                    <a:pt x="1284" y="2340"/>
                  </a:lnTo>
                  <a:lnTo>
                    <a:pt x="1279" y="2343"/>
                  </a:lnTo>
                  <a:lnTo>
                    <a:pt x="1272" y="2347"/>
                  </a:lnTo>
                  <a:lnTo>
                    <a:pt x="1276" y="2358"/>
                  </a:lnTo>
                  <a:lnTo>
                    <a:pt x="1281" y="2372"/>
                  </a:lnTo>
                  <a:lnTo>
                    <a:pt x="1287" y="2386"/>
                  </a:lnTo>
                  <a:lnTo>
                    <a:pt x="1291" y="2401"/>
                  </a:lnTo>
                  <a:lnTo>
                    <a:pt x="1297" y="2417"/>
                  </a:lnTo>
                  <a:lnTo>
                    <a:pt x="1301" y="2433"/>
                  </a:lnTo>
                  <a:lnTo>
                    <a:pt x="1305" y="2449"/>
                  </a:lnTo>
                  <a:lnTo>
                    <a:pt x="1307" y="2465"/>
                  </a:lnTo>
                  <a:lnTo>
                    <a:pt x="1310" y="2481"/>
                  </a:lnTo>
                  <a:lnTo>
                    <a:pt x="1310" y="2498"/>
                  </a:lnTo>
                  <a:lnTo>
                    <a:pt x="1309" y="2513"/>
                  </a:lnTo>
                  <a:lnTo>
                    <a:pt x="1306" y="2529"/>
                  </a:lnTo>
                  <a:lnTo>
                    <a:pt x="1303" y="2544"/>
                  </a:lnTo>
                  <a:lnTo>
                    <a:pt x="1297" y="2558"/>
                  </a:lnTo>
                  <a:lnTo>
                    <a:pt x="1289" y="2571"/>
                  </a:lnTo>
                  <a:lnTo>
                    <a:pt x="1279" y="2583"/>
                  </a:lnTo>
                  <a:lnTo>
                    <a:pt x="1276" y="2587"/>
                  </a:lnTo>
                  <a:lnTo>
                    <a:pt x="1273" y="2590"/>
                  </a:lnTo>
                  <a:lnTo>
                    <a:pt x="1271" y="2594"/>
                  </a:lnTo>
                  <a:lnTo>
                    <a:pt x="1266" y="2598"/>
                  </a:lnTo>
                  <a:lnTo>
                    <a:pt x="1263" y="2602"/>
                  </a:lnTo>
                  <a:lnTo>
                    <a:pt x="1258" y="2606"/>
                  </a:lnTo>
                  <a:lnTo>
                    <a:pt x="1253" y="2611"/>
                  </a:lnTo>
                  <a:lnTo>
                    <a:pt x="1249" y="2616"/>
                  </a:lnTo>
                  <a:lnTo>
                    <a:pt x="1244" y="2619"/>
                  </a:lnTo>
                  <a:lnTo>
                    <a:pt x="1238" y="2624"/>
                  </a:lnTo>
                  <a:lnTo>
                    <a:pt x="1234" y="2627"/>
                  </a:lnTo>
                  <a:lnTo>
                    <a:pt x="1229" y="2631"/>
                  </a:lnTo>
                  <a:lnTo>
                    <a:pt x="1225" y="2635"/>
                  </a:lnTo>
                  <a:lnTo>
                    <a:pt x="1221" y="2637"/>
                  </a:lnTo>
                  <a:lnTo>
                    <a:pt x="1217" y="2641"/>
                  </a:lnTo>
                  <a:lnTo>
                    <a:pt x="1214" y="2644"/>
                  </a:lnTo>
                  <a:lnTo>
                    <a:pt x="1137" y="2540"/>
                  </a:lnTo>
                  <a:lnTo>
                    <a:pt x="1061" y="2436"/>
                  </a:lnTo>
                  <a:lnTo>
                    <a:pt x="987" y="2334"/>
                  </a:lnTo>
                  <a:lnTo>
                    <a:pt x="912" y="2231"/>
                  </a:lnTo>
                  <a:lnTo>
                    <a:pt x="838" y="2127"/>
                  </a:lnTo>
                  <a:lnTo>
                    <a:pt x="765" y="2025"/>
                  </a:lnTo>
                  <a:lnTo>
                    <a:pt x="691" y="1923"/>
                  </a:lnTo>
                  <a:lnTo>
                    <a:pt x="619" y="1821"/>
                  </a:lnTo>
                  <a:lnTo>
                    <a:pt x="546" y="1718"/>
                  </a:lnTo>
                  <a:lnTo>
                    <a:pt x="474" y="1616"/>
                  </a:lnTo>
                  <a:lnTo>
                    <a:pt x="402" y="1514"/>
                  </a:lnTo>
                  <a:lnTo>
                    <a:pt x="328" y="1412"/>
                  </a:lnTo>
                  <a:lnTo>
                    <a:pt x="255" y="1311"/>
                  </a:lnTo>
                  <a:lnTo>
                    <a:pt x="182" y="1209"/>
                  </a:lnTo>
                  <a:lnTo>
                    <a:pt x="108" y="1108"/>
                  </a:lnTo>
                  <a:lnTo>
                    <a:pt x="35" y="1007"/>
                  </a:lnTo>
                  <a:lnTo>
                    <a:pt x="32" y="1004"/>
                  </a:lnTo>
                  <a:lnTo>
                    <a:pt x="30" y="1002"/>
                  </a:lnTo>
                  <a:lnTo>
                    <a:pt x="28" y="998"/>
                  </a:lnTo>
                  <a:lnTo>
                    <a:pt x="26" y="996"/>
                  </a:lnTo>
                  <a:lnTo>
                    <a:pt x="22" y="992"/>
                  </a:lnTo>
                  <a:lnTo>
                    <a:pt x="19" y="990"/>
                  </a:lnTo>
                  <a:lnTo>
                    <a:pt x="16" y="987"/>
                  </a:lnTo>
                  <a:lnTo>
                    <a:pt x="13" y="983"/>
                  </a:lnTo>
                  <a:lnTo>
                    <a:pt x="9" y="980"/>
                  </a:lnTo>
                  <a:lnTo>
                    <a:pt x="7" y="976"/>
                  </a:lnTo>
                  <a:lnTo>
                    <a:pt x="5" y="973"/>
                  </a:lnTo>
                  <a:lnTo>
                    <a:pt x="3" y="969"/>
                  </a:lnTo>
                  <a:lnTo>
                    <a:pt x="1" y="965"/>
                  </a:lnTo>
                  <a:lnTo>
                    <a:pt x="0" y="961"/>
                  </a:lnTo>
                  <a:lnTo>
                    <a:pt x="0" y="957"/>
                  </a:lnTo>
                  <a:lnTo>
                    <a:pt x="1" y="952"/>
                  </a:lnTo>
                  <a:lnTo>
                    <a:pt x="9" y="928"/>
                  </a:lnTo>
                  <a:lnTo>
                    <a:pt x="16" y="905"/>
                  </a:lnTo>
                  <a:lnTo>
                    <a:pt x="23" y="881"/>
                  </a:lnTo>
                  <a:lnTo>
                    <a:pt x="30" y="856"/>
                  </a:lnTo>
                  <a:lnTo>
                    <a:pt x="36" y="831"/>
                  </a:lnTo>
                  <a:lnTo>
                    <a:pt x="43" y="806"/>
                  </a:lnTo>
                  <a:lnTo>
                    <a:pt x="49" y="781"/>
                  </a:lnTo>
                  <a:lnTo>
                    <a:pt x="54" y="756"/>
                  </a:lnTo>
                  <a:lnTo>
                    <a:pt x="60" y="730"/>
                  </a:lnTo>
                  <a:lnTo>
                    <a:pt x="66" y="705"/>
                  </a:lnTo>
                  <a:lnTo>
                    <a:pt x="72" y="680"/>
                  </a:lnTo>
                  <a:lnTo>
                    <a:pt x="78" y="656"/>
                  </a:lnTo>
                  <a:lnTo>
                    <a:pt x="85" y="632"/>
                  </a:lnTo>
                  <a:lnTo>
                    <a:pt x="93" y="607"/>
                  </a:lnTo>
                  <a:lnTo>
                    <a:pt x="101" y="584"/>
                  </a:lnTo>
                  <a:lnTo>
                    <a:pt x="112" y="563"/>
                  </a:lnTo>
                  <a:lnTo>
                    <a:pt x="114" y="541"/>
                  </a:lnTo>
                  <a:lnTo>
                    <a:pt x="118" y="519"/>
                  </a:lnTo>
                  <a:lnTo>
                    <a:pt x="121" y="498"/>
                  </a:lnTo>
                  <a:lnTo>
                    <a:pt x="126" y="478"/>
                  </a:lnTo>
                  <a:lnTo>
                    <a:pt x="130" y="457"/>
                  </a:lnTo>
                  <a:lnTo>
                    <a:pt x="136" y="437"/>
                  </a:lnTo>
                  <a:lnTo>
                    <a:pt x="142" y="417"/>
                  </a:lnTo>
                  <a:lnTo>
                    <a:pt x="147" y="397"/>
                  </a:lnTo>
                  <a:lnTo>
                    <a:pt x="153" y="377"/>
                  </a:lnTo>
                  <a:lnTo>
                    <a:pt x="160" y="357"/>
                  </a:lnTo>
                  <a:lnTo>
                    <a:pt x="166" y="337"/>
                  </a:lnTo>
                  <a:lnTo>
                    <a:pt x="173" y="317"/>
                  </a:lnTo>
                  <a:lnTo>
                    <a:pt x="178" y="297"/>
                  </a:lnTo>
                  <a:lnTo>
                    <a:pt x="185" y="278"/>
                  </a:lnTo>
                  <a:lnTo>
                    <a:pt x="191" y="258"/>
                  </a:lnTo>
                  <a:lnTo>
                    <a:pt x="197" y="239"/>
                  </a:lnTo>
                  <a:lnTo>
                    <a:pt x="198" y="223"/>
                  </a:lnTo>
                  <a:lnTo>
                    <a:pt x="200" y="207"/>
                  </a:lnTo>
                  <a:lnTo>
                    <a:pt x="204" y="190"/>
                  </a:lnTo>
                  <a:lnTo>
                    <a:pt x="207" y="175"/>
                  </a:lnTo>
                  <a:lnTo>
                    <a:pt x="211" y="159"/>
                  </a:lnTo>
                  <a:lnTo>
                    <a:pt x="214" y="144"/>
                  </a:lnTo>
                  <a:lnTo>
                    <a:pt x="219" y="128"/>
                  </a:lnTo>
                  <a:lnTo>
                    <a:pt x="222" y="113"/>
                  </a:lnTo>
                  <a:lnTo>
                    <a:pt x="227" y="99"/>
                  </a:lnTo>
                  <a:lnTo>
                    <a:pt x="230" y="84"/>
                  </a:lnTo>
                  <a:lnTo>
                    <a:pt x="235" y="69"/>
                  </a:lnTo>
                  <a:lnTo>
                    <a:pt x="238" y="55"/>
                  </a:lnTo>
                  <a:lnTo>
                    <a:pt x="242" y="40"/>
                  </a:lnTo>
                  <a:lnTo>
                    <a:pt x="244" y="26"/>
                  </a:lnTo>
                  <a:lnTo>
                    <a:pt x="246" y="12"/>
                  </a:lnTo>
                  <a:lnTo>
                    <a:pt x="249" y="0"/>
                  </a:lnTo>
                  <a:lnTo>
                    <a:pt x="257" y="1"/>
                  </a:lnTo>
                  <a:lnTo>
                    <a:pt x="281" y="5"/>
                  </a:lnTo>
                  <a:lnTo>
                    <a:pt x="319" y="12"/>
                  </a:lnTo>
                  <a:lnTo>
                    <a:pt x="368" y="22"/>
                  </a:lnTo>
                  <a:lnTo>
                    <a:pt x="427" y="32"/>
                  </a:lnTo>
                  <a:lnTo>
                    <a:pt x="491" y="43"/>
                  </a:lnTo>
                  <a:lnTo>
                    <a:pt x="561" y="56"/>
                  </a:lnTo>
                  <a:lnTo>
                    <a:pt x="633" y="70"/>
                  </a:lnTo>
                  <a:lnTo>
                    <a:pt x="704" y="82"/>
                  </a:lnTo>
                  <a:lnTo>
                    <a:pt x="774" y="95"/>
                  </a:lnTo>
                  <a:lnTo>
                    <a:pt x="838" y="107"/>
                  </a:lnTo>
                  <a:lnTo>
                    <a:pt x="897" y="117"/>
                  </a:lnTo>
                  <a:lnTo>
                    <a:pt x="946" y="126"/>
                  </a:lnTo>
                  <a:lnTo>
                    <a:pt x="984" y="133"/>
                  </a:lnTo>
                  <a:lnTo>
                    <a:pt x="1009" y="138"/>
                  </a:lnTo>
                  <a:lnTo>
                    <a:pt x="1018" y="14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2" name="Freeform 30"/>
            <p:cNvSpPr>
              <a:spLocks/>
            </p:cNvSpPr>
            <p:nvPr/>
          </p:nvSpPr>
          <p:spPr bwMode="auto">
            <a:xfrm>
              <a:off x="4165" y="1988"/>
              <a:ext cx="421" cy="420"/>
            </a:xfrm>
            <a:custGeom>
              <a:avLst/>
              <a:gdLst>
                <a:gd name="T0" fmla="*/ 15 w 1263"/>
                <a:gd name="T1" fmla="*/ 6 h 1260"/>
                <a:gd name="T2" fmla="*/ 16 w 1263"/>
                <a:gd name="T3" fmla="*/ 12 h 1260"/>
                <a:gd name="T4" fmla="*/ 20 w 1263"/>
                <a:gd name="T5" fmla="*/ 12 h 1260"/>
                <a:gd name="T6" fmla="*/ 26 w 1263"/>
                <a:gd name="T7" fmla="*/ 11 h 1260"/>
                <a:gd name="T8" fmla="*/ 27 w 1263"/>
                <a:gd name="T9" fmla="*/ 13 h 1260"/>
                <a:gd name="T10" fmla="*/ 28 w 1263"/>
                <a:gd name="T11" fmla="*/ 17 h 1260"/>
                <a:gd name="T12" fmla="*/ 30 w 1263"/>
                <a:gd name="T13" fmla="*/ 14 h 1260"/>
                <a:gd name="T14" fmla="*/ 32 w 1263"/>
                <a:gd name="T15" fmla="*/ 12 h 1260"/>
                <a:gd name="T16" fmla="*/ 35 w 1263"/>
                <a:gd name="T17" fmla="*/ 10 h 1260"/>
                <a:gd name="T18" fmla="*/ 38 w 1263"/>
                <a:gd name="T19" fmla="*/ 9 h 1260"/>
                <a:gd name="T20" fmla="*/ 42 w 1263"/>
                <a:gd name="T21" fmla="*/ 9 h 1260"/>
                <a:gd name="T22" fmla="*/ 46 w 1263"/>
                <a:gd name="T23" fmla="*/ 10 h 1260"/>
                <a:gd name="T24" fmla="*/ 47 w 1263"/>
                <a:gd name="T25" fmla="*/ 11 h 1260"/>
                <a:gd name="T26" fmla="*/ 46 w 1263"/>
                <a:gd name="T27" fmla="*/ 12 h 1260"/>
                <a:gd name="T28" fmla="*/ 44 w 1263"/>
                <a:gd name="T29" fmla="*/ 11 h 1260"/>
                <a:gd name="T30" fmla="*/ 41 w 1263"/>
                <a:gd name="T31" fmla="*/ 10 h 1260"/>
                <a:gd name="T32" fmla="*/ 39 w 1263"/>
                <a:gd name="T33" fmla="*/ 14 h 1260"/>
                <a:gd name="T34" fmla="*/ 36 w 1263"/>
                <a:gd name="T35" fmla="*/ 19 h 1260"/>
                <a:gd name="T36" fmla="*/ 35 w 1263"/>
                <a:gd name="T37" fmla="*/ 20 h 1260"/>
                <a:gd name="T38" fmla="*/ 35 w 1263"/>
                <a:gd name="T39" fmla="*/ 21 h 1260"/>
                <a:gd name="T40" fmla="*/ 34 w 1263"/>
                <a:gd name="T41" fmla="*/ 21 h 1260"/>
                <a:gd name="T42" fmla="*/ 33 w 1263"/>
                <a:gd name="T43" fmla="*/ 21 h 1260"/>
                <a:gd name="T44" fmla="*/ 33 w 1263"/>
                <a:gd name="T45" fmla="*/ 24 h 1260"/>
                <a:gd name="T46" fmla="*/ 32 w 1263"/>
                <a:gd name="T47" fmla="*/ 27 h 1260"/>
                <a:gd name="T48" fmla="*/ 30 w 1263"/>
                <a:gd name="T49" fmla="*/ 26 h 1260"/>
                <a:gd name="T50" fmla="*/ 28 w 1263"/>
                <a:gd name="T51" fmla="*/ 25 h 1260"/>
                <a:gd name="T52" fmla="*/ 27 w 1263"/>
                <a:gd name="T53" fmla="*/ 29 h 1260"/>
                <a:gd name="T54" fmla="*/ 27 w 1263"/>
                <a:gd name="T55" fmla="*/ 32 h 1260"/>
                <a:gd name="T56" fmla="*/ 25 w 1263"/>
                <a:gd name="T57" fmla="*/ 35 h 1260"/>
                <a:gd name="T58" fmla="*/ 24 w 1263"/>
                <a:gd name="T59" fmla="*/ 37 h 1260"/>
                <a:gd name="T60" fmla="*/ 24 w 1263"/>
                <a:gd name="T61" fmla="*/ 39 h 1260"/>
                <a:gd name="T62" fmla="*/ 24 w 1263"/>
                <a:gd name="T63" fmla="*/ 41 h 1260"/>
                <a:gd name="T64" fmla="*/ 22 w 1263"/>
                <a:gd name="T65" fmla="*/ 41 h 1260"/>
                <a:gd name="T66" fmla="*/ 21 w 1263"/>
                <a:gd name="T67" fmla="*/ 43 h 1260"/>
                <a:gd name="T68" fmla="*/ 20 w 1263"/>
                <a:gd name="T69" fmla="*/ 43 h 1260"/>
                <a:gd name="T70" fmla="*/ 19 w 1263"/>
                <a:gd name="T71" fmla="*/ 43 h 1260"/>
                <a:gd name="T72" fmla="*/ 18 w 1263"/>
                <a:gd name="T73" fmla="*/ 44 h 1260"/>
                <a:gd name="T74" fmla="*/ 16 w 1263"/>
                <a:gd name="T75" fmla="*/ 45 h 1260"/>
                <a:gd name="T76" fmla="*/ 14 w 1263"/>
                <a:gd name="T77" fmla="*/ 46 h 1260"/>
                <a:gd name="T78" fmla="*/ 12 w 1263"/>
                <a:gd name="T79" fmla="*/ 47 h 1260"/>
                <a:gd name="T80" fmla="*/ 10 w 1263"/>
                <a:gd name="T81" fmla="*/ 46 h 1260"/>
                <a:gd name="T82" fmla="*/ 8 w 1263"/>
                <a:gd name="T83" fmla="*/ 44 h 1260"/>
                <a:gd name="T84" fmla="*/ 7 w 1263"/>
                <a:gd name="T85" fmla="*/ 44 h 1260"/>
                <a:gd name="T86" fmla="*/ 6 w 1263"/>
                <a:gd name="T87" fmla="*/ 43 h 1260"/>
                <a:gd name="T88" fmla="*/ 5 w 1263"/>
                <a:gd name="T89" fmla="*/ 43 h 1260"/>
                <a:gd name="T90" fmla="*/ 3 w 1263"/>
                <a:gd name="T91" fmla="*/ 41 h 1260"/>
                <a:gd name="T92" fmla="*/ 2 w 1263"/>
                <a:gd name="T93" fmla="*/ 39 h 1260"/>
                <a:gd name="T94" fmla="*/ 0 w 1263"/>
                <a:gd name="T95" fmla="*/ 38 h 1260"/>
                <a:gd name="T96" fmla="*/ 0 w 1263"/>
                <a:gd name="T97" fmla="*/ 36 h 1260"/>
                <a:gd name="T98" fmla="*/ 1 w 1263"/>
                <a:gd name="T99" fmla="*/ 34 h 1260"/>
                <a:gd name="T100" fmla="*/ 2 w 1263"/>
                <a:gd name="T101" fmla="*/ 32 h 1260"/>
                <a:gd name="T102" fmla="*/ 3 w 1263"/>
                <a:gd name="T103" fmla="*/ 30 h 1260"/>
                <a:gd name="T104" fmla="*/ 3 w 1263"/>
                <a:gd name="T105" fmla="*/ 27 h 1260"/>
                <a:gd name="T106" fmla="*/ 5 w 1263"/>
                <a:gd name="T107" fmla="*/ 25 h 1260"/>
                <a:gd name="T108" fmla="*/ 6 w 1263"/>
                <a:gd name="T109" fmla="*/ 23 h 1260"/>
                <a:gd name="T110" fmla="*/ 8 w 1263"/>
                <a:gd name="T111" fmla="*/ 20 h 1260"/>
                <a:gd name="T112" fmla="*/ 11 w 1263"/>
                <a:gd name="T113" fmla="*/ 18 h 1260"/>
                <a:gd name="T114" fmla="*/ 13 w 1263"/>
                <a:gd name="T115" fmla="*/ 15 h 1260"/>
                <a:gd name="T116" fmla="*/ 14 w 1263"/>
                <a:gd name="T117" fmla="*/ 10 h 1260"/>
                <a:gd name="T118" fmla="*/ 13 w 1263"/>
                <a:gd name="T119" fmla="*/ 5 h 1260"/>
                <a:gd name="T120" fmla="*/ 12 w 1263"/>
                <a:gd name="T121" fmla="*/ 2 h 1260"/>
                <a:gd name="T122" fmla="*/ 13 w 1263"/>
                <a:gd name="T123" fmla="*/ 0 h 1260"/>
                <a:gd name="T124" fmla="*/ 13 w 1263"/>
                <a:gd name="T125" fmla="*/ 0 h 12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63"/>
                <a:gd name="T190" fmla="*/ 0 h 1260"/>
                <a:gd name="T191" fmla="*/ 1263 w 1263"/>
                <a:gd name="T192" fmla="*/ 1260 h 126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63" h="1260">
                  <a:moveTo>
                    <a:pt x="360" y="2"/>
                  </a:moveTo>
                  <a:lnTo>
                    <a:pt x="365" y="28"/>
                  </a:lnTo>
                  <a:lnTo>
                    <a:pt x="371" y="54"/>
                  </a:lnTo>
                  <a:lnTo>
                    <a:pt x="377" y="76"/>
                  </a:lnTo>
                  <a:lnTo>
                    <a:pt x="383" y="99"/>
                  </a:lnTo>
                  <a:lnTo>
                    <a:pt x="387" y="120"/>
                  </a:lnTo>
                  <a:lnTo>
                    <a:pt x="392" y="141"/>
                  </a:lnTo>
                  <a:lnTo>
                    <a:pt x="395" y="160"/>
                  </a:lnTo>
                  <a:lnTo>
                    <a:pt x="400" y="181"/>
                  </a:lnTo>
                  <a:lnTo>
                    <a:pt x="403" y="199"/>
                  </a:lnTo>
                  <a:lnTo>
                    <a:pt x="408" y="219"/>
                  </a:lnTo>
                  <a:lnTo>
                    <a:pt x="411" y="240"/>
                  </a:lnTo>
                  <a:lnTo>
                    <a:pt x="416" y="259"/>
                  </a:lnTo>
                  <a:lnTo>
                    <a:pt x="420" y="280"/>
                  </a:lnTo>
                  <a:lnTo>
                    <a:pt x="425" y="302"/>
                  </a:lnTo>
                  <a:lnTo>
                    <a:pt x="430" y="325"/>
                  </a:lnTo>
                  <a:lnTo>
                    <a:pt x="436" y="350"/>
                  </a:lnTo>
                  <a:lnTo>
                    <a:pt x="438" y="349"/>
                  </a:lnTo>
                  <a:lnTo>
                    <a:pt x="447" y="346"/>
                  </a:lnTo>
                  <a:lnTo>
                    <a:pt x="461" y="344"/>
                  </a:lnTo>
                  <a:lnTo>
                    <a:pt x="478" y="340"/>
                  </a:lnTo>
                  <a:lnTo>
                    <a:pt x="499" y="335"/>
                  </a:lnTo>
                  <a:lnTo>
                    <a:pt x="523" y="330"/>
                  </a:lnTo>
                  <a:lnTo>
                    <a:pt x="548" y="325"/>
                  </a:lnTo>
                  <a:lnTo>
                    <a:pt x="574" y="320"/>
                  </a:lnTo>
                  <a:lnTo>
                    <a:pt x="599" y="314"/>
                  </a:lnTo>
                  <a:lnTo>
                    <a:pt x="624" y="309"/>
                  </a:lnTo>
                  <a:lnTo>
                    <a:pt x="648" y="304"/>
                  </a:lnTo>
                  <a:lnTo>
                    <a:pt x="669" y="299"/>
                  </a:lnTo>
                  <a:lnTo>
                    <a:pt x="686" y="295"/>
                  </a:lnTo>
                  <a:lnTo>
                    <a:pt x="700" y="292"/>
                  </a:lnTo>
                  <a:lnTo>
                    <a:pt x="709" y="290"/>
                  </a:lnTo>
                  <a:lnTo>
                    <a:pt x="713" y="290"/>
                  </a:lnTo>
                  <a:lnTo>
                    <a:pt x="713" y="291"/>
                  </a:lnTo>
                  <a:lnTo>
                    <a:pt x="714" y="297"/>
                  </a:lnTo>
                  <a:lnTo>
                    <a:pt x="715" y="305"/>
                  </a:lnTo>
                  <a:lnTo>
                    <a:pt x="717" y="315"/>
                  </a:lnTo>
                  <a:lnTo>
                    <a:pt x="721" y="329"/>
                  </a:lnTo>
                  <a:lnTo>
                    <a:pt x="723" y="343"/>
                  </a:lnTo>
                  <a:lnTo>
                    <a:pt x="726" y="358"/>
                  </a:lnTo>
                  <a:lnTo>
                    <a:pt x="730" y="374"/>
                  </a:lnTo>
                  <a:lnTo>
                    <a:pt x="733" y="390"/>
                  </a:lnTo>
                  <a:lnTo>
                    <a:pt x="737" y="405"/>
                  </a:lnTo>
                  <a:lnTo>
                    <a:pt x="739" y="419"/>
                  </a:lnTo>
                  <a:lnTo>
                    <a:pt x="743" y="433"/>
                  </a:lnTo>
                  <a:lnTo>
                    <a:pt x="745" y="443"/>
                  </a:lnTo>
                  <a:lnTo>
                    <a:pt x="746" y="451"/>
                  </a:lnTo>
                  <a:lnTo>
                    <a:pt x="747" y="457"/>
                  </a:lnTo>
                  <a:lnTo>
                    <a:pt x="748" y="459"/>
                  </a:lnTo>
                  <a:lnTo>
                    <a:pt x="758" y="452"/>
                  </a:lnTo>
                  <a:lnTo>
                    <a:pt x="767" y="444"/>
                  </a:lnTo>
                  <a:lnTo>
                    <a:pt x="775" y="435"/>
                  </a:lnTo>
                  <a:lnTo>
                    <a:pt x="783" y="425"/>
                  </a:lnTo>
                  <a:lnTo>
                    <a:pt x="791" y="413"/>
                  </a:lnTo>
                  <a:lnTo>
                    <a:pt x="799" y="402"/>
                  </a:lnTo>
                  <a:lnTo>
                    <a:pt x="807" y="389"/>
                  </a:lnTo>
                  <a:lnTo>
                    <a:pt x="814" y="377"/>
                  </a:lnTo>
                  <a:lnTo>
                    <a:pt x="822" y="365"/>
                  </a:lnTo>
                  <a:lnTo>
                    <a:pt x="829" y="353"/>
                  </a:lnTo>
                  <a:lnTo>
                    <a:pt x="837" y="343"/>
                  </a:lnTo>
                  <a:lnTo>
                    <a:pt x="845" y="334"/>
                  </a:lnTo>
                  <a:lnTo>
                    <a:pt x="853" y="325"/>
                  </a:lnTo>
                  <a:lnTo>
                    <a:pt x="861" y="318"/>
                  </a:lnTo>
                  <a:lnTo>
                    <a:pt x="870" y="313"/>
                  </a:lnTo>
                  <a:lnTo>
                    <a:pt x="879" y="311"/>
                  </a:lnTo>
                  <a:lnTo>
                    <a:pt x="887" y="303"/>
                  </a:lnTo>
                  <a:lnTo>
                    <a:pt x="896" y="296"/>
                  </a:lnTo>
                  <a:lnTo>
                    <a:pt x="905" y="291"/>
                  </a:lnTo>
                  <a:lnTo>
                    <a:pt x="915" y="288"/>
                  </a:lnTo>
                  <a:lnTo>
                    <a:pt x="925" y="284"/>
                  </a:lnTo>
                  <a:lnTo>
                    <a:pt x="936" y="282"/>
                  </a:lnTo>
                  <a:lnTo>
                    <a:pt x="946" y="281"/>
                  </a:lnTo>
                  <a:lnTo>
                    <a:pt x="958" y="279"/>
                  </a:lnTo>
                  <a:lnTo>
                    <a:pt x="969" y="278"/>
                  </a:lnTo>
                  <a:lnTo>
                    <a:pt x="979" y="275"/>
                  </a:lnTo>
                  <a:lnTo>
                    <a:pt x="991" y="273"/>
                  </a:lnTo>
                  <a:lnTo>
                    <a:pt x="1001" y="269"/>
                  </a:lnTo>
                  <a:lnTo>
                    <a:pt x="1012" y="265"/>
                  </a:lnTo>
                  <a:lnTo>
                    <a:pt x="1021" y="260"/>
                  </a:lnTo>
                  <a:lnTo>
                    <a:pt x="1031" y="252"/>
                  </a:lnTo>
                  <a:lnTo>
                    <a:pt x="1040" y="244"/>
                  </a:lnTo>
                  <a:lnTo>
                    <a:pt x="1051" y="242"/>
                  </a:lnTo>
                  <a:lnTo>
                    <a:pt x="1063" y="240"/>
                  </a:lnTo>
                  <a:lnTo>
                    <a:pt x="1077" y="237"/>
                  </a:lnTo>
                  <a:lnTo>
                    <a:pt x="1092" y="235"/>
                  </a:lnTo>
                  <a:lnTo>
                    <a:pt x="1108" y="234"/>
                  </a:lnTo>
                  <a:lnTo>
                    <a:pt x="1124" y="233"/>
                  </a:lnTo>
                  <a:lnTo>
                    <a:pt x="1140" y="232"/>
                  </a:lnTo>
                  <a:lnTo>
                    <a:pt x="1156" y="232"/>
                  </a:lnTo>
                  <a:lnTo>
                    <a:pt x="1173" y="232"/>
                  </a:lnTo>
                  <a:lnTo>
                    <a:pt x="1189" y="233"/>
                  </a:lnTo>
                  <a:lnTo>
                    <a:pt x="1204" y="236"/>
                  </a:lnTo>
                  <a:lnTo>
                    <a:pt x="1217" y="240"/>
                  </a:lnTo>
                  <a:lnTo>
                    <a:pt x="1231" y="244"/>
                  </a:lnTo>
                  <a:lnTo>
                    <a:pt x="1244" y="250"/>
                  </a:lnTo>
                  <a:lnTo>
                    <a:pt x="1254" y="258"/>
                  </a:lnTo>
                  <a:lnTo>
                    <a:pt x="1263" y="268"/>
                  </a:lnTo>
                  <a:lnTo>
                    <a:pt x="1261" y="274"/>
                  </a:lnTo>
                  <a:lnTo>
                    <a:pt x="1261" y="280"/>
                  </a:lnTo>
                  <a:lnTo>
                    <a:pt x="1261" y="286"/>
                  </a:lnTo>
                  <a:lnTo>
                    <a:pt x="1261" y="290"/>
                  </a:lnTo>
                  <a:lnTo>
                    <a:pt x="1261" y="294"/>
                  </a:lnTo>
                  <a:lnTo>
                    <a:pt x="1262" y="297"/>
                  </a:lnTo>
                  <a:lnTo>
                    <a:pt x="1262" y="299"/>
                  </a:lnTo>
                  <a:lnTo>
                    <a:pt x="1263" y="302"/>
                  </a:lnTo>
                  <a:lnTo>
                    <a:pt x="1263" y="304"/>
                  </a:lnTo>
                  <a:lnTo>
                    <a:pt x="1263" y="306"/>
                  </a:lnTo>
                  <a:lnTo>
                    <a:pt x="1263" y="309"/>
                  </a:lnTo>
                  <a:lnTo>
                    <a:pt x="1262" y="310"/>
                  </a:lnTo>
                  <a:lnTo>
                    <a:pt x="1261" y="312"/>
                  </a:lnTo>
                  <a:lnTo>
                    <a:pt x="1259" y="314"/>
                  </a:lnTo>
                  <a:lnTo>
                    <a:pt x="1255" y="315"/>
                  </a:lnTo>
                  <a:lnTo>
                    <a:pt x="1252" y="319"/>
                  </a:lnTo>
                  <a:lnTo>
                    <a:pt x="1240" y="321"/>
                  </a:lnTo>
                  <a:lnTo>
                    <a:pt x="1230" y="321"/>
                  </a:lnTo>
                  <a:lnTo>
                    <a:pt x="1220" y="320"/>
                  </a:lnTo>
                  <a:lnTo>
                    <a:pt x="1209" y="317"/>
                  </a:lnTo>
                  <a:lnTo>
                    <a:pt x="1200" y="312"/>
                  </a:lnTo>
                  <a:lnTo>
                    <a:pt x="1191" y="306"/>
                  </a:lnTo>
                  <a:lnTo>
                    <a:pt x="1183" y="299"/>
                  </a:lnTo>
                  <a:lnTo>
                    <a:pt x="1174" y="294"/>
                  </a:lnTo>
                  <a:lnTo>
                    <a:pt x="1166" y="287"/>
                  </a:lnTo>
                  <a:lnTo>
                    <a:pt x="1158" y="281"/>
                  </a:lnTo>
                  <a:lnTo>
                    <a:pt x="1148" y="276"/>
                  </a:lnTo>
                  <a:lnTo>
                    <a:pt x="1140" y="274"/>
                  </a:lnTo>
                  <a:lnTo>
                    <a:pt x="1132" y="272"/>
                  </a:lnTo>
                  <a:lnTo>
                    <a:pt x="1123" y="273"/>
                  </a:lnTo>
                  <a:lnTo>
                    <a:pt x="1114" y="276"/>
                  </a:lnTo>
                  <a:lnTo>
                    <a:pt x="1106" y="283"/>
                  </a:lnTo>
                  <a:lnTo>
                    <a:pt x="1105" y="298"/>
                  </a:lnTo>
                  <a:lnTo>
                    <a:pt x="1101" y="314"/>
                  </a:lnTo>
                  <a:lnTo>
                    <a:pt x="1096" y="329"/>
                  </a:lnTo>
                  <a:lnTo>
                    <a:pt x="1088" y="343"/>
                  </a:lnTo>
                  <a:lnTo>
                    <a:pt x="1077" y="358"/>
                  </a:lnTo>
                  <a:lnTo>
                    <a:pt x="1065" y="372"/>
                  </a:lnTo>
                  <a:lnTo>
                    <a:pt x="1052" y="387"/>
                  </a:lnTo>
                  <a:lnTo>
                    <a:pt x="1038" y="400"/>
                  </a:lnTo>
                  <a:lnTo>
                    <a:pt x="1024" y="414"/>
                  </a:lnTo>
                  <a:lnTo>
                    <a:pt x="1010" y="429"/>
                  </a:lnTo>
                  <a:lnTo>
                    <a:pt x="998" y="443"/>
                  </a:lnTo>
                  <a:lnTo>
                    <a:pt x="985" y="458"/>
                  </a:lnTo>
                  <a:lnTo>
                    <a:pt x="975" y="472"/>
                  </a:lnTo>
                  <a:lnTo>
                    <a:pt x="967" y="487"/>
                  </a:lnTo>
                  <a:lnTo>
                    <a:pt x="960" y="503"/>
                  </a:lnTo>
                  <a:lnTo>
                    <a:pt x="956" y="519"/>
                  </a:lnTo>
                  <a:lnTo>
                    <a:pt x="954" y="521"/>
                  </a:lnTo>
                  <a:lnTo>
                    <a:pt x="952" y="525"/>
                  </a:lnTo>
                  <a:lnTo>
                    <a:pt x="951" y="528"/>
                  </a:lnTo>
                  <a:lnTo>
                    <a:pt x="950" y="533"/>
                  </a:lnTo>
                  <a:lnTo>
                    <a:pt x="950" y="537"/>
                  </a:lnTo>
                  <a:lnTo>
                    <a:pt x="950" y="543"/>
                  </a:lnTo>
                  <a:lnTo>
                    <a:pt x="950" y="548"/>
                  </a:lnTo>
                  <a:lnTo>
                    <a:pt x="950" y="553"/>
                  </a:lnTo>
                  <a:lnTo>
                    <a:pt x="948" y="558"/>
                  </a:lnTo>
                  <a:lnTo>
                    <a:pt x="948" y="562"/>
                  </a:lnTo>
                  <a:lnTo>
                    <a:pt x="947" y="567"/>
                  </a:lnTo>
                  <a:lnTo>
                    <a:pt x="946" y="570"/>
                  </a:lnTo>
                  <a:lnTo>
                    <a:pt x="945" y="574"/>
                  </a:lnTo>
                  <a:lnTo>
                    <a:pt x="943" y="576"/>
                  </a:lnTo>
                  <a:lnTo>
                    <a:pt x="940" y="577"/>
                  </a:lnTo>
                  <a:lnTo>
                    <a:pt x="937" y="579"/>
                  </a:lnTo>
                  <a:lnTo>
                    <a:pt x="936" y="577"/>
                  </a:lnTo>
                  <a:lnTo>
                    <a:pt x="935" y="577"/>
                  </a:lnTo>
                  <a:lnTo>
                    <a:pt x="932" y="576"/>
                  </a:lnTo>
                  <a:lnTo>
                    <a:pt x="930" y="576"/>
                  </a:lnTo>
                  <a:lnTo>
                    <a:pt x="928" y="575"/>
                  </a:lnTo>
                  <a:lnTo>
                    <a:pt x="924" y="574"/>
                  </a:lnTo>
                  <a:lnTo>
                    <a:pt x="921" y="573"/>
                  </a:lnTo>
                  <a:lnTo>
                    <a:pt x="917" y="572"/>
                  </a:lnTo>
                  <a:lnTo>
                    <a:pt x="914" y="570"/>
                  </a:lnTo>
                  <a:lnTo>
                    <a:pt x="910" y="569"/>
                  </a:lnTo>
                  <a:lnTo>
                    <a:pt x="907" y="568"/>
                  </a:lnTo>
                  <a:lnTo>
                    <a:pt x="905" y="567"/>
                  </a:lnTo>
                  <a:lnTo>
                    <a:pt x="902" y="567"/>
                  </a:lnTo>
                  <a:lnTo>
                    <a:pt x="900" y="566"/>
                  </a:lnTo>
                  <a:lnTo>
                    <a:pt x="899" y="566"/>
                  </a:lnTo>
                  <a:lnTo>
                    <a:pt x="896" y="575"/>
                  </a:lnTo>
                  <a:lnTo>
                    <a:pt x="893" y="585"/>
                  </a:lnTo>
                  <a:lnTo>
                    <a:pt x="891" y="596"/>
                  </a:lnTo>
                  <a:lnTo>
                    <a:pt x="890" y="606"/>
                  </a:lnTo>
                  <a:lnTo>
                    <a:pt x="890" y="618"/>
                  </a:lnTo>
                  <a:lnTo>
                    <a:pt x="889" y="629"/>
                  </a:lnTo>
                  <a:lnTo>
                    <a:pt x="889" y="641"/>
                  </a:lnTo>
                  <a:lnTo>
                    <a:pt x="887" y="651"/>
                  </a:lnTo>
                  <a:lnTo>
                    <a:pt x="886" y="662"/>
                  </a:lnTo>
                  <a:lnTo>
                    <a:pt x="885" y="673"/>
                  </a:lnTo>
                  <a:lnTo>
                    <a:pt x="883" y="683"/>
                  </a:lnTo>
                  <a:lnTo>
                    <a:pt x="879" y="693"/>
                  </a:lnTo>
                  <a:lnTo>
                    <a:pt x="875" y="703"/>
                  </a:lnTo>
                  <a:lnTo>
                    <a:pt x="869" y="711"/>
                  </a:lnTo>
                  <a:lnTo>
                    <a:pt x="861" y="719"/>
                  </a:lnTo>
                  <a:lnTo>
                    <a:pt x="853" y="726"/>
                  </a:lnTo>
                  <a:lnTo>
                    <a:pt x="845" y="727"/>
                  </a:lnTo>
                  <a:lnTo>
                    <a:pt x="837" y="727"/>
                  </a:lnTo>
                  <a:lnTo>
                    <a:pt x="829" y="726"/>
                  </a:lnTo>
                  <a:lnTo>
                    <a:pt x="822" y="724"/>
                  </a:lnTo>
                  <a:lnTo>
                    <a:pt x="815" y="722"/>
                  </a:lnTo>
                  <a:lnTo>
                    <a:pt x="809" y="719"/>
                  </a:lnTo>
                  <a:lnTo>
                    <a:pt x="802" y="715"/>
                  </a:lnTo>
                  <a:lnTo>
                    <a:pt x="797" y="712"/>
                  </a:lnTo>
                  <a:lnTo>
                    <a:pt x="790" y="707"/>
                  </a:lnTo>
                  <a:lnTo>
                    <a:pt x="784" y="704"/>
                  </a:lnTo>
                  <a:lnTo>
                    <a:pt x="778" y="699"/>
                  </a:lnTo>
                  <a:lnTo>
                    <a:pt x="772" y="696"/>
                  </a:lnTo>
                  <a:lnTo>
                    <a:pt x="766" y="693"/>
                  </a:lnTo>
                  <a:lnTo>
                    <a:pt x="760" y="690"/>
                  </a:lnTo>
                  <a:lnTo>
                    <a:pt x="754" y="688"/>
                  </a:lnTo>
                  <a:lnTo>
                    <a:pt x="748" y="688"/>
                  </a:lnTo>
                  <a:lnTo>
                    <a:pt x="745" y="699"/>
                  </a:lnTo>
                  <a:lnTo>
                    <a:pt x="741" y="711"/>
                  </a:lnTo>
                  <a:lnTo>
                    <a:pt x="739" y="722"/>
                  </a:lnTo>
                  <a:lnTo>
                    <a:pt x="736" y="734"/>
                  </a:lnTo>
                  <a:lnTo>
                    <a:pt x="733" y="744"/>
                  </a:lnTo>
                  <a:lnTo>
                    <a:pt x="731" y="755"/>
                  </a:lnTo>
                  <a:lnTo>
                    <a:pt x="729" y="767"/>
                  </a:lnTo>
                  <a:lnTo>
                    <a:pt x="726" y="778"/>
                  </a:lnTo>
                  <a:lnTo>
                    <a:pt x="724" y="789"/>
                  </a:lnTo>
                  <a:lnTo>
                    <a:pt x="723" y="800"/>
                  </a:lnTo>
                  <a:lnTo>
                    <a:pt x="722" y="812"/>
                  </a:lnTo>
                  <a:lnTo>
                    <a:pt x="720" y="822"/>
                  </a:lnTo>
                  <a:lnTo>
                    <a:pt x="720" y="834"/>
                  </a:lnTo>
                  <a:lnTo>
                    <a:pt x="718" y="845"/>
                  </a:lnTo>
                  <a:lnTo>
                    <a:pt x="718" y="857"/>
                  </a:lnTo>
                  <a:lnTo>
                    <a:pt x="718" y="869"/>
                  </a:lnTo>
                  <a:lnTo>
                    <a:pt x="709" y="874"/>
                  </a:lnTo>
                  <a:lnTo>
                    <a:pt x="704" y="881"/>
                  </a:lnTo>
                  <a:lnTo>
                    <a:pt x="699" y="889"/>
                  </a:lnTo>
                  <a:lnTo>
                    <a:pt x="695" y="899"/>
                  </a:lnTo>
                  <a:lnTo>
                    <a:pt x="693" y="908"/>
                  </a:lnTo>
                  <a:lnTo>
                    <a:pt x="691" y="920"/>
                  </a:lnTo>
                  <a:lnTo>
                    <a:pt x="689" y="930"/>
                  </a:lnTo>
                  <a:lnTo>
                    <a:pt x="687" y="940"/>
                  </a:lnTo>
                  <a:lnTo>
                    <a:pt x="686" y="952"/>
                  </a:lnTo>
                  <a:lnTo>
                    <a:pt x="684" y="961"/>
                  </a:lnTo>
                  <a:lnTo>
                    <a:pt x="681" y="970"/>
                  </a:lnTo>
                  <a:lnTo>
                    <a:pt x="677" y="978"/>
                  </a:lnTo>
                  <a:lnTo>
                    <a:pt x="671" y="985"/>
                  </a:lnTo>
                  <a:lnTo>
                    <a:pt x="664" y="991"/>
                  </a:lnTo>
                  <a:lnTo>
                    <a:pt x="655" y="993"/>
                  </a:lnTo>
                  <a:lnTo>
                    <a:pt x="645" y="996"/>
                  </a:lnTo>
                  <a:lnTo>
                    <a:pt x="648" y="1000"/>
                  </a:lnTo>
                  <a:lnTo>
                    <a:pt x="652" y="1005"/>
                  </a:lnTo>
                  <a:lnTo>
                    <a:pt x="654" y="1012"/>
                  </a:lnTo>
                  <a:lnTo>
                    <a:pt x="656" y="1017"/>
                  </a:lnTo>
                  <a:lnTo>
                    <a:pt x="659" y="1024"/>
                  </a:lnTo>
                  <a:lnTo>
                    <a:pt x="660" y="1031"/>
                  </a:lnTo>
                  <a:lnTo>
                    <a:pt x="661" y="1038"/>
                  </a:lnTo>
                  <a:lnTo>
                    <a:pt x="661" y="1045"/>
                  </a:lnTo>
                  <a:lnTo>
                    <a:pt x="661" y="1053"/>
                  </a:lnTo>
                  <a:lnTo>
                    <a:pt x="661" y="1060"/>
                  </a:lnTo>
                  <a:lnTo>
                    <a:pt x="660" y="1067"/>
                  </a:lnTo>
                  <a:lnTo>
                    <a:pt x="659" y="1074"/>
                  </a:lnTo>
                  <a:lnTo>
                    <a:pt x="656" y="1081"/>
                  </a:lnTo>
                  <a:lnTo>
                    <a:pt x="655" y="1086"/>
                  </a:lnTo>
                  <a:lnTo>
                    <a:pt x="653" y="1092"/>
                  </a:lnTo>
                  <a:lnTo>
                    <a:pt x="651" y="1098"/>
                  </a:lnTo>
                  <a:lnTo>
                    <a:pt x="640" y="1099"/>
                  </a:lnTo>
                  <a:lnTo>
                    <a:pt x="633" y="1101"/>
                  </a:lnTo>
                  <a:lnTo>
                    <a:pt x="626" y="1104"/>
                  </a:lnTo>
                  <a:lnTo>
                    <a:pt x="621" y="1105"/>
                  </a:lnTo>
                  <a:lnTo>
                    <a:pt x="615" y="1107"/>
                  </a:lnTo>
                  <a:lnTo>
                    <a:pt x="612" y="1109"/>
                  </a:lnTo>
                  <a:lnTo>
                    <a:pt x="607" y="1112"/>
                  </a:lnTo>
                  <a:lnTo>
                    <a:pt x="603" y="1114"/>
                  </a:lnTo>
                  <a:lnTo>
                    <a:pt x="601" y="1117"/>
                  </a:lnTo>
                  <a:lnTo>
                    <a:pt x="598" y="1121"/>
                  </a:lnTo>
                  <a:lnTo>
                    <a:pt x="594" y="1125"/>
                  </a:lnTo>
                  <a:lnTo>
                    <a:pt x="591" y="1130"/>
                  </a:lnTo>
                  <a:lnTo>
                    <a:pt x="586" y="1137"/>
                  </a:lnTo>
                  <a:lnTo>
                    <a:pt x="582" y="1144"/>
                  </a:lnTo>
                  <a:lnTo>
                    <a:pt x="577" y="1152"/>
                  </a:lnTo>
                  <a:lnTo>
                    <a:pt x="571" y="1161"/>
                  </a:lnTo>
                  <a:lnTo>
                    <a:pt x="568" y="1160"/>
                  </a:lnTo>
                  <a:lnTo>
                    <a:pt x="564" y="1160"/>
                  </a:lnTo>
                  <a:lnTo>
                    <a:pt x="561" y="1160"/>
                  </a:lnTo>
                  <a:lnTo>
                    <a:pt x="557" y="1159"/>
                  </a:lnTo>
                  <a:lnTo>
                    <a:pt x="553" y="1159"/>
                  </a:lnTo>
                  <a:lnTo>
                    <a:pt x="548" y="1158"/>
                  </a:lnTo>
                  <a:lnTo>
                    <a:pt x="545" y="1156"/>
                  </a:lnTo>
                  <a:lnTo>
                    <a:pt x="540" y="1156"/>
                  </a:lnTo>
                  <a:lnTo>
                    <a:pt x="536" y="1156"/>
                  </a:lnTo>
                  <a:lnTo>
                    <a:pt x="531" y="1156"/>
                  </a:lnTo>
                  <a:lnTo>
                    <a:pt x="528" y="1156"/>
                  </a:lnTo>
                  <a:lnTo>
                    <a:pt x="523" y="1156"/>
                  </a:lnTo>
                  <a:lnTo>
                    <a:pt x="520" y="1158"/>
                  </a:lnTo>
                  <a:lnTo>
                    <a:pt x="517" y="1159"/>
                  </a:lnTo>
                  <a:lnTo>
                    <a:pt x="515" y="1161"/>
                  </a:lnTo>
                  <a:lnTo>
                    <a:pt x="514" y="1163"/>
                  </a:lnTo>
                  <a:lnTo>
                    <a:pt x="514" y="1169"/>
                  </a:lnTo>
                  <a:lnTo>
                    <a:pt x="513" y="1176"/>
                  </a:lnTo>
                  <a:lnTo>
                    <a:pt x="510" y="1181"/>
                  </a:lnTo>
                  <a:lnTo>
                    <a:pt x="508" y="1185"/>
                  </a:lnTo>
                  <a:lnTo>
                    <a:pt x="503" y="1189"/>
                  </a:lnTo>
                  <a:lnTo>
                    <a:pt x="499" y="1192"/>
                  </a:lnTo>
                  <a:lnTo>
                    <a:pt x="493" y="1194"/>
                  </a:lnTo>
                  <a:lnTo>
                    <a:pt x="486" y="1198"/>
                  </a:lnTo>
                  <a:lnTo>
                    <a:pt x="479" y="1200"/>
                  </a:lnTo>
                  <a:lnTo>
                    <a:pt x="472" y="1202"/>
                  </a:lnTo>
                  <a:lnTo>
                    <a:pt x="466" y="1205"/>
                  </a:lnTo>
                  <a:lnTo>
                    <a:pt x="457" y="1207"/>
                  </a:lnTo>
                  <a:lnTo>
                    <a:pt x="451" y="1209"/>
                  </a:lnTo>
                  <a:lnTo>
                    <a:pt x="444" y="1213"/>
                  </a:lnTo>
                  <a:lnTo>
                    <a:pt x="438" y="1216"/>
                  </a:lnTo>
                  <a:lnTo>
                    <a:pt x="432" y="1221"/>
                  </a:lnTo>
                  <a:lnTo>
                    <a:pt x="424" y="1215"/>
                  </a:lnTo>
                  <a:lnTo>
                    <a:pt x="417" y="1212"/>
                  </a:lnTo>
                  <a:lnTo>
                    <a:pt x="410" y="1210"/>
                  </a:lnTo>
                  <a:lnTo>
                    <a:pt x="405" y="1213"/>
                  </a:lnTo>
                  <a:lnTo>
                    <a:pt x="398" y="1215"/>
                  </a:lnTo>
                  <a:lnTo>
                    <a:pt x="391" y="1220"/>
                  </a:lnTo>
                  <a:lnTo>
                    <a:pt x="385" y="1224"/>
                  </a:lnTo>
                  <a:lnTo>
                    <a:pt x="378" y="1231"/>
                  </a:lnTo>
                  <a:lnTo>
                    <a:pt x="371" y="1237"/>
                  </a:lnTo>
                  <a:lnTo>
                    <a:pt x="365" y="1243"/>
                  </a:lnTo>
                  <a:lnTo>
                    <a:pt x="359" y="1248"/>
                  </a:lnTo>
                  <a:lnTo>
                    <a:pt x="351" y="1253"/>
                  </a:lnTo>
                  <a:lnTo>
                    <a:pt x="344" y="1256"/>
                  </a:lnTo>
                  <a:lnTo>
                    <a:pt x="336" y="1259"/>
                  </a:lnTo>
                  <a:lnTo>
                    <a:pt x="328" y="1260"/>
                  </a:lnTo>
                  <a:lnTo>
                    <a:pt x="320" y="1259"/>
                  </a:lnTo>
                  <a:lnTo>
                    <a:pt x="311" y="1255"/>
                  </a:lnTo>
                  <a:lnTo>
                    <a:pt x="303" y="1252"/>
                  </a:lnTo>
                  <a:lnTo>
                    <a:pt x="297" y="1248"/>
                  </a:lnTo>
                  <a:lnTo>
                    <a:pt x="290" y="1246"/>
                  </a:lnTo>
                  <a:lnTo>
                    <a:pt x="282" y="1243"/>
                  </a:lnTo>
                  <a:lnTo>
                    <a:pt x="275" y="1239"/>
                  </a:lnTo>
                  <a:lnTo>
                    <a:pt x="268" y="1235"/>
                  </a:lnTo>
                  <a:lnTo>
                    <a:pt x="261" y="1231"/>
                  </a:lnTo>
                  <a:lnTo>
                    <a:pt x="254" y="1226"/>
                  </a:lnTo>
                  <a:lnTo>
                    <a:pt x="247" y="1222"/>
                  </a:lnTo>
                  <a:lnTo>
                    <a:pt x="240" y="1217"/>
                  </a:lnTo>
                  <a:lnTo>
                    <a:pt x="233" y="1212"/>
                  </a:lnTo>
                  <a:lnTo>
                    <a:pt x="228" y="1206"/>
                  </a:lnTo>
                  <a:lnTo>
                    <a:pt x="222" y="1199"/>
                  </a:lnTo>
                  <a:lnTo>
                    <a:pt x="215" y="1191"/>
                  </a:lnTo>
                  <a:lnTo>
                    <a:pt x="210" y="1184"/>
                  </a:lnTo>
                  <a:lnTo>
                    <a:pt x="209" y="1183"/>
                  </a:lnTo>
                  <a:lnTo>
                    <a:pt x="208" y="1183"/>
                  </a:lnTo>
                  <a:lnTo>
                    <a:pt x="207" y="1182"/>
                  </a:lnTo>
                  <a:lnTo>
                    <a:pt x="205" y="1181"/>
                  </a:lnTo>
                  <a:lnTo>
                    <a:pt x="202" y="1179"/>
                  </a:lnTo>
                  <a:lnTo>
                    <a:pt x="199" y="1178"/>
                  </a:lnTo>
                  <a:lnTo>
                    <a:pt x="196" y="1176"/>
                  </a:lnTo>
                  <a:lnTo>
                    <a:pt x="193" y="1175"/>
                  </a:lnTo>
                  <a:lnTo>
                    <a:pt x="190" y="1174"/>
                  </a:lnTo>
                  <a:lnTo>
                    <a:pt x="187" y="1171"/>
                  </a:lnTo>
                  <a:lnTo>
                    <a:pt x="184" y="1170"/>
                  </a:lnTo>
                  <a:lnTo>
                    <a:pt x="182" y="1169"/>
                  </a:lnTo>
                  <a:lnTo>
                    <a:pt x="179" y="1168"/>
                  </a:lnTo>
                  <a:lnTo>
                    <a:pt x="178" y="1167"/>
                  </a:lnTo>
                  <a:lnTo>
                    <a:pt x="177" y="1167"/>
                  </a:lnTo>
                  <a:lnTo>
                    <a:pt x="170" y="1168"/>
                  </a:lnTo>
                  <a:lnTo>
                    <a:pt x="164" y="1169"/>
                  </a:lnTo>
                  <a:lnTo>
                    <a:pt x="159" y="1169"/>
                  </a:lnTo>
                  <a:lnTo>
                    <a:pt x="154" y="1167"/>
                  </a:lnTo>
                  <a:lnTo>
                    <a:pt x="149" y="1166"/>
                  </a:lnTo>
                  <a:lnTo>
                    <a:pt x="144" y="1162"/>
                  </a:lnTo>
                  <a:lnTo>
                    <a:pt x="140" y="1159"/>
                  </a:lnTo>
                  <a:lnTo>
                    <a:pt x="136" y="1154"/>
                  </a:lnTo>
                  <a:lnTo>
                    <a:pt x="131" y="1150"/>
                  </a:lnTo>
                  <a:lnTo>
                    <a:pt x="128" y="1145"/>
                  </a:lnTo>
                  <a:lnTo>
                    <a:pt x="124" y="1140"/>
                  </a:lnTo>
                  <a:lnTo>
                    <a:pt x="121" y="1135"/>
                  </a:lnTo>
                  <a:lnTo>
                    <a:pt x="117" y="1129"/>
                  </a:lnTo>
                  <a:lnTo>
                    <a:pt x="114" y="1124"/>
                  </a:lnTo>
                  <a:lnTo>
                    <a:pt x="110" y="1120"/>
                  </a:lnTo>
                  <a:lnTo>
                    <a:pt x="108" y="1115"/>
                  </a:lnTo>
                  <a:lnTo>
                    <a:pt x="94" y="1110"/>
                  </a:lnTo>
                  <a:lnTo>
                    <a:pt x="84" y="1105"/>
                  </a:lnTo>
                  <a:lnTo>
                    <a:pt x="76" y="1100"/>
                  </a:lnTo>
                  <a:lnTo>
                    <a:pt x="70" y="1094"/>
                  </a:lnTo>
                  <a:lnTo>
                    <a:pt x="64" y="1087"/>
                  </a:lnTo>
                  <a:lnTo>
                    <a:pt x="61" y="1082"/>
                  </a:lnTo>
                  <a:lnTo>
                    <a:pt x="59" y="1075"/>
                  </a:lnTo>
                  <a:lnTo>
                    <a:pt x="55" y="1069"/>
                  </a:lnTo>
                  <a:lnTo>
                    <a:pt x="53" y="1062"/>
                  </a:lnTo>
                  <a:lnTo>
                    <a:pt x="50" y="1055"/>
                  </a:lnTo>
                  <a:lnTo>
                    <a:pt x="47" y="1048"/>
                  </a:lnTo>
                  <a:lnTo>
                    <a:pt x="42" y="1043"/>
                  </a:lnTo>
                  <a:lnTo>
                    <a:pt x="38" y="1036"/>
                  </a:lnTo>
                  <a:lnTo>
                    <a:pt x="30" y="1030"/>
                  </a:lnTo>
                  <a:lnTo>
                    <a:pt x="21" y="1024"/>
                  </a:lnTo>
                  <a:lnTo>
                    <a:pt x="10" y="1020"/>
                  </a:lnTo>
                  <a:lnTo>
                    <a:pt x="6" y="1013"/>
                  </a:lnTo>
                  <a:lnTo>
                    <a:pt x="3" y="1007"/>
                  </a:lnTo>
                  <a:lnTo>
                    <a:pt x="1" y="1001"/>
                  </a:lnTo>
                  <a:lnTo>
                    <a:pt x="1" y="994"/>
                  </a:lnTo>
                  <a:lnTo>
                    <a:pt x="0" y="989"/>
                  </a:lnTo>
                  <a:lnTo>
                    <a:pt x="1" y="983"/>
                  </a:lnTo>
                  <a:lnTo>
                    <a:pt x="1" y="977"/>
                  </a:lnTo>
                  <a:lnTo>
                    <a:pt x="2" y="971"/>
                  </a:lnTo>
                  <a:lnTo>
                    <a:pt x="3" y="966"/>
                  </a:lnTo>
                  <a:lnTo>
                    <a:pt x="4" y="959"/>
                  </a:lnTo>
                  <a:lnTo>
                    <a:pt x="7" y="952"/>
                  </a:lnTo>
                  <a:lnTo>
                    <a:pt x="8" y="945"/>
                  </a:lnTo>
                  <a:lnTo>
                    <a:pt x="8" y="937"/>
                  </a:lnTo>
                  <a:lnTo>
                    <a:pt x="8" y="929"/>
                  </a:lnTo>
                  <a:lnTo>
                    <a:pt x="8" y="920"/>
                  </a:lnTo>
                  <a:lnTo>
                    <a:pt x="8" y="911"/>
                  </a:lnTo>
                  <a:lnTo>
                    <a:pt x="18" y="909"/>
                  </a:lnTo>
                  <a:lnTo>
                    <a:pt x="26" y="907"/>
                  </a:lnTo>
                  <a:lnTo>
                    <a:pt x="33" y="904"/>
                  </a:lnTo>
                  <a:lnTo>
                    <a:pt x="39" y="899"/>
                  </a:lnTo>
                  <a:lnTo>
                    <a:pt x="44" y="893"/>
                  </a:lnTo>
                  <a:lnTo>
                    <a:pt x="48" y="888"/>
                  </a:lnTo>
                  <a:lnTo>
                    <a:pt x="50" y="881"/>
                  </a:lnTo>
                  <a:lnTo>
                    <a:pt x="54" y="874"/>
                  </a:lnTo>
                  <a:lnTo>
                    <a:pt x="56" y="866"/>
                  </a:lnTo>
                  <a:lnTo>
                    <a:pt x="59" y="858"/>
                  </a:lnTo>
                  <a:lnTo>
                    <a:pt x="61" y="851"/>
                  </a:lnTo>
                  <a:lnTo>
                    <a:pt x="63" y="843"/>
                  </a:lnTo>
                  <a:lnTo>
                    <a:pt x="67" y="836"/>
                  </a:lnTo>
                  <a:lnTo>
                    <a:pt x="71" y="830"/>
                  </a:lnTo>
                  <a:lnTo>
                    <a:pt x="77" y="824"/>
                  </a:lnTo>
                  <a:lnTo>
                    <a:pt x="84" y="821"/>
                  </a:lnTo>
                  <a:lnTo>
                    <a:pt x="87" y="813"/>
                  </a:lnTo>
                  <a:lnTo>
                    <a:pt x="90" y="804"/>
                  </a:lnTo>
                  <a:lnTo>
                    <a:pt x="91" y="795"/>
                  </a:lnTo>
                  <a:lnTo>
                    <a:pt x="91" y="783"/>
                  </a:lnTo>
                  <a:lnTo>
                    <a:pt x="90" y="772"/>
                  </a:lnTo>
                  <a:lnTo>
                    <a:pt x="87" y="760"/>
                  </a:lnTo>
                  <a:lnTo>
                    <a:pt x="86" y="749"/>
                  </a:lnTo>
                  <a:lnTo>
                    <a:pt x="84" y="737"/>
                  </a:lnTo>
                  <a:lnTo>
                    <a:pt x="82" y="726"/>
                  </a:lnTo>
                  <a:lnTo>
                    <a:pt x="82" y="715"/>
                  </a:lnTo>
                  <a:lnTo>
                    <a:pt x="82" y="705"/>
                  </a:lnTo>
                  <a:lnTo>
                    <a:pt x="83" y="697"/>
                  </a:lnTo>
                  <a:lnTo>
                    <a:pt x="85" y="689"/>
                  </a:lnTo>
                  <a:lnTo>
                    <a:pt x="91" y="683"/>
                  </a:lnTo>
                  <a:lnTo>
                    <a:pt x="98" y="678"/>
                  </a:lnTo>
                  <a:lnTo>
                    <a:pt x="108" y="677"/>
                  </a:lnTo>
                  <a:lnTo>
                    <a:pt x="129" y="683"/>
                  </a:lnTo>
                  <a:lnTo>
                    <a:pt x="146" y="684"/>
                  </a:lnTo>
                  <a:lnTo>
                    <a:pt x="157" y="683"/>
                  </a:lnTo>
                  <a:lnTo>
                    <a:pt x="167" y="677"/>
                  </a:lnTo>
                  <a:lnTo>
                    <a:pt x="171" y="669"/>
                  </a:lnTo>
                  <a:lnTo>
                    <a:pt x="173" y="658"/>
                  </a:lnTo>
                  <a:lnTo>
                    <a:pt x="175" y="646"/>
                  </a:lnTo>
                  <a:lnTo>
                    <a:pt x="175" y="633"/>
                  </a:lnTo>
                  <a:lnTo>
                    <a:pt x="173" y="618"/>
                  </a:lnTo>
                  <a:lnTo>
                    <a:pt x="173" y="602"/>
                  </a:lnTo>
                  <a:lnTo>
                    <a:pt x="173" y="587"/>
                  </a:lnTo>
                  <a:lnTo>
                    <a:pt x="175" y="572"/>
                  </a:lnTo>
                  <a:lnTo>
                    <a:pt x="178" y="559"/>
                  </a:lnTo>
                  <a:lnTo>
                    <a:pt x="184" y="546"/>
                  </a:lnTo>
                  <a:lnTo>
                    <a:pt x="194" y="536"/>
                  </a:lnTo>
                  <a:lnTo>
                    <a:pt x="208" y="529"/>
                  </a:lnTo>
                  <a:lnTo>
                    <a:pt x="218" y="529"/>
                  </a:lnTo>
                  <a:lnTo>
                    <a:pt x="229" y="527"/>
                  </a:lnTo>
                  <a:lnTo>
                    <a:pt x="238" y="522"/>
                  </a:lnTo>
                  <a:lnTo>
                    <a:pt x="247" y="518"/>
                  </a:lnTo>
                  <a:lnTo>
                    <a:pt x="256" y="510"/>
                  </a:lnTo>
                  <a:lnTo>
                    <a:pt x="265" y="502"/>
                  </a:lnTo>
                  <a:lnTo>
                    <a:pt x="275" y="492"/>
                  </a:lnTo>
                  <a:lnTo>
                    <a:pt x="283" y="483"/>
                  </a:lnTo>
                  <a:lnTo>
                    <a:pt x="292" y="473"/>
                  </a:lnTo>
                  <a:lnTo>
                    <a:pt x="300" y="461"/>
                  </a:lnTo>
                  <a:lnTo>
                    <a:pt x="308" y="451"/>
                  </a:lnTo>
                  <a:lnTo>
                    <a:pt x="316" y="441"/>
                  </a:lnTo>
                  <a:lnTo>
                    <a:pt x="324" y="431"/>
                  </a:lnTo>
                  <a:lnTo>
                    <a:pt x="332" y="422"/>
                  </a:lnTo>
                  <a:lnTo>
                    <a:pt x="340" y="414"/>
                  </a:lnTo>
                  <a:lnTo>
                    <a:pt x="348" y="407"/>
                  </a:lnTo>
                  <a:lnTo>
                    <a:pt x="353" y="392"/>
                  </a:lnTo>
                  <a:lnTo>
                    <a:pt x="359" y="377"/>
                  </a:lnTo>
                  <a:lnTo>
                    <a:pt x="362" y="363"/>
                  </a:lnTo>
                  <a:lnTo>
                    <a:pt x="364" y="348"/>
                  </a:lnTo>
                  <a:lnTo>
                    <a:pt x="367" y="332"/>
                  </a:lnTo>
                  <a:lnTo>
                    <a:pt x="368" y="315"/>
                  </a:lnTo>
                  <a:lnTo>
                    <a:pt x="368" y="299"/>
                  </a:lnTo>
                  <a:lnTo>
                    <a:pt x="368" y="283"/>
                  </a:lnTo>
                  <a:lnTo>
                    <a:pt x="368" y="267"/>
                  </a:lnTo>
                  <a:lnTo>
                    <a:pt x="367" y="251"/>
                  </a:lnTo>
                  <a:lnTo>
                    <a:pt x="364" y="235"/>
                  </a:lnTo>
                  <a:lnTo>
                    <a:pt x="363" y="219"/>
                  </a:lnTo>
                  <a:lnTo>
                    <a:pt x="361" y="203"/>
                  </a:lnTo>
                  <a:lnTo>
                    <a:pt x="359" y="188"/>
                  </a:lnTo>
                  <a:lnTo>
                    <a:pt x="356" y="172"/>
                  </a:lnTo>
                  <a:lnTo>
                    <a:pt x="354" y="157"/>
                  </a:lnTo>
                  <a:lnTo>
                    <a:pt x="352" y="142"/>
                  </a:lnTo>
                  <a:lnTo>
                    <a:pt x="348" y="129"/>
                  </a:lnTo>
                  <a:lnTo>
                    <a:pt x="346" y="117"/>
                  </a:lnTo>
                  <a:lnTo>
                    <a:pt x="342" y="105"/>
                  </a:lnTo>
                  <a:lnTo>
                    <a:pt x="338" y="94"/>
                  </a:lnTo>
                  <a:lnTo>
                    <a:pt x="336" y="82"/>
                  </a:lnTo>
                  <a:lnTo>
                    <a:pt x="332" y="72"/>
                  </a:lnTo>
                  <a:lnTo>
                    <a:pt x="330" y="63"/>
                  </a:lnTo>
                  <a:lnTo>
                    <a:pt x="328" y="54"/>
                  </a:lnTo>
                  <a:lnTo>
                    <a:pt x="328" y="44"/>
                  </a:lnTo>
                  <a:lnTo>
                    <a:pt x="329" y="36"/>
                  </a:lnTo>
                  <a:lnTo>
                    <a:pt x="331" y="28"/>
                  </a:lnTo>
                  <a:lnTo>
                    <a:pt x="334" y="21"/>
                  </a:lnTo>
                  <a:lnTo>
                    <a:pt x="340" y="14"/>
                  </a:lnTo>
                  <a:lnTo>
                    <a:pt x="348" y="8"/>
                  </a:lnTo>
                  <a:lnTo>
                    <a:pt x="360" y="2"/>
                  </a:lnTo>
                  <a:lnTo>
                    <a:pt x="357" y="1"/>
                  </a:lnTo>
                  <a:lnTo>
                    <a:pt x="356" y="0"/>
                  </a:lnTo>
                  <a:lnTo>
                    <a:pt x="355" y="0"/>
                  </a:lnTo>
                  <a:lnTo>
                    <a:pt x="354" y="0"/>
                  </a:lnTo>
                  <a:lnTo>
                    <a:pt x="354" y="1"/>
                  </a:lnTo>
                  <a:lnTo>
                    <a:pt x="355" y="1"/>
                  </a:lnTo>
                  <a:lnTo>
                    <a:pt x="356" y="2"/>
                  </a:lnTo>
                  <a:lnTo>
                    <a:pt x="357" y="2"/>
                  </a:lnTo>
                  <a:lnTo>
                    <a:pt x="359" y="2"/>
                  </a:lnTo>
                  <a:lnTo>
                    <a:pt x="360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3" name="Freeform 31"/>
            <p:cNvSpPr>
              <a:spLocks/>
            </p:cNvSpPr>
            <p:nvPr/>
          </p:nvSpPr>
          <p:spPr bwMode="auto">
            <a:xfrm>
              <a:off x="1342" y="1947"/>
              <a:ext cx="487" cy="624"/>
            </a:xfrm>
            <a:custGeom>
              <a:avLst/>
              <a:gdLst>
                <a:gd name="T0" fmla="*/ 38 w 1461"/>
                <a:gd name="T1" fmla="*/ 5 h 1874"/>
                <a:gd name="T2" fmla="*/ 38 w 1461"/>
                <a:gd name="T3" fmla="*/ 8 h 1874"/>
                <a:gd name="T4" fmla="*/ 38 w 1461"/>
                <a:gd name="T5" fmla="*/ 11 h 1874"/>
                <a:gd name="T6" fmla="*/ 37 w 1461"/>
                <a:gd name="T7" fmla="*/ 14 h 1874"/>
                <a:gd name="T8" fmla="*/ 37 w 1461"/>
                <a:gd name="T9" fmla="*/ 16 h 1874"/>
                <a:gd name="T10" fmla="*/ 37 w 1461"/>
                <a:gd name="T11" fmla="*/ 18 h 1874"/>
                <a:gd name="T12" fmla="*/ 40 w 1461"/>
                <a:gd name="T13" fmla="*/ 18 h 1874"/>
                <a:gd name="T14" fmla="*/ 44 w 1461"/>
                <a:gd name="T15" fmla="*/ 19 h 1874"/>
                <a:gd name="T16" fmla="*/ 49 w 1461"/>
                <a:gd name="T17" fmla="*/ 19 h 1874"/>
                <a:gd name="T18" fmla="*/ 53 w 1461"/>
                <a:gd name="T19" fmla="*/ 20 h 1874"/>
                <a:gd name="T20" fmla="*/ 54 w 1461"/>
                <a:gd name="T21" fmla="*/ 20 h 1874"/>
                <a:gd name="T22" fmla="*/ 53 w 1461"/>
                <a:gd name="T23" fmla="*/ 28 h 1874"/>
                <a:gd name="T24" fmla="*/ 52 w 1461"/>
                <a:gd name="T25" fmla="*/ 39 h 1874"/>
                <a:gd name="T26" fmla="*/ 51 w 1461"/>
                <a:gd name="T27" fmla="*/ 50 h 1874"/>
                <a:gd name="T28" fmla="*/ 50 w 1461"/>
                <a:gd name="T29" fmla="*/ 61 h 1874"/>
                <a:gd name="T30" fmla="*/ 49 w 1461"/>
                <a:gd name="T31" fmla="*/ 68 h 1874"/>
                <a:gd name="T32" fmla="*/ 43 w 1461"/>
                <a:gd name="T33" fmla="*/ 69 h 1874"/>
                <a:gd name="T34" fmla="*/ 34 w 1461"/>
                <a:gd name="T35" fmla="*/ 67 h 1874"/>
                <a:gd name="T36" fmla="*/ 25 w 1461"/>
                <a:gd name="T37" fmla="*/ 67 h 1874"/>
                <a:gd name="T38" fmla="*/ 15 w 1461"/>
                <a:gd name="T39" fmla="*/ 65 h 1874"/>
                <a:gd name="T40" fmla="*/ 6 w 1461"/>
                <a:gd name="T41" fmla="*/ 64 h 1874"/>
                <a:gd name="T42" fmla="*/ 0 w 1461"/>
                <a:gd name="T43" fmla="*/ 61 h 1874"/>
                <a:gd name="T44" fmla="*/ 1 w 1461"/>
                <a:gd name="T45" fmla="*/ 56 h 1874"/>
                <a:gd name="T46" fmla="*/ 1 w 1461"/>
                <a:gd name="T47" fmla="*/ 52 h 1874"/>
                <a:gd name="T48" fmla="*/ 2 w 1461"/>
                <a:gd name="T49" fmla="*/ 47 h 1874"/>
                <a:gd name="T50" fmla="*/ 3 w 1461"/>
                <a:gd name="T51" fmla="*/ 42 h 1874"/>
                <a:gd name="T52" fmla="*/ 3 w 1461"/>
                <a:gd name="T53" fmla="*/ 37 h 1874"/>
                <a:gd name="T54" fmla="*/ 3 w 1461"/>
                <a:gd name="T55" fmla="*/ 37 h 1874"/>
                <a:gd name="T56" fmla="*/ 4 w 1461"/>
                <a:gd name="T57" fmla="*/ 37 h 1874"/>
                <a:gd name="T58" fmla="*/ 4 w 1461"/>
                <a:gd name="T59" fmla="*/ 37 h 1874"/>
                <a:gd name="T60" fmla="*/ 4 w 1461"/>
                <a:gd name="T61" fmla="*/ 36 h 1874"/>
                <a:gd name="T62" fmla="*/ 4 w 1461"/>
                <a:gd name="T63" fmla="*/ 32 h 1874"/>
                <a:gd name="T64" fmla="*/ 5 w 1461"/>
                <a:gd name="T65" fmla="*/ 26 h 1874"/>
                <a:gd name="T66" fmla="*/ 6 w 1461"/>
                <a:gd name="T67" fmla="*/ 21 h 1874"/>
                <a:gd name="T68" fmla="*/ 6 w 1461"/>
                <a:gd name="T69" fmla="*/ 17 h 1874"/>
                <a:gd name="T70" fmla="*/ 6 w 1461"/>
                <a:gd name="T71" fmla="*/ 16 h 1874"/>
                <a:gd name="T72" fmla="*/ 6 w 1461"/>
                <a:gd name="T73" fmla="*/ 16 h 1874"/>
                <a:gd name="T74" fmla="*/ 6 w 1461"/>
                <a:gd name="T75" fmla="*/ 16 h 1874"/>
                <a:gd name="T76" fmla="*/ 7 w 1461"/>
                <a:gd name="T77" fmla="*/ 16 h 1874"/>
                <a:gd name="T78" fmla="*/ 7 w 1461"/>
                <a:gd name="T79" fmla="*/ 15 h 1874"/>
                <a:gd name="T80" fmla="*/ 7 w 1461"/>
                <a:gd name="T81" fmla="*/ 15 h 1874"/>
                <a:gd name="T82" fmla="*/ 7 w 1461"/>
                <a:gd name="T83" fmla="*/ 14 h 1874"/>
                <a:gd name="T84" fmla="*/ 7 w 1461"/>
                <a:gd name="T85" fmla="*/ 10 h 1874"/>
                <a:gd name="T86" fmla="*/ 8 w 1461"/>
                <a:gd name="T87" fmla="*/ 6 h 1874"/>
                <a:gd name="T88" fmla="*/ 8 w 1461"/>
                <a:gd name="T89" fmla="*/ 2 h 1874"/>
                <a:gd name="T90" fmla="*/ 9 w 1461"/>
                <a:gd name="T91" fmla="*/ 0 h 1874"/>
                <a:gd name="T92" fmla="*/ 12 w 1461"/>
                <a:gd name="T93" fmla="*/ 0 h 1874"/>
                <a:gd name="T94" fmla="*/ 18 w 1461"/>
                <a:gd name="T95" fmla="*/ 1 h 1874"/>
                <a:gd name="T96" fmla="*/ 24 w 1461"/>
                <a:gd name="T97" fmla="*/ 2 h 1874"/>
                <a:gd name="T98" fmla="*/ 29 w 1461"/>
                <a:gd name="T99" fmla="*/ 2 h 1874"/>
                <a:gd name="T100" fmla="*/ 35 w 1461"/>
                <a:gd name="T101" fmla="*/ 3 h 187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461"/>
                <a:gd name="T154" fmla="*/ 0 h 1874"/>
                <a:gd name="T155" fmla="*/ 1461 w 1461"/>
                <a:gd name="T156" fmla="*/ 1874 h 187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461" h="1874">
                  <a:moveTo>
                    <a:pt x="1037" y="95"/>
                  </a:moveTo>
                  <a:lnTo>
                    <a:pt x="1033" y="121"/>
                  </a:lnTo>
                  <a:lnTo>
                    <a:pt x="1031" y="147"/>
                  </a:lnTo>
                  <a:lnTo>
                    <a:pt x="1029" y="173"/>
                  </a:lnTo>
                  <a:lnTo>
                    <a:pt x="1025" y="199"/>
                  </a:lnTo>
                  <a:lnTo>
                    <a:pt x="1023" y="224"/>
                  </a:lnTo>
                  <a:lnTo>
                    <a:pt x="1021" y="250"/>
                  </a:lnTo>
                  <a:lnTo>
                    <a:pt x="1019" y="275"/>
                  </a:lnTo>
                  <a:lnTo>
                    <a:pt x="1016" y="299"/>
                  </a:lnTo>
                  <a:lnTo>
                    <a:pt x="1014" y="323"/>
                  </a:lnTo>
                  <a:lnTo>
                    <a:pt x="1012" y="347"/>
                  </a:lnTo>
                  <a:lnTo>
                    <a:pt x="1009" y="372"/>
                  </a:lnTo>
                  <a:lnTo>
                    <a:pt x="1008" y="394"/>
                  </a:lnTo>
                  <a:lnTo>
                    <a:pt x="1007" y="419"/>
                  </a:lnTo>
                  <a:lnTo>
                    <a:pt x="1006" y="442"/>
                  </a:lnTo>
                  <a:lnTo>
                    <a:pt x="1006" y="465"/>
                  </a:lnTo>
                  <a:lnTo>
                    <a:pt x="1006" y="488"/>
                  </a:lnTo>
                  <a:lnTo>
                    <a:pt x="1010" y="488"/>
                  </a:lnTo>
                  <a:lnTo>
                    <a:pt x="1025" y="490"/>
                  </a:lnTo>
                  <a:lnTo>
                    <a:pt x="1047" y="492"/>
                  </a:lnTo>
                  <a:lnTo>
                    <a:pt x="1076" y="496"/>
                  </a:lnTo>
                  <a:lnTo>
                    <a:pt x="1110" y="500"/>
                  </a:lnTo>
                  <a:lnTo>
                    <a:pt x="1150" y="505"/>
                  </a:lnTo>
                  <a:lnTo>
                    <a:pt x="1191" y="509"/>
                  </a:lnTo>
                  <a:lnTo>
                    <a:pt x="1233" y="515"/>
                  </a:lnTo>
                  <a:lnTo>
                    <a:pt x="1275" y="520"/>
                  </a:lnTo>
                  <a:lnTo>
                    <a:pt x="1316" y="524"/>
                  </a:lnTo>
                  <a:lnTo>
                    <a:pt x="1355" y="529"/>
                  </a:lnTo>
                  <a:lnTo>
                    <a:pt x="1390" y="534"/>
                  </a:lnTo>
                  <a:lnTo>
                    <a:pt x="1419" y="537"/>
                  </a:lnTo>
                  <a:lnTo>
                    <a:pt x="1440" y="539"/>
                  </a:lnTo>
                  <a:lnTo>
                    <a:pt x="1455" y="542"/>
                  </a:lnTo>
                  <a:lnTo>
                    <a:pt x="1461" y="543"/>
                  </a:lnTo>
                  <a:lnTo>
                    <a:pt x="1457" y="602"/>
                  </a:lnTo>
                  <a:lnTo>
                    <a:pt x="1451" y="675"/>
                  </a:lnTo>
                  <a:lnTo>
                    <a:pt x="1443" y="758"/>
                  </a:lnTo>
                  <a:lnTo>
                    <a:pt x="1435" y="849"/>
                  </a:lnTo>
                  <a:lnTo>
                    <a:pt x="1425" y="946"/>
                  </a:lnTo>
                  <a:lnTo>
                    <a:pt x="1416" y="1048"/>
                  </a:lnTo>
                  <a:lnTo>
                    <a:pt x="1406" y="1152"/>
                  </a:lnTo>
                  <a:lnTo>
                    <a:pt x="1396" y="1256"/>
                  </a:lnTo>
                  <a:lnTo>
                    <a:pt x="1385" y="1360"/>
                  </a:lnTo>
                  <a:lnTo>
                    <a:pt x="1375" y="1458"/>
                  </a:lnTo>
                  <a:lnTo>
                    <a:pt x="1365" y="1553"/>
                  </a:lnTo>
                  <a:lnTo>
                    <a:pt x="1355" y="1639"/>
                  </a:lnTo>
                  <a:lnTo>
                    <a:pt x="1347" y="1717"/>
                  </a:lnTo>
                  <a:lnTo>
                    <a:pt x="1340" y="1782"/>
                  </a:lnTo>
                  <a:lnTo>
                    <a:pt x="1335" y="1835"/>
                  </a:lnTo>
                  <a:lnTo>
                    <a:pt x="1331" y="1874"/>
                  </a:lnTo>
                  <a:lnTo>
                    <a:pt x="1244" y="1864"/>
                  </a:lnTo>
                  <a:lnTo>
                    <a:pt x="1159" y="1855"/>
                  </a:lnTo>
                  <a:lnTo>
                    <a:pt x="1074" y="1845"/>
                  </a:lnTo>
                  <a:lnTo>
                    <a:pt x="990" y="1836"/>
                  </a:lnTo>
                  <a:lnTo>
                    <a:pt x="907" y="1827"/>
                  </a:lnTo>
                  <a:lnTo>
                    <a:pt x="825" y="1818"/>
                  </a:lnTo>
                  <a:lnTo>
                    <a:pt x="744" y="1810"/>
                  </a:lnTo>
                  <a:lnTo>
                    <a:pt x="662" y="1801"/>
                  </a:lnTo>
                  <a:lnTo>
                    <a:pt x="580" y="1790"/>
                  </a:lnTo>
                  <a:lnTo>
                    <a:pt x="499" y="1781"/>
                  </a:lnTo>
                  <a:lnTo>
                    <a:pt x="417" y="1771"/>
                  </a:lnTo>
                  <a:lnTo>
                    <a:pt x="336" y="1760"/>
                  </a:lnTo>
                  <a:lnTo>
                    <a:pt x="253" y="1749"/>
                  </a:lnTo>
                  <a:lnTo>
                    <a:pt x="169" y="1738"/>
                  </a:lnTo>
                  <a:lnTo>
                    <a:pt x="85" y="1724"/>
                  </a:lnTo>
                  <a:lnTo>
                    <a:pt x="0" y="1711"/>
                  </a:lnTo>
                  <a:lnTo>
                    <a:pt x="3" y="1664"/>
                  </a:lnTo>
                  <a:lnTo>
                    <a:pt x="8" y="1619"/>
                  </a:lnTo>
                  <a:lnTo>
                    <a:pt x="14" y="1573"/>
                  </a:lnTo>
                  <a:lnTo>
                    <a:pt x="19" y="1528"/>
                  </a:lnTo>
                  <a:lnTo>
                    <a:pt x="26" y="1484"/>
                  </a:lnTo>
                  <a:lnTo>
                    <a:pt x="32" y="1439"/>
                  </a:lnTo>
                  <a:lnTo>
                    <a:pt x="39" y="1394"/>
                  </a:lnTo>
                  <a:lnTo>
                    <a:pt x="46" y="1349"/>
                  </a:lnTo>
                  <a:lnTo>
                    <a:pt x="53" y="1306"/>
                  </a:lnTo>
                  <a:lnTo>
                    <a:pt x="58" y="1261"/>
                  </a:lnTo>
                  <a:lnTo>
                    <a:pt x="65" y="1217"/>
                  </a:lnTo>
                  <a:lnTo>
                    <a:pt x="71" y="1172"/>
                  </a:lnTo>
                  <a:lnTo>
                    <a:pt x="77" y="1127"/>
                  </a:lnTo>
                  <a:lnTo>
                    <a:pt x="81" y="1084"/>
                  </a:lnTo>
                  <a:lnTo>
                    <a:pt x="86" y="1039"/>
                  </a:lnTo>
                  <a:lnTo>
                    <a:pt x="90" y="994"/>
                  </a:lnTo>
                  <a:lnTo>
                    <a:pt x="90" y="993"/>
                  </a:lnTo>
                  <a:lnTo>
                    <a:pt x="91" y="993"/>
                  </a:lnTo>
                  <a:lnTo>
                    <a:pt x="92" y="992"/>
                  </a:lnTo>
                  <a:lnTo>
                    <a:pt x="93" y="991"/>
                  </a:lnTo>
                  <a:lnTo>
                    <a:pt x="94" y="991"/>
                  </a:lnTo>
                  <a:lnTo>
                    <a:pt x="95" y="991"/>
                  </a:lnTo>
                  <a:lnTo>
                    <a:pt x="96" y="990"/>
                  </a:lnTo>
                  <a:lnTo>
                    <a:pt x="98" y="988"/>
                  </a:lnTo>
                  <a:lnTo>
                    <a:pt x="99" y="988"/>
                  </a:lnTo>
                  <a:lnTo>
                    <a:pt x="100" y="988"/>
                  </a:lnTo>
                  <a:lnTo>
                    <a:pt x="100" y="982"/>
                  </a:lnTo>
                  <a:lnTo>
                    <a:pt x="102" y="964"/>
                  </a:lnTo>
                  <a:lnTo>
                    <a:pt x="106" y="938"/>
                  </a:lnTo>
                  <a:lnTo>
                    <a:pt x="110" y="902"/>
                  </a:lnTo>
                  <a:lnTo>
                    <a:pt x="115" y="862"/>
                  </a:lnTo>
                  <a:lnTo>
                    <a:pt x="121" y="816"/>
                  </a:lnTo>
                  <a:lnTo>
                    <a:pt x="127" y="767"/>
                  </a:lnTo>
                  <a:lnTo>
                    <a:pt x="134" y="716"/>
                  </a:lnTo>
                  <a:lnTo>
                    <a:pt x="140" y="664"/>
                  </a:lnTo>
                  <a:lnTo>
                    <a:pt x="147" y="615"/>
                  </a:lnTo>
                  <a:lnTo>
                    <a:pt x="153" y="569"/>
                  </a:lnTo>
                  <a:lnTo>
                    <a:pt x="157" y="529"/>
                  </a:lnTo>
                  <a:lnTo>
                    <a:pt x="162" y="493"/>
                  </a:lnTo>
                  <a:lnTo>
                    <a:pt x="165" y="467"/>
                  </a:lnTo>
                  <a:lnTo>
                    <a:pt x="168" y="450"/>
                  </a:lnTo>
                  <a:lnTo>
                    <a:pt x="169" y="444"/>
                  </a:lnTo>
                  <a:lnTo>
                    <a:pt x="169" y="443"/>
                  </a:lnTo>
                  <a:lnTo>
                    <a:pt x="169" y="442"/>
                  </a:lnTo>
                  <a:lnTo>
                    <a:pt x="170" y="440"/>
                  </a:lnTo>
                  <a:lnTo>
                    <a:pt x="171" y="438"/>
                  </a:lnTo>
                  <a:lnTo>
                    <a:pt x="172" y="436"/>
                  </a:lnTo>
                  <a:lnTo>
                    <a:pt x="173" y="434"/>
                  </a:lnTo>
                  <a:lnTo>
                    <a:pt x="175" y="431"/>
                  </a:lnTo>
                  <a:lnTo>
                    <a:pt x="176" y="429"/>
                  </a:lnTo>
                  <a:lnTo>
                    <a:pt x="177" y="426"/>
                  </a:lnTo>
                  <a:lnTo>
                    <a:pt x="178" y="423"/>
                  </a:lnTo>
                  <a:lnTo>
                    <a:pt x="179" y="421"/>
                  </a:lnTo>
                  <a:lnTo>
                    <a:pt x="180" y="419"/>
                  </a:lnTo>
                  <a:lnTo>
                    <a:pt x="182" y="416"/>
                  </a:lnTo>
                  <a:lnTo>
                    <a:pt x="183" y="415"/>
                  </a:lnTo>
                  <a:lnTo>
                    <a:pt x="183" y="414"/>
                  </a:lnTo>
                  <a:lnTo>
                    <a:pt x="184" y="414"/>
                  </a:lnTo>
                  <a:lnTo>
                    <a:pt x="184" y="408"/>
                  </a:lnTo>
                  <a:lnTo>
                    <a:pt x="185" y="396"/>
                  </a:lnTo>
                  <a:lnTo>
                    <a:pt x="187" y="375"/>
                  </a:lnTo>
                  <a:lnTo>
                    <a:pt x="191" y="349"/>
                  </a:lnTo>
                  <a:lnTo>
                    <a:pt x="194" y="318"/>
                  </a:lnTo>
                  <a:lnTo>
                    <a:pt x="198" y="283"/>
                  </a:lnTo>
                  <a:lnTo>
                    <a:pt x="202" y="245"/>
                  </a:lnTo>
                  <a:lnTo>
                    <a:pt x="207" y="207"/>
                  </a:lnTo>
                  <a:lnTo>
                    <a:pt x="211" y="168"/>
                  </a:lnTo>
                  <a:lnTo>
                    <a:pt x="216" y="130"/>
                  </a:lnTo>
                  <a:lnTo>
                    <a:pt x="219" y="96"/>
                  </a:lnTo>
                  <a:lnTo>
                    <a:pt x="223" y="65"/>
                  </a:lnTo>
                  <a:lnTo>
                    <a:pt x="226" y="38"/>
                  </a:lnTo>
                  <a:lnTo>
                    <a:pt x="229" y="18"/>
                  </a:lnTo>
                  <a:lnTo>
                    <a:pt x="230" y="5"/>
                  </a:lnTo>
                  <a:lnTo>
                    <a:pt x="231" y="0"/>
                  </a:lnTo>
                  <a:lnTo>
                    <a:pt x="282" y="5"/>
                  </a:lnTo>
                  <a:lnTo>
                    <a:pt x="333" y="11"/>
                  </a:lnTo>
                  <a:lnTo>
                    <a:pt x="384" y="17"/>
                  </a:lnTo>
                  <a:lnTo>
                    <a:pt x="436" y="22"/>
                  </a:lnTo>
                  <a:lnTo>
                    <a:pt x="486" y="29"/>
                  </a:lnTo>
                  <a:lnTo>
                    <a:pt x="536" y="35"/>
                  </a:lnTo>
                  <a:lnTo>
                    <a:pt x="586" y="41"/>
                  </a:lnTo>
                  <a:lnTo>
                    <a:pt x="637" y="48"/>
                  </a:lnTo>
                  <a:lnTo>
                    <a:pt x="686" y="53"/>
                  </a:lnTo>
                  <a:lnTo>
                    <a:pt x="737" y="59"/>
                  </a:lnTo>
                  <a:lnTo>
                    <a:pt x="786" y="65"/>
                  </a:lnTo>
                  <a:lnTo>
                    <a:pt x="836" y="72"/>
                  </a:lnTo>
                  <a:lnTo>
                    <a:pt x="886" y="77"/>
                  </a:lnTo>
                  <a:lnTo>
                    <a:pt x="936" y="83"/>
                  </a:lnTo>
                  <a:lnTo>
                    <a:pt x="986" y="89"/>
                  </a:lnTo>
                  <a:lnTo>
                    <a:pt x="1037" y="9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4" name="Freeform 32"/>
            <p:cNvSpPr>
              <a:spLocks/>
            </p:cNvSpPr>
            <p:nvPr/>
          </p:nvSpPr>
          <p:spPr bwMode="auto">
            <a:xfrm>
              <a:off x="4720" y="1997"/>
              <a:ext cx="97" cy="151"/>
            </a:xfrm>
            <a:custGeom>
              <a:avLst/>
              <a:gdLst>
                <a:gd name="T0" fmla="*/ 3 w 291"/>
                <a:gd name="T1" fmla="*/ 1 h 452"/>
                <a:gd name="T2" fmla="*/ 2 w 291"/>
                <a:gd name="T3" fmla="*/ 1 h 452"/>
                <a:gd name="T4" fmla="*/ 2 w 291"/>
                <a:gd name="T5" fmla="*/ 2 h 452"/>
                <a:gd name="T6" fmla="*/ 2 w 291"/>
                <a:gd name="T7" fmla="*/ 3 h 452"/>
                <a:gd name="T8" fmla="*/ 3 w 291"/>
                <a:gd name="T9" fmla="*/ 4 h 452"/>
                <a:gd name="T10" fmla="*/ 3 w 291"/>
                <a:gd name="T11" fmla="*/ 4 h 452"/>
                <a:gd name="T12" fmla="*/ 3 w 291"/>
                <a:gd name="T13" fmla="*/ 5 h 452"/>
                <a:gd name="T14" fmla="*/ 3 w 291"/>
                <a:gd name="T15" fmla="*/ 5 h 452"/>
                <a:gd name="T16" fmla="*/ 4 w 291"/>
                <a:gd name="T17" fmla="*/ 5 h 452"/>
                <a:gd name="T18" fmla="*/ 4 w 291"/>
                <a:gd name="T19" fmla="*/ 6 h 452"/>
                <a:gd name="T20" fmla="*/ 5 w 291"/>
                <a:gd name="T21" fmla="*/ 7 h 452"/>
                <a:gd name="T22" fmla="*/ 5 w 291"/>
                <a:gd name="T23" fmla="*/ 7 h 452"/>
                <a:gd name="T24" fmla="*/ 6 w 291"/>
                <a:gd name="T25" fmla="*/ 8 h 452"/>
                <a:gd name="T26" fmla="*/ 6 w 291"/>
                <a:gd name="T27" fmla="*/ 8 h 452"/>
                <a:gd name="T28" fmla="*/ 6 w 291"/>
                <a:gd name="T29" fmla="*/ 9 h 452"/>
                <a:gd name="T30" fmla="*/ 7 w 291"/>
                <a:gd name="T31" fmla="*/ 9 h 452"/>
                <a:gd name="T32" fmla="*/ 7 w 291"/>
                <a:gd name="T33" fmla="*/ 10 h 452"/>
                <a:gd name="T34" fmla="*/ 7 w 291"/>
                <a:gd name="T35" fmla="*/ 10 h 452"/>
                <a:gd name="T36" fmla="*/ 8 w 291"/>
                <a:gd name="T37" fmla="*/ 10 h 452"/>
                <a:gd name="T38" fmla="*/ 8 w 291"/>
                <a:gd name="T39" fmla="*/ 11 h 452"/>
                <a:gd name="T40" fmla="*/ 9 w 291"/>
                <a:gd name="T41" fmla="*/ 11 h 452"/>
                <a:gd name="T42" fmla="*/ 10 w 291"/>
                <a:gd name="T43" fmla="*/ 11 h 452"/>
                <a:gd name="T44" fmla="*/ 10 w 291"/>
                <a:gd name="T45" fmla="*/ 12 h 452"/>
                <a:gd name="T46" fmla="*/ 10 w 291"/>
                <a:gd name="T47" fmla="*/ 13 h 452"/>
                <a:gd name="T48" fmla="*/ 10 w 291"/>
                <a:gd name="T49" fmla="*/ 14 h 452"/>
                <a:gd name="T50" fmla="*/ 11 w 291"/>
                <a:gd name="T51" fmla="*/ 15 h 452"/>
                <a:gd name="T52" fmla="*/ 11 w 291"/>
                <a:gd name="T53" fmla="*/ 15 h 452"/>
                <a:gd name="T54" fmla="*/ 10 w 291"/>
                <a:gd name="T55" fmla="*/ 15 h 452"/>
                <a:gd name="T56" fmla="*/ 9 w 291"/>
                <a:gd name="T57" fmla="*/ 16 h 452"/>
                <a:gd name="T58" fmla="*/ 7 w 291"/>
                <a:gd name="T59" fmla="*/ 16 h 452"/>
                <a:gd name="T60" fmla="*/ 6 w 291"/>
                <a:gd name="T61" fmla="*/ 17 h 452"/>
                <a:gd name="T62" fmla="*/ 5 w 291"/>
                <a:gd name="T63" fmla="*/ 17 h 452"/>
                <a:gd name="T64" fmla="*/ 4 w 291"/>
                <a:gd name="T65" fmla="*/ 15 h 452"/>
                <a:gd name="T66" fmla="*/ 3 w 291"/>
                <a:gd name="T67" fmla="*/ 12 h 452"/>
                <a:gd name="T68" fmla="*/ 2 w 291"/>
                <a:gd name="T69" fmla="*/ 9 h 452"/>
                <a:gd name="T70" fmla="*/ 1 w 291"/>
                <a:gd name="T71" fmla="*/ 6 h 452"/>
                <a:gd name="T72" fmla="*/ 0 w 291"/>
                <a:gd name="T73" fmla="*/ 3 h 452"/>
                <a:gd name="T74" fmla="*/ 0 w 291"/>
                <a:gd name="T75" fmla="*/ 1 h 452"/>
                <a:gd name="T76" fmla="*/ 0 w 291"/>
                <a:gd name="T77" fmla="*/ 0 h 452"/>
                <a:gd name="T78" fmla="*/ 1 w 291"/>
                <a:gd name="T79" fmla="*/ 0 h 452"/>
                <a:gd name="T80" fmla="*/ 1 w 291"/>
                <a:gd name="T81" fmla="*/ 0 h 452"/>
                <a:gd name="T82" fmla="*/ 2 w 291"/>
                <a:gd name="T83" fmla="*/ 0 h 452"/>
                <a:gd name="T84" fmla="*/ 3 w 291"/>
                <a:gd name="T85" fmla="*/ 0 h 45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91"/>
                <a:gd name="T130" fmla="*/ 0 h 452"/>
                <a:gd name="T131" fmla="*/ 291 w 291"/>
                <a:gd name="T132" fmla="*/ 452 h 45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91" h="452">
                  <a:moveTo>
                    <a:pt x="76" y="5"/>
                  </a:moveTo>
                  <a:lnTo>
                    <a:pt x="73" y="10"/>
                  </a:lnTo>
                  <a:lnTo>
                    <a:pt x="71" y="16"/>
                  </a:lnTo>
                  <a:lnTo>
                    <a:pt x="70" y="23"/>
                  </a:lnTo>
                  <a:lnTo>
                    <a:pt x="67" y="31"/>
                  </a:lnTo>
                  <a:lnTo>
                    <a:pt x="66" y="38"/>
                  </a:lnTo>
                  <a:lnTo>
                    <a:pt x="65" y="46"/>
                  </a:lnTo>
                  <a:lnTo>
                    <a:pt x="64" y="54"/>
                  </a:lnTo>
                  <a:lnTo>
                    <a:pt x="63" y="61"/>
                  </a:lnTo>
                  <a:lnTo>
                    <a:pt x="63" y="68"/>
                  </a:lnTo>
                  <a:lnTo>
                    <a:pt x="63" y="75"/>
                  </a:lnTo>
                  <a:lnTo>
                    <a:pt x="63" y="82"/>
                  </a:lnTo>
                  <a:lnTo>
                    <a:pt x="64" y="87"/>
                  </a:lnTo>
                  <a:lnTo>
                    <a:pt x="66" y="92"/>
                  </a:lnTo>
                  <a:lnTo>
                    <a:pt x="69" y="97"/>
                  </a:lnTo>
                  <a:lnTo>
                    <a:pt x="72" y="100"/>
                  </a:lnTo>
                  <a:lnTo>
                    <a:pt x="77" y="102"/>
                  </a:lnTo>
                  <a:lnTo>
                    <a:pt x="78" y="114"/>
                  </a:lnTo>
                  <a:lnTo>
                    <a:pt x="80" y="123"/>
                  </a:lnTo>
                  <a:lnTo>
                    <a:pt x="82" y="130"/>
                  </a:lnTo>
                  <a:lnTo>
                    <a:pt x="84" y="135"/>
                  </a:lnTo>
                  <a:lnTo>
                    <a:pt x="85" y="137"/>
                  </a:lnTo>
                  <a:lnTo>
                    <a:pt x="87" y="138"/>
                  </a:lnTo>
                  <a:lnTo>
                    <a:pt x="88" y="139"/>
                  </a:lnTo>
                  <a:lnTo>
                    <a:pt x="90" y="139"/>
                  </a:lnTo>
                  <a:lnTo>
                    <a:pt x="93" y="140"/>
                  </a:lnTo>
                  <a:lnTo>
                    <a:pt x="96" y="141"/>
                  </a:lnTo>
                  <a:lnTo>
                    <a:pt x="100" y="144"/>
                  </a:lnTo>
                  <a:lnTo>
                    <a:pt x="103" y="147"/>
                  </a:lnTo>
                  <a:lnTo>
                    <a:pt x="108" y="153"/>
                  </a:lnTo>
                  <a:lnTo>
                    <a:pt x="113" y="162"/>
                  </a:lnTo>
                  <a:lnTo>
                    <a:pt x="119" y="174"/>
                  </a:lnTo>
                  <a:lnTo>
                    <a:pt x="127" y="190"/>
                  </a:lnTo>
                  <a:lnTo>
                    <a:pt x="132" y="193"/>
                  </a:lnTo>
                  <a:lnTo>
                    <a:pt x="136" y="198"/>
                  </a:lnTo>
                  <a:lnTo>
                    <a:pt x="140" y="202"/>
                  </a:lnTo>
                  <a:lnTo>
                    <a:pt x="143" y="206"/>
                  </a:lnTo>
                  <a:lnTo>
                    <a:pt x="147" y="209"/>
                  </a:lnTo>
                  <a:lnTo>
                    <a:pt x="149" y="214"/>
                  </a:lnTo>
                  <a:lnTo>
                    <a:pt x="153" y="217"/>
                  </a:lnTo>
                  <a:lnTo>
                    <a:pt x="155" y="221"/>
                  </a:lnTo>
                  <a:lnTo>
                    <a:pt x="158" y="224"/>
                  </a:lnTo>
                  <a:lnTo>
                    <a:pt x="162" y="229"/>
                  </a:lnTo>
                  <a:lnTo>
                    <a:pt x="164" y="232"/>
                  </a:lnTo>
                  <a:lnTo>
                    <a:pt x="168" y="236"/>
                  </a:lnTo>
                  <a:lnTo>
                    <a:pt x="172" y="240"/>
                  </a:lnTo>
                  <a:lnTo>
                    <a:pt x="176" y="245"/>
                  </a:lnTo>
                  <a:lnTo>
                    <a:pt x="181" y="248"/>
                  </a:lnTo>
                  <a:lnTo>
                    <a:pt x="187" y="254"/>
                  </a:lnTo>
                  <a:lnTo>
                    <a:pt x="187" y="257"/>
                  </a:lnTo>
                  <a:lnTo>
                    <a:pt x="188" y="261"/>
                  </a:lnTo>
                  <a:lnTo>
                    <a:pt x="191" y="264"/>
                  </a:lnTo>
                  <a:lnTo>
                    <a:pt x="193" y="268"/>
                  </a:lnTo>
                  <a:lnTo>
                    <a:pt x="196" y="270"/>
                  </a:lnTo>
                  <a:lnTo>
                    <a:pt x="200" y="272"/>
                  </a:lnTo>
                  <a:lnTo>
                    <a:pt x="203" y="275"/>
                  </a:lnTo>
                  <a:lnTo>
                    <a:pt x="208" y="278"/>
                  </a:lnTo>
                  <a:lnTo>
                    <a:pt x="212" y="280"/>
                  </a:lnTo>
                  <a:lnTo>
                    <a:pt x="218" y="284"/>
                  </a:lnTo>
                  <a:lnTo>
                    <a:pt x="224" y="287"/>
                  </a:lnTo>
                  <a:lnTo>
                    <a:pt x="231" y="291"/>
                  </a:lnTo>
                  <a:lnTo>
                    <a:pt x="238" y="294"/>
                  </a:lnTo>
                  <a:lnTo>
                    <a:pt x="246" y="300"/>
                  </a:lnTo>
                  <a:lnTo>
                    <a:pt x="254" y="305"/>
                  </a:lnTo>
                  <a:lnTo>
                    <a:pt x="263" y="311"/>
                  </a:lnTo>
                  <a:lnTo>
                    <a:pt x="263" y="308"/>
                  </a:lnTo>
                  <a:lnTo>
                    <a:pt x="265" y="307"/>
                  </a:lnTo>
                  <a:lnTo>
                    <a:pt x="266" y="309"/>
                  </a:lnTo>
                  <a:lnTo>
                    <a:pt x="269" y="314"/>
                  </a:lnTo>
                  <a:lnTo>
                    <a:pt x="271" y="319"/>
                  </a:lnTo>
                  <a:lnTo>
                    <a:pt x="273" y="328"/>
                  </a:lnTo>
                  <a:lnTo>
                    <a:pt x="276" y="337"/>
                  </a:lnTo>
                  <a:lnTo>
                    <a:pt x="278" y="346"/>
                  </a:lnTo>
                  <a:lnTo>
                    <a:pt x="280" y="356"/>
                  </a:lnTo>
                  <a:lnTo>
                    <a:pt x="282" y="365"/>
                  </a:lnTo>
                  <a:lnTo>
                    <a:pt x="285" y="376"/>
                  </a:lnTo>
                  <a:lnTo>
                    <a:pt x="286" y="385"/>
                  </a:lnTo>
                  <a:lnTo>
                    <a:pt x="288" y="393"/>
                  </a:lnTo>
                  <a:lnTo>
                    <a:pt x="289" y="400"/>
                  </a:lnTo>
                  <a:lnTo>
                    <a:pt x="289" y="404"/>
                  </a:lnTo>
                  <a:lnTo>
                    <a:pt x="291" y="408"/>
                  </a:lnTo>
                  <a:lnTo>
                    <a:pt x="288" y="408"/>
                  </a:lnTo>
                  <a:lnTo>
                    <a:pt x="282" y="409"/>
                  </a:lnTo>
                  <a:lnTo>
                    <a:pt x="274" y="411"/>
                  </a:lnTo>
                  <a:lnTo>
                    <a:pt x="264" y="414"/>
                  </a:lnTo>
                  <a:lnTo>
                    <a:pt x="251" y="417"/>
                  </a:lnTo>
                  <a:lnTo>
                    <a:pt x="238" y="422"/>
                  </a:lnTo>
                  <a:lnTo>
                    <a:pt x="223" y="425"/>
                  </a:lnTo>
                  <a:lnTo>
                    <a:pt x="208" y="430"/>
                  </a:lnTo>
                  <a:lnTo>
                    <a:pt x="192" y="433"/>
                  </a:lnTo>
                  <a:lnTo>
                    <a:pt x="177" y="437"/>
                  </a:lnTo>
                  <a:lnTo>
                    <a:pt x="163" y="441"/>
                  </a:lnTo>
                  <a:lnTo>
                    <a:pt x="150" y="445"/>
                  </a:lnTo>
                  <a:lnTo>
                    <a:pt x="140" y="447"/>
                  </a:lnTo>
                  <a:lnTo>
                    <a:pt x="132" y="449"/>
                  </a:lnTo>
                  <a:lnTo>
                    <a:pt x="126" y="450"/>
                  </a:lnTo>
                  <a:lnTo>
                    <a:pt x="125" y="452"/>
                  </a:lnTo>
                  <a:lnTo>
                    <a:pt x="116" y="426"/>
                  </a:lnTo>
                  <a:lnTo>
                    <a:pt x="108" y="401"/>
                  </a:lnTo>
                  <a:lnTo>
                    <a:pt x="100" y="376"/>
                  </a:lnTo>
                  <a:lnTo>
                    <a:pt x="92" y="349"/>
                  </a:lnTo>
                  <a:lnTo>
                    <a:pt x="82" y="323"/>
                  </a:lnTo>
                  <a:lnTo>
                    <a:pt x="74" y="295"/>
                  </a:lnTo>
                  <a:lnTo>
                    <a:pt x="65" y="268"/>
                  </a:lnTo>
                  <a:lnTo>
                    <a:pt x="57" y="241"/>
                  </a:lnTo>
                  <a:lnTo>
                    <a:pt x="49" y="213"/>
                  </a:lnTo>
                  <a:lnTo>
                    <a:pt x="41" y="185"/>
                  </a:lnTo>
                  <a:lnTo>
                    <a:pt x="33" y="157"/>
                  </a:lnTo>
                  <a:lnTo>
                    <a:pt x="25" y="130"/>
                  </a:lnTo>
                  <a:lnTo>
                    <a:pt x="18" y="102"/>
                  </a:lnTo>
                  <a:lnTo>
                    <a:pt x="11" y="75"/>
                  </a:lnTo>
                  <a:lnTo>
                    <a:pt x="5" y="47"/>
                  </a:lnTo>
                  <a:lnTo>
                    <a:pt x="0" y="21"/>
                  </a:lnTo>
                  <a:lnTo>
                    <a:pt x="1" y="15"/>
                  </a:lnTo>
                  <a:lnTo>
                    <a:pt x="3" y="10"/>
                  </a:lnTo>
                  <a:lnTo>
                    <a:pt x="7" y="7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34" y="0"/>
                  </a:lnTo>
                  <a:lnTo>
                    <a:pt x="40" y="0"/>
                  </a:lnTo>
                  <a:lnTo>
                    <a:pt x="46" y="1"/>
                  </a:lnTo>
                  <a:lnTo>
                    <a:pt x="51" y="1"/>
                  </a:lnTo>
                  <a:lnTo>
                    <a:pt x="57" y="2"/>
                  </a:lnTo>
                  <a:lnTo>
                    <a:pt x="63" y="2"/>
                  </a:lnTo>
                  <a:lnTo>
                    <a:pt x="69" y="4"/>
                  </a:lnTo>
                  <a:lnTo>
                    <a:pt x="76" y="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5" name="Freeform 33"/>
            <p:cNvSpPr>
              <a:spLocks/>
            </p:cNvSpPr>
            <p:nvPr/>
          </p:nvSpPr>
          <p:spPr bwMode="auto">
            <a:xfrm>
              <a:off x="4403" y="2004"/>
              <a:ext cx="419" cy="289"/>
            </a:xfrm>
            <a:custGeom>
              <a:avLst/>
              <a:gdLst>
                <a:gd name="T0" fmla="*/ 37 w 1256"/>
                <a:gd name="T1" fmla="*/ 6 h 866"/>
                <a:gd name="T2" fmla="*/ 39 w 1256"/>
                <a:gd name="T3" fmla="*/ 13 h 866"/>
                <a:gd name="T4" fmla="*/ 41 w 1256"/>
                <a:gd name="T5" fmla="*/ 16 h 866"/>
                <a:gd name="T6" fmla="*/ 45 w 1256"/>
                <a:gd name="T7" fmla="*/ 15 h 866"/>
                <a:gd name="T8" fmla="*/ 46 w 1256"/>
                <a:gd name="T9" fmla="*/ 14 h 866"/>
                <a:gd name="T10" fmla="*/ 47 w 1256"/>
                <a:gd name="T11" fmla="*/ 16 h 866"/>
                <a:gd name="T12" fmla="*/ 46 w 1256"/>
                <a:gd name="T13" fmla="*/ 17 h 866"/>
                <a:gd name="T14" fmla="*/ 46 w 1256"/>
                <a:gd name="T15" fmla="*/ 19 h 866"/>
                <a:gd name="T16" fmla="*/ 45 w 1256"/>
                <a:gd name="T17" fmla="*/ 21 h 866"/>
                <a:gd name="T18" fmla="*/ 44 w 1256"/>
                <a:gd name="T19" fmla="*/ 24 h 866"/>
                <a:gd name="T20" fmla="*/ 43 w 1256"/>
                <a:gd name="T21" fmla="*/ 26 h 866"/>
                <a:gd name="T22" fmla="*/ 42 w 1256"/>
                <a:gd name="T23" fmla="*/ 29 h 866"/>
                <a:gd name="T24" fmla="*/ 42 w 1256"/>
                <a:gd name="T25" fmla="*/ 31 h 866"/>
                <a:gd name="T26" fmla="*/ 41 w 1256"/>
                <a:gd name="T27" fmla="*/ 31 h 866"/>
                <a:gd name="T28" fmla="*/ 41 w 1256"/>
                <a:gd name="T29" fmla="*/ 26 h 866"/>
                <a:gd name="T30" fmla="*/ 42 w 1256"/>
                <a:gd name="T31" fmla="*/ 22 h 866"/>
                <a:gd name="T32" fmla="*/ 41 w 1256"/>
                <a:gd name="T33" fmla="*/ 22 h 866"/>
                <a:gd name="T34" fmla="*/ 40 w 1256"/>
                <a:gd name="T35" fmla="*/ 22 h 866"/>
                <a:gd name="T36" fmla="*/ 39 w 1256"/>
                <a:gd name="T37" fmla="*/ 21 h 866"/>
                <a:gd name="T38" fmla="*/ 38 w 1256"/>
                <a:gd name="T39" fmla="*/ 19 h 866"/>
                <a:gd name="T40" fmla="*/ 36 w 1256"/>
                <a:gd name="T41" fmla="*/ 18 h 866"/>
                <a:gd name="T42" fmla="*/ 36 w 1256"/>
                <a:gd name="T43" fmla="*/ 15 h 866"/>
                <a:gd name="T44" fmla="*/ 36 w 1256"/>
                <a:gd name="T45" fmla="*/ 13 h 866"/>
                <a:gd name="T46" fmla="*/ 36 w 1256"/>
                <a:gd name="T47" fmla="*/ 11 h 866"/>
                <a:gd name="T48" fmla="*/ 35 w 1256"/>
                <a:gd name="T49" fmla="*/ 9 h 866"/>
                <a:gd name="T50" fmla="*/ 35 w 1256"/>
                <a:gd name="T51" fmla="*/ 6 h 866"/>
                <a:gd name="T52" fmla="*/ 35 w 1256"/>
                <a:gd name="T53" fmla="*/ 3 h 866"/>
                <a:gd name="T54" fmla="*/ 35 w 1256"/>
                <a:gd name="T55" fmla="*/ 2 h 866"/>
                <a:gd name="T56" fmla="*/ 34 w 1256"/>
                <a:gd name="T57" fmla="*/ 3 h 866"/>
                <a:gd name="T58" fmla="*/ 33 w 1256"/>
                <a:gd name="T59" fmla="*/ 4 h 866"/>
                <a:gd name="T60" fmla="*/ 33 w 1256"/>
                <a:gd name="T61" fmla="*/ 5 h 866"/>
                <a:gd name="T62" fmla="*/ 32 w 1256"/>
                <a:gd name="T63" fmla="*/ 6 h 866"/>
                <a:gd name="T64" fmla="*/ 31 w 1256"/>
                <a:gd name="T65" fmla="*/ 11 h 866"/>
                <a:gd name="T66" fmla="*/ 31 w 1256"/>
                <a:gd name="T67" fmla="*/ 16 h 866"/>
                <a:gd name="T68" fmla="*/ 32 w 1256"/>
                <a:gd name="T69" fmla="*/ 18 h 866"/>
                <a:gd name="T70" fmla="*/ 34 w 1256"/>
                <a:gd name="T71" fmla="*/ 19 h 866"/>
                <a:gd name="T72" fmla="*/ 33 w 1256"/>
                <a:gd name="T73" fmla="*/ 20 h 866"/>
                <a:gd name="T74" fmla="*/ 35 w 1256"/>
                <a:gd name="T75" fmla="*/ 22 h 866"/>
                <a:gd name="T76" fmla="*/ 34 w 1256"/>
                <a:gd name="T77" fmla="*/ 24 h 866"/>
                <a:gd name="T78" fmla="*/ 32 w 1256"/>
                <a:gd name="T79" fmla="*/ 23 h 866"/>
                <a:gd name="T80" fmla="*/ 30 w 1256"/>
                <a:gd name="T81" fmla="*/ 22 h 866"/>
                <a:gd name="T82" fmla="*/ 29 w 1256"/>
                <a:gd name="T83" fmla="*/ 22 h 866"/>
                <a:gd name="T84" fmla="*/ 28 w 1256"/>
                <a:gd name="T85" fmla="*/ 21 h 866"/>
                <a:gd name="T86" fmla="*/ 27 w 1256"/>
                <a:gd name="T87" fmla="*/ 20 h 866"/>
                <a:gd name="T88" fmla="*/ 26 w 1256"/>
                <a:gd name="T89" fmla="*/ 21 h 866"/>
                <a:gd name="T90" fmla="*/ 25 w 1256"/>
                <a:gd name="T91" fmla="*/ 19 h 866"/>
                <a:gd name="T92" fmla="*/ 26 w 1256"/>
                <a:gd name="T93" fmla="*/ 16 h 866"/>
                <a:gd name="T94" fmla="*/ 27 w 1256"/>
                <a:gd name="T95" fmla="*/ 13 h 866"/>
                <a:gd name="T96" fmla="*/ 27 w 1256"/>
                <a:gd name="T97" fmla="*/ 10 h 866"/>
                <a:gd name="T98" fmla="*/ 27 w 1256"/>
                <a:gd name="T99" fmla="*/ 8 h 866"/>
                <a:gd name="T100" fmla="*/ 25 w 1256"/>
                <a:gd name="T101" fmla="*/ 9 h 866"/>
                <a:gd name="T102" fmla="*/ 22 w 1256"/>
                <a:gd name="T103" fmla="*/ 8 h 866"/>
                <a:gd name="T104" fmla="*/ 19 w 1256"/>
                <a:gd name="T105" fmla="*/ 7 h 866"/>
                <a:gd name="T106" fmla="*/ 15 w 1256"/>
                <a:gd name="T107" fmla="*/ 7 h 866"/>
                <a:gd name="T108" fmla="*/ 11 w 1256"/>
                <a:gd name="T109" fmla="*/ 8 h 866"/>
                <a:gd name="T110" fmla="*/ 9 w 1256"/>
                <a:gd name="T111" fmla="*/ 9 h 866"/>
                <a:gd name="T112" fmla="*/ 6 w 1256"/>
                <a:gd name="T113" fmla="*/ 10 h 866"/>
                <a:gd name="T114" fmla="*/ 4 w 1256"/>
                <a:gd name="T115" fmla="*/ 12 h 866"/>
                <a:gd name="T116" fmla="*/ 2 w 1256"/>
                <a:gd name="T117" fmla="*/ 15 h 866"/>
                <a:gd name="T118" fmla="*/ 1 w 1256"/>
                <a:gd name="T119" fmla="*/ 14 h 866"/>
                <a:gd name="T120" fmla="*/ 0 w 1256"/>
                <a:gd name="T121" fmla="*/ 10 h 866"/>
                <a:gd name="T122" fmla="*/ 3 w 1256"/>
                <a:gd name="T123" fmla="*/ 8 h 866"/>
                <a:gd name="T124" fmla="*/ 24 w 1256"/>
                <a:gd name="T125" fmla="*/ 3 h 86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56"/>
                <a:gd name="T190" fmla="*/ 0 h 866"/>
                <a:gd name="T191" fmla="*/ 1256 w 1256"/>
                <a:gd name="T192" fmla="*/ 866 h 86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56" h="866">
                  <a:moveTo>
                    <a:pt x="952" y="0"/>
                  </a:moveTo>
                  <a:lnTo>
                    <a:pt x="957" y="26"/>
                  </a:lnTo>
                  <a:lnTo>
                    <a:pt x="963" y="54"/>
                  </a:lnTo>
                  <a:lnTo>
                    <a:pt x="970" y="81"/>
                  </a:lnTo>
                  <a:lnTo>
                    <a:pt x="977" y="109"/>
                  </a:lnTo>
                  <a:lnTo>
                    <a:pt x="985" y="136"/>
                  </a:lnTo>
                  <a:lnTo>
                    <a:pt x="993" y="164"/>
                  </a:lnTo>
                  <a:lnTo>
                    <a:pt x="1001" y="192"/>
                  </a:lnTo>
                  <a:lnTo>
                    <a:pt x="1009" y="220"/>
                  </a:lnTo>
                  <a:lnTo>
                    <a:pt x="1017" y="247"/>
                  </a:lnTo>
                  <a:lnTo>
                    <a:pt x="1026" y="274"/>
                  </a:lnTo>
                  <a:lnTo>
                    <a:pt x="1034" y="302"/>
                  </a:lnTo>
                  <a:lnTo>
                    <a:pt x="1044" y="328"/>
                  </a:lnTo>
                  <a:lnTo>
                    <a:pt x="1052" y="355"/>
                  </a:lnTo>
                  <a:lnTo>
                    <a:pt x="1060" y="380"/>
                  </a:lnTo>
                  <a:lnTo>
                    <a:pt x="1068" y="405"/>
                  </a:lnTo>
                  <a:lnTo>
                    <a:pt x="1077" y="431"/>
                  </a:lnTo>
                  <a:lnTo>
                    <a:pt x="1078" y="429"/>
                  </a:lnTo>
                  <a:lnTo>
                    <a:pt x="1084" y="428"/>
                  </a:lnTo>
                  <a:lnTo>
                    <a:pt x="1092" y="426"/>
                  </a:lnTo>
                  <a:lnTo>
                    <a:pt x="1102" y="424"/>
                  </a:lnTo>
                  <a:lnTo>
                    <a:pt x="1115" y="420"/>
                  </a:lnTo>
                  <a:lnTo>
                    <a:pt x="1129" y="416"/>
                  </a:lnTo>
                  <a:lnTo>
                    <a:pt x="1144" y="412"/>
                  </a:lnTo>
                  <a:lnTo>
                    <a:pt x="1160" y="409"/>
                  </a:lnTo>
                  <a:lnTo>
                    <a:pt x="1175" y="404"/>
                  </a:lnTo>
                  <a:lnTo>
                    <a:pt x="1190" y="401"/>
                  </a:lnTo>
                  <a:lnTo>
                    <a:pt x="1203" y="396"/>
                  </a:lnTo>
                  <a:lnTo>
                    <a:pt x="1216" y="393"/>
                  </a:lnTo>
                  <a:lnTo>
                    <a:pt x="1226" y="390"/>
                  </a:lnTo>
                  <a:lnTo>
                    <a:pt x="1234" y="388"/>
                  </a:lnTo>
                  <a:lnTo>
                    <a:pt x="1240" y="387"/>
                  </a:lnTo>
                  <a:lnTo>
                    <a:pt x="1243" y="387"/>
                  </a:lnTo>
                  <a:lnTo>
                    <a:pt x="1243" y="386"/>
                  </a:lnTo>
                  <a:lnTo>
                    <a:pt x="1244" y="387"/>
                  </a:lnTo>
                  <a:lnTo>
                    <a:pt x="1245" y="390"/>
                  </a:lnTo>
                  <a:lnTo>
                    <a:pt x="1247" y="394"/>
                  </a:lnTo>
                  <a:lnTo>
                    <a:pt x="1248" y="397"/>
                  </a:lnTo>
                  <a:lnTo>
                    <a:pt x="1251" y="403"/>
                  </a:lnTo>
                  <a:lnTo>
                    <a:pt x="1252" y="408"/>
                  </a:lnTo>
                  <a:lnTo>
                    <a:pt x="1254" y="413"/>
                  </a:lnTo>
                  <a:lnTo>
                    <a:pt x="1255" y="419"/>
                  </a:lnTo>
                  <a:lnTo>
                    <a:pt x="1256" y="426"/>
                  </a:lnTo>
                  <a:lnTo>
                    <a:pt x="1256" y="432"/>
                  </a:lnTo>
                  <a:lnTo>
                    <a:pt x="1256" y="437"/>
                  </a:lnTo>
                  <a:lnTo>
                    <a:pt x="1256" y="443"/>
                  </a:lnTo>
                  <a:lnTo>
                    <a:pt x="1255" y="448"/>
                  </a:lnTo>
                  <a:lnTo>
                    <a:pt x="1254" y="452"/>
                  </a:lnTo>
                  <a:lnTo>
                    <a:pt x="1247" y="458"/>
                  </a:lnTo>
                  <a:lnTo>
                    <a:pt x="1243" y="464"/>
                  </a:lnTo>
                  <a:lnTo>
                    <a:pt x="1239" y="471"/>
                  </a:lnTo>
                  <a:lnTo>
                    <a:pt x="1236" y="478"/>
                  </a:lnTo>
                  <a:lnTo>
                    <a:pt x="1232" y="485"/>
                  </a:lnTo>
                  <a:lnTo>
                    <a:pt x="1231" y="491"/>
                  </a:lnTo>
                  <a:lnTo>
                    <a:pt x="1229" y="498"/>
                  </a:lnTo>
                  <a:lnTo>
                    <a:pt x="1228" y="506"/>
                  </a:lnTo>
                  <a:lnTo>
                    <a:pt x="1226" y="513"/>
                  </a:lnTo>
                  <a:lnTo>
                    <a:pt x="1226" y="521"/>
                  </a:lnTo>
                  <a:lnTo>
                    <a:pt x="1225" y="528"/>
                  </a:lnTo>
                  <a:lnTo>
                    <a:pt x="1225" y="536"/>
                  </a:lnTo>
                  <a:lnTo>
                    <a:pt x="1225" y="543"/>
                  </a:lnTo>
                  <a:lnTo>
                    <a:pt x="1225" y="551"/>
                  </a:lnTo>
                  <a:lnTo>
                    <a:pt x="1224" y="558"/>
                  </a:lnTo>
                  <a:lnTo>
                    <a:pt x="1224" y="566"/>
                  </a:lnTo>
                  <a:lnTo>
                    <a:pt x="1221" y="580"/>
                  </a:lnTo>
                  <a:lnTo>
                    <a:pt x="1217" y="593"/>
                  </a:lnTo>
                  <a:lnTo>
                    <a:pt x="1211" y="605"/>
                  </a:lnTo>
                  <a:lnTo>
                    <a:pt x="1206" y="616"/>
                  </a:lnTo>
                  <a:lnTo>
                    <a:pt x="1199" y="626"/>
                  </a:lnTo>
                  <a:lnTo>
                    <a:pt x="1192" y="635"/>
                  </a:lnTo>
                  <a:lnTo>
                    <a:pt x="1185" y="645"/>
                  </a:lnTo>
                  <a:lnTo>
                    <a:pt x="1178" y="655"/>
                  </a:lnTo>
                  <a:lnTo>
                    <a:pt x="1171" y="664"/>
                  </a:lnTo>
                  <a:lnTo>
                    <a:pt x="1165" y="674"/>
                  </a:lnTo>
                  <a:lnTo>
                    <a:pt x="1160" y="684"/>
                  </a:lnTo>
                  <a:lnTo>
                    <a:pt x="1156" y="696"/>
                  </a:lnTo>
                  <a:lnTo>
                    <a:pt x="1153" y="707"/>
                  </a:lnTo>
                  <a:lnTo>
                    <a:pt x="1153" y="721"/>
                  </a:lnTo>
                  <a:lnTo>
                    <a:pt x="1154" y="736"/>
                  </a:lnTo>
                  <a:lnTo>
                    <a:pt x="1157" y="753"/>
                  </a:lnTo>
                  <a:lnTo>
                    <a:pt x="1154" y="755"/>
                  </a:lnTo>
                  <a:lnTo>
                    <a:pt x="1151" y="759"/>
                  </a:lnTo>
                  <a:lnTo>
                    <a:pt x="1148" y="766"/>
                  </a:lnTo>
                  <a:lnTo>
                    <a:pt x="1146" y="775"/>
                  </a:lnTo>
                  <a:lnTo>
                    <a:pt x="1144" y="784"/>
                  </a:lnTo>
                  <a:lnTo>
                    <a:pt x="1141" y="795"/>
                  </a:lnTo>
                  <a:lnTo>
                    <a:pt x="1139" y="806"/>
                  </a:lnTo>
                  <a:lnTo>
                    <a:pt x="1137" y="818"/>
                  </a:lnTo>
                  <a:lnTo>
                    <a:pt x="1134" y="828"/>
                  </a:lnTo>
                  <a:lnTo>
                    <a:pt x="1132" y="838"/>
                  </a:lnTo>
                  <a:lnTo>
                    <a:pt x="1129" y="848"/>
                  </a:lnTo>
                  <a:lnTo>
                    <a:pt x="1125" y="856"/>
                  </a:lnTo>
                  <a:lnTo>
                    <a:pt x="1121" y="861"/>
                  </a:lnTo>
                  <a:lnTo>
                    <a:pt x="1115" y="865"/>
                  </a:lnTo>
                  <a:lnTo>
                    <a:pt x="1109" y="866"/>
                  </a:lnTo>
                  <a:lnTo>
                    <a:pt x="1103" y="865"/>
                  </a:lnTo>
                  <a:lnTo>
                    <a:pt x="1097" y="852"/>
                  </a:lnTo>
                  <a:lnTo>
                    <a:pt x="1093" y="838"/>
                  </a:lnTo>
                  <a:lnTo>
                    <a:pt x="1092" y="822"/>
                  </a:lnTo>
                  <a:lnTo>
                    <a:pt x="1092" y="805"/>
                  </a:lnTo>
                  <a:lnTo>
                    <a:pt x="1094" y="787"/>
                  </a:lnTo>
                  <a:lnTo>
                    <a:pt x="1098" y="767"/>
                  </a:lnTo>
                  <a:lnTo>
                    <a:pt x="1102" y="748"/>
                  </a:lnTo>
                  <a:lnTo>
                    <a:pt x="1107" y="727"/>
                  </a:lnTo>
                  <a:lnTo>
                    <a:pt x="1113" y="706"/>
                  </a:lnTo>
                  <a:lnTo>
                    <a:pt x="1118" y="687"/>
                  </a:lnTo>
                  <a:lnTo>
                    <a:pt x="1123" y="667"/>
                  </a:lnTo>
                  <a:lnTo>
                    <a:pt x="1129" y="649"/>
                  </a:lnTo>
                  <a:lnTo>
                    <a:pt x="1132" y="632"/>
                  </a:lnTo>
                  <a:lnTo>
                    <a:pt x="1136" y="616"/>
                  </a:lnTo>
                  <a:lnTo>
                    <a:pt x="1138" y="603"/>
                  </a:lnTo>
                  <a:lnTo>
                    <a:pt x="1139" y="591"/>
                  </a:lnTo>
                  <a:lnTo>
                    <a:pt x="1138" y="591"/>
                  </a:lnTo>
                  <a:lnTo>
                    <a:pt x="1137" y="591"/>
                  </a:lnTo>
                  <a:lnTo>
                    <a:pt x="1134" y="593"/>
                  </a:lnTo>
                  <a:lnTo>
                    <a:pt x="1131" y="593"/>
                  </a:lnTo>
                  <a:lnTo>
                    <a:pt x="1128" y="594"/>
                  </a:lnTo>
                  <a:lnTo>
                    <a:pt x="1123" y="595"/>
                  </a:lnTo>
                  <a:lnTo>
                    <a:pt x="1118" y="596"/>
                  </a:lnTo>
                  <a:lnTo>
                    <a:pt x="1115" y="597"/>
                  </a:lnTo>
                  <a:lnTo>
                    <a:pt x="1110" y="598"/>
                  </a:lnTo>
                  <a:lnTo>
                    <a:pt x="1106" y="599"/>
                  </a:lnTo>
                  <a:lnTo>
                    <a:pt x="1101" y="601"/>
                  </a:lnTo>
                  <a:lnTo>
                    <a:pt x="1098" y="602"/>
                  </a:lnTo>
                  <a:lnTo>
                    <a:pt x="1094" y="602"/>
                  </a:lnTo>
                  <a:lnTo>
                    <a:pt x="1092" y="603"/>
                  </a:lnTo>
                  <a:lnTo>
                    <a:pt x="1091" y="603"/>
                  </a:lnTo>
                  <a:lnTo>
                    <a:pt x="1091" y="604"/>
                  </a:lnTo>
                  <a:lnTo>
                    <a:pt x="1079" y="598"/>
                  </a:lnTo>
                  <a:lnTo>
                    <a:pt x="1071" y="591"/>
                  </a:lnTo>
                  <a:lnTo>
                    <a:pt x="1064" y="585"/>
                  </a:lnTo>
                  <a:lnTo>
                    <a:pt x="1059" y="575"/>
                  </a:lnTo>
                  <a:lnTo>
                    <a:pt x="1055" y="566"/>
                  </a:lnTo>
                  <a:lnTo>
                    <a:pt x="1052" y="556"/>
                  </a:lnTo>
                  <a:lnTo>
                    <a:pt x="1048" y="547"/>
                  </a:lnTo>
                  <a:lnTo>
                    <a:pt x="1045" y="536"/>
                  </a:lnTo>
                  <a:lnTo>
                    <a:pt x="1042" y="527"/>
                  </a:lnTo>
                  <a:lnTo>
                    <a:pt x="1038" y="518"/>
                  </a:lnTo>
                  <a:lnTo>
                    <a:pt x="1033" y="511"/>
                  </a:lnTo>
                  <a:lnTo>
                    <a:pt x="1028" y="505"/>
                  </a:lnTo>
                  <a:lnTo>
                    <a:pt x="1021" y="501"/>
                  </a:lnTo>
                  <a:lnTo>
                    <a:pt x="1011" y="498"/>
                  </a:lnTo>
                  <a:lnTo>
                    <a:pt x="1000" y="498"/>
                  </a:lnTo>
                  <a:lnTo>
                    <a:pt x="986" y="501"/>
                  </a:lnTo>
                  <a:lnTo>
                    <a:pt x="980" y="497"/>
                  </a:lnTo>
                  <a:lnTo>
                    <a:pt x="976" y="491"/>
                  </a:lnTo>
                  <a:lnTo>
                    <a:pt x="973" y="486"/>
                  </a:lnTo>
                  <a:lnTo>
                    <a:pt x="971" y="477"/>
                  </a:lnTo>
                  <a:lnTo>
                    <a:pt x="970" y="467"/>
                  </a:lnTo>
                  <a:lnTo>
                    <a:pt x="971" y="457"/>
                  </a:lnTo>
                  <a:lnTo>
                    <a:pt x="971" y="446"/>
                  </a:lnTo>
                  <a:lnTo>
                    <a:pt x="972" y="434"/>
                  </a:lnTo>
                  <a:lnTo>
                    <a:pt x="973" y="423"/>
                  </a:lnTo>
                  <a:lnTo>
                    <a:pt x="975" y="411"/>
                  </a:lnTo>
                  <a:lnTo>
                    <a:pt x="976" y="400"/>
                  </a:lnTo>
                  <a:lnTo>
                    <a:pt x="977" y="388"/>
                  </a:lnTo>
                  <a:lnTo>
                    <a:pt x="977" y="379"/>
                  </a:lnTo>
                  <a:lnTo>
                    <a:pt x="977" y="370"/>
                  </a:lnTo>
                  <a:lnTo>
                    <a:pt x="976" y="363"/>
                  </a:lnTo>
                  <a:lnTo>
                    <a:pt x="973" y="358"/>
                  </a:lnTo>
                  <a:lnTo>
                    <a:pt x="983" y="347"/>
                  </a:lnTo>
                  <a:lnTo>
                    <a:pt x="990" y="338"/>
                  </a:lnTo>
                  <a:lnTo>
                    <a:pt x="992" y="328"/>
                  </a:lnTo>
                  <a:lnTo>
                    <a:pt x="992" y="320"/>
                  </a:lnTo>
                  <a:lnTo>
                    <a:pt x="990" y="312"/>
                  </a:lnTo>
                  <a:lnTo>
                    <a:pt x="986" y="305"/>
                  </a:lnTo>
                  <a:lnTo>
                    <a:pt x="980" y="298"/>
                  </a:lnTo>
                  <a:lnTo>
                    <a:pt x="975" y="292"/>
                  </a:lnTo>
                  <a:lnTo>
                    <a:pt x="968" y="285"/>
                  </a:lnTo>
                  <a:lnTo>
                    <a:pt x="962" y="278"/>
                  </a:lnTo>
                  <a:lnTo>
                    <a:pt x="956" y="271"/>
                  </a:lnTo>
                  <a:lnTo>
                    <a:pt x="952" y="263"/>
                  </a:lnTo>
                  <a:lnTo>
                    <a:pt x="949" y="255"/>
                  </a:lnTo>
                  <a:lnTo>
                    <a:pt x="949" y="246"/>
                  </a:lnTo>
                  <a:lnTo>
                    <a:pt x="952" y="236"/>
                  </a:lnTo>
                  <a:lnTo>
                    <a:pt x="959" y="226"/>
                  </a:lnTo>
                  <a:lnTo>
                    <a:pt x="954" y="215"/>
                  </a:lnTo>
                  <a:lnTo>
                    <a:pt x="951" y="203"/>
                  </a:lnTo>
                  <a:lnTo>
                    <a:pt x="948" y="193"/>
                  </a:lnTo>
                  <a:lnTo>
                    <a:pt x="945" y="181"/>
                  </a:lnTo>
                  <a:lnTo>
                    <a:pt x="942" y="171"/>
                  </a:lnTo>
                  <a:lnTo>
                    <a:pt x="940" y="159"/>
                  </a:lnTo>
                  <a:lnTo>
                    <a:pt x="939" y="149"/>
                  </a:lnTo>
                  <a:lnTo>
                    <a:pt x="938" y="138"/>
                  </a:lnTo>
                  <a:lnTo>
                    <a:pt x="938" y="127"/>
                  </a:lnTo>
                  <a:lnTo>
                    <a:pt x="938" y="116"/>
                  </a:lnTo>
                  <a:lnTo>
                    <a:pt x="939" y="105"/>
                  </a:lnTo>
                  <a:lnTo>
                    <a:pt x="940" y="94"/>
                  </a:lnTo>
                  <a:lnTo>
                    <a:pt x="944" y="84"/>
                  </a:lnTo>
                  <a:lnTo>
                    <a:pt x="947" y="72"/>
                  </a:lnTo>
                  <a:lnTo>
                    <a:pt x="952" y="62"/>
                  </a:lnTo>
                  <a:lnTo>
                    <a:pt x="959" y="51"/>
                  </a:lnTo>
                  <a:lnTo>
                    <a:pt x="949" y="47"/>
                  </a:lnTo>
                  <a:lnTo>
                    <a:pt x="942" y="45"/>
                  </a:lnTo>
                  <a:lnTo>
                    <a:pt x="938" y="43"/>
                  </a:lnTo>
                  <a:lnTo>
                    <a:pt x="934" y="45"/>
                  </a:lnTo>
                  <a:lnTo>
                    <a:pt x="931" y="47"/>
                  </a:lnTo>
                  <a:lnTo>
                    <a:pt x="930" y="51"/>
                  </a:lnTo>
                  <a:lnTo>
                    <a:pt x="929" y="56"/>
                  </a:lnTo>
                  <a:lnTo>
                    <a:pt x="928" y="61"/>
                  </a:lnTo>
                  <a:lnTo>
                    <a:pt x="928" y="66"/>
                  </a:lnTo>
                  <a:lnTo>
                    <a:pt x="926" y="73"/>
                  </a:lnTo>
                  <a:lnTo>
                    <a:pt x="926" y="79"/>
                  </a:lnTo>
                  <a:lnTo>
                    <a:pt x="925" y="85"/>
                  </a:lnTo>
                  <a:lnTo>
                    <a:pt x="923" y="91"/>
                  </a:lnTo>
                  <a:lnTo>
                    <a:pt x="919" y="96"/>
                  </a:lnTo>
                  <a:lnTo>
                    <a:pt x="915" y="101"/>
                  </a:lnTo>
                  <a:lnTo>
                    <a:pt x="910" y="104"/>
                  </a:lnTo>
                  <a:lnTo>
                    <a:pt x="906" y="103"/>
                  </a:lnTo>
                  <a:lnTo>
                    <a:pt x="901" y="104"/>
                  </a:lnTo>
                  <a:lnTo>
                    <a:pt x="896" y="105"/>
                  </a:lnTo>
                  <a:lnTo>
                    <a:pt x="893" y="107"/>
                  </a:lnTo>
                  <a:lnTo>
                    <a:pt x="888" y="109"/>
                  </a:lnTo>
                  <a:lnTo>
                    <a:pt x="885" y="112"/>
                  </a:lnTo>
                  <a:lnTo>
                    <a:pt x="883" y="115"/>
                  </a:lnTo>
                  <a:lnTo>
                    <a:pt x="879" y="118"/>
                  </a:lnTo>
                  <a:lnTo>
                    <a:pt x="877" y="123"/>
                  </a:lnTo>
                  <a:lnTo>
                    <a:pt x="875" y="126"/>
                  </a:lnTo>
                  <a:lnTo>
                    <a:pt x="873" y="131"/>
                  </a:lnTo>
                  <a:lnTo>
                    <a:pt x="872" y="135"/>
                  </a:lnTo>
                  <a:lnTo>
                    <a:pt x="871" y="141"/>
                  </a:lnTo>
                  <a:lnTo>
                    <a:pt x="871" y="146"/>
                  </a:lnTo>
                  <a:lnTo>
                    <a:pt x="871" y="151"/>
                  </a:lnTo>
                  <a:lnTo>
                    <a:pt x="873" y="157"/>
                  </a:lnTo>
                  <a:lnTo>
                    <a:pt x="876" y="172"/>
                  </a:lnTo>
                  <a:lnTo>
                    <a:pt x="875" y="189"/>
                  </a:lnTo>
                  <a:lnTo>
                    <a:pt x="871" y="209"/>
                  </a:lnTo>
                  <a:lnTo>
                    <a:pt x="867" y="228"/>
                  </a:lnTo>
                  <a:lnTo>
                    <a:pt x="860" y="249"/>
                  </a:lnTo>
                  <a:lnTo>
                    <a:pt x="852" y="270"/>
                  </a:lnTo>
                  <a:lnTo>
                    <a:pt x="845" y="292"/>
                  </a:lnTo>
                  <a:lnTo>
                    <a:pt x="838" y="312"/>
                  </a:lnTo>
                  <a:lnTo>
                    <a:pt x="831" y="333"/>
                  </a:lnTo>
                  <a:lnTo>
                    <a:pt x="826" y="354"/>
                  </a:lnTo>
                  <a:lnTo>
                    <a:pt x="823" y="373"/>
                  </a:lnTo>
                  <a:lnTo>
                    <a:pt x="823" y="390"/>
                  </a:lnTo>
                  <a:lnTo>
                    <a:pt x="826" y="406"/>
                  </a:lnTo>
                  <a:lnTo>
                    <a:pt x="833" y="421"/>
                  </a:lnTo>
                  <a:lnTo>
                    <a:pt x="844" y="434"/>
                  </a:lnTo>
                  <a:lnTo>
                    <a:pt x="861" y="444"/>
                  </a:lnTo>
                  <a:lnTo>
                    <a:pt x="860" y="451"/>
                  </a:lnTo>
                  <a:lnTo>
                    <a:pt x="862" y="458"/>
                  </a:lnTo>
                  <a:lnTo>
                    <a:pt x="864" y="464"/>
                  </a:lnTo>
                  <a:lnTo>
                    <a:pt x="869" y="469"/>
                  </a:lnTo>
                  <a:lnTo>
                    <a:pt x="873" y="473"/>
                  </a:lnTo>
                  <a:lnTo>
                    <a:pt x="879" y="478"/>
                  </a:lnTo>
                  <a:lnTo>
                    <a:pt x="885" y="481"/>
                  </a:lnTo>
                  <a:lnTo>
                    <a:pt x="891" y="485"/>
                  </a:lnTo>
                  <a:lnTo>
                    <a:pt x="896" y="488"/>
                  </a:lnTo>
                  <a:lnTo>
                    <a:pt x="901" y="491"/>
                  </a:lnTo>
                  <a:lnTo>
                    <a:pt x="906" y="495"/>
                  </a:lnTo>
                  <a:lnTo>
                    <a:pt x="909" y="500"/>
                  </a:lnTo>
                  <a:lnTo>
                    <a:pt x="911" y="504"/>
                  </a:lnTo>
                  <a:lnTo>
                    <a:pt x="913" y="511"/>
                  </a:lnTo>
                  <a:lnTo>
                    <a:pt x="910" y="518"/>
                  </a:lnTo>
                  <a:lnTo>
                    <a:pt x="908" y="526"/>
                  </a:lnTo>
                  <a:lnTo>
                    <a:pt x="903" y="524"/>
                  </a:lnTo>
                  <a:lnTo>
                    <a:pt x="901" y="526"/>
                  </a:lnTo>
                  <a:lnTo>
                    <a:pt x="902" y="531"/>
                  </a:lnTo>
                  <a:lnTo>
                    <a:pt x="905" y="537"/>
                  </a:lnTo>
                  <a:lnTo>
                    <a:pt x="909" y="547"/>
                  </a:lnTo>
                  <a:lnTo>
                    <a:pt x="915" y="557"/>
                  </a:lnTo>
                  <a:lnTo>
                    <a:pt x="921" y="568"/>
                  </a:lnTo>
                  <a:lnTo>
                    <a:pt x="926" y="581"/>
                  </a:lnTo>
                  <a:lnTo>
                    <a:pt x="932" y="594"/>
                  </a:lnTo>
                  <a:lnTo>
                    <a:pt x="937" y="605"/>
                  </a:lnTo>
                  <a:lnTo>
                    <a:pt x="941" y="616"/>
                  </a:lnTo>
                  <a:lnTo>
                    <a:pt x="944" y="625"/>
                  </a:lnTo>
                  <a:lnTo>
                    <a:pt x="944" y="632"/>
                  </a:lnTo>
                  <a:lnTo>
                    <a:pt x="941" y="636"/>
                  </a:lnTo>
                  <a:lnTo>
                    <a:pt x="937" y="639"/>
                  </a:lnTo>
                  <a:lnTo>
                    <a:pt x="930" y="637"/>
                  </a:lnTo>
                  <a:lnTo>
                    <a:pt x="924" y="636"/>
                  </a:lnTo>
                  <a:lnTo>
                    <a:pt x="918" y="635"/>
                  </a:lnTo>
                  <a:lnTo>
                    <a:pt x="913" y="633"/>
                  </a:lnTo>
                  <a:lnTo>
                    <a:pt x="906" y="630"/>
                  </a:lnTo>
                  <a:lnTo>
                    <a:pt x="899" y="627"/>
                  </a:lnTo>
                  <a:lnTo>
                    <a:pt x="891" y="622"/>
                  </a:lnTo>
                  <a:lnTo>
                    <a:pt x="883" y="619"/>
                  </a:lnTo>
                  <a:lnTo>
                    <a:pt x="875" y="614"/>
                  </a:lnTo>
                  <a:lnTo>
                    <a:pt x="865" y="610"/>
                  </a:lnTo>
                  <a:lnTo>
                    <a:pt x="857" y="606"/>
                  </a:lnTo>
                  <a:lnTo>
                    <a:pt x="848" y="603"/>
                  </a:lnTo>
                  <a:lnTo>
                    <a:pt x="840" y="599"/>
                  </a:lnTo>
                  <a:lnTo>
                    <a:pt x="831" y="597"/>
                  </a:lnTo>
                  <a:lnTo>
                    <a:pt x="823" y="596"/>
                  </a:lnTo>
                  <a:lnTo>
                    <a:pt x="815" y="596"/>
                  </a:lnTo>
                  <a:lnTo>
                    <a:pt x="808" y="598"/>
                  </a:lnTo>
                  <a:lnTo>
                    <a:pt x="807" y="597"/>
                  </a:lnTo>
                  <a:lnTo>
                    <a:pt x="804" y="596"/>
                  </a:lnTo>
                  <a:lnTo>
                    <a:pt x="801" y="594"/>
                  </a:lnTo>
                  <a:lnTo>
                    <a:pt x="798" y="590"/>
                  </a:lnTo>
                  <a:lnTo>
                    <a:pt x="793" y="587"/>
                  </a:lnTo>
                  <a:lnTo>
                    <a:pt x="787" y="582"/>
                  </a:lnTo>
                  <a:lnTo>
                    <a:pt x="781" y="578"/>
                  </a:lnTo>
                  <a:lnTo>
                    <a:pt x="776" y="574"/>
                  </a:lnTo>
                  <a:lnTo>
                    <a:pt x="770" y="570"/>
                  </a:lnTo>
                  <a:lnTo>
                    <a:pt x="764" y="565"/>
                  </a:lnTo>
                  <a:lnTo>
                    <a:pt x="759" y="560"/>
                  </a:lnTo>
                  <a:lnTo>
                    <a:pt x="754" y="557"/>
                  </a:lnTo>
                  <a:lnTo>
                    <a:pt x="750" y="554"/>
                  </a:lnTo>
                  <a:lnTo>
                    <a:pt x="747" y="551"/>
                  </a:lnTo>
                  <a:lnTo>
                    <a:pt x="745" y="550"/>
                  </a:lnTo>
                  <a:lnTo>
                    <a:pt x="740" y="549"/>
                  </a:lnTo>
                  <a:lnTo>
                    <a:pt x="737" y="549"/>
                  </a:lnTo>
                  <a:lnTo>
                    <a:pt x="732" y="549"/>
                  </a:lnTo>
                  <a:lnTo>
                    <a:pt x="727" y="550"/>
                  </a:lnTo>
                  <a:lnTo>
                    <a:pt x="723" y="551"/>
                  </a:lnTo>
                  <a:lnTo>
                    <a:pt x="718" y="552"/>
                  </a:lnTo>
                  <a:lnTo>
                    <a:pt x="713" y="554"/>
                  </a:lnTo>
                  <a:lnTo>
                    <a:pt x="708" y="555"/>
                  </a:lnTo>
                  <a:lnTo>
                    <a:pt x="702" y="556"/>
                  </a:lnTo>
                  <a:lnTo>
                    <a:pt x="698" y="557"/>
                  </a:lnTo>
                  <a:lnTo>
                    <a:pt x="693" y="557"/>
                  </a:lnTo>
                  <a:lnTo>
                    <a:pt x="688" y="557"/>
                  </a:lnTo>
                  <a:lnTo>
                    <a:pt x="684" y="557"/>
                  </a:lnTo>
                  <a:lnTo>
                    <a:pt x="679" y="556"/>
                  </a:lnTo>
                  <a:lnTo>
                    <a:pt x="676" y="555"/>
                  </a:lnTo>
                  <a:lnTo>
                    <a:pt x="673" y="552"/>
                  </a:lnTo>
                  <a:lnTo>
                    <a:pt x="669" y="542"/>
                  </a:lnTo>
                  <a:lnTo>
                    <a:pt x="667" y="531"/>
                  </a:lnTo>
                  <a:lnTo>
                    <a:pt x="668" y="519"/>
                  </a:lnTo>
                  <a:lnTo>
                    <a:pt x="671" y="505"/>
                  </a:lnTo>
                  <a:lnTo>
                    <a:pt x="675" y="491"/>
                  </a:lnTo>
                  <a:lnTo>
                    <a:pt x="681" y="478"/>
                  </a:lnTo>
                  <a:lnTo>
                    <a:pt x="687" y="463"/>
                  </a:lnTo>
                  <a:lnTo>
                    <a:pt x="695" y="448"/>
                  </a:lnTo>
                  <a:lnTo>
                    <a:pt x="702" y="433"/>
                  </a:lnTo>
                  <a:lnTo>
                    <a:pt x="709" y="419"/>
                  </a:lnTo>
                  <a:lnTo>
                    <a:pt x="716" y="404"/>
                  </a:lnTo>
                  <a:lnTo>
                    <a:pt x="721" y="390"/>
                  </a:lnTo>
                  <a:lnTo>
                    <a:pt x="724" y="377"/>
                  </a:lnTo>
                  <a:lnTo>
                    <a:pt x="726" y="364"/>
                  </a:lnTo>
                  <a:lnTo>
                    <a:pt x="725" y="352"/>
                  </a:lnTo>
                  <a:lnTo>
                    <a:pt x="723" y="343"/>
                  </a:lnTo>
                  <a:lnTo>
                    <a:pt x="721" y="338"/>
                  </a:lnTo>
                  <a:lnTo>
                    <a:pt x="721" y="331"/>
                  </a:lnTo>
                  <a:lnTo>
                    <a:pt x="721" y="323"/>
                  </a:lnTo>
                  <a:lnTo>
                    <a:pt x="723" y="313"/>
                  </a:lnTo>
                  <a:lnTo>
                    <a:pt x="724" y="304"/>
                  </a:lnTo>
                  <a:lnTo>
                    <a:pt x="726" y="293"/>
                  </a:lnTo>
                  <a:lnTo>
                    <a:pt x="730" y="282"/>
                  </a:lnTo>
                  <a:lnTo>
                    <a:pt x="732" y="271"/>
                  </a:lnTo>
                  <a:lnTo>
                    <a:pt x="734" y="261"/>
                  </a:lnTo>
                  <a:lnTo>
                    <a:pt x="737" y="250"/>
                  </a:lnTo>
                  <a:lnTo>
                    <a:pt x="739" y="240"/>
                  </a:lnTo>
                  <a:lnTo>
                    <a:pt x="740" y="231"/>
                  </a:lnTo>
                  <a:lnTo>
                    <a:pt x="740" y="223"/>
                  </a:lnTo>
                  <a:lnTo>
                    <a:pt x="739" y="216"/>
                  </a:lnTo>
                  <a:lnTo>
                    <a:pt x="737" y="210"/>
                  </a:lnTo>
                  <a:lnTo>
                    <a:pt x="734" y="207"/>
                  </a:lnTo>
                  <a:lnTo>
                    <a:pt x="722" y="215"/>
                  </a:lnTo>
                  <a:lnTo>
                    <a:pt x="710" y="220"/>
                  </a:lnTo>
                  <a:lnTo>
                    <a:pt x="699" y="225"/>
                  </a:lnTo>
                  <a:lnTo>
                    <a:pt x="690" y="228"/>
                  </a:lnTo>
                  <a:lnTo>
                    <a:pt x="680" y="230"/>
                  </a:lnTo>
                  <a:lnTo>
                    <a:pt x="671" y="230"/>
                  </a:lnTo>
                  <a:lnTo>
                    <a:pt x="662" y="230"/>
                  </a:lnTo>
                  <a:lnTo>
                    <a:pt x="653" y="228"/>
                  </a:lnTo>
                  <a:lnTo>
                    <a:pt x="644" y="226"/>
                  </a:lnTo>
                  <a:lnTo>
                    <a:pt x="633" y="224"/>
                  </a:lnTo>
                  <a:lnTo>
                    <a:pt x="622" y="223"/>
                  </a:lnTo>
                  <a:lnTo>
                    <a:pt x="610" y="220"/>
                  </a:lnTo>
                  <a:lnTo>
                    <a:pt x="598" y="219"/>
                  </a:lnTo>
                  <a:lnTo>
                    <a:pt x="584" y="218"/>
                  </a:lnTo>
                  <a:lnTo>
                    <a:pt x="568" y="218"/>
                  </a:lnTo>
                  <a:lnTo>
                    <a:pt x="550" y="220"/>
                  </a:lnTo>
                  <a:lnTo>
                    <a:pt x="541" y="210"/>
                  </a:lnTo>
                  <a:lnTo>
                    <a:pt x="531" y="202"/>
                  </a:lnTo>
                  <a:lnTo>
                    <a:pt x="518" y="195"/>
                  </a:lnTo>
                  <a:lnTo>
                    <a:pt x="506" y="190"/>
                  </a:lnTo>
                  <a:lnTo>
                    <a:pt x="491" y="187"/>
                  </a:lnTo>
                  <a:lnTo>
                    <a:pt x="476" y="185"/>
                  </a:lnTo>
                  <a:lnTo>
                    <a:pt x="461" y="182"/>
                  </a:lnTo>
                  <a:lnTo>
                    <a:pt x="445" y="182"/>
                  </a:lnTo>
                  <a:lnTo>
                    <a:pt x="429" y="182"/>
                  </a:lnTo>
                  <a:lnTo>
                    <a:pt x="412" y="184"/>
                  </a:lnTo>
                  <a:lnTo>
                    <a:pt x="396" y="185"/>
                  </a:lnTo>
                  <a:lnTo>
                    <a:pt x="380" y="187"/>
                  </a:lnTo>
                  <a:lnTo>
                    <a:pt x="365" y="189"/>
                  </a:lnTo>
                  <a:lnTo>
                    <a:pt x="352" y="192"/>
                  </a:lnTo>
                  <a:lnTo>
                    <a:pt x="339" y="194"/>
                  </a:lnTo>
                  <a:lnTo>
                    <a:pt x="327" y="196"/>
                  </a:lnTo>
                  <a:lnTo>
                    <a:pt x="318" y="204"/>
                  </a:lnTo>
                  <a:lnTo>
                    <a:pt x="308" y="212"/>
                  </a:lnTo>
                  <a:lnTo>
                    <a:pt x="299" y="217"/>
                  </a:lnTo>
                  <a:lnTo>
                    <a:pt x="288" y="221"/>
                  </a:lnTo>
                  <a:lnTo>
                    <a:pt x="278" y="225"/>
                  </a:lnTo>
                  <a:lnTo>
                    <a:pt x="266" y="227"/>
                  </a:lnTo>
                  <a:lnTo>
                    <a:pt x="256" y="230"/>
                  </a:lnTo>
                  <a:lnTo>
                    <a:pt x="245" y="231"/>
                  </a:lnTo>
                  <a:lnTo>
                    <a:pt x="233" y="233"/>
                  </a:lnTo>
                  <a:lnTo>
                    <a:pt x="223" y="234"/>
                  </a:lnTo>
                  <a:lnTo>
                    <a:pt x="212" y="236"/>
                  </a:lnTo>
                  <a:lnTo>
                    <a:pt x="202" y="240"/>
                  </a:lnTo>
                  <a:lnTo>
                    <a:pt x="192" y="243"/>
                  </a:lnTo>
                  <a:lnTo>
                    <a:pt x="183" y="248"/>
                  </a:lnTo>
                  <a:lnTo>
                    <a:pt x="174" y="255"/>
                  </a:lnTo>
                  <a:lnTo>
                    <a:pt x="166" y="263"/>
                  </a:lnTo>
                  <a:lnTo>
                    <a:pt x="157" y="265"/>
                  </a:lnTo>
                  <a:lnTo>
                    <a:pt x="148" y="270"/>
                  </a:lnTo>
                  <a:lnTo>
                    <a:pt x="140" y="277"/>
                  </a:lnTo>
                  <a:lnTo>
                    <a:pt x="132" y="286"/>
                  </a:lnTo>
                  <a:lnTo>
                    <a:pt x="124" y="295"/>
                  </a:lnTo>
                  <a:lnTo>
                    <a:pt x="116" y="305"/>
                  </a:lnTo>
                  <a:lnTo>
                    <a:pt x="109" y="317"/>
                  </a:lnTo>
                  <a:lnTo>
                    <a:pt x="101" y="329"/>
                  </a:lnTo>
                  <a:lnTo>
                    <a:pt x="94" y="341"/>
                  </a:lnTo>
                  <a:lnTo>
                    <a:pt x="86" y="354"/>
                  </a:lnTo>
                  <a:lnTo>
                    <a:pt x="78" y="365"/>
                  </a:lnTo>
                  <a:lnTo>
                    <a:pt x="70" y="377"/>
                  </a:lnTo>
                  <a:lnTo>
                    <a:pt x="62" y="387"/>
                  </a:lnTo>
                  <a:lnTo>
                    <a:pt x="54" y="396"/>
                  </a:lnTo>
                  <a:lnTo>
                    <a:pt x="45" y="404"/>
                  </a:lnTo>
                  <a:lnTo>
                    <a:pt x="35" y="411"/>
                  </a:lnTo>
                  <a:lnTo>
                    <a:pt x="34" y="409"/>
                  </a:lnTo>
                  <a:lnTo>
                    <a:pt x="33" y="403"/>
                  </a:lnTo>
                  <a:lnTo>
                    <a:pt x="32" y="395"/>
                  </a:lnTo>
                  <a:lnTo>
                    <a:pt x="30" y="385"/>
                  </a:lnTo>
                  <a:lnTo>
                    <a:pt x="26" y="371"/>
                  </a:lnTo>
                  <a:lnTo>
                    <a:pt x="24" y="357"/>
                  </a:lnTo>
                  <a:lnTo>
                    <a:pt x="20" y="342"/>
                  </a:lnTo>
                  <a:lnTo>
                    <a:pt x="17" y="326"/>
                  </a:lnTo>
                  <a:lnTo>
                    <a:pt x="13" y="310"/>
                  </a:lnTo>
                  <a:lnTo>
                    <a:pt x="10" y="295"/>
                  </a:lnTo>
                  <a:lnTo>
                    <a:pt x="8" y="281"/>
                  </a:lnTo>
                  <a:lnTo>
                    <a:pt x="4" y="267"/>
                  </a:lnTo>
                  <a:lnTo>
                    <a:pt x="2" y="257"/>
                  </a:lnTo>
                  <a:lnTo>
                    <a:pt x="1" y="249"/>
                  </a:lnTo>
                  <a:lnTo>
                    <a:pt x="0" y="243"/>
                  </a:lnTo>
                  <a:lnTo>
                    <a:pt x="0" y="242"/>
                  </a:lnTo>
                  <a:lnTo>
                    <a:pt x="10" y="239"/>
                  </a:lnTo>
                  <a:lnTo>
                    <a:pt x="40" y="231"/>
                  </a:lnTo>
                  <a:lnTo>
                    <a:pt x="87" y="219"/>
                  </a:lnTo>
                  <a:lnTo>
                    <a:pt x="148" y="204"/>
                  </a:lnTo>
                  <a:lnTo>
                    <a:pt x="220" y="186"/>
                  </a:lnTo>
                  <a:lnTo>
                    <a:pt x="300" y="165"/>
                  </a:lnTo>
                  <a:lnTo>
                    <a:pt x="386" y="143"/>
                  </a:lnTo>
                  <a:lnTo>
                    <a:pt x="476" y="120"/>
                  </a:lnTo>
                  <a:lnTo>
                    <a:pt x="564" y="97"/>
                  </a:lnTo>
                  <a:lnTo>
                    <a:pt x="650" y="76"/>
                  </a:lnTo>
                  <a:lnTo>
                    <a:pt x="730" y="55"/>
                  </a:lnTo>
                  <a:lnTo>
                    <a:pt x="802" y="37"/>
                  </a:lnTo>
                  <a:lnTo>
                    <a:pt x="863" y="22"/>
                  </a:lnTo>
                  <a:lnTo>
                    <a:pt x="910" y="10"/>
                  </a:lnTo>
                  <a:lnTo>
                    <a:pt x="940" y="2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6" name="Freeform 34"/>
            <p:cNvSpPr>
              <a:spLocks/>
            </p:cNvSpPr>
            <p:nvPr/>
          </p:nvSpPr>
          <p:spPr bwMode="auto">
            <a:xfrm>
              <a:off x="4116" y="2073"/>
              <a:ext cx="665" cy="439"/>
            </a:xfrm>
            <a:custGeom>
              <a:avLst/>
              <a:gdLst>
                <a:gd name="T0" fmla="*/ 56 w 1994"/>
                <a:gd name="T1" fmla="*/ 1 h 1317"/>
                <a:gd name="T2" fmla="*/ 59 w 1994"/>
                <a:gd name="T3" fmla="*/ 0 h 1317"/>
                <a:gd name="T4" fmla="*/ 59 w 1994"/>
                <a:gd name="T5" fmla="*/ 3 h 1317"/>
                <a:gd name="T6" fmla="*/ 59 w 1994"/>
                <a:gd name="T7" fmla="*/ 6 h 1317"/>
                <a:gd name="T8" fmla="*/ 57 w 1994"/>
                <a:gd name="T9" fmla="*/ 11 h 1317"/>
                <a:gd name="T10" fmla="*/ 58 w 1994"/>
                <a:gd name="T11" fmla="*/ 13 h 1317"/>
                <a:gd name="T12" fmla="*/ 59 w 1994"/>
                <a:gd name="T13" fmla="*/ 13 h 1317"/>
                <a:gd name="T14" fmla="*/ 61 w 1994"/>
                <a:gd name="T15" fmla="*/ 14 h 1317"/>
                <a:gd name="T16" fmla="*/ 62 w 1994"/>
                <a:gd name="T17" fmla="*/ 14 h 1317"/>
                <a:gd name="T18" fmla="*/ 65 w 1994"/>
                <a:gd name="T19" fmla="*/ 15 h 1317"/>
                <a:gd name="T20" fmla="*/ 67 w 1994"/>
                <a:gd name="T21" fmla="*/ 17 h 1317"/>
                <a:gd name="T22" fmla="*/ 69 w 1994"/>
                <a:gd name="T23" fmla="*/ 16 h 1317"/>
                <a:gd name="T24" fmla="*/ 68 w 1994"/>
                <a:gd name="T25" fmla="*/ 19 h 1317"/>
                <a:gd name="T26" fmla="*/ 69 w 1994"/>
                <a:gd name="T27" fmla="*/ 21 h 1317"/>
                <a:gd name="T28" fmla="*/ 69 w 1994"/>
                <a:gd name="T29" fmla="*/ 23 h 1317"/>
                <a:gd name="T30" fmla="*/ 70 w 1994"/>
                <a:gd name="T31" fmla="*/ 25 h 1317"/>
                <a:gd name="T32" fmla="*/ 70 w 1994"/>
                <a:gd name="T33" fmla="*/ 26 h 1317"/>
                <a:gd name="T34" fmla="*/ 71 w 1994"/>
                <a:gd name="T35" fmla="*/ 28 h 1317"/>
                <a:gd name="T36" fmla="*/ 67 w 1994"/>
                <a:gd name="T37" fmla="*/ 27 h 1317"/>
                <a:gd name="T38" fmla="*/ 67 w 1994"/>
                <a:gd name="T39" fmla="*/ 27 h 1317"/>
                <a:gd name="T40" fmla="*/ 69 w 1994"/>
                <a:gd name="T41" fmla="*/ 29 h 1317"/>
                <a:gd name="T42" fmla="*/ 72 w 1994"/>
                <a:gd name="T43" fmla="*/ 29 h 1317"/>
                <a:gd name="T44" fmla="*/ 74 w 1994"/>
                <a:gd name="T45" fmla="*/ 31 h 1317"/>
                <a:gd name="T46" fmla="*/ 73 w 1994"/>
                <a:gd name="T47" fmla="*/ 32 h 1317"/>
                <a:gd name="T48" fmla="*/ 72 w 1994"/>
                <a:gd name="T49" fmla="*/ 33 h 1317"/>
                <a:gd name="T50" fmla="*/ 40 w 1994"/>
                <a:gd name="T51" fmla="*/ 41 h 1317"/>
                <a:gd name="T52" fmla="*/ 15 w 1994"/>
                <a:gd name="T53" fmla="*/ 46 h 1317"/>
                <a:gd name="T54" fmla="*/ 3 w 1994"/>
                <a:gd name="T55" fmla="*/ 48 h 1317"/>
                <a:gd name="T56" fmla="*/ 1 w 1994"/>
                <a:gd name="T57" fmla="*/ 47 h 1317"/>
                <a:gd name="T58" fmla="*/ 4 w 1994"/>
                <a:gd name="T59" fmla="*/ 45 h 1317"/>
                <a:gd name="T60" fmla="*/ 8 w 1994"/>
                <a:gd name="T61" fmla="*/ 40 h 1317"/>
                <a:gd name="T62" fmla="*/ 12 w 1994"/>
                <a:gd name="T63" fmla="*/ 36 h 1317"/>
                <a:gd name="T64" fmla="*/ 13 w 1994"/>
                <a:gd name="T65" fmla="*/ 35 h 1317"/>
                <a:gd name="T66" fmla="*/ 14 w 1994"/>
                <a:gd name="T67" fmla="*/ 35 h 1317"/>
                <a:gd name="T68" fmla="*/ 16 w 1994"/>
                <a:gd name="T69" fmla="*/ 37 h 1317"/>
                <a:gd name="T70" fmla="*/ 19 w 1994"/>
                <a:gd name="T71" fmla="*/ 37 h 1317"/>
                <a:gd name="T72" fmla="*/ 21 w 1994"/>
                <a:gd name="T73" fmla="*/ 35 h 1317"/>
                <a:gd name="T74" fmla="*/ 23 w 1994"/>
                <a:gd name="T75" fmla="*/ 35 h 1317"/>
                <a:gd name="T76" fmla="*/ 24 w 1994"/>
                <a:gd name="T77" fmla="*/ 34 h 1317"/>
                <a:gd name="T78" fmla="*/ 26 w 1994"/>
                <a:gd name="T79" fmla="*/ 33 h 1317"/>
                <a:gd name="T80" fmla="*/ 27 w 1994"/>
                <a:gd name="T81" fmla="*/ 33 h 1317"/>
                <a:gd name="T82" fmla="*/ 28 w 1994"/>
                <a:gd name="T83" fmla="*/ 32 h 1317"/>
                <a:gd name="T84" fmla="*/ 30 w 1994"/>
                <a:gd name="T85" fmla="*/ 30 h 1317"/>
                <a:gd name="T86" fmla="*/ 30 w 1994"/>
                <a:gd name="T87" fmla="*/ 28 h 1317"/>
                <a:gd name="T88" fmla="*/ 31 w 1994"/>
                <a:gd name="T89" fmla="*/ 26 h 1317"/>
                <a:gd name="T90" fmla="*/ 32 w 1994"/>
                <a:gd name="T91" fmla="*/ 23 h 1317"/>
                <a:gd name="T92" fmla="*/ 32 w 1994"/>
                <a:gd name="T93" fmla="*/ 19 h 1317"/>
                <a:gd name="T94" fmla="*/ 33 w 1994"/>
                <a:gd name="T95" fmla="*/ 16 h 1317"/>
                <a:gd name="T96" fmla="*/ 35 w 1994"/>
                <a:gd name="T97" fmla="*/ 17 h 1317"/>
                <a:gd name="T98" fmla="*/ 38 w 1994"/>
                <a:gd name="T99" fmla="*/ 17 h 1317"/>
                <a:gd name="T100" fmla="*/ 38 w 1994"/>
                <a:gd name="T101" fmla="*/ 13 h 1317"/>
                <a:gd name="T102" fmla="*/ 39 w 1994"/>
                <a:gd name="T103" fmla="*/ 12 h 1317"/>
                <a:gd name="T104" fmla="*/ 40 w 1994"/>
                <a:gd name="T105" fmla="*/ 12 h 1317"/>
                <a:gd name="T106" fmla="*/ 41 w 1994"/>
                <a:gd name="T107" fmla="*/ 11 h 1317"/>
                <a:gd name="T108" fmla="*/ 41 w 1994"/>
                <a:gd name="T109" fmla="*/ 9 h 1317"/>
                <a:gd name="T110" fmla="*/ 45 w 1994"/>
                <a:gd name="T111" fmla="*/ 4 h 1317"/>
                <a:gd name="T112" fmla="*/ 47 w 1994"/>
                <a:gd name="T113" fmla="*/ 1 h 1317"/>
                <a:gd name="T114" fmla="*/ 50 w 1994"/>
                <a:gd name="T115" fmla="*/ 2 h 1317"/>
                <a:gd name="T116" fmla="*/ 52 w 1994"/>
                <a:gd name="T117" fmla="*/ 2 h 1317"/>
                <a:gd name="T118" fmla="*/ 52 w 1994"/>
                <a:gd name="T119" fmla="*/ 1 h 131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94"/>
                <a:gd name="T181" fmla="*/ 0 h 1317"/>
                <a:gd name="T182" fmla="*/ 1994 w 1994"/>
                <a:gd name="T183" fmla="*/ 1317 h 131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94" h="1317">
                  <a:moveTo>
                    <a:pt x="1410" y="13"/>
                  </a:moveTo>
                  <a:lnTo>
                    <a:pt x="1428" y="11"/>
                  </a:lnTo>
                  <a:lnTo>
                    <a:pt x="1444" y="11"/>
                  </a:lnTo>
                  <a:lnTo>
                    <a:pt x="1458" y="11"/>
                  </a:lnTo>
                  <a:lnTo>
                    <a:pt x="1470" y="13"/>
                  </a:lnTo>
                  <a:lnTo>
                    <a:pt x="1482" y="14"/>
                  </a:lnTo>
                  <a:lnTo>
                    <a:pt x="1493" y="17"/>
                  </a:lnTo>
                  <a:lnTo>
                    <a:pt x="1504" y="19"/>
                  </a:lnTo>
                  <a:lnTo>
                    <a:pt x="1513" y="20"/>
                  </a:lnTo>
                  <a:lnTo>
                    <a:pt x="1522" y="21"/>
                  </a:lnTo>
                  <a:lnTo>
                    <a:pt x="1531" y="23"/>
                  </a:lnTo>
                  <a:lnTo>
                    <a:pt x="1540" y="23"/>
                  </a:lnTo>
                  <a:lnTo>
                    <a:pt x="1550" y="21"/>
                  </a:lnTo>
                  <a:lnTo>
                    <a:pt x="1559" y="18"/>
                  </a:lnTo>
                  <a:lnTo>
                    <a:pt x="1570" y="13"/>
                  </a:lnTo>
                  <a:lnTo>
                    <a:pt x="1582" y="8"/>
                  </a:lnTo>
                  <a:lnTo>
                    <a:pt x="1594" y="0"/>
                  </a:lnTo>
                  <a:lnTo>
                    <a:pt x="1597" y="3"/>
                  </a:lnTo>
                  <a:lnTo>
                    <a:pt x="1598" y="9"/>
                  </a:lnTo>
                  <a:lnTo>
                    <a:pt x="1599" y="16"/>
                  </a:lnTo>
                  <a:lnTo>
                    <a:pt x="1598" y="24"/>
                  </a:lnTo>
                  <a:lnTo>
                    <a:pt x="1597" y="33"/>
                  </a:lnTo>
                  <a:lnTo>
                    <a:pt x="1596" y="43"/>
                  </a:lnTo>
                  <a:lnTo>
                    <a:pt x="1593" y="54"/>
                  </a:lnTo>
                  <a:lnTo>
                    <a:pt x="1591" y="64"/>
                  </a:lnTo>
                  <a:lnTo>
                    <a:pt x="1589" y="75"/>
                  </a:lnTo>
                  <a:lnTo>
                    <a:pt x="1585" y="86"/>
                  </a:lnTo>
                  <a:lnTo>
                    <a:pt x="1584" y="97"/>
                  </a:lnTo>
                  <a:lnTo>
                    <a:pt x="1582" y="106"/>
                  </a:lnTo>
                  <a:lnTo>
                    <a:pt x="1581" y="116"/>
                  </a:lnTo>
                  <a:lnTo>
                    <a:pt x="1581" y="124"/>
                  </a:lnTo>
                  <a:lnTo>
                    <a:pt x="1581" y="131"/>
                  </a:lnTo>
                  <a:lnTo>
                    <a:pt x="1583" y="136"/>
                  </a:lnTo>
                  <a:lnTo>
                    <a:pt x="1585" y="147"/>
                  </a:lnTo>
                  <a:lnTo>
                    <a:pt x="1586" y="158"/>
                  </a:lnTo>
                  <a:lnTo>
                    <a:pt x="1584" y="170"/>
                  </a:lnTo>
                  <a:lnTo>
                    <a:pt x="1581" y="183"/>
                  </a:lnTo>
                  <a:lnTo>
                    <a:pt x="1576" y="197"/>
                  </a:lnTo>
                  <a:lnTo>
                    <a:pt x="1569" y="212"/>
                  </a:lnTo>
                  <a:lnTo>
                    <a:pt x="1562" y="227"/>
                  </a:lnTo>
                  <a:lnTo>
                    <a:pt x="1555" y="242"/>
                  </a:lnTo>
                  <a:lnTo>
                    <a:pt x="1547" y="257"/>
                  </a:lnTo>
                  <a:lnTo>
                    <a:pt x="1541" y="272"/>
                  </a:lnTo>
                  <a:lnTo>
                    <a:pt x="1535" y="286"/>
                  </a:lnTo>
                  <a:lnTo>
                    <a:pt x="1531" y="299"/>
                  </a:lnTo>
                  <a:lnTo>
                    <a:pt x="1528" y="312"/>
                  </a:lnTo>
                  <a:lnTo>
                    <a:pt x="1527" y="325"/>
                  </a:lnTo>
                  <a:lnTo>
                    <a:pt x="1529" y="335"/>
                  </a:lnTo>
                  <a:lnTo>
                    <a:pt x="1533" y="345"/>
                  </a:lnTo>
                  <a:lnTo>
                    <a:pt x="1537" y="348"/>
                  </a:lnTo>
                  <a:lnTo>
                    <a:pt x="1540" y="349"/>
                  </a:lnTo>
                  <a:lnTo>
                    <a:pt x="1545" y="350"/>
                  </a:lnTo>
                  <a:lnTo>
                    <a:pt x="1550" y="350"/>
                  </a:lnTo>
                  <a:lnTo>
                    <a:pt x="1554" y="350"/>
                  </a:lnTo>
                  <a:lnTo>
                    <a:pt x="1559" y="350"/>
                  </a:lnTo>
                  <a:lnTo>
                    <a:pt x="1564" y="349"/>
                  </a:lnTo>
                  <a:lnTo>
                    <a:pt x="1569" y="348"/>
                  </a:lnTo>
                  <a:lnTo>
                    <a:pt x="1574" y="347"/>
                  </a:lnTo>
                  <a:lnTo>
                    <a:pt x="1579" y="345"/>
                  </a:lnTo>
                  <a:lnTo>
                    <a:pt x="1584" y="344"/>
                  </a:lnTo>
                  <a:lnTo>
                    <a:pt x="1589" y="343"/>
                  </a:lnTo>
                  <a:lnTo>
                    <a:pt x="1593" y="342"/>
                  </a:lnTo>
                  <a:lnTo>
                    <a:pt x="1597" y="342"/>
                  </a:lnTo>
                  <a:lnTo>
                    <a:pt x="1601" y="342"/>
                  </a:lnTo>
                  <a:lnTo>
                    <a:pt x="1605" y="343"/>
                  </a:lnTo>
                  <a:lnTo>
                    <a:pt x="1607" y="344"/>
                  </a:lnTo>
                  <a:lnTo>
                    <a:pt x="1610" y="347"/>
                  </a:lnTo>
                  <a:lnTo>
                    <a:pt x="1614" y="350"/>
                  </a:lnTo>
                  <a:lnTo>
                    <a:pt x="1619" y="353"/>
                  </a:lnTo>
                  <a:lnTo>
                    <a:pt x="1624" y="358"/>
                  </a:lnTo>
                  <a:lnTo>
                    <a:pt x="1630" y="363"/>
                  </a:lnTo>
                  <a:lnTo>
                    <a:pt x="1636" y="367"/>
                  </a:lnTo>
                  <a:lnTo>
                    <a:pt x="1641" y="371"/>
                  </a:lnTo>
                  <a:lnTo>
                    <a:pt x="1647" y="375"/>
                  </a:lnTo>
                  <a:lnTo>
                    <a:pt x="1653" y="380"/>
                  </a:lnTo>
                  <a:lnTo>
                    <a:pt x="1658" y="383"/>
                  </a:lnTo>
                  <a:lnTo>
                    <a:pt x="1661" y="387"/>
                  </a:lnTo>
                  <a:lnTo>
                    <a:pt x="1664" y="389"/>
                  </a:lnTo>
                  <a:lnTo>
                    <a:pt x="1667" y="390"/>
                  </a:lnTo>
                  <a:lnTo>
                    <a:pt x="1668" y="391"/>
                  </a:lnTo>
                  <a:lnTo>
                    <a:pt x="1675" y="389"/>
                  </a:lnTo>
                  <a:lnTo>
                    <a:pt x="1683" y="389"/>
                  </a:lnTo>
                  <a:lnTo>
                    <a:pt x="1691" y="390"/>
                  </a:lnTo>
                  <a:lnTo>
                    <a:pt x="1700" y="392"/>
                  </a:lnTo>
                  <a:lnTo>
                    <a:pt x="1708" y="396"/>
                  </a:lnTo>
                  <a:lnTo>
                    <a:pt x="1717" y="399"/>
                  </a:lnTo>
                  <a:lnTo>
                    <a:pt x="1725" y="403"/>
                  </a:lnTo>
                  <a:lnTo>
                    <a:pt x="1735" y="407"/>
                  </a:lnTo>
                  <a:lnTo>
                    <a:pt x="1743" y="412"/>
                  </a:lnTo>
                  <a:lnTo>
                    <a:pt x="1751" y="415"/>
                  </a:lnTo>
                  <a:lnTo>
                    <a:pt x="1759" y="420"/>
                  </a:lnTo>
                  <a:lnTo>
                    <a:pt x="1766" y="423"/>
                  </a:lnTo>
                  <a:lnTo>
                    <a:pt x="1773" y="426"/>
                  </a:lnTo>
                  <a:lnTo>
                    <a:pt x="1778" y="428"/>
                  </a:lnTo>
                  <a:lnTo>
                    <a:pt x="1784" y="429"/>
                  </a:lnTo>
                  <a:lnTo>
                    <a:pt x="1790" y="430"/>
                  </a:lnTo>
                  <a:lnTo>
                    <a:pt x="1800" y="446"/>
                  </a:lnTo>
                  <a:lnTo>
                    <a:pt x="1811" y="457"/>
                  </a:lnTo>
                  <a:lnTo>
                    <a:pt x="1819" y="463"/>
                  </a:lnTo>
                  <a:lnTo>
                    <a:pt x="1825" y="464"/>
                  </a:lnTo>
                  <a:lnTo>
                    <a:pt x="1832" y="463"/>
                  </a:lnTo>
                  <a:lnTo>
                    <a:pt x="1837" y="458"/>
                  </a:lnTo>
                  <a:lnTo>
                    <a:pt x="1842" y="453"/>
                  </a:lnTo>
                  <a:lnTo>
                    <a:pt x="1845" y="448"/>
                  </a:lnTo>
                  <a:lnTo>
                    <a:pt x="1848" y="441"/>
                  </a:lnTo>
                  <a:lnTo>
                    <a:pt x="1851" y="436"/>
                  </a:lnTo>
                  <a:lnTo>
                    <a:pt x="1852" y="434"/>
                  </a:lnTo>
                  <a:lnTo>
                    <a:pt x="1853" y="434"/>
                  </a:lnTo>
                  <a:lnTo>
                    <a:pt x="1854" y="437"/>
                  </a:lnTo>
                  <a:lnTo>
                    <a:pt x="1855" y="445"/>
                  </a:lnTo>
                  <a:lnTo>
                    <a:pt x="1856" y="459"/>
                  </a:lnTo>
                  <a:lnTo>
                    <a:pt x="1858" y="479"/>
                  </a:lnTo>
                  <a:lnTo>
                    <a:pt x="1853" y="483"/>
                  </a:lnTo>
                  <a:lnTo>
                    <a:pt x="1851" y="488"/>
                  </a:lnTo>
                  <a:lnTo>
                    <a:pt x="1850" y="494"/>
                  </a:lnTo>
                  <a:lnTo>
                    <a:pt x="1848" y="499"/>
                  </a:lnTo>
                  <a:lnTo>
                    <a:pt x="1848" y="505"/>
                  </a:lnTo>
                  <a:lnTo>
                    <a:pt x="1850" y="511"/>
                  </a:lnTo>
                  <a:lnTo>
                    <a:pt x="1851" y="517"/>
                  </a:lnTo>
                  <a:lnTo>
                    <a:pt x="1853" y="523"/>
                  </a:lnTo>
                  <a:lnTo>
                    <a:pt x="1854" y="529"/>
                  </a:lnTo>
                  <a:lnTo>
                    <a:pt x="1856" y="536"/>
                  </a:lnTo>
                  <a:lnTo>
                    <a:pt x="1858" y="543"/>
                  </a:lnTo>
                  <a:lnTo>
                    <a:pt x="1859" y="550"/>
                  </a:lnTo>
                  <a:lnTo>
                    <a:pt x="1860" y="557"/>
                  </a:lnTo>
                  <a:lnTo>
                    <a:pt x="1860" y="564"/>
                  </a:lnTo>
                  <a:lnTo>
                    <a:pt x="1859" y="571"/>
                  </a:lnTo>
                  <a:lnTo>
                    <a:pt x="1858" y="579"/>
                  </a:lnTo>
                  <a:lnTo>
                    <a:pt x="1853" y="584"/>
                  </a:lnTo>
                  <a:lnTo>
                    <a:pt x="1852" y="590"/>
                  </a:lnTo>
                  <a:lnTo>
                    <a:pt x="1852" y="596"/>
                  </a:lnTo>
                  <a:lnTo>
                    <a:pt x="1854" y="600"/>
                  </a:lnTo>
                  <a:lnTo>
                    <a:pt x="1858" y="605"/>
                  </a:lnTo>
                  <a:lnTo>
                    <a:pt x="1861" y="610"/>
                  </a:lnTo>
                  <a:lnTo>
                    <a:pt x="1867" y="614"/>
                  </a:lnTo>
                  <a:lnTo>
                    <a:pt x="1871" y="619"/>
                  </a:lnTo>
                  <a:lnTo>
                    <a:pt x="1877" y="623"/>
                  </a:lnTo>
                  <a:lnTo>
                    <a:pt x="1882" y="629"/>
                  </a:lnTo>
                  <a:lnTo>
                    <a:pt x="1886" y="635"/>
                  </a:lnTo>
                  <a:lnTo>
                    <a:pt x="1890" y="641"/>
                  </a:lnTo>
                  <a:lnTo>
                    <a:pt x="1893" y="648"/>
                  </a:lnTo>
                  <a:lnTo>
                    <a:pt x="1893" y="654"/>
                  </a:lnTo>
                  <a:lnTo>
                    <a:pt x="1893" y="662"/>
                  </a:lnTo>
                  <a:lnTo>
                    <a:pt x="1891" y="673"/>
                  </a:lnTo>
                  <a:lnTo>
                    <a:pt x="1889" y="673"/>
                  </a:lnTo>
                  <a:lnTo>
                    <a:pt x="1889" y="675"/>
                  </a:lnTo>
                  <a:lnTo>
                    <a:pt x="1889" y="677"/>
                  </a:lnTo>
                  <a:lnTo>
                    <a:pt x="1889" y="681"/>
                  </a:lnTo>
                  <a:lnTo>
                    <a:pt x="1890" y="685"/>
                  </a:lnTo>
                  <a:lnTo>
                    <a:pt x="1891" y="689"/>
                  </a:lnTo>
                  <a:lnTo>
                    <a:pt x="1893" y="695"/>
                  </a:lnTo>
                  <a:lnTo>
                    <a:pt x="1896" y="699"/>
                  </a:lnTo>
                  <a:lnTo>
                    <a:pt x="1897" y="705"/>
                  </a:lnTo>
                  <a:lnTo>
                    <a:pt x="1899" y="711"/>
                  </a:lnTo>
                  <a:lnTo>
                    <a:pt x="1901" y="716"/>
                  </a:lnTo>
                  <a:lnTo>
                    <a:pt x="1904" y="722"/>
                  </a:lnTo>
                  <a:lnTo>
                    <a:pt x="1905" y="728"/>
                  </a:lnTo>
                  <a:lnTo>
                    <a:pt x="1906" y="734"/>
                  </a:lnTo>
                  <a:lnTo>
                    <a:pt x="1907" y="738"/>
                  </a:lnTo>
                  <a:lnTo>
                    <a:pt x="1908" y="744"/>
                  </a:lnTo>
                  <a:lnTo>
                    <a:pt x="1907" y="746"/>
                  </a:lnTo>
                  <a:lnTo>
                    <a:pt x="1904" y="749"/>
                  </a:lnTo>
                  <a:lnTo>
                    <a:pt x="1898" y="749"/>
                  </a:lnTo>
                  <a:lnTo>
                    <a:pt x="1891" y="747"/>
                  </a:lnTo>
                  <a:lnTo>
                    <a:pt x="1883" y="745"/>
                  </a:lnTo>
                  <a:lnTo>
                    <a:pt x="1874" y="743"/>
                  </a:lnTo>
                  <a:lnTo>
                    <a:pt x="1865" y="739"/>
                  </a:lnTo>
                  <a:lnTo>
                    <a:pt x="1854" y="736"/>
                  </a:lnTo>
                  <a:lnTo>
                    <a:pt x="1843" y="733"/>
                  </a:lnTo>
                  <a:lnTo>
                    <a:pt x="1831" y="730"/>
                  </a:lnTo>
                  <a:lnTo>
                    <a:pt x="1821" y="727"/>
                  </a:lnTo>
                  <a:lnTo>
                    <a:pt x="1811" y="726"/>
                  </a:lnTo>
                  <a:lnTo>
                    <a:pt x="1801" y="726"/>
                  </a:lnTo>
                  <a:lnTo>
                    <a:pt x="1792" y="726"/>
                  </a:lnTo>
                  <a:lnTo>
                    <a:pt x="1785" y="728"/>
                  </a:lnTo>
                  <a:lnTo>
                    <a:pt x="1779" y="733"/>
                  </a:lnTo>
                  <a:lnTo>
                    <a:pt x="1783" y="734"/>
                  </a:lnTo>
                  <a:lnTo>
                    <a:pt x="1788" y="736"/>
                  </a:lnTo>
                  <a:lnTo>
                    <a:pt x="1793" y="738"/>
                  </a:lnTo>
                  <a:lnTo>
                    <a:pt x="1801" y="742"/>
                  </a:lnTo>
                  <a:lnTo>
                    <a:pt x="1808" y="745"/>
                  </a:lnTo>
                  <a:lnTo>
                    <a:pt x="1817" y="749"/>
                  </a:lnTo>
                  <a:lnTo>
                    <a:pt x="1827" y="752"/>
                  </a:lnTo>
                  <a:lnTo>
                    <a:pt x="1835" y="756"/>
                  </a:lnTo>
                  <a:lnTo>
                    <a:pt x="1844" y="759"/>
                  </a:lnTo>
                  <a:lnTo>
                    <a:pt x="1851" y="762"/>
                  </a:lnTo>
                  <a:lnTo>
                    <a:pt x="1859" y="766"/>
                  </a:lnTo>
                  <a:lnTo>
                    <a:pt x="1865" y="768"/>
                  </a:lnTo>
                  <a:lnTo>
                    <a:pt x="1869" y="770"/>
                  </a:lnTo>
                  <a:lnTo>
                    <a:pt x="1873" y="772"/>
                  </a:lnTo>
                  <a:lnTo>
                    <a:pt x="1874" y="773"/>
                  </a:lnTo>
                  <a:lnTo>
                    <a:pt x="1877" y="783"/>
                  </a:lnTo>
                  <a:lnTo>
                    <a:pt x="1884" y="790"/>
                  </a:lnTo>
                  <a:lnTo>
                    <a:pt x="1892" y="795"/>
                  </a:lnTo>
                  <a:lnTo>
                    <a:pt x="1902" y="797"/>
                  </a:lnTo>
                  <a:lnTo>
                    <a:pt x="1913" y="797"/>
                  </a:lnTo>
                  <a:lnTo>
                    <a:pt x="1925" y="796"/>
                  </a:lnTo>
                  <a:lnTo>
                    <a:pt x="1937" y="795"/>
                  </a:lnTo>
                  <a:lnTo>
                    <a:pt x="1948" y="792"/>
                  </a:lnTo>
                  <a:lnTo>
                    <a:pt x="1960" y="791"/>
                  </a:lnTo>
                  <a:lnTo>
                    <a:pt x="1970" y="790"/>
                  </a:lnTo>
                  <a:lnTo>
                    <a:pt x="1980" y="790"/>
                  </a:lnTo>
                  <a:lnTo>
                    <a:pt x="1986" y="792"/>
                  </a:lnTo>
                  <a:lnTo>
                    <a:pt x="1992" y="796"/>
                  </a:lnTo>
                  <a:lnTo>
                    <a:pt x="1994" y="803"/>
                  </a:lnTo>
                  <a:lnTo>
                    <a:pt x="1994" y="813"/>
                  </a:lnTo>
                  <a:lnTo>
                    <a:pt x="1991" y="827"/>
                  </a:lnTo>
                  <a:lnTo>
                    <a:pt x="1990" y="830"/>
                  </a:lnTo>
                  <a:lnTo>
                    <a:pt x="1989" y="834"/>
                  </a:lnTo>
                  <a:lnTo>
                    <a:pt x="1988" y="837"/>
                  </a:lnTo>
                  <a:lnTo>
                    <a:pt x="1986" y="841"/>
                  </a:lnTo>
                  <a:lnTo>
                    <a:pt x="1985" y="844"/>
                  </a:lnTo>
                  <a:lnTo>
                    <a:pt x="1984" y="847"/>
                  </a:lnTo>
                  <a:lnTo>
                    <a:pt x="1983" y="851"/>
                  </a:lnTo>
                  <a:lnTo>
                    <a:pt x="1982" y="854"/>
                  </a:lnTo>
                  <a:lnTo>
                    <a:pt x="1981" y="859"/>
                  </a:lnTo>
                  <a:lnTo>
                    <a:pt x="1980" y="862"/>
                  </a:lnTo>
                  <a:lnTo>
                    <a:pt x="1978" y="867"/>
                  </a:lnTo>
                  <a:lnTo>
                    <a:pt x="1977" y="870"/>
                  </a:lnTo>
                  <a:lnTo>
                    <a:pt x="1976" y="875"/>
                  </a:lnTo>
                  <a:lnTo>
                    <a:pt x="1976" y="880"/>
                  </a:lnTo>
                  <a:lnTo>
                    <a:pt x="1975" y="884"/>
                  </a:lnTo>
                  <a:lnTo>
                    <a:pt x="1975" y="890"/>
                  </a:lnTo>
                  <a:lnTo>
                    <a:pt x="1963" y="892"/>
                  </a:lnTo>
                  <a:lnTo>
                    <a:pt x="1931" y="900"/>
                  </a:lnTo>
                  <a:lnTo>
                    <a:pt x="1881" y="913"/>
                  </a:lnTo>
                  <a:lnTo>
                    <a:pt x="1814" y="929"/>
                  </a:lnTo>
                  <a:lnTo>
                    <a:pt x="1733" y="949"/>
                  </a:lnTo>
                  <a:lnTo>
                    <a:pt x="1639" y="971"/>
                  </a:lnTo>
                  <a:lnTo>
                    <a:pt x="1537" y="997"/>
                  </a:lnTo>
                  <a:lnTo>
                    <a:pt x="1425" y="1023"/>
                  </a:lnTo>
                  <a:lnTo>
                    <a:pt x="1309" y="1051"/>
                  </a:lnTo>
                  <a:lnTo>
                    <a:pt x="1189" y="1078"/>
                  </a:lnTo>
                  <a:lnTo>
                    <a:pt x="1067" y="1106"/>
                  </a:lnTo>
                  <a:lnTo>
                    <a:pt x="947" y="1133"/>
                  </a:lnTo>
                  <a:lnTo>
                    <a:pt x="829" y="1159"/>
                  </a:lnTo>
                  <a:lnTo>
                    <a:pt x="716" y="1183"/>
                  </a:lnTo>
                  <a:lnTo>
                    <a:pt x="611" y="1205"/>
                  </a:lnTo>
                  <a:lnTo>
                    <a:pt x="516" y="1223"/>
                  </a:lnTo>
                  <a:lnTo>
                    <a:pt x="488" y="1230"/>
                  </a:lnTo>
                  <a:lnTo>
                    <a:pt x="458" y="1238"/>
                  </a:lnTo>
                  <a:lnTo>
                    <a:pt x="427" y="1245"/>
                  </a:lnTo>
                  <a:lnTo>
                    <a:pt x="395" y="1253"/>
                  </a:lnTo>
                  <a:lnTo>
                    <a:pt x="362" y="1260"/>
                  </a:lnTo>
                  <a:lnTo>
                    <a:pt x="327" y="1266"/>
                  </a:lnTo>
                  <a:lnTo>
                    <a:pt x="292" y="1272"/>
                  </a:lnTo>
                  <a:lnTo>
                    <a:pt x="256" y="1278"/>
                  </a:lnTo>
                  <a:lnTo>
                    <a:pt x="220" y="1284"/>
                  </a:lnTo>
                  <a:lnTo>
                    <a:pt x="186" y="1290"/>
                  </a:lnTo>
                  <a:lnTo>
                    <a:pt x="151" y="1295"/>
                  </a:lnTo>
                  <a:lnTo>
                    <a:pt x="118" y="1300"/>
                  </a:lnTo>
                  <a:lnTo>
                    <a:pt x="86" y="1305"/>
                  </a:lnTo>
                  <a:lnTo>
                    <a:pt x="55" y="1309"/>
                  </a:lnTo>
                  <a:lnTo>
                    <a:pt x="26" y="1313"/>
                  </a:lnTo>
                  <a:lnTo>
                    <a:pt x="0" y="1317"/>
                  </a:lnTo>
                  <a:lnTo>
                    <a:pt x="3" y="1306"/>
                  </a:lnTo>
                  <a:lnTo>
                    <a:pt x="8" y="1297"/>
                  </a:lnTo>
                  <a:lnTo>
                    <a:pt x="14" y="1287"/>
                  </a:lnTo>
                  <a:lnTo>
                    <a:pt x="20" y="1278"/>
                  </a:lnTo>
                  <a:lnTo>
                    <a:pt x="28" y="1270"/>
                  </a:lnTo>
                  <a:lnTo>
                    <a:pt x="37" y="1263"/>
                  </a:lnTo>
                  <a:lnTo>
                    <a:pt x="46" y="1256"/>
                  </a:lnTo>
                  <a:lnTo>
                    <a:pt x="55" y="1250"/>
                  </a:lnTo>
                  <a:lnTo>
                    <a:pt x="64" y="1244"/>
                  </a:lnTo>
                  <a:lnTo>
                    <a:pt x="74" y="1238"/>
                  </a:lnTo>
                  <a:lnTo>
                    <a:pt x="84" y="1233"/>
                  </a:lnTo>
                  <a:lnTo>
                    <a:pt x="93" y="1228"/>
                  </a:lnTo>
                  <a:lnTo>
                    <a:pt x="102" y="1223"/>
                  </a:lnTo>
                  <a:lnTo>
                    <a:pt x="111" y="1218"/>
                  </a:lnTo>
                  <a:lnTo>
                    <a:pt x="119" y="1214"/>
                  </a:lnTo>
                  <a:lnTo>
                    <a:pt x="127" y="1210"/>
                  </a:lnTo>
                  <a:lnTo>
                    <a:pt x="135" y="1198"/>
                  </a:lnTo>
                  <a:lnTo>
                    <a:pt x="145" y="1184"/>
                  </a:lnTo>
                  <a:lnTo>
                    <a:pt x="154" y="1169"/>
                  </a:lnTo>
                  <a:lnTo>
                    <a:pt x="163" y="1154"/>
                  </a:lnTo>
                  <a:lnTo>
                    <a:pt x="173" y="1137"/>
                  </a:lnTo>
                  <a:lnTo>
                    <a:pt x="185" y="1120"/>
                  </a:lnTo>
                  <a:lnTo>
                    <a:pt x="196" y="1102"/>
                  </a:lnTo>
                  <a:lnTo>
                    <a:pt x="208" y="1085"/>
                  </a:lnTo>
                  <a:lnTo>
                    <a:pt x="219" y="1069"/>
                  </a:lnTo>
                  <a:lnTo>
                    <a:pt x="232" y="1052"/>
                  </a:lnTo>
                  <a:lnTo>
                    <a:pt x="245" y="1037"/>
                  </a:lnTo>
                  <a:lnTo>
                    <a:pt x="258" y="1023"/>
                  </a:lnTo>
                  <a:lnTo>
                    <a:pt x="271" y="1009"/>
                  </a:lnTo>
                  <a:lnTo>
                    <a:pt x="286" y="998"/>
                  </a:lnTo>
                  <a:lnTo>
                    <a:pt x="300" y="989"/>
                  </a:lnTo>
                  <a:lnTo>
                    <a:pt x="315" y="982"/>
                  </a:lnTo>
                  <a:lnTo>
                    <a:pt x="315" y="981"/>
                  </a:lnTo>
                  <a:lnTo>
                    <a:pt x="316" y="980"/>
                  </a:lnTo>
                  <a:lnTo>
                    <a:pt x="318" y="976"/>
                  </a:lnTo>
                  <a:lnTo>
                    <a:pt x="320" y="973"/>
                  </a:lnTo>
                  <a:lnTo>
                    <a:pt x="324" y="969"/>
                  </a:lnTo>
                  <a:lnTo>
                    <a:pt x="327" y="965"/>
                  </a:lnTo>
                  <a:lnTo>
                    <a:pt x="332" y="960"/>
                  </a:lnTo>
                  <a:lnTo>
                    <a:pt x="335" y="955"/>
                  </a:lnTo>
                  <a:lnTo>
                    <a:pt x="339" y="950"/>
                  </a:lnTo>
                  <a:lnTo>
                    <a:pt x="343" y="945"/>
                  </a:lnTo>
                  <a:lnTo>
                    <a:pt x="347" y="940"/>
                  </a:lnTo>
                  <a:lnTo>
                    <a:pt x="350" y="937"/>
                  </a:lnTo>
                  <a:lnTo>
                    <a:pt x="353" y="934"/>
                  </a:lnTo>
                  <a:lnTo>
                    <a:pt x="355" y="930"/>
                  </a:lnTo>
                  <a:lnTo>
                    <a:pt x="356" y="929"/>
                  </a:lnTo>
                  <a:lnTo>
                    <a:pt x="357" y="929"/>
                  </a:lnTo>
                  <a:lnTo>
                    <a:pt x="362" y="936"/>
                  </a:lnTo>
                  <a:lnTo>
                    <a:pt x="369" y="944"/>
                  </a:lnTo>
                  <a:lnTo>
                    <a:pt x="375" y="951"/>
                  </a:lnTo>
                  <a:lnTo>
                    <a:pt x="380" y="957"/>
                  </a:lnTo>
                  <a:lnTo>
                    <a:pt x="387" y="961"/>
                  </a:lnTo>
                  <a:lnTo>
                    <a:pt x="394" y="967"/>
                  </a:lnTo>
                  <a:lnTo>
                    <a:pt x="401" y="971"/>
                  </a:lnTo>
                  <a:lnTo>
                    <a:pt x="408" y="975"/>
                  </a:lnTo>
                  <a:lnTo>
                    <a:pt x="415" y="980"/>
                  </a:lnTo>
                  <a:lnTo>
                    <a:pt x="422" y="983"/>
                  </a:lnTo>
                  <a:lnTo>
                    <a:pt x="429" y="986"/>
                  </a:lnTo>
                  <a:lnTo>
                    <a:pt x="437" y="990"/>
                  </a:lnTo>
                  <a:lnTo>
                    <a:pt x="444" y="993"/>
                  </a:lnTo>
                  <a:lnTo>
                    <a:pt x="450" y="996"/>
                  </a:lnTo>
                  <a:lnTo>
                    <a:pt x="458" y="999"/>
                  </a:lnTo>
                  <a:lnTo>
                    <a:pt x="467" y="1004"/>
                  </a:lnTo>
                  <a:lnTo>
                    <a:pt x="475" y="1005"/>
                  </a:lnTo>
                  <a:lnTo>
                    <a:pt x="483" y="1004"/>
                  </a:lnTo>
                  <a:lnTo>
                    <a:pt x="491" y="1001"/>
                  </a:lnTo>
                  <a:lnTo>
                    <a:pt x="498" y="997"/>
                  </a:lnTo>
                  <a:lnTo>
                    <a:pt x="506" y="992"/>
                  </a:lnTo>
                  <a:lnTo>
                    <a:pt x="512" y="986"/>
                  </a:lnTo>
                  <a:lnTo>
                    <a:pt x="518" y="981"/>
                  </a:lnTo>
                  <a:lnTo>
                    <a:pt x="525" y="975"/>
                  </a:lnTo>
                  <a:lnTo>
                    <a:pt x="532" y="969"/>
                  </a:lnTo>
                  <a:lnTo>
                    <a:pt x="538" y="963"/>
                  </a:lnTo>
                  <a:lnTo>
                    <a:pt x="545" y="960"/>
                  </a:lnTo>
                  <a:lnTo>
                    <a:pt x="552" y="957"/>
                  </a:lnTo>
                  <a:lnTo>
                    <a:pt x="557" y="955"/>
                  </a:lnTo>
                  <a:lnTo>
                    <a:pt x="564" y="957"/>
                  </a:lnTo>
                  <a:lnTo>
                    <a:pt x="571" y="960"/>
                  </a:lnTo>
                  <a:lnTo>
                    <a:pt x="579" y="966"/>
                  </a:lnTo>
                  <a:lnTo>
                    <a:pt x="585" y="961"/>
                  </a:lnTo>
                  <a:lnTo>
                    <a:pt x="591" y="958"/>
                  </a:lnTo>
                  <a:lnTo>
                    <a:pt x="598" y="954"/>
                  </a:lnTo>
                  <a:lnTo>
                    <a:pt x="604" y="952"/>
                  </a:lnTo>
                  <a:lnTo>
                    <a:pt x="613" y="950"/>
                  </a:lnTo>
                  <a:lnTo>
                    <a:pt x="619" y="947"/>
                  </a:lnTo>
                  <a:lnTo>
                    <a:pt x="626" y="945"/>
                  </a:lnTo>
                  <a:lnTo>
                    <a:pt x="633" y="943"/>
                  </a:lnTo>
                  <a:lnTo>
                    <a:pt x="640" y="939"/>
                  </a:lnTo>
                  <a:lnTo>
                    <a:pt x="646" y="937"/>
                  </a:lnTo>
                  <a:lnTo>
                    <a:pt x="650" y="934"/>
                  </a:lnTo>
                  <a:lnTo>
                    <a:pt x="655" y="930"/>
                  </a:lnTo>
                  <a:lnTo>
                    <a:pt x="657" y="926"/>
                  </a:lnTo>
                  <a:lnTo>
                    <a:pt x="660" y="921"/>
                  </a:lnTo>
                  <a:lnTo>
                    <a:pt x="661" y="914"/>
                  </a:lnTo>
                  <a:lnTo>
                    <a:pt x="661" y="908"/>
                  </a:lnTo>
                  <a:lnTo>
                    <a:pt x="662" y="906"/>
                  </a:lnTo>
                  <a:lnTo>
                    <a:pt x="664" y="904"/>
                  </a:lnTo>
                  <a:lnTo>
                    <a:pt x="667" y="903"/>
                  </a:lnTo>
                  <a:lnTo>
                    <a:pt x="670" y="901"/>
                  </a:lnTo>
                  <a:lnTo>
                    <a:pt x="675" y="901"/>
                  </a:lnTo>
                  <a:lnTo>
                    <a:pt x="678" y="901"/>
                  </a:lnTo>
                  <a:lnTo>
                    <a:pt x="683" y="901"/>
                  </a:lnTo>
                  <a:lnTo>
                    <a:pt x="687" y="901"/>
                  </a:lnTo>
                  <a:lnTo>
                    <a:pt x="692" y="901"/>
                  </a:lnTo>
                  <a:lnTo>
                    <a:pt x="695" y="903"/>
                  </a:lnTo>
                  <a:lnTo>
                    <a:pt x="700" y="904"/>
                  </a:lnTo>
                  <a:lnTo>
                    <a:pt x="704" y="904"/>
                  </a:lnTo>
                  <a:lnTo>
                    <a:pt x="708" y="905"/>
                  </a:lnTo>
                  <a:lnTo>
                    <a:pt x="711" y="905"/>
                  </a:lnTo>
                  <a:lnTo>
                    <a:pt x="715" y="905"/>
                  </a:lnTo>
                  <a:lnTo>
                    <a:pt x="718" y="906"/>
                  </a:lnTo>
                  <a:lnTo>
                    <a:pt x="724" y="897"/>
                  </a:lnTo>
                  <a:lnTo>
                    <a:pt x="729" y="889"/>
                  </a:lnTo>
                  <a:lnTo>
                    <a:pt x="733" y="882"/>
                  </a:lnTo>
                  <a:lnTo>
                    <a:pt x="738" y="875"/>
                  </a:lnTo>
                  <a:lnTo>
                    <a:pt x="741" y="870"/>
                  </a:lnTo>
                  <a:lnTo>
                    <a:pt x="745" y="866"/>
                  </a:lnTo>
                  <a:lnTo>
                    <a:pt x="748" y="862"/>
                  </a:lnTo>
                  <a:lnTo>
                    <a:pt x="750" y="859"/>
                  </a:lnTo>
                  <a:lnTo>
                    <a:pt x="754" y="857"/>
                  </a:lnTo>
                  <a:lnTo>
                    <a:pt x="759" y="854"/>
                  </a:lnTo>
                  <a:lnTo>
                    <a:pt x="762" y="852"/>
                  </a:lnTo>
                  <a:lnTo>
                    <a:pt x="768" y="850"/>
                  </a:lnTo>
                  <a:lnTo>
                    <a:pt x="773" y="849"/>
                  </a:lnTo>
                  <a:lnTo>
                    <a:pt x="780" y="846"/>
                  </a:lnTo>
                  <a:lnTo>
                    <a:pt x="787" y="844"/>
                  </a:lnTo>
                  <a:lnTo>
                    <a:pt x="798" y="843"/>
                  </a:lnTo>
                  <a:lnTo>
                    <a:pt x="800" y="837"/>
                  </a:lnTo>
                  <a:lnTo>
                    <a:pt x="802" y="831"/>
                  </a:lnTo>
                  <a:lnTo>
                    <a:pt x="803" y="826"/>
                  </a:lnTo>
                  <a:lnTo>
                    <a:pt x="806" y="819"/>
                  </a:lnTo>
                  <a:lnTo>
                    <a:pt x="807" y="812"/>
                  </a:lnTo>
                  <a:lnTo>
                    <a:pt x="808" y="805"/>
                  </a:lnTo>
                  <a:lnTo>
                    <a:pt x="808" y="798"/>
                  </a:lnTo>
                  <a:lnTo>
                    <a:pt x="808" y="791"/>
                  </a:lnTo>
                  <a:lnTo>
                    <a:pt x="808" y="784"/>
                  </a:lnTo>
                  <a:lnTo>
                    <a:pt x="807" y="777"/>
                  </a:lnTo>
                  <a:lnTo>
                    <a:pt x="806" y="770"/>
                  </a:lnTo>
                  <a:lnTo>
                    <a:pt x="803" y="764"/>
                  </a:lnTo>
                  <a:lnTo>
                    <a:pt x="801" y="757"/>
                  </a:lnTo>
                  <a:lnTo>
                    <a:pt x="799" y="751"/>
                  </a:lnTo>
                  <a:lnTo>
                    <a:pt x="795" y="745"/>
                  </a:lnTo>
                  <a:lnTo>
                    <a:pt x="792" y="741"/>
                  </a:lnTo>
                  <a:lnTo>
                    <a:pt x="802" y="738"/>
                  </a:lnTo>
                  <a:lnTo>
                    <a:pt x="811" y="736"/>
                  </a:lnTo>
                  <a:lnTo>
                    <a:pt x="818" y="730"/>
                  </a:lnTo>
                  <a:lnTo>
                    <a:pt x="824" y="723"/>
                  </a:lnTo>
                  <a:lnTo>
                    <a:pt x="829" y="715"/>
                  </a:lnTo>
                  <a:lnTo>
                    <a:pt x="831" y="706"/>
                  </a:lnTo>
                  <a:lnTo>
                    <a:pt x="833" y="697"/>
                  </a:lnTo>
                  <a:lnTo>
                    <a:pt x="836" y="685"/>
                  </a:lnTo>
                  <a:lnTo>
                    <a:pt x="837" y="675"/>
                  </a:lnTo>
                  <a:lnTo>
                    <a:pt x="839" y="665"/>
                  </a:lnTo>
                  <a:lnTo>
                    <a:pt x="840" y="653"/>
                  </a:lnTo>
                  <a:lnTo>
                    <a:pt x="844" y="644"/>
                  </a:lnTo>
                  <a:lnTo>
                    <a:pt x="847" y="634"/>
                  </a:lnTo>
                  <a:lnTo>
                    <a:pt x="852" y="626"/>
                  </a:lnTo>
                  <a:lnTo>
                    <a:pt x="857" y="619"/>
                  </a:lnTo>
                  <a:lnTo>
                    <a:pt x="865" y="614"/>
                  </a:lnTo>
                  <a:lnTo>
                    <a:pt x="865" y="602"/>
                  </a:lnTo>
                  <a:lnTo>
                    <a:pt x="865" y="590"/>
                  </a:lnTo>
                  <a:lnTo>
                    <a:pt x="867" y="579"/>
                  </a:lnTo>
                  <a:lnTo>
                    <a:pt x="867" y="567"/>
                  </a:lnTo>
                  <a:lnTo>
                    <a:pt x="869" y="557"/>
                  </a:lnTo>
                  <a:lnTo>
                    <a:pt x="870" y="545"/>
                  </a:lnTo>
                  <a:lnTo>
                    <a:pt x="871" y="534"/>
                  </a:lnTo>
                  <a:lnTo>
                    <a:pt x="873" y="523"/>
                  </a:lnTo>
                  <a:lnTo>
                    <a:pt x="876" y="512"/>
                  </a:lnTo>
                  <a:lnTo>
                    <a:pt x="878" y="500"/>
                  </a:lnTo>
                  <a:lnTo>
                    <a:pt x="880" y="489"/>
                  </a:lnTo>
                  <a:lnTo>
                    <a:pt x="883" y="479"/>
                  </a:lnTo>
                  <a:lnTo>
                    <a:pt x="886" y="467"/>
                  </a:lnTo>
                  <a:lnTo>
                    <a:pt x="888" y="456"/>
                  </a:lnTo>
                  <a:lnTo>
                    <a:pt x="892" y="444"/>
                  </a:lnTo>
                  <a:lnTo>
                    <a:pt x="895" y="433"/>
                  </a:lnTo>
                  <a:lnTo>
                    <a:pt x="901" y="433"/>
                  </a:lnTo>
                  <a:lnTo>
                    <a:pt x="907" y="435"/>
                  </a:lnTo>
                  <a:lnTo>
                    <a:pt x="913" y="438"/>
                  </a:lnTo>
                  <a:lnTo>
                    <a:pt x="919" y="441"/>
                  </a:lnTo>
                  <a:lnTo>
                    <a:pt x="925" y="444"/>
                  </a:lnTo>
                  <a:lnTo>
                    <a:pt x="931" y="449"/>
                  </a:lnTo>
                  <a:lnTo>
                    <a:pt x="937" y="452"/>
                  </a:lnTo>
                  <a:lnTo>
                    <a:pt x="944" y="457"/>
                  </a:lnTo>
                  <a:lnTo>
                    <a:pt x="949" y="460"/>
                  </a:lnTo>
                  <a:lnTo>
                    <a:pt x="956" y="464"/>
                  </a:lnTo>
                  <a:lnTo>
                    <a:pt x="962" y="467"/>
                  </a:lnTo>
                  <a:lnTo>
                    <a:pt x="969" y="469"/>
                  </a:lnTo>
                  <a:lnTo>
                    <a:pt x="976" y="471"/>
                  </a:lnTo>
                  <a:lnTo>
                    <a:pt x="984" y="472"/>
                  </a:lnTo>
                  <a:lnTo>
                    <a:pt x="992" y="472"/>
                  </a:lnTo>
                  <a:lnTo>
                    <a:pt x="1000" y="471"/>
                  </a:lnTo>
                  <a:lnTo>
                    <a:pt x="1009" y="464"/>
                  </a:lnTo>
                  <a:lnTo>
                    <a:pt x="1016" y="456"/>
                  </a:lnTo>
                  <a:lnTo>
                    <a:pt x="1022" y="448"/>
                  </a:lnTo>
                  <a:lnTo>
                    <a:pt x="1026" y="438"/>
                  </a:lnTo>
                  <a:lnTo>
                    <a:pt x="1030" y="428"/>
                  </a:lnTo>
                  <a:lnTo>
                    <a:pt x="1032" y="418"/>
                  </a:lnTo>
                  <a:lnTo>
                    <a:pt x="1034" y="407"/>
                  </a:lnTo>
                  <a:lnTo>
                    <a:pt x="1036" y="396"/>
                  </a:lnTo>
                  <a:lnTo>
                    <a:pt x="1036" y="386"/>
                  </a:lnTo>
                  <a:lnTo>
                    <a:pt x="1037" y="374"/>
                  </a:lnTo>
                  <a:lnTo>
                    <a:pt x="1037" y="363"/>
                  </a:lnTo>
                  <a:lnTo>
                    <a:pt x="1038" y="351"/>
                  </a:lnTo>
                  <a:lnTo>
                    <a:pt x="1039" y="341"/>
                  </a:lnTo>
                  <a:lnTo>
                    <a:pt x="1040" y="330"/>
                  </a:lnTo>
                  <a:lnTo>
                    <a:pt x="1043" y="320"/>
                  </a:lnTo>
                  <a:lnTo>
                    <a:pt x="1046" y="311"/>
                  </a:lnTo>
                  <a:lnTo>
                    <a:pt x="1047" y="311"/>
                  </a:lnTo>
                  <a:lnTo>
                    <a:pt x="1049" y="312"/>
                  </a:lnTo>
                  <a:lnTo>
                    <a:pt x="1052" y="312"/>
                  </a:lnTo>
                  <a:lnTo>
                    <a:pt x="1054" y="313"/>
                  </a:lnTo>
                  <a:lnTo>
                    <a:pt x="1057" y="314"/>
                  </a:lnTo>
                  <a:lnTo>
                    <a:pt x="1061" y="315"/>
                  </a:lnTo>
                  <a:lnTo>
                    <a:pt x="1064" y="317"/>
                  </a:lnTo>
                  <a:lnTo>
                    <a:pt x="1068" y="318"/>
                  </a:lnTo>
                  <a:lnTo>
                    <a:pt x="1071" y="319"/>
                  </a:lnTo>
                  <a:lnTo>
                    <a:pt x="1075" y="320"/>
                  </a:lnTo>
                  <a:lnTo>
                    <a:pt x="1077" y="321"/>
                  </a:lnTo>
                  <a:lnTo>
                    <a:pt x="1079" y="321"/>
                  </a:lnTo>
                  <a:lnTo>
                    <a:pt x="1082" y="322"/>
                  </a:lnTo>
                  <a:lnTo>
                    <a:pt x="1083" y="322"/>
                  </a:lnTo>
                  <a:lnTo>
                    <a:pt x="1084" y="324"/>
                  </a:lnTo>
                  <a:lnTo>
                    <a:pt x="1087" y="322"/>
                  </a:lnTo>
                  <a:lnTo>
                    <a:pt x="1090" y="321"/>
                  </a:lnTo>
                  <a:lnTo>
                    <a:pt x="1092" y="319"/>
                  </a:lnTo>
                  <a:lnTo>
                    <a:pt x="1093" y="315"/>
                  </a:lnTo>
                  <a:lnTo>
                    <a:pt x="1094" y="312"/>
                  </a:lnTo>
                  <a:lnTo>
                    <a:pt x="1095" y="307"/>
                  </a:lnTo>
                  <a:lnTo>
                    <a:pt x="1095" y="303"/>
                  </a:lnTo>
                  <a:lnTo>
                    <a:pt x="1097" y="298"/>
                  </a:lnTo>
                  <a:lnTo>
                    <a:pt x="1097" y="293"/>
                  </a:lnTo>
                  <a:lnTo>
                    <a:pt x="1097" y="288"/>
                  </a:lnTo>
                  <a:lnTo>
                    <a:pt x="1097" y="282"/>
                  </a:lnTo>
                  <a:lnTo>
                    <a:pt x="1097" y="278"/>
                  </a:lnTo>
                  <a:lnTo>
                    <a:pt x="1098" y="273"/>
                  </a:lnTo>
                  <a:lnTo>
                    <a:pt x="1099" y="270"/>
                  </a:lnTo>
                  <a:lnTo>
                    <a:pt x="1101" y="266"/>
                  </a:lnTo>
                  <a:lnTo>
                    <a:pt x="1103" y="264"/>
                  </a:lnTo>
                  <a:lnTo>
                    <a:pt x="1107" y="248"/>
                  </a:lnTo>
                  <a:lnTo>
                    <a:pt x="1113" y="233"/>
                  </a:lnTo>
                  <a:lnTo>
                    <a:pt x="1122" y="218"/>
                  </a:lnTo>
                  <a:lnTo>
                    <a:pt x="1132" y="203"/>
                  </a:lnTo>
                  <a:lnTo>
                    <a:pt x="1145" y="188"/>
                  </a:lnTo>
                  <a:lnTo>
                    <a:pt x="1157" y="174"/>
                  </a:lnTo>
                  <a:lnTo>
                    <a:pt x="1171" y="160"/>
                  </a:lnTo>
                  <a:lnTo>
                    <a:pt x="1185" y="145"/>
                  </a:lnTo>
                  <a:lnTo>
                    <a:pt x="1199" y="132"/>
                  </a:lnTo>
                  <a:lnTo>
                    <a:pt x="1212" y="118"/>
                  </a:lnTo>
                  <a:lnTo>
                    <a:pt x="1223" y="103"/>
                  </a:lnTo>
                  <a:lnTo>
                    <a:pt x="1233" y="89"/>
                  </a:lnTo>
                  <a:lnTo>
                    <a:pt x="1243" y="74"/>
                  </a:lnTo>
                  <a:lnTo>
                    <a:pt x="1248" y="59"/>
                  </a:lnTo>
                  <a:lnTo>
                    <a:pt x="1252" y="43"/>
                  </a:lnTo>
                  <a:lnTo>
                    <a:pt x="1253" y="28"/>
                  </a:lnTo>
                  <a:lnTo>
                    <a:pt x="1261" y="21"/>
                  </a:lnTo>
                  <a:lnTo>
                    <a:pt x="1270" y="18"/>
                  </a:lnTo>
                  <a:lnTo>
                    <a:pt x="1279" y="17"/>
                  </a:lnTo>
                  <a:lnTo>
                    <a:pt x="1287" y="19"/>
                  </a:lnTo>
                  <a:lnTo>
                    <a:pt x="1297" y="21"/>
                  </a:lnTo>
                  <a:lnTo>
                    <a:pt x="1305" y="26"/>
                  </a:lnTo>
                  <a:lnTo>
                    <a:pt x="1314" y="32"/>
                  </a:lnTo>
                  <a:lnTo>
                    <a:pt x="1322" y="39"/>
                  </a:lnTo>
                  <a:lnTo>
                    <a:pt x="1331" y="44"/>
                  </a:lnTo>
                  <a:lnTo>
                    <a:pt x="1339" y="51"/>
                  </a:lnTo>
                  <a:lnTo>
                    <a:pt x="1348" y="57"/>
                  </a:lnTo>
                  <a:lnTo>
                    <a:pt x="1358" y="62"/>
                  </a:lnTo>
                  <a:lnTo>
                    <a:pt x="1368" y="65"/>
                  </a:lnTo>
                  <a:lnTo>
                    <a:pt x="1377" y="66"/>
                  </a:lnTo>
                  <a:lnTo>
                    <a:pt x="1387" y="66"/>
                  </a:lnTo>
                  <a:lnTo>
                    <a:pt x="1399" y="64"/>
                  </a:lnTo>
                  <a:lnTo>
                    <a:pt x="1402" y="60"/>
                  </a:lnTo>
                  <a:lnTo>
                    <a:pt x="1406" y="59"/>
                  </a:lnTo>
                  <a:lnTo>
                    <a:pt x="1407" y="57"/>
                  </a:lnTo>
                  <a:lnTo>
                    <a:pt x="1409" y="55"/>
                  </a:lnTo>
                  <a:lnTo>
                    <a:pt x="1409" y="54"/>
                  </a:lnTo>
                  <a:lnTo>
                    <a:pt x="1410" y="51"/>
                  </a:lnTo>
                  <a:lnTo>
                    <a:pt x="1409" y="49"/>
                  </a:lnTo>
                  <a:lnTo>
                    <a:pt x="1409" y="47"/>
                  </a:lnTo>
                  <a:lnTo>
                    <a:pt x="1408" y="44"/>
                  </a:lnTo>
                  <a:lnTo>
                    <a:pt x="1408" y="42"/>
                  </a:lnTo>
                  <a:lnTo>
                    <a:pt x="1407" y="39"/>
                  </a:lnTo>
                  <a:lnTo>
                    <a:pt x="1407" y="35"/>
                  </a:lnTo>
                  <a:lnTo>
                    <a:pt x="1407" y="31"/>
                  </a:lnTo>
                  <a:lnTo>
                    <a:pt x="1407" y="25"/>
                  </a:lnTo>
                  <a:lnTo>
                    <a:pt x="1408" y="19"/>
                  </a:lnTo>
                  <a:lnTo>
                    <a:pt x="1410" y="1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7" name="Freeform 35"/>
            <p:cNvSpPr>
              <a:spLocks/>
            </p:cNvSpPr>
            <p:nvPr/>
          </p:nvSpPr>
          <p:spPr bwMode="auto">
            <a:xfrm>
              <a:off x="4077" y="2370"/>
              <a:ext cx="765" cy="355"/>
            </a:xfrm>
            <a:custGeom>
              <a:avLst/>
              <a:gdLst>
                <a:gd name="T0" fmla="*/ 79 w 2296"/>
                <a:gd name="T1" fmla="*/ 2 h 1065"/>
                <a:gd name="T2" fmla="*/ 81 w 2296"/>
                <a:gd name="T3" fmla="*/ 4 h 1065"/>
                <a:gd name="T4" fmla="*/ 81 w 2296"/>
                <a:gd name="T5" fmla="*/ 5 h 1065"/>
                <a:gd name="T6" fmla="*/ 80 w 2296"/>
                <a:gd name="T7" fmla="*/ 5 h 1065"/>
                <a:gd name="T8" fmla="*/ 79 w 2296"/>
                <a:gd name="T9" fmla="*/ 4 h 1065"/>
                <a:gd name="T10" fmla="*/ 78 w 2296"/>
                <a:gd name="T11" fmla="*/ 5 h 1065"/>
                <a:gd name="T12" fmla="*/ 77 w 2296"/>
                <a:gd name="T13" fmla="*/ 6 h 1065"/>
                <a:gd name="T14" fmla="*/ 77 w 2296"/>
                <a:gd name="T15" fmla="*/ 7 h 1065"/>
                <a:gd name="T16" fmla="*/ 78 w 2296"/>
                <a:gd name="T17" fmla="*/ 8 h 1065"/>
                <a:gd name="T18" fmla="*/ 80 w 2296"/>
                <a:gd name="T19" fmla="*/ 7 h 1065"/>
                <a:gd name="T20" fmla="*/ 81 w 2296"/>
                <a:gd name="T21" fmla="*/ 9 h 1065"/>
                <a:gd name="T22" fmla="*/ 82 w 2296"/>
                <a:gd name="T23" fmla="*/ 8 h 1065"/>
                <a:gd name="T24" fmla="*/ 84 w 2296"/>
                <a:gd name="T25" fmla="*/ 8 h 1065"/>
                <a:gd name="T26" fmla="*/ 85 w 2296"/>
                <a:gd name="T27" fmla="*/ 10 h 1065"/>
                <a:gd name="T28" fmla="*/ 83 w 2296"/>
                <a:gd name="T29" fmla="*/ 13 h 1065"/>
                <a:gd name="T30" fmla="*/ 79 w 2296"/>
                <a:gd name="T31" fmla="*/ 15 h 1065"/>
                <a:gd name="T32" fmla="*/ 78 w 2296"/>
                <a:gd name="T33" fmla="*/ 14 h 1065"/>
                <a:gd name="T34" fmla="*/ 77 w 2296"/>
                <a:gd name="T35" fmla="*/ 14 h 1065"/>
                <a:gd name="T36" fmla="*/ 77 w 2296"/>
                <a:gd name="T37" fmla="*/ 14 h 1065"/>
                <a:gd name="T38" fmla="*/ 77 w 2296"/>
                <a:gd name="T39" fmla="*/ 16 h 1065"/>
                <a:gd name="T40" fmla="*/ 77 w 2296"/>
                <a:gd name="T41" fmla="*/ 18 h 1065"/>
                <a:gd name="T42" fmla="*/ 76 w 2296"/>
                <a:gd name="T43" fmla="*/ 20 h 1065"/>
                <a:gd name="T44" fmla="*/ 76 w 2296"/>
                <a:gd name="T45" fmla="*/ 21 h 1065"/>
                <a:gd name="T46" fmla="*/ 80 w 2296"/>
                <a:gd name="T47" fmla="*/ 19 h 1065"/>
                <a:gd name="T48" fmla="*/ 81 w 2296"/>
                <a:gd name="T49" fmla="*/ 22 h 1065"/>
                <a:gd name="T50" fmla="*/ 79 w 2296"/>
                <a:gd name="T51" fmla="*/ 24 h 1065"/>
                <a:gd name="T52" fmla="*/ 72 w 2296"/>
                <a:gd name="T53" fmla="*/ 28 h 1065"/>
                <a:gd name="T54" fmla="*/ 69 w 2296"/>
                <a:gd name="T55" fmla="*/ 32 h 1065"/>
                <a:gd name="T56" fmla="*/ 68 w 2296"/>
                <a:gd name="T57" fmla="*/ 38 h 1065"/>
                <a:gd name="T58" fmla="*/ 65 w 2296"/>
                <a:gd name="T59" fmla="*/ 38 h 1065"/>
                <a:gd name="T60" fmla="*/ 63 w 2296"/>
                <a:gd name="T61" fmla="*/ 39 h 1065"/>
                <a:gd name="T62" fmla="*/ 62 w 2296"/>
                <a:gd name="T63" fmla="*/ 39 h 1065"/>
                <a:gd name="T64" fmla="*/ 56 w 2296"/>
                <a:gd name="T65" fmla="*/ 36 h 1065"/>
                <a:gd name="T66" fmla="*/ 48 w 2296"/>
                <a:gd name="T67" fmla="*/ 31 h 1065"/>
                <a:gd name="T68" fmla="*/ 42 w 2296"/>
                <a:gd name="T69" fmla="*/ 31 h 1065"/>
                <a:gd name="T70" fmla="*/ 37 w 2296"/>
                <a:gd name="T71" fmla="*/ 33 h 1065"/>
                <a:gd name="T72" fmla="*/ 34 w 2296"/>
                <a:gd name="T73" fmla="*/ 30 h 1065"/>
                <a:gd name="T74" fmla="*/ 33 w 2296"/>
                <a:gd name="T75" fmla="*/ 30 h 1065"/>
                <a:gd name="T76" fmla="*/ 31 w 2296"/>
                <a:gd name="T77" fmla="*/ 30 h 1065"/>
                <a:gd name="T78" fmla="*/ 20 w 2296"/>
                <a:gd name="T79" fmla="*/ 31 h 1065"/>
                <a:gd name="T80" fmla="*/ 17 w 2296"/>
                <a:gd name="T81" fmla="*/ 33 h 1065"/>
                <a:gd name="T82" fmla="*/ 14 w 2296"/>
                <a:gd name="T83" fmla="*/ 35 h 1065"/>
                <a:gd name="T84" fmla="*/ 13 w 2296"/>
                <a:gd name="T85" fmla="*/ 35 h 1065"/>
                <a:gd name="T86" fmla="*/ 7 w 2296"/>
                <a:gd name="T87" fmla="*/ 36 h 1065"/>
                <a:gd name="T88" fmla="*/ 0 w 2296"/>
                <a:gd name="T89" fmla="*/ 37 h 1065"/>
                <a:gd name="T90" fmla="*/ 2 w 2296"/>
                <a:gd name="T91" fmla="*/ 34 h 1065"/>
                <a:gd name="T92" fmla="*/ 3 w 2296"/>
                <a:gd name="T93" fmla="*/ 31 h 1065"/>
                <a:gd name="T94" fmla="*/ 5 w 2296"/>
                <a:gd name="T95" fmla="*/ 29 h 1065"/>
                <a:gd name="T96" fmla="*/ 6 w 2296"/>
                <a:gd name="T97" fmla="*/ 29 h 1065"/>
                <a:gd name="T98" fmla="*/ 9 w 2296"/>
                <a:gd name="T99" fmla="*/ 28 h 1065"/>
                <a:gd name="T100" fmla="*/ 12 w 2296"/>
                <a:gd name="T101" fmla="*/ 26 h 1065"/>
                <a:gd name="T102" fmla="*/ 13 w 2296"/>
                <a:gd name="T103" fmla="*/ 23 h 1065"/>
                <a:gd name="T104" fmla="*/ 15 w 2296"/>
                <a:gd name="T105" fmla="*/ 22 h 1065"/>
                <a:gd name="T106" fmla="*/ 18 w 2296"/>
                <a:gd name="T107" fmla="*/ 19 h 1065"/>
                <a:gd name="T108" fmla="*/ 21 w 2296"/>
                <a:gd name="T109" fmla="*/ 17 h 1065"/>
                <a:gd name="T110" fmla="*/ 23 w 2296"/>
                <a:gd name="T111" fmla="*/ 16 h 1065"/>
                <a:gd name="T112" fmla="*/ 23 w 2296"/>
                <a:gd name="T113" fmla="*/ 14 h 1065"/>
                <a:gd name="T114" fmla="*/ 39 w 2296"/>
                <a:gd name="T115" fmla="*/ 9 h 1065"/>
                <a:gd name="T116" fmla="*/ 76 w 2296"/>
                <a:gd name="T117" fmla="*/ 0 h 106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296"/>
                <a:gd name="T178" fmla="*/ 0 h 1065"/>
                <a:gd name="T179" fmla="*/ 2296 w 2296"/>
                <a:gd name="T180" fmla="*/ 1065 h 106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296" h="1065">
                  <a:moveTo>
                    <a:pt x="2093" y="0"/>
                  </a:moveTo>
                  <a:lnTo>
                    <a:pt x="2098" y="7"/>
                  </a:lnTo>
                  <a:lnTo>
                    <a:pt x="2103" y="14"/>
                  </a:lnTo>
                  <a:lnTo>
                    <a:pt x="2109" y="21"/>
                  </a:lnTo>
                  <a:lnTo>
                    <a:pt x="2115" y="25"/>
                  </a:lnTo>
                  <a:lnTo>
                    <a:pt x="2121" y="31"/>
                  </a:lnTo>
                  <a:lnTo>
                    <a:pt x="2126" y="36"/>
                  </a:lnTo>
                  <a:lnTo>
                    <a:pt x="2133" y="40"/>
                  </a:lnTo>
                  <a:lnTo>
                    <a:pt x="2139" y="45"/>
                  </a:lnTo>
                  <a:lnTo>
                    <a:pt x="2145" y="49"/>
                  </a:lnTo>
                  <a:lnTo>
                    <a:pt x="2152" y="54"/>
                  </a:lnTo>
                  <a:lnTo>
                    <a:pt x="2157" y="59"/>
                  </a:lnTo>
                  <a:lnTo>
                    <a:pt x="2164" y="64"/>
                  </a:lnTo>
                  <a:lnTo>
                    <a:pt x="2171" y="71"/>
                  </a:lnTo>
                  <a:lnTo>
                    <a:pt x="2178" y="78"/>
                  </a:lnTo>
                  <a:lnTo>
                    <a:pt x="2185" y="86"/>
                  </a:lnTo>
                  <a:lnTo>
                    <a:pt x="2193" y="95"/>
                  </a:lnTo>
                  <a:lnTo>
                    <a:pt x="2193" y="98"/>
                  </a:lnTo>
                  <a:lnTo>
                    <a:pt x="2193" y="100"/>
                  </a:lnTo>
                  <a:lnTo>
                    <a:pt x="2194" y="102"/>
                  </a:lnTo>
                  <a:lnTo>
                    <a:pt x="2194" y="104"/>
                  </a:lnTo>
                  <a:lnTo>
                    <a:pt x="2195" y="107"/>
                  </a:lnTo>
                  <a:lnTo>
                    <a:pt x="2196" y="110"/>
                  </a:lnTo>
                  <a:lnTo>
                    <a:pt x="2196" y="113"/>
                  </a:lnTo>
                  <a:lnTo>
                    <a:pt x="2198" y="115"/>
                  </a:lnTo>
                  <a:lnTo>
                    <a:pt x="2198" y="117"/>
                  </a:lnTo>
                  <a:lnTo>
                    <a:pt x="2198" y="119"/>
                  </a:lnTo>
                  <a:lnTo>
                    <a:pt x="2198" y="122"/>
                  </a:lnTo>
                  <a:lnTo>
                    <a:pt x="2196" y="124"/>
                  </a:lnTo>
                  <a:lnTo>
                    <a:pt x="2195" y="126"/>
                  </a:lnTo>
                  <a:lnTo>
                    <a:pt x="2194" y="129"/>
                  </a:lnTo>
                  <a:lnTo>
                    <a:pt x="2191" y="130"/>
                  </a:lnTo>
                  <a:lnTo>
                    <a:pt x="2188" y="132"/>
                  </a:lnTo>
                  <a:lnTo>
                    <a:pt x="2184" y="133"/>
                  </a:lnTo>
                  <a:lnTo>
                    <a:pt x="2180" y="133"/>
                  </a:lnTo>
                  <a:lnTo>
                    <a:pt x="2177" y="133"/>
                  </a:lnTo>
                  <a:lnTo>
                    <a:pt x="2173" y="132"/>
                  </a:lnTo>
                  <a:lnTo>
                    <a:pt x="2171" y="131"/>
                  </a:lnTo>
                  <a:lnTo>
                    <a:pt x="2168" y="130"/>
                  </a:lnTo>
                  <a:lnTo>
                    <a:pt x="2165" y="127"/>
                  </a:lnTo>
                  <a:lnTo>
                    <a:pt x="2163" y="125"/>
                  </a:lnTo>
                  <a:lnTo>
                    <a:pt x="2161" y="123"/>
                  </a:lnTo>
                  <a:lnTo>
                    <a:pt x="2158" y="121"/>
                  </a:lnTo>
                  <a:lnTo>
                    <a:pt x="2156" y="118"/>
                  </a:lnTo>
                  <a:lnTo>
                    <a:pt x="2154" y="115"/>
                  </a:lnTo>
                  <a:lnTo>
                    <a:pt x="2152" y="113"/>
                  </a:lnTo>
                  <a:lnTo>
                    <a:pt x="2149" y="110"/>
                  </a:lnTo>
                  <a:lnTo>
                    <a:pt x="2147" y="107"/>
                  </a:lnTo>
                  <a:lnTo>
                    <a:pt x="2146" y="106"/>
                  </a:lnTo>
                  <a:lnTo>
                    <a:pt x="2145" y="106"/>
                  </a:lnTo>
                  <a:lnTo>
                    <a:pt x="2143" y="107"/>
                  </a:lnTo>
                  <a:lnTo>
                    <a:pt x="2140" y="110"/>
                  </a:lnTo>
                  <a:lnTo>
                    <a:pt x="2137" y="114"/>
                  </a:lnTo>
                  <a:lnTo>
                    <a:pt x="2133" y="117"/>
                  </a:lnTo>
                  <a:lnTo>
                    <a:pt x="2129" y="122"/>
                  </a:lnTo>
                  <a:lnTo>
                    <a:pt x="2124" y="126"/>
                  </a:lnTo>
                  <a:lnTo>
                    <a:pt x="2119" y="131"/>
                  </a:lnTo>
                  <a:lnTo>
                    <a:pt x="2114" y="135"/>
                  </a:lnTo>
                  <a:lnTo>
                    <a:pt x="2109" y="140"/>
                  </a:lnTo>
                  <a:lnTo>
                    <a:pt x="2104" y="145"/>
                  </a:lnTo>
                  <a:lnTo>
                    <a:pt x="2101" y="148"/>
                  </a:lnTo>
                  <a:lnTo>
                    <a:pt x="2098" y="152"/>
                  </a:lnTo>
                  <a:lnTo>
                    <a:pt x="2094" y="155"/>
                  </a:lnTo>
                  <a:lnTo>
                    <a:pt x="2093" y="156"/>
                  </a:lnTo>
                  <a:lnTo>
                    <a:pt x="2093" y="157"/>
                  </a:lnTo>
                  <a:lnTo>
                    <a:pt x="2092" y="157"/>
                  </a:lnTo>
                  <a:lnTo>
                    <a:pt x="2092" y="158"/>
                  </a:lnTo>
                  <a:lnTo>
                    <a:pt x="2091" y="161"/>
                  </a:lnTo>
                  <a:lnTo>
                    <a:pt x="2089" y="163"/>
                  </a:lnTo>
                  <a:lnTo>
                    <a:pt x="2088" y="167"/>
                  </a:lnTo>
                  <a:lnTo>
                    <a:pt x="2086" y="170"/>
                  </a:lnTo>
                  <a:lnTo>
                    <a:pt x="2085" y="173"/>
                  </a:lnTo>
                  <a:lnTo>
                    <a:pt x="2083" y="178"/>
                  </a:lnTo>
                  <a:lnTo>
                    <a:pt x="2080" y="181"/>
                  </a:lnTo>
                  <a:lnTo>
                    <a:pt x="2079" y="185"/>
                  </a:lnTo>
                  <a:lnTo>
                    <a:pt x="2077" y="188"/>
                  </a:lnTo>
                  <a:lnTo>
                    <a:pt x="2076" y="192"/>
                  </a:lnTo>
                  <a:lnTo>
                    <a:pt x="2075" y="194"/>
                  </a:lnTo>
                  <a:lnTo>
                    <a:pt x="2073" y="196"/>
                  </a:lnTo>
                  <a:lnTo>
                    <a:pt x="2073" y="198"/>
                  </a:lnTo>
                  <a:lnTo>
                    <a:pt x="2073" y="199"/>
                  </a:lnTo>
                  <a:lnTo>
                    <a:pt x="2075" y="201"/>
                  </a:lnTo>
                  <a:lnTo>
                    <a:pt x="2076" y="203"/>
                  </a:lnTo>
                  <a:lnTo>
                    <a:pt x="2078" y="206"/>
                  </a:lnTo>
                  <a:lnTo>
                    <a:pt x="2080" y="207"/>
                  </a:lnTo>
                  <a:lnTo>
                    <a:pt x="2084" y="208"/>
                  </a:lnTo>
                  <a:lnTo>
                    <a:pt x="2087" y="208"/>
                  </a:lnTo>
                  <a:lnTo>
                    <a:pt x="2092" y="208"/>
                  </a:lnTo>
                  <a:lnTo>
                    <a:pt x="2096" y="208"/>
                  </a:lnTo>
                  <a:lnTo>
                    <a:pt x="2101" y="207"/>
                  </a:lnTo>
                  <a:lnTo>
                    <a:pt x="2107" y="206"/>
                  </a:lnTo>
                  <a:lnTo>
                    <a:pt x="2112" y="204"/>
                  </a:lnTo>
                  <a:lnTo>
                    <a:pt x="2118" y="203"/>
                  </a:lnTo>
                  <a:lnTo>
                    <a:pt x="2124" y="201"/>
                  </a:lnTo>
                  <a:lnTo>
                    <a:pt x="2131" y="199"/>
                  </a:lnTo>
                  <a:lnTo>
                    <a:pt x="2138" y="196"/>
                  </a:lnTo>
                  <a:lnTo>
                    <a:pt x="2145" y="194"/>
                  </a:lnTo>
                  <a:lnTo>
                    <a:pt x="2153" y="194"/>
                  </a:lnTo>
                  <a:lnTo>
                    <a:pt x="2161" y="196"/>
                  </a:lnTo>
                  <a:lnTo>
                    <a:pt x="2166" y="199"/>
                  </a:lnTo>
                  <a:lnTo>
                    <a:pt x="2172" y="203"/>
                  </a:lnTo>
                  <a:lnTo>
                    <a:pt x="2176" y="207"/>
                  </a:lnTo>
                  <a:lnTo>
                    <a:pt x="2179" y="211"/>
                  </a:lnTo>
                  <a:lnTo>
                    <a:pt x="2183" y="217"/>
                  </a:lnTo>
                  <a:lnTo>
                    <a:pt x="2185" y="223"/>
                  </a:lnTo>
                  <a:lnTo>
                    <a:pt x="2187" y="227"/>
                  </a:lnTo>
                  <a:lnTo>
                    <a:pt x="2189" y="234"/>
                  </a:lnTo>
                  <a:lnTo>
                    <a:pt x="2191" y="240"/>
                  </a:lnTo>
                  <a:lnTo>
                    <a:pt x="2193" y="246"/>
                  </a:lnTo>
                  <a:lnTo>
                    <a:pt x="2195" y="250"/>
                  </a:lnTo>
                  <a:lnTo>
                    <a:pt x="2198" y="256"/>
                  </a:lnTo>
                  <a:lnTo>
                    <a:pt x="2201" y="261"/>
                  </a:lnTo>
                  <a:lnTo>
                    <a:pt x="2206" y="265"/>
                  </a:lnTo>
                  <a:lnTo>
                    <a:pt x="2210" y="262"/>
                  </a:lnTo>
                  <a:lnTo>
                    <a:pt x="2214" y="257"/>
                  </a:lnTo>
                  <a:lnTo>
                    <a:pt x="2216" y="252"/>
                  </a:lnTo>
                  <a:lnTo>
                    <a:pt x="2218" y="246"/>
                  </a:lnTo>
                  <a:lnTo>
                    <a:pt x="2219" y="239"/>
                  </a:lnTo>
                  <a:lnTo>
                    <a:pt x="2219" y="232"/>
                  </a:lnTo>
                  <a:lnTo>
                    <a:pt x="2221" y="226"/>
                  </a:lnTo>
                  <a:lnTo>
                    <a:pt x="2222" y="219"/>
                  </a:lnTo>
                  <a:lnTo>
                    <a:pt x="2223" y="214"/>
                  </a:lnTo>
                  <a:lnTo>
                    <a:pt x="2224" y="209"/>
                  </a:lnTo>
                  <a:lnTo>
                    <a:pt x="2226" y="206"/>
                  </a:lnTo>
                  <a:lnTo>
                    <a:pt x="2231" y="202"/>
                  </a:lnTo>
                  <a:lnTo>
                    <a:pt x="2235" y="201"/>
                  </a:lnTo>
                  <a:lnTo>
                    <a:pt x="2242" y="202"/>
                  </a:lnTo>
                  <a:lnTo>
                    <a:pt x="2250" y="204"/>
                  </a:lnTo>
                  <a:lnTo>
                    <a:pt x="2262" y="209"/>
                  </a:lnTo>
                  <a:lnTo>
                    <a:pt x="2263" y="215"/>
                  </a:lnTo>
                  <a:lnTo>
                    <a:pt x="2267" y="221"/>
                  </a:lnTo>
                  <a:lnTo>
                    <a:pt x="2269" y="226"/>
                  </a:lnTo>
                  <a:lnTo>
                    <a:pt x="2272" y="232"/>
                  </a:lnTo>
                  <a:lnTo>
                    <a:pt x="2276" y="238"/>
                  </a:lnTo>
                  <a:lnTo>
                    <a:pt x="2279" y="243"/>
                  </a:lnTo>
                  <a:lnTo>
                    <a:pt x="2284" y="249"/>
                  </a:lnTo>
                  <a:lnTo>
                    <a:pt x="2286" y="255"/>
                  </a:lnTo>
                  <a:lnTo>
                    <a:pt x="2290" y="261"/>
                  </a:lnTo>
                  <a:lnTo>
                    <a:pt x="2292" y="266"/>
                  </a:lnTo>
                  <a:lnTo>
                    <a:pt x="2294" y="272"/>
                  </a:lnTo>
                  <a:lnTo>
                    <a:pt x="2295" y="279"/>
                  </a:lnTo>
                  <a:lnTo>
                    <a:pt x="2296" y="285"/>
                  </a:lnTo>
                  <a:lnTo>
                    <a:pt x="2296" y="292"/>
                  </a:lnTo>
                  <a:lnTo>
                    <a:pt x="2295" y="300"/>
                  </a:lnTo>
                  <a:lnTo>
                    <a:pt x="2294" y="308"/>
                  </a:lnTo>
                  <a:lnTo>
                    <a:pt x="2281" y="315"/>
                  </a:lnTo>
                  <a:lnTo>
                    <a:pt x="2271" y="323"/>
                  </a:lnTo>
                  <a:lnTo>
                    <a:pt x="2261" y="333"/>
                  </a:lnTo>
                  <a:lnTo>
                    <a:pt x="2253" y="345"/>
                  </a:lnTo>
                  <a:lnTo>
                    <a:pt x="2244" y="356"/>
                  </a:lnTo>
                  <a:lnTo>
                    <a:pt x="2235" y="369"/>
                  </a:lnTo>
                  <a:lnTo>
                    <a:pt x="2227" y="380"/>
                  </a:lnTo>
                  <a:lnTo>
                    <a:pt x="2219" y="391"/>
                  </a:lnTo>
                  <a:lnTo>
                    <a:pt x="2210" y="401"/>
                  </a:lnTo>
                  <a:lnTo>
                    <a:pt x="2201" y="409"/>
                  </a:lnTo>
                  <a:lnTo>
                    <a:pt x="2191" y="415"/>
                  </a:lnTo>
                  <a:lnTo>
                    <a:pt x="2179" y="418"/>
                  </a:lnTo>
                  <a:lnTo>
                    <a:pt x="2166" y="418"/>
                  </a:lnTo>
                  <a:lnTo>
                    <a:pt x="2153" y="415"/>
                  </a:lnTo>
                  <a:lnTo>
                    <a:pt x="2137" y="408"/>
                  </a:lnTo>
                  <a:lnTo>
                    <a:pt x="2119" y="397"/>
                  </a:lnTo>
                  <a:lnTo>
                    <a:pt x="2115" y="395"/>
                  </a:lnTo>
                  <a:lnTo>
                    <a:pt x="2112" y="392"/>
                  </a:lnTo>
                  <a:lnTo>
                    <a:pt x="2109" y="389"/>
                  </a:lnTo>
                  <a:lnTo>
                    <a:pt x="2107" y="386"/>
                  </a:lnTo>
                  <a:lnTo>
                    <a:pt x="2104" y="382"/>
                  </a:lnTo>
                  <a:lnTo>
                    <a:pt x="2102" y="378"/>
                  </a:lnTo>
                  <a:lnTo>
                    <a:pt x="2100" y="374"/>
                  </a:lnTo>
                  <a:lnTo>
                    <a:pt x="2098" y="371"/>
                  </a:lnTo>
                  <a:lnTo>
                    <a:pt x="2095" y="368"/>
                  </a:lnTo>
                  <a:lnTo>
                    <a:pt x="2093" y="364"/>
                  </a:lnTo>
                  <a:lnTo>
                    <a:pt x="2091" y="362"/>
                  </a:lnTo>
                  <a:lnTo>
                    <a:pt x="2087" y="360"/>
                  </a:lnTo>
                  <a:lnTo>
                    <a:pt x="2085" y="358"/>
                  </a:lnTo>
                  <a:lnTo>
                    <a:pt x="2081" y="358"/>
                  </a:lnTo>
                  <a:lnTo>
                    <a:pt x="2077" y="358"/>
                  </a:lnTo>
                  <a:lnTo>
                    <a:pt x="2073" y="361"/>
                  </a:lnTo>
                  <a:lnTo>
                    <a:pt x="2073" y="363"/>
                  </a:lnTo>
                  <a:lnTo>
                    <a:pt x="2073" y="364"/>
                  </a:lnTo>
                  <a:lnTo>
                    <a:pt x="2073" y="366"/>
                  </a:lnTo>
                  <a:lnTo>
                    <a:pt x="2073" y="368"/>
                  </a:lnTo>
                  <a:lnTo>
                    <a:pt x="2073" y="370"/>
                  </a:lnTo>
                  <a:lnTo>
                    <a:pt x="2073" y="373"/>
                  </a:lnTo>
                  <a:lnTo>
                    <a:pt x="2073" y="376"/>
                  </a:lnTo>
                  <a:lnTo>
                    <a:pt x="2073" y="378"/>
                  </a:lnTo>
                  <a:lnTo>
                    <a:pt x="2073" y="379"/>
                  </a:lnTo>
                  <a:lnTo>
                    <a:pt x="2073" y="381"/>
                  </a:lnTo>
                  <a:lnTo>
                    <a:pt x="2073" y="382"/>
                  </a:lnTo>
                  <a:lnTo>
                    <a:pt x="2073" y="385"/>
                  </a:lnTo>
                  <a:lnTo>
                    <a:pt x="2073" y="386"/>
                  </a:lnTo>
                  <a:lnTo>
                    <a:pt x="2072" y="386"/>
                  </a:lnTo>
                  <a:lnTo>
                    <a:pt x="2071" y="386"/>
                  </a:lnTo>
                  <a:lnTo>
                    <a:pt x="2070" y="386"/>
                  </a:lnTo>
                  <a:lnTo>
                    <a:pt x="2069" y="386"/>
                  </a:lnTo>
                  <a:lnTo>
                    <a:pt x="2068" y="386"/>
                  </a:lnTo>
                  <a:lnTo>
                    <a:pt x="2064" y="394"/>
                  </a:lnTo>
                  <a:lnTo>
                    <a:pt x="2063" y="402"/>
                  </a:lnTo>
                  <a:lnTo>
                    <a:pt x="2064" y="410"/>
                  </a:lnTo>
                  <a:lnTo>
                    <a:pt x="2068" y="416"/>
                  </a:lnTo>
                  <a:lnTo>
                    <a:pt x="2072" y="422"/>
                  </a:lnTo>
                  <a:lnTo>
                    <a:pt x="2077" y="427"/>
                  </a:lnTo>
                  <a:lnTo>
                    <a:pt x="2083" y="433"/>
                  </a:lnTo>
                  <a:lnTo>
                    <a:pt x="2088" y="438"/>
                  </a:lnTo>
                  <a:lnTo>
                    <a:pt x="2093" y="442"/>
                  </a:lnTo>
                  <a:lnTo>
                    <a:pt x="2098" y="447"/>
                  </a:lnTo>
                  <a:lnTo>
                    <a:pt x="2101" y="453"/>
                  </a:lnTo>
                  <a:lnTo>
                    <a:pt x="2102" y="458"/>
                  </a:lnTo>
                  <a:lnTo>
                    <a:pt x="2102" y="464"/>
                  </a:lnTo>
                  <a:lnTo>
                    <a:pt x="2099" y="470"/>
                  </a:lnTo>
                  <a:lnTo>
                    <a:pt x="2093" y="478"/>
                  </a:lnTo>
                  <a:lnTo>
                    <a:pt x="2085" y="486"/>
                  </a:lnTo>
                  <a:lnTo>
                    <a:pt x="2085" y="494"/>
                  </a:lnTo>
                  <a:lnTo>
                    <a:pt x="2084" y="501"/>
                  </a:lnTo>
                  <a:lnTo>
                    <a:pt x="2081" y="508"/>
                  </a:lnTo>
                  <a:lnTo>
                    <a:pt x="2078" y="512"/>
                  </a:lnTo>
                  <a:lnTo>
                    <a:pt x="2075" y="517"/>
                  </a:lnTo>
                  <a:lnTo>
                    <a:pt x="2070" y="522"/>
                  </a:lnTo>
                  <a:lnTo>
                    <a:pt x="2064" y="525"/>
                  </a:lnTo>
                  <a:lnTo>
                    <a:pt x="2060" y="527"/>
                  </a:lnTo>
                  <a:lnTo>
                    <a:pt x="2054" y="531"/>
                  </a:lnTo>
                  <a:lnTo>
                    <a:pt x="2048" y="533"/>
                  </a:lnTo>
                  <a:lnTo>
                    <a:pt x="2042" y="535"/>
                  </a:lnTo>
                  <a:lnTo>
                    <a:pt x="2037" y="538"/>
                  </a:lnTo>
                  <a:lnTo>
                    <a:pt x="2032" y="541"/>
                  </a:lnTo>
                  <a:lnTo>
                    <a:pt x="2027" y="544"/>
                  </a:lnTo>
                  <a:lnTo>
                    <a:pt x="2024" y="549"/>
                  </a:lnTo>
                  <a:lnTo>
                    <a:pt x="2022" y="554"/>
                  </a:lnTo>
                  <a:lnTo>
                    <a:pt x="2032" y="559"/>
                  </a:lnTo>
                  <a:lnTo>
                    <a:pt x="2043" y="561"/>
                  </a:lnTo>
                  <a:lnTo>
                    <a:pt x="2055" y="559"/>
                  </a:lnTo>
                  <a:lnTo>
                    <a:pt x="2068" y="556"/>
                  </a:lnTo>
                  <a:lnTo>
                    <a:pt x="2079" y="550"/>
                  </a:lnTo>
                  <a:lnTo>
                    <a:pt x="2092" y="543"/>
                  </a:lnTo>
                  <a:lnTo>
                    <a:pt x="2103" y="535"/>
                  </a:lnTo>
                  <a:lnTo>
                    <a:pt x="2115" y="528"/>
                  </a:lnTo>
                  <a:lnTo>
                    <a:pt x="2126" y="523"/>
                  </a:lnTo>
                  <a:lnTo>
                    <a:pt x="2137" y="518"/>
                  </a:lnTo>
                  <a:lnTo>
                    <a:pt x="2147" y="515"/>
                  </a:lnTo>
                  <a:lnTo>
                    <a:pt x="2156" y="516"/>
                  </a:lnTo>
                  <a:lnTo>
                    <a:pt x="2164" y="519"/>
                  </a:lnTo>
                  <a:lnTo>
                    <a:pt x="2171" y="527"/>
                  </a:lnTo>
                  <a:lnTo>
                    <a:pt x="2177" y="541"/>
                  </a:lnTo>
                  <a:lnTo>
                    <a:pt x="2181" y="561"/>
                  </a:lnTo>
                  <a:lnTo>
                    <a:pt x="2185" y="569"/>
                  </a:lnTo>
                  <a:lnTo>
                    <a:pt x="2186" y="577"/>
                  </a:lnTo>
                  <a:lnTo>
                    <a:pt x="2187" y="584"/>
                  </a:lnTo>
                  <a:lnTo>
                    <a:pt x="2186" y="589"/>
                  </a:lnTo>
                  <a:lnTo>
                    <a:pt x="2184" y="594"/>
                  </a:lnTo>
                  <a:lnTo>
                    <a:pt x="2181" y="598"/>
                  </a:lnTo>
                  <a:lnTo>
                    <a:pt x="2177" y="602"/>
                  </a:lnTo>
                  <a:lnTo>
                    <a:pt x="2173" y="607"/>
                  </a:lnTo>
                  <a:lnTo>
                    <a:pt x="2168" y="609"/>
                  </a:lnTo>
                  <a:lnTo>
                    <a:pt x="2163" y="612"/>
                  </a:lnTo>
                  <a:lnTo>
                    <a:pt x="2158" y="616"/>
                  </a:lnTo>
                  <a:lnTo>
                    <a:pt x="2154" y="619"/>
                  </a:lnTo>
                  <a:lnTo>
                    <a:pt x="2149" y="624"/>
                  </a:lnTo>
                  <a:lnTo>
                    <a:pt x="2146" y="627"/>
                  </a:lnTo>
                  <a:lnTo>
                    <a:pt x="2142" y="633"/>
                  </a:lnTo>
                  <a:lnTo>
                    <a:pt x="2141" y="639"/>
                  </a:lnTo>
                  <a:lnTo>
                    <a:pt x="2130" y="643"/>
                  </a:lnTo>
                  <a:lnTo>
                    <a:pt x="2117" y="650"/>
                  </a:lnTo>
                  <a:lnTo>
                    <a:pt x="2101" y="658"/>
                  </a:lnTo>
                  <a:lnTo>
                    <a:pt x="2084" y="667"/>
                  </a:lnTo>
                  <a:lnTo>
                    <a:pt x="2064" y="678"/>
                  </a:lnTo>
                  <a:lnTo>
                    <a:pt x="2045" y="688"/>
                  </a:lnTo>
                  <a:lnTo>
                    <a:pt x="2024" y="701"/>
                  </a:lnTo>
                  <a:lnTo>
                    <a:pt x="2003" y="713"/>
                  </a:lnTo>
                  <a:lnTo>
                    <a:pt x="1984" y="726"/>
                  </a:lnTo>
                  <a:lnTo>
                    <a:pt x="1965" y="740"/>
                  </a:lnTo>
                  <a:lnTo>
                    <a:pt x="1947" y="754"/>
                  </a:lnTo>
                  <a:lnTo>
                    <a:pt x="1932" y="769"/>
                  </a:lnTo>
                  <a:lnTo>
                    <a:pt x="1918" y="783"/>
                  </a:lnTo>
                  <a:lnTo>
                    <a:pt x="1908" y="797"/>
                  </a:lnTo>
                  <a:lnTo>
                    <a:pt x="1901" y="812"/>
                  </a:lnTo>
                  <a:lnTo>
                    <a:pt x="1897" y="827"/>
                  </a:lnTo>
                  <a:lnTo>
                    <a:pt x="1889" y="832"/>
                  </a:lnTo>
                  <a:lnTo>
                    <a:pt x="1883" y="839"/>
                  </a:lnTo>
                  <a:lnTo>
                    <a:pt x="1876" y="848"/>
                  </a:lnTo>
                  <a:lnTo>
                    <a:pt x="1871" y="858"/>
                  </a:lnTo>
                  <a:lnTo>
                    <a:pt x="1866" y="870"/>
                  </a:lnTo>
                  <a:lnTo>
                    <a:pt x="1863" y="883"/>
                  </a:lnTo>
                  <a:lnTo>
                    <a:pt x="1861" y="897"/>
                  </a:lnTo>
                  <a:lnTo>
                    <a:pt x="1857" y="912"/>
                  </a:lnTo>
                  <a:lnTo>
                    <a:pt x="1855" y="927"/>
                  </a:lnTo>
                  <a:lnTo>
                    <a:pt x="1853" y="942"/>
                  </a:lnTo>
                  <a:lnTo>
                    <a:pt x="1850" y="957"/>
                  </a:lnTo>
                  <a:lnTo>
                    <a:pt x="1849" y="972"/>
                  </a:lnTo>
                  <a:lnTo>
                    <a:pt x="1847" y="987"/>
                  </a:lnTo>
                  <a:lnTo>
                    <a:pt x="1843" y="999"/>
                  </a:lnTo>
                  <a:lnTo>
                    <a:pt x="1841" y="1013"/>
                  </a:lnTo>
                  <a:lnTo>
                    <a:pt x="1838" y="1025"/>
                  </a:lnTo>
                  <a:lnTo>
                    <a:pt x="1828" y="1026"/>
                  </a:lnTo>
                  <a:lnTo>
                    <a:pt x="1818" y="1027"/>
                  </a:lnTo>
                  <a:lnTo>
                    <a:pt x="1808" y="1027"/>
                  </a:lnTo>
                  <a:lnTo>
                    <a:pt x="1799" y="1028"/>
                  </a:lnTo>
                  <a:lnTo>
                    <a:pt x="1788" y="1028"/>
                  </a:lnTo>
                  <a:lnTo>
                    <a:pt x="1778" y="1028"/>
                  </a:lnTo>
                  <a:lnTo>
                    <a:pt x="1768" y="1028"/>
                  </a:lnTo>
                  <a:lnTo>
                    <a:pt x="1758" y="1028"/>
                  </a:lnTo>
                  <a:lnTo>
                    <a:pt x="1750" y="1029"/>
                  </a:lnTo>
                  <a:lnTo>
                    <a:pt x="1741" y="1030"/>
                  </a:lnTo>
                  <a:lnTo>
                    <a:pt x="1734" y="1033"/>
                  </a:lnTo>
                  <a:lnTo>
                    <a:pt x="1728" y="1036"/>
                  </a:lnTo>
                  <a:lnTo>
                    <a:pt x="1723" y="1041"/>
                  </a:lnTo>
                  <a:lnTo>
                    <a:pt x="1719" y="1045"/>
                  </a:lnTo>
                  <a:lnTo>
                    <a:pt x="1717" y="1052"/>
                  </a:lnTo>
                  <a:lnTo>
                    <a:pt x="1717" y="1060"/>
                  </a:lnTo>
                  <a:lnTo>
                    <a:pt x="1716" y="1060"/>
                  </a:lnTo>
                  <a:lnTo>
                    <a:pt x="1715" y="1060"/>
                  </a:lnTo>
                  <a:lnTo>
                    <a:pt x="1714" y="1060"/>
                  </a:lnTo>
                  <a:lnTo>
                    <a:pt x="1711" y="1060"/>
                  </a:lnTo>
                  <a:lnTo>
                    <a:pt x="1709" y="1060"/>
                  </a:lnTo>
                  <a:lnTo>
                    <a:pt x="1707" y="1061"/>
                  </a:lnTo>
                  <a:lnTo>
                    <a:pt x="1703" y="1061"/>
                  </a:lnTo>
                  <a:lnTo>
                    <a:pt x="1701" y="1063"/>
                  </a:lnTo>
                  <a:lnTo>
                    <a:pt x="1697" y="1063"/>
                  </a:lnTo>
                  <a:lnTo>
                    <a:pt x="1694" y="1063"/>
                  </a:lnTo>
                  <a:lnTo>
                    <a:pt x="1692" y="1064"/>
                  </a:lnTo>
                  <a:lnTo>
                    <a:pt x="1689" y="1064"/>
                  </a:lnTo>
                  <a:lnTo>
                    <a:pt x="1687" y="1064"/>
                  </a:lnTo>
                  <a:lnTo>
                    <a:pt x="1686" y="1064"/>
                  </a:lnTo>
                  <a:lnTo>
                    <a:pt x="1685" y="1064"/>
                  </a:lnTo>
                  <a:lnTo>
                    <a:pt x="1685" y="1065"/>
                  </a:lnTo>
                  <a:lnTo>
                    <a:pt x="1662" y="1050"/>
                  </a:lnTo>
                  <a:lnTo>
                    <a:pt x="1639" y="1035"/>
                  </a:lnTo>
                  <a:lnTo>
                    <a:pt x="1616" y="1021"/>
                  </a:lnTo>
                  <a:lnTo>
                    <a:pt x="1593" y="1006"/>
                  </a:lnTo>
                  <a:lnTo>
                    <a:pt x="1570" y="991"/>
                  </a:lnTo>
                  <a:lnTo>
                    <a:pt x="1547" y="975"/>
                  </a:lnTo>
                  <a:lnTo>
                    <a:pt x="1524" y="960"/>
                  </a:lnTo>
                  <a:lnTo>
                    <a:pt x="1500" y="945"/>
                  </a:lnTo>
                  <a:lnTo>
                    <a:pt x="1477" y="930"/>
                  </a:lnTo>
                  <a:lnTo>
                    <a:pt x="1453" y="916"/>
                  </a:lnTo>
                  <a:lnTo>
                    <a:pt x="1428" y="899"/>
                  </a:lnTo>
                  <a:lnTo>
                    <a:pt x="1404" y="885"/>
                  </a:lnTo>
                  <a:lnTo>
                    <a:pt x="1380" y="870"/>
                  </a:lnTo>
                  <a:lnTo>
                    <a:pt x="1355" y="856"/>
                  </a:lnTo>
                  <a:lnTo>
                    <a:pt x="1330" y="841"/>
                  </a:lnTo>
                  <a:lnTo>
                    <a:pt x="1305" y="827"/>
                  </a:lnTo>
                  <a:lnTo>
                    <a:pt x="1288" y="831"/>
                  </a:lnTo>
                  <a:lnTo>
                    <a:pt x="1272" y="833"/>
                  </a:lnTo>
                  <a:lnTo>
                    <a:pt x="1256" y="835"/>
                  </a:lnTo>
                  <a:lnTo>
                    <a:pt x="1239" y="836"/>
                  </a:lnTo>
                  <a:lnTo>
                    <a:pt x="1223" y="837"/>
                  </a:lnTo>
                  <a:lnTo>
                    <a:pt x="1205" y="837"/>
                  </a:lnTo>
                  <a:lnTo>
                    <a:pt x="1189" y="837"/>
                  </a:lnTo>
                  <a:lnTo>
                    <a:pt x="1172" y="839"/>
                  </a:lnTo>
                  <a:lnTo>
                    <a:pt x="1156" y="839"/>
                  </a:lnTo>
                  <a:lnTo>
                    <a:pt x="1140" y="841"/>
                  </a:lnTo>
                  <a:lnTo>
                    <a:pt x="1125" y="843"/>
                  </a:lnTo>
                  <a:lnTo>
                    <a:pt x="1110" y="845"/>
                  </a:lnTo>
                  <a:lnTo>
                    <a:pt x="1095" y="850"/>
                  </a:lnTo>
                  <a:lnTo>
                    <a:pt x="1081" y="856"/>
                  </a:lnTo>
                  <a:lnTo>
                    <a:pt x="1067" y="864"/>
                  </a:lnTo>
                  <a:lnTo>
                    <a:pt x="1056" y="873"/>
                  </a:lnTo>
                  <a:lnTo>
                    <a:pt x="1040" y="880"/>
                  </a:lnTo>
                  <a:lnTo>
                    <a:pt x="1027" y="883"/>
                  </a:lnTo>
                  <a:lnTo>
                    <a:pt x="1016" y="885"/>
                  </a:lnTo>
                  <a:lnTo>
                    <a:pt x="1005" y="882"/>
                  </a:lnTo>
                  <a:lnTo>
                    <a:pt x="997" y="878"/>
                  </a:lnTo>
                  <a:lnTo>
                    <a:pt x="989" y="871"/>
                  </a:lnTo>
                  <a:lnTo>
                    <a:pt x="982" y="863"/>
                  </a:lnTo>
                  <a:lnTo>
                    <a:pt x="975" y="855"/>
                  </a:lnTo>
                  <a:lnTo>
                    <a:pt x="969" y="847"/>
                  </a:lnTo>
                  <a:lnTo>
                    <a:pt x="963" y="837"/>
                  </a:lnTo>
                  <a:lnTo>
                    <a:pt x="956" y="829"/>
                  </a:lnTo>
                  <a:lnTo>
                    <a:pt x="948" y="824"/>
                  </a:lnTo>
                  <a:lnTo>
                    <a:pt x="940" y="819"/>
                  </a:lnTo>
                  <a:lnTo>
                    <a:pt x="931" y="817"/>
                  </a:lnTo>
                  <a:lnTo>
                    <a:pt x="919" y="817"/>
                  </a:lnTo>
                  <a:lnTo>
                    <a:pt x="908" y="821"/>
                  </a:lnTo>
                  <a:lnTo>
                    <a:pt x="906" y="820"/>
                  </a:lnTo>
                  <a:lnTo>
                    <a:pt x="906" y="819"/>
                  </a:lnTo>
                  <a:lnTo>
                    <a:pt x="906" y="818"/>
                  </a:lnTo>
                  <a:lnTo>
                    <a:pt x="905" y="817"/>
                  </a:lnTo>
                  <a:lnTo>
                    <a:pt x="904" y="814"/>
                  </a:lnTo>
                  <a:lnTo>
                    <a:pt x="904" y="812"/>
                  </a:lnTo>
                  <a:lnTo>
                    <a:pt x="903" y="809"/>
                  </a:lnTo>
                  <a:lnTo>
                    <a:pt x="902" y="806"/>
                  </a:lnTo>
                  <a:lnTo>
                    <a:pt x="901" y="804"/>
                  </a:lnTo>
                  <a:lnTo>
                    <a:pt x="900" y="801"/>
                  </a:lnTo>
                  <a:lnTo>
                    <a:pt x="900" y="798"/>
                  </a:lnTo>
                  <a:lnTo>
                    <a:pt x="898" y="796"/>
                  </a:lnTo>
                  <a:lnTo>
                    <a:pt x="897" y="795"/>
                  </a:lnTo>
                  <a:lnTo>
                    <a:pt x="897" y="794"/>
                  </a:lnTo>
                  <a:lnTo>
                    <a:pt x="897" y="793"/>
                  </a:lnTo>
                  <a:lnTo>
                    <a:pt x="893" y="793"/>
                  </a:lnTo>
                  <a:lnTo>
                    <a:pt x="881" y="794"/>
                  </a:lnTo>
                  <a:lnTo>
                    <a:pt x="863" y="796"/>
                  </a:lnTo>
                  <a:lnTo>
                    <a:pt x="839" y="798"/>
                  </a:lnTo>
                  <a:lnTo>
                    <a:pt x="811" y="802"/>
                  </a:lnTo>
                  <a:lnTo>
                    <a:pt x="780" y="805"/>
                  </a:lnTo>
                  <a:lnTo>
                    <a:pt x="747" y="809"/>
                  </a:lnTo>
                  <a:lnTo>
                    <a:pt x="712" y="812"/>
                  </a:lnTo>
                  <a:lnTo>
                    <a:pt x="676" y="816"/>
                  </a:lnTo>
                  <a:lnTo>
                    <a:pt x="643" y="819"/>
                  </a:lnTo>
                  <a:lnTo>
                    <a:pt x="612" y="822"/>
                  </a:lnTo>
                  <a:lnTo>
                    <a:pt x="585" y="826"/>
                  </a:lnTo>
                  <a:lnTo>
                    <a:pt x="560" y="828"/>
                  </a:lnTo>
                  <a:lnTo>
                    <a:pt x="542" y="831"/>
                  </a:lnTo>
                  <a:lnTo>
                    <a:pt x="530" y="832"/>
                  </a:lnTo>
                  <a:lnTo>
                    <a:pt x="527" y="833"/>
                  </a:lnTo>
                  <a:lnTo>
                    <a:pt x="522" y="844"/>
                  </a:lnTo>
                  <a:lnTo>
                    <a:pt x="517" y="855"/>
                  </a:lnTo>
                  <a:lnTo>
                    <a:pt x="509" y="864"/>
                  </a:lnTo>
                  <a:lnTo>
                    <a:pt x="499" y="873"/>
                  </a:lnTo>
                  <a:lnTo>
                    <a:pt x="489" y="881"/>
                  </a:lnTo>
                  <a:lnTo>
                    <a:pt x="478" y="888"/>
                  </a:lnTo>
                  <a:lnTo>
                    <a:pt x="466" y="895"/>
                  </a:lnTo>
                  <a:lnTo>
                    <a:pt x="453" y="901"/>
                  </a:lnTo>
                  <a:lnTo>
                    <a:pt x="441" y="906"/>
                  </a:lnTo>
                  <a:lnTo>
                    <a:pt x="429" y="912"/>
                  </a:lnTo>
                  <a:lnTo>
                    <a:pt x="417" y="918"/>
                  </a:lnTo>
                  <a:lnTo>
                    <a:pt x="405" y="924"/>
                  </a:lnTo>
                  <a:lnTo>
                    <a:pt x="394" y="929"/>
                  </a:lnTo>
                  <a:lnTo>
                    <a:pt x="383" y="935"/>
                  </a:lnTo>
                  <a:lnTo>
                    <a:pt x="374" y="941"/>
                  </a:lnTo>
                  <a:lnTo>
                    <a:pt x="367" y="949"/>
                  </a:lnTo>
                  <a:lnTo>
                    <a:pt x="366" y="949"/>
                  </a:lnTo>
                  <a:lnTo>
                    <a:pt x="365" y="949"/>
                  </a:lnTo>
                  <a:lnTo>
                    <a:pt x="364" y="949"/>
                  </a:lnTo>
                  <a:lnTo>
                    <a:pt x="361" y="950"/>
                  </a:lnTo>
                  <a:lnTo>
                    <a:pt x="360" y="950"/>
                  </a:lnTo>
                  <a:lnTo>
                    <a:pt x="358" y="951"/>
                  </a:lnTo>
                  <a:lnTo>
                    <a:pt x="357" y="952"/>
                  </a:lnTo>
                  <a:lnTo>
                    <a:pt x="355" y="952"/>
                  </a:lnTo>
                  <a:lnTo>
                    <a:pt x="352" y="953"/>
                  </a:lnTo>
                  <a:lnTo>
                    <a:pt x="351" y="953"/>
                  </a:lnTo>
                  <a:lnTo>
                    <a:pt x="349" y="955"/>
                  </a:lnTo>
                  <a:lnTo>
                    <a:pt x="348" y="955"/>
                  </a:lnTo>
                  <a:lnTo>
                    <a:pt x="347" y="955"/>
                  </a:lnTo>
                  <a:lnTo>
                    <a:pt x="347" y="956"/>
                  </a:lnTo>
                  <a:lnTo>
                    <a:pt x="329" y="953"/>
                  </a:lnTo>
                  <a:lnTo>
                    <a:pt x="311" y="955"/>
                  </a:lnTo>
                  <a:lnTo>
                    <a:pt x="292" y="956"/>
                  </a:lnTo>
                  <a:lnTo>
                    <a:pt x="273" y="959"/>
                  </a:lnTo>
                  <a:lnTo>
                    <a:pt x="252" y="964"/>
                  </a:lnTo>
                  <a:lnTo>
                    <a:pt x="232" y="968"/>
                  </a:lnTo>
                  <a:lnTo>
                    <a:pt x="210" y="974"/>
                  </a:lnTo>
                  <a:lnTo>
                    <a:pt x="188" y="980"/>
                  </a:lnTo>
                  <a:lnTo>
                    <a:pt x="166" y="986"/>
                  </a:lnTo>
                  <a:lnTo>
                    <a:pt x="144" y="993"/>
                  </a:lnTo>
                  <a:lnTo>
                    <a:pt x="121" y="998"/>
                  </a:lnTo>
                  <a:lnTo>
                    <a:pt x="99" y="1004"/>
                  </a:lnTo>
                  <a:lnTo>
                    <a:pt x="76" y="1009"/>
                  </a:lnTo>
                  <a:lnTo>
                    <a:pt x="54" y="1012"/>
                  </a:lnTo>
                  <a:lnTo>
                    <a:pt x="33" y="1016"/>
                  </a:lnTo>
                  <a:lnTo>
                    <a:pt x="12" y="1018"/>
                  </a:lnTo>
                  <a:lnTo>
                    <a:pt x="5" y="999"/>
                  </a:lnTo>
                  <a:lnTo>
                    <a:pt x="0" y="986"/>
                  </a:lnTo>
                  <a:lnTo>
                    <a:pt x="0" y="973"/>
                  </a:lnTo>
                  <a:lnTo>
                    <a:pt x="2" y="963"/>
                  </a:lnTo>
                  <a:lnTo>
                    <a:pt x="5" y="953"/>
                  </a:lnTo>
                  <a:lnTo>
                    <a:pt x="11" y="947"/>
                  </a:lnTo>
                  <a:lnTo>
                    <a:pt x="17" y="940"/>
                  </a:lnTo>
                  <a:lnTo>
                    <a:pt x="25" y="934"/>
                  </a:lnTo>
                  <a:lnTo>
                    <a:pt x="31" y="928"/>
                  </a:lnTo>
                  <a:lnTo>
                    <a:pt x="40" y="921"/>
                  </a:lnTo>
                  <a:lnTo>
                    <a:pt x="48" y="914"/>
                  </a:lnTo>
                  <a:lnTo>
                    <a:pt x="54" y="906"/>
                  </a:lnTo>
                  <a:lnTo>
                    <a:pt x="61" y="897"/>
                  </a:lnTo>
                  <a:lnTo>
                    <a:pt x="66" y="887"/>
                  </a:lnTo>
                  <a:lnTo>
                    <a:pt x="68" y="874"/>
                  </a:lnTo>
                  <a:lnTo>
                    <a:pt x="69" y="859"/>
                  </a:lnTo>
                  <a:lnTo>
                    <a:pt x="74" y="852"/>
                  </a:lnTo>
                  <a:lnTo>
                    <a:pt x="79" y="847"/>
                  </a:lnTo>
                  <a:lnTo>
                    <a:pt x="83" y="841"/>
                  </a:lnTo>
                  <a:lnTo>
                    <a:pt x="87" y="836"/>
                  </a:lnTo>
                  <a:lnTo>
                    <a:pt x="90" y="832"/>
                  </a:lnTo>
                  <a:lnTo>
                    <a:pt x="92" y="827"/>
                  </a:lnTo>
                  <a:lnTo>
                    <a:pt x="96" y="822"/>
                  </a:lnTo>
                  <a:lnTo>
                    <a:pt x="99" y="819"/>
                  </a:lnTo>
                  <a:lnTo>
                    <a:pt x="102" y="814"/>
                  </a:lnTo>
                  <a:lnTo>
                    <a:pt x="105" y="811"/>
                  </a:lnTo>
                  <a:lnTo>
                    <a:pt x="110" y="808"/>
                  </a:lnTo>
                  <a:lnTo>
                    <a:pt x="113" y="804"/>
                  </a:lnTo>
                  <a:lnTo>
                    <a:pt x="118" y="801"/>
                  </a:lnTo>
                  <a:lnTo>
                    <a:pt x="123" y="798"/>
                  </a:lnTo>
                  <a:lnTo>
                    <a:pt x="129" y="795"/>
                  </a:lnTo>
                  <a:lnTo>
                    <a:pt x="137" y="793"/>
                  </a:lnTo>
                  <a:lnTo>
                    <a:pt x="141" y="788"/>
                  </a:lnTo>
                  <a:lnTo>
                    <a:pt x="144" y="783"/>
                  </a:lnTo>
                  <a:lnTo>
                    <a:pt x="148" y="781"/>
                  </a:lnTo>
                  <a:lnTo>
                    <a:pt x="150" y="779"/>
                  </a:lnTo>
                  <a:lnTo>
                    <a:pt x="153" y="777"/>
                  </a:lnTo>
                  <a:lnTo>
                    <a:pt x="158" y="775"/>
                  </a:lnTo>
                  <a:lnTo>
                    <a:pt x="161" y="774"/>
                  </a:lnTo>
                  <a:lnTo>
                    <a:pt x="165" y="773"/>
                  </a:lnTo>
                  <a:lnTo>
                    <a:pt x="169" y="772"/>
                  </a:lnTo>
                  <a:lnTo>
                    <a:pt x="174" y="772"/>
                  </a:lnTo>
                  <a:lnTo>
                    <a:pt x="179" y="771"/>
                  </a:lnTo>
                  <a:lnTo>
                    <a:pt x="184" y="769"/>
                  </a:lnTo>
                  <a:lnTo>
                    <a:pt x="190" y="767"/>
                  </a:lnTo>
                  <a:lnTo>
                    <a:pt x="196" y="765"/>
                  </a:lnTo>
                  <a:lnTo>
                    <a:pt x="204" y="763"/>
                  </a:lnTo>
                  <a:lnTo>
                    <a:pt x="212" y="759"/>
                  </a:lnTo>
                  <a:lnTo>
                    <a:pt x="218" y="756"/>
                  </a:lnTo>
                  <a:lnTo>
                    <a:pt x="223" y="752"/>
                  </a:lnTo>
                  <a:lnTo>
                    <a:pt x="232" y="748"/>
                  </a:lnTo>
                  <a:lnTo>
                    <a:pt x="238" y="743"/>
                  </a:lnTo>
                  <a:lnTo>
                    <a:pt x="246" y="739"/>
                  </a:lnTo>
                  <a:lnTo>
                    <a:pt x="255" y="733"/>
                  </a:lnTo>
                  <a:lnTo>
                    <a:pt x="264" y="727"/>
                  </a:lnTo>
                  <a:lnTo>
                    <a:pt x="272" y="723"/>
                  </a:lnTo>
                  <a:lnTo>
                    <a:pt x="280" y="717"/>
                  </a:lnTo>
                  <a:lnTo>
                    <a:pt x="288" y="711"/>
                  </a:lnTo>
                  <a:lnTo>
                    <a:pt x="296" y="705"/>
                  </a:lnTo>
                  <a:lnTo>
                    <a:pt x="303" y="700"/>
                  </a:lnTo>
                  <a:lnTo>
                    <a:pt x="310" y="695"/>
                  </a:lnTo>
                  <a:lnTo>
                    <a:pt x="317" y="689"/>
                  </a:lnTo>
                  <a:lnTo>
                    <a:pt x="321" y="686"/>
                  </a:lnTo>
                  <a:lnTo>
                    <a:pt x="327" y="682"/>
                  </a:lnTo>
                  <a:lnTo>
                    <a:pt x="333" y="677"/>
                  </a:lnTo>
                  <a:lnTo>
                    <a:pt x="338" y="671"/>
                  </a:lnTo>
                  <a:lnTo>
                    <a:pt x="344" y="664"/>
                  </a:lnTo>
                  <a:lnTo>
                    <a:pt x="348" y="658"/>
                  </a:lnTo>
                  <a:lnTo>
                    <a:pt x="352" y="651"/>
                  </a:lnTo>
                  <a:lnTo>
                    <a:pt x="356" y="644"/>
                  </a:lnTo>
                  <a:lnTo>
                    <a:pt x="358" y="638"/>
                  </a:lnTo>
                  <a:lnTo>
                    <a:pt x="361" y="631"/>
                  </a:lnTo>
                  <a:lnTo>
                    <a:pt x="364" y="623"/>
                  </a:lnTo>
                  <a:lnTo>
                    <a:pt x="365" y="616"/>
                  </a:lnTo>
                  <a:lnTo>
                    <a:pt x="367" y="608"/>
                  </a:lnTo>
                  <a:lnTo>
                    <a:pt x="368" y="601"/>
                  </a:lnTo>
                  <a:lnTo>
                    <a:pt x="371" y="593"/>
                  </a:lnTo>
                  <a:lnTo>
                    <a:pt x="372" y="586"/>
                  </a:lnTo>
                  <a:lnTo>
                    <a:pt x="374" y="579"/>
                  </a:lnTo>
                  <a:lnTo>
                    <a:pt x="376" y="572"/>
                  </a:lnTo>
                  <a:lnTo>
                    <a:pt x="389" y="580"/>
                  </a:lnTo>
                  <a:lnTo>
                    <a:pt x="402" y="584"/>
                  </a:lnTo>
                  <a:lnTo>
                    <a:pt x="412" y="584"/>
                  </a:lnTo>
                  <a:lnTo>
                    <a:pt x="422" y="580"/>
                  </a:lnTo>
                  <a:lnTo>
                    <a:pt x="432" y="573"/>
                  </a:lnTo>
                  <a:lnTo>
                    <a:pt x="440" y="565"/>
                  </a:lnTo>
                  <a:lnTo>
                    <a:pt x="449" y="556"/>
                  </a:lnTo>
                  <a:lnTo>
                    <a:pt x="457" y="544"/>
                  </a:lnTo>
                  <a:lnTo>
                    <a:pt x="465" y="534"/>
                  </a:lnTo>
                  <a:lnTo>
                    <a:pt x="474" y="523"/>
                  </a:lnTo>
                  <a:lnTo>
                    <a:pt x="483" y="512"/>
                  </a:lnTo>
                  <a:lnTo>
                    <a:pt x="493" y="504"/>
                  </a:lnTo>
                  <a:lnTo>
                    <a:pt x="504" y="497"/>
                  </a:lnTo>
                  <a:lnTo>
                    <a:pt x="516" y="494"/>
                  </a:lnTo>
                  <a:lnTo>
                    <a:pt x="528" y="493"/>
                  </a:lnTo>
                  <a:lnTo>
                    <a:pt x="543" y="496"/>
                  </a:lnTo>
                  <a:lnTo>
                    <a:pt x="549" y="493"/>
                  </a:lnTo>
                  <a:lnTo>
                    <a:pt x="556" y="488"/>
                  </a:lnTo>
                  <a:lnTo>
                    <a:pt x="560" y="485"/>
                  </a:lnTo>
                  <a:lnTo>
                    <a:pt x="565" y="480"/>
                  </a:lnTo>
                  <a:lnTo>
                    <a:pt x="570" y="476"/>
                  </a:lnTo>
                  <a:lnTo>
                    <a:pt x="573" y="471"/>
                  </a:lnTo>
                  <a:lnTo>
                    <a:pt x="576" y="465"/>
                  </a:lnTo>
                  <a:lnTo>
                    <a:pt x="580" y="461"/>
                  </a:lnTo>
                  <a:lnTo>
                    <a:pt x="585" y="456"/>
                  </a:lnTo>
                  <a:lnTo>
                    <a:pt x="588" y="451"/>
                  </a:lnTo>
                  <a:lnTo>
                    <a:pt x="593" y="447"/>
                  </a:lnTo>
                  <a:lnTo>
                    <a:pt x="597" y="442"/>
                  </a:lnTo>
                  <a:lnTo>
                    <a:pt x="603" y="439"/>
                  </a:lnTo>
                  <a:lnTo>
                    <a:pt x="610" y="435"/>
                  </a:lnTo>
                  <a:lnTo>
                    <a:pt x="618" y="432"/>
                  </a:lnTo>
                  <a:lnTo>
                    <a:pt x="627" y="431"/>
                  </a:lnTo>
                  <a:lnTo>
                    <a:pt x="629" y="426"/>
                  </a:lnTo>
                  <a:lnTo>
                    <a:pt x="630" y="422"/>
                  </a:lnTo>
                  <a:lnTo>
                    <a:pt x="632" y="416"/>
                  </a:lnTo>
                  <a:lnTo>
                    <a:pt x="633" y="409"/>
                  </a:lnTo>
                  <a:lnTo>
                    <a:pt x="633" y="402"/>
                  </a:lnTo>
                  <a:lnTo>
                    <a:pt x="632" y="395"/>
                  </a:lnTo>
                  <a:lnTo>
                    <a:pt x="632" y="388"/>
                  </a:lnTo>
                  <a:lnTo>
                    <a:pt x="630" y="381"/>
                  </a:lnTo>
                  <a:lnTo>
                    <a:pt x="629" y="373"/>
                  </a:lnTo>
                  <a:lnTo>
                    <a:pt x="628" y="366"/>
                  </a:lnTo>
                  <a:lnTo>
                    <a:pt x="628" y="360"/>
                  </a:lnTo>
                  <a:lnTo>
                    <a:pt x="628" y="353"/>
                  </a:lnTo>
                  <a:lnTo>
                    <a:pt x="628" y="347"/>
                  </a:lnTo>
                  <a:lnTo>
                    <a:pt x="629" y="341"/>
                  </a:lnTo>
                  <a:lnTo>
                    <a:pt x="630" y="337"/>
                  </a:lnTo>
                  <a:lnTo>
                    <a:pt x="634" y="333"/>
                  </a:lnTo>
                  <a:lnTo>
                    <a:pt x="729" y="315"/>
                  </a:lnTo>
                  <a:lnTo>
                    <a:pt x="834" y="294"/>
                  </a:lnTo>
                  <a:lnTo>
                    <a:pt x="947" y="270"/>
                  </a:lnTo>
                  <a:lnTo>
                    <a:pt x="1065" y="245"/>
                  </a:lnTo>
                  <a:lnTo>
                    <a:pt x="1185" y="217"/>
                  </a:lnTo>
                  <a:lnTo>
                    <a:pt x="1307" y="189"/>
                  </a:lnTo>
                  <a:lnTo>
                    <a:pt x="1427" y="161"/>
                  </a:lnTo>
                  <a:lnTo>
                    <a:pt x="1543" y="133"/>
                  </a:lnTo>
                  <a:lnTo>
                    <a:pt x="1655" y="107"/>
                  </a:lnTo>
                  <a:lnTo>
                    <a:pt x="1757" y="81"/>
                  </a:lnTo>
                  <a:lnTo>
                    <a:pt x="1851" y="60"/>
                  </a:lnTo>
                  <a:lnTo>
                    <a:pt x="1932" y="39"/>
                  </a:lnTo>
                  <a:lnTo>
                    <a:pt x="1999" y="23"/>
                  </a:lnTo>
                  <a:lnTo>
                    <a:pt x="2049" y="10"/>
                  </a:lnTo>
                  <a:lnTo>
                    <a:pt x="2081" y="2"/>
                  </a:lnTo>
                  <a:lnTo>
                    <a:pt x="2093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8" name="Freeform 36"/>
            <p:cNvSpPr>
              <a:spLocks/>
            </p:cNvSpPr>
            <p:nvPr/>
          </p:nvSpPr>
          <p:spPr bwMode="auto">
            <a:xfrm>
              <a:off x="1728" y="2571"/>
              <a:ext cx="630" cy="659"/>
            </a:xfrm>
            <a:custGeom>
              <a:avLst/>
              <a:gdLst>
                <a:gd name="T0" fmla="*/ 70 w 1892"/>
                <a:gd name="T1" fmla="*/ 5 h 1977"/>
                <a:gd name="T2" fmla="*/ 70 w 1892"/>
                <a:gd name="T3" fmla="*/ 6 h 1977"/>
                <a:gd name="T4" fmla="*/ 70 w 1892"/>
                <a:gd name="T5" fmla="*/ 8 h 1977"/>
                <a:gd name="T6" fmla="*/ 70 w 1892"/>
                <a:gd name="T7" fmla="*/ 10 h 1977"/>
                <a:gd name="T8" fmla="*/ 70 w 1892"/>
                <a:gd name="T9" fmla="*/ 11 h 1977"/>
                <a:gd name="T10" fmla="*/ 70 w 1892"/>
                <a:gd name="T11" fmla="*/ 12 h 1977"/>
                <a:gd name="T12" fmla="*/ 70 w 1892"/>
                <a:gd name="T13" fmla="*/ 15 h 1977"/>
                <a:gd name="T14" fmla="*/ 70 w 1892"/>
                <a:gd name="T15" fmla="*/ 22 h 1977"/>
                <a:gd name="T16" fmla="*/ 69 w 1892"/>
                <a:gd name="T17" fmla="*/ 29 h 1977"/>
                <a:gd name="T18" fmla="*/ 69 w 1892"/>
                <a:gd name="T19" fmla="*/ 35 h 1977"/>
                <a:gd name="T20" fmla="*/ 69 w 1892"/>
                <a:gd name="T21" fmla="*/ 38 h 1977"/>
                <a:gd name="T22" fmla="*/ 69 w 1892"/>
                <a:gd name="T23" fmla="*/ 38 h 1977"/>
                <a:gd name="T24" fmla="*/ 69 w 1892"/>
                <a:gd name="T25" fmla="*/ 38 h 1977"/>
                <a:gd name="T26" fmla="*/ 69 w 1892"/>
                <a:gd name="T27" fmla="*/ 38 h 1977"/>
                <a:gd name="T28" fmla="*/ 69 w 1892"/>
                <a:gd name="T29" fmla="*/ 38 h 1977"/>
                <a:gd name="T30" fmla="*/ 69 w 1892"/>
                <a:gd name="T31" fmla="*/ 41 h 1977"/>
                <a:gd name="T32" fmla="*/ 68 w 1892"/>
                <a:gd name="T33" fmla="*/ 47 h 1977"/>
                <a:gd name="T34" fmla="*/ 68 w 1892"/>
                <a:gd name="T35" fmla="*/ 56 h 1977"/>
                <a:gd name="T36" fmla="*/ 68 w 1892"/>
                <a:gd name="T37" fmla="*/ 64 h 1977"/>
                <a:gd name="T38" fmla="*/ 68 w 1892"/>
                <a:gd name="T39" fmla="*/ 68 h 1977"/>
                <a:gd name="T40" fmla="*/ 63 w 1892"/>
                <a:gd name="T41" fmla="*/ 68 h 1977"/>
                <a:gd name="T42" fmla="*/ 56 w 1892"/>
                <a:gd name="T43" fmla="*/ 68 h 1977"/>
                <a:gd name="T44" fmla="*/ 50 w 1892"/>
                <a:gd name="T45" fmla="*/ 67 h 1977"/>
                <a:gd name="T46" fmla="*/ 43 w 1892"/>
                <a:gd name="T47" fmla="*/ 67 h 1977"/>
                <a:gd name="T48" fmla="*/ 36 w 1892"/>
                <a:gd name="T49" fmla="*/ 66 h 1977"/>
                <a:gd name="T50" fmla="*/ 31 w 1892"/>
                <a:gd name="T51" fmla="*/ 66 h 1977"/>
                <a:gd name="T52" fmla="*/ 31 w 1892"/>
                <a:gd name="T53" fmla="*/ 66 h 1977"/>
                <a:gd name="T54" fmla="*/ 31 w 1892"/>
                <a:gd name="T55" fmla="*/ 66 h 1977"/>
                <a:gd name="T56" fmla="*/ 31 w 1892"/>
                <a:gd name="T57" fmla="*/ 67 h 1977"/>
                <a:gd name="T58" fmla="*/ 31 w 1892"/>
                <a:gd name="T59" fmla="*/ 67 h 1977"/>
                <a:gd name="T60" fmla="*/ 31 w 1892"/>
                <a:gd name="T61" fmla="*/ 68 h 1977"/>
                <a:gd name="T62" fmla="*/ 27 w 1892"/>
                <a:gd name="T63" fmla="*/ 68 h 1977"/>
                <a:gd name="T64" fmla="*/ 23 w 1892"/>
                <a:gd name="T65" fmla="*/ 68 h 1977"/>
                <a:gd name="T66" fmla="*/ 19 w 1892"/>
                <a:gd name="T67" fmla="*/ 68 h 1977"/>
                <a:gd name="T68" fmla="*/ 15 w 1892"/>
                <a:gd name="T69" fmla="*/ 68 h 1977"/>
                <a:gd name="T70" fmla="*/ 11 w 1892"/>
                <a:gd name="T71" fmla="*/ 68 h 1977"/>
                <a:gd name="T72" fmla="*/ 10 w 1892"/>
                <a:gd name="T73" fmla="*/ 68 h 1977"/>
                <a:gd name="T74" fmla="*/ 9 w 1892"/>
                <a:gd name="T75" fmla="*/ 69 h 1977"/>
                <a:gd name="T76" fmla="*/ 9 w 1892"/>
                <a:gd name="T77" fmla="*/ 71 h 1977"/>
                <a:gd name="T78" fmla="*/ 9 w 1892"/>
                <a:gd name="T79" fmla="*/ 72 h 1977"/>
                <a:gd name="T80" fmla="*/ 9 w 1892"/>
                <a:gd name="T81" fmla="*/ 73 h 1977"/>
                <a:gd name="T82" fmla="*/ 9 w 1892"/>
                <a:gd name="T83" fmla="*/ 73 h 1977"/>
                <a:gd name="T84" fmla="*/ 8 w 1892"/>
                <a:gd name="T85" fmla="*/ 73 h 1977"/>
                <a:gd name="T86" fmla="*/ 5 w 1892"/>
                <a:gd name="T87" fmla="*/ 73 h 1977"/>
                <a:gd name="T88" fmla="*/ 3 w 1892"/>
                <a:gd name="T89" fmla="*/ 73 h 1977"/>
                <a:gd name="T90" fmla="*/ 1 w 1892"/>
                <a:gd name="T91" fmla="*/ 72 h 1977"/>
                <a:gd name="T92" fmla="*/ 0 w 1892"/>
                <a:gd name="T93" fmla="*/ 72 h 1977"/>
                <a:gd name="T94" fmla="*/ 1 w 1892"/>
                <a:gd name="T95" fmla="*/ 66 h 1977"/>
                <a:gd name="T96" fmla="*/ 2 w 1892"/>
                <a:gd name="T97" fmla="*/ 49 h 1977"/>
                <a:gd name="T98" fmla="*/ 4 w 1892"/>
                <a:gd name="T99" fmla="*/ 29 h 1977"/>
                <a:gd name="T100" fmla="*/ 5 w 1892"/>
                <a:gd name="T101" fmla="*/ 11 h 1977"/>
                <a:gd name="T102" fmla="*/ 6 w 1892"/>
                <a:gd name="T103" fmla="*/ 1 h 1977"/>
                <a:gd name="T104" fmla="*/ 14 w 1892"/>
                <a:gd name="T105" fmla="*/ 1 h 1977"/>
                <a:gd name="T106" fmla="*/ 26 w 1892"/>
                <a:gd name="T107" fmla="*/ 2 h 1977"/>
                <a:gd name="T108" fmla="*/ 38 w 1892"/>
                <a:gd name="T109" fmla="*/ 3 h 1977"/>
                <a:gd name="T110" fmla="*/ 50 w 1892"/>
                <a:gd name="T111" fmla="*/ 4 h 1977"/>
                <a:gd name="T112" fmla="*/ 62 w 1892"/>
                <a:gd name="T113" fmla="*/ 4 h 197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92"/>
                <a:gd name="T172" fmla="*/ 0 h 1977"/>
                <a:gd name="T173" fmla="*/ 1892 w 1892"/>
                <a:gd name="T174" fmla="*/ 1977 h 197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92" h="1977">
                  <a:moveTo>
                    <a:pt x="1892" y="120"/>
                  </a:moveTo>
                  <a:lnTo>
                    <a:pt x="1892" y="121"/>
                  </a:lnTo>
                  <a:lnTo>
                    <a:pt x="1892" y="128"/>
                  </a:lnTo>
                  <a:lnTo>
                    <a:pt x="1892" y="137"/>
                  </a:lnTo>
                  <a:lnTo>
                    <a:pt x="1892" y="148"/>
                  </a:lnTo>
                  <a:lnTo>
                    <a:pt x="1892" y="163"/>
                  </a:lnTo>
                  <a:lnTo>
                    <a:pt x="1892" y="178"/>
                  </a:lnTo>
                  <a:lnTo>
                    <a:pt x="1892" y="196"/>
                  </a:lnTo>
                  <a:lnTo>
                    <a:pt x="1892" y="214"/>
                  </a:lnTo>
                  <a:lnTo>
                    <a:pt x="1892" y="231"/>
                  </a:lnTo>
                  <a:lnTo>
                    <a:pt x="1892" y="248"/>
                  </a:lnTo>
                  <a:lnTo>
                    <a:pt x="1892" y="263"/>
                  </a:lnTo>
                  <a:lnTo>
                    <a:pt x="1892" y="278"/>
                  </a:lnTo>
                  <a:lnTo>
                    <a:pt x="1892" y="290"/>
                  </a:lnTo>
                  <a:lnTo>
                    <a:pt x="1892" y="299"/>
                  </a:lnTo>
                  <a:lnTo>
                    <a:pt x="1892" y="306"/>
                  </a:lnTo>
                  <a:lnTo>
                    <a:pt x="1892" y="308"/>
                  </a:lnTo>
                  <a:lnTo>
                    <a:pt x="1891" y="315"/>
                  </a:lnTo>
                  <a:lnTo>
                    <a:pt x="1891" y="338"/>
                  </a:lnTo>
                  <a:lnTo>
                    <a:pt x="1890" y="372"/>
                  </a:lnTo>
                  <a:lnTo>
                    <a:pt x="1889" y="417"/>
                  </a:lnTo>
                  <a:lnTo>
                    <a:pt x="1886" y="471"/>
                  </a:lnTo>
                  <a:lnTo>
                    <a:pt x="1885" y="531"/>
                  </a:lnTo>
                  <a:lnTo>
                    <a:pt x="1883" y="594"/>
                  </a:lnTo>
                  <a:lnTo>
                    <a:pt x="1882" y="661"/>
                  </a:lnTo>
                  <a:lnTo>
                    <a:pt x="1879" y="726"/>
                  </a:lnTo>
                  <a:lnTo>
                    <a:pt x="1877" y="789"/>
                  </a:lnTo>
                  <a:lnTo>
                    <a:pt x="1876" y="849"/>
                  </a:lnTo>
                  <a:lnTo>
                    <a:pt x="1874" y="903"/>
                  </a:lnTo>
                  <a:lnTo>
                    <a:pt x="1872" y="948"/>
                  </a:lnTo>
                  <a:lnTo>
                    <a:pt x="1871" y="982"/>
                  </a:lnTo>
                  <a:lnTo>
                    <a:pt x="1871" y="1005"/>
                  </a:lnTo>
                  <a:lnTo>
                    <a:pt x="1871" y="1014"/>
                  </a:lnTo>
                  <a:lnTo>
                    <a:pt x="1870" y="1014"/>
                  </a:lnTo>
                  <a:lnTo>
                    <a:pt x="1869" y="1014"/>
                  </a:lnTo>
                  <a:lnTo>
                    <a:pt x="1868" y="1014"/>
                  </a:lnTo>
                  <a:lnTo>
                    <a:pt x="1868" y="1015"/>
                  </a:lnTo>
                  <a:lnTo>
                    <a:pt x="1867" y="1015"/>
                  </a:lnTo>
                  <a:lnTo>
                    <a:pt x="1866" y="1016"/>
                  </a:lnTo>
                  <a:lnTo>
                    <a:pt x="1864" y="1016"/>
                  </a:lnTo>
                  <a:lnTo>
                    <a:pt x="1863" y="1016"/>
                  </a:lnTo>
                  <a:lnTo>
                    <a:pt x="1863" y="1017"/>
                  </a:lnTo>
                  <a:lnTo>
                    <a:pt x="1862" y="1017"/>
                  </a:lnTo>
                  <a:lnTo>
                    <a:pt x="1861" y="1017"/>
                  </a:lnTo>
                  <a:lnTo>
                    <a:pt x="1861" y="1018"/>
                  </a:lnTo>
                  <a:lnTo>
                    <a:pt x="1860" y="1027"/>
                  </a:lnTo>
                  <a:lnTo>
                    <a:pt x="1859" y="1053"/>
                  </a:lnTo>
                  <a:lnTo>
                    <a:pt x="1858" y="1094"/>
                  </a:lnTo>
                  <a:lnTo>
                    <a:pt x="1855" y="1147"/>
                  </a:lnTo>
                  <a:lnTo>
                    <a:pt x="1853" y="1209"/>
                  </a:lnTo>
                  <a:lnTo>
                    <a:pt x="1851" y="1279"/>
                  </a:lnTo>
                  <a:lnTo>
                    <a:pt x="1848" y="1354"/>
                  </a:lnTo>
                  <a:lnTo>
                    <a:pt x="1846" y="1432"/>
                  </a:lnTo>
                  <a:lnTo>
                    <a:pt x="1843" y="1509"/>
                  </a:lnTo>
                  <a:lnTo>
                    <a:pt x="1840" y="1583"/>
                  </a:lnTo>
                  <a:lnTo>
                    <a:pt x="1838" y="1653"/>
                  </a:lnTo>
                  <a:lnTo>
                    <a:pt x="1836" y="1715"/>
                  </a:lnTo>
                  <a:lnTo>
                    <a:pt x="1833" y="1768"/>
                  </a:lnTo>
                  <a:lnTo>
                    <a:pt x="1832" y="1810"/>
                  </a:lnTo>
                  <a:lnTo>
                    <a:pt x="1831" y="1835"/>
                  </a:lnTo>
                  <a:lnTo>
                    <a:pt x="1831" y="1845"/>
                  </a:lnTo>
                  <a:lnTo>
                    <a:pt x="1767" y="1841"/>
                  </a:lnTo>
                  <a:lnTo>
                    <a:pt x="1703" y="1836"/>
                  </a:lnTo>
                  <a:lnTo>
                    <a:pt x="1641" y="1831"/>
                  </a:lnTo>
                  <a:lnTo>
                    <a:pt x="1579" y="1828"/>
                  </a:lnTo>
                  <a:lnTo>
                    <a:pt x="1518" y="1823"/>
                  </a:lnTo>
                  <a:lnTo>
                    <a:pt x="1459" y="1820"/>
                  </a:lnTo>
                  <a:lnTo>
                    <a:pt x="1398" y="1817"/>
                  </a:lnTo>
                  <a:lnTo>
                    <a:pt x="1338" y="1812"/>
                  </a:lnTo>
                  <a:lnTo>
                    <a:pt x="1277" y="1809"/>
                  </a:lnTo>
                  <a:lnTo>
                    <a:pt x="1217" y="1804"/>
                  </a:lnTo>
                  <a:lnTo>
                    <a:pt x="1156" y="1799"/>
                  </a:lnTo>
                  <a:lnTo>
                    <a:pt x="1095" y="1795"/>
                  </a:lnTo>
                  <a:lnTo>
                    <a:pt x="1033" y="1790"/>
                  </a:lnTo>
                  <a:lnTo>
                    <a:pt x="971" y="1786"/>
                  </a:lnTo>
                  <a:lnTo>
                    <a:pt x="908" y="1780"/>
                  </a:lnTo>
                  <a:lnTo>
                    <a:pt x="845" y="1775"/>
                  </a:lnTo>
                  <a:lnTo>
                    <a:pt x="841" y="1776"/>
                  </a:lnTo>
                  <a:lnTo>
                    <a:pt x="839" y="1779"/>
                  </a:lnTo>
                  <a:lnTo>
                    <a:pt x="837" y="1782"/>
                  </a:lnTo>
                  <a:lnTo>
                    <a:pt x="835" y="1784"/>
                  </a:lnTo>
                  <a:lnTo>
                    <a:pt x="834" y="1788"/>
                  </a:lnTo>
                  <a:lnTo>
                    <a:pt x="834" y="1791"/>
                  </a:lnTo>
                  <a:lnTo>
                    <a:pt x="834" y="1795"/>
                  </a:lnTo>
                  <a:lnTo>
                    <a:pt x="833" y="1799"/>
                  </a:lnTo>
                  <a:lnTo>
                    <a:pt x="833" y="1803"/>
                  </a:lnTo>
                  <a:lnTo>
                    <a:pt x="833" y="1807"/>
                  </a:lnTo>
                  <a:lnTo>
                    <a:pt x="833" y="1812"/>
                  </a:lnTo>
                  <a:lnTo>
                    <a:pt x="833" y="1815"/>
                  </a:lnTo>
                  <a:lnTo>
                    <a:pt x="832" y="1820"/>
                  </a:lnTo>
                  <a:lnTo>
                    <a:pt x="832" y="1825"/>
                  </a:lnTo>
                  <a:lnTo>
                    <a:pt x="831" y="1829"/>
                  </a:lnTo>
                  <a:lnTo>
                    <a:pt x="830" y="1835"/>
                  </a:lnTo>
                  <a:lnTo>
                    <a:pt x="798" y="1834"/>
                  </a:lnTo>
                  <a:lnTo>
                    <a:pt x="764" y="1834"/>
                  </a:lnTo>
                  <a:lnTo>
                    <a:pt x="730" y="1834"/>
                  </a:lnTo>
                  <a:lnTo>
                    <a:pt x="694" y="1834"/>
                  </a:lnTo>
                  <a:lnTo>
                    <a:pt x="658" y="1834"/>
                  </a:lnTo>
                  <a:lnTo>
                    <a:pt x="622" y="1834"/>
                  </a:lnTo>
                  <a:lnTo>
                    <a:pt x="585" y="1834"/>
                  </a:lnTo>
                  <a:lnTo>
                    <a:pt x="548" y="1834"/>
                  </a:lnTo>
                  <a:lnTo>
                    <a:pt x="510" y="1834"/>
                  </a:lnTo>
                  <a:lnTo>
                    <a:pt x="473" y="1834"/>
                  </a:lnTo>
                  <a:lnTo>
                    <a:pt x="437" y="1834"/>
                  </a:lnTo>
                  <a:lnTo>
                    <a:pt x="400" y="1834"/>
                  </a:lnTo>
                  <a:lnTo>
                    <a:pt x="363" y="1833"/>
                  </a:lnTo>
                  <a:lnTo>
                    <a:pt x="328" y="1833"/>
                  </a:lnTo>
                  <a:lnTo>
                    <a:pt x="294" y="1833"/>
                  </a:lnTo>
                  <a:lnTo>
                    <a:pt x="261" y="1833"/>
                  </a:lnTo>
                  <a:lnTo>
                    <a:pt x="259" y="1834"/>
                  </a:lnTo>
                  <a:lnTo>
                    <a:pt x="259" y="1838"/>
                  </a:lnTo>
                  <a:lnTo>
                    <a:pt x="258" y="1845"/>
                  </a:lnTo>
                  <a:lnTo>
                    <a:pt x="257" y="1854"/>
                  </a:lnTo>
                  <a:lnTo>
                    <a:pt x="256" y="1866"/>
                  </a:lnTo>
                  <a:lnTo>
                    <a:pt x="255" y="1877"/>
                  </a:lnTo>
                  <a:lnTo>
                    <a:pt x="253" y="1891"/>
                  </a:lnTo>
                  <a:lnTo>
                    <a:pt x="251" y="1905"/>
                  </a:lnTo>
                  <a:lnTo>
                    <a:pt x="250" y="1918"/>
                  </a:lnTo>
                  <a:lnTo>
                    <a:pt x="248" y="1931"/>
                  </a:lnTo>
                  <a:lnTo>
                    <a:pt x="247" y="1943"/>
                  </a:lnTo>
                  <a:lnTo>
                    <a:pt x="246" y="1954"/>
                  </a:lnTo>
                  <a:lnTo>
                    <a:pt x="245" y="1964"/>
                  </a:lnTo>
                  <a:lnTo>
                    <a:pt x="243" y="1970"/>
                  </a:lnTo>
                  <a:lnTo>
                    <a:pt x="243" y="1975"/>
                  </a:lnTo>
                  <a:lnTo>
                    <a:pt x="243" y="1977"/>
                  </a:lnTo>
                  <a:lnTo>
                    <a:pt x="240" y="1976"/>
                  </a:lnTo>
                  <a:lnTo>
                    <a:pt x="232" y="1976"/>
                  </a:lnTo>
                  <a:lnTo>
                    <a:pt x="220" y="1975"/>
                  </a:lnTo>
                  <a:lnTo>
                    <a:pt x="204" y="1973"/>
                  </a:lnTo>
                  <a:lnTo>
                    <a:pt x="186" y="1972"/>
                  </a:lnTo>
                  <a:lnTo>
                    <a:pt x="165" y="1969"/>
                  </a:lnTo>
                  <a:lnTo>
                    <a:pt x="143" y="1967"/>
                  </a:lnTo>
                  <a:lnTo>
                    <a:pt x="121" y="1965"/>
                  </a:lnTo>
                  <a:lnTo>
                    <a:pt x="98" y="1962"/>
                  </a:lnTo>
                  <a:lnTo>
                    <a:pt x="77" y="1960"/>
                  </a:lnTo>
                  <a:lnTo>
                    <a:pt x="56" y="1958"/>
                  </a:lnTo>
                  <a:lnTo>
                    <a:pt x="38" y="1957"/>
                  </a:lnTo>
                  <a:lnTo>
                    <a:pt x="21" y="1954"/>
                  </a:lnTo>
                  <a:lnTo>
                    <a:pt x="10" y="1953"/>
                  </a:lnTo>
                  <a:lnTo>
                    <a:pt x="2" y="1953"/>
                  </a:lnTo>
                  <a:lnTo>
                    <a:pt x="0" y="1953"/>
                  </a:lnTo>
                  <a:lnTo>
                    <a:pt x="1" y="1930"/>
                  </a:lnTo>
                  <a:lnTo>
                    <a:pt x="7" y="1868"/>
                  </a:lnTo>
                  <a:lnTo>
                    <a:pt x="15" y="1773"/>
                  </a:lnTo>
                  <a:lnTo>
                    <a:pt x="26" y="1648"/>
                  </a:lnTo>
                  <a:lnTo>
                    <a:pt x="40" y="1499"/>
                  </a:lnTo>
                  <a:lnTo>
                    <a:pt x="54" y="1335"/>
                  </a:lnTo>
                  <a:lnTo>
                    <a:pt x="70" y="1158"/>
                  </a:lnTo>
                  <a:lnTo>
                    <a:pt x="86" y="977"/>
                  </a:lnTo>
                  <a:lnTo>
                    <a:pt x="102" y="794"/>
                  </a:lnTo>
                  <a:lnTo>
                    <a:pt x="118" y="617"/>
                  </a:lnTo>
                  <a:lnTo>
                    <a:pt x="132" y="453"/>
                  </a:lnTo>
                  <a:lnTo>
                    <a:pt x="146" y="305"/>
                  </a:lnTo>
                  <a:lnTo>
                    <a:pt x="157" y="179"/>
                  </a:lnTo>
                  <a:lnTo>
                    <a:pt x="165" y="84"/>
                  </a:lnTo>
                  <a:lnTo>
                    <a:pt x="171" y="22"/>
                  </a:lnTo>
                  <a:lnTo>
                    <a:pt x="173" y="0"/>
                  </a:lnTo>
                  <a:lnTo>
                    <a:pt x="276" y="13"/>
                  </a:lnTo>
                  <a:lnTo>
                    <a:pt x="381" y="24"/>
                  </a:lnTo>
                  <a:lnTo>
                    <a:pt x="487" y="36"/>
                  </a:lnTo>
                  <a:lnTo>
                    <a:pt x="595" y="47"/>
                  </a:lnTo>
                  <a:lnTo>
                    <a:pt x="703" y="58"/>
                  </a:lnTo>
                  <a:lnTo>
                    <a:pt x="812" y="67"/>
                  </a:lnTo>
                  <a:lnTo>
                    <a:pt x="923" y="76"/>
                  </a:lnTo>
                  <a:lnTo>
                    <a:pt x="1032" y="84"/>
                  </a:lnTo>
                  <a:lnTo>
                    <a:pt x="1142" y="91"/>
                  </a:lnTo>
                  <a:lnTo>
                    <a:pt x="1252" y="97"/>
                  </a:lnTo>
                  <a:lnTo>
                    <a:pt x="1361" y="102"/>
                  </a:lnTo>
                  <a:lnTo>
                    <a:pt x="1470" y="108"/>
                  </a:lnTo>
                  <a:lnTo>
                    <a:pt x="1577" y="112"/>
                  </a:lnTo>
                  <a:lnTo>
                    <a:pt x="1684" y="115"/>
                  </a:lnTo>
                  <a:lnTo>
                    <a:pt x="1789" y="117"/>
                  </a:lnTo>
                  <a:lnTo>
                    <a:pt x="1892" y="12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9" name="Freeform 37"/>
            <p:cNvSpPr>
              <a:spLocks/>
            </p:cNvSpPr>
            <p:nvPr/>
          </p:nvSpPr>
          <p:spPr bwMode="auto">
            <a:xfrm>
              <a:off x="3964" y="2688"/>
              <a:ext cx="499" cy="520"/>
            </a:xfrm>
            <a:custGeom>
              <a:avLst/>
              <a:gdLst>
                <a:gd name="T0" fmla="*/ 25 w 1499"/>
                <a:gd name="T1" fmla="*/ 1 h 1560"/>
                <a:gd name="T2" fmla="*/ 23 w 1499"/>
                <a:gd name="T3" fmla="*/ 3 h 1560"/>
                <a:gd name="T4" fmla="*/ 25 w 1499"/>
                <a:gd name="T5" fmla="*/ 5 h 1560"/>
                <a:gd name="T6" fmla="*/ 27 w 1499"/>
                <a:gd name="T7" fmla="*/ 6 h 1560"/>
                <a:gd name="T8" fmla="*/ 30 w 1499"/>
                <a:gd name="T9" fmla="*/ 8 h 1560"/>
                <a:gd name="T10" fmla="*/ 33 w 1499"/>
                <a:gd name="T11" fmla="*/ 12 h 1560"/>
                <a:gd name="T12" fmla="*/ 38 w 1499"/>
                <a:gd name="T13" fmla="*/ 14 h 1560"/>
                <a:gd name="T14" fmla="*/ 38 w 1499"/>
                <a:gd name="T15" fmla="*/ 15 h 1560"/>
                <a:gd name="T16" fmla="*/ 40 w 1499"/>
                <a:gd name="T17" fmla="*/ 16 h 1560"/>
                <a:gd name="T18" fmla="*/ 42 w 1499"/>
                <a:gd name="T19" fmla="*/ 19 h 1560"/>
                <a:gd name="T20" fmla="*/ 46 w 1499"/>
                <a:gd name="T21" fmla="*/ 22 h 1560"/>
                <a:gd name="T22" fmla="*/ 48 w 1499"/>
                <a:gd name="T23" fmla="*/ 25 h 1560"/>
                <a:gd name="T24" fmla="*/ 50 w 1499"/>
                <a:gd name="T25" fmla="*/ 27 h 1560"/>
                <a:gd name="T26" fmla="*/ 52 w 1499"/>
                <a:gd name="T27" fmla="*/ 29 h 1560"/>
                <a:gd name="T28" fmla="*/ 53 w 1499"/>
                <a:gd name="T29" fmla="*/ 32 h 1560"/>
                <a:gd name="T30" fmla="*/ 55 w 1499"/>
                <a:gd name="T31" fmla="*/ 33 h 1560"/>
                <a:gd name="T32" fmla="*/ 55 w 1499"/>
                <a:gd name="T33" fmla="*/ 34 h 1560"/>
                <a:gd name="T34" fmla="*/ 54 w 1499"/>
                <a:gd name="T35" fmla="*/ 35 h 1560"/>
                <a:gd name="T36" fmla="*/ 54 w 1499"/>
                <a:gd name="T37" fmla="*/ 36 h 1560"/>
                <a:gd name="T38" fmla="*/ 54 w 1499"/>
                <a:gd name="T39" fmla="*/ 36 h 1560"/>
                <a:gd name="T40" fmla="*/ 54 w 1499"/>
                <a:gd name="T41" fmla="*/ 37 h 1560"/>
                <a:gd name="T42" fmla="*/ 54 w 1499"/>
                <a:gd name="T43" fmla="*/ 39 h 1560"/>
                <a:gd name="T44" fmla="*/ 53 w 1499"/>
                <a:gd name="T45" fmla="*/ 41 h 1560"/>
                <a:gd name="T46" fmla="*/ 53 w 1499"/>
                <a:gd name="T47" fmla="*/ 42 h 1560"/>
                <a:gd name="T48" fmla="*/ 53 w 1499"/>
                <a:gd name="T49" fmla="*/ 44 h 1560"/>
                <a:gd name="T50" fmla="*/ 51 w 1499"/>
                <a:gd name="T51" fmla="*/ 46 h 1560"/>
                <a:gd name="T52" fmla="*/ 53 w 1499"/>
                <a:gd name="T53" fmla="*/ 49 h 1560"/>
                <a:gd name="T54" fmla="*/ 52 w 1499"/>
                <a:gd name="T55" fmla="*/ 51 h 1560"/>
                <a:gd name="T56" fmla="*/ 49 w 1499"/>
                <a:gd name="T57" fmla="*/ 50 h 1560"/>
                <a:gd name="T58" fmla="*/ 47 w 1499"/>
                <a:gd name="T59" fmla="*/ 51 h 1560"/>
                <a:gd name="T60" fmla="*/ 48 w 1499"/>
                <a:gd name="T61" fmla="*/ 54 h 1560"/>
                <a:gd name="T62" fmla="*/ 47 w 1499"/>
                <a:gd name="T63" fmla="*/ 56 h 1560"/>
                <a:gd name="T64" fmla="*/ 46 w 1499"/>
                <a:gd name="T65" fmla="*/ 56 h 1560"/>
                <a:gd name="T66" fmla="*/ 45 w 1499"/>
                <a:gd name="T67" fmla="*/ 54 h 1560"/>
                <a:gd name="T68" fmla="*/ 40 w 1499"/>
                <a:gd name="T69" fmla="*/ 55 h 1560"/>
                <a:gd name="T70" fmla="*/ 23 w 1499"/>
                <a:gd name="T71" fmla="*/ 57 h 1560"/>
                <a:gd name="T72" fmla="*/ 17 w 1499"/>
                <a:gd name="T73" fmla="*/ 58 h 1560"/>
                <a:gd name="T74" fmla="*/ 15 w 1499"/>
                <a:gd name="T75" fmla="*/ 56 h 1560"/>
                <a:gd name="T76" fmla="*/ 14 w 1499"/>
                <a:gd name="T77" fmla="*/ 54 h 1560"/>
                <a:gd name="T78" fmla="*/ 14 w 1499"/>
                <a:gd name="T79" fmla="*/ 53 h 1560"/>
                <a:gd name="T80" fmla="*/ 13 w 1499"/>
                <a:gd name="T81" fmla="*/ 51 h 1560"/>
                <a:gd name="T82" fmla="*/ 13 w 1499"/>
                <a:gd name="T83" fmla="*/ 49 h 1560"/>
                <a:gd name="T84" fmla="*/ 12 w 1499"/>
                <a:gd name="T85" fmla="*/ 46 h 1560"/>
                <a:gd name="T86" fmla="*/ 11 w 1499"/>
                <a:gd name="T87" fmla="*/ 44 h 1560"/>
                <a:gd name="T88" fmla="*/ 12 w 1499"/>
                <a:gd name="T89" fmla="*/ 41 h 1560"/>
                <a:gd name="T90" fmla="*/ 12 w 1499"/>
                <a:gd name="T91" fmla="*/ 39 h 1560"/>
                <a:gd name="T92" fmla="*/ 12 w 1499"/>
                <a:gd name="T93" fmla="*/ 37 h 1560"/>
                <a:gd name="T94" fmla="*/ 11 w 1499"/>
                <a:gd name="T95" fmla="*/ 35 h 1560"/>
                <a:gd name="T96" fmla="*/ 10 w 1499"/>
                <a:gd name="T97" fmla="*/ 33 h 1560"/>
                <a:gd name="T98" fmla="*/ 9 w 1499"/>
                <a:gd name="T99" fmla="*/ 30 h 1560"/>
                <a:gd name="T100" fmla="*/ 6 w 1499"/>
                <a:gd name="T101" fmla="*/ 22 h 1560"/>
                <a:gd name="T102" fmla="*/ 2 w 1499"/>
                <a:gd name="T103" fmla="*/ 11 h 1560"/>
                <a:gd name="T104" fmla="*/ 1 w 1499"/>
                <a:gd name="T105" fmla="*/ 4 h 1560"/>
                <a:gd name="T106" fmla="*/ 9 w 1499"/>
                <a:gd name="T107" fmla="*/ 3 h 1560"/>
                <a:gd name="T108" fmla="*/ 14 w 1499"/>
                <a:gd name="T109" fmla="*/ 2 h 1560"/>
                <a:gd name="T110" fmla="*/ 20 w 1499"/>
                <a:gd name="T111" fmla="*/ 1 h 1560"/>
                <a:gd name="T112" fmla="*/ 25 w 1499"/>
                <a:gd name="T113" fmla="*/ 0 h 156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499"/>
                <a:gd name="T172" fmla="*/ 0 h 1560"/>
                <a:gd name="T173" fmla="*/ 1499 w 1499"/>
                <a:gd name="T174" fmla="*/ 1560 h 156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499" h="1560">
                  <a:moveTo>
                    <a:pt x="687" y="1"/>
                  </a:moveTo>
                  <a:lnTo>
                    <a:pt x="687" y="7"/>
                  </a:lnTo>
                  <a:lnTo>
                    <a:pt x="685" y="13"/>
                  </a:lnTo>
                  <a:lnTo>
                    <a:pt x="683" y="20"/>
                  </a:lnTo>
                  <a:lnTo>
                    <a:pt x="678" y="26"/>
                  </a:lnTo>
                  <a:lnTo>
                    <a:pt x="674" y="33"/>
                  </a:lnTo>
                  <a:lnTo>
                    <a:pt x="668" y="39"/>
                  </a:lnTo>
                  <a:lnTo>
                    <a:pt x="662" y="46"/>
                  </a:lnTo>
                  <a:lnTo>
                    <a:pt x="655" y="51"/>
                  </a:lnTo>
                  <a:lnTo>
                    <a:pt x="650" y="58"/>
                  </a:lnTo>
                  <a:lnTo>
                    <a:pt x="643" y="65"/>
                  </a:lnTo>
                  <a:lnTo>
                    <a:pt x="638" y="72"/>
                  </a:lnTo>
                  <a:lnTo>
                    <a:pt x="634" y="79"/>
                  </a:lnTo>
                  <a:lnTo>
                    <a:pt x="630" y="86"/>
                  </a:lnTo>
                  <a:lnTo>
                    <a:pt x="628" y="94"/>
                  </a:lnTo>
                  <a:lnTo>
                    <a:pt x="627" y="101"/>
                  </a:lnTo>
                  <a:lnTo>
                    <a:pt x="629" y="110"/>
                  </a:lnTo>
                  <a:lnTo>
                    <a:pt x="636" y="112"/>
                  </a:lnTo>
                  <a:lnTo>
                    <a:pt x="644" y="117"/>
                  </a:lnTo>
                  <a:lnTo>
                    <a:pt x="653" y="121"/>
                  </a:lnTo>
                  <a:lnTo>
                    <a:pt x="664" y="126"/>
                  </a:lnTo>
                  <a:lnTo>
                    <a:pt x="673" y="131"/>
                  </a:lnTo>
                  <a:lnTo>
                    <a:pt x="683" y="136"/>
                  </a:lnTo>
                  <a:lnTo>
                    <a:pt x="693" y="141"/>
                  </a:lnTo>
                  <a:lnTo>
                    <a:pt x="705" y="147"/>
                  </a:lnTo>
                  <a:lnTo>
                    <a:pt x="715" y="151"/>
                  </a:lnTo>
                  <a:lnTo>
                    <a:pt x="726" y="156"/>
                  </a:lnTo>
                  <a:lnTo>
                    <a:pt x="737" y="160"/>
                  </a:lnTo>
                  <a:lnTo>
                    <a:pt x="747" y="164"/>
                  </a:lnTo>
                  <a:lnTo>
                    <a:pt x="758" y="167"/>
                  </a:lnTo>
                  <a:lnTo>
                    <a:pt x="768" y="170"/>
                  </a:lnTo>
                  <a:lnTo>
                    <a:pt x="777" y="172"/>
                  </a:lnTo>
                  <a:lnTo>
                    <a:pt x="788" y="173"/>
                  </a:lnTo>
                  <a:lnTo>
                    <a:pt x="799" y="194"/>
                  </a:lnTo>
                  <a:lnTo>
                    <a:pt x="812" y="213"/>
                  </a:lnTo>
                  <a:lnTo>
                    <a:pt x="824" y="232"/>
                  </a:lnTo>
                  <a:lnTo>
                    <a:pt x="837" y="249"/>
                  </a:lnTo>
                  <a:lnTo>
                    <a:pt x="850" y="264"/>
                  </a:lnTo>
                  <a:lnTo>
                    <a:pt x="862" y="278"/>
                  </a:lnTo>
                  <a:lnTo>
                    <a:pt x="876" y="291"/>
                  </a:lnTo>
                  <a:lnTo>
                    <a:pt x="890" y="304"/>
                  </a:lnTo>
                  <a:lnTo>
                    <a:pt x="904" y="316"/>
                  </a:lnTo>
                  <a:lnTo>
                    <a:pt x="919" y="326"/>
                  </a:lnTo>
                  <a:lnTo>
                    <a:pt x="934" y="336"/>
                  </a:lnTo>
                  <a:lnTo>
                    <a:pt x="950" y="347"/>
                  </a:lnTo>
                  <a:lnTo>
                    <a:pt x="966" y="357"/>
                  </a:lnTo>
                  <a:lnTo>
                    <a:pt x="983" y="366"/>
                  </a:lnTo>
                  <a:lnTo>
                    <a:pt x="1000" y="375"/>
                  </a:lnTo>
                  <a:lnTo>
                    <a:pt x="1019" y="386"/>
                  </a:lnTo>
                  <a:lnTo>
                    <a:pt x="1019" y="391"/>
                  </a:lnTo>
                  <a:lnTo>
                    <a:pt x="1020" y="397"/>
                  </a:lnTo>
                  <a:lnTo>
                    <a:pt x="1022" y="402"/>
                  </a:lnTo>
                  <a:lnTo>
                    <a:pt x="1025" y="407"/>
                  </a:lnTo>
                  <a:lnTo>
                    <a:pt x="1028" y="411"/>
                  </a:lnTo>
                  <a:lnTo>
                    <a:pt x="1031" y="414"/>
                  </a:lnTo>
                  <a:lnTo>
                    <a:pt x="1036" y="418"/>
                  </a:lnTo>
                  <a:lnTo>
                    <a:pt x="1041" y="421"/>
                  </a:lnTo>
                  <a:lnTo>
                    <a:pt x="1045" y="424"/>
                  </a:lnTo>
                  <a:lnTo>
                    <a:pt x="1051" y="426"/>
                  </a:lnTo>
                  <a:lnTo>
                    <a:pt x="1056" y="428"/>
                  </a:lnTo>
                  <a:lnTo>
                    <a:pt x="1061" y="430"/>
                  </a:lnTo>
                  <a:lnTo>
                    <a:pt x="1066" y="433"/>
                  </a:lnTo>
                  <a:lnTo>
                    <a:pt x="1071" y="434"/>
                  </a:lnTo>
                  <a:lnTo>
                    <a:pt x="1076" y="436"/>
                  </a:lnTo>
                  <a:lnTo>
                    <a:pt x="1081" y="438"/>
                  </a:lnTo>
                  <a:lnTo>
                    <a:pt x="1083" y="459"/>
                  </a:lnTo>
                  <a:lnTo>
                    <a:pt x="1090" y="476"/>
                  </a:lnTo>
                  <a:lnTo>
                    <a:pt x="1099" y="492"/>
                  </a:lnTo>
                  <a:lnTo>
                    <a:pt x="1112" y="506"/>
                  </a:lnTo>
                  <a:lnTo>
                    <a:pt x="1126" y="518"/>
                  </a:lnTo>
                  <a:lnTo>
                    <a:pt x="1142" y="527"/>
                  </a:lnTo>
                  <a:lnTo>
                    <a:pt x="1158" y="536"/>
                  </a:lnTo>
                  <a:lnTo>
                    <a:pt x="1175" y="545"/>
                  </a:lnTo>
                  <a:lnTo>
                    <a:pt x="1192" y="553"/>
                  </a:lnTo>
                  <a:lnTo>
                    <a:pt x="1210" y="563"/>
                  </a:lnTo>
                  <a:lnTo>
                    <a:pt x="1227" y="572"/>
                  </a:lnTo>
                  <a:lnTo>
                    <a:pt x="1243" y="581"/>
                  </a:lnTo>
                  <a:lnTo>
                    <a:pt x="1257" y="592"/>
                  </a:lnTo>
                  <a:lnTo>
                    <a:pt x="1268" y="606"/>
                  </a:lnTo>
                  <a:lnTo>
                    <a:pt x="1279" y="622"/>
                  </a:lnTo>
                  <a:lnTo>
                    <a:pt x="1286" y="641"/>
                  </a:lnTo>
                  <a:lnTo>
                    <a:pt x="1288" y="650"/>
                  </a:lnTo>
                  <a:lnTo>
                    <a:pt x="1292" y="660"/>
                  </a:lnTo>
                  <a:lnTo>
                    <a:pt x="1296" y="669"/>
                  </a:lnTo>
                  <a:lnTo>
                    <a:pt x="1302" y="680"/>
                  </a:lnTo>
                  <a:lnTo>
                    <a:pt x="1307" y="690"/>
                  </a:lnTo>
                  <a:lnTo>
                    <a:pt x="1313" y="699"/>
                  </a:lnTo>
                  <a:lnTo>
                    <a:pt x="1320" y="710"/>
                  </a:lnTo>
                  <a:lnTo>
                    <a:pt x="1327" y="719"/>
                  </a:lnTo>
                  <a:lnTo>
                    <a:pt x="1335" y="728"/>
                  </a:lnTo>
                  <a:lnTo>
                    <a:pt x="1343" y="737"/>
                  </a:lnTo>
                  <a:lnTo>
                    <a:pt x="1352" y="745"/>
                  </a:lnTo>
                  <a:lnTo>
                    <a:pt x="1360" y="753"/>
                  </a:lnTo>
                  <a:lnTo>
                    <a:pt x="1371" y="760"/>
                  </a:lnTo>
                  <a:lnTo>
                    <a:pt x="1380" y="767"/>
                  </a:lnTo>
                  <a:lnTo>
                    <a:pt x="1390" y="773"/>
                  </a:lnTo>
                  <a:lnTo>
                    <a:pt x="1400" y="779"/>
                  </a:lnTo>
                  <a:lnTo>
                    <a:pt x="1403" y="787"/>
                  </a:lnTo>
                  <a:lnTo>
                    <a:pt x="1406" y="796"/>
                  </a:lnTo>
                  <a:lnTo>
                    <a:pt x="1410" y="805"/>
                  </a:lnTo>
                  <a:lnTo>
                    <a:pt x="1413" y="814"/>
                  </a:lnTo>
                  <a:lnTo>
                    <a:pt x="1418" y="824"/>
                  </a:lnTo>
                  <a:lnTo>
                    <a:pt x="1421" y="835"/>
                  </a:lnTo>
                  <a:lnTo>
                    <a:pt x="1426" y="845"/>
                  </a:lnTo>
                  <a:lnTo>
                    <a:pt x="1430" y="854"/>
                  </a:lnTo>
                  <a:lnTo>
                    <a:pt x="1436" y="864"/>
                  </a:lnTo>
                  <a:lnTo>
                    <a:pt x="1442" y="873"/>
                  </a:lnTo>
                  <a:lnTo>
                    <a:pt x="1449" y="880"/>
                  </a:lnTo>
                  <a:lnTo>
                    <a:pt x="1457" y="888"/>
                  </a:lnTo>
                  <a:lnTo>
                    <a:pt x="1465" y="893"/>
                  </a:lnTo>
                  <a:lnTo>
                    <a:pt x="1475" y="898"/>
                  </a:lnTo>
                  <a:lnTo>
                    <a:pt x="1486" y="901"/>
                  </a:lnTo>
                  <a:lnTo>
                    <a:pt x="1498" y="904"/>
                  </a:lnTo>
                  <a:lnTo>
                    <a:pt x="1498" y="905"/>
                  </a:lnTo>
                  <a:lnTo>
                    <a:pt x="1499" y="907"/>
                  </a:lnTo>
                  <a:lnTo>
                    <a:pt x="1498" y="910"/>
                  </a:lnTo>
                  <a:lnTo>
                    <a:pt x="1496" y="913"/>
                  </a:lnTo>
                  <a:lnTo>
                    <a:pt x="1494" y="916"/>
                  </a:lnTo>
                  <a:lnTo>
                    <a:pt x="1491" y="920"/>
                  </a:lnTo>
                  <a:lnTo>
                    <a:pt x="1488" y="923"/>
                  </a:lnTo>
                  <a:lnTo>
                    <a:pt x="1484" y="928"/>
                  </a:lnTo>
                  <a:lnTo>
                    <a:pt x="1481" y="932"/>
                  </a:lnTo>
                  <a:lnTo>
                    <a:pt x="1478" y="937"/>
                  </a:lnTo>
                  <a:lnTo>
                    <a:pt x="1474" y="941"/>
                  </a:lnTo>
                  <a:lnTo>
                    <a:pt x="1471" y="945"/>
                  </a:lnTo>
                  <a:lnTo>
                    <a:pt x="1468" y="950"/>
                  </a:lnTo>
                  <a:lnTo>
                    <a:pt x="1466" y="953"/>
                  </a:lnTo>
                  <a:lnTo>
                    <a:pt x="1466" y="958"/>
                  </a:lnTo>
                  <a:lnTo>
                    <a:pt x="1466" y="961"/>
                  </a:lnTo>
                  <a:lnTo>
                    <a:pt x="1465" y="961"/>
                  </a:lnTo>
                  <a:lnTo>
                    <a:pt x="1465" y="962"/>
                  </a:lnTo>
                  <a:lnTo>
                    <a:pt x="1465" y="964"/>
                  </a:lnTo>
                  <a:lnTo>
                    <a:pt x="1465" y="966"/>
                  </a:lnTo>
                  <a:lnTo>
                    <a:pt x="1464" y="968"/>
                  </a:lnTo>
                  <a:lnTo>
                    <a:pt x="1464" y="970"/>
                  </a:lnTo>
                  <a:lnTo>
                    <a:pt x="1463" y="974"/>
                  </a:lnTo>
                  <a:lnTo>
                    <a:pt x="1463" y="977"/>
                  </a:lnTo>
                  <a:lnTo>
                    <a:pt x="1463" y="980"/>
                  </a:lnTo>
                  <a:lnTo>
                    <a:pt x="1461" y="983"/>
                  </a:lnTo>
                  <a:lnTo>
                    <a:pt x="1461" y="985"/>
                  </a:lnTo>
                  <a:lnTo>
                    <a:pt x="1460" y="988"/>
                  </a:lnTo>
                  <a:lnTo>
                    <a:pt x="1460" y="990"/>
                  </a:lnTo>
                  <a:lnTo>
                    <a:pt x="1460" y="991"/>
                  </a:lnTo>
                  <a:lnTo>
                    <a:pt x="1460" y="992"/>
                  </a:lnTo>
                  <a:lnTo>
                    <a:pt x="1460" y="993"/>
                  </a:lnTo>
                  <a:lnTo>
                    <a:pt x="1465" y="999"/>
                  </a:lnTo>
                  <a:lnTo>
                    <a:pt x="1468" y="1006"/>
                  </a:lnTo>
                  <a:lnTo>
                    <a:pt x="1471" y="1013"/>
                  </a:lnTo>
                  <a:lnTo>
                    <a:pt x="1473" y="1020"/>
                  </a:lnTo>
                  <a:lnTo>
                    <a:pt x="1473" y="1028"/>
                  </a:lnTo>
                  <a:lnTo>
                    <a:pt x="1473" y="1036"/>
                  </a:lnTo>
                  <a:lnTo>
                    <a:pt x="1472" y="1043"/>
                  </a:lnTo>
                  <a:lnTo>
                    <a:pt x="1469" y="1051"/>
                  </a:lnTo>
                  <a:lnTo>
                    <a:pt x="1467" y="1059"/>
                  </a:lnTo>
                  <a:lnTo>
                    <a:pt x="1463" y="1066"/>
                  </a:lnTo>
                  <a:lnTo>
                    <a:pt x="1458" y="1074"/>
                  </a:lnTo>
                  <a:lnTo>
                    <a:pt x="1452" y="1080"/>
                  </a:lnTo>
                  <a:lnTo>
                    <a:pt x="1446" y="1086"/>
                  </a:lnTo>
                  <a:lnTo>
                    <a:pt x="1440" y="1092"/>
                  </a:lnTo>
                  <a:lnTo>
                    <a:pt x="1432" y="1097"/>
                  </a:lnTo>
                  <a:lnTo>
                    <a:pt x="1423" y="1101"/>
                  </a:lnTo>
                  <a:lnTo>
                    <a:pt x="1426" y="1106"/>
                  </a:lnTo>
                  <a:lnTo>
                    <a:pt x="1427" y="1111"/>
                  </a:lnTo>
                  <a:lnTo>
                    <a:pt x="1428" y="1115"/>
                  </a:lnTo>
                  <a:lnTo>
                    <a:pt x="1429" y="1121"/>
                  </a:lnTo>
                  <a:lnTo>
                    <a:pt x="1429" y="1125"/>
                  </a:lnTo>
                  <a:lnTo>
                    <a:pt x="1430" y="1131"/>
                  </a:lnTo>
                  <a:lnTo>
                    <a:pt x="1429" y="1137"/>
                  </a:lnTo>
                  <a:lnTo>
                    <a:pt x="1429" y="1143"/>
                  </a:lnTo>
                  <a:lnTo>
                    <a:pt x="1429" y="1148"/>
                  </a:lnTo>
                  <a:lnTo>
                    <a:pt x="1429" y="1155"/>
                  </a:lnTo>
                  <a:lnTo>
                    <a:pt x="1428" y="1161"/>
                  </a:lnTo>
                  <a:lnTo>
                    <a:pt x="1428" y="1167"/>
                  </a:lnTo>
                  <a:lnTo>
                    <a:pt x="1427" y="1174"/>
                  </a:lnTo>
                  <a:lnTo>
                    <a:pt x="1427" y="1179"/>
                  </a:lnTo>
                  <a:lnTo>
                    <a:pt x="1427" y="1186"/>
                  </a:lnTo>
                  <a:lnTo>
                    <a:pt x="1428" y="1193"/>
                  </a:lnTo>
                  <a:lnTo>
                    <a:pt x="1412" y="1206"/>
                  </a:lnTo>
                  <a:lnTo>
                    <a:pt x="1402" y="1219"/>
                  </a:lnTo>
                  <a:lnTo>
                    <a:pt x="1395" y="1231"/>
                  </a:lnTo>
                  <a:lnTo>
                    <a:pt x="1391" y="1242"/>
                  </a:lnTo>
                  <a:lnTo>
                    <a:pt x="1390" y="1253"/>
                  </a:lnTo>
                  <a:lnTo>
                    <a:pt x="1392" y="1262"/>
                  </a:lnTo>
                  <a:lnTo>
                    <a:pt x="1396" y="1273"/>
                  </a:lnTo>
                  <a:lnTo>
                    <a:pt x="1402" y="1283"/>
                  </a:lnTo>
                  <a:lnTo>
                    <a:pt x="1409" y="1292"/>
                  </a:lnTo>
                  <a:lnTo>
                    <a:pt x="1414" y="1302"/>
                  </a:lnTo>
                  <a:lnTo>
                    <a:pt x="1421" y="1312"/>
                  </a:lnTo>
                  <a:lnTo>
                    <a:pt x="1427" y="1322"/>
                  </a:lnTo>
                  <a:lnTo>
                    <a:pt x="1433" y="1333"/>
                  </a:lnTo>
                  <a:lnTo>
                    <a:pt x="1436" y="1345"/>
                  </a:lnTo>
                  <a:lnTo>
                    <a:pt x="1437" y="1356"/>
                  </a:lnTo>
                  <a:lnTo>
                    <a:pt x="1436" y="1370"/>
                  </a:lnTo>
                  <a:lnTo>
                    <a:pt x="1426" y="1371"/>
                  </a:lnTo>
                  <a:lnTo>
                    <a:pt x="1415" y="1371"/>
                  </a:lnTo>
                  <a:lnTo>
                    <a:pt x="1406" y="1371"/>
                  </a:lnTo>
                  <a:lnTo>
                    <a:pt x="1396" y="1370"/>
                  </a:lnTo>
                  <a:lnTo>
                    <a:pt x="1386" y="1368"/>
                  </a:lnTo>
                  <a:lnTo>
                    <a:pt x="1375" y="1364"/>
                  </a:lnTo>
                  <a:lnTo>
                    <a:pt x="1366" y="1362"/>
                  </a:lnTo>
                  <a:lnTo>
                    <a:pt x="1356" y="1360"/>
                  </a:lnTo>
                  <a:lnTo>
                    <a:pt x="1345" y="1358"/>
                  </a:lnTo>
                  <a:lnTo>
                    <a:pt x="1336" y="1355"/>
                  </a:lnTo>
                  <a:lnTo>
                    <a:pt x="1327" y="1355"/>
                  </a:lnTo>
                  <a:lnTo>
                    <a:pt x="1318" y="1355"/>
                  </a:lnTo>
                  <a:lnTo>
                    <a:pt x="1309" y="1356"/>
                  </a:lnTo>
                  <a:lnTo>
                    <a:pt x="1300" y="1360"/>
                  </a:lnTo>
                  <a:lnTo>
                    <a:pt x="1292" y="1364"/>
                  </a:lnTo>
                  <a:lnTo>
                    <a:pt x="1286" y="1372"/>
                  </a:lnTo>
                  <a:lnTo>
                    <a:pt x="1286" y="1379"/>
                  </a:lnTo>
                  <a:lnTo>
                    <a:pt x="1286" y="1389"/>
                  </a:lnTo>
                  <a:lnTo>
                    <a:pt x="1287" y="1398"/>
                  </a:lnTo>
                  <a:lnTo>
                    <a:pt x="1288" y="1408"/>
                  </a:lnTo>
                  <a:lnTo>
                    <a:pt x="1289" y="1418"/>
                  </a:lnTo>
                  <a:lnTo>
                    <a:pt x="1290" y="1430"/>
                  </a:lnTo>
                  <a:lnTo>
                    <a:pt x="1290" y="1440"/>
                  </a:lnTo>
                  <a:lnTo>
                    <a:pt x="1291" y="1452"/>
                  </a:lnTo>
                  <a:lnTo>
                    <a:pt x="1291" y="1463"/>
                  </a:lnTo>
                  <a:lnTo>
                    <a:pt x="1291" y="1474"/>
                  </a:lnTo>
                  <a:lnTo>
                    <a:pt x="1290" y="1484"/>
                  </a:lnTo>
                  <a:lnTo>
                    <a:pt x="1289" y="1494"/>
                  </a:lnTo>
                  <a:lnTo>
                    <a:pt x="1287" y="1502"/>
                  </a:lnTo>
                  <a:lnTo>
                    <a:pt x="1284" y="1512"/>
                  </a:lnTo>
                  <a:lnTo>
                    <a:pt x="1281" y="1518"/>
                  </a:lnTo>
                  <a:lnTo>
                    <a:pt x="1277" y="1525"/>
                  </a:lnTo>
                  <a:lnTo>
                    <a:pt x="1269" y="1525"/>
                  </a:lnTo>
                  <a:lnTo>
                    <a:pt x="1263" y="1523"/>
                  </a:lnTo>
                  <a:lnTo>
                    <a:pt x="1257" y="1521"/>
                  </a:lnTo>
                  <a:lnTo>
                    <a:pt x="1251" y="1517"/>
                  </a:lnTo>
                  <a:lnTo>
                    <a:pt x="1245" y="1513"/>
                  </a:lnTo>
                  <a:lnTo>
                    <a:pt x="1241" y="1507"/>
                  </a:lnTo>
                  <a:lnTo>
                    <a:pt x="1236" y="1501"/>
                  </a:lnTo>
                  <a:lnTo>
                    <a:pt x="1231" y="1495"/>
                  </a:lnTo>
                  <a:lnTo>
                    <a:pt x="1227" y="1490"/>
                  </a:lnTo>
                  <a:lnTo>
                    <a:pt x="1222" y="1483"/>
                  </a:lnTo>
                  <a:lnTo>
                    <a:pt x="1219" y="1477"/>
                  </a:lnTo>
                  <a:lnTo>
                    <a:pt x="1214" y="1471"/>
                  </a:lnTo>
                  <a:lnTo>
                    <a:pt x="1210" y="1467"/>
                  </a:lnTo>
                  <a:lnTo>
                    <a:pt x="1204" y="1462"/>
                  </a:lnTo>
                  <a:lnTo>
                    <a:pt x="1199" y="1459"/>
                  </a:lnTo>
                  <a:lnTo>
                    <a:pt x="1194" y="1458"/>
                  </a:lnTo>
                  <a:lnTo>
                    <a:pt x="1184" y="1458"/>
                  </a:lnTo>
                  <a:lnTo>
                    <a:pt x="1161" y="1461"/>
                  </a:lnTo>
                  <a:lnTo>
                    <a:pt x="1125" y="1467"/>
                  </a:lnTo>
                  <a:lnTo>
                    <a:pt x="1077" y="1472"/>
                  </a:lnTo>
                  <a:lnTo>
                    <a:pt x="1022" y="1480"/>
                  </a:lnTo>
                  <a:lnTo>
                    <a:pt x="959" y="1490"/>
                  </a:lnTo>
                  <a:lnTo>
                    <a:pt x="892" y="1499"/>
                  </a:lnTo>
                  <a:lnTo>
                    <a:pt x="824" y="1508"/>
                  </a:lnTo>
                  <a:lnTo>
                    <a:pt x="755" y="1517"/>
                  </a:lnTo>
                  <a:lnTo>
                    <a:pt x="689" y="1526"/>
                  </a:lnTo>
                  <a:lnTo>
                    <a:pt x="626" y="1536"/>
                  </a:lnTo>
                  <a:lnTo>
                    <a:pt x="570" y="1544"/>
                  </a:lnTo>
                  <a:lnTo>
                    <a:pt x="523" y="1549"/>
                  </a:lnTo>
                  <a:lnTo>
                    <a:pt x="486" y="1555"/>
                  </a:lnTo>
                  <a:lnTo>
                    <a:pt x="463" y="1559"/>
                  </a:lnTo>
                  <a:lnTo>
                    <a:pt x="455" y="1560"/>
                  </a:lnTo>
                  <a:lnTo>
                    <a:pt x="454" y="1559"/>
                  </a:lnTo>
                  <a:lnTo>
                    <a:pt x="452" y="1555"/>
                  </a:lnTo>
                  <a:lnTo>
                    <a:pt x="449" y="1551"/>
                  </a:lnTo>
                  <a:lnTo>
                    <a:pt x="444" y="1545"/>
                  </a:lnTo>
                  <a:lnTo>
                    <a:pt x="439" y="1538"/>
                  </a:lnTo>
                  <a:lnTo>
                    <a:pt x="434" y="1530"/>
                  </a:lnTo>
                  <a:lnTo>
                    <a:pt x="427" y="1522"/>
                  </a:lnTo>
                  <a:lnTo>
                    <a:pt x="421" y="1514"/>
                  </a:lnTo>
                  <a:lnTo>
                    <a:pt x="414" y="1505"/>
                  </a:lnTo>
                  <a:lnTo>
                    <a:pt x="407" y="1497"/>
                  </a:lnTo>
                  <a:lnTo>
                    <a:pt x="401" y="1489"/>
                  </a:lnTo>
                  <a:lnTo>
                    <a:pt x="397" y="1482"/>
                  </a:lnTo>
                  <a:lnTo>
                    <a:pt x="392" y="1476"/>
                  </a:lnTo>
                  <a:lnTo>
                    <a:pt x="389" y="1471"/>
                  </a:lnTo>
                  <a:lnTo>
                    <a:pt x="386" y="1468"/>
                  </a:lnTo>
                  <a:lnTo>
                    <a:pt x="389" y="1461"/>
                  </a:lnTo>
                  <a:lnTo>
                    <a:pt x="390" y="1455"/>
                  </a:lnTo>
                  <a:lnTo>
                    <a:pt x="391" y="1449"/>
                  </a:lnTo>
                  <a:lnTo>
                    <a:pt x="391" y="1444"/>
                  </a:lnTo>
                  <a:lnTo>
                    <a:pt x="390" y="1439"/>
                  </a:lnTo>
                  <a:lnTo>
                    <a:pt x="389" y="1433"/>
                  </a:lnTo>
                  <a:lnTo>
                    <a:pt x="386" y="1429"/>
                  </a:lnTo>
                  <a:lnTo>
                    <a:pt x="384" y="1424"/>
                  </a:lnTo>
                  <a:lnTo>
                    <a:pt x="381" y="1418"/>
                  </a:lnTo>
                  <a:lnTo>
                    <a:pt x="377" y="1414"/>
                  </a:lnTo>
                  <a:lnTo>
                    <a:pt x="373" y="1408"/>
                  </a:lnTo>
                  <a:lnTo>
                    <a:pt x="368" y="1404"/>
                  </a:lnTo>
                  <a:lnTo>
                    <a:pt x="363" y="1398"/>
                  </a:lnTo>
                  <a:lnTo>
                    <a:pt x="359" y="1393"/>
                  </a:lnTo>
                  <a:lnTo>
                    <a:pt x="353" y="1387"/>
                  </a:lnTo>
                  <a:lnTo>
                    <a:pt x="348" y="1382"/>
                  </a:lnTo>
                  <a:lnTo>
                    <a:pt x="351" y="1370"/>
                  </a:lnTo>
                  <a:lnTo>
                    <a:pt x="353" y="1359"/>
                  </a:lnTo>
                  <a:lnTo>
                    <a:pt x="354" y="1347"/>
                  </a:lnTo>
                  <a:lnTo>
                    <a:pt x="354" y="1336"/>
                  </a:lnTo>
                  <a:lnTo>
                    <a:pt x="355" y="1325"/>
                  </a:lnTo>
                  <a:lnTo>
                    <a:pt x="354" y="1314"/>
                  </a:lnTo>
                  <a:lnTo>
                    <a:pt x="353" y="1304"/>
                  </a:lnTo>
                  <a:lnTo>
                    <a:pt x="352" y="1292"/>
                  </a:lnTo>
                  <a:lnTo>
                    <a:pt x="350" y="1282"/>
                  </a:lnTo>
                  <a:lnTo>
                    <a:pt x="346" y="1271"/>
                  </a:lnTo>
                  <a:lnTo>
                    <a:pt x="344" y="1262"/>
                  </a:lnTo>
                  <a:lnTo>
                    <a:pt x="339" y="1252"/>
                  </a:lnTo>
                  <a:lnTo>
                    <a:pt x="335" y="1243"/>
                  </a:lnTo>
                  <a:lnTo>
                    <a:pt x="330" y="1233"/>
                  </a:lnTo>
                  <a:lnTo>
                    <a:pt x="326" y="1225"/>
                  </a:lnTo>
                  <a:lnTo>
                    <a:pt x="320" y="1217"/>
                  </a:lnTo>
                  <a:lnTo>
                    <a:pt x="314" y="1208"/>
                  </a:lnTo>
                  <a:lnTo>
                    <a:pt x="312" y="1200"/>
                  </a:lnTo>
                  <a:lnTo>
                    <a:pt x="309" y="1191"/>
                  </a:lnTo>
                  <a:lnTo>
                    <a:pt x="308" y="1182"/>
                  </a:lnTo>
                  <a:lnTo>
                    <a:pt x="308" y="1171"/>
                  </a:lnTo>
                  <a:lnTo>
                    <a:pt x="308" y="1161"/>
                  </a:lnTo>
                  <a:lnTo>
                    <a:pt x="311" y="1151"/>
                  </a:lnTo>
                  <a:lnTo>
                    <a:pt x="312" y="1140"/>
                  </a:lnTo>
                  <a:lnTo>
                    <a:pt x="314" y="1129"/>
                  </a:lnTo>
                  <a:lnTo>
                    <a:pt x="315" y="1119"/>
                  </a:lnTo>
                  <a:lnTo>
                    <a:pt x="317" y="1108"/>
                  </a:lnTo>
                  <a:lnTo>
                    <a:pt x="320" y="1098"/>
                  </a:lnTo>
                  <a:lnTo>
                    <a:pt x="321" y="1088"/>
                  </a:lnTo>
                  <a:lnTo>
                    <a:pt x="322" y="1078"/>
                  </a:lnTo>
                  <a:lnTo>
                    <a:pt x="322" y="1069"/>
                  </a:lnTo>
                  <a:lnTo>
                    <a:pt x="322" y="1061"/>
                  </a:lnTo>
                  <a:lnTo>
                    <a:pt x="330" y="1052"/>
                  </a:lnTo>
                  <a:lnTo>
                    <a:pt x="337" y="1045"/>
                  </a:lnTo>
                  <a:lnTo>
                    <a:pt x="340" y="1037"/>
                  </a:lnTo>
                  <a:lnTo>
                    <a:pt x="343" y="1031"/>
                  </a:lnTo>
                  <a:lnTo>
                    <a:pt x="342" y="1026"/>
                  </a:lnTo>
                  <a:lnTo>
                    <a:pt x="340" y="1020"/>
                  </a:lnTo>
                  <a:lnTo>
                    <a:pt x="337" y="1014"/>
                  </a:lnTo>
                  <a:lnTo>
                    <a:pt x="332" y="1008"/>
                  </a:lnTo>
                  <a:lnTo>
                    <a:pt x="328" y="1003"/>
                  </a:lnTo>
                  <a:lnTo>
                    <a:pt x="323" y="997"/>
                  </a:lnTo>
                  <a:lnTo>
                    <a:pt x="317" y="990"/>
                  </a:lnTo>
                  <a:lnTo>
                    <a:pt x="313" y="984"/>
                  </a:lnTo>
                  <a:lnTo>
                    <a:pt x="308" y="976"/>
                  </a:lnTo>
                  <a:lnTo>
                    <a:pt x="305" y="968"/>
                  </a:lnTo>
                  <a:lnTo>
                    <a:pt x="303" y="960"/>
                  </a:lnTo>
                  <a:lnTo>
                    <a:pt x="303" y="951"/>
                  </a:lnTo>
                  <a:lnTo>
                    <a:pt x="298" y="939"/>
                  </a:lnTo>
                  <a:lnTo>
                    <a:pt x="293" y="928"/>
                  </a:lnTo>
                  <a:lnTo>
                    <a:pt x="288" y="918"/>
                  </a:lnTo>
                  <a:lnTo>
                    <a:pt x="283" y="908"/>
                  </a:lnTo>
                  <a:lnTo>
                    <a:pt x="278" y="899"/>
                  </a:lnTo>
                  <a:lnTo>
                    <a:pt x="273" y="890"/>
                  </a:lnTo>
                  <a:lnTo>
                    <a:pt x="268" y="881"/>
                  </a:lnTo>
                  <a:lnTo>
                    <a:pt x="262" y="873"/>
                  </a:lnTo>
                  <a:lnTo>
                    <a:pt x="257" y="864"/>
                  </a:lnTo>
                  <a:lnTo>
                    <a:pt x="252" y="856"/>
                  </a:lnTo>
                  <a:lnTo>
                    <a:pt x="246" y="846"/>
                  </a:lnTo>
                  <a:lnTo>
                    <a:pt x="240" y="837"/>
                  </a:lnTo>
                  <a:lnTo>
                    <a:pt x="236" y="827"/>
                  </a:lnTo>
                  <a:lnTo>
                    <a:pt x="231" y="816"/>
                  </a:lnTo>
                  <a:lnTo>
                    <a:pt x="227" y="806"/>
                  </a:lnTo>
                  <a:lnTo>
                    <a:pt x="222" y="795"/>
                  </a:lnTo>
                  <a:lnTo>
                    <a:pt x="207" y="756"/>
                  </a:lnTo>
                  <a:lnTo>
                    <a:pt x="192" y="717"/>
                  </a:lnTo>
                  <a:lnTo>
                    <a:pt x="178" y="675"/>
                  </a:lnTo>
                  <a:lnTo>
                    <a:pt x="163" y="634"/>
                  </a:lnTo>
                  <a:lnTo>
                    <a:pt x="150" y="591"/>
                  </a:lnTo>
                  <a:lnTo>
                    <a:pt x="136" y="548"/>
                  </a:lnTo>
                  <a:lnTo>
                    <a:pt x="121" y="505"/>
                  </a:lnTo>
                  <a:lnTo>
                    <a:pt x="107" y="460"/>
                  </a:lnTo>
                  <a:lnTo>
                    <a:pt x="93" y="417"/>
                  </a:lnTo>
                  <a:lnTo>
                    <a:pt x="79" y="373"/>
                  </a:lnTo>
                  <a:lnTo>
                    <a:pt x="67" y="329"/>
                  </a:lnTo>
                  <a:lnTo>
                    <a:pt x="53" y="287"/>
                  </a:lnTo>
                  <a:lnTo>
                    <a:pt x="39" y="244"/>
                  </a:lnTo>
                  <a:lnTo>
                    <a:pt x="27" y="203"/>
                  </a:lnTo>
                  <a:lnTo>
                    <a:pt x="13" y="163"/>
                  </a:lnTo>
                  <a:lnTo>
                    <a:pt x="0" y="124"/>
                  </a:lnTo>
                  <a:lnTo>
                    <a:pt x="4" y="123"/>
                  </a:lnTo>
                  <a:lnTo>
                    <a:pt x="15" y="120"/>
                  </a:lnTo>
                  <a:lnTo>
                    <a:pt x="32" y="118"/>
                  </a:lnTo>
                  <a:lnTo>
                    <a:pt x="54" y="113"/>
                  </a:lnTo>
                  <a:lnTo>
                    <a:pt x="81" y="109"/>
                  </a:lnTo>
                  <a:lnTo>
                    <a:pt x="111" y="104"/>
                  </a:lnTo>
                  <a:lnTo>
                    <a:pt x="143" y="98"/>
                  </a:lnTo>
                  <a:lnTo>
                    <a:pt x="176" y="93"/>
                  </a:lnTo>
                  <a:lnTo>
                    <a:pt x="208" y="87"/>
                  </a:lnTo>
                  <a:lnTo>
                    <a:pt x="240" y="81"/>
                  </a:lnTo>
                  <a:lnTo>
                    <a:pt x="270" y="77"/>
                  </a:lnTo>
                  <a:lnTo>
                    <a:pt x="297" y="72"/>
                  </a:lnTo>
                  <a:lnTo>
                    <a:pt x="319" y="67"/>
                  </a:lnTo>
                  <a:lnTo>
                    <a:pt x="336" y="65"/>
                  </a:lnTo>
                  <a:lnTo>
                    <a:pt x="347" y="63"/>
                  </a:lnTo>
                  <a:lnTo>
                    <a:pt x="352" y="63"/>
                  </a:lnTo>
                  <a:lnTo>
                    <a:pt x="373" y="61"/>
                  </a:lnTo>
                  <a:lnTo>
                    <a:pt x="394" y="57"/>
                  </a:lnTo>
                  <a:lnTo>
                    <a:pt x="416" y="54"/>
                  </a:lnTo>
                  <a:lnTo>
                    <a:pt x="439" y="49"/>
                  </a:lnTo>
                  <a:lnTo>
                    <a:pt x="462" y="43"/>
                  </a:lnTo>
                  <a:lnTo>
                    <a:pt x="484" y="38"/>
                  </a:lnTo>
                  <a:lnTo>
                    <a:pt x="507" y="32"/>
                  </a:lnTo>
                  <a:lnTo>
                    <a:pt x="529" y="26"/>
                  </a:lnTo>
                  <a:lnTo>
                    <a:pt x="551" y="20"/>
                  </a:lnTo>
                  <a:lnTo>
                    <a:pt x="573" y="15"/>
                  </a:lnTo>
                  <a:lnTo>
                    <a:pt x="593" y="10"/>
                  </a:lnTo>
                  <a:lnTo>
                    <a:pt x="614" y="5"/>
                  </a:lnTo>
                  <a:lnTo>
                    <a:pt x="634" y="2"/>
                  </a:lnTo>
                  <a:lnTo>
                    <a:pt x="652" y="1"/>
                  </a:lnTo>
                  <a:lnTo>
                    <a:pt x="669" y="0"/>
                  </a:lnTo>
                  <a:lnTo>
                    <a:pt x="687" y="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0" name="Freeform 38"/>
            <p:cNvSpPr>
              <a:spLocks/>
            </p:cNvSpPr>
            <p:nvPr/>
          </p:nvSpPr>
          <p:spPr bwMode="auto">
            <a:xfrm>
              <a:off x="3866" y="3140"/>
              <a:ext cx="820" cy="619"/>
            </a:xfrm>
            <a:custGeom>
              <a:avLst/>
              <a:gdLst>
                <a:gd name="T0" fmla="*/ 66 w 2460"/>
                <a:gd name="T1" fmla="*/ 7 h 1858"/>
                <a:gd name="T2" fmla="*/ 68 w 2460"/>
                <a:gd name="T3" fmla="*/ 12 h 1858"/>
                <a:gd name="T4" fmla="*/ 72 w 2460"/>
                <a:gd name="T5" fmla="*/ 16 h 1858"/>
                <a:gd name="T6" fmla="*/ 79 w 2460"/>
                <a:gd name="T7" fmla="*/ 26 h 1858"/>
                <a:gd name="T8" fmla="*/ 79 w 2460"/>
                <a:gd name="T9" fmla="*/ 29 h 1858"/>
                <a:gd name="T10" fmla="*/ 86 w 2460"/>
                <a:gd name="T11" fmla="*/ 37 h 1858"/>
                <a:gd name="T12" fmla="*/ 91 w 2460"/>
                <a:gd name="T13" fmla="*/ 51 h 1858"/>
                <a:gd name="T14" fmla="*/ 91 w 2460"/>
                <a:gd name="T15" fmla="*/ 58 h 1858"/>
                <a:gd name="T16" fmla="*/ 89 w 2460"/>
                <a:gd name="T17" fmla="*/ 66 h 1858"/>
                <a:gd name="T18" fmla="*/ 84 w 2460"/>
                <a:gd name="T19" fmla="*/ 69 h 1858"/>
                <a:gd name="T20" fmla="*/ 82 w 2460"/>
                <a:gd name="T21" fmla="*/ 68 h 1858"/>
                <a:gd name="T22" fmla="*/ 83 w 2460"/>
                <a:gd name="T23" fmla="*/ 67 h 1858"/>
                <a:gd name="T24" fmla="*/ 79 w 2460"/>
                <a:gd name="T25" fmla="*/ 63 h 1858"/>
                <a:gd name="T26" fmla="*/ 74 w 2460"/>
                <a:gd name="T27" fmla="*/ 59 h 1858"/>
                <a:gd name="T28" fmla="*/ 71 w 2460"/>
                <a:gd name="T29" fmla="*/ 56 h 1858"/>
                <a:gd name="T30" fmla="*/ 69 w 2460"/>
                <a:gd name="T31" fmla="*/ 54 h 1858"/>
                <a:gd name="T32" fmla="*/ 67 w 2460"/>
                <a:gd name="T33" fmla="*/ 50 h 1858"/>
                <a:gd name="T34" fmla="*/ 66 w 2460"/>
                <a:gd name="T35" fmla="*/ 50 h 1858"/>
                <a:gd name="T36" fmla="*/ 64 w 2460"/>
                <a:gd name="T37" fmla="*/ 51 h 1858"/>
                <a:gd name="T38" fmla="*/ 59 w 2460"/>
                <a:gd name="T39" fmla="*/ 43 h 1858"/>
                <a:gd name="T40" fmla="*/ 61 w 2460"/>
                <a:gd name="T41" fmla="*/ 40 h 1858"/>
                <a:gd name="T42" fmla="*/ 60 w 2460"/>
                <a:gd name="T43" fmla="*/ 37 h 1858"/>
                <a:gd name="T44" fmla="*/ 57 w 2460"/>
                <a:gd name="T45" fmla="*/ 40 h 1858"/>
                <a:gd name="T46" fmla="*/ 56 w 2460"/>
                <a:gd name="T47" fmla="*/ 38 h 1858"/>
                <a:gd name="T48" fmla="*/ 56 w 2460"/>
                <a:gd name="T49" fmla="*/ 34 h 1858"/>
                <a:gd name="T50" fmla="*/ 56 w 2460"/>
                <a:gd name="T51" fmla="*/ 32 h 1858"/>
                <a:gd name="T52" fmla="*/ 57 w 2460"/>
                <a:gd name="T53" fmla="*/ 29 h 1858"/>
                <a:gd name="T54" fmla="*/ 55 w 2460"/>
                <a:gd name="T55" fmla="*/ 25 h 1858"/>
                <a:gd name="T56" fmla="*/ 53 w 2460"/>
                <a:gd name="T57" fmla="*/ 23 h 1858"/>
                <a:gd name="T58" fmla="*/ 48 w 2460"/>
                <a:gd name="T59" fmla="*/ 20 h 1858"/>
                <a:gd name="T60" fmla="*/ 44 w 2460"/>
                <a:gd name="T61" fmla="*/ 17 h 1858"/>
                <a:gd name="T62" fmla="*/ 40 w 2460"/>
                <a:gd name="T63" fmla="*/ 14 h 1858"/>
                <a:gd name="T64" fmla="*/ 36 w 2460"/>
                <a:gd name="T65" fmla="*/ 14 h 1858"/>
                <a:gd name="T66" fmla="*/ 35 w 2460"/>
                <a:gd name="T67" fmla="*/ 15 h 1858"/>
                <a:gd name="T68" fmla="*/ 34 w 2460"/>
                <a:gd name="T69" fmla="*/ 16 h 1858"/>
                <a:gd name="T70" fmla="*/ 31 w 2460"/>
                <a:gd name="T71" fmla="*/ 18 h 1858"/>
                <a:gd name="T72" fmla="*/ 28 w 2460"/>
                <a:gd name="T73" fmla="*/ 19 h 1858"/>
                <a:gd name="T74" fmla="*/ 27 w 2460"/>
                <a:gd name="T75" fmla="*/ 20 h 1858"/>
                <a:gd name="T76" fmla="*/ 27 w 2460"/>
                <a:gd name="T77" fmla="*/ 20 h 1858"/>
                <a:gd name="T78" fmla="*/ 25 w 2460"/>
                <a:gd name="T79" fmla="*/ 20 h 1858"/>
                <a:gd name="T80" fmla="*/ 22 w 2460"/>
                <a:gd name="T81" fmla="*/ 17 h 1858"/>
                <a:gd name="T82" fmla="*/ 17 w 2460"/>
                <a:gd name="T83" fmla="*/ 15 h 1858"/>
                <a:gd name="T84" fmla="*/ 14 w 2460"/>
                <a:gd name="T85" fmla="*/ 14 h 1858"/>
                <a:gd name="T86" fmla="*/ 15 w 2460"/>
                <a:gd name="T87" fmla="*/ 14 h 1858"/>
                <a:gd name="T88" fmla="*/ 14 w 2460"/>
                <a:gd name="T89" fmla="*/ 13 h 1858"/>
                <a:gd name="T90" fmla="*/ 12 w 2460"/>
                <a:gd name="T91" fmla="*/ 13 h 1858"/>
                <a:gd name="T92" fmla="*/ 9 w 2460"/>
                <a:gd name="T93" fmla="*/ 14 h 1858"/>
                <a:gd name="T94" fmla="*/ 6 w 2460"/>
                <a:gd name="T95" fmla="*/ 14 h 1858"/>
                <a:gd name="T96" fmla="*/ 3 w 2460"/>
                <a:gd name="T97" fmla="*/ 16 h 1858"/>
                <a:gd name="T98" fmla="*/ 1 w 2460"/>
                <a:gd name="T99" fmla="*/ 15 h 1858"/>
                <a:gd name="T100" fmla="*/ 1 w 2460"/>
                <a:gd name="T101" fmla="*/ 13 h 1858"/>
                <a:gd name="T102" fmla="*/ 0 w 2460"/>
                <a:gd name="T103" fmla="*/ 11 h 1858"/>
                <a:gd name="T104" fmla="*/ 0 w 2460"/>
                <a:gd name="T105" fmla="*/ 9 h 1858"/>
                <a:gd name="T106" fmla="*/ 9 w 2460"/>
                <a:gd name="T107" fmla="*/ 7 h 1858"/>
                <a:gd name="T108" fmla="*/ 26 w 2460"/>
                <a:gd name="T109" fmla="*/ 5 h 1858"/>
                <a:gd name="T110" fmla="*/ 28 w 2460"/>
                <a:gd name="T111" fmla="*/ 8 h 1858"/>
                <a:gd name="T112" fmla="*/ 51 w 2460"/>
                <a:gd name="T113" fmla="*/ 4 h 1858"/>
                <a:gd name="T114" fmla="*/ 56 w 2460"/>
                <a:gd name="T115" fmla="*/ 5 h 1858"/>
                <a:gd name="T116" fmla="*/ 59 w 2460"/>
                <a:gd name="T117" fmla="*/ 5 h 1858"/>
                <a:gd name="T118" fmla="*/ 58 w 2460"/>
                <a:gd name="T119" fmla="*/ 1 h 1858"/>
                <a:gd name="T120" fmla="*/ 63 w 2460"/>
                <a:gd name="T121" fmla="*/ 1 h 185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460"/>
                <a:gd name="T184" fmla="*/ 0 h 1858"/>
                <a:gd name="T185" fmla="*/ 2460 w 2460"/>
                <a:gd name="T186" fmla="*/ 1858 h 185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460" h="1858">
                  <a:moveTo>
                    <a:pt x="1728" y="15"/>
                  </a:moveTo>
                  <a:lnTo>
                    <a:pt x="1725" y="36"/>
                  </a:lnTo>
                  <a:lnTo>
                    <a:pt x="1724" y="55"/>
                  </a:lnTo>
                  <a:lnTo>
                    <a:pt x="1724" y="73"/>
                  </a:lnTo>
                  <a:lnTo>
                    <a:pt x="1727" y="89"/>
                  </a:lnTo>
                  <a:lnTo>
                    <a:pt x="1730" y="105"/>
                  </a:lnTo>
                  <a:lnTo>
                    <a:pt x="1736" y="119"/>
                  </a:lnTo>
                  <a:lnTo>
                    <a:pt x="1743" y="132"/>
                  </a:lnTo>
                  <a:lnTo>
                    <a:pt x="1750" y="146"/>
                  </a:lnTo>
                  <a:lnTo>
                    <a:pt x="1758" y="159"/>
                  </a:lnTo>
                  <a:lnTo>
                    <a:pt x="1767" y="173"/>
                  </a:lnTo>
                  <a:lnTo>
                    <a:pt x="1775" y="185"/>
                  </a:lnTo>
                  <a:lnTo>
                    <a:pt x="1783" y="199"/>
                  </a:lnTo>
                  <a:lnTo>
                    <a:pt x="1793" y="214"/>
                  </a:lnTo>
                  <a:lnTo>
                    <a:pt x="1799" y="229"/>
                  </a:lnTo>
                  <a:lnTo>
                    <a:pt x="1806" y="245"/>
                  </a:lnTo>
                  <a:lnTo>
                    <a:pt x="1813" y="263"/>
                  </a:lnTo>
                  <a:lnTo>
                    <a:pt x="1818" y="270"/>
                  </a:lnTo>
                  <a:lnTo>
                    <a:pt x="1822" y="279"/>
                  </a:lnTo>
                  <a:lnTo>
                    <a:pt x="1827" y="287"/>
                  </a:lnTo>
                  <a:lnTo>
                    <a:pt x="1830" y="297"/>
                  </a:lnTo>
                  <a:lnTo>
                    <a:pt x="1835" y="305"/>
                  </a:lnTo>
                  <a:lnTo>
                    <a:pt x="1840" y="314"/>
                  </a:lnTo>
                  <a:lnTo>
                    <a:pt x="1843" y="323"/>
                  </a:lnTo>
                  <a:lnTo>
                    <a:pt x="1848" y="332"/>
                  </a:lnTo>
                  <a:lnTo>
                    <a:pt x="1852" y="341"/>
                  </a:lnTo>
                  <a:lnTo>
                    <a:pt x="1858" y="351"/>
                  </a:lnTo>
                  <a:lnTo>
                    <a:pt x="1863" y="360"/>
                  </a:lnTo>
                  <a:lnTo>
                    <a:pt x="1868" y="368"/>
                  </a:lnTo>
                  <a:lnTo>
                    <a:pt x="1875" y="377"/>
                  </a:lnTo>
                  <a:lnTo>
                    <a:pt x="1882" y="385"/>
                  </a:lnTo>
                  <a:lnTo>
                    <a:pt x="1890" y="393"/>
                  </a:lnTo>
                  <a:lnTo>
                    <a:pt x="1899" y="401"/>
                  </a:lnTo>
                  <a:lnTo>
                    <a:pt x="1909" y="410"/>
                  </a:lnTo>
                  <a:lnTo>
                    <a:pt x="1920" y="423"/>
                  </a:lnTo>
                  <a:lnTo>
                    <a:pt x="1934" y="438"/>
                  </a:lnTo>
                  <a:lnTo>
                    <a:pt x="1948" y="455"/>
                  </a:lnTo>
                  <a:lnTo>
                    <a:pt x="1964" y="475"/>
                  </a:lnTo>
                  <a:lnTo>
                    <a:pt x="1980" y="497"/>
                  </a:lnTo>
                  <a:lnTo>
                    <a:pt x="1997" y="518"/>
                  </a:lnTo>
                  <a:lnTo>
                    <a:pt x="2014" y="543"/>
                  </a:lnTo>
                  <a:lnTo>
                    <a:pt x="2032" y="567"/>
                  </a:lnTo>
                  <a:lnTo>
                    <a:pt x="2049" y="591"/>
                  </a:lnTo>
                  <a:lnTo>
                    <a:pt x="2066" y="615"/>
                  </a:lnTo>
                  <a:lnTo>
                    <a:pt x="2083" y="638"/>
                  </a:lnTo>
                  <a:lnTo>
                    <a:pt x="2101" y="661"/>
                  </a:lnTo>
                  <a:lnTo>
                    <a:pt x="2116" y="683"/>
                  </a:lnTo>
                  <a:lnTo>
                    <a:pt x="2131" y="702"/>
                  </a:lnTo>
                  <a:lnTo>
                    <a:pt x="2144" y="721"/>
                  </a:lnTo>
                  <a:lnTo>
                    <a:pt x="2144" y="726"/>
                  </a:lnTo>
                  <a:lnTo>
                    <a:pt x="2145" y="732"/>
                  </a:lnTo>
                  <a:lnTo>
                    <a:pt x="2144" y="738"/>
                  </a:lnTo>
                  <a:lnTo>
                    <a:pt x="2143" y="744"/>
                  </a:lnTo>
                  <a:lnTo>
                    <a:pt x="2142" y="748"/>
                  </a:lnTo>
                  <a:lnTo>
                    <a:pt x="2140" y="754"/>
                  </a:lnTo>
                  <a:lnTo>
                    <a:pt x="2137" y="759"/>
                  </a:lnTo>
                  <a:lnTo>
                    <a:pt x="2135" y="763"/>
                  </a:lnTo>
                  <a:lnTo>
                    <a:pt x="2133" y="767"/>
                  </a:lnTo>
                  <a:lnTo>
                    <a:pt x="2131" y="770"/>
                  </a:lnTo>
                  <a:lnTo>
                    <a:pt x="2128" y="773"/>
                  </a:lnTo>
                  <a:lnTo>
                    <a:pt x="2126" y="776"/>
                  </a:lnTo>
                  <a:lnTo>
                    <a:pt x="2124" y="778"/>
                  </a:lnTo>
                  <a:lnTo>
                    <a:pt x="2122" y="779"/>
                  </a:lnTo>
                  <a:lnTo>
                    <a:pt x="2121" y="780"/>
                  </a:lnTo>
                  <a:lnTo>
                    <a:pt x="2121" y="781"/>
                  </a:lnTo>
                  <a:lnTo>
                    <a:pt x="2149" y="811"/>
                  </a:lnTo>
                  <a:lnTo>
                    <a:pt x="2177" y="842"/>
                  </a:lnTo>
                  <a:lnTo>
                    <a:pt x="2205" y="873"/>
                  </a:lnTo>
                  <a:lnTo>
                    <a:pt x="2232" y="906"/>
                  </a:lnTo>
                  <a:lnTo>
                    <a:pt x="2259" y="939"/>
                  </a:lnTo>
                  <a:lnTo>
                    <a:pt x="2285" y="972"/>
                  </a:lnTo>
                  <a:lnTo>
                    <a:pt x="2309" y="1007"/>
                  </a:lnTo>
                  <a:lnTo>
                    <a:pt x="2333" y="1042"/>
                  </a:lnTo>
                  <a:lnTo>
                    <a:pt x="2354" y="1078"/>
                  </a:lnTo>
                  <a:lnTo>
                    <a:pt x="2373" y="1115"/>
                  </a:lnTo>
                  <a:lnTo>
                    <a:pt x="2391" y="1153"/>
                  </a:lnTo>
                  <a:lnTo>
                    <a:pt x="2406" y="1192"/>
                  </a:lnTo>
                  <a:lnTo>
                    <a:pt x="2419" y="1231"/>
                  </a:lnTo>
                  <a:lnTo>
                    <a:pt x="2428" y="1272"/>
                  </a:lnTo>
                  <a:lnTo>
                    <a:pt x="2435" y="1315"/>
                  </a:lnTo>
                  <a:lnTo>
                    <a:pt x="2439" y="1358"/>
                  </a:lnTo>
                  <a:lnTo>
                    <a:pt x="2441" y="1365"/>
                  </a:lnTo>
                  <a:lnTo>
                    <a:pt x="2443" y="1374"/>
                  </a:lnTo>
                  <a:lnTo>
                    <a:pt x="2444" y="1387"/>
                  </a:lnTo>
                  <a:lnTo>
                    <a:pt x="2444" y="1401"/>
                  </a:lnTo>
                  <a:lnTo>
                    <a:pt x="2444" y="1417"/>
                  </a:lnTo>
                  <a:lnTo>
                    <a:pt x="2443" y="1434"/>
                  </a:lnTo>
                  <a:lnTo>
                    <a:pt x="2442" y="1452"/>
                  </a:lnTo>
                  <a:lnTo>
                    <a:pt x="2442" y="1471"/>
                  </a:lnTo>
                  <a:lnTo>
                    <a:pt x="2441" y="1489"/>
                  </a:lnTo>
                  <a:lnTo>
                    <a:pt x="2441" y="1508"/>
                  </a:lnTo>
                  <a:lnTo>
                    <a:pt x="2441" y="1525"/>
                  </a:lnTo>
                  <a:lnTo>
                    <a:pt x="2443" y="1542"/>
                  </a:lnTo>
                  <a:lnTo>
                    <a:pt x="2446" y="1557"/>
                  </a:lnTo>
                  <a:lnTo>
                    <a:pt x="2449" y="1570"/>
                  </a:lnTo>
                  <a:lnTo>
                    <a:pt x="2454" y="1580"/>
                  </a:lnTo>
                  <a:lnTo>
                    <a:pt x="2460" y="1589"/>
                  </a:lnTo>
                  <a:lnTo>
                    <a:pt x="2454" y="1609"/>
                  </a:lnTo>
                  <a:lnTo>
                    <a:pt x="2449" y="1628"/>
                  </a:lnTo>
                  <a:lnTo>
                    <a:pt x="2446" y="1649"/>
                  </a:lnTo>
                  <a:lnTo>
                    <a:pt x="2442" y="1670"/>
                  </a:lnTo>
                  <a:lnTo>
                    <a:pt x="2441" y="1690"/>
                  </a:lnTo>
                  <a:lnTo>
                    <a:pt x="2439" y="1710"/>
                  </a:lnTo>
                  <a:lnTo>
                    <a:pt x="2436" y="1729"/>
                  </a:lnTo>
                  <a:lnTo>
                    <a:pt x="2433" y="1748"/>
                  </a:lnTo>
                  <a:lnTo>
                    <a:pt x="2428" y="1764"/>
                  </a:lnTo>
                  <a:lnTo>
                    <a:pt x="2421" y="1780"/>
                  </a:lnTo>
                  <a:lnTo>
                    <a:pt x="2412" y="1795"/>
                  </a:lnTo>
                  <a:lnTo>
                    <a:pt x="2401" y="1806"/>
                  </a:lnTo>
                  <a:lnTo>
                    <a:pt x="2386" y="1817"/>
                  </a:lnTo>
                  <a:lnTo>
                    <a:pt x="2367" y="1825"/>
                  </a:lnTo>
                  <a:lnTo>
                    <a:pt x="2344" y="1830"/>
                  </a:lnTo>
                  <a:lnTo>
                    <a:pt x="2317" y="1834"/>
                  </a:lnTo>
                  <a:lnTo>
                    <a:pt x="2311" y="1837"/>
                  </a:lnTo>
                  <a:lnTo>
                    <a:pt x="2306" y="1841"/>
                  </a:lnTo>
                  <a:lnTo>
                    <a:pt x="2300" y="1844"/>
                  </a:lnTo>
                  <a:lnTo>
                    <a:pt x="2293" y="1848"/>
                  </a:lnTo>
                  <a:lnTo>
                    <a:pt x="2286" y="1850"/>
                  </a:lnTo>
                  <a:lnTo>
                    <a:pt x="2279" y="1852"/>
                  </a:lnTo>
                  <a:lnTo>
                    <a:pt x="2271" y="1855"/>
                  </a:lnTo>
                  <a:lnTo>
                    <a:pt x="2264" y="1856"/>
                  </a:lnTo>
                  <a:lnTo>
                    <a:pt x="2256" y="1857"/>
                  </a:lnTo>
                  <a:lnTo>
                    <a:pt x="2249" y="1858"/>
                  </a:lnTo>
                  <a:lnTo>
                    <a:pt x="2242" y="1858"/>
                  </a:lnTo>
                  <a:lnTo>
                    <a:pt x="2235" y="1857"/>
                  </a:lnTo>
                  <a:lnTo>
                    <a:pt x="2229" y="1856"/>
                  </a:lnTo>
                  <a:lnTo>
                    <a:pt x="2224" y="1855"/>
                  </a:lnTo>
                  <a:lnTo>
                    <a:pt x="2220" y="1852"/>
                  </a:lnTo>
                  <a:lnTo>
                    <a:pt x="2217" y="1850"/>
                  </a:lnTo>
                  <a:lnTo>
                    <a:pt x="2214" y="1848"/>
                  </a:lnTo>
                  <a:lnTo>
                    <a:pt x="2214" y="1844"/>
                  </a:lnTo>
                  <a:lnTo>
                    <a:pt x="2216" y="1842"/>
                  </a:lnTo>
                  <a:lnTo>
                    <a:pt x="2217" y="1838"/>
                  </a:lnTo>
                  <a:lnTo>
                    <a:pt x="2218" y="1834"/>
                  </a:lnTo>
                  <a:lnTo>
                    <a:pt x="2220" y="1830"/>
                  </a:lnTo>
                  <a:lnTo>
                    <a:pt x="2222" y="1826"/>
                  </a:lnTo>
                  <a:lnTo>
                    <a:pt x="2226" y="1821"/>
                  </a:lnTo>
                  <a:lnTo>
                    <a:pt x="2227" y="1818"/>
                  </a:lnTo>
                  <a:lnTo>
                    <a:pt x="2229" y="1813"/>
                  </a:lnTo>
                  <a:lnTo>
                    <a:pt x="2232" y="1810"/>
                  </a:lnTo>
                  <a:lnTo>
                    <a:pt x="2233" y="1807"/>
                  </a:lnTo>
                  <a:lnTo>
                    <a:pt x="2233" y="1804"/>
                  </a:lnTo>
                  <a:lnTo>
                    <a:pt x="2232" y="1802"/>
                  </a:lnTo>
                  <a:lnTo>
                    <a:pt x="2231" y="1801"/>
                  </a:lnTo>
                  <a:lnTo>
                    <a:pt x="2228" y="1801"/>
                  </a:lnTo>
                  <a:lnTo>
                    <a:pt x="2217" y="1792"/>
                  </a:lnTo>
                  <a:lnTo>
                    <a:pt x="2208" y="1783"/>
                  </a:lnTo>
                  <a:lnTo>
                    <a:pt x="2198" y="1775"/>
                  </a:lnTo>
                  <a:lnTo>
                    <a:pt x="2190" y="1765"/>
                  </a:lnTo>
                  <a:lnTo>
                    <a:pt x="2183" y="1756"/>
                  </a:lnTo>
                  <a:lnTo>
                    <a:pt x="2177" y="1745"/>
                  </a:lnTo>
                  <a:lnTo>
                    <a:pt x="2170" y="1736"/>
                  </a:lnTo>
                  <a:lnTo>
                    <a:pt x="2164" y="1726"/>
                  </a:lnTo>
                  <a:lnTo>
                    <a:pt x="2158" y="1715"/>
                  </a:lnTo>
                  <a:lnTo>
                    <a:pt x="2151" y="1705"/>
                  </a:lnTo>
                  <a:lnTo>
                    <a:pt x="2144" y="1696"/>
                  </a:lnTo>
                  <a:lnTo>
                    <a:pt x="2137" y="1686"/>
                  </a:lnTo>
                  <a:lnTo>
                    <a:pt x="2129" y="1676"/>
                  </a:lnTo>
                  <a:lnTo>
                    <a:pt x="2120" y="1667"/>
                  </a:lnTo>
                  <a:lnTo>
                    <a:pt x="2111" y="1659"/>
                  </a:lnTo>
                  <a:lnTo>
                    <a:pt x="2101" y="1651"/>
                  </a:lnTo>
                  <a:lnTo>
                    <a:pt x="2078" y="1641"/>
                  </a:lnTo>
                  <a:lnTo>
                    <a:pt x="2057" y="1633"/>
                  </a:lnTo>
                  <a:lnTo>
                    <a:pt x="2040" y="1626"/>
                  </a:lnTo>
                  <a:lnTo>
                    <a:pt x="2024" y="1620"/>
                  </a:lnTo>
                  <a:lnTo>
                    <a:pt x="2010" y="1616"/>
                  </a:lnTo>
                  <a:lnTo>
                    <a:pt x="1998" y="1611"/>
                  </a:lnTo>
                  <a:lnTo>
                    <a:pt x="1988" y="1606"/>
                  </a:lnTo>
                  <a:lnTo>
                    <a:pt x="1979" y="1602"/>
                  </a:lnTo>
                  <a:lnTo>
                    <a:pt x="1971" y="1597"/>
                  </a:lnTo>
                  <a:lnTo>
                    <a:pt x="1964" y="1593"/>
                  </a:lnTo>
                  <a:lnTo>
                    <a:pt x="1958" y="1587"/>
                  </a:lnTo>
                  <a:lnTo>
                    <a:pt x="1951" y="1579"/>
                  </a:lnTo>
                  <a:lnTo>
                    <a:pt x="1945" y="1571"/>
                  </a:lnTo>
                  <a:lnTo>
                    <a:pt x="1939" y="1560"/>
                  </a:lnTo>
                  <a:lnTo>
                    <a:pt x="1933" y="1549"/>
                  </a:lnTo>
                  <a:lnTo>
                    <a:pt x="1926" y="1535"/>
                  </a:lnTo>
                  <a:lnTo>
                    <a:pt x="1922" y="1526"/>
                  </a:lnTo>
                  <a:lnTo>
                    <a:pt x="1920" y="1519"/>
                  </a:lnTo>
                  <a:lnTo>
                    <a:pt x="1918" y="1511"/>
                  </a:lnTo>
                  <a:lnTo>
                    <a:pt x="1916" y="1504"/>
                  </a:lnTo>
                  <a:lnTo>
                    <a:pt x="1912" y="1497"/>
                  </a:lnTo>
                  <a:lnTo>
                    <a:pt x="1909" y="1491"/>
                  </a:lnTo>
                  <a:lnTo>
                    <a:pt x="1905" y="1486"/>
                  </a:lnTo>
                  <a:lnTo>
                    <a:pt x="1902" y="1480"/>
                  </a:lnTo>
                  <a:lnTo>
                    <a:pt x="1896" y="1475"/>
                  </a:lnTo>
                  <a:lnTo>
                    <a:pt x="1891" y="1471"/>
                  </a:lnTo>
                  <a:lnTo>
                    <a:pt x="1884" y="1466"/>
                  </a:lnTo>
                  <a:lnTo>
                    <a:pt x="1878" y="1463"/>
                  </a:lnTo>
                  <a:lnTo>
                    <a:pt x="1870" y="1460"/>
                  </a:lnTo>
                  <a:lnTo>
                    <a:pt x="1860" y="1458"/>
                  </a:lnTo>
                  <a:lnTo>
                    <a:pt x="1850" y="1457"/>
                  </a:lnTo>
                  <a:lnTo>
                    <a:pt x="1840" y="1456"/>
                  </a:lnTo>
                  <a:lnTo>
                    <a:pt x="1832" y="1448"/>
                  </a:lnTo>
                  <a:lnTo>
                    <a:pt x="1826" y="1440"/>
                  </a:lnTo>
                  <a:lnTo>
                    <a:pt x="1821" y="1432"/>
                  </a:lnTo>
                  <a:lnTo>
                    <a:pt x="1818" y="1423"/>
                  </a:lnTo>
                  <a:lnTo>
                    <a:pt x="1817" y="1414"/>
                  </a:lnTo>
                  <a:lnTo>
                    <a:pt x="1814" y="1405"/>
                  </a:lnTo>
                  <a:lnTo>
                    <a:pt x="1814" y="1397"/>
                  </a:lnTo>
                  <a:lnTo>
                    <a:pt x="1814" y="1388"/>
                  </a:lnTo>
                  <a:lnTo>
                    <a:pt x="1813" y="1379"/>
                  </a:lnTo>
                  <a:lnTo>
                    <a:pt x="1813" y="1370"/>
                  </a:lnTo>
                  <a:lnTo>
                    <a:pt x="1812" y="1361"/>
                  </a:lnTo>
                  <a:lnTo>
                    <a:pt x="1810" y="1351"/>
                  </a:lnTo>
                  <a:lnTo>
                    <a:pt x="1807" y="1341"/>
                  </a:lnTo>
                  <a:lnTo>
                    <a:pt x="1804" y="1332"/>
                  </a:lnTo>
                  <a:lnTo>
                    <a:pt x="1798" y="1323"/>
                  </a:lnTo>
                  <a:lnTo>
                    <a:pt x="1793" y="1315"/>
                  </a:lnTo>
                  <a:lnTo>
                    <a:pt x="1786" y="1316"/>
                  </a:lnTo>
                  <a:lnTo>
                    <a:pt x="1781" y="1319"/>
                  </a:lnTo>
                  <a:lnTo>
                    <a:pt x="1778" y="1323"/>
                  </a:lnTo>
                  <a:lnTo>
                    <a:pt x="1776" y="1326"/>
                  </a:lnTo>
                  <a:lnTo>
                    <a:pt x="1775" y="1331"/>
                  </a:lnTo>
                  <a:lnTo>
                    <a:pt x="1775" y="1335"/>
                  </a:lnTo>
                  <a:lnTo>
                    <a:pt x="1776" y="1340"/>
                  </a:lnTo>
                  <a:lnTo>
                    <a:pt x="1778" y="1346"/>
                  </a:lnTo>
                  <a:lnTo>
                    <a:pt x="1779" y="1350"/>
                  </a:lnTo>
                  <a:lnTo>
                    <a:pt x="1780" y="1356"/>
                  </a:lnTo>
                  <a:lnTo>
                    <a:pt x="1781" y="1361"/>
                  </a:lnTo>
                  <a:lnTo>
                    <a:pt x="1782" y="1365"/>
                  </a:lnTo>
                  <a:lnTo>
                    <a:pt x="1782" y="1370"/>
                  </a:lnTo>
                  <a:lnTo>
                    <a:pt x="1781" y="1374"/>
                  </a:lnTo>
                  <a:lnTo>
                    <a:pt x="1779" y="1378"/>
                  </a:lnTo>
                  <a:lnTo>
                    <a:pt x="1776" y="1382"/>
                  </a:lnTo>
                  <a:lnTo>
                    <a:pt x="1753" y="1380"/>
                  </a:lnTo>
                  <a:lnTo>
                    <a:pt x="1735" y="1374"/>
                  </a:lnTo>
                  <a:lnTo>
                    <a:pt x="1719" y="1366"/>
                  </a:lnTo>
                  <a:lnTo>
                    <a:pt x="1705" y="1356"/>
                  </a:lnTo>
                  <a:lnTo>
                    <a:pt x="1694" y="1343"/>
                  </a:lnTo>
                  <a:lnTo>
                    <a:pt x="1684" y="1329"/>
                  </a:lnTo>
                  <a:lnTo>
                    <a:pt x="1675" y="1313"/>
                  </a:lnTo>
                  <a:lnTo>
                    <a:pt x="1667" y="1296"/>
                  </a:lnTo>
                  <a:lnTo>
                    <a:pt x="1660" y="1278"/>
                  </a:lnTo>
                  <a:lnTo>
                    <a:pt x="1652" y="1259"/>
                  </a:lnTo>
                  <a:lnTo>
                    <a:pt x="1644" y="1241"/>
                  </a:lnTo>
                  <a:lnTo>
                    <a:pt x="1635" y="1223"/>
                  </a:lnTo>
                  <a:lnTo>
                    <a:pt x="1625" y="1204"/>
                  </a:lnTo>
                  <a:lnTo>
                    <a:pt x="1612" y="1187"/>
                  </a:lnTo>
                  <a:lnTo>
                    <a:pt x="1597" y="1171"/>
                  </a:lnTo>
                  <a:lnTo>
                    <a:pt x="1580" y="1156"/>
                  </a:lnTo>
                  <a:lnTo>
                    <a:pt x="1588" y="1147"/>
                  </a:lnTo>
                  <a:lnTo>
                    <a:pt x="1595" y="1139"/>
                  </a:lnTo>
                  <a:lnTo>
                    <a:pt x="1602" y="1131"/>
                  </a:lnTo>
                  <a:lnTo>
                    <a:pt x="1609" y="1124"/>
                  </a:lnTo>
                  <a:lnTo>
                    <a:pt x="1613" y="1117"/>
                  </a:lnTo>
                  <a:lnTo>
                    <a:pt x="1618" y="1110"/>
                  </a:lnTo>
                  <a:lnTo>
                    <a:pt x="1622" y="1104"/>
                  </a:lnTo>
                  <a:lnTo>
                    <a:pt x="1626" y="1097"/>
                  </a:lnTo>
                  <a:lnTo>
                    <a:pt x="1629" y="1089"/>
                  </a:lnTo>
                  <a:lnTo>
                    <a:pt x="1632" y="1081"/>
                  </a:lnTo>
                  <a:lnTo>
                    <a:pt x="1634" y="1073"/>
                  </a:lnTo>
                  <a:lnTo>
                    <a:pt x="1635" y="1064"/>
                  </a:lnTo>
                  <a:lnTo>
                    <a:pt x="1636" y="1054"/>
                  </a:lnTo>
                  <a:lnTo>
                    <a:pt x="1637" y="1043"/>
                  </a:lnTo>
                  <a:lnTo>
                    <a:pt x="1638" y="1031"/>
                  </a:lnTo>
                  <a:lnTo>
                    <a:pt x="1640" y="1018"/>
                  </a:lnTo>
                  <a:lnTo>
                    <a:pt x="1638" y="1002"/>
                  </a:lnTo>
                  <a:lnTo>
                    <a:pt x="1637" y="992"/>
                  </a:lnTo>
                  <a:lnTo>
                    <a:pt x="1634" y="986"/>
                  </a:lnTo>
                  <a:lnTo>
                    <a:pt x="1629" y="985"/>
                  </a:lnTo>
                  <a:lnTo>
                    <a:pt x="1623" y="986"/>
                  </a:lnTo>
                  <a:lnTo>
                    <a:pt x="1618" y="991"/>
                  </a:lnTo>
                  <a:lnTo>
                    <a:pt x="1611" y="997"/>
                  </a:lnTo>
                  <a:lnTo>
                    <a:pt x="1604" y="1007"/>
                  </a:lnTo>
                  <a:lnTo>
                    <a:pt x="1597" y="1016"/>
                  </a:lnTo>
                  <a:lnTo>
                    <a:pt x="1590" y="1025"/>
                  </a:lnTo>
                  <a:lnTo>
                    <a:pt x="1583" y="1035"/>
                  </a:lnTo>
                  <a:lnTo>
                    <a:pt x="1578" y="1043"/>
                  </a:lnTo>
                  <a:lnTo>
                    <a:pt x="1572" y="1050"/>
                  </a:lnTo>
                  <a:lnTo>
                    <a:pt x="1568" y="1055"/>
                  </a:lnTo>
                  <a:lnTo>
                    <a:pt x="1565" y="1057"/>
                  </a:lnTo>
                  <a:lnTo>
                    <a:pt x="1564" y="1056"/>
                  </a:lnTo>
                  <a:lnTo>
                    <a:pt x="1558" y="1061"/>
                  </a:lnTo>
                  <a:lnTo>
                    <a:pt x="1553" y="1065"/>
                  </a:lnTo>
                  <a:lnTo>
                    <a:pt x="1549" y="1068"/>
                  </a:lnTo>
                  <a:lnTo>
                    <a:pt x="1544" y="1069"/>
                  </a:lnTo>
                  <a:lnTo>
                    <a:pt x="1541" y="1069"/>
                  </a:lnTo>
                  <a:lnTo>
                    <a:pt x="1536" y="1068"/>
                  </a:lnTo>
                  <a:lnTo>
                    <a:pt x="1534" y="1065"/>
                  </a:lnTo>
                  <a:lnTo>
                    <a:pt x="1530" y="1063"/>
                  </a:lnTo>
                  <a:lnTo>
                    <a:pt x="1527" y="1058"/>
                  </a:lnTo>
                  <a:lnTo>
                    <a:pt x="1523" y="1055"/>
                  </a:lnTo>
                  <a:lnTo>
                    <a:pt x="1521" y="1049"/>
                  </a:lnTo>
                  <a:lnTo>
                    <a:pt x="1518" y="1045"/>
                  </a:lnTo>
                  <a:lnTo>
                    <a:pt x="1515" y="1039"/>
                  </a:lnTo>
                  <a:lnTo>
                    <a:pt x="1512" y="1033"/>
                  </a:lnTo>
                  <a:lnTo>
                    <a:pt x="1509" y="1027"/>
                  </a:lnTo>
                  <a:lnTo>
                    <a:pt x="1506" y="1023"/>
                  </a:lnTo>
                  <a:lnTo>
                    <a:pt x="1506" y="1012"/>
                  </a:lnTo>
                  <a:lnTo>
                    <a:pt x="1506" y="1003"/>
                  </a:lnTo>
                  <a:lnTo>
                    <a:pt x="1506" y="993"/>
                  </a:lnTo>
                  <a:lnTo>
                    <a:pt x="1506" y="983"/>
                  </a:lnTo>
                  <a:lnTo>
                    <a:pt x="1506" y="973"/>
                  </a:lnTo>
                  <a:lnTo>
                    <a:pt x="1506" y="963"/>
                  </a:lnTo>
                  <a:lnTo>
                    <a:pt x="1506" y="953"/>
                  </a:lnTo>
                  <a:lnTo>
                    <a:pt x="1506" y="943"/>
                  </a:lnTo>
                  <a:lnTo>
                    <a:pt x="1506" y="933"/>
                  </a:lnTo>
                  <a:lnTo>
                    <a:pt x="1506" y="924"/>
                  </a:lnTo>
                  <a:lnTo>
                    <a:pt x="1506" y="915"/>
                  </a:lnTo>
                  <a:lnTo>
                    <a:pt x="1506" y="907"/>
                  </a:lnTo>
                  <a:lnTo>
                    <a:pt x="1506" y="899"/>
                  </a:lnTo>
                  <a:lnTo>
                    <a:pt x="1506" y="891"/>
                  </a:lnTo>
                  <a:lnTo>
                    <a:pt x="1506" y="883"/>
                  </a:lnTo>
                  <a:lnTo>
                    <a:pt x="1506" y="877"/>
                  </a:lnTo>
                  <a:lnTo>
                    <a:pt x="1511" y="873"/>
                  </a:lnTo>
                  <a:lnTo>
                    <a:pt x="1515" y="871"/>
                  </a:lnTo>
                  <a:lnTo>
                    <a:pt x="1519" y="868"/>
                  </a:lnTo>
                  <a:lnTo>
                    <a:pt x="1522" y="864"/>
                  </a:lnTo>
                  <a:lnTo>
                    <a:pt x="1523" y="860"/>
                  </a:lnTo>
                  <a:lnTo>
                    <a:pt x="1525" y="856"/>
                  </a:lnTo>
                  <a:lnTo>
                    <a:pt x="1525" y="852"/>
                  </a:lnTo>
                  <a:lnTo>
                    <a:pt x="1525" y="847"/>
                  </a:lnTo>
                  <a:lnTo>
                    <a:pt x="1525" y="842"/>
                  </a:lnTo>
                  <a:lnTo>
                    <a:pt x="1523" y="838"/>
                  </a:lnTo>
                  <a:lnTo>
                    <a:pt x="1522" y="832"/>
                  </a:lnTo>
                  <a:lnTo>
                    <a:pt x="1521" y="827"/>
                  </a:lnTo>
                  <a:lnTo>
                    <a:pt x="1520" y="823"/>
                  </a:lnTo>
                  <a:lnTo>
                    <a:pt x="1519" y="817"/>
                  </a:lnTo>
                  <a:lnTo>
                    <a:pt x="1518" y="813"/>
                  </a:lnTo>
                  <a:lnTo>
                    <a:pt x="1518" y="808"/>
                  </a:lnTo>
                  <a:lnTo>
                    <a:pt x="1522" y="796"/>
                  </a:lnTo>
                  <a:lnTo>
                    <a:pt x="1525" y="787"/>
                  </a:lnTo>
                  <a:lnTo>
                    <a:pt x="1526" y="778"/>
                  </a:lnTo>
                  <a:lnTo>
                    <a:pt x="1525" y="770"/>
                  </a:lnTo>
                  <a:lnTo>
                    <a:pt x="1521" y="762"/>
                  </a:lnTo>
                  <a:lnTo>
                    <a:pt x="1518" y="754"/>
                  </a:lnTo>
                  <a:lnTo>
                    <a:pt x="1513" y="747"/>
                  </a:lnTo>
                  <a:lnTo>
                    <a:pt x="1507" y="740"/>
                  </a:lnTo>
                  <a:lnTo>
                    <a:pt x="1502" y="733"/>
                  </a:lnTo>
                  <a:lnTo>
                    <a:pt x="1497" y="726"/>
                  </a:lnTo>
                  <a:lnTo>
                    <a:pt x="1492" y="719"/>
                  </a:lnTo>
                  <a:lnTo>
                    <a:pt x="1489" y="711"/>
                  </a:lnTo>
                  <a:lnTo>
                    <a:pt x="1487" y="705"/>
                  </a:lnTo>
                  <a:lnTo>
                    <a:pt x="1486" y="696"/>
                  </a:lnTo>
                  <a:lnTo>
                    <a:pt x="1487" y="687"/>
                  </a:lnTo>
                  <a:lnTo>
                    <a:pt x="1491" y="679"/>
                  </a:lnTo>
                  <a:lnTo>
                    <a:pt x="1482" y="676"/>
                  </a:lnTo>
                  <a:lnTo>
                    <a:pt x="1475" y="671"/>
                  </a:lnTo>
                  <a:lnTo>
                    <a:pt x="1468" y="665"/>
                  </a:lnTo>
                  <a:lnTo>
                    <a:pt x="1461" y="660"/>
                  </a:lnTo>
                  <a:lnTo>
                    <a:pt x="1456" y="652"/>
                  </a:lnTo>
                  <a:lnTo>
                    <a:pt x="1450" y="644"/>
                  </a:lnTo>
                  <a:lnTo>
                    <a:pt x="1444" y="637"/>
                  </a:lnTo>
                  <a:lnTo>
                    <a:pt x="1438" y="629"/>
                  </a:lnTo>
                  <a:lnTo>
                    <a:pt x="1431" y="622"/>
                  </a:lnTo>
                  <a:lnTo>
                    <a:pt x="1426" y="615"/>
                  </a:lnTo>
                  <a:lnTo>
                    <a:pt x="1419" y="610"/>
                  </a:lnTo>
                  <a:lnTo>
                    <a:pt x="1411" y="607"/>
                  </a:lnTo>
                  <a:lnTo>
                    <a:pt x="1403" y="605"/>
                  </a:lnTo>
                  <a:lnTo>
                    <a:pt x="1392" y="605"/>
                  </a:lnTo>
                  <a:lnTo>
                    <a:pt x="1382" y="606"/>
                  </a:lnTo>
                  <a:lnTo>
                    <a:pt x="1371" y="611"/>
                  </a:lnTo>
                  <a:lnTo>
                    <a:pt x="1364" y="598"/>
                  </a:lnTo>
                  <a:lnTo>
                    <a:pt x="1357" y="585"/>
                  </a:lnTo>
                  <a:lnTo>
                    <a:pt x="1348" y="575"/>
                  </a:lnTo>
                  <a:lnTo>
                    <a:pt x="1338" y="567"/>
                  </a:lnTo>
                  <a:lnTo>
                    <a:pt x="1328" y="559"/>
                  </a:lnTo>
                  <a:lnTo>
                    <a:pt x="1318" y="552"/>
                  </a:lnTo>
                  <a:lnTo>
                    <a:pt x="1306" y="545"/>
                  </a:lnTo>
                  <a:lnTo>
                    <a:pt x="1295" y="539"/>
                  </a:lnTo>
                  <a:lnTo>
                    <a:pt x="1283" y="533"/>
                  </a:lnTo>
                  <a:lnTo>
                    <a:pt x="1273" y="526"/>
                  </a:lnTo>
                  <a:lnTo>
                    <a:pt x="1261" y="520"/>
                  </a:lnTo>
                  <a:lnTo>
                    <a:pt x="1251" y="513"/>
                  </a:lnTo>
                  <a:lnTo>
                    <a:pt x="1242" y="503"/>
                  </a:lnTo>
                  <a:lnTo>
                    <a:pt x="1233" y="494"/>
                  </a:lnTo>
                  <a:lnTo>
                    <a:pt x="1225" y="483"/>
                  </a:lnTo>
                  <a:lnTo>
                    <a:pt x="1219" y="470"/>
                  </a:lnTo>
                  <a:lnTo>
                    <a:pt x="1207" y="467"/>
                  </a:lnTo>
                  <a:lnTo>
                    <a:pt x="1197" y="463"/>
                  </a:lnTo>
                  <a:lnTo>
                    <a:pt x="1188" y="458"/>
                  </a:lnTo>
                  <a:lnTo>
                    <a:pt x="1179" y="451"/>
                  </a:lnTo>
                  <a:lnTo>
                    <a:pt x="1171" y="444"/>
                  </a:lnTo>
                  <a:lnTo>
                    <a:pt x="1162" y="436"/>
                  </a:lnTo>
                  <a:lnTo>
                    <a:pt x="1154" y="426"/>
                  </a:lnTo>
                  <a:lnTo>
                    <a:pt x="1146" y="418"/>
                  </a:lnTo>
                  <a:lnTo>
                    <a:pt x="1138" y="410"/>
                  </a:lnTo>
                  <a:lnTo>
                    <a:pt x="1130" y="402"/>
                  </a:lnTo>
                  <a:lnTo>
                    <a:pt x="1122" y="394"/>
                  </a:lnTo>
                  <a:lnTo>
                    <a:pt x="1113" y="387"/>
                  </a:lnTo>
                  <a:lnTo>
                    <a:pt x="1104" y="383"/>
                  </a:lnTo>
                  <a:lnTo>
                    <a:pt x="1095" y="379"/>
                  </a:lnTo>
                  <a:lnTo>
                    <a:pt x="1083" y="377"/>
                  </a:lnTo>
                  <a:lnTo>
                    <a:pt x="1073" y="377"/>
                  </a:lnTo>
                  <a:lnTo>
                    <a:pt x="1065" y="378"/>
                  </a:lnTo>
                  <a:lnTo>
                    <a:pt x="1057" y="379"/>
                  </a:lnTo>
                  <a:lnTo>
                    <a:pt x="1049" y="379"/>
                  </a:lnTo>
                  <a:lnTo>
                    <a:pt x="1039" y="379"/>
                  </a:lnTo>
                  <a:lnTo>
                    <a:pt x="1031" y="378"/>
                  </a:lnTo>
                  <a:lnTo>
                    <a:pt x="1022" y="378"/>
                  </a:lnTo>
                  <a:lnTo>
                    <a:pt x="1013" y="377"/>
                  </a:lnTo>
                  <a:lnTo>
                    <a:pt x="1004" y="376"/>
                  </a:lnTo>
                  <a:lnTo>
                    <a:pt x="995" y="375"/>
                  </a:lnTo>
                  <a:lnTo>
                    <a:pt x="985" y="375"/>
                  </a:lnTo>
                  <a:lnTo>
                    <a:pt x="976" y="375"/>
                  </a:lnTo>
                  <a:lnTo>
                    <a:pt x="968" y="376"/>
                  </a:lnTo>
                  <a:lnTo>
                    <a:pt x="960" y="378"/>
                  </a:lnTo>
                  <a:lnTo>
                    <a:pt x="953" y="381"/>
                  </a:lnTo>
                  <a:lnTo>
                    <a:pt x="946" y="384"/>
                  </a:lnTo>
                  <a:lnTo>
                    <a:pt x="941" y="390"/>
                  </a:lnTo>
                  <a:lnTo>
                    <a:pt x="941" y="392"/>
                  </a:lnTo>
                  <a:lnTo>
                    <a:pt x="942" y="394"/>
                  </a:lnTo>
                  <a:lnTo>
                    <a:pt x="943" y="397"/>
                  </a:lnTo>
                  <a:lnTo>
                    <a:pt x="943" y="400"/>
                  </a:lnTo>
                  <a:lnTo>
                    <a:pt x="944" y="402"/>
                  </a:lnTo>
                  <a:lnTo>
                    <a:pt x="945" y="405"/>
                  </a:lnTo>
                  <a:lnTo>
                    <a:pt x="945" y="408"/>
                  </a:lnTo>
                  <a:lnTo>
                    <a:pt x="945" y="410"/>
                  </a:lnTo>
                  <a:lnTo>
                    <a:pt x="946" y="414"/>
                  </a:lnTo>
                  <a:lnTo>
                    <a:pt x="946" y="416"/>
                  </a:lnTo>
                  <a:lnTo>
                    <a:pt x="945" y="418"/>
                  </a:lnTo>
                  <a:lnTo>
                    <a:pt x="945" y="422"/>
                  </a:lnTo>
                  <a:lnTo>
                    <a:pt x="944" y="424"/>
                  </a:lnTo>
                  <a:lnTo>
                    <a:pt x="943" y="426"/>
                  </a:lnTo>
                  <a:lnTo>
                    <a:pt x="942" y="429"/>
                  </a:lnTo>
                  <a:lnTo>
                    <a:pt x="941" y="431"/>
                  </a:lnTo>
                  <a:lnTo>
                    <a:pt x="931" y="432"/>
                  </a:lnTo>
                  <a:lnTo>
                    <a:pt x="923" y="435"/>
                  </a:lnTo>
                  <a:lnTo>
                    <a:pt x="915" y="438"/>
                  </a:lnTo>
                  <a:lnTo>
                    <a:pt x="907" y="440"/>
                  </a:lnTo>
                  <a:lnTo>
                    <a:pt x="899" y="444"/>
                  </a:lnTo>
                  <a:lnTo>
                    <a:pt x="891" y="447"/>
                  </a:lnTo>
                  <a:lnTo>
                    <a:pt x="884" y="452"/>
                  </a:lnTo>
                  <a:lnTo>
                    <a:pt x="877" y="456"/>
                  </a:lnTo>
                  <a:lnTo>
                    <a:pt x="869" y="461"/>
                  </a:lnTo>
                  <a:lnTo>
                    <a:pt x="862" y="466"/>
                  </a:lnTo>
                  <a:lnTo>
                    <a:pt x="857" y="471"/>
                  </a:lnTo>
                  <a:lnTo>
                    <a:pt x="850" y="477"/>
                  </a:lnTo>
                  <a:lnTo>
                    <a:pt x="843" y="484"/>
                  </a:lnTo>
                  <a:lnTo>
                    <a:pt x="837" y="490"/>
                  </a:lnTo>
                  <a:lnTo>
                    <a:pt x="831" y="498"/>
                  </a:lnTo>
                  <a:lnTo>
                    <a:pt x="826" y="506"/>
                  </a:lnTo>
                  <a:lnTo>
                    <a:pt x="819" y="503"/>
                  </a:lnTo>
                  <a:lnTo>
                    <a:pt x="812" y="502"/>
                  </a:lnTo>
                  <a:lnTo>
                    <a:pt x="806" y="502"/>
                  </a:lnTo>
                  <a:lnTo>
                    <a:pt x="799" y="502"/>
                  </a:lnTo>
                  <a:lnTo>
                    <a:pt x="793" y="502"/>
                  </a:lnTo>
                  <a:lnTo>
                    <a:pt x="788" y="503"/>
                  </a:lnTo>
                  <a:lnTo>
                    <a:pt x="781" y="505"/>
                  </a:lnTo>
                  <a:lnTo>
                    <a:pt x="775" y="507"/>
                  </a:lnTo>
                  <a:lnTo>
                    <a:pt x="769" y="508"/>
                  </a:lnTo>
                  <a:lnTo>
                    <a:pt x="764" y="510"/>
                  </a:lnTo>
                  <a:lnTo>
                    <a:pt x="758" y="513"/>
                  </a:lnTo>
                  <a:lnTo>
                    <a:pt x="752" y="514"/>
                  </a:lnTo>
                  <a:lnTo>
                    <a:pt x="746" y="516"/>
                  </a:lnTo>
                  <a:lnTo>
                    <a:pt x="741" y="517"/>
                  </a:lnTo>
                  <a:lnTo>
                    <a:pt x="735" y="520"/>
                  </a:lnTo>
                  <a:lnTo>
                    <a:pt x="730" y="521"/>
                  </a:lnTo>
                  <a:lnTo>
                    <a:pt x="731" y="521"/>
                  </a:lnTo>
                  <a:lnTo>
                    <a:pt x="732" y="522"/>
                  </a:lnTo>
                  <a:lnTo>
                    <a:pt x="734" y="523"/>
                  </a:lnTo>
                  <a:lnTo>
                    <a:pt x="735" y="524"/>
                  </a:lnTo>
                  <a:lnTo>
                    <a:pt x="736" y="526"/>
                  </a:lnTo>
                  <a:lnTo>
                    <a:pt x="737" y="528"/>
                  </a:lnTo>
                  <a:lnTo>
                    <a:pt x="738" y="529"/>
                  </a:lnTo>
                  <a:lnTo>
                    <a:pt x="739" y="530"/>
                  </a:lnTo>
                  <a:lnTo>
                    <a:pt x="739" y="531"/>
                  </a:lnTo>
                  <a:lnTo>
                    <a:pt x="741" y="532"/>
                  </a:lnTo>
                  <a:lnTo>
                    <a:pt x="741" y="534"/>
                  </a:lnTo>
                  <a:lnTo>
                    <a:pt x="742" y="536"/>
                  </a:lnTo>
                  <a:lnTo>
                    <a:pt x="742" y="537"/>
                  </a:lnTo>
                  <a:lnTo>
                    <a:pt x="742" y="539"/>
                  </a:lnTo>
                  <a:lnTo>
                    <a:pt x="741" y="540"/>
                  </a:lnTo>
                  <a:lnTo>
                    <a:pt x="741" y="543"/>
                  </a:lnTo>
                  <a:lnTo>
                    <a:pt x="736" y="547"/>
                  </a:lnTo>
                  <a:lnTo>
                    <a:pt x="732" y="549"/>
                  </a:lnTo>
                  <a:lnTo>
                    <a:pt x="728" y="552"/>
                  </a:lnTo>
                  <a:lnTo>
                    <a:pt x="724" y="553"/>
                  </a:lnTo>
                  <a:lnTo>
                    <a:pt x="720" y="552"/>
                  </a:lnTo>
                  <a:lnTo>
                    <a:pt x="716" y="552"/>
                  </a:lnTo>
                  <a:lnTo>
                    <a:pt x="712" y="549"/>
                  </a:lnTo>
                  <a:lnTo>
                    <a:pt x="708" y="548"/>
                  </a:lnTo>
                  <a:lnTo>
                    <a:pt x="704" y="546"/>
                  </a:lnTo>
                  <a:lnTo>
                    <a:pt x="699" y="544"/>
                  </a:lnTo>
                  <a:lnTo>
                    <a:pt x="696" y="541"/>
                  </a:lnTo>
                  <a:lnTo>
                    <a:pt x="691" y="539"/>
                  </a:lnTo>
                  <a:lnTo>
                    <a:pt x="686" y="538"/>
                  </a:lnTo>
                  <a:lnTo>
                    <a:pt x="682" y="537"/>
                  </a:lnTo>
                  <a:lnTo>
                    <a:pt x="677" y="537"/>
                  </a:lnTo>
                  <a:lnTo>
                    <a:pt x="674" y="538"/>
                  </a:lnTo>
                  <a:lnTo>
                    <a:pt x="673" y="522"/>
                  </a:lnTo>
                  <a:lnTo>
                    <a:pt x="669" y="509"/>
                  </a:lnTo>
                  <a:lnTo>
                    <a:pt x="665" y="499"/>
                  </a:lnTo>
                  <a:lnTo>
                    <a:pt x="658" y="490"/>
                  </a:lnTo>
                  <a:lnTo>
                    <a:pt x="650" y="483"/>
                  </a:lnTo>
                  <a:lnTo>
                    <a:pt x="640" y="477"/>
                  </a:lnTo>
                  <a:lnTo>
                    <a:pt x="630" y="472"/>
                  </a:lnTo>
                  <a:lnTo>
                    <a:pt x="619" y="468"/>
                  </a:lnTo>
                  <a:lnTo>
                    <a:pt x="607" y="464"/>
                  </a:lnTo>
                  <a:lnTo>
                    <a:pt x="596" y="461"/>
                  </a:lnTo>
                  <a:lnTo>
                    <a:pt x="583" y="456"/>
                  </a:lnTo>
                  <a:lnTo>
                    <a:pt x="572" y="453"/>
                  </a:lnTo>
                  <a:lnTo>
                    <a:pt x="560" y="448"/>
                  </a:lnTo>
                  <a:lnTo>
                    <a:pt x="550" y="443"/>
                  </a:lnTo>
                  <a:lnTo>
                    <a:pt x="540" y="436"/>
                  </a:lnTo>
                  <a:lnTo>
                    <a:pt x="532" y="429"/>
                  </a:lnTo>
                  <a:lnTo>
                    <a:pt x="522" y="425"/>
                  </a:lnTo>
                  <a:lnTo>
                    <a:pt x="512" y="422"/>
                  </a:lnTo>
                  <a:lnTo>
                    <a:pt x="501" y="421"/>
                  </a:lnTo>
                  <a:lnTo>
                    <a:pt x="490" y="420"/>
                  </a:lnTo>
                  <a:lnTo>
                    <a:pt x="480" y="418"/>
                  </a:lnTo>
                  <a:lnTo>
                    <a:pt x="468" y="417"/>
                  </a:lnTo>
                  <a:lnTo>
                    <a:pt x="457" y="416"/>
                  </a:lnTo>
                  <a:lnTo>
                    <a:pt x="446" y="415"/>
                  </a:lnTo>
                  <a:lnTo>
                    <a:pt x="436" y="414"/>
                  </a:lnTo>
                  <a:lnTo>
                    <a:pt x="426" y="413"/>
                  </a:lnTo>
                  <a:lnTo>
                    <a:pt x="415" y="409"/>
                  </a:lnTo>
                  <a:lnTo>
                    <a:pt x="406" y="407"/>
                  </a:lnTo>
                  <a:lnTo>
                    <a:pt x="398" y="402"/>
                  </a:lnTo>
                  <a:lnTo>
                    <a:pt x="391" y="397"/>
                  </a:lnTo>
                  <a:lnTo>
                    <a:pt x="384" y="390"/>
                  </a:lnTo>
                  <a:lnTo>
                    <a:pt x="380" y="382"/>
                  </a:lnTo>
                  <a:lnTo>
                    <a:pt x="380" y="381"/>
                  </a:lnTo>
                  <a:lnTo>
                    <a:pt x="381" y="381"/>
                  </a:lnTo>
                  <a:lnTo>
                    <a:pt x="382" y="381"/>
                  </a:lnTo>
                  <a:lnTo>
                    <a:pt x="384" y="379"/>
                  </a:lnTo>
                  <a:lnTo>
                    <a:pt x="386" y="378"/>
                  </a:lnTo>
                  <a:lnTo>
                    <a:pt x="389" y="377"/>
                  </a:lnTo>
                  <a:lnTo>
                    <a:pt x="392" y="376"/>
                  </a:lnTo>
                  <a:lnTo>
                    <a:pt x="396" y="376"/>
                  </a:lnTo>
                  <a:lnTo>
                    <a:pt x="398" y="375"/>
                  </a:lnTo>
                  <a:lnTo>
                    <a:pt x="401" y="374"/>
                  </a:lnTo>
                  <a:lnTo>
                    <a:pt x="404" y="372"/>
                  </a:lnTo>
                  <a:lnTo>
                    <a:pt x="406" y="371"/>
                  </a:lnTo>
                  <a:lnTo>
                    <a:pt x="408" y="370"/>
                  </a:lnTo>
                  <a:lnTo>
                    <a:pt x="409" y="370"/>
                  </a:lnTo>
                  <a:lnTo>
                    <a:pt x="411" y="370"/>
                  </a:lnTo>
                  <a:lnTo>
                    <a:pt x="412" y="370"/>
                  </a:lnTo>
                  <a:lnTo>
                    <a:pt x="409" y="368"/>
                  </a:lnTo>
                  <a:lnTo>
                    <a:pt x="407" y="367"/>
                  </a:lnTo>
                  <a:lnTo>
                    <a:pt x="406" y="364"/>
                  </a:lnTo>
                  <a:lnTo>
                    <a:pt x="404" y="362"/>
                  </a:lnTo>
                  <a:lnTo>
                    <a:pt x="400" y="361"/>
                  </a:lnTo>
                  <a:lnTo>
                    <a:pt x="398" y="359"/>
                  </a:lnTo>
                  <a:lnTo>
                    <a:pt x="394" y="356"/>
                  </a:lnTo>
                  <a:lnTo>
                    <a:pt x="392" y="355"/>
                  </a:lnTo>
                  <a:lnTo>
                    <a:pt x="389" y="354"/>
                  </a:lnTo>
                  <a:lnTo>
                    <a:pt x="384" y="353"/>
                  </a:lnTo>
                  <a:lnTo>
                    <a:pt x="381" y="353"/>
                  </a:lnTo>
                  <a:lnTo>
                    <a:pt x="376" y="353"/>
                  </a:lnTo>
                  <a:lnTo>
                    <a:pt x="373" y="355"/>
                  </a:lnTo>
                  <a:lnTo>
                    <a:pt x="368" y="358"/>
                  </a:lnTo>
                  <a:lnTo>
                    <a:pt x="363" y="361"/>
                  </a:lnTo>
                  <a:lnTo>
                    <a:pt x="359" y="366"/>
                  </a:lnTo>
                  <a:lnTo>
                    <a:pt x="353" y="368"/>
                  </a:lnTo>
                  <a:lnTo>
                    <a:pt x="347" y="369"/>
                  </a:lnTo>
                  <a:lnTo>
                    <a:pt x="342" y="369"/>
                  </a:lnTo>
                  <a:lnTo>
                    <a:pt x="335" y="368"/>
                  </a:lnTo>
                  <a:lnTo>
                    <a:pt x="328" y="367"/>
                  </a:lnTo>
                  <a:lnTo>
                    <a:pt x="321" y="364"/>
                  </a:lnTo>
                  <a:lnTo>
                    <a:pt x="314" y="363"/>
                  </a:lnTo>
                  <a:lnTo>
                    <a:pt x="307" y="361"/>
                  </a:lnTo>
                  <a:lnTo>
                    <a:pt x="300" y="360"/>
                  </a:lnTo>
                  <a:lnTo>
                    <a:pt x="293" y="359"/>
                  </a:lnTo>
                  <a:lnTo>
                    <a:pt x="286" y="360"/>
                  </a:lnTo>
                  <a:lnTo>
                    <a:pt x="281" y="361"/>
                  </a:lnTo>
                  <a:lnTo>
                    <a:pt x="275" y="363"/>
                  </a:lnTo>
                  <a:lnTo>
                    <a:pt x="269" y="368"/>
                  </a:lnTo>
                  <a:lnTo>
                    <a:pt x="263" y="375"/>
                  </a:lnTo>
                  <a:lnTo>
                    <a:pt x="260" y="384"/>
                  </a:lnTo>
                  <a:lnTo>
                    <a:pt x="251" y="385"/>
                  </a:lnTo>
                  <a:lnTo>
                    <a:pt x="243" y="386"/>
                  </a:lnTo>
                  <a:lnTo>
                    <a:pt x="236" y="387"/>
                  </a:lnTo>
                  <a:lnTo>
                    <a:pt x="228" y="389"/>
                  </a:lnTo>
                  <a:lnTo>
                    <a:pt x="221" y="389"/>
                  </a:lnTo>
                  <a:lnTo>
                    <a:pt x="214" y="390"/>
                  </a:lnTo>
                  <a:lnTo>
                    <a:pt x="207" y="390"/>
                  </a:lnTo>
                  <a:lnTo>
                    <a:pt x="200" y="389"/>
                  </a:lnTo>
                  <a:lnTo>
                    <a:pt x="194" y="387"/>
                  </a:lnTo>
                  <a:lnTo>
                    <a:pt x="188" y="386"/>
                  </a:lnTo>
                  <a:lnTo>
                    <a:pt x="182" y="384"/>
                  </a:lnTo>
                  <a:lnTo>
                    <a:pt x="176" y="382"/>
                  </a:lnTo>
                  <a:lnTo>
                    <a:pt x="169" y="378"/>
                  </a:lnTo>
                  <a:lnTo>
                    <a:pt x="163" y="375"/>
                  </a:lnTo>
                  <a:lnTo>
                    <a:pt x="158" y="369"/>
                  </a:lnTo>
                  <a:lnTo>
                    <a:pt x="152" y="364"/>
                  </a:lnTo>
                  <a:lnTo>
                    <a:pt x="145" y="366"/>
                  </a:lnTo>
                  <a:lnTo>
                    <a:pt x="139" y="368"/>
                  </a:lnTo>
                  <a:lnTo>
                    <a:pt x="135" y="372"/>
                  </a:lnTo>
                  <a:lnTo>
                    <a:pt x="130" y="378"/>
                  </a:lnTo>
                  <a:lnTo>
                    <a:pt x="125" y="384"/>
                  </a:lnTo>
                  <a:lnTo>
                    <a:pt x="121" y="391"/>
                  </a:lnTo>
                  <a:lnTo>
                    <a:pt x="116" y="398"/>
                  </a:lnTo>
                  <a:lnTo>
                    <a:pt x="112" y="405"/>
                  </a:lnTo>
                  <a:lnTo>
                    <a:pt x="106" y="410"/>
                  </a:lnTo>
                  <a:lnTo>
                    <a:pt x="100" y="416"/>
                  </a:lnTo>
                  <a:lnTo>
                    <a:pt x="92" y="421"/>
                  </a:lnTo>
                  <a:lnTo>
                    <a:pt x="84" y="424"/>
                  </a:lnTo>
                  <a:lnTo>
                    <a:pt x="75" y="426"/>
                  </a:lnTo>
                  <a:lnTo>
                    <a:pt x="63" y="426"/>
                  </a:lnTo>
                  <a:lnTo>
                    <a:pt x="50" y="424"/>
                  </a:lnTo>
                  <a:lnTo>
                    <a:pt x="36" y="421"/>
                  </a:lnTo>
                  <a:lnTo>
                    <a:pt x="35" y="420"/>
                  </a:lnTo>
                  <a:lnTo>
                    <a:pt x="35" y="417"/>
                  </a:lnTo>
                  <a:lnTo>
                    <a:pt x="35" y="415"/>
                  </a:lnTo>
                  <a:lnTo>
                    <a:pt x="35" y="412"/>
                  </a:lnTo>
                  <a:lnTo>
                    <a:pt x="35" y="407"/>
                  </a:lnTo>
                  <a:lnTo>
                    <a:pt x="35" y="402"/>
                  </a:lnTo>
                  <a:lnTo>
                    <a:pt x="33" y="397"/>
                  </a:lnTo>
                  <a:lnTo>
                    <a:pt x="33" y="392"/>
                  </a:lnTo>
                  <a:lnTo>
                    <a:pt x="32" y="386"/>
                  </a:lnTo>
                  <a:lnTo>
                    <a:pt x="31" y="382"/>
                  </a:lnTo>
                  <a:lnTo>
                    <a:pt x="30" y="376"/>
                  </a:lnTo>
                  <a:lnTo>
                    <a:pt x="29" y="371"/>
                  </a:lnTo>
                  <a:lnTo>
                    <a:pt x="27" y="368"/>
                  </a:lnTo>
                  <a:lnTo>
                    <a:pt x="25" y="364"/>
                  </a:lnTo>
                  <a:lnTo>
                    <a:pt x="23" y="362"/>
                  </a:lnTo>
                  <a:lnTo>
                    <a:pt x="21" y="362"/>
                  </a:lnTo>
                  <a:lnTo>
                    <a:pt x="19" y="353"/>
                  </a:lnTo>
                  <a:lnTo>
                    <a:pt x="17" y="346"/>
                  </a:lnTo>
                  <a:lnTo>
                    <a:pt x="17" y="339"/>
                  </a:lnTo>
                  <a:lnTo>
                    <a:pt x="17" y="335"/>
                  </a:lnTo>
                  <a:lnTo>
                    <a:pt x="19" y="329"/>
                  </a:lnTo>
                  <a:lnTo>
                    <a:pt x="19" y="325"/>
                  </a:lnTo>
                  <a:lnTo>
                    <a:pt x="20" y="321"/>
                  </a:lnTo>
                  <a:lnTo>
                    <a:pt x="21" y="317"/>
                  </a:lnTo>
                  <a:lnTo>
                    <a:pt x="21" y="314"/>
                  </a:lnTo>
                  <a:lnTo>
                    <a:pt x="21" y="310"/>
                  </a:lnTo>
                  <a:lnTo>
                    <a:pt x="21" y="307"/>
                  </a:lnTo>
                  <a:lnTo>
                    <a:pt x="20" y="302"/>
                  </a:lnTo>
                  <a:lnTo>
                    <a:pt x="17" y="298"/>
                  </a:lnTo>
                  <a:lnTo>
                    <a:pt x="15" y="293"/>
                  </a:lnTo>
                  <a:lnTo>
                    <a:pt x="12" y="289"/>
                  </a:lnTo>
                  <a:lnTo>
                    <a:pt x="7" y="283"/>
                  </a:lnTo>
                  <a:lnTo>
                    <a:pt x="4" y="278"/>
                  </a:lnTo>
                  <a:lnTo>
                    <a:pt x="1" y="274"/>
                  </a:lnTo>
                  <a:lnTo>
                    <a:pt x="0" y="269"/>
                  </a:lnTo>
                  <a:lnTo>
                    <a:pt x="0" y="264"/>
                  </a:lnTo>
                  <a:lnTo>
                    <a:pt x="0" y="260"/>
                  </a:lnTo>
                  <a:lnTo>
                    <a:pt x="1" y="255"/>
                  </a:lnTo>
                  <a:lnTo>
                    <a:pt x="4" y="252"/>
                  </a:lnTo>
                  <a:lnTo>
                    <a:pt x="5" y="247"/>
                  </a:lnTo>
                  <a:lnTo>
                    <a:pt x="7" y="243"/>
                  </a:lnTo>
                  <a:lnTo>
                    <a:pt x="10" y="239"/>
                  </a:lnTo>
                  <a:lnTo>
                    <a:pt x="13" y="236"/>
                  </a:lnTo>
                  <a:lnTo>
                    <a:pt x="16" y="231"/>
                  </a:lnTo>
                  <a:lnTo>
                    <a:pt x="19" y="229"/>
                  </a:lnTo>
                  <a:lnTo>
                    <a:pt x="22" y="225"/>
                  </a:lnTo>
                  <a:lnTo>
                    <a:pt x="24" y="223"/>
                  </a:lnTo>
                  <a:lnTo>
                    <a:pt x="28" y="222"/>
                  </a:lnTo>
                  <a:lnTo>
                    <a:pt x="33" y="221"/>
                  </a:lnTo>
                  <a:lnTo>
                    <a:pt x="51" y="219"/>
                  </a:lnTo>
                  <a:lnTo>
                    <a:pt x="77" y="214"/>
                  </a:lnTo>
                  <a:lnTo>
                    <a:pt x="113" y="209"/>
                  </a:lnTo>
                  <a:lnTo>
                    <a:pt x="155" y="202"/>
                  </a:lnTo>
                  <a:lnTo>
                    <a:pt x="204" y="196"/>
                  </a:lnTo>
                  <a:lnTo>
                    <a:pt x="255" y="188"/>
                  </a:lnTo>
                  <a:lnTo>
                    <a:pt x="311" y="179"/>
                  </a:lnTo>
                  <a:lnTo>
                    <a:pt x="367" y="170"/>
                  </a:lnTo>
                  <a:lnTo>
                    <a:pt x="422" y="161"/>
                  </a:lnTo>
                  <a:lnTo>
                    <a:pt x="477" y="152"/>
                  </a:lnTo>
                  <a:lnTo>
                    <a:pt x="529" y="143"/>
                  </a:lnTo>
                  <a:lnTo>
                    <a:pt x="576" y="135"/>
                  </a:lnTo>
                  <a:lnTo>
                    <a:pt x="618" y="127"/>
                  </a:lnTo>
                  <a:lnTo>
                    <a:pt x="652" y="119"/>
                  </a:lnTo>
                  <a:lnTo>
                    <a:pt x="678" y="113"/>
                  </a:lnTo>
                  <a:lnTo>
                    <a:pt x="681" y="116"/>
                  </a:lnTo>
                  <a:lnTo>
                    <a:pt x="684" y="121"/>
                  </a:lnTo>
                  <a:lnTo>
                    <a:pt x="689" y="127"/>
                  </a:lnTo>
                  <a:lnTo>
                    <a:pt x="693" y="134"/>
                  </a:lnTo>
                  <a:lnTo>
                    <a:pt x="699" y="142"/>
                  </a:lnTo>
                  <a:lnTo>
                    <a:pt x="706" y="150"/>
                  </a:lnTo>
                  <a:lnTo>
                    <a:pt x="713" y="159"/>
                  </a:lnTo>
                  <a:lnTo>
                    <a:pt x="719" y="167"/>
                  </a:lnTo>
                  <a:lnTo>
                    <a:pt x="726" y="175"/>
                  </a:lnTo>
                  <a:lnTo>
                    <a:pt x="731" y="183"/>
                  </a:lnTo>
                  <a:lnTo>
                    <a:pt x="736" y="190"/>
                  </a:lnTo>
                  <a:lnTo>
                    <a:pt x="741" y="196"/>
                  </a:lnTo>
                  <a:lnTo>
                    <a:pt x="744" y="200"/>
                  </a:lnTo>
                  <a:lnTo>
                    <a:pt x="746" y="204"/>
                  </a:lnTo>
                  <a:lnTo>
                    <a:pt x="747" y="205"/>
                  </a:lnTo>
                  <a:lnTo>
                    <a:pt x="755" y="204"/>
                  </a:lnTo>
                  <a:lnTo>
                    <a:pt x="778" y="200"/>
                  </a:lnTo>
                  <a:lnTo>
                    <a:pt x="815" y="194"/>
                  </a:lnTo>
                  <a:lnTo>
                    <a:pt x="862" y="189"/>
                  </a:lnTo>
                  <a:lnTo>
                    <a:pt x="918" y="181"/>
                  </a:lnTo>
                  <a:lnTo>
                    <a:pt x="981" y="171"/>
                  </a:lnTo>
                  <a:lnTo>
                    <a:pt x="1047" y="162"/>
                  </a:lnTo>
                  <a:lnTo>
                    <a:pt x="1116" y="153"/>
                  </a:lnTo>
                  <a:lnTo>
                    <a:pt x="1184" y="144"/>
                  </a:lnTo>
                  <a:lnTo>
                    <a:pt x="1251" y="135"/>
                  </a:lnTo>
                  <a:lnTo>
                    <a:pt x="1314" y="125"/>
                  </a:lnTo>
                  <a:lnTo>
                    <a:pt x="1369" y="117"/>
                  </a:lnTo>
                  <a:lnTo>
                    <a:pt x="1417" y="112"/>
                  </a:lnTo>
                  <a:lnTo>
                    <a:pt x="1453" y="106"/>
                  </a:lnTo>
                  <a:lnTo>
                    <a:pt x="1476" y="103"/>
                  </a:lnTo>
                  <a:lnTo>
                    <a:pt x="1486" y="103"/>
                  </a:lnTo>
                  <a:lnTo>
                    <a:pt x="1491" y="104"/>
                  </a:lnTo>
                  <a:lnTo>
                    <a:pt x="1496" y="107"/>
                  </a:lnTo>
                  <a:lnTo>
                    <a:pt x="1502" y="112"/>
                  </a:lnTo>
                  <a:lnTo>
                    <a:pt x="1506" y="116"/>
                  </a:lnTo>
                  <a:lnTo>
                    <a:pt x="1511" y="122"/>
                  </a:lnTo>
                  <a:lnTo>
                    <a:pt x="1514" y="128"/>
                  </a:lnTo>
                  <a:lnTo>
                    <a:pt x="1519" y="135"/>
                  </a:lnTo>
                  <a:lnTo>
                    <a:pt x="1523" y="140"/>
                  </a:lnTo>
                  <a:lnTo>
                    <a:pt x="1528" y="146"/>
                  </a:lnTo>
                  <a:lnTo>
                    <a:pt x="1533" y="152"/>
                  </a:lnTo>
                  <a:lnTo>
                    <a:pt x="1537" y="158"/>
                  </a:lnTo>
                  <a:lnTo>
                    <a:pt x="1543" y="162"/>
                  </a:lnTo>
                  <a:lnTo>
                    <a:pt x="1549" y="166"/>
                  </a:lnTo>
                  <a:lnTo>
                    <a:pt x="1555" y="168"/>
                  </a:lnTo>
                  <a:lnTo>
                    <a:pt x="1561" y="170"/>
                  </a:lnTo>
                  <a:lnTo>
                    <a:pt x="1569" y="170"/>
                  </a:lnTo>
                  <a:lnTo>
                    <a:pt x="1573" y="163"/>
                  </a:lnTo>
                  <a:lnTo>
                    <a:pt x="1576" y="157"/>
                  </a:lnTo>
                  <a:lnTo>
                    <a:pt x="1579" y="147"/>
                  </a:lnTo>
                  <a:lnTo>
                    <a:pt x="1581" y="139"/>
                  </a:lnTo>
                  <a:lnTo>
                    <a:pt x="1582" y="129"/>
                  </a:lnTo>
                  <a:lnTo>
                    <a:pt x="1583" y="119"/>
                  </a:lnTo>
                  <a:lnTo>
                    <a:pt x="1583" y="108"/>
                  </a:lnTo>
                  <a:lnTo>
                    <a:pt x="1583" y="97"/>
                  </a:lnTo>
                  <a:lnTo>
                    <a:pt x="1582" y="85"/>
                  </a:lnTo>
                  <a:lnTo>
                    <a:pt x="1582" y="75"/>
                  </a:lnTo>
                  <a:lnTo>
                    <a:pt x="1581" y="63"/>
                  </a:lnTo>
                  <a:lnTo>
                    <a:pt x="1580" y="53"/>
                  </a:lnTo>
                  <a:lnTo>
                    <a:pt x="1579" y="43"/>
                  </a:lnTo>
                  <a:lnTo>
                    <a:pt x="1578" y="34"/>
                  </a:lnTo>
                  <a:lnTo>
                    <a:pt x="1578" y="24"/>
                  </a:lnTo>
                  <a:lnTo>
                    <a:pt x="1578" y="17"/>
                  </a:lnTo>
                  <a:lnTo>
                    <a:pt x="1584" y="9"/>
                  </a:lnTo>
                  <a:lnTo>
                    <a:pt x="1592" y="5"/>
                  </a:lnTo>
                  <a:lnTo>
                    <a:pt x="1601" y="1"/>
                  </a:lnTo>
                  <a:lnTo>
                    <a:pt x="1610" y="0"/>
                  </a:lnTo>
                  <a:lnTo>
                    <a:pt x="1619" y="0"/>
                  </a:lnTo>
                  <a:lnTo>
                    <a:pt x="1628" y="0"/>
                  </a:lnTo>
                  <a:lnTo>
                    <a:pt x="1637" y="3"/>
                  </a:lnTo>
                  <a:lnTo>
                    <a:pt x="1648" y="5"/>
                  </a:lnTo>
                  <a:lnTo>
                    <a:pt x="1658" y="7"/>
                  </a:lnTo>
                  <a:lnTo>
                    <a:pt x="1667" y="9"/>
                  </a:lnTo>
                  <a:lnTo>
                    <a:pt x="1678" y="13"/>
                  </a:lnTo>
                  <a:lnTo>
                    <a:pt x="1688" y="15"/>
                  </a:lnTo>
                  <a:lnTo>
                    <a:pt x="1698" y="16"/>
                  </a:lnTo>
                  <a:lnTo>
                    <a:pt x="1707" y="16"/>
                  </a:lnTo>
                  <a:lnTo>
                    <a:pt x="1718" y="16"/>
                  </a:lnTo>
                  <a:lnTo>
                    <a:pt x="1728" y="1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1" name="Freeform 39"/>
            <p:cNvSpPr>
              <a:spLocks/>
            </p:cNvSpPr>
            <p:nvPr/>
          </p:nvSpPr>
          <p:spPr bwMode="auto">
            <a:xfrm>
              <a:off x="3375" y="1333"/>
              <a:ext cx="514" cy="242"/>
            </a:xfrm>
            <a:custGeom>
              <a:avLst/>
              <a:gdLst>
                <a:gd name="T0" fmla="*/ 22 w 1543"/>
                <a:gd name="T1" fmla="*/ 1 h 726"/>
                <a:gd name="T2" fmla="*/ 21 w 1543"/>
                <a:gd name="T3" fmla="*/ 2 h 726"/>
                <a:gd name="T4" fmla="*/ 18 w 1543"/>
                <a:gd name="T5" fmla="*/ 5 h 726"/>
                <a:gd name="T6" fmla="*/ 17 w 1543"/>
                <a:gd name="T7" fmla="*/ 8 h 726"/>
                <a:gd name="T8" fmla="*/ 20 w 1543"/>
                <a:gd name="T9" fmla="*/ 7 h 726"/>
                <a:gd name="T10" fmla="*/ 24 w 1543"/>
                <a:gd name="T11" fmla="*/ 7 h 726"/>
                <a:gd name="T12" fmla="*/ 26 w 1543"/>
                <a:gd name="T13" fmla="*/ 9 h 726"/>
                <a:gd name="T14" fmla="*/ 27 w 1543"/>
                <a:gd name="T15" fmla="*/ 11 h 726"/>
                <a:gd name="T16" fmla="*/ 29 w 1543"/>
                <a:gd name="T17" fmla="*/ 10 h 726"/>
                <a:gd name="T18" fmla="*/ 31 w 1543"/>
                <a:gd name="T19" fmla="*/ 11 h 726"/>
                <a:gd name="T20" fmla="*/ 33 w 1543"/>
                <a:gd name="T21" fmla="*/ 10 h 726"/>
                <a:gd name="T22" fmla="*/ 35 w 1543"/>
                <a:gd name="T23" fmla="*/ 8 h 726"/>
                <a:gd name="T24" fmla="*/ 40 w 1543"/>
                <a:gd name="T25" fmla="*/ 7 h 726"/>
                <a:gd name="T26" fmla="*/ 44 w 1543"/>
                <a:gd name="T27" fmla="*/ 6 h 726"/>
                <a:gd name="T28" fmla="*/ 46 w 1543"/>
                <a:gd name="T29" fmla="*/ 5 h 726"/>
                <a:gd name="T30" fmla="*/ 46 w 1543"/>
                <a:gd name="T31" fmla="*/ 5 h 726"/>
                <a:gd name="T32" fmla="*/ 47 w 1543"/>
                <a:gd name="T33" fmla="*/ 7 h 726"/>
                <a:gd name="T34" fmla="*/ 48 w 1543"/>
                <a:gd name="T35" fmla="*/ 8 h 726"/>
                <a:gd name="T36" fmla="*/ 51 w 1543"/>
                <a:gd name="T37" fmla="*/ 8 h 726"/>
                <a:gd name="T38" fmla="*/ 53 w 1543"/>
                <a:gd name="T39" fmla="*/ 8 h 726"/>
                <a:gd name="T40" fmla="*/ 55 w 1543"/>
                <a:gd name="T41" fmla="*/ 10 h 726"/>
                <a:gd name="T42" fmla="*/ 57 w 1543"/>
                <a:gd name="T43" fmla="*/ 12 h 726"/>
                <a:gd name="T44" fmla="*/ 57 w 1543"/>
                <a:gd name="T45" fmla="*/ 13 h 726"/>
                <a:gd name="T46" fmla="*/ 57 w 1543"/>
                <a:gd name="T47" fmla="*/ 14 h 726"/>
                <a:gd name="T48" fmla="*/ 54 w 1543"/>
                <a:gd name="T49" fmla="*/ 14 h 726"/>
                <a:gd name="T50" fmla="*/ 51 w 1543"/>
                <a:gd name="T51" fmla="*/ 13 h 726"/>
                <a:gd name="T52" fmla="*/ 49 w 1543"/>
                <a:gd name="T53" fmla="*/ 15 h 726"/>
                <a:gd name="T54" fmla="*/ 45 w 1543"/>
                <a:gd name="T55" fmla="*/ 14 h 726"/>
                <a:gd name="T56" fmla="*/ 39 w 1543"/>
                <a:gd name="T57" fmla="*/ 15 h 726"/>
                <a:gd name="T58" fmla="*/ 35 w 1543"/>
                <a:gd name="T59" fmla="*/ 19 h 726"/>
                <a:gd name="T60" fmla="*/ 35 w 1543"/>
                <a:gd name="T61" fmla="*/ 19 h 726"/>
                <a:gd name="T62" fmla="*/ 34 w 1543"/>
                <a:gd name="T63" fmla="*/ 19 h 726"/>
                <a:gd name="T64" fmla="*/ 34 w 1543"/>
                <a:gd name="T65" fmla="*/ 18 h 726"/>
                <a:gd name="T66" fmla="*/ 34 w 1543"/>
                <a:gd name="T67" fmla="*/ 17 h 726"/>
                <a:gd name="T68" fmla="*/ 32 w 1543"/>
                <a:gd name="T69" fmla="*/ 19 h 726"/>
                <a:gd name="T70" fmla="*/ 30 w 1543"/>
                <a:gd name="T71" fmla="*/ 19 h 726"/>
                <a:gd name="T72" fmla="*/ 28 w 1543"/>
                <a:gd name="T73" fmla="*/ 22 h 726"/>
                <a:gd name="T74" fmla="*/ 27 w 1543"/>
                <a:gd name="T75" fmla="*/ 25 h 726"/>
                <a:gd name="T76" fmla="*/ 27 w 1543"/>
                <a:gd name="T77" fmla="*/ 26 h 726"/>
                <a:gd name="T78" fmla="*/ 26 w 1543"/>
                <a:gd name="T79" fmla="*/ 27 h 726"/>
                <a:gd name="T80" fmla="*/ 25 w 1543"/>
                <a:gd name="T81" fmla="*/ 25 h 726"/>
                <a:gd name="T82" fmla="*/ 25 w 1543"/>
                <a:gd name="T83" fmla="*/ 24 h 726"/>
                <a:gd name="T84" fmla="*/ 23 w 1543"/>
                <a:gd name="T85" fmla="*/ 23 h 726"/>
                <a:gd name="T86" fmla="*/ 23 w 1543"/>
                <a:gd name="T87" fmla="*/ 20 h 726"/>
                <a:gd name="T88" fmla="*/ 21 w 1543"/>
                <a:gd name="T89" fmla="*/ 19 h 726"/>
                <a:gd name="T90" fmla="*/ 19 w 1543"/>
                <a:gd name="T91" fmla="*/ 18 h 726"/>
                <a:gd name="T92" fmla="*/ 13 w 1543"/>
                <a:gd name="T93" fmla="*/ 17 h 726"/>
                <a:gd name="T94" fmla="*/ 8 w 1543"/>
                <a:gd name="T95" fmla="*/ 17 h 726"/>
                <a:gd name="T96" fmla="*/ 4 w 1543"/>
                <a:gd name="T97" fmla="*/ 16 h 726"/>
                <a:gd name="T98" fmla="*/ 1 w 1543"/>
                <a:gd name="T99" fmla="*/ 14 h 726"/>
                <a:gd name="T100" fmla="*/ 0 w 1543"/>
                <a:gd name="T101" fmla="*/ 13 h 726"/>
                <a:gd name="T102" fmla="*/ 1 w 1543"/>
                <a:gd name="T103" fmla="*/ 12 h 726"/>
                <a:gd name="T104" fmla="*/ 4 w 1543"/>
                <a:gd name="T105" fmla="*/ 10 h 726"/>
                <a:gd name="T106" fmla="*/ 7 w 1543"/>
                <a:gd name="T107" fmla="*/ 9 h 726"/>
                <a:gd name="T108" fmla="*/ 11 w 1543"/>
                <a:gd name="T109" fmla="*/ 7 h 726"/>
                <a:gd name="T110" fmla="*/ 13 w 1543"/>
                <a:gd name="T111" fmla="*/ 5 h 726"/>
                <a:gd name="T112" fmla="*/ 16 w 1543"/>
                <a:gd name="T113" fmla="*/ 3 h 726"/>
                <a:gd name="T114" fmla="*/ 18 w 1543"/>
                <a:gd name="T115" fmla="*/ 1 h 726"/>
                <a:gd name="T116" fmla="*/ 20 w 1543"/>
                <a:gd name="T117" fmla="*/ 0 h 72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543"/>
                <a:gd name="T178" fmla="*/ 0 h 726"/>
                <a:gd name="T179" fmla="*/ 1543 w 1543"/>
                <a:gd name="T180" fmla="*/ 726 h 72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543" h="726">
                  <a:moveTo>
                    <a:pt x="610" y="7"/>
                  </a:moveTo>
                  <a:lnTo>
                    <a:pt x="612" y="14"/>
                  </a:lnTo>
                  <a:lnTo>
                    <a:pt x="613" y="20"/>
                  </a:lnTo>
                  <a:lnTo>
                    <a:pt x="612" y="24"/>
                  </a:lnTo>
                  <a:lnTo>
                    <a:pt x="611" y="29"/>
                  </a:lnTo>
                  <a:lnTo>
                    <a:pt x="608" y="31"/>
                  </a:lnTo>
                  <a:lnTo>
                    <a:pt x="605" y="33"/>
                  </a:lnTo>
                  <a:lnTo>
                    <a:pt x="600" y="34"/>
                  </a:lnTo>
                  <a:lnTo>
                    <a:pt x="596" y="36"/>
                  </a:lnTo>
                  <a:lnTo>
                    <a:pt x="590" y="37"/>
                  </a:lnTo>
                  <a:lnTo>
                    <a:pt x="584" y="37"/>
                  </a:lnTo>
                  <a:lnTo>
                    <a:pt x="578" y="38"/>
                  </a:lnTo>
                  <a:lnTo>
                    <a:pt x="573" y="38"/>
                  </a:lnTo>
                  <a:lnTo>
                    <a:pt x="567" y="39"/>
                  </a:lnTo>
                  <a:lnTo>
                    <a:pt x="562" y="39"/>
                  </a:lnTo>
                  <a:lnTo>
                    <a:pt x="558" y="41"/>
                  </a:lnTo>
                  <a:lnTo>
                    <a:pt x="554" y="44"/>
                  </a:lnTo>
                  <a:lnTo>
                    <a:pt x="551" y="57"/>
                  </a:lnTo>
                  <a:lnTo>
                    <a:pt x="545" y="70"/>
                  </a:lnTo>
                  <a:lnTo>
                    <a:pt x="537" y="83"/>
                  </a:lnTo>
                  <a:lnTo>
                    <a:pt x="528" y="94"/>
                  </a:lnTo>
                  <a:lnTo>
                    <a:pt x="518" y="105"/>
                  </a:lnTo>
                  <a:lnTo>
                    <a:pt x="507" y="115"/>
                  </a:lnTo>
                  <a:lnTo>
                    <a:pt x="496" y="125"/>
                  </a:lnTo>
                  <a:lnTo>
                    <a:pt x="484" y="134"/>
                  </a:lnTo>
                  <a:lnTo>
                    <a:pt x="474" y="145"/>
                  </a:lnTo>
                  <a:lnTo>
                    <a:pt x="464" y="155"/>
                  </a:lnTo>
                  <a:lnTo>
                    <a:pt x="455" y="167"/>
                  </a:lnTo>
                  <a:lnTo>
                    <a:pt x="450" y="178"/>
                  </a:lnTo>
                  <a:lnTo>
                    <a:pt x="446" y="191"/>
                  </a:lnTo>
                  <a:lnTo>
                    <a:pt x="445" y="203"/>
                  </a:lnTo>
                  <a:lnTo>
                    <a:pt x="446" y="218"/>
                  </a:lnTo>
                  <a:lnTo>
                    <a:pt x="453" y="235"/>
                  </a:lnTo>
                  <a:lnTo>
                    <a:pt x="460" y="222"/>
                  </a:lnTo>
                  <a:lnTo>
                    <a:pt x="468" y="210"/>
                  </a:lnTo>
                  <a:lnTo>
                    <a:pt x="478" y="202"/>
                  </a:lnTo>
                  <a:lnTo>
                    <a:pt x="490" y="195"/>
                  </a:lnTo>
                  <a:lnTo>
                    <a:pt x="501" y="191"/>
                  </a:lnTo>
                  <a:lnTo>
                    <a:pt x="515" y="187"/>
                  </a:lnTo>
                  <a:lnTo>
                    <a:pt x="528" y="186"/>
                  </a:lnTo>
                  <a:lnTo>
                    <a:pt x="543" y="186"/>
                  </a:lnTo>
                  <a:lnTo>
                    <a:pt x="557" y="186"/>
                  </a:lnTo>
                  <a:lnTo>
                    <a:pt x="572" y="188"/>
                  </a:lnTo>
                  <a:lnTo>
                    <a:pt x="587" y="191"/>
                  </a:lnTo>
                  <a:lnTo>
                    <a:pt x="600" y="193"/>
                  </a:lnTo>
                  <a:lnTo>
                    <a:pt x="614" y="196"/>
                  </a:lnTo>
                  <a:lnTo>
                    <a:pt x="628" y="200"/>
                  </a:lnTo>
                  <a:lnTo>
                    <a:pt x="642" y="202"/>
                  </a:lnTo>
                  <a:lnTo>
                    <a:pt x="654" y="206"/>
                  </a:lnTo>
                  <a:lnTo>
                    <a:pt x="662" y="207"/>
                  </a:lnTo>
                  <a:lnTo>
                    <a:pt x="670" y="210"/>
                  </a:lnTo>
                  <a:lnTo>
                    <a:pt x="677" y="214"/>
                  </a:lnTo>
                  <a:lnTo>
                    <a:pt x="682" y="218"/>
                  </a:lnTo>
                  <a:lnTo>
                    <a:pt x="687" y="224"/>
                  </a:lnTo>
                  <a:lnTo>
                    <a:pt x="691" y="230"/>
                  </a:lnTo>
                  <a:lnTo>
                    <a:pt x="695" y="235"/>
                  </a:lnTo>
                  <a:lnTo>
                    <a:pt x="697" y="242"/>
                  </a:lnTo>
                  <a:lnTo>
                    <a:pt x="700" y="248"/>
                  </a:lnTo>
                  <a:lnTo>
                    <a:pt x="703" y="255"/>
                  </a:lnTo>
                  <a:lnTo>
                    <a:pt x="706" y="262"/>
                  </a:lnTo>
                  <a:lnTo>
                    <a:pt x="710" y="269"/>
                  </a:lnTo>
                  <a:lnTo>
                    <a:pt x="713" y="276"/>
                  </a:lnTo>
                  <a:lnTo>
                    <a:pt x="718" y="283"/>
                  </a:lnTo>
                  <a:lnTo>
                    <a:pt x="723" y="288"/>
                  </a:lnTo>
                  <a:lnTo>
                    <a:pt x="731" y="294"/>
                  </a:lnTo>
                  <a:lnTo>
                    <a:pt x="737" y="293"/>
                  </a:lnTo>
                  <a:lnTo>
                    <a:pt x="745" y="291"/>
                  </a:lnTo>
                  <a:lnTo>
                    <a:pt x="752" y="288"/>
                  </a:lnTo>
                  <a:lnTo>
                    <a:pt x="760" y="285"/>
                  </a:lnTo>
                  <a:lnTo>
                    <a:pt x="767" y="281"/>
                  </a:lnTo>
                  <a:lnTo>
                    <a:pt x="775" y="278"/>
                  </a:lnTo>
                  <a:lnTo>
                    <a:pt x="783" y="275"/>
                  </a:lnTo>
                  <a:lnTo>
                    <a:pt x="790" y="271"/>
                  </a:lnTo>
                  <a:lnTo>
                    <a:pt x="798" y="269"/>
                  </a:lnTo>
                  <a:lnTo>
                    <a:pt x="805" y="268"/>
                  </a:lnTo>
                  <a:lnTo>
                    <a:pt x="812" y="268"/>
                  </a:lnTo>
                  <a:lnTo>
                    <a:pt x="819" y="269"/>
                  </a:lnTo>
                  <a:lnTo>
                    <a:pt x="825" y="272"/>
                  </a:lnTo>
                  <a:lnTo>
                    <a:pt x="831" y="277"/>
                  </a:lnTo>
                  <a:lnTo>
                    <a:pt x="836" y="284"/>
                  </a:lnTo>
                  <a:lnTo>
                    <a:pt x="842" y="294"/>
                  </a:lnTo>
                  <a:lnTo>
                    <a:pt x="851" y="293"/>
                  </a:lnTo>
                  <a:lnTo>
                    <a:pt x="861" y="291"/>
                  </a:lnTo>
                  <a:lnTo>
                    <a:pt x="869" y="288"/>
                  </a:lnTo>
                  <a:lnTo>
                    <a:pt x="879" y="284"/>
                  </a:lnTo>
                  <a:lnTo>
                    <a:pt x="885" y="279"/>
                  </a:lnTo>
                  <a:lnTo>
                    <a:pt x="894" y="273"/>
                  </a:lnTo>
                  <a:lnTo>
                    <a:pt x="900" y="268"/>
                  </a:lnTo>
                  <a:lnTo>
                    <a:pt x="907" y="261"/>
                  </a:lnTo>
                  <a:lnTo>
                    <a:pt x="914" y="254"/>
                  </a:lnTo>
                  <a:lnTo>
                    <a:pt x="921" y="246"/>
                  </a:lnTo>
                  <a:lnTo>
                    <a:pt x="927" y="239"/>
                  </a:lnTo>
                  <a:lnTo>
                    <a:pt x="934" y="232"/>
                  </a:lnTo>
                  <a:lnTo>
                    <a:pt x="940" y="224"/>
                  </a:lnTo>
                  <a:lnTo>
                    <a:pt x="946" y="217"/>
                  </a:lnTo>
                  <a:lnTo>
                    <a:pt x="953" y="211"/>
                  </a:lnTo>
                  <a:lnTo>
                    <a:pt x="961" y="206"/>
                  </a:lnTo>
                  <a:lnTo>
                    <a:pt x="976" y="200"/>
                  </a:lnTo>
                  <a:lnTo>
                    <a:pt x="992" y="196"/>
                  </a:lnTo>
                  <a:lnTo>
                    <a:pt x="1008" y="194"/>
                  </a:lnTo>
                  <a:lnTo>
                    <a:pt x="1025" y="192"/>
                  </a:lnTo>
                  <a:lnTo>
                    <a:pt x="1041" y="190"/>
                  </a:lnTo>
                  <a:lnTo>
                    <a:pt x="1058" y="188"/>
                  </a:lnTo>
                  <a:lnTo>
                    <a:pt x="1074" y="186"/>
                  </a:lnTo>
                  <a:lnTo>
                    <a:pt x="1091" y="185"/>
                  </a:lnTo>
                  <a:lnTo>
                    <a:pt x="1107" y="183"/>
                  </a:lnTo>
                  <a:lnTo>
                    <a:pt x="1123" y="180"/>
                  </a:lnTo>
                  <a:lnTo>
                    <a:pt x="1140" y="177"/>
                  </a:lnTo>
                  <a:lnTo>
                    <a:pt x="1154" y="172"/>
                  </a:lnTo>
                  <a:lnTo>
                    <a:pt x="1169" y="167"/>
                  </a:lnTo>
                  <a:lnTo>
                    <a:pt x="1184" y="160"/>
                  </a:lnTo>
                  <a:lnTo>
                    <a:pt x="1198" y="152"/>
                  </a:lnTo>
                  <a:lnTo>
                    <a:pt x="1212" y="142"/>
                  </a:lnTo>
                  <a:lnTo>
                    <a:pt x="1213" y="142"/>
                  </a:lnTo>
                  <a:lnTo>
                    <a:pt x="1215" y="142"/>
                  </a:lnTo>
                  <a:lnTo>
                    <a:pt x="1218" y="142"/>
                  </a:lnTo>
                  <a:lnTo>
                    <a:pt x="1221" y="142"/>
                  </a:lnTo>
                  <a:lnTo>
                    <a:pt x="1225" y="142"/>
                  </a:lnTo>
                  <a:lnTo>
                    <a:pt x="1229" y="142"/>
                  </a:lnTo>
                  <a:lnTo>
                    <a:pt x="1233" y="142"/>
                  </a:lnTo>
                  <a:lnTo>
                    <a:pt x="1236" y="142"/>
                  </a:lnTo>
                  <a:lnTo>
                    <a:pt x="1241" y="142"/>
                  </a:lnTo>
                  <a:lnTo>
                    <a:pt x="1244" y="142"/>
                  </a:lnTo>
                  <a:lnTo>
                    <a:pt x="1248" y="142"/>
                  </a:lnTo>
                  <a:lnTo>
                    <a:pt x="1250" y="142"/>
                  </a:lnTo>
                  <a:lnTo>
                    <a:pt x="1252" y="142"/>
                  </a:lnTo>
                  <a:lnTo>
                    <a:pt x="1253" y="142"/>
                  </a:lnTo>
                  <a:lnTo>
                    <a:pt x="1255" y="142"/>
                  </a:lnTo>
                  <a:lnTo>
                    <a:pt x="1253" y="148"/>
                  </a:lnTo>
                  <a:lnTo>
                    <a:pt x="1252" y="155"/>
                  </a:lnTo>
                  <a:lnTo>
                    <a:pt x="1252" y="162"/>
                  </a:lnTo>
                  <a:lnTo>
                    <a:pt x="1252" y="169"/>
                  </a:lnTo>
                  <a:lnTo>
                    <a:pt x="1253" y="176"/>
                  </a:lnTo>
                  <a:lnTo>
                    <a:pt x="1253" y="183"/>
                  </a:lnTo>
                  <a:lnTo>
                    <a:pt x="1255" y="190"/>
                  </a:lnTo>
                  <a:lnTo>
                    <a:pt x="1257" y="195"/>
                  </a:lnTo>
                  <a:lnTo>
                    <a:pt x="1259" y="201"/>
                  </a:lnTo>
                  <a:lnTo>
                    <a:pt x="1261" y="207"/>
                  </a:lnTo>
                  <a:lnTo>
                    <a:pt x="1265" y="213"/>
                  </a:lnTo>
                  <a:lnTo>
                    <a:pt x="1268" y="216"/>
                  </a:lnTo>
                  <a:lnTo>
                    <a:pt x="1273" y="221"/>
                  </a:lnTo>
                  <a:lnTo>
                    <a:pt x="1278" y="223"/>
                  </a:lnTo>
                  <a:lnTo>
                    <a:pt x="1283" y="225"/>
                  </a:lnTo>
                  <a:lnTo>
                    <a:pt x="1290" y="227"/>
                  </a:lnTo>
                  <a:lnTo>
                    <a:pt x="1299" y="224"/>
                  </a:lnTo>
                  <a:lnTo>
                    <a:pt x="1309" y="222"/>
                  </a:lnTo>
                  <a:lnTo>
                    <a:pt x="1319" y="221"/>
                  </a:lnTo>
                  <a:lnTo>
                    <a:pt x="1328" y="221"/>
                  </a:lnTo>
                  <a:lnTo>
                    <a:pt x="1338" y="221"/>
                  </a:lnTo>
                  <a:lnTo>
                    <a:pt x="1348" y="222"/>
                  </a:lnTo>
                  <a:lnTo>
                    <a:pt x="1357" y="222"/>
                  </a:lnTo>
                  <a:lnTo>
                    <a:pt x="1367" y="223"/>
                  </a:lnTo>
                  <a:lnTo>
                    <a:pt x="1376" y="224"/>
                  </a:lnTo>
                  <a:lnTo>
                    <a:pt x="1386" y="225"/>
                  </a:lnTo>
                  <a:lnTo>
                    <a:pt x="1396" y="225"/>
                  </a:lnTo>
                  <a:lnTo>
                    <a:pt x="1405" y="226"/>
                  </a:lnTo>
                  <a:lnTo>
                    <a:pt x="1414" y="225"/>
                  </a:lnTo>
                  <a:lnTo>
                    <a:pt x="1424" y="224"/>
                  </a:lnTo>
                  <a:lnTo>
                    <a:pt x="1433" y="223"/>
                  </a:lnTo>
                  <a:lnTo>
                    <a:pt x="1443" y="221"/>
                  </a:lnTo>
                  <a:lnTo>
                    <a:pt x="1451" y="224"/>
                  </a:lnTo>
                  <a:lnTo>
                    <a:pt x="1458" y="230"/>
                  </a:lnTo>
                  <a:lnTo>
                    <a:pt x="1464" y="237"/>
                  </a:lnTo>
                  <a:lnTo>
                    <a:pt x="1468" y="244"/>
                  </a:lnTo>
                  <a:lnTo>
                    <a:pt x="1473" y="252"/>
                  </a:lnTo>
                  <a:lnTo>
                    <a:pt x="1476" y="260"/>
                  </a:lnTo>
                  <a:lnTo>
                    <a:pt x="1481" y="268"/>
                  </a:lnTo>
                  <a:lnTo>
                    <a:pt x="1484" y="277"/>
                  </a:lnTo>
                  <a:lnTo>
                    <a:pt x="1488" y="285"/>
                  </a:lnTo>
                  <a:lnTo>
                    <a:pt x="1491" y="293"/>
                  </a:lnTo>
                  <a:lnTo>
                    <a:pt x="1496" y="301"/>
                  </a:lnTo>
                  <a:lnTo>
                    <a:pt x="1501" y="308"/>
                  </a:lnTo>
                  <a:lnTo>
                    <a:pt x="1506" y="314"/>
                  </a:lnTo>
                  <a:lnTo>
                    <a:pt x="1514" y="318"/>
                  </a:lnTo>
                  <a:lnTo>
                    <a:pt x="1522" y="323"/>
                  </a:lnTo>
                  <a:lnTo>
                    <a:pt x="1533" y="325"/>
                  </a:lnTo>
                  <a:lnTo>
                    <a:pt x="1533" y="327"/>
                  </a:lnTo>
                  <a:lnTo>
                    <a:pt x="1533" y="330"/>
                  </a:lnTo>
                  <a:lnTo>
                    <a:pt x="1534" y="333"/>
                  </a:lnTo>
                  <a:lnTo>
                    <a:pt x="1535" y="335"/>
                  </a:lnTo>
                  <a:lnTo>
                    <a:pt x="1536" y="338"/>
                  </a:lnTo>
                  <a:lnTo>
                    <a:pt x="1537" y="340"/>
                  </a:lnTo>
                  <a:lnTo>
                    <a:pt x="1538" y="342"/>
                  </a:lnTo>
                  <a:lnTo>
                    <a:pt x="1540" y="346"/>
                  </a:lnTo>
                  <a:lnTo>
                    <a:pt x="1541" y="348"/>
                  </a:lnTo>
                  <a:lnTo>
                    <a:pt x="1542" y="350"/>
                  </a:lnTo>
                  <a:lnTo>
                    <a:pt x="1542" y="353"/>
                  </a:lnTo>
                  <a:lnTo>
                    <a:pt x="1543" y="355"/>
                  </a:lnTo>
                  <a:lnTo>
                    <a:pt x="1543" y="357"/>
                  </a:lnTo>
                  <a:lnTo>
                    <a:pt x="1543" y="361"/>
                  </a:lnTo>
                  <a:lnTo>
                    <a:pt x="1543" y="363"/>
                  </a:lnTo>
                  <a:lnTo>
                    <a:pt x="1543" y="366"/>
                  </a:lnTo>
                  <a:lnTo>
                    <a:pt x="1534" y="362"/>
                  </a:lnTo>
                  <a:lnTo>
                    <a:pt x="1525" y="360"/>
                  </a:lnTo>
                  <a:lnTo>
                    <a:pt x="1514" y="360"/>
                  </a:lnTo>
                  <a:lnTo>
                    <a:pt x="1505" y="360"/>
                  </a:lnTo>
                  <a:lnTo>
                    <a:pt x="1495" y="361"/>
                  </a:lnTo>
                  <a:lnTo>
                    <a:pt x="1486" y="362"/>
                  </a:lnTo>
                  <a:lnTo>
                    <a:pt x="1475" y="364"/>
                  </a:lnTo>
                  <a:lnTo>
                    <a:pt x="1465" y="366"/>
                  </a:lnTo>
                  <a:lnTo>
                    <a:pt x="1456" y="369"/>
                  </a:lnTo>
                  <a:lnTo>
                    <a:pt x="1445" y="371"/>
                  </a:lnTo>
                  <a:lnTo>
                    <a:pt x="1436" y="372"/>
                  </a:lnTo>
                  <a:lnTo>
                    <a:pt x="1426" y="372"/>
                  </a:lnTo>
                  <a:lnTo>
                    <a:pt x="1417" y="371"/>
                  </a:lnTo>
                  <a:lnTo>
                    <a:pt x="1407" y="370"/>
                  </a:lnTo>
                  <a:lnTo>
                    <a:pt x="1399" y="366"/>
                  </a:lnTo>
                  <a:lnTo>
                    <a:pt x="1391" y="362"/>
                  </a:lnTo>
                  <a:lnTo>
                    <a:pt x="1384" y="379"/>
                  </a:lnTo>
                  <a:lnTo>
                    <a:pt x="1378" y="393"/>
                  </a:lnTo>
                  <a:lnTo>
                    <a:pt x="1368" y="402"/>
                  </a:lnTo>
                  <a:lnTo>
                    <a:pt x="1359" y="407"/>
                  </a:lnTo>
                  <a:lnTo>
                    <a:pt x="1348" y="408"/>
                  </a:lnTo>
                  <a:lnTo>
                    <a:pt x="1337" y="407"/>
                  </a:lnTo>
                  <a:lnTo>
                    <a:pt x="1325" y="404"/>
                  </a:lnTo>
                  <a:lnTo>
                    <a:pt x="1313" y="399"/>
                  </a:lnTo>
                  <a:lnTo>
                    <a:pt x="1301" y="393"/>
                  </a:lnTo>
                  <a:lnTo>
                    <a:pt x="1287" y="386"/>
                  </a:lnTo>
                  <a:lnTo>
                    <a:pt x="1274" y="379"/>
                  </a:lnTo>
                  <a:lnTo>
                    <a:pt x="1261" y="373"/>
                  </a:lnTo>
                  <a:lnTo>
                    <a:pt x="1248" y="369"/>
                  </a:lnTo>
                  <a:lnTo>
                    <a:pt x="1235" y="365"/>
                  </a:lnTo>
                  <a:lnTo>
                    <a:pt x="1223" y="364"/>
                  </a:lnTo>
                  <a:lnTo>
                    <a:pt x="1212" y="366"/>
                  </a:lnTo>
                  <a:lnTo>
                    <a:pt x="1197" y="381"/>
                  </a:lnTo>
                  <a:lnTo>
                    <a:pt x="1181" y="394"/>
                  </a:lnTo>
                  <a:lnTo>
                    <a:pt x="1164" y="402"/>
                  </a:lnTo>
                  <a:lnTo>
                    <a:pt x="1144" y="408"/>
                  </a:lnTo>
                  <a:lnTo>
                    <a:pt x="1125" y="412"/>
                  </a:lnTo>
                  <a:lnTo>
                    <a:pt x="1105" y="415"/>
                  </a:lnTo>
                  <a:lnTo>
                    <a:pt x="1084" y="416"/>
                  </a:lnTo>
                  <a:lnTo>
                    <a:pt x="1064" y="418"/>
                  </a:lnTo>
                  <a:lnTo>
                    <a:pt x="1043" y="420"/>
                  </a:lnTo>
                  <a:lnTo>
                    <a:pt x="1023" y="425"/>
                  </a:lnTo>
                  <a:lnTo>
                    <a:pt x="1005" y="431"/>
                  </a:lnTo>
                  <a:lnTo>
                    <a:pt x="989" y="440"/>
                  </a:lnTo>
                  <a:lnTo>
                    <a:pt x="973" y="453"/>
                  </a:lnTo>
                  <a:lnTo>
                    <a:pt x="960" y="469"/>
                  </a:lnTo>
                  <a:lnTo>
                    <a:pt x="950" y="491"/>
                  </a:lnTo>
                  <a:lnTo>
                    <a:pt x="942" y="518"/>
                  </a:lnTo>
                  <a:lnTo>
                    <a:pt x="941" y="518"/>
                  </a:lnTo>
                  <a:lnTo>
                    <a:pt x="940" y="518"/>
                  </a:lnTo>
                  <a:lnTo>
                    <a:pt x="938" y="518"/>
                  </a:lnTo>
                  <a:lnTo>
                    <a:pt x="937" y="518"/>
                  </a:lnTo>
                  <a:lnTo>
                    <a:pt x="936" y="517"/>
                  </a:lnTo>
                  <a:lnTo>
                    <a:pt x="935" y="517"/>
                  </a:lnTo>
                  <a:lnTo>
                    <a:pt x="934" y="516"/>
                  </a:lnTo>
                  <a:lnTo>
                    <a:pt x="933" y="516"/>
                  </a:lnTo>
                  <a:lnTo>
                    <a:pt x="930" y="515"/>
                  </a:lnTo>
                  <a:lnTo>
                    <a:pt x="929" y="514"/>
                  </a:lnTo>
                  <a:lnTo>
                    <a:pt x="927" y="512"/>
                  </a:lnTo>
                  <a:lnTo>
                    <a:pt x="926" y="511"/>
                  </a:lnTo>
                  <a:lnTo>
                    <a:pt x="923" y="510"/>
                  </a:lnTo>
                  <a:lnTo>
                    <a:pt x="921" y="509"/>
                  </a:lnTo>
                  <a:lnTo>
                    <a:pt x="920" y="508"/>
                  </a:lnTo>
                  <a:lnTo>
                    <a:pt x="920" y="507"/>
                  </a:lnTo>
                  <a:lnTo>
                    <a:pt x="920" y="505"/>
                  </a:lnTo>
                  <a:lnTo>
                    <a:pt x="920" y="503"/>
                  </a:lnTo>
                  <a:lnTo>
                    <a:pt x="920" y="501"/>
                  </a:lnTo>
                  <a:lnTo>
                    <a:pt x="920" y="497"/>
                  </a:lnTo>
                  <a:lnTo>
                    <a:pt x="921" y="494"/>
                  </a:lnTo>
                  <a:lnTo>
                    <a:pt x="921" y="489"/>
                  </a:lnTo>
                  <a:lnTo>
                    <a:pt x="922" y="486"/>
                  </a:lnTo>
                  <a:lnTo>
                    <a:pt x="922" y="482"/>
                  </a:lnTo>
                  <a:lnTo>
                    <a:pt x="922" y="478"/>
                  </a:lnTo>
                  <a:lnTo>
                    <a:pt x="923" y="474"/>
                  </a:lnTo>
                  <a:lnTo>
                    <a:pt x="923" y="471"/>
                  </a:lnTo>
                  <a:lnTo>
                    <a:pt x="923" y="469"/>
                  </a:lnTo>
                  <a:lnTo>
                    <a:pt x="923" y="466"/>
                  </a:lnTo>
                  <a:lnTo>
                    <a:pt x="923" y="465"/>
                  </a:lnTo>
                  <a:lnTo>
                    <a:pt x="925" y="465"/>
                  </a:lnTo>
                  <a:lnTo>
                    <a:pt x="917" y="466"/>
                  </a:lnTo>
                  <a:lnTo>
                    <a:pt x="908" y="469"/>
                  </a:lnTo>
                  <a:lnTo>
                    <a:pt x="903" y="472"/>
                  </a:lnTo>
                  <a:lnTo>
                    <a:pt x="897" y="477"/>
                  </a:lnTo>
                  <a:lnTo>
                    <a:pt x="891" y="482"/>
                  </a:lnTo>
                  <a:lnTo>
                    <a:pt x="887" y="488"/>
                  </a:lnTo>
                  <a:lnTo>
                    <a:pt x="881" y="494"/>
                  </a:lnTo>
                  <a:lnTo>
                    <a:pt x="876" y="500"/>
                  </a:lnTo>
                  <a:lnTo>
                    <a:pt x="872" y="505"/>
                  </a:lnTo>
                  <a:lnTo>
                    <a:pt x="867" y="510"/>
                  </a:lnTo>
                  <a:lnTo>
                    <a:pt x="861" y="514"/>
                  </a:lnTo>
                  <a:lnTo>
                    <a:pt x="856" y="516"/>
                  </a:lnTo>
                  <a:lnTo>
                    <a:pt x="850" y="516"/>
                  </a:lnTo>
                  <a:lnTo>
                    <a:pt x="843" y="516"/>
                  </a:lnTo>
                  <a:lnTo>
                    <a:pt x="835" y="512"/>
                  </a:lnTo>
                  <a:lnTo>
                    <a:pt x="827" y="508"/>
                  </a:lnTo>
                  <a:lnTo>
                    <a:pt x="821" y="518"/>
                  </a:lnTo>
                  <a:lnTo>
                    <a:pt x="815" y="528"/>
                  </a:lnTo>
                  <a:lnTo>
                    <a:pt x="808" y="539"/>
                  </a:lnTo>
                  <a:lnTo>
                    <a:pt x="802" y="549"/>
                  </a:lnTo>
                  <a:lnTo>
                    <a:pt x="795" y="558"/>
                  </a:lnTo>
                  <a:lnTo>
                    <a:pt x="788" y="568"/>
                  </a:lnTo>
                  <a:lnTo>
                    <a:pt x="780" y="578"/>
                  </a:lnTo>
                  <a:lnTo>
                    <a:pt x="773" y="587"/>
                  </a:lnTo>
                  <a:lnTo>
                    <a:pt x="767" y="596"/>
                  </a:lnTo>
                  <a:lnTo>
                    <a:pt x="760" y="607"/>
                  </a:lnTo>
                  <a:lnTo>
                    <a:pt x="754" y="617"/>
                  </a:lnTo>
                  <a:lnTo>
                    <a:pt x="750" y="627"/>
                  </a:lnTo>
                  <a:lnTo>
                    <a:pt x="745" y="639"/>
                  </a:lnTo>
                  <a:lnTo>
                    <a:pt x="743" y="650"/>
                  </a:lnTo>
                  <a:lnTo>
                    <a:pt x="741" y="663"/>
                  </a:lnTo>
                  <a:lnTo>
                    <a:pt x="741" y="677"/>
                  </a:lnTo>
                  <a:lnTo>
                    <a:pt x="737" y="679"/>
                  </a:lnTo>
                  <a:lnTo>
                    <a:pt x="735" y="682"/>
                  </a:lnTo>
                  <a:lnTo>
                    <a:pt x="733" y="687"/>
                  </a:lnTo>
                  <a:lnTo>
                    <a:pt x="730" y="692"/>
                  </a:lnTo>
                  <a:lnTo>
                    <a:pt x="729" y="696"/>
                  </a:lnTo>
                  <a:lnTo>
                    <a:pt x="727" y="701"/>
                  </a:lnTo>
                  <a:lnTo>
                    <a:pt x="726" y="705"/>
                  </a:lnTo>
                  <a:lnTo>
                    <a:pt x="725" y="710"/>
                  </a:lnTo>
                  <a:lnTo>
                    <a:pt x="722" y="715"/>
                  </a:lnTo>
                  <a:lnTo>
                    <a:pt x="720" y="718"/>
                  </a:lnTo>
                  <a:lnTo>
                    <a:pt x="716" y="721"/>
                  </a:lnTo>
                  <a:lnTo>
                    <a:pt x="714" y="724"/>
                  </a:lnTo>
                  <a:lnTo>
                    <a:pt x="710" y="726"/>
                  </a:lnTo>
                  <a:lnTo>
                    <a:pt x="706" y="726"/>
                  </a:lnTo>
                  <a:lnTo>
                    <a:pt x="700" y="725"/>
                  </a:lnTo>
                  <a:lnTo>
                    <a:pt x="695" y="724"/>
                  </a:lnTo>
                  <a:lnTo>
                    <a:pt x="690" y="720"/>
                  </a:lnTo>
                  <a:lnTo>
                    <a:pt x="685" y="717"/>
                  </a:lnTo>
                  <a:lnTo>
                    <a:pt x="683" y="713"/>
                  </a:lnTo>
                  <a:lnTo>
                    <a:pt x="680" y="709"/>
                  </a:lnTo>
                  <a:lnTo>
                    <a:pt x="677" y="704"/>
                  </a:lnTo>
                  <a:lnTo>
                    <a:pt x="675" y="701"/>
                  </a:lnTo>
                  <a:lnTo>
                    <a:pt x="674" y="695"/>
                  </a:lnTo>
                  <a:lnTo>
                    <a:pt x="674" y="690"/>
                  </a:lnTo>
                  <a:lnTo>
                    <a:pt x="673" y="686"/>
                  </a:lnTo>
                  <a:lnTo>
                    <a:pt x="673" y="680"/>
                  </a:lnTo>
                  <a:lnTo>
                    <a:pt x="674" y="676"/>
                  </a:lnTo>
                  <a:lnTo>
                    <a:pt x="675" y="670"/>
                  </a:lnTo>
                  <a:lnTo>
                    <a:pt x="676" y="664"/>
                  </a:lnTo>
                  <a:lnTo>
                    <a:pt x="679" y="659"/>
                  </a:lnTo>
                  <a:lnTo>
                    <a:pt x="681" y="654"/>
                  </a:lnTo>
                  <a:lnTo>
                    <a:pt x="684" y="649"/>
                  </a:lnTo>
                  <a:lnTo>
                    <a:pt x="670" y="651"/>
                  </a:lnTo>
                  <a:lnTo>
                    <a:pt x="660" y="651"/>
                  </a:lnTo>
                  <a:lnTo>
                    <a:pt x="651" y="650"/>
                  </a:lnTo>
                  <a:lnTo>
                    <a:pt x="644" y="646"/>
                  </a:lnTo>
                  <a:lnTo>
                    <a:pt x="638" y="641"/>
                  </a:lnTo>
                  <a:lnTo>
                    <a:pt x="635" y="634"/>
                  </a:lnTo>
                  <a:lnTo>
                    <a:pt x="633" y="627"/>
                  </a:lnTo>
                  <a:lnTo>
                    <a:pt x="630" y="618"/>
                  </a:lnTo>
                  <a:lnTo>
                    <a:pt x="629" y="609"/>
                  </a:lnTo>
                  <a:lnTo>
                    <a:pt x="629" y="600"/>
                  </a:lnTo>
                  <a:lnTo>
                    <a:pt x="628" y="590"/>
                  </a:lnTo>
                  <a:lnTo>
                    <a:pt x="628" y="580"/>
                  </a:lnTo>
                  <a:lnTo>
                    <a:pt x="627" y="571"/>
                  </a:lnTo>
                  <a:lnTo>
                    <a:pt x="626" y="563"/>
                  </a:lnTo>
                  <a:lnTo>
                    <a:pt x="623" y="555"/>
                  </a:lnTo>
                  <a:lnTo>
                    <a:pt x="621" y="549"/>
                  </a:lnTo>
                  <a:lnTo>
                    <a:pt x="620" y="548"/>
                  </a:lnTo>
                  <a:lnTo>
                    <a:pt x="618" y="546"/>
                  </a:lnTo>
                  <a:lnTo>
                    <a:pt x="614" y="543"/>
                  </a:lnTo>
                  <a:lnTo>
                    <a:pt x="610" y="540"/>
                  </a:lnTo>
                  <a:lnTo>
                    <a:pt x="604" y="535"/>
                  </a:lnTo>
                  <a:lnTo>
                    <a:pt x="598" y="531"/>
                  </a:lnTo>
                  <a:lnTo>
                    <a:pt x="591" y="525"/>
                  </a:lnTo>
                  <a:lnTo>
                    <a:pt x="584" y="520"/>
                  </a:lnTo>
                  <a:lnTo>
                    <a:pt x="577" y="515"/>
                  </a:lnTo>
                  <a:lnTo>
                    <a:pt x="570" y="509"/>
                  </a:lnTo>
                  <a:lnTo>
                    <a:pt x="565" y="504"/>
                  </a:lnTo>
                  <a:lnTo>
                    <a:pt x="559" y="500"/>
                  </a:lnTo>
                  <a:lnTo>
                    <a:pt x="554" y="496"/>
                  </a:lnTo>
                  <a:lnTo>
                    <a:pt x="551" y="494"/>
                  </a:lnTo>
                  <a:lnTo>
                    <a:pt x="549" y="492"/>
                  </a:lnTo>
                  <a:lnTo>
                    <a:pt x="529" y="489"/>
                  </a:lnTo>
                  <a:lnTo>
                    <a:pt x="511" y="487"/>
                  </a:lnTo>
                  <a:lnTo>
                    <a:pt x="492" y="485"/>
                  </a:lnTo>
                  <a:lnTo>
                    <a:pt x="473" y="484"/>
                  </a:lnTo>
                  <a:lnTo>
                    <a:pt x="454" y="481"/>
                  </a:lnTo>
                  <a:lnTo>
                    <a:pt x="436" y="480"/>
                  </a:lnTo>
                  <a:lnTo>
                    <a:pt x="416" y="478"/>
                  </a:lnTo>
                  <a:lnTo>
                    <a:pt x="398" y="477"/>
                  </a:lnTo>
                  <a:lnTo>
                    <a:pt x="380" y="474"/>
                  </a:lnTo>
                  <a:lnTo>
                    <a:pt x="361" y="472"/>
                  </a:lnTo>
                  <a:lnTo>
                    <a:pt x="343" y="470"/>
                  </a:lnTo>
                  <a:lnTo>
                    <a:pt x="324" y="468"/>
                  </a:lnTo>
                  <a:lnTo>
                    <a:pt x="306" y="464"/>
                  </a:lnTo>
                  <a:lnTo>
                    <a:pt x="286" y="460"/>
                  </a:lnTo>
                  <a:lnTo>
                    <a:pt x="268" y="456"/>
                  </a:lnTo>
                  <a:lnTo>
                    <a:pt x="251" y="451"/>
                  </a:lnTo>
                  <a:lnTo>
                    <a:pt x="235" y="449"/>
                  </a:lnTo>
                  <a:lnTo>
                    <a:pt x="220" y="447"/>
                  </a:lnTo>
                  <a:lnTo>
                    <a:pt x="204" y="445"/>
                  </a:lnTo>
                  <a:lnTo>
                    <a:pt x="188" y="443"/>
                  </a:lnTo>
                  <a:lnTo>
                    <a:pt x="171" y="441"/>
                  </a:lnTo>
                  <a:lnTo>
                    <a:pt x="157" y="439"/>
                  </a:lnTo>
                  <a:lnTo>
                    <a:pt x="140" y="437"/>
                  </a:lnTo>
                  <a:lnTo>
                    <a:pt x="126" y="433"/>
                  </a:lnTo>
                  <a:lnTo>
                    <a:pt x="111" y="429"/>
                  </a:lnTo>
                  <a:lnTo>
                    <a:pt x="96" y="424"/>
                  </a:lnTo>
                  <a:lnTo>
                    <a:pt x="83" y="418"/>
                  </a:lnTo>
                  <a:lnTo>
                    <a:pt x="70" y="410"/>
                  </a:lnTo>
                  <a:lnTo>
                    <a:pt x="59" y="402"/>
                  </a:lnTo>
                  <a:lnTo>
                    <a:pt x="50" y="392"/>
                  </a:lnTo>
                  <a:lnTo>
                    <a:pt x="40" y="379"/>
                  </a:lnTo>
                  <a:lnTo>
                    <a:pt x="35" y="366"/>
                  </a:lnTo>
                  <a:lnTo>
                    <a:pt x="32" y="365"/>
                  </a:lnTo>
                  <a:lnTo>
                    <a:pt x="30" y="365"/>
                  </a:lnTo>
                  <a:lnTo>
                    <a:pt x="28" y="364"/>
                  </a:lnTo>
                  <a:lnTo>
                    <a:pt x="25" y="364"/>
                  </a:lnTo>
                  <a:lnTo>
                    <a:pt x="24" y="364"/>
                  </a:lnTo>
                  <a:lnTo>
                    <a:pt x="22" y="363"/>
                  </a:lnTo>
                  <a:lnTo>
                    <a:pt x="20" y="363"/>
                  </a:lnTo>
                  <a:lnTo>
                    <a:pt x="17" y="362"/>
                  </a:lnTo>
                  <a:lnTo>
                    <a:pt x="15" y="361"/>
                  </a:lnTo>
                  <a:lnTo>
                    <a:pt x="13" y="360"/>
                  </a:lnTo>
                  <a:lnTo>
                    <a:pt x="11" y="358"/>
                  </a:lnTo>
                  <a:lnTo>
                    <a:pt x="8" y="356"/>
                  </a:lnTo>
                  <a:lnTo>
                    <a:pt x="6" y="354"/>
                  </a:lnTo>
                  <a:lnTo>
                    <a:pt x="4" y="352"/>
                  </a:lnTo>
                  <a:lnTo>
                    <a:pt x="1" y="349"/>
                  </a:lnTo>
                  <a:lnTo>
                    <a:pt x="0" y="347"/>
                  </a:lnTo>
                  <a:lnTo>
                    <a:pt x="11" y="341"/>
                  </a:lnTo>
                  <a:lnTo>
                    <a:pt x="22" y="335"/>
                  </a:lnTo>
                  <a:lnTo>
                    <a:pt x="32" y="330"/>
                  </a:lnTo>
                  <a:lnTo>
                    <a:pt x="43" y="323"/>
                  </a:lnTo>
                  <a:lnTo>
                    <a:pt x="53" y="316"/>
                  </a:lnTo>
                  <a:lnTo>
                    <a:pt x="63" y="309"/>
                  </a:lnTo>
                  <a:lnTo>
                    <a:pt x="74" y="301"/>
                  </a:lnTo>
                  <a:lnTo>
                    <a:pt x="83" y="294"/>
                  </a:lnTo>
                  <a:lnTo>
                    <a:pt x="92" y="286"/>
                  </a:lnTo>
                  <a:lnTo>
                    <a:pt x="101" y="278"/>
                  </a:lnTo>
                  <a:lnTo>
                    <a:pt x="111" y="270"/>
                  </a:lnTo>
                  <a:lnTo>
                    <a:pt x="120" y="263"/>
                  </a:lnTo>
                  <a:lnTo>
                    <a:pt x="129" y="255"/>
                  </a:lnTo>
                  <a:lnTo>
                    <a:pt x="138" y="248"/>
                  </a:lnTo>
                  <a:lnTo>
                    <a:pt x="147" y="241"/>
                  </a:lnTo>
                  <a:lnTo>
                    <a:pt x="157" y="235"/>
                  </a:lnTo>
                  <a:lnTo>
                    <a:pt x="171" y="238"/>
                  </a:lnTo>
                  <a:lnTo>
                    <a:pt x="186" y="238"/>
                  </a:lnTo>
                  <a:lnTo>
                    <a:pt x="200" y="238"/>
                  </a:lnTo>
                  <a:lnTo>
                    <a:pt x="214" y="235"/>
                  </a:lnTo>
                  <a:lnTo>
                    <a:pt x="227" y="232"/>
                  </a:lnTo>
                  <a:lnTo>
                    <a:pt x="239" y="227"/>
                  </a:lnTo>
                  <a:lnTo>
                    <a:pt x="251" y="223"/>
                  </a:lnTo>
                  <a:lnTo>
                    <a:pt x="262" y="216"/>
                  </a:lnTo>
                  <a:lnTo>
                    <a:pt x="274" y="209"/>
                  </a:lnTo>
                  <a:lnTo>
                    <a:pt x="284" y="202"/>
                  </a:lnTo>
                  <a:lnTo>
                    <a:pt x="295" y="194"/>
                  </a:lnTo>
                  <a:lnTo>
                    <a:pt x="305" y="186"/>
                  </a:lnTo>
                  <a:lnTo>
                    <a:pt x="316" y="177"/>
                  </a:lnTo>
                  <a:lnTo>
                    <a:pt x="327" y="169"/>
                  </a:lnTo>
                  <a:lnTo>
                    <a:pt x="337" y="161"/>
                  </a:lnTo>
                  <a:lnTo>
                    <a:pt x="349" y="154"/>
                  </a:lnTo>
                  <a:lnTo>
                    <a:pt x="350" y="139"/>
                  </a:lnTo>
                  <a:lnTo>
                    <a:pt x="354" y="129"/>
                  </a:lnTo>
                  <a:lnTo>
                    <a:pt x="360" y="118"/>
                  </a:lnTo>
                  <a:lnTo>
                    <a:pt x="367" y="110"/>
                  </a:lnTo>
                  <a:lnTo>
                    <a:pt x="375" y="105"/>
                  </a:lnTo>
                  <a:lnTo>
                    <a:pt x="384" y="99"/>
                  </a:lnTo>
                  <a:lnTo>
                    <a:pt x="393" y="94"/>
                  </a:lnTo>
                  <a:lnTo>
                    <a:pt x="404" y="90"/>
                  </a:lnTo>
                  <a:lnTo>
                    <a:pt x="414" y="85"/>
                  </a:lnTo>
                  <a:lnTo>
                    <a:pt x="423" y="80"/>
                  </a:lnTo>
                  <a:lnTo>
                    <a:pt x="432" y="75"/>
                  </a:lnTo>
                  <a:lnTo>
                    <a:pt x="441" y="69"/>
                  </a:lnTo>
                  <a:lnTo>
                    <a:pt x="447" y="61"/>
                  </a:lnTo>
                  <a:lnTo>
                    <a:pt x="453" y="51"/>
                  </a:lnTo>
                  <a:lnTo>
                    <a:pt x="458" y="40"/>
                  </a:lnTo>
                  <a:lnTo>
                    <a:pt x="460" y="26"/>
                  </a:lnTo>
                  <a:lnTo>
                    <a:pt x="468" y="23"/>
                  </a:lnTo>
                  <a:lnTo>
                    <a:pt x="477" y="21"/>
                  </a:lnTo>
                  <a:lnTo>
                    <a:pt x="487" y="17"/>
                  </a:lnTo>
                  <a:lnTo>
                    <a:pt x="496" y="15"/>
                  </a:lnTo>
                  <a:lnTo>
                    <a:pt x="505" y="11"/>
                  </a:lnTo>
                  <a:lnTo>
                    <a:pt x="514" y="9"/>
                  </a:lnTo>
                  <a:lnTo>
                    <a:pt x="523" y="6"/>
                  </a:lnTo>
                  <a:lnTo>
                    <a:pt x="533" y="5"/>
                  </a:lnTo>
                  <a:lnTo>
                    <a:pt x="543" y="2"/>
                  </a:lnTo>
                  <a:lnTo>
                    <a:pt x="552" y="1"/>
                  </a:lnTo>
                  <a:lnTo>
                    <a:pt x="561" y="0"/>
                  </a:lnTo>
                  <a:lnTo>
                    <a:pt x="570" y="0"/>
                  </a:lnTo>
                  <a:lnTo>
                    <a:pt x="580" y="0"/>
                  </a:lnTo>
                  <a:lnTo>
                    <a:pt x="590" y="1"/>
                  </a:lnTo>
                  <a:lnTo>
                    <a:pt x="599" y="3"/>
                  </a:lnTo>
                  <a:lnTo>
                    <a:pt x="610" y="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2" name="Freeform 40"/>
            <p:cNvSpPr>
              <a:spLocks/>
            </p:cNvSpPr>
            <p:nvPr/>
          </p:nvSpPr>
          <p:spPr bwMode="auto">
            <a:xfrm>
              <a:off x="3718" y="1485"/>
              <a:ext cx="352" cy="480"/>
            </a:xfrm>
            <a:custGeom>
              <a:avLst/>
              <a:gdLst>
                <a:gd name="T0" fmla="*/ 24 w 1056"/>
                <a:gd name="T1" fmla="*/ 4 h 1441"/>
                <a:gd name="T2" fmla="*/ 27 w 1056"/>
                <a:gd name="T3" fmla="*/ 6 h 1441"/>
                <a:gd name="T4" fmla="*/ 26 w 1056"/>
                <a:gd name="T5" fmla="*/ 7 h 1441"/>
                <a:gd name="T6" fmla="*/ 25 w 1056"/>
                <a:gd name="T7" fmla="*/ 7 h 1441"/>
                <a:gd name="T8" fmla="*/ 27 w 1056"/>
                <a:gd name="T9" fmla="*/ 9 h 1441"/>
                <a:gd name="T10" fmla="*/ 28 w 1056"/>
                <a:gd name="T11" fmla="*/ 13 h 1441"/>
                <a:gd name="T12" fmla="*/ 28 w 1056"/>
                <a:gd name="T13" fmla="*/ 15 h 1441"/>
                <a:gd name="T14" fmla="*/ 27 w 1056"/>
                <a:gd name="T15" fmla="*/ 17 h 1441"/>
                <a:gd name="T16" fmla="*/ 25 w 1056"/>
                <a:gd name="T17" fmla="*/ 21 h 1441"/>
                <a:gd name="T18" fmla="*/ 24 w 1056"/>
                <a:gd name="T19" fmla="*/ 25 h 1441"/>
                <a:gd name="T20" fmla="*/ 26 w 1056"/>
                <a:gd name="T21" fmla="*/ 25 h 1441"/>
                <a:gd name="T22" fmla="*/ 28 w 1056"/>
                <a:gd name="T23" fmla="*/ 24 h 1441"/>
                <a:gd name="T24" fmla="*/ 29 w 1056"/>
                <a:gd name="T25" fmla="*/ 22 h 1441"/>
                <a:gd name="T26" fmla="*/ 30 w 1056"/>
                <a:gd name="T27" fmla="*/ 20 h 1441"/>
                <a:gd name="T28" fmla="*/ 31 w 1056"/>
                <a:gd name="T29" fmla="*/ 19 h 1441"/>
                <a:gd name="T30" fmla="*/ 34 w 1056"/>
                <a:gd name="T31" fmla="*/ 19 h 1441"/>
                <a:gd name="T32" fmla="*/ 35 w 1056"/>
                <a:gd name="T33" fmla="*/ 20 h 1441"/>
                <a:gd name="T34" fmla="*/ 35 w 1056"/>
                <a:gd name="T35" fmla="*/ 21 h 1441"/>
                <a:gd name="T36" fmla="*/ 37 w 1056"/>
                <a:gd name="T37" fmla="*/ 25 h 1441"/>
                <a:gd name="T38" fmla="*/ 39 w 1056"/>
                <a:gd name="T39" fmla="*/ 30 h 1441"/>
                <a:gd name="T40" fmla="*/ 39 w 1056"/>
                <a:gd name="T41" fmla="*/ 32 h 1441"/>
                <a:gd name="T42" fmla="*/ 38 w 1056"/>
                <a:gd name="T43" fmla="*/ 34 h 1441"/>
                <a:gd name="T44" fmla="*/ 37 w 1056"/>
                <a:gd name="T45" fmla="*/ 34 h 1441"/>
                <a:gd name="T46" fmla="*/ 37 w 1056"/>
                <a:gd name="T47" fmla="*/ 35 h 1441"/>
                <a:gd name="T48" fmla="*/ 36 w 1056"/>
                <a:gd name="T49" fmla="*/ 37 h 1441"/>
                <a:gd name="T50" fmla="*/ 35 w 1056"/>
                <a:gd name="T51" fmla="*/ 38 h 1441"/>
                <a:gd name="T52" fmla="*/ 35 w 1056"/>
                <a:gd name="T53" fmla="*/ 39 h 1441"/>
                <a:gd name="T54" fmla="*/ 35 w 1056"/>
                <a:gd name="T55" fmla="*/ 42 h 1441"/>
                <a:gd name="T56" fmla="*/ 33 w 1056"/>
                <a:gd name="T57" fmla="*/ 46 h 1441"/>
                <a:gd name="T58" fmla="*/ 32 w 1056"/>
                <a:gd name="T59" fmla="*/ 49 h 1441"/>
                <a:gd name="T60" fmla="*/ 24 w 1056"/>
                <a:gd name="T61" fmla="*/ 51 h 1441"/>
                <a:gd name="T62" fmla="*/ 21 w 1056"/>
                <a:gd name="T63" fmla="*/ 51 h 1441"/>
                <a:gd name="T64" fmla="*/ 21 w 1056"/>
                <a:gd name="T65" fmla="*/ 51 h 1441"/>
                <a:gd name="T66" fmla="*/ 14 w 1056"/>
                <a:gd name="T67" fmla="*/ 52 h 1441"/>
                <a:gd name="T68" fmla="*/ 4 w 1056"/>
                <a:gd name="T69" fmla="*/ 53 h 1441"/>
                <a:gd name="T70" fmla="*/ 3 w 1056"/>
                <a:gd name="T71" fmla="*/ 52 h 1441"/>
                <a:gd name="T72" fmla="*/ 4 w 1056"/>
                <a:gd name="T73" fmla="*/ 50 h 1441"/>
                <a:gd name="T74" fmla="*/ 5 w 1056"/>
                <a:gd name="T75" fmla="*/ 44 h 1441"/>
                <a:gd name="T76" fmla="*/ 4 w 1056"/>
                <a:gd name="T77" fmla="*/ 36 h 1441"/>
                <a:gd name="T78" fmla="*/ 2 w 1056"/>
                <a:gd name="T79" fmla="*/ 32 h 1441"/>
                <a:gd name="T80" fmla="*/ 1 w 1056"/>
                <a:gd name="T81" fmla="*/ 30 h 1441"/>
                <a:gd name="T82" fmla="*/ 1 w 1056"/>
                <a:gd name="T83" fmla="*/ 27 h 1441"/>
                <a:gd name="T84" fmla="*/ 0 w 1056"/>
                <a:gd name="T85" fmla="*/ 23 h 1441"/>
                <a:gd name="T86" fmla="*/ 1 w 1056"/>
                <a:gd name="T87" fmla="*/ 18 h 1441"/>
                <a:gd name="T88" fmla="*/ 2 w 1056"/>
                <a:gd name="T89" fmla="*/ 13 h 1441"/>
                <a:gd name="T90" fmla="*/ 4 w 1056"/>
                <a:gd name="T91" fmla="*/ 11 h 1441"/>
                <a:gd name="T92" fmla="*/ 6 w 1056"/>
                <a:gd name="T93" fmla="*/ 9 h 1441"/>
                <a:gd name="T94" fmla="*/ 6 w 1056"/>
                <a:gd name="T95" fmla="*/ 11 h 1441"/>
                <a:gd name="T96" fmla="*/ 7 w 1056"/>
                <a:gd name="T97" fmla="*/ 14 h 1441"/>
                <a:gd name="T98" fmla="*/ 8 w 1056"/>
                <a:gd name="T99" fmla="*/ 11 h 1441"/>
                <a:gd name="T100" fmla="*/ 8 w 1056"/>
                <a:gd name="T101" fmla="*/ 8 h 1441"/>
                <a:gd name="T102" fmla="*/ 10 w 1056"/>
                <a:gd name="T103" fmla="*/ 6 h 1441"/>
                <a:gd name="T104" fmla="*/ 11 w 1056"/>
                <a:gd name="T105" fmla="*/ 4 h 1441"/>
                <a:gd name="T106" fmla="*/ 10 w 1056"/>
                <a:gd name="T107" fmla="*/ 2 h 1441"/>
                <a:gd name="T108" fmla="*/ 11 w 1056"/>
                <a:gd name="T109" fmla="*/ 1 h 1441"/>
                <a:gd name="T110" fmla="*/ 13 w 1056"/>
                <a:gd name="T111" fmla="*/ 0 h 1441"/>
                <a:gd name="T112" fmla="*/ 15 w 1056"/>
                <a:gd name="T113" fmla="*/ 1 h 1441"/>
                <a:gd name="T114" fmla="*/ 17 w 1056"/>
                <a:gd name="T115" fmla="*/ 1 h 1441"/>
                <a:gd name="T116" fmla="*/ 19 w 1056"/>
                <a:gd name="T117" fmla="*/ 2 h 1441"/>
                <a:gd name="T118" fmla="*/ 20 w 1056"/>
                <a:gd name="T119" fmla="*/ 2 h 1441"/>
                <a:gd name="T120" fmla="*/ 21 w 1056"/>
                <a:gd name="T121" fmla="*/ 3 h 144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56"/>
                <a:gd name="T184" fmla="*/ 0 h 1441"/>
                <a:gd name="T185" fmla="*/ 1056 w 1056"/>
                <a:gd name="T186" fmla="*/ 1441 h 144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56" h="1441">
                  <a:moveTo>
                    <a:pt x="578" y="73"/>
                  </a:moveTo>
                  <a:lnTo>
                    <a:pt x="590" y="77"/>
                  </a:lnTo>
                  <a:lnTo>
                    <a:pt x="603" y="81"/>
                  </a:lnTo>
                  <a:lnTo>
                    <a:pt x="615" y="84"/>
                  </a:lnTo>
                  <a:lnTo>
                    <a:pt x="627" y="87"/>
                  </a:lnTo>
                  <a:lnTo>
                    <a:pt x="639" y="91"/>
                  </a:lnTo>
                  <a:lnTo>
                    <a:pt x="650" y="93"/>
                  </a:lnTo>
                  <a:lnTo>
                    <a:pt x="661" y="98"/>
                  </a:lnTo>
                  <a:lnTo>
                    <a:pt x="672" y="101"/>
                  </a:lnTo>
                  <a:lnTo>
                    <a:pt x="681" y="106"/>
                  </a:lnTo>
                  <a:lnTo>
                    <a:pt x="690" y="111"/>
                  </a:lnTo>
                  <a:lnTo>
                    <a:pt x="698" y="119"/>
                  </a:lnTo>
                  <a:lnTo>
                    <a:pt x="705" y="127"/>
                  </a:lnTo>
                  <a:lnTo>
                    <a:pt x="711" y="138"/>
                  </a:lnTo>
                  <a:lnTo>
                    <a:pt x="715" y="149"/>
                  </a:lnTo>
                  <a:lnTo>
                    <a:pt x="719" y="163"/>
                  </a:lnTo>
                  <a:lnTo>
                    <a:pt x="721" y="179"/>
                  </a:lnTo>
                  <a:lnTo>
                    <a:pt x="719" y="179"/>
                  </a:lnTo>
                  <a:lnTo>
                    <a:pt x="716" y="179"/>
                  </a:lnTo>
                  <a:lnTo>
                    <a:pt x="713" y="179"/>
                  </a:lnTo>
                  <a:lnTo>
                    <a:pt x="711" y="179"/>
                  </a:lnTo>
                  <a:lnTo>
                    <a:pt x="707" y="179"/>
                  </a:lnTo>
                  <a:lnTo>
                    <a:pt x="704" y="180"/>
                  </a:lnTo>
                  <a:lnTo>
                    <a:pt x="700" y="180"/>
                  </a:lnTo>
                  <a:lnTo>
                    <a:pt x="697" y="181"/>
                  </a:lnTo>
                  <a:lnTo>
                    <a:pt x="693" y="181"/>
                  </a:lnTo>
                  <a:lnTo>
                    <a:pt x="690" y="183"/>
                  </a:lnTo>
                  <a:lnTo>
                    <a:pt x="687" y="184"/>
                  </a:lnTo>
                  <a:lnTo>
                    <a:pt x="684" y="185"/>
                  </a:lnTo>
                  <a:lnTo>
                    <a:pt x="681" y="186"/>
                  </a:lnTo>
                  <a:lnTo>
                    <a:pt x="680" y="187"/>
                  </a:lnTo>
                  <a:lnTo>
                    <a:pt x="677" y="188"/>
                  </a:lnTo>
                  <a:lnTo>
                    <a:pt x="677" y="191"/>
                  </a:lnTo>
                  <a:lnTo>
                    <a:pt x="681" y="194"/>
                  </a:lnTo>
                  <a:lnTo>
                    <a:pt x="685" y="199"/>
                  </a:lnTo>
                  <a:lnTo>
                    <a:pt x="690" y="204"/>
                  </a:lnTo>
                  <a:lnTo>
                    <a:pt x="697" y="211"/>
                  </a:lnTo>
                  <a:lnTo>
                    <a:pt x="704" y="221"/>
                  </a:lnTo>
                  <a:lnTo>
                    <a:pt x="712" y="230"/>
                  </a:lnTo>
                  <a:lnTo>
                    <a:pt x="720" y="241"/>
                  </a:lnTo>
                  <a:lnTo>
                    <a:pt x="727" y="253"/>
                  </a:lnTo>
                  <a:lnTo>
                    <a:pt x="734" y="264"/>
                  </a:lnTo>
                  <a:lnTo>
                    <a:pt x="741" y="277"/>
                  </a:lnTo>
                  <a:lnTo>
                    <a:pt x="745" y="289"/>
                  </a:lnTo>
                  <a:lnTo>
                    <a:pt x="750" y="302"/>
                  </a:lnTo>
                  <a:lnTo>
                    <a:pt x="752" y="316"/>
                  </a:lnTo>
                  <a:lnTo>
                    <a:pt x="752" y="328"/>
                  </a:lnTo>
                  <a:lnTo>
                    <a:pt x="751" y="341"/>
                  </a:lnTo>
                  <a:lnTo>
                    <a:pt x="750" y="350"/>
                  </a:lnTo>
                  <a:lnTo>
                    <a:pt x="751" y="360"/>
                  </a:lnTo>
                  <a:lnTo>
                    <a:pt x="751" y="369"/>
                  </a:lnTo>
                  <a:lnTo>
                    <a:pt x="752" y="377"/>
                  </a:lnTo>
                  <a:lnTo>
                    <a:pt x="752" y="385"/>
                  </a:lnTo>
                  <a:lnTo>
                    <a:pt x="753" y="393"/>
                  </a:lnTo>
                  <a:lnTo>
                    <a:pt x="753" y="400"/>
                  </a:lnTo>
                  <a:lnTo>
                    <a:pt x="754" y="408"/>
                  </a:lnTo>
                  <a:lnTo>
                    <a:pt x="753" y="414"/>
                  </a:lnTo>
                  <a:lnTo>
                    <a:pt x="753" y="420"/>
                  </a:lnTo>
                  <a:lnTo>
                    <a:pt x="751" y="427"/>
                  </a:lnTo>
                  <a:lnTo>
                    <a:pt x="749" y="433"/>
                  </a:lnTo>
                  <a:lnTo>
                    <a:pt x="745" y="439"/>
                  </a:lnTo>
                  <a:lnTo>
                    <a:pt x="741" y="446"/>
                  </a:lnTo>
                  <a:lnTo>
                    <a:pt x="735" y="451"/>
                  </a:lnTo>
                  <a:lnTo>
                    <a:pt x="728" y="457"/>
                  </a:lnTo>
                  <a:lnTo>
                    <a:pt x="728" y="473"/>
                  </a:lnTo>
                  <a:lnTo>
                    <a:pt x="726" y="488"/>
                  </a:lnTo>
                  <a:lnTo>
                    <a:pt x="721" y="502"/>
                  </a:lnTo>
                  <a:lnTo>
                    <a:pt x="713" y="516"/>
                  </a:lnTo>
                  <a:lnTo>
                    <a:pt x="704" y="530"/>
                  </a:lnTo>
                  <a:lnTo>
                    <a:pt x="695" y="542"/>
                  </a:lnTo>
                  <a:lnTo>
                    <a:pt x="684" y="555"/>
                  </a:lnTo>
                  <a:lnTo>
                    <a:pt x="674" y="567"/>
                  </a:lnTo>
                  <a:lnTo>
                    <a:pt x="664" y="580"/>
                  </a:lnTo>
                  <a:lnTo>
                    <a:pt x="656" y="593"/>
                  </a:lnTo>
                  <a:lnTo>
                    <a:pt x="649" y="607"/>
                  </a:lnTo>
                  <a:lnTo>
                    <a:pt x="644" y="620"/>
                  </a:lnTo>
                  <a:lnTo>
                    <a:pt x="643" y="635"/>
                  </a:lnTo>
                  <a:lnTo>
                    <a:pt x="645" y="650"/>
                  </a:lnTo>
                  <a:lnTo>
                    <a:pt x="651" y="667"/>
                  </a:lnTo>
                  <a:lnTo>
                    <a:pt x="661" y="686"/>
                  </a:lnTo>
                  <a:lnTo>
                    <a:pt x="668" y="687"/>
                  </a:lnTo>
                  <a:lnTo>
                    <a:pt x="676" y="689"/>
                  </a:lnTo>
                  <a:lnTo>
                    <a:pt x="683" y="689"/>
                  </a:lnTo>
                  <a:lnTo>
                    <a:pt x="689" y="689"/>
                  </a:lnTo>
                  <a:lnTo>
                    <a:pt x="695" y="688"/>
                  </a:lnTo>
                  <a:lnTo>
                    <a:pt x="700" y="687"/>
                  </a:lnTo>
                  <a:lnTo>
                    <a:pt x="706" y="685"/>
                  </a:lnTo>
                  <a:lnTo>
                    <a:pt x="711" y="682"/>
                  </a:lnTo>
                  <a:lnTo>
                    <a:pt x="715" y="679"/>
                  </a:lnTo>
                  <a:lnTo>
                    <a:pt x="721" y="675"/>
                  </a:lnTo>
                  <a:lnTo>
                    <a:pt x="726" y="672"/>
                  </a:lnTo>
                  <a:lnTo>
                    <a:pt x="731" y="667"/>
                  </a:lnTo>
                  <a:lnTo>
                    <a:pt x="736" y="663"/>
                  </a:lnTo>
                  <a:lnTo>
                    <a:pt x="742" y="658"/>
                  </a:lnTo>
                  <a:lnTo>
                    <a:pt x="749" y="652"/>
                  </a:lnTo>
                  <a:lnTo>
                    <a:pt x="756" y="648"/>
                  </a:lnTo>
                  <a:lnTo>
                    <a:pt x="760" y="646"/>
                  </a:lnTo>
                  <a:lnTo>
                    <a:pt x="765" y="643"/>
                  </a:lnTo>
                  <a:lnTo>
                    <a:pt x="768" y="639"/>
                  </a:lnTo>
                  <a:lnTo>
                    <a:pt x="772" y="634"/>
                  </a:lnTo>
                  <a:lnTo>
                    <a:pt x="775" y="627"/>
                  </a:lnTo>
                  <a:lnTo>
                    <a:pt x="777" y="620"/>
                  </a:lnTo>
                  <a:lnTo>
                    <a:pt x="779" y="612"/>
                  </a:lnTo>
                  <a:lnTo>
                    <a:pt x="781" y="604"/>
                  </a:lnTo>
                  <a:lnTo>
                    <a:pt x="782" y="596"/>
                  </a:lnTo>
                  <a:lnTo>
                    <a:pt x="783" y="587"/>
                  </a:lnTo>
                  <a:lnTo>
                    <a:pt x="784" y="579"/>
                  </a:lnTo>
                  <a:lnTo>
                    <a:pt x="787" y="571"/>
                  </a:lnTo>
                  <a:lnTo>
                    <a:pt x="789" y="564"/>
                  </a:lnTo>
                  <a:lnTo>
                    <a:pt x="790" y="557"/>
                  </a:lnTo>
                  <a:lnTo>
                    <a:pt x="793" y="551"/>
                  </a:lnTo>
                  <a:lnTo>
                    <a:pt x="797" y="547"/>
                  </a:lnTo>
                  <a:lnTo>
                    <a:pt x="804" y="543"/>
                  </a:lnTo>
                  <a:lnTo>
                    <a:pt x="811" y="540"/>
                  </a:lnTo>
                  <a:lnTo>
                    <a:pt x="818" y="536"/>
                  </a:lnTo>
                  <a:lnTo>
                    <a:pt x="825" y="532"/>
                  </a:lnTo>
                  <a:lnTo>
                    <a:pt x="830" y="526"/>
                  </a:lnTo>
                  <a:lnTo>
                    <a:pt x="837" y="522"/>
                  </a:lnTo>
                  <a:lnTo>
                    <a:pt x="843" y="516"/>
                  </a:lnTo>
                  <a:lnTo>
                    <a:pt x="849" y="511"/>
                  </a:lnTo>
                  <a:lnTo>
                    <a:pt x="854" y="508"/>
                  </a:lnTo>
                  <a:lnTo>
                    <a:pt x="860" y="504"/>
                  </a:lnTo>
                  <a:lnTo>
                    <a:pt x="867" y="501"/>
                  </a:lnTo>
                  <a:lnTo>
                    <a:pt x="874" y="500"/>
                  </a:lnTo>
                  <a:lnTo>
                    <a:pt x="881" y="501"/>
                  </a:lnTo>
                  <a:lnTo>
                    <a:pt x="888" y="502"/>
                  </a:lnTo>
                  <a:lnTo>
                    <a:pt x="896" y="505"/>
                  </a:lnTo>
                  <a:lnTo>
                    <a:pt x="905" y="512"/>
                  </a:lnTo>
                  <a:lnTo>
                    <a:pt x="912" y="515"/>
                  </a:lnTo>
                  <a:lnTo>
                    <a:pt x="919" y="518"/>
                  </a:lnTo>
                  <a:lnTo>
                    <a:pt x="925" y="520"/>
                  </a:lnTo>
                  <a:lnTo>
                    <a:pt x="929" y="524"/>
                  </a:lnTo>
                  <a:lnTo>
                    <a:pt x="934" y="526"/>
                  </a:lnTo>
                  <a:lnTo>
                    <a:pt x="937" y="528"/>
                  </a:lnTo>
                  <a:lnTo>
                    <a:pt x="939" y="532"/>
                  </a:lnTo>
                  <a:lnTo>
                    <a:pt x="942" y="534"/>
                  </a:lnTo>
                  <a:lnTo>
                    <a:pt x="944" y="538"/>
                  </a:lnTo>
                  <a:lnTo>
                    <a:pt x="945" y="541"/>
                  </a:lnTo>
                  <a:lnTo>
                    <a:pt x="946" y="544"/>
                  </a:lnTo>
                  <a:lnTo>
                    <a:pt x="948" y="548"/>
                  </a:lnTo>
                  <a:lnTo>
                    <a:pt x="949" y="553"/>
                  </a:lnTo>
                  <a:lnTo>
                    <a:pt x="950" y="558"/>
                  </a:lnTo>
                  <a:lnTo>
                    <a:pt x="951" y="564"/>
                  </a:lnTo>
                  <a:lnTo>
                    <a:pt x="952" y="571"/>
                  </a:lnTo>
                  <a:lnTo>
                    <a:pt x="961" y="581"/>
                  </a:lnTo>
                  <a:lnTo>
                    <a:pt x="971" y="593"/>
                  </a:lnTo>
                  <a:lnTo>
                    <a:pt x="977" y="607"/>
                  </a:lnTo>
                  <a:lnTo>
                    <a:pt x="984" y="620"/>
                  </a:lnTo>
                  <a:lnTo>
                    <a:pt x="990" y="635"/>
                  </a:lnTo>
                  <a:lnTo>
                    <a:pt x="995" y="650"/>
                  </a:lnTo>
                  <a:lnTo>
                    <a:pt x="999" y="667"/>
                  </a:lnTo>
                  <a:lnTo>
                    <a:pt x="1003" y="683"/>
                  </a:lnTo>
                  <a:lnTo>
                    <a:pt x="1007" y="701"/>
                  </a:lnTo>
                  <a:lnTo>
                    <a:pt x="1011" y="717"/>
                  </a:lnTo>
                  <a:lnTo>
                    <a:pt x="1015" y="734"/>
                  </a:lnTo>
                  <a:lnTo>
                    <a:pt x="1021" y="750"/>
                  </a:lnTo>
                  <a:lnTo>
                    <a:pt x="1027" y="766"/>
                  </a:lnTo>
                  <a:lnTo>
                    <a:pt x="1034" y="782"/>
                  </a:lnTo>
                  <a:lnTo>
                    <a:pt x="1042" y="796"/>
                  </a:lnTo>
                  <a:lnTo>
                    <a:pt x="1052" y="811"/>
                  </a:lnTo>
                  <a:lnTo>
                    <a:pt x="1052" y="818"/>
                  </a:lnTo>
                  <a:lnTo>
                    <a:pt x="1052" y="825"/>
                  </a:lnTo>
                  <a:lnTo>
                    <a:pt x="1053" y="833"/>
                  </a:lnTo>
                  <a:lnTo>
                    <a:pt x="1053" y="841"/>
                  </a:lnTo>
                  <a:lnTo>
                    <a:pt x="1054" y="848"/>
                  </a:lnTo>
                  <a:lnTo>
                    <a:pt x="1056" y="856"/>
                  </a:lnTo>
                  <a:lnTo>
                    <a:pt x="1056" y="863"/>
                  </a:lnTo>
                  <a:lnTo>
                    <a:pt x="1056" y="871"/>
                  </a:lnTo>
                  <a:lnTo>
                    <a:pt x="1054" y="878"/>
                  </a:lnTo>
                  <a:lnTo>
                    <a:pt x="1053" y="885"/>
                  </a:lnTo>
                  <a:lnTo>
                    <a:pt x="1051" y="890"/>
                  </a:lnTo>
                  <a:lnTo>
                    <a:pt x="1049" y="897"/>
                  </a:lnTo>
                  <a:lnTo>
                    <a:pt x="1045" y="902"/>
                  </a:lnTo>
                  <a:lnTo>
                    <a:pt x="1040" y="908"/>
                  </a:lnTo>
                  <a:lnTo>
                    <a:pt x="1034" y="911"/>
                  </a:lnTo>
                  <a:lnTo>
                    <a:pt x="1027" y="916"/>
                  </a:lnTo>
                  <a:lnTo>
                    <a:pt x="1026" y="916"/>
                  </a:lnTo>
                  <a:lnTo>
                    <a:pt x="1023" y="916"/>
                  </a:lnTo>
                  <a:lnTo>
                    <a:pt x="1022" y="916"/>
                  </a:lnTo>
                  <a:lnTo>
                    <a:pt x="1020" y="916"/>
                  </a:lnTo>
                  <a:lnTo>
                    <a:pt x="1018" y="916"/>
                  </a:lnTo>
                  <a:lnTo>
                    <a:pt x="1015" y="916"/>
                  </a:lnTo>
                  <a:lnTo>
                    <a:pt x="1013" y="916"/>
                  </a:lnTo>
                  <a:lnTo>
                    <a:pt x="1011" y="916"/>
                  </a:lnTo>
                  <a:lnTo>
                    <a:pt x="1008" y="916"/>
                  </a:lnTo>
                  <a:lnTo>
                    <a:pt x="1006" y="916"/>
                  </a:lnTo>
                  <a:lnTo>
                    <a:pt x="1004" y="916"/>
                  </a:lnTo>
                  <a:lnTo>
                    <a:pt x="1003" y="916"/>
                  </a:lnTo>
                  <a:lnTo>
                    <a:pt x="1000" y="916"/>
                  </a:lnTo>
                  <a:lnTo>
                    <a:pt x="998" y="924"/>
                  </a:lnTo>
                  <a:lnTo>
                    <a:pt x="997" y="933"/>
                  </a:lnTo>
                  <a:lnTo>
                    <a:pt x="996" y="941"/>
                  </a:lnTo>
                  <a:lnTo>
                    <a:pt x="996" y="949"/>
                  </a:lnTo>
                  <a:lnTo>
                    <a:pt x="995" y="958"/>
                  </a:lnTo>
                  <a:lnTo>
                    <a:pt x="994" y="966"/>
                  </a:lnTo>
                  <a:lnTo>
                    <a:pt x="992" y="974"/>
                  </a:lnTo>
                  <a:lnTo>
                    <a:pt x="991" y="981"/>
                  </a:lnTo>
                  <a:lnTo>
                    <a:pt x="989" y="989"/>
                  </a:lnTo>
                  <a:lnTo>
                    <a:pt x="985" y="996"/>
                  </a:lnTo>
                  <a:lnTo>
                    <a:pt x="982" y="1002"/>
                  </a:lnTo>
                  <a:lnTo>
                    <a:pt x="977" y="1007"/>
                  </a:lnTo>
                  <a:lnTo>
                    <a:pt x="972" y="1013"/>
                  </a:lnTo>
                  <a:lnTo>
                    <a:pt x="966" y="1018"/>
                  </a:lnTo>
                  <a:lnTo>
                    <a:pt x="958" y="1022"/>
                  </a:lnTo>
                  <a:lnTo>
                    <a:pt x="949" y="1026"/>
                  </a:lnTo>
                  <a:lnTo>
                    <a:pt x="942" y="1024"/>
                  </a:lnTo>
                  <a:lnTo>
                    <a:pt x="937" y="1024"/>
                  </a:lnTo>
                  <a:lnTo>
                    <a:pt x="936" y="1025"/>
                  </a:lnTo>
                  <a:lnTo>
                    <a:pt x="935" y="1027"/>
                  </a:lnTo>
                  <a:lnTo>
                    <a:pt x="936" y="1032"/>
                  </a:lnTo>
                  <a:lnTo>
                    <a:pt x="938" y="1036"/>
                  </a:lnTo>
                  <a:lnTo>
                    <a:pt x="941" y="1042"/>
                  </a:lnTo>
                  <a:lnTo>
                    <a:pt x="944" y="1048"/>
                  </a:lnTo>
                  <a:lnTo>
                    <a:pt x="948" y="1055"/>
                  </a:lnTo>
                  <a:lnTo>
                    <a:pt x="951" y="1060"/>
                  </a:lnTo>
                  <a:lnTo>
                    <a:pt x="954" y="1067"/>
                  </a:lnTo>
                  <a:lnTo>
                    <a:pt x="957" y="1073"/>
                  </a:lnTo>
                  <a:lnTo>
                    <a:pt x="958" y="1078"/>
                  </a:lnTo>
                  <a:lnTo>
                    <a:pt x="959" y="1082"/>
                  </a:lnTo>
                  <a:lnTo>
                    <a:pt x="958" y="1084"/>
                  </a:lnTo>
                  <a:lnTo>
                    <a:pt x="956" y="1087"/>
                  </a:lnTo>
                  <a:lnTo>
                    <a:pt x="951" y="1099"/>
                  </a:lnTo>
                  <a:lnTo>
                    <a:pt x="946" y="1113"/>
                  </a:lnTo>
                  <a:lnTo>
                    <a:pt x="942" y="1128"/>
                  </a:lnTo>
                  <a:lnTo>
                    <a:pt x="937" y="1143"/>
                  </a:lnTo>
                  <a:lnTo>
                    <a:pt x="931" y="1158"/>
                  </a:lnTo>
                  <a:lnTo>
                    <a:pt x="926" y="1173"/>
                  </a:lnTo>
                  <a:lnTo>
                    <a:pt x="920" y="1189"/>
                  </a:lnTo>
                  <a:lnTo>
                    <a:pt x="915" y="1205"/>
                  </a:lnTo>
                  <a:lnTo>
                    <a:pt x="910" y="1221"/>
                  </a:lnTo>
                  <a:lnTo>
                    <a:pt x="905" y="1237"/>
                  </a:lnTo>
                  <a:lnTo>
                    <a:pt x="902" y="1252"/>
                  </a:lnTo>
                  <a:lnTo>
                    <a:pt x="898" y="1268"/>
                  </a:lnTo>
                  <a:lnTo>
                    <a:pt x="896" y="1283"/>
                  </a:lnTo>
                  <a:lnTo>
                    <a:pt x="893" y="1298"/>
                  </a:lnTo>
                  <a:lnTo>
                    <a:pt x="893" y="1312"/>
                  </a:lnTo>
                  <a:lnTo>
                    <a:pt x="895" y="1327"/>
                  </a:lnTo>
                  <a:lnTo>
                    <a:pt x="890" y="1327"/>
                  </a:lnTo>
                  <a:lnTo>
                    <a:pt x="880" y="1329"/>
                  </a:lnTo>
                  <a:lnTo>
                    <a:pt x="862" y="1333"/>
                  </a:lnTo>
                  <a:lnTo>
                    <a:pt x="842" y="1336"/>
                  </a:lnTo>
                  <a:lnTo>
                    <a:pt x="816" y="1341"/>
                  </a:lnTo>
                  <a:lnTo>
                    <a:pt x="788" y="1346"/>
                  </a:lnTo>
                  <a:lnTo>
                    <a:pt x="757" y="1352"/>
                  </a:lnTo>
                  <a:lnTo>
                    <a:pt x="726" y="1359"/>
                  </a:lnTo>
                  <a:lnTo>
                    <a:pt x="695" y="1365"/>
                  </a:lnTo>
                  <a:lnTo>
                    <a:pt x="664" y="1371"/>
                  </a:lnTo>
                  <a:lnTo>
                    <a:pt x="635" y="1376"/>
                  </a:lnTo>
                  <a:lnTo>
                    <a:pt x="610" y="1381"/>
                  </a:lnTo>
                  <a:lnTo>
                    <a:pt x="589" y="1384"/>
                  </a:lnTo>
                  <a:lnTo>
                    <a:pt x="572" y="1388"/>
                  </a:lnTo>
                  <a:lnTo>
                    <a:pt x="561" y="1390"/>
                  </a:lnTo>
                  <a:lnTo>
                    <a:pt x="558" y="1391"/>
                  </a:lnTo>
                  <a:lnTo>
                    <a:pt x="557" y="1390"/>
                  </a:lnTo>
                  <a:lnTo>
                    <a:pt x="557" y="1389"/>
                  </a:lnTo>
                  <a:lnTo>
                    <a:pt x="557" y="1388"/>
                  </a:lnTo>
                  <a:lnTo>
                    <a:pt x="557" y="1385"/>
                  </a:lnTo>
                  <a:lnTo>
                    <a:pt x="557" y="1384"/>
                  </a:lnTo>
                  <a:lnTo>
                    <a:pt x="555" y="1382"/>
                  </a:lnTo>
                  <a:lnTo>
                    <a:pt x="555" y="1381"/>
                  </a:lnTo>
                  <a:lnTo>
                    <a:pt x="555" y="1379"/>
                  </a:lnTo>
                  <a:lnTo>
                    <a:pt x="554" y="1376"/>
                  </a:lnTo>
                  <a:lnTo>
                    <a:pt x="554" y="1375"/>
                  </a:lnTo>
                  <a:lnTo>
                    <a:pt x="554" y="1373"/>
                  </a:lnTo>
                  <a:lnTo>
                    <a:pt x="554" y="1372"/>
                  </a:lnTo>
                  <a:lnTo>
                    <a:pt x="554" y="1371"/>
                  </a:lnTo>
                  <a:lnTo>
                    <a:pt x="530" y="1375"/>
                  </a:lnTo>
                  <a:lnTo>
                    <a:pt x="503" y="1380"/>
                  </a:lnTo>
                  <a:lnTo>
                    <a:pt x="475" y="1385"/>
                  </a:lnTo>
                  <a:lnTo>
                    <a:pt x="444" y="1390"/>
                  </a:lnTo>
                  <a:lnTo>
                    <a:pt x="413" y="1396"/>
                  </a:lnTo>
                  <a:lnTo>
                    <a:pt x="380" y="1400"/>
                  </a:lnTo>
                  <a:lnTo>
                    <a:pt x="346" y="1405"/>
                  </a:lnTo>
                  <a:lnTo>
                    <a:pt x="312" y="1410"/>
                  </a:lnTo>
                  <a:lnTo>
                    <a:pt x="277" y="1414"/>
                  </a:lnTo>
                  <a:lnTo>
                    <a:pt x="242" y="1419"/>
                  </a:lnTo>
                  <a:lnTo>
                    <a:pt x="207" y="1422"/>
                  </a:lnTo>
                  <a:lnTo>
                    <a:pt x="174" y="1427"/>
                  </a:lnTo>
                  <a:lnTo>
                    <a:pt x="140" y="1430"/>
                  </a:lnTo>
                  <a:lnTo>
                    <a:pt x="109" y="1434"/>
                  </a:lnTo>
                  <a:lnTo>
                    <a:pt x="78" y="1437"/>
                  </a:lnTo>
                  <a:lnTo>
                    <a:pt x="51" y="1441"/>
                  </a:lnTo>
                  <a:lnTo>
                    <a:pt x="54" y="1429"/>
                  </a:lnTo>
                  <a:lnTo>
                    <a:pt x="59" y="1420"/>
                  </a:lnTo>
                  <a:lnTo>
                    <a:pt x="62" y="1412"/>
                  </a:lnTo>
                  <a:lnTo>
                    <a:pt x="67" y="1405"/>
                  </a:lnTo>
                  <a:lnTo>
                    <a:pt x="71" y="1399"/>
                  </a:lnTo>
                  <a:lnTo>
                    <a:pt x="76" y="1393"/>
                  </a:lnTo>
                  <a:lnTo>
                    <a:pt x="81" y="1389"/>
                  </a:lnTo>
                  <a:lnTo>
                    <a:pt x="85" y="1384"/>
                  </a:lnTo>
                  <a:lnTo>
                    <a:pt x="89" y="1379"/>
                  </a:lnTo>
                  <a:lnTo>
                    <a:pt x="92" y="1373"/>
                  </a:lnTo>
                  <a:lnTo>
                    <a:pt x="96" y="1367"/>
                  </a:lnTo>
                  <a:lnTo>
                    <a:pt x="98" y="1360"/>
                  </a:lnTo>
                  <a:lnTo>
                    <a:pt x="99" y="1353"/>
                  </a:lnTo>
                  <a:lnTo>
                    <a:pt x="100" y="1344"/>
                  </a:lnTo>
                  <a:lnTo>
                    <a:pt x="100" y="1334"/>
                  </a:lnTo>
                  <a:lnTo>
                    <a:pt x="99" y="1322"/>
                  </a:lnTo>
                  <a:lnTo>
                    <a:pt x="103" y="1307"/>
                  </a:lnTo>
                  <a:lnTo>
                    <a:pt x="108" y="1289"/>
                  </a:lnTo>
                  <a:lnTo>
                    <a:pt x="114" y="1269"/>
                  </a:lnTo>
                  <a:lnTo>
                    <a:pt x="121" y="1248"/>
                  </a:lnTo>
                  <a:lnTo>
                    <a:pt x="128" y="1223"/>
                  </a:lnTo>
                  <a:lnTo>
                    <a:pt x="134" y="1198"/>
                  </a:lnTo>
                  <a:lnTo>
                    <a:pt x="138" y="1172"/>
                  </a:lnTo>
                  <a:lnTo>
                    <a:pt x="143" y="1144"/>
                  </a:lnTo>
                  <a:lnTo>
                    <a:pt x="145" y="1117"/>
                  </a:lnTo>
                  <a:lnTo>
                    <a:pt x="145" y="1088"/>
                  </a:lnTo>
                  <a:lnTo>
                    <a:pt x="143" y="1060"/>
                  </a:lnTo>
                  <a:lnTo>
                    <a:pt x="137" y="1033"/>
                  </a:lnTo>
                  <a:lnTo>
                    <a:pt x="129" y="1006"/>
                  </a:lnTo>
                  <a:lnTo>
                    <a:pt x="116" y="982"/>
                  </a:lnTo>
                  <a:lnTo>
                    <a:pt x="100" y="958"/>
                  </a:lnTo>
                  <a:lnTo>
                    <a:pt x="81" y="937"/>
                  </a:lnTo>
                  <a:lnTo>
                    <a:pt x="76" y="926"/>
                  </a:lnTo>
                  <a:lnTo>
                    <a:pt x="73" y="914"/>
                  </a:lnTo>
                  <a:lnTo>
                    <a:pt x="68" y="904"/>
                  </a:lnTo>
                  <a:lnTo>
                    <a:pt x="65" y="893"/>
                  </a:lnTo>
                  <a:lnTo>
                    <a:pt x="61" y="882"/>
                  </a:lnTo>
                  <a:lnTo>
                    <a:pt x="57" y="873"/>
                  </a:lnTo>
                  <a:lnTo>
                    <a:pt x="53" y="864"/>
                  </a:lnTo>
                  <a:lnTo>
                    <a:pt x="50" y="855"/>
                  </a:lnTo>
                  <a:lnTo>
                    <a:pt x="45" y="845"/>
                  </a:lnTo>
                  <a:lnTo>
                    <a:pt x="40" y="837"/>
                  </a:lnTo>
                  <a:lnTo>
                    <a:pt x="37" y="831"/>
                  </a:lnTo>
                  <a:lnTo>
                    <a:pt x="32" y="824"/>
                  </a:lnTo>
                  <a:lnTo>
                    <a:pt x="27" y="817"/>
                  </a:lnTo>
                  <a:lnTo>
                    <a:pt x="22" y="811"/>
                  </a:lnTo>
                  <a:lnTo>
                    <a:pt x="16" y="805"/>
                  </a:lnTo>
                  <a:lnTo>
                    <a:pt x="12" y="802"/>
                  </a:lnTo>
                  <a:lnTo>
                    <a:pt x="21" y="789"/>
                  </a:lnTo>
                  <a:lnTo>
                    <a:pt x="27" y="777"/>
                  </a:lnTo>
                  <a:lnTo>
                    <a:pt x="29" y="765"/>
                  </a:lnTo>
                  <a:lnTo>
                    <a:pt x="28" y="754"/>
                  </a:lnTo>
                  <a:lnTo>
                    <a:pt x="25" y="743"/>
                  </a:lnTo>
                  <a:lnTo>
                    <a:pt x="21" y="732"/>
                  </a:lnTo>
                  <a:lnTo>
                    <a:pt x="15" y="720"/>
                  </a:lnTo>
                  <a:lnTo>
                    <a:pt x="11" y="709"/>
                  </a:lnTo>
                  <a:lnTo>
                    <a:pt x="6" y="696"/>
                  </a:lnTo>
                  <a:lnTo>
                    <a:pt x="1" y="683"/>
                  </a:lnTo>
                  <a:lnTo>
                    <a:pt x="0" y="671"/>
                  </a:lnTo>
                  <a:lnTo>
                    <a:pt x="0" y="657"/>
                  </a:lnTo>
                  <a:lnTo>
                    <a:pt x="4" y="643"/>
                  </a:lnTo>
                  <a:lnTo>
                    <a:pt x="11" y="628"/>
                  </a:lnTo>
                  <a:lnTo>
                    <a:pt x="22" y="612"/>
                  </a:lnTo>
                  <a:lnTo>
                    <a:pt x="39" y="596"/>
                  </a:lnTo>
                  <a:lnTo>
                    <a:pt x="42" y="584"/>
                  </a:lnTo>
                  <a:lnTo>
                    <a:pt x="43" y="570"/>
                  </a:lnTo>
                  <a:lnTo>
                    <a:pt x="43" y="554"/>
                  </a:lnTo>
                  <a:lnTo>
                    <a:pt x="42" y="536"/>
                  </a:lnTo>
                  <a:lnTo>
                    <a:pt x="40" y="518"/>
                  </a:lnTo>
                  <a:lnTo>
                    <a:pt x="38" y="499"/>
                  </a:lnTo>
                  <a:lnTo>
                    <a:pt x="37" y="479"/>
                  </a:lnTo>
                  <a:lnTo>
                    <a:pt x="35" y="459"/>
                  </a:lnTo>
                  <a:lnTo>
                    <a:pt x="35" y="440"/>
                  </a:lnTo>
                  <a:lnTo>
                    <a:pt x="35" y="422"/>
                  </a:lnTo>
                  <a:lnTo>
                    <a:pt x="36" y="403"/>
                  </a:lnTo>
                  <a:lnTo>
                    <a:pt x="39" y="386"/>
                  </a:lnTo>
                  <a:lnTo>
                    <a:pt x="45" y="371"/>
                  </a:lnTo>
                  <a:lnTo>
                    <a:pt x="53" y="357"/>
                  </a:lnTo>
                  <a:lnTo>
                    <a:pt x="63" y="346"/>
                  </a:lnTo>
                  <a:lnTo>
                    <a:pt x="78" y="338"/>
                  </a:lnTo>
                  <a:lnTo>
                    <a:pt x="81" y="332"/>
                  </a:lnTo>
                  <a:lnTo>
                    <a:pt x="84" y="326"/>
                  </a:lnTo>
                  <a:lnTo>
                    <a:pt x="89" y="320"/>
                  </a:lnTo>
                  <a:lnTo>
                    <a:pt x="93" y="315"/>
                  </a:lnTo>
                  <a:lnTo>
                    <a:pt x="98" y="310"/>
                  </a:lnTo>
                  <a:lnTo>
                    <a:pt x="104" y="304"/>
                  </a:lnTo>
                  <a:lnTo>
                    <a:pt x="111" y="297"/>
                  </a:lnTo>
                  <a:lnTo>
                    <a:pt x="116" y="292"/>
                  </a:lnTo>
                  <a:lnTo>
                    <a:pt x="122" y="285"/>
                  </a:lnTo>
                  <a:lnTo>
                    <a:pt x="129" y="278"/>
                  </a:lnTo>
                  <a:lnTo>
                    <a:pt x="135" y="271"/>
                  </a:lnTo>
                  <a:lnTo>
                    <a:pt x="142" y="263"/>
                  </a:lnTo>
                  <a:lnTo>
                    <a:pt x="147" y="255"/>
                  </a:lnTo>
                  <a:lnTo>
                    <a:pt x="152" y="246"/>
                  </a:lnTo>
                  <a:lnTo>
                    <a:pt x="158" y="237"/>
                  </a:lnTo>
                  <a:lnTo>
                    <a:pt x="162" y="226"/>
                  </a:lnTo>
                  <a:lnTo>
                    <a:pt x="168" y="230"/>
                  </a:lnTo>
                  <a:lnTo>
                    <a:pt x="171" y="237"/>
                  </a:lnTo>
                  <a:lnTo>
                    <a:pt x="174" y="247"/>
                  </a:lnTo>
                  <a:lnTo>
                    <a:pt x="175" y="260"/>
                  </a:lnTo>
                  <a:lnTo>
                    <a:pt x="174" y="273"/>
                  </a:lnTo>
                  <a:lnTo>
                    <a:pt x="174" y="287"/>
                  </a:lnTo>
                  <a:lnTo>
                    <a:pt x="173" y="302"/>
                  </a:lnTo>
                  <a:lnTo>
                    <a:pt x="171" y="317"/>
                  </a:lnTo>
                  <a:lnTo>
                    <a:pt x="170" y="331"/>
                  </a:lnTo>
                  <a:lnTo>
                    <a:pt x="171" y="345"/>
                  </a:lnTo>
                  <a:lnTo>
                    <a:pt x="173" y="355"/>
                  </a:lnTo>
                  <a:lnTo>
                    <a:pt x="175" y="363"/>
                  </a:lnTo>
                  <a:lnTo>
                    <a:pt x="178" y="368"/>
                  </a:lnTo>
                  <a:lnTo>
                    <a:pt x="185" y="370"/>
                  </a:lnTo>
                  <a:lnTo>
                    <a:pt x="194" y="366"/>
                  </a:lnTo>
                  <a:lnTo>
                    <a:pt x="206" y="360"/>
                  </a:lnTo>
                  <a:lnTo>
                    <a:pt x="208" y="354"/>
                  </a:lnTo>
                  <a:lnTo>
                    <a:pt x="209" y="346"/>
                  </a:lnTo>
                  <a:lnTo>
                    <a:pt x="212" y="338"/>
                  </a:lnTo>
                  <a:lnTo>
                    <a:pt x="213" y="328"/>
                  </a:lnTo>
                  <a:lnTo>
                    <a:pt x="213" y="318"/>
                  </a:lnTo>
                  <a:lnTo>
                    <a:pt x="214" y="307"/>
                  </a:lnTo>
                  <a:lnTo>
                    <a:pt x="214" y="295"/>
                  </a:lnTo>
                  <a:lnTo>
                    <a:pt x="215" y="284"/>
                  </a:lnTo>
                  <a:lnTo>
                    <a:pt x="215" y="271"/>
                  </a:lnTo>
                  <a:lnTo>
                    <a:pt x="214" y="260"/>
                  </a:lnTo>
                  <a:lnTo>
                    <a:pt x="214" y="247"/>
                  </a:lnTo>
                  <a:lnTo>
                    <a:pt x="214" y="235"/>
                  </a:lnTo>
                  <a:lnTo>
                    <a:pt x="214" y="224"/>
                  </a:lnTo>
                  <a:lnTo>
                    <a:pt x="214" y="214"/>
                  </a:lnTo>
                  <a:lnTo>
                    <a:pt x="214" y="203"/>
                  </a:lnTo>
                  <a:lnTo>
                    <a:pt x="214" y="195"/>
                  </a:lnTo>
                  <a:lnTo>
                    <a:pt x="217" y="187"/>
                  </a:lnTo>
                  <a:lnTo>
                    <a:pt x="223" y="181"/>
                  </a:lnTo>
                  <a:lnTo>
                    <a:pt x="230" y="176"/>
                  </a:lnTo>
                  <a:lnTo>
                    <a:pt x="239" y="170"/>
                  </a:lnTo>
                  <a:lnTo>
                    <a:pt x="249" y="165"/>
                  </a:lnTo>
                  <a:lnTo>
                    <a:pt x="259" y="161"/>
                  </a:lnTo>
                  <a:lnTo>
                    <a:pt x="268" y="157"/>
                  </a:lnTo>
                  <a:lnTo>
                    <a:pt x="277" y="153"/>
                  </a:lnTo>
                  <a:lnTo>
                    <a:pt x="285" y="148"/>
                  </a:lnTo>
                  <a:lnTo>
                    <a:pt x="291" y="142"/>
                  </a:lnTo>
                  <a:lnTo>
                    <a:pt x="296" y="137"/>
                  </a:lnTo>
                  <a:lnTo>
                    <a:pt x="297" y="131"/>
                  </a:lnTo>
                  <a:lnTo>
                    <a:pt x="296" y="124"/>
                  </a:lnTo>
                  <a:lnTo>
                    <a:pt x="290" y="116"/>
                  </a:lnTo>
                  <a:lnTo>
                    <a:pt x="281" y="107"/>
                  </a:lnTo>
                  <a:lnTo>
                    <a:pt x="268" y="98"/>
                  </a:lnTo>
                  <a:lnTo>
                    <a:pt x="267" y="91"/>
                  </a:lnTo>
                  <a:lnTo>
                    <a:pt x="267" y="85"/>
                  </a:lnTo>
                  <a:lnTo>
                    <a:pt x="267" y="79"/>
                  </a:lnTo>
                  <a:lnTo>
                    <a:pt x="268" y="72"/>
                  </a:lnTo>
                  <a:lnTo>
                    <a:pt x="270" y="67"/>
                  </a:lnTo>
                  <a:lnTo>
                    <a:pt x="272" y="61"/>
                  </a:lnTo>
                  <a:lnTo>
                    <a:pt x="275" y="55"/>
                  </a:lnTo>
                  <a:lnTo>
                    <a:pt x="277" y="49"/>
                  </a:lnTo>
                  <a:lnTo>
                    <a:pt x="281" y="44"/>
                  </a:lnTo>
                  <a:lnTo>
                    <a:pt x="283" y="38"/>
                  </a:lnTo>
                  <a:lnTo>
                    <a:pt x="286" y="33"/>
                  </a:lnTo>
                  <a:lnTo>
                    <a:pt x="290" y="27"/>
                  </a:lnTo>
                  <a:lnTo>
                    <a:pt x="293" y="23"/>
                  </a:lnTo>
                  <a:lnTo>
                    <a:pt x="296" y="17"/>
                  </a:lnTo>
                  <a:lnTo>
                    <a:pt x="298" y="13"/>
                  </a:lnTo>
                  <a:lnTo>
                    <a:pt x="301" y="9"/>
                  </a:lnTo>
                  <a:lnTo>
                    <a:pt x="306" y="5"/>
                  </a:lnTo>
                  <a:lnTo>
                    <a:pt x="312" y="1"/>
                  </a:lnTo>
                  <a:lnTo>
                    <a:pt x="317" y="0"/>
                  </a:lnTo>
                  <a:lnTo>
                    <a:pt x="324" y="0"/>
                  </a:lnTo>
                  <a:lnTo>
                    <a:pt x="331" y="0"/>
                  </a:lnTo>
                  <a:lnTo>
                    <a:pt x="338" y="2"/>
                  </a:lnTo>
                  <a:lnTo>
                    <a:pt x="346" y="3"/>
                  </a:lnTo>
                  <a:lnTo>
                    <a:pt x="354" y="7"/>
                  </a:lnTo>
                  <a:lnTo>
                    <a:pt x="361" y="9"/>
                  </a:lnTo>
                  <a:lnTo>
                    <a:pt x="369" y="13"/>
                  </a:lnTo>
                  <a:lnTo>
                    <a:pt x="376" y="16"/>
                  </a:lnTo>
                  <a:lnTo>
                    <a:pt x="383" y="19"/>
                  </a:lnTo>
                  <a:lnTo>
                    <a:pt x="390" y="23"/>
                  </a:lnTo>
                  <a:lnTo>
                    <a:pt x="396" y="25"/>
                  </a:lnTo>
                  <a:lnTo>
                    <a:pt x="401" y="27"/>
                  </a:lnTo>
                  <a:lnTo>
                    <a:pt x="407" y="30"/>
                  </a:lnTo>
                  <a:lnTo>
                    <a:pt x="415" y="26"/>
                  </a:lnTo>
                  <a:lnTo>
                    <a:pt x="423" y="24"/>
                  </a:lnTo>
                  <a:lnTo>
                    <a:pt x="431" y="24"/>
                  </a:lnTo>
                  <a:lnTo>
                    <a:pt x="439" y="23"/>
                  </a:lnTo>
                  <a:lnTo>
                    <a:pt x="446" y="24"/>
                  </a:lnTo>
                  <a:lnTo>
                    <a:pt x="453" y="25"/>
                  </a:lnTo>
                  <a:lnTo>
                    <a:pt x="459" y="26"/>
                  </a:lnTo>
                  <a:lnTo>
                    <a:pt x="466" y="30"/>
                  </a:lnTo>
                  <a:lnTo>
                    <a:pt x="472" y="32"/>
                  </a:lnTo>
                  <a:lnTo>
                    <a:pt x="477" y="36"/>
                  </a:lnTo>
                  <a:lnTo>
                    <a:pt x="483" y="40"/>
                  </a:lnTo>
                  <a:lnTo>
                    <a:pt x="489" y="45"/>
                  </a:lnTo>
                  <a:lnTo>
                    <a:pt x="495" y="49"/>
                  </a:lnTo>
                  <a:lnTo>
                    <a:pt x="500" y="54"/>
                  </a:lnTo>
                  <a:lnTo>
                    <a:pt x="505" y="60"/>
                  </a:lnTo>
                  <a:lnTo>
                    <a:pt x="512" y="65"/>
                  </a:lnTo>
                  <a:lnTo>
                    <a:pt x="513" y="65"/>
                  </a:lnTo>
                  <a:lnTo>
                    <a:pt x="514" y="65"/>
                  </a:lnTo>
                  <a:lnTo>
                    <a:pt x="518" y="65"/>
                  </a:lnTo>
                  <a:lnTo>
                    <a:pt x="520" y="65"/>
                  </a:lnTo>
                  <a:lnTo>
                    <a:pt x="523" y="65"/>
                  </a:lnTo>
                  <a:lnTo>
                    <a:pt x="528" y="67"/>
                  </a:lnTo>
                  <a:lnTo>
                    <a:pt x="532" y="67"/>
                  </a:lnTo>
                  <a:lnTo>
                    <a:pt x="537" y="68"/>
                  </a:lnTo>
                  <a:lnTo>
                    <a:pt x="543" y="68"/>
                  </a:lnTo>
                  <a:lnTo>
                    <a:pt x="549" y="69"/>
                  </a:lnTo>
                  <a:lnTo>
                    <a:pt x="554" y="69"/>
                  </a:lnTo>
                  <a:lnTo>
                    <a:pt x="560" y="70"/>
                  </a:lnTo>
                  <a:lnTo>
                    <a:pt x="566" y="71"/>
                  </a:lnTo>
                  <a:lnTo>
                    <a:pt x="572" y="72"/>
                  </a:lnTo>
                  <a:lnTo>
                    <a:pt x="578" y="7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3" name="Freeform 41"/>
            <p:cNvSpPr>
              <a:spLocks/>
            </p:cNvSpPr>
            <p:nvPr/>
          </p:nvSpPr>
          <p:spPr bwMode="auto">
            <a:xfrm>
              <a:off x="4831" y="1547"/>
              <a:ext cx="312" cy="151"/>
            </a:xfrm>
            <a:custGeom>
              <a:avLst/>
              <a:gdLst>
                <a:gd name="T0" fmla="*/ 31 w 937"/>
                <a:gd name="T1" fmla="*/ 13 h 453"/>
                <a:gd name="T2" fmla="*/ 30 w 937"/>
                <a:gd name="T3" fmla="*/ 14 h 453"/>
                <a:gd name="T4" fmla="*/ 30 w 937"/>
                <a:gd name="T5" fmla="*/ 15 h 453"/>
                <a:gd name="T6" fmla="*/ 29 w 937"/>
                <a:gd name="T7" fmla="*/ 15 h 453"/>
                <a:gd name="T8" fmla="*/ 29 w 937"/>
                <a:gd name="T9" fmla="*/ 14 h 453"/>
                <a:gd name="T10" fmla="*/ 28 w 937"/>
                <a:gd name="T11" fmla="*/ 13 h 453"/>
                <a:gd name="T12" fmla="*/ 28 w 937"/>
                <a:gd name="T13" fmla="*/ 12 h 453"/>
                <a:gd name="T14" fmla="*/ 28 w 937"/>
                <a:gd name="T15" fmla="*/ 11 h 453"/>
                <a:gd name="T16" fmla="*/ 27 w 937"/>
                <a:gd name="T17" fmla="*/ 13 h 453"/>
                <a:gd name="T18" fmla="*/ 25 w 937"/>
                <a:gd name="T19" fmla="*/ 15 h 453"/>
                <a:gd name="T20" fmla="*/ 24 w 937"/>
                <a:gd name="T21" fmla="*/ 17 h 453"/>
                <a:gd name="T22" fmla="*/ 23 w 937"/>
                <a:gd name="T23" fmla="*/ 15 h 453"/>
                <a:gd name="T24" fmla="*/ 22 w 937"/>
                <a:gd name="T25" fmla="*/ 13 h 453"/>
                <a:gd name="T26" fmla="*/ 20 w 937"/>
                <a:gd name="T27" fmla="*/ 12 h 453"/>
                <a:gd name="T28" fmla="*/ 19 w 937"/>
                <a:gd name="T29" fmla="*/ 11 h 453"/>
                <a:gd name="T30" fmla="*/ 16 w 937"/>
                <a:gd name="T31" fmla="*/ 12 h 453"/>
                <a:gd name="T32" fmla="*/ 14 w 937"/>
                <a:gd name="T33" fmla="*/ 13 h 453"/>
                <a:gd name="T34" fmla="*/ 10 w 937"/>
                <a:gd name="T35" fmla="*/ 14 h 453"/>
                <a:gd name="T36" fmla="*/ 8 w 937"/>
                <a:gd name="T37" fmla="*/ 15 h 453"/>
                <a:gd name="T38" fmla="*/ 8 w 937"/>
                <a:gd name="T39" fmla="*/ 15 h 453"/>
                <a:gd name="T40" fmla="*/ 8 w 937"/>
                <a:gd name="T41" fmla="*/ 16 h 453"/>
                <a:gd name="T42" fmla="*/ 7 w 937"/>
                <a:gd name="T43" fmla="*/ 16 h 453"/>
                <a:gd name="T44" fmla="*/ 7 w 937"/>
                <a:gd name="T45" fmla="*/ 16 h 453"/>
                <a:gd name="T46" fmla="*/ 6 w 937"/>
                <a:gd name="T47" fmla="*/ 15 h 453"/>
                <a:gd name="T48" fmla="*/ 5 w 937"/>
                <a:gd name="T49" fmla="*/ 16 h 453"/>
                <a:gd name="T50" fmla="*/ 2 w 937"/>
                <a:gd name="T51" fmla="*/ 16 h 453"/>
                <a:gd name="T52" fmla="*/ 1 w 937"/>
                <a:gd name="T53" fmla="*/ 16 h 453"/>
                <a:gd name="T54" fmla="*/ 0 w 937"/>
                <a:gd name="T55" fmla="*/ 12 h 453"/>
                <a:gd name="T56" fmla="*/ 0 w 937"/>
                <a:gd name="T57" fmla="*/ 8 h 453"/>
                <a:gd name="T58" fmla="*/ 1 w 937"/>
                <a:gd name="T59" fmla="*/ 6 h 453"/>
                <a:gd name="T60" fmla="*/ 5 w 937"/>
                <a:gd name="T61" fmla="*/ 5 h 453"/>
                <a:gd name="T62" fmla="*/ 7 w 937"/>
                <a:gd name="T63" fmla="*/ 5 h 453"/>
                <a:gd name="T64" fmla="*/ 10 w 937"/>
                <a:gd name="T65" fmla="*/ 4 h 453"/>
                <a:gd name="T66" fmla="*/ 15 w 937"/>
                <a:gd name="T67" fmla="*/ 3 h 453"/>
                <a:gd name="T68" fmla="*/ 18 w 937"/>
                <a:gd name="T69" fmla="*/ 2 h 453"/>
                <a:gd name="T70" fmla="*/ 18 w 937"/>
                <a:gd name="T71" fmla="*/ 3 h 453"/>
                <a:gd name="T72" fmla="*/ 19 w 937"/>
                <a:gd name="T73" fmla="*/ 3 h 453"/>
                <a:gd name="T74" fmla="*/ 19 w 937"/>
                <a:gd name="T75" fmla="*/ 3 h 453"/>
                <a:gd name="T76" fmla="*/ 20 w 937"/>
                <a:gd name="T77" fmla="*/ 2 h 453"/>
                <a:gd name="T78" fmla="*/ 20 w 937"/>
                <a:gd name="T79" fmla="*/ 2 h 453"/>
                <a:gd name="T80" fmla="*/ 21 w 937"/>
                <a:gd name="T81" fmla="*/ 2 h 453"/>
                <a:gd name="T82" fmla="*/ 22 w 937"/>
                <a:gd name="T83" fmla="*/ 1 h 453"/>
                <a:gd name="T84" fmla="*/ 24 w 937"/>
                <a:gd name="T85" fmla="*/ 0 h 453"/>
                <a:gd name="T86" fmla="*/ 24 w 937"/>
                <a:gd name="T87" fmla="*/ 2 h 453"/>
                <a:gd name="T88" fmla="*/ 24 w 937"/>
                <a:gd name="T89" fmla="*/ 4 h 453"/>
                <a:gd name="T90" fmla="*/ 26 w 937"/>
                <a:gd name="T91" fmla="*/ 6 h 453"/>
                <a:gd name="T92" fmla="*/ 28 w 937"/>
                <a:gd name="T93" fmla="*/ 10 h 453"/>
                <a:gd name="T94" fmla="*/ 31 w 937"/>
                <a:gd name="T95" fmla="*/ 11 h 453"/>
                <a:gd name="T96" fmla="*/ 32 w 937"/>
                <a:gd name="T97" fmla="*/ 11 h 453"/>
                <a:gd name="T98" fmla="*/ 33 w 937"/>
                <a:gd name="T99" fmla="*/ 9 h 453"/>
                <a:gd name="T100" fmla="*/ 34 w 937"/>
                <a:gd name="T101" fmla="*/ 9 h 453"/>
                <a:gd name="T102" fmla="*/ 34 w 937"/>
                <a:gd name="T103" fmla="*/ 9 h 453"/>
                <a:gd name="T104" fmla="*/ 34 w 937"/>
                <a:gd name="T105" fmla="*/ 9 h 453"/>
                <a:gd name="T106" fmla="*/ 34 w 937"/>
                <a:gd name="T107" fmla="*/ 11 h 453"/>
                <a:gd name="T108" fmla="*/ 33 w 937"/>
                <a:gd name="T109" fmla="*/ 12 h 453"/>
                <a:gd name="T110" fmla="*/ 31 w 937"/>
                <a:gd name="T111" fmla="*/ 13 h 45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37"/>
                <a:gd name="T169" fmla="*/ 0 h 453"/>
                <a:gd name="T170" fmla="*/ 937 w 937"/>
                <a:gd name="T171" fmla="*/ 453 h 45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37" h="453">
                  <a:moveTo>
                    <a:pt x="841" y="346"/>
                  </a:moveTo>
                  <a:lnTo>
                    <a:pt x="839" y="349"/>
                  </a:lnTo>
                  <a:lnTo>
                    <a:pt x="836" y="353"/>
                  </a:lnTo>
                  <a:lnTo>
                    <a:pt x="833" y="356"/>
                  </a:lnTo>
                  <a:lnTo>
                    <a:pt x="831" y="359"/>
                  </a:lnTo>
                  <a:lnTo>
                    <a:pt x="829" y="363"/>
                  </a:lnTo>
                  <a:lnTo>
                    <a:pt x="825" y="366"/>
                  </a:lnTo>
                  <a:lnTo>
                    <a:pt x="823" y="370"/>
                  </a:lnTo>
                  <a:lnTo>
                    <a:pt x="821" y="373"/>
                  </a:lnTo>
                  <a:lnTo>
                    <a:pt x="817" y="377"/>
                  </a:lnTo>
                  <a:lnTo>
                    <a:pt x="815" y="380"/>
                  </a:lnTo>
                  <a:lnTo>
                    <a:pt x="813" y="384"/>
                  </a:lnTo>
                  <a:lnTo>
                    <a:pt x="810" y="387"/>
                  </a:lnTo>
                  <a:lnTo>
                    <a:pt x="808" y="391"/>
                  </a:lnTo>
                  <a:lnTo>
                    <a:pt x="807" y="394"/>
                  </a:lnTo>
                  <a:lnTo>
                    <a:pt x="806" y="397"/>
                  </a:lnTo>
                  <a:lnTo>
                    <a:pt x="805" y="401"/>
                  </a:lnTo>
                  <a:lnTo>
                    <a:pt x="800" y="402"/>
                  </a:lnTo>
                  <a:lnTo>
                    <a:pt x="795" y="402"/>
                  </a:lnTo>
                  <a:lnTo>
                    <a:pt x="792" y="402"/>
                  </a:lnTo>
                  <a:lnTo>
                    <a:pt x="788" y="402"/>
                  </a:lnTo>
                  <a:lnTo>
                    <a:pt x="786" y="401"/>
                  </a:lnTo>
                  <a:lnTo>
                    <a:pt x="783" y="399"/>
                  </a:lnTo>
                  <a:lnTo>
                    <a:pt x="780" y="396"/>
                  </a:lnTo>
                  <a:lnTo>
                    <a:pt x="778" y="394"/>
                  </a:lnTo>
                  <a:lnTo>
                    <a:pt x="777" y="392"/>
                  </a:lnTo>
                  <a:lnTo>
                    <a:pt x="775" y="388"/>
                  </a:lnTo>
                  <a:lnTo>
                    <a:pt x="774" y="385"/>
                  </a:lnTo>
                  <a:lnTo>
                    <a:pt x="772" y="381"/>
                  </a:lnTo>
                  <a:lnTo>
                    <a:pt x="771" y="378"/>
                  </a:lnTo>
                  <a:lnTo>
                    <a:pt x="771" y="374"/>
                  </a:lnTo>
                  <a:lnTo>
                    <a:pt x="770" y="371"/>
                  </a:lnTo>
                  <a:lnTo>
                    <a:pt x="770" y="369"/>
                  </a:lnTo>
                  <a:lnTo>
                    <a:pt x="769" y="365"/>
                  </a:lnTo>
                  <a:lnTo>
                    <a:pt x="768" y="362"/>
                  </a:lnTo>
                  <a:lnTo>
                    <a:pt x="768" y="357"/>
                  </a:lnTo>
                  <a:lnTo>
                    <a:pt x="768" y="353"/>
                  </a:lnTo>
                  <a:lnTo>
                    <a:pt x="768" y="347"/>
                  </a:lnTo>
                  <a:lnTo>
                    <a:pt x="768" y="342"/>
                  </a:lnTo>
                  <a:lnTo>
                    <a:pt x="768" y="337"/>
                  </a:lnTo>
                  <a:lnTo>
                    <a:pt x="768" y="331"/>
                  </a:lnTo>
                  <a:lnTo>
                    <a:pt x="767" y="325"/>
                  </a:lnTo>
                  <a:lnTo>
                    <a:pt x="767" y="319"/>
                  </a:lnTo>
                  <a:lnTo>
                    <a:pt x="765" y="315"/>
                  </a:lnTo>
                  <a:lnTo>
                    <a:pt x="764" y="309"/>
                  </a:lnTo>
                  <a:lnTo>
                    <a:pt x="763" y="305"/>
                  </a:lnTo>
                  <a:lnTo>
                    <a:pt x="761" y="301"/>
                  </a:lnTo>
                  <a:lnTo>
                    <a:pt x="757" y="299"/>
                  </a:lnTo>
                  <a:lnTo>
                    <a:pt x="755" y="296"/>
                  </a:lnTo>
                  <a:lnTo>
                    <a:pt x="753" y="303"/>
                  </a:lnTo>
                  <a:lnTo>
                    <a:pt x="749" y="312"/>
                  </a:lnTo>
                  <a:lnTo>
                    <a:pt x="744" y="323"/>
                  </a:lnTo>
                  <a:lnTo>
                    <a:pt x="737" y="332"/>
                  </a:lnTo>
                  <a:lnTo>
                    <a:pt x="730" y="343"/>
                  </a:lnTo>
                  <a:lnTo>
                    <a:pt x="721" y="354"/>
                  </a:lnTo>
                  <a:lnTo>
                    <a:pt x="713" y="365"/>
                  </a:lnTo>
                  <a:lnTo>
                    <a:pt x="703" y="377"/>
                  </a:lnTo>
                  <a:lnTo>
                    <a:pt x="693" y="387"/>
                  </a:lnTo>
                  <a:lnTo>
                    <a:pt x="685" y="399"/>
                  </a:lnTo>
                  <a:lnTo>
                    <a:pt x="676" y="409"/>
                  </a:lnTo>
                  <a:lnTo>
                    <a:pt x="669" y="419"/>
                  </a:lnTo>
                  <a:lnTo>
                    <a:pt x="662" y="428"/>
                  </a:lnTo>
                  <a:lnTo>
                    <a:pt x="656" y="438"/>
                  </a:lnTo>
                  <a:lnTo>
                    <a:pt x="653" y="446"/>
                  </a:lnTo>
                  <a:lnTo>
                    <a:pt x="652" y="453"/>
                  </a:lnTo>
                  <a:lnTo>
                    <a:pt x="647" y="453"/>
                  </a:lnTo>
                  <a:lnTo>
                    <a:pt x="642" y="451"/>
                  </a:lnTo>
                  <a:lnTo>
                    <a:pt x="638" y="447"/>
                  </a:lnTo>
                  <a:lnTo>
                    <a:pt x="633" y="441"/>
                  </a:lnTo>
                  <a:lnTo>
                    <a:pt x="629" y="433"/>
                  </a:lnTo>
                  <a:lnTo>
                    <a:pt x="625" y="424"/>
                  </a:lnTo>
                  <a:lnTo>
                    <a:pt x="621" y="413"/>
                  </a:lnTo>
                  <a:lnTo>
                    <a:pt x="616" y="402"/>
                  </a:lnTo>
                  <a:lnTo>
                    <a:pt x="610" y="391"/>
                  </a:lnTo>
                  <a:lnTo>
                    <a:pt x="606" y="378"/>
                  </a:lnTo>
                  <a:lnTo>
                    <a:pt x="600" y="366"/>
                  </a:lnTo>
                  <a:lnTo>
                    <a:pt x="595" y="355"/>
                  </a:lnTo>
                  <a:lnTo>
                    <a:pt x="590" y="345"/>
                  </a:lnTo>
                  <a:lnTo>
                    <a:pt x="583" y="335"/>
                  </a:lnTo>
                  <a:lnTo>
                    <a:pt x="577" y="327"/>
                  </a:lnTo>
                  <a:lnTo>
                    <a:pt x="570" y="322"/>
                  </a:lnTo>
                  <a:lnTo>
                    <a:pt x="564" y="319"/>
                  </a:lnTo>
                  <a:lnTo>
                    <a:pt x="559" y="317"/>
                  </a:lnTo>
                  <a:lnTo>
                    <a:pt x="553" y="315"/>
                  </a:lnTo>
                  <a:lnTo>
                    <a:pt x="546" y="311"/>
                  </a:lnTo>
                  <a:lnTo>
                    <a:pt x="539" y="308"/>
                  </a:lnTo>
                  <a:lnTo>
                    <a:pt x="532" y="305"/>
                  </a:lnTo>
                  <a:lnTo>
                    <a:pt x="524" y="302"/>
                  </a:lnTo>
                  <a:lnTo>
                    <a:pt x="515" y="300"/>
                  </a:lnTo>
                  <a:lnTo>
                    <a:pt x="506" y="299"/>
                  </a:lnTo>
                  <a:lnTo>
                    <a:pt x="496" y="299"/>
                  </a:lnTo>
                  <a:lnTo>
                    <a:pt x="486" y="299"/>
                  </a:lnTo>
                  <a:lnTo>
                    <a:pt x="476" y="301"/>
                  </a:lnTo>
                  <a:lnTo>
                    <a:pt x="465" y="304"/>
                  </a:lnTo>
                  <a:lnTo>
                    <a:pt x="454" y="310"/>
                  </a:lnTo>
                  <a:lnTo>
                    <a:pt x="442" y="317"/>
                  </a:lnTo>
                  <a:lnTo>
                    <a:pt x="431" y="327"/>
                  </a:lnTo>
                  <a:lnTo>
                    <a:pt x="427" y="327"/>
                  </a:lnTo>
                  <a:lnTo>
                    <a:pt x="421" y="330"/>
                  </a:lnTo>
                  <a:lnTo>
                    <a:pt x="410" y="333"/>
                  </a:lnTo>
                  <a:lnTo>
                    <a:pt x="396" y="338"/>
                  </a:lnTo>
                  <a:lnTo>
                    <a:pt x="379" y="343"/>
                  </a:lnTo>
                  <a:lnTo>
                    <a:pt x="361" y="349"/>
                  </a:lnTo>
                  <a:lnTo>
                    <a:pt x="341" y="355"/>
                  </a:lnTo>
                  <a:lnTo>
                    <a:pt x="321" y="362"/>
                  </a:lnTo>
                  <a:lnTo>
                    <a:pt x="300" y="369"/>
                  </a:lnTo>
                  <a:lnTo>
                    <a:pt x="280" y="374"/>
                  </a:lnTo>
                  <a:lnTo>
                    <a:pt x="262" y="380"/>
                  </a:lnTo>
                  <a:lnTo>
                    <a:pt x="245" y="386"/>
                  </a:lnTo>
                  <a:lnTo>
                    <a:pt x="231" y="391"/>
                  </a:lnTo>
                  <a:lnTo>
                    <a:pt x="221" y="394"/>
                  </a:lnTo>
                  <a:lnTo>
                    <a:pt x="214" y="396"/>
                  </a:lnTo>
                  <a:lnTo>
                    <a:pt x="211" y="397"/>
                  </a:lnTo>
                  <a:lnTo>
                    <a:pt x="210" y="399"/>
                  </a:lnTo>
                  <a:lnTo>
                    <a:pt x="209" y="401"/>
                  </a:lnTo>
                  <a:lnTo>
                    <a:pt x="209" y="403"/>
                  </a:lnTo>
                  <a:lnTo>
                    <a:pt x="209" y="405"/>
                  </a:lnTo>
                  <a:lnTo>
                    <a:pt x="209" y="409"/>
                  </a:lnTo>
                  <a:lnTo>
                    <a:pt x="210" y="411"/>
                  </a:lnTo>
                  <a:lnTo>
                    <a:pt x="210" y="413"/>
                  </a:lnTo>
                  <a:lnTo>
                    <a:pt x="210" y="416"/>
                  </a:lnTo>
                  <a:lnTo>
                    <a:pt x="210" y="418"/>
                  </a:lnTo>
                  <a:lnTo>
                    <a:pt x="210" y="420"/>
                  </a:lnTo>
                  <a:lnTo>
                    <a:pt x="209" y="422"/>
                  </a:lnTo>
                  <a:lnTo>
                    <a:pt x="209" y="424"/>
                  </a:lnTo>
                  <a:lnTo>
                    <a:pt x="207" y="425"/>
                  </a:lnTo>
                  <a:lnTo>
                    <a:pt x="206" y="426"/>
                  </a:lnTo>
                  <a:lnTo>
                    <a:pt x="202" y="426"/>
                  </a:lnTo>
                  <a:lnTo>
                    <a:pt x="200" y="427"/>
                  </a:lnTo>
                  <a:lnTo>
                    <a:pt x="196" y="427"/>
                  </a:lnTo>
                  <a:lnTo>
                    <a:pt x="195" y="427"/>
                  </a:lnTo>
                  <a:lnTo>
                    <a:pt x="193" y="428"/>
                  </a:lnTo>
                  <a:lnTo>
                    <a:pt x="191" y="427"/>
                  </a:lnTo>
                  <a:lnTo>
                    <a:pt x="188" y="427"/>
                  </a:lnTo>
                  <a:lnTo>
                    <a:pt x="187" y="427"/>
                  </a:lnTo>
                  <a:lnTo>
                    <a:pt x="185" y="426"/>
                  </a:lnTo>
                  <a:lnTo>
                    <a:pt x="184" y="425"/>
                  </a:lnTo>
                  <a:lnTo>
                    <a:pt x="181" y="424"/>
                  </a:lnTo>
                  <a:lnTo>
                    <a:pt x="180" y="423"/>
                  </a:lnTo>
                  <a:lnTo>
                    <a:pt x="179" y="420"/>
                  </a:lnTo>
                  <a:lnTo>
                    <a:pt x="178" y="419"/>
                  </a:lnTo>
                  <a:lnTo>
                    <a:pt x="177" y="417"/>
                  </a:lnTo>
                  <a:lnTo>
                    <a:pt x="175" y="416"/>
                  </a:lnTo>
                  <a:lnTo>
                    <a:pt x="173" y="413"/>
                  </a:lnTo>
                  <a:lnTo>
                    <a:pt x="173" y="412"/>
                  </a:lnTo>
                  <a:lnTo>
                    <a:pt x="171" y="412"/>
                  </a:lnTo>
                  <a:lnTo>
                    <a:pt x="166" y="413"/>
                  </a:lnTo>
                  <a:lnTo>
                    <a:pt x="160" y="416"/>
                  </a:lnTo>
                  <a:lnTo>
                    <a:pt x="150" y="418"/>
                  </a:lnTo>
                  <a:lnTo>
                    <a:pt x="139" y="422"/>
                  </a:lnTo>
                  <a:lnTo>
                    <a:pt x="127" y="425"/>
                  </a:lnTo>
                  <a:lnTo>
                    <a:pt x="114" y="428"/>
                  </a:lnTo>
                  <a:lnTo>
                    <a:pt x="101" y="432"/>
                  </a:lnTo>
                  <a:lnTo>
                    <a:pt x="87" y="435"/>
                  </a:lnTo>
                  <a:lnTo>
                    <a:pt x="73" y="439"/>
                  </a:lnTo>
                  <a:lnTo>
                    <a:pt x="62" y="442"/>
                  </a:lnTo>
                  <a:lnTo>
                    <a:pt x="50" y="446"/>
                  </a:lnTo>
                  <a:lnTo>
                    <a:pt x="41" y="448"/>
                  </a:lnTo>
                  <a:lnTo>
                    <a:pt x="34" y="450"/>
                  </a:lnTo>
                  <a:lnTo>
                    <a:pt x="30" y="451"/>
                  </a:lnTo>
                  <a:lnTo>
                    <a:pt x="29" y="453"/>
                  </a:lnTo>
                  <a:lnTo>
                    <a:pt x="20" y="438"/>
                  </a:lnTo>
                  <a:lnTo>
                    <a:pt x="15" y="420"/>
                  </a:lnTo>
                  <a:lnTo>
                    <a:pt x="10" y="403"/>
                  </a:lnTo>
                  <a:lnTo>
                    <a:pt x="7" y="385"/>
                  </a:lnTo>
                  <a:lnTo>
                    <a:pt x="3" y="366"/>
                  </a:lnTo>
                  <a:lnTo>
                    <a:pt x="1" y="347"/>
                  </a:lnTo>
                  <a:lnTo>
                    <a:pt x="0" y="326"/>
                  </a:lnTo>
                  <a:lnTo>
                    <a:pt x="0" y="307"/>
                  </a:lnTo>
                  <a:lnTo>
                    <a:pt x="0" y="287"/>
                  </a:lnTo>
                  <a:lnTo>
                    <a:pt x="1" y="268"/>
                  </a:lnTo>
                  <a:lnTo>
                    <a:pt x="2" y="249"/>
                  </a:lnTo>
                  <a:lnTo>
                    <a:pt x="4" y="231"/>
                  </a:lnTo>
                  <a:lnTo>
                    <a:pt x="7" y="215"/>
                  </a:lnTo>
                  <a:lnTo>
                    <a:pt x="9" y="200"/>
                  </a:lnTo>
                  <a:lnTo>
                    <a:pt x="11" y="186"/>
                  </a:lnTo>
                  <a:lnTo>
                    <a:pt x="15" y="175"/>
                  </a:lnTo>
                  <a:lnTo>
                    <a:pt x="16" y="173"/>
                  </a:lnTo>
                  <a:lnTo>
                    <a:pt x="22" y="172"/>
                  </a:lnTo>
                  <a:lnTo>
                    <a:pt x="31" y="170"/>
                  </a:lnTo>
                  <a:lnTo>
                    <a:pt x="42" y="166"/>
                  </a:lnTo>
                  <a:lnTo>
                    <a:pt x="56" y="163"/>
                  </a:lnTo>
                  <a:lnTo>
                    <a:pt x="71" y="160"/>
                  </a:lnTo>
                  <a:lnTo>
                    <a:pt x="87" y="156"/>
                  </a:lnTo>
                  <a:lnTo>
                    <a:pt x="104" y="152"/>
                  </a:lnTo>
                  <a:lnTo>
                    <a:pt x="122" y="147"/>
                  </a:lnTo>
                  <a:lnTo>
                    <a:pt x="138" y="143"/>
                  </a:lnTo>
                  <a:lnTo>
                    <a:pt x="153" y="140"/>
                  </a:lnTo>
                  <a:lnTo>
                    <a:pt x="166" y="137"/>
                  </a:lnTo>
                  <a:lnTo>
                    <a:pt x="178" y="133"/>
                  </a:lnTo>
                  <a:lnTo>
                    <a:pt x="187" y="131"/>
                  </a:lnTo>
                  <a:lnTo>
                    <a:pt x="193" y="130"/>
                  </a:lnTo>
                  <a:lnTo>
                    <a:pt x="195" y="130"/>
                  </a:lnTo>
                  <a:lnTo>
                    <a:pt x="198" y="129"/>
                  </a:lnTo>
                  <a:lnTo>
                    <a:pt x="207" y="126"/>
                  </a:lnTo>
                  <a:lnTo>
                    <a:pt x="222" y="123"/>
                  </a:lnTo>
                  <a:lnTo>
                    <a:pt x="240" y="117"/>
                  </a:lnTo>
                  <a:lnTo>
                    <a:pt x="261" y="111"/>
                  </a:lnTo>
                  <a:lnTo>
                    <a:pt x="286" y="106"/>
                  </a:lnTo>
                  <a:lnTo>
                    <a:pt x="311" y="99"/>
                  </a:lnTo>
                  <a:lnTo>
                    <a:pt x="339" y="92"/>
                  </a:lnTo>
                  <a:lnTo>
                    <a:pt x="365" y="85"/>
                  </a:lnTo>
                  <a:lnTo>
                    <a:pt x="391" y="78"/>
                  </a:lnTo>
                  <a:lnTo>
                    <a:pt x="416" y="72"/>
                  </a:lnTo>
                  <a:lnTo>
                    <a:pt x="437" y="67"/>
                  </a:lnTo>
                  <a:lnTo>
                    <a:pt x="455" y="61"/>
                  </a:lnTo>
                  <a:lnTo>
                    <a:pt x="470" y="57"/>
                  </a:lnTo>
                  <a:lnTo>
                    <a:pt x="479" y="55"/>
                  </a:lnTo>
                  <a:lnTo>
                    <a:pt x="483" y="55"/>
                  </a:lnTo>
                  <a:lnTo>
                    <a:pt x="483" y="56"/>
                  </a:lnTo>
                  <a:lnTo>
                    <a:pt x="484" y="58"/>
                  </a:lnTo>
                  <a:lnTo>
                    <a:pt x="485" y="61"/>
                  </a:lnTo>
                  <a:lnTo>
                    <a:pt x="487" y="63"/>
                  </a:lnTo>
                  <a:lnTo>
                    <a:pt x="490" y="67"/>
                  </a:lnTo>
                  <a:lnTo>
                    <a:pt x="492" y="70"/>
                  </a:lnTo>
                  <a:lnTo>
                    <a:pt x="494" y="72"/>
                  </a:lnTo>
                  <a:lnTo>
                    <a:pt x="496" y="76"/>
                  </a:lnTo>
                  <a:lnTo>
                    <a:pt x="499" y="78"/>
                  </a:lnTo>
                  <a:lnTo>
                    <a:pt x="502" y="80"/>
                  </a:lnTo>
                  <a:lnTo>
                    <a:pt x="504" y="83"/>
                  </a:lnTo>
                  <a:lnTo>
                    <a:pt x="507" y="83"/>
                  </a:lnTo>
                  <a:lnTo>
                    <a:pt x="509" y="83"/>
                  </a:lnTo>
                  <a:lnTo>
                    <a:pt x="513" y="81"/>
                  </a:lnTo>
                  <a:lnTo>
                    <a:pt x="515" y="80"/>
                  </a:lnTo>
                  <a:lnTo>
                    <a:pt x="516" y="79"/>
                  </a:lnTo>
                  <a:lnTo>
                    <a:pt x="517" y="78"/>
                  </a:lnTo>
                  <a:lnTo>
                    <a:pt x="519" y="77"/>
                  </a:lnTo>
                  <a:lnTo>
                    <a:pt x="522" y="73"/>
                  </a:lnTo>
                  <a:lnTo>
                    <a:pt x="524" y="70"/>
                  </a:lnTo>
                  <a:lnTo>
                    <a:pt x="527" y="67"/>
                  </a:lnTo>
                  <a:lnTo>
                    <a:pt x="530" y="62"/>
                  </a:lnTo>
                  <a:lnTo>
                    <a:pt x="533" y="58"/>
                  </a:lnTo>
                  <a:lnTo>
                    <a:pt x="536" y="54"/>
                  </a:lnTo>
                  <a:lnTo>
                    <a:pt x="538" y="50"/>
                  </a:lnTo>
                  <a:lnTo>
                    <a:pt x="540" y="47"/>
                  </a:lnTo>
                  <a:lnTo>
                    <a:pt x="542" y="44"/>
                  </a:lnTo>
                  <a:lnTo>
                    <a:pt x="545" y="41"/>
                  </a:lnTo>
                  <a:lnTo>
                    <a:pt x="546" y="40"/>
                  </a:lnTo>
                  <a:lnTo>
                    <a:pt x="547" y="40"/>
                  </a:lnTo>
                  <a:lnTo>
                    <a:pt x="548" y="41"/>
                  </a:lnTo>
                  <a:lnTo>
                    <a:pt x="548" y="46"/>
                  </a:lnTo>
                  <a:lnTo>
                    <a:pt x="549" y="48"/>
                  </a:lnTo>
                  <a:lnTo>
                    <a:pt x="552" y="49"/>
                  </a:lnTo>
                  <a:lnTo>
                    <a:pt x="555" y="49"/>
                  </a:lnTo>
                  <a:lnTo>
                    <a:pt x="559" y="48"/>
                  </a:lnTo>
                  <a:lnTo>
                    <a:pt x="563" y="45"/>
                  </a:lnTo>
                  <a:lnTo>
                    <a:pt x="568" y="41"/>
                  </a:lnTo>
                  <a:lnTo>
                    <a:pt x="573" y="38"/>
                  </a:lnTo>
                  <a:lnTo>
                    <a:pt x="578" y="32"/>
                  </a:lnTo>
                  <a:lnTo>
                    <a:pt x="584" y="27"/>
                  </a:lnTo>
                  <a:lnTo>
                    <a:pt x="590" y="22"/>
                  </a:lnTo>
                  <a:lnTo>
                    <a:pt x="595" y="16"/>
                  </a:lnTo>
                  <a:lnTo>
                    <a:pt x="601" y="11"/>
                  </a:lnTo>
                  <a:lnTo>
                    <a:pt x="606" y="7"/>
                  </a:lnTo>
                  <a:lnTo>
                    <a:pt x="611" y="2"/>
                  </a:lnTo>
                  <a:lnTo>
                    <a:pt x="616" y="0"/>
                  </a:lnTo>
                  <a:lnTo>
                    <a:pt x="632" y="3"/>
                  </a:lnTo>
                  <a:lnTo>
                    <a:pt x="644" y="8"/>
                  </a:lnTo>
                  <a:lnTo>
                    <a:pt x="651" y="13"/>
                  </a:lnTo>
                  <a:lnTo>
                    <a:pt x="653" y="18"/>
                  </a:lnTo>
                  <a:lnTo>
                    <a:pt x="652" y="24"/>
                  </a:lnTo>
                  <a:lnTo>
                    <a:pt x="648" y="31"/>
                  </a:lnTo>
                  <a:lnTo>
                    <a:pt x="644" y="39"/>
                  </a:lnTo>
                  <a:lnTo>
                    <a:pt x="639" y="47"/>
                  </a:lnTo>
                  <a:lnTo>
                    <a:pt x="633" y="56"/>
                  </a:lnTo>
                  <a:lnTo>
                    <a:pt x="629" y="67"/>
                  </a:lnTo>
                  <a:lnTo>
                    <a:pt x="625" y="78"/>
                  </a:lnTo>
                  <a:lnTo>
                    <a:pt x="625" y="91"/>
                  </a:lnTo>
                  <a:lnTo>
                    <a:pt x="628" y="103"/>
                  </a:lnTo>
                  <a:lnTo>
                    <a:pt x="636" y="118"/>
                  </a:lnTo>
                  <a:lnTo>
                    <a:pt x="647" y="133"/>
                  </a:lnTo>
                  <a:lnTo>
                    <a:pt x="665" y="150"/>
                  </a:lnTo>
                  <a:lnTo>
                    <a:pt x="677" y="152"/>
                  </a:lnTo>
                  <a:lnTo>
                    <a:pt x="688" y="156"/>
                  </a:lnTo>
                  <a:lnTo>
                    <a:pt x="699" y="164"/>
                  </a:lnTo>
                  <a:lnTo>
                    <a:pt x="709" y="175"/>
                  </a:lnTo>
                  <a:lnTo>
                    <a:pt x="719" y="186"/>
                  </a:lnTo>
                  <a:lnTo>
                    <a:pt x="729" y="200"/>
                  </a:lnTo>
                  <a:lnTo>
                    <a:pt x="738" y="215"/>
                  </a:lnTo>
                  <a:lnTo>
                    <a:pt x="747" y="230"/>
                  </a:lnTo>
                  <a:lnTo>
                    <a:pt x="757" y="245"/>
                  </a:lnTo>
                  <a:lnTo>
                    <a:pt x="767" y="260"/>
                  </a:lnTo>
                  <a:lnTo>
                    <a:pt x="777" y="273"/>
                  </a:lnTo>
                  <a:lnTo>
                    <a:pt x="786" y="285"/>
                  </a:lnTo>
                  <a:lnTo>
                    <a:pt x="798" y="295"/>
                  </a:lnTo>
                  <a:lnTo>
                    <a:pt x="808" y="302"/>
                  </a:lnTo>
                  <a:lnTo>
                    <a:pt x="821" y="307"/>
                  </a:lnTo>
                  <a:lnTo>
                    <a:pt x="833" y="308"/>
                  </a:lnTo>
                  <a:lnTo>
                    <a:pt x="836" y="304"/>
                  </a:lnTo>
                  <a:lnTo>
                    <a:pt x="838" y="301"/>
                  </a:lnTo>
                  <a:lnTo>
                    <a:pt x="843" y="296"/>
                  </a:lnTo>
                  <a:lnTo>
                    <a:pt x="847" y="293"/>
                  </a:lnTo>
                  <a:lnTo>
                    <a:pt x="853" y="288"/>
                  </a:lnTo>
                  <a:lnTo>
                    <a:pt x="857" y="285"/>
                  </a:lnTo>
                  <a:lnTo>
                    <a:pt x="863" y="280"/>
                  </a:lnTo>
                  <a:lnTo>
                    <a:pt x="869" y="276"/>
                  </a:lnTo>
                  <a:lnTo>
                    <a:pt x="875" y="270"/>
                  </a:lnTo>
                  <a:lnTo>
                    <a:pt x="880" y="265"/>
                  </a:lnTo>
                  <a:lnTo>
                    <a:pt x="885" y="261"/>
                  </a:lnTo>
                  <a:lnTo>
                    <a:pt x="890" y="256"/>
                  </a:lnTo>
                  <a:lnTo>
                    <a:pt x="893" y="250"/>
                  </a:lnTo>
                  <a:lnTo>
                    <a:pt x="897" y="246"/>
                  </a:lnTo>
                  <a:lnTo>
                    <a:pt x="899" y="241"/>
                  </a:lnTo>
                  <a:lnTo>
                    <a:pt x="900" y="237"/>
                  </a:lnTo>
                  <a:lnTo>
                    <a:pt x="902" y="235"/>
                  </a:lnTo>
                  <a:lnTo>
                    <a:pt x="906" y="235"/>
                  </a:lnTo>
                  <a:lnTo>
                    <a:pt x="908" y="235"/>
                  </a:lnTo>
                  <a:lnTo>
                    <a:pt x="910" y="237"/>
                  </a:lnTo>
                  <a:lnTo>
                    <a:pt x="913" y="238"/>
                  </a:lnTo>
                  <a:lnTo>
                    <a:pt x="915" y="239"/>
                  </a:lnTo>
                  <a:lnTo>
                    <a:pt x="917" y="241"/>
                  </a:lnTo>
                  <a:lnTo>
                    <a:pt x="918" y="242"/>
                  </a:lnTo>
                  <a:lnTo>
                    <a:pt x="921" y="245"/>
                  </a:lnTo>
                  <a:lnTo>
                    <a:pt x="923" y="247"/>
                  </a:lnTo>
                  <a:lnTo>
                    <a:pt x="924" y="249"/>
                  </a:lnTo>
                  <a:lnTo>
                    <a:pt x="926" y="251"/>
                  </a:lnTo>
                  <a:lnTo>
                    <a:pt x="928" y="253"/>
                  </a:lnTo>
                  <a:lnTo>
                    <a:pt x="930" y="255"/>
                  </a:lnTo>
                  <a:lnTo>
                    <a:pt x="932" y="256"/>
                  </a:lnTo>
                  <a:lnTo>
                    <a:pt x="934" y="258"/>
                  </a:lnTo>
                  <a:lnTo>
                    <a:pt x="937" y="266"/>
                  </a:lnTo>
                  <a:lnTo>
                    <a:pt x="937" y="273"/>
                  </a:lnTo>
                  <a:lnTo>
                    <a:pt x="934" y="281"/>
                  </a:lnTo>
                  <a:lnTo>
                    <a:pt x="931" y="288"/>
                  </a:lnTo>
                  <a:lnTo>
                    <a:pt x="926" y="294"/>
                  </a:lnTo>
                  <a:lnTo>
                    <a:pt x="921" y="300"/>
                  </a:lnTo>
                  <a:lnTo>
                    <a:pt x="914" y="305"/>
                  </a:lnTo>
                  <a:lnTo>
                    <a:pt x="906" y="310"/>
                  </a:lnTo>
                  <a:lnTo>
                    <a:pt x="897" y="316"/>
                  </a:lnTo>
                  <a:lnTo>
                    <a:pt x="888" y="320"/>
                  </a:lnTo>
                  <a:lnTo>
                    <a:pt x="879" y="325"/>
                  </a:lnTo>
                  <a:lnTo>
                    <a:pt x="870" y="328"/>
                  </a:lnTo>
                  <a:lnTo>
                    <a:pt x="862" y="333"/>
                  </a:lnTo>
                  <a:lnTo>
                    <a:pt x="854" y="337"/>
                  </a:lnTo>
                  <a:lnTo>
                    <a:pt x="847" y="341"/>
                  </a:lnTo>
                  <a:lnTo>
                    <a:pt x="841" y="346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4" name="Freeform 42"/>
            <p:cNvSpPr>
              <a:spLocks/>
            </p:cNvSpPr>
            <p:nvPr/>
          </p:nvSpPr>
          <p:spPr bwMode="auto">
            <a:xfrm>
              <a:off x="4311" y="1337"/>
              <a:ext cx="679" cy="536"/>
            </a:xfrm>
            <a:custGeom>
              <a:avLst/>
              <a:gdLst>
                <a:gd name="T0" fmla="*/ 58 w 2035"/>
                <a:gd name="T1" fmla="*/ 54 h 1609"/>
                <a:gd name="T2" fmla="*/ 57 w 2035"/>
                <a:gd name="T3" fmla="*/ 53 h 1609"/>
                <a:gd name="T4" fmla="*/ 51 w 2035"/>
                <a:gd name="T5" fmla="*/ 52 h 1609"/>
                <a:gd name="T6" fmla="*/ 48 w 2035"/>
                <a:gd name="T7" fmla="*/ 51 h 1609"/>
                <a:gd name="T8" fmla="*/ 45 w 2035"/>
                <a:gd name="T9" fmla="*/ 48 h 1609"/>
                <a:gd name="T10" fmla="*/ 38 w 2035"/>
                <a:gd name="T11" fmla="*/ 45 h 1609"/>
                <a:gd name="T12" fmla="*/ 25 w 2035"/>
                <a:gd name="T13" fmla="*/ 49 h 1609"/>
                <a:gd name="T14" fmla="*/ 12 w 2035"/>
                <a:gd name="T15" fmla="*/ 52 h 1609"/>
                <a:gd name="T16" fmla="*/ 1 w 2035"/>
                <a:gd name="T17" fmla="*/ 55 h 1609"/>
                <a:gd name="T18" fmla="*/ 0 w 2035"/>
                <a:gd name="T19" fmla="*/ 53 h 1609"/>
                <a:gd name="T20" fmla="*/ 0 w 2035"/>
                <a:gd name="T21" fmla="*/ 52 h 1609"/>
                <a:gd name="T22" fmla="*/ 5 w 2035"/>
                <a:gd name="T23" fmla="*/ 45 h 1609"/>
                <a:gd name="T24" fmla="*/ 6 w 2035"/>
                <a:gd name="T25" fmla="*/ 41 h 1609"/>
                <a:gd name="T26" fmla="*/ 7 w 2035"/>
                <a:gd name="T27" fmla="*/ 39 h 1609"/>
                <a:gd name="T28" fmla="*/ 8 w 2035"/>
                <a:gd name="T29" fmla="*/ 37 h 1609"/>
                <a:gd name="T30" fmla="*/ 7 w 2035"/>
                <a:gd name="T31" fmla="*/ 36 h 1609"/>
                <a:gd name="T32" fmla="*/ 13 w 2035"/>
                <a:gd name="T33" fmla="*/ 34 h 1609"/>
                <a:gd name="T34" fmla="*/ 19 w 2035"/>
                <a:gd name="T35" fmla="*/ 34 h 1609"/>
                <a:gd name="T36" fmla="*/ 24 w 2035"/>
                <a:gd name="T37" fmla="*/ 32 h 1609"/>
                <a:gd name="T38" fmla="*/ 27 w 2035"/>
                <a:gd name="T39" fmla="*/ 29 h 1609"/>
                <a:gd name="T40" fmla="*/ 29 w 2035"/>
                <a:gd name="T41" fmla="*/ 27 h 1609"/>
                <a:gd name="T42" fmla="*/ 28 w 2035"/>
                <a:gd name="T43" fmla="*/ 25 h 1609"/>
                <a:gd name="T44" fmla="*/ 28 w 2035"/>
                <a:gd name="T45" fmla="*/ 22 h 1609"/>
                <a:gd name="T46" fmla="*/ 27 w 2035"/>
                <a:gd name="T47" fmla="*/ 21 h 1609"/>
                <a:gd name="T48" fmla="*/ 26 w 2035"/>
                <a:gd name="T49" fmla="*/ 20 h 1609"/>
                <a:gd name="T50" fmla="*/ 29 w 2035"/>
                <a:gd name="T51" fmla="*/ 17 h 1609"/>
                <a:gd name="T52" fmla="*/ 31 w 2035"/>
                <a:gd name="T53" fmla="*/ 13 h 1609"/>
                <a:gd name="T54" fmla="*/ 36 w 2035"/>
                <a:gd name="T55" fmla="*/ 6 h 1609"/>
                <a:gd name="T56" fmla="*/ 40 w 2035"/>
                <a:gd name="T57" fmla="*/ 3 h 1609"/>
                <a:gd name="T58" fmla="*/ 48 w 2035"/>
                <a:gd name="T59" fmla="*/ 0 h 1609"/>
                <a:gd name="T60" fmla="*/ 50 w 2035"/>
                <a:gd name="T61" fmla="*/ 5 h 1609"/>
                <a:gd name="T62" fmla="*/ 51 w 2035"/>
                <a:gd name="T63" fmla="*/ 12 h 1609"/>
                <a:gd name="T64" fmla="*/ 53 w 2035"/>
                <a:gd name="T65" fmla="*/ 17 h 1609"/>
                <a:gd name="T66" fmla="*/ 55 w 2035"/>
                <a:gd name="T67" fmla="*/ 21 h 1609"/>
                <a:gd name="T68" fmla="*/ 57 w 2035"/>
                <a:gd name="T69" fmla="*/ 27 h 1609"/>
                <a:gd name="T70" fmla="*/ 58 w 2035"/>
                <a:gd name="T71" fmla="*/ 32 h 1609"/>
                <a:gd name="T72" fmla="*/ 58 w 2035"/>
                <a:gd name="T73" fmla="*/ 38 h 1609"/>
                <a:gd name="T74" fmla="*/ 60 w 2035"/>
                <a:gd name="T75" fmla="*/ 43 h 1609"/>
                <a:gd name="T76" fmla="*/ 61 w 2035"/>
                <a:gd name="T77" fmla="*/ 48 h 1609"/>
                <a:gd name="T78" fmla="*/ 62 w 2035"/>
                <a:gd name="T79" fmla="*/ 50 h 1609"/>
                <a:gd name="T80" fmla="*/ 62 w 2035"/>
                <a:gd name="T81" fmla="*/ 51 h 1609"/>
                <a:gd name="T82" fmla="*/ 61 w 2035"/>
                <a:gd name="T83" fmla="*/ 51 h 1609"/>
                <a:gd name="T84" fmla="*/ 61 w 2035"/>
                <a:gd name="T85" fmla="*/ 52 h 1609"/>
                <a:gd name="T86" fmla="*/ 61 w 2035"/>
                <a:gd name="T87" fmla="*/ 52 h 1609"/>
                <a:gd name="T88" fmla="*/ 60 w 2035"/>
                <a:gd name="T89" fmla="*/ 53 h 1609"/>
                <a:gd name="T90" fmla="*/ 60 w 2035"/>
                <a:gd name="T91" fmla="*/ 54 h 1609"/>
                <a:gd name="T92" fmla="*/ 64 w 2035"/>
                <a:gd name="T93" fmla="*/ 53 h 1609"/>
                <a:gd name="T94" fmla="*/ 66 w 2035"/>
                <a:gd name="T95" fmla="*/ 51 h 1609"/>
                <a:gd name="T96" fmla="*/ 69 w 2035"/>
                <a:gd name="T97" fmla="*/ 50 h 1609"/>
                <a:gd name="T98" fmla="*/ 71 w 2035"/>
                <a:gd name="T99" fmla="*/ 49 h 1609"/>
                <a:gd name="T100" fmla="*/ 71 w 2035"/>
                <a:gd name="T101" fmla="*/ 50 h 1609"/>
                <a:gd name="T102" fmla="*/ 73 w 2035"/>
                <a:gd name="T103" fmla="*/ 49 h 1609"/>
                <a:gd name="T104" fmla="*/ 75 w 2035"/>
                <a:gd name="T105" fmla="*/ 49 h 1609"/>
                <a:gd name="T106" fmla="*/ 71 w 2035"/>
                <a:gd name="T107" fmla="*/ 53 h 1609"/>
                <a:gd name="T108" fmla="*/ 66 w 2035"/>
                <a:gd name="T109" fmla="*/ 56 h 1609"/>
                <a:gd name="T110" fmla="*/ 63 w 2035"/>
                <a:gd name="T111" fmla="*/ 57 h 1609"/>
                <a:gd name="T112" fmla="*/ 61 w 2035"/>
                <a:gd name="T113" fmla="*/ 58 h 1609"/>
                <a:gd name="T114" fmla="*/ 60 w 2035"/>
                <a:gd name="T115" fmla="*/ 60 h 1609"/>
                <a:gd name="T116" fmla="*/ 59 w 2035"/>
                <a:gd name="T117" fmla="*/ 58 h 1609"/>
                <a:gd name="T118" fmla="*/ 58 w 2035"/>
                <a:gd name="T119" fmla="*/ 55 h 160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035"/>
                <a:gd name="T181" fmla="*/ 0 h 1609"/>
                <a:gd name="T182" fmla="*/ 2035 w 2035"/>
                <a:gd name="T183" fmla="*/ 1609 h 160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035" h="1609">
                  <a:moveTo>
                    <a:pt x="1554" y="1480"/>
                  </a:moveTo>
                  <a:lnTo>
                    <a:pt x="1553" y="1479"/>
                  </a:lnTo>
                  <a:lnTo>
                    <a:pt x="1553" y="1478"/>
                  </a:lnTo>
                  <a:lnTo>
                    <a:pt x="1553" y="1477"/>
                  </a:lnTo>
                  <a:lnTo>
                    <a:pt x="1552" y="1474"/>
                  </a:lnTo>
                  <a:lnTo>
                    <a:pt x="1552" y="1471"/>
                  </a:lnTo>
                  <a:lnTo>
                    <a:pt x="1551" y="1467"/>
                  </a:lnTo>
                  <a:lnTo>
                    <a:pt x="1551" y="1464"/>
                  </a:lnTo>
                  <a:lnTo>
                    <a:pt x="1550" y="1462"/>
                  </a:lnTo>
                  <a:lnTo>
                    <a:pt x="1549" y="1458"/>
                  </a:lnTo>
                  <a:lnTo>
                    <a:pt x="1549" y="1455"/>
                  </a:lnTo>
                  <a:lnTo>
                    <a:pt x="1547" y="1451"/>
                  </a:lnTo>
                  <a:lnTo>
                    <a:pt x="1547" y="1449"/>
                  </a:lnTo>
                  <a:lnTo>
                    <a:pt x="1546" y="1446"/>
                  </a:lnTo>
                  <a:lnTo>
                    <a:pt x="1546" y="1444"/>
                  </a:lnTo>
                  <a:lnTo>
                    <a:pt x="1546" y="1443"/>
                  </a:lnTo>
                  <a:lnTo>
                    <a:pt x="1543" y="1442"/>
                  </a:lnTo>
                  <a:lnTo>
                    <a:pt x="1536" y="1441"/>
                  </a:lnTo>
                  <a:lnTo>
                    <a:pt x="1524" y="1438"/>
                  </a:lnTo>
                  <a:lnTo>
                    <a:pt x="1511" y="1434"/>
                  </a:lnTo>
                  <a:lnTo>
                    <a:pt x="1493" y="1431"/>
                  </a:lnTo>
                  <a:lnTo>
                    <a:pt x="1474" y="1426"/>
                  </a:lnTo>
                  <a:lnTo>
                    <a:pt x="1453" y="1421"/>
                  </a:lnTo>
                  <a:lnTo>
                    <a:pt x="1432" y="1417"/>
                  </a:lnTo>
                  <a:lnTo>
                    <a:pt x="1411" y="1411"/>
                  </a:lnTo>
                  <a:lnTo>
                    <a:pt x="1390" y="1407"/>
                  </a:lnTo>
                  <a:lnTo>
                    <a:pt x="1370" y="1402"/>
                  </a:lnTo>
                  <a:lnTo>
                    <a:pt x="1353" y="1398"/>
                  </a:lnTo>
                  <a:lnTo>
                    <a:pt x="1339" y="1395"/>
                  </a:lnTo>
                  <a:lnTo>
                    <a:pt x="1328" y="1392"/>
                  </a:lnTo>
                  <a:lnTo>
                    <a:pt x="1321" y="1390"/>
                  </a:lnTo>
                  <a:lnTo>
                    <a:pt x="1319" y="1390"/>
                  </a:lnTo>
                  <a:lnTo>
                    <a:pt x="1312" y="1386"/>
                  </a:lnTo>
                  <a:lnTo>
                    <a:pt x="1305" y="1381"/>
                  </a:lnTo>
                  <a:lnTo>
                    <a:pt x="1296" y="1377"/>
                  </a:lnTo>
                  <a:lnTo>
                    <a:pt x="1286" y="1372"/>
                  </a:lnTo>
                  <a:lnTo>
                    <a:pt x="1277" y="1366"/>
                  </a:lnTo>
                  <a:lnTo>
                    <a:pt x="1268" y="1361"/>
                  </a:lnTo>
                  <a:lnTo>
                    <a:pt x="1258" y="1354"/>
                  </a:lnTo>
                  <a:lnTo>
                    <a:pt x="1248" y="1347"/>
                  </a:lnTo>
                  <a:lnTo>
                    <a:pt x="1239" y="1339"/>
                  </a:lnTo>
                  <a:lnTo>
                    <a:pt x="1231" y="1331"/>
                  </a:lnTo>
                  <a:lnTo>
                    <a:pt x="1223" y="1323"/>
                  </a:lnTo>
                  <a:lnTo>
                    <a:pt x="1217" y="1313"/>
                  </a:lnTo>
                  <a:lnTo>
                    <a:pt x="1213" y="1303"/>
                  </a:lnTo>
                  <a:lnTo>
                    <a:pt x="1209" y="1293"/>
                  </a:lnTo>
                  <a:lnTo>
                    <a:pt x="1208" y="1282"/>
                  </a:lnTo>
                  <a:lnTo>
                    <a:pt x="1209" y="1271"/>
                  </a:lnTo>
                  <a:lnTo>
                    <a:pt x="1185" y="1245"/>
                  </a:lnTo>
                  <a:lnTo>
                    <a:pt x="1159" y="1227"/>
                  </a:lnTo>
                  <a:lnTo>
                    <a:pt x="1128" y="1217"/>
                  </a:lnTo>
                  <a:lnTo>
                    <a:pt x="1094" y="1212"/>
                  </a:lnTo>
                  <a:lnTo>
                    <a:pt x="1059" y="1212"/>
                  </a:lnTo>
                  <a:lnTo>
                    <a:pt x="1022" y="1218"/>
                  </a:lnTo>
                  <a:lnTo>
                    <a:pt x="983" y="1226"/>
                  </a:lnTo>
                  <a:lnTo>
                    <a:pt x="944" y="1239"/>
                  </a:lnTo>
                  <a:lnTo>
                    <a:pt x="904" y="1251"/>
                  </a:lnTo>
                  <a:lnTo>
                    <a:pt x="863" y="1266"/>
                  </a:lnTo>
                  <a:lnTo>
                    <a:pt x="824" y="1281"/>
                  </a:lnTo>
                  <a:lnTo>
                    <a:pt x="785" y="1295"/>
                  </a:lnTo>
                  <a:lnTo>
                    <a:pt x="748" y="1309"/>
                  </a:lnTo>
                  <a:lnTo>
                    <a:pt x="714" y="1319"/>
                  </a:lnTo>
                  <a:lnTo>
                    <a:pt x="683" y="1326"/>
                  </a:lnTo>
                  <a:lnTo>
                    <a:pt x="654" y="1331"/>
                  </a:lnTo>
                  <a:lnTo>
                    <a:pt x="646" y="1332"/>
                  </a:lnTo>
                  <a:lnTo>
                    <a:pt x="627" y="1338"/>
                  </a:lnTo>
                  <a:lnTo>
                    <a:pt x="594" y="1344"/>
                  </a:lnTo>
                  <a:lnTo>
                    <a:pt x="554" y="1355"/>
                  </a:lnTo>
                  <a:lnTo>
                    <a:pt x="506" y="1367"/>
                  </a:lnTo>
                  <a:lnTo>
                    <a:pt x="452" y="1381"/>
                  </a:lnTo>
                  <a:lnTo>
                    <a:pt x="394" y="1395"/>
                  </a:lnTo>
                  <a:lnTo>
                    <a:pt x="336" y="1411"/>
                  </a:lnTo>
                  <a:lnTo>
                    <a:pt x="276" y="1426"/>
                  </a:lnTo>
                  <a:lnTo>
                    <a:pt x="218" y="1440"/>
                  </a:lnTo>
                  <a:lnTo>
                    <a:pt x="164" y="1454"/>
                  </a:lnTo>
                  <a:lnTo>
                    <a:pt x="116" y="1466"/>
                  </a:lnTo>
                  <a:lnTo>
                    <a:pt x="76" y="1477"/>
                  </a:lnTo>
                  <a:lnTo>
                    <a:pt x="44" y="1483"/>
                  </a:lnTo>
                  <a:lnTo>
                    <a:pt x="24" y="1489"/>
                  </a:lnTo>
                  <a:lnTo>
                    <a:pt x="17" y="1492"/>
                  </a:lnTo>
                  <a:lnTo>
                    <a:pt x="16" y="1490"/>
                  </a:lnTo>
                  <a:lnTo>
                    <a:pt x="16" y="1488"/>
                  </a:lnTo>
                  <a:lnTo>
                    <a:pt x="16" y="1485"/>
                  </a:lnTo>
                  <a:lnTo>
                    <a:pt x="16" y="1480"/>
                  </a:lnTo>
                  <a:lnTo>
                    <a:pt x="15" y="1474"/>
                  </a:lnTo>
                  <a:lnTo>
                    <a:pt x="14" y="1469"/>
                  </a:lnTo>
                  <a:lnTo>
                    <a:pt x="14" y="1462"/>
                  </a:lnTo>
                  <a:lnTo>
                    <a:pt x="13" y="1455"/>
                  </a:lnTo>
                  <a:lnTo>
                    <a:pt x="11" y="1447"/>
                  </a:lnTo>
                  <a:lnTo>
                    <a:pt x="10" y="1440"/>
                  </a:lnTo>
                  <a:lnTo>
                    <a:pt x="8" y="1433"/>
                  </a:lnTo>
                  <a:lnTo>
                    <a:pt x="7" y="1426"/>
                  </a:lnTo>
                  <a:lnTo>
                    <a:pt x="6" y="1420"/>
                  </a:lnTo>
                  <a:lnTo>
                    <a:pt x="3" y="1416"/>
                  </a:lnTo>
                  <a:lnTo>
                    <a:pt x="1" y="1411"/>
                  </a:lnTo>
                  <a:lnTo>
                    <a:pt x="0" y="1409"/>
                  </a:lnTo>
                  <a:lnTo>
                    <a:pt x="1" y="1407"/>
                  </a:lnTo>
                  <a:lnTo>
                    <a:pt x="6" y="1401"/>
                  </a:lnTo>
                  <a:lnTo>
                    <a:pt x="13" y="1393"/>
                  </a:lnTo>
                  <a:lnTo>
                    <a:pt x="23" y="1380"/>
                  </a:lnTo>
                  <a:lnTo>
                    <a:pt x="34" y="1366"/>
                  </a:lnTo>
                  <a:lnTo>
                    <a:pt x="47" y="1350"/>
                  </a:lnTo>
                  <a:lnTo>
                    <a:pt x="62" y="1331"/>
                  </a:lnTo>
                  <a:lnTo>
                    <a:pt x="77" y="1311"/>
                  </a:lnTo>
                  <a:lnTo>
                    <a:pt x="93" y="1289"/>
                  </a:lnTo>
                  <a:lnTo>
                    <a:pt x="109" y="1266"/>
                  </a:lnTo>
                  <a:lnTo>
                    <a:pt x="125" y="1242"/>
                  </a:lnTo>
                  <a:lnTo>
                    <a:pt x="140" y="1219"/>
                  </a:lnTo>
                  <a:lnTo>
                    <a:pt x="154" y="1195"/>
                  </a:lnTo>
                  <a:lnTo>
                    <a:pt x="168" y="1171"/>
                  </a:lnTo>
                  <a:lnTo>
                    <a:pt x="178" y="1147"/>
                  </a:lnTo>
                  <a:lnTo>
                    <a:pt x="188" y="1125"/>
                  </a:lnTo>
                  <a:lnTo>
                    <a:pt x="182" y="1118"/>
                  </a:lnTo>
                  <a:lnTo>
                    <a:pt x="177" y="1114"/>
                  </a:lnTo>
                  <a:lnTo>
                    <a:pt x="171" y="1108"/>
                  </a:lnTo>
                  <a:lnTo>
                    <a:pt x="168" y="1103"/>
                  </a:lnTo>
                  <a:lnTo>
                    <a:pt x="164" y="1099"/>
                  </a:lnTo>
                  <a:lnTo>
                    <a:pt x="162" y="1094"/>
                  </a:lnTo>
                  <a:lnTo>
                    <a:pt x="161" y="1091"/>
                  </a:lnTo>
                  <a:lnTo>
                    <a:pt x="161" y="1086"/>
                  </a:lnTo>
                  <a:lnTo>
                    <a:pt x="163" y="1081"/>
                  </a:lnTo>
                  <a:lnTo>
                    <a:pt x="165" y="1076"/>
                  </a:lnTo>
                  <a:lnTo>
                    <a:pt x="171" y="1071"/>
                  </a:lnTo>
                  <a:lnTo>
                    <a:pt x="178" y="1065"/>
                  </a:lnTo>
                  <a:lnTo>
                    <a:pt x="186" y="1060"/>
                  </a:lnTo>
                  <a:lnTo>
                    <a:pt x="198" y="1053"/>
                  </a:lnTo>
                  <a:lnTo>
                    <a:pt x="210" y="1045"/>
                  </a:lnTo>
                  <a:lnTo>
                    <a:pt x="226" y="1038"/>
                  </a:lnTo>
                  <a:lnTo>
                    <a:pt x="224" y="1033"/>
                  </a:lnTo>
                  <a:lnTo>
                    <a:pt x="223" y="1030"/>
                  </a:lnTo>
                  <a:lnTo>
                    <a:pt x="221" y="1026"/>
                  </a:lnTo>
                  <a:lnTo>
                    <a:pt x="218" y="1022"/>
                  </a:lnTo>
                  <a:lnTo>
                    <a:pt x="217" y="1018"/>
                  </a:lnTo>
                  <a:lnTo>
                    <a:pt x="215" y="1015"/>
                  </a:lnTo>
                  <a:lnTo>
                    <a:pt x="213" y="1011"/>
                  </a:lnTo>
                  <a:lnTo>
                    <a:pt x="210" y="1008"/>
                  </a:lnTo>
                  <a:lnTo>
                    <a:pt x="208" y="1003"/>
                  </a:lnTo>
                  <a:lnTo>
                    <a:pt x="207" y="1000"/>
                  </a:lnTo>
                  <a:lnTo>
                    <a:pt x="205" y="995"/>
                  </a:lnTo>
                  <a:lnTo>
                    <a:pt x="203" y="992"/>
                  </a:lnTo>
                  <a:lnTo>
                    <a:pt x="202" y="987"/>
                  </a:lnTo>
                  <a:lnTo>
                    <a:pt x="202" y="983"/>
                  </a:lnTo>
                  <a:lnTo>
                    <a:pt x="201" y="979"/>
                  </a:lnTo>
                  <a:lnTo>
                    <a:pt x="202" y="975"/>
                  </a:lnTo>
                  <a:lnTo>
                    <a:pt x="221" y="964"/>
                  </a:lnTo>
                  <a:lnTo>
                    <a:pt x="238" y="954"/>
                  </a:lnTo>
                  <a:lnTo>
                    <a:pt x="255" y="945"/>
                  </a:lnTo>
                  <a:lnTo>
                    <a:pt x="271" y="937"/>
                  </a:lnTo>
                  <a:lnTo>
                    <a:pt x="286" y="930"/>
                  </a:lnTo>
                  <a:lnTo>
                    <a:pt x="301" y="923"/>
                  </a:lnTo>
                  <a:lnTo>
                    <a:pt x="316" y="917"/>
                  </a:lnTo>
                  <a:lnTo>
                    <a:pt x="331" y="914"/>
                  </a:lnTo>
                  <a:lnTo>
                    <a:pt x="346" y="910"/>
                  </a:lnTo>
                  <a:lnTo>
                    <a:pt x="361" y="909"/>
                  </a:lnTo>
                  <a:lnTo>
                    <a:pt x="377" y="909"/>
                  </a:lnTo>
                  <a:lnTo>
                    <a:pt x="394" y="911"/>
                  </a:lnTo>
                  <a:lnTo>
                    <a:pt x="412" y="914"/>
                  </a:lnTo>
                  <a:lnTo>
                    <a:pt x="431" y="919"/>
                  </a:lnTo>
                  <a:lnTo>
                    <a:pt x="452" y="926"/>
                  </a:lnTo>
                  <a:lnTo>
                    <a:pt x="475" y="935"/>
                  </a:lnTo>
                  <a:lnTo>
                    <a:pt x="491" y="927"/>
                  </a:lnTo>
                  <a:lnTo>
                    <a:pt x="507" y="921"/>
                  </a:lnTo>
                  <a:lnTo>
                    <a:pt x="525" y="914"/>
                  </a:lnTo>
                  <a:lnTo>
                    <a:pt x="543" y="908"/>
                  </a:lnTo>
                  <a:lnTo>
                    <a:pt x="560" y="902"/>
                  </a:lnTo>
                  <a:lnTo>
                    <a:pt x="578" y="896"/>
                  </a:lnTo>
                  <a:lnTo>
                    <a:pt x="595" y="891"/>
                  </a:lnTo>
                  <a:lnTo>
                    <a:pt x="613" y="884"/>
                  </a:lnTo>
                  <a:lnTo>
                    <a:pt x="629" y="877"/>
                  </a:lnTo>
                  <a:lnTo>
                    <a:pt x="645" y="868"/>
                  </a:lnTo>
                  <a:lnTo>
                    <a:pt x="660" y="859"/>
                  </a:lnTo>
                  <a:lnTo>
                    <a:pt x="674" y="847"/>
                  </a:lnTo>
                  <a:lnTo>
                    <a:pt x="686" y="834"/>
                  </a:lnTo>
                  <a:lnTo>
                    <a:pt x="697" y="819"/>
                  </a:lnTo>
                  <a:lnTo>
                    <a:pt x="706" y="802"/>
                  </a:lnTo>
                  <a:lnTo>
                    <a:pt x="714" y="783"/>
                  </a:lnTo>
                  <a:lnTo>
                    <a:pt x="714" y="782"/>
                  </a:lnTo>
                  <a:lnTo>
                    <a:pt x="716" y="780"/>
                  </a:lnTo>
                  <a:lnTo>
                    <a:pt x="718" y="777"/>
                  </a:lnTo>
                  <a:lnTo>
                    <a:pt x="723" y="773"/>
                  </a:lnTo>
                  <a:lnTo>
                    <a:pt x="728" y="770"/>
                  </a:lnTo>
                  <a:lnTo>
                    <a:pt x="732" y="765"/>
                  </a:lnTo>
                  <a:lnTo>
                    <a:pt x="738" y="761"/>
                  </a:lnTo>
                  <a:lnTo>
                    <a:pt x="744" y="756"/>
                  </a:lnTo>
                  <a:lnTo>
                    <a:pt x="750" y="752"/>
                  </a:lnTo>
                  <a:lnTo>
                    <a:pt x="755" y="747"/>
                  </a:lnTo>
                  <a:lnTo>
                    <a:pt x="760" y="742"/>
                  </a:lnTo>
                  <a:lnTo>
                    <a:pt x="764" y="739"/>
                  </a:lnTo>
                  <a:lnTo>
                    <a:pt x="769" y="736"/>
                  </a:lnTo>
                  <a:lnTo>
                    <a:pt x="771" y="732"/>
                  </a:lnTo>
                  <a:lnTo>
                    <a:pt x="774" y="731"/>
                  </a:lnTo>
                  <a:lnTo>
                    <a:pt x="775" y="731"/>
                  </a:lnTo>
                  <a:lnTo>
                    <a:pt x="775" y="722"/>
                  </a:lnTo>
                  <a:lnTo>
                    <a:pt x="773" y="714"/>
                  </a:lnTo>
                  <a:lnTo>
                    <a:pt x="768" y="706"/>
                  </a:lnTo>
                  <a:lnTo>
                    <a:pt x="762" y="698"/>
                  </a:lnTo>
                  <a:lnTo>
                    <a:pt x="755" y="690"/>
                  </a:lnTo>
                  <a:lnTo>
                    <a:pt x="748" y="682"/>
                  </a:lnTo>
                  <a:lnTo>
                    <a:pt x="741" y="674"/>
                  </a:lnTo>
                  <a:lnTo>
                    <a:pt x="735" y="666"/>
                  </a:lnTo>
                  <a:lnTo>
                    <a:pt x="730" y="656"/>
                  </a:lnTo>
                  <a:lnTo>
                    <a:pt x="727" y="646"/>
                  </a:lnTo>
                  <a:lnTo>
                    <a:pt x="725" y="636"/>
                  </a:lnTo>
                  <a:lnTo>
                    <a:pt x="728" y="625"/>
                  </a:lnTo>
                  <a:lnTo>
                    <a:pt x="733" y="613"/>
                  </a:lnTo>
                  <a:lnTo>
                    <a:pt x="744" y="600"/>
                  </a:lnTo>
                  <a:lnTo>
                    <a:pt x="759" y="585"/>
                  </a:lnTo>
                  <a:lnTo>
                    <a:pt x="779" y="570"/>
                  </a:lnTo>
                  <a:lnTo>
                    <a:pt x="775" y="564"/>
                  </a:lnTo>
                  <a:lnTo>
                    <a:pt x="770" y="560"/>
                  </a:lnTo>
                  <a:lnTo>
                    <a:pt x="764" y="559"/>
                  </a:lnTo>
                  <a:lnTo>
                    <a:pt x="759" y="559"/>
                  </a:lnTo>
                  <a:lnTo>
                    <a:pt x="753" y="559"/>
                  </a:lnTo>
                  <a:lnTo>
                    <a:pt x="746" y="561"/>
                  </a:lnTo>
                  <a:lnTo>
                    <a:pt x="739" y="563"/>
                  </a:lnTo>
                  <a:lnTo>
                    <a:pt x="732" y="564"/>
                  </a:lnTo>
                  <a:lnTo>
                    <a:pt x="727" y="567"/>
                  </a:lnTo>
                  <a:lnTo>
                    <a:pt x="720" y="568"/>
                  </a:lnTo>
                  <a:lnTo>
                    <a:pt x="715" y="568"/>
                  </a:lnTo>
                  <a:lnTo>
                    <a:pt x="710" y="567"/>
                  </a:lnTo>
                  <a:lnTo>
                    <a:pt x="706" y="564"/>
                  </a:lnTo>
                  <a:lnTo>
                    <a:pt x="704" y="559"/>
                  </a:lnTo>
                  <a:lnTo>
                    <a:pt x="702" y="552"/>
                  </a:lnTo>
                  <a:lnTo>
                    <a:pt x="702" y="543"/>
                  </a:lnTo>
                  <a:lnTo>
                    <a:pt x="704" y="536"/>
                  </a:lnTo>
                  <a:lnTo>
                    <a:pt x="707" y="529"/>
                  </a:lnTo>
                  <a:lnTo>
                    <a:pt x="714" y="522"/>
                  </a:lnTo>
                  <a:lnTo>
                    <a:pt x="722" y="514"/>
                  </a:lnTo>
                  <a:lnTo>
                    <a:pt x="731" y="507"/>
                  </a:lnTo>
                  <a:lnTo>
                    <a:pt x="741" y="499"/>
                  </a:lnTo>
                  <a:lnTo>
                    <a:pt x="753" y="492"/>
                  </a:lnTo>
                  <a:lnTo>
                    <a:pt x="763" y="483"/>
                  </a:lnTo>
                  <a:lnTo>
                    <a:pt x="774" y="475"/>
                  </a:lnTo>
                  <a:lnTo>
                    <a:pt x="782" y="466"/>
                  </a:lnTo>
                  <a:lnTo>
                    <a:pt x="789" y="455"/>
                  </a:lnTo>
                  <a:lnTo>
                    <a:pt x="794" y="444"/>
                  </a:lnTo>
                  <a:lnTo>
                    <a:pt x="797" y="432"/>
                  </a:lnTo>
                  <a:lnTo>
                    <a:pt x="796" y="421"/>
                  </a:lnTo>
                  <a:lnTo>
                    <a:pt x="791" y="407"/>
                  </a:lnTo>
                  <a:lnTo>
                    <a:pt x="783" y="393"/>
                  </a:lnTo>
                  <a:lnTo>
                    <a:pt x="799" y="376"/>
                  </a:lnTo>
                  <a:lnTo>
                    <a:pt x="815" y="358"/>
                  </a:lnTo>
                  <a:lnTo>
                    <a:pt x="832" y="338"/>
                  </a:lnTo>
                  <a:lnTo>
                    <a:pt x="850" y="317"/>
                  </a:lnTo>
                  <a:lnTo>
                    <a:pt x="867" y="297"/>
                  </a:lnTo>
                  <a:lnTo>
                    <a:pt x="884" y="276"/>
                  </a:lnTo>
                  <a:lnTo>
                    <a:pt x="901" y="254"/>
                  </a:lnTo>
                  <a:lnTo>
                    <a:pt x="917" y="232"/>
                  </a:lnTo>
                  <a:lnTo>
                    <a:pt x="933" y="212"/>
                  </a:lnTo>
                  <a:lnTo>
                    <a:pt x="948" y="191"/>
                  </a:lnTo>
                  <a:lnTo>
                    <a:pt x="962" y="173"/>
                  </a:lnTo>
                  <a:lnTo>
                    <a:pt x="975" y="154"/>
                  </a:lnTo>
                  <a:lnTo>
                    <a:pt x="988" y="137"/>
                  </a:lnTo>
                  <a:lnTo>
                    <a:pt x="998" y="121"/>
                  </a:lnTo>
                  <a:lnTo>
                    <a:pt x="1007" y="107"/>
                  </a:lnTo>
                  <a:lnTo>
                    <a:pt x="1015" y="97"/>
                  </a:lnTo>
                  <a:lnTo>
                    <a:pt x="1017" y="96"/>
                  </a:lnTo>
                  <a:lnTo>
                    <a:pt x="1024" y="92"/>
                  </a:lnTo>
                  <a:lnTo>
                    <a:pt x="1036" y="88"/>
                  </a:lnTo>
                  <a:lnTo>
                    <a:pt x="1051" y="82"/>
                  </a:lnTo>
                  <a:lnTo>
                    <a:pt x="1069" y="74"/>
                  </a:lnTo>
                  <a:lnTo>
                    <a:pt x="1090" y="66"/>
                  </a:lnTo>
                  <a:lnTo>
                    <a:pt x="1113" y="58"/>
                  </a:lnTo>
                  <a:lnTo>
                    <a:pt x="1137" y="49"/>
                  </a:lnTo>
                  <a:lnTo>
                    <a:pt x="1162" y="39"/>
                  </a:lnTo>
                  <a:lnTo>
                    <a:pt x="1188" y="31"/>
                  </a:lnTo>
                  <a:lnTo>
                    <a:pt x="1213" y="23"/>
                  </a:lnTo>
                  <a:lnTo>
                    <a:pt x="1238" y="15"/>
                  </a:lnTo>
                  <a:lnTo>
                    <a:pt x="1262" y="10"/>
                  </a:lnTo>
                  <a:lnTo>
                    <a:pt x="1284" y="5"/>
                  </a:lnTo>
                  <a:lnTo>
                    <a:pt x="1304" y="1"/>
                  </a:lnTo>
                  <a:lnTo>
                    <a:pt x="1321" y="0"/>
                  </a:lnTo>
                  <a:lnTo>
                    <a:pt x="1326" y="18"/>
                  </a:lnTo>
                  <a:lnTo>
                    <a:pt x="1330" y="36"/>
                  </a:lnTo>
                  <a:lnTo>
                    <a:pt x="1336" y="54"/>
                  </a:lnTo>
                  <a:lnTo>
                    <a:pt x="1342" y="73"/>
                  </a:lnTo>
                  <a:lnTo>
                    <a:pt x="1347" y="91"/>
                  </a:lnTo>
                  <a:lnTo>
                    <a:pt x="1353" y="111"/>
                  </a:lnTo>
                  <a:lnTo>
                    <a:pt x="1358" y="129"/>
                  </a:lnTo>
                  <a:lnTo>
                    <a:pt x="1363" y="149"/>
                  </a:lnTo>
                  <a:lnTo>
                    <a:pt x="1368" y="167"/>
                  </a:lnTo>
                  <a:lnTo>
                    <a:pt x="1372" y="186"/>
                  </a:lnTo>
                  <a:lnTo>
                    <a:pt x="1375" y="207"/>
                  </a:lnTo>
                  <a:lnTo>
                    <a:pt x="1378" y="227"/>
                  </a:lnTo>
                  <a:lnTo>
                    <a:pt x="1380" y="247"/>
                  </a:lnTo>
                  <a:lnTo>
                    <a:pt x="1381" y="268"/>
                  </a:lnTo>
                  <a:lnTo>
                    <a:pt x="1380" y="290"/>
                  </a:lnTo>
                  <a:lnTo>
                    <a:pt x="1378" y="312"/>
                  </a:lnTo>
                  <a:lnTo>
                    <a:pt x="1388" y="319"/>
                  </a:lnTo>
                  <a:lnTo>
                    <a:pt x="1395" y="330"/>
                  </a:lnTo>
                  <a:lnTo>
                    <a:pt x="1400" y="344"/>
                  </a:lnTo>
                  <a:lnTo>
                    <a:pt x="1405" y="360"/>
                  </a:lnTo>
                  <a:lnTo>
                    <a:pt x="1408" y="377"/>
                  </a:lnTo>
                  <a:lnTo>
                    <a:pt x="1411" y="396"/>
                  </a:lnTo>
                  <a:lnTo>
                    <a:pt x="1413" y="415"/>
                  </a:lnTo>
                  <a:lnTo>
                    <a:pt x="1415" y="435"/>
                  </a:lnTo>
                  <a:lnTo>
                    <a:pt x="1419" y="454"/>
                  </a:lnTo>
                  <a:lnTo>
                    <a:pt x="1422" y="472"/>
                  </a:lnTo>
                  <a:lnTo>
                    <a:pt x="1427" y="489"/>
                  </a:lnTo>
                  <a:lnTo>
                    <a:pt x="1432" y="504"/>
                  </a:lnTo>
                  <a:lnTo>
                    <a:pt x="1440" y="515"/>
                  </a:lnTo>
                  <a:lnTo>
                    <a:pt x="1450" y="523"/>
                  </a:lnTo>
                  <a:lnTo>
                    <a:pt x="1462" y="529"/>
                  </a:lnTo>
                  <a:lnTo>
                    <a:pt x="1477" y="530"/>
                  </a:lnTo>
                  <a:lnTo>
                    <a:pt x="1485" y="545"/>
                  </a:lnTo>
                  <a:lnTo>
                    <a:pt x="1493" y="561"/>
                  </a:lnTo>
                  <a:lnTo>
                    <a:pt x="1500" y="577"/>
                  </a:lnTo>
                  <a:lnTo>
                    <a:pt x="1506" y="595"/>
                  </a:lnTo>
                  <a:lnTo>
                    <a:pt x="1512" y="613"/>
                  </a:lnTo>
                  <a:lnTo>
                    <a:pt x="1516" y="631"/>
                  </a:lnTo>
                  <a:lnTo>
                    <a:pt x="1521" y="649"/>
                  </a:lnTo>
                  <a:lnTo>
                    <a:pt x="1526" y="668"/>
                  </a:lnTo>
                  <a:lnTo>
                    <a:pt x="1530" y="686"/>
                  </a:lnTo>
                  <a:lnTo>
                    <a:pt x="1535" y="705"/>
                  </a:lnTo>
                  <a:lnTo>
                    <a:pt x="1539" y="722"/>
                  </a:lnTo>
                  <a:lnTo>
                    <a:pt x="1544" y="740"/>
                  </a:lnTo>
                  <a:lnTo>
                    <a:pt x="1550" y="756"/>
                  </a:lnTo>
                  <a:lnTo>
                    <a:pt x="1557" y="773"/>
                  </a:lnTo>
                  <a:lnTo>
                    <a:pt x="1564" y="790"/>
                  </a:lnTo>
                  <a:lnTo>
                    <a:pt x="1573" y="805"/>
                  </a:lnTo>
                  <a:lnTo>
                    <a:pt x="1569" y="815"/>
                  </a:lnTo>
                  <a:lnTo>
                    <a:pt x="1567" y="829"/>
                  </a:lnTo>
                  <a:lnTo>
                    <a:pt x="1565" y="844"/>
                  </a:lnTo>
                  <a:lnTo>
                    <a:pt x="1562" y="860"/>
                  </a:lnTo>
                  <a:lnTo>
                    <a:pt x="1560" y="878"/>
                  </a:lnTo>
                  <a:lnTo>
                    <a:pt x="1559" y="896"/>
                  </a:lnTo>
                  <a:lnTo>
                    <a:pt x="1558" y="916"/>
                  </a:lnTo>
                  <a:lnTo>
                    <a:pt x="1557" y="935"/>
                  </a:lnTo>
                  <a:lnTo>
                    <a:pt x="1558" y="956"/>
                  </a:lnTo>
                  <a:lnTo>
                    <a:pt x="1559" y="976"/>
                  </a:lnTo>
                  <a:lnTo>
                    <a:pt x="1560" y="995"/>
                  </a:lnTo>
                  <a:lnTo>
                    <a:pt x="1564" y="1015"/>
                  </a:lnTo>
                  <a:lnTo>
                    <a:pt x="1567" y="1033"/>
                  </a:lnTo>
                  <a:lnTo>
                    <a:pt x="1573" y="1050"/>
                  </a:lnTo>
                  <a:lnTo>
                    <a:pt x="1578" y="1068"/>
                  </a:lnTo>
                  <a:lnTo>
                    <a:pt x="1587" y="1083"/>
                  </a:lnTo>
                  <a:lnTo>
                    <a:pt x="1591" y="1094"/>
                  </a:lnTo>
                  <a:lnTo>
                    <a:pt x="1596" y="1107"/>
                  </a:lnTo>
                  <a:lnTo>
                    <a:pt x="1599" y="1119"/>
                  </a:lnTo>
                  <a:lnTo>
                    <a:pt x="1601" y="1133"/>
                  </a:lnTo>
                  <a:lnTo>
                    <a:pt x="1603" y="1147"/>
                  </a:lnTo>
                  <a:lnTo>
                    <a:pt x="1604" y="1162"/>
                  </a:lnTo>
                  <a:lnTo>
                    <a:pt x="1605" y="1177"/>
                  </a:lnTo>
                  <a:lnTo>
                    <a:pt x="1606" y="1193"/>
                  </a:lnTo>
                  <a:lnTo>
                    <a:pt x="1607" y="1208"/>
                  </a:lnTo>
                  <a:lnTo>
                    <a:pt x="1610" y="1224"/>
                  </a:lnTo>
                  <a:lnTo>
                    <a:pt x="1612" y="1240"/>
                  </a:lnTo>
                  <a:lnTo>
                    <a:pt x="1615" y="1256"/>
                  </a:lnTo>
                  <a:lnTo>
                    <a:pt x="1621" y="1272"/>
                  </a:lnTo>
                  <a:lnTo>
                    <a:pt x="1627" y="1288"/>
                  </a:lnTo>
                  <a:lnTo>
                    <a:pt x="1636" y="1304"/>
                  </a:lnTo>
                  <a:lnTo>
                    <a:pt x="1646" y="1320"/>
                  </a:lnTo>
                  <a:lnTo>
                    <a:pt x="1645" y="1324"/>
                  </a:lnTo>
                  <a:lnTo>
                    <a:pt x="1645" y="1327"/>
                  </a:lnTo>
                  <a:lnTo>
                    <a:pt x="1646" y="1331"/>
                  </a:lnTo>
                  <a:lnTo>
                    <a:pt x="1647" y="1334"/>
                  </a:lnTo>
                  <a:lnTo>
                    <a:pt x="1650" y="1338"/>
                  </a:lnTo>
                  <a:lnTo>
                    <a:pt x="1652" y="1341"/>
                  </a:lnTo>
                  <a:lnTo>
                    <a:pt x="1654" y="1344"/>
                  </a:lnTo>
                  <a:lnTo>
                    <a:pt x="1657" y="1348"/>
                  </a:lnTo>
                  <a:lnTo>
                    <a:pt x="1658" y="1351"/>
                  </a:lnTo>
                  <a:lnTo>
                    <a:pt x="1660" y="1356"/>
                  </a:lnTo>
                  <a:lnTo>
                    <a:pt x="1661" y="1359"/>
                  </a:lnTo>
                  <a:lnTo>
                    <a:pt x="1661" y="1364"/>
                  </a:lnTo>
                  <a:lnTo>
                    <a:pt x="1661" y="1370"/>
                  </a:lnTo>
                  <a:lnTo>
                    <a:pt x="1661" y="1374"/>
                  </a:lnTo>
                  <a:lnTo>
                    <a:pt x="1659" y="1380"/>
                  </a:lnTo>
                  <a:lnTo>
                    <a:pt x="1657" y="1387"/>
                  </a:lnTo>
                  <a:lnTo>
                    <a:pt x="1657" y="1384"/>
                  </a:lnTo>
                  <a:lnTo>
                    <a:pt x="1658" y="1381"/>
                  </a:lnTo>
                  <a:lnTo>
                    <a:pt x="1658" y="1380"/>
                  </a:lnTo>
                  <a:lnTo>
                    <a:pt x="1658" y="1379"/>
                  </a:lnTo>
                  <a:lnTo>
                    <a:pt x="1658" y="1378"/>
                  </a:lnTo>
                  <a:lnTo>
                    <a:pt x="1657" y="1378"/>
                  </a:lnTo>
                  <a:lnTo>
                    <a:pt x="1657" y="1379"/>
                  </a:lnTo>
                  <a:lnTo>
                    <a:pt x="1657" y="1380"/>
                  </a:lnTo>
                  <a:lnTo>
                    <a:pt x="1655" y="1380"/>
                  </a:lnTo>
                  <a:lnTo>
                    <a:pt x="1655" y="1381"/>
                  </a:lnTo>
                  <a:lnTo>
                    <a:pt x="1655" y="1382"/>
                  </a:lnTo>
                  <a:lnTo>
                    <a:pt x="1655" y="1384"/>
                  </a:lnTo>
                  <a:lnTo>
                    <a:pt x="1655" y="1386"/>
                  </a:lnTo>
                  <a:lnTo>
                    <a:pt x="1657" y="1387"/>
                  </a:lnTo>
                  <a:lnTo>
                    <a:pt x="1654" y="1387"/>
                  </a:lnTo>
                  <a:lnTo>
                    <a:pt x="1652" y="1388"/>
                  </a:lnTo>
                  <a:lnTo>
                    <a:pt x="1650" y="1389"/>
                  </a:lnTo>
                  <a:lnTo>
                    <a:pt x="1647" y="1390"/>
                  </a:lnTo>
                  <a:lnTo>
                    <a:pt x="1646" y="1392"/>
                  </a:lnTo>
                  <a:lnTo>
                    <a:pt x="1644" y="1394"/>
                  </a:lnTo>
                  <a:lnTo>
                    <a:pt x="1643" y="1395"/>
                  </a:lnTo>
                  <a:lnTo>
                    <a:pt x="1641" y="1397"/>
                  </a:lnTo>
                  <a:lnTo>
                    <a:pt x="1639" y="1400"/>
                  </a:lnTo>
                  <a:lnTo>
                    <a:pt x="1637" y="1402"/>
                  </a:lnTo>
                  <a:lnTo>
                    <a:pt x="1636" y="1403"/>
                  </a:lnTo>
                  <a:lnTo>
                    <a:pt x="1634" y="1405"/>
                  </a:lnTo>
                  <a:lnTo>
                    <a:pt x="1633" y="1408"/>
                  </a:lnTo>
                  <a:lnTo>
                    <a:pt x="1630" y="1410"/>
                  </a:lnTo>
                  <a:lnTo>
                    <a:pt x="1628" y="1411"/>
                  </a:lnTo>
                  <a:lnTo>
                    <a:pt x="1627" y="1413"/>
                  </a:lnTo>
                  <a:lnTo>
                    <a:pt x="1624" y="1417"/>
                  </a:lnTo>
                  <a:lnTo>
                    <a:pt x="1623" y="1421"/>
                  </a:lnTo>
                  <a:lnTo>
                    <a:pt x="1622" y="1425"/>
                  </a:lnTo>
                  <a:lnTo>
                    <a:pt x="1622" y="1427"/>
                  </a:lnTo>
                  <a:lnTo>
                    <a:pt x="1622" y="1429"/>
                  </a:lnTo>
                  <a:lnTo>
                    <a:pt x="1622" y="1432"/>
                  </a:lnTo>
                  <a:lnTo>
                    <a:pt x="1623" y="1433"/>
                  </a:lnTo>
                  <a:lnTo>
                    <a:pt x="1624" y="1435"/>
                  </a:lnTo>
                  <a:lnTo>
                    <a:pt x="1624" y="1436"/>
                  </a:lnTo>
                  <a:lnTo>
                    <a:pt x="1626" y="1438"/>
                  </a:lnTo>
                  <a:lnTo>
                    <a:pt x="1627" y="1440"/>
                  </a:lnTo>
                  <a:lnTo>
                    <a:pt x="1627" y="1441"/>
                  </a:lnTo>
                  <a:lnTo>
                    <a:pt x="1627" y="1443"/>
                  </a:lnTo>
                  <a:lnTo>
                    <a:pt x="1627" y="1446"/>
                  </a:lnTo>
                  <a:lnTo>
                    <a:pt x="1626" y="1449"/>
                  </a:lnTo>
                  <a:lnTo>
                    <a:pt x="1624" y="1454"/>
                  </a:lnTo>
                  <a:lnTo>
                    <a:pt x="1634" y="1450"/>
                  </a:lnTo>
                  <a:lnTo>
                    <a:pt x="1644" y="1449"/>
                  </a:lnTo>
                  <a:lnTo>
                    <a:pt x="1654" y="1447"/>
                  </a:lnTo>
                  <a:lnTo>
                    <a:pt x="1665" y="1446"/>
                  </a:lnTo>
                  <a:lnTo>
                    <a:pt x="1675" y="1446"/>
                  </a:lnTo>
                  <a:lnTo>
                    <a:pt x="1684" y="1444"/>
                  </a:lnTo>
                  <a:lnTo>
                    <a:pt x="1695" y="1442"/>
                  </a:lnTo>
                  <a:lnTo>
                    <a:pt x="1704" y="1441"/>
                  </a:lnTo>
                  <a:lnTo>
                    <a:pt x="1713" y="1439"/>
                  </a:lnTo>
                  <a:lnTo>
                    <a:pt x="1722" y="1435"/>
                  </a:lnTo>
                  <a:lnTo>
                    <a:pt x="1730" y="1431"/>
                  </a:lnTo>
                  <a:lnTo>
                    <a:pt x="1737" y="1425"/>
                  </a:lnTo>
                  <a:lnTo>
                    <a:pt x="1744" y="1418"/>
                  </a:lnTo>
                  <a:lnTo>
                    <a:pt x="1750" y="1409"/>
                  </a:lnTo>
                  <a:lnTo>
                    <a:pt x="1754" y="1398"/>
                  </a:lnTo>
                  <a:lnTo>
                    <a:pt x="1759" y="1386"/>
                  </a:lnTo>
                  <a:lnTo>
                    <a:pt x="1767" y="1381"/>
                  </a:lnTo>
                  <a:lnTo>
                    <a:pt x="1777" y="1378"/>
                  </a:lnTo>
                  <a:lnTo>
                    <a:pt x="1787" y="1375"/>
                  </a:lnTo>
                  <a:lnTo>
                    <a:pt x="1796" y="1372"/>
                  </a:lnTo>
                  <a:lnTo>
                    <a:pt x="1805" y="1370"/>
                  </a:lnTo>
                  <a:lnTo>
                    <a:pt x="1815" y="1367"/>
                  </a:lnTo>
                  <a:lnTo>
                    <a:pt x="1825" y="1365"/>
                  </a:lnTo>
                  <a:lnTo>
                    <a:pt x="1834" y="1362"/>
                  </a:lnTo>
                  <a:lnTo>
                    <a:pt x="1843" y="1359"/>
                  </a:lnTo>
                  <a:lnTo>
                    <a:pt x="1853" y="1356"/>
                  </a:lnTo>
                  <a:lnTo>
                    <a:pt x="1862" y="1351"/>
                  </a:lnTo>
                  <a:lnTo>
                    <a:pt x="1870" y="1347"/>
                  </a:lnTo>
                  <a:lnTo>
                    <a:pt x="1880" y="1342"/>
                  </a:lnTo>
                  <a:lnTo>
                    <a:pt x="1888" y="1336"/>
                  </a:lnTo>
                  <a:lnTo>
                    <a:pt x="1897" y="1330"/>
                  </a:lnTo>
                  <a:lnTo>
                    <a:pt x="1905" y="1323"/>
                  </a:lnTo>
                  <a:lnTo>
                    <a:pt x="1905" y="1324"/>
                  </a:lnTo>
                  <a:lnTo>
                    <a:pt x="1905" y="1326"/>
                  </a:lnTo>
                  <a:lnTo>
                    <a:pt x="1906" y="1327"/>
                  </a:lnTo>
                  <a:lnTo>
                    <a:pt x="1907" y="1328"/>
                  </a:lnTo>
                  <a:lnTo>
                    <a:pt x="1908" y="1331"/>
                  </a:lnTo>
                  <a:lnTo>
                    <a:pt x="1910" y="1332"/>
                  </a:lnTo>
                  <a:lnTo>
                    <a:pt x="1912" y="1333"/>
                  </a:lnTo>
                  <a:lnTo>
                    <a:pt x="1913" y="1335"/>
                  </a:lnTo>
                  <a:lnTo>
                    <a:pt x="1915" y="1335"/>
                  </a:lnTo>
                  <a:lnTo>
                    <a:pt x="1918" y="1336"/>
                  </a:lnTo>
                  <a:lnTo>
                    <a:pt x="1920" y="1338"/>
                  </a:lnTo>
                  <a:lnTo>
                    <a:pt x="1922" y="1338"/>
                  </a:lnTo>
                  <a:lnTo>
                    <a:pt x="1925" y="1338"/>
                  </a:lnTo>
                  <a:lnTo>
                    <a:pt x="1927" y="1338"/>
                  </a:lnTo>
                  <a:lnTo>
                    <a:pt x="1929" y="1338"/>
                  </a:lnTo>
                  <a:lnTo>
                    <a:pt x="1931" y="1338"/>
                  </a:lnTo>
                  <a:lnTo>
                    <a:pt x="1935" y="1335"/>
                  </a:lnTo>
                  <a:lnTo>
                    <a:pt x="1941" y="1334"/>
                  </a:lnTo>
                  <a:lnTo>
                    <a:pt x="1946" y="1331"/>
                  </a:lnTo>
                  <a:lnTo>
                    <a:pt x="1952" y="1327"/>
                  </a:lnTo>
                  <a:lnTo>
                    <a:pt x="1959" y="1324"/>
                  </a:lnTo>
                  <a:lnTo>
                    <a:pt x="1965" y="1319"/>
                  </a:lnTo>
                  <a:lnTo>
                    <a:pt x="1972" y="1316"/>
                  </a:lnTo>
                  <a:lnTo>
                    <a:pt x="1980" y="1312"/>
                  </a:lnTo>
                  <a:lnTo>
                    <a:pt x="1987" y="1310"/>
                  </a:lnTo>
                  <a:lnTo>
                    <a:pt x="1994" y="1308"/>
                  </a:lnTo>
                  <a:lnTo>
                    <a:pt x="2000" y="1307"/>
                  </a:lnTo>
                  <a:lnTo>
                    <a:pt x="2007" y="1308"/>
                  </a:lnTo>
                  <a:lnTo>
                    <a:pt x="2015" y="1309"/>
                  </a:lnTo>
                  <a:lnTo>
                    <a:pt x="2021" y="1313"/>
                  </a:lnTo>
                  <a:lnTo>
                    <a:pt x="2028" y="1319"/>
                  </a:lnTo>
                  <a:lnTo>
                    <a:pt x="2035" y="1327"/>
                  </a:lnTo>
                  <a:lnTo>
                    <a:pt x="2020" y="1343"/>
                  </a:lnTo>
                  <a:lnTo>
                    <a:pt x="2005" y="1358"/>
                  </a:lnTo>
                  <a:lnTo>
                    <a:pt x="1989" y="1371"/>
                  </a:lnTo>
                  <a:lnTo>
                    <a:pt x="1974" y="1384"/>
                  </a:lnTo>
                  <a:lnTo>
                    <a:pt x="1957" y="1394"/>
                  </a:lnTo>
                  <a:lnTo>
                    <a:pt x="1941" y="1404"/>
                  </a:lnTo>
                  <a:lnTo>
                    <a:pt x="1925" y="1413"/>
                  </a:lnTo>
                  <a:lnTo>
                    <a:pt x="1907" y="1423"/>
                  </a:lnTo>
                  <a:lnTo>
                    <a:pt x="1891" y="1432"/>
                  </a:lnTo>
                  <a:lnTo>
                    <a:pt x="1874" y="1441"/>
                  </a:lnTo>
                  <a:lnTo>
                    <a:pt x="1858" y="1450"/>
                  </a:lnTo>
                  <a:lnTo>
                    <a:pt x="1843" y="1461"/>
                  </a:lnTo>
                  <a:lnTo>
                    <a:pt x="1827" y="1471"/>
                  </a:lnTo>
                  <a:lnTo>
                    <a:pt x="1812" y="1482"/>
                  </a:lnTo>
                  <a:lnTo>
                    <a:pt x="1798" y="1495"/>
                  </a:lnTo>
                  <a:lnTo>
                    <a:pt x="1785" y="1510"/>
                  </a:lnTo>
                  <a:lnTo>
                    <a:pt x="1775" y="1509"/>
                  </a:lnTo>
                  <a:lnTo>
                    <a:pt x="1765" y="1510"/>
                  </a:lnTo>
                  <a:lnTo>
                    <a:pt x="1757" y="1512"/>
                  </a:lnTo>
                  <a:lnTo>
                    <a:pt x="1749" y="1515"/>
                  </a:lnTo>
                  <a:lnTo>
                    <a:pt x="1742" y="1519"/>
                  </a:lnTo>
                  <a:lnTo>
                    <a:pt x="1735" y="1523"/>
                  </a:lnTo>
                  <a:lnTo>
                    <a:pt x="1728" y="1528"/>
                  </a:lnTo>
                  <a:lnTo>
                    <a:pt x="1721" y="1533"/>
                  </a:lnTo>
                  <a:lnTo>
                    <a:pt x="1714" y="1537"/>
                  </a:lnTo>
                  <a:lnTo>
                    <a:pt x="1708" y="1543"/>
                  </a:lnTo>
                  <a:lnTo>
                    <a:pt x="1701" y="1547"/>
                  </a:lnTo>
                  <a:lnTo>
                    <a:pt x="1693" y="1551"/>
                  </a:lnTo>
                  <a:lnTo>
                    <a:pt x="1687" y="1554"/>
                  </a:lnTo>
                  <a:lnTo>
                    <a:pt x="1677" y="1556"/>
                  </a:lnTo>
                  <a:lnTo>
                    <a:pt x="1668" y="1557"/>
                  </a:lnTo>
                  <a:lnTo>
                    <a:pt x="1659" y="1557"/>
                  </a:lnTo>
                  <a:lnTo>
                    <a:pt x="1653" y="1559"/>
                  </a:lnTo>
                  <a:lnTo>
                    <a:pt x="1650" y="1564"/>
                  </a:lnTo>
                  <a:lnTo>
                    <a:pt x="1646" y="1569"/>
                  </a:lnTo>
                  <a:lnTo>
                    <a:pt x="1643" y="1574"/>
                  </a:lnTo>
                  <a:lnTo>
                    <a:pt x="1641" y="1579"/>
                  </a:lnTo>
                  <a:lnTo>
                    <a:pt x="1638" y="1585"/>
                  </a:lnTo>
                  <a:lnTo>
                    <a:pt x="1636" y="1589"/>
                  </a:lnTo>
                  <a:lnTo>
                    <a:pt x="1634" y="1595"/>
                  </a:lnTo>
                  <a:lnTo>
                    <a:pt x="1631" y="1600"/>
                  </a:lnTo>
                  <a:lnTo>
                    <a:pt x="1628" y="1603"/>
                  </a:lnTo>
                  <a:lnTo>
                    <a:pt x="1626" y="1606"/>
                  </a:lnTo>
                  <a:lnTo>
                    <a:pt x="1621" y="1609"/>
                  </a:lnTo>
                  <a:lnTo>
                    <a:pt x="1616" y="1609"/>
                  </a:lnTo>
                  <a:lnTo>
                    <a:pt x="1612" y="1609"/>
                  </a:lnTo>
                  <a:lnTo>
                    <a:pt x="1605" y="1606"/>
                  </a:lnTo>
                  <a:lnTo>
                    <a:pt x="1598" y="1604"/>
                  </a:lnTo>
                  <a:lnTo>
                    <a:pt x="1597" y="1602"/>
                  </a:lnTo>
                  <a:lnTo>
                    <a:pt x="1596" y="1598"/>
                  </a:lnTo>
                  <a:lnTo>
                    <a:pt x="1593" y="1593"/>
                  </a:lnTo>
                  <a:lnTo>
                    <a:pt x="1591" y="1585"/>
                  </a:lnTo>
                  <a:lnTo>
                    <a:pt x="1588" y="1574"/>
                  </a:lnTo>
                  <a:lnTo>
                    <a:pt x="1583" y="1564"/>
                  </a:lnTo>
                  <a:lnTo>
                    <a:pt x="1580" y="1554"/>
                  </a:lnTo>
                  <a:lnTo>
                    <a:pt x="1576" y="1542"/>
                  </a:lnTo>
                  <a:lnTo>
                    <a:pt x="1572" y="1529"/>
                  </a:lnTo>
                  <a:lnTo>
                    <a:pt x="1568" y="1519"/>
                  </a:lnTo>
                  <a:lnTo>
                    <a:pt x="1564" y="1509"/>
                  </a:lnTo>
                  <a:lnTo>
                    <a:pt x="1560" y="1498"/>
                  </a:lnTo>
                  <a:lnTo>
                    <a:pt x="1558" y="1490"/>
                  </a:lnTo>
                  <a:lnTo>
                    <a:pt x="1555" y="1485"/>
                  </a:lnTo>
                  <a:lnTo>
                    <a:pt x="1554" y="1481"/>
                  </a:lnTo>
                  <a:lnTo>
                    <a:pt x="1554" y="148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5" name="Freeform 43"/>
            <p:cNvSpPr>
              <a:spLocks/>
            </p:cNvSpPr>
            <p:nvPr/>
          </p:nvSpPr>
          <p:spPr bwMode="auto">
            <a:xfrm>
              <a:off x="4173" y="2634"/>
              <a:ext cx="466" cy="356"/>
            </a:xfrm>
            <a:custGeom>
              <a:avLst/>
              <a:gdLst>
                <a:gd name="T0" fmla="*/ 2 w 1398"/>
                <a:gd name="T1" fmla="*/ 6 h 1066"/>
                <a:gd name="T2" fmla="*/ 3 w 1398"/>
                <a:gd name="T3" fmla="*/ 6 h 1066"/>
                <a:gd name="T4" fmla="*/ 4 w 1398"/>
                <a:gd name="T5" fmla="*/ 5 h 1066"/>
                <a:gd name="T6" fmla="*/ 7 w 1398"/>
                <a:gd name="T7" fmla="*/ 4 h 1066"/>
                <a:gd name="T8" fmla="*/ 9 w 1398"/>
                <a:gd name="T9" fmla="*/ 2 h 1066"/>
                <a:gd name="T10" fmla="*/ 12 w 1398"/>
                <a:gd name="T11" fmla="*/ 1 h 1066"/>
                <a:gd name="T12" fmla="*/ 19 w 1398"/>
                <a:gd name="T13" fmla="*/ 0 h 1066"/>
                <a:gd name="T14" fmla="*/ 23 w 1398"/>
                <a:gd name="T15" fmla="*/ 0 h 1066"/>
                <a:gd name="T16" fmla="*/ 23 w 1398"/>
                <a:gd name="T17" fmla="*/ 0 h 1066"/>
                <a:gd name="T18" fmla="*/ 23 w 1398"/>
                <a:gd name="T19" fmla="*/ 1 h 1066"/>
                <a:gd name="T20" fmla="*/ 24 w 1398"/>
                <a:gd name="T21" fmla="*/ 1 h 1066"/>
                <a:gd name="T22" fmla="*/ 26 w 1398"/>
                <a:gd name="T23" fmla="*/ 3 h 1066"/>
                <a:gd name="T24" fmla="*/ 28 w 1398"/>
                <a:gd name="T25" fmla="*/ 3 h 1066"/>
                <a:gd name="T26" fmla="*/ 32 w 1398"/>
                <a:gd name="T27" fmla="*/ 2 h 1066"/>
                <a:gd name="T28" fmla="*/ 35 w 1398"/>
                <a:gd name="T29" fmla="*/ 2 h 1066"/>
                <a:gd name="T30" fmla="*/ 40 w 1398"/>
                <a:gd name="T31" fmla="*/ 2 h 1066"/>
                <a:gd name="T32" fmla="*/ 45 w 1398"/>
                <a:gd name="T33" fmla="*/ 6 h 1066"/>
                <a:gd name="T34" fmla="*/ 50 w 1398"/>
                <a:gd name="T35" fmla="*/ 9 h 1066"/>
                <a:gd name="T36" fmla="*/ 52 w 1398"/>
                <a:gd name="T37" fmla="*/ 10 h 1066"/>
                <a:gd name="T38" fmla="*/ 52 w 1398"/>
                <a:gd name="T39" fmla="*/ 10 h 1066"/>
                <a:gd name="T40" fmla="*/ 49 w 1398"/>
                <a:gd name="T41" fmla="*/ 13 h 1066"/>
                <a:gd name="T42" fmla="*/ 47 w 1398"/>
                <a:gd name="T43" fmla="*/ 15 h 1066"/>
                <a:gd name="T44" fmla="*/ 46 w 1398"/>
                <a:gd name="T45" fmla="*/ 18 h 1066"/>
                <a:gd name="T46" fmla="*/ 47 w 1398"/>
                <a:gd name="T47" fmla="*/ 19 h 1066"/>
                <a:gd name="T48" fmla="*/ 47 w 1398"/>
                <a:gd name="T49" fmla="*/ 20 h 1066"/>
                <a:gd name="T50" fmla="*/ 46 w 1398"/>
                <a:gd name="T51" fmla="*/ 22 h 1066"/>
                <a:gd name="T52" fmla="*/ 43 w 1398"/>
                <a:gd name="T53" fmla="*/ 23 h 1066"/>
                <a:gd name="T54" fmla="*/ 43 w 1398"/>
                <a:gd name="T55" fmla="*/ 26 h 1066"/>
                <a:gd name="T56" fmla="*/ 41 w 1398"/>
                <a:gd name="T57" fmla="*/ 28 h 1066"/>
                <a:gd name="T58" fmla="*/ 39 w 1398"/>
                <a:gd name="T59" fmla="*/ 30 h 1066"/>
                <a:gd name="T60" fmla="*/ 38 w 1398"/>
                <a:gd name="T61" fmla="*/ 32 h 1066"/>
                <a:gd name="T62" fmla="*/ 36 w 1398"/>
                <a:gd name="T63" fmla="*/ 32 h 1066"/>
                <a:gd name="T64" fmla="*/ 35 w 1398"/>
                <a:gd name="T65" fmla="*/ 32 h 1066"/>
                <a:gd name="T66" fmla="*/ 34 w 1398"/>
                <a:gd name="T67" fmla="*/ 32 h 1066"/>
                <a:gd name="T68" fmla="*/ 33 w 1398"/>
                <a:gd name="T69" fmla="*/ 33 h 1066"/>
                <a:gd name="T70" fmla="*/ 32 w 1398"/>
                <a:gd name="T71" fmla="*/ 34 h 1066"/>
                <a:gd name="T72" fmla="*/ 33 w 1398"/>
                <a:gd name="T73" fmla="*/ 36 h 1066"/>
                <a:gd name="T74" fmla="*/ 33 w 1398"/>
                <a:gd name="T75" fmla="*/ 38 h 1066"/>
                <a:gd name="T76" fmla="*/ 31 w 1398"/>
                <a:gd name="T77" fmla="*/ 39 h 1066"/>
                <a:gd name="T78" fmla="*/ 30 w 1398"/>
                <a:gd name="T79" fmla="*/ 38 h 1066"/>
                <a:gd name="T80" fmla="*/ 29 w 1398"/>
                <a:gd name="T81" fmla="*/ 36 h 1066"/>
                <a:gd name="T82" fmla="*/ 27 w 1398"/>
                <a:gd name="T83" fmla="*/ 34 h 1066"/>
                <a:gd name="T84" fmla="*/ 25 w 1398"/>
                <a:gd name="T85" fmla="*/ 32 h 1066"/>
                <a:gd name="T86" fmla="*/ 24 w 1398"/>
                <a:gd name="T87" fmla="*/ 30 h 1066"/>
                <a:gd name="T88" fmla="*/ 22 w 1398"/>
                <a:gd name="T89" fmla="*/ 27 h 1066"/>
                <a:gd name="T90" fmla="*/ 18 w 1398"/>
                <a:gd name="T91" fmla="*/ 25 h 1066"/>
                <a:gd name="T92" fmla="*/ 16 w 1398"/>
                <a:gd name="T93" fmla="*/ 22 h 1066"/>
                <a:gd name="T94" fmla="*/ 15 w 1398"/>
                <a:gd name="T95" fmla="*/ 22 h 1066"/>
                <a:gd name="T96" fmla="*/ 15 w 1398"/>
                <a:gd name="T97" fmla="*/ 21 h 1066"/>
                <a:gd name="T98" fmla="*/ 12 w 1398"/>
                <a:gd name="T99" fmla="*/ 19 h 1066"/>
                <a:gd name="T100" fmla="*/ 9 w 1398"/>
                <a:gd name="T101" fmla="*/ 16 h 1066"/>
                <a:gd name="T102" fmla="*/ 6 w 1398"/>
                <a:gd name="T103" fmla="*/ 12 h 1066"/>
                <a:gd name="T104" fmla="*/ 4 w 1398"/>
                <a:gd name="T105" fmla="*/ 12 h 1066"/>
                <a:gd name="T106" fmla="*/ 1 w 1398"/>
                <a:gd name="T107" fmla="*/ 11 h 1066"/>
                <a:gd name="T108" fmla="*/ 0 w 1398"/>
                <a:gd name="T109" fmla="*/ 9 h 1066"/>
                <a:gd name="T110" fmla="*/ 1 w 1398"/>
                <a:gd name="T111" fmla="*/ 8 h 1066"/>
                <a:gd name="T112" fmla="*/ 2 w 1398"/>
                <a:gd name="T113" fmla="*/ 6 h 106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398"/>
                <a:gd name="T172" fmla="*/ 0 h 1066"/>
                <a:gd name="T173" fmla="*/ 1398 w 1398"/>
                <a:gd name="T174" fmla="*/ 1066 h 106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398" h="1066">
                  <a:moveTo>
                    <a:pt x="60" y="163"/>
                  </a:moveTo>
                  <a:lnTo>
                    <a:pt x="60" y="162"/>
                  </a:lnTo>
                  <a:lnTo>
                    <a:pt x="61" y="162"/>
                  </a:lnTo>
                  <a:lnTo>
                    <a:pt x="62" y="162"/>
                  </a:lnTo>
                  <a:lnTo>
                    <a:pt x="64" y="160"/>
                  </a:lnTo>
                  <a:lnTo>
                    <a:pt x="65" y="160"/>
                  </a:lnTo>
                  <a:lnTo>
                    <a:pt x="68" y="159"/>
                  </a:lnTo>
                  <a:lnTo>
                    <a:pt x="70" y="159"/>
                  </a:lnTo>
                  <a:lnTo>
                    <a:pt x="71" y="158"/>
                  </a:lnTo>
                  <a:lnTo>
                    <a:pt x="73" y="157"/>
                  </a:lnTo>
                  <a:lnTo>
                    <a:pt x="74" y="157"/>
                  </a:lnTo>
                  <a:lnTo>
                    <a:pt x="77" y="156"/>
                  </a:lnTo>
                  <a:lnTo>
                    <a:pt x="78" y="156"/>
                  </a:lnTo>
                  <a:lnTo>
                    <a:pt x="79" y="156"/>
                  </a:lnTo>
                  <a:lnTo>
                    <a:pt x="80" y="156"/>
                  </a:lnTo>
                  <a:lnTo>
                    <a:pt x="87" y="148"/>
                  </a:lnTo>
                  <a:lnTo>
                    <a:pt x="96" y="142"/>
                  </a:lnTo>
                  <a:lnTo>
                    <a:pt x="107" y="136"/>
                  </a:lnTo>
                  <a:lnTo>
                    <a:pt x="118" y="131"/>
                  </a:lnTo>
                  <a:lnTo>
                    <a:pt x="130" y="125"/>
                  </a:lnTo>
                  <a:lnTo>
                    <a:pt x="142" y="119"/>
                  </a:lnTo>
                  <a:lnTo>
                    <a:pt x="155" y="113"/>
                  </a:lnTo>
                  <a:lnTo>
                    <a:pt x="168" y="108"/>
                  </a:lnTo>
                  <a:lnTo>
                    <a:pt x="180" y="102"/>
                  </a:lnTo>
                  <a:lnTo>
                    <a:pt x="192" y="95"/>
                  </a:lnTo>
                  <a:lnTo>
                    <a:pt x="203" y="88"/>
                  </a:lnTo>
                  <a:lnTo>
                    <a:pt x="214" y="80"/>
                  </a:lnTo>
                  <a:lnTo>
                    <a:pt x="223" y="71"/>
                  </a:lnTo>
                  <a:lnTo>
                    <a:pt x="230" y="62"/>
                  </a:lnTo>
                  <a:lnTo>
                    <a:pt x="235" y="51"/>
                  </a:lnTo>
                  <a:lnTo>
                    <a:pt x="240" y="40"/>
                  </a:lnTo>
                  <a:lnTo>
                    <a:pt x="243" y="39"/>
                  </a:lnTo>
                  <a:lnTo>
                    <a:pt x="255" y="38"/>
                  </a:lnTo>
                  <a:lnTo>
                    <a:pt x="273" y="35"/>
                  </a:lnTo>
                  <a:lnTo>
                    <a:pt x="298" y="33"/>
                  </a:lnTo>
                  <a:lnTo>
                    <a:pt x="325" y="29"/>
                  </a:lnTo>
                  <a:lnTo>
                    <a:pt x="356" y="26"/>
                  </a:lnTo>
                  <a:lnTo>
                    <a:pt x="389" y="23"/>
                  </a:lnTo>
                  <a:lnTo>
                    <a:pt x="425" y="19"/>
                  </a:lnTo>
                  <a:lnTo>
                    <a:pt x="460" y="16"/>
                  </a:lnTo>
                  <a:lnTo>
                    <a:pt x="493" y="12"/>
                  </a:lnTo>
                  <a:lnTo>
                    <a:pt x="524" y="9"/>
                  </a:lnTo>
                  <a:lnTo>
                    <a:pt x="552" y="5"/>
                  </a:lnTo>
                  <a:lnTo>
                    <a:pt x="576" y="3"/>
                  </a:lnTo>
                  <a:lnTo>
                    <a:pt x="594" y="1"/>
                  </a:lnTo>
                  <a:lnTo>
                    <a:pt x="606" y="0"/>
                  </a:lnTo>
                  <a:lnTo>
                    <a:pt x="610" y="0"/>
                  </a:lnTo>
                  <a:lnTo>
                    <a:pt x="610" y="1"/>
                  </a:lnTo>
                  <a:lnTo>
                    <a:pt x="610" y="2"/>
                  </a:lnTo>
                  <a:lnTo>
                    <a:pt x="611" y="3"/>
                  </a:lnTo>
                  <a:lnTo>
                    <a:pt x="613" y="5"/>
                  </a:lnTo>
                  <a:lnTo>
                    <a:pt x="613" y="8"/>
                  </a:lnTo>
                  <a:lnTo>
                    <a:pt x="614" y="11"/>
                  </a:lnTo>
                  <a:lnTo>
                    <a:pt x="615" y="13"/>
                  </a:lnTo>
                  <a:lnTo>
                    <a:pt x="616" y="16"/>
                  </a:lnTo>
                  <a:lnTo>
                    <a:pt x="617" y="19"/>
                  </a:lnTo>
                  <a:lnTo>
                    <a:pt x="617" y="21"/>
                  </a:lnTo>
                  <a:lnTo>
                    <a:pt x="618" y="24"/>
                  </a:lnTo>
                  <a:lnTo>
                    <a:pt x="619" y="25"/>
                  </a:lnTo>
                  <a:lnTo>
                    <a:pt x="619" y="26"/>
                  </a:lnTo>
                  <a:lnTo>
                    <a:pt x="619" y="27"/>
                  </a:lnTo>
                  <a:lnTo>
                    <a:pt x="621" y="28"/>
                  </a:lnTo>
                  <a:lnTo>
                    <a:pt x="632" y="24"/>
                  </a:lnTo>
                  <a:lnTo>
                    <a:pt x="644" y="24"/>
                  </a:lnTo>
                  <a:lnTo>
                    <a:pt x="653" y="26"/>
                  </a:lnTo>
                  <a:lnTo>
                    <a:pt x="661" y="31"/>
                  </a:lnTo>
                  <a:lnTo>
                    <a:pt x="669" y="36"/>
                  </a:lnTo>
                  <a:lnTo>
                    <a:pt x="676" y="44"/>
                  </a:lnTo>
                  <a:lnTo>
                    <a:pt x="682" y="54"/>
                  </a:lnTo>
                  <a:lnTo>
                    <a:pt x="688" y="62"/>
                  </a:lnTo>
                  <a:lnTo>
                    <a:pt x="695" y="70"/>
                  </a:lnTo>
                  <a:lnTo>
                    <a:pt x="702" y="78"/>
                  </a:lnTo>
                  <a:lnTo>
                    <a:pt x="710" y="85"/>
                  </a:lnTo>
                  <a:lnTo>
                    <a:pt x="718" y="89"/>
                  </a:lnTo>
                  <a:lnTo>
                    <a:pt x="729" y="92"/>
                  </a:lnTo>
                  <a:lnTo>
                    <a:pt x="740" y="90"/>
                  </a:lnTo>
                  <a:lnTo>
                    <a:pt x="753" y="87"/>
                  </a:lnTo>
                  <a:lnTo>
                    <a:pt x="769" y="80"/>
                  </a:lnTo>
                  <a:lnTo>
                    <a:pt x="780" y="71"/>
                  </a:lnTo>
                  <a:lnTo>
                    <a:pt x="794" y="63"/>
                  </a:lnTo>
                  <a:lnTo>
                    <a:pt x="808" y="57"/>
                  </a:lnTo>
                  <a:lnTo>
                    <a:pt x="823" y="52"/>
                  </a:lnTo>
                  <a:lnTo>
                    <a:pt x="838" y="50"/>
                  </a:lnTo>
                  <a:lnTo>
                    <a:pt x="853" y="48"/>
                  </a:lnTo>
                  <a:lnTo>
                    <a:pt x="869" y="46"/>
                  </a:lnTo>
                  <a:lnTo>
                    <a:pt x="885" y="46"/>
                  </a:lnTo>
                  <a:lnTo>
                    <a:pt x="902" y="44"/>
                  </a:lnTo>
                  <a:lnTo>
                    <a:pt x="918" y="44"/>
                  </a:lnTo>
                  <a:lnTo>
                    <a:pt x="936" y="44"/>
                  </a:lnTo>
                  <a:lnTo>
                    <a:pt x="952" y="43"/>
                  </a:lnTo>
                  <a:lnTo>
                    <a:pt x="969" y="42"/>
                  </a:lnTo>
                  <a:lnTo>
                    <a:pt x="985" y="40"/>
                  </a:lnTo>
                  <a:lnTo>
                    <a:pt x="1001" y="38"/>
                  </a:lnTo>
                  <a:lnTo>
                    <a:pt x="1018" y="34"/>
                  </a:lnTo>
                  <a:lnTo>
                    <a:pt x="1043" y="48"/>
                  </a:lnTo>
                  <a:lnTo>
                    <a:pt x="1068" y="63"/>
                  </a:lnTo>
                  <a:lnTo>
                    <a:pt x="1093" y="77"/>
                  </a:lnTo>
                  <a:lnTo>
                    <a:pt x="1117" y="92"/>
                  </a:lnTo>
                  <a:lnTo>
                    <a:pt x="1141" y="106"/>
                  </a:lnTo>
                  <a:lnTo>
                    <a:pt x="1166" y="123"/>
                  </a:lnTo>
                  <a:lnTo>
                    <a:pt x="1190" y="137"/>
                  </a:lnTo>
                  <a:lnTo>
                    <a:pt x="1213" y="152"/>
                  </a:lnTo>
                  <a:lnTo>
                    <a:pt x="1237" y="167"/>
                  </a:lnTo>
                  <a:lnTo>
                    <a:pt x="1260" y="182"/>
                  </a:lnTo>
                  <a:lnTo>
                    <a:pt x="1283" y="198"/>
                  </a:lnTo>
                  <a:lnTo>
                    <a:pt x="1306" y="213"/>
                  </a:lnTo>
                  <a:lnTo>
                    <a:pt x="1329" y="228"/>
                  </a:lnTo>
                  <a:lnTo>
                    <a:pt x="1352" y="242"/>
                  </a:lnTo>
                  <a:lnTo>
                    <a:pt x="1375" y="257"/>
                  </a:lnTo>
                  <a:lnTo>
                    <a:pt x="1398" y="272"/>
                  </a:lnTo>
                  <a:lnTo>
                    <a:pt x="1398" y="270"/>
                  </a:lnTo>
                  <a:lnTo>
                    <a:pt x="1398" y="268"/>
                  </a:lnTo>
                  <a:lnTo>
                    <a:pt x="1398" y="267"/>
                  </a:lnTo>
                  <a:lnTo>
                    <a:pt x="1398" y="266"/>
                  </a:lnTo>
                  <a:lnTo>
                    <a:pt x="1398" y="267"/>
                  </a:lnTo>
                  <a:lnTo>
                    <a:pt x="1397" y="267"/>
                  </a:lnTo>
                  <a:lnTo>
                    <a:pt x="1397" y="268"/>
                  </a:lnTo>
                  <a:lnTo>
                    <a:pt x="1397" y="270"/>
                  </a:lnTo>
                  <a:lnTo>
                    <a:pt x="1397" y="271"/>
                  </a:lnTo>
                  <a:lnTo>
                    <a:pt x="1398" y="272"/>
                  </a:lnTo>
                  <a:lnTo>
                    <a:pt x="1387" y="282"/>
                  </a:lnTo>
                  <a:lnTo>
                    <a:pt x="1376" y="294"/>
                  </a:lnTo>
                  <a:lnTo>
                    <a:pt x="1364" y="304"/>
                  </a:lnTo>
                  <a:lnTo>
                    <a:pt x="1353" y="316"/>
                  </a:lnTo>
                  <a:lnTo>
                    <a:pt x="1341" y="327"/>
                  </a:lnTo>
                  <a:lnTo>
                    <a:pt x="1330" y="339"/>
                  </a:lnTo>
                  <a:lnTo>
                    <a:pt x="1318" y="350"/>
                  </a:lnTo>
                  <a:lnTo>
                    <a:pt x="1308" y="363"/>
                  </a:lnTo>
                  <a:lnTo>
                    <a:pt x="1298" y="375"/>
                  </a:lnTo>
                  <a:lnTo>
                    <a:pt x="1290" y="388"/>
                  </a:lnTo>
                  <a:lnTo>
                    <a:pt x="1282" y="402"/>
                  </a:lnTo>
                  <a:lnTo>
                    <a:pt x="1276" y="417"/>
                  </a:lnTo>
                  <a:lnTo>
                    <a:pt x="1271" y="432"/>
                  </a:lnTo>
                  <a:lnTo>
                    <a:pt x="1269" y="447"/>
                  </a:lnTo>
                  <a:lnTo>
                    <a:pt x="1269" y="464"/>
                  </a:lnTo>
                  <a:lnTo>
                    <a:pt x="1271" y="481"/>
                  </a:lnTo>
                  <a:lnTo>
                    <a:pt x="1261" y="487"/>
                  </a:lnTo>
                  <a:lnTo>
                    <a:pt x="1254" y="492"/>
                  </a:lnTo>
                  <a:lnTo>
                    <a:pt x="1251" y="498"/>
                  </a:lnTo>
                  <a:lnTo>
                    <a:pt x="1249" y="503"/>
                  </a:lnTo>
                  <a:lnTo>
                    <a:pt x="1249" y="506"/>
                  </a:lnTo>
                  <a:lnTo>
                    <a:pt x="1252" y="511"/>
                  </a:lnTo>
                  <a:lnTo>
                    <a:pt x="1255" y="514"/>
                  </a:lnTo>
                  <a:lnTo>
                    <a:pt x="1259" y="519"/>
                  </a:lnTo>
                  <a:lnTo>
                    <a:pt x="1263" y="524"/>
                  </a:lnTo>
                  <a:lnTo>
                    <a:pt x="1268" y="528"/>
                  </a:lnTo>
                  <a:lnTo>
                    <a:pt x="1272" y="533"/>
                  </a:lnTo>
                  <a:lnTo>
                    <a:pt x="1276" y="538"/>
                  </a:lnTo>
                  <a:lnTo>
                    <a:pt x="1278" y="544"/>
                  </a:lnTo>
                  <a:lnTo>
                    <a:pt x="1279" y="551"/>
                  </a:lnTo>
                  <a:lnTo>
                    <a:pt x="1278" y="559"/>
                  </a:lnTo>
                  <a:lnTo>
                    <a:pt x="1275" y="568"/>
                  </a:lnTo>
                  <a:lnTo>
                    <a:pt x="1268" y="576"/>
                  </a:lnTo>
                  <a:lnTo>
                    <a:pt x="1261" y="583"/>
                  </a:lnTo>
                  <a:lnTo>
                    <a:pt x="1251" y="590"/>
                  </a:lnTo>
                  <a:lnTo>
                    <a:pt x="1240" y="596"/>
                  </a:lnTo>
                  <a:lnTo>
                    <a:pt x="1228" y="602"/>
                  </a:lnTo>
                  <a:lnTo>
                    <a:pt x="1215" y="607"/>
                  </a:lnTo>
                  <a:lnTo>
                    <a:pt x="1202" y="612"/>
                  </a:lnTo>
                  <a:lnTo>
                    <a:pt x="1191" y="618"/>
                  </a:lnTo>
                  <a:lnTo>
                    <a:pt x="1179" y="623"/>
                  </a:lnTo>
                  <a:lnTo>
                    <a:pt x="1169" y="630"/>
                  </a:lnTo>
                  <a:lnTo>
                    <a:pt x="1160" y="638"/>
                  </a:lnTo>
                  <a:lnTo>
                    <a:pt x="1153" y="646"/>
                  </a:lnTo>
                  <a:lnTo>
                    <a:pt x="1148" y="656"/>
                  </a:lnTo>
                  <a:lnTo>
                    <a:pt x="1147" y="667"/>
                  </a:lnTo>
                  <a:lnTo>
                    <a:pt x="1148" y="680"/>
                  </a:lnTo>
                  <a:lnTo>
                    <a:pt x="1154" y="695"/>
                  </a:lnTo>
                  <a:lnTo>
                    <a:pt x="1147" y="705"/>
                  </a:lnTo>
                  <a:lnTo>
                    <a:pt x="1140" y="715"/>
                  </a:lnTo>
                  <a:lnTo>
                    <a:pt x="1133" y="725"/>
                  </a:lnTo>
                  <a:lnTo>
                    <a:pt x="1125" y="735"/>
                  </a:lnTo>
                  <a:lnTo>
                    <a:pt x="1117" y="744"/>
                  </a:lnTo>
                  <a:lnTo>
                    <a:pt x="1109" y="752"/>
                  </a:lnTo>
                  <a:lnTo>
                    <a:pt x="1101" y="761"/>
                  </a:lnTo>
                  <a:lnTo>
                    <a:pt x="1092" y="771"/>
                  </a:lnTo>
                  <a:lnTo>
                    <a:pt x="1083" y="780"/>
                  </a:lnTo>
                  <a:lnTo>
                    <a:pt x="1074" y="788"/>
                  </a:lnTo>
                  <a:lnTo>
                    <a:pt x="1064" y="797"/>
                  </a:lnTo>
                  <a:lnTo>
                    <a:pt x="1055" y="806"/>
                  </a:lnTo>
                  <a:lnTo>
                    <a:pt x="1046" y="815"/>
                  </a:lnTo>
                  <a:lnTo>
                    <a:pt x="1037" y="826"/>
                  </a:lnTo>
                  <a:lnTo>
                    <a:pt x="1028" y="835"/>
                  </a:lnTo>
                  <a:lnTo>
                    <a:pt x="1018" y="846"/>
                  </a:lnTo>
                  <a:lnTo>
                    <a:pt x="1017" y="846"/>
                  </a:lnTo>
                  <a:lnTo>
                    <a:pt x="1014" y="846"/>
                  </a:lnTo>
                  <a:lnTo>
                    <a:pt x="1010" y="847"/>
                  </a:lnTo>
                  <a:lnTo>
                    <a:pt x="1005" y="849"/>
                  </a:lnTo>
                  <a:lnTo>
                    <a:pt x="999" y="850"/>
                  </a:lnTo>
                  <a:lnTo>
                    <a:pt x="992" y="852"/>
                  </a:lnTo>
                  <a:lnTo>
                    <a:pt x="985" y="853"/>
                  </a:lnTo>
                  <a:lnTo>
                    <a:pt x="977" y="856"/>
                  </a:lnTo>
                  <a:lnTo>
                    <a:pt x="969" y="858"/>
                  </a:lnTo>
                  <a:lnTo>
                    <a:pt x="962" y="859"/>
                  </a:lnTo>
                  <a:lnTo>
                    <a:pt x="955" y="861"/>
                  </a:lnTo>
                  <a:lnTo>
                    <a:pt x="949" y="862"/>
                  </a:lnTo>
                  <a:lnTo>
                    <a:pt x="944" y="864"/>
                  </a:lnTo>
                  <a:lnTo>
                    <a:pt x="940" y="865"/>
                  </a:lnTo>
                  <a:lnTo>
                    <a:pt x="937" y="865"/>
                  </a:lnTo>
                  <a:lnTo>
                    <a:pt x="937" y="866"/>
                  </a:lnTo>
                  <a:lnTo>
                    <a:pt x="929" y="865"/>
                  </a:lnTo>
                  <a:lnTo>
                    <a:pt x="923" y="864"/>
                  </a:lnTo>
                  <a:lnTo>
                    <a:pt x="917" y="864"/>
                  </a:lnTo>
                  <a:lnTo>
                    <a:pt x="911" y="864"/>
                  </a:lnTo>
                  <a:lnTo>
                    <a:pt x="907" y="865"/>
                  </a:lnTo>
                  <a:lnTo>
                    <a:pt x="903" y="866"/>
                  </a:lnTo>
                  <a:lnTo>
                    <a:pt x="900" y="867"/>
                  </a:lnTo>
                  <a:lnTo>
                    <a:pt x="896" y="869"/>
                  </a:lnTo>
                  <a:lnTo>
                    <a:pt x="894" y="873"/>
                  </a:lnTo>
                  <a:lnTo>
                    <a:pt x="892" y="876"/>
                  </a:lnTo>
                  <a:lnTo>
                    <a:pt x="888" y="881"/>
                  </a:lnTo>
                  <a:lnTo>
                    <a:pt x="886" y="885"/>
                  </a:lnTo>
                  <a:lnTo>
                    <a:pt x="884" y="891"/>
                  </a:lnTo>
                  <a:lnTo>
                    <a:pt x="880" y="897"/>
                  </a:lnTo>
                  <a:lnTo>
                    <a:pt x="878" y="904"/>
                  </a:lnTo>
                  <a:lnTo>
                    <a:pt x="875" y="912"/>
                  </a:lnTo>
                  <a:lnTo>
                    <a:pt x="878" y="920"/>
                  </a:lnTo>
                  <a:lnTo>
                    <a:pt x="883" y="928"/>
                  </a:lnTo>
                  <a:lnTo>
                    <a:pt x="886" y="937"/>
                  </a:lnTo>
                  <a:lnTo>
                    <a:pt x="888" y="946"/>
                  </a:lnTo>
                  <a:lnTo>
                    <a:pt x="891" y="955"/>
                  </a:lnTo>
                  <a:lnTo>
                    <a:pt x="893" y="966"/>
                  </a:lnTo>
                  <a:lnTo>
                    <a:pt x="894" y="975"/>
                  </a:lnTo>
                  <a:lnTo>
                    <a:pt x="894" y="985"/>
                  </a:lnTo>
                  <a:lnTo>
                    <a:pt x="894" y="996"/>
                  </a:lnTo>
                  <a:lnTo>
                    <a:pt x="893" y="1006"/>
                  </a:lnTo>
                  <a:lnTo>
                    <a:pt x="891" y="1015"/>
                  </a:lnTo>
                  <a:lnTo>
                    <a:pt x="888" y="1026"/>
                  </a:lnTo>
                  <a:lnTo>
                    <a:pt x="885" y="1036"/>
                  </a:lnTo>
                  <a:lnTo>
                    <a:pt x="882" y="1046"/>
                  </a:lnTo>
                  <a:lnTo>
                    <a:pt x="877" y="1055"/>
                  </a:lnTo>
                  <a:lnTo>
                    <a:pt x="871" y="1066"/>
                  </a:lnTo>
                  <a:lnTo>
                    <a:pt x="859" y="1063"/>
                  </a:lnTo>
                  <a:lnTo>
                    <a:pt x="848" y="1060"/>
                  </a:lnTo>
                  <a:lnTo>
                    <a:pt x="838" y="1055"/>
                  </a:lnTo>
                  <a:lnTo>
                    <a:pt x="830" y="1050"/>
                  </a:lnTo>
                  <a:lnTo>
                    <a:pt x="822" y="1042"/>
                  </a:lnTo>
                  <a:lnTo>
                    <a:pt x="815" y="1035"/>
                  </a:lnTo>
                  <a:lnTo>
                    <a:pt x="809" y="1026"/>
                  </a:lnTo>
                  <a:lnTo>
                    <a:pt x="803" y="1016"/>
                  </a:lnTo>
                  <a:lnTo>
                    <a:pt x="799" y="1007"/>
                  </a:lnTo>
                  <a:lnTo>
                    <a:pt x="794" y="997"/>
                  </a:lnTo>
                  <a:lnTo>
                    <a:pt x="791" y="986"/>
                  </a:lnTo>
                  <a:lnTo>
                    <a:pt x="786" y="976"/>
                  </a:lnTo>
                  <a:lnTo>
                    <a:pt x="783" y="967"/>
                  </a:lnTo>
                  <a:lnTo>
                    <a:pt x="779" y="958"/>
                  </a:lnTo>
                  <a:lnTo>
                    <a:pt x="776" y="949"/>
                  </a:lnTo>
                  <a:lnTo>
                    <a:pt x="773" y="941"/>
                  </a:lnTo>
                  <a:lnTo>
                    <a:pt x="763" y="935"/>
                  </a:lnTo>
                  <a:lnTo>
                    <a:pt x="753" y="929"/>
                  </a:lnTo>
                  <a:lnTo>
                    <a:pt x="744" y="922"/>
                  </a:lnTo>
                  <a:lnTo>
                    <a:pt x="733" y="915"/>
                  </a:lnTo>
                  <a:lnTo>
                    <a:pt x="725" y="907"/>
                  </a:lnTo>
                  <a:lnTo>
                    <a:pt x="716" y="899"/>
                  </a:lnTo>
                  <a:lnTo>
                    <a:pt x="708" y="890"/>
                  </a:lnTo>
                  <a:lnTo>
                    <a:pt x="700" y="881"/>
                  </a:lnTo>
                  <a:lnTo>
                    <a:pt x="693" y="872"/>
                  </a:lnTo>
                  <a:lnTo>
                    <a:pt x="686" y="861"/>
                  </a:lnTo>
                  <a:lnTo>
                    <a:pt x="680" y="852"/>
                  </a:lnTo>
                  <a:lnTo>
                    <a:pt x="675" y="842"/>
                  </a:lnTo>
                  <a:lnTo>
                    <a:pt x="669" y="831"/>
                  </a:lnTo>
                  <a:lnTo>
                    <a:pt x="665" y="822"/>
                  </a:lnTo>
                  <a:lnTo>
                    <a:pt x="661" y="812"/>
                  </a:lnTo>
                  <a:lnTo>
                    <a:pt x="659" y="803"/>
                  </a:lnTo>
                  <a:lnTo>
                    <a:pt x="652" y="784"/>
                  </a:lnTo>
                  <a:lnTo>
                    <a:pt x="641" y="768"/>
                  </a:lnTo>
                  <a:lnTo>
                    <a:pt x="630" y="754"/>
                  </a:lnTo>
                  <a:lnTo>
                    <a:pt x="616" y="743"/>
                  </a:lnTo>
                  <a:lnTo>
                    <a:pt x="600" y="734"/>
                  </a:lnTo>
                  <a:lnTo>
                    <a:pt x="583" y="725"/>
                  </a:lnTo>
                  <a:lnTo>
                    <a:pt x="565" y="715"/>
                  </a:lnTo>
                  <a:lnTo>
                    <a:pt x="548" y="707"/>
                  </a:lnTo>
                  <a:lnTo>
                    <a:pt x="531" y="698"/>
                  </a:lnTo>
                  <a:lnTo>
                    <a:pt x="515" y="689"/>
                  </a:lnTo>
                  <a:lnTo>
                    <a:pt x="499" y="680"/>
                  </a:lnTo>
                  <a:lnTo>
                    <a:pt x="485" y="668"/>
                  </a:lnTo>
                  <a:lnTo>
                    <a:pt x="472" y="654"/>
                  </a:lnTo>
                  <a:lnTo>
                    <a:pt x="463" y="638"/>
                  </a:lnTo>
                  <a:lnTo>
                    <a:pt x="456" y="621"/>
                  </a:lnTo>
                  <a:lnTo>
                    <a:pt x="454" y="600"/>
                  </a:lnTo>
                  <a:lnTo>
                    <a:pt x="449" y="598"/>
                  </a:lnTo>
                  <a:lnTo>
                    <a:pt x="444" y="596"/>
                  </a:lnTo>
                  <a:lnTo>
                    <a:pt x="439" y="595"/>
                  </a:lnTo>
                  <a:lnTo>
                    <a:pt x="434" y="592"/>
                  </a:lnTo>
                  <a:lnTo>
                    <a:pt x="429" y="590"/>
                  </a:lnTo>
                  <a:lnTo>
                    <a:pt x="424" y="588"/>
                  </a:lnTo>
                  <a:lnTo>
                    <a:pt x="418" y="586"/>
                  </a:lnTo>
                  <a:lnTo>
                    <a:pt x="414" y="583"/>
                  </a:lnTo>
                  <a:lnTo>
                    <a:pt x="409" y="580"/>
                  </a:lnTo>
                  <a:lnTo>
                    <a:pt x="404" y="576"/>
                  </a:lnTo>
                  <a:lnTo>
                    <a:pt x="401" y="573"/>
                  </a:lnTo>
                  <a:lnTo>
                    <a:pt x="398" y="569"/>
                  </a:lnTo>
                  <a:lnTo>
                    <a:pt x="395" y="564"/>
                  </a:lnTo>
                  <a:lnTo>
                    <a:pt x="393" y="559"/>
                  </a:lnTo>
                  <a:lnTo>
                    <a:pt x="392" y="553"/>
                  </a:lnTo>
                  <a:lnTo>
                    <a:pt x="392" y="548"/>
                  </a:lnTo>
                  <a:lnTo>
                    <a:pt x="373" y="537"/>
                  </a:lnTo>
                  <a:lnTo>
                    <a:pt x="356" y="528"/>
                  </a:lnTo>
                  <a:lnTo>
                    <a:pt x="339" y="519"/>
                  </a:lnTo>
                  <a:lnTo>
                    <a:pt x="323" y="509"/>
                  </a:lnTo>
                  <a:lnTo>
                    <a:pt x="307" y="498"/>
                  </a:lnTo>
                  <a:lnTo>
                    <a:pt x="292" y="488"/>
                  </a:lnTo>
                  <a:lnTo>
                    <a:pt x="277" y="478"/>
                  </a:lnTo>
                  <a:lnTo>
                    <a:pt x="263" y="466"/>
                  </a:lnTo>
                  <a:lnTo>
                    <a:pt x="249" y="453"/>
                  </a:lnTo>
                  <a:lnTo>
                    <a:pt x="235" y="440"/>
                  </a:lnTo>
                  <a:lnTo>
                    <a:pt x="223" y="426"/>
                  </a:lnTo>
                  <a:lnTo>
                    <a:pt x="210" y="411"/>
                  </a:lnTo>
                  <a:lnTo>
                    <a:pt x="197" y="394"/>
                  </a:lnTo>
                  <a:lnTo>
                    <a:pt x="185" y="375"/>
                  </a:lnTo>
                  <a:lnTo>
                    <a:pt x="172" y="356"/>
                  </a:lnTo>
                  <a:lnTo>
                    <a:pt x="161" y="335"/>
                  </a:lnTo>
                  <a:lnTo>
                    <a:pt x="150" y="334"/>
                  </a:lnTo>
                  <a:lnTo>
                    <a:pt x="141" y="332"/>
                  </a:lnTo>
                  <a:lnTo>
                    <a:pt x="131" y="329"/>
                  </a:lnTo>
                  <a:lnTo>
                    <a:pt x="120" y="326"/>
                  </a:lnTo>
                  <a:lnTo>
                    <a:pt x="110" y="322"/>
                  </a:lnTo>
                  <a:lnTo>
                    <a:pt x="99" y="318"/>
                  </a:lnTo>
                  <a:lnTo>
                    <a:pt x="88" y="313"/>
                  </a:lnTo>
                  <a:lnTo>
                    <a:pt x="78" y="309"/>
                  </a:lnTo>
                  <a:lnTo>
                    <a:pt x="66" y="303"/>
                  </a:lnTo>
                  <a:lnTo>
                    <a:pt x="56" y="298"/>
                  </a:lnTo>
                  <a:lnTo>
                    <a:pt x="46" y="293"/>
                  </a:lnTo>
                  <a:lnTo>
                    <a:pt x="37" y="288"/>
                  </a:lnTo>
                  <a:lnTo>
                    <a:pt x="26" y="283"/>
                  </a:lnTo>
                  <a:lnTo>
                    <a:pt x="17" y="279"/>
                  </a:lnTo>
                  <a:lnTo>
                    <a:pt x="9" y="274"/>
                  </a:lnTo>
                  <a:lnTo>
                    <a:pt x="2" y="272"/>
                  </a:lnTo>
                  <a:lnTo>
                    <a:pt x="0" y="263"/>
                  </a:lnTo>
                  <a:lnTo>
                    <a:pt x="1" y="256"/>
                  </a:lnTo>
                  <a:lnTo>
                    <a:pt x="3" y="248"/>
                  </a:lnTo>
                  <a:lnTo>
                    <a:pt x="7" y="241"/>
                  </a:lnTo>
                  <a:lnTo>
                    <a:pt x="11" y="234"/>
                  </a:lnTo>
                  <a:lnTo>
                    <a:pt x="16" y="227"/>
                  </a:lnTo>
                  <a:lnTo>
                    <a:pt x="23" y="220"/>
                  </a:lnTo>
                  <a:lnTo>
                    <a:pt x="28" y="213"/>
                  </a:lnTo>
                  <a:lnTo>
                    <a:pt x="35" y="208"/>
                  </a:lnTo>
                  <a:lnTo>
                    <a:pt x="41" y="201"/>
                  </a:lnTo>
                  <a:lnTo>
                    <a:pt x="47" y="195"/>
                  </a:lnTo>
                  <a:lnTo>
                    <a:pt x="51" y="188"/>
                  </a:lnTo>
                  <a:lnTo>
                    <a:pt x="56" y="182"/>
                  </a:lnTo>
                  <a:lnTo>
                    <a:pt x="58" y="175"/>
                  </a:lnTo>
                  <a:lnTo>
                    <a:pt x="60" y="169"/>
                  </a:lnTo>
                  <a:lnTo>
                    <a:pt x="60" y="16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6" name="Freeform 44"/>
            <p:cNvSpPr>
              <a:spLocks/>
            </p:cNvSpPr>
            <p:nvPr/>
          </p:nvSpPr>
          <p:spPr bwMode="auto">
            <a:xfrm>
              <a:off x="507" y="1766"/>
              <a:ext cx="763" cy="1235"/>
            </a:xfrm>
            <a:custGeom>
              <a:avLst/>
              <a:gdLst>
                <a:gd name="T0" fmla="*/ 55 w 2288"/>
                <a:gd name="T1" fmla="*/ 135 h 3706"/>
                <a:gd name="T2" fmla="*/ 49 w 2288"/>
                <a:gd name="T3" fmla="*/ 134 h 3706"/>
                <a:gd name="T4" fmla="*/ 48 w 2288"/>
                <a:gd name="T5" fmla="*/ 131 h 3706"/>
                <a:gd name="T6" fmla="*/ 47 w 2288"/>
                <a:gd name="T7" fmla="*/ 127 h 3706"/>
                <a:gd name="T8" fmla="*/ 41 w 2288"/>
                <a:gd name="T9" fmla="*/ 119 h 3706"/>
                <a:gd name="T10" fmla="*/ 39 w 2288"/>
                <a:gd name="T11" fmla="*/ 116 h 3706"/>
                <a:gd name="T12" fmla="*/ 35 w 2288"/>
                <a:gd name="T13" fmla="*/ 115 h 3706"/>
                <a:gd name="T14" fmla="*/ 31 w 2288"/>
                <a:gd name="T15" fmla="*/ 110 h 3706"/>
                <a:gd name="T16" fmla="*/ 25 w 2288"/>
                <a:gd name="T17" fmla="*/ 107 h 3706"/>
                <a:gd name="T18" fmla="*/ 22 w 2288"/>
                <a:gd name="T19" fmla="*/ 106 h 3706"/>
                <a:gd name="T20" fmla="*/ 20 w 2288"/>
                <a:gd name="T21" fmla="*/ 105 h 3706"/>
                <a:gd name="T22" fmla="*/ 20 w 2288"/>
                <a:gd name="T23" fmla="*/ 100 h 3706"/>
                <a:gd name="T24" fmla="*/ 20 w 2288"/>
                <a:gd name="T25" fmla="*/ 98 h 3706"/>
                <a:gd name="T26" fmla="*/ 20 w 2288"/>
                <a:gd name="T27" fmla="*/ 96 h 3706"/>
                <a:gd name="T28" fmla="*/ 18 w 2288"/>
                <a:gd name="T29" fmla="*/ 95 h 3706"/>
                <a:gd name="T30" fmla="*/ 18 w 2288"/>
                <a:gd name="T31" fmla="*/ 92 h 3706"/>
                <a:gd name="T32" fmla="*/ 16 w 2288"/>
                <a:gd name="T33" fmla="*/ 89 h 3706"/>
                <a:gd name="T34" fmla="*/ 14 w 2288"/>
                <a:gd name="T35" fmla="*/ 85 h 3706"/>
                <a:gd name="T36" fmla="*/ 13 w 2288"/>
                <a:gd name="T37" fmla="*/ 82 h 3706"/>
                <a:gd name="T38" fmla="*/ 11 w 2288"/>
                <a:gd name="T39" fmla="*/ 78 h 3706"/>
                <a:gd name="T40" fmla="*/ 13 w 2288"/>
                <a:gd name="T41" fmla="*/ 73 h 3706"/>
                <a:gd name="T42" fmla="*/ 13 w 2288"/>
                <a:gd name="T43" fmla="*/ 70 h 3706"/>
                <a:gd name="T44" fmla="*/ 11 w 2288"/>
                <a:gd name="T45" fmla="*/ 70 h 3706"/>
                <a:gd name="T46" fmla="*/ 9 w 2288"/>
                <a:gd name="T47" fmla="*/ 67 h 3706"/>
                <a:gd name="T48" fmla="*/ 9 w 2288"/>
                <a:gd name="T49" fmla="*/ 62 h 3706"/>
                <a:gd name="T50" fmla="*/ 10 w 2288"/>
                <a:gd name="T51" fmla="*/ 59 h 3706"/>
                <a:gd name="T52" fmla="*/ 11 w 2288"/>
                <a:gd name="T53" fmla="*/ 61 h 3706"/>
                <a:gd name="T54" fmla="*/ 11 w 2288"/>
                <a:gd name="T55" fmla="*/ 56 h 3706"/>
                <a:gd name="T56" fmla="*/ 12 w 2288"/>
                <a:gd name="T57" fmla="*/ 54 h 3706"/>
                <a:gd name="T58" fmla="*/ 10 w 2288"/>
                <a:gd name="T59" fmla="*/ 54 h 3706"/>
                <a:gd name="T60" fmla="*/ 9 w 2288"/>
                <a:gd name="T61" fmla="*/ 57 h 3706"/>
                <a:gd name="T62" fmla="*/ 6 w 2288"/>
                <a:gd name="T63" fmla="*/ 54 h 3706"/>
                <a:gd name="T64" fmla="*/ 6 w 2288"/>
                <a:gd name="T65" fmla="*/ 51 h 3706"/>
                <a:gd name="T66" fmla="*/ 4 w 2288"/>
                <a:gd name="T67" fmla="*/ 45 h 3706"/>
                <a:gd name="T68" fmla="*/ 3 w 2288"/>
                <a:gd name="T69" fmla="*/ 40 h 3706"/>
                <a:gd name="T70" fmla="*/ 3 w 2288"/>
                <a:gd name="T71" fmla="*/ 35 h 3706"/>
                <a:gd name="T72" fmla="*/ 4 w 2288"/>
                <a:gd name="T73" fmla="*/ 29 h 3706"/>
                <a:gd name="T74" fmla="*/ 0 w 2288"/>
                <a:gd name="T75" fmla="*/ 21 h 3706"/>
                <a:gd name="T76" fmla="*/ 3 w 2288"/>
                <a:gd name="T77" fmla="*/ 15 h 3706"/>
                <a:gd name="T78" fmla="*/ 5 w 2288"/>
                <a:gd name="T79" fmla="*/ 9 h 3706"/>
                <a:gd name="T80" fmla="*/ 5 w 2288"/>
                <a:gd name="T81" fmla="*/ 4 h 3706"/>
                <a:gd name="T82" fmla="*/ 8 w 2288"/>
                <a:gd name="T83" fmla="*/ 1 h 3706"/>
                <a:gd name="T84" fmla="*/ 41 w 2288"/>
                <a:gd name="T85" fmla="*/ 9 h 3706"/>
                <a:gd name="T86" fmla="*/ 44 w 2288"/>
                <a:gd name="T87" fmla="*/ 16 h 3706"/>
                <a:gd name="T88" fmla="*/ 42 w 2288"/>
                <a:gd name="T89" fmla="*/ 25 h 3706"/>
                <a:gd name="T90" fmla="*/ 39 w 2288"/>
                <a:gd name="T91" fmla="*/ 35 h 3706"/>
                <a:gd name="T92" fmla="*/ 37 w 2288"/>
                <a:gd name="T93" fmla="*/ 45 h 3706"/>
                <a:gd name="T94" fmla="*/ 38 w 2288"/>
                <a:gd name="T95" fmla="*/ 47 h 3706"/>
                <a:gd name="T96" fmla="*/ 70 w 2288"/>
                <a:gd name="T97" fmla="*/ 92 h 3706"/>
                <a:gd name="T98" fmla="*/ 82 w 2288"/>
                <a:gd name="T99" fmla="*/ 110 h 3706"/>
                <a:gd name="T100" fmla="*/ 83 w 2288"/>
                <a:gd name="T101" fmla="*/ 113 h 3706"/>
                <a:gd name="T102" fmla="*/ 85 w 2288"/>
                <a:gd name="T103" fmla="*/ 116 h 3706"/>
                <a:gd name="T104" fmla="*/ 84 w 2288"/>
                <a:gd name="T105" fmla="*/ 119 h 3706"/>
                <a:gd name="T106" fmla="*/ 81 w 2288"/>
                <a:gd name="T107" fmla="*/ 121 h 3706"/>
                <a:gd name="T108" fmla="*/ 80 w 2288"/>
                <a:gd name="T109" fmla="*/ 126 h 3706"/>
                <a:gd name="T110" fmla="*/ 78 w 2288"/>
                <a:gd name="T111" fmla="*/ 128 h 3706"/>
                <a:gd name="T112" fmla="*/ 77 w 2288"/>
                <a:gd name="T113" fmla="*/ 132 h 3706"/>
                <a:gd name="T114" fmla="*/ 79 w 2288"/>
                <a:gd name="T115" fmla="*/ 133 h 3706"/>
                <a:gd name="T116" fmla="*/ 79 w 2288"/>
                <a:gd name="T117" fmla="*/ 135 h 3706"/>
                <a:gd name="T118" fmla="*/ 77 w 2288"/>
                <a:gd name="T119" fmla="*/ 137 h 370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288"/>
                <a:gd name="T181" fmla="*/ 0 h 3706"/>
                <a:gd name="T182" fmla="*/ 2288 w 2288"/>
                <a:gd name="T183" fmla="*/ 3706 h 370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288" h="3706">
                  <a:moveTo>
                    <a:pt x="2068" y="3706"/>
                  </a:moveTo>
                  <a:lnTo>
                    <a:pt x="2060" y="3705"/>
                  </a:lnTo>
                  <a:lnTo>
                    <a:pt x="2037" y="3703"/>
                  </a:lnTo>
                  <a:lnTo>
                    <a:pt x="2003" y="3701"/>
                  </a:lnTo>
                  <a:lnTo>
                    <a:pt x="1958" y="3697"/>
                  </a:lnTo>
                  <a:lnTo>
                    <a:pt x="1905" y="3693"/>
                  </a:lnTo>
                  <a:lnTo>
                    <a:pt x="1845" y="3688"/>
                  </a:lnTo>
                  <a:lnTo>
                    <a:pt x="1782" y="3682"/>
                  </a:lnTo>
                  <a:lnTo>
                    <a:pt x="1716" y="3678"/>
                  </a:lnTo>
                  <a:lnTo>
                    <a:pt x="1651" y="3672"/>
                  </a:lnTo>
                  <a:lnTo>
                    <a:pt x="1588" y="3666"/>
                  </a:lnTo>
                  <a:lnTo>
                    <a:pt x="1528" y="3662"/>
                  </a:lnTo>
                  <a:lnTo>
                    <a:pt x="1475" y="3657"/>
                  </a:lnTo>
                  <a:lnTo>
                    <a:pt x="1430" y="3654"/>
                  </a:lnTo>
                  <a:lnTo>
                    <a:pt x="1396" y="3651"/>
                  </a:lnTo>
                  <a:lnTo>
                    <a:pt x="1373" y="3649"/>
                  </a:lnTo>
                  <a:lnTo>
                    <a:pt x="1366" y="3649"/>
                  </a:lnTo>
                  <a:lnTo>
                    <a:pt x="1361" y="3640"/>
                  </a:lnTo>
                  <a:lnTo>
                    <a:pt x="1358" y="3633"/>
                  </a:lnTo>
                  <a:lnTo>
                    <a:pt x="1353" y="3627"/>
                  </a:lnTo>
                  <a:lnTo>
                    <a:pt x="1348" y="3621"/>
                  </a:lnTo>
                  <a:lnTo>
                    <a:pt x="1344" y="3618"/>
                  </a:lnTo>
                  <a:lnTo>
                    <a:pt x="1338" y="3614"/>
                  </a:lnTo>
                  <a:lnTo>
                    <a:pt x="1333" y="3611"/>
                  </a:lnTo>
                  <a:lnTo>
                    <a:pt x="1328" y="3609"/>
                  </a:lnTo>
                  <a:lnTo>
                    <a:pt x="1322" y="3606"/>
                  </a:lnTo>
                  <a:lnTo>
                    <a:pt x="1317" y="3603"/>
                  </a:lnTo>
                  <a:lnTo>
                    <a:pt x="1312" y="3600"/>
                  </a:lnTo>
                  <a:lnTo>
                    <a:pt x="1307" y="3596"/>
                  </a:lnTo>
                  <a:lnTo>
                    <a:pt x="1302" y="3591"/>
                  </a:lnTo>
                  <a:lnTo>
                    <a:pt x="1298" y="3586"/>
                  </a:lnTo>
                  <a:lnTo>
                    <a:pt x="1294" y="3579"/>
                  </a:lnTo>
                  <a:lnTo>
                    <a:pt x="1291" y="3571"/>
                  </a:lnTo>
                  <a:lnTo>
                    <a:pt x="1294" y="3565"/>
                  </a:lnTo>
                  <a:lnTo>
                    <a:pt x="1298" y="3559"/>
                  </a:lnTo>
                  <a:lnTo>
                    <a:pt x="1301" y="3554"/>
                  </a:lnTo>
                  <a:lnTo>
                    <a:pt x="1304" y="3548"/>
                  </a:lnTo>
                  <a:lnTo>
                    <a:pt x="1306" y="3542"/>
                  </a:lnTo>
                  <a:lnTo>
                    <a:pt x="1308" y="3535"/>
                  </a:lnTo>
                  <a:lnTo>
                    <a:pt x="1309" y="3529"/>
                  </a:lnTo>
                  <a:lnTo>
                    <a:pt x="1310" y="3523"/>
                  </a:lnTo>
                  <a:lnTo>
                    <a:pt x="1312" y="3516"/>
                  </a:lnTo>
                  <a:lnTo>
                    <a:pt x="1312" y="3509"/>
                  </a:lnTo>
                  <a:lnTo>
                    <a:pt x="1312" y="3502"/>
                  </a:lnTo>
                  <a:lnTo>
                    <a:pt x="1312" y="3496"/>
                  </a:lnTo>
                  <a:lnTo>
                    <a:pt x="1312" y="3489"/>
                  </a:lnTo>
                  <a:lnTo>
                    <a:pt x="1310" y="3482"/>
                  </a:lnTo>
                  <a:lnTo>
                    <a:pt x="1309" y="3477"/>
                  </a:lnTo>
                  <a:lnTo>
                    <a:pt x="1308" y="3471"/>
                  </a:lnTo>
                  <a:lnTo>
                    <a:pt x="1291" y="3456"/>
                  </a:lnTo>
                  <a:lnTo>
                    <a:pt x="1277" y="3440"/>
                  </a:lnTo>
                  <a:lnTo>
                    <a:pt x="1263" y="3424"/>
                  </a:lnTo>
                  <a:lnTo>
                    <a:pt x="1252" y="3407"/>
                  </a:lnTo>
                  <a:lnTo>
                    <a:pt x="1240" y="3389"/>
                  </a:lnTo>
                  <a:lnTo>
                    <a:pt x="1230" y="3372"/>
                  </a:lnTo>
                  <a:lnTo>
                    <a:pt x="1220" y="3355"/>
                  </a:lnTo>
                  <a:lnTo>
                    <a:pt x="1209" y="3338"/>
                  </a:lnTo>
                  <a:lnTo>
                    <a:pt x="1199" y="3319"/>
                  </a:lnTo>
                  <a:lnTo>
                    <a:pt x="1187" y="3302"/>
                  </a:lnTo>
                  <a:lnTo>
                    <a:pt x="1177" y="3286"/>
                  </a:lnTo>
                  <a:lnTo>
                    <a:pt x="1164" y="3270"/>
                  </a:lnTo>
                  <a:lnTo>
                    <a:pt x="1151" y="3254"/>
                  </a:lnTo>
                  <a:lnTo>
                    <a:pt x="1137" y="3240"/>
                  </a:lnTo>
                  <a:lnTo>
                    <a:pt x="1120" y="3226"/>
                  </a:lnTo>
                  <a:lnTo>
                    <a:pt x="1102" y="3215"/>
                  </a:lnTo>
                  <a:lnTo>
                    <a:pt x="1093" y="3212"/>
                  </a:lnTo>
                  <a:lnTo>
                    <a:pt x="1087" y="3210"/>
                  </a:lnTo>
                  <a:lnTo>
                    <a:pt x="1082" y="3207"/>
                  </a:lnTo>
                  <a:lnTo>
                    <a:pt x="1077" y="3202"/>
                  </a:lnTo>
                  <a:lnTo>
                    <a:pt x="1074" y="3197"/>
                  </a:lnTo>
                  <a:lnTo>
                    <a:pt x="1071" y="3192"/>
                  </a:lnTo>
                  <a:lnTo>
                    <a:pt x="1069" y="3186"/>
                  </a:lnTo>
                  <a:lnTo>
                    <a:pt x="1068" y="3179"/>
                  </a:lnTo>
                  <a:lnTo>
                    <a:pt x="1067" y="3173"/>
                  </a:lnTo>
                  <a:lnTo>
                    <a:pt x="1066" y="3166"/>
                  </a:lnTo>
                  <a:lnTo>
                    <a:pt x="1064" y="3160"/>
                  </a:lnTo>
                  <a:lnTo>
                    <a:pt x="1063" y="3153"/>
                  </a:lnTo>
                  <a:lnTo>
                    <a:pt x="1062" y="3146"/>
                  </a:lnTo>
                  <a:lnTo>
                    <a:pt x="1060" y="3140"/>
                  </a:lnTo>
                  <a:lnTo>
                    <a:pt x="1058" y="3134"/>
                  </a:lnTo>
                  <a:lnTo>
                    <a:pt x="1055" y="3130"/>
                  </a:lnTo>
                  <a:lnTo>
                    <a:pt x="1044" y="3130"/>
                  </a:lnTo>
                  <a:lnTo>
                    <a:pt x="1033" y="3131"/>
                  </a:lnTo>
                  <a:lnTo>
                    <a:pt x="1023" y="3130"/>
                  </a:lnTo>
                  <a:lnTo>
                    <a:pt x="1013" y="3129"/>
                  </a:lnTo>
                  <a:lnTo>
                    <a:pt x="1003" y="3126"/>
                  </a:lnTo>
                  <a:lnTo>
                    <a:pt x="994" y="3123"/>
                  </a:lnTo>
                  <a:lnTo>
                    <a:pt x="985" y="3120"/>
                  </a:lnTo>
                  <a:lnTo>
                    <a:pt x="976" y="3116"/>
                  </a:lnTo>
                  <a:lnTo>
                    <a:pt x="967" y="3112"/>
                  </a:lnTo>
                  <a:lnTo>
                    <a:pt x="958" y="3108"/>
                  </a:lnTo>
                  <a:lnTo>
                    <a:pt x="948" y="3103"/>
                  </a:lnTo>
                  <a:lnTo>
                    <a:pt x="940" y="3097"/>
                  </a:lnTo>
                  <a:lnTo>
                    <a:pt x="931" y="3093"/>
                  </a:lnTo>
                  <a:lnTo>
                    <a:pt x="922" y="3087"/>
                  </a:lnTo>
                  <a:lnTo>
                    <a:pt x="913" y="3083"/>
                  </a:lnTo>
                  <a:lnTo>
                    <a:pt x="905" y="3078"/>
                  </a:lnTo>
                  <a:lnTo>
                    <a:pt x="897" y="3062"/>
                  </a:lnTo>
                  <a:lnTo>
                    <a:pt x="889" y="3047"/>
                  </a:lnTo>
                  <a:lnTo>
                    <a:pt x="879" y="3033"/>
                  </a:lnTo>
                  <a:lnTo>
                    <a:pt x="870" y="3018"/>
                  </a:lnTo>
                  <a:lnTo>
                    <a:pt x="860" y="3004"/>
                  </a:lnTo>
                  <a:lnTo>
                    <a:pt x="848" y="2991"/>
                  </a:lnTo>
                  <a:lnTo>
                    <a:pt x="838" y="2978"/>
                  </a:lnTo>
                  <a:lnTo>
                    <a:pt x="825" y="2965"/>
                  </a:lnTo>
                  <a:lnTo>
                    <a:pt x="813" y="2954"/>
                  </a:lnTo>
                  <a:lnTo>
                    <a:pt x="800" y="2944"/>
                  </a:lnTo>
                  <a:lnTo>
                    <a:pt x="785" y="2934"/>
                  </a:lnTo>
                  <a:lnTo>
                    <a:pt x="771" y="2925"/>
                  </a:lnTo>
                  <a:lnTo>
                    <a:pt x="756" y="2918"/>
                  </a:lnTo>
                  <a:lnTo>
                    <a:pt x="740" y="2913"/>
                  </a:lnTo>
                  <a:lnTo>
                    <a:pt x="723" y="2908"/>
                  </a:lnTo>
                  <a:lnTo>
                    <a:pt x="707" y="2906"/>
                  </a:lnTo>
                  <a:lnTo>
                    <a:pt x="700" y="2900"/>
                  </a:lnTo>
                  <a:lnTo>
                    <a:pt x="694" y="2895"/>
                  </a:lnTo>
                  <a:lnTo>
                    <a:pt x="688" y="2888"/>
                  </a:lnTo>
                  <a:lnTo>
                    <a:pt x="682" y="2883"/>
                  </a:lnTo>
                  <a:lnTo>
                    <a:pt x="675" y="2876"/>
                  </a:lnTo>
                  <a:lnTo>
                    <a:pt x="668" y="2870"/>
                  </a:lnTo>
                  <a:lnTo>
                    <a:pt x="661" y="2864"/>
                  </a:lnTo>
                  <a:lnTo>
                    <a:pt x="654" y="2859"/>
                  </a:lnTo>
                  <a:lnTo>
                    <a:pt x="647" y="2854"/>
                  </a:lnTo>
                  <a:lnTo>
                    <a:pt x="640" y="2849"/>
                  </a:lnTo>
                  <a:lnTo>
                    <a:pt x="632" y="2847"/>
                  </a:lnTo>
                  <a:lnTo>
                    <a:pt x="625" y="2846"/>
                  </a:lnTo>
                  <a:lnTo>
                    <a:pt x="618" y="2846"/>
                  </a:lnTo>
                  <a:lnTo>
                    <a:pt x="610" y="2848"/>
                  </a:lnTo>
                  <a:lnTo>
                    <a:pt x="603" y="2852"/>
                  </a:lnTo>
                  <a:lnTo>
                    <a:pt x="597" y="2859"/>
                  </a:lnTo>
                  <a:lnTo>
                    <a:pt x="590" y="2859"/>
                  </a:lnTo>
                  <a:lnTo>
                    <a:pt x="584" y="2859"/>
                  </a:lnTo>
                  <a:lnTo>
                    <a:pt x="578" y="2857"/>
                  </a:lnTo>
                  <a:lnTo>
                    <a:pt x="574" y="2857"/>
                  </a:lnTo>
                  <a:lnTo>
                    <a:pt x="568" y="2855"/>
                  </a:lnTo>
                  <a:lnTo>
                    <a:pt x="562" y="2853"/>
                  </a:lnTo>
                  <a:lnTo>
                    <a:pt x="556" y="2850"/>
                  </a:lnTo>
                  <a:lnTo>
                    <a:pt x="552" y="2848"/>
                  </a:lnTo>
                  <a:lnTo>
                    <a:pt x="547" y="2845"/>
                  </a:lnTo>
                  <a:lnTo>
                    <a:pt x="542" y="2841"/>
                  </a:lnTo>
                  <a:lnTo>
                    <a:pt x="538" y="2838"/>
                  </a:lnTo>
                  <a:lnTo>
                    <a:pt x="534" y="2834"/>
                  </a:lnTo>
                  <a:lnTo>
                    <a:pt x="531" y="2830"/>
                  </a:lnTo>
                  <a:lnTo>
                    <a:pt x="528" y="2825"/>
                  </a:lnTo>
                  <a:lnTo>
                    <a:pt x="525" y="2821"/>
                  </a:lnTo>
                  <a:lnTo>
                    <a:pt x="523" y="2817"/>
                  </a:lnTo>
                  <a:lnTo>
                    <a:pt x="519" y="2806"/>
                  </a:lnTo>
                  <a:lnTo>
                    <a:pt x="518" y="2794"/>
                  </a:lnTo>
                  <a:lnTo>
                    <a:pt x="518" y="2785"/>
                  </a:lnTo>
                  <a:lnTo>
                    <a:pt x="519" y="2775"/>
                  </a:lnTo>
                  <a:lnTo>
                    <a:pt x="521" y="2765"/>
                  </a:lnTo>
                  <a:lnTo>
                    <a:pt x="523" y="2757"/>
                  </a:lnTo>
                  <a:lnTo>
                    <a:pt x="525" y="2748"/>
                  </a:lnTo>
                  <a:lnTo>
                    <a:pt x="528" y="2740"/>
                  </a:lnTo>
                  <a:lnTo>
                    <a:pt x="530" y="2731"/>
                  </a:lnTo>
                  <a:lnTo>
                    <a:pt x="531" y="2723"/>
                  </a:lnTo>
                  <a:lnTo>
                    <a:pt x="532" y="2714"/>
                  </a:lnTo>
                  <a:lnTo>
                    <a:pt x="533" y="2705"/>
                  </a:lnTo>
                  <a:lnTo>
                    <a:pt x="532" y="2697"/>
                  </a:lnTo>
                  <a:lnTo>
                    <a:pt x="531" y="2686"/>
                  </a:lnTo>
                  <a:lnTo>
                    <a:pt x="528" y="2677"/>
                  </a:lnTo>
                  <a:lnTo>
                    <a:pt x="523" y="2667"/>
                  </a:lnTo>
                  <a:lnTo>
                    <a:pt x="523" y="2666"/>
                  </a:lnTo>
                  <a:lnTo>
                    <a:pt x="524" y="2664"/>
                  </a:lnTo>
                  <a:lnTo>
                    <a:pt x="525" y="2662"/>
                  </a:lnTo>
                  <a:lnTo>
                    <a:pt x="526" y="2659"/>
                  </a:lnTo>
                  <a:lnTo>
                    <a:pt x="529" y="2655"/>
                  </a:lnTo>
                  <a:lnTo>
                    <a:pt x="531" y="2651"/>
                  </a:lnTo>
                  <a:lnTo>
                    <a:pt x="533" y="2646"/>
                  </a:lnTo>
                  <a:lnTo>
                    <a:pt x="537" y="2643"/>
                  </a:lnTo>
                  <a:lnTo>
                    <a:pt x="539" y="2638"/>
                  </a:lnTo>
                  <a:lnTo>
                    <a:pt x="541" y="2633"/>
                  </a:lnTo>
                  <a:lnTo>
                    <a:pt x="544" y="2629"/>
                  </a:lnTo>
                  <a:lnTo>
                    <a:pt x="546" y="2625"/>
                  </a:lnTo>
                  <a:lnTo>
                    <a:pt x="547" y="2622"/>
                  </a:lnTo>
                  <a:lnTo>
                    <a:pt x="548" y="2620"/>
                  </a:lnTo>
                  <a:lnTo>
                    <a:pt x="549" y="2618"/>
                  </a:lnTo>
                  <a:lnTo>
                    <a:pt x="551" y="2618"/>
                  </a:lnTo>
                  <a:lnTo>
                    <a:pt x="547" y="2613"/>
                  </a:lnTo>
                  <a:lnTo>
                    <a:pt x="542" y="2608"/>
                  </a:lnTo>
                  <a:lnTo>
                    <a:pt x="539" y="2605"/>
                  </a:lnTo>
                  <a:lnTo>
                    <a:pt x="534" y="2601"/>
                  </a:lnTo>
                  <a:lnTo>
                    <a:pt x="530" y="2599"/>
                  </a:lnTo>
                  <a:lnTo>
                    <a:pt x="525" y="2597"/>
                  </a:lnTo>
                  <a:lnTo>
                    <a:pt x="521" y="2594"/>
                  </a:lnTo>
                  <a:lnTo>
                    <a:pt x="515" y="2592"/>
                  </a:lnTo>
                  <a:lnTo>
                    <a:pt x="510" y="2591"/>
                  </a:lnTo>
                  <a:lnTo>
                    <a:pt x="507" y="2589"/>
                  </a:lnTo>
                  <a:lnTo>
                    <a:pt x="502" y="2586"/>
                  </a:lnTo>
                  <a:lnTo>
                    <a:pt x="499" y="2584"/>
                  </a:lnTo>
                  <a:lnTo>
                    <a:pt x="495" y="2581"/>
                  </a:lnTo>
                  <a:lnTo>
                    <a:pt x="493" y="2576"/>
                  </a:lnTo>
                  <a:lnTo>
                    <a:pt x="491" y="2571"/>
                  </a:lnTo>
                  <a:lnTo>
                    <a:pt x="491" y="2567"/>
                  </a:lnTo>
                  <a:lnTo>
                    <a:pt x="492" y="2561"/>
                  </a:lnTo>
                  <a:lnTo>
                    <a:pt x="494" y="2555"/>
                  </a:lnTo>
                  <a:lnTo>
                    <a:pt x="496" y="2549"/>
                  </a:lnTo>
                  <a:lnTo>
                    <a:pt x="499" y="2543"/>
                  </a:lnTo>
                  <a:lnTo>
                    <a:pt x="500" y="2537"/>
                  </a:lnTo>
                  <a:lnTo>
                    <a:pt x="502" y="2531"/>
                  </a:lnTo>
                  <a:lnTo>
                    <a:pt x="502" y="2524"/>
                  </a:lnTo>
                  <a:lnTo>
                    <a:pt x="503" y="2518"/>
                  </a:lnTo>
                  <a:lnTo>
                    <a:pt x="502" y="2513"/>
                  </a:lnTo>
                  <a:lnTo>
                    <a:pt x="502" y="2507"/>
                  </a:lnTo>
                  <a:lnTo>
                    <a:pt x="500" y="2502"/>
                  </a:lnTo>
                  <a:lnTo>
                    <a:pt x="498" y="2497"/>
                  </a:lnTo>
                  <a:lnTo>
                    <a:pt x="493" y="2493"/>
                  </a:lnTo>
                  <a:lnTo>
                    <a:pt x="488" y="2489"/>
                  </a:lnTo>
                  <a:lnTo>
                    <a:pt x="483" y="2485"/>
                  </a:lnTo>
                  <a:lnTo>
                    <a:pt x="476" y="2483"/>
                  </a:lnTo>
                  <a:lnTo>
                    <a:pt x="469" y="2477"/>
                  </a:lnTo>
                  <a:lnTo>
                    <a:pt x="464" y="2471"/>
                  </a:lnTo>
                  <a:lnTo>
                    <a:pt x="460" y="2464"/>
                  </a:lnTo>
                  <a:lnTo>
                    <a:pt x="457" y="2458"/>
                  </a:lnTo>
                  <a:lnTo>
                    <a:pt x="455" y="2450"/>
                  </a:lnTo>
                  <a:lnTo>
                    <a:pt x="453" y="2441"/>
                  </a:lnTo>
                  <a:lnTo>
                    <a:pt x="450" y="2433"/>
                  </a:lnTo>
                  <a:lnTo>
                    <a:pt x="448" y="2425"/>
                  </a:lnTo>
                  <a:lnTo>
                    <a:pt x="447" y="2416"/>
                  </a:lnTo>
                  <a:lnTo>
                    <a:pt x="444" y="2408"/>
                  </a:lnTo>
                  <a:lnTo>
                    <a:pt x="440" y="2400"/>
                  </a:lnTo>
                  <a:lnTo>
                    <a:pt x="437" y="2392"/>
                  </a:lnTo>
                  <a:lnTo>
                    <a:pt x="431" y="2385"/>
                  </a:lnTo>
                  <a:lnTo>
                    <a:pt x="425" y="2379"/>
                  </a:lnTo>
                  <a:lnTo>
                    <a:pt x="417" y="2374"/>
                  </a:lnTo>
                  <a:lnTo>
                    <a:pt x="408" y="2369"/>
                  </a:lnTo>
                  <a:lnTo>
                    <a:pt x="407" y="2361"/>
                  </a:lnTo>
                  <a:lnTo>
                    <a:pt x="405" y="2354"/>
                  </a:lnTo>
                  <a:lnTo>
                    <a:pt x="402" y="2347"/>
                  </a:lnTo>
                  <a:lnTo>
                    <a:pt x="400" y="2340"/>
                  </a:lnTo>
                  <a:lnTo>
                    <a:pt x="398" y="2334"/>
                  </a:lnTo>
                  <a:lnTo>
                    <a:pt x="395" y="2327"/>
                  </a:lnTo>
                  <a:lnTo>
                    <a:pt x="392" y="2320"/>
                  </a:lnTo>
                  <a:lnTo>
                    <a:pt x="390" y="2314"/>
                  </a:lnTo>
                  <a:lnTo>
                    <a:pt x="387" y="2307"/>
                  </a:lnTo>
                  <a:lnTo>
                    <a:pt x="385" y="2300"/>
                  </a:lnTo>
                  <a:lnTo>
                    <a:pt x="383" y="2293"/>
                  </a:lnTo>
                  <a:lnTo>
                    <a:pt x="382" y="2286"/>
                  </a:lnTo>
                  <a:lnTo>
                    <a:pt x="380" y="2280"/>
                  </a:lnTo>
                  <a:lnTo>
                    <a:pt x="379" y="2273"/>
                  </a:lnTo>
                  <a:lnTo>
                    <a:pt x="380" y="2265"/>
                  </a:lnTo>
                  <a:lnTo>
                    <a:pt x="382" y="2258"/>
                  </a:lnTo>
                  <a:lnTo>
                    <a:pt x="375" y="2251"/>
                  </a:lnTo>
                  <a:lnTo>
                    <a:pt x="368" y="2245"/>
                  </a:lnTo>
                  <a:lnTo>
                    <a:pt x="362" y="2238"/>
                  </a:lnTo>
                  <a:lnTo>
                    <a:pt x="357" y="2231"/>
                  </a:lnTo>
                  <a:lnTo>
                    <a:pt x="352" y="2224"/>
                  </a:lnTo>
                  <a:lnTo>
                    <a:pt x="347" y="2217"/>
                  </a:lnTo>
                  <a:lnTo>
                    <a:pt x="341" y="2209"/>
                  </a:lnTo>
                  <a:lnTo>
                    <a:pt x="337" y="2203"/>
                  </a:lnTo>
                  <a:lnTo>
                    <a:pt x="332" y="2194"/>
                  </a:lnTo>
                  <a:lnTo>
                    <a:pt x="327" y="2186"/>
                  </a:lnTo>
                  <a:lnTo>
                    <a:pt x="323" y="2178"/>
                  </a:lnTo>
                  <a:lnTo>
                    <a:pt x="318" y="2170"/>
                  </a:lnTo>
                  <a:lnTo>
                    <a:pt x="313" y="2161"/>
                  </a:lnTo>
                  <a:lnTo>
                    <a:pt x="308" y="2153"/>
                  </a:lnTo>
                  <a:lnTo>
                    <a:pt x="302" y="2145"/>
                  </a:lnTo>
                  <a:lnTo>
                    <a:pt x="296" y="2137"/>
                  </a:lnTo>
                  <a:lnTo>
                    <a:pt x="296" y="2126"/>
                  </a:lnTo>
                  <a:lnTo>
                    <a:pt x="296" y="2115"/>
                  </a:lnTo>
                  <a:lnTo>
                    <a:pt x="296" y="2104"/>
                  </a:lnTo>
                  <a:lnTo>
                    <a:pt x="296" y="2091"/>
                  </a:lnTo>
                  <a:lnTo>
                    <a:pt x="296" y="2078"/>
                  </a:lnTo>
                  <a:lnTo>
                    <a:pt x="296" y="2067"/>
                  </a:lnTo>
                  <a:lnTo>
                    <a:pt x="298" y="2054"/>
                  </a:lnTo>
                  <a:lnTo>
                    <a:pt x="299" y="2043"/>
                  </a:lnTo>
                  <a:lnTo>
                    <a:pt x="301" y="2030"/>
                  </a:lnTo>
                  <a:lnTo>
                    <a:pt x="303" y="2019"/>
                  </a:lnTo>
                  <a:lnTo>
                    <a:pt x="308" y="2008"/>
                  </a:lnTo>
                  <a:lnTo>
                    <a:pt x="314" y="1998"/>
                  </a:lnTo>
                  <a:lnTo>
                    <a:pt x="319" y="1989"/>
                  </a:lnTo>
                  <a:lnTo>
                    <a:pt x="327" y="1981"/>
                  </a:lnTo>
                  <a:lnTo>
                    <a:pt x="338" y="1974"/>
                  </a:lnTo>
                  <a:lnTo>
                    <a:pt x="349" y="1969"/>
                  </a:lnTo>
                  <a:lnTo>
                    <a:pt x="350" y="1964"/>
                  </a:lnTo>
                  <a:lnTo>
                    <a:pt x="352" y="1959"/>
                  </a:lnTo>
                  <a:lnTo>
                    <a:pt x="352" y="1954"/>
                  </a:lnTo>
                  <a:lnTo>
                    <a:pt x="353" y="1949"/>
                  </a:lnTo>
                  <a:lnTo>
                    <a:pt x="353" y="1944"/>
                  </a:lnTo>
                  <a:lnTo>
                    <a:pt x="353" y="1938"/>
                  </a:lnTo>
                  <a:lnTo>
                    <a:pt x="353" y="1933"/>
                  </a:lnTo>
                  <a:lnTo>
                    <a:pt x="353" y="1928"/>
                  </a:lnTo>
                  <a:lnTo>
                    <a:pt x="352" y="1922"/>
                  </a:lnTo>
                  <a:lnTo>
                    <a:pt x="350" y="1916"/>
                  </a:lnTo>
                  <a:lnTo>
                    <a:pt x="349" y="1912"/>
                  </a:lnTo>
                  <a:lnTo>
                    <a:pt x="348" y="1906"/>
                  </a:lnTo>
                  <a:lnTo>
                    <a:pt x="347" y="1902"/>
                  </a:lnTo>
                  <a:lnTo>
                    <a:pt x="345" y="1896"/>
                  </a:lnTo>
                  <a:lnTo>
                    <a:pt x="342" y="1891"/>
                  </a:lnTo>
                  <a:lnTo>
                    <a:pt x="341" y="1888"/>
                  </a:lnTo>
                  <a:lnTo>
                    <a:pt x="340" y="1888"/>
                  </a:lnTo>
                  <a:lnTo>
                    <a:pt x="339" y="1888"/>
                  </a:lnTo>
                  <a:lnTo>
                    <a:pt x="337" y="1889"/>
                  </a:lnTo>
                  <a:lnTo>
                    <a:pt x="333" y="1889"/>
                  </a:lnTo>
                  <a:lnTo>
                    <a:pt x="330" y="1890"/>
                  </a:lnTo>
                  <a:lnTo>
                    <a:pt x="326" y="1891"/>
                  </a:lnTo>
                  <a:lnTo>
                    <a:pt x="323" y="1892"/>
                  </a:lnTo>
                  <a:lnTo>
                    <a:pt x="318" y="1895"/>
                  </a:lnTo>
                  <a:lnTo>
                    <a:pt x="314" y="1896"/>
                  </a:lnTo>
                  <a:lnTo>
                    <a:pt x="310" y="1897"/>
                  </a:lnTo>
                  <a:lnTo>
                    <a:pt x="307" y="1898"/>
                  </a:lnTo>
                  <a:lnTo>
                    <a:pt x="303" y="1899"/>
                  </a:lnTo>
                  <a:lnTo>
                    <a:pt x="300" y="1899"/>
                  </a:lnTo>
                  <a:lnTo>
                    <a:pt x="298" y="1900"/>
                  </a:lnTo>
                  <a:lnTo>
                    <a:pt x="296" y="1900"/>
                  </a:lnTo>
                  <a:lnTo>
                    <a:pt x="296" y="1902"/>
                  </a:lnTo>
                  <a:lnTo>
                    <a:pt x="291" y="1889"/>
                  </a:lnTo>
                  <a:lnTo>
                    <a:pt x="284" y="1877"/>
                  </a:lnTo>
                  <a:lnTo>
                    <a:pt x="277" y="1866"/>
                  </a:lnTo>
                  <a:lnTo>
                    <a:pt x="270" y="1853"/>
                  </a:lnTo>
                  <a:lnTo>
                    <a:pt x="263" y="1842"/>
                  </a:lnTo>
                  <a:lnTo>
                    <a:pt x="256" y="1829"/>
                  </a:lnTo>
                  <a:lnTo>
                    <a:pt x="249" y="1817"/>
                  </a:lnTo>
                  <a:lnTo>
                    <a:pt x="242" y="1804"/>
                  </a:lnTo>
                  <a:lnTo>
                    <a:pt x="238" y="1790"/>
                  </a:lnTo>
                  <a:lnTo>
                    <a:pt x="233" y="1776"/>
                  </a:lnTo>
                  <a:lnTo>
                    <a:pt x="231" y="1764"/>
                  </a:lnTo>
                  <a:lnTo>
                    <a:pt x="229" y="1750"/>
                  </a:lnTo>
                  <a:lnTo>
                    <a:pt x="230" y="1735"/>
                  </a:lnTo>
                  <a:lnTo>
                    <a:pt x="232" y="1721"/>
                  </a:lnTo>
                  <a:lnTo>
                    <a:pt x="237" y="1706"/>
                  </a:lnTo>
                  <a:lnTo>
                    <a:pt x="245" y="1692"/>
                  </a:lnTo>
                  <a:lnTo>
                    <a:pt x="245" y="1684"/>
                  </a:lnTo>
                  <a:lnTo>
                    <a:pt x="246" y="1678"/>
                  </a:lnTo>
                  <a:lnTo>
                    <a:pt x="247" y="1671"/>
                  </a:lnTo>
                  <a:lnTo>
                    <a:pt x="248" y="1664"/>
                  </a:lnTo>
                  <a:lnTo>
                    <a:pt x="249" y="1657"/>
                  </a:lnTo>
                  <a:lnTo>
                    <a:pt x="250" y="1650"/>
                  </a:lnTo>
                  <a:lnTo>
                    <a:pt x="253" y="1643"/>
                  </a:lnTo>
                  <a:lnTo>
                    <a:pt x="254" y="1636"/>
                  </a:lnTo>
                  <a:lnTo>
                    <a:pt x="255" y="1629"/>
                  </a:lnTo>
                  <a:lnTo>
                    <a:pt x="256" y="1622"/>
                  </a:lnTo>
                  <a:lnTo>
                    <a:pt x="257" y="1615"/>
                  </a:lnTo>
                  <a:lnTo>
                    <a:pt x="258" y="1610"/>
                  </a:lnTo>
                  <a:lnTo>
                    <a:pt x="260" y="1603"/>
                  </a:lnTo>
                  <a:lnTo>
                    <a:pt x="260" y="1596"/>
                  </a:lnTo>
                  <a:lnTo>
                    <a:pt x="261" y="1590"/>
                  </a:lnTo>
                  <a:lnTo>
                    <a:pt x="262" y="1584"/>
                  </a:lnTo>
                  <a:lnTo>
                    <a:pt x="268" y="1584"/>
                  </a:lnTo>
                  <a:lnTo>
                    <a:pt x="272" y="1587"/>
                  </a:lnTo>
                  <a:lnTo>
                    <a:pt x="276" y="1590"/>
                  </a:lnTo>
                  <a:lnTo>
                    <a:pt x="279" y="1594"/>
                  </a:lnTo>
                  <a:lnTo>
                    <a:pt x="283" y="1598"/>
                  </a:lnTo>
                  <a:lnTo>
                    <a:pt x="284" y="1603"/>
                  </a:lnTo>
                  <a:lnTo>
                    <a:pt x="286" y="1607"/>
                  </a:lnTo>
                  <a:lnTo>
                    <a:pt x="288" y="1613"/>
                  </a:lnTo>
                  <a:lnTo>
                    <a:pt x="291" y="1619"/>
                  </a:lnTo>
                  <a:lnTo>
                    <a:pt x="292" y="1625"/>
                  </a:lnTo>
                  <a:lnTo>
                    <a:pt x="295" y="1629"/>
                  </a:lnTo>
                  <a:lnTo>
                    <a:pt x="298" y="1634"/>
                  </a:lnTo>
                  <a:lnTo>
                    <a:pt x="301" y="1638"/>
                  </a:lnTo>
                  <a:lnTo>
                    <a:pt x="306" y="1642"/>
                  </a:lnTo>
                  <a:lnTo>
                    <a:pt x="311" y="1645"/>
                  </a:lnTo>
                  <a:lnTo>
                    <a:pt x="318" y="1648"/>
                  </a:lnTo>
                  <a:lnTo>
                    <a:pt x="317" y="1636"/>
                  </a:lnTo>
                  <a:lnTo>
                    <a:pt x="316" y="1625"/>
                  </a:lnTo>
                  <a:lnTo>
                    <a:pt x="314" y="1612"/>
                  </a:lnTo>
                  <a:lnTo>
                    <a:pt x="311" y="1601"/>
                  </a:lnTo>
                  <a:lnTo>
                    <a:pt x="308" y="1589"/>
                  </a:lnTo>
                  <a:lnTo>
                    <a:pt x="306" y="1578"/>
                  </a:lnTo>
                  <a:lnTo>
                    <a:pt x="302" y="1566"/>
                  </a:lnTo>
                  <a:lnTo>
                    <a:pt x="300" y="1555"/>
                  </a:lnTo>
                  <a:lnTo>
                    <a:pt x="298" y="1543"/>
                  </a:lnTo>
                  <a:lnTo>
                    <a:pt x="298" y="1533"/>
                  </a:lnTo>
                  <a:lnTo>
                    <a:pt x="298" y="1521"/>
                  </a:lnTo>
                  <a:lnTo>
                    <a:pt x="300" y="1510"/>
                  </a:lnTo>
                  <a:lnTo>
                    <a:pt x="304" y="1499"/>
                  </a:lnTo>
                  <a:lnTo>
                    <a:pt x="310" y="1489"/>
                  </a:lnTo>
                  <a:lnTo>
                    <a:pt x="318" y="1478"/>
                  </a:lnTo>
                  <a:lnTo>
                    <a:pt x="330" y="1468"/>
                  </a:lnTo>
                  <a:lnTo>
                    <a:pt x="330" y="1465"/>
                  </a:lnTo>
                  <a:lnTo>
                    <a:pt x="330" y="1463"/>
                  </a:lnTo>
                  <a:lnTo>
                    <a:pt x="330" y="1459"/>
                  </a:lnTo>
                  <a:lnTo>
                    <a:pt x="330" y="1457"/>
                  </a:lnTo>
                  <a:lnTo>
                    <a:pt x="329" y="1455"/>
                  </a:lnTo>
                  <a:lnTo>
                    <a:pt x="327" y="1452"/>
                  </a:lnTo>
                  <a:lnTo>
                    <a:pt x="326" y="1450"/>
                  </a:lnTo>
                  <a:lnTo>
                    <a:pt x="324" y="1448"/>
                  </a:lnTo>
                  <a:lnTo>
                    <a:pt x="323" y="1447"/>
                  </a:lnTo>
                  <a:lnTo>
                    <a:pt x="321" y="1444"/>
                  </a:lnTo>
                  <a:lnTo>
                    <a:pt x="318" y="1442"/>
                  </a:lnTo>
                  <a:lnTo>
                    <a:pt x="316" y="1441"/>
                  </a:lnTo>
                  <a:lnTo>
                    <a:pt x="314" y="1440"/>
                  </a:lnTo>
                  <a:lnTo>
                    <a:pt x="311" y="1439"/>
                  </a:lnTo>
                  <a:lnTo>
                    <a:pt x="309" y="1437"/>
                  </a:lnTo>
                  <a:lnTo>
                    <a:pt x="308" y="1437"/>
                  </a:lnTo>
                  <a:lnTo>
                    <a:pt x="299" y="1439"/>
                  </a:lnTo>
                  <a:lnTo>
                    <a:pt x="292" y="1442"/>
                  </a:lnTo>
                  <a:lnTo>
                    <a:pt x="286" y="1447"/>
                  </a:lnTo>
                  <a:lnTo>
                    <a:pt x="281" y="1451"/>
                  </a:lnTo>
                  <a:lnTo>
                    <a:pt x="278" y="1456"/>
                  </a:lnTo>
                  <a:lnTo>
                    <a:pt x="275" y="1463"/>
                  </a:lnTo>
                  <a:lnTo>
                    <a:pt x="273" y="1468"/>
                  </a:lnTo>
                  <a:lnTo>
                    <a:pt x="271" y="1475"/>
                  </a:lnTo>
                  <a:lnTo>
                    <a:pt x="270" y="1482"/>
                  </a:lnTo>
                  <a:lnTo>
                    <a:pt x="269" y="1490"/>
                  </a:lnTo>
                  <a:lnTo>
                    <a:pt x="268" y="1498"/>
                  </a:lnTo>
                  <a:lnTo>
                    <a:pt x="267" y="1505"/>
                  </a:lnTo>
                  <a:lnTo>
                    <a:pt x="265" y="1513"/>
                  </a:lnTo>
                  <a:lnTo>
                    <a:pt x="263" y="1521"/>
                  </a:lnTo>
                  <a:lnTo>
                    <a:pt x="260" y="1528"/>
                  </a:lnTo>
                  <a:lnTo>
                    <a:pt x="256" y="1536"/>
                  </a:lnTo>
                  <a:lnTo>
                    <a:pt x="247" y="1535"/>
                  </a:lnTo>
                  <a:lnTo>
                    <a:pt x="239" y="1533"/>
                  </a:lnTo>
                  <a:lnTo>
                    <a:pt x="232" y="1529"/>
                  </a:lnTo>
                  <a:lnTo>
                    <a:pt x="225" y="1524"/>
                  </a:lnTo>
                  <a:lnTo>
                    <a:pt x="219" y="1518"/>
                  </a:lnTo>
                  <a:lnTo>
                    <a:pt x="214" y="1511"/>
                  </a:lnTo>
                  <a:lnTo>
                    <a:pt x="209" y="1503"/>
                  </a:lnTo>
                  <a:lnTo>
                    <a:pt x="203" y="1495"/>
                  </a:lnTo>
                  <a:lnTo>
                    <a:pt x="198" y="1487"/>
                  </a:lnTo>
                  <a:lnTo>
                    <a:pt x="193" y="1479"/>
                  </a:lnTo>
                  <a:lnTo>
                    <a:pt x="187" y="1472"/>
                  </a:lnTo>
                  <a:lnTo>
                    <a:pt x="181" y="1466"/>
                  </a:lnTo>
                  <a:lnTo>
                    <a:pt x="175" y="1462"/>
                  </a:lnTo>
                  <a:lnTo>
                    <a:pt x="168" y="1458"/>
                  </a:lnTo>
                  <a:lnTo>
                    <a:pt x="160" y="1456"/>
                  </a:lnTo>
                  <a:lnTo>
                    <a:pt x="152" y="1457"/>
                  </a:lnTo>
                  <a:lnTo>
                    <a:pt x="148" y="1449"/>
                  </a:lnTo>
                  <a:lnTo>
                    <a:pt x="146" y="1442"/>
                  </a:lnTo>
                  <a:lnTo>
                    <a:pt x="145" y="1435"/>
                  </a:lnTo>
                  <a:lnTo>
                    <a:pt x="145" y="1428"/>
                  </a:lnTo>
                  <a:lnTo>
                    <a:pt x="145" y="1421"/>
                  </a:lnTo>
                  <a:lnTo>
                    <a:pt x="146" y="1414"/>
                  </a:lnTo>
                  <a:lnTo>
                    <a:pt x="147" y="1408"/>
                  </a:lnTo>
                  <a:lnTo>
                    <a:pt x="149" y="1401"/>
                  </a:lnTo>
                  <a:lnTo>
                    <a:pt x="150" y="1394"/>
                  </a:lnTo>
                  <a:lnTo>
                    <a:pt x="152" y="1387"/>
                  </a:lnTo>
                  <a:lnTo>
                    <a:pt x="154" y="1380"/>
                  </a:lnTo>
                  <a:lnTo>
                    <a:pt x="155" y="1374"/>
                  </a:lnTo>
                  <a:lnTo>
                    <a:pt x="156" y="1367"/>
                  </a:lnTo>
                  <a:lnTo>
                    <a:pt x="157" y="1360"/>
                  </a:lnTo>
                  <a:lnTo>
                    <a:pt x="157" y="1355"/>
                  </a:lnTo>
                  <a:lnTo>
                    <a:pt x="157" y="1349"/>
                  </a:lnTo>
                  <a:lnTo>
                    <a:pt x="144" y="1335"/>
                  </a:lnTo>
                  <a:lnTo>
                    <a:pt x="134" y="1320"/>
                  </a:lnTo>
                  <a:lnTo>
                    <a:pt x="127" y="1305"/>
                  </a:lnTo>
                  <a:lnTo>
                    <a:pt x="123" y="1288"/>
                  </a:lnTo>
                  <a:lnTo>
                    <a:pt x="121" y="1272"/>
                  </a:lnTo>
                  <a:lnTo>
                    <a:pt x="118" y="1255"/>
                  </a:lnTo>
                  <a:lnTo>
                    <a:pt x="117" y="1237"/>
                  </a:lnTo>
                  <a:lnTo>
                    <a:pt x="117" y="1221"/>
                  </a:lnTo>
                  <a:lnTo>
                    <a:pt x="116" y="1204"/>
                  </a:lnTo>
                  <a:lnTo>
                    <a:pt x="115" y="1188"/>
                  </a:lnTo>
                  <a:lnTo>
                    <a:pt x="111" y="1172"/>
                  </a:lnTo>
                  <a:lnTo>
                    <a:pt x="107" y="1157"/>
                  </a:lnTo>
                  <a:lnTo>
                    <a:pt x="100" y="1143"/>
                  </a:lnTo>
                  <a:lnTo>
                    <a:pt x="89" y="1131"/>
                  </a:lnTo>
                  <a:lnTo>
                    <a:pt x="76" y="1120"/>
                  </a:lnTo>
                  <a:lnTo>
                    <a:pt x="60" y="1111"/>
                  </a:lnTo>
                  <a:lnTo>
                    <a:pt x="66" y="1105"/>
                  </a:lnTo>
                  <a:lnTo>
                    <a:pt x="72" y="1098"/>
                  </a:lnTo>
                  <a:lnTo>
                    <a:pt x="77" y="1092"/>
                  </a:lnTo>
                  <a:lnTo>
                    <a:pt x="81" y="1085"/>
                  </a:lnTo>
                  <a:lnTo>
                    <a:pt x="85" y="1077"/>
                  </a:lnTo>
                  <a:lnTo>
                    <a:pt x="87" y="1069"/>
                  </a:lnTo>
                  <a:lnTo>
                    <a:pt x="89" y="1059"/>
                  </a:lnTo>
                  <a:lnTo>
                    <a:pt x="91" y="1051"/>
                  </a:lnTo>
                  <a:lnTo>
                    <a:pt x="91" y="1042"/>
                  </a:lnTo>
                  <a:lnTo>
                    <a:pt x="91" y="1032"/>
                  </a:lnTo>
                  <a:lnTo>
                    <a:pt x="91" y="1023"/>
                  </a:lnTo>
                  <a:lnTo>
                    <a:pt x="89" y="1013"/>
                  </a:lnTo>
                  <a:lnTo>
                    <a:pt x="88" y="1003"/>
                  </a:lnTo>
                  <a:lnTo>
                    <a:pt x="87" y="994"/>
                  </a:lnTo>
                  <a:lnTo>
                    <a:pt x="86" y="985"/>
                  </a:lnTo>
                  <a:lnTo>
                    <a:pt x="85" y="976"/>
                  </a:lnTo>
                  <a:lnTo>
                    <a:pt x="84" y="964"/>
                  </a:lnTo>
                  <a:lnTo>
                    <a:pt x="85" y="953"/>
                  </a:lnTo>
                  <a:lnTo>
                    <a:pt x="86" y="941"/>
                  </a:lnTo>
                  <a:lnTo>
                    <a:pt x="88" y="930"/>
                  </a:lnTo>
                  <a:lnTo>
                    <a:pt x="91" y="919"/>
                  </a:lnTo>
                  <a:lnTo>
                    <a:pt x="93" y="908"/>
                  </a:lnTo>
                  <a:lnTo>
                    <a:pt x="96" y="896"/>
                  </a:lnTo>
                  <a:lnTo>
                    <a:pt x="100" y="886"/>
                  </a:lnTo>
                  <a:lnTo>
                    <a:pt x="102" y="874"/>
                  </a:lnTo>
                  <a:lnTo>
                    <a:pt x="104" y="863"/>
                  </a:lnTo>
                  <a:lnTo>
                    <a:pt x="107" y="851"/>
                  </a:lnTo>
                  <a:lnTo>
                    <a:pt x="107" y="840"/>
                  </a:lnTo>
                  <a:lnTo>
                    <a:pt x="108" y="829"/>
                  </a:lnTo>
                  <a:lnTo>
                    <a:pt x="107" y="817"/>
                  </a:lnTo>
                  <a:lnTo>
                    <a:pt x="104" y="804"/>
                  </a:lnTo>
                  <a:lnTo>
                    <a:pt x="101" y="793"/>
                  </a:lnTo>
                  <a:lnTo>
                    <a:pt x="98" y="773"/>
                  </a:lnTo>
                  <a:lnTo>
                    <a:pt x="92" y="756"/>
                  </a:lnTo>
                  <a:lnTo>
                    <a:pt x="85" y="739"/>
                  </a:lnTo>
                  <a:lnTo>
                    <a:pt x="77" y="723"/>
                  </a:lnTo>
                  <a:lnTo>
                    <a:pt x="66" y="707"/>
                  </a:lnTo>
                  <a:lnTo>
                    <a:pt x="56" y="692"/>
                  </a:lnTo>
                  <a:lnTo>
                    <a:pt x="46" y="676"/>
                  </a:lnTo>
                  <a:lnTo>
                    <a:pt x="37" y="661"/>
                  </a:lnTo>
                  <a:lnTo>
                    <a:pt x="26" y="646"/>
                  </a:lnTo>
                  <a:lnTo>
                    <a:pt x="18" y="630"/>
                  </a:lnTo>
                  <a:lnTo>
                    <a:pt x="10" y="614"/>
                  </a:lnTo>
                  <a:lnTo>
                    <a:pt x="4" y="596"/>
                  </a:lnTo>
                  <a:lnTo>
                    <a:pt x="1" y="579"/>
                  </a:lnTo>
                  <a:lnTo>
                    <a:pt x="0" y="561"/>
                  </a:lnTo>
                  <a:lnTo>
                    <a:pt x="2" y="541"/>
                  </a:lnTo>
                  <a:lnTo>
                    <a:pt x="8" y="521"/>
                  </a:lnTo>
                  <a:lnTo>
                    <a:pt x="19" y="510"/>
                  </a:lnTo>
                  <a:lnTo>
                    <a:pt x="30" y="499"/>
                  </a:lnTo>
                  <a:lnTo>
                    <a:pt x="39" y="487"/>
                  </a:lnTo>
                  <a:lnTo>
                    <a:pt x="48" y="476"/>
                  </a:lnTo>
                  <a:lnTo>
                    <a:pt x="55" y="463"/>
                  </a:lnTo>
                  <a:lnTo>
                    <a:pt x="62" y="451"/>
                  </a:lnTo>
                  <a:lnTo>
                    <a:pt x="69" y="438"/>
                  </a:lnTo>
                  <a:lnTo>
                    <a:pt x="73" y="424"/>
                  </a:lnTo>
                  <a:lnTo>
                    <a:pt x="78" y="410"/>
                  </a:lnTo>
                  <a:lnTo>
                    <a:pt x="81" y="395"/>
                  </a:lnTo>
                  <a:lnTo>
                    <a:pt x="84" y="382"/>
                  </a:lnTo>
                  <a:lnTo>
                    <a:pt x="86" y="367"/>
                  </a:lnTo>
                  <a:lnTo>
                    <a:pt x="87" y="352"/>
                  </a:lnTo>
                  <a:lnTo>
                    <a:pt x="88" y="337"/>
                  </a:lnTo>
                  <a:lnTo>
                    <a:pt x="88" y="322"/>
                  </a:lnTo>
                  <a:lnTo>
                    <a:pt x="88" y="307"/>
                  </a:lnTo>
                  <a:lnTo>
                    <a:pt x="94" y="298"/>
                  </a:lnTo>
                  <a:lnTo>
                    <a:pt x="100" y="289"/>
                  </a:lnTo>
                  <a:lnTo>
                    <a:pt x="107" y="279"/>
                  </a:lnTo>
                  <a:lnTo>
                    <a:pt x="114" y="270"/>
                  </a:lnTo>
                  <a:lnTo>
                    <a:pt x="119" y="261"/>
                  </a:lnTo>
                  <a:lnTo>
                    <a:pt x="126" y="252"/>
                  </a:lnTo>
                  <a:lnTo>
                    <a:pt x="132" y="243"/>
                  </a:lnTo>
                  <a:lnTo>
                    <a:pt x="137" y="233"/>
                  </a:lnTo>
                  <a:lnTo>
                    <a:pt x="141" y="223"/>
                  </a:lnTo>
                  <a:lnTo>
                    <a:pt x="145" y="213"/>
                  </a:lnTo>
                  <a:lnTo>
                    <a:pt x="147" y="202"/>
                  </a:lnTo>
                  <a:lnTo>
                    <a:pt x="148" y="192"/>
                  </a:lnTo>
                  <a:lnTo>
                    <a:pt x="148" y="181"/>
                  </a:lnTo>
                  <a:lnTo>
                    <a:pt x="147" y="169"/>
                  </a:lnTo>
                  <a:lnTo>
                    <a:pt x="144" y="158"/>
                  </a:lnTo>
                  <a:lnTo>
                    <a:pt x="140" y="146"/>
                  </a:lnTo>
                  <a:lnTo>
                    <a:pt x="131" y="138"/>
                  </a:lnTo>
                  <a:lnTo>
                    <a:pt x="126" y="130"/>
                  </a:lnTo>
                  <a:lnTo>
                    <a:pt x="123" y="123"/>
                  </a:lnTo>
                  <a:lnTo>
                    <a:pt x="122" y="115"/>
                  </a:lnTo>
                  <a:lnTo>
                    <a:pt x="123" y="108"/>
                  </a:lnTo>
                  <a:lnTo>
                    <a:pt x="126" y="100"/>
                  </a:lnTo>
                  <a:lnTo>
                    <a:pt x="130" y="92"/>
                  </a:lnTo>
                  <a:lnTo>
                    <a:pt x="134" y="83"/>
                  </a:lnTo>
                  <a:lnTo>
                    <a:pt x="139" y="75"/>
                  </a:lnTo>
                  <a:lnTo>
                    <a:pt x="145" y="66"/>
                  </a:lnTo>
                  <a:lnTo>
                    <a:pt x="149" y="55"/>
                  </a:lnTo>
                  <a:lnTo>
                    <a:pt x="154" y="46"/>
                  </a:lnTo>
                  <a:lnTo>
                    <a:pt x="157" y="36"/>
                  </a:lnTo>
                  <a:lnTo>
                    <a:pt x="161" y="24"/>
                  </a:lnTo>
                  <a:lnTo>
                    <a:pt x="162" y="12"/>
                  </a:lnTo>
                  <a:lnTo>
                    <a:pt x="162" y="0"/>
                  </a:lnTo>
                  <a:lnTo>
                    <a:pt x="229" y="17"/>
                  </a:lnTo>
                  <a:lnTo>
                    <a:pt x="296" y="35"/>
                  </a:lnTo>
                  <a:lnTo>
                    <a:pt x="363" y="52"/>
                  </a:lnTo>
                  <a:lnTo>
                    <a:pt x="431" y="70"/>
                  </a:lnTo>
                  <a:lnTo>
                    <a:pt x="499" y="87"/>
                  </a:lnTo>
                  <a:lnTo>
                    <a:pt x="565" y="105"/>
                  </a:lnTo>
                  <a:lnTo>
                    <a:pt x="633" y="122"/>
                  </a:lnTo>
                  <a:lnTo>
                    <a:pt x="701" y="138"/>
                  </a:lnTo>
                  <a:lnTo>
                    <a:pt x="768" y="155"/>
                  </a:lnTo>
                  <a:lnTo>
                    <a:pt x="836" y="171"/>
                  </a:lnTo>
                  <a:lnTo>
                    <a:pt x="902" y="189"/>
                  </a:lnTo>
                  <a:lnTo>
                    <a:pt x="969" y="205"/>
                  </a:lnTo>
                  <a:lnTo>
                    <a:pt x="1036" y="220"/>
                  </a:lnTo>
                  <a:lnTo>
                    <a:pt x="1102" y="236"/>
                  </a:lnTo>
                  <a:lnTo>
                    <a:pt x="1168" y="251"/>
                  </a:lnTo>
                  <a:lnTo>
                    <a:pt x="1235" y="267"/>
                  </a:lnTo>
                  <a:lnTo>
                    <a:pt x="1232" y="279"/>
                  </a:lnTo>
                  <a:lnTo>
                    <a:pt x="1230" y="293"/>
                  </a:lnTo>
                  <a:lnTo>
                    <a:pt x="1228" y="307"/>
                  </a:lnTo>
                  <a:lnTo>
                    <a:pt x="1224" y="322"/>
                  </a:lnTo>
                  <a:lnTo>
                    <a:pt x="1221" y="336"/>
                  </a:lnTo>
                  <a:lnTo>
                    <a:pt x="1216" y="351"/>
                  </a:lnTo>
                  <a:lnTo>
                    <a:pt x="1213" y="366"/>
                  </a:lnTo>
                  <a:lnTo>
                    <a:pt x="1208" y="380"/>
                  </a:lnTo>
                  <a:lnTo>
                    <a:pt x="1205" y="395"/>
                  </a:lnTo>
                  <a:lnTo>
                    <a:pt x="1200" y="411"/>
                  </a:lnTo>
                  <a:lnTo>
                    <a:pt x="1197" y="426"/>
                  </a:lnTo>
                  <a:lnTo>
                    <a:pt x="1193" y="442"/>
                  </a:lnTo>
                  <a:lnTo>
                    <a:pt x="1190" y="457"/>
                  </a:lnTo>
                  <a:lnTo>
                    <a:pt x="1186" y="474"/>
                  </a:lnTo>
                  <a:lnTo>
                    <a:pt x="1184" y="490"/>
                  </a:lnTo>
                  <a:lnTo>
                    <a:pt x="1183" y="506"/>
                  </a:lnTo>
                  <a:lnTo>
                    <a:pt x="1177" y="525"/>
                  </a:lnTo>
                  <a:lnTo>
                    <a:pt x="1171" y="545"/>
                  </a:lnTo>
                  <a:lnTo>
                    <a:pt x="1164" y="564"/>
                  </a:lnTo>
                  <a:lnTo>
                    <a:pt x="1159" y="585"/>
                  </a:lnTo>
                  <a:lnTo>
                    <a:pt x="1152" y="604"/>
                  </a:lnTo>
                  <a:lnTo>
                    <a:pt x="1146" y="624"/>
                  </a:lnTo>
                  <a:lnTo>
                    <a:pt x="1139" y="645"/>
                  </a:lnTo>
                  <a:lnTo>
                    <a:pt x="1133" y="664"/>
                  </a:lnTo>
                  <a:lnTo>
                    <a:pt x="1128" y="685"/>
                  </a:lnTo>
                  <a:lnTo>
                    <a:pt x="1122" y="704"/>
                  </a:lnTo>
                  <a:lnTo>
                    <a:pt x="1116" y="725"/>
                  </a:lnTo>
                  <a:lnTo>
                    <a:pt x="1112" y="746"/>
                  </a:lnTo>
                  <a:lnTo>
                    <a:pt x="1107" y="766"/>
                  </a:lnTo>
                  <a:lnTo>
                    <a:pt x="1104" y="787"/>
                  </a:lnTo>
                  <a:lnTo>
                    <a:pt x="1100" y="808"/>
                  </a:lnTo>
                  <a:lnTo>
                    <a:pt x="1098" y="830"/>
                  </a:lnTo>
                  <a:lnTo>
                    <a:pt x="1087" y="851"/>
                  </a:lnTo>
                  <a:lnTo>
                    <a:pt x="1079" y="874"/>
                  </a:lnTo>
                  <a:lnTo>
                    <a:pt x="1071" y="899"/>
                  </a:lnTo>
                  <a:lnTo>
                    <a:pt x="1064" y="923"/>
                  </a:lnTo>
                  <a:lnTo>
                    <a:pt x="1058" y="947"/>
                  </a:lnTo>
                  <a:lnTo>
                    <a:pt x="1052" y="972"/>
                  </a:lnTo>
                  <a:lnTo>
                    <a:pt x="1046" y="997"/>
                  </a:lnTo>
                  <a:lnTo>
                    <a:pt x="1040" y="1023"/>
                  </a:lnTo>
                  <a:lnTo>
                    <a:pt x="1035" y="1048"/>
                  </a:lnTo>
                  <a:lnTo>
                    <a:pt x="1029" y="1073"/>
                  </a:lnTo>
                  <a:lnTo>
                    <a:pt x="1022" y="1098"/>
                  </a:lnTo>
                  <a:lnTo>
                    <a:pt x="1016" y="1123"/>
                  </a:lnTo>
                  <a:lnTo>
                    <a:pt x="1009" y="1148"/>
                  </a:lnTo>
                  <a:lnTo>
                    <a:pt x="1002" y="1172"/>
                  </a:lnTo>
                  <a:lnTo>
                    <a:pt x="995" y="1195"/>
                  </a:lnTo>
                  <a:lnTo>
                    <a:pt x="987" y="1219"/>
                  </a:lnTo>
                  <a:lnTo>
                    <a:pt x="986" y="1224"/>
                  </a:lnTo>
                  <a:lnTo>
                    <a:pt x="986" y="1228"/>
                  </a:lnTo>
                  <a:lnTo>
                    <a:pt x="987" y="1232"/>
                  </a:lnTo>
                  <a:lnTo>
                    <a:pt x="989" y="1236"/>
                  </a:lnTo>
                  <a:lnTo>
                    <a:pt x="990" y="1240"/>
                  </a:lnTo>
                  <a:lnTo>
                    <a:pt x="992" y="1243"/>
                  </a:lnTo>
                  <a:lnTo>
                    <a:pt x="995" y="1247"/>
                  </a:lnTo>
                  <a:lnTo>
                    <a:pt x="998" y="1250"/>
                  </a:lnTo>
                  <a:lnTo>
                    <a:pt x="1001" y="1254"/>
                  </a:lnTo>
                  <a:lnTo>
                    <a:pt x="1003" y="1257"/>
                  </a:lnTo>
                  <a:lnTo>
                    <a:pt x="1007" y="1259"/>
                  </a:lnTo>
                  <a:lnTo>
                    <a:pt x="1010" y="1263"/>
                  </a:lnTo>
                  <a:lnTo>
                    <a:pt x="1013" y="1265"/>
                  </a:lnTo>
                  <a:lnTo>
                    <a:pt x="1016" y="1269"/>
                  </a:lnTo>
                  <a:lnTo>
                    <a:pt x="1018" y="1271"/>
                  </a:lnTo>
                  <a:lnTo>
                    <a:pt x="1021" y="1274"/>
                  </a:lnTo>
                  <a:lnTo>
                    <a:pt x="1094" y="1375"/>
                  </a:lnTo>
                  <a:lnTo>
                    <a:pt x="1168" y="1476"/>
                  </a:lnTo>
                  <a:lnTo>
                    <a:pt x="1241" y="1578"/>
                  </a:lnTo>
                  <a:lnTo>
                    <a:pt x="1314" y="1679"/>
                  </a:lnTo>
                  <a:lnTo>
                    <a:pt x="1388" y="1781"/>
                  </a:lnTo>
                  <a:lnTo>
                    <a:pt x="1460" y="1883"/>
                  </a:lnTo>
                  <a:lnTo>
                    <a:pt x="1532" y="1985"/>
                  </a:lnTo>
                  <a:lnTo>
                    <a:pt x="1605" y="2088"/>
                  </a:lnTo>
                  <a:lnTo>
                    <a:pt x="1677" y="2190"/>
                  </a:lnTo>
                  <a:lnTo>
                    <a:pt x="1751" y="2292"/>
                  </a:lnTo>
                  <a:lnTo>
                    <a:pt x="1824" y="2394"/>
                  </a:lnTo>
                  <a:lnTo>
                    <a:pt x="1898" y="2498"/>
                  </a:lnTo>
                  <a:lnTo>
                    <a:pt x="1973" y="2601"/>
                  </a:lnTo>
                  <a:lnTo>
                    <a:pt x="2047" y="2703"/>
                  </a:lnTo>
                  <a:lnTo>
                    <a:pt x="2123" y="2807"/>
                  </a:lnTo>
                  <a:lnTo>
                    <a:pt x="2200" y="2911"/>
                  </a:lnTo>
                  <a:lnTo>
                    <a:pt x="2197" y="2916"/>
                  </a:lnTo>
                  <a:lnTo>
                    <a:pt x="2195" y="2922"/>
                  </a:lnTo>
                  <a:lnTo>
                    <a:pt x="2193" y="2927"/>
                  </a:lnTo>
                  <a:lnTo>
                    <a:pt x="2192" y="2934"/>
                  </a:lnTo>
                  <a:lnTo>
                    <a:pt x="2193" y="2941"/>
                  </a:lnTo>
                  <a:lnTo>
                    <a:pt x="2195" y="2948"/>
                  </a:lnTo>
                  <a:lnTo>
                    <a:pt x="2196" y="2956"/>
                  </a:lnTo>
                  <a:lnTo>
                    <a:pt x="2198" y="2963"/>
                  </a:lnTo>
                  <a:lnTo>
                    <a:pt x="2201" y="2971"/>
                  </a:lnTo>
                  <a:lnTo>
                    <a:pt x="2205" y="2978"/>
                  </a:lnTo>
                  <a:lnTo>
                    <a:pt x="2208" y="2985"/>
                  </a:lnTo>
                  <a:lnTo>
                    <a:pt x="2213" y="2992"/>
                  </a:lnTo>
                  <a:lnTo>
                    <a:pt x="2218" y="2998"/>
                  </a:lnTo>
                  <a:lnTo>
                    <a:pt x="2222" y="3003"/>
                  </a:lnTo>
                  <a:lnTo>
                    <a:pt x="2227" y="3009"/>
                  </a:lnTo>
                  <a:lnTo>
                    <a:pt x="2231" y="3014"/>
                  </a:lnTo>
                  <a:lnTo>
                    <a:pt x="2235" y="3017"/>
                  </a:lnTo>
                  <a:lnTo>
                    <a:pt x="2238" y="3022"/>
                  </a:lnTo>
                  <a:lnTo>
                    <a:pt x="2241" y="3029"/>
                  </a:lnTo>
                  <a:lnTo>
                    <a:pt x="2243" y="3034"/>
                  </a:lnTo>
                  <a:lnTo>
                    <a:pt x="2244" y="3042"/>
                  </a:lnTo>
                  <a:lnTo>
                    <a:pt x="2246" y="3050"/>
                  </a:lnTo>
                  <a:lnTo>
                    <a:pt x="2247" y="3058"/>
                  </a:lnTo>
                  <a:lnTo>
                    <a:pt x="2250" y="3066"/>
                  </a:lnTo>
                  <a:lnTo>
                    <a:pt x="2251" y="3076"/>
                  </a:lnTo>
                  <a:lnTo>
                    <a:pt x="2252" y="3084"/>
                  </a:lnTo>
                  <a:lnTo>
                    <a:pt x="2254" y="3092"/>
                  </a:lnTo>
                  <a:lnTo>
                    <a:pt x="2257" y="3100"/>
                  </a:lnTo>
                  <a:lnTo>
                    <a:pt x="2259" y="3108"/>
                  </a:lnTo>
                  <a:lnTo>
                    <a:pt x="2262" y="3115"/>
                  </a:lnTo>
                  <a:lnTo>
                    <a:pt x="2267" y="3120"/>
                  </a:lnTo>
                  <a:lnTo>
                    <a:pt x="2272" y="3126"/>
                  </a:lnTo>
                  <a:lnTo>
                    <a:pt x="2275" y="3131"/>
                  </a:lnTo>
                  <a:lnTo>
                    <a:pt x="2280" y="3137"/>
                  </a:lnTo>
                  <a:lnTo>
                    <a:pt x="2283" y="3141"/>
                  </a:lnTo>
                  <a:lnTo>
                    <a:pt x="2285" y="3147"/>
                  </a:lnTo>
                  <a:lnTo>
                    <a:pt x="2287" y="3153"/>
                  </a:lnTo>
                  <a:lnTo>
                    <a:pt x="2288" y="3158"/>
                  </a:lnTo>
                  <a:lnTo>
                    <a:pt x="2288" y="3164"/>
                  </a:lnTo>
                  <a:lnTo>
                    <a:pt x="2288" y="3170"/>
                  </a:lnTo>
                  <a:lnTo>
                    <a:pt x="2287" y="3176"/>
                  </a:lnTo>
                  <a:lnTo>
                    <a:pt x="2284" y="3180"/>
                  </a:lnTo>
                  <a:lnTo>
                    <a:pt x="2282" y="3185"/>
                  </a:lnTo>
                  <a:lnTo>
                    <a:pt x="2279" y="3189"/>
                  </a:lnTo>
                  <a:lnTo>
                    <a:pt x="2274" y="3193"/>
                  </a:lnTo>
                  <a:lnTo>
                    <a:pt x="2269" y="3196"/>
                  </a:lnTo>
                  <a:lnTo>
                    <a:pt x="2264" y="3200"/>
                  </a:lnTo>
                  <a:lnTo>
                    <a:pt x="2258" y="3202"/>
                  </a:lnTo>
                  <a:lnTo>
                    <a:pt x="2251" y="3204"/>
                  </a:lnTo>
                  <a:lnTo>
                    <a:pt x="2244" y="3208"/>
                  </a:lnTo>
                  <a:lnTo>
                    <a:pt x="2236" y="3211"/>
                  </a:lnTo>
                  <a:lnTo>
                    <a:pt x="2229" y="3217"/>
                  </a:lnTo>
                  <a:lnTo>
                    <a:pt x="2222" y="3223"/>
                  </a:lnTo>
                  <a:lnTo>
                    <a:pt x="2215" y="3230"/>
                  </a:lnTo>
                  <a:lnTo>
                    <a:pt x="2208" y="3236"/>
                  </a:lnTo>
                  <a:lnTo>
                    <a:pt x="2203" y="3243"/>
                  </a:lnTo>
                  <a:lnTo>
                    <a:pt x="2197" y="3250"/>
                  </a:lnTo>
                  <a:lnTo>
                    <a:pt x="2191" y="3258"/>
                  </a:lnTo>
                  <a:lnTo>
                    <a:pt x="2185" y="3265"/>
                  </a:lnTo>
                  <a:lnTo>
                    <a:pt x="2182" y="3272"/>
                  </a:lnTo>
                  <a:lnTo>
                    <a:pt x="2177" y="3278"/>
                  </a:lnTo>
                  <a:lnTo>
                    <a:pt x="2175" y="3284"/>
                  </a:lnTo>
                  <a:lnTo>
                    <a:pt x="2173" y="3288"/>
                  </a:lnTo>
                  <a:lnTo>
                    <a:pt x="2172" y="3293"/>
                  </a:lnTo>
                  <a:lnTo>
                    <a:pt x="2170" y="3297"/>
                  </a:lnTo>
                  <a:lnTo>
                    <a:pt x="2169" y="3303"/>
                  </a:lnTo>
                  <a:lnTo>
                    <a:pt x="2168" y="3311"/>
                  </a:lnTo>
                  <a:lnTo>
                    <a:pt x="2166" y="3322"/>
                  </a:lnTo>
                  <a:lnTo>
                    <a:pt x="2164" y="3332"/>
                  </a:lnTo>
                  <a:lnTo>
                    <a:pt x="2161" y="3343"/>
                  </a:lnTo>
                  <a:lnTo>
                    <a:pt x="2159" y="3355"/>
                  </a:lnTo>
                  <a:lnTo>
                    <a:pt x="2157" y="3366"/>
                  </a:lnTo>
                  <a:lnTo>
                    <a:pt x="2153" y="3379"/>
                  </a:lnTo>
                  <a:lnTo>
                    <a:pt x="2150" y="3390"/>
                  </a:lnTo>
                  <a:lnTo>
                    <a:pt x="2146" y="3402"/>
                  </a:lnTo>
                  <a:lnTo>
                    <a:pt x="2142" y="3412"/>
                  </a:lnTo>
                  <a:lnTo>
                    <a:pt x="2137" y="3421"/>
                  </a:lnTo>
                  <a:lnTo>
                    <a:pt x="2133" y="3430"/>
                  </a:lnTo>
                  <a:lnTo>
                    <a:pt x="2128" y="3436"/>
                  </a:lnTo>
                  <a:lnTo>
                    <a:pt x="2123" y="3441"/>
                  </a:lnTo>
                  <a:lnTo>
                    <a:pt x="2118" y="3444"/>
                  </a:lnTo>
                  <a:lnTo>
                    <a:pt x="2114" y="3448"/>
                  </a:lnTo>
                  <a:lnTo>
                    <a:pt x="2111" y="3451"/>
                  </a:lnTo>
                  <a:lnTo>
                    <a:pt x="2108" y="3456"/>
                  </a:lnTo>
                  <a:lnTo>
                    <a:pt x="2106" y="3461"/>
                  </a:lnTo>
                  <a:lnTo>
                    <a:pt x="2104" y="3465"/>
                  </a:lnTo>
                  <a:lnTo>
                    <a:pt x="2103" y="3470"/>
                  </a:lnTo>
                  <a:lnTo>
                    <a:pt x="2100" y="3475"/>
                  </a:lnTo>
                  <a:lnTo>
                    <a:pt x="2099" y="3480"/>
                  </a:lnTo>
                  <a:lnTo>
                    <a:pt x="2098" y="3486"/>
                  </a:lnTo>
                  <a:lnTo>
                    <a:pt x="2097" y="3493"/>
                  </a:lnTo>
                  <a:lnTo>
                    <a:pt x="2096" y="3500"/>
                  </a:lnTo>
                  <a:lnTo>
                    <a:pt x="2095" y="3506"/>
                  </a:lnTo>
                  <a:lnTo>
                    <a:pt x="2093" y="3513"/>
                  </a:lnTo>
                  <a:lnTo>
                    <a:pt x="2091" y="3521"/>
                  </a:lnTo>
                  <a:lnTo>
                    <a:pt x="2089" y="3531"/>
                  </a:lnTo>
                  <a:lnTo>
                    <a:pt x="2085" y="3539"/>
                  </a:lnTo>
                  <a:lnTo>
                    <a:pt x="2084" y="3547"/>
                  </a:lnTo>
                  <a:lnTo>
                    <a:pt x="2083" y="3554"/>
                  </a:lnTo>
                  <a:lnTo>
                    <a:pt x="2084" y="3559"/>
                  </a:lnTo>
                  <a:lnTo>
                    <a:pt x="2084" y="3565"/>
                  </a:lnTo>
                  <a:lnTo>
                    <a:pt x="2085" y="3570"/>
                  </a:lnTo>
                  <a:lnTo>
                    <a:pt x="2088" y="3574"/>
                  </a:lnTo>
                  <a:lnTo>
                    <a:pt x="2090" y="3579"/>
                  </a:lnTo>
                  <a:lnTo>
                    <a:pt x="2093" y="3582"/>
                  </a:lnTo>
                  <a:lnTo>
                    <a:pt x="2097" y="3586"/>
                  </a:lnTo>
                  <a:lnTo>
                    <a:pt x="2101" y="3588"/>
                  </a:lnTo>
                  <a:lnTo>
                    <a:pt x="2106" y="3591"/>
                  </a:lnTo>
                  <a:lnTo>
                    <a:pt x="2111" y="3594"/>
                  </a:lnTo>
                  <a:lnTo>
                    <a:pt x="2115" y="3595"/>
                  </a:lnTo>
                  <a:lnTo>
                    <a:pt x="2121" y="3597"/>
                  </a:lnTo>
                  <a:lnTo>
                    <a:pt x="2127" y="3600"/>
                  </a:lnTo>
                  <a:lnTo>
                    <a:pt x="2131" y="3601"/>
                  </a:lnTo>
                  <a:lnTo>
                    <a:pt x="2136" y="3604"/>
                  </a:lnTo>
                  <a:lnTo>
                    <a:pt x="2138" y="3608"/>
                  </a:lnTo>
                  <a:lnTo>
                    <a:pt x="2141" y="3611"/>
                  </a:lnTo>
                  <a:lnTo>
                    <a:pt x="2142" y="3616"/>
                  </a:lnTo>
                  <a:lnTo>
                    <a:pt x="2142" y="3621"/>
                  </a:lnTo>
                  <a:lnTo>
                    <a:pt x="2142" y="3626"/>
                  </a:lnTo>
                  <a:lnTo>
                    <a:pt x="2141" y="3632"/>
                  </a:lnTo>
                  <a:lnTo>
                    <a:pt x="2138" y="3636"/>
                  </a:lnTo>
                  <a:lnTo>
                    <a:pt x="2136" y="3642"/>
                  </a:lnTo>
                  <a:lnTo>
                    <a:pt x="2134" y="3647"/>
                  </a:lnTo>
                  <a:lnTo>
                    <a:pt x="2131" y="3651"/>
                  </a:lnTo>
                  <a:lnTo>
                    <a:pt x="2129" y="3656"/>
                  </a:lnTo>
                  <a:lnTo>
                    <a:pt x="2126" y="3659"/>
                  </a:lnTo>
                  <a:lnTo>
                    <a:pt x="2123" y="3663"/>
                  </a:lnTo>
                  <a:lnTo>
                    <a:pt x="2121" y="3665"/>
                  </a:lnTo>
                  <a:lnTo>
                    <a:pt x="2118" y="3666"/>
                  </a:lnTo>
                  <a:lnTo>
                    <a:pt x="2114" y="3668"/>
                  </a:lnTo>
                  <a:lnTo>
                    <a:pt x="2110" y="3672"/>
                  </a:lnTo>
                  <a:lnTo>
                    <a:pt x="2106" y="3675"/>
                  </a:lnTo>
                  <a:lnTo>
                    <a:pt x="2101" y="3678"/>
                  </a:lnTo>
                  <a:lnTo>
                    <a:pt x="2097" y="3681"/>
                  </a:lnTo>
                  <a:lnTo>
                    <a:pt x="2092" y="3685"/>
                  </a:lnTo>
                  <a:lnTo>
                    <a:pt x="2089" y="3689"/>
                  </a:lnTo>
                  <a:lnTo>
                    <a:pt x="2084" y="3691"/>
                  </a:lnTo>
                  <a:lnTo>
                    <a:pt x="2081" y="3695"/>
                  </a:lnTo>
                  <a:lnTo>
                    <a:pt x="2077" y="3698"/>
                  </a:lnTo>
                  <a:lnTo>
                    <a:pt x="2074" y="3701"/>
                  </a:lnTo>
                  <a:lnTo>
                    <a:pt x="2072" y="3703"/>
                  </a:lnTo>
                  <a:lnTo>
                    <a:pt x="2069" y="3704"/>
                  </a:lnTo>
                  <a:lnTo>
                    <a:pt x="2068" y="3705"/>
                  </a:lnTo>
                  <a:lnTo>
                    <a:pt x="2068" y="3706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7" name="Freeform 45"/>
            <p:cNvSpPr>
              <a:spLocks/>
            </p:cNvSpPr>
            <p:nvPr/>
          </p:nvSpPr>
          <p:spPr bwMode="auto">
            <a:xfrm>
              <a:off x="2264" y="1567"/>
              <a:ext cx="656" cy="394"/>
            </a:xfrm>
            <a:custGeom>
              <a:avLst/>
              <a:gdLst>
                <a:gd name="T0" fmla="*/ 71 w 1967"/>
                <a:gd name="T1" fmla="*/ 28 h 1182"/>
                <a:gd name="T2" fmla="*/ 71 w 1967"/>
                <a:gd name="T3" fmla="*/ 26 h 1182"/>
                <a:gd name="T4" fmla="*/ 71 w 1967"/>
                <a:gd name="T5" fmla="*/ 24 h 1182"/>
                <a:gd name="T6" fmla="*/ 71 w 1967"/>
                <a:gd name="T7" fmla="*/ 23 h 1182"/>
                <a:gd name="T8" fmla="*/ 71 w 1967"/>
                <a:gd name="T9" fmla="*/ 19 h 1182"/>
                <a:gd name="T10" fmla="*/ 71 w 1967"/>
                <a:gd name="T11" fmla="*/ 16 h 1182"/>
                <a:gd name="T12" fmla="*/ 71 w 1967"/>
                <a:gd name="T13" fmla="*/ 12 h 1182"/>
                <a:gd name="T14" fmla="*/ 70 w 1967"/>
                <a:gd name="T15" fmla="*/ 9 h 1182"/>
                <a:gd name="T16" fmla="*/ 69 w 1967"/>
                <a:gd name="T17" fmla="*/ 7 h 1182"/>
                <a:gd name="T18" fmla="*/ 68 w 1967"/>
                <a:gd name="T19" fmla="*/ 5 h 1182"/>
                <a:gd name="T20" fmla="*/ 67 w 1967"/>
                <a:gd name="T21" fmla="*/ 3 h 1182"/>
                <a:gd name="T22" fmla="*/ 68 w 1967"/>
                <a:gd name="T23" fmla="*/ 1 h 1182"/>
                <a:gd name="T24" fmla="*/ 56 w 1967"/>
                <a:gd name="T25" fmla="*/ 1 h 1182"/>
                <a:gd name="T26" fmla="*/ 40 w 1967"/>
                <a:gd name="T27" fmla="*/ 1 h 1182"/>
                <a:gd name="T28" fmla="*/ 23 w 1967"/>
                <a:gd name="T29" fmla="*/ 1 h 1182"/>
                <a:gd name="T30" fmla="*/ 6 w 1967"/>
                <a:gd name="T31" fmla="*/ 0 h 1182"/>
                <a:gd name="T32" fmla="*/ 2 w 1967"/>
                <a:gd name="T33" fmla="*/ 2 h 1182"/>
                <a:gd name="T34" fmla="*/ 1 w 1967"/>
                <a:gd name="T35" fmla="*/ 5 h 1182"/>
                <a:gd name="T36" fmla="*/ 1 w 1967"/>
                <a:gd name="T37" fmla="*/ 8 h 1182"/>
                <a:gd name="T38" fmla="*/ 1 w 1967"/>
                <a:gd name="T39" fmla="*/ 11 h 1182"/>
                <a:gd name="T40" fmla="*/ 1 w 1967"/>
                <a:gd name="T41" fmla="*/ 17 h 1182"/>
                <a:gd name="T42" fmla="*/ 0 w 1967"/>
                <a:gd name="T43" fmla="*/ 24 h 1182"/>
                <a:gd name="T44" fmla="*/ 0 w 1967"/>
                <a:gd name="T45" fmla="*/ 30 h 1182"/>
                <a:gd name="T46" fmla="*/ 0 w 1967"/>
                <a:gd name="T47" fmla="*/ 36 h 1182"/>
                <a:gd name="T48" fmla="*/ 10 w 1967"/>
                <a:gd name="T49" fmla="*/ 38 h 1182"/>
                <a:gd name="T50" fmla="*/ 23 w 1967"/>
                <a:gd name="T51" fmla="*/ 38 h 1182"/>
                <a:gd name="T52" fmla="*/ 36 w 1967"/>
                <a:gd name="T53" fmla="*/ 38 h 1182"/>
                <a:gd name="T54" fmla="*/ 49 w 1967"/>
                <a:gd name="T55" fmla="*/ 38 h 1182"/>
                <a:gd name="T56" fmla="*/ 53 w 1967"/>
                <a:gd name="T57" fmla="*/ 38 h 1182"/>
                <a:gd name="T58" fmla="*/ 54 w 1967"/>
                <a:gd name="T59" fmla="*/ 39 h 1182"/>
                <a:gd name="T60" fmla="*/ 55 w 1967"/>
                <a:gd name="T61" fmla="*/ 39 h 1182"/>
                <a:gd name="T62" fmla="*/ 55 w 1967"/>
                <a:gd name="T63" fmla="*/ 39 h 1182"/>
                <a:gd name="T64" fmla="*/ 56 w 1967"/>
                <a:gd name="T65" fmla="*/ 40 h 1182"/>
                <a:gd name="T66" fmla="*/ 57 w 1967"/>
                <a:gd name="T67" fmla="*/ 40 h 1182"/>
                <a:gd name="T68" fmla="*/ 58 w 1967"/>
                <a:gd name="T69" fmla="*/ 41 h 1182"/>
                <a:gd name="T70" fmla="*/ 59 w 1967"/>
                <a:gd name="T71" fmla="*/ 41 h 1182"/>
                <a:gd name="T72" fmla="*/ 60 w 1967"/>
                <a:gd name="T73" fmla="*/ 40 h 1182"/>
                <a:gd name="T74" fmla="*/ 62 w 1967"/>
                <a:gd name="T75" fmla="*/ 40 h 1182"/>
                <a:gd name="T76" fmla="*/ 63 w 1967"/>
                <a:gd name="T77" fmla="*/ 40 h 1182"/>
                <a:gd name="T78" fmla="*/ 65 w 1967"/>
                <a:gd name="T79" fmla="*/ 39 h 1182"/>
                <a:gd name="T80" fmla="*/ 67 w 1967"/>
                <a:gd name="T81" fmla="*/ 41 h 1182"/>
                <a:gd name="T82" fmla="*/ 69 w 1967"/>
                <a:gd name="T83" fmla="*/ 42 h 1182"/>
                <a:gd name="T84" fmla="*/ 71 w 1967"/>
                <a:gd name="T85" fmla="*/ 43 h 1182"/>
                <a:gd name="T86" fmla="*/ 73 w 1967"/>
                <a:gd name="T87" fmla="*/ 44 h 1182"/>
                <a:gd name="T88" fmla="*/ 73 w 1967"/>
                <a:gd name="T89" fmla="*/ 43 h 1182"/>
                <a:gd name="T90" fmla="*/ 72 w 1967"/>
                <a:gd name="T91" fmla="*/ 42 h 1182"/>
                <a:gd name="T92" fmla="*/ 72 w 1967"/>
                <a:gd name="T93" fmla="*/ 42 h 1182"/>
                <a:gd name="T94" fmla="*/ 71 w 1967"/>
                <a:gd name="T95" fmla="*/ 41 h 1182"/>
                <a:gd name="T96" fmla="*/ 71 w 1967"/>
                <a:gd name="T97" fmla="*/ 40 h 1182"/>
                <a:gd name="T98" fmla="*/ 71 w 1967"/>
                <a:gd name="T99" fmla="*/ 39 h 1182"/>
                <a:gd name="T100" fmla="*/ 71 w 1967"/>
                <a:gd name="T101" fmla="*/ 38 h 1182"/>
                <a:gd name="T102" fmla="*/ 72 w 1967"/>
                <a:gd name="T103" fmla="*/ 37 h 1182"/>
                <a:gd name="T104" fmla="*/ 72 w 1967"/>
                <a:gd name="T105" fmla="*/ 36 h 1182"/>
                <a:gd name="T106" fmla="*/ 72 w 1967"/>
                <a:gd name="T107" fmla="*/ 35 h 1182"/>
                <a:gd name="T108" fmla="*/ 72 w 1967"/>
                <a:gd name="T109" fmla="*/ 35 h 1182"/>
                <a:gd name="T110" fmla="*/ 71 w 1967"/>
                <a:gd name="T111" fmla="*/ 34 h 1182"/>
                <a:gd name="T112" fmla="*/ 71 w 1967"/>
                <a:gd name="T113" fmla="*/ 33 h 1182"/>
                <a:gd name="T114" fmla="*/ 71 w 1967"/>
                <a:gd name="T115" fmla="*/ 32 h 1182"/>
                <a:gd name="T116" fmla="*/ 71 w 1967"/>
                <a:gd name="T117" fmla="*/ 30 h 1182"/>
                <a:gd name="T118" fmla="*/ 71 w 1967"/>
                <a:gd name="T119" fmla="*/ 30 h 118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67"/>
                <a:gd name="T181" fmla="*/ 0 h 1182"/>
                <a:gd name="T182" fmla="*/ 1967 w 1967"/>
                <a:gd name="T183" fmla="*/ 1182 h 118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67" h="1182">
                  <a:moveTo>
                    <a:pt x="1929" y="801"/>
                  </a:moveTo>
                  <a:lnTo>
                    <a:pt x="1924" y="788"/>
                  </a:lnTo>
                  <a:lnTo>
                    <a:pt x="1920" y="775"/>
                  </a:lnTo>
                  <a:lnTo>
                    <a:pt x="1918" y="764"/>
                  </a:lnTo>
                  <a:lnTo>
                    <a:pt x="1917" y="751"/>
                  </a:lnTo>
                  <a:lnTo>
                    <a:pt x="1918" y="738"/>
                  </a:lnTo>
                  <a:lnTo>
                    <a:pt x="1919" y="726"/>
                  </a:lnTo>
                  <a:lnTo>
                    <a:pt x="1920" y="712"/>
                  </a:lnTo>
                  <a:lnTo>
                    <a:pt x="1921" y="699"/>
                  </a:lnTo>
                  <a:lnTo>
                    <a:pt x="1923" y="687"/>
                  </a:lnTo>
                  <a:lnTo>
                    <a:pt x="1924" y="673"/>
                  </a:lnTo>
                  <a:lnTo>
                    <a:pt x="1924" y="660"/>
                  </a:lnTo>
                  <a:lnTo>
                    <a:pt x="1923" y="648"/>
                  </a:lnTo>
                  <a:lnTo>
                    <a:pt x="1920" y="635"/>
                  </a:lnTo>
                  <a:lnTo>
                    <a:pt x="1917" y="622"/>
                  </a:lnTo>
                  <a:lnTo>
                    <a:pt x="1911" y="609"/>
                  </a:lnTo>
                  <a:lnTo>
                    <a:pt x="1903" y="597"/>
                  </a:lnTo>
                  <a:lnTo>
                    <a:pt x="1906" y="571"/>
                  </a:lnTo>
                  <a:lnTo>
                    <a:pt x="1910" y="545"/>
                  </a:lnTo>
                  <a:lnTo>
                    <a:pt x="1912" y="520"/>
                  </a:lnTo>
                  <a:lnTo>
                    <a:pt x="1913" y="496"/>
                  </a:lnTo>
                  <a:lnTo>
                    <a:pt x="1914" y="472"/>
                  </a:lnTo>
                  <a:lnTo>
                    <a:pt x="1914" y="448"/>
                  </a:lnTo>
                  <a:lnTo>
                    <a:pt x="1914" y="424"/>
                  </a:lnTo>
                  <a:lnTo>
                    <a:pt x="1913" y="401"/>
                  </a:lnTo>
                  <a:lnTo>
                    <a:pt x="1911" y="377"/>
                  </a:lnTo>
                  <a:lnTo>
                    <a:pt x="1909" y="354"/>
                  </a:lnTo>
                  <a:lnTo>
                    <a:pt x="1905" y="330"/>
                  </a:lnTo>
                  <a:lnTo>
                    <a:pt x="1902" y="305"/>
                  </a:lnTo>
                  <a:lnTo>
                    <a:pt x="1897" y="281"/>
                  </a:lnTo>
                  <a:lnTo>
                    <a:pt x="1893" y="257"/>
                  </a:lnTo>
                  <a:lnTo>
                    <a:pt x="1888" y="232"/>
                  </a:lnTo>
                  <a:lnTo>
                    <a:pt x="1882" y="207"/>
                  </a:lnTo>
                  <a:lnTo>
                    <a:pt x="1879" y="196"/>
                  </a:lnTo>
                  <a:lnTo>
                    <a:pt x="1874" y="187"/>
                  </a:lnTo>
                  <a:lnTo>
                    <a:pt x="1868" y="176"/>
                  </a:lnTo>
                  <a:lnTo>
                    <a:pt x="1860" y="165"/>
                  </a:lnTo>
                  <a:lnTo>
                    <a:pt x="1852" y="154"/>
                  </a:lnTo>
                  <a:lnTo>
                    <a:pt x="1844" y="141"/>
                  </a:lnTo>
                  <a:lnTo>
                    <a:pt x="1836" y="128"/>
                  </a:lnTo>
                  <a:lnTo>
                    <a:pt x="1828" y="116"/>
                  </a:lnTo>
                  <a:lnTo>
                    <a:pt x="1822" y="102"/>
                  </a:lnTo>
                  <a:lnTo>
                    <a:pt x="1817" y="88"/>
                  </a:lnTo>
                  <a:lnTo>
                    <a:pt x="1814" y="74"/>
                  </a:lnTo>
                  <a:lnTo>
                    <a:pt x="1813" y="60"/>
                  </a:lnTo>
                  <a:lnTo>
                    <a:pt x="1816" y="45"/>
                  </a:lnTo>
                  <a:lnTo>
                    <a:pt x="1821" y="30"/>
                  </a:lnTo>
                  <a:lnTo>
                    <a:pt x="1831" y="15"/>
                  </a:lnTo>
                  <a:lnTo>
                    <a:pt x="1844" y="0"/>
                  </a:lnTo>
                  <a:lnTo>
                    <a:pt x="1737" y="6"/>
                  </a:lnTo>
                  <a:lnTo>
                    <a:pt x="1630" y="11"/>
                  </a:lnTo>
                  <a:lnTo>
                    <a:pt x="1520" y="15"/>
                  </a:lnTo>
                  <a:lnTo>
                    <a:pt x="1410" y="18"/>
                  </a:lnTo>
                  <a:lnTo>
                    <a:pt x="1298" y="22"/>
                  </a:lnTo>
                  <a:lnTo>
                    <a:pt x="1184" y="23"/>
                  </a:lnTo>
                  <a:lnTo>
                    <a:pt x="1071" y="24"/>
                  </a:lnTo>
                  <a:lnTo>
                    <a:pt x="957" y="25"/>
                  </a:lnTo>
                  <a:lnTo>
                    <a:pt x="842" y="24"/>
                  </a:lnTo>
                  <a:lnTo>
                    <a:pt x="728" y="23"/>
                  </a:lnTo>
                  <a:lnTo>
                    <a:pt x="613" y="20"/>
                  </a:lnTo>
                  <a:lnTo>
                    <a:pt x="499" y="18"/>
                  </a:lnTo>
                  <a:lnTo>
                    <a:pt x="385" y="15"/>
                  </a:lnTo>
                  <a:lnTo>
                    <a:pt x="272" y="11"/>
                  </a:lnTo>
                  <a:lnTo>
                    <a:pt x="160" y="7"/>
                  </a:lnTo>
                  <a:lnTo>
                    <a:pt x="50" y="2"/>
                  </a:lnTo>
                  <a:lnTo>
                    <a:pt x="47" y="20"/>
                  </a:lnTo>
                  <a:lnTo>
                    <a:pt x="46" y="39"/>
                  </a:lnTo>
                  <a:lnTo>
                    <a:pt x="45" y="58"/>
                  </a:lnTo>
                  <a:lnTo>
                    <a:pt x="44" y="78"/>
                  </a:lnTo>
                  <a:lnTo>
                    <a:pt x="43" y="97"/>
                  </a:lnTo>
                  <a:lnTo>
                    <a:pt x="40" y="118"/>
                  </a:lnTo>
                  <a:lnTo>
                    <a:pt x="39" y="139"/>
                  </a:lnTo>
                  <a:lnTo>
                    <a:pt x="38" y="159"/>
                  </a:lnTo>
                  <a:lnTo>
                    <a:pt x="37" y="180"/>
                  </a:lnTo>
                  <a:lnTo>
                    <a:pt x="36" y="201"/>
                  </a:lnTo>
                  <a:lnTo>
                    <a:pt x="34" y="223"/>
                  </a:lnTo>
                  <a:lnTo>
                    <a:pt x="32" y="243"/>
                  </a:lnTo>
                  <a:lnTo>
                    <a:pt x="31" y="265"/>
                  </a:lnTo>
                  <a:lnTo>
                    <a:pt x="30" y="286"/>
                  </a:lnTo>
                  <a:lnTo>
                    <a:pt x="29" y="308"/>
                  </a:lnTo>
                  <a:lnTo>
                    <a:pt x="28" y="330"/>
                  </a:lnTo>
                  <a:lnTo>
                    <a:pt x="25" y="373"/>
                  </a:lnTo>
                  <a:lnTo>
                    <a:pt x="24" y="417"/>
                  </a:lnTo>
                  <a:lnTo>
                    <a:pt x="22" y="460"/>
                  </a:lnTo>
                  <a:lnTo>
                    <a:pt x="20" y="504"/>
                  </a:lnTo>
                  <a:lnTo>
                    <a:pt x="17" y="548"/>
                  </a:lnTo>
                  <a:lnTo>
                    <a:pt x="14" y="591"/>
                  </a:lnTo>
                  <a:lnTo>
                    <a:pt x="12" y="635"/>
                  </a:lnTo>
                  <a:lnTo>
                    <a:pt x="9" y="679"/>
                  </a:lnTo>
                  <a:lnTo>
                    <a:pt x="7" y="721"/>
                  </a:lnTo>
                  <a:lnTo>
                    <a:pt x="5" y="764"/>
                  </a:lnTo>
                  <a:lnTo>
                    <a:pt x="3" y="806"/>
                  </a:lnTo>
                  <a:lnTo>
                    <a:pt x="1" y="848"/>
                  </a:lnTo>
                  <a:lnTo>
                    <a:pt x="0" y="889"/>
                  </a:lnTo>
                  <a:lnTo>
                    <a:pt x="0" y="929"/>
                  </a:lnTo>
                  <a:lnTo>
                    <a:pt x="0" y="969"/>
                  </a:lnTo>
                  <a:lnTo>
                    <a:pt x="3" y="1010"/>
                  </a:lnTo>
                  <a:lnTo>
                    <a:pt x="89" y="1013"/>
                  </a:lnTo>
                  <a:lnTo>
                    <a:pt x="177" y="1015"/>
                  </a:lnTo>
                  <a:lnTo>
                    <a:pt x="266" y="1019"/>
                  </a:lnTo>
                  <a:lnTo>
                    <a:pt x="355" y="1021"/>
                  </a:lnTo>
                  <a:lnTo>
                    <a:pt x="445" y="1023"/>
                  </a:lnTo>
                  <a:lnTo>
                    <a:pt x="535" y="1025"/>
                  </a:lnTo>
                  <a:lnTo>
                    <a:pt x="624" y="1027"/>
                  </a:lnTo>
                  <a:lnTo>
                    <a:pt x="714" y="1028"/>
                  </a:lnTo>
                  <a:lnTo>
                    <a:pt x="804" y="1029"/>
                  </a:lnTo>
                  <a:lnTo>
                    <a:pt x="894" y="1030"/>
                  </a:lnTo>
                  <a:lnTo>
                    <a:pt x="982" y="1031"/>
                  </a:lnTo>
                  <a:lnTo>
                    <a:pt x="1071" y="1033"/>
                  </a:lnTo>
                  <a:lnTo>
                    <a:pt x="1158" y="1033"/>
                  </a:lnTo>
                  <a:lnTo>
                    <a:pt x="1245" y="1034"/>
                  </a:lnTo>
                  <a:lnTo>
                    <a:pt x="1330" y="1035"/>
                  </a:lnTo>
                  <a:lnTo>
                    <a:pt x="1415" y="1036"/>
                  </a:lnTo>
                  <a:lnTo>
                    <a:pt x="1418" y="1036"/>
                  </a:lnTo>
                  <a:lnTo>
                    <a:pt x="1421" y="1038"/>
                  </a:lnTo>
                  <a:lnTo>
                    <a:pt x="1425" y="1039"/>
                  </a:lnTo>
                  <a:lnTo>
                    <a:pt x="1430" y="1042"/>
                  </a:lnTo>
                  <a:lnTo>
                    <a:pt x="1436" y="1043"/>
                  </a:lnTo>
                  <a:lnTo>
                    <a:pt x="1442" y="1045"/>
                  </a:lnTo>
                  <a:lnTo>
                    <a:pt x="1448" y="1049"/>
                  </a:lnTo>
                  <a:lnTo>
                    <a:pt x="1453" y="1051"/>
                  </a:lnTo>
                  <a:lnTo>
                    <a:pt x="1459" y="1053"/>
                  </a:lnTo>
                  <a:lnTo>
                    <a:pt x="1465" y="1054"/>
                  </a:lnTo>
                  <a:lnTo>
                    <a:pt x="1471" y="1057"/>
                  </a:lnTo>
                  <a:lnTo>
                    <a:pt x="1474" y="1058"/>
                  </a:lnTo>
                  <a:lnTo>
                    <a:pt x="1478" y="1060"/>
                  </a:lnTo>
                  <a:lnTo>
                    <a:pt x="1480" y="1060"/>
                  </a:lnTo>
                  <a:lnTo>
                    <a:pt x="1481" y="1061"/>
                  </a:lnTo>
                  <a:lnTo>
                    <a:pt x="1487" y="1062"/>
                  </a:lnTo>
                  <a:lnTo>
                    <a:pt x="1494" y="1065"/>
                  </a:lnTo>
                  <a:lnTo>
                    <a:pt x="1501" y="1067"/>
                  </a:lnTo>
                  <a:lnTo>
                    <a:pt x="1506" y="1071"/>
                  </a:lnTo>
                  <a:lnTo>
                    <a:pt x="1513" y="1074"/>
                  </a:lnTo>
                  <a:lnTo>
                    <a:pt x="1519" y="1077"/>
                  </a:lnTo>
                  <a:lnTo>
                    <a:pt x="1525" y="1081"/>
                  </a:lnTo>
                  <a:lnTo>
                    <a:pt x="1532" y="1084"/>
                  </a:lnTo>
                  <a:lnTo>
                    <a:pt x="1537" y="1088"/>
                  </a:lnTo>
                  <a:lnTo>
                    <a:pt x="1544" y="1091"/>
                  </a:lnTo>
                  <a:lnTo>
                    <a:pt x="1550" y="1093"/>
                  </a:lnTo>
                  <a:lnTo>
                    <a:pt x="1557" y="1096"/>
                  </a:lnTo>
                  <a:lnTo>
                    <a:pt x="1563" y="1098"/>
                  </a:lnTo>
                  <a:lnTo>
                    <a:pt x="1570" y="1100"/>
                  </a:lnTo>
                  <a:lnTo>
                    <a:pt x="1576" y="1102"/>
                  </a:lnTo>
                  <a:lnTo>
                    <a:pt x="1584" y="1103"/>
                  </a:lnTo>
                  <a:lnTo>
                    <a:pt x="1591" y="1091"/>
                  </a:lnTo>
                  <a:lnTo>
                    <a:pt x="1599" y="1084"/>
                  </a:lnTo>
                  <a:lnTo>
                    <a:pt x="1609" y="1077"/>
                  </a:lnTo>
                  <a:lnTo>
                    <a:pt x="1618" y="1074"/>
                  </a:lnTo>
                  <a:lnTo>
                    <a:pt x="1628" y="1072"/>
                  </a:lnTo>
                  <a:lnTo>
                    <a:pt x="1639" y="1069"/>
                  </a:lnTo>
                  <a:lnTo>
                    <a:pt x="1650" y="1069"/>
                  </a:lnTo>
                  <a:lnTo>
                    <a:pt x="1662" y="1069"/>
                  </a:lnTo>
                  <a:lnTo>
                    <a:pt x="1673" y="1071"/>
                  </a:lnTo>
                  <a:lnTo>
                    <a:pt x="1685" y="1072"/>
                  </a:lnTo>
                  <a:lnTo>
                    <a:pt x="1696" y="1072"/>
                  </a:lnTo>
                  <a:lnTo>
                    <a:pt x="1709" y="1072"/>
                  </a:lnTo>
                  <a:lnTo>
                    <a:pt x="1720" y="1071"/>
                  </a:lnTo>
                  <a:lnTo>
                    <a:pt x="1732" y="1069"/>
                  </a:lnTo>
                  <a:lnTo>
                    <a:pt x="1743" y="1066"/>
                  </a:lnTo>
                  <a:lnTo>
                    <a:pt x="1755" y="1061"/>
                  </a:lnTo>
                  <a:lnTo>
                    <a:pt x="1766" y="1071"/>
                  </a:lnTo>
                  <a:lnTo>
                    <a:pt x="1779" y="1080"/>
                  </a:lnTo>
                  <a:lnTo>
                    <a:pt x="1791" y="1089"/>
                  </a:lnTo>
                  <a:lnTo>
                    <a:pt x="1803" y="1097"/>
                  </a:lnTo>
                  <a:lnTo>
                    <a:pt x="1817" y="1106"/>
                  </a:lnTo>
                  <a:lnTo>
                    <a:pt x="1829" y="1114"/>
                  </a:lnTo>
                  <a:lnTo>
                    <a:pt x="1842" y="1121"/>
                  </a:lnTo>
                  <a:lnTo>
                    <a:pt x="1856" y="1129"/>
                  </a:lnTo>
                  <a:lnTo>
                    <a:pt x="1868" y="1136"/>
                  </a:lnTo>
                  <a:lnTo>
                    <a:pt x="1882" y="1143"/>
                  </a:lnTo>
                  <a:lnTo>
                    <a:pt x="1896" y="1150"/>
                  </a:lnTo>
                  <a:lnTo>
                    <a:pt x="1910" y="1157"/>
                  </a:lnTo>
                  <a:lnTo>
                    <a:pt x="1924" y="1162"/>
                  </a:lnTo>
                  <a:lnTo>
                    <a:pt x="1937" y="1169"/>
                  </a:lnTo>
                  <a:lnTo>
                    <a:pt x="1952" y="1175"/>
                  </a:lnTo>
                  <a:lnTo>
                    <a:pt x="1967" y="1182"/>
                  </a:lnTo>
                  <a:lnTo>
                    <a:pt x="1967" y="1174"/>
                  </a:lnTo>
                  <a:lnTo>
                    <a:pt x="1966" y="1168"/>
                  </a:lnTo>
                  <a:lnTo>
                    <a:pt x="1966" y="1162"/>
                  </a:lnTo>
                  <a:lnTo>
                    <a:pt x="1964" y="1157"/>
                  </a:lnTo>
                  <a:lnTo>
                    <a:pt x="1963" y="1152"/>
                  </a:lnTo>
                  <a:lnTo>
                    <a:pt x="1960" y="1147"/>
                  </a:lnTo>
                  <a:lnTo>
                    <a:pt x="1958" y="1143"/>
                  </a:lnTo>
                  <a:lnTo>
                    <a:pt x="1955" y="1139"/>
                  </a:lnTo>
                  <a:lnTo>
                    <a:pt x="1952" y="1136"/>
                  </a:lnTo>
                  <a:lnTo>
                    <a:pt x="1949" y="1133"/>
                  </a:lnTo>
                  <a:lnTo>
                    <a:pt x="1946" y="1129"/>
                  </a:lnTo>
                  <a:lnTo>
                    <a:pt x="1941" y="1126"/>
                  </a:lnTo>
                  <a:lnTo>
                    <a:pt x="1937" y="1123"/>
                  </a:lnTo>
                  <a:lnTo>
                    <a:pt x="1934" y="1120"/>
                  </a:lnTo>
                  <a:lnTo>
                    <a:pt x="1929" y="1116"/>
                  </a:lnTo>
                  <a:lnTo>
                    <a:pt x="1926" y="1114"/>
                  </a:lnTo>
                  <a:lnTo>
                    <a:pt x="1925" y="1106"/>
                  </a:lnTo>
                  <a:lnTo>
                    <a:pt x="1924" y="1098"/>
                  </a:lnTo>
                  <a:lnTo>
                    <a:pt x="1923" y="1091"/>
                  </a:lnTo>
                  <a:lnTo>
                    <a:pt x="1921" y="1083"/>
                  </a:lnTo>
                  <a:lnTo>
                    <a:pt x="1920" y="1075"/>
                  </a:lnTo>
                  <a:lnTo>
                    <a:pt x="1919" y="1067"/>
                  </a:lnTo>
                  <a:lnTo>
                    <a:pt x="1918" y="1059"/>
                  </a:lnTo>
                  <a:lnTo>
                    <a:pt x="1917" y="1051"/>
                  </a:lnTo>
                  <a:lnTo>
                    <a:pt x="1917" y="1044"/>
                  </a:lnTo>
                  <a:lnTo>
                    <a:pt x="1917" y="1036"/>
                  </a:lnTo>
                  <a:lnTo>
                    <a:pt x="1918" y="1029"/>
                  </a:lnTo>
                  <a:lnTo>
                    <a:pt x="1920" y="1022"/>
                  </a:lnTo>
                  <a:lnTo>
                    <a:pt x="1923" y="1015"/>
                  </a:lnTo>
                  <a:lnTo>
                    <a:pt x="1926" y="1008"/>
                  </a:lnTo>
                  <a:lnTo>
                    <a:pt x="1931" y="1003"/>
                  </a:lnTo>
                  <a:lnTo>
                    <a:pt x="1936" y="998"/>
                  </a:lnTo>
                  <a:lnTo>
                    <a:pt x="1937" y="992"/>
                  </a:lnTo>
                  <a:lnTo>
                    <a:pt x="1939" y="988"/>
                  </a:lnTo>
                  <a:lnTo>
                    <a:pt x="1940" y="982"/>
                  </a:lnTo>
                  <a:lnTo>
                    <a:pt x="1941" y="976"/>
                  </a:lnTo>
                  <a:lnTo>
                    <a:pt x="1941" y="971"/>
                  </a:lnTo>
                  <a:lnTo>
                    <a:pt x="1941" y="965"/>
                  </a:lnTo>
                  <a:lnTo>
                    <a:pt x="1941" y="960"/>
                  </a:lnTo>
                  <a:lnTo>
                    <a:pt x="1940" y="954"/>
                  </a:lnTo>
                  <a:lnTo>
                    <a:pt x="1939" y="949"/>
                  </a:lnTo>
                  <a:lnTo>
                    <a:pt x="1936" y="944"/>
                  </a:lnTo>
                  <a:lnTo>
                    <a:pt x="1934" y="940"/>
                  </a:lnTo>
                  <a:lnTo>
                    <a:pt x="1932" y="936"/>
                  </a:lnTo>
                  <a:lnTo>
                    <a:pt x="1928" y="933"/>
                  </a:lnTo>
                  <a:lnTo>
                    <a:pt x="1924" y="929"/>
                  </a:lnTo>
                  <a:lnTo>
                    <a:pt x="1919" y="927"/>
                  </a:lnTo>
                  <a:lnTo>
                    <a:pt x="1914" y="927"/>
                  </a:lnTo>
                  <a:lnTo>
                    <a:pt x="1914" y="919"/>
                  </a:lnTo>
                  <a:lnTo>
                    <a:pt x="1914" y="911"/>
                  </a:lnTo>
                  <a:lnTo>
                    <a:pt x="1913" y="902"/>
                  </a:lnTo>
                  <a:lnTo>
                    <a:pt x="1912" y="892"/>
                  </a:lnTo>
                  <a:lnTo>
                    <a:pt x="1910" y="882"/>
                  </a:lnTo>
                  <a:lnTo>
                    <a:pt x="1908" y="872"/>
                  </a:lnTo>
                  <a:lnTo>
                    <a:pt x="1905" y="863"/>
                  </a:lnTo>
                  <a:lnTo>
                    <a:pt x="1904" y="852"/>
                  </a:lnTo>
                  <a:lnTo>
                    <a:pt x="1903" y="842"/>
                  </a:lnTo>
                  <a:lnTo>
                    <a:pt x="1903" y="833"/>
                  </a:lnTo>
                  <a:lnTo>
                    <a:pt x="1903" y="825"/>
                  </a:lnTo>
                  <a:lnTo>
                    <a:pt x="1905" y="817"/>
                  </a:lnTo>
                  <a:lnTo>
                    <a:pt x="1909" y="811"/>
                  </a:lnTo>
                  <a:lnTo>
                    <a:pt x="1913" y="805"/>
                  </a:lnTo>
                  <a:lnTo>
                    <a:pt x="1920" y="802"/>
                  </a:lnTo>
                  <a:lnTo>
                    <a:pt x="1929" y="80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8" name="Freeform 46"/>
            <p:cNvSpPr>
              <a:spLocks/>
            </p:cNvSpPr>
            <p:nvPr/>
          </p:nvSpPr>
          <p:spPr bwMode="auto">
            <a:xfrm>
              <a:off x="2263" y="1904"/>
              <a:ext cx="759" cy="357"/>
            </a:xfrm>
            <a:custGeom>
              <a:avLst/>
              <a:gdLst>
                <a:gd name="T0" fmla="*/ 13 w 2279"/>
                <a:gd name="T1" fmla="*/ 0 h 1073"/>
                <a:gd name="T2" fmla="*/ 30 w 2279"/>
                <a:gd name="T3" fmla="*/ 1 h 1073"/>
                <a:gd name="T4" fmla="*/ 46 w 2279"/>
                <a:gd name="T5" fmla="*/ 1 h 1073"/>
                <a:gd name="T6" fmla="*/ 53 w 2279"/>
                <a:gd name="T7" fmla="*/ 1 h 1073"/>
                <a:gd name="T8" fmla="*/ 54 w 2279"/>
                <a:gd name="T9" fmla="*/ 2 h 1073"/>
                <a:gd name="T10" fmla="*/ 55 w 2279"/>
                <a:gd name="T11" fmla="*/ 2 h 1073"/>
                <a:gd name="T12" fmla="*/ 56 w 2279"/>
                <a:gd name="T13" fmla="*/ 2 h 1073"/>
                <a:gd name="T14" fmla="*/ 57 w 2279"/>
                <a:gd name="T15" fmla="*/ 3 h 1073"/>
                <a:gd name="T16" fmla="*/ 58 w 2279"/>
                <a:gd name="T17" fmla="*/ 3 h 1073"/>
                <a:gd name="T18" fmla="*/ 59 w 2279"/>
                <a:gd name="T19" fmla="*/ 3 h 1073"/>
                <a:gd name="T20" fmla="*/ 61 w 2279"/>
                <a:gd name="T21" fmla="*/ 2 h 1073"/>
                <a:gd name="T22" fmla="*/ 63 w 2279"/>
                <a:gd name="T23" fmla="*/ 2 h 1073"/>
                <a:gd name="T24" fmla="*/ 65 w 2279"/>
                <a:gd name="T25" fmla="*/ 2 h 1073"/>
                <a:gd name="T26" fmla="*/ 68 w 2279"/>
                <a:gd name="T27" fmla="*/ 4 h 1073"/>
                <a:gd name="T28" fmla="*/ 70 w 2279"/>
                <a:gd name="T29" fmla="*/ 5 h 1073"/>
                <a:gd name="T30" fmla="*/ 73 w 2279"/>
                <a:gd name="T31" fmla="*/ 6 h 1073"/>
                <a:gd name="T32" fmla="*/ 74 w 2279"/>
                <a:gd name="T33" fmla="*/ 8 h 1073"/>
                <a:gd name="T34" fmla="*/ 75 w 2279"/>
                <a:gd name="T35" fmla="*/ 10 h 1073"/>
                <a:gd name="T36" fmla="*/ 77 w 2279"/>
                <a:gd name="T37" fmla="*/ 11 h 1073"/>
                <a:gd name="T38" fmla="*/ 77 w 2279"/>
                <a:gd name="T39" fmla="*/ 12 h 1073"/>
                <a:gd name="T40" fmla="*/ 77 w 2279"/>
                <a:gd name="T41" fmla="*/ 13 h 1073"/>
                <a:gd name="T42" fmla="*/ 77 w 2279"/>
                <a:gd name="T43" fmla="*/ 14 h 1073"/>
                <a:gd name="T44" fmla="*/ 77 w 2279"/>
                <a:gd name="T45" fmla="*/ 16 h 1073"/>
                <a:gd name="T46" fmla="*/ 78 w 2279"/>
                <a:gd name="T47" fmla="*/ 17 h 1073"/>
                <a:gd name="T48" fmla="*/ 79 w 2279"/>
                <a:gd name="T49" fmla="*/ 19 h 1073"/>
                <a:gd name="T50" fmla="*/ 78 w 2279"/>
                <a:gd name="T51" fmla="*/ 21 h 1073"/>
                <a:gd name="T52" fmla="*/ 79 w 2279"/>
                <a:gd name="T53" fmla="*/ 23 h 1073"/>
                <a:gd name="T54" fmla="*/ 79 w 2279"/>
                <a:gd name="T55" fmla="*/ 25 h 1073"/>
                <a:gd name="T56" fmla="*/ 79 w 2279"/>
                <a:gd name="T57" fmla="*/ 26 h 1073"/>
                <a:gd name="T58" fmla="*/ 80 w 2279"/>
                <a:gd name="T59" fmla="*/ 28 h 1073"/>
                <a:gd name="T60" fmla="*/ 80 w 2279"/>
                <a:gd name="T61" fmla="*/ 29 h 1073"/>
                <a:gd name="T62" fmla="*/ 81 w 2279"/>
                <a:gd name="T63" fmla="*/ 30 h 1073"/>
                <a:gd name="T64" fmla="*/ 82 w 2279"/>
                <a:gd name="T65" fmla="*/ 33 h 1073"/>
                <a:gd name="T66" fmla="*/ 83 w 2279"/>
                <a:gd name="T67" fmla="*/ 35 h 1073"/>
                <a:gd name="T68" fmla="*/ 84 w 2279"/>
                <a:gd name="T69" fmla="*/ 38 h 1073"/>
                <a:gd name="T70" fmla="*/ 68 w 2279"/>
                <a:gd name="T71" fmla="*/ 39 h 1073"/>
                <a:gd name="T72" fmla="*/ 47 w 2279"/>
                <a:gd name="T73" fmla="*/ 39 h 1073"/>
                <a:gd name="T74" fmla="*/ 28 w 2279"/>
                <a:gd name="T75" fmla="*/ 40 h 1073"/>
                <a:gd name="T76" fmla="*/ 21 w 2279"/>
                <a:gd name="T77" fmla="*/ 38 h 1073"/>
                <a:gd name="T78" fmla="*/ 21 w 2279"/>
                <a:gd name="T79" fmla="*/ 33 h 1073"/>
                <a:gd name="T80" fmla="*/ 21 w 2279"/>
                <a:gd name="T81" fmla="*/ 28 h 1073"/>
                <a:gd name="T82" fmla="*/ 18 w 2279"/>
                <a:gd name="T83" fmla="*/ 27 h 1073"/>
                <a:gd name="T84" fmla="*/ 12 w 2279"/>
                <a:gd name="T85" fmla="*/ 27 h 1073"/>
                <a:gd name="T86" fmla="*/ 5 w 2279"/>
                <a:gd name="T87" fmla="*/ 27 h 1073"/>
                <a:gd name="T88" fmla="*/ 0 w 2279"/>
                <a:gd name="T89" fmla="*/ 27 h 1073"/>
                <a:gd name="T90" fmla="*/ 0 w 2279"/>
                <a:gd name="T91" fmla="*/ 26 h 1073"/>
                <a:gd name="T92" fmla="*/ 0 w 2279"/>
                <a:gd name="T93" fmla="*/ 25 h 1073"/>
                <a:gd name="T94" fmla="*/ 1 w 2279"/>
                <a:gd name="T95" fmla="*/ 24 h 1073"/>
                <a:gd name="T96" fmla="*/ 0 w 2279"/>
                <a:gd name="T97" fmla="*/ 16 h 1073"/>
                <a:gd name="T98" fmla="*/ 0 w 2279"/>
                <a:gd name="T99" fmla="*/ 9 h 1073"/>
                <a:gd name="T100" fmla="*/ 0 w 2279"/>
                <a:gd name="T101" fmla="*/ 1 h 107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279"/>
                <a:gd name="T154" fmla="*/ 0 h 1073"/>
                <a:gd name="T155" fmla="*/ 2279 w 2279"/>
                <a:gd name="T156" fmla="*/ 1073 h 107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279" h="1073">
                  <a:moveTo>
                    <a:pt x="5" y="0"/>
                  </a:moveTo>
                  <a:lnTo>
                    <a:pt x="93" y="3"/>
                  </a:lnTo>
                  <a:lnTo>
                    <a:pt x="180" y="5"/>
                  </a:lnTo>
                  <a:lnTo>
                    <a:pt x="270" y="9"/>
                  </a:lnTo>
                  <a:lnTo>
                    <a:pt x="358" y="11"/>
                  </a:lnTo>
                  <a:lnTo>
                    <a:pt x="448" y="13"/>
                  </a:lnTo>
                  <a:lnTo>
                    <a:pt x="539" y="15"/>
                  </a:lnTo>
                  <a:lnTo>
                    <a:pt x="628" y="17"/>
                  </a:lnTo>
                  <a:lnTo>
                    <a:pt x="718" y="18"/>
                  </a:lnTo>
                  <a:lnTo>
                    <a:pt x="808" y="19"/>
                  </a:lnTo>
                  <a:lnTo>
                    <a:pt x="898" y="20"/>
                  </a:lnTo>
                  <a:lnTo>
                    <a:pt x="986" y="21"/>
                  </a:lnTo>
                  <a:lnTo>
                    <a:pt x="1075" y="23"/>
                  </a:lnTo>
                  <a:lnTo>
                    <a:pt x="1162" y="23"/>
                  </a:lnTo>
                  <a:lnTo>
                    <a:pt x="1249" y="24"/>
                  </a:lnTo>
                  <a:lnTo>
                    <a:pt x="1334" y="25"/>
                  </a:lnTo>
                  <a:lnTo>
                    <a:pt x="1419" y="26"/>
                  </a:lnTo>
                  <a:lnTo>
                    <a:pt x="1422" y="26"/>
                  </a:lnTo>
                  <a:lnTo>
                    <a:pt x="1425" y="28"/>
                  </a:lnTo>
                  <a:lnTo>
                    <a:pt x="1429" y="29"/>
                  </a:lnTo>
                  <a:lnTo>
                    <a:pt x="1434" y="32"/>
                  </a:lnTo>
                  <a:lnTo>
                    <a:pt x="1440" y="33"/>
                  </a:lnTo>
                  <a:lnTo>
                    <a:pt x="1446" y="35"/>
                  </a:lnTo>
                  <a:lnTo>
                    <a:pt x="1452" y="39"/>
                  </a:lnTo>
                  <a:lnTo>
                    <a:pt x="1457" y="41"/>
                  </a:lnTo>
                  <a:lnTo>
                    <a:pt x="1463" y="43"/>
                  </a:lnTo>
                  <a:lnTo>
                    <a:pt x="1469" y="44"/>
                  </a:lnTo>
                  <a:lnTo>
                    <a:pt x="1475" y="47"/>
                  </a:lnTo>
                  <a:lnTo>
                    <a:pt x="1478" y="48"/>
                  </a:lnTo>
                  <a:lnTo>
                    <a:pt x="1482" y="50"/>
                  </a:lnTo>
                  <a:lnTo>
                    <a:pt x="1484" y="50"/>
                  </a:lnTo>
                  <a:lnTo>
                    <a:pt x="1485" y="51"/>
                  </a:lnTo>
                  <a:lnTo>
                    <a:pt x="1491" y="52"/>
                  </a:lnTo>
                  <a:lnTo>
                    <a:pt x="1498" y="55"/>
                  </a:lnTo>
                  <a:lnTo>
                    <a:pt x="1505" y="57"/>
                  </a:lnTo>
                  <a:lnTo>
                    <a:pt x="1510" y="61"/>
                  </a:lnTo>
                  <a:lnTo>
                    <a:pt x="1517" y="64"/>
                  </a:lnTo>
                  <a:lnTo>
                    <a:pt x="1523" y="67"/>
                  </a:lnTo>
                  <a:lnTo>
                    <a:pt x="1529" y="71"/>
                  </a:lnTo>
                  <a:lnTo>
                    <a:pt x="1536" y="74"/>
                  </a:lnTo>
                  <a:lnTo>
                    <a:pt x="1541" y="78"/>
                  </a:lnTo>
                  <a:lnTo>
                    <a:pt x="1548" y="81"/>
                  </a:lnTo>
                  <a:lnTo>
                    <a:pt x="1554" y="83"/>
                  </a:lnTo>
                  <a:lnTo>
                    <a:pt x="1561" y="86"/>
                  </a:lnTo>
                  <a:lnTo>
                    <a:pt x="1567" y="88"/>
                  </a:lnTo>
                  <a:lnTo>
                    <a:pt x="1574" y="90"/>
                  </a:lnTo>
                  <a:lnTo>
                    <a:pt x="1580" y="92"/>
                  </a:lnTo>
                  <a:lnTo>
                    <a:pt x="1588" y="93"/>
                  </a:lnTo>
                  <a:lnTo>
                    <a:pt x="1595" y="81"/>
                  </a:lnTo>
                  <a:lnTo>
                    <a:pt x="1603" y="74"/>
                  </a:lnTo>
                  <a:lnTo>
                    <a:pt x="1613" y="67"/>
                  </a:lnTo>
                  <a:lnTo>
                    <a:pt x="1622" y="64"/>
                  </a:lnTo>
                  <a:lnTo>
                    <a:pt x="1632" y="62"/>
                  </a:lnTo>
                  <a:lnTo>
                    <a:pt x="1643" y="59"/>
                  </a:lnTo>
                  <a:lnTo>
                    <a:pt x="1654" y="59"/>
                  </a:lnTo>
                  <a:lnTo>
                    <a:pt x="1666" y="59"/>
                  </a:lnTo>
                  <a:lnTo>
                    <a:pt x="1677" y="61"/>
                  </a:lnTo>
                  <a:lnTo>
                    <a:pt x="1689" y="62"/>
                  </a:lnTo>
                  <a:lnTo>
                    <a:pt x="1700" y="62"/>
                  </a:lnTo>
                  <a:lnTo>
                    <a:pt x="1713" y="62"/>
                  </a:lnTo>
                  <a:lnTo>
                    <a:pt x="1724" y="61"/>
                  </a:lnTo>
                  <a:lnTo>
                    <a:pt x="1736" y="59"/>
                  </a:lnTo>
                  <a:lnTo>
                    <a:pt x="1747" y="56"/>
                  </a:lnTo>
                  <a:lnTo>
                    <a:pt x="1759" y="51"/>
                  </a:lnTo>
                  <a:lnTo>
                    <a:pt x="1770" y="61"/>
                  </a:lnTo>
                  <a:lnTo>
                    <a:pt x="1783" y="70"/>
                  </a:lnTo>
                  <a:lnTo>
                    <a:pt x="1795" y="79"/>
                  </a:lnTo>
                  <a:lnTo>
                    <a:pt x="1807" y="87"/>
                  </a:lnTo>
                  <a:lnTo>
                    <a:pt x="1820" y="96"/>
                  </a:lnTo>
                  <a:lnTo>
                    <a:pt x="1833" y="104"/>
                  </a:lnTo>
                  <a:lnTo>
                    <a:pt x="1846" y="111"/>
                  </a:lnTo>
                  <a:lnTo>
                    <a:pt x="1859" y="119"/>
                  </a:lnTo>
                  <a:lnTo>
                    <a:pt x="1872" y="126"/>
                  </a:lnTo>
                  <a:lnTo>
                    <a:pt x="1886" y="133"/>
                  </a:lnTo>
                  <a:lnTo>
                    <a:pt x="1899" y="140"/>
                  </a:lnTo>
                  <a:lnTo>
                    <a:pt x="1913" y="147"/>
                  </a:lnTo>
                  <a:lnTo>
                    <a:pt x="1927" y="152"/>
                  </a:lnTo>
                  <a:lnTo>
                    <a:pt x="1941" y="159"/>
                  </a:lnTo>
                  <a:lnTo>
                    <a:pt x="1955" y="165"/>
                  </a:lnTo>
                  <a:lnTo>
                    <a:pt x="1970" y="172"/>
                  </a:lnTo>
                  <a:lnTo>
                    <a:pt x="1976" y="183"/>
                  </a:lnTo>
                  <a:lnTo>
                    <a:pt x="1983" y="195"/>
                  </a:lnTo>
                  <a:lnTo>
                    <a:pt x="1989" y="205"/>
                  </a:lnTo>
                  <a:lnTo>
                    <a:pt x="1995" y="216"/>
                  </a:lnTo>
                  <a:lnTo>
                    <a:pt x="2002" y="226"/>
                  </a:lnTo>
                  <a:lnTo>
                    <a:pt x="2009" y="235"/>
                  </a:lnTo>
                  <a:lnTo>
                    <a:pt x="2016" y="244"/>
                  </a:lnTo>
                  <a:lnTo>
                    <a:pt x="2023" y="252"/>
                  </a:lnTo>
                  <a:lnTo>
                    <a:pt x="2030" y="262"/>
                  </a:lnTo>
                  <a:lnTo>
                    <a:pt x="2038" y="270"/>
                  </a:lnTo>
                  <a:lnTo>
                    <a:pt x="2045" y="276"/>
                  </a:lnTo>
                  <a:lnTo>
                    <a:pt x="2052" y="285"/>
                  </a:lnTo>
                  <a:lnTo>
                    <a:pt x="2059" y="291"/>
                  </a:lnTo>
                  <a:lnTo>
                    <a:pt x="2067" y="298"/>
                  </a:lnTo>
                  <a:lnTo>
                    <a:pt x="2074" y="305"/>
                  </a:lnTo>
                  <a:lnTo>
                    <a:pt x="2082" y="313"/>
                  </a:lnTo>
                  <a:lnTo>
                    <a:pt x="2078" y="318"/>
                  </a:lnTo>
                  <a:lnTo>
                    <a:pt x="2075" y="324"/>
                  </a:lnTo>
                  <a:lnTo>
                    <a:pt x="2073" y="329"/>
                  </a:lnTo>
                  <a:lnTo>
                    <a:pt x="2071" y="335"/>
                  </a:lnTo>
                  <a:lnTo>
                    <a:pt x="2070" y="340"/>
                  </a:lnTo>
                  <a:lnTo>
                    <a:pt x="2070" y="345"/>
                  </a:lnTo>
                  <a:lnTo>
                    <a:pt x="2070" y="350"/>
                  </a:lnTo>
                  <a:lnTo>
                    <a:pt x="2071" y="356"/>
                  </a:lnTo>
                  <a:lnTo>
                    <a:pt x="2073" y="360"/>
                  </a:lnTo>
                  <a:lnTo>
                    <a:pt x="2074" y="366"/>
                  </a:lnTo>
                  <a:lnTo>
                    <a:pt x="2076" y="371"/>
                  </a:lnTo>
                  <a:lnTo>
                    <a:pt x="2078" y="376"/>
                  </a:lnTo>
                  <a:lnTo>
                    <a:pt x="2081" y="382"/>
                  </a:lnTo>
                  <a:lnTo>
                    <a:pt x="2084" y="387"/>
                  </a:lnTo>
                  <a:lnTo>
                    <a:pt x="2086" y="393"/>
                  </a:lnTo>
                  <a:lnTo>
                    <a:pt x="2091" y="398"/>
                  </a:lnTo>
                  <a:lnTo>
                    <a:pt x="2082" y="410"/>
                  </a:lnTo>
                  <a:lnTo>
                    <a:pt x="2076" y="421"/>
                  </a:lnTo>
                  <a:lnTo>
                    <a:pt x="2075" y="430"/>
                  </a:lnTo>
                  <a:lnTo>
                    <a:pt x="2076" y="440"/>
                  </a:lnTo>
                  <a:lnTo>
                    <a:pt x="2079" y="448"/>
                  </a:lnTo>
                  <a:lnTo>
                    <a:pt x="2084" y="456"/>
                  </a:lnTo>
                  <a:lnTo>
                    <a:pt x="2091" y="463"/>
                  </a:lnTo>
                  <a:lnTo>
                    <a:pt x="2098" y="470"/>
                  </a:lnTo>
                  <a:lnTo>
                    <a:pt x="2105" y="478"/>
                  </a:lnTo>
                  <a:lnTo>
                    <a:pt x="2112" y="484"/>
                  </a:lnTo>
                  <a:lnTo>
                    <a:pt x="2119" y="492"/>
                  </a:lnTo>
                  <a:lnTo>
                    <a:pt x="2123" y="502"/>
                  </a:lnTo>
                  <a:lnTo>
                    <a:pt x="2125" y="511"/>
                  </a:lnTo>
                  <a:lnTo>
                    <a:pt x="2125" y="521"/>
                  </a:lnTo>
                  <a:lnTo>
                    <a:pt x="2122" y="534"/>
                  </a:lnTo>
                  <a:lnTo>
                    <a:pt x="2116" y="548"/>
                  </a:lnTo>
                  <a:lnTo>
                    <a:pt x="2116" y="557"/>
                  </a:lnTo>
                  <a:lnTo>
                    <a:pt x="2117" y="567"/>
                  </a:lnTo>
                  <a:lnTo>
                    <a:pt x="2120" y="577"/>
                  </a:lnTo>
                  <a:lnTo>
                    <a:pt x="2122" y="588"/>
                  </a:lnTo>
                  <a:lnTo>
                    <a:pt x="2125" y="598"/>
                  </a:lnTo>
                  <a:lnTo>
                    <a:pt x="2129" y="609"/>
                  </a:lnTo>
                  <a:lnTo>
                    <a:pt x="2131" y="618"/>
                  </a:lnTo>
                  <a:lnTo>
                    <a:pt x="2135" y="628"/>
                  </a:lnTo>
                  <a:lnTo>
                    <a:pt x="2137" y="638"/>
                  </a:lnTo>
                  <a:lnTo>
                    <a:pt x="2139" y="649"/>
                  </a:lnTo>
                  <a:lnTo>
                    <a:pt x="2139" y="658"/>
                  </a:lnTo>
                  <a:lnTo>
                    <a:pt x="2140" y="667"/>
                  </a:lnTo>
                  <a:lnTo>
                    <a:pt x="2139" y="677"/>
                  </a:lnTo>
                  <a:lnTo>
                    <a:pt x="2137" y="687"/>
                  </a:lnTo>
                  <a:lnTo>
                    <a:pt x="2132" y="696"/>
                  </a:lnTo>
                  <a:lnTo>
                    <a:pt x="2128" y="705"/>
                  </a:lnTo>
                  <a:lnTo>
                    <a:pt x="2132" y="708"/>
                  </a:lnTo>
                  <a:lnTo>
                    <a:pt x="2137" y="714"/>
                  </a:lnTo>
                  <a:lnTo>
                    <a:pt x="2140" y="721"/>
                  </a:lnTo>
                  <a:lnTo>
                    <a:pt x="2145" y="729"/>
                  </a:lnTo>
                  <a:lnTo>
                    <a:pt x="2148" y="738"/>
                  </a:lnTo>
                  <a:lnTo>
                    <a:pt x="2152" y="748"/>
                  </a:lnTo>
                  <a:lnTo>
                    <a:pt x="2155" y="757"/>
                  </a:lnTo>
                  <a:lnTo>
                    <a:pt x="2159" y="767"/>
                  </a:lnTo>
                  <a:lnTo>
                    <a:pt x="2162" y="776"/>
                  </a:lnTo>
                  <a:lnTo>
                    <a:pt x="2166" y="785"/>
                  </a:lnTo>
                  <a:lnTo>
                    <a:pt x="2170" y="793"/>
                  </a:lnTo>
                  <a:lnTo>
                    <a:pt x="2174" y="800"/>
                  </a:lnTo>
                  <a:lnTo>
                    <a:pt x="2178" y="807"/>
                  </a:lnTo>
                  <a:lnTo>
                    <a:pt x="2183" y="812"/>
                  </a:lnTo>
                  <a:lnTo>
                    <a:pt x="2187" y="815"/>
                  </a:lnTo>
                  <a:lnTo>
                    <a:pt x="2193" y="816"/>
                  </a:lnTo>
                  <a:lnTo>
                    <a:pt x="2198" y="830"/>
                  </a:lnTo>
                  <a:lnTo>
                    <a:pt x="2205" y="844"/>
                  </a:lnTo>
                  <a:lnTo>
                    <a:pt x="2210" y="858"/>
                  </a:lnTo>
                  <a:lnTo>
                    <a:pt x="2217" y="870"/>
                  </a:lnTo>
                  <a:lnTo>
                    <a:pt x="2223" y="883"/>
                  </a:lnTo>
                  <a:lnTo>
                    <a:pt x="2230" y="896"/>
                  </a:lnTo>
                  <a:lnTo>
                    <a:pt x="2236" y="908"/>
                  </a:lnTo>
                  <a:lnTo>
                    <a:pt x="2243" y="921"/>
                  </a:lnTo>
                  <a:lnTo>
                    <a:pt x="2248" y="934"/>
                  </a:lnTo>
                  <a:lnTo>
                    <a:pt x="2254" y="946"/>
                  </a:lnTo>
                  <a:lnTo>
                    <a:pt x="2260" y="960"/>
                  </a:lnTo>
                  <a:lnTo>
                    <a:pt x="2266" y="974"/>
                  </a:lnTo>
                  <a:lnTo>
                    <a:pt x="2269" y="989"/>
                  </a:lnTo>
                  <a:lnTo>
                    <a:pt x="2274" y="1005"/>
                  </a:lnTo>
                  <a:lnTo>
                    <a:pt x="2276" y="1022"/>
                  </a:lnTo>
                  <a:lnTo>
                    <a:pt x="2279" y="1040"/>
                  </a:lnTo>
                  <a:lnTo>
                    <a:pt x="2167" y="1044"/>
                  </a:lnTo>
                  <a:lnTo>
                    <a:pt x="2054" y="1049"/>
                  </a:lnTo>
                  <a:lnTo>
                    <a:pt x="1943" y="1052"/>
                  </a:lnTo>
                  <a:lnTo>
                    <a:pt x="1831" y="1057"/>
                  </a:lnTo>
                  <a:lnTo>
                    <a:pt x="1720" y="1060"/>
                  </a:lnTo>
                  <a:lnTo>
                    <a:pt x="1609" y="1062"/>
                  </a:lnTo>
                  <a:lnTo>
                    <a:pt x="1500" y="1066"/>
                  </a:lnTo>
                  <a:lnTo>
                    <a:pt x="1391" y="1068"/>
                  </a:lnTo>
                  <a:lnTo>
                    <a:pt x="1283" y="1069"/>
                  </a:lnTo>
                  <a:lnTo>
                    <a:pt x="1176" y="1071"/>
                  </a:lnTo>
                  <a:lnTo>
                    <a:pt x="1069" y="1073"/>
                  </a:lnTo>
                  <a:lnTo>
                    <a:pt x="964" y="1073"/>
                  </a:lnTo>
                  <a:lnTo>
                    <a:pt x="860" y="1073"/>
                  </a:lnTo>
                  <a:lnTo>
                    <a:pt x="756" y="1073"/>
                  </a:lnTo>
                  <a:lnTo>
                    <a:pt x="654" y="1071"/>
                  </a:lnTo>
                  <a:lnTo>
                    <a:pt x="554" y="1070"/>
                  </a:lnTo>
                  <a:lnTo>
                    <a:pt x="554" y="1066"/>
                  </a:lnTo>
                  <a:lnTo>
                    <a:pt x="554" y="1055"/>
                  </a:lnTo>
                  <a:lnTo>
                    <a:pt x="554" y="1038"/>
                  </a:lnTo>
                  <a:lnTo>
                    <a:pt x="554" y="1016"/>
                  </a:lnTo>
                  <a:lnTo>
                    <a:pt x="554" y="991"/>
                  </a:lnTo>
                  <a:lnTo>
                    <a:pt x="554" y="962"/>
                  </a:lnTo>
                  <a:lnTo>
                    <a:pt x="554" y="932"/>
                  </a:lnTo>
                  <a:lnTo>
                    <a:pt x="554" y="900"/>
                  </a:lnTo>
                  <a:lnTo>
                    <a:pt x="554" y="868"/>
                  </a:lnTo>
                  <a:lnTo>
                    <a:pt x="554" y="838"/>
                  </a:lnTo>
                  <a:lnTo>
                    <a:pt x="554" y="810"/>
                  </a:lnTo>
                  <a:lnTo>
                    <a:pt x="554" y="784"/>
                  </a:lnTo>
                  <a:lnTo>
                    <a:pt x="554" y="762"/>
                  </a:lnTo>
                  <a:lnTo>
                    <a:pt x="554" y="745"/>
                  </a:lnTo>
                  <a:lnTo>
                    <a:pt x="554" y="735"/>
                  </a:lnTo>
                  <a:lnTo>
                    <a:pt x="554" y="731"/>
                  </a:lnTo>
                  <a:lnTo>
                    <a:pt x="519" y="730"/>
                  </a:lnTo>
                  <a:lnTo>
                    <a:pt x="485" y="729"/>
                  </a:lnTo>
                  <a:lnTo>
                    <a:pt x="450" y="729"/>
                  </a:lnTo>
                  <a:lnTo>
                    <a:pt x="416" y="730"/>
                  </a:lnTo>
                  <a:lnTo>
                    <a:pt x="380" y="730"/>
                  </a:lnTo>
                  <a:lnTo>
                    <a:pt x="346" y="731"/>
                  </a:lnTo>
                  <a:lnTo>
                    <a:pt x="311" y="733"/>
                  </a:lnTo>
                  <a:lnTo>
                    <a:pt x="277" y="734"/>
                  </a:lnTo>
                  <a:lnTo>
                    <a:pt x="242" y="735"/>
                  </a:lnTo>
                  <a:lnTo>
                    <a:pt x="207" y="736"/>
                  </a:lnTo>
                  <a:lnTo>
                    <a:pt x="172" y="736"/>
                  </a:lnTo>
                  <a:lnTo>
                    <a:pt x="138" y="736"/>
                  </a:lnTo>
                  <a:lnTo>
                    <a:pt x="103" y="736"/>
                  </a:lnTo>
                  <a:lnTo>
                    <a:pt x="69" y="735"/>
                  </a:lnTo>
                  <a:lnTo>
                    <a:pt x="34" y="734"/>
                  </a:lnTo>
                  <a:lnTo>
                    <a:pt x="0" y="731"/>
                  </a:lnTo>
                  <a:lnTo>
                    <a:pt x="1" y="725"/>
                  </a:lnTo>
                  <a:lnTo>
                    <a:pt x="2" y="718"/>
                  </a:lnTo>
                  <a:lnTo>
                    <a:pt x="3" y="712"/>
                  </a:lnTo>
                  <a:lnTo>
                    <a:pt x="3" y="705"/>
                  </a:lnTo>
                  <a:lnTo>
                    <a:pt x="4" y="699"/>
                  </a:lnTo>
                  <a:lnTo>
                    <a:pt x="4" y="692"/>
                  </a:lnTo>
                  <a:lnTo>
                    <a:pt x="4" y="687"/>
                  </a:lnTo>
                  <a:lnTo>
                    <a:pt x="4" y="681"/>
                  </a:lnTo>
                  <a:lnTo>
                    <a:pt x="4" y="675"/>
                  </a:lnTo>
                  <a:lnTo>
                    <a:pt x="5" y="669"/>
                  </a:lnTo>
                  <a:lnTo>
                    <a:pt x="5" y="664"/>
                  </a:lnTo>
                  <a:lnTo>
                    <a:pt x="7" y="658"/>
                  </a:lnTo>
                  <a:lnTo>
                    <a:pt x="9" y="653"/>
                  </a:lnTo>
                  <a:lnTo>
                    <a:pt x="10" y="649"/>
                  </a:lnTo>
                  <a:lnTo>
                    <a:pt x="13" y="645"/>
                  </a:lnTo>
                  <a:lnTo>
                    <a:pt x="17" y="642"/>
                  </a:lnTo>
                  <a:lnTo>
                    <a:pt x="15" y="596"/>
                  </a:lnTo>
                  <a:lnTo>
                    <a:pt x="12" y="551"/>
                  </a:lnTo>
                  <a:lnTo>
                    <a:pt x="11" y="509"/>
                  </a:lnTo>
                  <a:lnTo>
                    <a:pt x="10" y="466"/>
                  </a:lnTo>
                  <a:lnTo>
                    <a:pt x="10" y="426"/>
                  </a:lnTo>
                  <a:lnTo>
                    <a:pt x="9" y="386"/>
                  </a:lnTo>
                  <a:lnTo>
                    <a:pt x="9" y="347"/>
                  </a:lnTo>
                  <a:lnTo>
                    <a:pt x="9" y="309"/>
                  </a:lnTo>
                  <a:lnTo>
                    <a:pt x="9" y="270"/>
                  </a:lnTo>
                  <a:lnTo>
                    <a:pt x="9" y="232"/>
                  </a:lnTo>
                  <a:lnTo>
                    <a:pt x="9" y="194"/>
                  </a:lnTo>
                  <a:lnTo>
                    <a:pt x="8" y="156"/>
                  </a:lnTo>
                  <a:lnTo>
                    <a:pt x="8" y="117"/>
                  </a:lnTo>
                  <a:lnTo>
                    <a:pt x="7" y="79"/>
                  </a:lnTo>
                  <a:lnTo>
                    <a:pt x="7" y="3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9" name="Freeform 47"/>
            <p:cNvSpPr>
              <a:spLocks/>
            </p:cNvSpPr>
            <p:nvPr/>
          </p:nvSpPr>
          <p:spPr bwMode="auto">
            <a:xfrm>
              <a:off x="3175" y="1400"/>
              <a:ext cx="477" cy="517"/>
            </a:xfrm>
            <a:custGeom>
              <a:avLst/>
              <a:gdLst>
                <a:gd name="T0" fmla="*/ 17 w 1431"/>
                <a:gd name="T1" fmla="*/ 2 h 1550"/>
                <a:gd name="T2" fmla="*/ 17 w 1431"/>
                <a:gd name="T3" fmla="*/ 4 h 1550"/>
                <a:gd name="T4" fmla="*/ 20 w 1431"/>
                <a:gd name="T5" fmla="*/ 4 h 1550"/>
                <a:gd name="T6" fmla="*/ 22 w 1431"/>
                <a:gd name="T7" fmla="*/ 6 h 1550"/>
                <a:gd name="T8" fmla="*/ 23 w 1431"/>
                <a:gd name="T9" fmla="*/ 6 h 1550"/>
                <a:gd name="T10" fmla="*/ 25 w 1431"/>
                <a:gd name="T11" fmla="*/ 8 h 1550"/>
                <a:gd name="T12" fmla="*/ 30 w 1431"/>
                <a:gd name="T13" fmla="*/ 9 h 1550"/>
                <a:gd name="T14" fmla="*/ 36 w 1431"/>
                <a:gd name="T15" fmla="*/ 10 h 1550"/>
                <a:gd name="T16" fmla="*/ 43 w 1431"/>
                <a:gd name="T17" fmla="*/ 11 h 1550"/>
                <a:gd name="T18" fmla="*/ 44 w 1431"/>
                <a:gd name="T19" fmla="*/ 12 h 1550"/>
                <a:gd name="T20" fmla="*/ 45 w 1431"/>
                <a:gd name="T21" fmla="*/ 14 h 1550"/>
                <a:gd name="T22" fmla="*/ 46 w 1431"/>
                <a:gd name="T23" fmla="*/ 17 h 1550"/>
                <a:gd name="T24" fmla="*/ 47 w 1431"/>
                <a:gd name="T25" fmla="*/ 18 h 1550"/>
                <a:gd name="T26" fmla="*/ 48 w 1431"/>
                <a:gd name="T27" fmla="*/ 19 h 1550"/>
                <a:gd name="T28" fmla="*/ 48 w 1431"/>
                <a:gd name="T29" fmla="*/ 21 h 1550"/>
                <a:gd name="T30" fmla="*/ 46 w 1431"/>
                <a:gd name="T31" fmla="*/ 22 h 1550"/>
                <a:gd name="T32" fmla="*/ 45 w 1431"/>
                <a:gd name="T33" fmla="*/ 25 h 1550"/>
                <a:gd name="T34" fmla="*/ 44 w 1431"/>
                <a:gd name="T35" fmla="*/ 28 h 1550"/>
                <a:gd name="T36" fmla="*/ 45 w 1431"/>
                <a:gd name="T37" fmla="*/ 28 h 1550"/>
                <a:gd name="T38" fmla="*/ 47 w 1431"/>
                <a:gd name="T39" fmla="*/ 26 h 1550"/>
                <a:gd name="T40" fmla="*/ 50 w 1431"/>
                <a:gd name="T41" fmla="*/ 21 h 1550"/>
                <a:gd name="T42" fmla="*/ 52 w 1431"/>
                <a:gd name="T43" fmla="*/ 18 h 1550"/>
                <a:gd name="T44" fmla="*/ 52 w 1431"/>
                <a:gd name="T45" fmla="*/ 17 h 1550"/>
                <a:gd name="T46" fmla="*/ 53 w 1431"/>
                <a:gd name="T47" fmla="*/ 19 h 1550"/>
                <a:gd name="T48" fmla="*/ 52 w 1431"/>
                <a:gd name="T49" fmla="*/ 23 h 1550"/>
                <a:gd name="T50" fmla="*/ 50 w 1431"/>
                <a:gd name="T51" fmla="*/ 27 h 1550"/>
                <a:gd name="T52" fmla="*/ 49 w 1431"/>
                <a:gd name="T53" fmla="*/ 31 h 1550"/>
                <a:gd name="T54" fmla="*/ 49 w 1431"/>
                <a:gd name="T55" fmla="*/ 36 h 1550"/>
                <a:gd name="T56" fmla="*/ 48 w 1431"/>
                <a:gd name="T57" fmla="*/ 42 h 1550"/>
                <a:gd name="T58" fmla="*/ 48 w 1431"/>
                <a:gd name="T59" fmla="*/ 48 h 1550"/>
                <a:gd name="T60" fmla="*/ 50 w 1431"/>
                <a:gd name="T61" fmla="*/ 52 h 1550"/>
                <a:gd name="T62" fmla="*/ 50 w 1431"/>
                <a:gd name="T63" fmla="*/ 55 h 1550"/>
                <a:gd name="T64" fmla="*/ 35 w 1431"/>
                <a:gd name="T65" fmla="*/ 57 h 1550"/>
                <a:gd name="T66" fmla="*/ 25 w 1431"/>
                <a:gd name="T67" fmla="*/ 57 h 1550"/>
                <a:gd name="T68" fmla="*/ 23 w 1431"/>
                <a:gd name="T69" fmla="*/ 54 h 1550"/>
                <a:gd name="T70" fmla="*/ 21 w 1431"/>
                <a:gd name="T71" fmla="*/ 52 h 1550"/>
                <a:gd name="T72" fmla="*/ 20 w 1431"/>
                <a:gd name="T73" fmla="*/ 49 h 1550"/>
                <a:gd name="T74" fmla="*/ 20 w 1431"/>
                <a:gd name="T75" fmla="*/ 47 h 1550"/>
                <a:gd name="T76" fmla="*/ 19 w 1431"/>
                <a:gd name="T77" fmla="*/ 46 h 1550"/>
                <a:gd name="T78" fmla="*/ 17 w 1431"/>
                <a:gd name="T79" fmla="*/ 41 h 1550"/>
                <a:gd name="T80" fmla="*/ 12 w 1431"/>
                <a:gd name="T81" fmla="*/ 37 h 1550"/>
                <a:gd name="T82" fmla="*/ 11 w 1431"/>
                <a:gd name="T83" fmla="*/ 36 h 1550"/>
                <a:gd name="T84" fmla="*/ 10 w 1431"/>
                <a:gd name="T85" fmla="*/ 34 h 1550"/>
                <a:gd name="T86" fmla="*/ 8 w 1431"/>
                <a:gd name="T87" fmla="*/ 33 h 1550"/>
                <a:gd name="T88" fmla="*/ 6 w 1431"/>
                <a:gd name="T89" fmla="*/ 32 h 1550"/>
                <a:gd name="T90" fmla="*/ 3 w 1431"/>
                <a:gd name="T91" fmla="*/ 31 h 1550"/>
                <a:gd name="T92" fmla="*/ 2 w 1431"/>
                <a:gd name="T93" fmla="*/ 26 h 1550"/>
                <a:gd name="T94" fmla="*/ 2 w 1431"/>
                <a:gd name="T95" fmla="*/ 21 h 1550"/>
                <a:gd name="T96" fmla="*/ 1 w 1431"/>
                <a:gd name="T97" fmla="*/ 20 h 1550"/>
                <a:gd name="T98" fmla="*/ 0 w 1431"/>
                <a:gd name="T99" fmla="*/ 18 h 1550"/>
                <a:gd name="T100" fmla="*/ 2 w 1431"/>
                <a:gd name="T101" fmla="*/ 14 h 1550"/>
                <a:gd name="T102" fmla="*/ 3 w 1431"/>
                <a:gd name="T103" fmla="*/ 11 h 1550"/>
                <a:gd name="T104" fmla="*/ 3 w 1431"/>
                <a:gd name="T105" fmla="*/ 8 h 1550"/>
                <a:gd name="T106" fmla="*/ 3 w 1431"/>
                <a:gd name="T107" fmla="*/ 5 h 1550"/>
                <a:gd name="T108" fmla="*/ 5 w 1431"/>
                <a:gd name="T109" fmla="*/ 3 h 1550"/>
                <a:gd name="T110" fmla="*/ 11 w 1431"/>
                <a:gd name="T111" fmla="*/ 3 h 1550"/>
                <a:gd name="T112" fmla="*/ 16 w 1431"/>
                <a:gd name="T113" fmla="*/ 0 h 1550"/>
                <a:gd name="T114" fmla="*/ 17 w 1431"/>
                <a:gd name="T115" fmla="*/ 0 h 155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431"/>
                <a:gd name="T175" fmla="*/ 0 h 1550"/>
                <a:gd name="T176" fmla="*/ 1431 w 1431"/>
                <a:gd name="T177" fmla="*/ 1550 h 155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431" h="1550">
                  <a:moveTo>
                    <a:pt x="464" y="5"/>
                  </a:moveTo>
                  <a:lnTo>
                    <a:pt x="468" y="13"/>
                  </a:lnTo>
                  <a:lnTo>
                    <a:pt x="471" y="21"/>
                  </a:lnTo>
                  <a:lnTo>
                    <a:pt x="471" y="28"/>
                  </a:lnTo>
                  <a:lnTo>
                    <a:pt x="470" y="34"/>
                  </a:lnTo>
                  <a:lnTo>
                    <a:pt x="469" y="40"/>
                  </a:lnTo>
                  <a:lnTo>
                    <a:pt x="466" y="46"/>
                  </a:lnTo>
                  <a:lnTo>
                    <a:pt x="462" y="52"/>
                  </a:lnTo>
                  <a:lnTo>
                    <a:pt x="459" y="57"/>
                  </a:lnTo>
                  <a:lnTo>
                    <a:pt x="454" y="62"/>
                  </a:lnTo>
                  <a:lnTo>
                    <a:pt x="451" y="68"/>
                  </a:lnTo>
                  <a:lnTo>
                    <a:pt x="447" y="74"/>
                  </a:lnTo>
                  <a:lnTo>
                    <a:pt x="445" y="79"/>
                  </a:lnTo>
                  <a:lnTo>
                    <a:pt x="444" y="85"/>
                  </a:lnTo>
                  <a:lnTo>
                    <a:pt x="443" y="92"/>
                  </a:lnTo>
                  <a:lnTo>
                    <a:pt x="445" y="100"/>
                  </a:lnTo>
                  <a:lnTo>
                    <a:pt x="448" y="108"/>
                  </a:lnTo>
                  <a:lnTo>
                    <a:pt x="455" y="105"/>
                  </a:lnTo>
                  <a:lnTo>
                    <a:pt x="463" y="103"/>
                  </a:lnTo>
                  <a:lnTo>
                    <a:pt x="471" y="102"/>
                  </a:lnTo>
                  <a:lnTo>
                    <a:pt x="480" y="102"/>
                  </a:lnTo>
                  <a:lnTo>
                    <a:pt x="489" y="102"/>
                  </a:lnTo>
                  <a:lnTo>
                    <a:pt x="498" y="103"/>
                  </a:lnTo>
                  <a:lnTo>
                    <a:pt x="507" y="106"/>
                  </a:lnTo>
                  <a:lnTo>
                    <a:pt x="517" y="108"/>
                  </a:lnTo>
                  <a:lnTo>
                    <a:pt x="526" y="110"/>
                  </a:lnTo>
                  <a:lnTo>
                    <a:pt x="537" y="114"/>
                  </a:lnTo>
                  <a:lnTo>
                    <a:pt x="547" y="118"/>
                  </a:lnTo>
                  <a:lnTo>
                    <a:pt x="558" y="123"/>
                  </a:lnTo>
                  <a:lnTo>
                    <a:pt x="568" y="128"/>
                  </a:lnTo>
                  <a:lnTo>
                    <a:pt x="578" y="133"/>
                  </a:lnTo>
                  <a:lnTo>
                    <a:pt x="590" y="139"/>
                  </a:lnTo>
                  <a:lnTo>
                    <a:pt x="601" y="146"/>
                  </a:lnTo>
                  <a:lnTo>
                    <a:pt x="602" y="148"/>
                  </a:lnTo>
                  <a:lnTo>
                    <a:pt x="603" y="151"/>
                  </a:lnTo>
                  <a:lnTo>
                    <a:pt x="606" y="153"/>
                  </a:lnTo>
                  <a:lnTo>
                    <a:pt x="608" y="155"/>
                  </a:lnTo>
                  <a:lnTo>
                    <a:pt x="609" y="157"/>
                  </a:lnTo>
                  <a:lnTo>
                    <a:pt x="612" y="159"/>
                  </a:lnTo>
                  <a:lnTo>
                    <a:pt x="614" y="160"/>
                  </a:lnTo>
                  <a:lnTo>
                    <a:pt x="616" y="161"/>
                  </a:lnTo>
                  <a:lnTo>
                    <a:pt x="618" y="162"/>
                  </a:lnTo>
                  <a:lnTo>
                    <a:pt x="621" y="162"/>
                  </a:lnTo>
                  <a:lnTo>
                    <a:pt x="623" y="163"/>
                  </a:lnTo>
                  <a:lnTo>
                    <a:pt x="625" y="163"/>
                  </a:lnTo>
                  <a:lnTo>
                    <a:pt x="628" y="163"/>
                  </a:lnTo>
                  <a:lnTo>
                    <a:pt x="630" y="164"/>
                  </a:lnTo>
                  <a:lnTo>
                    <a:pt x="632" y="164"/>
                  </a:lnTo>
                  <a:lnTo>
                    <a:pt x="636" y="165"/>
                  </a:lnTo>
                  <a:lnTo>
                    <a:pt x="641" y="178"/>
                  </a:lnTo>
                  <a:lnTo>
                    <a:pt x="651" y="191"/>
                  </a:lnTo>
                  <a:lnTo>
                    <a:pt x="660" y="201"/>
                  </a:lnTo>
                  <a:lnTo>
                    <a:pt x="671" y="209"/>
                  </a:lnTo>
                  <a:lnTo>
                    <a:pt x="684" y="217"/>
                  </a:lnTo>
                  <a:lnTo>
                    <a:pt x="697" y="223"/>
                  </a:lnTo>
                  <a:lnTo>
                    <a:pt x="712" y="228"/>
                  </a:lnTo>
                  <a:lnTo>
                    <a:pt x="727" y="232"/>
                  </a:lnTo>
                  <a:lnTo>
                    <a:pt x="741" y="236"/>
                  </a:lnTo>
                  <a:lnTo>
                    <a:pt x="758" y="238"/>
                  </a:lnTo>
                  <a:lnTo>
                    <a:pt x="772" y="240"/>
                  </a:lnTo>
                  <a:lnTo>
                    <a:pt x="789" y="242"/>
                  </a:lnTo>
                  <a:lnTo>
                    <a:pt x="805" y="244"/>
                  </a:lnTo>
                  <a:lnTo>
                    <a:pt x="821" y="246"/>
                  </a:lnTo>
                  <a:lnTo>
                    <a:pt x="836" y="248"/>
                  </a:lnTo>
                  <a:lnTo>
                    <a:pt x="852" y="250"/>
                  </a:lnTo>
                  <a:lnTo>
                    <a:pt x="869" y="255"/>
                  </a:lnTo>
                  <a:lnTo>
                    <a:pt x="887" y="260"/>
                  </a:lnTo>
                  <a:lnTo>
                    <a:pt x="907" y="263"/>
                  </a:lnTo>
                  <a:lnTo>
                    <a:pt x="925" y="267"/>
                  </a:lnTo>
                  <a:lnTo>
                    <a:pt x="944" y="270"/>
                  </a:lnTo>
                  <a:lnTo>
                    <a:pt x="962" y="272"/>
                  </a:lnTo>
                  <a:lnTo>
                    <a:pt x="981" y="275"/>
                  </a:lnTo>
                  <a:lnTo>
                    <a:pt x="999" y="276"/>
                  </a:lnTo>
                  <a:lnTo>
                    <a:pt x="1017" y="278"/>
                  </a:lnTo>
                  <a:lnTo>
                    <a:pt x="1037" y="279"/>
                  </a:lnTo>
                  <a:lnTo>
                    <a:pt x="1055" y="280"/>
                  </a:lnTo>
                  <a:lnTo>
                    <a:pt x="1074" y="283"/>
                  </a:lnTo>
                  <a:lnTo>
                    <a:pt x="1093" y="284"/>
                  </a:lnTo>
                  <a:lnTo>
                    <a:pt x="1112" y="286"/>
                  </a:lnTo>
                  <a:lnTo>
                    <a:pt x="1130" y="287"/>
                  </a:lnTo>
                  <a:lnTo>
                    <a:pt x="1150" y="291"/>
                  </a:lnTo>
                  <a:lnTo>
                    <a:pt x="1152" y="293"/>
                  </a:lnTo>
                  <a:lnTo>
                    <a:pt x="1155" y="295"/>
                  </a:lnTo>
                  <a:lnTo>
                    <a:pt x="1160" y="299"/>
                  </a:lnTo>
                  <a:lnTo>
                    <a:pt x="1166" y="303"/>
                  </a:lnTo>
                  <a:lnTo>
                    <a:pt x="1171" y="308"/>
                  </a:lnTo>
                  <a:lnTo>
                    <a:pt x="1178" y="314"/>
                  </a:lnTo>
                  <a:lnTo>
                    <a:pt x="1185" y="319"/>
                  </a:lnTo>
                  <a:lnTo>
                    <a:pt x="1192" y="324"/>
                  </a:lnTo>
                  <a:lnTo>
                    <a:pt x="1199" y="330"/>
                  </a:lnTo>
                  <a:lnTo>
                    <a:pt x="1205" y="334"/>
                  </a:lnTo>
                  <a:lnTo>
                    <a:pt x="1211" y="339"/>
                  </a:lnTo>
                  <a:lnTo>
                    <a:pt x="1215" y="342"/>
                  </a:lnTo>
                  <a:lnTo>
                    <a:pt x="1219" y="345"/>
                  </a:lnTo>
                  <a:lnTo>
                    <a:pt x="1221" y="347"/>
                  </a:lnTo>
                  <a:lnTo>
                    <a:pt x="1222" y="348"/>
                  </a:lnTo>
                  <a:lnTo>
                    <a:pt x="1224" y="354"/>
                  </a:lnTo>
                  <a:lnTo>
                    <a:pt x="1227" y="362"/>
                  </a:lnTo>
                  <a:lnTo>
                    <a:pt x="1228" y="371"/>
                  </a:lnTo>
                  <a:lnTo>
                    <a:pt x="1229" y="380"/>
                  </a:lnTo>
                  <a:lnTo>
                    <a:pt x="1229" y="389"/>
                  </a:lnTo>
                  <a:lnTo>
                    <a:pt x="1230" y="400"/>
                  </a:lnTo>
                  <a:lnTo>
                    <a:pt x="1230" y="409"/>
                  </a:lnTo>
                  <a:lnTo>
                    <a:pt x="1231" y="418"/>
                  </a:lnTo>
                  <a:lnTo>
                    <a:pt x="1234" y="426"/>
                  </a:lnTo>
                  <a:lnTo>
                    <a:pt x="1236" y="434"/>
                  </a:lnTo>
                  <a:lnTo>
                    <a:pt x="1239" y="441"/>
                  </a:lnTo>
                  <a:lnTo>
                    <a:pt x="1245" y="446"/>
                  </a:lnTo>
                  <a:lnTo>
                    <a:pt x="1252" y="449"/>
                  </a:lnTo>
                  <a:lnTo>
                    <a:pt x="1261" y="452"/>
                  </a:lnTo>
                  <a:lnTo>
                    <a:pt x="1271" y="450"/>
                  </a:lnTo>
                  <a:lnTo>
                    <a:pt x="1285" y="448"/>
                  </a:lnTo>
                  <a:lnTo>
                    <a:pt x="1282" y="453"/>
                  </a:lnTo>
                  <a:lnTo>
                    <a:pt x="1280" y="458"/>
                  </a:lnTo>
                  <a:lnTo>
                    <a:pt x="1277" y="463"/>
                  </a:lnTo>
                  <a:lnTo>
                    <a:pt x="1275" y="469"/>
                  </a:lnTo>
                  <a:lnTo>
                    <a:pt x="1274" y="475"/>
                  </a:lnTo>
                  <a:lnTo>
                    <a:pt x="1274" y="480"/>
                  </a:lnTo>
                  <a:lnTo>
                    <a:pt x="1274" y="485"/>
                  </a:lnTo>
                  <a:lnTo>
                    <a:pt x="1274" y="491"/>
                  </a:lnTo>
                  <a:lnTo>
                    <a:pt x="1274" y="495"/>
                  </a:lnTo>
                  <a:lnTo>
                    <a:pt x="1276" y="500"/>
                  </a:lnTo>
                  <a:lnTo>
                    <a:pt x="1277" y="504"/>
                  </a:lnTo>
                  <a:lnTo>
                    <a:pt x="1280" y="509"/>
                  </a:lnTo>
                  <a:lnTo>
                    <a:pt x="1283" y="512"/>
                  </a:lnTo>
                  <a:lnTo>
                    <a:pt x="1286" y="517"/>
                  </a:lnTo>
                  <a:lnTo>
                    <a:pt x="1290" y="519"/>
                  </a:lnTo>
                  <a:lnTo>
                    <a:pt x="1296" y="523"/>
                  </a:lnTo>
                  <a:lnTo>
                    <a:pt x="1298" y="529"/>
                  </a:lnTo>
                  <a:lnTo>
                    <a:pt x="1300" y="535"/>
                  </a:lnTo>
                  <a:lnTo>
                    <a:pt x="1300" y="540"/>
                  </a:lnTo>
                  <a:lnTo>
                    <a:pt x="1299" y="546"/>
                  </a:lnTo>
                  <a:lnTo>
                    <a:pt x="1296" y="549"/>
                  </a:lnTo>
                  <a:lnTo>
                    <a:pt x="1292" y="554"/>
                  </a:lnTo>
                  <a:lnTo>
                    <a:pt x="1289" y="558"/>
                  </a:lnTo>
                  <a:lnTo>
                    <a:pt x="1283" y="562"/>
                  </a:lnTo>
                  <a:lnTo>
                    <a:pt x="1278" y="565"/>
                  </a:lnTo>
                  <a:lnTo>
                    <a:pt x="1273" y="570"/>
                  </a:lnTo>
                  <a:lnTo>
                    <a:pt x="1267" y="573"/>
                  </a:lnTo>
                  <a:lnTo>
                    <a:pt x="1262" y="578"/>
                  </a:lnTo>
                  <a:lnTo>
                    <a:pt x="1257" y="582"/>
                  </a:lnTo>
                  <a:lnTo>
                    <a:pt x="1253" y="588"/>
                  </a:lnTo>
                  <a:lnTo>
                    <a:pt x="1250" y="594"/>
                  </a:lnTo>
                  <a:lnTo>
                    <a:pt x="1247" y="601"/>
                  </a:lnTo>
                  <a:lnTo>
                    <a:pt x="1240" y="608"/>
                  </a:lnTo>
                  <a:lnTo>
                    <a:pt x="1235" y="616"/>
                  </a:lnTo>
                  <a:lnTo>
                    <a:pt x="1230" y="625"/>
                  </a:lnTo>
                  <a:lnTo>
                    <a:pt x="1225" y="634"/>
                  </a:lnTo>
                  <a:lnTo>
                    <a:pt x="1222" y="643"/>
                  </a:lnTo>
                  <a:lnTo>
                    <a:pt x="1220" y="653"/>
                  </a:lnTo>
                  <a:lnTo>
                    <a:pt x="1217" y="663"/>
                  </a:lnTo>
                  <a:lnTo>
                    <a:pt x="1215" y="672"/>
                  </a:lnTo>
                  <a:lnTo>
                    <a:pt x="1214" y="682"/>
                  </a:lnTo>
                  <a:lnTo>
                    <a:pt x="1212" y="692"/>
                  </a:lnTo>
                  <a:lnTo>
                    <a:pt x="1209" y="702"/>
                  </a:lnTo>
                  <a:lnTo>
                    <a:pt x="1208" y="711"/>
                  </a:lnTo>
                  <a:lnTo>
                    <a:pt x="1206" y="720"/>
                  </a:lnTo>
                  <a:lnTo>
                    <a:pt x="1202" y="730"/>
                  </a:lnTo>
                  <a:lnTo>
                    <a:pt x="1199" y="739"/>
                  </a:lnTo>
                  <a:lnTo>
                    <a:pt x="1196" y="747"/>
                  </a:lnTo>
                  <a:lnTo>
                    <a:pt x="1197" y="748"/>
                  </a:lnTo>
                  <a:lnTo>
                    <a:pt x="1198" y="749"/>
                  </a:lnTo>
                  <a:lnTo>
                    <a:pt x="1199" y="750"/>
                  </a:lnTo>
                  <a:lnTo>
                    <a:pt x="1200" y="751"/>
                  </a:lnTo>
                  <a:lnTo>
                    <a:pt x="1201" y="753"/>
                  </a:lnTo>
                  <a:lnTo>
                    <a:pt x="1204" y="754"/>
                  </a:lnTo>
                  <a:lnTo>
                    <a:pt x="1205" y="755"/>
                  </a:lnTo>
                  <a:lnTo>
                    <a:pt x="1207" y="756"/>
                  </a:lnTo>
                  <a:lnTo>
                    <a:pt x="1208" y="756"/>
                  </a:lnTo>
                  <a:lnTo>
                    <a:pt x="1209" y="756"/>
                  </a:lnTo>
                  <a:lnTo>
                    <a:pt x="1212" y="757"/>
                  </a:lnTo>
                  <a:lnTo>
                    <a:pt x="1214" y="757"/>
                  </a:lnTo>
                  <a:lnTo>
                    <a:pt x="1215" y="757"/>
                  </a:lnTo>
                  <a:lnTo>
                    <a:pt x="1217" y="757"/>
                  </a:lnTo>
                  <a:lnTo>
                    <a:pt x="1220" y="757"/>
                  </a:lnTo>
                  <a:lnTo>
                    <a:pt x="1222" y="758"/>
                  </a:lnTo>
                  <a:lnTo>
                    <a:pt x="1229" y="739"/>
                  </a:lnTo>
                  <a:lnTo>
                    <a:pt x="1238" y="722"/>
                  </a:lnTo>
                  <a:lnTo>
                    <a:pt x="1247" y="705"/>
                  </a:lnTo>
                  <a:lnTo>
                    <a:pt x="1258" y="689"/>
                  </a:lnTo>
                  <a:lnTo>
                    <a:pt x="1269" y="674"/>
                  </a:lnTo>
                  <a:lnTo>
                    <a:pt x="1282" y="661"/>
                  </a:lnTo>
                  <a:lnTo>
                    <a:pt x="1293" y="646"/>
                  </a:lnTo>
                  <a:lnTo>
                    <a:pt x="1306" y="632"/>
                  </a:lnTo>
                  <a:lnTo>
                    <a:pt x="1317" y="617"/>
                  </a:lnTo>
                  <a:lnTo>
                    <a:pt x="1330" y="603"/>
                  </a:lnTo>
                  <a:lnTo>
                    <a:pt x="1340" y="588"/>
                  </a:lnTo>
                  <a:lnTo>
                    <a:pt x="1351" y="572"/>
                  </a:lnTo>
                  <a:lnTo>
                    <a:pt x="1360" y="556"/>
                  </a:lnTo>
                  <a:lnTo>
                    <a:pt x="1368" y="539"/>
                  </a:lnTo>
                  <a:lnTo>
                    <a:pt x="1375" y="520"/>
                  </a:lnTo>
                  <a:lnTo>
                    <a:pt x="1381" y="501"/>
                  </a:lnTo>
                  <a:lnTo>
                    <a:pt x="1383" y="499"/>
                  </a:lnTo>
                  <a:lnTo>
                    <a:pt x="1385" y="496"/>
                  </a:lnTo>
                  <a:lnTo>
                    <a:pt x="1386" y="495"/>
                  </a:lnTo>
                  <a:lnTo>
                    <a:pt x="1389" y="493"/>
                  </a:lnTo>
                  <a:lnTo>
                    <a:pt x="1390" y="491"/>
                  </a:lnTo>
                  <a:lnTo>
                    <a:pt x="1391" y="487"/>
                  </a:lnTo>
                  <a:lnTo>
                    <a:pt x="1391" y="485"/>
                  </a:lnTo>
                  <a:lnTo>
                    <a:pt x="1392" y="483"/>
                  </a:lnTo>
                  <a:lnTo>
                    <a:pt x="1393" y="480"/>
                  </a:lnTo>
                  <a:lnTo>
                    <a:pt x="1394" y="477"/>
                  </a:lnTo>
                  <a:lnTo>
                    <a:pt x="1396" y="475"/>
                  </a:lnTo>
                  <a:lnTo>
                    <a:pt x="1397" y="472"/>
                  </a:lnTo>
                  <a:lnTo>
                    <a:pt x="1398" y="470"/>
                  </a:lnTo>
                  <a:lnTo>
                    <a:pt x="1400" y="468"/>
                  </a:lnTo>
                  <a:lnTo>
                    <a:pt x="1403" y="465"/>
                  </a:lnTo>
                  <a:lnTo>
                    <a:pt x="1406" y="464"/>
                  </a:lnTo>
                  <a:lnTo>
                    <a:pt x="1415" y="470"/>
                  </a:lnTo>
                  <a:lnTo>
                    <a:pt x="1422" y="476"/>
                  </a:lnTo>
                  <a:lnTo>
                    <a:pt x="1427" y="483"/>
                  </a:lnTo>
                  <a:lnTo>
                    <a:pt x="1430" y="491"/>
                  </a:lnTo>
                  <a:lnTo>
                    <a:pt x="1431" y="499"/>
                  </a:lnTo>
                  <a:lnTo>
                    <a:pt x="1430" y="508"/>
                  </a:lnTo>
                  <a:lnTo>
                    <a:pt x="1429" y="516"/>
                  </a:lnTo>
                  <a:lnTo>
                    <a:pt x="1426" y="525"/>
                  </a:lnTo>
                  <a:lnTo>
                    <a:pt x="1422" y="535"/>
                  </a:lnTo>
                  <a:lnTo>
                    <a:pt x="1419" y="545"/>
                  </a:lnTo>
                  <a:lnTo>
                    <a:pt x="1415" y="554"/>
                  </a:lnTo>
                  <a:lnTo>
                    <a:pt x="1411" y="564"/>
                  </a:lnTo>
                  <a:lnTo>
                    <a:pt x="1407" y="573"/>
                  </a:lnTo>
                  <a:lnTo>
                    <a:pt x="1404" y="582"/>
                  </a:lnTo>
                  <a:lnTo>
                    <a:pt x="1401" y="592"/>
                  </a:lnTo>
                  <a:lnTo>
                    <a:pt x="1401" y="601"/>
                  </a:lnTo>
                  <a:lnTo>
                    <a:pt x="1393" y="611"/>
                  </a:lnTo>
                  <a:lnTo>
                    <a:pt x="1386" y="622"/>
                  </a:lnTo>
                  <a:lnTo>
                    <a:pt x="1380" y="633"/>
                  </a:lnTo>
                  <a:lnTo>
                    <a:pt x="1374" y="645"/>
                  </a:lnTo>
                  <a:lnTo>
                    <a:pt x="1367" y="656"/>
                  </a:lnTo>
                  <a:lnTo>
                    <a:pt x="1361" y="668"/>
                  </a:lnTo>
                  <a:lnTo>
                    <a:pt x="1357" y="680"/>
                  </a:lnTo>
                  <a:lnTo>
                    <a:pt x="1352" y="693"/>
                  </a:lnTo>
                  <a:lnTo>
                    <a:pt x="1347" y="704"/>
                  </a:lnTo>
                  <a:lnTo>
                    <a:pt x="1343" y="718"/>
                  </a:lnTo>
                  <a:lnTo>
                    <a:pt x="1339" y="731"/>
                  </a:lnTo>
                  <a:lnTo>
                    <a:pt x="1336" y="743"/>
                  </a:lnTo>
                  <a:lnTo>
                    <a:pt x="1332" y="757"/>
                  </a:lnTo>
                  <a:lnTo>
                    <a:pt x="1330" y="771"/>
                  </a:lnTo>
                  <a:lnTo>
                    <a:pt x="1328" y="785"/>
                  </a:lnTo>
                  <a:lnTo>
                    <a:pt x="1327" y="798"/>
                  </a:lnTo>
                  <a:lnTo>
                    <a:pt x="1328" y="811"/>
                  </a:lnTo>
                  <a:lnTo>
                    <a:pt x="1329" y="826"/>
                  </a:lnTo>
                  <a:lnTo>
                    <a:pt x="1329" y="840"/>
                  </a:lnTo>
                  <a:lnTo>
                    <a:pt x="1329" y="855"/>
                  </a:lnTo>
                  <a:lnTo>
                    <a:pt x="1328" y="870"/>
                  </a:lnTo>
                  <a:lnTo>
                    <a:pt x="1326" y="885"/>
                  </a:lnTo>
                  <a:lnTo>
                    <a:pt x="1323" y="900"/>
                  </a:lnTo>
                  <a:lnTo>
                    <a:pt x="1321" y="915"/>
                  </a:lnTo>
                  <a:lnTo>
                    <a:pt x="1319" y="929"/>
                  </a:lnTo>
                  <a:lnTo>
                    <a:pt x="1317" y="946"/>
                  </a:lnTo>
                  <a:lnTo>
                    <a:pt x="1315" y="960"/>
                  </a:lnTo>
                  <a:lnTo>
                    <a:pt x="1314" y="975"/>
                  </a:lnTo>
                  <a:lnTo>
                    <a:pt x="1313" y="990"/>
                  </a:lnTo>
                  <a:lnTo>
                    <a:pt x="1313" y="1005"/>
                  </a:lnTo>
                  <a:lnTo>
                    <a:pt x="1314" y="1019"/>
                  </a:lnTo>
                  <a:lnTo>
                    <a:pt x="1316" y="1034"/>
                  </a:lnTo>
                  <a:lnTo>
                    <a:pt x="1316" y="1052"/>
                  </a:lnTo>
                  <a:lnTo>
                    <a:pt x="1315" y="1071"/>
                  </a:lnTo>
                  <a:lnTo>
                    <a:pt x="1313" y="1090"/>
                  </a:lnTo>
                  <a:lnTo>
                    <a:pt x="1311" y="1110"/>
                  </a:lnTo>
                  <a:lnTo>
                    <a:pt x="1307" y="1130"/>
                  </a:lnTo>
                  <a:lnTo>
                    <a:pt x="1304" y="1150"/>
                  </a:lnTo>
                  <a:lnTo>
                    <a:pt x="1300" y="1171"/>
                  </a:lnTo>
                  <a:lnTo>
                    <a:pt x="1298" y="1191"/>
                  </a:lnTo>
                  <a:lnTo>
                    <a:pt x="1296" y="1211"/>
                  </a:lnTo>
                  <a:lnTo>
                    <a:pt x="1296" y="1232"/>
                  </a:lnTo>
                  <a:lnTo>
                    <a:pt x="1296" y="1251"/>
                  </a:lnTo>
                  <a:lnTo>
                    <a:pt x="1299" y="1270"/>
                  </a:lnTo>
                  <a:lnTo>
                    <a:pt x="1303" y="1289"/>
                  </a:lnTo>
                  <a:lnTo>
                    <a:pt x="1309" y="1306"/>
                  </a:lnTo>
                  <a:lnTo>
                    <a:pt x="1320" y="1324"/>
                  </a:lnTo>
                  <a:lnTo>
                    <a:pt x="1332" y="1341"/>
                  </a:lnTo>
                  <a:lnTo>
                    <a:pt x="1335" y="1349"/>
                  </a:lnTo>
                  <a:lnTo>
                    <a:pt x="1337" y="1357"/>
                  </a:lnTo>
                  <a:lnTo>
                    <a:pt x="1339" y="1366"/>
                  </a:lnTo>
                  <a:lnTo>
                    <a:pt x="1342" y="1375"/>
                  </a:lnTo>
                  <a:lnTo>
                    <a:pt x="1343" y="1386"/>
                  </a:lnTo>
                  <a:lnTo>
                    <a:pt x="1344" y="1395"/>
                  </a:lnTo>
                  <a:lnTo>
                    <a:pt x="1345" y="1405"/>
                  </a:lnTo>
                  <a:lnTo>
                    <a:pt x="1346" y="1415"/>
                  </a:lnTo>
                  <a:lnTo>
                    <a:pt x="1347" y="1426"/>
                  </a:lnTo>
                  <a:lnTo>
                    <a:pt x="1347" y="1435"/>
                  </a:lnTo>
                  <a:lnTo>
                    <a:pt x="1349" y="1445"/>
                  </a:lnTo>
                  <a:lnTo>
                    <a:pt x="1349" y="1456"/>
                  </a:lnTo>
                  <a:lnTo>
                    <a:pt x="1349" y="1466"/>
                  </a:lnTo>
                  <a:lnTo>
                    <a:pt x="1350" y="1476"/>
                  </a:lnTo>
                  <a:lnTo>
                    <a:pt x="1350" y="1485"/>
                  </a:lnTo>
                  <a:lnTo>
                    <a:pt x="1351" y="1496"/>
                  </a:lnTo>
                  <a:lnTo>
                    <a:pt x="1343" y="1496"/>
                  </a:lnTo>
                  <a:lnTo>
                    <a:pt x="1322" y="1498"/>
                  </a:lnTo>
                  <a:lnTo>
                    <a:pt x="1289" y="1500"/>
                  </a:lnTo>
                  <a:lnTo>
                    <a:pt x="1247" y="1504"/>
                  </a:lnTo>
                  <a:lnTo>
                    <a:pt x="1197" y="1507"/>
                  </a:lnTo>
                  <a:lnTo>
                    <a:pt x="1140" y="1512"/>
                  </a:lnTo>
                  <a:lnTo>
                    <a:pt x="1081" y="1518"/>
                  </a:lnTo>
                  <a:lnTo>
                    <a:pt x="1020" y="1522"/>
                  </a:lnTo>
                  <a:lnTo>
                    <a:pt x="958" y="1527"/>
                  </a:lnTo>
                  <a:lnTo>
                    <a:pt x="898" y="1533"/>
                  </a:lnTo>
                  <a:lnTo>
                    <a:pt x="841" y="1537"/>
                  </a:lnTo>
                  <a:lnTo>
                    <a:pt x="792" y="1541"/>
                  </a:lnTo>
                  <a:lnTo>
                    <a:pt x="750" y="1544"/>
                  </a:lnTo>
                  <a:lnTo>
                    <a:pt x="716" y="1546"/>
                  </a:lnTo>
                  <a:lnTo>
                    <a:pt x="695" y="1549"/>
                  </a:lnTo>
                  <a:lnTo>
                    <a:pt x="689" y="1550"/>
                  </a:lnTo>
                  <a:lnTo>
                    <a:pt x="681" y="1537"/>
                  </a:lnTo>
                  <a:lnTo>
                    <a:pt x="674" y="1526"/>
                  </a:lnTo>
                  <a:lnTo>
                    <a:pt x="668" y="1515"/>
                  </a:lnTo>
                  <a:lnTo>
                    <a:pt x="661" y="1506"/>
                  </a:lnTo>
                  <a:lnTo>
                    <a:pt x="655" y="1498"/>
                  </a:lnTo>
                  <a:lnTo>
                    <a:pt x="649" y="1490"/>
                  </a:lnTo>
                  <a:lnTo>
                    <a:pt x="643" y="1483"/>
                  </a:lnTo>
                  <a:lnTo>
                    <a:pt x="637" y="1477"/>
                  </a:lnTo>
                  <a:lnTo>
                    <a:pt x="630" y="1472"/>
                  </a:lnTo>
                  <a:lnTo>
                    <a:pt x="622" y="1466"/>
                  </a:lnTo>
                  <a:lnTo>
                    <a:pt x="614" y="1461"/>
                  </a:lnTo>
                  <a:lnTo>
                    <a:pt x="606" y="1457"/>
                  </a:lnTo>
                  <a:lnTo>
                    <a:pt x="597" y="1452"/>
                  </a:lnTo>
                  <a:lnTo>
                    <a:pt x="586" y="1448"/>
                  </a:lnTo>
                  <a:lnTo>
                    <a:pt x="576" y="1444"/>
                  </a:lnTo>
                  <a:lnTo>
                    <a:pt x="564" y="1441"/>
                  </a:lnTo>
                  <a:lnTo>
                    <a:pt x="562" y="1430"/>
                  </a:lnTo>
                  <a:lnTo>
                    <a:pt x="560" y="1420"/>
                  </a:lnTo>
                  <a:lnTo>
                    <a:pt x="558" y="1412"/>
                  </a:lnTo>
                  <a:lnTo>
                    <a:pt x="555" y="1403"/>
                  </a:lnTo>
                  <a:lnTo>
                    <a:pt x="552" y="1396"/>
                  </a:lnTo>
                  <a:lnTo>
                    <a:pt x="549" y="1388"/>
                  </a:lnTo>
                  <a:lnTo>
                    <a:pt x="547" y="1380"/>
                  </a:lnTo>
                  <a:lnTo>
                    <a:pt x="545" y="1373"/>
                  </a:lnTo>
                  <a:lnTo>
                    <a:pt x="544" y="1366"/>
                  </a:lnTo>
                  <a:lnTo>
                    <a:pt x="543" y="1358"/>
                  </a:lnTo>
                  <a:lnTo>
                    <a:pt x="541" y="1351"/>
                  </a:lnTo>
                  <a:lnTo>
                    <a:pt x="543" y="1343"/>
                  </a:lnTo>
                  <a:lnTo>
                    <a:pt x="544" y="1335"/>
                  </a:lnTo>
                  <a:lnTo>
                    <a:pt x="546" y="1326"/>
                  </a:lnTo>
                  <a:lnTo>
                    <a:pt x="549" y="1317"/>
                  </a:lnTo>
                  <a:lnTo>
                    <a:pt x="555" y="1307"/>
                  </a:lnTo>
                  <a:lnTo>
                    <a:pt x="554" y="1303"/>
                  </a:lnTo>
                  <a:lnTo>
                    <a:pt x="554" y="1298"/>
                  </a:lnTo>
                  <a:lnTo>
                    <a:pt x="553" y="1294"/>
                  </a:lnTo>
                  <a:lnTo>
                    <a:pt x="551" y="1289"/>
                  </a:lnTo>
                  <a:lnTo>
                    <a:pt x="549" y="1284"/>
                  </a:lnTo>
                  <a:lnTo>
                    <a:pt x="547" y="1281"/>
                  </a:lnTo>
                  <a:lnTo>
                    <a:pt x="545" y="1276"/>
                  </a:lnTo>
                  <a:lnTo>
                    <a:pt x="543" y="1272"/>
                  </a:lnTo>
                  <a:lnTo>
                    <a:pt x="540" y="1268"/>
                  </a:lnTo>
                  <a:lnTo>
                    <a:pt x="537" y="1264"/>
                  </a:lnTo>
                  <a:lnTo>
                    <a:pt x="535" y="1260"/>
                  </a:lnTo>
                  <a:lnTo>
                    <a:pt x="532" y="1257"/>
                  </a:lnTo>
                  <a:lnTo>
                    <a:pt x="529" y="1253"/>
                  </a:lnTo>
                  <a:lnTo>
                    <a:pt x="526" y="1250"/>
                  </a:lnTo>
                  <a:lnTo>
                    <a:pt x="524" y="1248"/>
                  </a:lnTo>
                  <a:lnTo>
                    <a:pt x="523" y="1245"/>
                  </a:lnTo>
                  <a:lnTo>
                    <a:pt x="513" y="1229"/>
                  </a:lnTo>
                  <a:lnTo>
                    <a:pt x="503" y="1212"/>
                  </a:lnTo>
                  <a:lnTo>
                    <a:pt x="495" y="1193"/>
                  </a:lnTo>
                  <a:lnTo>
                    <a:pt x="487" y="1174"/>
                  </a:lnTo>
                  <a:lnTo>
                    <a:pt x="478" y="1153"/>
                  </a:lnTo>
                  <a:lnTo>
                    <a:pt x="470" y="1134"/>
                  </a:lnTo>
                  <a:lnTo>
                    <a:pt x="461" y="1114"/>
                  </a:lnTo>
                  <a:lnTo>
                    <a:pt x="452" y="1096"/>
                  </a:lnTo>
                  <a:lnTo>
                    <a:pt x="441" y="1078"/>
                  </a:lnTo>
                  <a:lnTo>
                    <a:pt x="430" y="1062"/>
                  </a:lnTo>
                  <a:lnTo>
                    <a:pt x="417" y="1045"/>
                  </a:lnTo>
                  <a:lnTo>
                    <a:pt x="403" y="1033"/>
                  </a:lnTo>
                  <a:lnTo>
                    <a:pt x="387" y="1023"/>
                  </a:lnTo>
                  <a:lnTo>
                    <a:pt x="370" y="1014"/>
                  </a:lnTo>
                  <a:lnTo>
                    <a:pt x="351" y="1009"/>
                  </a:lnTo>
                  <a:lnTo>
                    <a:pt x="330" y="1008"/>
                  </a:lnTo>
                  <a:lnTo>
                    <a:pt x="324" y="1004"/>
                  </a:lnTo>
                  <a:lnTo>
                    <a:pt x="318" y="1001"/>
                  </a:lnTo>
                  <a:lnTo>
                    <a:pt x="315" y="997"/>
                  </a:lnTo>
                  <a:lnTo>
                    <a:pt x="311" y="993"/>
                  </a:lnTo>
                  <a:lnTo>
                    <a:pt x="309" y="989"/>
                  </a:lnTo>
                  <a:lnTo>
                    <a:pt x="307" y="985"/>
                  </a:lnTo>
                  <a:lnTo>
                    <a:pt x="306" y="980"/>
                  </a:lnTo>
                  <a:lnTo>
                    <a:pt x="305" y="975"/>
                  </a:lnTo>
                  <a:lnTo>
                    <a:pt x="303" y="971"/>
                  </a:lnTo>
                  <a:lnTo>
                    <a:pt x="302" y="965"/>
                  </a:lnTo>
                  <a:lnTo>
                    <a:pt x="301" y="960"/>
                  </a:lnTo>
                  <a:lnTo>
                    <a:pt x="300" y="956"/>
                  </a:lnTo>
                  <a:lnTo>
                    <a:pt x="299" y="952"/>
                  </a:lnTo>
                  <a:lnTo>
                    <a:pt x="298" y="948"/>
                  </a:lnTo>
                  <a:lnTo>
                    <a:pt x="295" y="944"/>
                  </a:lnTo>
                  <a:lnTo>
                    <a:pt x="293" y="941"/>
                  </a:lnTo>
                  <a:lnTo>
                    <a:pt x="287" y="937"/>
                  </a:lnTo>
                  <a:lnTo>
                    <a:pt x="282" y="934"/>
                  </a:lnTo>
                  <a:lnTo>
                    <a:pt x="276" y="929"/>
                  </a:lnTo>
                  <a:lnTo>
                    <a:pt x="270" y="926"/>
                  </a:lnTo>
                  <a:lnTo>
                    <a:pt x="264" y="921"/>
                  </a:lnTo>
                  <a:lnTo>
                    <a:pt x="259" y="917"/>
                  </a:lnTo>
                  <a:lnTo>
                    <a:pt x="253" y="913"/>
                  </a:lnTo>
                  <a:lnTo>
                    <a:pt x="246" y="910"/>
                  </a:lnTo>
                  <a:lnTo>
                    <a:pt x="240" y="906"/>
                  </a:lnTo>
                  <a:lnTo>
                    <a:pt x="233" y="904"/>
                  </a:lnTo>
                  <a:lnTo>
                    <a:pt x="226" y="902"/>
                  </a:lnTo>
                  <a:lnTo>
                    <a:pt x="219" y="900"/>
                  </a:lnTo>
                  <a:lnTo>
                    <a:pt x="213" y="900"/>
                  </a:lnTo>
                  <a:lnTo>
                    <a:pt x="206" y="900"/>
                  </a:lnTo>
                  <a:lnTo>
                    <a:pt x="198" y="901"/>
                  </a:lnTo>
                  <a:lnTo>
                    <a:pt x="191" y="903"/>
                  </a:lnTo>
                  <a:lnTo>
                    <a:pt x="186" y="893"/>
                  </a:lnTo>
                  <a:lnTo>
                    <a:pt x="180" y="883"/>
                  </a:lnTo>
                  <a:lnTo>
                    <a:pt x="174" y="877"/>
                  </a:lnTo>
                  <a:lnTo>
                    <a:pt x="165" y="872"/>
                  </a:lnTo>
                  <a:lnTo>
                    <a:pt x="156" y="867"/>
                  </a:lnTo>
                  <a:lnTo>
                    <a:pt x="147" y="864"/>
                  </a:lnTo>
                  <a:lnTo>
                    <a:pt x="137" y="862"/>
                  </a:lnTo>
                  <a:lnTo>
                    <a:pt x="128" y="858"/>
                  </a:lnTo>
                  <a:lnTo>
                    <a:pt x="117" y="856"/>
                  </a:lnTo>
                  <a:lnTo>
                    <a:pt x="108" y="852"/>
                  </a:lnTo>
                  <a:lnTo>
                    <a:pt x="99" y="848"/>
                  </a:lnTo>
                  <a:lnTo>
                    <a:pt x="90" y="843"/>
                  </a:lnTo>
                  <a:lnTo>
                    <a:pt x="83" y="838"/>
                  </a:lnTo>
                  <a:lnTo>
                    <a:pt x="76" y="830"/>
                  </a:lnTo>
                  <a:lnTo>
                    <a:pt x="70" y="820"/>
                  </a:lnTo>
                  <a:lnTo>
                    <a:pt x="67" y="809"/>
                  </a:lnTo>
                  <a:lnTo>
                    <a:pt x="64" y="793"/>
                  </a:lnTo>
                  <a:lnTo>
                    <a:pt x="61" y="778"/>
                  </a:lnTo>
                  <a:lnTo>
                    <a:pt x="57" y="763"/>
                  </a:lnTo>
                  <a:lnTo>
                    <a:pt x="54" y="748"/>
                  </a:lnTo>
                  <a:lnTo>
                    <a:pt x="49" y="733"/>
                  </a:lnTo>
                  <a:lnTo>
                    <a:pt x="45" y="719"/>
                  </a:lnTo>
                  <a:lnTo>
                    <a:pt x="41" y="704"/>
                  </a:lnTo>
                  <a:lnTo>
                    <a:pt x="38" y="690"/>
                  </a:lnTo>
                  <a:lnTo>
                    <a:pt x="34" y="677"/>
                  </a:lnTo>
                  <a:lnTo>
                    <a:pt x="33" y="663"/>
                  </a:lnTo>
                  <a:lnTo>
                    <a:pt x="32" y="649"/>
                  </a:lnTo>
                  <a:lnTo>
                    <a:pt x="33" y="635"/>
                  </a:lnTo>
                  <a:lnTo>
                    <a:pt x="36" y="622"/>
                  </a:lnTo>
                  <a:lnTo>
                    <a:pt x="40" y="607"/>
                  </a:lnTo>
                  <a:lnTo>
                    <a:pt x="47" y="593"/>
                  </a:lnTo>
                  <a:lnTo>
                    <a:pt x="56" y="579"/>
                  </a:lnTo>
                  <a:lnTo>
                    <a:pt x="54" y="572"/>
                  </a:lnTo>
                  <a:lnTo>
                    <a:pt x="52" y="566"/>
                  </a:lnTo>
                  <a:lnTo>
                    <a:pt x="50" y="561"/>
                  </a:lnTo>
                  <a:lnTo>
                    <a:pt x="48" y="555"/>
                  </a:lnTo>
                  <a:lnTo>
                    <a:pt x="46" y="549"/>
                  </a:lnTo>
                  <a:lnTo>
                    <a:pt x="44" y="543"/>
                  </a:lnTo>
                  <a:lnTo>
                    <a:pt x="40" y="539"/>
                  </a:lnTo>
                  <a:lnTo>
                    <a:pt x="38" y="534"/>
                  </a:lnTo>
                  <a:lnTo>
                    <a:pt x="34" y="530"/>
                  </a:lnTo>
                  <a:lnTo>
                    <a:pt x="31" y="525"/>
                  </a:lnTo>
                  <a:lnTo>
                    <a:pt x="27" y="520"/>
                  </a:lnTo>
                  <a:lnTo>
                    <a:pt x="23" y="516"/>
                  </a:lnTo>
                  <a:lnTo>
                    <a:pt x="18" y="512"/>
                  </a:lnTo>
                  <a:lnTo>
                    <a:pt x="14" y="508"/>
                  </a:lnTo>
                  <a:lnTo>
                    <a:pt x="8" y="504"/>
                  </a:lnTo>
                  <a:lnTo>
                    <a:pt x="3" y="501"/>
                  </a:lnTo>
                  <a:lnTo>
                    <a:pt x="0" y="488"/>
                  </a:lnTo>
                  <a:lnTo>
                    <a:pt x="0" y="476"/>
                  </a:lnTo>
                  <a:lnTo>
                    <a:pt x="0" y="464"/>
                  </a:lnTo>
                  <a:lnTo>
                    <a:pt x="2" y="454"/>
                  </a:lnTo>
                  <a:lnTo>
                    <a:pt x="4" y="442"/>
                  </a:lnTo>
                  <a:lnTo>
                    <a:pt x="9" y="432"/>
                  </a:lnTo>
                  <a:lnTo>
                    <a:pt x="14" y="423"/>
                  </a:lnTo>
                  <a:lnTo>
                    <a:pt x="21" y="414"/>
                  </a:lnTo>
                  <a:lnTo>
                    <a:pt x="26" y="404"/>
                  </a:lnTo>
                  <a:lnTo>
                    <a:pt x="34" y="395"/>
                  </a:lnTo>
                  <a:lnTo>
                    <a:pt x="42" y="387"/>
                  </a:lnTo>
                  <a:lnTo>
                    <a:pt x="50" y="378"/>
                  </a:lnTo>
                  <a:lnTo>
                    <a:pt x="59" y="370"/>
                  </a:lnTo>
                  <a:lnTo>
                    <a:pt x="68" y="363"/>
                  </a:lnTo>
                  <a:lnTo>
                    <a:pt x="77" y="355"/>
                  </a:lnTo>
                  <a:lnTo>
                    <a:pt x="86" y="348"/>
                  </a:lnTo>
                  <a:lnTo>
                    <a:pt x="86" y="338"/>
                  </a:lnTo>
                  <a:lnTo>
                    <a:pt x="87" y="329"/>
                  </a:lnTo>
                  <a:lnTo>
                    <a:pt x="88" y="318"/>
                  </a:lnTo>
                  <a:lnTo>
                    <a:pt x="90" y="309"/>
                  </a:lnTo>
                  <a:lnTo>
                    <a:pt x="91" y="299"/>
                  </a:lnTo>
                  <a:lnTo>
                    <a:pt x="93" y="290"/>
                  </a:lnTo>
                  <a:lnTo>
                    <a:pt x="94" y="279"/>
                  </a:lnTo>
                  <a:lnTo>
                    <a:pt x="96" y="270"/>
                  </a:lnTo>
                  <a:lnTo>
                    <a:pt x="96" y="260"/>
                  </a:lnTo>
                  <a:lnTo>
                    <a:pt x="98" y="250"/>
                  </a:lnTo>
                  <a:lnTo>
                    <a:pt x="98" y="241"/>
                  </a:lnTo>
                  <a:lnTo>
                    <a:pt x="96" y="232"/>
                  </a:lnTo>
                  <a:lnTo>
                    <a:pt x="94" y="223"/>
                  </a:lnTo>
                  <a:lnTo>
                    <a:pt x="92" y="214"/>
                  </a:lnTo>
                  <a:lnTo>
                    <a:pt x="87" y="206"/>
                  </a:lnTo>
                  <a:lnTo>
                    <a:pt x="83" y="198"/>
                  </a:lnTo>
                  <a:lnTo>
                    <a:pt x="79" y="186"/>
                  </a:lnTo>
                  <a:lnTo>
                    <a:pt x="78" y="176"/>
                  </a:lnTo>
                  <a:lnTo>
                    <a:pt x="78" y="167"/>
                  </a:lnTo>
                  <a:lnTo>
                    <a:pt x="79" y="159"/>
                  </a:lnTo>
                  <a:lnTo>
                    <a:pt x="82" y="151"/>
                  </a:lnTo>
                  <a:lnTo>
                    <a:pt x="85" y="144"/>
                  </a:lnTo>
                  <a:lnTo>
                    <a:pt x="90" y="137"/>
                  </a:lnTo>
                  <a:lnTo>
                    <a:pt x="94" y="130"/>
                  </a:lnTo>
                  <a:lnTo>
                    <a:pt x="100" y="124"/>
                  </a:lnTo>
                  <a:lnTo>
                    <a:pt x="107" y="118"/>
                  </a:lnTo>
                  <a:lnTo>
                    <a:pt x="115" y="113"/>
                  </a:lnTo>
                  <a:lnTo>
                    <a:pt x="122" y="107"/>
                  </a:lnTo>
                  <a:lnTo>
                    <a:pt x="131" y="101"/>
                  </a:lnTo>
                  <a:lnTo>
                    <a:pt x="139" y="97"/>
                  </a:lnTo>
                  <a:lnTo>
                    <a:pt x="148" y="91"/>
                  </a:lnTo>
                  <a:lnTo>
                    <a:pt x="157" y="85"/>
                  </a:lnTo>
                  <a:lnTo>
                    <a:pt x="175" y="91"/>
                  </a:lnTo>
                  <a:lnTo>
                    <a:pt x="193" y="95"/>
                  </a:lnTo>
                  <a:lnTo>
                    <a:pt x="210" y="98"/>
                  </a:lnTo>
                  <a:lnTo>
                    <a:pt x="228" y="98"/>
                  </a:lnTo>
                  <a:lnTo>
                    <a:pt x="245" y="95"/>
                  </a:lnTo>
                  <a:lnTo>
                    <a:pt x="261" y="92"/>
                  </a:lnTo>
                  <a:lnTo>
                    <a:pt x="278" y="86"/>
                  </a:lnTo>
                  <a:lnTo>
                    <a:pt x="294" y="80"/>
                  </a:lnTo>
                  <a:lnTo>
                    <a:pt x="310" y="72"/>
                  </a:lnTo>
                  <a:lnTo>
                    <a:pt x="326" y="64"/>
                  </a:lnTo>
                  <a:lnTo>
                    <a:pt x="341" y="54"/>
                  </a:lnTo>
                  <a:lnTo>
                    <a:pt x="357" y="44"/>
                  </a:lnTo>
                  <a:lnTo>
                    <a:pt x="372" y="33"/>
                  </a:lnTo>
                  <a:lnTo>
                    <a:pt x="387" y="22"/>
                  </a:lnTo>
                  <a:lnTo>
                    <a:pt x="402" y="10"/>
                  </a:lnTo>
                  <a:lnTo>
                    <a:pt x="417" y="0"/>
                  </a:lnTo>
                  <a:lnTo>
                    <a:pt x="420" y="0"/>
                  </a:lnTo>
                  <a:lnTo>
                    <a:pt x="422" y="1"/>
                  </a:lnTo>
                  <a:lnTo>
                    <a:pt x="425" y="2"/>
                  </a:lnTo>
                  <a:lnTo>
                    <a:pt x="428" y="2"/>
                  </a:lnTo>
                  <a:lnTo>
                    <a:pt x="431" y="3"/>
                  </a:lnTo>
                  <a:lnTo>
                    <a:pt x="433" y="3"/>
                  </a:lnTo>
                  <a:lnTo>
                    <a:pt x="437" y="3"/>
                  </a:lnTo>
                  <a:lnTo>
                    <a:pt x="439" y="3"/>
                  </a:lnTo>
                  <a:lnTo>
                    <a:pt x="443" y="3"/>
                  </a:lnTo>
                  <a:lnTo>
                    <a:pt x="446" y="5"/>
                  </a:lnTo>
                  <a:lnTo>
                    <a:pt x="448" y="5"/>
                  </a:lnTo>
                  <a:lnTo>
                    <a:pt x="452" y="5"/>
                  </a:lnTo>
                  <a:lnTo>
                    <a:pt x="455" y="5"/>
                  </a:lnTo>
                  <a:lnTo>
                    <a:pt x="457" y="5"/>
                  </a:lnTo>
                  <a:lnTo>
                    <a:pt x="461" y="5"/>
                  </a:lnTo>
                  <a:lnTo>
                    <a:pt x="464" y="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0" name="Freeform 48"/>
            <p:cNvSpPr>
              <a:spLocks/>
            </p:cNvSpPr>
            <p:nvPr/>
          </p:nvSpPr>
          <p:spPr bwMode="auto">
            <a:xfrm>
              <a:off x="3685" y="1942"/>
              <a:ext cx="275" cy="500"/>
            </a:xfrm>
            <a:custGeom>
              <a:avLst/>
              <a:gdLst>
                <a:gd name="T0" fmla="*/ 25 w 825"/>
                <a:gd name="T1" fmla="*/ 8 h 1499"/>
                <a:gd name="T2" fmla="*/ 29 w 825"/>
                <a:gd name="T3" fmla="*/ 26 h 1499"/>
                <a:gd name="T4" fmla="*/ 30 w 825"/>
                <a:gd name="T5" fmla="*/ 33 h 1499"/>
                <a:gd name="T6" fmla="*/ 30 w 825"/>
                <a:gd name="T7" fmla="*/ 34 h 1499"/>
                <a:gd name="T8" fmla="*/ 29 w 825"/>
                <a:gd name="T9" fmla="*/ 35 h 1499"/>
                <a:gd name="T10" fmla="*/ 30 w 825"/>
                <a:gd name="T11" fmla="*/ 36 h 1499"/>
                <a:gd name="T12" fmla="*/ 31 w 825"/>
                <a:gd name="T13" fmla="*/ 37 h 1499"/>
                <a:gd name="T14" fmla="*/ 30 w 825"/>
                <a:gd name="T15" fmla="*/ 38 h 1499"/>
                <a:gd name="T16" fmla="*/ 28 w 825"/>
                <a:gd name="T17" fmla="*/ 39 h 1499"/>
                <a:gd name="T18" fmla="*/ 26 w 825"/>
                <a:gd name="T19" fmla="*/ 39 h 1499"/>
                <a:gd name="T20" fmla="*/ 24 w 825"/>
                <a:gd name="T21" fmla="*/ 40 h 1499"/>
                <a:gd name="T22" fmla="*/ 25 w 825"/>
                <a:gd name="T23" fmla="*/ 41 h 1499"/>
                <a:gd name="T24" fmla="*/ 24 w 825"/>
                <a:gd name="T25" fmla="*/ 42 h 1499"/>
                <a:gd name="T26" fmla="*/ 24 w 825"/>
                <a:gd name="T27" fmla="*/ 44 h 1499"/>
                <a:gd name="T28" fmla="*/ 22 w 825"/>
                <a:gd name="T29" fmla="*/ 45 h 1499"/>
                <a:gd name="T30" fmla="*/ 22 w 825"/>
                <a:gd name="T31" fmla="*/ 47 h 1499"/>
                <a:gd name="T32" fmla="*/ 22 w 825"/>
                <a:gd name="T33" fmla="*/ 48 h 1499"/>
                <a:gd name="T34" fmla="*/ 21 w 825"/>
                <a:gd name="T35" fmla="*/ 49 h 1499"/>
                <a:gd name="T36" fmla="*/ 20 w 825"/>
                <a:gd name="T37" fmla="*/ 50 h 1499"/>
                <a:gd name="T38" fmla="*/ 18 w 825"/>
                <a:gd name="T39" fmla="*/ 49 h 1499"/>
                <a:gd name="T40" fmla="*/ 17 w 825"/>
                <a:gd name="T41" fmla="*/ 48 h 1499"/>
                <a:gd name="T42" fmla="*/ 15 w 825"/>
                <a:gd name="T43" fmla="*/ 50 h 1499"/>
                <a:gd name="T44" fmla="*/ 16 w 825"/>
                <a:gd name="T45" fmla="*/ 52 h 1499"/>
                <a:gd name="T46" fmla="*/ 15 w 825"/>
                <a:gd name="T47" fmla="*/ 52 h 1499"/>
                <a:gd name="T48" fmla="*/ 14 w 825"/>
                <a:gd name="T49" fmla="*/ 52 h 1499"/>
                <a:gd name="T50" fmla="*/ 12 w 825"/>
                <a:gd name="T51" fmla="*/ 52 h 1499"/>
                <a:gd name="T52" fmla="*/ 11 w 825"/>
                <a:gd name="T53" fmla="*/ 51 h 1499"/>
                <a:gd name="T54" fmla="*/ 11 w 825"/>
                <a:gd name="T55" fmla="*/ 52 h 1499"/>
                <a:gd name="T56" fmla="*/ 10 w 825"/>
                <a:gd name="T57" fmla="*/ 53 h 1499"/>
                <a:gd name="T58" fmla="*/ 8 w 825"/>
                <a:gd name="T59" fmla="*/ 54 h 1499"/>
                <a:gd name="T60" fmla="*/ 7 w 825"/>
                <a:gd name="T61" fmla="*/ 53 h 1499"/>
                <a:gd name="T62" fmla="*/ 6 w 825"/>
                <a:gd name="T63" fmla="*/ 53 h 1499"/>
                <a:gd name="T64" fmla="*/ 4 w 825"/>
                <a:gd name="T65" fmla="*/ 53 h 1499"/>
                <a:gd name="T66" fmla="*/ 2 w 825"/>
                <a:gd name="T67" fmla="*/ 54 h 1499"/>
                <a:gd name="T68" fmla="*/ 1 w 825"/>
                <a:gd name="T69" fmla="*/ 55 h 1499"/>
                <a:gd name="T70" fmla="*/ 0 w 825"/>
                <a:gd name="T71" fmla="*/ 55 h 1499"/>
                <a:gd name="T72" fmla="*/ 0 w 825"/>
                <a:gd name="T73" fmla="*/ 54 h 1499"/>
                <a:gd name="T74" fmla="*/ 0 w 825"/>
                <a:gd name="T75" fmla="*/ 53 h 1499"/>
                <a:gd name="T76" fmla="*/ 0 w 825"/>
                <a:gd name="T77" fmla="*/ 52 h 1499"/>
                <a:gd name="T78" fmla="*/ 0 w 825"/>
                <a:gd name="T79" fmla="*/ 50 h 1499"/>
                <a:gd name="T80" fmla="*/ 2 w 825"/>
                <a:gd name="T81" fmla="*/ 48 h 1499"/>
                <a:gd name="T82" fmla="*/ 3 w 825"/>
                <a:gd name="T83" fmla="*/ 46 h 1499"/>
                <a:gd name="T84" fmla="*/ 4 w 825"/>
                <a:gd name="T85" fmla="*/ 43 h 1499"/>
                <a:gd name="T86" fmla="*/ 4 w 825"/>
                <a:gd name="T87" fmla="*/ 40 h 1499"/>
                <a:gd name="T88" fmla="*/ 2 w 825"/>
                <a:gd name="T89" fmla="*/ 38 h 1499"/>
                <a:gd name="T90" fmla="*/ 3 w 825"/>
                <a:gd name="T91" fmla="*/ 34 h 1499"/>
                <a:gd name="T92" fmla="*/ 3 w 825"/>
                <a:gd name="T93" fmla="*/ 30 h 1499"/>
                <a:gd name="T94" fmla="*/ 2 w 825"/>
                <a:gd name="T95" fmla="*/ 26 h 1499"/>
                <a:gd name="T96" fmla="*/ 2 w 825"/>
                <a:gd name="T97" fmla="*/ 21 h 1499"/>
                <a:gd name="T98" fmla="*/ 1 w 825"/>
                <a:gd name="T99" fmla="*/ 12 h 1499"/>
                <a:gd name="T100" fmla="*/ 1 w 825"/>
                <a:gd name="T101" fmla="*/ 5 h 1499"/>
                <a:gd name="T102" fmla="*/ 4 w 825"/>
                <a:gd name="T103" fmla="*/ 4 h 1499"/>
                <a:gd name="T104" fmla="*/ 5 w 825"/>
                <a:gd name="T105" fmla="*/ 3 h 1499"/>
                <a:gd name="T106" fmla="*/ 9 w 825"/>
                <a:gd name="T107" fmla="*/ 2 h 1499"/>
                <a:gd name="T108" fmla="*/ 16 w 825"/>
                <a:gd name="T109" fmla="*/ 1 h 1499"/>
                <a:gd name="T110" fmla="*/ 23 w 825"/>
                <a:gd name="T111" fmla="*/ 0 h 14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825"/>
                <a:gd name="T169" fmla="*/ 0 h 1499"/>
                <a:gd name="T170" fmla="*/ 825 w 825"/>
                <a:gd name="T171" fmla="*/ 1499 h 149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825" h="1499">
                  <a:moveTo>
                    <a:pt x="652" y="0"/>
                  </a:moveTo>
                  <a:lnTo>
                    <a:pt x="653" y="9"/>
                  </a:lnTo>
                  <a:lnTo>
                    <a:pt x="658" y="37"/>
                  </a:lnTo>
                  <a:lnTo>
                    <a:pt x="666" y="82"/>
                  </a:lnTo>
                  <a:lnTo>
                    <a:pt x="676" y="140"/>
                  </a:lnTo>
                  <a:lnTo>
                    <a:pt x="688" y="207"/>
                  </a:lnTo>
                  <a:lnTo>
                    <a:pt x="701" y="284"/>
                  </a:lnTo>
                  <a:lnTo>
                    <a:pt x="714" y="365"/>
                  </a:lnTo>
                  <a:lnTo>
                    <a:pt x="729" y="450"/>
                  </a:lnTo>
                  <a:lnTo>
                    <a:pt x="744" y="534"/>
                  </a:lnTo>
                  <a:lnTo>
                    <a:pt x="758" y="614"/>
                  </a:lnTo>
                  <a:lnTo>
                    <a:pt x="771" y="691"/>
                  </a:lnTo>
                  <a:lnTo>
                    <a:pt x="782" y="759"/>
                  </a:lnTo>
                  <a:lnTo>
                    <a:pt x="793" y="816"/>
                  </a:lnTo>
                  <a:lnTo>
                    <a:pt x="801" y="861"/>
                  </a:lnTo>
                  <a:lnTo>
                    <a:pt x="805" y="890"/>
                  </a:lnTo>
                  <a:lnTo>
                    <a:pt x="808" y="900"/>
                  </a:lnTo>
                  <a:lnTo>
                    <a:pt x="809" y="903"/>
                  </a:lnTo>
                  <a:lnTo>
                    <a:pt x="810" y="906"/>
                  </a:lnTo>
                  <a:lnTo>
                    <a:pt x="810" y="908"/>
                  </a:lnTo>
                  <a:lnTo>
                    <a:pt x="809" y="911"/>
                  </a:lnTo>
                  <a:lnTo>
                    <a:pt x="809" y="914"/>
                  </a:lnTo>
                  <a:lnTo>
                    <a:pt x="806" y="916"/>
                  </a:lnTo>
                  <a:lnTo>
                    <a:pt x="805" y="920"/>
                  </a:lnTo>
                  <a:lnTo>
                    <a:pt x="803" y="922"/>
                  </a:lnTo>
                  <a:lnTo>
                    <a:pt x="801" y="925"/>
                  </a:lnTo>
                  <a:lnTo>
                    <a:pt x="798" y="929"/>
                  </a:lnTo>
                  <a:lnTo>
                    <a:pt x="797" y="932"/>
                  </a:lnTo>
                  <a:lnTo>
                    <a:pt x="795" y="936"/>
                  </a:lnTo>
                  <a:lnTo>
                    <a:pt x="794" y="939"/>
                  </a:lnTo>
                  <a:lnTo>
                    <a:pt x="793" y="943"/>
                  </a:lnTo>
                  <a:lnTo>
                    <a:pt x="791" y="947"/>
                  </a:lnTo>
                  <a:lnTo>
                    <a:pt x="793" y="952"/>
                  </a:lnTo>
                  <a:lnTo>
                    <a:pt x="796" y="955"/>
                  </a:lnTo>
                  <a:lnTo>
                    <a:pt x="799" y="959"/>
                  </a:lnTo>
                  <a:lnTo>
                    <a:pt x="804" y="963"/>
                  </a:lnTo>
                  <a:lnTo>
                    <a:pt x="809" y="968"/>
                  </a:lnTo>
                  <a:lnTo>
                    <a:pt x="812" y="974"/>
                  </a:lnTo>
                  <a:lnTo>
                    <a:pt x="816" y="978"/>
                  </a:lnTo>
                  <a:lnTo>
                    <a:pt x="819" y="983"/>
                  </a:lnTo>
                  <a:lnTo>
                    <a:pt x="822" y="989"/>
                  </a:lnTo>
                  <a:lnTo>
                    <a:pt x="824" y="994"/>
                  </a:lnTo>
                  <a:lnTo>
                    <a:pt x="825" y="999"/>
                  </a:lnTo>
                  <a:lnTo>
                    <a:pt x="825" y="1005"/>
                  </a:lnTo>
                  <a:lnTo>
                    <a:pt x="825" y="1009"/>
                  </a:lnTo>
                  <a:lnTo>
                    <a:pt x="822" y="1015"/>
                  </a:lnTo>
                  <a:lnTo>
                    <a:pt x="819" y="1020"/>
                  </a:lnTo>
                  <a:lnTo>
                    <a:pt x="813" y="1024"/>
                  </a:lnTo>
                  <a:lnTo>
                    <a:pt x="808" y="1030"/>
                  </a:lnTo>
                  <a:lnTo>
                    <a:pt x="798" y="1035"/>
                  </a:lnTo>
                  <a:lnTo>
                    <a:pt x="790" y="1038"/>
                  </a:lnTo>
                  <a:lnTo>
                    <a:pt x="781" y="1042"/>
                  </a:lnTo>
                  <a:lnTo>
                    <a:pt x="772" y="1045"/>
                  </a:lnTo>
                  <a:lnTo>
                    <a:pt x="762" y="1046"/>
                  </a:lnTo>
                  <a:lnTo>
                    <a:pt x="751" y="1048"/>
                  </a:lnTo>
                  <a:lnTo>
                    <a:pt x="741" y="1050"/>
                  </a:lnTo>
                  <a:lnTo>
                    <a:pt x="731" y="1051"/>
                  </a:lnTo>
                  <a:lnTo>
                    <a:pt x="720" y="1052"/>
                  </a:lnTo>
                  <a:lnTo>
                    <a:pt x="710" y="1054"/>
                  </a:lnTo>
                  <a:lnTo>
                    <a:pt x="701" y="1055"/>
                  </a:lnTo>
                  <a:lnTo>
                    <a:pt x="690" y="1058"/>
                  </a:lnTo>
                  <a:lnTo>
                    <a:pt x="681" y="1061"/>
                  </a:lnTo>
                  <a:lnTo>
                    <a:pt x="673" y="1064"/>
                  </a:lnTo>
                  <a:lnTo>
                    <a:pt x="665" y="1069"/>
                  </a:lnTo>
                  <a:lnTo>
                    <a:pt x="658" y="1075"/>
                  </a:lnTo>
                  <a:lnTo>
                    <a:pt x="660" y="1081"/>
                  </a:lnTo>
                  <a:lnTo>
                    <a:pt x="663" y="1086"/>
                  </a:lnTo>
                  <a:lnTo>
                    <a:pt x="665" y="1092"/>
                  </a:lnTo>
                  <a:lnTo>
                    <a:pt x="665" y="1098"/>
                  </a:lnTo>
                  <a:lnTo>
                    <a:pt x="666" y="1104"/>
                  </a:lnTo>
                  <a:lnTo>
                    <a:pt x="665" y="1109"/>
                  </a:lnTo>
                  <a:lnTo>
                    <a:pt x="665" y="1115"/>
                  </a:lnTo>
                  <a:lnTo>
                    <a:pt x="664" y="1120"/>
                  </a:lnTo>
                  <a:lnTo>
                    <a:pt x="662" y="1125"/>
                  </a:lnTo>
                  <a:lnTo>
                    <a:pt x="660" y="1130"/>
                  </a:lnTo>
                  <a:lnTo>
                    <a:pt x="658" y="1136"/>
                  </a:lnTo>
                  <a:lnTo>
                    <a:pt x="657" y="1141"/>
                  </a:lnTo>
                  <a:lnTo>
                    <a:pt x="655" y="1146"/>
                  </a:lnTo>
                  <a:lnTo>
                    <a:pt x="652" y="1152"/>
                  </a:lnTo>
                  <a:lnTo>
                    <a:pt x="651" y="1158"/>
                  </a:lnTo>
                  <a:lnTo>
                    <a:pt x="650" y="1164"/>
                  </a:lnTo>
                  <a:lnTo>
                    <a:pt x="647" y="1172"/>
                  </a:lnTo>
                  <a:lnTo>
                    <a:pt x="643" y="1181"/>
                  </a:lnTo>
                  <a:lnTo>
                    <a:pt x="639" y="1187"/>
                  </a:lnTo>
                  <a:lnTo>
                    <a:pt x="633" y="1193"/>
                  </a:lnTo>
                  <a:lnTo>
                    <a:pt x="628" y="1198"/>
                  </a:lnTo>
                  <a:lnTo>
                    <a:pt x="622" y="1202"/>
                  </a:lnTo>
                  <a:lnTo>
                    <a:pt x="617" y="1207"/>
                  </a:lnTo>
                  <a:lnTo>
                    <a:pt x="612" y="1212"/>
                  </a:lnTo>
                  <a:lnTo>
                    <a:pt x="607" y="1216"/>
                  </a:lnTo>
                  <a:lnTo>
                    <a:pt x="603" y="1222"/>
                  </a:lnTo>
                  <a:lnTo>
                    <a:pt x="599" y="1228"/>
                  </a:lnTo>
                  <a:lnTo>
                    <a:pt x="597" y="1235"/>
                  </a:lnTo>
                  <a:lnTo>
                    <a:pt x="596" y="1243"/>
                  </a:lnTo>
                  <a:lnTo>
                    <a:pt x="596" y="1252"/>
                  </a:lnTo>
                  <a:lnTo>
                    <a:pt x="598" y="1262"/>
                  </a:lnTo>
                  <a:lnTo>
                    <a:pt x="602" y="1276"/>
                  </a:lnTo>
                  <a:lnTo>
                    <a:pt x="597" y="1278"/>
                  </a:lnTo>
                  <a:lnTo>
                    <a:pt x="595" y="1282"/>
                  </a:lnTo>
                  <a:lnTo>
                    <a:pt x="591" y="1286"/>
                  </a:lnTo>
                  <a:lnTo>
                    <a:pt x="588" y="1291"/>
                  </a:lnTo>
                  <a:lnTo>
                    <a:pt x="586" y="1297"/>
                  </a:lnTo>
                  <a:lnTo>
                    <a:pt x="582" y="1302"/>
                  </a:lnTo>
                  <a:lnTo>
                    <a:pt x="580" y="1309"/>
                  </a:lnTo>
                  <a:lnTo>
                    <a:pt x="576" y="1315"/>
                  </a:lnTo>
                  <a:lnTo>
                    <a:pt x="573" y="1321"/>
                  </a:lnTo>
                  <a:lnTo>
                    <a:pt x="570" y="1326"/>
                  </a:lnTo>
                  <a:lnTo>
                    <a:pt x="565" y="1332"/>
                  </a:lnTo>
                  <a:lnTo>
                    <a:pt x="562" y="1337"/>
                  </a:lnTo>
                  <a:lnTo>
                    <a:pt x="556" y="1340"/>
                  </a:lnTo>
                  <a:lnTo>
                    <a:pt x="551" y="1343"/>
                  </a:lnTo>
                  <a:lnTo>
                    <a:pt x="544" y="1344"/>
                  </a:lnTo>
                  <a:lnTo>
                    <a:pt x="539" y="1344"/>
                  </a:lnTo>
                  <a:lnTo>
                    <a:pt x="528" y="1346"/>
                  </a:lnTo>
                  <a:lnTo>
                    <a:pt x="519" y="1345"/>
                  </a:lnTo>
                  <a:lnTo>
                    <a:pt x="511" y="1341"/>
                  </a:lnTo>
                  <a:lnTo>
                    <a:pt x="503" y="1337"/>
                  </a:lnTo>
                  <a:lnTo>
                    <a:pt x="496" y="1331"/>
                  </a:lnTo>
                  <a:lnTo>
                    <a:pt x="488" y="1324"/>
                  </a:lnTo>
                  <a:lnTo>
                    <a:pt x="482" y="1317"/>
                  </a:lnTo>
                  <a:lnTo>
                    <a:pt x="475" y="1310"/>
                  </a:lnTo>
                  <a:lnTo>
                    <a:pt x="470" y="1305"/>
                  </a:lnTo>
                  <a:lnTo>
                    <a:pt x="465" y="1300"/>
                  </a:lnTo>
                  <a:lnTo>
                    <a:pt x="460" y="1299"/>
                  </a:lnTo>
                  <a:lnTo>
                    <a:pt x="456" y="1299"/>
                  </a:lnTo>
                  <a:lnTo>
                    <a:pt x="451" y="1303"/>
                  </a:lnTo>
                  <a:lnTo>
                    <a:pt x="448" y="1311"/>
                  </a:lnTo>
                  <a:lnTo>
                    <a:pt x="445" y="1323"/>
                  </a:lnTo>
                  <a:lnTo>
                    <a:pt x="443" y="1341"/>
                  </a:lnTo>
                  <a:lnTo>
                    <a:pt x="429" y="1344"/>
                  </a:lnTo>
                  <a:lnTo>
                    <a:pt x="420" y="1348"/>
                  </a:lnTo>
                  <a:lnTo>
                    <a:pt x="415" y="1354"/>
                  </a:lnTo>
                  <a:lnTo>
                    <a:pt x="413" y="1360"/>
                  </a:lnTo>
                  <a:lnTo>
                    <a:pt x="413" y="1368"/>
                  </a:lnTo>
                  <a:lnTo>
                    <a:pt x="415" y="1375"/>
                  </a:lnTo>
                  <a:lnTo>
                    <a:pt x="419" y="1383"/>
                  </a:lnTo>
                  <a:lnTo>
                    <a:pt x="422" y="1391"/>
                  </a:lnTo>
                  <a:lnTo>
                    <a:pt x="426" y="1398"/>
                  </a:lnTo>
                  <a:lnTo>
                    <a:pt x="428" y="1403"/>
                  </a:lnTo>
                  <a:lnTo>
                    <a:pt x="429" y="1408"/>
                  </a:lnTo>
                  <a:lnTo>
                    <a:pt x="428" y="1413"/>
                  </a:lnTo>
                  <a:lnTo>
                    <a:pt x="424" y="1414"/>
                  </a:lnTo>
                  <a:lnTo>
                    <a:pt x="417" y="1414"/>
                  </a:lnTo>
                  <a:lnTo>
                    <a:pt x="404" y="1411"/>
                  </a:lnTo>
                  <a:lnTo>
                    <a:pt x="388" y="1407"/>
                  </a:lnTo>
                  <a:lnTo>
                    <a:pt x="387" y="1403"/>
                  </a:lnTo>
                  <a:lnTo>
                    <a:pt x="384" y="1402"/>
                  </a:lnTo>
                  <a:lnTo>
                    <a:pt x="381" y="1400"/>
                  </a:lnTo>
                  <a:lnTo>
                    <a:pt x="376" y="1399"/>
                  </a:lnTo>
                  <a:lnTo>
                    <a:pt x="371" y="1398"/>
                  </a:lnTo>
                  <a:lnTo>
                    <a:pt x="365" y="1397"/>
                  </a:lnTo>
                  <a:lnTo>
                    <a:pt x="359" y="1395"/>
                  </a:lnTo>
                  <a:lnTo>
                    <a:pt x="353" y="1394"/>
                  </a:lnTo>
                  <a:lnTo>
                    <a:pt x="347" y="1393"/>
                  </a:lnTo>
                  <a:lnTo>
                    <a:pt x="341" y="1392"/>
                  </a:lnTo>
                  <a:lnTo>
                    <a:pt x="334" y="1391"/>
                  </a:lnTo>
                  <a:lnTo>
                    <a:pt x="329" y="1391"/>
                  </a:lnTo>
                  <a:lnTo>
                    <a:pt x="324" y="1390"/>
                  </a:lnTo>
                  <a:lnTo>
                    <a:pt x="319" y="1387"/>
                  </a:lnTo>
                  <a:lnTo>
                    <a:pt x="317" y="1386"/>
                  </a:lnTo>
                  <a:lnTo>
                    <a:pt x="314" y="1385"/>
                  </a:lnTo>
                  <a:lnTo>
                    <a:pt x="307" y="1387"/>
                  </a:lnTo>
                  <a:lnTo>
                    <a:pt x="302" y="1391"/>
                  </a:lnTo>
                  <a:lnTo>
                    <a:pt x="298" y="1395"/>
                  </a:lnTo>
                  <a:lnTo>
                    <a:pt x="296" y="1400"/>
                  </a:lnTo>
                  <a:lnTo>
                    <a:pt x="294" y="1405"/>
                  </a:lnTo>
                  <a:lnTo>
                    <a:pt x="292" y="1409"/>
                  </a:lnTo>
                  <a:lnTo>
                    <a:pt x="291" y="1415"/>
                  </a:lnTo>
                  <a:lnTo>
                    <a:pt x="290" y="1419"/>
                  </a:lnTo>
                  <a:lnTo>
                    <a:pt x="289" y="1425"/>
                  </a:lnTo>
                  <a:lnTo>
                    <a:pt x="288" y="1430"/>
                  </a:lnTo>
                  <a:lnTo>
                    <a:pt x="286" y="1434"/>
                  </a:lnTo>
                  <a:lnTo>
                    <a:pt x="282" y="1438"/>
                  </a:lnTo>
                  <a:lnTo>
                    <a:pt x="278" y="1440"/>
                  </a:lnTo>
                  <a:lnTo>
                    <a:pt x="272" y="1442"/>
                  </a:lnTo>
                  <a:lnTo>
                    <a:pt x="265" y="1444"/>
                  </a:lnTo>
                  <a:lnTo>
                    <a:pt x="257" y="1445"/>
                  </a:lnTo>
                  <a:lnTo>
                    <a:pt x="245" y="1446"/>
                  </a:lnTo>
                  <a:lnTo>
                    <a:pt x="236" y="1446"/>
                  </a:lnTo>
                  <a:lnTo>
                    <a:pt x="228" y="1446"/>
                  </a:lnTo>
                  <a:lnTo>
                    <a:pt x="222" y="1444"/>
                  </a:lnTo>
                  <a:lnTo>
                    <a:pt x="217" y="1440"/>
                  </a:lnTo>
                  <a:lnTo>
                    <a:pt x="212" y="1437"/>
                  </a:lnTo>
                  <a:lnTo>
                    <a:pt x="207" y="1433"/>
                  </a:lnTo>
                  <a:lnTo>
                    <a:pt x="203" y="1430"/>
                  </a:lnTo>
                  <a:lnTo>
                    <a:pt x="199" y="1426"/>
                  </a:lnTo>
                  <a:lnTo>
                    <a:pt x="195" y="1424"/>
                  </a:lnTo>
                  <a:lnTo>
                    <a:pt x="191" y="1422"/>
                  </a:lnTo>
                  <a:lnTo>
                    <a:pt x="186" y="1422"/>
                  </a:lnTo>
                  <a:lnTo>
                    <a:pt x="180" y="1423"/>
                  </a:lnTo>
                  <a:lnTo>
                    <a:pt x="174" y="1425"/>
                  </a:lnTo>
                  <a:lnTo>
                    <a:pt x="166" y="1430"/>
                  </a:lnTo>
                  <a:lnTo>
                    <a:pt x="157" y="1437"/>
                  </a:lnTo>
                  <a:lnTo>
                    <a:pt x="150" y="1436"/>
                  </a:lnTo>
                  <a:lnTo>
                    <a:pt x="142" y="1436"/>
                  </a:lnTo>
                  <a:lnTo>
                    <a:pt x="133" y="1436"/>
                  </a:lnTo>
                  <a:lnTo>
                    <a:pt x="123" y="1437"/>
                  </a:lnTo>
                  <a:lnTo>
                    <a:pt x="113" y="1439"/>
                  </a:lnTo>
                  <a:lnTo>
                    <a:pt x="103" y="1441"/>
                  </a:lnTo>
                  <a:lnTo>
                    <a:pt x="92" y="1444"/>
                  </a:lnTo>
                  <a:lnTo>
                    <a:pt x="82" y="1448"/>
                  </a:lnTo>
                  <a:lnTo>
                    <a:pt x="72" y="1452"/>
                  </a:lnTo>
                  <a:lnTo>
                    <a:pt x="61" y="1457"/>
                  </a:lnTo>
                  <a:lnTo>
                    <a:pt x="52" y="1462"/>
                  </a:lnTo>
                  <a:lnTo>
                    <a:pt x="43" y="1468"/>
                  </a:lnTo>
                  <a:lnTo>
                    <a:pt x="36" y="1475"/>
                  </a:lnTo>
                  <a:lnTo>
                    <a:pt x="29" y="1482"/>
                  </a:lnTo>
                  <a:lnTo>
                    <a:pt x="25" y="1490"/>
                  </a:lnTo>
                  <a:lnTo>
                    <a:pt x="21" y="1499"/>
                  </a:lnTo>
                  <a:lnTo>
                    <a:pt x="20" y="1495"/>
                  </a:lnTo>
                  <a:lnTo>
                    <a:pt x="18" y="1492"/>
                  </a:lnTo>
                  <a:lnTo>
                    <a:pt x="17" y="1488"/>
                  </a:lnTo>
                  <a:lnTo>
                    <a:pt x="15" y="1486"/>
                  </a:lnTo>
                  <a:lnTo>
                    <a:pt x="13" y="1483"/>
                  </a:lnTo>
                  <a:lnTo>
                    <a:pt x="11" y="1480"/>
                  </a:lnTo>
                  <a:lnTo>
                    <a:pt x="10" y="1477"/>
                  </a:lnTo>
                  <a:lnTo>
                    <a:pt x="7" y="1475"/>
                  </a:lnTo>
                  <a:lnTo>
                    <a:pt x="5" y="1471"/>
                  </a:lnTo>
                  <a:lnTo>
                    <a:pt x="4" y="1469"/>
                  </a:lnTo>
                  <a:lnTo>
                    <a:pt x="3" y="1467"/>
                  </a:lnTo>
                  <a:lnTo>
                    <a:pt x="2" y="1464"/>
                  </a:lnTo>
                  <a:lnTo>
                    <a:pt x="0" y="1461"/>
                  </a:lnTo>
                  <a:lnTo>
                    <a:pt x="0" y="1459"/>
                  </a:lnTo>
                  <a:lnTo>
                    <a:pt x="0" y="1456"/>
                  </a:lnTo>
                  <a:lnTo>
                    <a:pt x="2" y="1455"/>
                  </a:lnTo>
                  <a:lnTo>
                    <a:pt x="5" y="1448"/>
                  </a:lnTo>
                  <a:lnTo>
                    <a:pt x="9" y="1441"/>
                  </a:lnTo>
                  <a:lnTo>
                    <a:pt x="11" y="1434"/>
                  </a:lnTo>
                  <a:lnTo>
                    <a:pt x="12" y="1429"/>
                  </a:lnTo>
                  <a:lnTo>
                    <a:pt x="12" y="1422"/>
                  </a:lnTo>
                  <a:lnTo>
                    <a:pt x="12" y="1415"/>
                  </a:lnTo>
                  <a:lnTo>
                    <a:pt x="11" y="1408"/>
                  </a:lnTo>
                  <a:lnTo>
                    <a:pt x="10" y="1401"/>
                  </a:lnTo>
                  <a:lnTo>
                    <a:pt x="9" y="1394"/>
                  </a:lnTo>
                  <a:lnTo>
                    <a:pt x="7" y="1387"/>
                  </a:lnTo>
                  <a:lnTo>
                    <a:pt x="5" y="1380"/>
                  </a:lnTo>
                  <a:lnTo>
                    <a:pt x="4" y="1374"/>
                  </a:lnTo>
                  <a:lnTo>
                    <a:pt x="4" y="1365"/>
                  </a:lnTo>
                  <a:lnTo>
                    <a:pt x="3" y="1359"/>
                  </a:lnTo>
                  <a:lnTo>
                    <a:pt x="4" y="1351"/>
                  </a:lnTo>
                  <a:lnTo>
                    <a:pt x="5" y="1344"/>
                  </a:lnTo>
                  <a:lnTo>
                    <a:pt x="19" y="1334"/>
                  </a:lnTo>
                  <a:lnTo>
                    <a:pt x="30" y="1325"/>
                  </a:lnTo>
                  <a:lnTo>
                    <a:pt x="40" y="1316"/>
                  </a:lnTo>
                  <a:lnTo>
                    <a:pt x="46" y="1306"/>
                  </a:lnTo>
                  <a:lnTo>
                    <a:pt x="52" y="1295"/>
                  </a:lnTo>
                  <a:lnTo>
                    <a:pt x="57" y="1285"/>
                  </a:lnTo>
                  <a:lnTo>
                    <a:pt x="59" y="1274"/>
                  </a:lnTo>
                  <a:lnTo>
                    <a:pt x="63" y="1262"/>
                  </a:lnTo>
                  <a:lnTo>
                    <a:pt x="65" y="1251"/>
                  </a:lnTo>
                  <a:lnTo>
                    <a:pt x="68" y="1239"/>
                  </a:lnTo>
                  <a:lnTo>
                    <a:pt x="72" y="1228"/>
                  </a:lnTo>
                  <a:lnTo>
                    <a:pt x="75" y="1216"/>
                  </a:lnTo>
                  <a:lnTo>
                    <a:pt x="81" y="1205"/>
                  </a:lnTo>
                  <a:lnTo>
                    <a:pt x="88" y="1193"/>
                  </a:lnTo>
                  <a:lnTo>
                    <a:pt x="97" y="1182"/>
                  </a:lnTo>
                  <a:lnTo>
                    <a:pt x="110" y="1170"/>
                  </a:lnTo>
                  <a:lnTo>
                    <a:pt x="112" y="1155"/>
                  </a:lnTo>
                  <a:lnTo>
                    <a:pt x="113" y="1141"/>
                  </a:lnTo>
                  <a:lnTo>
                    <a:pt x="112" y="1129"/>
                  </a:lnTo>
                  <a:lnTo>
                    <a:pt x="110" y="1116"/>
                  </a:lnTo>
                  <a:lnTo>
                    <a:pt x="105" y="1105"/>
                  </a:lnTo>
                  <a:lnTo>
                    <a:pt x="100" y="1092"/>
                  </a:lnTo>
                  <a:lnTo>
                    <a:pt x="96" y="1082"/>
                  </a:lnTo>
                  <a:lnTo>
                    <a:pt x="90" y="1070"/>
                  </a:lnTo>
                  <a:lnTo>
                    <a:pt x="83" y="1059"/>
                  </a:lnTo>
                  <a:lnTo>
                    <a:pt x="77" y="1047"/>
                  </a:lnTo>
                  <a:lnTo>
                    <a:pt x="73" y="1037"/>
                  </a:lnTo>
                  <a:lnTo>
                    <a:pt x="68" y="1024"/>
                  </a:lnTo>
                  <a:lnTo>
                    <a:pt x="64" y="1013"/>
                  </a:lnTo>
                  <a:lnTo>
                    <a:pt x="61" y="1000"/>
                  </a:lnTo>
                  <a:lnTo>
                    <a:pt x="60" y="988"/>
                  </a:lnTo>
                  <a:lnTo>
                    <a:pt x="61" y="974"/>
                  </a:lnTo>
                  <a:lnTo>
                    <a:pt x="69" y="958"/>
                  </a:lnTo>
                  <a:lnTo>
                    <a:pt x="75" y="942"/>
                  </a:lnTo>
                  <a:lnTo>
                    <a:pt x="80" y="924"/>
                  </a:lnTo>
                  <a:lnTo>
                    <a:pt x="82" y="907"/>
                  </a:lnTo>
                  <a:lnTo>
                    <a:pt x="83" y="889"/>
                  </a:lnTo>
                  <a:lnTo>
                    <a:pt x="82" y="870"/>
                  </a:lnTo>
                  <a:lnTo>
                    <a:pt x="81" y="851"/>
                  </a:lnTo>
                  <a:lnTo>
                    <a:pt x="79" y="832"/>
                  </a:lnTo>
                  <a:lnTo>
                    <a:pt x="76" y="813"/>
                  </a:lnTo>
                  <a:lnTo>
                    <a:pt x="73" y="792"/>
                  </a:lnTo>
                  <a:lnTo>
                    <a:pt x="69" y="773"/>
                  </a:lnTo>
                  <a:lnTo>
                    <a:pt x="67" y="752"/>
                  </a:lnTo>
                  <a:lnTo>
                    <a:pt x="65" y="732"/>
                  </a:lnTo>
                  <a:lnTo>
                    <a:pt x="63" y="712"/>
                  </a:lnTo>
                  <a:lnTo>
                    <a:pt x="61" y="691"/>
                  </a:lnTo>
                  <a:lnTo>
                    <a:pt x="61" y="672"/>
                  </a:lnTo>
                  <a:lnTo>
                    <a:pt x="60" y="667"/>
                  </a:lnTo>
                  <a:lnTo>
                    <a:pt x="59" y="654"/>
                  </a:lnTo>
                  <a:lnTo>
                    <a:pt x="57" y="636"/>
                  </a:lnTo>
                  <a:lnTo>
                    <a:pt x="54" y="611"/>
                  </a:lnTo>
                  <a:lnTo>
                    <a:pt x="51" y="580"/>
                  </a:lnTo>
                  <a:lnTo>
                    <a:pt x="48" y="545"/>
                  </a:lnTo>
                  <a:lnTo>
                    <a:pt x="43" y="506"/>
                  </a:lnTo>
                  <a:lnTo>
                    <a:pt x="40" y="466"/>
                  </a:lnTo>
                  <a:lnTo>
                    <a:pt x="35" y="422"/>
                  </a:lnTo>
                  <a:lnTo>
                    <a:pt x="29" y="379"/>
                  </a:lnTo>
                  <a:lnTo>
                    <a:pt x="25" y="334"/>
                  </a:lnTo>
                  <a:lnTo>
                    <a:pt x="20" y="291"/>
                  </a:lnTo>
                  <a:lnTo>
                    <a:pt x="14" y="249"/>
                  </a:lnTo>
                  <a:lnTo>
                    <a:pt x="10" y="210"/>
                  </a:lnTo>
                  <a:lnTo>
                    <a:pt x="5" y="174"/>
                  </a:lnTo>
                  <a:lnTo>
                    <a:pt x="2" y="143"/>
                  </a:lnTo>
                  <a:lnTo>
                    <a:pt x="17" y="143"/>
                  </a:lnTo>
                  <a:lnTo>
                    <a:pt x="30" y="141"/>
                  </a:lnTo>
                  <a:lnTo>
                    <a:pt x="45" y="137"/>
                  </a:lnTo>
                  <a:lnTo>
                    <a:pt x="58" y="134"/>
                  </a:lnTo>
                  <a:lnTo>
                    <a:pt x="72" y="128"/>
                  </a:lnTo>
                  <a:lnTo>
                    <a:pt x="83" y="121"/>
                  </a:lnTo>
                  <a:lnTo>
                    <a:pt x="95" y="116"/>
                  </a:lnTo>
                  <a:lnTo>
                    <a:pt x="105" y="107"/>
                  </a:lnTo>
                  <a:lnTo>
                    <a:pt x="114" y="101"/>
                  </a:lnTo>
                  <a:lnTo>
                    <a:pt x="123" y="94"/>
                  </a:lnTo>
                  <a:lnTo>
                    <a:pt x="130" y="87"/>
                  </a:lnTo>
                  <a:lnTo>
                    <a:pt x="136" y="81"/>
                  </a:lnTo>
                  <a:lnTo>
                    <a:pt x="142" y="76"/>
                  </a:lnTo>
                  <a:lnTo>
                    <a:pt x="145" y="72"/>
                  </a:lnTo>
                  <a:lnTo>
                    <a:pt x="148" y="70"/>
                  </a:lnTo>
                  <a:lnTo>
                    <a:pt x="149" y="70"/>
                  </a:lnTo>
                  <a:lnTo>
                    <a:pt x="176" y="66"/>
                  </a:lnTo>
                  <a:lnTo>
                    <a:pt x="207" y="63"/>
                  </a:lnTo>
                  <a:lnTo>
                    <a:pt x="238" y="59"/>
                  </a:lnTo>
                  <a:lnTo>
                    <a:pt x="272" y="56"/>
                  </a:lnTo>
                  <a:lnTo>
                    <a:pt x="305" y="51"/>
                  </a:lnTo>
                  <a:lnTo>
                    <a:pt x="340" y="48"/>
                  </a:lnTo>
                  <a:lnTo>
                    <a:pt x="375" y="43"/>
                  </a:lnTo>
                  <a:lnTo>
                    <a:pt x="410" y="39"/>
                  </a:lnTo>
                  <a:lnTo>
                    <a:pt x="444" y="34"/>
                  </a:lnTo>
                  <a:lnTo>
                    <a:pt x="478" y="29"/>
                  </a:lnTo>
                  <a:lnTo>
                    <a:pt x="511" y="25"/>
                  </a:lnTo>
                  <a:lnTo>
                    <a:pt x="542" y="19"/>
                  </a:lnTo>
                  <a:lnTo>
                    <a:pt x="573" y="14"/>
                  </a:lnTo>
                  <a:lnTo>
                    <a:pt x="601" y="9"/>
                  </a:lnTo>
                  <a:lnTo>
                    <a:pt x="628" y="4"/>
                  </a:lnTo>
                  <a:lnTo>
                    <a:pt x="65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1" name="Freeform 49"/>
            <p:cNvSpPr>
              <a:spLocks/>
            </p:cNvSpPr>
            <p:nvPr/>
          </p:nvSpPr>
          <p:spPr bwMode="auto">
            <a:xfrm>
              <a:off x="1785" y="2128"/>
              <a:ext cx="662" cy="483"/>
            </a:xfrm>
            <a:custGeom>
              <a:avLst/>
              <a:gdLst>
                <a:gd name="T0" fmla="*/ 56 w 1986"/>
                <a:gd name="T1" fmla="*/ 2 h 1451"/>
                <a:gd name="T2" fmla="*/ 59 w 1986"/>
                <a:gd name="T3" fmla="*/ 2 h 1451"/>
                <a:gd name="T4" fmla="*/ 63 w 1986"/>
                <a:gd name="T5" fmla="*/ 2 h 1451"/>
                <a:gd name="T6" fmla="*/ 67 w 1986"/>
                <a:gd name="T7" fmla="*/ 2 h 1451"/>
                <a:gd name="T8" fmla="*/ 71 w 1986"/>
                <a:gd name="T9" fmla="*/ 2 h 1451"/>
                <a:gd name="T10" fmla="*/ 74 w 1986"/>
                <a:gd name="T11" fmla="*/ 2 h 1451"/>
                <a:gd name="T12" fmla="*/ 74 w 1986"/>
                <a:gd name="T13" fmla="*/ 4 h 1451"/>
                <a:gd name="T14" fmla="*/ 74 w 1986"/>
                <a:gd name="T15" fmla="*/ 7 h 1451"/>
                <a:gd name="T16" fmla="*/ 74 w 1986"/>
                <a:gd name="T17" fmla="*/ 11 h 1451"/>
                <a:gd name="T18" fmla="*/ 74 w 1986"/>
                <a:gd name="T19" fmla="*/ 14 h 1451"/>
                <a:gd name="T20" fmla="*/ 74 w 1986"/>
                <a:gd name="T21" fmla="*/ 15 h 1451"/>
                <a:gd name="T22" fmla="*/ 73 w 1986"/>
                <a:gd name="T23" fmla="*/ 22 h 1451"/>
                <a:gd name="T24" fmla="*/ 73 w 1986"/>
                <a:gd name="T25" fmla="*/ 29 h 1451"/>
                <a:gd name="T26" fmla="*/ 73 w 1986"/>
                <a:gd name="T27" fmla="*/ 36 h 1451"/>
                <a:gd name="T28" fmla="*/ 73 w 1986"/>
                <a:gd name="T29" fmla="*/ 43 h 1451"/>
                <a:gd name="T30" fmla="*/ 73 w 1986"/>
                <a:gd name="T31" fmla="*/ 51 h 1451"/>
                <a:gd name="T32" fmla="*/ 72 w 1986"/>
                <a:gd name="T33" fmla="*/ 53 h 1451"/>
                <a:gd name="T34" fmla="*/ 70 w 1986"/>
                <a:gd name="T35" fmla="*/ 54 h 1451"/>
                <a:gd name="T36" fmla="*/ 69 w 1986"/>
                <a:gd name="T37" fmla="*/ 53 h 1451"/>
                <a:gd name="T38" fmla="*/ 67 w 1986"/>
                <a:gd name="T39" fmla="*/ 53 h 1451"/>
                <a:gd name="T40" fmla="*/ 65 w 1986"/>
                <a:gd name="T41" fmla="*/ 53 h 1451"/>
                <a:gd name="T42" fmla="*/ 60 w 1986"/>
                <a:gd name="T43" fmla="*/ 53 h 1451"/>
                <a:gd name="T44" fmla="*/ 48 w 1986"/>
                <a:gd name="T45" fmla="*/ 53 h 1451"/>
                <a:gd name="T46" fmla="*/ 36 w 1986"/>
                <a:gd name="T47" fmla="*/ 52 h 1451"/>
                <a:gd name="T48" fmla="*/ 24 w 1986"/>
                <a:gd name="T49" fmla="*/ 52 h 1451"/>
                <a:gd name="T50" fmla="*/ 12 w 1986"/>
                <a:gd name="T51" fmla="*/ 50 h 1451"/>
                <a:gd name="T52" fmla="*/ 0 w 1986"/>
                <a:gd name="T53" fmla="*/ 49 h 1451"/>
                <a:gd name="T54" fmla="*/ 1 w 1986"/>
                <a:gd name="T55" fmla="*/ 43 h 1451"/>
                <a:gd name="T56" fmla="*/ 2 w 1986"/>
                <a:gd name="T57" fmla="*/ 34 h 1451"/>
                <a:gd name="T58" fmla="*/ 3 w 1986"/>
                <a:gd name="T59" fmla="*/ 23 h 1451"/>
                <a:gd name="T60" fmla="*/ 4 w 1986"/>
                <a:gd name="T61" fmla="*/ 11 h 1451"/>
                <a:gd name="T62" fmla="*/ 5 w 1986"/>
                <a:gd name="T63" fmla="*/ 2 h 1451"/>
                <a:gd name="T64" fmla="*/ 6 w 1986"/>
                <a:gd name="T65" fmla="*/ 0 h 1451"/>
                <a:gd name="T66" fmla="*/ 10 w 1986"/>
                <a:gd name="T67" fmla="*/ 0 h 1451"/>
                <a:gd name="T68" fmla="*/ 16 w 1986"/>
                <a:gd name="T69" fmla="*/ 1 h 1451"/>
                <a:gd name="T70" fmla="*/ 23 w 1986"/>
                <a:gd name="T71" fmla="*/ 1 h 1451"/>
                <a:gd name="T72" fmla="*/ 27 w 1986"/>
                <a:gd name="T73" fmla="*/ 2 h 1451"/>
                <a:gd name="T74" fmla="*/ 30 w 1986"/>
                <a:gd name="T75" fmla="*/ 2 h 1451"/>
                <a:gd name="T76" fmla="*/ 34 w 1986"/>
                <a:gd name="T77" fmla="*/ 2 h 1451"/>
                <a:gd name="T78" fmla="*/ 39 w 1986"/>
                <a:gd name="T79" fmla="*/ 2 h 1451"/>
                <a:gd name="T80" fmla="*/ 44 w 1986"/>
                <a:gd name="T81" fmla="*/ 2 h 1451"/>
                <a:gd name="T82" fmla="*/ 48 w 1986"/>
                <a:gd name="T83" fmla="*/ 2 h 1451"/>
                <a:gd name="T84" fmla="*/ 53 w 1986"/>
                <a:gd name="T85" fmla="*/ 2 h 145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986"/>
                <a:gd name="T130" fmla="*/ 0 h 1451"/>
                <a:gd name="T131" fmla="*/ 1986 w 1986"/>
                <a:gd name="T132" fmla="*/ 1451 h 145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986" h="1451">
                  <a:moveTo>
                    <a:pt x="1432" y="59"/>
                  </a:moveTo>
                  <a:lnTo>
                    <a:pt x="1466" y="62"/>
                  </a:lnTo>
                  <a:lnTo>
                    <a:pt x="1501" y="63"/>
                  </a:lnTo>
                  <a:lnTo>
                    <a:pt x="1535" y="64"/>
                  </a:lnTo>
                  <a:lnTo>
                    <a:pt x="1570" y="64"/>
                  </a:lnTo>
                  <a:lnTo>
                    <a:pt x="1604" y="64"/>
                  </a:lnTo>
                  <a:lnTo>
                    <a:pt x="1639" y="64"/>
                  </a:lnTo>
                  <a:lnTo>
                    <a:pt x="1674" y="63"/>
                  </a:lnTo>
                  <a:lnTo>
                    <a:pt x="1709" y="62"/>
                  </a:lnTo>
                  <a:lnTo>
                    <a:pt x="1743" y="61"/>
                  </a:lnTo>
                  <a:lnTo>
                    <a:pt x="1778" y="59"/>
                  </a:lnTo>
                  <a:lnTo>
                    <a:pt x="1812" y="58"/>
                  </a:lnTo>
                  <a:lnTo>
                    <a:pt x="1848" y="58"/>
                  </a:lnTo>
                  <a:lnTo>
                    <a:pt x="1882" y="57"/>
                  </a:lnTo>
                  <a:lnTo>
                    <a:pt x="1917" y="57"/>
                  </a:lnTo>
                  <a:lnTo>
                    <a:pt x="1951" y="58"/>
                  </a:lnTo>
                  <a:lnTo>
                    <a:pt x="1986" y="59"/>
                  </a:lnTo>
                  <a:lnTo>
                    <a:pt x="1986" y="63"/>
                  </a:lnTo>
                  <a:lnTo>
                    <a:pt x="1986" y="73"/>
                  </a:lnTo>
                  <a:lnTo>
                    <a:pt x="1986" y="90"/>
                  </a:lnTo>
                  <a:lnTo>
                    <a:pt x="1986" y="112"/>
                  </a:lnTo>
                  <a:lnTo>
                    <a:pt x="1986" y="138"/>
                  </a:lnTo>
                  <a:lnTo>
                    <a:pt x="1986" y="166"/>
                  </a:lnTo>
                  <a:lnTo>
                    <a:pt x="1986" y="196"/>
                  </a:lnTo>
                  <a:lnTo>
                    <a:pt x="1986" y="228"/>
                  </a:lnTo>
                  <a:lnTo>
                    <a:pt x="1986" y="260"/>
                  </a:lnTo>
                  <a:lnTo>
                    <a:pt x="1986" y="290"/>
                  </a:lnTo>
                  <a:lnTo>
                    <a:pt x="1986" y="319"/>
                  </a:lnTo>
                  <a:lnTo>
                    <a:pt x="1986" y="344"/>
                  </a:lnTo>
                  <a:lnTo>
                    <a:pt x="1986" y="366"/>
                  </a:lnTo>
                  <a:lnTo>
                    <a:pt x="1986" y="383"/>
                  </a:lnTo>
                  <a:lnTo>
                    <a:pt x="1986" y="394"/>
                  </a:lnTo>
                  <a:lnTo>
                    <a:pt x="1986" y="398"/>
                  </a:lnTo>
                  <a:lnTo>
                    <a:pt x="1985" y="460"/>
                  </a:lnTo>
                  <a:lnTo>
                    <a:pt x="1983" y="524"/>
                  </a:lnTo>
                  <a:lnTo>
                    <a:pt x="1982" y="587"/>
                  </a:lnTo>
                  <a:lnTo>
                    <a:pt x="1981" y="650"/>
                  </a:lnTo>
                  <a:lnTo>
                    <a:pt x="1980" y="714"/>
                  </a:lnTo>
                  <a:lnTo>
                    <a:pt x="1979" y="777"/>
                  </a:lnTo>
                  <a:lnTo>
                    <a:pt x="1978" y="842"/>
                  </a:lnTo>
                  <a:lnTo>
                    <a:pt x="1977" y="907"/>
                  </a:lnTo>
                  <a:lnTo>
                    <a:pt x="1975" y="973"/>
                  </a:lnTo>
                  <a:lnTo>
                    <a:pt x="1975" y="1038"/>
                  </a:lnTo>
                  <a:lnTo>
                    <a:pt x="1974" y="1104"/>
                  </a:lnTo>
                  <a:lnTo>
                    <a:pt x="1974" y="1170"/>
                  </a:lnTo>
                  <a:lnTo>
                    <a:pt x="1974" y="1237"/>
                  </a:lnTo>
                  <a:lnTo>
                    <a:pt x="1974" y="1304"/>
                  </a:lnTo>
                  <a:lnTo>
                    <a:pt x="1974" y="1371"/>
                  </a:lnTo>
                  <a:lnTo>
                    <a:pt x="1975" y="1440"/>
                  </a:lnTo>
                  <a:lnTo>
                    <a:pt x="1960" y="1444"/>
                  </a:lnTo>
                  <a:lnTo>
                    <a:pt x="1947" y="1447"/>
                  </a:lnTo>
                  <a:lnTo>
                    <a:pt x="1932" y="1448"/>
                  </a:lnTo>
                  <a:lnTo>
                    <a:pt x="1918" y="1450"/>
                  </a:lnTo>
                  <a:lnTo>
                    <a:pt x="1903" y="1450"/>
                  </a:lnTo>
                  <a:lnTo>
                    <a:pt x="1888" y="1450"/>
                  </a:lnTo>
                  <a:lnTo>
                    <a:pt x="1873" y="1448"/>
                  </a:lnTo>
                  <a:lnTo>
                    <a:pt x="1857" y="1447"/>
                  </a:lnTo>
                  <a:lnTo>
                    <a:pt x="1842" y="1446"/>
                  </a:lnTo>
                  <a:lnTo>
                    <a:pt x="1825" y="1445"/>
                  </a:lnTo>
                  <a:lnTo>
                    <a:pt x="1809" y="1444"/>
                  </a:lnTo>
                  <a:lnTo>
                    <a:pt x="1791" y="1444"/>
                  </a:lnTo>
                  <a:lnTo>
                    <a:pt x="1774" y="1444"/>
                  </a:lnTo>
                  <a:lnTo>
                    <a:pt x="1756" y="1445"/>
                  </a:lnTo>
                  <a:lnTo>
                    <a:pt x="1737" y="1447"/>
                  </a:lnTo>
                  <a:lnTo>
                    <a:pt x="1719" y="1451"/>
                  </a:lnTo>
                  <a:lnTo>
                    <a:pt x="1616" y="1448"/>
                  </a:lnTo>
                  <a:lnTo>
                    <a:pt x="1511" y="1446"/>
                  </a:lnTo>
                  <a:lnTo>
                    <a:pt x="1404" y="1443"/>
                  </a:lnTo>
                  <a:lnTo>
                    <a:pt x="1297" y="1438"/>
                  </a:lnTo>
                  <a:lnTo>
                    <a:pt x="1188" y="1433"/>
                  </a:lnTo>
                  <a:lnTo>
                    <a:pt x="1079" y="1428"/>
                  </a:lnTo>
                  <a:lnTo>
                    <a:pt x="969" y="1421"/>
                  </a:lnTo>
                  <a:lnTo>
                    <a:pt x="859" y="1413"/>
                  </a:lnTo>
                  <a:lnTo>
                    <a:pt x="750" y="1405"/>
                  </a:lnTo>
                  <a:lnTo>
                    <a:pt x="639" y="1397"/>
                  </a:lnTo>
                  <a:lnTo>
                    <a:pt x="530" y="1386"/>
                  </a:lnTo>
                  <a:lnTo>
                    <a:pt x="422" y="1377"/>
                  </a:lnTo>
                  <a:lnTo>
                    <a:pt x="314" y="1366"/>
                  </a:lnTo>
                  <a:lnTo>
                    <a:pt x="208" y="1354"/>
                  </a:lnTo>
                  <a:lnTo>
                    <a:pt x="103" y="1343"/>
                  </a:lnTo>
                  <a:lnTo>
                    <a:pt x="0" y="1331"/>
                  </a:lnTo>
                  <a:lnTo>
                    <a:pt x="4" y="1292"/>
                  </a:lnTo>
                  <a:lnTo>
                    <a:pt x="9" y="1239"/>
                  </a:lnTo>
                  <a:lnTo>
                    <a:pt x="16" y="1174"/>
                  </a:lnTo>
                  <a:lnTo>
                    <a:pt x="24" y="1096"/>
                  </a:lnTo>
                  <a:lnTo>
                    <a:pt x="34" y="1010"/>
                  </a:lnTo>
                  <a:lnTo>
                    <a:pt x="44" y="915"/>
                  </a:lnTo>
                  <a:lnTo>
                    <a:pt x="54" y="817"/>
                  </a:lnTo>
                  <a:lnTo>
                    <a:pt x="65" y="713"/>
                  </a:lnTo>
                  <a:lnTo>
                    <a:pt x="75" y="609"/>
                  </a:lnTo>
                  <a:lnTo>
                    <a:pt x="85" y="505"/>
                  </a:lnTo>
                  <a:lnTo>
                    <a:pt x="94" y="403"/>
                  </a:lnTo>
                  <a:lnTo>
                    <a:pt x="104" y="306"/>
                  </a:lnTo>
                  <a:lnTo>
                    <a:pt x="112" y="215"/>
                  </a:lnTo>
                  <a:lnTo>
                    <a:pt x="120" y="132"/>
                  </a:lnTo>
                  <a:lnTo>
                    <a:pt x="126" y="59"/>
                  </a:lnTo>
                  <a:lnTo>
                    <a:pt x="130" y="0"/>
                  </a:lnTo>
                  <a:lnTo>
                    <a:pt x="137" y="0"/>
                  </a:lnTo>
                  <a:lnTo>
                    <a:pt x="157" y="1"/>
                  </a:lnTo>
                  <a:lnTo>
                    <a:pt x="188" y="3"/>
                  </a:lnTo>
                  <a:lnTo>
                    <a:pt x="228" y="7"/>
                  </a:lnTo>
                  <a:lnTo>
                    <a:pt x="276" y="10"/>
                  </a:lnTo>
                  <a:lnTo>
                    <a:pt x="329" y="13"/>
                  </a:lnTo>
                  <a:lnTo>
                    <a:pt x="387" y="17"/>
                  </a:lnTo>
                  <a:lnTo>
                    <a:pt x="445" y="22"/>
                  </a:lnTo>
                  <a:lnTo>
                    <a:pt x="504" y="26"/>
                  </a:lnTo>
                  <a:lnTo>
                    <a:pt x="561" y="30"/>
                  </a:lnTo>
                  <a:lnTo>
                    <a:pt x="614" y="33"/>
                  </a:lnTo>
                  <a:lnTo>
                    <a:pt x="662" y="36"/>
                  </a:lnTo>
                  <a:lnTo>
                    <a:pt x="703" y="40"/>
                  </a:lnTo>
                  <a:lnTo>
                    <a:pt x="734" y="42"/>
                  </a:lnTo>
                  <a:lnTo>
                    <a:pt x="753" y="43"/>
                  </a:lnTo>
                  <a:lnTo>
                    <a:pt x="761" y="45"/>
                  </a:lnTo>
                  <a:lnTo>
                    <a:pt x="803" y="43"/>
                  </a:lnTo>
                  <a:lnTo>
                    <a:pt x="844" y="43"/>
                  </a:lnTo>
                  <a:lnTo>
                    <a:pt x="887" y="45"/>
                  </a:lnTo>
                  <a:lnTo>
                    <a:pt x="929" y="47"/>
                  </a:lnTo>
                  <a:lnTo>
                    <a:pt x="972" y="48"/>
                  </a:lnTo>
                  <a:lnTo>
                    <a:pt x="1013" y="50"/>
                  </a:lnTo>
                  <a:lnTo>
                    <a:pt x="1056" y="53"/>
                  </a:lnTo>
                  <a:lnTo>
                    <a:pt x="1098" y="55"/>
                  </a:lnTo>
                  <a:lnTo>
                    <a:pt x="1141" y="57"/>
                  </a:lnTo>
                  <a:lnTo>
                    <a:pt x="1182" y="59"/>
                  </a:lnTo>
                  <a:lnTo>
                    <a:pt x="1225" y="61"/>
                  </a:lnTo>
                  <a:lnTo>
                    <a:pt x="1266" y="62"/>
                  </a:lnTo>
                  <a:lnTo>
                    <a:pt x="1307" y="63"/>
                  </a:lnTo>
                  <a:lnTo>
                    <a:pt x="1349" y="63"/>
                  </a:lnTo>
                  <a:lnTo>
                    <a:pt x="1390" y="61"/>
                  </a:lnTo>
                  <a:lnTo>
                    <a:pt x="1432" y="59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2" name="Freeform 50"/>
            <p:cNvSpPr>
              <a:spLocks/>
            </p:cNvSpPr>
            <p:nvPr/>
          </p:nvSpPr>
          <p:spPr bwMode="auto">
            <a:xfrm>
              <a:off x="3593" y="2241"/>
              <a:ext cx="642" cy="361"/>
            </a:xfrm>
            <a:custGeom>
              <a:avLst/>
              <a:gdLst>
                <a:gd name="T0" fmla="*/ 42 w 1928"/>
                <a:gd name="T1" fmla="*/ 0 h 1081"/>
                <a:gd name="T2" fmla="*/ 44 w 1928"/>
                <a:gd name="T3" fmla="*/ 1 h 1081"/>
                <a:gd name="T4" fmla="*/ 46 w 1928"/>
                <a:gd name="T5" fmla="*/ 2 h 1081"/>
                <a:gd name="T6" fmla="*/ 47 w 1928"/>
                <a:gd name="T7" fmla="*/ 4 h 1081"/>
                <a:gd name="T8" fmla="*/ 51 w 1928"/>
                <a:gd name="T9" fmla="*/ 4 h 1081"/>
                <a:gd name="T10" fmla="*/ 53 w 1928"/>
                <a:gd name="T11" fmla="*/ 4 h 1081"/>
                <a:gd name="T12" fmla="*/ 56 w 1928"/>
                <a:gd name="T13" fmla="*/ 4 h 1081"/>
                <a:gd name="T14" fmla="*/ 58 w 1928"/>
                <a:gd name="T15" fmla="*/ 3 h 1081"/>
                <a:gd name="T16" fmla="*/ 60 w 1928"/>
                <a:gd name="T17" fmla="*/ 2 h 1081"/>
                <a:gd name="T18" fmla="*/ 62 w 1928"/>
                <a:gd name="T19" fmla="*/ 4 h 1081"/>
                <a:gd name="T20" fmla="*/ 64 w 1928"/>
                <a:gd name="T21" fmla="*/ 6 h 1081"/>
                <a:gd name="T22" fmla="*/ 63 w 1928"/>
                <a:gd name="T23" fmla="*/ 9 h 1081"/>
                <a:gd name="T24" fmla="*/ 65 w 1928"/>
                <a:gd name="T25" fmla="*/ 11 h 1081"/>
                <a:gd name="T26" fmla="*/ 66 w 1928"/>
                <a:gd name="T27" fmla="*/ 13 h 1081"/>
                <a:gd name="T28" fmla="*/ 68 w 1928"/>
                <a:gd name="T29" fmla="*/ 14 h 1081"/>
                <a:gd name="T30" fmla="*/ 70 w 1928"/>
                <a:gd name="T31" fmla="*/ 15 h 1081"/>
                <a:gd name="T32" fmla="*/ 71 w 1928"/>
                <a:gd name="T33" fmla="*/ 15 h 1081"/>
                <a:gd name="T34" fmla="*/ 71 w 1928"/>
                <a:gd name="T35" fmla="*/ 16 h 1081"/>
                <a:gd name="T36" fmla="*/ 70 w 1928"/>
                <a:gd name="T37" fmla="*/ 17 h 1081"/>
                <a:gd name="T38" fmla="*/ 68 w 1928"/>
                <a:gd name="T39" fmla="*/ 19 h 1081"/>
                <a:gd name="T40" fmla="*/ 64 w 1928"/>
                <a:gd name="T41" fmla="*/ 25 h 1081"/>
                <a:gd name="T42" fmla="*/ 61 w 1928"/>
                <a:gd name="T43" fmla="*/ 27 h 1081"/>
                <a:gd name="T44" fmla="*/ 58 w 1928"/>
                <a:gd name="T45" fmla="*/ 30 h 1081"/>
                <a:gd name="T46" fmla="*/ 35 w 1928"/>
                <a:gd name="T47" fmla="*/ 34 h 1081"/>
                <a:gd name="T48" fmla="*/ 15 w 1928"/>
                <a:gd name="T49" fmla="*/ 37 h 1081"/>
                <a:gd name="T50" fmla="*/ 13 w 1928"/>
                <a:gd name="T51" fmla="*/ 37 h 1081"/>
                <a:gd name="T52" fmla="*/ 13 w 1928"/>
                <a:gd name="T53" fmla="*/ 37 h 1081"/>
                <a:gd name="T54" fmla="*/ 13 w 1928"/>
                <a:gd name="T55" fmla="*/ 39 h 1081"/>
                <a:gd name="T56" fmla="*/ 8 w 1928"/>
                <a:gd name="T57" fmla="*/ 39 h 1081"/>
                <a:gd name="T58" fmla="*/ 0 w 1928"/>
                <a:gd name="T59" fmla="*/ 40 h 1081"/>
                <a:gd name="T60" fmla="*/ 0 w 1928"/>
                <a:gd name="T61" fmla="*/ 39 h 1081"/>
                <a:gd name="T62" fmla="*/ 1 w 1928"/>
                <a:gd name="T63" fmla="*/ 39 h 1081"/>
                <a:gd name="T64" fmla="*/ 1 w 1928"/>
                <a:gd name="T65" fmla="*/ 37 h 1081"/>
                <a:gd name="T66" fmla="*/ 1 w 1928"/>
                <a:gd name="T67" fmla="*/ 35 h 1081"/>
                <a:gd name="T68" fmla="*/ 1 w 1928"/>
                <a:gd name="T69" fmla="*/ 32 h 1081"/>
                <a:gd name="T70" fmla="*/ 3 w 1928"/>
                <a:gd name="T71" fmla="*/ 31 h 1081"/>
                <a:gd name="T72" fmla="*/ 7 w 1928"/>
                <a:gd name="T73" fmla="*/ 32 h 1081"/>
                <a:gd name="T74" fmla="*/ 8 w 1928"/>
                <a:gd name="T75" fmla="*/ 30 h 1081"/>
                <a:gd name="T76" fmla="*/ 7 w 1928"/>
                <a:gd name="T77" fmla="*/ 28 h 1081"/>
                <a:gd name="T78" fmla="*/ 10 w 1928"/>
                <a:gd name="T79" fmla="*/ 27 h 1081"/>
                <a:gd name="T80" fmla="*/ 10 w 1928"/>
                <a:gd name="T81" fmla="*/ 25 h 1081"/>
                <a:gd name="T82" fmla="*/ 10 w 1928"/>
                <a:gd name="T83" fmla="*/ 23 h 1081"/>
                <a:gd name="T84" fmla="*/ 12 w 1928"/>
                <a:gd name="T85" fmla="*/ 21 h 1081"/>
                <a:gd name="T86" fmla="*/ 16 w 1928"/>
                <a:gd name="T87" fmla="*/ 20 h 1081"/>
                <a:gd name="T88" fmla="*/ 18 w 1928"/>
                <a:gd name="T89" fmla="*/ 20 h 1081"/>
                <a:gd name="T90" fmla="*/ 20 w 1928"/>
                <a:gd name="T91" fmla="*/ 20 h 1081"/>
                <a:gd name="T92" fmla="*/ 21 w 1928"/>
                <a:gd name="T93" fmla="*/ 19 h 1081"/>
                <a:gd name="T94" fmla="*/ 22 w 1928"/>
                <a:gd name="T95" fmla="*/ 18 h 1081"/>
                <a:gd name="T96" fmla="*/ 24 w 1928"/>
                <a:gd name="T97" fmla="*/ 19 h 1081"/>
                <a:gd name="T98" fmla="*/ 26 w 1928"/>
                <a:gd name="T99" fmla="*/ 19 h 1081"/>
                <a:gd name="T100" fmla="*/ 26 w 1928"/>
                <a:gd name="T101" fmla="*/ 17 h 1081"/>
                <a:gd name="T102" fmla="*/ 27 w 1928"/>
                <a:gd name="T103" fmla="*/ 15 h 1081"/>
                <a:gd name="T104" fmla="*/ 30 w 1928"/>
                <a:gd name="T105" fmla="*/ 17 h 1081"/>
                <a:gd name="T106" fmla="*/ 32 w 1928"/>
                <a:gd name="T107" fmla="*/ 15 h 1081"/>
                <a:gd name="T108" fmla="*/ 32 w 1928"/>
                <a:gd name="T109" fmla="*/ 14 h 1081"/>
                <a:gd name="T110" fmla="*/ 33 w 1928"/>
                <a:gd name="T111" fmla="*/ 11 h 1081"/>
                <a:gd name="T112" fmla="*/ 35 w 1928"/>
                <a:gd name="T113" fmla="*/ 9 h 1081"/>
                <a:gd name="T114" fmla="*/ 35 w 1928"/>
                <a:gd name="T115" fmla="*/ 7 h 1081"/>
                <a:gd name="T116" fmla="*/ 36 w 1928"/>
                <a:gd name="T117" fmla="*/ 6 h 1081"/>
                <a:gd name="T118" fmla="*/ 40 w 1928"/>
                <a:gd name="T119" fmla="*/ 5 h 1081"/>
                <a:gd name="T120" fmla="*/ 41 w 1928"/>
                <a:gd name="T121" fmla="*/ 4 h 1081"/>
                <a:gd name="T122" fmla="*/ 40 w 1928"/>
                <a:gd name="T123" fmla="*/ 2 h 1081"/>
                <a:gd name="T124" fmla="*/ 40 w 1928"/>
                <a:gd name="T125" fmla="*/ 1 h 108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928"/>
                <a:gd name="T190" fmla="*/ 0 h 1081"/>
                <a:gd name="T191" fmla="*/ 1928 w 1928"/>
                <a:gd name="T192" fmla="*/ 1081 h 1081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928" h="1081">
                  <a:moveTo>
                    <a:pt x="1086" y="2"/>
                  </a:moveTo>
                  <a:lnTo>
                    <a:pt x="1092" y="0"/>
                  </a:lnTo>
                  <a:lnTo>
                    <a:pt x="1099" y="0"/>
                  </a:lnTo>
                  <a:lnTo>
                    <a:pt x="1105" y="0"/>
                  </a:lnTo>
                  <a:lnTo>
                    <a:pt x="1111" y="1"/>
                  </a:lnTo>
                  <a:lnTo>
                    <a:pt x="1117" y="3"/>
                  </a:lnTo>
                  <a:lnTo>
                    <a:pt x="1121" y="6"/>
                  </a:lnTo>
                  <a:lnTo>
                    <a:pt x="1126" y="8"/>
                  </a:lnTo>
                  <a:lnTo>
                    <a:pt x="1130" y="11"/>
                  </a:lnTo>
                  <a:lnTo>
                    <a:pt x="1135" y="14"/>
                  </a:lnTo>
                  <a:lnTo>
                    <a:pt x="1140" y="16"/>
                  </a:lnTo>
                  <a:lnTo>
                    <a:pt x="1145" y="18"/>
                  </a:lnTo>
                  <a:lnTo>
                    <a:pt x="1150" y="21"/>
                  </a:lnTo>
                  <a:lnTo>
                    <a:pt x="1156" y="22"/>
                  </a:lnTo>
                  <a:lnTo>
                    <a:pt x="1163" y="22"/>
                  </a:lnTo>
                  <a:lnTo>
                    <a:pt x="1169" y="22"/>
                  </a:lnTo>
                  <a:lnTo>
                    <a:pt x="1178" y="21"/>
                  </a:lnTo>
                  <a:lnTo>
                    <a:pt x="1182" y="19"/>
                  </a:lnTo>
                  <a:lnTo>
                    <a:pt x="1188" y="21"/>
                  </a:lnTo>
                  <a:lnTo>
                    <a:pt x="1194" y="22"/>
                  </a:lnTo>
                  <a:lnTo>
                    <a:pt x="1199" y="24"/>
                  </a:lnTo>
                  <a:lnTo>
                    <a:pt x="1205" y="27"/>
                  </a:lnTo>
                  <a:lnTo>
                    <a:pt x="1211" y="30"/>
                  </a:lnTo>
                  <a:lnTo>
                    <a:pt x="1217" y="34"/>
                  </a:lnTo>
                  <a:lnTo>
                    <a:pt x="1222" y="38"/>
                  </a:lnTo>
                  <a:lnTo>
                    <a:pt x="1228" y="42"/>
                  </a:lnTo>
                  <a:lnTo>
                    <a:pt x="1233" y="47"/>
                  </a:lnTo>
                  <a:lnTo>
                    <a:pt x="1237" y="52"/>
                  </a:lnTo>
                  <a:lnTo>
                    <a:pt x="1241" y="57"/>
                  </a:lnTo>
                  <a:lnTo>
                    <a:pt x="1244" y="62"/>
                  </a:lnTo>
                  <a:lnTo>
                    <a:pt x="1248" y="68"/>
                  </a:lnTo>
                  <a:lnTo>
                    <a:pt x="1250" y="72"/>
                  </a:lnTo>
                  <a:lnTo>
                    <a:pt x="1251" y="78"/>
                  </a:lnTo>
                  <a:lnTo>
                    <a:pt x="1257" y="90"/>
                  </a:lnTo>
                  <a:lnTo>
                    <a:pt x="1264" y="99"/>
                  </a:lnTo>
                  <a:lnTo>
                    <a:pt x="1273" y="104"/>
                  </a:lnTo>
                  <a:lnTo>
                    <a:pt x="1281" y="108"/>
                  </a:lnTo>
                  <a:lnTo>
                    <a:pt x="1291" y="109"/>
                  </a:lnTo>
                  <a:lnTo>
                    <a:pt x="1302" y="109"/>
                  </a:lnTo>
                  <a:lnTo>
                    <a:pt x="1312" y="108"/>
                  </a:lnTo>
                  <a:lnTo>
                    <a:pt x="1322" y="106"/>
                  </a:lnTo>
                  <a:lnTo>
                    <a:pt x="1334" y="103"/>
                  </a:lnTo>
                  <a:lnTo>
                    <a:pt x="1345" y="102"/>
                  </a:lnTo>
                  <a:lnTo>
                    <a:pt x="1356" y="101"/>
                  </a:lnTo>
                  <a:lnTo>
                    <a:pt x="1367" y="102"/>
                  </a:lnTo>
                  <a:lnTo>
                    <a:pt x="1378" y="104"/>
                  </a:lnTo>
                  <a:lnTo>
                    <a:pt x="1388" y="109"/>
                  </a:lnTo>
                  <a:lnTo>
                    <a:pt x="1398" y="116"/>
                  </a:lnTo>
                  <a:lnTo>
                    <a:pt x="1407" y="127"/>
                  </a:lnTo>
                  <a:lnTo>
                    <a:pt x="1414" y="117"/>
                  </a:lnTo>
                  <a:lnTo>
                    <a:pt x="1422" y="110"/>
                  </a:lnTo>
                  <a:lnTo>
                    <a:pt x="1430" y="106"/>
                  </a:lnTo>
                  <a:lnTo>
                    <a:pt x="1437" y="103"/>
                  </a:lnTo>
                  <a:lnTo>
                    <a:pt x="1445" y="103"/>
                  </a:lnTo>
                  <a:lnTo>
                    <a:pt x="1453" y="104"/>
                  </a:lnTo>
                  <a:lnTo>
                    <a:pt x="1461" y="106"/>
                  </a:lnTo>
                  <a:lnTo>
                    <a:pt x="1470" y="109"/>
                  </a:lnTo>
                  <a:lnTo>
                    <a:pt x="1478" y="111"/>
                  </a:lnTo>
                  <a:lnTo>
                    <a:pt x="1486" y="115"/>
                  </a:lnTo>
                  <a:lnTo>
                    <a:pt x="1494" y="117"/>
                  </a:lnTo>
                  <a:lnTo>
                    <a:pt x="1503" y="118"/>
                  </a:lnTo>
                  <a:lnTo>
                    <a:pt x="1512" y="119"/>
                  </a:lnTo>
                  <a:lnTo>
                    <a:pt x="1521" y="118"/>
                  </a:lnTo>
                  <a:lnTo>
                    <a:pt x="1530" y="115"/>
                  </a:lnTo>
                  <a:lnTo>
                    <a:pt x="1541" y="110"/>
                  </a:lnTo>
                  <a:lnTo>
                    <a:pt x="1544" y="106"/>
                  </a:lnTo>
                  <a:lnTo>
                    <a:pt x="1549" y="101"/>
                  </a:lnTo>
                  <a:lnTo>
                    <a:pt x="1555" y="96"/>
                  </a:lnTo>
                  <a:lnTo>
                    <a:pt x="1559" y="91"/>
                  </a:lnTo>
                  <a:lnTo>
                    <a:pt x="1564" y="85"/>
                  </a:lnTo>
                  <a:lnTo>
                    <a:pt x="1568" y="79"/>
                  </a:lnTo>
                  <a:lnTo>
                    <a:pt x="1573" y="73"/>
                  </a:lnTo>
                  <a:lnTo>
                    <a:pt x="1578" y="68"/>
                  </a:lnTo>
                  <a:lnTo>
                    <a:pt x="1582" y="62"/>
                  </a:lnTo>
                  <a:lnTo>
                    <a:pt x="1587" y="57"/>
                  </a:lnTo>
                  <a:lnTo>
                    <a:pt x="1593" y="54"/>
                  </a:lnTo>
                  <a:lnTo>
                    <a:pt x="1597" y="50"/>
                  </a:lnTo>
                  <a:lnTo>
                    <a:pt x="1602" y="49"/>
                  </a:lnTo>
                  <a:lnTo>
                    <a:pt x="1606" y="49"/>
                  </a:lnTo>
                  <a:lnTo>
                    <a:pt x="1611" y="50"/>
                  </a:lnTo>
                  <a:lnTo>
                    <a:pt x="1617" y="54"/>
                  </a:lnTo>
                  <a:lnTo>
                    <a:pt x="1617" y="63"/>
                  </a:lnTo>
                  <a:lnTo>
                    <a:pt x="1618" y="72"/>
                  </a:lnTo>
                  <a:lnTo>
                    <a:pt x="1622" y="79"/>
                  </a:lnTo>
                  <a:lnTo>
                    <a:pt x="1627" y="87"/>
                  </a:lnTo>
                  <a:lnTo>
                    <a:pt x="1634" y="94"/>
                  </a:lnTo>
                  <a:lnTo>
                    <a:pt x="1641" y="100"/>
                  </a:lnTo>
                  <a:lnTo>
                    <a:pt x="1649" y="106"/>
                  </a:lnTo>
                  <a:lnTo>
                    <a:pt x="1658" y="111"/>
                  </a:lnTo>
                  <a:lnTo>
                    <a:pt x="1667" y="116"/>
                  </a:lnTo>
                  <a:lnTo>
                    <a:pt x="1676" y="121"/>
                  </a:lnTo>
                  <a:lnTo>
                    <a:pt x="1687" y="125"/>
                  </a:lnTo>
                  <a:lnTo>
                    <a:pt x="1696" y="130"/>
                  </a:lnTo>
                  <a:lnTo>
                    <a:pt x="1704" y="135"/>
                  </a:lnTo>
                  <a:lnTo>
                    <a:pt x="1712" y="140"/>
                  </a:lnTo>
                  <a:lnTo>
                    <a:pt x="1719" y="146"/>
                  </a:lnTo>
                  <a:lnTo>
                    <a:pt x="1726" y="152"/>
                  </a:lnTo>
                  <a:lnTo>
                    <a:pt x="1726" y="161"/>
                  </a:lnTo>
                  <a:lnTo>
                    <a:pt x="1726" y="170"/>
                  </a:lnTo>
                  <a:lnTo>
                    <a:pt x="1726" y="178"/>
                  </a:lnTo>
                  <a:lnTo>
                    <a:pt x="1726" y="186"/>
                  </a:lnTo>
                  <a:lnTo>
                    <a:pt x="1725" y="193"/>
                  </a:lnTo>
                  <a:lnTo>
                    <a:pt x="1722" y="200"/>
                  </a:lnTo>
                  <a:lnTo>
                    <a:pt x="1721" y="207"/>
                  </a:lnTo>
                  <a:lnTo>
                    <a:pt x="1720" y="212"/>
                  </a:lnTo>
                  <a:lnTo>
                    <a:pt x="1719" y="218"/>
                  </a:lnTo>
                  <a:lnTo>
                    <a:pt x="1719" y="224"/>
                  </a:lnTo>
                  <a:lnTo>
                    <a:pt x="1718" y="230"/>
                  </a:lnTo>
                  <a:lnTo>
                    <a:pt x="1719" y="235"/>
                  </a:lnTo>
                  <a:lnTo>
                    <a:pt x="1719" y="242"/>
                  </a:lnTo>
                  <a:lnTo>
                    <a:pt x="1721" y="248"/>
                  </a:lnTo>
                  <a:lnTo>
                    <a:pt x="1724" y="254"/>
                  </a:lnTo>
                  <a:lnTo>
                    <a:pt x="1728" y="261"/>
                  </a:lnTo>
                  <a:lnTo>
                    <a:pt x="1739" y="265"/>
                  </a:lnTo>
                  <a:lnTo>
                    <a:pt x="1748" y="271"/>
                  </a:lnTo>
                  <a:lnTo>
                    <a:pt x="1755" y="277"/>
                  </a:lnTo>
                  <a:lnTo>
                    <a:pt x="1760" y="284"/>
                  </a:lnTo>
                  <a:lnTo>
                    <a:pt x="1765" y="289"/>
                  </a:lnTo>
                  <a:lnTo>
                    <a:pt x="1767" y="296"/>
                  </a:lnTo>
                  <a:lnTo>
                    <a:pt x="1771" y="303"/>
                  </a:lnTo>
                  <a:lnTo>
                    <a:pt x="1773" y="310"/>
                  </a:lnTo>
                  <a:lnTo>
                    <a:pt x="1775" y="316"/>
                  </a:lnTo>
                  <a:lnTo>
                    <a:pt x="1778" y="323"/>
                  </a:lnTo>
                  <a:lnTo>
                    <a:pt x="1782" y="328"/>
                  </a:lnTo>
                  <a:lnTo>
                    <a:pt x="1787" y="335"/>
                  </a:lnTo>
                  <a:lnTo>
                    <a:pt x="1793" y="341"/>
                  </a:lnTo>
                  <a:lnTo>
                    <a:pt x="1802" y="346"/>
                  </a:lnTo>
                  <a:lnTo>
                    <a:pt x="1812" y="351"/>
                  </a:lnTo>
                  <a:lnTo>
                    <a:pt x="1826" y="356"/>
                  </a:lnTo>
                  <a:lnTo>
                    <a:pt x="1828" y="361"/>
                  </a:lnTo>
                  <a:lnTo>
                    <a:pt x="1832" y="365"/>
                  </a:lnTo>
                  <a:lnTo>
                    <a:pt x="1835" y="370"/>
                  </a:lnTo>
                  <a:lnTo>
                    <a:pt x="1839" y="376"/>
                  </a:lnTo>
                  <a:lnTo>
                    <a:pt x="1842" y="381"/>
                  </a:lnTo>
                  <a:lnTo>
                    <a:pt x="1846" y="386"/>
                  </a:lnTo>
                  <a:lnTo>
                    <a:pt x="1849" y="391"/>
                  </a:lnTo>
                  <a:lnTo>
                    <a:pt x="1854" y="395"/>
                  </a:lnTo>
                  <a:lnTo>
                    <a:pt x="1858" y="400"/>
                  </a:lnTo>
                  <a:lnTo>
                    <a:pt x="1862" y="403"/>
                  </a:lnTo>
                  <a:lnTo>
                    <a:pt x="1867" y="407"/>
                  </a:lnTo>
                  <a:lnTo>
                    <a:pt x="1872" y="408"/>
                  </a:lnTo>
                  <a:lnTo>
                    <a:pt x="1877" y="410"/>
                  </a:lnTo>
                  <a:lnTo>
                    <a:pt x="1882" y="410"/>
                  </a:lnTo>
                  <a:lnTo>
                    <a:pt x="1888" y="409"/>
                  </a:lnTo>
                  <a:lnTo>
                    <a:pt x="1895" y="408"/>
                  </a:lnTo>
                  <a:lnTo>
                    <a:pt x="1896" y="408"/>
                  </a:lnTo>
                  <a:lnTo>
                    <a:pt x="1897" y="409"/>
                  </a:lnTo>
                  <a:lnTo>
                    <a:pt x="1900" y="410"/>
                  </a:lnTo>
                  <a:lnTo>
                    <a:pt x="1902" y="411"/>
                  </a:lnTo>
                  <a:lnTo>
                    <a:pt x="1905" y="412"/>
                  </a:lnTo>
                  <a:lnTo>
                    <a:pt x="1908" y="415"/>
                  </a:lnTo>
                  <a:lnTo>
                    <a:pt x="1911" y="416"/>
                  </a:lnTo>
                  <a:lnTo>
                    <a:pt x="1914" y="417"/>
                  </a:lnTo>
                  <a:lnTo>
                    <a:pt x="1917" y="419"/>
                  </a:lnTo>
                  <a:lnTo>
                    <a:pt x="1920" y="420"/>
                  </a:lnTo>
                  <a:lnTo>
                    <a:pt x="1923" y="422"/>
                  </a:lnTo>
                  <a:lnTo>
                    <a:pt x="1925" y="423"/>
                  </a:lnTo>
                  <a:lnTo>
                    <a:pt x="1926" y="424"/>
                  </a:lnTo>
                  <a:lnTo>
                    <a:pt x="1927" y="424"/>
                  </a:lnTo>
                  <a:lnTo>
                    <a:pt x="1928" y="425"/>
                  </a:lnTo>
                  <a:lnTo>
                    <a:pt x="1927" y="425"/>
                  </a:lnTo>
                  <a:lnTo>
                    <a:pt x="1926" y="426"/>
                  </a:lnTo>
                  <a:lnTo>
                    <a:pt x="1924" y="430"/>
                  </a:lnTo>
                  <a:lnTo>
                    <a:pt x="1921" y="433"/>
                  </a:lnTo>
                  <a:lnTo>
                    <a:pt x="1918" y="436"/>
                  </a:lnTo>
                  <a:lnTo>
                    <a:pt x="1914" y="441"/>
                  </a:lnTo>
                  <a:lnTo>
                    <a:pt x="1910" y="446"/>
                  </a:lnTo>
                  <a:lnTo>
                    <a:pt x="1906" y="451"/>
                  </a:lnTo>
                  <a:lnTo>
                    <a:pt x="1903" y="456"/>
                  </a:lnTo>
                  <a:lnTo>
                    <a:pt x="1898" y="461"/>
                  </a:lnTo>
                  <a:lnTo>
                    <a:pt x="1895" y="465"/>
                  </a:lnTo>
                  <a:lnTo>
                    <a:pt x="1891" y="469"/>
                  </a:lnTo>
                  <a:lnTo>
                    <a:pt x="1889" y="472"/>
                  </a:lnTo>
                  <a:lnTo>
                    <a:pt x="1887" y="476"/>
                  </a:lnTo>
                  <a:lnTo>
                    <a:pt x="1886" y="477"/>
                  </a:lnTo>
                  <a:lnTo>
                    <a:pt x="1886" y="478"/>
                  </a:lnTo>
                  <a:lnTo>
                    <a:pt x="1871" y="485"/>
                  </a:lnTo>
                  <a:lnTo>
                    <a:pt x="1857" y="494"/>
                  </a:lnTo>
                  <a:lnTo>
                    <a:pt x="1843" y="505"/>
                  </a:lnTo>
                  <a:lnTo>
                    <a:pt x="1829" y="519"/>
                  </a:lnTo>
                  <a:lnTo>
                    <a:pt x="1817" y="533"/>
                  </a:lnTo>
                  <a:lnTo>
                    <a:pt x="1804" y="549"/>
                  </a:lnTo>
                  <a:lnTo>
                    <a:pt x="1791" y="565"/>
                  </a:lnTo>
                  <a:lnTo>
                    <a:pt x="1780" y="582"/>
                  </a:lnTo>
                  <a:lnTo>
                    <a:pt x="1767" y="600"/>
                  </a:lnTo>
                  <a:lnTo>
                    <a:pt x="1757" y="617"/>
                  </a:lnTo>
                  <a:lnTo>
                    <a:pt x="1745" y="634"/>
                  </a:lnTo>
                  <a:lnTo>
                    <a:pt x="1735" y="650"/>
                  </a:lnTo>
                  <a:lnTo>
                    <a:pt x="1726" y="666"/>
                  </a:lnTo>
                  <a:lnTo>
                    <a:pt x="1716" y="680"/>
                  </a:lnTo>
                  <a:lnTo>
                    <a:pt x="1706" y="694"/>
                  </a:lnTo>
                  <a:lnTo>
                    <a:pt x="1698" y="706"/>
                  </a:lnTo>
                  <a:lnTo>
                    <a:pt x="1690" y="710"/>
                  </a:lnTo>
                  <a:lnTo>
                    <a:pt x="1682" y="714"/>
                  </a:lnTo>
                  <a:lnTo>
                    <a:pt x="1673" y="719"/>
                  </a:lnTo>
                  <a:lnTo>
                    <a:pt x="1664" y="724"/>
                  </a:lnTo>
                  <a:lnTo>
                    <a:pt x="1655" y="728"/>
                  </a:lnTo>
                  <a:lnTo>
                    <a:pt x="1645" y="734"/>
                  </a:lnTo>
                  <a:lnTo>
                    <a:pt x="1635" y="740"/>
                  </a:lnTo>
                  <a:lnTo>
                    <a:pt x="1626" y="746"/>
                  </a:lnTo>
                  <a:lnTo>
                    <a:pt x="1617" y="751"/>
                  </a:lnTo>
                  <a:lnTo>
                    <a:pt x="1608" y="758"/>
                  </a:lnTo>
                  <a:lnTo>
                    <a:pt x="1599" y="765"/>
                  </a:lnTo>
                  <a:lnTo>
                    <a:pt x="1591" y="773"/>
                  </a:lnTo>
                  <a:lnTo>
                    <a:pt x="1585" y="782"/>
                  </a:lnTo>
                  <a:lnTo>
                    <a:pt x="1579" y="791"/>
                  </a:lnTo>
                  <a:lnTo>
                    <a:pt x="1574" y="802"/>
                  </a:lnTo>
                  <a:lnTo>
                    <a:pt x="1571" y="813"/>
                  </a:lnTo>
                  <a:lnTo>
                    <a:pt x="1501" y="824"/>
                  </a:lnTo>
                  <a:lnTo>
                    <a:pt x="1427" y="835"/>
                  </a:lnTo>
                  <a:lnTo>
                    <a:pt x="1349" y="848"/>
                  </a:lnTo>
                  <a:lnTo>
                    <a:pt x="1267" y="860"/>
                  </a:lnTo>
                  <a:lnTo>
                    <a:pt x="1184" y="873"/>
                  </a:lnTo>
                  <a:lnTo>
                    <a:pt x="1100" y="887"/>
                  </a:lnTo>
                  <a:lnTo>
                    <a:pt x="1018" y="899"/>
                  </a:lnTo>
                  <a:lnTo>
                    <a:pt x="934" y="912"/>
                  </a:lnTo>
                  <a:lnTo>
                    <a:pt x="853" y="925"/>
                  </a:lnTo>
                  <a:lnTo>
                    <a:pt x="774" y="936"/>
                  </a:lnTo>
                  <a:lnTo>
                    <a:pt x="699" y="947"/>
                  </a:lnTo>
                  <a:lnTo>
                    <a:pt x="629" y="957"/>
                  </a:lnTo>
                  <a:lnTo>
                    <a:pt x="564" y="966"/>
                  </a:lnTo>
                  <a:lnTo>
                    <a:pt x="505" y="974"/>
                  </a:lnTo>
                  <a:lnTo>
                    <a:pt x="453" y="981"/>
                  </a:lnTo>
                  <a:lnTo>
                    <a:pt x="411" y="987"/>
                  </a:lnTo>
                  <a:lnTo>
                    <a:pt x="401" y="987"/>
                  </a:lnTo>
                  <a:lnTo>
                    <a:pt x="393" y="988"/>
                  </a:lnTo>
                  <a:lnTo>
                    <a:pt x="387" y="988"/>
                  </a:lnTo>
                  <a:lnTo>
                    <a:pt x="380" y="989"/>
                  </a:lnTo>
                  <a:lnTo>
                    <a:pt x="373" y="989"/>
                  </a:lnTo>
                  <a:lnTo>
                    <a:pt x="367" y="989"/>
                  </a:lnTo>
                  <a:lnTo>
                    <a:pt x="362" y="989"/>
                  </a:lnTo>
                  <a:lnTo>
                    <a:pt x="358" y="989"/>
                  </a:lnTo>
                  <a:lnTo>
                    <a:pt x="353" y="989"/>
                  </a:lnTo>
                  <a:lnTo>
                    <a:pt x="350" y="989"/>
                  </a:lnTo>
                  <a:lnTo>
                    <a:pt x="346" y="988"/>
                  </a:lnTo>
                  <a:lnTo>
                    <a:pt x="344" y="988"/>
                  </a:lnTo>
                  <a:lnTo>
                    <a:pt x="342" y="988"/>
                  </a:lnTo>
                  <a:lnTo>
                    <a:pt x="341" y="988"/>
                  </a:lnTo>
                  <a:lnTo>
                    <a:pt x="339" y="988"/>
                  </a:lnTo>
                  <a:lnTo>
                    <a:pt x="339" y="989"/>
                  </a:lnTo>
                  <a:lnTo>
                    <a:pt x="339" y="993"/>
                  </a:lnTo>
                  <a:lnTo>
                    <a:pt x="341" y="996"/>
                  </a:lnTo>
                  <a:lnTo>
                    <a:pt x="341" y="999"/>
                  </a:lnTo>
                  <a:lnTo>
                    <a:pt x="342" y="1004"/>
                  </a:lnTo>
                  <a:lnTo>
                    <a:pt x="343" y="1009"/>
                  </a:lnTo>
                  <a:lnTo>
                    <a:pt x="344" y="1013"/>
                  </a:lnTo>
                  <a:lnTo>
                    <a:pt x="344" y="1018"/>
                  </a:lnTo>
                  <a:lnTo>
                    <a:pt x="345" y="1022"/>
                  </a:lnTo>
                  <a:lnTo>
                    <a:pt x="346" y="1027"/>
                  </a:lnTo>
                  <a:lnTo>
                    <a:pt x="346" y="1030"/>
                  </a:lnTo>
                  <a:lnTo>
                    <a:pt x="347" y="1034"/>
                  </a:lnTo>
                  <a:lnTo>
                    <a:pt x="347" y="1037"/>
                  </a:lnTo>
                  <a:lnTo>
                    <a:pt x="347" y="1038"/>
                  </a:lnTo>
                  <a:lnTo>
                    <a:pt x="349" y="1040"/>
                  </a:lnTo>
                  <a:lnTo>
                    <a:pt x="344" y="1040"/>
                  </a:lnTo>
                  <a:lnTo>
                    <a:pt x="334" y="1041"/>
                  </a:lnTo>
                  <a:lnTo>
                    <a:pt x="316" y="1043"/>
                  </a:lnTo>
                  <a:lnTo>
                    <a:pt x="295" y="1045"/>
                  </a:lnTo>
                  <a:lnTo>
                    <a:pt x="268" y="1049"/>
                  </a:lnTo>
                  <a:lnTo>
                    <a:pt x="239" y="1052"/>
                  </a:lnTo>
                  <a:lnTo>
                    <a:pt x="207" y="1056"/>
                  </a:lnTo>
                  <a:lnTo>
                    <a:pt x="176" y="1060"/>
                  </a:lnTo>
                  <a:lnTo>
                    <a:pt x="144" y="1064"/>
                  </a:lnTo>
                  <a:lnTo>
                    <a:pt x="112" y="1067"/>
                  </a:lnTo>
                  <a:lnTo>
                    <a:pt x="83" y="1071"/>
                  </a:lnTo>
                  <a:lnTo>
                    <a:pt x="57" y="1074"/>
                  </a:lnTo>
                  <a:lnTo>
                    <a:pt x="35" y="1076"/>
                  </a:lnTo>
                  <a:lnTo>
                    <a:pt x="17" y="1079"/>
                  </a:lnTo>
                  <a:lnTo>
                    <a:pt x="7" y="1080"/>
                  </a:lnTo>
                  <a:lnTo>
                    <a:pt x="4" y="1081"/>
                  </a:lnTo>
                  <a:lnTo>
                    <a:pt x="3" y="1080"/>
                  </a:lnTo>
                  <a:lnTo>
                    <a:pt x="3" y="1079"/>
                  </a:lnTo>
                  <a:lnTo>
                    <a:pt x="1" y="1078"/>
                  </a:lnTo>
                  <a:lnTo>
                    <a:pt x="1" y="1075"/>
                  </a:lnTo>
                  <a:lnTo>
                    <a:pt x="1" y="1073"/>
                  </a:lnTo>
                  <a:lnTo>
                    <a:pt x="0" y="1069"/>
                  </a:lnTo>
                  <a:lnTo>
                    <a:pt x="0" y="1066"/>
                  </a:lnTo>
                  <a:lnTo>
                    <a:pt x="1" y="1063"/>
                  </a:lnTo>
                  <a:lnTo>
                    <a:pt x="3" y="1059"/>
                  </a:lnTo>
                  <a:lnTo>
                    <a:pt x="4" y="1056"/>
                  </a:lnTo>
                  <a:lnTo>
                    <a:pt x="7" y="1053"/>
                  </a:lnTo>
                  <a:lnTo>
                    <a:pt x="11" y="1050"/>
                  </a:lnTo>
                  <a:lnTo>
                    <a:pt x="15" y="1047"/>
                  </a:lnTo>
                  <a:lnTo>
                    <a:pt x="21" y="1044"/>
                  </a:lnTo>
                  <a:lnTo>
                    <a:pt x="28" y="1043"/>
                  </a:lnTo>
                  <a:lnTo>
                    <a:pt x="37" y="1042"/>
                  </a:lnTo>
                  <a:lnTo>
                    <a:pt x="36" y="1041"/>
                  </a:lnTo>
                  <a:lnTo>
                    <a:pt x="36" y="1040"/>
                  </a:lnTo>
                  <a:lnTo>
                    <a:pt x="34" y="1037"/>
                  </a:lnTo>
                  <a:lnTo>
                    <a:pt x="32" y="1035"/>
                  </a:lnTo>
                  <a:lnTo>
                    <a:pt x="30" y="1032"/>
                  </a:lnTo>
                  <a:lnTo>
                    <a:pt x="29" y="1027"/>
                  </a:lnTo>
                  <a:lnTo>
                    <a:pt x="27" y="1022"/>
                  </a:lnTo>
                  <a:lnTo>
                    <a:pt x="24" y="1018"/>
                  </a:lnTo>
                  <a:lnTo>
                    <a:pt x="22" y="1012"/>
                  </a:lnTo>
                  <a:lnTo>
                    <a:pt x="20" y="1005"/>
                  </a:lnTo>
                  <a:lnTo>
                    <a:pt x="17" y="998"/>
                  </a:lnTo>
                  <a:lnTo>
                    <a:pt x="15" y="991"/>
                  </a:lnTo>
                  <a:lnTo>
                    <a:pt x="14" y="984"/>
                  </a:lnTo>
                  <a:lnTo>
                    <a:pt x="13" y="978"/>
                  </a:lnTo>
                  <a:lnTo>
                    <a:pt x="13" y="970"/>
                  </a:lnTo>
                  <a:lnTo>
                    <a:pt x="13" y="963"/>
                  </a:lnTo>
                  <a:lnTo>
                    <a:pt x="13" y="956"/>
                  </a:lnTo>
                  <a:lnTo>
                    <a:pt x="13" y="949"/>
                  </a:lnTo>
                  <a:lnTo>
                    <a:pt x="14" y="942"/>
                  </a:lnTo>
                  <a:lnTo>
                    <a:pt x="14" y="934"/>
                  </a:lnTo>
                  <a:lnTo>
                    <a:pt x="15" y="926"/>
                  </a:lnTo>
                  <a:lnTo>
                    <a:pt x="16" y="918"/>
                  </a:lnTo>
                  <a:lnTo>
                    <a:pt x="17" y="910"/>
                  </a:lnTo>
                  <a:lnTo>
                    <a:pt x="20" y="902"/>
                  </a:lnTo>
                  <a:lnTo>
                    <a:pt x="21" y="894"/>
                  </a:lnTo>
                  <a:lnTo>
                    <a:pt x="22" y="887"/>
                  </a:lnTo>
                  <a:lnTo>
                    <a:pt x="23" y="881"/>
                  </a:lnTo>
                  <a:lnTo>
                    <a:pt x="24" y="875"/>
                  </a:lnTo>
                  <a:lnTo>
                    <a:pt x="24" y="871"/>
                  </a:lnTo>
                  <a:lnTo>
                    <a:pt x="26" y="867"/>
                  </a:lnTo>
                  <a:lnTo>
                    <a:pt x="26" y="865"/>
                  </a:lnTo>
                  <a:lnTo>
                    <a:pt x="27" y="865"/>
                  </a:lnTo>
                  <a:lnTo>
                    <a:pt x="38" y="851"/>
                  </a:lnTo>
                  <a:lnTo>
                    <a:pt x="50" y="842"/>
                  </a:lnTo>
                  <a:lnTo>
                    <a:pt x="61" y="835"/>
                  </a:lnTo>
                  <a:lnTo>
                    <a:pt x="72" y="832"/>
                  </a:lnTo>
                  <a:lnTo>
                    <a:pt x="83" y="829"/>
                  </a:lnTo>
                  <a:lnTo>
                    <a:pt x="93" y="829"/>
                  </a:lnTo>
                  <a:lnTo>
                    <a:pt x="104" y="832"/>
                  </a:lnTo>
                  <a:lnTo>
                    <a:pt x="114" y="834"/>
                  </a:lnTo>
                  <a:lnTo>
                    <a:pt x="123" y="837"/>
                  </a:lnTo>
                  <a:lnTo>
                    <a:pt x="134" y="842"/>
                  </a:lnTo>
                  <a:lnTo>
                    <a:pt x="144" y="847"/>
                  </a:lnTo>
                  <a:lnTo>
                    <a:pt x="154" y="850"/>
                  </a:lnTo>
                  <a:lnTo>
                    <a:pt x="165" y="855"/>
                  </a:lnTo>
                  <a:lnTo>
                    <a:pt x="174" y="857"/>
                  </a:lnTo>
                  <a:lnTo>
                    <a:pt x="184" y="858"/>
                  </a:lnTo>
                  <a:lnTo>
                    <a:pt x="196" y="859"/>
                  </a:lnTo>
                  <a:lnTo>
                    <a:pt x="203" y="855"/>
                  </a:lnTo>
                  <a:lnTo>
                    <a:pt x="208" y="850"/>
                  </a:lnTo>
                  <a:lnTo>
                    <a:pt x="212" y="845"/>
                  </a:lnTo>
                  <a:lnTo>
                    <a:pt x="214" y="840"/>
                  </a:lnTo>
                  <a:lnTo>
                    <a:pt x="214" y="834"/>
                  </a:lnTo>
                  <a:lnTo>
                    <a:pt x="213" y="828"/>
                  </a:lnTo>
                  <a:lnTo>
                    <a:pt x="212" y="822"/>
                  </a:lnTo>
                  <a:lnTo>
                    <a:pt x="208" y="817"/>
                  </a:lnTo>
                  <a:lnTo>
                    <a:pt x="206" y="810"/>
                  </a:lnTo>
                  <a:lnTo>
                    <a:pt x="203" y="803"/>
                  </a:lnTo>
                  <a:lnTo>
                    <a:pt x="198" y="797"/>
                  </a:lnTo>
                  <a:lnTo>
                    <a:pt x="195" y="790"/>
                  </a:lnTo>
                  <a:lnTo>
                    <a:pt x="192" y="785"/>
                  </a:lnTo>
                  <a:lnTo>
                    <a:pt x="189" y="779"/>
                  </a:lnTo>
                  <a:lnTo>
                    <a:pt x="188" y="772"/>
                  </a:lnTo>
                  <a:lnTo>
                    <a:pt x="188" y="767"/>
                  </a:lnTo>
                  <a:lnTo>
                    <a:pt x="190" y="757"/>
                  </a:lnTo>
                  <a:lnTo>
                    <a:pt x="195" y="749"/>
                  </a:lnTo>
                  <a:lnTo>
                    <a:pt x="200" y="742"/>
                  </a:lnTo>
                  <a:lnTo>
                    <a:pt x="207" y="736"/>
                  </a:lnTo>
                  <a:lnTo>
                    <a:pt x="215" y="732"/>
                  </a:lnTo>
                  <a:lnTo>
                    <a:pt x="223" y="728"/>
                  </a:lnTo>
                  <a:lnTo>
                    <a:pt x="231" y="725"/>
                  </a:lnTo>
                  <a:lnTo>
                    <a:pt x="241" y="721"/>
                  </a:lnTo>
                  <a:lnTo>
                    <a:pt x="250" y="718"/>
                  </a:lnTo>
                  <a:lnTo>
                    <a:pt x="258" y="716"/>
                  </a:lnTo>
                  <a:lnTo>
                    <a:pt x="266" y="711"/>
                  </a:lnTo>
                  <a:lnTo>
                    <a:pt x="274" y="708"/>
                  </a:lnTo>
                  <a:lnTo>
                    <a:pt x="280" y="702"/>
                  </a:lnTo>
                  <a:lnTo>
                    <a:pt x="284" y="696"/>
                  </a:lnTo>
                  <a:lnTo>
                    <a:pt x="288" y="688"/>
                  </a:lnTo>
                  <a:lnTo>
                    <a:pt x="290" y="680"/>
                  </a:lnTo>
                  <a:lnTo>
                    <a:pt x="287" y="674"/>
                  </a:lnTo>
                  <a:lnTo>
                    <a:pt x="284" y="669"/>
                  </a:lnTo>
                  <a:lnTo>
                    <a:pt x="282" y="663"/>
                  </a:lnTo>
                  <a:lnTo>
                    <a:pt x="280" y="657"/>
                  </a:lnTo>
                  <a:lnTo>
                    <a:pt x="278" y="651"/>
                  </a:lnTo>
                  <a:lnTo>
                    <a:pt x="277" y="646"/>
                  </a:lnTo>
                  <a:lnTo>
                    <a:pt x="277" y="640"/>
                  </a:lnTo>
                  <a:lnTo>
                    <a:pt x="277" y="635"/>
                  </a:lnTo>
                  <a:lnTo>
                    <a:pt x="277" y="629"/>
                  </a:lnTo>
                  <a:lnTo>
                    <a:pt x="278" y="624"/>
                  </a:lnTo>
                  <a:lnTo>
                    <a:pt x="281" y="619"/>
                  </a:lnTo>
                  <a:lnTo>
                    <a:pt x="283" y="615"/>
                  </a:lnTo>
                  <a:lnTo>
                    <a:pt x="285" y="611"/>
                  </a:lnTo>
                  <a:lnTo>
                    <a:pt x="289" y="607"/>
                  </a:lnTo>
                  <a:lnTo>
                    <a:pt x="293" y="603"/>
                  </a:lnTo>
                  <a:lnTo>
                    <a:pt x="299" y="601"/>
                  </a:lnTo>
                  <a:lnTo>
                    <a:pt x="303" y="592"/>
                  </a:lnTo>
                  <a:lnTo>
                    <a:pt x="308" y="584"/>
                  </a:lnTo>
                  <a:lnTo>
                    <a:pt x="314" y="577"/>
                  </a:lnTo>
                  <a:lnTo>
                    <a:pt x="322" y="570"/>
                  </a:lnTo>
                  <a:lnTo>
                    <a:pt x="331" y="564"/>
                  </a:lnTo>
                  <a:lnTo>
                    <a:pt x="341" y="559"/>
                  </a:lnTo>
                  <a:lnTo>
                    <a:pt x="350" y="554"/>
                  </a:lnTo>
                  <a:lnTo>
                    <a:pt x="360" y="550"/>
                  </a:lnTo>
                  <a:lnTo>
                    <a:pt x="370" y="546"/>
                  </a:lnTo>
                  <a:lnTo>
                    <a:pt x="381" y="543"/>
                  </a:lnTo>
                  <a:lnTo>
                    <a:pt x="391" y="541"/>
                  </a:lnTo>
                  <a:lnTo>
                    <a:pt x="401" y="539"/>
                  </a:lnTo>
                  <a:lnTo>
                    <a:pt x="411" y="538"/>
                  </a:lnTo>
                  <a:lnTo>
                    <a:pt x="420" y="538"/>
                  </a:lnTo>
                  <a:lnTo>
                    <a:pt x="428" y="538"/>
                  </a:lnTo>
                  <a:lnTo>
                    <a:pt x="435" y="539"/>
                  </a:lnTo>
                  <a:lnTo>
                    <a:pt x="444" y="532"/>
                  </a:lnTo>
                  <a:lnTo>
                    <a:pt x="452" y="527"/>
                  </a:lnTo>
                  <a:lnTo>
                    <a:pt x="458" y="525"/>
                  </a:lnTo>
                  <a:lnTo>
                    <a:pt x="464" y="524"/>
                  </a:lnTo>
                  <a:lnTo>
                    <a:pt x="469" y="524"/>
                  </a:lnTo>
                  <a:lnTo>
                    <a:pt x="474" y="526"/>
                  </a:lnTo>
                  <a:lnTo>
                    <a:pt x="477" y="528"/>
                  </a:lnTo>
                  <a:lnTo>
                    <a:pt x="482" y="532"/>
                  </a:lnTo>
                  <a:lnTo>
                    <a:pt x="485" y="535"/>
                  </a:lnTo>
                  <a:lnTo>
                    <a:pt x="490" y="539"/>
                  </a:lnTo>
                  <a:lnTo>
                    <a:pt x="495" y="542"/>
                  </a:lnTo>
                  <a:lnTo>
                    <a:pt x="500" y="546"/>
                  </a:lnTo>
                  <a:lnTo>
                    <a:pt x="507" y="548"/>
                  </a:lnTo>
                  <a:lnTo>
                    <a:pt x="514" y="548"/>
                  </a:lnTo>
                  <a:lnTo>
                    <a:pt x="523" y="548"/>
                  </a:lnTo>
                  <a:lnTo>
                    <a:pt x="535" y="547"/>
                  </a:lnTo>
                  <a:lnTo>
                    <a:pt x="543" y="546"/>
                  </a:lnTo>
                  <a:lnTo>
                    <a:pt x="550" y="544"/>
                  </a:lnTo>
                  <a:lnTo>
                    <a:pt x="556" y="542"/>
                  </a:lnTo>
                  <a:lnTo>
                    <a:pt x="560" y="540"/>
                  </a:lnTo>
                  <a:lnTo>
                    <a:pt x="564" y="536"/>
                  </a:lnTo>
                  <a:lnTo>
                    <a:pt x="566" y="532"/>
                  </a:lnTo>
                  <a:lnTo>
                    <a:pt x="567" y="527"/>
                  </a:lnTo>
                  <a:lnTo>
                    <a:pt x="568" y="521"/>
                  </a:lnTo>
                  <a:lnTo>
                    <a:pt x="569" y="517"/>
                  </a:lnTo>
                  <a:lnTo>
                    <a:pt x="570" y="511"/>
                  </a:lnTo>
                  <a:lnTo>
                    <a:pt x="572" y="507"/>
                  </a:lnTo>
                  <a:lnTo>
                    <a:pt x="574" y="502"/>
                  </a:lnTo>
                  <a:lnTo>
                    <a:pt x="576" y="497"/>
                  </a:lnTo>
                  <a:lnTo>
                    <a:pt x="580" y="493"/>
                  </a:lnTo>
                  <a:lnTo>
                    <a:pt x="585" y="489"/>
                  </a:lnTo>
                  <a:lnTo>
                    <a:pt x="592" y="487"/>
                  </a:lnTo>
                  <a:lnTo>
                    <a:pt x="595" y="488"/>
                  </a:lnTo>
                  <a:lnTo>
                    <a:pt x="598" y="489"/>
                  </a:lnTo>
                  <a:lnTo>
                    <a:pt x="603" y="492"/>
                  </a:lnTo>
                  <a:lnTo>
                    <a:pt x="607" y="493"/>
                  </a:lnTo>
                  <a:lnTo>
                    <a:pt x="613" y="493"/>
                  </a:lnTo>
                  <a:lnTo>
                    <a:pt x="620" y="494"/>
                  </a:lnTo>
                  <a:lnTo>
                    <a:pt x="626" y="495"/>
                  </a:lnTo>
                  <a:lnTo>
                    <a:pt x="633" y="496"/>
                  </a:lnTo>
                  <a:lnTo>
                    <a:pt x="638" y="497"/>
                  </a:lnTo>
                  <a:lnTo>
                    <a:pt x="644" y="499"/>
                  </a:lnTo>
                  <a:lnTo>
                    <a:pt x="650" y="500"/>
                  </a:lnTo>
                  <a:lnTo>
                    <a:pt x="654" y="501"/>
                  </a:lnTo>
                  <a:lnTo>
                    <a:pt x="659" y="502"/>
                  </a:lnTo>
                  <a:lnTo>
                    <a:pt x="662" y="504"/>
                  </a:lnTo>
                  <a:lnTo>
                    <a:pt x="665" y="505"/>
                  </a:lnTo>
                  <a:lnTo>
                    <a:pt x="666" y="509"/>
                  </a:lnTo>
                  <a:lnTo>
                    <a:pt x="682" y="513"/>
                  </a:lnTo>
                  <a:lnTo>
                    <a:pt x="695" y="516"/>
                  </a:lnTo>
                  <a:lnTo>
                    <a:pt x="702" y="516"/>
                  </a:lnTo>
                  <a:lnTo>
                    <a:pt x="706" y="515"/>
                  </a:lnTo>
                  <a:lnTo>
                    <a:pt x="707" y="511"/>
                  </a:lnTo>
                  <a:lnTo>
                    <a:pt x="706" y="507"/>
                  </a:lnTo>
                  <a:lnTo>
                    <a:pt x="704" y="500"/>
                  </a:lnTo>
                  <a:lnTo>
                    <a:pt x="700" y="493"/>
                  </a:lnTo>
                  <a:lnTo>
                    <a:pt x="697" y="486"/>
                  </a:lnTo>
                  <a:lnTo>
                    <a:pt x="693" y="478"/>
                  </a:lnTo>
                  <a:lnTo>
                    <a:pt x="691" y="471"/>
                  </a:lnTo>
                  <a:lnTo>
                    <a:pt x="691" y="463"/>
                  </a:lnTo>
                  <a:lnTo>
                    <a:pt x="693" y="456"/>
                  </a:lnTo>
                  <a:lnTo>
                    <a:pt x="698" y="450"/>
                  </a:lnTo>
                  <a:lnTo>
                    <a:pt x="707" y="446"/>
                  </a:lnTo>
                  <a:lnTo>
                    <a:pt x="721" y="443"/>
                  </a:lnTo>
                  <a:lnTo>
                    <a:pt x="723" y="425"/>
                  </a:lnTo>
                  <a:lnTo>
                    <a:pt x="726" y="412"/>
                  </a:lnTo>
                  <a:lnTo>
                    <a:pt x="729" y="404"/>
                  </a:lnTo>
                  <a:lnTo>
                    <a:pt x="734" y="400"/>
                  </a:lnTo>
                  <a:lnTo>
                    <a:pt x="738" y="400"/>
                  </a:lnTo>
                  <a:lnTo>
                    <a:pt x="743" y="401"/>
                  </a:lnTo>
                  <a:lnTo>
                    <a:pt x="748" y="405"/>
                  </a:lnTo>
                  <a:lnTo>
                    <a:pt x="753" y="411"/>
                  </a:lnTo>
                  <a:lnTo>
                    <a:pt x="760" y="418"/>
                  </a:lnTo>
                  <a:lnTo>
                    <a:pt x="766" y="425"/>
                  </a:lnTo>
                  <a:lnTo>
                    <a:pt x="774" y="432"/>
                  </a:lnTo>
                  <a:lnTo>
                    <a:pt x="781" y="439"/>
                  </a:lnTo>
                  <a:lnTo>
                    <a:pt x="789" y="443"/>
                  </a:lnTo>
                  <a:lnTo>
                    <a:pt x="797" y="447"/>
                  </a:lnTo>
                  <a:lnTo>
                    <a:pt x="806" y="448"/>
                  </a:lnTo>
                  <a:lnTo>
                    <a:pt x="817" y="446"/>
                  </a:lnTo>
                  <a:lnTo>
                    <a:pt x="822" y="446"/>
                  </a:lnTo>
                  <a:lnTo>
                    <a:pt x="829" y="445"/>
                  </a:lnTo>
                  <a:lnTo>
                    <a:pt x="834" y="442"/>
                  </a:lnTo>
                  <a:lnTo>
                    <a:pt x="840" y="439"/>
                  </a:lnTo>
                  <a:lnTo>
                    <a:pt x="843" y="434"/>
                  </a:lnTo>
                  <a:lnTo>
                    <a:pt x="848" y="428"/>
                  </a:lnTo>
                  <a:lnTo>
                    <a:pt x="851" y="423"/>
                  </a:lnTo>
                  <a:lnTo>
                    <a:pt x="854" y="417"/>
                  </a:lnTo>
                  <a:lnTo>
                    <a:pt x="858" y="410"/>
                  </a:lnTo>
                  <a:lnTo>
                    <a:pt x="860" y="404"/>
                  </a:lnTo>
                  <a:lnTo>
                    <a:pt x="864" y="399"/>
                  </a:lnTo>
                  <a:lnTo>
                    <a:pt x="866" y="393"/>
                  </a:lnTo>
                  <a:lnTo>
                    <a:pt x="869" y="387"/>
                  </a:lnTo>
                  <a:lnTo>
                    <a:pt x="873" y="384"/>
                  </a:lnTo>
                  <a:lnTo>
                    <a:pt x="875" y="380"/>
                  </a:lnTo>
                  <a:lnTo>
                    <a:pt x="880" y="378"/>
                  </a:lnTo>
                  <a:lnTo>
                    <a:pt x="876" y="364"/>
                  </a:lnTo>
                  <a:lnTo>
                    <a:pt x="874" y="354"/>
                  </a:lnTo>
                  <a:lnTo>
                    <a:pt x="874" y="345"/>
                  </a:lnTo>
                  <a:lnTo>
                    <a:pt x="875" y="337"/>
                  </a:lnTo>
                  <a:lnTo>
                    <a:pt x="877" y="330"/>
                  </a:lnTo>
                  <a:lnTo>
                    <a:pt x="881" y="324"/>
                  </a:lnTo>
                  <a:lnTo>
                    <a:pt x="885" y="318"/>
                  </a:lnTo>
                  <a:lnTo>
                    <a:pt x="890" y="314"/>
                  </a:lnTo>
                  <a:lnTo>
                    <a:pt x="895" y="309"/>
                  </a:lnTo>
                  <a:lnTo>
                    <a:pt x="900" y="304"/>
                  </a:lnTo>
                  <a:lnTo>
                    <a:pt x="906" y="300"/>
                  </a:lnTo>
                  <a:lnTo>
                    <a:pt x="911" y="295"/>
                  </a:lnTo>
                  <a:lnTo>
                    <a:pt x="917" y="289"/>
                  </a:lnTo>
                  <a:lnTo>
                    <a:pt x="921" y="283"/>
                  </a:lnTo>
                  <a:lnTo>
                    <a:pt x="925" y="274"/>
                  </a:lnTo>
                  <a:lnTo>
                    <a:pt x="928" y="266"/>
                  </a:lnTo>
                  <a:lnTo>
                    <a:pt x="929" y="260"/>
                  </a:lnTo>
                  <a:lnTo>
                    <a:pt x="930" y="254"/>
                  </a:lnTo>
                  <a:lnTo>
                    <a:pt x="933" y="248"/>
                  </a:lnTo>
                  <a:lnTo>
                    <a:pt x="935" y="243"/>
                  </a:lnTo>
                  <a:lnTo>
                    <a:pt x="936" y="238"/>
                  </a:lnTo>
                  <a:lnTo>
                    <a:pt x="938" y="232"/>
                  </a:lnTo>
                  <a:lnTo>
                    <a:pt x="940" y="227"/>
                  </a:lnTo>
                  <a:lnTo>
                    <a:pt x="942" y="222"/>
                  </a:lnTo>
                  <a:lnTo>
                    <a:pt x="943" y="217"/>
                  </a:lnTo>
                  <a:lnTo>
                    <a:pt x="943" y="211"/>
                  </a:lnTo>
                  <a:lnTo>
                    <a:pt x="944" y="206"/>
                  </a:lnTo>
                  <a:lnTo>
                    <a:pt x="943" y="200"/>
                  </a:lnTo>
                  <a:lnTo>
                    <a:pt x="943" y="194"/>
                  </a:lnTo>
                  <a:lnTo>
                    <a:pt x="941" y="188"/>
                  </a:lnTo>
                  <a:lnTo>
                    <a:pt x="938" y="183"/>
                  </a:lnTo>
                  <a:lnTo>
                    <a:pt x="936" y="177"/>
                  </a:lnTo>
                  <a:lnTo>
                    <a:pt x="943" y="171"/>
                  </a:lnTo>
                  <a:lnTo>
                    <a:pt x="951" y="166"/>
                  </a:lnTo>
                  <a:lnTo>
                    <a:pt x="959" y="163"/>
                  </a:lnTo>
                  <a:lnTo>
                    <a:pt x="968" y="160"/>
                  </a:lnTo>
                  <a:lnTo>
                    <a:pt x="979" y="157"/>
                  </a:lnTo>
                  <a:lnTo>
                    <a:pt x="988" y="156"/>
                  </a:lnTo>
                  <a:lnTo>
                    <a:pt x="998" y="154"/>
                  </a:lnTo>
                  <a:lnTo>
                    <a:pt x="1009" y="153"/>
                  </a:lnTo>
                  <a:lnTo>
                    <a:pt x="1019" y="152"/>
                  </a:lnTo>
                  <a:lnTo>
                    <a:pt x="1029" y="150"/>
                  </a:lnTo>
                  <a:lnTo>
                    <a:pt x="1040" y="148"/>
                  </a:lnTo>
                  <a:lnTo>
                    <a:pt x="1050" y="147"/>
                  </a:lnTo>
                  <a:lnTo>
                    <a:pt x="1059" y="144"/>
                  </a:lnTo>
                  <a:lnTo>
                    <a:pt x="1068" y="140"/>
                  </a:lnTo>
                  <a:lnTo>
                    <a:pt x="1076" y="137"/>
                  </a:lnTo>
                  <a:lnTo>
                    <a:pt x="1086" y="132"/>
                  </a:lnTo>
                  <a:lnTo>
                    <a:pt x="1091" y="126"/>
                  </a:lnTo>
                  <a:lnTo>
                    <a:pt x="1097" y="122"/>
                  </a:lnTo>
                  <a:lnTo>
                    <a:pt x="1100" y="117"/>
                  </a:lnTo>
                  <a:lnTo>
                    <a:pt x="1103" y="111"/>
                  </a:lnTo>
                  <a:lnTo>
                    <a:pt x="1103" y="107"/>
                  </a:lnTo>
                  <a:lnTo>
                    <a:pt x="1103" y="101"/>
                  </a:lnTo>
                  <a:lnTo>
                    <a:pt x="1102" y="96"/>
                  </a:lnTo>
                  <a:lnTo>
                    <a:pt x="1100" y="91"/>
                  </a:lnTo>
                  <a:lnTo>
                    <a:pt x="1097" y="85"/>
                  </a:lnTo>
                  <a:lnTo>
                    <a:pt x="1094" y="80"/>
                  </a:lnTo>
                  <a:lnTo>
                    <a:pt x="1090" y="76"/>
                  </a:lnTo>
                  <a:lnTo>
                    <a:pt x="1087" y="70"/>
                  </a:lnTo>
                  <a:lnTo>
                    <a:pt x="1082" y="65"/>
                  </a:lnTo>
                  <a:lnTo>
                    <a:pt x="1077" y="61"/>
                  </a:lnTo>
                  <a:lnTo>
                    <a:pt x="1074" y="57"/>
                  </a:lnTo>
                  <a:lnTo>
                    <a:pt x="1071" y="54"/>
                  </a:lnTo>
                  <a:lnTo>
                    <a:pt x="1069" y="49"/>
                  </a:lnTo>
                  <a:lnTo>
                    <a:pt x="1071" y="45"/>
                  </a:lnTo>
                  <a:lnTo>
                    <a:pt x="1072" y="41"/>
                  </a:lnTo>
                  <a:lnTo>
                    <a:pt x="1073" y="38"/>
                  </a:lnTo>
                  <a:lnTo>
                    <a:pt x="1075" y="34"/>
                  </a:lnTo>
                  <a:lnTo>
                    <a:pt x="1076" y="31"/>
                  </a:lnTo>
                  <a:lnTo>
                    <a:pt x="1079" y="27"/>
                  </a:lnTo>
                  <a:lnTo>
                    <a:pt x="1081" y="24"/>
                  </a:lnTo>
                  <a:lnTo>
                    <a:pt x="1083" y="22"/>
                  </a:lnTo>
                  <a:lnTo>
                    <a:pt x="1084" y="18"/>
                  </a:lnTo>
                  <a:lnTo>
                    <a:pt x="1087" y="16"/>
                  </a:lnTo>
                  <a:lnTo>
                    <a:pt x="1087" y="13"/>
                  </a:lnTo>
                  <a:lnTo>
                    <a:pt x="1088" y="10"/>
                  </a:lnTo>
                  <a:lnTo>
                    <a:pt x="1088" y="8"/>
                  </a:lnTo>
                  <a:lnTo>
                    <a:pt x="1087" y="5"/>
                  </a:lnTo>
                  <a:lnTo>
                    <a:pt x="1086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3" name="Freeform 51"/>
            <p:cNvSpPr>
              <a:spLocks/>
            </p:cNvSpPr>
            <p:nvPr/>
          </p:nvSpPr>
          <p:spPr bwMode="auto">
            <a:xfrm>
              <a:off x="3524" y="2481"/>
              <a:ext cx="764" cy="305"/>
            </a:xfrm>
            <a:custGeom>
              <a:avLst/>
              <a:gdLst>
                <a:gd name="T0" fmla="*/ 85 w 2293"/>
                <a:gd name="T1" fmla="*/ 1 h 916"/>
                <a:gd name="T2" fmla="*/ 85 w 2293"/>
                <a:gd name="T3" fmla="*/ 3 h 916"/>
                <a:gd name="T4" fmla="*/ 84 w 2293"/>
                <a:gd name="T5" fmla="*/ 4 h 916"/>
                <a:gd name="T6" fmla="*/ 83 w 2293"/>
                <a:gd name="T7" fmla="*/ 5 h 916"/>
                <a:gd name="T8" fmla="*/ 82 w 2293"/>
                <a:gd name="T9" fmla="*/ 6 h 916"/>
                <a:gd name="T10" fmla="*/ 80 w 2293"/>
                <a:gd name="T11" fmla="*/ 6 h 916"/>
                <a:gd name="T12" fmla="*/ 78 w 2293"/>
                <a:gd name="T13" fmla="*/ 8 h 916"/>
                <a:gd name="T14" fmla="*/ 76 w 2293"/>
                <a:gd name="T15" fmla="*/ 9 h 916"/>
                <a:gd name="T16" fmla="*/ 75 w 2293"/>
                <a:gd name="T17" fmla="*/ 10 h 916"/>
                <a:gd name="T18" fmla="*/ 74 w 2293"/>
                <a:gd name="T19" fmla="*/ 12 h 916"/>
                <a:gd name="T20" fmla="*/ 73 w 2293"/>
                <a:gd name="T21" fmla="*/ 13 h 916"/>
                <a:gd name="T22" fmla="*/ 72 w 2293"/>
                <a:gd name="T23" fmla="*/ 14 h 916"/>
                <a:gd name="T24" fmla="*/ 70 w 2293"/>
                <a:gd name="T25" fmla="*/ 15 h 916"/>
                <a:gd name="T26" fmla="*/ 69 w 2293"/>
                <a:gd name="T27" fmla="*/ 16 h 916"/>
                <a:gd name="T28" fmla="*/ 67 w 2293"/>
                <a:gd name="T29" fmla="*/ 16 h 916"/>
                <a:gd name="T30" fmla="*/ 67 w 2293"/>
                <a:gd name="T31" fmla="*/ 17 h 916"/>
                <a:gd name="T32" fmla="*/ 65 w 2293"/>
                <a:gd name="T33" fmla="*/ 18 h 916"/>
                <a:gd name="T34" fmla="*/ 65 w 2293"/>
                <a:gd name="T35" fmla="*/ 18 h 916"/>
                <a:gd name="T36" fmla="*/ 64 w 2293"/>
                <a:gd name="T37" fmla="*/ 20 h 916"/>
                <a:gd name="T38" fmla="*/ 63 w 2293"/>
                <a:gd name="T39" fmla="*/ 22 h 916"/>
                <a:gd name="T40" fmla="*/ 61 w 2293"/>
                <a:gd name="T41" fmla="*/ 24 h 916"/>
                <a:gd name="T42" fmla="*/ 61 w 2293"/>
                <a:gd name="T43" fmla="*/ 25 h 916"/>
                <a:gd name="T44" fmla="*/ 54 w 2293"/>
                <a:gd name="T45" fmla="*/ 27 h 916"/>
                <a:gd name="T46" fmla="*/ 49 w 2293"/>
                <a:gd name="T47" fmla="*/ 28 h 916"/>
                <a:gd name="T48" fmla="*/ 43 w 2293"/>
                <a:gd name="T49" fmla="*/ 28 h 916"/>
                <a:gd name="T50" fmla="*/ 29 w 2293"/>
                <a:gd name="T51" fmla="*/ 30 h 916"/>
                <a:gd name="T52" fmla="*/ 22 w 2293"/>
                <a:gd name="T53" fmla="*/ 31 h 916"/>
                <a:gd name="T54" fmla="*/ 13 w 2293"/>
                <a:gd name="T55" fmla="*/ 32 h 916"/>
                <a:gd name="T56" fmla="*/ 5 w 2293"/>
                <a:gd name="T57" fmla="*/ 33 h 916"/>
                <a:gd name="T58" fmla="*/ 0 w 2293"/>
                <a:gd name="T59" fmla="*/ 33 h 916"/>
                <a:gd name="T60" fmla="*/ 1 w 2293"/>
                <a:gd name="T61" fmla="*/ 33 h 916"/>
                <a:gd name="T62" fmla="*/ 1 w 2293"/>
                <a:gd name="T63" fmla="*/ 32 h 916"/>
                <a:gd name="T64" fmla="*/ 1 w 2293"/>
                <a:gd name="T65" fmla="*/ 31 h 916"/>
                <a:gd name="T66" fmla="*/ 0 w 2293"/>
                <a:gd name="T67" fmla="*/ 28 h 916"/>
                <a:gd name="T68" fmla="*/ 1 w 2293"/>
                <a:gd name="T69" fmla="*/ 27 h 916"/>
                <a:gd name="T70" fmla="*/ 2 w 2293"/>
                <a:gd name="T71" fmla="*/ 26 h 916"/>
                <a:gd name="T72" fmla="*/ 3 w 2293"/>
                <a:gd name="T73" fmla="*/ 24 h 916"/>
                <a:gd name="T74" fmla="*/ 4 w 2293"/>
                <a:gd name="T75" fmla="*/ 23 h 916"/>
                <a:gd name="T76" fmla="*/ 5 w 2293"/>
                <a:gd name="T77" fmla="*/ 22 h 916"/>
                <a:gd name="T78" fmla="*/ 5 w 2293"/>
                <a:gd name="T79" fmla="*/ 21 h 916"/>
                <a:gd name="T80" fmla="*/ 5 w 2293"/>
                <a:gd name="T81" fmla="*/ 20 h 916"/>
                <a:gd name="T82" fmla="*/ 5 w 2293"/>
                <a:gd name="T83" fmla="*/ 19 h 916"/>
                <a:gd name="T84" fmla="*/ 5 w 2293"/>
                <a:gd name="T85" fmla="*/ 18 h 916"/>
                <a:gd name="T86" fmla="*/ 5 w 2293"/>
                <a:gd name="T87" fmla="*/ 17 h 916"/>
                <a:gd name="T88" fmla="*/ 6 w 2293"/>
                <a:gd name="T89" fmla="*/ 16 h 916"/>
                <a:gd name="T90" fmla="*/ 5 w 2293"/>
                <a:gd name="T91" fmla="*/ 15 h 916"/>
                <a:gd name="T92" fmla="*/ 6 w 2293"/>
                <a:gd name="T93" fmla="*/ 14 h 916"/>
                <a:gd name="T94" fmla="*/ 8 w 2293"/>
                <a:gd name="T95" fmla="*/ 14 h 916"/>
                <a:gd name="T96" fmla="*/ 11 w 2293"/>
                <a:gd name="T97" fmla="*/ 13 h 916"/>
                <a:gd name="T98" fmla="*/ 18 w 2293"/>
                <a:gd name="T99" fmla="*/ 12 h 916"/>
                <a:gd name="T100" fmla="*/ 20 w 2293"/>
                <a:gd name="T101" fmla="*/ 12 h 916"/>
                <a:gd name="T102" fmla="*/ 20 w 2293"/>
                <a:gd name="T103" fmla="*/ 11 h 916"/>
                <a:gd name="T104" fmla="*/ 20 w 2293"/>
                <a:gd name="T105" fmla="*/ 10 h 916"/>
                <a:gd name="T106" fmla="*/ 20 w 2293"/>
                <a:gd name="T107" fmla="*/ 10 h 916"/>
                <a:gd name="T108" fmla="*/ 22 w 2293"/>
                <a:gd name="T109" fmla="*/ 10 h 916"/>
                <a:gd name="T110" fmla="*/ 24 w 2293"/>
                <a:gd name="T111" fmla="*/ 10 h 916"/>
                <a:gd name="T112" fmla="*/ 39 w 2293"/>
                <a:gd name="T113" fmla="*/ 8 h 916"/>
                <a:gd name="T114" fmla="*/ 57 w 2293"/>
                <a:gd name="T115" fmla="*/ 5 h 916"/>
                <a:gd name="T116" fmla="*/ 69 w 2293"/>
                <a:gd name="T117" fmla="*/ 3 h 916"/>
                <a:gd name="T118" fmla="*/ 77 w 2293"/>
                <a:gd name="T119" fmla="*/ 2 h 916"/>
                <a:gd name="T120" fmla="*/ 84 w 2293"/>
                <a:gd name="T121" fmla="*/ 0 h 91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93"/>
                <a:gd name="T184" fmla="*/ 0 h 916"/>
                <a:gd name="T185" fmla="*/ 2293 w 2293"/>
                <a:gd name="T186" fmla="*/ 916 h 91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93" h="916">
                  <a:moveTo>
                    <a:pt x="2293" y="0"/>
                  </a:moveTo>
                  <a:lnTo>
                    <a:pt x="2289" y="4"/>
                  </a:lnTo>
                  <a:lnTo>
                    <a:pt x="2288" y="8"/>
                  </a:lnTo>
                  <a:lnTo>
                    <a:pt x="2287" y="14"/>
                  </a:lnTo>
                  <a:lnTo>
                    <a:pt x="2287" y="20"/>
                  </a:lnTo>
                  <a:lnTo>
                    <a:pt x="2288" y="27"/>
                  </a:lnTo>
                  <a:lnTo>
                    <a:pt x="2288" y="33"/>
                  </a:lnTo>
                  <a:lnTo>
                    <a:pt x="2289" y="40"/>
                  </a:lnTo>
                  <a:lnTo>
                    <a:pt x="2291" y="48"/>
                  </a:lnTo>
                  <a:lnTo>
                    <a:pt x="2292" y="55"/>
                  </a:lnTo>
                  <a:lnTo>
                    <a:pt x="2293" y="62"/>
                  </a:lnTo>
                  <a:lnTo>
                    <a:pt x="2293" y="69"/>
                  </a:lnTo>
                  <a:lnTo>
                    <a:pt x="2293" y="76"/>
                  </a:lnTo>
                  <a:lnTo>
                    <a:pt x="2293" y="83"/>
                  </a:lnTo>
                  <a:lnTo>
                    <a:pt x="2291" y="89"/>
                  </a:lnTo>
                  <a:lnTo>
                    <a:pt x="2288" y="93"/>
                  </a:lnTo>
                  <a:lnTo>
                    <a:pt x="2286" y="98"/>
                  </a:lnTo>
                  <a:lnTo>
                    <a:pt x="2277" y="99"/>
                  </a:lnTo>
                  <a:lnTo>
                    <a:pt x="2269" y="101"/>
                  </a:lnTo>
                  <a:lnTo>
                    <a:pt x="2262" y="105"/>
                  </a:lnTo>
                  <a:lnTo>
                    <a:pt x="2256" y="108"/>
                  </a:lnTo>
                  <a:lnTo>
                    <a:pt x="2252" y="113"/>
                  </a:lnTo>
                  <a:lnTo>
                    <a:pt x="2247" y="117"/>
                  </a:lnTo>
                  <a:lnTo>
                    <a:pt x="2244" y="122"/>
                  </a:lnTo>
                  <a:lnTo>
                    <a:pt x="2239" y="126"/>
                  </a:lnTo>
                  <a:lnTo>
                    <a:pt x="2235" y="132"/>
                  </a:lnTo>
                  <a:lnTo>
                    <a:pt x="2232" y="137"/>
                  </a:lnTo>
                  <a:lnTo>
                    <a:pt x="2229" y="141"/>
                  </a:lnTo>
                  <a:lnTo>
                    <a:pt x="2224" y="147"/>
                  </a:lnTo>
                  <a:lnTo>
                    <a:pt x="2219" y="152"/>
                  </a:lnTo>
                  <a:lnTo>
                    <a:pt x="2215" y="155"/>
                  </a:lnTo>
                  <a:lnTo>
                    <a:pt x="2208" y="160"/>
                  </a:lnTo>
                  <a:lnTo>
                    <a:pt x="2202" y="163"/>
                  </a:lnTo>
                  <a:lnTo>
                    <a:pt x="2187" y="160"/>
                  </a:lnTo>
                  <a:lnTo>
                    <a:pt x="2175" y="161"/>
                  </a:lnTo>
                  <a:lnTo>
                    <a:pt x="2163" y="164"/>
                  </a:lnTo>
                  <a:lnTo>
                    <a:pt x="2152" y="171"/>
                  </a:lnTo>
                  <a:lnTo>
                    <a:pt x="2142" y="179"/>
                  </a:lnTo>
                  <a:lnTo>
                    <a:pt x="2133" y="190"/>
                  </a:lnTo>
                  <a:lnTo>
                    <a:pt x="2124" y="201"/>
                  </a:lnTo>
                  <a:lnTo>
                    <a:pt x="2116" y="211"/>
                  </a:lnTo>
                  <a:lnTo>
                    <a:pt x="2108" y="223"/>
                  </a:lnTo>
                  <a:lnTo>
                    <a:pt x="2099" y="232"/>
                  </a:lnTo>
                  <a:lnTo>
                    <a:pt x="2091" y="240"/>
                  </a:lnTo>
                  <a:lnTo>
                    <a:pt x="2081" y="247"/>
                  </a:lnTo>
                  <a:lnTo>
                    <a:pt x="2071" y="251"/>
                  </a:lnTo>
                  <a:lnTo>
                    <a:pt x="2061" y="251"/>
                  </a:lnTo>
                  <a:lnTo>
                    <a:pt x="2048" y="247"/>
                  </a:lnTo>
                  <a:lnTo>
                    <a:pt x="2035" y="239"/>
                  </a:lnTo>
                  <a:lnTo>
                    <a:pt x="2033" y="246"/>
                  </a:lnTo>
                  <a:lnTo>
                    <a:pt x="2031" y="253"/>
                  </a:lnTo>
                  <a:lnTo>
                    <a:pt x="2030" y="260"/>
                  </a:lnTo>
                  <a:lnTo>
                    <a:pt x="2027" y="267"/>
                  </a:lnTo>
                  <a:lnTo>
                    <a:pt x="2025" y="274"/>
                  </a:lnTo>
                  <a:lnTo>
                    <a:pt x="2023" y="280"/>
                  </a:lnTo>
                  <a:lnTo>
                    <a:pt x="2020" y="288"/>
                  </a:lnTo>
                  <a:lnTo>
                    <a:pt x="2018" y="295"/>
                  </a:lnTo>
                  <a:lnTo>
                    <a:pt x="2016" y="302"/>
                  </a:lnTo>
                  <a:lnTo>
                    <a:pt x="2012" y="309"/>
                  </a:lnTo>
                  <a:lnTo>
                    <a:pt x="2009" y="315"/>
                  </a:lnTo>
                  <a:lnTo>
                    <a:pt x="2004" y="322"/>
                  </a:lnTo>
                  <a:lnTo>
                    <a:pt x="2000" y="328"/>
                  </a:lnTo>
                  <a:lnTo>
                    <a:pt x="1995" y="334"/>
                  </a:lnTo>
                  <a:lnTo>
                    <a:pt x="1989" y="340"/>
                  </a:lnTo>
                  <a:lnTo>
                    <a:pt x="1984" y="346"/>
                  </a:lnTo>
                  <a:lnTo>
                    <a:pt x="1978" y="349"/>
                  </a:lnTo>
                  <a:lnTo>
                    <a:pt x="1972" y="354"/>
                  </a:lnTo>
                  <a:lnTo>
                    <a:pt x="1965" y="359"/>
                  </a:lnTo>
                  <a:lnTo>
                    <a:pt x="1958" y="364"/>
                  </a:lnTo>
                  <a:lnTo>
                    <a:pt x="1951" y="370"/>
                  </a:lnTo>
                  <a:lnTo>
                    <a:pt x="1945" y="376"/>
                  </a:lnTo>
                  <a:lnTo>
                    <a:pt x="1937" y="382"/>
                  </a:lnTo>
                  <a:lnTo>
                    <a:pt x="1928" y="387"/>
                  </a:lnTo>
                  <a:lnTo>
                    <a:pt x="1922" y="393"/>
                  </a:lnTo>
                  <a:lnTo>
                    <a:pt x="1914" y="399"/>
                  </a:lnTo>
                  <a:lnTo>
                    <a:pt x="1905" y="404"/>
                  </a:lnTo>
                  <a:lnTo>
                    <a:pt x="1899" y="409"/>
                  </a:lnTo>
                  <a:lnTo>
                    <a:pt x="1891" y="414"/>
                  </a:lnTo>
                  <a:lnTo>
                    <a:pt x="1884" y="418"/>
                  </a:lnTo>
                  <a:lnTo>
                    <a:pt x="1877" y="423"/>
                  </a:lnTo>
                  <a:lnTo>
                    <a:pt x="1871" y="426"/>
                  </a:lnTo>
                  <a:lnTo>
                    <a:pt x="1864" y="429"/>
                  </a:lnTo>
                  <a:lnTo>
                    <a:pt x="1857" y="431"/>
                  </a:lnTo>
                  <a:lnTo>
                    <a:pt x="1851" y="433"/>
                  </a:lnTo>
                  <a:lnTo>
                    <a:pt x="1846" y="436"/>
                  </a:lnTo>
                  <a:lnTo>
                    <a:pt x="1840" y="437"/>
                  </a:lnTo>
                  <a:lnTo>
                    <a:pt x="1835" y="438"/>
                  </a:lnTo>
                  <a:lnTo>
                    <a:pt x="1831" y="439"/>
                  </a:lnTo>
                  <a:lnTo>
                    <a:pt x="1826" y="440"/>
                  </a:lnTo>
                  <a:lnTo>
                    <a:pt x="1822" y="441"/>
                  </a:lnTo>
                  <a:lnTo>
                    <a:pt x="1818" y="442"/>
                  </a:lnTo>
                  <a:lnTo>
                    <a:pt x="1814" y="445"/>
                  </a:lnTo>
                  <a:lnTo>
                    <a:pt x="1810" y="446"/>
                  </a:lnTo>
                  <a:lnTo>
                    <a:pt x="1807" y="448"/>
                  </a:lnTo>
                  <a:lnTo>
                    <a:pt x="1803" y="452"/>
                  </a:lnTo>
                  <a:lnTo>
                    <a:pt x="1800" y="455"/>
                  </a:lnTo>
                  <a:lnTo>
                    <a:pt x="1796" y="460"/>
                  </a:lnTo>
                  <a:lnTo>
                    <a:pt x="1788" y="462"/>
                  </a:lnTo>
                  <a:lnTo>
                    <a:pt x="1782" y="465"/>
                  </a:lnTo>
                  <a:lnTo>
                    <a:pt x="1777" y="469"/>
                  </a:lnTo>
                  <a:lnTo>
                    <a:pt x="1772" y="472"/>
                  </a:lnTo>
                  <a:lnTo>
                    <a:pt x="1769" y="476"/>
                  </a:lnTo>
                  <a:lnTo>
                    <a:pt x="1764" y="479"/>
                  </a:lnTo>
                  <a:lnTo>
                    <a:pt x="1761" y="483"/>
                  </a:lnTo>
                  <a:lnTo>
                    <a:pt x="1758" y="486"/>
                  </a:lnTo>
                  <a:lnTo>
                    <a:pt x="1755" y="491"/>
                  </a:lnTo>
                  <a:lnTo>
                    <a:pt x="1751" y="494"/>
                  </a:lnTo>
                  <a:lnTo>
                    <a:pt x="1749" y="499"/>
                  </a:lnTo>
                  <a:lnTo>
                    <a:pt x="1746" y="503"/>
                  </a:lnTo>
                  <a:lnTo>
                    <a:pt x="1742" y="508"/>
                  </a:lnTo>
                  <a:lnTo>
                    <a:pt x="1738" y="514"/>
                  </a:lnTo>
                  <a:lnTo>
                    <a:pt x="1733" y="519"/>
                  </a:lnTo>
                  <a:lnTo>
                    <a:pt x="1728" y="526"/>
                  </a:lnTo>
                  <a:lnTo>
                    <a:pt x="1727" y="540"/>
                  </a:lnTo>
                  <a:lnTo>
                    <a:pt x="1725" y="553"/>
                  </a:lnTo>
                  <a:lnTo>
                    <a:pt x="1720" y="564"/>
                  </a:lnTo>
                  <a:lnTo>
                    <a:pt x="1715" y="572"/>
                  </a:lnTo>
                  <a:lnTo>
                    <a:pt x="1708" y="580"/>
                  </a:lnTo>
                  <a:lnTo>
                    <a:pt x="1701" y="587"/>
                  </a:lnTo>
                  <a:lnTo>
                    <a:pt x="1693" y="594"/>
                  </a:lnTo>
                  <a:lnTo>
                    <a:pt x="1685" y="600"/>
                  </a:lnTo>
                  <a:lnTo>
                    <a:pt x="1678" y="606"/>
                  </a:lnTo>
                  <a:lnTo>
                    <a:pt x="1671" y="612"/>
                  </a:lnTo>
                  <a:lnTo>
                    <a:pt x="1665" y="620"/>
                  </a:lnTo>
                  <a:lnTo>
                    <a:pt x="1662" y="630"/>
                  </a:lnTo>
                  <a:lnTo>
                    <a:pt x="1659" y="640"/>
                  </a:lnTo>
                  <a:lnTo>
                    <a:pt x="1661" y="653"/>
                  </a:lnTo>
                  <a:lnTo>
                    <a:pt x="1664" y="666"/>
                  </a:lnTo>
                  <a:lnTo>
                    <a:pt x="1671" y="685"/>
                  </a:lnTo>
                  <a:lnTo>
                    <a:pt x="1666" y="685"/>
                  </a:lnTo>
                  <a:lnTo>
                    <a:pt x="1655" y="687"/>
                  </a:lnTo>
                  <a:lnTo>
                    <a:pt x="1638" y="689"/>
                  </a:lnTo>
                  <a:lnTo>
                    <a:pt x="1616" y="694"/>
                  </a:lnTo>
                  <a:lnTo>
                    <a:pt x="1589" y="699"/>
                  </a:lnTo>
                  <a:lnTo>
                    <a:pt x="1559" y="703"/>
                  </a:lnTo>
                  <a:lnTo>
                    <a:pt x="1527" y="709"/>
                  </a:lnTo>
                  <a:lnTo>
                    <a:pt x="1495" y="715"/>
                  </a:lnTo>
                  <a:lnTo>
                    <a:pt x="1462" y="720"/>
                  </a:lnTo>
                  <a:lnTo>
                    <a:pt x="1430" y="726"/>
                  </a:lnTo>
                  <a:lnTo>
                    <a:pt x="1400" y="731"/>
                  </a:lnTo>
                  <a:lnTo>
                    <a:pt x="1373" y="735"/>
                  </a:lnTo>
                  <a:lnTo>
                    <a:pt x="1351" y="740"/>
                  </a:lnTo>
                  <a:lnTo>
                    <a:pt x="1334" y="742"/>
                  </a:lnTo>
                  <a:lnTo>
                    <a:pt x="1323" y="745"/>
                  </a:lnTo>
                  <a:lnTo>
                    <a:pt x="1319" y="746"/>
                  </a:lnTo>
                  <a:lnTo>
                    <a:pt x="1311" y="746"/>
                  </a:lnTo>
                  <a:lnTo>
                    <a:pt x="1288" y="749"/>
                  </a:lnTo>
                  <a:lnTo>
                    <a:pt x="1254" y="754"/>
                  </a:lnTo>
                  <a:lnTo>
                    <a:pt x="1209" y="759"/>
                  </a:lnTo>
                  <a:lnTo>
                    <a:pt x="1156" y="766"/>
                  </a:lnTo>
                  <a:lnTo>
                    <a:pt x="1096" y="774"/>
                  </a:lnTo>
                  <a:lnTo>
                    <a:pt x="1033" y="782"/>
                  </a:lnTo>
                  <a:lnTo>
                    <a:pt x="967" y="792"/>
                  </a:lnTo>
                  <a:lnTo>
                    <a:pt x="902" y="800"/>
                  </a:lnTo>
                  <a:lnTo>
                    <a:pt x="839" y="808"/>
                  </a:lnTo>
                  <a:lnTo>
                    <a:pt x="779" y="816"/>
                  </a:lnTo>
                  <a:lnTo>
                    <a:pt x="726" y="823"/>
                  </a:lnTo>
                  <a:lnTo>
                    <a:pt x="681" y="828"/>
                  </a:lnTo>
                  <a:lnTo>
                    <a:pt x="647" y="833"/>
                  </a:lnTo>
                  <a:lnTo>
                    <a:pt x="624" y="836"/>
                  </a:lnTo>
                  <a:lnTo>
                    <a:pt x="617" y="838"/>
                  </a:lnTo>
                  <a:lnTo>
                    <a:pt x="583" y="842"/>
                  </a:lnTo>
                  <a:lnTo>
                    <a:pt x="550" y="847"/>
                  </a:lnTo>
                  <a:lnTo>
                    <a:pt x="514" y="851"/>
                  </a:lnTo>
                  <a:lnTo>
                    <a:pt x="478" y="856"/>
                  </a:lnTo>
                  <a:lnTo>
                    <a:pt x="441" y="862"/>
                  </a:lnTo>
                  <a:lnTo>
                    <a:pt x="403" y="866"/>
                  </a:lnTo>
                  <a:lnTo>
                    <a:pt x="364" y="872"/>
                  </a:lnTo>
                  <a:lnTo>
                    <a:pt x="326" y="877"/>
                  </a:lnTo>
                  <a:lnTo>
                    <a:pt x="286" y="882"/>
                  </a:lnTo>
                  <a:lnTo>
                    <a:pt x="246" y="887"/>
                  </a:lnTo>
                  <a:lnTo>
                    <a:pt x="207" y="893"/>
                  </a:lnTo>
                  <a:lnTo>
                    <a:pt x="168" y="897"/>
                  </a:lnTo>
                  <a:lnTo>
                    <a:pt x="129" y="902"/>
                  </a:lnTo>
                  <a:lnTo>
                    <a:pt x="91" y="907"/>
                  </a:lnTo>
                  <a:lnTo>
                    <a:pt x="53" y="911"/>
                  </a:lnTo>
                  <a:lnTo>
                    <a:pt x="18" y="916"/>
                  </a:lnTo>
                  <a:lnTo>
                    <a:pt x="14" y="911"/>
                  </a:lnTo>
                  <a:lnTo>
                    <a:pt x="13" y="907"/>
                  </a:lnTo>
                  <a:lnTo>
                    <a:pt x="12" y="903"/>
                  </a:lnTo>
                  <a:lnTo>
                    <a:pt x="11" y="900"/>
                  </a:lnTo>
                  <a:lnTo>
                    <a:pt x="11" y="896"/>
                  </a:lnTo>
                  <a:lnTo>
                    <a:pt x="11" y="894"/>
                  </a:lnTo>
                  <a:lnTo>
                    <a:pt x="12" y="890"/>
                  </a:lnTo>
                  <a:lnTo>
                    <a:pt x="13" y="888"/>
                  </a:lnTo>
                  <a:lnTo>
                    <a:pt x="15" y="886"/>
                  </a:lnTo>
                  <a:lnTo>
                    <a:pt x="18" y="884"/>
                  </a:lnTo>
                  <a:lnTo>
                    <a:pt x="20" y="881"/>
                  </a:lnTo>
                  <a:lnTo>
                    <a:pt x="22" y="879"/>
                  </a:lnTo>
                  <a:lnTo>
                    <a:pt x="26" y="877"/>
                  </a:lnTo>
                  <a:lnTo>
                    <a:pt x="28" y="874"/>
                  </a:lnTo>
                  <a:lnTo>
                    <a:pt x="31" y="872"/>
                  </a:lnTo>
                  <a:lnTo>
                    <a:pt x="36" y="870"/>
                  </a:lnTo>
                  <a:lnTo>
                    <a:pt x="37" y="862"/>
                  </a:lnTo>
                  <a:lnTo>
                    <a:pt x="37" y="854"/>
                  </a:lnTo>
                  <a:lnTo>
                    <a:pt x="35" y="844"/>
                  </a:lnTo>
                  <a:lnTo>
                    <a:pt x="31" y="835"/>
                  </a:lnTo>
                  <a:lnTo>
                    <a:pt x="28" y="826"/>
                  </a:lnTo>
                  <a:lnTo>
                    <a:pt x="22" y="816"/>
                  </a:lnTo>
                  <a:lnTo>
                    <a:pt x="17" y="807"/>
                  </a:lnTo>
                  <a:lnTo>
                    <a:pt x="12" y="796"/>
                  </a:lnTo>
                  <a:lnTo>
                    <a:pt x="7" y="786"/>
                  </a:lnTo>
                  <a:lnTo>
                    <a:pt x="4" y="777"/>
                  </a:lnTo>
                  <a:lnTo>
                    <a:pt x="2" y="768"/>
                  </a:lnTo>
                  <a:lnTo>
                    <a:pt x="0" y="759"/>
                  </a:lnTo>
                  <a:lnTo>
                    <a:pt x="2" y="751"/>
                  </a:lnTo>
                  <a:lnTo>
                    <a:pt x="6" y="745"/>
                  </a:lnTo>
                  <a:lnTo>
                    <a:pt x="13" y="739"/>
                  </a:lnTo>
                  <a:lnTo>
                    <a:pt x="23" y="734"/>
                  </a:lnTo>
                  <a:lnTo>
                    <a:pt x="33" y="728"/>
                  </a:lnTo>
                  <a:lnTo>
                    <a:pt x="42" y="723"/>
                  </a:lnTo>
                  <a:lnTo>
                    <a:pt x="49" y="717"/>
                  </a:lnTo>
                  <a:lnTo>
                    <a:pt x="54" y="710"/>
                  </a:lnTo>
                  <a:lnTo>
                    <a:pt x="59" y="704"/>
                  </a:lnTo>
                  <a:lnTo>
                    <a:pt x="63" y="697"/>
                  </a:lnTo>
                  <a:lnTo>
                    <a:pt x="66" y="691"/>
                  </a:lnTo>
                  <a:lnTo>
                    <a:pt x="69" y="684"/>
                  </a:lnTo>
                  <a:lnTo>
                    <a:pt x="72" y="677"/>
                  </a:lnTo>
                  <a:lnTo>
                    <a:pt x="75" y="670"/>
                  </a:lnTo>
                  <a:lnTo>
                    <a:pt x="77" y="663"/>
                  </a:lnTo>
                  <a:lnTo>
                    <a:pt x="82" y="655"/>
                  </a:lnTo>
                  <a:lnTo>
                    <a:pt x="87" y="648"/>
                  </a:lnTo>
                  <a:lnTo>
                    <a:pt x="91" y="640"/>
                  </a:lnTo>
                  <a:lnTo>
                    <a:pt x="98" y="633"/>
                  </a:lnTo>
                  <a:lnTo>
                    <a:pt x="107" y="626"/>
                  </a:lnTo>
                  <a:lnTo>
                    <a:pt x="107" y="625"/>
                  </a:lnTo>
                  <a:lnTo>
                    <a:pt x="107" y="623"/>
                  </a:lnTo>
                  <a:lnTo>
                    <a:pt x="110" y="620"/>
                  </a:lnTo>
                  <a:lnTo>
                    <a:pt x="111" y="617"/>
                  </a:lnTo>
                  <a:lnTo>
                    <a:pt x="113" y="612"/>
                  </a:lnTo>
                  <a:lnTo>
                    <a:pt x="114" y="607"/>
                  </a:lnTo>
                  <a:lnTo>
                    <a:pt x="117" y="602"/>
                  </a:lnTo>
                  <a:lnTo>
                    <a:pt x="120" y="596"/>
                  </a:lnTo>
                  <a:lnTo>
                    <a:pt x="122" y="591"/>
                  </a:lnTo>
                  <a:lnTo>
                    <a:pt x="125" y="586"/>
                  </a:lnTo>
                  <a:lnTo>
                    <a:pt x="126" y="580"/>
                  </a:lnTo>
                  <a:lnTo>
                    <a:pt x="128" y="576"/>
                  </a:lnTo>
                  <a:lnTo>
                    <a:pt x="129" y="572"/>
                  </a:lnTo>
                  <a:lnTo>
                    <a:pt x="131" y="570"/>
                  </a:lnTo>
                  <a:lnTo>
                    <a:pt x="131" y="568"/>
                  </a:lnTo>
                  <a:lnTo>
                    <a:pt x="133" y="568"/>
                  </a:lnTo>
                  <a:lnTo>
                    <a:pt x="134" y="563"/>
                  </a:lnTo>
                  <a:lnTo>
                    <a:pt x="134" y="557"/>
                  </a:lnTo>
                  <a:lnTo>
                    <a:pt x="134" y="553"/>
                  </a:lnTo>
                  <a:lnTo>
                    <a:pt x="134" y="547"/>
                  </a:lnTo>
                  <a:lnTo>
                    <a:pt x="133" y="541"/>
                  </a:lnTo>
                  <a:lnTo>
                    <a:pt x="131" y="535"/>
                  </a:lnTo>
                  <a:lnTo>
                    <a:pt x="130" y="530"/>
                  </a:lnTo>
                  <a:lnTo>
                    <a:pt x="129" y="524"/>
                  </a:lnTo>
                  <a:lnTo>
                    <a:pt x="128" y="518"/>
                  </a:lnTo>
                  <a:lnTo>
                    <a:pt x="127" y="512"/>
                  </a:lnTo>
                  <a:lnTo>
                    <a:pt x="127" y="508"/>
                  </a:lnTo>
                  <a:lnTo>
                    <a:pt x="127" y="502"/>
                  </a:lnTo>
                  <a:lnTo>
                    <a:pt x="127" y="498"/>
                  </a:lnTo>
                  <a:lnTo>
                    <a:pt x="129" y="493"/>
                  </a:lnTo>
                  <a:lnTo>
                    <a:pt x="131" y="489"/>
                  </a:lnTo>
                  <a:lnTo>
                    <a:pt x="135" y="486"/>
                  </a:lnTo>
                  <a:lnTo>
                    <a:pt x="128" y="479"/>
                  </a:lnTo>
                  <a:lnTo>
                    <a:pt x="125" y="473"/>
                  </a:lnTo>
                  <a:lnTo>
                    <a:pt x="123" y="469"/>
                  </a:lnTo>
                  <a:lnTo>
                    <a:pt x="123" y="465"/>
                  </a:lnTo>
                  <a:lnTo>
                    <a:pt x="126" y="462"/>
                  </a:lnTo>
                  <a:lnTo>
                    <a:pt x="130" y="460"/>
                  </a:lnTo>
                  <a:lnTo>
                    <a:pt x="135" y="457"/>
                  </a:lnTo>
                  <a:lnTo>
                    <a:pt x="140" y="455"/>
                  </a:lnTo>
                  <a:lnTo>
                    <a:pt x="145" y="453"/>
                  </a:lnTo>
                  <a:lnTo>
                    <a:pt x="151" y="450"/>
                  </a:lnTo>
                  <a:lnTo>
                    <a:pt x="156" y="448"/>
                  </a:lnTo>
                  <a:lnTo>
                    <a:pt x="160" y="445"/>
                  </a:lnTo>
                  <a:lnTo>
                    <a:pt x="164" y="441"/>
                  </a:lnTo>
                  <a:lnTo>
                    <a:pt x="165" y="437"/>
                  </a:lnTo>
                  <a:lnTo>
                    <a:pt x="165" y="431"/>
                  </a:lnTo>
                  <a:lnTo>
                    <a:pt x="163" y="425"/>
                  </a:lnTo>
                  <a:lnTo>
                    <a:pt x="152" y="413"/>
                  </a:lnTo>
                  <a:lnTo>
                    <a:pt x="146" y="402"/>
                  </a:lnTo>
                  <a:lnTo>
                    <a:pt x="144" y="395"/>
                  </a:lnTo>
                  <a:lnTo>
                    <a:pt x="143" y="390"/>
                  </a:lnTo>
                  <a:lnTo>
                    <a:pt x="145" y="385"/>
                  </a:lnTo>
                  <a:lnTo>
                    <a:pt x="150" y="383"/>
                  </a:lnTo>
                  <a:lnTo>
                    <a:pt x="156" y="382"/>
                  </a:lnTo>
                  <a:lnTo>
                    <a:pt x="163" y="380"/>
                  </a:lnTo>
                  <a:lnTo>
                    <a:pt x="169" y="380"/>
                  </a:lnTo>
                  <a:lnTo>
                    <a:pt x="177" y="379"/>
                  </a:lnTo>
                  <a:lnTo>
                    <a:pt x="186" y="379"/>
                  </a:lnTo>
                  <a:lnTo>
                    <a:pt x="192" y="378"/>
                  </a:lnTo>
                  <a:lnTo>
                    <a:pt x="199" y="376"/>
                  </a:lnTo>
                  <a:lnTo>
                    <a:pt x="204" y="372"/>
                  </a:lnTo>
                  <a:lnTo>
                    <a:pt x="207" y="368"/>
                  </a:lnTo>
                  <a:lnTo>
                    <a:pt x="210" y="362"/>
                  </a:lnTo>
                  <a:lnTo>
                    <a:pt x="213" y="361"/>
                  </a:lnTo>
                  <a:lnTo>
                    <a:pt x="223" y="360"/>
                  </a:lnTo>
                  <a:lnTo>
                    <a:pt x="241" y="357"/>
                  </a:lnTo>
                  <a:lnTo>
                    <a:pt x="263" y="355"/>
                  </a:lnTo>
                  <a:lnTo>
                    <a:pt x="289" y="352"/>
                  </a:lnTo>
                  <a:lnTo>
                    <a:pt x="318" y="348"/>
                  </a:lnTo>
                  <a:lnTo>
                    <a:pt x="350" y="345"/>
                  </a:lnTo>
                  <a:lnTo>
                    <a:pt x="382" y="341"/>
                  </a:lnTo>
                  <a:lnTo>
                    <a:pt x="413" y="337"/>
                  </a:lnTo>
                  <a:lnTo>
                    <a:pt x="445" y="333"/>
                  </a:lnTo>
                  <a:lnTo>
                    <a:pt x="474" y="330"/>
                  </a:lnTo>
                  <a:lnTo>
                    <a:pt x="501" y="326"/>
                  </a:lnTo>
                  <a:lnTo>
                    <a:pt x="522" y="324"/>
                  </a:lnTo>
                  <a:lnTo>
                    <a:pt x="540" y="322"/>
                  </a:lnTo>
                  <a:lnTo>
                    <a:pt x="550" y="321"/>
                  </a:lnTo>
                  <a:lnTo>
                    <a:pt x="555" y="321"/>
                  </a:lnTo>
                  <a:lnTo>
                    <a:pt x="553" y="319"/>
                  </a:lnTo>
                  <a:lnTo>
                    <a:pt x="553" y="318"/>
                  </a:lnTo>
                  <a:lnTo>
                    <a:pt x="553" y="315"/>
                  </a:lnTo>
                  <a:lnTo>
                    <a:pt x="552" y="311"/>
                  </a:lnTo>
                  <a:lnTo>
                    <a:pt x="552" y="308"/>
                  </a:lnTo>
                  <a:lnTo>
                    <a:pt x="551" y="303"/>
                  </a:lnTo>
                  <a:lnTo>
                    <a:pt x="550" y="299"/>
                  </a:lnTo>
                  <a:lnTo>
                    <a:pt x="550" y="294"/>
                  </a:lnTo>
                  <a:lnTo>
                    <a:pt x="549" y="290"/>
                  </a:lnTo>
                  <a:lnTo>
                    <a:pt x="548" y="285"/>
                  </a:lnTo>
                  <a:lnTo>
                    <a:pt x="547" y="280"/>
                  </a:lnTo>
                  <a:lnTo>
                    <a:pt x="547" y="277"/>
                  </a:lnTo>
                  <a:lnTo>
                    <a:pt x="545" y="274"/>
                  </a:lnTo>
                  <a:lnTo>
                    <a:pt x="545" y="270"/>
                  </a:lnTo>
                  <a:lnTo>
                    <a:pt x="545" y="269"/>
                  </a:lnTo>
                  <a:lnTo>
                    <a:pt x="547" y="269"/>
                  </a:lnTo>
                  <a:lnTo>
                    <a:pt x="548" y="269"/>
                  </a:lnTo>
                  <a:lnTo>
                    <a:pt x="550" y="269"/>
                  </a:lnTo>
                  <a:lnTo>
                    <a:pt x="553" y="269"/>
                  </a:lnTo>
                  <a:lnTo>
                    <a:pt x="557" y="269"/>
                  </a:lnTo>
                  <a:lnTo>
                    <a:pt x="561" y="269"/>
                  </a:lnTo>
                  <a:lnTo>
                    <a:pt x="566" y="269"/>
                  </a:lnTo>
                  <a:lnTo>
                    <a:pt x="571" y="269"/>
                  </a:lnTo>
                  <a:lnTo>
                    <a:pt x="576" y="269"/>
                  </a:lnTo>
                  <a:lnTo>
                    <a:pt x="582" y="268"/>
                  </a:lnTo>
                  <a:lnTo>
                    <a:pt x="588" y="268"/>
                  </a:lnTo>
                  <a:lnTo>
                    <a:pt x="595" y="268"/>
                  </a:lnTo>
                  <a:lnTo>
                    <a:pt x="602" y="267"/>
                  </a:lnTo>
                  <a:lnTo>
                    <a:pt x="609" y="265"/>
                  </a:lnTo>
                  <a:lnTo>
                    <a:pt x="617" y="265"/>
                  </a:lnTo>
                  <a:lnTo>
                    <a:pt x="658" y="260"/>
                  </a:lnTo>
                  <a:lnTo>
                    <a:pt x="707" y="253"/>
                  </a:lnTo>
                  <a:lnTo>
                    <a:pt x="765" y="246"/>
                  </a:lnTo>
                  <a:lnTo>
                    <a:pt x="829" y="237"/>
                  </a:lnTo>
                  <a:lnTo>
                    <a:pt x="899" y="226"/>
                  </a:lnTo>
                  <a:lnTo>
                    <a:pt x="974" y="216"/>
                  </a:lnTo>
                  <a:lnTo>
                    <a:pt x="1052" y="205"/>
                  </a:lnTo>
                  <a:lnTo>
                    <a:pt x="1134" y="192"/>
                  </a:lnTo>
                  <a:lnTo>
                    <a:pt x="1218" y="179"/>
                  </a:lnTo>
                  <a:lnTo>
                    <a:pt x="1302" y="167"/>
                  </a:lnTo>
                  <a:lnTo>
                    <a:pt x="1386" y="154"/>
                  </a:lnTo>
                  <a:lnTo>
                    <a:pt x="1470" y="141"/>
                  </a:lnTo>
                  <a:lnTo>
                    <a:pt x="1551" y="129"/>
                  </a:lnTo>
                  <a:lnTo>
                    <a:pt x="1631" y="116"/>
                  </a:lnTo>
                  <a:lnTo>
                    <a:pt x="1705" y="105"/>
                  </a:lnTo>
                  <a:lnTo>
                    <a:pt x="1777" y="94"/>
                  </a:lnTo>
                  <a:lnTo>
                    <a:pt x="1803" y="90"/>
                  </a:lnTo>
                  <a:lnTo>
                    <a:pt x="1832" y="86"/>
                  </a:lnTo>
                  <a:lnTo>
                    <a:pt x="1863" y="82"/>
                  </a:lnTo>
                  <a:lnTo>
                    <a:pt x="1895" y="77"/>
                  </a:lnTo>
                  <a:lnTo>
                    <a:pt x="1928" y="72"/>
                  </a:lnTo>
                  <a:lnTo>
                    <a:pt x="1963" y="67"/>
                  </a:lnTo>
                  <a:lnTo>
                    <a:pt x="1997" y="61"/>
                  </a:lnTo>
                  <a:lnTo>
                    <a:pt x="2033" y="55"/>
                  </a:lnTo>
                  <a:lnTo>
                    <a:pt x="2069" y="49"/>
                  </a:lnTo>
                  <a:lnTo>
                    <a:pt x="2104" y="43"/>
                  </a:lnTo>
                  <a:lnTo>
                    <a:pt x="2139" y="36"/>
                  </a:lnTo>
                  <a:lnTo>
                    <a:pt x="2172" y="29"/>
                  </a:lnTo>
                  <a:lnTo>
                    <a:pt x="2204" y="22"/>
                  </a:lnTo>
                  <a:lnTo>
                    <a:pt x="2235" y="15"/>
                  </a:lnTo>
                  <a:lnTo>
                    <a:pt x="2265" y="7"/>
                  </a:lnTo>
                  <a:lnTo>
                    <a:pt x="2293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4" name="Freeform 52"/>
            <p:cNvSpPr>
              <a:spLocks/>
            </p:cNvSpPr>
            <p:nvPr/>
          </p:nvSpPr>
          <p:spPr bwMode="auto">
            <a:xfrm>
              <a:off x="2358" y="2595"/>
              <a:ext cx="788" cy="384"/>
            </a:xfrm>
            <a:custGeom>
              <a:avLst/>
              <a:gdLst>
                <a:gd name="T0" fmla="*/ 84 w 2364"/>
                <a:gd name="T1" fmla="*/ 1 h 1152"/>
                <a:gd name="T2" fmla="*/ 84 w 2364"/>
                <a:gd name="T3" fmla="*/ 3 h 1152"/>
                <a:gd name="T4" fmla="*/ 84 w 2364"/>
                <a:gd name="T5" fmla="*/ 5 h 1152"/>
                <a:gd name="T6" fmla="*/ 85 w 2364"/>
                <a:gd name="T7" fmla="*/ 12 h 1152"/>
                <a:gd name="T8" fmla="*/ 86 w 2364"/>
                <a:gd name="T9" fmla="*/ 24 h 1152"/>
                <a:gd name="T10" fmla="*/ 87 w 2364"/>
                <a:gd name="T11" fmla="*/ 35 h 1152"/>
                <a:gd name="T12" fmla="*/ 87 w 2364"/>
                <a:gd name="T13" fmla="*/ 43 h 1152"/>
                <a:gd name="T14" fmla="*/ 85 w 2364"/>
                <a:gd name="T15" fmla="*/ 42 h 1152"/>
                <a:gd name="T16" fmla="*/ 84 w 2364"/>
                <a:gd name="T17" fmla="*/ 41 h 1152"/>
                <a:gd name="T18" fmla="*/ 82 w 2364"/>
                <a:gd name="T19" fmla="*/ 41 h 1152"/>
                <a:gd name="T20" fmla="*/ 82 w 2364"/>
                <a:gd name="T21" fmla="*/ 40 h 1152"/>
                <a:gd name="T22" fmla="*/ 81 w 2364"/>
                <a:gd name="T23" fmla="*/ 39 h 1152"/>
                <a:gd name="T24" fmla="*/ 80 w 2364"/>
                <a:gd name="T25" fmla="*/ 40 h 1152"/>
                <a:gd name="T26" fmla="*/ 78 w 2364"/>
                <a:gd name="T27" fmla="*/ 40 h 1152"/>
                <a:gd name="T28" fmla="*/ 75 w 2364"/>
                <a:gd name="T29" fmla="*/ 39 h 1152"/>
                <a:gd name="T30" fmla="*/ 73 w 2364"/>
                <a:gd name="T31" fmla="*/ 41 h 1152"/>
                <a:gd name="T32" fmla="*/ 71 w 2364"/>
                <a:gd name="T33" fmla="*/ 41 h 1152"/>
                <a:gd name="T34" fmla="*/ 69 w 2364"/>
                <a:gd name="T35" fmla="*/ 42 h 1152"/>
                <a:gd name="T36" fmla="*/ 67 w 2364"/>
                <a:gd name="T37" fmla="*/ 42 h 1152"/>
                <a:gd name="T38" fmla="*/ 66 w 2364"/>
                <a:gd name="T39" fmla="*/ 41 h 1152"/>
                <a:gd name="T40" fmla="*/ 66 w 2364"/>
                <a:gd name="T41" fmla="*/ 41 h 1152"/>
                <a:gd name="T42" fmla="*/ 65 w 2364"/>
                <a:gd name="T43" fmla="*/ 40 h 1152"/>
                <a:gd name="T44" fmla="*/ 64 w 2364"/>
                <a:gd name="T45" fmla="*/ 41 h 1152"/>
                <a:gd name="T46" fmla="*/ 62 w 2364"/>
                <a:gd name="T47" fmla="*/ 41 h 1152"/>
                <a:gd name="T48" fmla="*/ 61 w 2364"/>
                <a:gd name="T49" fmla="*/ 41 h 1152"/>
                <a:gd name="T50" fmla="*/ 59 w 2364"/>
                <a:gd name="T51" fmla="*/ 42 h 1152"/>
                <a:gd name="T52" fmla="*/ 57 w 2364"/>
                <a:gd name="T53" fmla="*/ 40 h 1152"/>
                <a:gd name="T54" fmla="*/ 55 w 2364"/>
                <a:gd name="T55" fmla="*/ 40 h 1152"/>
                <a:gd name="T56" fmla="*/ 52 w 2364"/>
                <a:gd name="T57" fmla="*/ 40 h 1152"/>
                <a:gd name="T58" fmla="*/ 50 w 2364"/>
                <a:gd name="T59" fmla="*/ 39 h 1152"/>
                <a:gd name="T60" fmla="*/ 48 w 2364"/>
                <a:gd name="T61" fmla="*/ 37 h 1152"/>
                <a:gd name="T62" fmla="*/ 46 w 2364"/>
                <a:gd name="T63" fmla="*/ 38 h 1152"/>
                <a:gd name="T64" fmla="*/ 45 w 2364"/>
                <a:gd name="T65" fmla="*/ 37 h 1152"/>
                <a:gd name="T66" fmla="*/ 44 w 2364"/>
                <a:gd name="T67" fmla="*/ 37 h 1152"/>
                <a:gd name="T68" fmla="*/ 43 w 2364"/>
                <a:gd name="T69" fmla="*/ 38 h 1152"/>
                <a:gd name="T70" fmla="*/ 41 w 2364"/>
                <a:gd name="T71" fmla="*/ 37 h 1152"/>
                <a:gd name="T72" fmla="*/ 38 w 2364"/>
                <a:gd name="T73" fmla="*/ 36 h 1152"/>
                <a:gd name="T74" fmla="*/ 37 w 2364"/>
                <a:gd name="T75" fmla="*/ 35 h 1152"/>
                <a:gd name="T76" fmla="*/ 36 w 2364"/>
                <a:gd name="T77" fmla="*/ 35 h 1152"/>
                <a:gd name="T78" fmla="*/ 35 w 2364"/>
                <a:gd name="T79" fmla="*/ 35 h 1152"/>
                <a:gd name="T80" fmla="*/ 33 w 2364"/>
                <a:gd name="T81" fmla="*/ 35 h 1152"/>
                <a:gd name="T82" fmla="*/ 32 w 2364"/>
                <a:gd name="T83" fmla="*/ 34 h 1152"/>
                <a:gd name="T84" fmla="*/ 31 w 2364"/>
                <a:gd name="T85" fmla="*/ 33 h 1152"/>
                <a:gd name="T86" fmla="*/ 30 w 2364"/>
                <a:gd name="T87" fmla="*/ 33 h 1152"/>
                <a:gd name="T88" fmla="*/ 30 w 2364"/>
                <a:gd name="T89" fmla="*/ 31 h 1152"/>
                <a:gd name="T90" fmla="*/ 30 w 2364"/>
                <a:gd name="T91" fmla="*/ 23 h 1152"/>
                <a:gd name="T92" fmla="*/ 30 w 2364"/>
                <a:gd name="T93" fmla="*/ 13 h 1152"/>
                <a:gd name="T94" fmla="*/ 28 w 2364"/>
                <a:gd name="T95" fmla="*/ 9 h 1152"/>
                <a:gd name="T96" fmla="*/ 19 w 2364"/>
                <a:gd name="T97" fmla="*/ 9 h 1152"/>
                <a:gd name="T98" fmla="*/ 9 w 2364"/>
                <a:gd name="T99" fmla="*/ 9 h 1152"/>
                <a:gd name="T100" fmla="*/ 0 w 2364"/>
                <a:gd name="T101" fmla="*/ 9 h 1152"/>
                <a:gd name="T102" fmla="*/ 0 w 2364"/>
                <a:gd name="T103" fmla="*/ 7 h 1152"/>
                <a:gd name="T104" fmla="*/ 0 w 2364"/>
                <a:gd name="T105" fmla="*/ 4 h 1152"/>
                <a:gd name="T106" fmla="*/ 0 w 2364"/>
                <a:gd name="T107" fmla="*/ 2 h 1152"/>
                <a:gd name="T108" fmla="*/ 3 w 2364"/>
                <a:gd name="T109" fmla="*/ 2 h 1152"/>
                <a:gd name="T110" fmla="*/ 6 w 2364"/>
                <a:gd name="T111" fmla="*/ 2 h 1152"/>
                <a:gd name="T112" fmla="*/ 8 w 2364"/>
                <a:gd name="T113" fmla="*/ 2 h 1152"/>
                <a:gd name="T114" fmla="*/ 23 w 2364"/>
                <a:gd name="T115" fmla="*/ 2 h 1152"/>
                <a:gd name="T116" fmla="*/ 46 w 2364"/>
                <a:gd name="T117" fmla="*/ 2 h 1152"/>
                <a:gd name="T118" fmla="*/ 70 w 2364"/>
                <a:gd name="T119" fmla="*/ 1 h 115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364"/>
                <a:gd name="T181" fmla="*/ 0 h 1152"/>
                <a:gd name="T182" fmla="*/ 2364 w 2364"/>
                <a:gd name="T183" fmla="*/ 1152 h 115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364" h="1152">
                  <a:moveTo>
                    <a:pt x="2259" y="0"/>
                  </a:moveTo>
                  <a:lnTo>
                    <a:pt x="2263" y="11"/>
                  </a:lnTo>
                  <a:lnTo>
                    <a:pt x="2267" y="20"/>
                  </a:lnTo>
                  <a:lnTo>
                    <a:pt x="2270" y="30"/>
                  </a:lnTo>
                  <a:lnTo>
                    <a:pt x="2272" y="40"/>
                  </a:lnTo>
                  <a:lnTo>
                    <a:pt x="2274" y="50"/>
                  </a:lnTo>
                  <a:lnTo>
                    <a:pt x="2275" y="59"/>
                  </a:lnTo>
                  <a:lnTo>
                    <a:pt x="2276" y="68"/>
                  </a:lnTo>
                  <a:lnTo>
                    <a:pt x="2278" y="77"/>
                  </a:lnTo>
                  <a:lnTo>
                    <a:pt x="2278" y="87"/>
                  </a:lnTo>
                  <a:lnTo>
                    <a:pt x="2278" y="96"/>
                  </a:lnTo>
                  <a:lnTo>
                    <a:pt x="2279" y="105"/>
                  </a:lnTo>
                  <a:lnTo>
                    <a:pt x="2280" y="114"/>
                  </a:lnTo>
                  <a:lnTo>
                    <a:pt x="2280" y="123"/>
                  </a:lnTo>
                  <a:lnTo>
                    <a:pt x="2281" y="134"/>
                  </a:lnTo>
                  <a:lnTo>
                    <a:pt x="2283" y="143"/>
                  </a:lnTo>
                  <a:lnTo>
                    <a:pt x="2286" y="153"/>
                  </a:lnTo>
                  <a:lnTo>
                    <a:pt x="2289" y="211"/>
                  </a:lnTo>
                  <a:lnTo>
                    <a:pt x="2294" y="270"/>
                  </a:lnTo>
                  <a:lnTo>
                    <a:pt x="2297" y="330"/>
                  </a:lnTo>
                  <a:lnTo>
                    <a:pt x="2303" y="391"/>
                  </a:lnTo>
                  <a:lnTo>
                    <a:pt x="2307" y="452"/>
                  </a:lnTo>
                  <a:lnTo>
                    <a:pt x="2312" y="514"/>
                  </a:lnTo>
                  <a:lnTo>
                    <a:pt x="2318" y="576"/>
                  </a:lnTo>
                  <a:lnTo>
                    <a:pt x="2324" y="639"/>
                  </a:lnTo>
                  <a:lnTo>
                    <a:pt x="2328" y="702"/>
                  </a:lnTo>
                  <a:lnTo>
                    <a:pt x="2334" y="766"/>
                  </a:lnTo>
                  <a:lnTo>
                    <a:pt x="2340" y="830"/>
                  </a:lnTo>
                  <a:lnTo>
                    <a:pt x="2344" y="893"/>
                  </a:lnTo>
                  <a:lnTo>
                    <a:pt x="2350" y="957"/>
                  </a:lnTo>
                  <a:lnTo>
                    <a:pt x="2355" y="1022"/>
                  </a:lnTo>
                  <a:lnTo>
                    <a:pt x="2359" y="1086"/>
                  </a:lnTo>
                  <a:lnTo>
                    <a:pt x="2364" y="1150"/>
                  </a:lnTo>
                  <a:lnTo>
                    <a:pt x="2352" y="1152"/>
                  </a:lnTo>
                  <a:lnTo>
                    <a:pt x="2343" y="1152"/>
                  </a:lnTo>
                  <a:lnTo>
                    <a:pt x="2334" y="1150"/>
                  </a:lnTo>
                  <a:lnTo>
                    <a:pt x="2325" y="1148"/>
                  </a:lnTo>
                  <a:lnTo>
                    <a:pt x="2317" y="1145"/>
                  </a:lnTo>
                  <a:lnTo>
                    <a:pt x="2309" y="1139"/>
                  </a:lnTo>
                  <a:lnTo>
                    <a:pt x="2301" y="1134"/>
                  </a:lnTo>
                  <a:lnTo>
                    <a:pt x="2294" y="1129"/>
                  </a:lnTo>
                  <a:lnTo>
                    <a:pt x="2286" y="1123"/>
                  </a:lnTo>
                  <a:lnTo>
                    <a:pt x="2278" y="1116"/>
                  </a:lnTo>
                  <a:lnTo>
                    <a:pt x="2270" y="1110"/>
                  </a:lnTo>
                  <a:lnTo>
                    <a:pt x="2261" y="1106"/>
                  </a:lnTo>
                  <a:lnTo>
                    <a:pt x="2252" y="1101"/>
                  </a:lnTo>
                  <a:lnTo>
                    <a:pt x="2243" y="1098"/>
                  </a:lnTo>
                  <a:lnTo>
                    <a:pt x="2233" y="1095"/>
                  </a:lnTo>
                  <a:lnTo>
                    <a:pt x="2222" y="1095"/>
                  </a:lnTo>
                  <a:lnTo>
                    <a:pt x="2221" y="1094"/>
                  </a:lnTo>
                  <a:lnTo>
                    <a:pt x="2220" y="1093"/>
                  </a:lnTo>
                  <a:lnTo>
                    <a:pt x="2218" y="1091"/>
                  </a:lnTo>
                  <a:lnTo>
                    <a:pt x="2216" y="1087"/>
                  </a:lnTo>
                  <a:lnTo>
                    <a:pt x="2212" y="1084"/>
                  </a:lnTo>
                  <a:lnTo>
                    <a:pt x="2209" y="1080"/>
                  </a:lnTo>
                  <a:lnTo>
                    <a:pt x="2205" y="1077"/>
                  </a:lnTo>
                  <a:lnTo>
                    <a:pt x="2202" y="1072"/>
                  </a:lnTo>
                  <a:lnTo>
                    <a:pt x="2197" y="1068"/>
                  </a:lnTo>
                  <a:lnTo>
                    <a:pt x="2194" y="1064"/>
                  </a:lnTo>
                  <a:lnTo>
                    <a:pt x="2190" y="1061"/>
                  </a:lnTo>
                  <a:lnTo>
                    <a:pt x="2187" y="1057"/>
                  </a:lnTo>
                  <a:lnTo>
                    <a:pt x="2184" y="1054"/>
                  </a:lnTo>
                  <a:lnTo>
                    <a:pt x="2182" y="1052"/>
                  </a:lnTo>
                  <a:lnTo>
                    <a:pt x="2181" y="1050"/>
                  </a:lnTo>
                  <a:lnTo>
                    <a:pt x="2168" y="1067"/>
                  </a:lnTo>
                  <a:lnTo>
                    <a:pt x="2157" y="1077"/>
                  </a:lnTo>
                  <a:lnTo>
                    <a:pt x="2144" y="1084"/>
                  </a:lnTo>
                  <a:lnTo>
                    <a:pt x="2132" y="1086"/>
                  </a:lnTo>
                  <a:lnTo>
                    <a:pt x="2118" y="1086"/>
                  </a:lnTo>
                  <a:lnTo>
                    <a:pt x="2105" y="1084"/>
                  </a:lnTo>
                  <a:lnTo>
                    <a:pt x="2091" y="1079"/>
                  </a:lnTo>
                  <a:lnTo>
                    <a:pt x="2078" y="1075"/>
                  </a:lnTo>
                  <a:lnTo>
                    <a:pt x="2064" y="1070"/>
                  </a:lnTo>
                  <a:lnTo>
                    <a:pt x="2050" y="1065"/>
                  </a:lnTo>
                  <a:lnTo>
                    <a:pt x="2036" y="1063"/>
                  </a:lnTo>
                  <a:lnTo>
                    <a:pt x="2024" y="1063"/>
                  </a:lnTo>
                  <a:lnTo>
                    <a:pt x="2010" y="1065"/>
                  </a:lnTo>
                  <a:lnTo>
                    <a:pt x="1996" y="1071"/>
                  </a:lnTo>
                  <a:lnTo>
                    <a:pt x="1983" y="1083"/>
                  </a:lnTo>
                  <a:lnTo>
                    <a:pt x="1971" y="1099"/>
                  </a:lnTo>
                  <a:lnTo>
                    <a:pt x="1960" y="1093"/>
                  </a:lnTo>
                  <a:lnTo>
                    <a:pt x="1950" y="1090"/>
                  </a:lnTo>
                  <a:lnTo>
                    <a:pt x="1940" y="1090"/>
                  </a:lnTo>
                  <a:lnTo>
                    <a:pt x="1929" y="1092"/>
                  </a:lnTo>
                  <a:lnTo>
                    <a:pt x="1919" y="1095"/>
                  </a:lnTo>
                  <a:lnTo>
                    <a:pt x="1909" y="1100"/>
                  </a:lnTo>
                  <a:lnTo>
                    <a:pt x="1897" y="1106"/>
                  </a:lnTo>
                  <a:lnTo>
                    <a:pt x="1887" y="1111"/>
                  </a:lnTo>
                  <a:lnTo>
                    <a:pt x="1875" y="1116"/>
                  </a:lnTo>
                  <a:lnTo>
                    <a:pt x="1864" y="1122"/>
                  </a:lnTo>
                  <a:lnTo>
                    <a:pt x="1852" y="1125"/>
                  </a:lnTo>
                  <a:lnTo>
                    <a:pt x="1841" y="1127"/>
                  </a:lnTo>
                  <a:lnTo>
                    <a:pt x="1829" y="1127"/>
                  </a:lnTo>
                  <a:lnTo>
                    <a:pt x="1818" y="1126"/>
                  </a:lnTo>
                  <a:lnTo>
                    <a:pt x="1806" y="1122"/>
                  </a:lnTo>
                  <a:lnTo>
                    <a:pt x="1795" y="1114"/>
                  </a:lnTo>
                  <a:lnTo>
                    <a:pt x="1794" y="1113"/>
                  </a:lnTo>
                  <a:lnTo>
                    <a:pt x="1792" y="1113"/>
                  </a:lnTo>
                  <a:lnTo>
                    <a:pt x="1791" y="1110"/>
                  </a:lnTo>
                  <a:lnTo>
                    <a:pt x="1789" y="1109"/>
                  </a:lnTo>
                  <a:lnTo>
                    <a:pt x="1786" y="1107"/>
                  </a:lnTo>
                  <a:lnTo>
                    <a:pt x="1782" y="1104"/>
                  </a:lnTo>
                  <a:lnTo>
                    <a:pt x="1779" y="1102"/>
                  </a:lnTo>
                  <a:lnTo>
                    <a:pt x="1776" y="1100"/>
                  </a:lnTo>
                  <a:lnTo>
                    <a:pt x="1773" y="1098"/>
                  </a:lnTo>
                  <a:lnTo>
                    <a:pt x="1769" y="1095"/>
                  </a:lnTo>
                  <a:lnTo>
                    <a:pt x="1766" y="1093"/>
                  </a:lnTo>
                  <a:lnTo>
                    <a:pt x="1764" y="1091"/>
                  </a:lnTo>
                  <a:lnTo>
                    <a:pt x="1760" y="1090"/>
                  </a:lnTo>
                  <a:lnTo>
                    <a:pt x="1759" y="1087"/>
                  </a:lnTo>
                  <a:lnTo>
                    <a:pt x="1758" y="1087"/>
                  </a:lnTo>
                  <a:lnTo>
                    <a:pt x="1751" y="1102"/>
                  </a:lnTo>
                  <a:lnTo>
                    <a:pt x="1743" y="1111"/>
                  </a:lnTo>
                  <a:lnTo>
                    <a:pt x="1735" y="1117"/>
                  </a:lnTo>
                  <a:lnTo>
                    <a:pt x="1727" y="1119"/>
                  </a:lnTo>
                  <a:lnTo>
                    <a:pt x="1718" y="1119"/>
                  </a:lnTo>
                  <a:lnTo>
                    <a:pt x="1710" y="1116"/>
                  </a:lnTo>
                  <a:lnTo>
                    <a:pt x="1700" y="1113"/>
                  </a:lnTo>
                  <a:lnTo>
                    <a:pt x="1690" y="1107"/>
                  </a:lnTo>
                  <a:lnTo>
                    <a:pt x="1681" y="1102"/>
                  </a:lnTo>
                  <a:lnTo>
                    <a:pt x="1672" y="1098"/>
                  </a:lnTo>
                  <a:lnTo>
                    <a:pt x="1663" y="1095"/>
                  </a:lnTo>
                  <a:lnTo>
                    <a:pt x="1653" y="1095"/>
                  </a:lnTo>
                  <a:lnTo>
                    <a:pt x="1644" y="1098"/>
                  </a:lnTo>
                  <a:lnTo>
                    <a:pt x="1635" y="1103"/>
                  </a:lnTo>
                  <a:lnTo>
                    <a:pt x="1627" y="1114"/>
                  </a:lnTo>
                  <a:lnTo>
                    <a:pt x="1620" y="1130"/>
                  </a:lnTo>
                  <a:lnTo>
                    <a:pt x="1606" y="1131"/>
                  </a:lnTo>
                  <a:lnTo>
                    <a:pt x="1594" y="1130"/>
                  </a:lnTo>
                  <a:lnTo>
                    <a:pt x="1582" y="1127"/>
                  </a:lnTo>
                  <a:lnTo>
                    <a:pt x="1569" y="1122"/>
                  </a:lnTo>
                  <a:lnTo>
                    <a:pt x="1558" y="1116"/>
                  </a:lnTo>
                  <a:lnTo>
                    <a:pt x="1548" y="1108"/>
                  </a:lnTo>
                  <a:lnTo>
                    <a:pt x="1536" y="1101"/>
                  </a:lnTo>
                  <a:lnTo>
                    <a:pt x="1526" y="1093"/>
                  </a:lnTo>
                  <a:lnTo>
                    <a:pt x="1514" y="1086"/>
                  </a:lnTo>
                  <a:lnTo>
                    <a:pt x="1504" y="1082"/>
                  </a:lnTo>
                  <a:lnTo>
                    <a:pt x="1493" y="1077"/>
                  </a:lnTo>
                  <a:lnTo>
                    <a:pt x="1482" y="1075"/>
                  </a:lnTo>
                  <a:lnTo>
                    <a:pt x="1472" y="1076"/>
                  </a:lnTo>
                  <a:lnTo>
                    <a:pt x="1460" y="1079"/>
                  </a:lnTo>
                  <a:lnTo>
                    <a:pt x="1449" y="1087"/>
                  </a:lnTo>
                  <a:lnTo>
                    <a:pt x="1437" y="1099"/>
                  </a:lnTo>
                  <a:lnTo>
                    <a:pt x="1422" y="1096"/>
                  </a:lnTo>
                  <a:lnTo>
                    <a:pt x="1408" y="1092"/>
                  </a:lnTo>
                  <a:lnTo>
                    <a:pt x="1396" y="1085"/>
                  </a:lnTo>
                  <a:lnTo>
                    <a:pt x="1384" y="1076"/>
                  </a:lnTo>
                  <a:lnTo>
                    <a:pt x="1373" y="1065"/>
                  </a:lnTo>
                  <a:lnTo>
                    <a:pt x="1362" y="1054"/>
                  </a:lnTo>
                  <a:lnTo>
                    <a:pt x="1351" y="1042"/>
                  </a:lnTo>
                  <a:lnTo>
                    <a:pt x="1341" y="1032"/>
                  </a:lnTo>
                  <a:lnTo>
                    <a:pt x="1330" y="1023"/>
                  </a:lnTo>
                  <a:lnTo>
                    <a:pt x="1319" y="1014"/>
                  </a:lnTo>
                  <a:lnTo>
                    <a:pt x="1307" y="1008"/>
                  </a:lnTo>
                  <a:lnTo>
                    <a:pt x="1296" y="1006"/>
                  </a:lnTo>
                  <a:lnTo>
                    <a:pt x="1283" y="1006"/>
                  </a:lnTo>
                  <a:lnTo>
                    <a:pt x="1269" y="1009"/>
                  </a:lnTo>
                  <a:lnTo>
                    <a:pt x="1254" y="1018"/>
                  </a:lnTo>
                  <a:lnTo>
                    <a:pt x="1239" y="1032"/>
                  </a:lnTo>
                  <a:lnTo>
                    <a:pt x="1234" y="1026"/>
                  </a:lnTo>
                  <a:lnTo>
                    <a:pt x="1229" y="1022"/>
                  </a:lnTo>
                  <a:lnTo>
                    <a:pt x="1224" y="1017"/>
                  </a:lnTo>
                  <a:lnTo>
                    <a:pt x="1220" y="1014"/>
                  </a:lnTo>
                  <a:lnTo>
                    <a:pt x="1214" y="1011"/>
                  </a:lnTo>
                  <a:lnTo>
                    <a:pt x="1210" y="1009"/>
                  </a:lnTo>
                  <a:lnTo>
                    <a:pt x="1205" y="1008"/>
                  </a:lnTo>
                  <a:lnTo>
                    <a:pt x="1200" y="1007"/>
                  </a:lnTo>
                  <a:lnTo>
                    <a:pt x="1196" y="1007"/>
                  </a:lnTo>
                  <a:lnTo>
                    <a:pt x="1190" y="1008"/>
                  </a:lnTo>
                  <a:lnTo>
                    <a:pt x="1185" y="1009"/>
                  </a:lnTo>
                  <a:lnTo>
                    <a:pt x="1181" y="1010"/>
                  </a:lnTo>
                  <a:lnTo>
                    <a:pt x="1176" y="1013"/>
                  </a:lnTo>
                  <a:lnTo>
                    <a:pt x="1170" y="1016"/>
                  </a:lnTo>
                  <a:lnTo>
                    <a:pt x="1166" y="1019"/>
                  </a:lnTo>
                  <a:lnTo>
                    <a:pt x="1161" y="1024"/>
                  </a:lnTo>
                  <a:lnTo>
                    <a:pt x="1150" y="1018"/>
                  </a:lnTo>
                  <a:lnTo>
                    <a:pt x="1138" y="1014"/>
                  </a:lnTo>
                  <a:lnTo>
                    <a:pt x="1126" y="1009"/>
                  </a:lnTo>
                  <a:lnTo>
                    <a:pt x="1113" y="1006"/>
                  </a:lnTo>
                  <a:lnTo>
                    <a:pt x="1100" y="1002"/>
                  </a:lnTo>
                  <a:lnTo>
                    <a:pt x="1088" y="999"/>
                  </a:lnTo>
                  <a:lnTo>
                    <a:pt x="1075" y="997"/>
                  </a:lnTo>
                  <a:lnTo>
                    <a:pt x="1062" y="992"/>
                  </a:lnTo>
                  <a:lnTo>
                    <a:pt x="1050" y="988"/>
                  </a:lnTo>
                  <a:lnTo>
                    <a:pt x="1038" y="983"/>
                  </a:lnTo>
                  <a:lnTo>
                    <a:pt x="1028" y="977"/>
                  </a:lnTo>
                  <a:lnTo>
                    <a:pt x="1018" y="970"/>
                  </a:lnTo>
                  <a:lnTo>
                    <a:pt x="1008" y="962"/>
                  </a:lnTo>
                  <a:lnTo>
                    <a:pt x="1001" y="952"/>
                  </a:lnTo>
                  <a:lnTo>
                    <a:pt x="995" y="940"/>
                  </a:lnTo>
                  <a:lnTo>
                    <a:pt x="990" y="926"/>
                  </a:lnTo>
                  <a:lnTo>
                    <a:pt x="985" y="933"/>
                  </a:lnTo>
                  <a:lnTo>
                    <a:pt x="981" y="939"/>
                  </a:lnTo>
                  <a:lnTo>
                    <a:pt x="975" y="943"/>
                  </a:lnTo>
                  <a:lnTo>
                    <a:pt x="968" y="945"/>
                  </a:lnTo>
                  <a:lnTo>
                    <a:pt x="962" y="947"/>
                  </a:lnTo>
                  <a:lnTo>
                    <a:pt x="955" y="947"/>
                  </a:lnTo>
                  <a:lnTo>
                    <a:pt x="949" y="947"/>
                  </a:lnTo>
                  <a:lnTo>
                    <a:pt x="940" y="946"/>
                  </a:lnTo>
                  <a:lnTo>
                    <a:pt x="934" y="944"/>
                  </a:lnTo>
                  <a:lnTo>
                    <a:pt x="926" y="943"/>
                  </a:lnTo>
                  <a:lnTo>
                    <a:pt x="919" y="941"/>
                  </a:lnTo>
                  <a:lnTo>
                    <a:pt x="911" y="940"/>
                  </a:lnTo>
                  <a:lnTo>
                    <a:pt x="904" y="939"/>
                  </a:lnTo>
                  <a:lnTo>
                    <a:pt x="897" y="939"/>
                  </a:lnTo>
                  <a:lnTo>
                    <a:pt x="890" y="940"/>
                  </a:lnTo>
                  <a:lnTo>
                    <a:pt x="884" y="943"/>
                  </a:lnTo>
                  <a:lnTo>
                    <a:pt x="880" y="937"/>
                  </a:lnTo>
                  <a:lnTo>
                    <a:pt x="875" y="932"/>
                  </a:lnTo>
                  <a:lnTo>
                    <a:pt x="872" y="926"/>
                  </a:lnTo>
                  <a:lnTo>
                    <a:pt x="867" y="921"/>
                  </a:lnTo>
                  <a:lnTo>
                    <a:pt x="862" y="916"/>
                  </a:lnTo>
                  <a:lnTo>
                    <a:pt x="858" y="910"/>
                  </a:lnTo>
                  <a:lnTo>
                    <a:pt x="853" y="905"/>
                  </a:lnTo>
                  <a:lnTo>
                    <a:pt x="847" y="899"/>
                  </a:lnTo>
                  <a:lnTo>
                    <a:pt x="843" y="894"/>
                  </a:lnTo>
                  <a:lnTo>
                    <a:pt x="837" y="890"/>
                  </a:lnTo>
                  <a:lnTo>
                    <a:pt x="832" y="885"/>
                  </a:lnTo>
                  <a:lnTo>
                    <a:pt x="827" y="882"/>
                  </a:lnTo>
                  <a:lnTo>
                    <a:pt x="820" y="878"/>
                  </a:lnTo>
                  <a:lnTo>
                    <a:pt x="814" y="876"/>
                  </a:lnTo>
                  <a:lnTo>
                    <a:pt x="807" y="875"/>
                  </a:lnTo>
                  <a:lnTo>
                    <a:pt x="801" y="875"/>
                  </a:lnTo>
                  <a:lnTo>
                    <a:pt x="801" y="867"/>
                  </a:lnTo>
                  <a:lnTo>
                    <a:pt x="801" y="847"/>
                  </a:lnTo>
                  <a:lnTo>
                    <a:pt x="801" y="816"/>
                  </a:lnTo>
                  <a:lnTo>
                    <a:pt x="803" y="775"/>
                  </a:lnTo>
                  <a:lnTo>
                    <a:pt x="803" y="728"/>
                  </a:lnTo>
                  <a:lnTo>
                    <a:pt x="804" y="674"/>
                  </a:lnTo>
                  <a:lnTo>
                    <a:pt x="804" y="616"/>
                  </a:lnTo>
                  <a:lnTo>
                    <a:pt x="805" y="558"/>
                  </a:lnTo>
                  <a:lnTo>
                    <a:pt x="806" y="499"/>
                  </a:lnTo>
                  <a:lnTo>
                    <a:pt x="806" y="442"/>
                  </a:lnTo>
                  <a:lnTo>
                    <a:pt x="807" y="388"/>
                  </a:lnTo>
                  <a:lnTo>
                    <a:pt x="807" y="341"/>
                  </a:lnTo>
                  <a:lnTo>
                    <a:pt x="808" y="299"/>
                  </a:lnTo>
                  <a:lnTo>
                    <a:pt x="808" y="268"/>
                  </a:lnTo>
                  <a:lnTo>
                    <a:pt x="808" y="249"/>
                  </a:lnTo>
                  <a:lnTo>
                    <a:pt x="809" y="242"/>
                  </a:lnTo>
                  <a:lnTo>
                    <a:pt x="759" y="238"/>
                  </a:lnTo>
                  <a:lnTo>
                    <a:pt x="709" y="236"/>
                  </a:lnTo>
                  <a:lnTo>
                    <a:pt x="659" y="234"/>
                  </a:lnTo>
                  <a:lnTo>
                    <a:pt x="609" y="231"/>
                  </a:lnTo>
                  <a:lnTo>
                    <a:pt x="558" y="230"/>
                  </a:lnTo>
                  <a:lnTo>
                    <a:pt x="507" y="230"/>
                  </a:lnTo>
                  <a:lnTo>
                    <a:pt x="456" y="230"/>
                  </a:lnTo>
                  <a:lnTo>
                    <a:pt x="406" y="230"/>
                  </a:lnTo>
                  <a:lnTo>
                    <a:pt x="354" y="230"/>
                  </a:lnTo>
                  <a:lnTo>
                    <a:pt x="304" y="230"/>
                  </a:lnTo>
                  <a:lnTo>
                    <a:pt x="252" y="231"/>
                  </a:lnTo>
                  <a:lnTo>
                    <a:pt x="201" y="233"/>
                  </a:lnTo>
                  <a:lnTo>
                    <a:pt x="151" y="234"/>
                  </a:lnTo>
                  <a:lnTo>
                    <a:pt x="100" y="235"/>
                  </a:lnTo>
                  <a:lnTo>
                    <a:pt x="49" y="236"/>
                  </a:lnTo>
                  <a:lnTo>
                    <a:pt x="0" y="237"/>
                  </a:lnTo>
                  <a:lnTo>
                    <a:pt x="0" y="235"/>
                  </a:lnTo>
                  <a:lnTo>
                    <a:pt x="0" y="228"/>
                  </a:lnTo>
                  <a:lnTo>
                    <a:pt x="0" y="219"/>
                  </a:lnTo>
                  <a:lnTo>
                    <a:pt x="0" y="207"/>
                  </a:lnTo>
                  <a:lnTo>
                    <a:pt x="0" y="192"/>
                  </a:lnTo>
                  <a:lnTo>
                    <a:pt x="0" y="177"/>
                  </a:lnTo>
                  <a:lnTo>
                    <a:pt x="0" y="160"/>
                  </a:lnTo>
                  <a:lnTo>
                    <a:pt x="0" y="143"/>
                  </a:lnTo>
                  <a:lnTo>
                    <a:pt x="0" y="125"/>
                  </a:lnTo>
                  <a:lnTo>
                    <a:pt x="0" y="107"/>
                  </a:lnTo>
                  <a:lnTo>
                    <a:pt x="0" y="92"/>
                  </a:lnTo>
                  <a:lnTo>
                    <a:pt x="0" y="77"/>
                  </a:lnTo>
                  <a:lnTo>
                    <a:pt x="0" y="66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18" y="45"/>
                  </a:lnTo>
                  <a:lnTo>
                    <a:pt x="37" y="43"/>
                  </a:lnTo>
                  <a:lnTo>
                    <a:pt x="55" y="42"/>
                  </a:lnTo>
                  <a:lnTo>
                    <a:pt x="72" y="42"/>
                  </a:lnTo>
                  <a:lnTo>
                    <a:pt x="90" y="42"/>
                  </a:lnTo>
                  <a:lnTo>
                    <a:pt x="106" y="43"/>
                  </a:lnTo>
                  <a:lnTo>
                    <a:pt x="123" y="44"/>
                  </a:lnTo>
                  <a:lnTo>
                    <a:pt x="138" y="45"/>
                  </a:lnTo>
                  <a:lnTo>
                    <a:pt x="154" y="46"/>
                  </a:lnTo>
                  <a:lnTo>
                    <a:pt x="169" y="48"/>
                  </a:lnTo>
                  <a:lnTo>
                    <a:pt x="184" y="48"/>
                  </a:lnTo>
                  <a:lnTo>
                    <a:pt x="199" y="48"/>
                  </a:lnTo>
                  <a:lnTo>
                    <a:pt x="213" y="46"/>
                  </a:lnTo>
                  <a:lnTo>
                    <a:pt x="228" y="45"/>
                  </a:lnTo>
                  <a:lnTo>
                    <a:pt x="241" y="42"/>
                  </a:lnTo>
                  <a:lnTo>
                    <a:pt x="256" y="38"/>
                  </a:lnTo>
                  <a:lnTo>
                    <a:pt x="375" y="40"/>
                  </a:lnTo>
                  <a:lnTo>
                    <a:pt x="496" y="42"/>
                  </a:lnTo>
                  <a:lnTo>
                    <a:pt x="619" y="44"/>
                  </a:lnTo>
                  <a:lnTo>
                    <a:pt x="743" y="45"/>
                  </a:lnTo>
                  <a:lnTo>
                    <a:pt x="868" y="45"/>
                  </a:lnTo>
                  <a:lnTo>
                    <a:pt x="993" y="46"/>
                  </a:lnTo>
                  <a:lnTo>
                    <a:pt x="1121" y="45"/>
                  </a:lnTo>
                  <a:lnTo>
                    <a:pt x="1247" y="44"/>
                  </a:lnTo>
                  <a:lnTo>
                    <a:pt x="1375" y="42"/>
                  </a:lnTo>
                  <a:lnTo>
                    <a:pt x="1503" y="40"/>
                  </a:lnTo>
                  <a:lnTo>
                    <a:pt x="1630" y="36"/>
                  </a:lnTo>
                  <a:lnTo>
                    <a:pt x="1758" y="30"/>
                  </a:lnTo>
                  <a:lnTo>
                    <a:pt x="1884" y="25"/>
                  </a:lnTo>
                  <a:lnTo>
                    <a:pt x="2010" y="18"/>
                  </a:lnTo>
                  <a:lnTo>
                    <a:pt x="2135" y="10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5" name="Freeform 53"/>
            <p:cNvSpPr>
              <a:spLocks/>
            </p:cNvSpPr>
            <p:nvPr/>
          </p:nvSpPr>
          <p:spPr bwMode="auto">
            <a:xfrm>
              <a:off x="2004" y="2672"/>
              <a:ext cx="1258" cy="1219"/>
            </a:xfrm>
            <a:custGeom>
              <a:avLst/>
              <a:gdLst>
                <a:gd name="T0" fmla="*/ 69 w 3772"/>
                <a:gd name="T1" fmla="*/ 3 h 3657"/>
                <a:gd name="T2" fmla="*/ 71 w 3772"/>
                <a:gd name="T3" fmla="*/ 25 h 3657"/>
                <a:gd name="T4" fmla="*/ 75 w 3772"/>
                <a:gd name="T5" fmla="*/ 27 h 3657"/>
                <a:gd name="T6" fmla="*/ 82 w 3772"/>
                <a:gd name="T7" fmla="*/ 29 h 3657"/>
                <a:gd name="T8" fmla="*/ 87 w 3772"/>
                <a:gd name="T9" fmla="*/ 29 h 3657"/>
                <a:gd name="T10" fmla="*/ 95 w 3772"/>
                <a:gd name="T11" fmla="*/ 32 h 3657"/>
                <a:gd name="T12" fmla="*/ 103 w 3772"/>
                <a:gd name="T13" fmla="*/ 33 h 3657"/>
                <a:gd name="T14" fmla="*/ 106 w 3772"/>
                <a:gd name="T15" fmla="*/ 33 h 3657"/>
                <a:gd name="T16" fmla="*/ 114 w 3772"/>
                <a:gd name="T17" fmla="*/ 31 h 3657"/>
                <a:gd name="T18" fmla="*/ 121 w 3772"/>
                <a:gd name="T19" fmla="*/ 31 h 3657"/>
                <a:gd name="T20" fmla="*/ 126 w 3772"/>
                <a:gd name="T21" fmla="*/ 34 h 3657"/>
                <a:gd name="T22" fmla="*/ 132 w 3772"/>
                <a:gd name="T23" fmla="*/ 35 h 3657"/>
                <a:gd name="T24" fmla="*/ 132 w 3772"/>
                <a:gd name="T25" fmla="*/ 45 h 3657"/>
                <a:gd name="T26" fmla="*/ 135 w 3772"/>
                <a:gd name="T27" fmla="*/ 57 h 3657"/>
                <a:gd name="T28" fmla="*/ 137 w 3772"/>
                <a:gd name="T29" fmla="*/ 62 h 3657"/>
                <a:gd name="T30" fmla="*/ 140 w 3772"/>
                <a:gd name="T31" fmla="*/ 69 h 3657"/>
                <a:gd name="T32" fmla="*/ 139 w 3772"/>
                <a:gd name="T33" fmla="*/ 76 h 3657"/>
                <a:gd name="T34" fmla="*/ 135 w 3772"/>
                <a:gd name="T35" fmla="*/ 82 h 3657"/>
                <a:gd name="T36" fmla="*/ 130 w 3772"/>
                <a:gd name="T37" fmla="*/ 86 h 3657"/>
                <a:gd name="T38" fmla="*/ 128 w 3772"/>
                <a:gd name="T39" fmla="*/ 86 h 3657"/>
                <a:gd name="T40" fmla="*/ 124 w 3772"/>
                <a:gd name="T41" fmla="*/ 85 h 3657"/>
                <a:gd name="T42" fmla="*/ 124 w 3772"/>
                <a:gd name="T43" fmla="*/ 87 h 3657"/>
                <a:gd name="T44" fmla="*/ 120 w 3772"/>
                <a:gd name="T45" fmla="*/ 95 h 3657"/>
                <a:gd name="T46" fmla="*/ 111 w 3772"/>
                <a:gd name="T47" fmla="*/ 100 h 3657"/>
                <a:gd name="T48" fmla="*/ 109 w 3772"/>
                <a:gd name="T49" fmla="*/ 99 h 3657"/>
                <a:gd name="T50" fmla="*/ 107 w 3772"/>
                <a:gd name="T51" fmla="*/ 99 h 3657"/>
                <a:gd name="T52" fmla="*/ 108 w 3772"/>
                <a:gd name="T53" fmla="*/ 101 h 3657"/>
                <a:gd name="T54" fmla="*/ 105 w 3772"/>
                <a:gd name="T55" fmla="*/ 103 h 3657"/>
                <a:gd name="T56" fmla="*/ 104 w 3772"/>
                <a:gd name="T57" fmla="*/ 105 h 3657"/>
                <a:gd name="T58" fmla="*/ 101 w 3772"/>
                <a:gd name="T59" fmla="*/ 106 h 3657"/>
                <a:gd name="T60" fmla="*/ 102 w 3772"/>
                <a:gd name="T61" fmla="*/ 107 h 3657"/>
                <a:gd name="T62" fmla="*/ 102 w 3772"/>
                <a:gd name="T63" fmla="*/ 109 h 3657"/>
                <a:gd name="T64" fmla="*/ 99 w 3772"/>
                <a:gd name="T65" fmla="*/ 110 h 3657"/>
                <a:gd name="T66" fmla="*/ 100 w 3772"/>
                <a:gd name="T67" fmla="*/ 113 h 3657"/>
                <a:gd name="T68" fmla="*/ 97 w 3772"/>
                <a:gd name="T69" fmla="*/ 117 h 3657"/>
                <a:gd name="T70" fmla="*/ 97 w 3772"/>
                <a:gd name="T71" fmla="*/ 118 h 3657"/>
                <a:gd name="T72" fmla="*/ 98 w 3772"/>
                <a:gd name="T73" fmla="*/ 118 h 3657"/>
                <a:gd name="T74" fmla="*/ 98 w 3772"/>
                <a:gd name="T75" fmla="*/ 125 h 3657"/>
                <a:gd name="T76" fmla="*/ 100 w 3772"/>
                <a:gd name="T77" fmla="*/ 131 h 3657"/>
                <a:gd name="T78" fmla="*/ 97 w 3772"/>
                <a:gd name="T79" fmla="*/ 135 h 3657"/>
                <a:gd name="T80" fmla="*/ 87 w 3772"/>
                <a:gd name="T81" fmla="*/ 132 h 3657"/>
                <a:gd name="T82" fmla="*/ 78 w 3772"/>
                <a:gd name="T83" fmla="*/ 126 h 3657"/>
                <a:gd name="T84" fmla="*/ 76 w 3772"/>
                <a:gd name="T85" fmla="*/ 117 h 3657"/>
                <a:gd name="T86" fmla="*/ 73 w 3772"/>
                <a:gd name="T87" fmla="*/ 114 h 3657"/>
                <a:gd name="T88" fmla="*/ 64 w 3772"/>
                <a:gd name="T89" fmla="*/ 99 h 3657"/>
                <a:gd name="T90" fmla="*/ 61 w 3772"/>
                <a:gd name="T91" fmla="*/ 93 h 3657"/>
                <a:gd name="T92" fmla="*/ 52 w 3772"/>
                <a:gd name="T93" fmla="*/ 85 h 3657"/>
                <a:gd name="T94" fmla="*/ 45 w 3772"/>
                <a:gd name="T95" fmla="*/ 84 h 3657"/>
                <a:gd name="T96" fmla="*/ 41 w 3772"/>
                <a:gd name="T97" fmla="*/ 87 h 3657"/>
                <a:gd name="T98" fmla="*/ 36 w 3772"/>
                <a:gd name="T99" fmla="*/ 96 h 3657"/>
                <a:gd name="T100" fmla="*/ 32 w 3772"/>
                <a:gd name="T101" fmla="*/ 94 h 3657"/>
                <a:gd name="T102" fmla="*/ 27 w 3772"/>
                <a:gd name="T103" fmla="*/ 92 h 3657"/>
                <a:gd name="T104" fmla="*/ 21 w 3772"/>
                <a:gd name="T105" fmla="*/ 87 h 3657"/>
                <a:gd name="T106" fmla="*/ 19 w 3772"/>
                <a:gd name="T107" fmla="*/ 79 h 3657"/>
                <a:gd name="T108" fmla="*/ 15 w 3772"/>
                <a:gd name="T109" fmla="*/ 73 h 3657"/>
                <a:gd name="T110" fmla="*/ 8 w 3772"/>
                <a:gd name="T111" fmla="*/ 66 h 3657"/>
                <a:gd name="T112" fmla="*/ 6 w 3772"/>
                <a:gd name="T113" fmla="*/ 64 h 3657"/>
                <a:gd name="T114" fmla="*/ 0 w 3772"/>
                <a:gd name="T115" fmla="*/ 56 h 3657"/>
                <a:gd name="T116" fmla="*/ 21 w 3772"/>
                <a:gd name="T117" fmla="*/ 56 h 3657"/>
                <a:gd name="T118" fmla="*/ 38 w 3772"/>
                <a:gd name="T119" fmla="*/ 29 h 3657"/>
                <a:gd name="T120" fmla="*/ 39 w 3772"/>
                <a:gd name="T121" fmla="*/ 20 h 365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772"/>
                <a:gd name="T184" fmla="*/ 0 h 3657"/>
                <a:gd name="T185" fmla="*/ 3772 w 3772"/>
                <a:gd name="T186" fmla="*/ 3657 h 365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772" h="3657">
                  <a:moveTo>
                    <a:pt x="1062" y="7"/>
                  </a:moveTo>
                  <a:lnTo>
                    <a:pt x="1111" y="6"/>
                  </a:lnTo>
                  <a:lnTo>
                    <a:pt x="1162" y="5"/>
                  </a:lnTo>
                  <a:lnTo>
                    <a:pt x="1213" y="4"/>
                  </a:lnTo>
                  <a:lnTo>
                    <a:pt x="1263" y="3"/>
                  </a:lnTo>
                  <a:lnTo>
                    <a:pt x="1314" y="1"/>
                  </a:lnTo>
                  <a:lnTo>
                    <a:pt x="1366" y="1"/>
                  </a:lnTo>
                  <a:lnTo>
                    <a:pt x="1416" y="1"/>
                  </a:lnTo>
                  <a:lnTo>
                    <a:pt x="1468" y="0"/>
                  </a:lnTo>
                  <a:lnTo>
                    <a:pt x="1518" y="0"/>
                  </a:lnTo>
                  <a:lnTo>
                    <a:pt x="1569" y="1"/>
                  </a:lnTo>
                  <a:lnTo>
                    <a:pt x="1620" y="1"/>
                  </a:lnTo>
                  <a:lnTo>
                    <a:pt x="1671" y="3"/>
                  </a:lnTo>
                  <a:lnTo>
                    <a:pt x="1721" y="5"/>
                  </a:lnTo>
                  <a:lnTo>
                    <a:pt x="1771" y="6"/>
                  </a:lnTo>
                  <a:lnTo>
                    <a:pt x="1821" y="8"/>
                  </a:lnTo>
                  <a:lnTo>
                    <a:pt x="1871" y="12"/>
                  </a:lnTo>
                  <a:lnTo>
                    <a:pt x="1870" y="19"/>
                  </a:lnTo>
                  <a:lnTo>
                    <a:pt x="1870" y="38"/>
                  </a:lnTo>
                  <a:lnTo>
                    <a:pt x="1870" y="69"/>
                  </a:lnTo>
                  <a:lnTo>
                    <a:pt x="1869" y="111"/>
                  </a:lnTo>
                  <a:lnTo>
                    <a:pt x="1869" y="158"/>
                  </a:lnTo>
                  <a:lnTo>
                    <a:pt x="1868" y="212"/>
                  </a:lnTo>
                  <a:lnTo>
                    <a:pt x="1868" y="269"/>
                  </a:lnTo>
                  <a:lnTo>
                    <a:pt x="1867" y="328"/>
                  </a:lnTo>
                  <a:lnTo>
                    <a:pt x="1866" y="386"/>
                  </a:lnTo>
                  <a:lnTo>
                    <a:pt x="1866" y="444"/>
                  </a:lnTo>
                  <a:lnTo>
                    <a:pt x="1865" y="498"/>
                  </a:lnTo>
                  <a:lnTo>
                    <a:pt x="1865" y="545"/>
                  </a:lnTo>
                  <a:lnTo>
                    <a:pt x="1863" y="586"/>
                  </a:lnTo>
                  <a:lnTo>
                    <a:pt x="1863" y="617"/>
                  </a:lnTo>
                  <a:lnTo>
                    <a:pt x="1863" y="637"/>
                  </a:lnTo>
                  <a:lnTo>
                    <a:pt x="1863" y="645"/>
                  </a:lnTo>
                  <a:lnTo>
                    <a:pt x="1869" y="645"/>
                  </a:lnTo>
                  <a:lnTo>
                    <a:pt x="1875" y="646"/>
                  </a:lnTo>
                  <a:lnTo>
                    <a:pt x="1882" y="648"/>
                  </a:lnTo>
                  <a:lnTo>
                    <a:pt x="1888" y="652"/>
                  </a:lnTo>
                  <a:lnTo>
                    <a:pt x="1893" y="655"/>
                  </a:lnTo>
                  <a:lnTo>
                    <a:pt x="1898" y="660"/>
                  </a:lnTo>
                  <a:lnTo>
                    <a:pt x="1904" y="664"/>
                  </a:lnTo>
                  <a:lnTo>
                    <a:pt x="1909" y="669"/>
                  </a:lnTo>
                  <a:lnTo>
                    <a:pt x="1914" y="675"/>
                  </a:lnTo>
                  <a:lnTo>
                    <a:pt x="1919" y="680"/>
                  </a:lnTo>
                  <a:lnTo>
                    <a:pt x="1923" y="686"/>
                  </a:lnTo>
                  <a:lnTo>
                    <a:pt x="1928" y="691"/>
                  </a:lnTo>
                  <a:lnTo>
                    <a:pt x="1932" y="696"/>
                  </a:lnTo>
                  <a:lnTo>
                    <a:pt x="1937" y="702"/>
                  </a:lnTo>
                  <a:lnTo>
                    <a:pt x="1942" y="707"/>
                  </a:lnTo>
                  <a:lnTo>
                    <a:pt x="1946" y="713"/>
                  </a:lnTo>
                  <a:lnTo>
                    <a:pt x="1952" y="710"/>
                  </a:lnTo>
                  <a:lnTo>
                    <a:pt x="1958" y="709"/>
                  </a:lnTo>
                  <a:lnTo>
                    <a:pt x="1965" y="709"/>
                  </a:lnTo>
                  <a:lnTo>
                    <a:pt x="1971" y="710"/>
                  </a:lnTo>
                  <a:lnTo>
                    <a:pt x="1979" y="711"/>
                  </a:lnTo>
                  <a:lnTo>
                    <a:pt x="1986" y="713"/>
                  </a:lnTo>
                  <a:lnTo>
                    <a:pt x="1994" y="714"/>
                  </a:lnTo>
                  <a:lnTo>
                    <a:pt x="2001" y="716"/>
                  </a:lnTo>
                  <a:lnTo>
                    <a:pt x="2008" y="717"/>
                  </a:lnTo>
                  <a:lnTo>
                    <a:pt x="2016" y="717"/>
                  </a:lnTo>
                  <a:lnTo>
                    <a:pt x="2023" y="717"/>
                  </a:lnTo>
                  <a:lnTo>
                    <a:pt x="2029" y="715"/>
                  </a:lnTo>
                  <a:lnTo>
                    <a:pt x="2036" y="713"/>
                  </a:lnTo>
                  <a:lnTo>
                    <a:pt x="2042" y="709"/>
                  </a:lnTo>
                  <a:lnTo>
                    <a:pt x="2046" y="703"/>
                  </a:lnTo>
                  <a:lnTo>
                    <a:pt x="2052" y="696"/>
                  </a:lnTo>
                  <a:lnTo>
                    <a:pt x="2057" y="710"/>
                  </a:lnTo>
                  <a:lnTo>
                    <a:pt x="2063" y="722"/>
                  </a:lnTo>
                  <a:lnTo>
                    <a:pt x="2070" y="732"/>
                  </a:lnTo>
                  <a:lnTo>
                    <a:pt x="2080" y="740"/>
                  </a:lnTo>
                  <a:lnTo>
                    <a:pt x="2090" y="747"/>
                  </a:lnTo>
                  <a:lnTo>
                    <a:pt x="2100" y="753"/>
                  </a:lnTo>
                  <a:lnTo>
                    <a:pt x="2112" y="758"/>
                  </a:lnTo>
                  <a:lnTo>
                    <a:pt x="2124" y="762"/>
                  </a:lnTo>
                  <a:lnTo>
                    <a:pt x="2137" y="767"/>
                  </a:lnTo>
                  <a:lnTo>
                    <a:pt x="2150" y="769"/>
                  </a:lnTo>
                  <a:lnTo>
                    <a:pt x="2162" y="772"/>
                  </a:lnTo>
                  <a:lnTo>
                    <a:pt x="2175" y="776"/>
                  </a:lnTo>
                  <a:lnTo>
                    <a:pt x="2188" y="779"/>
                  </a:lnTo>
                  <a:lnTo>
                    <a:pt x="2200" y="784"/>
                  </a:lnTo>
                  <a:lnTo>
                    <a:pt x="2212" y="788"/>
                  </a:lnTo>
                  <a:lnTo>
                    <a:pt x="2223" y="794"/>
                  </a:lnTo>
                  <a:lnTo>
                    <a:pt x="2228" y="789"/>
                  </a:lnTo>
                  <a:lnTo>
                    <a:pt x="2232" y="785"/>
                  </a:lnTo>
                  <a:lnTo>
                    <a:pt x="2238" y="783"/>
                  </a:lnTo>
                  <a:lnTo>
                    <a:pt x="2243" y="780"/>
                  </a:lnTo>
                  <a:lnTo>
                    <a:pt x="2247" y="778"/>
                  </a:lnTo>
                  <a:lnTo>
                    <a:pt x="2252" y="777"/>
                  </a:lnTo>
                  <a:lnTo>
                    <a:pt x="2258" y="776"/>
                  </a:lnTo>
                  <a:lnTo>
                    <a:pt x="2262" y="777"/>
                  </a:lnTo>
                  <a:lnTo>
                    <a:pt x="2267" y="777"/>
                  </a:lnTo>
                  <a:lnTo>
                    <a:pt x="2272" y="779"/>
                  </a:lnTo>
                  <a:lnTo>
                    <a:pt x="2276" y="780"/>
                  </a:lnTo>
                  <a:lnTo>
                    <a:pt x="2282" y="784"/>
                  </a:lnTo>
                  <a:lnTo>
                    <a:pt x="2286" y="787"/>
                  </a:lnTo>
                  <a:lnTo>
                    <a:pt x="2291" y="792"/>
                  </a:lnTo>
                  <a:lnTo>
                    <a:pt x="2296" y="796"/>
                  </a:lnTo>
                  <a:lnTo>
                    <a:pt x="2301" y="802"/>
                  </a:lnTo>
                  <a:lnTo>
                    <a:pt x="2316" y="788"/>
                  </a:lnTo>
                  <a:lnTo>
                    <a:pt x="2331" y="779"/>
                  </a:lnTo>
                  <a:lnTo>
                    <a:pt x="2345" y="776"/>
                  </a:lnTo>
                  <a:lnTo>
                    <a:pt x="2358" y="776"/>
                  </a:lnTo>
                  <a:lnTo>
                    <a:pt x="2369" y="779"/>
                  </a:lnTo>
                  <a:lnTo>
                    <a:pt x="2381" y="785"/>
                  </a:lnTo>
                  <a:lnTo>
                    <a:pt x="2392" y="793"/>
                  </a:lnTo>
                  <a:lnTo>
                    <a:pt x="2403" y="803"/>
                  </a:lnTo>
                  <a:lnTo>
                    <a:pt x="2413" y="814"/>
                  </a:lnTo>
                  <a:lnTo>
                    <a:pt x="2424" y="825"/>
                  </a:lnTo>
                  <a:lnTo>
                    <a:pt x="2435" y="837"/>
                  </a:lnTo>
                  <a:lnTo>
                    <a:pt x="2446" y="847"/>
                  </a:lnTo>
                  <a:lnTo>
                    <a:pt x="2458" y="855"/>
                  </a:lnTo>
                  <a:lnTo>
                    <a:pt x="2470" y="862"/>
                  </a:lnTo>
                  <a:lnTo>
                    <a:pt x="2484" y="866"/>
                  </a:lnTo>
                  <a:lnTo>
                    <a:pt x="2499" y="869"/>
                  </a:lnTo>
                  <a:lnTo>
                    <a:pt x="2511" y="857"/>
                  </a:lnTo>
                  <a:lnTo>
                    <a:pt x="2522" y="849"/>
                  </a:lnTo>
                  <a:lnTo>
                    <a:pt x="2534" y="846"/>
                  </a:lnTo>
                  <a:lnTo>
                    <a:pt x="2544" y="845"/>
                  </a:lnTo>
                  <a:lnTo>
                    <a:pt x="2555" y="847"/>
                  </a:lnTo>
                  <a:lnTo>
                    <a:pt x="2566" y="852"/>
                  </a:lnTo>
                  <a:lnTo>
                    <a:pt x="2576" y="856"/>
                  </a:lnTo>
                  <a:lnTo>
                    <a:pt x="2588" y="863"/>
                  </a:lnTo>
                  <a:lnTo>
                    <a:pt x="2598" y="871"/>
                  </a:lnTo>
                  <a:lnTo>
                    <a:pt x="2610" y="878"/>
                  </a:lnTo>
                  <a:lnTo>
                    <a:pt x="2620" y="886"/>
                  </a:lnTo>
                  <a:lnTo>
                    <a:pt x="2631" y="892"/>
                  </a:lnTo>
                  <a:lnTo>
                    <a:pt x="2644" y="897"/>
                  </a:lnTo>
                  <a:lnTo>
                    <a:pt x="2656" y="900"/>
                  </a:lnTo>
                  <a:lnTo>
                    <a:pt x="2668" y="901"/>
                  </a:lnTo>
                  <a:lnTo>
                    <a:pt x="2682" y="900"/>
                  </a:lnTo>
                  <a:lnTo>
                    <a:pt x="2689" y="884"/>
                  </a:lnTo>
                  <a:lnTo>
                    <a:pt x="2697" y="873"/>
                  </a:lnTo>
                  <a:lnTo>
                    <a:pt x="2706" y="868"/>
                  </a:lnTo>
                  <a:lnTo>
                    <a:pt x="2715" y="865"/>
                  </a:lnTo>
                  <a:lnTo>
                    <a:pt x="2725" y="865"/>
                  </a:lnTo>
                  <a:lnTo>
                    <a:pt x="2734" y="868"/>
                  </a:lnTo>
                  <a:lnTo>
                    <a:pt x="2743" y="872"/>
                  </a:lnTo>
                  <a:lnTo>
                    <a:pt x="2752" y="877"/>
                  </a:lnTo>
                  <a:lnTo>
                    <a:pt x="2762" y="883"/>
                  </a:lnTo>
                  <a:lnTo>
                    <a:pt x="2772" y="886"/>
                  </a:lnTo>
                  <a:lnTo>
                    <a:pt x="2780" y="889"/>
                  </a:lnTo>
                  <a:lnTo>
                    <a:pt x="2789" y="889"/>
                  </a:lnTo>
                  <a:lnTo>
                    <a:pt x="2797" y="887"/>
                  </a:lnTo>
                  <a:lnTo>
                    <a:pt x="2805" y="881"/>
                  </a:lnTo>
                  <a:lnTo>
                    <a:pt x="2813" y="872"/>
                  </a:lnTo>
                  <a:lnTo>
                    <a:pt x="2820" y="857"/>
                  </a:lnTo>
                  <a:lnTo>
                    <a:pt x="2821" y="857"/>
                  </a:lnTo>
                  <a:lnTo>
                    <a:pt x="2822" y="860"/>
                  </a:lnTo>
                  <a:lnTo>
                    <a:pt x="2826" y="861"/>
                  </a:lnTo>
                  <a:lnTo>
                    <a:pt x="2828" y="863"/>
                  </a:lnTo>
                  <a:lnTo>
                    <a:pt x="2831" y="865"/>
                  </a:lnTo>
                  <a:lnTo>
                    <a:pt x="2835" y="868"/>
                  </a:lnTo>
                  <a:lnTo>
                    <a:pt x="2838" y="870"/>
                  </a:lnTo>
                  <a:lnTo>
                    <a:pt x="2841" y="872"/>
                  </a:lnTo>
                  <a:lnTo>
                    <a:pt x="2844" y="874"/>
                  </a:lnTo>
                  <a:lnTo>
                    <a:pt x="2848" y="877"/>
                  </a:lnTo>
                  <a:lnTo>
                    <a:pt x="2851" y="879"/>
                  </a:lnTo>
                  <a:lnTo>
                    <a:pt x="2853" y="880"/>
                  </a:lnTo>
                  <a:lnTo>
                    <a:pt x="2854" y="883"/>
                  </a:lnTo>
                  <a:lnTo>
                    <a:pt x="2856" y="883"/>
                  </a:lnTo>
                  <a:lnTo>
                    <a:pt x="2857" y="884"/>
                  </a:lnTo>
                  <a:lnTo>
                    <a:pt x="2868" y="892"/>
                  </a:lnTo>
                  <a:lnTo>
                    <a:pt x="2880" y="896"/>
                  </a:lnTo>
                  <a:lnTo>
                    <a:pt x="2891" y="897"/>
                  </a:lnTo>
                  <a:lnTo>
                    <a:pt x="2903" y="897"/>
                  </a:lnTo>
                  <a:lnTo>
                    <a:pt x="2914" y="895"/>
                  </a:lnTo>
                  <a:lnTo>
                    <a:pt x="2926" y="892"/>
                  </a:lnTo>
                  <a:lnTo>
                    <a:pt x="2937" y="886"/>
                  </a:lnTo>
                  <a:lnTo>
                    <a:pt x="2949" y="881"/>
                  </a:lnTo>
                  <a:lnTo>
                    <a:pt x="2959" y="876"/>
                  </a:lnTo>
                  <a:lnTo>
                    <a:pt x="2971" y="870"/>
                  </a:lnTo>
                  <a:lnTo>
                    <a:pt x="2981" y="865"/>
                  </a:lnTo>
                  <a:lnTo>
                    <a:pt x="2991" y="862"/>
                  </a:lnTo>
                  <a:lnTo>
                    <a:pt x="3002" y="860"/>
                  </a:lnTo>
                  <a:lnTo>
                    <a:pt x="3012" y="860"/>
                  </a:lnTo>
                  <a:lnTo>
                    <a:pt x="3022" y="863"/>
                  </a:lnTo>
                  <a:lnTo>
                    <a:pt x="3033" y="869"/>
                  </a:lnTo>
                  <a:lnTo>
                    <a:pt x="3045" y="853"/>
                  </a:lnTo>
                  <a:lnTo>
                    <a:pt x="3058" y="841"/>
                  </a:lnTo>
                  <a:lnTo>
                    <a:pt x="3072" y="835"/>
                  </a:lnTo>
                  <a:lnTo>
                    <a:pt x="3086" y="833"/>
                  </a:lnTo>
                  <a:lnTo>
                    <a:pt x="3098" y="833"/>
                  </a:lnTo>
                  <a:lnTo>
                    <a:pt x="3112" y="835"/>
                  </a:lnTo>
                  <a:lnTo>
                    <a:pt x="3126" y="840"/>
                  </a:lnTo>
                  <a:lnTo>
                    <a:pt x="3140" y="845"/>
                  </a:lnTo>
                  <a:lnTo>
                    <a:pt x="3153" y="849"/>
                  </a:lnTo>
                  <a:lnTo>
                    <a:pt x="3167" y="854"/>
                  </a:lnTo>
                  <a:lnTo>
                    <a:pt x="3180" y="856"/>
                  </a:lnTo>
                  <a:lnTo>
                    <a:pt x="3194" y="856"/>
                  </a:lnTo>
                  <a:lnTo>
                    <a:pt x="3206" y="854"/>
                  </a:lnTo>
                  <a:lnTo>
                    <a:pt x="3219" y="847"/>
                  </a:lnTo>
                  <a:lnTo>
                    <a:pt x="3230" y="837"/>
                  </a:lnTo>
                  <a:lnTo>
                    <a:pt x="3243" y="820"/>
                  </a:lnTo>
                  <a:lnTo>
                    <a:pt x="3244" y="822"/>
                  </a:lnTo>
                  <a:lnTo>
                    <a:pt x="3246" y="824"/>
                  </a:lnTo>
                  <a:lnTo>
                    <a:pt x="3249" y="827"/>
                  </a:lnTo>
                  <a:lnTo>
                    <a:pt x="3252" y="831"/>
                  </a:lnTo>
                  <a:lnTo>
                    <a:pt x="3256" y="834"/>
                  </a:lnTo>
                  <a:lnTo>
                    <a:pt x="3259" y="838"/>
                  </a:lnTo>
                  <a:lnTo>
                    <a:pt x="3264" y="842"/>
                  </a:lnTo>
                  <a:lnTo>
                    <a:pt x="3267" y="847"/>
                  </a:lnTo>
                  <a:lnTo>
                    <a:pt x="3271" y="850"/>
                  </a:lnTo>
                  <a:lnTo>
                    <a:pt x="3274" y="854"/>
                  </a:lnTo>
                  <a:lnTo>
                    <a:pt x="3278" y="857"/>
                  </a:lnTo>
                  <a:lnTo>
                    <a:pt x="3280" y="861"/>
                  </a:lnTo>
                  <a:lnTo>
                    <a:pt x="3282" y="863"/>
                  </a:lnTo>
                  <a:lnTo>
                    <a:pt x="3283" y="864"/>
                  </a:lnTo>
                  <a:lnTo>
                    <a:pt x="3284" y="865"/>
                  </a:lnTo>
                  <a:lnTo>
                    <a:pt x="3295" y="865"/>
                  </a:lnTo>
                  <a:lnTo>
                    <a:pt x="3305" y="868"/>
                  </a:lnTo>
                  <a:lnTo>
                    <a:pt x="3314" y="871"/>
                  </a:lnTo>
                  <a:lnTo>
                    <a:pt x="3323" y="876"/>
                  </a:lnTo>
                  <a:lnTo>
                    <a:pt x="3332" y="880"/>
                  </a:lnTo>
                  <a:lnTo>
                    <a:pt x="3340" y="886"/>
                  </a:lnTo>
                  <a:lnTo>
                    <a:pt x="3348" y="893"/>
                  </a:lnTo>
                  <a:lnTo>
                    <a:pt x="3356" y="899"/>
                  </a:lnTo>
                  <a:lnTo>
                    <a:pt x="3363" y="904"/>
                  </a:lnTo>
                  <a:lnTo>
                    <a:pt x="3371" y="909"/>
                  </a:lnTo>
                  <a:lnTo>
                    <a:pt x="3379" y="915"/>
                  </a:lnTo>
                  <a:lnTo>
                    <a:pt x="3387" y="918"/>
                  </a:lnTo>
                  <a:lnTo>
                    <a:pt x="3396" y="920"/>
                  </a:lnTo>
                  <a:lnTo>
                    <a:pt x="3405" y="922"/>
                  </a:lnTo>
                  <a:lnTo>
                    <a:pt x="3414" y="922"/>
                  </a:lnTo>
                  <a:lnTo>
                    <a:pt x="3426" y="920"/>
                  </a:lnTo>
                  <a:lnTo>
                    <a:pt x="3433" y="925"/>
                  </a:lnTo>
                  <a:lnTo>
                    <a:pt x="3442" y="928"/>
                  </a:lnTo>
                  <a:lnTo>
                    <a:pt x="3450" y="931"/>
                  </a:lnTo>
                  <a:lnTo>
                    <a:pt x="3459" y="933"/>
                  </a:lnTo>
                  <a:lnTo>
                    <a:pt x="3470" y="934"/>
                  </a:lnTo>
                  <a:lnTo>
                    <a:pt x="3479" y="935"/>
                  </a:lnTo>
                  <a:lnTo>
                    <a:pt x="3488" y="935"/>
                  </a:lnTo>
                  <a:lnTo>
                    <a:pt x="3498" y="937"/>
                  </a:lnTo>
                  <a:lnTo>
                    <a:pt x="3507" y="937"/>
                  </a:lnTo>
                  <a:lnTo>
                    <a:pt x="3518" y="937"/>
                  </a:lnTo>
                  <a:lnTo>
                    <a:pt x="3527" y="937"/>
                  </a:lnTo>
                  <a:lnTo>
                    <a:pt x="3536" y="938"/>
                  </a:lnTo>
                  <a:lnTo>
                    <a:pt x="3545" y="939"/>
                  </a:lnTo>
                  <a:lnTo>
                    <a:pt x="3555" y="940"/>
                  </a:lnTo>
                  <a:lnTo>
                    <a:pt x="3563" y="943"/>
                  </a:lnTo>
                  <a:lnTo>
                    <a:pt x="3571" y="947"/>
                  </a:lnTo>
                  <a:lnTo>
                    <a:pt x="3570" y="948"/>
                  </a:lnTo>
                  <a:lnTo>
                    <a:pt x="3570" y="954"/>
                  </a:lnTo>
                  <a:lnTo>
                    <a:pt x="3570" y="963"/>
                  </a:lnTo>
                  <a:lnTo>
                    <a:pt x="3570" y="976"/>
                  </a:lnTo>
                  <a:lnTo>
                    <a:pt x="3570" y="989"/>
                  </a:lnTo>
                  <a:lnTo>
                    <a:pt x="3570" y="1004"/>
                  </a:lnTo>
                  <a:lnTo>
                    <a:pt x="3568" y="1022"/>
                  </a:lnTo>
                  <a:lnTo>
                    <a:pt x="3568" y="1039"/>
                  </a:lnTo>
                  <a:lnTo>
                    <a:pt x="3568" y="1055"/>
                  </a:lnTo>
                  <a:lnTo>
                    <a:pt x="3567" y="1072"/>
                  </a:lnTo>
                  <a:lnTo>
                    <a:pt x="3567" y="1087"/>
                  </a:lnTo>
                  <a:lnTo>
                    <a:pt x="3567" y="1102"/>
                  </a:lnTo>
                  <a:lnTo>
                    <a:pt x="3567" y="1113"/>
                  </a:lnTo>
                  <a:lnTo>
                    <a:pt x="3567" y="1123"/>
                  </a:lnTo>
                  <a:lnTo>
                    <a:pt x="3567" y="1128"/>
                  </a:lnTo>
                  <a:lnTo>
                    <a:pt x="3567" y="1131"/>
                  </a:lnTo>
                  <a:lnTo>
                    <a:pt x="3566" y="1149"/>
                  </a:lnTo>
                  <a:lnTo>
                    <a:pt x="3566" y="1169"/>
                  </a:lnTo>
                  <a:lnTo>
                    <a:pt x="3567" y="1188"/>
                  </a:lnTo>
                  <a:lnTo>
                    <a:pt x="3570" y="1207"/>
                  </a:lnTo>
                  <a:lnTo>
                    <a:pt x="3572" y="1225"/>
                  </a:lnTo>
                  <a:lnTo>
                    <a:pt x="3574" y="1244"/>
                  </a:lnTo>
                  <a:lnTo>
                    <a:pt x="3578" y="1263"/>
                  </a:lnTo>
                  <a:lnTo>
                    <a:pt x="3581" y="1282"/>
                  </a:lnTo>
                  <a:lnTo>
                    <a:pt x="3583" y="1302"/>
                  </a:lnTo>
                  <a:lnTo>
                    <a:pt x="3586" y="1321"/>
                  </a:lnTo>
                  <a:lnTo>
                    <a:pt x="3588" y="1341"/>
                  </a:lnTo>
                  <a:lnTo>
                    <a:pt x="3588" y="1360"/>
                  </a:lnTo>
                  <a:lnTo>
                    <a:pt x="3588" y="1381"/>
                  </a:lnTo>
                  <a:lnTo>
                    <a:pt x="3586" y="1403"/>
                  </a:lnTo>
                  <a:lnTo>
                    <a:pt x="3582" y="1425"/>
                  </a:lnTo>
                  <a:lnTo>
                    <a:pt x="3578" y="1448"/>
                  </a:lnTo>
                  <a:lnTo>
                    <a:pt x="3584" y="1458"/>
                  </a:lnTo>
                  <a:lnTo>
                    <a:pt x="3591" y="1468"/>
                  </a:lnTo>
                  <a:lnTo>
                    <a:pt x="3599" y="1479"/>
                  </a:lnTo>
                  <a:lnTo>
                    <a:pt x="3609" y="1488"/>
                  </a:lnTo>
                  <a:lnTo>
                    <a:pt x="3617" y="1498"/>
                  </a:lnTo>
                  <a:lnTo>
                    <a:pt x="3626" y="1508"/>
                  </a:lnTo>
                  <a:lnTo>
                    <a:pt x="3634" y="1517"/>
                  </a:lnTo>
                  <a:lnTo>
                    <a:pt x="3642" y="1526"/>
                  </a:lnTo>
                  <a:lnTo>
                    <a:pt x="3650" y="1535"/>
                  </a:lnTo>
                  <a:lnTo>
                    <a:pt x="3657" y="1544"/>
                  </a:lnTo>
                  <a:lnTo>
                    <a:pt x="3663" y="1555"/>
                  </a:lnTo>
                  <a:lnTo>
                    <a:pt x="3668" y="1565"/>
                  </a:lnTo>
                  <a:lnTo>
                    <a:pt x="3672" y="1576"/>
                  </a:lnTo>
                  <a:lnTo>
                    <a:pt x="3675" y="1588"/>
                  </a:lnTo>
                  <a:lnTo>
                    <a:pt x="3676" y="1602"/>
                  </a:lnTo>
                  <a:lnTo>
                    <a:pt x="3676" y="1616"/>
                  </a:lnTo>
                  <a:lnTo>
                    <a:pt x="3682" y="1617"/>
                  </a:lnTo>
                  <a:lnTo>
                    <a:pt x="3688" y="1619"/>
                  </a:lnTo>
                  <a:lnTo>
                    <a:pt x="3691" y="1622"/>
                  </a:lnTo>
                  <a:lnTo>
                    <a:pt x="3695" y="1626"/>
                  </a:lnTo>
                  <a:lnTo>
                    <a:pt x="3698" y="1630"/>
                  </a:lnTo>
                  <a:lnTo>
                    <a:pt x="3699" y="1634"/>
                  </a:lnTo>
                  <a:lnTo>
                    <a:pt x="3701" y="1640"/>
                  </a:lnTo>
                  <a:lnTo>
                    <a:pt x="3702" y="1644"/>
                  </a:lnTo>
                  <a:lnTo>
                    <a:pt x="3703" y="1649"/>
                  </a:lnTo>
                  <a:lnTo>
                    <a:pt x="3703" y="1655"/>
                  </a:lnTo>
                  <a:lnTo>
                    <a:pt x="3703" y="1659"/>
                  </a:lnTo>
                  <a:lnTo>
                    <a:pt x="3704" y="1665"/>
                  </a:lnTo>
                  <a:lnTo>
                    <a:pt x="3704" y="1669"/>
                  </a:lnTo>
                  <a:lnTo>
                    <a:pt x="3705" y="1674"/>
                  </a:lnTo>
                  <a:lnTo>
                    <a:pt x="3706" y="1679"/>
                  </a:lnTo>
                  <a:lnTo>
                    <a:pt x="3709" y="1683"/>
                  </a:lnTo>
                  <a:lnTo>
                    <a:pt x="3712" y="1694"/>
                  </a:lnTo>
                  <a:lnTo>
                    <a:pt x="3718" y="1705"/>
                  </a:lnTo>
                  <a:lnTo>
                    <a:pt x="3724" y="1715"/>
                  </a:lnTo>
                  <a:lnTo>
                    <a:pt x="3729" y="1726"/>
                  </a:lnTo>
                  <a:lnTo>
                    <a:pt x="3736" y="1736"/>
                  </a:lnTo>
                  <a:lnTo>
                    <a:pt x="3742" y="1746"/>
                  </a:lnTo>
                  <a:lnTo>
                    <a:pt x="3749" y="1757"/>
                  </a:lnTo>
                  <a:lnTo>
                    <a:pt x="3755" y="1767"/>
                  </a:lnTo>
                  <a:lnTo>
                    <a:pt x="3760" y="1777"/>
                  </a:lnTo>
                  <a:lnTo>
                    <a:pt x="3765" y="1789"/>
                  </a:lnTo>
                  <a:lnTo>
                    <a:pt x="3768" y="1799"/>
                  </a:lnTo>
                  <a:lnTo>
                    <a:pt x="3771" y="1811"/>
                  </a:lnTo>
                  <a:lnTo>
                    <a:pt x="3772" y="1821"/>
                  </a:lnTo>
                  <a:lnTo>
                    <a:pt x="3772" y="1833"/>
                  </a:lnTo>
                  <a:lnTo>
                    <a:pt x="3770" y="1845"/>
                  </a:lnTo>
                  <a:lnTo>
                    <a:pt x="3766" y="1858"/>
                  </a:lnTo>
                  <a:lnTo>
                    <a:pt x="3762" y="1866"/>
                  </a:lnTo>
                  <a:lnTo>
                    <a:pt x="3756" y="1875"/>
                  </a:lnTo>
                  <a:lnTo>
                    <a:pt x="3751" y="1883"/>
                  </a:lnTo>
                  <a:lnTo>
                    <a:pt x="3745" y="1892"/>
                  </a:lnTo>
                  <a:lnTo>
                    <a:pt x="3741" y="1902"/>
                  </a:lnTo>
                  <a:lnTo>
                    <a:pt x="3736" y="1911"/>
                  </a:lnTo>
                  <a:lnTo>
                    <a:pt x="3730" y="1920"/>
                  </a:lnTo>
                  <a:lnTo>
                    <a:pt x="3727" y="1929"/>
                  </a:lnTo>
                  <a:lnTo>
                    <a:pt x="3724" y="1939"/>
                  </a:lnTo>
                  <a:lnTo>
                    <a:pt x="3720" y="1950"/>
                  </a:lnTo>
                  <a:lnTo>
                    <a:pt x="3718" y="1959"/>
                  </a:lnTo>
                  <a:lnTo>
                    <a:pt x="3717" y="1970"/>
                  </a:lnTo>
                  <a:lnTo>
                    <a:pt x="3717" y="1981"/>
                  </a:lnTo>
                  <a:lnTo>
                    <a:pt x="3718" y="1991"/>
                  </a:lnTo>
                  <a:lnTo>
                    <a:pt x="3720" y="2003"/>
                  </a:lnTo>
                  <a:lnTo>
                    <a:pt x="3725" y="2015"/>
                  </a:lnTo>
                  <a:lnTo>
                    <a:pt x="3733" y="2024"/>
                  </a:lnTo>
                  <a:lnTo>
                    <a:pt x="3739" y="2034"/>
                  </a:lnTo>
                  <a:lnTo>
                    <a:pt x="3743" y="2044"/>
                  </a:lnTo>
                  <a:lnTo>
                    <a:pt x="3745" y="2053"/>
                  </a:lnTo>
                  <a:lnTo>
                    <a:pt x="3745" y="2064"/>
                  </a:lnTo>
                  <a:lnTo>
                    <a:pt x="3744" y="2074"/>
                  </a:lnTo>
                  <a:lnTo>
                    <a:pt x="3742" y="2083"/>
                  </a:lnTo>
                  <a:lnTo>
                    <a:pt x="3740" y="2093"/>
                  </a:lnTo>
                  <a:lnTo>
                    <a:pt x="3736" y="2104"/>
                  </a:lnTo>
                  <a:lnTo>
                    <a:pt x="3733" y="2114"/>
                  </a:lnTo>
                  <a:lnTo>
                    <a:pt x="3728" y="2126"/>
                  </a:lnTo>
                  <a:lnTo>
                    <a:pt x="3725" y="2136"/>
                  </a:lnTo>
                  <a:lnTo>
                    <a:pt x="3722" y="2146"/>
                  </a:lnTo>
                  <a:lnTo>
                    <a:pt x="3720" y="2158"/>
                  </a:lnTo>
                  <a:lnTo>
                    <a:pt x="3719" y="2168"/>
                  </a:lnTo>
                  <a:lnTo>
                    <a:pt x="3720" y="2180"/>
                  </a:lnTo>
                  <a:lnTo>
                    <a:pt x="3716" y="2185"/>
                  </a:lnTo>
                  <a:lnTo>
                    <a:pt x="3710" y="2190"/>
                  </a:lnTo>
                  <a:lnTo>
                    <a:pt x="3703" y="2196"/>
                  </a:lnTo>
                  <a:lnTo>
                    <a:pt x="3696" y="2200"/>
                  </a:lnTo>
                  <a:lnTo>
                    <a:pt x="3687" y="2205"/>
                  </a:lnTo>
                  <a:lnTo>
                    <a:pt x="3679" y="2211"/>
                  </a:lnTo>
                  <a:lnTo>
                    <a:pt x="3670" y="2215"/>
                  </a:lnTo>
                  <a:lnTo>
                    <a:pt x="3662" y="2221"/>
                  </a:lnTo>
                  <a:lnTo>
                    <a:pt x="3653" y="2227"/>
                  </a:lnTo>
                  <a:lnTo>
                    <a:pt x="3647" y="2232"/>
                  </a:lnTo>
                  <a:lnTo>
                    <a:pt x="3641" y="2239"/>
                  </a:lnTo>
                  <a:lnTo>
                    <a:pt x="3637" y="2246"/>
                  </a:lnTo>
                  <a:lnTo>
                    <a:pt x="3635" y="2254"/>
                  </a:lnTo>
                  <a:lnTo>
                    <a:pt x="3635" y="2263"/>
                  </a:lnTo>
                  <a:lnTo>
                    <a:pt x="3639" y="2273"/>
                  </a:lnTo>
                  <a:lnTo>
                    <a:pt x="3644" y="2284"/>
                  </a:lnTo>
                  <a:lnTo>
                    <a:pt x="3630" y="2289"/>
                  </a:lnTo>
                  <a:lnTo>
                    <a:pt x="3618" y="2293"/>
                  </a:lnTo>
                  <a:lnTo>
                    <a:pt x="3605" y="2298"/>
                  </a:lnTo>
                  <a:lnTo>
                    <a:pt x="3595" y="2301"/>
                  </a:lnTo>
                  <a:lnTo>
                    <a:pt x="3583" y="2304"/>
                  </a:lnTo>
                  <a:lnTo>
                    <a:pt x="3573" y="2306"/>
                  </a:lnTo>
                  <a:lnTo>
                    <a:pt x="3563" y="2309"/>
                  </a:lnTo>
                  <a:lnTo>
                    <a:pt x="3553" y="2312"/>
                  </a:lnTo>
                  <a:lnTo>
                    <a:pt x="3543" y="2315"/>
                  </a:lnTo>
                  <a:lnTo>
                    <a:pt x="3534" y="2319"/>
                  </a:lnTo>
                  <a:lnTo>
                    <a:pt x="3524" y="2322"/>
                  </a:lnTo>
                  <a:lnTo>
                    <a:pt x="3514" y="2328"/>
                  </a:lnTo>
                  <a:lnTo>
                    <a:pt x="3504" y="2334"/>
                  </a:lnTo>
                  <a:lnTo>
                    <a:pt x="3494" y="2340"/>
                  </a:lnTo>
                  <a:lnTo>
                    <a:pt x="3483" y="2348"/>
                  </a:lnTo>
                  <a:lnTo>
                    <a:pt x="3473" y="2359"/>
                  </a:lnTo>
                  <a:lnTo>
                    <a:pt x="3472" y="2357"/>
                  </a:lnTo>
                  <a:lnTo>
                    <a:pt x="3471" y="2355"/>
                  </a:lnTo>
                  <a:lnTo>
                    <a:pt x="3470" y="2353"/>
                  </a:lnTo>
                  <a:lnTo>
                    <a:pt x="3470" y="2352"/>
                  </a:lnTo>
                  <a:lnTo>
                    <a:pt x="3468" y="2350"/>
                  </a:lnTo>
                  <a:lnTo>
                    <a:pt x="3468" y="2348"/>
                  </a:lnTo>
                  <a:lnTo>
                    <a:pt x="3467" y="2346"/>
                  </a:lnTo>
                  <a:lnTo>
                    <a:pt x="3467" y="2344"/>
                  </a:lnTo>
                  <a:lnTo>
                    <a:pt x="3467" y="2342"/>
                  </a:lnTo>
                  <a:lnTo>
                    <a:pt x="3467" y="2340"/>
                  </a:lnTo>
                  <a:lnTo>
                    <a:pt x="3467" y="2338"/>
                  </a:lnTo>
                  <a:lnTo>
                    <a:pt x="3467" y="2336"/>
                  </a:lnTo>
                  <a:lnTo>
                    <a:pt x="3467" y="2334"/>
                  </a:lnTo>
                  <a:lnTo>
                    <a:pt x="3467" y="2331"/>
                  </a:lnTo>
                  <a:lnTo>
                    <a:pt x="3467" y="2329"/>
                  </a:lnTo>
                  <a:lnTo>
                    <a:pt x="3467" y="2328"/>
                  </a:lnTo>
                  <a:lnTo>
                    <a:pt x="3460" y="2324"/>
                  </a:lnTo>
                  <a:lnTo>
                    <a:pt x="3453" y="2321"/>
                  </a:lnTo>
                  <a:lnTo>
                    <a:pt x="3447" y="2316"/>
                  </a:lnTo>
                  <a:lnTo>
                    <a:pt x="3440" y="2312"/>
                  </a:lnTo>
                  <a:lnTo>
                    <a:pt x="3433" y="2307"/>
                  </a:lnTo>
                  <a:lnTo>
                    <a:pt x="3426" y="2303"/>
                  </a:lnTo>
                  <a:lnTo>
                    <a:pt x="3419" y="2298"/>
                  </a:lnTo>
                  <a:lnTo>
                    <a:pt x="3412" y="2293"/>
                  </a:lnTo>
                  <a:lnTo>
                    <a:pt x="3404" y="2290"/>
                  </a:lnTo>
                  <a:lnTo>
                    <a:pt x="3397" y="2286"/>
                  </a:lnTo>
                  <a:lnTo>
                    <a:pt x="3389" y="2284"/>
                  </a:lnTo>
                  <a:lnTo>
                    <a:pt x="3381" y="2283"/>
                  </a:lnTo>
                  <a:lnTo>
                    <a:pt x="3372" y="2283"/>
                  </a:lnTo>
                  <a:lnTo>
                    <a:pt x="3363" y="2284"/>
                  </a:lnTo>
                  <a:lnTo>
                    <a:pt x="3352" y="2286"/>
                  </a:lnTo>
                  <a:lnTo>
                    <a:pt x="3343" y="2291"/>
                  </a:lnTo>
                  <a:lnTo>
                    <a:pt x="3341" y="2293"/>
                  </a:lnTo>
                  <a:lnTo>
                    <a:pt x="3341" y="2297"/>
                  </a:lnTo>
                  <a:lnTo>
                    <a:pt x="3340" y="2300"/>
                  </a:lnTo>
                  <a:lnTo>
                    <a:pt x="3340" y="2304"/>
                  </a:lnTo>
                  <a:lnTo>
                    <a:pt x="3340" y="2307"/>
                  </a:lnTo>
                  <a:lnTo>
                    <a:pt x="3340" y="2311"/>
                  </a:lnTo>
                  <a:lnTo>
                    <a:pt x="3340" y="2314"/>
                  </a:lnTo>
                  <a:lnTo>
                    <a:pt x="3340" y="2317"/>
                  </a:lnTo>
                  <a:lnTo>
                    <a:pt x="3340" y="2321"/>
                  </a:lnTo>
                  <a:lnTo>
                    <a:pt x="3338" y="2324"/>
                  </a:lnTo>
                  <a:lnTo>
                    <a:pt x="3338" y="2328"/>
                  </a:lnTo>
                  <a:lnTo>
                    <a:pt x="3337" y="2331"/>
                  </a:lnTo>
                  <a:lnTo>
                    <a:pt x="3335" y="2334"/>
                  </a:lnTo>
                  <a:lnTo>
                    <a:pt x="3334" y="2337"/>
                  </a:lnTo>
                  <a:lnTo>
                    <a:pt x="3330" y="2340"/>
                  </a:lnTo>
                  <a:lnTo>
                    <a:pt x="3328" y="2344"/>
                  </a:lnTo>
                  <a:lnTo>
                    <a:pt x="3329" y="2345"/>
                  </a:lnTo>
                  <a:lnTo>
                    <a:pt x="3332" y="2347"/>
                  </a:lnTo>
                  <a:lnTo>
                    <a:pt x="3334" y="2348"/>
                  </a:lnTo>
                  <a:lnTo>
                    <a:pt x="3337" y="2350"/>
                  </a:lnTo>
                  <a:lnTo>
                    <a:pt x="3340" y="2351"/>
                  </a:lnTo>
                  <a:lnTo>
                    <a:pt x="3343" y="2352"/>
                  </a:lnTo>
                  <a:lnTo>
                    <a:pt x="3345" y="2353"/>
                  </a:lnTo>
                  <a:lnTo>
                    <a:pt x="3349" y="2354"/>
                  </a:lnTo>
                  <a:lnTo>
                    <a:pt x="3351" y="2355"/>
                  </a:lnTo>
                  <a:lnTo>
                    <a:pt x="3355" y="2357"/>
                  </a:lnTo>
                  <a:lnTo>
                    <a:pt x="3357" y="2358"/>
                  </a:lnTo>
                  <a:lnTo>
                    <a:pt x="3360" y="2359"/>
                  </a:lnTo>
                  <a:lnTo>
                    <a:pt x="3363" y="2361"/>
                  </a:lnTo>
                  <a:lnTo>
                    <a:pt x="3365" y="2363"/>
                  </a:lnTo>
                  <a:lnTo>
                    <a:pt x="3367" y="2367"/>
                  </a:lnTo>
                  <a:lnTo>
                    <a:pt x="3369" y="2370"/>
                  </a:lnTo>
                  <a:lnTo>
                    <a:pt x="3364" y="2389"/>
                  </a:lnTo>
                  <a:lnTo>
                    <a:pt x="3357" y="2406"/>
                  </a:lnTo>
                  <a:lnTo>
                    <a:pt x="3350" y="2423"/>
                  </a:lnTo>
                  <a:lnTo>
                    <a:pt x="3341" y="2440"/>
                  </a:lnTo>
                  <a:lnTo>
                    <a:pt x="3332" y="2456"/>
                  </a:lnTo>
                  <a:lnTo>
                    <a:pt x="3321" y="2473"/>
                  </a:lnTo>
                  <a:lnTo>
                    <a:pt x="3310" y="2487"/>
                  </a:lnTo>
                  <a:lnTo>
                    <a:pt x="3298" y="2502"/>
                  </a:lnTo>
                  <a:lnTo>
                    <a:pt x="3286" y="2517"/>
                  </a:lnTo>
                  <a:lnTo>
                    <a:pt x="3273" y="2532"/>
                  </a:lnTo>
                  <a:lnTo>
                    <a:pt x="3259" y="2546"/>
                  </a:lnTo>
                  <a:lnTo>
                    <a:pt x="3245" y="2560"/>
                  </a:lnTo>
                  <a:lnTo>
                    <a:pt x="3232" y="2574"/>
                  </a:lnTo>
                  <a:lnTo>
                    <a:pt x="3218" y="2587"/>
                  </a:lnTo>
                  <a:lnTo>
                    <a:pt x="3204" y="2601"/>
                  </a:lnTo>
                  <a:lnTo>
                    <a:pt x="3190" y="2615"/>
                  </a:lnTo>
                  <a:lnTo>
                    <a:pt x="3180" y="2625"/>
                  </a:lnTo>
                  <a:lnTo>
                    <a:pt x="3169" y="2633"/>
                  </a:lnTo>
                  <a:lnTo>
                    <a:pt x="3158" y="2640"/>
                  </a:lnTo>
                  <a:lnTo>
                    <a:pt x="3146" y="2645"/>
                  </a:lnTo>
                  <a:lnTo>
                    <a:pt x="3135" y="2649"/>
                  </a:lnTo>
                  <a:lnTo>
                    <a:pt x="3123" y="2652"/>
                  </a:lnTo>
                  <a:lnTo>
                    <a:pt x="3111" y="2654"/>
                  </a:lnTo>
                  <a:lnTo>
                    <a:pt x="3098" y="2655"/>
                  </a:lnTo>
                  <a:lnTo>
                    <a:pt x="3086" y="2656"/>
                  </a:lnTo>
                  <a:lnTo>
                    <a:pt x="3073" y="2659"/>
                  </a:lnTo>
                  <a:lnTo>
                    <a:pt x="3061" y="2660"/>
                  </a:lnTo>
                  <a:lnTo>
                    <a:pt x="3049" y="2663"/>
                  </a:lnTo>
                  <a:lnTo>
                    <a:pt x="3036" y="2667"/>
                  </a:lnTo>
                  <a:lnTo>
                    <a:pt x="3025" y="2671"/>
                  </a:lnTo>
                  <a:lnTo>
                    <a:pt x="3012" y="2678"/>
                  </a:lnTo>
                  <a:lnTo>
                    <a:pt x="3002" y="2687"/>
                  </a:lnTo>
                  <a:lnTo>
                    <a:pt x="2995" y="2690"/>
                  </a:lnTo>
                  <a:lnTo>
                    <a:pt x="2990" y="2691"/>
                  </a:lnTo>
                  <a:lnTo>
                    <a:pt x="2985" y="2690"/>
                  </a:lnTo>
                  <a:lnTo>
                    <a:pt x="2983" y="2689"/>
                  </a:lnTo>
                  <a:lnTo>
                    <a:pt x="2981" y="2686"/>
                  </a:lnTo>
                  <a:lnTo>
                    <a:pt x="2980" y="2683"/>
                  </a:lnTo>
                  <a:lnTo>
                    <a:pt x="2979" y="2678"/>
                  </a:lnTo>
                  <a:lnTo>
                    <a:pt x="2977" y="2675"/>
                  </a:lnTo>
                  <a:lnTo>
                    <a:pt x="2976" y="2670"/>
                  </a:lnTo>
                  <a:lnTo>
                    <a:pt x="2976" y="2667"/>
                  </a:lnTo>
                  <a:lnTo>
                    <a:pt x="2975" y="2663"/>
                  </a:lnTo>
                  <a:lnTo>
                    <a:pt x="2974" y="2660"/>
                  </a:lnTo>
                  <a:lnTo>
                    <a:pt x="2972" y="2659"/>
                  </a:lnTo>
                  <a:lnTo>
                    <a:pt x="2969" y="2658"/>
                  </a:lnTo>
                  <a:lnTo>
                    <a:pt x="2965" y="2658"/>
                  </a:lnTo>
                  <a:lnTo>
                    <a:pt x="2961" y="2661"/>
                  </a:lnTo>
                  <a:lnTo>
                    <a:pt x="2957" y="2662"/>
                  </a:lnTo>
                  <a:lnTo>
                    <a:pt x="2953" y="2664"/>
                  </a:lnTo>
                  <a:lnTo>
                    <a:pt x="2951" y="2668"/>
                  </a:lnTo>
                  <a:lnTo>
                    <a:pt x="2949" y="2671"/>
                  </a:lnTo>
                  <a:lnTo>
                    <a:pt x="2946" y="2675"/>
                  </a:lnTo>
                  <a:lnTo>
                    <a:pt x="2944" y="2678"/>
                  </a:lnTo>
                  <a:lnTo>
                    <a:pt x="2942" y="2682"/>
                  </a:lnTo>
                  <a:lnTo>
                    <a:pt x="2941" y="2685"/>
                  </a:lnTo>
                  <a:lnTo>
                    <a:pt x="2938" y="2689"/>
                  </a:lnTo>
                  <a:lnTo>
                    <a:pt x="2936" y="2691"/>
                  </a:lnTo>
                  <a:lnTo>
                    <a:pt x="2934" y="2693"/>
                  </a:lnTo>
                  <a:lnTo>
                    <a:pt x="2930" y="2695"/>
                  </a:lnTo>
                  <a:lnTo>
                    <a:pt x="2927" y="2697"/>
                  </a:lnTo>
                  <a:lnTo>
                    <a:pt x="2923" y="2697"/>
                  </a:lnTo>
                  <a:lnTo>
                    <a:pt x="2919" y="2695"/>
                  </a:lnTo>
                  <a:lnTo>
                    <a:pt x="2914" y="2694"/>
                  </a:lnTo>
                  <a:lnTo>
                    <a:pt x="2911" y="2692"/>
                  </a:lnTo>
                  <a:lnTo>
                    <a:pt x="2908" y="2689"/>
                  </a:lnTo>
                  <a:lnTo>
                    <a:pt x="2907" y="2686"/>
                  </a:lnTo>
                  <a:lnTo>
                    <a:pt x="2905" y="2683"/>
                  </a:lnTo>
                  <a:lnTo>
                    <a:pt x="2903" y="2679"/>
                  </a:lnTo>
                  <a:lnTo>
                    <a:pt x="2902" y="2676"/>
                  </a:lnTo>
                  <a:lnTo>
                    <a:pt x="2899" y="2672"/>
                  </a:lnTo>
                  <a:lnTo>
                    <a:pt x="2898" y="2669"/>
                  </a:lnTo>
                  <a:lnTo>
                    <a:pt x="2896" y="2666"/>
                  </a:lnTo>
                  <a:lnTo>
                    <a:pt x="2894" y="2663"/>
                  </a:lnTo>
                  <a:lnTo>
                    <a:pt x="2891" y="2662"/>
                  </a:lnTo>
                  <a:lnTo>
                    <a:pt x="2889" y="2661"/>
                  </a:lnTo>
                  <a:lnTo>
                    <a:pt x="2887" y="2661"/>
                  </a:lnTo>
                  <a:lnTo>
                    <a:pt x="2884" y="2662"/>
                  </a:lnTo>
                  <a:lnTo>
                    <a:pt x="2881" y="2664"/>
                  </a:lnTo>
                  <a:lnTo>
                    <a:pt x="2877" y="2668"/>
                  </a:lnTo>
                  <a:lnTo>
                    <a:pt x="2873" y="2672"/>
                  </a:lnTo>
                  <a:lnTo>
                    <a:pt x="2872" y="2677"/>
                  </a:lnTo>
                  <a:lnTo>
                    <a:pt x="2871" y="2682"/>
                  </a:lnTo>
                  <a:lnTo>
                    <a:pt x="2872" y="2686"/>
                  </a:lnTo>
                  <a:lnTo>
                    <a:pt x="2874" y="2690"/>
                  </a:lnTo>
                  <a:lnTo>
                    <a:pt x="2876" y="2693"/>
                  </a:lnTo>
                  <a:lnTo>
                    <a:pt x="2880" y="2697"/>
                  </a:lnTo>
                  <a:lnTo>
                    <a:pt x="2883" y="2701"/>
                  </a:lnTo>
                  <a:lnTo>
                    <a:pt x="2888" y="2705"/>
                  </a:lnTo>
                  <a:lnTo>
                    <a:pt x="2892" y="2709"/>
                  </a:lnTo>
                  <a:lnTo>
                    <a:pt x="2897" y="2713"/>
                  </a:lnTo>
                  <a:lnTo>
                    <a:pt x="2902" y="2717"/>
                  </a:lnTo>
                  <a:lnTo>
                    <a:pt x="2905" y="2722"/>
                  </a:lnTo>
                  <a:lnTo>
                    <a:pt x="2908" y="2728"/>
                  </a:lnTo>
                  <a:lnTo>
                    <a:pt x="2912" y="2733"/>
                  </a:lnTo>
                  <a:lnTo>
                    <a:pt x="2914" y="2740"/>
                  </a:lnTo>
                  <a:lnTo>
                    <a:pt x="2911" y="2745"/>
                  </a:lnTo>
                  <a:lnTo>
                    <a:pt x="2907" y="2749"/>
                  </a:lnTo>
                  <a:lnTo>
                    <a:pt x="2903" y="2755"/>
                  </a:lnTo>
                  <a:lnTo>
                    <a:pt x="2899" y="2761"/>
                  </a:lnTo>
                  <a:lnTo>
                    <a:pt x="2896" y="2767"/>
                  </a:lnTo>
                  <a:lnTo>
                    <a:pt x="2892" y="2772"/>
                  </a:lnTo>
                  <a:lnTo>
                    <a:pt x="2888" y="2777"/>
                  </a:lnTo>
                  <a:lnTo>
                    <a:pt x="2884" y="2782"/>
                  </a:lnTo>
                  <a:lnTo>
                    <a:pt x="2880" y="2786"/>
                  </a:lnTo>
                  <a:lnTo>
                    <a:pt x="2875" y="2790"/>
                  </a:lnTo>
                  <a:lnTo>
                    <a:pt x="2869" y="2792"/>
                  </a:lnTo>
                  <a:lnTo>
                    <a:pt x="2865" y="2794"/>
                  </a:lnTo>
                  <a:lnTo>
                    <a:pt x="2859" y="2794"/>
                  </a:lnTo>
                  <a:lnTo>
                    <a:pt x="2852" y="2794"/>
                  </a:lnTo>
                  <a:lnTo>
                    <a:pt x="2846" y="2792"/>
                  </a:lnTo>
                  <a:lnTo>
                    <a:pt x="2839" y="2788"/>
                  </a:lnTo>
                  <a:lnTo>
                    <a:pt x="2838" y="2787"/>
                  </a:lnTo>
                  <a:lnTo>
                    <a:pt x="2837" y="2786"/>
                  </a:lnTo>
                  <a:lnTo>
                    <a:pt x="2837" y="2785"/>
                  </a:lnTo>
                  <a:lnTo>
                    <a:pt x="2836" y="2784"/>
                  </a:lnTo>
                  <a:lnTo>
                    <a:pt x="2835" y="2783"/>
                  </a:lnTo>
                  <a:lnTo>
                    <a:pt x="2834" y="2782"/>
                  </a:lnTo>
                  <a:lnTo>
                    <a:pt x="2833" y="2780"/>
                  </a:lnTo>
                  <a:lnTo>
                    <a:pt x="2831" y="2779"/>
                  </a:lnTo>
                  <a:lnTo>
                    <a:pt x="2831" y="2778"/>
                  </a:lnTo>
                  <a:lnTo>
                    <a:pt x="2830" y="2777"/>
                  </a:lnTo>
                  <a:lnTo>
                    <a:pt x="2823" y="2780"/>
                  </a:lnTo>
                  <a:lnTo>
                    <a:pt x="2820" y="2785"/>
                  </a:lnTo>
                  <a:lnTo>
                    <a:pt x="2816" y="2791"/>
                  </a:lnTo>
                  <a:lnTo>
                    <a:pt x="2815" y="2797"/>
                  </a:lnTo>
                  <a:lnTo>
                    <a:pt x="2814" y="2803"/>
                  </a:lnTo>
                  <a:lnTo>
                    <a:pt x="2814" y="2810"/>
                  </a:lnTo>
                  <a:lnTo>
                    <a:pt x="2814" y="2817"/>
                  </a:lnTo>
                  <a:lnTo>
                    <a:pt x="2814" y="2824"/>
                  </a:lnTo>
                  <a:lnTo>
                    <a:pt x="2814" y="2831"/>
                  </a:lnTo>
                  <a:lnTo>
                    <a:pt x="2813" y="2837"/>
                  </a:lnTo>
                  <a:lnTo>
                    <a:pt x="2812" y="2842"/>
                  </a:lnTo>
                  <a:lnTo>
                    <a:pt x="2810" y="2847"/>
                  </a:lnTo>
                  <a:lnTo>
                    <a:pt x="2805" y="2852"/>
                  </a:lnTo>
                  <a:lnTo>
                    <a:pt x="2800" y="2854"/>
                  </a:lnTo>
                  <a:lnTo>
                    <a:pt x="2792" y="2855"/>
                  </a:lnTo>
                  <a:lnTo>
                    <a:pt x="2783" y="2856"/>
                  </a:lnTo>
                  <a:lnTo>
                    <a:pt x="2777" y="2855"/>
                  </a:lnTo>
                  <a:lnTo>
                    <a:pt x="2773" y="2855"/>
                  </a:lnTo>
                  <a:lnTo>
                    <a:pt x="2768" y="2855"/>
                  </a:lnTo>
                  <a:lnTo>
                    <a:pt x="2762" y="2856"/>
                  </a:lnTo>
                  <a:lnTo>
                    <a:pt x="2758" y="2856"/>
                  </a:lnTo>
                  <a:lnTo>
                    <a:pt x="2753" y="2856"/>
                  </a:lnTo>
                  <a:lnTo>
                    <a:pt x="2749" y="2856"/>
                  </a:lnTo>
                  <a:lnTo>
                    <a:pt x="2744" y="2857"/>
                  </a:lnTo>
                  <a:lnTo>
                    <a:pt x="2739" y="2859"/>
                  </a:lnTo>
                  <a:lnTo>
                    <a:pt x="2736" y="2860"/>
                  </a:lnTo>
                  <a:lnTo>
                    <a:pt x="2731" y="2862"/>
                  </a:lnTo>
                  <a:lnTo>
                    <a:pt x="2728" y="2864"/>
                  </a:lnTo>
                  <a:lnTo>
                    <a:pt x="2725" y="2867"/>
                  </a:lnTo>
                  <a:lnTo>
                    <a:pt x="2721" y="2870"/>
                  </a:lnTo>
                  <a:lnTo>
                    <a:pt x="2718" y="2873"/>
                  </a:lnTo>
                  <a:lnTo>
                    <a:pt x="2715" y="2878"/>
                  </a:lnTo>
                  <a:lnTo>
                    <a:pt x="2714" y="2880"/>
                  </a:lnTo>
                  <a:lnTo>
                    <a:pt x="2713" y="2883"/>
                  </a:lnTo>
                  <a:lnTo>
                    <a:pt x="2714" y="2885"/>
                  </a:lnTo>
                  <a:lnTo>
                    <a:pt x="2714" y="2887"/>
                  </a:lnTo>
                  <a:lnTo>
                    <a:pt x="2715" y="2888"/>
                  </a:lnTo>
                  <a:lnTo>
                    <a:pt x="2718" y="2890"/>
                  </a:lnTo>
                  <a:lnTo>
                    <a:pt x="2719" y="2891"/>
                  </a:lnTo>
                  <a:lnTo>
                    <a:pt x="2721" y="2892"/>
                  </a:lnTo>
                  <a:lnTo>
                    <a:pt x="2723" y="2892"/>
                  </a:lnTo>
                  <a:lnTo>
                    <a:pt x="2726" y="2892"/>
                  </a:lnTo>
                  <a:lnTo>
                    <a:pt x="2729" y="2893"/>
                  </a:lnTo>
                  <a:lnTo>
                    <a:pt x="2731" y="2893"/>
                  </a:lnTo>
                  <a:lnTo>
                    <a:pt x="2734" y="2893"/>
                  </a:lnTo>
                  <a:lnTo>
                    <a:pt x="2736" y="2893"/>
                  </a:lnTo>
                  <a:lnTo>
                    <a:pt x="2739" y="2893"/>
                  </a:lnTo>
                  <a:lnTo>
                    <a:pt x="2742" y="2893"/>
                  </a:lnTo>
                  <a:lnTo>
                    <a:pt x="2743" y="2893"/>
                  </a:lnTo>
                  <a:lnTo>
                    <a:pt x="2744" y="2893"/>
                  </a:lnTo>
                  <a:lnTo>
                    <a:pt x="2745" y="2893"/>
                  </a:lnTo>
                  <a:lnTo>
                    <a:pt x="2746" y="2893"/>
                  </a:lnTo>
                  <a:lnTo>
                    <a:pt x="2747" y="2893"/>
                  </a:lnTo>
                  <a:lnTo>
                    <a:pt x="2749" y="2893"/>
                  </a:lnTo>
                  <a:lnTo>
                    <a:pt x="2750" y="2893"/>
                  </a:lnTo>
                  <a:lnTo>
                    <a:pt x="2751" y="2893"/>
                  </a:lnTo>
                  <a:lnTo>
                    <a:pt x="2752" y="2893"/>
                  </a:lnTo>
                  <a:lnTo>
                    <a:pt x="2753" y="2893"/>
                  </a:lnTo>
                  <a:lnTo>
                    <a:pt x="2754" y="2893"/>
                  </a:lnTo>
                  <a:lnTo>
                    <a:pt x="2756" y="2893"/>
                  </a:lnTo>
                  <a:lnTo>
                    <a:pt x="2757" y="2893"/>
                  </a:lnTo>
                  <a:lnTo>
                    <a:pt x="2758" y="2898"/>
                  </a:lnTo>
                  <a:lnTo>
                    <a:pt x="2759" y="2903"/>
                  </a:lnTo>
                  <a:lnTo>
                    <a:pt x="2759" y="2909"/>
                  </a:lnTo>
                  <a:lnTo>
                    <a:pt x="2758" y="2915"/>
                  </a:lnTo>
                  <a:lnTo>
                    <a:pt x="2757" y="2921"/>
                  </a:lnTo>
                  <a:lnTo>
                    <a:pt x="2756" y="2926"/>
                  </a:lnTo>
                  <a:lnTo>
                    <a:pt x="2753" y="2932"/>
                  </a:lnTo>
                  <a:lnTo>
                    <a:pt x="2751" y="2938"/>
                  </a:lnTo>
                  <a:lnTo>
                    <a:pt x="2747" y="2944"/>
                  </a:lnTo>
                  <a:lnTo>
                    <a:pt x="2745" y="2948"/>
                  </a:lnTo>
                  <a:lnTo>
                    <a:pt x="2742" y="2954"/>
                  </a:lnTo>
                  <a:lnTo>
                    <a:pt x="2738" y="2960"/>
                  </a:lnTo>
                  <a:lnTo>
                    <a:pt x="2735" y="2965"/>
                  </a:lnTo>
                  <a:lnTo>
                    <a:pt x="2733" y="2970"/>
                  </a:lnTo>
                  <a:lnTo>
                    <a:pt x="2729" y="2976"/>
                  </a:lnTo>
                  <a:lnTo>
                    <a:pt x="2727" y="2981"/>
                  </a:lnTo>
                  <a:lnTo>
                    <a:pt x="2721" y="2983"/>
                  </a:lnTo>
                  <a:lnTo>
                    <a:pt x="2716" y="2983"/>
                  </a:lnTo>
                  <a:lnTo>
                    <a:pt x="2712" y="2981"/>
                  </a:lnTo>
                  <a:lnTo>
                    <a:pt x="2707" y="2980"/>
                  </a:lnTo>
                  <a:lnTo>
                    <a:pt x="2704" y="2979"/>
                  </a:lnTo>
                  <a:lnTo>
                    <a:pt x="2699" y="2977"/>
                  </a:lnTo>
                  <a:lnTo>
                    <a:pt x="2695" y="2975"/>
                  </a:lnTo>
                  <a:lnTo>
                    <a:pt x="2691" y="2972"/>
                  </a:lnTo>
                  <a:lnTo>
                    <a:pt x="2688" y="2970"/>
                  </a:lnTo>
                  <a:lnTo>
                    <a:pt x="2683" y="2969"/>
                  </a:lnTo>
                  <a:lnTo>
                    <a:pt x="2680" y="2968"/>
                  </a:lnTo>
                  <a:lnTo>
                    <a:pt x="2676" y="2968"/>
                  </a:lnTo>
                  <a:lnTo>
                    <a:pt x="2673" y="2968"/>
                  </a:lnTo>
                  <a:lnTo>
                    <a:pt x="2669" y="2969"/>
                  </a:lnTo>
                  <a:lnTo>
                    <a:pt x="2666" y="2971"/>
                  </a:lnTo>
                  <a:lnTo>
                    <a:pt x="2664" y="2976"/>
                  </a:lnTo>
                  <a:lnTo>
                    <a:pt x="2660" y="2980"/>
                  </a:lnTo>
                  <a:lnTo>
                    <a:pt x="2660" y="2986"/>
                  </a:lnTo>
                  <a:lnTo>
                    <a:pt x="2660" y="2990"/>
                  </a:lnTo>
                  <a:lnTo>
                    <a:pt x="2661" y="2993"/>
                  </a:lnTo>
                  <a:lnTo>
                    <a:pt x="2662" y="2996"/>
                  </a:lnTo>
                  <a:lnTo>
                    <a:pt x="2665" y="2999"/>
                  </a:lnTo>
                  <a:lnTo>
                    <a:pt x="2668" y="3001"/>
                  </a:lnTo>
                  <a:lnTo>
                    <a:pt x="2672" y="3003"/>
                  </a:lnTo>
                  <a:lnTo>
                    <a:pt x="2675" y="3006"/>
                  </a:lnTo>
                  <a:lnTo>
                    <a:pt x="2679" y="3008"/>
                  </a:lnTo>
                  <a:lnTo>
                    <a:pt x="2682" y="3010"/>
                  </a:lnTo>
                  <a:lnTo>
                    <a:pt x="2684" y="3013"/>
                  </a:lnTo>
                  <a:lnTo>
                    <a:pt x="2687" y="3016"/>
                  </a:lnTo>
                  <a:lnTo>
                    <a:pt x="2689" y="3018"/>
                  </a:lnTo>
                  <a:lnTo>
                    <a:pt x="2690" y="3023"/>
                  </a:lnTo>
                  <a:lnTo>
                    <a:pt x="2690" y="3027"/>
                  </a:lnTo>
                  <a:lnTo>
                    <a:pt x="2690" y="3037"/>
                  </a:lnTo>
                  <a:lnTo>
                    <a:pt x="2690" y="3046"/>
                  </a:lnTo>
                  <a:lnTo>
                    <a:pt x="2689" y="3055"/>
                  </a:lnTo>
                  <a:lnTo>
                    <a:pt x="2687" y="3063"/>
                  </a:lnTo>
                  <a:lnTo>
                    <a:pt x="2684" y="3071"/>
                  </a:lnTo>
                  <a:lnTo>
                    <a:pt x="2682" y="3080"/>
                  </a:lnTo>
                  <a:lnTo>
                    <a:pt x="2679" y="3088"/>
                  </a:lnTo>
                  <a:lnTo>
                    <a:pt x="2675" y="3096"/>
                  </a:lnTo>
                  <a:lnTo>
                    <a:pt x="2672" y="3103"/>
                  </a:lnTo>
                  <a:lnTo>
                    <a:pt x="2668" y="3111"/>
                  </a:lnTo>
                  <a:lnTo>
                    <a:pt x="2665" y="3120"/>
                  </a:lnTo>
                  <a:lnTo>
                    <a:pt x="2662" y="3129"/>
                  </a:lnTo>
                  <a:lnTo>
                    <a:pt x="2660" y="3137"/>
                  </a:lnTo>
                  <a:lnTo>
                    <a:pt x="2658" y="3146"/>
                  </a:lnTo>
                  <a:lnTo>
                    <a:pt x="2657" y="3155"/>
                  </a:lnTo>
                  <a:lnTo>
                    <a:pt x="2657" y="3165"/>
                  </a:lnTo>
                  <a:lnTo>
                    <a:pt x="2651" y="3166"/>
                  </a:lnTo>
                  <a:lnTo>
                    <a:pt x="2646" y="3166"/>
                  </a:lnTo>
                  <a:lnTo>
                    <a:pt x="2641" y="3166"/>
                  </a:lnTo>
                  <a:lnTo>
                    <a:pt x="2636" y="3165"/>
                  </a:lnTo>
                  <a:lnTo>
                    <a:pt x="2630" y="3164"/>
                  </a:lnTo>
                  <a:lnTo>
                    <a:pt x="2624" y="3163"/>
                  </a:lnTo>
                  <a:lnTo>
                    <a:pt x="2619" y="3161"/>
                  </a:lnTo>
                  <a:lnTo>
                    <a:pt x="2613" y="3160"/>
                  </a:lnTo>
                  <a:lnTo>
                    <a:pt x="2607" y="3158"/>
                  </a:lnTo>
                  <a:lnTo>
                    <a:pt x="2601" y="3157"/>
                  </a:lnTo>
                  <a:lnTo>
                    <a:pt x="2597" y="3157"/>
                  </a:lnTo>
                  <a:lnTo>
                    <a:pt x="2591" y="3158"/>
                  </a:lnTo>
                  <a:lnTo>
                    <a:pt x="2587" y="3160"/>
                  </a:lnTo>
                  <a:lnTo>
                    <a:pt x="2582" y="3163"/>
                  </a:lnTo>
                  <a:lnTo>
                    <a:pt x="2577" y="3168"/>
                  </a:lnTo>
                  <a:lnTo>
                    <a:pt x="2574" y="3173"/>
                  </a:lnTo>
                  <a:lnTo>
                    <a:pt x="2575" y="3177"/>
                  </a:lnTo>
                  <a:lnTo>
                    <a:pt x="2577" y="3180"/>
                  </a:lnTo>
                  <a:lnTo>
                    <a:pt x="2580" y="3184"/>
                  </a:lnTo>
                  <a:lnTo>
                    <a:pt x="2582" y="3186"/>
                  </a:lnTo>
                  <a:lnTo>
                    <a:pt x="2585" y="3188"/>
                  </a:lnTo>
                  <a:lnTo>
                    <a:pt x="2589" y="3191"/>
                  </a:lnTo>
                  <a:lnTo>
                    <a:pt x="2593" y="3192"/>
                  </a:lnTo>
                  <a:lnTo>
                    <a:pt x="2598" y="3192"/>
                  </a:lnTo>
                  <a:lnTo>
                    <a:pt x="2603" y="3193"/>
                  </a:lnTo>
                  <a:lnTo>
                    <a:pt x="2607" y="3193"/>
                  </a:lnTo>
                  <a:lnTo>
                    <a:pt x="2613" y="3193"/>
                  </a:lnTo>
                  <a:lnTo>
                    <a:pt x="2620" y="3193"/>
                  </a:lnTo>
                  <a:lnTo>
                    <a:pt x="2626" y="3192"/>
                  </a:lnTo>
                  <a:lnTo>
                    <a:pt x="2633" y="3192"/>
                  </a:lnTo>
                  <a:lnTo>
                    <a:pt x="2639" y="3191"/>
                  </a:lnTo>
                  <a:lnTo>
                    <a:pt x="2647" y="3191"/>
                  </a:lnTo>
                  <a:lnTo>
                    <a:pt x="2644" y="3189"/>
                  </a:lnTo>
                  <a:lnTo>
                    <a:pt x="2642" y="3188"/>
                  </a:lnTo>
                  <a:lnTo>
                    <a:pt x="2641" y="3188"/>
                  </a:lnTo>
                  <a:lnTo>
                    <a:pt x="2639" y="3188"/>
                  </a:lnTo>
                  <a:lnTo>
                    <a:pt x="2638" y="3188"/>
                  </a:lnTo>
                  <a:lnTo>
                    <a:pt x="2637" y="3188"/>
                  </a:lnTo>
                  <a:lnTo>
                    <a:pt x="2638" y="3188"/>
                  </a:lnTo>
                  <a:lnTo>
                    <a:pt x="2639" y="3188"/>
                  </a:lnTo>
                  <a:lnTo>
                    <a:pt x="2641" y="3189"/>
                  </a:lnTo>
                  <a:lnTo>
                    <a:pt x="2642" y="3189"/>
                  </a:lnTo>
                  <a:lnTo>
                    <a:pt x="2643" y="3189"/>
                  </a:lnTo>
                  <a:lnTo>
                    <a:pt x="2644" y="3189"/>
                  </a:lnTo>
                  <a:lnTo>
                    <a:pt x="2645" y="3189"/>
                  </a:lnTo>
                  <a:lnTo>
                    <a:pt x="2647" y="3191"/>
                  </a:lnTo>
                  <a:lnTo>
                    <a:pt x="2649" y="3200"/>
                  </a:lnTo>
                  <a:lnTo>
                    <a:pt x="2649" y="3209"/>
                  </a:lnTo>
                  <a:lnTo>
                    <a:pt x="2647" y="3219"/>
                  </a:lnTo>
                  <a:lnTo>
                    <a:pt x="2645" y="3230"/>
                  </a:lnTo>
                  <a:lnTo>
                    <a:pt x="2642" y="3239"/>
                  </a:lnTo>
                  <a:lnTo>
                    <a:pt x="2637" y="3249"/>
                  </a:lnTo>
                  <a:lnTo>
                    <a:pt x="2633" y="3260"/>
                  </a:lnTo>
                  <a:lnTo>
                    <a:pt x="2629" y="3270"/>
                  </a:lnTo>
                  <a:lnTo>
                    <a:pt x="2624" y="3279"/>
                  </a:lnTo>
                  <a:lnTo>
                    <a:pt x="2622" y="3289"/>
                  </a:lnTo>
                  <a:lnTo>
                    <a:pt x="2620" y="3300"/>
                  </a:lnTo>
                  <a:lnTo>
                    <a:pt x="2619" y="3310"/>
                  </a:lnTo>
                  <a:lnTo>
                    <a:pt x="2620" y="3320"/>
                  </a:lnTo>
                  <a:lnTo>
                    <a:pt x="2623" y="3331"/>
                  </a:lnTo>
                  <a:lnTo>
                    <a:pt x="2629" y="3341"/>
                  </a:lnTo>
                  <a:lnTo>
                    <a:pt x="2637" y="3353"/>
                  </a:lnTo>
                  <a:lnTo>
                    <a:pt x="2641" y="3359"/>
                  </a:lnTo>
                  <a:lnTo>
                    <a:pt x="2643" y="3368"/>
                  </a:lnTo>
                  <a:lnTo>
                    <a:pt x="2644" y="3376"/>
                  </a:lnTo>
                  <a:lnTo>
                    <a:pt x="2646" y="3384"/>
                  </a:lnTo>
                  <a:lnTo>
                    <a:pt x="2646" y="3390"/>
                  </a:lnTo>
                  <a:lnTo>
                    <a:pt x="2646" y="3399"/>
                  </a:lnTo>
                  <a:lnTo>
                    <a:pt x="2646" y="3407"/>
                  </a:lnTo>
                  <a:lnTo>
                    <a:pt x="2646" y="3415"/>
                  </a:lnTo>
                  <a:lnTo>
                    <a:pt x="2646" y="3421"/>
                  </a:lnTo>
                  <a:lnTo>
                    <a:pt x="2646" y="3430"/>
                  </a:lnTo>
                  <a:lnTo>
                    <a:pt x="2646" y="3438"/>
                  </a:lnTo>
                  <a:lnTo>
                    <a:pt x="2647" y="3446"/>
                  </a:lnTo>
                  <a:lnTo>
                    <a:pt x="2649" y="3454"/>
                  </a:lnTo>
                  <a:lnTo>
                    <a:pt x="2650" y="3462"/>
                  </a:lnTo>
                  <a:lnTo>
                    <a:pt x="2652" y="3470"/>
                  </a:lnTo>
                  <a:lnTo>
                    <a:pt x="2657" y="3478"/>
                  </a:lnTo>
                  <a:lnTo>
                    <a:pt x="2660" y="3487"/>
                  </a:lnTo>
                  <a:lnTo>
                    <a:pt x="2665" y="3496"/>
                  </a:lnTo>
                  <a:lnTo>
                    <a:pt x="2670" y="3504"/>
                  </a:lnTo>
                  <a:lnTo>
                    <a:pt x="2676" y="3513"/>
                  </a:lnTo>
                  <a:lnTo>
                    <a:pt x="2682" y="3521"/>
                  </a:lnTo>
                  <a:lnTo>
                    <a:pt x="2688" y="3531"/>
                  </a:lnTo>
                  <a:lnTo>
                    <a:pt x="2693" y="3539"/>
                  </a:lnTo>
                  <a:lnTo>
                    <a:pt x="2699" y="3548"/>
                  </a:lnTo>
                  <a:lnTo>
                    <a:pt x="2704" y="3556"/>
                  </a:lnTo>
                  <a:lnTo>
                    <a:pt x="2708" y="3565"/>
                  </a:lnTo>
                  <a:lnTo>
                    <a:pt x="2713" y="3574"/>
                  </a:lnTo>
                  <a:lnTo>
                    <a:pt x="2715" y="3583"/>
                  </a:lnTo>
                  <a:lnTo>
                    <a:pt x="2718" y="3593"/>
                  </a:lnTo>
                  <a:lnTo>
                    <a:pt x="2718" y="3603"/>
                  </a:lnTo>
                  <a:lnTo>
                    <a:pt x="2718" y="3613"/>
                  </a:lnTo>
                  <a:lnTo>
                    <a:pt x="2715" y="3625"/>
                  </a:lnTo>
                  <a:lnTo>
                    <a:pt x="2708" y="3635"/>
                  </a:lnTo>
                  <a:lnTo>
                    <a:pt x="2702" y="3643"/>
                  </a:lnTo>
                  <a:lnTo>
                    <a:pt x="2695" y="3650"/>
                  </a:lnTo>
                  <a:lnTo>
                    <a:pt x="2687" y="3654"/>
                  </a:lnTo>
                  <a:lnTo>
                    <a:pt x="2679" y="3656"/>
                  </a:lnTo>
                  <a:lnTo>
                    <a:pt x="2669" y="3657"/>
                  </a:lnTo>
                  <a:lnTo>
                    <a:pt x="2660" y="3656"/>
                  </a:lnTo>
                  <a:lnTo>
                    <a:pt x="2651" y="3655"/>
                  </a:lnTo>
                  <a:lnTo>
                    <a:pt x="2642" y="3651"/>
                  </a:lnTo>
                  <a:lnTo>
                    <a:pt x="2633" y="3647"/>
                  </a:lnTo>
                  <a:lnTo>
                    <a:pt x="2623" y="3642"/>
                  </a:lnTo>
                  <a:lnTo>
                    <a:pt x="2615" y="3636"/>
                  </a:lnTo>
                  <a:lnTo>
                    <a:pt x="2606" y="3631"/>
                  </a:lnTo>
                  <a:lnTo>
                    <a:pt x="2598" y="3625"/>
                  </a:lnTo>
                  <a:lnTo>
                    <a:pt x="2591" y="3619"/>
                  </a:lnTo>
                  <a:lnTo>
                    <a:pt x="2584" y="3613"/>
                  </a:lnTo>
                  <a:lnTo>
                    <a:pt x="2570" y="3601"/>
                  </a:lnTo>
                  <a:lnTo>
                    <a:pt x="2557" y="3594"/>
                  </a:lnTo>
                  <a:lnTo>
                    <a:pt x="2542" y="3590"/>
                  </a:lnTo>
                  <a:lnTo>
                    <a:pt x="2527" y="3589"/>
                  </a:lnTo>
                  <a:lnTo>
                    <a:pt x="2511" y="3590"/>
                  </a:lnTo>
                  <a:lnTo>
                    <a:pt x="2495" y="3594"/>
                  </a:lnTo>
                  <a:lnTo>
                    <a:pt x="2478" y="3597"/>
                  </a:lnTo>
                  <a:lnTo>
                    <a:pt x="2462" y="3602"/>
                  </a:lnTo>
                  <a:lnTo>
                    <a:pt x="2446" y="3605"/>
                  </a:lnTo>
                  <a:lnTo>
                    <a:pt x="2431" y="3608"/>
                  </a:lnTo>
                  <a:lnTo>
                    <a:pt x="2416" y="3608"/>
                  </a:lnTo>
                  <a:lnTo>
                    <a:pt x="2403" y="3605"/>
                  </a:lnTo>
                  <a:lnTo>
                    <a:pt x="2390" y="3600"/>
                  </a:lnTo>
                  <a:lnTo>
                    <a:pt x="2378" y="3590"/>
                  </a:lnTo>
                  <a:lnTo>
                    <a:pt x="2368" y="3575"/>
                  </a:lnTo>
                  <a:lnTo>
                    <a:pt x="2360" y="3557"/>
                  </a:lnTo>
                  <a:lnTo>
                    <a:pt x="2343" y="3556"/>
                  </a:lnTo>
                  <a:lnTo>
                    <a:pt x="2326" y="3555"/>
                  </a:lnTo>
                  <a:lnTo>
                    <a:pt x="2308" y="3554"/>
                  </a:lnTo>
                  <a:lnTo>
                    <a:pt x="2291" y="3550"/>
                  </a:lnTo>
                  <a:lnTo>
                    <a:pt x="2275" y="3547"/>
                  </a:lnTo>
                  <a:lnTo>
                    <a:pt x="2258" y="3542"/>
                  </a:lnTo>
                  <a:lnTo>
                    <a:pt x="2240" y="3536"/>
                  </a:lnTo>
                  <a:lnTo>
                    <a:pt x="2226" y="3531"/>
                  </a:lnTo>
                  <a:lnTo>
                    <a:pt x="2209" y="3523"/>
                  </a:lnTo>
                  <a:lnTo>
                    <a:pt x="2194" y="3515"/>
                  </a:lnTo>
                  <a:lnTo>
                    <a:pt x="2181" y="3505"/>
                  </a:lnTo>
                  <a:lnTo>
                    <a:pt x="2167" y="3495"/>
                  </a:lnTo>
                  <a:lnTo>
                    <a:pt x="2154" y="3482"/>
                  </a:lnTo>
                  <a:lnTo>
                    <a:pt x="2144" y="3470"/>
                  </a:lnTo>
                  <a:lnTo>
                    <a:pt x="2134" y="3456"/>
                  </a:lnTo>
                  <a:lnTo>
                    <a:pt x="2126" y="3441"/>
                  </a:lnTo>
                  <a:lnTo>
                    <a:pt x="2124" y="3439"/>
                  </a:lnTo>
                  <a:lnTo>
                    <a:pt x="2121" y="3433"/>
                  </a:lnTo>
                  <a:lnTo>
                    <a:pt x="2117" y="3425"/>
                  </a:lnTo>
                  <a:lnTo>
                    <a:pt x="2112" y="3415"/>
                  </a:lnTo>
                  <a:lnTo>
                    <a:pt x="2105" y="3403"/>
                  </a:lnTo>
                  <a:lnTo>
                    <a:pt x="2098" y="3389"/>
                  </a:lnTo>
                  <a:lnTo>
                    <a:pt x="2090" y="3374"/>
                  </a:lnTo>
                  <a:lnTo>
                    <a:pt x="2082" y="3359"/>
                  </a:lnTo>
                  <a:lnTo>
                    <a:pt x="2074" y="3343"/>
                  </a:lnTo>
                  <a:lnTo>
                    <a:pt x="2066" y="3328"/>
                  </a:lnTo>
                  <a:lnTo>
                    <a:pt x="2059" y="3315"/>
                  </a:lnTo>
                  <a:lnTo>
                    <a:pt x="2052" y="3303"/>
                  </a:lnTo>
                  <a:lnTo>
                    <a:pt x="2046" y="3293"/>
                  </a:lnTo>
                  <a:lnTo>
                    <a:pt x="2043" y="3285"/>
                  </a:lnTo>
                  <a:lnTo>
                    <a:pt x="2039" y="3279"/>
                  </a:lnTo>
                  <a:lnTo>
                    <a:pt x="2039" y="3278"/>
                  </a:lnTo>
                  <a:lnTo>
                    <a:pt x="2038" y="3264"/>
                  </a:lnTo>
                  <a:lnTo>
                    <a:pt x="2039" y="3251"/>
                  </a:lnTo>
                  <a:lnTo>
                    <a:pt x="2039" y="3238"/>
                  </a:lnTo>
                  <a:lnTo>
                    <a:pt x="2039" y="3225"/>
                  </a:lnTo>
                  <a:lnTo>
                    <a:pt x="2039" y="3211"/>
                  </a:lnTo>
                  <a:lnTo>
                    <a:pt x="2040" y="3197"/>
                  </a:lnTo>
                  <a:lnTo>
                    <a:pt x="2039" y="3185"/>
                  </a:lnTo>
                  <a:lnTo>
                    <a:pt x="2039" y="3172"/>
                  </a:lnTo>
                  <a:lnTo>
                    <a:pt x="2038" y="3158"/>
                  </a:lnTo>
                  <a:lnTo>
                    <a:pt x="2037" y="3146"/>
                  </a:lnTo>
                  <a:lnTo>
                    <a:pt x="2035" y="3134"/>
                  </a:lnTo>
                  <a:lnTo>
                    <a:pt x="2031" y="3122"/>
                  </a:lnTo>
                  <a:lnTo>
                    <a:pt x="2028" y="3110"/>
                  </a:lnTo>
                  <a:lnTo>
                    <a:pt x="2022" y="3100"/>
                  </a:lnTo>
                  <a:lnTo>
                    <a:pt x="2016" y="3089"/>
                  </a:lnTo>
                  <a:lnTo>
                    <a:pt x="2009" y="3080"/>
                  </a:lnTo>
                  <a:lnTo>
                    <a:pt x="2008" y="3080"/>
                  </a:lnTo>
                  <a:lnTo>
                    <a:pt x="2007" y="3080"/>
                  </a:lnTo>
                  <a:lnTo>
                    <a:pt x="2005" y="3080"/>
                  </a:lnTo>
                  <a:lnTo>
                    <a:pt x="2002" y="3080"/>
                  </a:lnTo>
                  <a:lnTo>
                    <a:pt x="1999" y="3080"/>
                  </a:lnTo>
                  <a:lnTo>
                    <a:pt x="1996" y="3080"/>
                  </a:lnTo>
                  <a:lnTo>
                    <a:pt x="1992" y="3080"/>
                  </a:lnTo>
                  <a:lnTo>
                    <a:pt x="1989" y="3080"/>
                  </a:lnTo>
                  <a:lnTo>
                    <a:pt x="1984" y="3080"/>
                  </a:lnTo>
                  <a:lnTo>
                    <a:pt x="1981" y="3080"/>
                  </a:lnTo>
                  <a:lnTo>
                    <a:pt x="1977" y="3080"/>
                  </a:lnTo>
                  <a:lnTo>
                    <a:pt x="1974" y="3080"/>
                  </a:lnTo>
                  <a:lnTo>
                    <a:pt x="1971" y="3080"/>
                  </a:lnTo>
                  <a:lnTo>
                    <a:pt x="1969" y="3080"/>
                  </a:lnTo>
                  <a:lnTo>
                    <a:pt x="1968" y="3080"/>
                  </a:lnTo>
                  <a:lnTo>
                    <a:pt x="1950" y="3056"/>
                  </a:lnTo>
                  <a:lnTo>
                    <a:pt x="1932" y="3032"/>
                  </a:lnTo>
                  <a:lnTo>
                    <a:pt x="1914" y="3008"/>
                  </a:lnTo>
                  <a:lnTo>
                    <a:pt x="1897" y="2985"/>
                  </a:lnTo>
                  <a:lnTo>
                    <a:pt x="1878" y="2962"/>
                  </a:lnTo>
                  <a:lnTo>
                    <a:pt x="1860" y="2938"/>
                  </a:lnTo>
                  <a:lnTo>
                    <a:pt x="1843" y="2915"/>
                  </a:lnTo>
                  <a:lnTo>
                    <a:pt x="1825" y="2891"/>
                  </a:lnTo>
                  <a:lnTo>
                    <a:pt x="1808" y="2867"/>
                  </a:lnTo>
                  <a:lnTo>
                    <a:pt x="1791" y="2842"/>
                  </a:lnTo>
                  <a:lnTo>
                    <a:pt x="1776" y="2817"/>
                  </a:lnTo>
                  <a:lnTo>
                    <a:pt x="1761" y="2793"/>
                  </a:lnTo>
                  <a:lnTo>
                    <a:pt x="1746" y="2767"/>
                  </a:lnTo>
                  <a:lnTo>
                    <a:pt x="1733" y="2741"/>
                  </a:lnTo>
                  <a:lnTo>
                    <a:pt x="1721" y="2714"/>
                  </a:lnTo>
                  <a:lnTo>
                    <a:pt x="1710" y="2687"/>
                  </a:lnTo>
                  <a:lnTo>
                    <a:pt x="1714" y="2678"/>
                  </a:lnTo>
                  <a:lnTo>
                    <a:pt x="1715" y="2669"/>
                  </a:lnTo>
                  <a:lnTo>
                    <a:pt x="1715" y="2662"/>
                  </a:lnTo>
                  <a:lnTo>
                    <a:pt x="1714" y="2655"/>
                  </a:lnTo>
                  <a:lnTo>
                    <a:pt x="1712" y="2648"/>
                  </a:lnTo>
                  <a:lnTo>
                    <a:pt x="1708" y="2643"/>
                  </a:lnTo>
                  <a:lnTo>
                    <a:pt x="1704" y="2637"/>
                  </a:lnTo>
                  <a:lnTo>
                    <a:pt x="1699" y="2632"/>
                  </a:lnTo>
                  <a:lnTo>
                    <a:pt x="1693" y="2626"/>
                  </a:lnTo>
                  <a:lnTo>
                    <a:pt x="1687" y="2622"/>
                  </a:lnTo>
                  <a:lnTo>
                    <a:pt x="1682" y="2617"/>
                  </a:lnTo>
                  <a:lnTo>
                    <a:pt x="1677" y="2612"/>
                  </a:lnTo>
                  <a:lnTo>
                    <a:pt x="1673" y="2607"/>
                  </a:lnTo>
                  <a:lnTo>
                    <a:pt x="1668" y="2601"/>
                  </a:lnTo>
                  <a:lnTo>
                    <a:pt x="1664" y="2595"/>
                  </a:lnTo>
                  <a:lnTo>
                    <a:pt x="1663" y="2590"/>
                  </a:lnTo>
                  <a:lnTo>
                    <a:pt x="1661" y="2570"/>
                  </a:lnTo>
                  <a:lnTo>
                    <a:pt x="1656" y="2554"/>
                  </a:lnTo>
                  <a:lnTo>
                    <a:pt x="1651" y="2539"/>
                  </a:lnTo>
                  <a:lnTo>
                    <a:pt x="1643" y="2525"/>
                  </a:lnTo>
                  <a:lnTo>
                    <a:pt x="1635" y="2514"/>
                  </a:lnTo>
                  <a:lnTo>
                    <a:pt x="1624" y="2502"/>
                  </a:lnTo>
                  <a:lnTo>
                    <a:pt x="1613" y="2493"/>
                  </a:lnTo>
                  <a:lnTo>
                    <a:pt x="1601" y="2483"/>
                  </a:lnTo>
                  <a:lnTo>
                    <a:pt x="1590" y="2474"/>
                  </a:lnTo>
                  <a:lnTo>
                    <a:pt x="1577" y="2465"/>
                  </a:lnTo>
                  <a:lnTo>
                    <a:pt x="1566" y="2454"/>
                  </a:lnTo>
                  <a:lnTo>
                    <a:pt x="1555" y="2444"/>
                  </a:lnTo>
                  <a:lnTo>
                    <a:pt x="1545" y="2431"/>
                  </a:lnTo>
                  <a:lnTo>
                    <a:pt x="1536" y="2419"/>
                  </a:lnTo>
                  <a:lnTo>
                    <a:pt x="1529" y="2405"/>
                  </a:lnTo>
                  <a:lnTo>
                    <a:pt x="1523" y="2389"/>
                  </a:lnTo>
                  <a:lnTo>
                    <a:pt x="1515" y="2371"/>
                  </a:lnTo>
                  <a:lnTo>
                    <a:pt x="1505" y="2358"/>
                  </a:lnTo>
                  <a:lnTo>
                    <a:pt x="1494" y="2346"/>
                  </a:lnTo>
                  <a:lnTo>
                    <a:pt x="1482" y="2336"/>
                  </a:lnTo>
                  <a:lnTo>
                    <a:pt x="1468" y="2328"/>
                  </a:lnTo>
                  <a:lnTo>
                    <a:pt x="1454" y="2321"/>
                  </a:lnTo>
                  <a:lnTo>
                    <a:pt x="1438" y="2315"/>
                  </a:lnTo>
                  <a:lnTo>
                    <a:pt x="1422" y="2312"/>
                  </a:lnTo>
                  <a:lnTo>
                    <a:pt x="1406" y="2308"/>
                  </a:lnTo>
                  <a:lnTo>
                    <a:pt x="1389" y="2307"/>
                  </a:lnTo>
                  <a:lnTo>
                    <a:pt x="1371" y="2306"/>
                  </a:lnTo>
                  <a:lnTo>
                    <a:pt x="1354" y="2305"/>
                  </a:lnTo>
                  <a:lnTo>
                    <a:pt x="1337" y="2305"/>
                  </a:lnTo>
                  <a:lnTo>
                    <a:pt x="1320" y="2306"/>
                  </a:lnTo>
                  <a:lnTo>
                    <a:pt x="1302" y="2306"/>
                  </a:lnTo>
                  <a:lnTo>
                    <a:pt x="1287" y="2307"/>
                  </a:lnTo>
                  <a:lnTo>
                    <a:pt x="1282" y="2305"/>
                  </a:lnTo>
                  <a:lnTo>
                    <a:pt x="1277" y="2301"/>
                  </a:lnTo>
                  <a:lnTo>
                    <a:pt x="1272" y="2299"/>
                  </a:lnTo>
                  <a:lnTo>
                    <a:pt x="1268" y="2296"/>
                  </a:lnTo>
                  <a:lnTo>
                    <a:pt x="1263" y="2292"/>
                  </a:lnTo>
                  <a:lnTo>
                    <a:pt x="1259" y="2289"/>
                  </a:lnTo>
                  <a:lnTo>
                    <a:pt x="1253" y="2285"/>
                  </a:lnTo>
                  <a:lnTo>
                    <a:pt x="1248" y="2282"/>
                  </a:lnTo>
                  <a:lnTo>
                    <a:pt x="1244" y="2278"/>
                  </a:lnTo>
                  <a:lnTo>
                    <a:pt x="1239" y="2276"/>
                  </a:lnTo>
                  <a:lnTo>
                    <a:pt x="1233" y="2275"/>
                  </a:lnTo>
                  <a:lnTo>
                    <a:pt x="1228" y="2274"/>
                  </a:lnTo>
                  <a:lnTo>
                    <a:pt x="1222" y="2274"/>
                  </a:lnTo>
                  <a:lnTo>
                    <a:pt x="1215" y="2275"/>
                  </a:lnTo>
                  <a:lnTo>
                    <a:pt x="1209" y="2277"/>
                  </a:lnTo>
                  <a:lnTo>
                    <a:pt x="1202" y="2281"/>
                  </a:lnTo>
                  <a:lnTo>
                    <a:pt x="1200" y="2286"/>
                  </a:lnTo>
                  <a:lnTo>
                    <a:pt x="1198" y="2292"/>
                  </a:lnTo>
                  <a:lnTo>
                    <a:pt x="1193" y="2298"/>
                  </a:lnTo>
                  <a:lnTo>
                    <a:pt x="1188" y="2301"/>
                  </a:lnTo>
                  <a:lnTo>
                    <a:pt x="1184" y="2305"/>
                  </a:lnTo>
                  <a:lnTo>
                    <a:pt x="1178" y="2308"/>
                  </a:lnTo>
                  <a:lnTo>
                    <a:pt x="1171" y="2311"/>
                  </a:lnTo>
                  <a:lnTo>
                    <a:pt x="1164" y="2313"/>
                  </a:lnTo>
                  <a:lnTo>
                    <a:pt x="1157" y="2314"/>
                  </a:lnTo>
                  <a:lnTo>
                    <a:pt x="1149" y="2315"/>
                  </a:lnTo>
                  <a:lnTo>
                    <a:pt x="1143" y="2317"/>
                  </a:lnTo>
                  <a:lnTo>
                    <a:pt x="1134" y="2319"/>
                  </a:lnTo>
                  <a:lnTo>
                    <a:pt x="1128" y="2320"/>
                  </a:lnTo>
                  <a:lnTo>
                    <a:pt x="1121" y="2322"/>
                  </a:lnTo>
                  <a:lnTo>
                    <a:pt x="1115" y="2324"/>
                  </a:lnTo>
                  <a:lnTo>
                    <a:pt x="1109" y="2328"/>
                  </a:lnTo>
                  <a:lnTo>
                    <a:pt x="1100" y="2343"/>
                  </a:lnTo>
                  <a:lnTo>
                    <a:pt x="1093" y="2358"/>
                  </a:lnTo>
                  <a:lnTo>
                    <a:pt x="1086" y="2374"/>
                  </a:lnTo>
                  <a:lnTo>
                    <a:pt x="1080" y="2390"/>
                  </a:lnTo>
                  <a:lnTo>
                    <a:pt x="1075" y="2406"/>
                  </a:lnTo>
                  <a:lnTo>
                    <a:pt x="1069" y="2423"/>
                  </a:lnTo>
                  <a:lnTo>
                    <a:pt x="1063" y="2439"/>
                  </a:lnTo>
                  <a:lnTo>
                    <a:pt x="1057" y="2454"/>
                  </a:lnTo>
                  <a:lnTo>
                    <a:pt x="1051" y="2470"/>
                  </a:lnTo>
                  <a:lnTo>
                    <a:pt x="1044" y="2485"/>
                  </a:lnTo>
                  <a:lnTo>
                    <a:pt x="1034" y="2499"/>
                  </a:lnTo>
                  <a:lnTo>
                    <a:pt x="1026" y="2513"/>
                  </a:lnTo>
                  <a:lnTo>
                    <a:pt x="1015" y="2525"/>
                  </a:lnTo>
                  <a:lnTo>
                    <a:pt x="1003" y="2537"/>
                  </a:lnTo>
                  <a:lnTo>
                    <a:pt x="990" y="2547"/>
                  </a:lnTo>
                  <a:lnTo>
                    <a:pt x="975" y="2558"/>
                  </a:lnTo>
                  <a:lnTo>
                    <a:pt x="975" y="2562"/>
                  </a:lnTo>
                  <a:lnTo>
                    <a:pt x="975" y="2567"/>
                  </a:lnTo>
                  <a:lnTo>
                    <a:pt x="974" y="2571"/>
                  </a:lnTo>
                  <a:lnTo>
                    <a:pt x="972" y="2576"/>
                  </a:lnTo>
                  <a:lnTo>
                    <a:pt x="971" y="2579"/>
                  </a:lnTo>
                  <a:lnTo>
                    <a:pt x="969" y="2583"/>
                  </a:lnTo>
                  <a:lnTo>
                    <a:pt x="967" y="2586"/>
                  </a:lnTo>
                  <a:lnTo>
                    <a:pt x="964" y="2589"/>
                  </a:lnTo>
                  <a:lnTo>
                    <a:pt x="961" y="2591"/>
                  </a:lnTo>
                  <a:lnTo>
                    <a:pt x="957" y="2593"/>
                  </a:lnTo>
                  <a:lnTo>
                    <a:pt x="954" y="2594"/>
                  </a:lnTo>
                  <a:lnTo>
                    <a:pt x="949" y="2595"/>
                  </a:lnTo>
                  <a:lnTo>
                    <a:pt x="945" y="2595"/>
                  </a:lnTo>
                  <a:lnTo>
                    <a:pt x="940" y="2595"/>
                  </a:lnTo>
                  <a:lnTo>
                    <a:pt x="936" y="2595"/>
                  </a:lnTo>
                  <a:lnTo>
                    <a:pt x="931" y="2594"/>
                  </a:lnTo>
                  <a:lnTo>
                    <a:pt x="921" y="2593"/>
                  </a:lnTo>
                  <a:lnTo>
                    <a:pt x="911" y="2591"/>
                  </a:lnTo>
                  <a:lnTo>
                    <a:pt x="903" y="2587"/>
                  </a:lnTo>
                  <a:lnTo>
                    <a:pt x="895" y="2583"/>
                  </a:lnTo>
                  <a:lnTo>
                    <a:pt x="888" y="2577"/>
                  </a:lnTo>
                  <a:lnTo>
                    <a:pt x="883" y="2571"/>
                  </a:lnTo>
                  <a:lnTo>
                    <a:pt x="876" y="2564"/>
                  </a:lnTo>
                  <a:lnTo>
                    <a:pt x="870" y="2558"/>
                  </a:lnTo>
                  <a:lnTo>
                    <a:pt x="864" y="2551"/>
                  </a:lnTo>
                  <a:lnTo>
                    <a:pt x="857" y="2545"/>
                  </a:lnTo>
                  <a:lnTo>
                    <a:pt x="850" y="2539"/>
                  </a:lnTo>
                  <a:lnTo>
                    <a:pt x="844" y="2535"/>
                  </a:lnTo>
                  <a:lnTo>
                    <a:pt x="836" y="2531"/>
                  </a:lnTo>
                  <a:lnTo>
                    <a:pt x="826" y="2529"/>
                  </a:lnTo>
                  <a:lnTo>
                    <a:pt x="817" y="2529"/>
                  </a:lnTo>
                  <a:lnTo>
                    <a:pt x="807" y="2531"/>
                  </a:lnTo>
                  <a:lnTo>
                    <a:pt x="803" y="2524"/>
                  </a:lnTo>
                  <a:lnTo>
                    <a:pt x="800" y="2518"/>
                  </a:lnTo>
                  <a:lnTo>
                    <a:pt x="795" y="2514"/>
                  </a:lnTo>
                  <a:lnTo>
                    <a:pt x="791" y="2510"/>
                  </a:lnTo>
                  <a:lnTo>
                    <a:pt x="786" y="2507"/>
                  </a:lnTo>
                  <a:lnTo>
                    <a:pt x="782" y="2504"/>
                  </a:lnTo>
                  <a:lnTo>
                    <a:pt x="776" y="2501"/>
                  </a:lnTo>
                  <a:lnTo>
                    <a:pt x="770" y="2499"/>
                  </a:lnTo>
                  <a:lnTo>
                    <a:pt x="764" y="2498"/>
                  </a:lnTo>
                  <a:lnTo>
                    <a:pt x="759" y="2496"/>
                  </a:lnTo>
                  <a:lnTo>
                    <a:pt x="752" y="2494"/>
                  </a:lnTo>
                  <a:lnTo>
                    <a:pt x="746" y="2493"/>
                  </a:lnTo>
                  <a:lnTo>
                    <a:pt x="739" y="2491"/>
                  </a:lnTo>
                  <a:lnTo>
                    <a:pt x="733" y="2490"/>
                  </a:lnTo>
                  <a:lnTo>
                    <a:pt x="726" y="2487"/>
                  </a:lnTo>
                  <a:lnTo>
                    <a:pt x="721" y="2485"/>
                  </a:lnTo>
                  <a:lnTo>
                    <a:pt x="710" y="2478"/>
                  </a:lnTo>
                  <a:lnTo>
                    <a:pt x="701" y="2473"/>
                  </a:lnTo>
                  <a:lnTo>
                    <a:pt x="692" y="2465"/>
                  </a:lnTo>
                  <a:lnTo>
                    <a:pt x="683" y="2456"/>
                  </a:lnTo>
                  <a:lnTo>
                    <a:pt x="675" y="2448"/>
                  </a:lnTo>
                  <a:lnTo>
                    <a:pt x="667" y="2439"/>
                  </a:lnTo>
                  <a:lnTo>
                    <a:pt x="657" y="2431"/>
                  </a:lnTo>
                  <a:lnTo>
                    <a:pt x="649" y="2422"/>
                  </a:lnTo>
                  <a:lnTo>
                    <a:pt x="640" y="2413"/>
                  </a:lnTo>
                  <a:lnTo>
                    <a:pt x="632" y="2405"/>
                  </a:lnTo>
                  <a:lnTo>
                    <a:pt x="623" y="2397"/>
                  </a:lnTo>
                  <a:lnTo>
                    <a:pt x="614" y="2390"/>
                  </a:lnTo>
                  <a:lnTo>
                    <a:pt x="604" y="2383"/>
                  </a:lnTo>
                  <a:lnTo>
                    <a:pt x="595" y="2378"/>
                  </a:lnTo>
                  <a:lnTo>
                    <a:pt x="585" y="2373"/>
                  </a:lnTo>
                  <a:lnTo>
                    <a:pt x="575" y="2370"/>
                  </a:lnTo>
                  <a:lnTo>
                    <a:pt x="573" y="2355"/>
                  </a:lnTo>
                  <a:lnTo>
                    <a:pt x="572" y="2342"/>
                  </a:lnTo>
                  <a:lnTo>
                    <a:pt x="570" y="2329"/>
                  </a:lnTo>
                  <a:lnTo>
                    <a:pt x="567" y="2316"/>
                  </a:lnTo>
                  <a:lnTo>
                    <a:pt x="562" y="2305"/>
                  </a:lnTo>
                  <a:lnTo>
                    <a:pt x="557" y="2293"/>
                  </a:lnTo>
                  <a:lnTo>
                    <a:pt x="552" y="2283"/>
                  </a:lnTo>
                  <a:lnTo>
                    <a:pt x="547" y="2271"/>
                  </a:lnTo>
                  <a:lnTo>
                    <a:pt x="541" y="2260"/>
                  </a:lnTo>
                  <a:lnTo>
                    <a:pt x="537" y="2250"/>
                  </a:lnTo>
                  <a:lnTo>
                    <a:pt x="533" y="2238"/>
                  </a:lnTo>
                  <a:lnTo>
                    <a:pt x="530" y="2226"/>
                  </a:lnTo>
                  <a:lnTo>
                    <a:pt x="527" y="2213"/>
                  </a:lnTo>
                  <a:lnTo>
                    <a:pt x="526" y="2200"/>
                  </a:lnTo>
                  <a:lnTo>
                    <a:pt x="526" y="2186"/>
                  </a:lnTo>
                  <a:lnTo>
                    <a:pt x="530" y="2172"/>
                  </a:lnTo>
                  <a:lnTo>
                    <a:pt x="524" y="2164"/>
                  </a:lnTo>
                  <a:lnTo>
                    <a:pt x="519" y="2155"/>
                  </a:lnTo>
                  <a:lnTo>
                    <a:pt x="514" y="2147"/>
                  </a:lnTo>
                  <a:lnTo>
                    <a:pt x="508" y="2139"/>
                  </a:lnTo>
                  <a:lnTo>
                    <a:pt x="503" y="2131"/>
                  </a:lnTo>
                  <a:lnTo>
                    <a:pt x="499" y="2122"/>
                  </a:lnTo>
                  <a:lnTo>
                    <a:pt x="494" y="2114"/>
                  </a:lnTo>
                  <a:lnTo>
                    <a:pt x="489" y="2106"/>
                  </a:lnTo>
                  <a:lnTo>
                    <a:pt x="486" y="2097"/>
                  </a:lnTo>
                  <a:lnTo>
                    <a:pt x="483" y="2089"/>
                  </a:lnTo>
                  <a:lnTo>
                    <a:pt x="480" y="2080"/>
                  </a:lnTo>
                  <a:lnTo>
                    <a:pt x="479" y="2070"/>
                  </a:lnTo>
                  <a:lnTo>
                    <a:pt x="478" y="2061"/>
                  </a:lnTo>
                  <a:lnTo>
                    <a:pt x="478" y="2052"/>
                  </a:lnTo>
                  <a:lnTo>
                    <a:pt x="479" y="2043"/>
                  </a:lnTo>
                  <a:lnTo>
                    <a:pt x="483" y="2034"/>
                  </a:lnTo>
                  <a:lnTo>
                    <a:pt x="476" y="2021"/>
                  </a:lnTo>
                  <a:lnTo>
                    <a:pt x="469" y="2010"/>
                  </a:lnTo>
                  <a:lnTo>
                    <a:pt x="461" y="2000"/>
                  </a:lnTo>
                  <a:lnTo>
                    <a:pt x="452" y="1991"/>
                  </a:lnTo>
                  <a:lnTo>
                    <a:pt x="441" y="1984"/>
                  </a:lnTo>
                  <a:lnTo>
                    <a:pt x="431" y="1977"/>
                  </a:lnTo>
                  <a:lnTo>
                    <a:pt x="419" y="1972"/>
                  </a:lnTo>
                  <a:lnTo>
                    <a:pt x="408" y="1965"/>
                  </a:lnTo>
                  <a:lnTo>
                    <a:pt x="396" y="1959"/>
                  </a:lnTo>
                  <a:lnTo>
                    <a:pt x="384" y="1953"/>
                  </a:lnTo>
                  <a:lnTo>
                    <a:pt x="372" y="1948"/>
                  </a:lnTo>
                  <a:lnTo>
                    <a:pt x="361" y="1941"/>
                  </a:lnTo>
                  <a:lnTo>
                    <a:pt x="350" y="1933"/>
                  </a:lnTo>
                  <a:lnTo>
                    <a:pt x="340" y="1925"/>
                  </a:lnTo>
                  <a:lnTo>
                    <a:pt x="330" y="1914"/>
                  </a:lnTo>
                  <a:lnTo>
                    <a:pt x="322" y="1904"/>
                  </a:lnTo>
                  <a:lnTo>
                    <a:pt x="312" y="1895"/>
                  </a:lnTo>
                  <a:lnTo>
                    <a:pt x="303" y="1887"/>
                  </a:lnTo>
                  <a:lnTo>
                    <a:pt x="295" y="1877"/>
                  </a:lnTo>
                  <a:lnTo>
                    <a:pt x="286" y="1869"/>
                  </a:lnTo>
                  <a:lnTo>
                    <a:pt x="277" y="1861"/>
                  </a:lnTo>
                  <a:lnTo>
                    <a:pt x="269" y="1853"/>
                  </a:lnTo>
                  <a:lnTo>
                    <a:pt x="260" y="1844"/>
                  </a:lnTo>
                  <a:lnTo>
                    <a:pt x="251" y="1836"/>
                  </a:lnTo>
                  <a:lnTo>
                    <a:pt x="243" y="1827"/>
                  </a:lnTo>
                  <a:lnTo>
                    <a:pt x="237" y="1818"/>
                  </a:lnTo>
                  <a:lnTo>
                    <a:pt x="230" y="1809"/>
                  </a:lnTo>
                  <a:lnTo>
                    <a:pt x="224" y="1799"/>
                  </a:lnTo>
                  <a:lnTo>
                    <a:pt x="219" y="1789"/>
                  </a:lnTo>
                  <a:lnTo>
                    <a:pt x="215" y="1780"/>
                  </a:lnTo>
                  <a:lnTo>
                    <a:pt x="211" y="1768"/>
                  </a:lnTo>
                  <a:lnTo>
                    <a:pt x="210" y="1758"/>
                  </a:lnTo>
                  <a:lnTo>
                    <a:pt x="207" y="1755"/>
                  </a:lnTo>
                  <a:lnTo>
                    <a:pt x="204" y="1752"/>
                  </a:lnTo>
                  <a:lnTo>
                    <a:pt x="202" y="1751"/>
                  </a:lnTo>
                  <a:lnTo>
                    <a:pt x="199" y="1749"/>
                  </a:lnTo>
                  <a:lnTo>
                    <a:pt x="196" y="1748"/>
                  </a:lnTo>
                  <a:lnTo>
                    <a:pt x="193" y="1746"/>
                  </a:lnTo>
                  <a:lnTo>
                    <a:pt x="189" y="1745"/>
                  </a:lnTo>
                  <a:lnTo>
                    <a:pt x="186" y="1744"/>
                  </a:lnTo>
                  <a:lnTo>
                    <a:pt x="183" y="1743"/>
                  </a:lnTo>
                  <a:lnTo>
                    <a:pt x="179" y="1743"/>
                  </a:lnTo>
                  <a:lnTo>
                    <a:pt x="176" y="1742"/>
                  </a:lnTo>
                  <a:lnTo>
                    <a:pt x="172" y="1742"/>
                  </a:lnTo>
                  <a:lnTo>
                    <a:pt x="168" y="1742"/>
                  </a:lnTo>
                  <a:lnTo>
                    <a:pt x="164" y="1742"/>
                  </a:lnTo>
                  <a:lnTo>
                    <a:pt x="160" y="1742"/>
                  </a:lnTo>
                  <a:lnTo>
                    <a:pt x="156" y="1743"/>
                  </a:lnTo>
                  <a:lnTo>
                    <a:pt x="151" y="1728"/>
                  </a:lnTo>
                  <a:lnTo>
                    <a:pt x="147" y="1713"/>
                  </a:lnTo>
                  <a:lnTo>
                    <a:pt x="141" y="1699"/>
                  </a:lnTo>
                  <a:lnTo>
                    <a:pt x="134" y="1684"/>
                  </a:lnTo>
                  <a:lnTo>
                    <a:pt x="127" y="1672"/>
                  </a:lnTo>
                  <a:lnTo>
                    <a:pt x="118" y="1658"/>
                  </a:lnTo>
                  <a:lnTo>
                    <a:pt x="110" y="1644"/>
                  </a:lnTo>
                  <a:lnTo>
                    <a:pt x="100" y="1632"/>
                  </a:lnTo>
                  <a:lnTo>
                    <a:pt x="89" y="1619"/>
                  </a:lnTo>
                  <a:lnTo>
                    <a:pt x="79" y="1606"/>
                  </a:lnTo>
                  <a:lnTo>
                    <a:pt x="68" y="1594"/>
                  </a:lnTo>
                  <a:lnTo>
                    <a:pt x="55" y="1582"/>
                  </a:lnTo>
                  <a:lnTo>
                    <a:pt x="42" y="1570"/>
                  </a:lnTo>
                  <a:lnTo>
                    <a:pt x="28" y="1558"/>
                  </a:lnTo>
                  <a:lnTo>
                    <a:pt x="13" y="1545"/>
                  </a:lnTo>
                  <a:lnTo>
                    <a:pt x="0" y="1534"/>
                  </a:lnTo>
                  <a:lnTo>
                    <a:pt x="1" y="1529"/>
                  </a:lnTo>
                  <a:lnTo>
                    <a:pt x="2" y="1525"/>
                  </a:lnTo>
                  <a:lnTo>
                    <a:pt x="2" y="1520"/>
                  </a:lnTo>
                  <a:lnTo>
                    <a:pt x="3" y="1516"/>
                  </a:lnTo>
                  <a:lnTo>
                    <a:pt x="3" y="1511"/>
                  </a:lnTo>
                  <a:lnTo>
                    <a:pt x="3" y="1508"/>
                  </a:lnTo>
                  <a:lnTo>
                    <a:pt x="3" y="1503"/>
                  </a:lnTo>
                  <a:lnTo>
                    <a:pt x="3" y="1498"/>
                  </a:lnTo>
                  <a:lnTo>
                    <a:pt x="3" y="1495"/>
                  </a:lnTo>
                  <a:lnTo>
                    <a:pt x="3" y="1491"/>
                  </a:lnTo>
                  <a:lnTo>
                    <a:pt x="4" y="1488"/>
                  </a:lnTo>
                  <a:lnTo>
                    <a:pt x="4" y="1485"/>
                  </a:lnTo>
                  <a:lnTo>
                    <a:pt x="7" y="1481"/>
                  </a:lnTo>
                  <a:lnTo>
                    <a:pt x="8" y="1478"/>
                  </a:lnTo>
                  <a:lnTo>
                    <a:pt x="11" y="1475"/>
                  </a:lnTo>
                  <a:lnTo>
                    <a:pt x="15" y="1474"/>
                  </a:lnTo>
                  <a:lnTo>
                    <a:pt x="78" y="1479"/>
                  </a:lnTo>
                  <a:lnTo>
                    <a:pt x="141" y="1485"/>
                  </a:lnTo>
                  <a:lnTo>
                    <a:pt x="203" y="1489"/>
                  </a:lnTo>
                  <a:lnTo>
                    <a:pt x="265" y="1494"/>
                  </a:lnTo>
                  <a:lnTo>
                    <a:pt x="326" y="1498"/>
                  </a:lnTo>
                  <a:lnTo>
                    <a:pt x="387" y="1503"/>
                  </a:lnTo>
                  <a:lnTo>
                    <a:pt x="447" y="1508"/>
                  </a:lnTo>
                  <a:lnTo>
                    <a:pt x="508" y="1511"/>
                  </a:lnTo>
                  <a:lnTo>
                    <a:pt x="568" y="1516"/>
                  </a:lnTo>
                  <a:lnTo>
                    <a:pt x="629" y="1519"/>
                  </a:lnTo>
                  <a:lnTo>
                    <a:pt x="688" y="1522"/>
                  </a:lnTo>
                  <a:lnTo>
                    <a:pt x="749" y="1527"/>
                  </a:lnTo>
                  <a:lnTo>
                    <a:pt x="811" y="1530"/>
                  </a:lnTo>
                  <a:lnTo>
                    <a:pt x="873" y="1535"/>
                  </a:lnTo>
                  <a:lnTo>
                    <a:pt x="937" y="1540"/>
                  </a:lnTo>
                  <a:lnTo>
                    <a:pt x="1001" y="1544"/>
                  </a:lnTo>
                  <a:lnTo>
                    <a:pt x="1001" y="1534"/>
                  </a:lnTo>
                  <a:lnTo>
                    <a:pt x="1002" y="1509"/>
                  </a:lnTo>
                  <a:lnTo>
                    <a:pt x="1003" y="1467"/>
                  </a:lnTo>
                  <a:lnTo>
                    <a:pt x="1006" y="1414"/>
                  </a:lnTo>
                  <a:lnTo>
                    <a:pt x="1008" y="1352"/>
                  </a:lnTo>
                  <a:lnTo>
                    <a:pt x="1010" y="1282"/>
                  </a:lnTo>
                  <a:lnTo>
                    <a:pt x="1013" y="1208"/>
                  </a:lnTo>
                  <a:lnTo>
                    <a:pt x="1016" y="1131"/>
                  </a:lnTo>
                  <a:lnTo>
                    <a:pt x="1018" y="1053"/>
                  </a:lnTo>
                  <a:lnTo>
                    <a:pt x="1021" y="978"/>
                  </a:lnTo>
                  <a:lnTo>
                    <a:pt x="1023" y="908"/>
                  </a:lnTo>
                  <a:lnTo>
                    <a:pt x="1025" y="846"/>
                  </a:lnTo>
                  <a:lnTo>
                    <a:pt x="1028" y="793"/>
                  </a:lnTo>
                  <a:lnTo>
                    <a:pt x="1029" y="752"/>
                  </a:lnTo>
                  <a:lnTo>
                    <a:pt x="1030" y="726"/>
                  </a:lnTo>
                  <a:lnTo>
                    <a:pt x="1031" y="717"/>
                  </a:lnTo>
                  <a:lnTo>
                    <a:pt x="1031" y="716"/>
                  </a:lnTo>
                  <a:lnTo>
                    <a:pt x="1032" y="716"/>
                  </a:lnTo>
                  <a:lnTo>
                    <a:pt x="1033" y="716"/>
                  </a:lnTo>
                  <a:lnTo>
                    <a:pt x="1033" y="715"/>
                  </a:lnTo>
                  <a:lnTo>
                    <a:pt x="1034" y="715"/>
                  </a:lnTo>
                  <a:lnTo>
                    <a:pt x="1036" y="715"/>
                  </a:lnTo>
                  <a:lnTo>
                    <a:pt x="1037" y="714"/>
                  </a:lnTo>
                  <a:lnTo>
                    <a:pt x="1038" y="714"/>
                  </a:lnTo>
                  <a:lnTo>
                    <a:pt x="1038" y="713"/>
                  </a:lnTo>
                  <a:lnTo>
                    <a:pt x="1039" y="713"/>
                  </a:lnTo>
                  <a:lnTo>
                    <a:pt x="1040" y="713"/>
                  </a:lnTo>
                  <a:lnTo>
                    <a:pt x="1041" y="713"/>
                  </a:lnTo>
                  <a:lnTo>
                    <a:pt x="1041" y="704"/>
                  </a:lnTo>
                  <a:lnTo>
                    <a:pt x="1041" y="681"/>
                  </a:lnTo>
                  <a:lnTo>
                    <a:pt x="1042" y="647"/>
                  </a:lnTo>
                  <a:lnTo>
                    <a:pt x="1044" y="602"/>
                  </a:lnTo>
                  <a:lnTo>
                    <a:pt x="1046" y="548"/>
                  </a:lnTo>
                  <a:lnTo>
                    <a:pt x="1047" y="488"/>
                  </a:lnTo>
                  <a:lnTo>
                    <a:pt x="1049" y="425"/>
                  </a:lnTo>
                  <a:lnTo>
                    <a:pt x="1052" y="360"/>
                  </a:lnTo>
                  <a:lnTo>
                    <a:pt x="1053" y="293"/>
                  </a:lnTo>
                  <a:lnTo>
                    <a:pt x="1055" y="230"/>
                  </a:lnTo>
                  <a:lnTo>
                    <a:pt x="1056" y="170"/>
                  </a:lnTo>
                  <a:lnTo>
                    <a:pt x="1059" y="116"/>
                  </a:lnTo>
                  <a:lnTo>
                    <a:pt x="1060" y="71"/>
                  </a:lnTo>
                  <a:lnTo>
                    <a:pt x="1061" y="37"/>
                  </a:lnTo>
                  <a:lnTo>
                    <a:pt x="1061" y="14"/>
                  </a:lnTo>
                  <a:lnTo>
                    <a:pt x="1062" y="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6" name="Freeform 54"/>
            <p:cNvSpPr>
              <a:spLocks/>
            </p:cNvSpPr>
            <p:nvPr/>
          </p:nvSpPr>
          <p:spPr bwMode="auto">
            <a:xfrm>
              <a:off x="3729" y="2730"/>
              <a:ext cx="365" cy="570"/>
            </a:xfrm>
            <a:custGeom>
              <a:avLst/>
              <a:gdLst>
                <a:gd name="T0" fmla="*/ 28 w 1097"/>
                <a:gd name="T1" fmla="*/ 6 h 1711"/>
                <a:gd name="T2" fmla="*/ 30 w 1097"/>
                <a:gd name="T3" fmla="*/ 14 h 1711"/>
                <a:gd name="T4" fmla="*/ 33 w 1097"/>
                <a:gd name="T5" fmla="*/ 22 h 1711"/>
                <a:gd name="T6" fmla="*/ 35 w 1097"/>
                <a:gd name="T7" fmla="*/ 26 h 1711"/>
                <a:gd name="T8" fmla="*/ 36 w 1097"/>
                <a:gd name="T9" fmla="*/ 28 h 1711"/>
                <a:gd name="T10" fmla="*/ 37 w 1097"/>
                <a:gd name="T11" fmla="*/ 29 h 1711"/>
                <a:gd name="T12" fmla="*/ 37 w 1097"/>
                <a:gd name="T13" fmla="*/ 31 h 1711"/>
                <a:gd name="T14" fmla="*/ 38 w 1097"/>
                <a:gd name="T15" fmla="*/ 33 h 1711"/>
                <a:gd name="T16" fmla="*/ 39 w 1097"/>
                <a:gd name="T17" fmla="*/ 34 h 1711"/>
                <a:gd name="T18" fmla="*/ 38 w 1097"/>
                <a:gd name="T19" fmla="*/ 35 h 1711"/>
                <a:gd name="T20" fmla="*/ 38 w 1097"/>
                <a:gd name="T21" fmla="*/ 37 h 1711"/>
                <a:gd name="T22" fmla="*/ 37 w 1097"/>
                <a:gd name="T23" fmla="*/ 39 h 1711"/>
                <a:gd name="T24" fmla="*/ 38 w 1097"/>
                <a:gd name="T25" fmla="*/ 40 h 1711"/>
                <a:gd name="T26" fmla="*/ 39 w 1097"/>
                <a:gd name="T27" fmla="*/ 42 h 1711"/>
                <a:gd name="T28" fmla="*/ 39 w 1097"/>
                <a:gd name="T29" fmla="*/ 44 h 1711"/>
                <a:gd name="T30" fmla="*/ 39 w 1097"/>
                <a:gd name="T31" fmla="*/ 46 h 1711"/>
                <a:gd name="T32" fmla="*/ 40 w 1097"/>
                <a:gd name="T33" fmla="*/ 47 h 1711"/>
                <a:gd name="T34" fmla="*/ 40 w 1097"/>
                <a:gd name="T35" fmla="*/ 48 h 1711"/>
                <a:gd name="T36" fmla="*/ 40 w 1097"/>
                <a:gd name="T37" fmla="*/ 49 h 1711"/>
                <a:gd name="T38" fmla="*/ 36 w 1097"/>
                <a:gd name="T39" fmla="*/ 51 h 1711"/>
                <a:gd name="T40" fmla="*/ 27 w 1097"/>
                <a:gd name="T41" fmla="*/ 52 h 1711"/>
                <a:gd name="T42" fmla="*/ 18 w 1097"/>
                <a:gd name="T43" fmla="*/ 53 h 1711"/>
                <a:gd name="T44" fmla="*/ 16 w 1097"/>
                <a:gd name="T45" fmla="*/ 54 h 1711"/>
                <a:gd name="T46" fmla="*/ 16 w 1097"/>
                <a:gd name="T47" fmla="*/ 55 h 1711"/>
                <a:gd name="T48" fmla="*/ 15 w 1097"/>
                <a:gd name="T49" fmla="*/ 55 h 1711"/>
                <a:gd name="T50" fmla="*/ 16 w 1097"/>
                <a:gd name="T51" fmla="*/ 56 h 1711"/>
                <a:gd name="T52" fmla="*/ 16 w 1097"/>
                <a:gd name="T53" fmla="*/ 57 h 1711"/>
                <a:gd name="T54" fmla="*/ 16 w 1097"/>
                <a:gd name="T55" fmla="*/ 58 h 1711"/>
                <a:gd name="T56" fmla="*/ 16 w 1097"/>
                <a:gd name="T57" fmla="*/ 59 h 1711"/>
                <a:gd name="T58" fmla="*/ 16 w 1097"/>
                <a:gd name="T59" fmla="*/ 59 h 1711"/>
                <a:gd name="T60" fmla="*/ 17 w 1097"/>
                <a:gd name="T61" fmla="*/ 60 h 1711"/>
                <a:gd name="T62" fmla="*/ 17 w 1097"/>
                <a:gd name="T63" fmla="*/ 61 h 1711"/>
                <a:gd name="T64" fmla="*/ 16 w 1097"/>
                <a:gd name="T65" fmla="*/ 62 h 1711"/>
                <a:gd name="T66" fmla="*/ 14 w 1097"/>
                <a:gd name="T67" fmla="*/ 63 h 1711"/>
                <a:gd name="T68" fmla="*/ 13 w 1097"/>
                <a:gd name="T69" fmla="*/ 63 h 1711"/>
                <a:gd name="T70" fmla="*/ 12 w 1097"/>
                <a:gd name="T71" fmla="*/ 63 h 1711"/>
                <a:gd name="T72" fmla="*/ 11 w 1097"/>
                <a:gd name="T73" fmla="*/ 62 h 1711"/>
                <a:gd name="T74" fmla="*/ 10 w 1097"/>
                <a:gd name="T75" fmla="*/ 61 h 1711"/>
                <a:gd name="T76" fmla="*/ 10 w 1097"/>
                <a:gd name="T77" fmla="*/ 60 h 1711"/>
                <a:gd name="T78" fmla="*/ 9 w 1097"/>
                <a:gd name="T79" fmla="*/ 59 h 1711"/>
                <a:gd name="T80" fmla="*/ 9 w 1097"/>
                <a:gd name="T81" fmla="*/ 58 h 1711"/>
                <a:gd name="T82" fmla="*/ 8 w 1097"/>
                <a:gd name="T83" fmla="*/ 58 h 1711"/>
                <a:gd name="T84" fmla="*/ 8 w 1097"/>
                <a:gd name="T85" fmla="*/ 60 h 1711"/>
                <a:gd name="T86" fmla="*/ 8 w 1097"/>
                <a:gd name="T87" fmla="*/ 61 h 1711"/>
                <a:gd name="T88" fmla="*/ 7 w 1097"/>
                <a:gd name="T89" fmla="*/ 61 h 1711"/>
                <a:gd name="T90" fmla="*/ 6 w 1097"/>
                <a:gd name="T91" fmla="*/ 61 h 1711"/>
                <a:gd name="T92" fmla="*/ 5 w 1097"/>
                <a:gd name="T93" fmla="*/ 61 h 1711"/>
                <a:gd name="T94" fmla="*/ 4 w 1097"/>
                <a:gd name="T95" fmla="*/ 62 h 1711"/>
                <a:gd name="T96" fmla="*/ 3 w 1097"/>
                <a:gd name="T97" fmla="*/ 57 h 1711"/>
                <a:gd name="T98" fmla="*/ 2 w 1097"/>
                <a:gd name="T99" fmla="*/ 52 h 1711"/>
                <a:gd name="T100" fmla="*/ 1 w 1097"/>
                <a:gd name="T101" fmla="*/ 46 h 1711"/>
                <a:gd name="T102" fmla="*/ 0 w 1097"/>
                <a:gd name="T103" fmla="*/ 32 h 1711"/>
                <a:gd name="T104" fmla="*/ 0 w 1097"/>
                <a:gd name="T105" fmla="*/ 16 h 1711"/>
                <a:gd name="T106" fmla="*/ 0 w 1097"/>
                <a:gd name="T107" fmla="*/ 5 h 1711"/>
                <a:gd name="T108" fmla="*/ 1 w 1097"/>
                <a:gd name="T109" fmla="*/ 3 h 1711"/>
                <a:gd name="T110" fmla="*/ 11 w 1097"/>
                <a:gd name="T111" fmla="*/ 2 h 1711"/>
                <a:gd name="T112" fmla="*/ 22 w 1097"/>
                <a:gd name="T113" fmla="*/ 0 h 171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97"/>
                <a:gd name="T172" fmla="*/ 0 h 1711"/>
                <a:gd name="T173" fmla="*/ 1097 w 1097"/>
                <a:gd name="T174" fmla="*/ 1711 h 171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97" h="1711">
                  <a:moveTo>
                    <a:pt x="705" y="0"/>
                  </a:moveTo>
                  <a:lnTo>
                    <a:pt x="717" y="35"/>
                  </a:lnTo>
                  <a:lnTo>
                    <a:pt x="729" y="73"/>
                  </a:lnTo>
                  <a:lnTo>
                    <a:pt x="743" y="115"/>
                  </a:lnTo>
                  <a:lnTo>
                    <a:pt x="756" y="156"/>
                  </a:lnTo>
                  <a:lnTo>
                    <a:pt x="771" y="200"/>
                  </a:lnTo>
                  <a:lnTo>
                    <a:pt x="784" y="244"/>
                  </a:lnTo>
                  <a:lnTo>
                    <a:pt x="799" y="290"/>
                  </a:lnTo>
                  <a:lnTo>
                    <a:pt x="813" y="336"/>
                  </a:lnTo>
                  <a:lnTo>
                    <a:pt x="828" y="381"/>
                  </a:lnTo>
                  <a:lnTo>
                    <a:pt x="843" y="426"/>
                  </a:lnTo>
                  <a:lnTo>
                    <a:pt x="858" y="471"/>
                  </a:lnTo>
                  <a:lnTo>
                    <a:pt x="873" y="514"/>
                  </a:lnTo>
                  <a:lnTo>
                    <a:pt x="887" y="556"/>
                  </a:lnTo>
                  <a:lnTo>
                    <a:pt x="902" y="596"/>
                  </a:lnTo>
                  <a:lnTo>
                    <a:pt x="916" y="634"/>
                  </a:lnTo>
                  <a:lnTo>
                    <a:pt x="929" y="669"/>
                  </a:lnTo>
                  <a:lnTo>
                    <a:pt x="934" y="683"/>
                  </a:lnTo>
                  <a:lnTo>
                    <a:pt x="940" y="697"/>
                  </a:lnTo>
                  <a:lnTo>
                    <a:pt x="945" y="707"/>
                  </a:lnTo>
                  <a:lnTo>
                    <a:pt x="950" y="718"/>
                  </a:lnTo>
                  <a:lnTo>
                    <a:pt x="955" y="726"/>
                  </a:lnTo>
                  <a:lnTo>
                    <a:pt x="959" y="734"/>
                  </a:lnTo>
                  <a:lnTo>
                    <a:pt x="964" y="741"/>
                  </a:lnTo>
                  <a:lnTo>
                    <a:pt x="968" y="748"/>
                  </a:lnTo>
                  <a:lnTo>
                    <a:pt x="973" y="754"/>
                  </a:lnTo>
                  <a:lnTo>
                    <a:pt x="978" y="763"/>
                  </a:lnTo>
                  <a:lnTo>
                    <a:pt x="982" y="769"/>
                  </a:lnTo>
                  <a:lnTo>
                    <a:pt x="987" y="779"/>
                  </a:lnTo>
                  <a:lnTo>
                    <a:pt x="991" y="788"/>
                  </a:lnTo>
                  <a:lnTo>
                    <a:pt x="996" y="799"/>
                  </a:lnTo>
                  <a:lnTo>
                    <a:pt x="1002" y="812"/>
                  </a:lnTo>
                  <a:lnTo>
                    <a:pt x="1008" y="827"/>
                  </a:lnTo>
                  <a:lnTo>
                    <a:pt x="1008" y="836"/>
                  </a:lnTo>
                  <a:lnTo>
                    <a:pt x="1010" y="844"/>
                  </a:lnTo>
                  <a:lnTo>
                    <a:pt x="1013" y="852"/>
                  </a:lnTo>
                  <a:lnTo>
                    <a:pt x="1018" y="860"/>
                  </a:lnTo>
                  <a:lnTo>
                    <a:pt x="1022" y="866"/>
                  </a:lnTo>
                  <a:lnTo>
                    <a:pt x="1028" y="873"/>
                  </a:lnTo>
                  <a:lnTo>
                    <a:pt x="1033" y="879"/>
                  </a:lnTo>
                  <a:lnTo>
                    <a:pt x="1037" y="884"/>
                  </a:lnTo>
                  <a:lnTo>
                    <a:pt x="1042" y="890"/>
                  </a:lnTo>
                  <a:lnTo>
                    <a:pt x="1045" y="896"/>
                  </a:lnTo>
                  <a:lnTo>
                    <a:pt x="1047" y="902"/>
                  </a:lnTo>
                  <a:lnTo>
                    <a:pt x="1048" y="907"/>
                  </a:lnTo>
                  <a:lnTo>
                    <a:pt x="1045" y="913"/>
                  </a:lnTo>
                  <a:lnTo>
                    <a:pt x="1042" y="921"/>
                  </a:lnTo>
                  <a:lnTo>
                    <a:pt x="1035" y="928"/>
                  </a:lnTo>
                  <a:lnTo>
                    <a:pt x="1027" y="937"/>
                  </a:lnTo>
                  <a:lnTo>
                    <a:pt x="1027" y="945"/>
                  </a:lnTo>
                  <a:lnTo>
                    <a:pt x="1027" y="954"/>
                  </a:lnTo>
                  <a:lnTo>
                    <a:pt x="1026" y="964"/>
                  </a:lnTo>
                  <a:lnTo>
                    <a:pt x="1025" y="974"/>
                  </a:lnTo>
                  <a:lnTo>
                    <a:pt x="1022" y="984"/>
                  </a:lnTo>
                  <a:lnTo>
                    <a:pt x="1020" y="995"/>
                  </a:lnTo>
                  <a:lnTo>
                    <a:pt x="1019" y="1005"/>
                  </a:lnTo>
                  <a:lnTo>
                    <a:pt x="1017" y="1015"/>
                  </a:lnTo>
                  <a:lnTo>
                    <a:pt x="1016" y="1026"/>
                  </a:lnTo>
                  <a:lnTo>
                    <a:pt x="1013" y="1036"/>
                  </a:lnTo>
                  <a:lnTo>
                    <a:pt x="1013" y="1046"/>
                  </a:lnTo>
                  <a:lnTo>
                    <a:pt x="1013" y="1057"/>
                  </a:lnTo>
                  <a:lnTo>
                    <a:pt x="1014" y="1067"/>
                  </a:lnTo>
                  <a:lnTo>
                    <a:pt x="1017" y="1076"/>
                  </a:lnTo>
                  <a:lnTo>
                    <a:pt x="1019" y="1084"/>
                  </a:lnTo>
                  <a:lnTo>
                    <a:pt x="1025" y="1093"/>
                  </a:lnTo>
                  <a:lnTo>
                    <a:pt x="1031" y="1101"/>
                  </a:lnTo>
                  <a:lnTo>
                    <a:pt x="1035" y="1109"/>
                  </a:lnTo>
                  <a:lnTo>
                    <a:pt x="1040" y="1119"/>
                  </a:lnTo>
                  <a:lnTo>
                    <a:pt x="1044" y="1129"/>
                  </a:lnTo>
                  <a:lnTo>
                    <a:pt x="1049" y="1138"/>
                  </a:lnTo>
                  <a:lnTo>
                    <a:pt x="1051" y="1149"/>
                  </a:lnTo>
                  <a:lnTo>
                    <a:pt x="1055" y="1159"/>
                  </a:lnTo>
                  <a:lnTo>
                    <a:pt x="1057" y="1169"/>
                  </a:lnTo>
                  <a:lnTo>
                    <a:pt x="1058" y="1180"/>
                  </a:lnTo>
                  <a:lnTo>
                    <a:pt x="1059" y="1191"/>
                  </a:lnTo>
                  <a:lnTo>
                    <a:pt x="1060" y="1201"/>
                  </a:lnTo>
                  <a:lnTo>
                    <a:pt x="1059" y="1213"/>
                  </a:lnTo>
                  <a:lnTo>
                    <a:pt x="1059" y="1224"/>
                  </a:lnTo>
                  <a:lnTo>
                    <a:pt x="1058" y="1235"/>
                  </a:lnTo>
                  <a:lnTo>
                    <a:pt x="1056" y="1246"/>
                  </a:lnTo>
                  <a:lnTo>
                    <a:pt x="1053" y="1258"/>
                  </a:lnTo>
                  <a:lnTo>
                    <a:pt x="1058" y="1263"/>
                  </a:lnTo>
                  <a:lnTo>
                    <a:pt x="1064" y="1269"/>
                  </a:lnTo>
                  <a:lnTo>
                    <a:pt x="1068" y="1274"/>
                  </a:lnTo>
                  <a:lnTo>
                    <a:pt x="1073" y="1280"/>
                  </a:lnTo>
                  <a:lnTo>
                    <a:pt x="1078" y="1284"/>
                  </a:lnTo>
                  <a:lnTo>
                    <a:pt x="1082" y="1290"/>
                  </a:lnTo>
                  <a:lnTo>
                    <a:pt x="1086" y="1294"/>
                  </a:lnTo>
                  <a:lnTo>
                    <a:pt x="1089" y="1300"/>
                  </a:lnTo>
                  <a:lnTo>
                    <a:pt x="1093" y="1305"/>
                  </a:lnTo>
                  <a:lnTo>
                    <a:pt x="1095" y="1309"/>
                  </a:lnTo>
                  <a:lnTo>
                    <a:pt x="1096" y="1315"/>
                  </a:lnTo>
                  <a:lnTo>
                    <a:pt x="1097" y="1320"/>
                  </a:lnTo>
                  <a:lnTo>
                    <a:pt x="1097" y="1325"/>
                  </a:lnTo>
                  <a:lnTo>
                    <a:pt x="1096" y="1331"/>
                  </a:lnTo>
                  <a:lnTo>
                    <a:pt x="1094" y="1337"/>
                  </a:lnTo>
                  <a:lnTo>
                    <a:pt x="1091" y="1344"/>
                  </a:lnTo>
                  <a:lnTo>
                    <a:pt x="1065" y="1350"/>
                  </a:lnTo>
                  <a:lnTo>
                    <a:pt x="1031" y="1358"/>
                  </a:lnTo>
                  <a:lnTo>
                    <a:pt x="989" y="1366"/>
                  </a:lnTo>
                  <a:lnTo>
                    <a:pt x="942" y="1374"/>
                  </a:lnTo>
                  <a:lnTo>
                    <a:pt x="890" y="1383"/>
                  </a:lnTo>
                  <a:lnTo>
                    <a:pt x="835" y="1392"/>
                  </a:lnTo>
                  <a:lnTo>
                    <a:pt x="780" y="1401"/>
                  </a:lnTo>
                  <a:lnTo>
                    <a:pt x="724" y="1410"/>
                  </a:lnTo>
                  <a:lnTo>
                    <a:pt x="668" y="1419"/>
                  </a:lnTo>
                  <a:lnTo>
                    <a:pt x="617" y="1427"/>
                  </a:lnTo>
                  <a:lnTo>
                    <a:pt x="568" y="1433"/>
                  </a:lnTo>
                  <a:lnTo>
                    <a:pt x="526" y="1440"/>
                  </a:lnTo>
                  <a:lnTo>
                    <a:pt x="490" y="1445"/>
                  </a:lnTo>
                  <a:lnTo>
                    <a:pt x="464" y="1450"/>
                  </a:lnTo>
                  <a:lnTo>
                    <a:pt x="446" y="1452"/>
                  </a:lnTo>
                  <a:lnTo>
                    <a:pt x="441" y="1453"/>
                  </a:lnTo>
                  <a:lnTo>
                    <a:pt x="437" y="1454"/>
                  </a:lnTo>
                  <a:lnTo>
                    <a:pt x="434" y="1456"/>
                  </a:lnTo>
                  <a:lnTo>
                    <a:pt x="432" y="1460"/>
                  </a:lnTo>
                  <a:lnTo>
                    <a:pt x="428" y="1462"/>
                  </a:lnTo>
                  <a:lnTo>
                    <a:pt x="425" y="1467"/>
                  </a:lnTo>
                  <a:lnTo>
                    <a:pt x="422" y="1470"/>
                  </a:lnTo>
                  <a:lnTo>
                    <a:pt x="420" y="1474"/>
                  </a:lnTo>
                  <a:lnTo>
                    <a:pt x="418" y="1478"/>
                  </a:lnTo>
                  <a:lnTo>
                    <a:pt x="415" y="1483"/>
                  </a:lnTo>
                  <a:lnTo>
                    <a:pt x="414" y="1486"/>
                  </a:lnTo>
                  <a:lnTo>
                    <a:pt x="413" y="1491"/>
                  </a:lnTo>
                  <a:lnTo>
                    <a:pt x="413" y="1495"/>
                  </a:lnTo>
                  <a:lnTo>
                    <a:pt x="413" y="1500"/>
                  </a:lnTo>
                  <a:lnTo>
                    <a:pt x="414" y="1505"/>
                  </a:lnTo>
                  <a:lnTo>
                    <a:pt x="417" y="1509"/>
                  </a:lnTo>
                  <a:lnTo>
                    <a:pt x="420" y="1514"/>
                  </a:lnTo>
                  <a:lnTo>
                    <a:pt x="425" y="1520"/>
                  </a:lnTo>
                  <a:lnTo>
                    <a:pt x="428" y="1525"/>
                  </a:lnTo>
                  <a:lnTo>
                    <a:pt x="430" y="1530"/>
                  </a:lnTo>
                  <a:lnTo>
                    <a:pt x="433" y="1535"/>
                  </a:lnTo>
                  <a:lnTo>
                    <a:pt x="434" y="1538"/>
                  </a:lnTo>
                  <a:lnTo>
                    <a:pt x="434" y="1543"/>
                  </a:lnTo>
                  <a:lnTo>
                    <a:pt x="434" y="1546"/>
                  </a:lnTo>
                  <a:lnTo>
                    <a:pt x="434" y="1549"/>
                  </a:lnTo>
                  <a:lnTo>
                    <a:pt x="433" y="1553"/>
                  </a:lnTo>
                  <a:lnTo>
                    <a:pt x="432" y="1556"/>
                  </a:lnTo>
                  <a:lnTo>
                    <a:pt x="432" y="1561"/>
                  </a:lnTo>
                  <a:lnTo>
                    <a:pt x="430" y="1566"/>
                  </a:lnTo>
                  <a:lnTo>
                    <a:pt x="430" y="1571"/>
                  </a:lnTo>
                  <a:lnTo>
                    <a:pt x="430" y="1577"/>
                  </a:lnTo>
                  <a:lnTo>
                    <a:pt x="432" y="1584"/>
                  </a:lnTo>
                  <a:lnTo>
                    <a:pt x="434" y="1593"/>
                  </a:lnTo>
                  <a:lnTo>
                    <a:pt x="436" y="1593"/>
                  </a:lnTo>
                  <a:lnTo>
                    <a:pt x="438" y="1595"/>
                  </a:lnTo>
                  <a:lnTo>
                    <a:pt x="440" y="1599"/>
                  </a:lnTo>
                  <a:lnTo>
                    <a:pt x="442" y="1602"/>
                  </a:lnTo>
                  <a:lnTo>
                    <a:pt x="443" y="1607"/>
                  </a:lnTo>
                  <a:lnTo>
                    <a:pt x="444" y="1613"/>
                  </a:lnTo>
                  <a:lnTo>
                    <a:pt x="445" y="1617"/>
                  </a:lnTo>
                  <a:lnTo>
                    <a:pt x="446" y="1623"/>
                  </a:lnTo>
                  <a:lnTo>
                    <a:pt x="446" y="1628"/>
                  </a:lnTo>
                  <a:lnTo>
                    <a:pt x="448" y="1633"/>
                  </a:lnTo>
                  <a:lnTo>
                    <a:pt x="448" y="1638"/>
                  </a:lnTo>
                  <a:lnTo>
                    <a:pt x="448" y="1643"/>
                  </a:lnTo>
                  <a:lnTo>
                    <a:pt x="448" y="1646"/>
                  </a:lnTo>
                  <a:lnTo>
                    <a:pt x="448" y="1648"/>
                  </a:lnTo>
                  <a:lnTo>
                    <a:pt x="448" y="1651"/>
                  </a:lnTo>
                  <a:lnTo>
                    <a:pt x="449" y="1652"/>
                  </a:lnTo>
                  <a:lnTo>
                    <a:pt x="444" y="1654"/>
                  </a:lnTo>
                  <a:lnTo>
                    <a:pt x="438" y="1659"/>
                  </a:lnTo>
                  <a:lnTo>
                    <a:pt x="433" y="1663"/>
                  </a:lnTo>
                  <a:lnTo>
                    <a:pt x="427" y="1668"/>
                  </a:lnTo>
                  <a:lnTo>
                    <a:pt x="420" y="1674"/>
                  </a:lnTo>
                  <a:lnTo>
                    <a:pt x="414" y="1678"/>
                  </a:lnTo>
                  <a:lnTo>
                    <a:pt x="406" y="1684"/>
                  </a:lnTo>
                  <a:lnTo>
                    <a:pt x="399" y="1690"/>
                  </a:lnTo>
                  <a:lnTo>
                    <a:pt x="391" y="1694"/>
                  </a:lnTo>
                  <a:lnTo>
                    <a:pt x="383" y="1699"/>
                  </a:lnTo>
                  <a:lnTo>
                    <a:pt x="375" y="1703"/>
                  </a:lnTo>
                  <a:lnTo>
                    <a:pt x="367" y="1707"/>
                  </a:lnTo>
                  <a:lnTo>
                    <a:pt x="358" y="1709"/>
                  </a:lnTo>
                  <a:lnTo>
                    <a:pt x="350" y="1711"/>
                  </a:lnTo>
                  <a:lnTo>
                    <a:pt x="341" y="1711"/>
                  </a:lnTo>
                  <a:lnTo>
                    <a:pt x="333" y="1711"/>
                  </a:lnTo>
                  <a:lnTo>
                    <a:pt x="331" y="1710"/>
                  </a:lnTo>
                  <a:lnTo>
                    <a:pt x="329" y="1708"/>
                  </a:lnTo>
                  <a:lnTo>
                    <a:pt x="326" y="1706"/>
                  </a:lnTo>
                  <a:lnTo>
                    <a:pt x="320" y="1702"/>
                  </a:lnTo>
                  <a:lnTo>
                    <a:pt x="314" y="1698"/>
                  </a:lnTo>
                  <a:lnTo>
                    <a:pt x="308" y="1693"/>
                  </a:lnTo>
                  <a:lnTo>
                    <a:pt x="302" y="1687"/>
                  </a:lnTo>
                  <a:lnTo>
                    <a:pt x="295" y="1682"/>
                  </a:lnTo>
                  <a:lnTo>
                    <a:pt x="288" y="1675"/>
                  </a:lnTo>
                  <a:lnTo>
                    <a:pt x="281" y="1668"/>
                  </a:lnTo>
                  <a:lnTo>
                    <a:pt x="275" y="1662"/>
                  </a:lnTo>
                  <a:lnTo>
                    <a:pt x="269" y="1655"/>
                  </a:lnTo>
                  <a:lnTo>
                    <a:pt x="264" y="1648"/>
                  </a:lnTo>
                  <a:lnTo>
                    <a:pt x="260" y="1643"/>
                  </a:lnTo>
                  <a:lnTo>
                    <a:pt x="258" y="1637"/>
                  </a:lnTo>
                  <a:lnTo>
                    <a:pt x="258" y="1632"/>
                  </a:lnTo>
                  <a:lnTo>
                    <a:pt x="258" y="1626"/>
                  </a:lnTo>
                  <a:lnTo>
                    <a:pt x="258" y="1622"/>
                  </a:lnTo>
                  <a:lnTo>
                    <a:pt x="257" y="1616"/>
                  </a:lnTo>
                  <a:lnTo>
                    <a:pt x="256" y="1610"/>
                  </a:lnTo>
                  <a:lnTo>
                    <a:pt x="254" y="1606"/>
                  </a:lnTo>
                  <a:lnTo>
                    <a:pt x="252" y="1600"/>
                  </a:lnTo>
                  <a:lnTo>
                    <a:pt x="249" y="1594"/>
                  </a:lnTo>
                  <a:lnTo>
                    <a:pt x="245" y="1589"/>
                  </a:lnTo>
                  <a:lnTo>
                    <a:pt x="242" y="1583"/>
                  </a:lnTo>
                  <a:lnTo>
                    <a:pt x="238" y="1578"/>
                  </a:lnTo>
                  <a:lnTo>
                    <a:pt x="235" y="1572"/>
                  </a:lnTo>
                  <a:lnTo>
                    <a:pt x="231" y="1569"/>
                  </a:lnTo>
                  <a:lnTo>
                    <a:pt x="227" y="1564"/>
                  </a:lnTo>
                  <a:lnTo>
                    <a:pt x="223" y="1561"/>
                  </a:lnTo>
                  <a:lnTo>
                    <a:pt x="220" y="1559"/>
                  </a:lnTo>
                  <a:lnTo>
                    <a:pt x="217" y="1558"/>
                  </a:lnTo>
                  <a:lnTo>
                    <a:pt x="210" y="1562"/>
                  </a:lnTo>
                  <a:lnTo>
                    <a:pt x="205" y="1570"/>
                  </a:lnTo>
                  <a:lnTo>
                    <a:pt x="203" y="1578"/>
                  </a:lnTo>
                  <a:lnTo>
                    <a:pt x="202" y="1587"/>
                  </a:lnTo>
                  <a:lnTo>
                    <a:pt x="202" y="1598"/>
                  </a:lnTo>
                  <a:lnTo>
                    <a:pt x="203" y="1608"/>
                  </a:lnTo>
                  <a:lnTo>
                    <a:pt x="204" y="1617"/>
                  </a:lnTo>
                  <a:lnTo>
                    <a:pt x="205" y="1628"/>
                  </a:lnTo>
                  <a:lnTo>
                    <a:pt x="206" y="1637"/>
                  </a:lnTo>
                  <a:lnTo>
                    <a:pt x="207" y="1645"/>
                  </a:lnTo>
                  <a:lnTo>
                    <a:pt x="207" y="1652"/>
                  </a:lnTo>
                  <a:lnTo>
                    <a:pt x="206" y="1657"/>
                  </a:lnTo>
                  <a:lnTo>
                    <a:pt x="204" y="1661"/>
                  </a:lnTo>
                  <a:lnTo>
                    <a:pt x="200" y="1662"/>
                  </a:lnTo>
                  <a:lnTo>
                    <a:pt x="195" y="1661"/>
                  </a:lnTo>
                  <a:lnTo>
                    <a:pt x="188" y="1657"/>
                  </a:lnTo>
                  <a:lnTo>
                    <a:pt x="184" y="1655"/>
                  </a:lnTo>
                  <a:lnTo>
                    <a:pt x="182" y="1655"/>
                  </a:lnTo>
                  <a:lnTo>
                    <a:pt x="177" y="1655"/>
                  </a:lnTo>
                  <a:lnTo>
                    <a:pt x="172" y="1655"/>
                  </a:lnTo>
                  <a:lnTo>
                    <a:pt x="166" y="1656"/>
                  </a:lnTo>
                  <a:lnTo>
                    <a:pt x="160" y="1656"/>
                  </a:lnTo>
                  <a:lnTo>
                    <a:pt x="153" y="1657"/>
                  </a:lnTo>
                  <a:lnTo>
                    <a:pt x="146" y="1659"/>
                  </a:lnTo>
                  <a:lnTo>
                    <a:pt x="139" y="1660"/>
                  </a:lnTo>
                  <a:lnTo>
                    <a:pt x="133" y="1661"/>
                  </a:lnTo>
                  <a:lnTo>
                    <a:pt x="126" y="1662"/>
                  </a:lnTo>
                  <a:lnTo>
                    <a:pt x="120" y="1663"/>
                  </a:lnTo>
                  <a:lnTo>
                    <a:pt x="113" y="1663"/>
                  </a:lnTo>
                  <a:lnTo>
                    <a:pt x="108" y="1663"/>
                  </a:lnTo>
                  <a:lnTo>
                    <a:pt x="104" y="1663"/>
                  </a:lnTo>
                  <a:lnTo>
                    <a:pt x="100" y="1663"/>
                  </a:lnTo>
                  <a:lnTo>
                    <a:pt x="96" y="1637"/>
                  </a:lnTo>
                  <a:lnTo>
                    <a:pt x="91" y="1609"/>
                  </a:lnTo>
                  <a:lnTo>
                    <a:pt x="87" y="1582"/>
                  </a:lnTo>
                  <a:lnTo>
                    <a:pt x="82" y="1553"/>
                  </a:lnTo>
                  <a:lnTo>
                    <a:pt x="77" y="1523"/>
                  </a:lnTo>
                  <a:lnTo>
                    <a:pt x="72" y="1492"/>
                  </a:lnTo>
                  <a:lnTo>
                    <a:pt x="66" y="1461"/>
                  </a:lnTo>
                  <a:lnTo>
                    <a:pt x="61" y="1430"/>
                  </a:lnTo>
                  <a:lnTo>
                    <a:pt x="56" y="1397"/>
                  </a:lnTo>
                  <a:lnTo>
                    <a:pt x="51" y="1365"/>
                  </a:lnTo>
                  <a:lnTo>
                    <a:pt x="46" y="1331"/>
                  </a:lnTo>
                  <a:lnTo>
                    <a:pt x="42" y="1298"/>
                  </a:lnTo>
                  <a:lnTo>
                    <a:pt x="37" y="1265"/>
                  </a:lnTo>
                  <a:lnTo>
                    <a:pt x="34" y="1230"/>
                  </a:lnTo>
                  <a:lnTo>
                    <a:pt x="30" y="1196"/>
                  </a:lnTo>
                  <a:lnTo>
                    <a:pt x="28" y="1162"/>
                  </a:lnTo>
                  <a:lnTo>
                    <a:pt x="21" y="1066"/>
                  </a:lnTo>
                  <a:lnTo>
                    <a:pt x="16" y="970"/>
                  </a:lnTo>
                  <a:lnTo>
                    <a:pt x="12" y="874"/>
                  </a:lnTo>
                  <a:lnTo>
                    <a:pt x="8" y="780"/>
                  </a:lnTo>
                  <a:lnTo>
                    <a:pt x="6" y="688"/>
                  </a:lnTo>
                  <a:lnTo>
                    <a:pt x="4" y="599"/>
                  </a:lnTo>
                  <a:lnTo>
                    <a:pt x="3" y="516"/>
                  </a:lnTo>
                  <a:lnTo>
                    <a:pt x="2" y="436"/>
                  </a:lnTo>
                  <a:lnTo>
                    <a:pt x="0" y="363"/>
                  </a:lnTo>
                  <a:lnTo>
                    <a:pt x="0" y="296"/>
                  </a:lnTo>
                  <a:lnTo>
                    <a:pt x="0" y="238"/>
                  </a:lnTo>
                  <a:lnTo>
                    <a:pt x="2" y="187"/>
                  </a:lnTo>
                  <a:lnTo>
                    <a:pt x="2" y="147"/>
                  </a:lnTo>
                  <a:lnTo>
                    <a:pt x="2" y="116"/>
                  </a:lnTo>
                  <a:lnTo>
                    <a:pt x="2" y="97"/>
                  </a:lnTo>
                  <a:lnTo>
                    <a:pt x="3" y="92"/>
                  </a:lnTo>
                  <a:lnTo>
                    <a:pt x="10" y="90"/>
                  </a:lnTo>
                  <a:lnTo>
                    <a:pt x="33" y="87"/>
                  </a:lnTo>
                  <a:lnTo>
                    <a:pt x="67" y="82"/>
                  </a:lnTo>
                  <a:lnTo>
                    <a:pt x="112" y="77"/>
                  </a:lnTo>
                  <a:lnTo>
                    <a:pt x="165" y="70"/>
                  </a:lnTo>
                  <a:lnTo>
                    <a:pt x="225" y="62"/>
                  </a:lnTo>
                  <a:lnTo>
                    <a:pt x="288" y="54"/>
                  </a:lnTo>
                  <a:lnTo>
                    <a:pt x="353" y="46"/>
                  </a:lnTo>
                  <a:lnTo>
                    <a:pt x="419" y="36"/>
                  </a:lnTo>
                  <a:lnTo>
                    <a:pt x="482" y="28"/>
                  </a:lnTo>
                  <a:lnTo>
                    <a:pt x="542" y="20"/>
                  </a:lnTo>
                  <a:lnTo>
                    <a:pt x="595" y="13"/>
                  </a:lnTo>
                  <a:lnTo>
                    <a:pt x="640" y="8"/>
                  </a:lnTo>
                  <a:lnTo>
                    <a:pt x="674" y="3"/>
                  </a:lnTo>
                  <a:lnTo>
                    <a:pt x="697" y="0"/>
                  </a:lnTo>
                  <a:lnTo>
                    <a:pt x="705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7" name="Freeform 55"/>
            <p:cNvSpPr>
              <a:spLocks/>
            </p:cNvSpPr>
            <p:nvPr/>
          </p:nvSpPr>
          <p:spPr bwMode="auto">
            <a:xfrm>
              <a:off x="3441" y="2760"/>
              <a:ext cx="322" cy="575"/>
            </a:xfrm>
            <a:custGeom>
              <a:avLst/>
              <a:gdLst>
                <a:gd name="T0" fmla="*/ 32 w 964"/>
                <a:gd name="T1" fmla="*/ 8 h 1724"/>
                <a:gd name="T2" fmla="*/ 33 w 964"/>
                <a:gd name="T3" fmla="*/ 29 h 1724"/>
                <a:gd name="T4" fmla="*/ 34 w 964"/>
                <a:gd name="T5" fmla="*/ 45 h 1724"/>
                <a:gd name="T6" fmla="*/ 35 w 964"/>
                <a:gd name="T7" fmla="*/ 53 h 1724"/>
                <a:gd name="T8" fmla="*/ 36 w 964"/>
                <a:gd name="T9" fmla="*/ 59 h 1724"/>
                <a:gd name="T10" fmla="*/ 36 w 964"/>
                <a:gd name="T11" fmla="*/ 60 h 1724"/>
                <a:gd name="T12" fmla="*/ 35 w 964"/>
                <a:gd name="T13" fmla="*/ 61 h 1724"/>
                <a:gd name="T14" fmla="*/ 33 w 964"/>
                <a:gd name="T15" fmla="*/ 60 h 1724"/>
                <a:gd name="T16" fmla="*/ 30 w 964"/>
                <a:gd name="T17" fmla="*/ 60 h 1724"/>
                <a:gd name="T18" fmla="*/ 29 w 964"/>
                <a:gd name="T19" fmla="*/ 61 h 1724"/>
                <a:gd name="T20" fmla="*/ 26 w 964"/>
                <a:gd name="T21" fmla="*/ 62 h 1724"/>
                <a:gd name="T22" fmla="*/ 25 w 964"/>
                <a:gd name="T23" fmla="*/ 63 h 1724"/>
                <a:gd name="T24" fmla="*/ 24 w 964"/>
                <a:gd name="T25" fmla="*/ 64 h 1724"/>
                <a:gd name="T26" fmla="*/ 24 w 964"/>
                <a:gd name="T27" fmla="*/ 64 h 1724"/>
                <a:gd name="T28" fmla="*/ 21 w 964"/>
                <a:gd name="T29" fmla="*/ 61 h 1724"/>
                <a:gd name="T30" fmla="*/ 20 w 964"/>
                <a:gd name="T31" fmla="*/ 58 h 1724"/>
                <a:gd name="T32" fmla="*/ 20 w 964"/>
                <a:gd name="T33" fmla="*/ 56 h 1724"/>
                <a:gd name="T34" fmla="*/ 21 w 964"/>
                <a:gd name="T35" fmla="*/ 54 h 1724"/>
                <a:gd name="T36" fmla="*/ 18 w 964"/>
                <a:gd name="T37" fmla="*/ 54 h 1724"/>
                <a:gd name="T38" fmla="*/ 5 w 964"/>
                <a:gd name="T39" fmla="*/ 55 h 1724"/>
                <a:gd name="T40" fmla="*/ 0 w 964"/>
                <a:gd name="T41" fmla="*/ 55 h 1724"/>
                <a:gd name="T42" fmla="*/ 0 w 964"/>
                <a:gd name="T43" fmla="*/ 54 h 1724"/>
                <a:gd name="T44" fmla="*/ 1 w 964"/>
                <a:gd name="T45" fmla="*/ 53 h 1724"/>
                <a:gd name="T46" fmla="*/ 1 w 964"/>
                <a:gd name="T47" fmla="*/ 51 h 1724"/>
                <a:gd name="T48" fmla="*/ 1 w 964"/>
                <a:gd name="T49" fmla="*/ 49 h 1724"/>
                <a:gd name="T50" fmla="*/ 2 w 964"/>
                <a:gd name="T51" fmla="*/ 46 h 1724"/>
                <a:gd name="T52" fmla="*/ 4 w 964"/>
                <a:gd name="T53" fmla="*/ 44 h 1724"/>
                <a:gd name="T54" fmla="*/ 5 w 964"/>
                <a:gd name="T55" fmla="*/ 42 h 1724"/>
                <a:gd name="T56" fmla="*/ 4 w 964"/>
                <a:gd name="T57" fmla="*/ 40 h 1724"/>
                <a:gd name="T58" fmla="*/ 6 w 964"/>
                <a:gd name="T59" fmla="*/ 39 h 1724"/>
                <a:gd name="T60" fmla="*/ 6 w 964"/>
                <a:gd name="T61" fmla="*/ 38 h 1724"/>
                <a:gd name="T62" fmla="*/ 5 w 964"/>
                <a:gd name="T63" fmla="*/ 37 h 1724"/>
                <a:gd name="T64" fmla="*/ 4 w 964"/>
                <a:gd name="T65" fmla="*/ 36 h 1724"/>
                <a:gd name="T66" fmla="*/ 3 w 964"/>
                <a:gd name="T67" fmla="*/ 34 h 1724"/>
                <a:gd name="T68" fmla="*/ 3 w 964"/>
                <a:gd name="T69" fmla="*/ 33 h 1724"/>
                <a:gd name="T70" fmla="*/ 3 w 964"/>
                <a:gd name="T71" fmla="*/ 32 h 1724"/>
                <a:gd name="T72" fmla="*/ 3 w 964"/>
                <a:gd name="T73" fmla="*/ 32 h 1724"/>
                <a:gd name="T74" fmla="*/ 2 w 964"/>
                <a:gd name="T75" fmla="*/ 31 h 1724"/>
                <a:gd name="T76" fmla="*/ 2 w 964"/>
                <a:gd name="T77" fmla="*/ 30 h 1724"/>
                <a:gd name="T78" fmla="*/ 2 w 964"/>
                <a:gd name="T79" fmla="*/ 29 h 1724"/>
                <a:gd name="T80" fmla="*/ 3 w 964"/>
                <a:gd name="T81" fmla="*/ 27 h 1724"/>
                <a:gd name="T82" fmla="*/ 3 w 964"/>
                <a:gd name="T83" fmla="*/ 25 h 1724"/>
                <a:gd name="T84" fmla="*/ 2 w 964"/>
                <a:gd name="T85" fmla="*/ 23 h 1724"/>
                <a:gd name="T86" fmla="*/ 2 w 964"/>
                <a:gd name="T87" fmla="*/ 22 h 1724"/>
                <a:gd name="T88" fmla="*/ 2 w 964"/>
                <a:gd name="T89" fmla="*/ 21 h 1724"/>
                <a:gd name="T90" fmla="*/ 2 w 964"/>
                <a:gd name="T91" fmla="*/ 20 h 1724"/>
                <a:gd name="T92" fmla="*/ 3 w 964"/>
                <a:gd name="T93" fmla="*/ 19 h 1724"/>
                <a:gd name="T94" fmla="*/ 3 w 964"/>
                <a:gd name="T95" fmla="*/ 16 h 1724"/>
                <a:gd name="T96" fmla="*/ 4 w 964"/>
                <a:gd name="T97" fmla="*/ 14 h 1724"/>
                <a:gd name="T98" fmla="*/ 5 w 964"/>
                <a:gd name="T99" fmla="*/ 12 h 1724"/>
                <a:gd name="T100" fmla="*/ 6 w 964"/>
                <a:gd name="T101" fmla="*/ 10 h 1724"/>
                <a:gd name="T102" fmla="*/ 7 w 964"/>
                <a:gd name="T103" fmla="*/ 9 h 1724"/>
                <a:gd name="T104" fmla="*/ 8 w 964"/>
                <a:gd name="T105" fmla="*/ 8 h 1724"/>
                <a:gd name="T106" fmla="*/ 8 w 964"/>
                <a:gd name="T107" fmla="*/ 8 h 1724"/>
                <a:gd name="T108" fmla="*/ 8 w 964"/>
                <a:gd name="T109" fmla="*/ 6 h 1724"/>
                <a:gd name="T110" fmla="*/ 8 w 964"/>
                <a:gd name="T111" fmla="*/ 5 h 1724"/>
                <a:gd name="T112" fmla="*/ 9 w 964"/>
                <a:gd name="T113" fmla="*/ 5 h 1724"/>
                <a:gd name="T114" fmla="*/ 9 w 964"/>
                <a:gd name="T115" fmla="*/ 5 h 1724"/>
                <a:gd name="T116" fmla="*/ 10 w 964"/>
                <a:gd name="T117" fmla="*/ 4 h 1724"/>
                <a:gd name="T118" fmla="*/ 10 w 964"/>
                <a:gd name="T119" fmla="*/ 3 h 1724"/>
                <a:gd name="T120" fmla="*/ 17 w 964"/>
                <a:gd name="T121" fmla="*/ 2 h 1724"/>
                <a:gd name="T122" fmla="*/ 27 w 964"/>
                <a:gd name="T123" fmla="*/ 1 h 172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964"/>
                <a:gd name="T187" fmla="*/ 0 h 1724"/>
                <a:gd name="T188" fmla="*/ 964 w 964"/>
                <a:gd name="T189" fmla="*/ 1724 h 172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964" h="1724">
                  <a:moveTo>
                    <a:pt x="865" y="0"/>
                  </a:moveTo>
                  <a:lnTo>
                    <a:pt x="864" y="5"/>
                  </a:lnTo>
                  <a:lnTo>
                    <a:pt x="864" y="25"/>
                  </a:lnTo>
                  <a:lnTo>
                    <a:pt x="864" y="55"/>
                  </a:lnTo>
                  <a:lnTo>
                    <a:pt x="864" y="96"/>
                  </a:lnTo>
                  <a:lnTo>
                    <a:pt x="864" y="147"/>
                  </a:lnTo>
                  <a:lnTo>
                    <a:pt x="864" y="205"/>
                  </a:lnTo>
                  <a:lnTo>
                    <a:pt x="865" y="272"/>
                  </a:lnTo>
                  <a:lnTo>
                    <a:pt x="865" y="347"/>
                  </a:lnTo>
                  <a:lnTo>
                    <a:pt x="866" y="426"/>
                  </a:lnTo>
                  <a:lnTo>
                    <a:pt x="868" y="511"/>
                  </a:lnTo>
                  <a:lnTo>
                    <a:pt x="870" y="599"/>
                  </a:lnTo>
                  <a:lnTo>
                    <a:pt x="873" y="691"/>
                  </a:lnTo>
                  <a:lnTo>
                    <a:pt x="876" y="784"/>
                  </a:lnTo>
                  <a:lnTo>
                    <a:pt x="881" y="880"/>
                  </a:lnTo>
                  <a:lnTo>
                    <a:pt x="885" y="975"/>
                  </a:lnTo>
                  <a:lnTo>
                    <a:pt x="892" y="1070"/>
                  </a:lnTo>
                  <a:lnTo>
                    <a:pt x="895" y="1105"/>
                  </a:lnTo>
                  <a:lnTo>
                    <a:pt x="898" y="1140"/>
                  </a:lnTo>
                  <a:lnTo>
                    <a:pt x="901" y="1174"/>
                  </a:lnTo>
                  <a:lnTo>
                    <a:pt x="906" y="1208"/>
                  </a:lnTo>
                  <a:lnTo>
                    <a:pt x="910" y="1242"/>
                  </a:lnTo>
                  <a:lnTo>
                    <a:pt x="914" y="1275"/>
                  </a:lnTo>
                  <a:lnTo>
                    <a:pt x="919" y="1307"/>
                  </a:lnTo>
                  <a:lnTo>
                    <a:pt x="924" y="1338"/>
                  </a:lnTo>
                  <a:lnTo>
                    <a:pt x="929" y="1369"/>
                  </a:lnTo>
                  <a:lnTo>
                    <a:pt x="934" y="1400"/>
                  </a:lnTo>
                  <a:lnTo>
                    <a:pt x="939" y="1430"/>
                  </a:lnTo>
                  <a:lnTo>
                    <a:pt x="944" y="1460"/>
                  </a:lnTo>
                  <a:lnTo>
                    <a:pt x="949" y="1489"/>
                  </a:lnTo>
                  <a:lnTo>
                    <a:pt x="953" y="1516"/>
                  </a:lnTo>
                  <a:lnTo>
                    <a:pt x="958" y="1544"/>
                  </a:lnTo>
                  <a:lnTo>
                    <a:pt x="962" y="1571"/>
                  </a:lnTo>
                  <a:lnTo>
                    <a:pt x="961" y="1577"/>
                  </a:lnTo>
                  <a:lnTo>
                    <a:pt x="960" y="1583"/>
                  </a:lnTo>
                  <a:lnTo>
                    <a:pt x="960" y="1588"/>
                  </a:lnTo>
                  <a:lnTo>
                    <a:pt x="961" y="1594"/>
                  </a:lnTo>
                  <a:lnTo>
                    <a:pt x="961" y="1600"/>
                  </a:lnTo>
                  <a:lnTo>
                    <a:pt x="962" y="1605"/>
                  </a:lnTo>
                  <a:lnTo>
                    <a:pt x="962" y="1609"/>
                  </a:lnTo>
                  <a:lnTo>
                    <a:pt x="964" y="1615"/>
                  </a:lnTo>
                  <a:lnTo>
                    <a:pt x="964" y="1619"/>
                  </a:lnTo>
                  <a:lnTo>
                    <a:pt x="964" y="1624"/>
                  </a:lnTo>
                  <a:lnTo>
                    <a:pt x="962" y="1629"/>
                  </a:lnTo>
                  <a:lnTo>
                    <a:pt x="962" y="1633"/>
                  </a:lnTo>
                  <a:lnTo>
                    <a:pt x="960" y="1638"/>
                  </a:lnTo>
                  <a:lnTo>
                    <a:pt x="958" y="1642"/>
                  </a:lnTo>
                  <a:lnTo>
                    <a:pt x="954" y="1647"/>
                  </a:lnTo>
                  <a:lnTo>
                    <a:pt x="951" y="1653"/>
                  </a:lnTo>
                  <a:lnTo>
                    <a:pt x="942" y="1649"/>
                  </a:lnTo>
                  <a:lnTo>
                    <a:pt x="934" y="1646"/>
                  </a:lnTo>
                  <a:lnTo>
                    <a:pt x="924" y="1642"/>
                  </a:lnTo>
                  <a:lnTo>
                    <a:pt x="914" y="1639"/>
                  </a:lnTo>
                  <a:lnTo>
                    <a:pt x="905" y="1634"/>
                  </a:lnTo>
                  <a:lnTo>
                    <a:pt x="895" y="1631"/>
                  </a:lnTo>
                  <a:lnTo>
                    <a:pt x="884" y="1628"/>
                  </a:lnTo>
                  <a:lnTo>
                    <a:pt x="875" y="1625"/>
                  </a:lnTo>
                  <a:lnTo>
                    <a:pt x="865" y="1622"/>
                  </a:lnTo>
                  <a:lnTo>
                    <a:pt x="854" y="1619"/>
                  </a:lnTo>
                  <a:lnTo>
                    <a:pt x="845" y="1618"/>
                  </a:lnTo>
                  <a:lnTo>
                    <a:pt x="835" y="1617"/>
                  </a:lnTo>
                  <a:lnTo>
                    <a:pt x="826" y="1618"/>
                  </a:lnTo>
                  <a:lnTo>
                    <a:pt x="818" y="1619"/>
                  </a:lnTo>
                  <a:lnTo>
                    <a:pt x="809" y="1621"/>
                  </a:lnTo>
                  <a:lnTo>
                    <a:pt x="803" y="1625"/>
                  </a:lnTo>
                  <a:lnTo>
                    <a:pt x="796" y="1632"/>
                  </a:lnTo>
                  <a:lnTo>
                    <a:pt x="789" y="1638"/>
                  </a:lnTo>
                  <a:lnTo>
                    <a:pt x="782" y="1644"/>
                  </a:lnTo>
                  <a:lnTo>
                    <a:pt x="774" y="1648"/>
                  </a:lnTo>
                  <a:lnTo>
                    <a:pt x="766" y="1652"/>
                  </a:lnTo>
                  <a:lnTo>
                    <a:pt x="758" y="1655"/>
                  </a:lnTo>
                  <a:lnTo>
                    <a:pt x="750" y="1657"/>
                  </a:lnTo>
                  <a:lnTo>
                    <a:pt x="742" y="1660"/>
                  </a:lnTo>
                  <a:lnTo>
                    <a:pt x="734" y="1662"/>
                  </a:lnTo>
                  <a:lnTo>
                    <a:pt x="726" y="1665"/>
                  </a:lnTo>
                  <a:lnTo>
                    <a:pt x="719" y="1668"/>
                  </a:lnTo>
                  <a:lnTo>
                    <a:pt x="712" y="1672"/>
                  </a:lnTo>
                  <a:lnTo>
                    <a:pt x="705" y="1677"/>
                  </a:lnTo>
                  <a:lnTo>
                    <a:pt x="699" y="1682"/>
                  </a:lnTo>
                  <a:lnTo>
                    <a:pt x="695" y="1688"/>
                  </a:lnTo>
                  <a:lnTo>
                    <a:pt x="691" y="1696"/>
                  </a:lnTo>
                  <a:lnTo>
                    <a:pt x="688" y="1698"/>
                  </a:lnTo>
                  <a:lnTo>
                    <a:pt x="684" y="1699"/>
                  </a:lnTo>
                  <a:lnTo>
                    <a:pt x="681" y="1700"/>
                  </a:lnTo>
                  <a:lnTo>
                    <a:pt x="677" y="1702"/>
                  </a:lnTo>
                  <a:lnTo>
                    <a:pt x="674" y="1703"/>
                  </a:lnTo>
                  <a:lnTo>
                    <a:pt x="672" y="1706"/>
                  </a:lnTo>
                  <a:lnTo>
                    <a:pt x="668" y="1708"/>
                  </a:lnTo>
                  <a:lnTo>
                    <a:pt x="666" y="1710"/>
                  </a:lnTo>
                  <a:lnTo>
                    <a:pt x="662" y="1711"/>
                  </a:lnTo>
                  <a:lnTo>
                    <a:pt x="660" y="1714"/>
                  </a:lnTo>
                  <a:lnTo>
                    <a:pt x="657" y="1716"/>
                  </a:lnTo>
                  <a:lnTo>
                    <a:pt x="654" y="1717"/>
                  </a:lnTo>
                  <a:lnTo>
                    <a:pt x="651" y="1719"/>
                  </a:lnTo>
                  <a:lnTo>
                    <a:pt x="649" y="1721"/>
                  </a:lnTo>
                  <a:lnTo>
                    <a:pt x="645" y="1722"/>
                  </a:lnTo>
                  <a:lnTo>
                    <a:pt x="643" y="1724"/>
                  </a:lnTo>
                  <a:lnTo>
                    <a:pt x="634" y="1715"/>
                  </a:lnTo>
                  <a:lnTo>
                    <a:pt x="624" y="1706"/>
                  </a:lnTo>
                  <a:lnTo>
                    <a:pt x="616" y="1695"/>
                  </a:lnTo>
                  <a:lnTo>
                    <a:pt x="608" y="1686"/>
                  </a:lnTo>
                  <a:lnTo>
                    <a:pt x="600" y="1676"/>
                  </a:lnTo>
                  <a:lnTo>
                    <a:pt x="592" y="1665"/>
                  </a:lnTo>
                  <a:lnTo>
                    <a:pt x="584" y="1655"/>
                  </a:lnTo>
                  <a:lnTo>
                    <a:pt x="577" y="1645"/>
                  </a:lnTo>
                  <a:lnTo>
                    <a:pt x="570" y="1633"/>
                  </a:lnTo>
                  <a:lnTo>
                    <a:pt x="565" y="1622"/>
                  </a:lnTo>
                  <a:lnTo>
                    <a:pt x="558" y="1611"/>
                  </a:lnTo>
                  <a:lnTo>
                    <a:pt x="553" y="1600"/>
                  </a:lnTo>
                  <a:lnTo>
                    <a:pt x="547" y="1588"/>
                  </a:lnTo>
                  <a:lnTo>
                    <a:pt x="544" y="1576"/>
                  </a:lnTo>
                  <a:lnTo>
                    <a:pt x="539" y="1564"/>
                  </a:lnTo>
                  <a:lnTo>
                    <a:pt x="537" y="1553"/>
                  </a:lnTo>
                  <a:lnTo>
                    <a:pt x="539" y="1546"/>
                  </a:lnTo>
                  <a:lnTo>
                    <a:pt x="542" y="1540"/>
                  </a:lnTo>
                  <a:lnTo>
                    <a:pt x="544" y="1534"/>
                  </a:lnTo>
                  <a:lnTo>
                    <a:pt x="545" y="1528"/>
                  </a:lnTo>
                  <a:lnTo>
                    <a:pt x="547" y="1521"/>
                  </a:lnTo>
                  <a:lnTo>
                    <a:pt x="550" y="1515"/>
                  </a:lnTo>
                  <a:lnTo>
                    <a:pt x="551" y="1508"/>
                  </a:lnTo>
                  <a:lnTo>
                    <a:pt x="553" y="1501"/>
                  </a:lnTo>
                  <a:lnTo>
                    <a:pt x="554" y="1494"/>
                  </a:lnTo>
                  <a:lnTo>
                    <a:pt x="555" y="1489"/>
                  </a:lnTo>
                  <a:lnTo>
                    <a:pt x="557" y="1482"/>
                  </a:lnTo>
                  <a:lnTo>
                    <a:pt x="558" y="1475"/>
                  </a:lnTo>
                  <a:lnTo>
                    <a:pt x="558" y="1469"/>
                  </a:lnTo>
                  <a:lnTo>
                    <a:pt x="559" y="1463"/>
                  </a:lnTo>
                  <a:lnTo>
                    <a:pt x="559" y="1456"/>
                  </a:lnTo>
                  <a:lnTo>
                    <a:pt x="559" y="1452"/>
                  </a:lnTo>
                  <a:lnTo>
                    <a:pt x="552" y="1452"/>
                  </a:lnTo>
                  <a:lnTo>
                    <a:pt x="535" y="1453"/>
                  </a:lnTo>
                  <a:lnTo>
                    <a:pt x="507" y="1455"/>
                  </a:lnTo>
                  <a:lnTo>
                    <a:pt x="473" y="1457"/>
                  </a:lnTo>
                  <a:lnTo>
                    <a:pt x="431" y="1461"/>
                  </a:lnTo>
                  <a:lnTo>
                    <a:pt x="384" y="1464"/>
                  </a:lnTo>
                  <a:lnTo>
                    <a:pt x="335" y="1469"/>
                  </a:lnTo>
                  <a:lnTo>
                    <a:pt x="284" y="1472"/>
                  </a:lnTo>
                  <a:lnTo>
                    <a:pt x="232" y="1476"/>
                  </a:lnTo>
                  <a:lnTo>
                    <a:pt x="183" y="1480"/>
                  </a:lnTo>
                  <a:lnTo>
                    <a:pt x="136" y="1484"/>
                  </a:lnTo>
                  <a:lnTo>
                    <a:pt x="94" y="1487"/>
                  </a:lnTo>
                  <a:lnTo>
                    <a:pt x="60" y="1490"/>
                  </a:lnTo>
                  <a:lnTo>
                    <a:pt x="32" y="1492"/>
                  </a:lnTo>
                  <a:lnTo>
                    <a:pt x="15" y="1493"/>
                  </a:lnTo>
                  <a:lnTo>
                    <a:pt x="9" y="1494"/>
                  </a:lnTo>
                  <a:lnTo>
                    <a:pt x="6" y="1490"/>
                  </a:lnTo>
                  <a:lnTo>
                    <a:pt x="4" y="1486"/>
                  </a:lnTo>
                  <a:lnTo>
                    <a:pt x="1" y="1482"/>
                  </a:lnTo>
                  <a:lnTo>
                    <a:pt x="0" y="1477"/>
                  </a:lnTo>
                  <a:lnTo>
                    <a:pt x="0" y="1474"/>
                  </a:lnTo>
                  <a:lnTo>
                    <a:pt x="0" y="1469"/>
                  </a:lnTo>
                  <a:lnTo>
                    <a:pt x="0" y="1464"/>
                  </a:lnTo>
                  <a:lnTo>
                    <a:pt x="1" y="1460"/>
                  </a:lnTo>
                  <a:lnTo>
                    <a:pt x="2" y="1455"/>
                  </a:lnTo>
                  <a:lnTo>
                    <a:pt x="5" y="1451"/>
                  </a:lnTo>
                  <a:lnTo>
                    <a:pt x="6" y="1446"/>
                  </a:lnTo>
                  <a:lnTo>
                    <a:pt x="8" y="1441"/>
                  </a:lnTo>
                  <a:lnTo>
                    <a:pt x="10" y="1437"/>
                  </a:lnTo>
                  <a:lnTo>
                    <a:pt x="13" y="1431"/>
                  </a:lnTo>
                  <a:lnTo>
                    <a:pt x="15" y="1426"/>
                  </a:lnTo>
                  <a:lnTo>
                    <a:pt x="17" y="1422"/>
                  </a:lnTo>
                  <a:lnTo>
                    <a:pt x="25" y="1416"/>
                  </a:lnTo>
                  <a:lnTo>
                    <a:pt x="31" y="1410"/>
                  </a:lnTo>
                  <a:lnTo>
                    <a:pt x="33" y="1403"/>
                  </a:lnTo>
                  <a:lnTo>
                    <a:pt x="36" y="1398"/>
                  </a:lnTo>
                  <a:lnTo>
                    <a:pt x="36" y="1390"/>
                  </a:lnTo>
                  <a:lnTo>
                    <a:pt x="35" y="1383"/>
                  </a:lnTo>
                  <a:lnTo>
                    <a:pt x="32" y="1375"/>
                  </a:lnTo>
                  <a:lnTo>
                    <a:pt x="30" y="1367"/>
                  </a:lnTo>
                  <a:lnTo>
                    <a:pt x="29" y="1359"/>
                  </a:lnTo>
                  <a:lnTo>
                    <a:pt x="27" y="1350"/>
                  </a:lnTo>
                  <a:lnTo>
                    <a:pt x="27" y="1341"/>
                  </a:lnTo>
                  <a:lnTo>
                    <a:pt x="27" y="1333"/>
                  </a:lnTo>
                  <a:lnTo>
                    <a:pt x="29" y="1327"/>
                  </a:lnTo>
                  <a:lnTo>
                    <a:pt x="33" y="1318"/>
                  </a:lnTo>
                  <a:lnTo>
                    <a:pt x="40" y="1312"/>
                  </a:lnTo>
                  <a:lnTo>
                    <a:pt x="51" y="1306"/>
                  </a:lnTo>
                  <a:lnTo>
                    <a:pt x="50" y="1296"/>
                  </a:lnTo>
                  <a:lnTo>
                    <a:pt x="51" y="1285"/>
                  </a:lnTo>
                  <a:lnTo>
                    <a:pt x="53" y="1275"/>
                  </a:lnTo>
                  <a:lnTo>
                    <a:pt x="56" y="1264"/>
                  </a:lnTo>
                  <a:lnTo>
                    <a:pt x="60" y="1254"/>
                  </a:lnTo>
                  <a:lnTo>
                    <a:pt x="64" y="1244"/>
                  </a:lnTo>
                  <a:lnTo>
                    <a:pt x="70" y="1233"/>
                  </a:lnTo>
                  <a:lnTo>
                    <a:pt x="76" y="1223"/>
                  </a:lnTo>
                  <a:lnTo>
                    <a:pt x="83" y="1213"/>
                  </a:lnTo>
                  <a:lnTo>
                    <a:pt x="89" y="1202"/>
                  </a:lnTo>
                  <a:lnTo>
                    <a:pt x="94" y="1192"/>
                  </a:lnTo>
                  <a:lnTo>
                    <a:pt x="100" y="1182"/>
                  </a:lnTo>
                  <a:lnTo>
                    <a:pt x="106" y="1173"/>
                  </a:lnTo>
                  <a:lnTo>
                    <a:pt x="110" y="1163"/>
                  </a:lnTo>
                  <a:lnTo>
                    <a:pt x="115" y="1153"/>
                  </a:lnTo>
                  <a:lnTo>
                    <a:pt x="119" y="1145"/>
                  </a:lnTo>
                  <a:lnTo>
                    <a:pt x="123" y="1138"/>
                  </a:lnTo>
                  <a:lnTo>
                    <a:pt x="127" y="1130"/>
                  </a:lnTo>
                  <a:lnTo>
                    <a:pt x="128" y="1123"/>
                  </a:lnTo>
                  <a:lnTo>
                    <a:pt x="127" y="1115"/>
                  </a:lnTo>
                  <a:lnTo>
                    <a:pt x="124" y="1107"/>
                  </a:lnTo>
                  <a:lnTo>
                    <a:pt x="122" y="1099"/>
                  </a:lnTo>
                  <a:lnTo>
                    <a:pt x="119" y="1092"/>
                  </a:lnTo>
                  <a:lnTo>
                    <a:pt x="116" y="1085"/>
                  </a:lnTo>
                  <a:lnTo>
                    <a:pt x="114" y="1078"/>
                  </a:lnTo>
                  <a:lnTo>
                    <a:pt x="113" y="1074"/>
                  </a:lnTo>
                  <a:lnTo>
                    <a:pt x="113" y="1068"/>
                  </a:lnTo>
                  <a:lnTo>
                    <a:pt x="115" y="1065"/>
                  </a:lnTo>
                  <a:lnTo>
                    <a:pt x="120" y="1062"/>
                  </a:lnTo>
                  <a:lnTo>
                    <a:pt x="127" y="1061"/>
                  </a:lnTo>
                  <a:lnTo>
                    <a:pt x="138" y="1062"/>
                  </a:lnTo>
                  <a:lnTo>
                    <a:pt x="153" y="1065"/>
                  </a:lnTo>
                  <a:lnTo>
                    <a:pt x="151" y="1058"/>
                  </a:lnTo>
                  <a:lnTo>
                    <a:pt x="151" y="1052"/>
                  </a:lnTo>
                  <a:lnTo>
                    <a:pt x="150" y="1047"/>
                  </a:lnTo>
                  <a:lnTo>
                    <a:pt x="151" y="1042"/>
                  </a:lnTo>
                  <a:lnTo>
                    <a:pt x="151" y="1036"/>
                  </a:lnTo>
                  <a:lnTo>
                    <a:pt x="152" y="1031"/>
                  </a:lnTo>
                  <a:lnTo>
                    <a:pt x="152" y="1027"/>
                  </a:lnTo>
                  <a:lnTo>
                    <a:pt x="152" y="1022"/>
                  </a:lnTo>
                  <a:lnTo>
                    <a:pt x="152" y="1017"/>
                  </a:lnTo>
                  <a:lnTo>
                    <a:pt x="151" y="1014"/>
                  </a:lnTo>
                  <a:lnTo>
                    <a:pt x="150" y="1011"/>
                  </a:lnTo>
                  <a:lnTo>
                    <a:pt x="147" y="1007"/>
                  </a:lnTo>
                  <a:lnTo>
                    <a:pt x="144" y="1004"/>
                  </a:lnTo>
                  <a:lnTo>
                    <a:pt x="138" y="1000"/>
                  </a:lnTo>
                  <a:lnTo>
                    <a:pt x="132" y="998"/>
                  </a:lnTo>
                  <a:lnTo>
                    <a:pt x="124" y="996"/>
                  </a:lnTo>
                  <a:lnTo>
                    <a:pt x="122" y="988"/>
                  </a:lnTo>
                  <a:lnTo>
                    <a:pt x="120" y="981"/>
                  </a:lnTo>
                  <a:lnTo>
                    <a:pt x="117" y="975"/>
                  </a:lnTo>
                  <a:lnTo>
                    <a:pt x="114" y="969"/>
                  </a:lnTo>
                  <a:lnTo>
                    <a:pt x="110" y="963"/>
                  </a:lnTo>
                  <a:lnTo>
                    <a:pt x="107" y="959"/>
                  </a:lnTo>
                  <a:lnTo>
                    <a:pt x="104" y="953"/>
                  </a:lnTo>
                  <a:lnTo>
                    <a:pt x="100" y="949"/>
                  </a:lnTo>
                  <a:lnTo>
                    <a:pt x="97" y="944"/>
                  </a:lnTo>
                  <a:lnTo>
                    <a:pt x="93" y="939"/>
                  </a:lnTo>
                  <a:lnTo>
                    <a:pt x="90" y="934"/>
                  </a:lnTo>
                  <a:lnTo>
                    <a:pt x="87" y="928"/>
                  </a:lnTo>
                  <a:lnTo>
                    <a:pt x="84" y="922"/>
                  </a:lnTo>
                  <a:lnTo>
                    <a:pt x="82" y="915"/>
                  </a:lnTo>
                  <a:lnTo>
                    <a:pt x="78" y="908"/>
                  </a:lnTo>
                  <a:lnTo>
                    <a:pt x="77" y="901"/>
                  </a:lnTo>
                  <a:lnTo>
                    <a:pt x="77" y="900"/>
                  </a:lnTo>
                  <a:lnTo>
                    <a:pt x="77" y="899"/>
                  </a:lnTo>
                  <a:lnTo>
                    <a:pt x="77" y="898"/>
                  </a:lnTo>
                  <a:lnTo>
                    <a:pt x="77" y="896"/>
                  </a:lnTo>
                  <a:lnTo>
                    <a:pt x="77" y="893"/>
                  </a:lnTo>
                  <a:lnTo>
                    <a:pt x="77" y="891"/>
                  </a:lnTo>
                  <a:lnTo>
                    <a:pt x="78" y="888"/>
                  </a:lnTo>
                  <a:lnTo>
                    <a:pt x="78" y="885"/>
                  </a:lnTo>
                  <a:lnTo>
                    <a:pt x="78" y="882"/>
                  </a:lnTo>
                  <a:lnTo>
                    <a:pt x="79" y="878"/>
                  </a:lnTo>
                  <a:lnTo>
                    <a:pt x="79" y="876"/>
                  </a:lnTo>
                  <a:lnTo>
                    <a:pt x="79" y="874"/>
                  </a:lnTo>
                  <a:lnTo>
                    <a:pt x="79" y="872"/>
                  </a:lnTo>
                  <a:lnTo>
                    <a:pt x="79" y="870"/>
                  </a:lnTo>
                  <a:lnTo>
                    <a:pt x="79" y="869"/>
                  </a:lnTo>
                  <a:lnTo>
                    <a:pt x="81" y="869"/>
                  </a:lnTo>
                  <a:lnTo>
                    <a:pt x="81" y="862"/>
                  </a:lnTo>
                  <a:lnTo>
                    <a:pt x="79" y="858"/>
                  </a:lnTo>
                  <a:lnTo>
                    <a:pt x="78" y="853"/>
                  </a:lnTo>
                  <a:lnTo>
                    <a:pt x="76" y="849"/>
                  </a:lnTo>
                  <a:lnTo>
                    <a:pt x="74" y="845"/>
                  </a:lnTo>
                  <a:lnTo>
                    <a:pt x="71" y="842"/>
                  </a:lnTo>
                  <a:lnTo>
                    <a:pt x="68" y="838"/>
                  </a:lnTo>
                  <a:lnTo>
                    <a:pt x="64" y="835"/>
                  </a:lnTo>
                  <a:lnTo>
                    <a:pt x="61" y="831"/>
                  </a:lnTo>
                  <a:lnTo>
                    <a:pt x="59" y="829"/>
                  </a:lnTo>
                  <a:lnTo>
                    <a:pt x="55" y="826"/>
                  </a:lnTo>
                  <a:lnTo>
                    <a:pt x="52" y="821"/>
                  </a:lnTo>
                  <a:lnTo>
                    <a:pt x="50" y="818"/>
                  </a:lnTo>
                  <a:lnTo>
                    <a:pt x="47" y="813"/>
                  </a:lnTo>
                  <a:lnTo>
                    <a:pt x="46" y="807"/>
                  </a:lnTo>
                  <a:lnTo>
                    <a:pt x="45" y="803"/>
                  </a:lnTo>
                  <a:lnTo>
                    <a:pt x="47" y="800"/>
                  </a:lnTo>
                  <a:lnTo>
                    <a:pt x="50" y="797"/>
                  </a:lnTo>
                  <a:lnTo>
                    <a:pt x="52" y="793"/>
                  </a:lnTo>
                  <a:lnTo>
                    <a:pt x="53" y="789"/>
                  </a:lnTo>
                  <a:lnTo>
                    <a:pt x="55" y="783"/>
                  </a:lnTo>
                  <a:lnTo>
                    <a:pt x="56" y="779"/>
                  </a:lnTo>
                  <a:lnTo>
                    <a:pt x="58" y="772"/>
                  </a:lnTo>
                  <a:lnTo>
                    <a:pt x="59" y="766"/>
                  </a:lnTo>
                  <a:lnTo>
                    <a:pt x="61" y="760"/>
                  </a:lnTo>
                  <a:lnTo>
                    <a:pt x="62" y="753"/>
                  </a:lnTo>
                  <a:lnTo>
                    <a:pt x="64" y="748"/>
                  </a:lnTo>
                  <a:lnTo>
                    <a:pt x="67" y="741"/>
                  </a:lnTo>
                  <a:lnTo>
                    <a:pt x="69" y="735"/>
                  </a:lnTo>
                  <a:lnTo>
                    <a:pt x="74" y="730"/>
                  </a:lnTo>
                  <a:lnTo>
                    <a:pt x="77" y="725"/>
                  </a:lnTo>
                  <a:lnTo>
                    <a:pt x="83" y="721"/>
                  </a:lnTo>
                  <a:lnTo>
                    <a:pt x="79" y="712"/>
                  </a:lnTo>
                  <a:lnTo>
                    <a:pt x="76" y="704"/>
                  </a:lnTo>
                  <a:lnTo>
                    <a:pt x="74" y="695"/>
                  </a:lnTo>
                  <a:lnTo>
                    <a:pt x="70" y="687"/>
                  </a:lnTo>
                  <a:lnTo>
                    <a:pt x="68" y="677"/>
                  </a:lnTo>
                  <a:lnTo>
                    <a:pt x="64" y="669"/>
                  </a:lnTo>
                  <a:lnTo>
                    <a:pt x="61" y="661"/>
                  </a:lnTo>
                  <a:lnTo>
                    <a:pt x="59" y="653"/>
                  </a:lnTo>
                  <a:lnTo>
                    <a:pt x="55" y="645"/>
                  </a:lnTo>
                  <a:lnTo>
                    <a:pt x="53" y="637"/>
                  </a:lnTo>
                  <a:lnTo>
                    <a:pt x="51" y="629"/>
                  </a:lnTo>
                  <a:lnTo>
                    <a:pt x="47" y="622"/>
                  </a:lnTo>
                  <a:lnTo>
                    <a:pt x="45" y="614"/>
                  </a:lnTo>
                  <a:lnTo>
                    <a:pt x="44" y="607"/>
                  </a:lnTo>
                  <a:lnTo>
                    <a:pt x="41" y="600"/>
                  </a:lnTo>
                  <a:lnTo>
                    <a:pt x="40" y="594"/>
                  </a:lnTo>
                  <a:lnTo>
                    <a:pt x="41" y="594"/>
                  </a:lnTo>
                  <a:lnTo>
                    <a:pt x="43" y="594"/>
                  </a:lnTo>
                  <a:lnTo>
                    <a:pt x="44" y="594"/>
                  </a:lnTo>
                  <a:lnTo>
                    <a:pt x="45" y="594"/>
                  </a:lnTo>
                  <a:lnTo>
                    <a:pt x="46" y="594"/>
                  </a:lnTo>
                  <a:lnTo>
                    <a:pt x="47" y="594"/>
                  </a:lnTo>
                  <a:lnTo>
                    <a:pt x="48" y="594"/>
                  </a:lnTo>
                  <a:lnTo>
                    <a:pt x="50" y="588"/>
                  </a:lnTo>
                  <a:lnTo>
                    <a:pt x="51" y="583"/>
                  </a:lnTo>
                  <a:lnTo>
                    <a:pt x="52" y="579"/>
                  </a:lnTo>
                  <a:lnTo>
                    <a:pt x="53" y="574"/>
                  </a:lnTo>
                  <a:lnTo>
                    <a:pt x="54" y="568"/>
                  </a:lnTo>
                  <a:lnTo>
                    <a:pt x="55" y="564"/>
                  </a:lnTo>
                  <a:lnTo>
                    <a:pt x="55" y="559"/>
                  </a:lnTo>
                  <a:lnTo>
                    <a:pt x="56" y="554"/>
                  </a:lnTo>
                  <a:lnTo>
                    <a:pt x="58" y="550"/>
                  </a:lnTo>
                  <a:lnTo>
                    <a:pt x="59" y="546"/>
                  </a:lnTo>
                  <a:lnTo>
                    <a:pt x="61" y="542"/>
                  </a:lnTo>
                  <a:lnTo>
                    <a:pt x="62" y="537"/>
                  </a:lnTo>
                  <a:lnTo>
                    <a:pt x="64" y="534"/>
                  </a:lnTo>
                  <a:lnTo>
                    <a:pt x="67" y="529"/>
                  </a:lnTo>
                  <a:lnTo>
                    <a:pt x="70" y="526"/>
                  </a:lnTo>
                  <a:lnTo>
                    <a:pt x="75" y="522"/>
                  </a:lnTo>
                  <a:lnTo>
                    <a:pt x="70" y="511"/>
                  </a:lnTo>
                  <a:lnTo>
                    <a:pt x="68" y="501"/>
                  </a:lnTo>
                  <a:lnTo>
                    <a:pt x="68" y="491"/>
                  </a:lnTo>
                  <a:lnTo>
                    <a:pt x="68" y="481"/>
                  </a:lnTo>
                  <a:lnTo>
                    <a:pt x="69" y="472"/>
                  </a:lnTo>
                  <a:lnTo>
                    <a:pt x="71" y="463"/>
                  </a:lnTo>
                  <a:lnTo>
                    <a:pt x="75" y="453"/>
                  </a:lnTo>
                  <a:lnTo>
                    <a:pt x="78" y="444"/>
                  </a:lnTo>
                  <a:lnTo>
                    <a:pt x="82" y="435"/>
                  </a:lnTo>
                  <a:lnTo>
                    <a:pt x="85" y="425"/>
                  </a:lnTo>
                  <a:lnTo>
                    <a:pt x="89" y="415"/>
                  </a:lnTo>
                  <a:lnTo>
                    <a:pt x="92" y="405"/>
                  </a:lnTo>
                  <a:lnTo>
                    <a:pt x="94" y="395"/>
                  </a:lnTo>
                  <a:lnTo>
                    <a:pt x="96" y="384"/>
                  </a:lnTo>
                  <a:lnTo>
                    <a:pt x="97" y="374"/>
                  </a:lnTo>
                  <a:lnTo>
                    <a:pt x="97" y="363"/>
                  </a:lnTo>
                  <a:lnTo>
                    <a:pt x="105" y="363"/>
                  </a:lnTo>
                  <a:lnTo>
                    <a:pt x="113" y="360"/>
                  </a:lnTo>
                  <a:lnTo>
                    <a:pt x="120" y="357"/>
                  </a:lnTo>
                  <a:lnTo>
                    <a:pt x="125" y="351"/>
                  </a:lnTo>
                  <a:lnTo>
                    <a:pt x="130" y="345"/>
                  </a:lnTo>
                  <a:lnTo>
                    <a:pt x="135" y="337"/>
                  </a:lnTo>
                  <a:lnTo>
                    <a:pt x="139" y="329"/>
                  </a:lnTo>
                  <a:lnTo>
                    <a:pt x="143" y="320"/>
                  </a:lnTo>
                  <a:lnTo>
                    <a:pt x="146" y="311"/>
                  </a:lnTo>
                  <a:lnTo>
                    <a:pt x="151" y="303"/>
                  </a:lnTo>
                  <a:lnTo>
                    <a:pt x="155" y="295"/>
                  </a:lnTo>
                  <a:lnTo>
                    <a:pt x="160" y="288"/>
                  </a:lnTo>
                  <a:lnTo>
                    <a:pt x="164" y="281"/>
                  </a:lnTo>
                  <a:lnTo>
                    <a:pt x="170" y="276"/>
                  </a:lnTo>
                  <a:lnTo>
                    <a:pt x="178" y="273"/>
                  </a:lnTo>
                  <a:lnTo>
                    <a:pt x="186" y="273"/>
                  </a:lnTo>
                  <a:lnTo>
                    <a:pt x="187" y="267"/>
                  </a:lnTo>
                  <a:lnTo>
                    <a:pt x="189" y="263"/>
                  </a:lnTo>
                  <a:lnTo>
                    <a:pt x="191" y="258"/>
                  </a:lnTo>
                  <a:lnTo>
                    <a:pt x="193" y="253"/>
                  </a:lnTo>
                  <a:lnTo>
                    <a:pt x="194" y="249"/>
                  </a:lnTo>
                  <a:lnTo>
                    <a:pt x="197" y="245"/>
                  </a:lnTo>
                  <a:lnTo>
                    <a:pt x="199" y="242"/>
                  </a:lnTo>
                  <a:lnTo>
                    <a:pt x="200" y="239"/>
                  </a:lnTo>
                  <a:lnTo>
                    <a:pt x="202" y="235"/>
                  </a:lnTo>
                  <a:lnTo>
                    <a:pt x="204" y="232"/>
                  </a:lnTo>
                  <a:lnTo>
                    <a:pt x="204" y="228"/>
                  </a:lnTo>
                  <a:lnTo>
                    <a:pt x="204" y="225"/>
                  </a:lnTo>
                  <a:lnTo>
                    <a:pt x="204" y="221"/>
                  </a:lnTo>
                  <a:lnTo>
                    <a:pt x="202" y="218"/>
                  </a:lnTo>
                  <a:lnTo>
                    <a:pt x="200" y="213"/>
                  </a:lnTo>
                  <a:lnTo>
                    <a:pt x="198" y="210"/>
                  </a:lnTo>
                  <a:lnTo>
                    <a:pt x="204" y="206"/>
                  </a:lnTo>
                  <a:lnTo>
                    <a:pt x="208" y="203"/>
                  </a:lnTo>
                  <a:lnTo>
                    <a:pt x="213" y="198"/>
                  </a:lnTo>
                  <a:lnTo>
                    <a:pt x="215" y="195"/>
                  </a:lnTo>
                  <a:lnTo>
                    <a:pt x="217" y="190"/>
                  </a:lnTo>
                  <a:lnTo>
                    <a:pt x="220" y="185"/>
                  </a:lnTo>
                  <a:lnTo>
                    <a:pt x="221" y="180"/>
                  </a:lnTo>
                  <a:lnTo>
                    <a:pt x="222" y="174"/>
                  </a:lnTo>
                  <a:lnTo>
                    <a:pt x="222" y="170"/>
                  </a:lnTo>
                  <a:lnTo>
                    <a:pt x="223" y="164"/>
                  </a:lnTo>
                  <a:lnTo>
                    <a:pt x="223" y="158"/>
                  </a:lnTo>
                  <a:lnTo>
                    <a:pt x="223" y="152"/>
                  </a:lnTo>
                  <a:lnTo>
                    <a:pt x="224" y="147"/>
                  </a:lnTo>
                  <a:lnTo>
                    <a:pt x="225" y="141"/>
                  </a:lnTo>
                  <a:lnTo>
                    <a:pt x="227" y="136"/>
                  </a:lnTo>
                  <a:lnTo>
                    <a:pt x="229" y="132"/>
                  </a:lnTo>
                  <a:lnTo>
                    <a:pt x="229" y="131"/>
                  </a:lnTo>
                  <a:lnTo>
                    <a:pt x="230" y="131"/>
                  </a:lnTo>
                  <a:lnTo>
                    <a:pt x="231" y="131"/>
                  </a:lnTo>
                  <a:lnTo>
                    <a:pt x="233" y="129"/>
                  </a:lnTo>
                  <a:lnTo>
                    <a:pt x="236" y="129"/>
                  </a:lnTo>
                  <a:lnTo>
                    <a:pt x="237" y="128"/>
                  </a:lnTo>
                  <a:lnTo>
                    <a:pt x="239" y="128"/>
                  </a:lnTo>
                  <a:lnTo>
                    <a:pt x="242" y="127"/>
                  </a:lnTo>
                  <a:lnTo>
                    <a:pt x="243" y="126"/>
                  </a:lnTo>
                  <a:lnTo>
                    <a:pt x="245" y="126"/>
                  </a:lnTo>
                  <a:lnTo>
                    <a:pt x="247" y="125"/>
                  </a:lnTo>
                  <a:lnTo>
                    <a:pt x="248" y="125"/>
                  </a:lnTo>
                  <a:lnTo>
                    <a:pt x="250" y="125"/>
                  </a:lnTo>
                  <a:lnTo>
                    <a:pt x="251" y="125"/>
                  </a:lnTo>
                  <a:lnTo>
                    <a:pt x="256" y="121"/>
                  </a:lnTo>
                  <a:lnTo>
                    <a:pt x="261" y="119"/>
                  </a:lnTo>
                  <a:lnTo>
                    <a:pt x="266" y="116"/>
                  </a:lnTo>
                  <a:lnTo>
                    <a:pt x="268" y="112"/>
                  </a:lnTo>
                  <a:lnTo>
                    <a:pt x="269" y="109"/>
                  </a:lnTo>
                  <a:lnTo>
                    <a:pt x="270" y="105"/>
                  </a:lnTo>
                  <a:lnTo>
                    <a:pt x="270" y="102"/>
                  </a:lnTo>
                  <a:lnTo>
                    <a:pt x="270" y="98"/>
                  </a:lnTo>
                  <a:lnTo>
                    <a:pt x="269" y="95"/>
                  </a:lnTo>
                  <a:lnTo>
                    <a:pt x="268" y="92"/>
                  </a:lnTo>
                  <a:lnTo>
                    <a:pt x="267" y="88"/>
                  </a:lnTo>
                  <a:lnTo>
                    <a:pt x="266" y="85"/>
                  </a:lnTo>
                  <a:lnTo>
                    <a:pt x="265" y="82"/>
                  </a:lnTo>
                  <a:lnTo>
                    <a:pt x="265" y="80"/>
                  </a:lnTo>
                  <a:lnTo>
                    <a:pt x="265" y="79"/>
                  </a:lnTo>
                  <a:lnTo>
                    <a:pt x="266" y="78"/>
                  </a:lnTo>
                  <a:lnTo>
                    <a:pt x="301" y="73"/>
                  </a:lnTo>
                  <a:lnTo>
                    <a:pt x="339" y="69"/>
                  </a:lnTo>
                  <a:lnTo>
                    <a:pt x="377" y="64"/>
                  </a:lnTo>
                  <a:lnTo>
                    <a:pt x="416" y="59"/>
                  </a:lnTo>
                  <a:lnTo>
                    <a:pt x="455" y="55"/>
                  </a:lnTo>
                  <a:lnTo>
                    <a:pt x="494" y="49"/>
                  </a:lnTo>
                  <a:lnTo>
                    <a:pt x="534" y="44"/>
                  </a:lnTo>
                  <a:lnTo>
                    <a:pt x="574" y="39"/>
                  </a:lnTo>
                  <a:lnTo>
                    <a:pt x="612" y="34"/>
                  </a:lnTo>
                  <a:lnTo>
                    <a:pt x="651" y="28"/>
                  </a:lnTo>
                  <a:lnTo>
                    <a:pt x="689" y="24"/>
                  </a:lnTo>
                  <a:lnTo>
                    <a:pt x="726" y="18"/>
                  </a:lnTo>
                  <a:lnTo>
                    <a:pt x="762" y="13"/>
                  </a:lnTo>
                  <a:lnTo>
                    <a:pt x="798" y="9"/>
                  </a:lnTo>
                  <a:lnTo>
                    <a:pt x="831" y="4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8" name="Freeform 56"/>
            <p:cNvSpPr>
              <a:spLocks/>
            </p:cNvSpPr>
            <p:nvPr/>
          </p:nvSpPr>
          <p:spPr bwMode="auto">
            <a:xfrm>
              <a:off x="3120" y="2620"/>
              <a:ext cx="448" cy="429"/>
            </a:xfrm>
            <a:custGeom>
              <a:avLst/>
              <a:gdLst>
                <a:gd name="T0" fmla="*/ 46 w 1344"/>
                <a:gd name="T1" fmla="*/ 19 h 1286"/>
                <a:gd name="T2" fmla="*/ 46 w 1344"/>
                <a:gd name="T3" fmla="*/ 20 h 1286"/>
                <a:gd name="T4" fmla="*/ 45 w 1344"/>
                <a:gd name="T5" fmla="*/ 20 h 1286"/>
                <a:gd name="T6" fmla="*/ 45 w 1344"/>
                <a:gd name="T7" fmla="*/ 20 h 1286"/>
                <a:gd name="T8" fmla="*/ 44 w 1344"/>
                <a:gd name="T9" fmla="*/ 20 h 1286"/>
                <a:gd name="T10" fmla="*/ 44 w 1344"/>
                <a:gd name="T11" fmla="*/ 21 h 1286"/>
                <a:gd name="T12" fmla="*/ 44 w 1344"/>
                <a:gd name="T13" fmla="*/ 23 h 1286"/>
                <a:gd name="T14" fmla="*/ 43 w 1344"/>
                <a:gd name="T15" fmla="*/ 23 h 1286"/>
                <a:gd name="T16" fmla="*/ 43 w 1344"/>
                <a:gd name="T17" fmla="*/ 24 h 1286"/>
                <a:gd name="T18" fmla="*/ 43 w 1344"/>
                <a:gd name="T19" fmla="*/ 25 h 1286"/>
                <a:gd name="T20" fmla="*/ 42 w 1344"/>
                <a:gd name="T21" fmla="*/ 26 h 1286"/>
                <a:gd name="T22" fmla="*/ 41 w 1344"/>
                <a:gd name="T23" fmla="*/ 28 h 1286"/>
                <a:gd name="T24" fmla="*/ 40 w 1344"/>
                <a:gd name="T25" fmla="*/ 29 h 1286"/>
                <a:gd name="T26" fmla="*/ 39 w 1344"/>
                <a:gd name="T27" fmla="*/ 31 h 1286"/>
                <a:gd name="T28" fmla="*/ 38 w 1344"/>
                <a:gd name="T29" fmla="*/ 33 h 1286"/>
                <a:gd name="T30" fmla="*/ 38 w 1344"/>
                <a:gd name="T31" fmla="*/ 35 h 1286"/>
                <a:gd name="T32" fmla="*/ 38 w 1344"/>
                <a:gd name="T33" fmla="*/ 36 h 1286"/>
                <a:gd name="T34" fmla="*/ 38 w 1344"/>
                <a:gd name="T35" fmla="*/ 37 h 1286"/>
                <a:gd name="T36" fmla="*/ 37 w 1344"/>
                <a:gd name="T37" fmla="*/ 38 h 1286"/>
                <a:gd name="T38" fmla="*/ 37 w 1344"/>
                <a:gd name="T39" fmla="*/ 38 h 1286"/>
                <a:gd name="T40" fmla="*/ 38 w 1344"/>
                <a:gd name="T41" fmla="*/ 40 h 1286"/>
                <a:gd name="T42" fmla="*/ 38 w 1344"/>
                <a:gd name="T43" fmla="*/ 42 h 1286"/>
                <a:gd name="T44" fmla="*/ 38 w 1344"/>
                <a:gd name="T45" fmla="*/ 43 h 1286"/>
                <a:gd name="T46" fmla="*/ 38 w 1344"/>
                <a:gd name="T47" fmla="*/ 44 h 1286"/>
                <a:gd name="T48" fmla="*/ 37 w 1344"/>
                <a:gd name="T49" fmla="*/ 45 h 1286"/>
                <a:gd name="T50" fmla="*/ 26 w 1344"/>
                <a:gd name="T51" fmla="*/ 46 h 1286"/>
                <a:gd name="T52" fmla="*/ 15 w 1344"/>
                <a:gd name="T53" fmla="*/ 47 h 1286"/>
                <a:gd name="T54" fmla="*/ 8 w 1344"/>
                <a:gd name="T55" fmla="*/ 47 h 1286"/>
                <a:gd name="T56" fmla="*/ 8 w 1344"/>
                <a:gd name="T57" fmla="*/ 44 h 1286"/>
                <a:gd name="T58" fmla="*/ 8 w 1344"/>
                <a:gd name="T59" fmla="*/ 41 h 1286"/>
                <a:gd name="T60" fmla="*/ 7 w 1344"/>
                <a:gd name="T61" fmla="*/ 41 h 1286"/>
                <a:gd name="T62" fmla="*/ 5 w 1344"/>
                <a:gd name="T63" fmla="*/ 40 h 1286"/>
                <a:gd name="T64" fmla="*/ 3 w 1344"/>
                <a:gd name="T65" fmla="*/ 40 h 1286"/>
                <a:gd name="T66" fmla="*/ 2 w 1344"/>
                <a:gd name="T67" fmla="*/ 26 h 1286"/>
                <a:gd name="T68" fmla="*/ 1 w 1344"/>
                <a:gd name="T69" fmla="*/ 12 h 1286"/>
                <a:gd name="T70" fmla="*/ 5 w 1344"/>
                <a:gd name="T71" fmla="*/ 3 h 1286"/>
                <a:gd name="T72" fmla="*/ 22 w 1344"/>
                <a:gd name="T73" fmla="*/ 1 h 1286"/>
                <a:gd name="T74" fmla="*/ 38 w 1344"/>
                <a:gd name="T75" fmla="*/ 0 h 1286"/>
                <a:gd name="T76" fmla="*/ 45 w 1344"/>
                <a:gd name="T77" fmla="*/ 1 h 1286"/>
                <a:gd name="T78" fmla="*/ 44 w 1344"/>
                <a:gd name="T79" fmla="*/ 3 h 1286"/>
                <a:gd name="T80" fmla="*/ 43 w 1344"/>
                <a:gd name="T81" fmla="*/ 6 h 1286"/>
                <a:gd name="T82" fmla="*/ 45 w 1344"/>
                <a:gd name="T83" fmla="*/ 6 h 1286"/>
                <a:gd name="T84" fmla="*/ 49 w 1344"/>
                <a:gd name="T85" fmla="*/ 6 h 1286"/>
                <a:gd name="T86" fmla="*/ 50 w 1344"/>
                <a:gd name="T87" fmla="*/ 6 h 1286"/>
                <a:gd name="T88" fmla="*/ 49 w 1344"/>
                <a:gd name="T89" fmla="*/ 7 h 1286"/>
                <a:gd name="T90" fmla="*/ 49 w 1344"/>
                <a:gd name="T91" fmla="*/ 8 h 1286"/>
                <a:gd name="T92" fmla="*/ 48 w 1344"/>
                <a:gd name="T93" fmla="*/ 9 h 1286"/>
                <a:gd name="T94" fmla="*/ 47 w 1344"/>
                <a:gd name="T95" fmla="*/ 10 h 1286"/>
                <a:gd name="T96" fmla="*/ 46 w 1344"/>
                <a:gd name="T97" fmla="*/ 12 h 1286"/>
                <a:gd name="T98" fmla="*/ 45 w 1344"/>
                <a:gd name="T99" fmla="*/ 13 h 1286"/>
                <a:gd name="T100" fmla="*/ 46 w 1344"/>
                <a:gd name="T101" fmla="*/ 15 h 1286"/>
                <a:gd name="T102" fmla="*/ 46 w 1344"/>
                <a:gd name="T103" fmla="*/ 17 h 1286"/>
                <a:gd name="T104" fmla="*/ 45 w 1344"/>
                <a:gd name="T105" fmla="*/ 17 h 1286"/>
                <a:gd name="T106" fmla="*/ 45 w 1344"/>
                <a:gd name="T107" fmla="*/ 18 h 128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344"/>
                <a:gd name="T163" fmla="*/ 0 h 1286"/>
                <a:gd name="T164" fmla="*/ 1344 w 1344"/>
                <a:gd name="T165" fmla="*/ 1286 h 128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344" h="1286">
                  <a:moveTo>
                    <a:pt x="1230" y="499"/>
                  </a:moveTo>
                  <a:lnTo>
                    <a:pt x="1229" y="500"/>
                  </a:lnTo>
                  <a:lnTo>
                    <a:pt x="1229" y="501"/>
                  </a:lnTo>
                  <a:lnTo>
                    <a:pt x="1229" y="503"/>
                  </a:lnTo>
                  <a:lnTo>
                    <a:pt x="1229" y="506"/>
                  </a:lnTo>
                  <a:lnTo>
                    <a:pt x="1230" y="509"/>
                  </a:lnTo>
                  <a:lnTo>
                    <a:pt x="1231" y="513"/>
                  </a:lnTo>
                  <a:lnTo>
                    <a:pt x="1232" y="516"/>
                  </a:lnTo>
                  <a:lnTo>
                    <a:pt x="1233" y="519"/>
                  </a:lnTo>
                  <a:lnTo>
                    <a:pt x="1233" y="523"/>
                  </a:lnTo>
                  <a:lnTo>
                    <a:pt x="1233" y="526"/>
                  </a:lnTo>
                  <a:lnTo>
                    <a:pt x="1232" y="530"/>
                  </a:lnTo>
                  <a:lnTo>
                    <a:pt x="1231" y="533"/>
                  </a:lnTo>
                  <a:lnTo>
                    <a:pt x="1229" y="537"/>
                  </a:lnTo>
                  <a:lnTo>
                    <a:pt x="1224" y="540"/>
                  </a:lnTo>
                  <a:lnTo>
                    <a:pt x="1219" y="542"/>
                  </a:lnTo>
                  <a:lnTo>
                    <a:pt x="1214" y="546"/>
                  </a:lnTo>
                  <a:lnTo>
                    <a:pt x="1213" y="546"/>
                  </a:lnTo>
                  <a:lnTo>
                    <a:pt x="1211" y="546"/>
                  </a:lnTo>
                  <a:lnTo>
                    <a:pt x="1210" y="546"/>
                  </a:lnTo>
                  <a:lnTo>
                    <a:pt x="1208" y="547"/>
                  </a:lnTo>
                  <a:lnTo>
                    <a:pt x="1206" y="547"/>
                  </a:lnTo>
                  <a:lnTo>
                    <a:pt x="1205" y="548"/>
                  </a:lnTo>
                  <a:lnTo>
                    <a:pt x="1202" y="549"/>
                  </a:lnTo>
                  <a:lnTo>
                    <a:pt x="1200" y="549"/>
                  </a:lnTo>
                  <a:lnTo>
                    <a:pt x="1199" y="550"/>
                  </a:lnTo>
                  <a:lnTo>
                    <a:pt x="1196" y="550"/>
                  </a:lnTo>
                  <a:lnTo>
                    <a:pt x="1194" y="552"/>
                  </a:lnTo>
                  <a:lnTo>
                    <a:pt x="1193" y="552"/>
                  </a:lnTo>
                  <a:lnTo>
                    <a:pt x="1192" y="552"/>
                  </a:lnTo>
                  <a:lnTo>
                    <a:pt x="1192" y="553"/>
                  </a:lnTo>
                  <a:lnTo>
                    <a:pt x="1190" y="557"/>
                  </a:lnTo>
                  <a:lnTo>
                    <a:pt x="1188" y="562"/>
                  </a:lnTo>
                  <a:lnTo>
                    <a:pt x="1187" y="568"/>
                  </a:lnTo>
                  <a:lnTo>
                    <a:pt x="1186" y="573"/>
                  </a:lnTo>
                  <a:lnTo>
                    <a:pt x="1186" y="579"/>
                  </a:lnTo>
                  <a:lnTo>
                    <a:pt x="1186" y="585"/>
                  </a:lnTo>
                  <a:lnTo>
                    <a:pt x="1185" y="591"/>
                  </a:lnTo>
                  <a:lnTo>
                    <a:pt x="1185" y="595"/>
                  </a:lnTo>
                  <a:lnTo>
                    <a:pt x="1184" y="601"/>
                  </a:lnTo>
                  <a:lnTo>
                    <a:pt x="1183" y="606"/>
                  </a:lnTo>
                  <a:lnTo>
                    <a:pt x="1180" y="611"/>
                  </a:lnTo>
                  <a:lnTo>
                    <a:pt x="1178" y="616"/>
                  </a:lnTo>
                  <a:lnTo>
                    <a:pt x="1176" y="619"/>
                  </a:lnTo>
                  <a:lnTo>
                    <a:pt x="1171" y="624"/>
                  </a:lnTo>
                  <a:lnTo>
                    <a:pt x="1167" y="627"/>
                  </a:lnTo>
                  <a:lnTo>
                    <a:pt x="1161" y="631"/>
                  </a:lnTo>
                  <a:lnTo>
                    <a:pt x="1163" y="634"/>
                  </a:lnTo>
                  <a:lnTo>
                    <a:pt x="1165" y="639"/>
                  </a:lnTo>
                  <a:lnTo>
                    <a:pt x="1167" y="642"/>
                  </a:lnTo>
                  <a:lnTo>
                    <a:pt x="1167" y="646"/>
                  </a:lnTo>
                  <a:lnTo>
                    <a:pt x="1167" y="649"/>
                  </a:lnTo>
                  <a:lnTo>
                    <a:pt x="1167" y="653"/>
                  </a:lnTo>
                  <a:lnTo>
                    <a:pt x="1165" y="656"/>
                  </a:lnTo>
                  <a:lnTo>
                    <a:pt x="1163" y="660"/>
                  </a:lnTo>
                  <a:lnTo>
                    <a:pt x="1162" y="663"/>
                  </a:lnTo>
                  <a:lnTo>
                    <a:pt x="1160" y="666"/>
                  </a:lnTo>
                  <a:lnTo>
                    <a:pt x="1157" y="670"/>
                  </a:lnTo>
                  <a:lnTo>
                    <a:pt x="1156" y="674"/>
                  </a:lnTo>
                  <a:lnTo>
                    <a:pt x="1154" y="679"/>
                  </a:lnTo>
                  <a:lnTo>
                    <a:pt x="1152" y="684"/>
                  </a:lnTo>
                  <a:lnTo>
                    <a:pt x="1150" y="688"/>
                  </a:lnTo>
                  <a:lnTo>
                    <a:pt x="1149" y="694"/>
                  </a:lnTo>
                  <a:lnTo>
                    <a:pt x="1141" y="694"/>
                  </a:lnTo>
                  <a:lnTo>
                    <a:pt x="1134" y="697"/>
                  </a:lnTo>
                  <a:lnTo>
                    <a:pt x="1129" y="702"/>
                  </a:lnTo>
                  <a:lnTo>
                    <a:pt x="1123" y="708"/>
                  </a:lnTo>
                  <a:lnTo>
                    <a:pt x="1118" y="715"/>
                  </a:lnTo>
                  <a:lnTo>
                    <a:pt x="1115" y="723"/>
                  </a:lnTo>
                  <a:lnTo>
                    <a:pt x="1110" y="732"/>
                  </a:lnTo>
                  <a:lnTo>
                    <a:pt x="1107" y="740"/>
                  </a:lnTo>
                  <a:lnTo>
                    <a:pt x="1102" y="749"/>
                  </a:lnTo>
                  <a:lnTo>
                    <a:pt x="1098" y="757"/>
                  </a:lnTo>
                  <a:lnTo>
                    <a:pt x="1093" y="765"/>
                  </a:lnTo>
                  <a:lnTo>
                    <a:pt x="1088" y="772"/>
                  </a:lnTo>
                  <a:lnTo>
                    <a:pt x="1083" y="778"/>
                  </a:lnTo>
                  <a:lnTo>
                    <a:pt x="1076" y="781"/>
                  </a:lnTo>
                  <a:lnTo>
                    <a:pt x="1068" y="784"/>
                  </a:lnTo>
                  <a:lnTo>
                    <a:pt x="1060" y="784"/>
                  </a:lnTo>
                  <a:lnTo>
                    <a:pt x="1060" y="795"/>
                  </a:lnTo>
                  <a:lnTo>
                    <a:pt x="1059" y="805"/>
                  </a:lnTo>
                  <a:lnTo>
                    <a:pt x="1057" y="816"/>
                  </a:lnTo>
                  <a:lnTo>
                    <a:pt x="1055" y="826"/>
                  </a:lnTo>
                  <a:lnTo>
                    <a:pt x="1052" y="836"/>
                  </a:lnTo>
                  <a:lnTo>
                    <a:pt x="1048" y="846"/>
                  </a:lnTo>
                  <a:lnTo>
                    <a:pt x="1045" y="856"/>
                  </a:lnTo>
                  <a:lnTo>
                    <a:pt x="1041" y="865"/>
                  </a:lnTo>
                  <a:lnTo>
                    <a:pt x="1038" y="874"/>
                  </a:lnTo>
                  <a:lnTo>
                    <a:pt x="1036" y="884"/>
                  </a:lnTo>
                  <a:lnTo>
                    <a:pt x="1033" y="893"/>
                  </a:lnTo>
                  <a:lnTo>
                    <a:pt x="1031" y="902"/>
                  </a:lnTo>
                  <a:lnTo>
                    <a:pt x="1031" y="912"/>
                  </a:lnTo>
                  <a:lnTo>
                    <a:pt x="1031" y="922"/>
                  </a:lnTo>
                  <a:lnTo>
                    <a:pt x="1033" y="932"/>
                  </a:lnTo>
                  <a:lnTo>
                    <a:pt x="1038" y="943"/>
                  </a:lnTo>
                  <a:lnTo>
                    <a:pt x="1033" y="947"/>
                  </a:lnTo>
                  <a:lnTo>
                    <a:pt x="1030" y="950"/>
                  </a:lnTo>
                  <a:lnTo>
                    <a:pt x="1027" y="955"/>
                  </a:lnTo>
                  <a:lnTo>
                    <a:pt x="1025" y="958"/>
                  </a:lnTo>
                  <a:lnTo>
                    <a:pt x="1024" y="963"/>
                  </a:lnTo>
                  <a:lnTo>
                    <a:pt x="1022" y="967"/>
                  </a:lnTo>
                  <a:lnTo>
                    <a:pt x="1021" y="971"/>
                  </a:lnTo>
                  <a:lnTo>
                    <a:pt x="1019" y="975"/>
                  </a:lnTo>
                  <a:lnTo>
                    <a:pt x="1018" y="980"/>
                  </a:lnTo>
                  <a:lnTo>
                    <a:pt x="1018" y="985"/>
                  </a:lnTo>
                  <a:lnTo>
                    <a:pt x="1017" y="989"/>
                  </a:lnTo>
                  <a:lnTo>
                    <a:pt x="1016" y="995"/>
                  </a:lnTo>
                  <a:lnTo>
                    <a:pt x="1015" y="1000"/>
                  </a:lnTo>
                  <a:lnTo>
                    <a:pt x="1014" y="1004"/>
                  </a:lnTo>
                  <a:lnTo>
                    <a:pt x="1013" y="1009"/>
                  </a:lnTo>
                  <a:lnTo>
                    <a:pt x="1011" y="1015"/>
                  </a:lnTo>
                  <a:lnTo>
                    <a:pt x="1010" y="1015"/>
                  </a:lnTo>
                  <a:lnTo>
                    <a:pt x="1009" y="1015"/>
                  </a:lnTo>
                  <a:lnTo>
                    <a:pt x="1008" y="1015"/>
                  </a:lnTo>
                  <a:lnTo>
                    <a:pt x="1007" y="1015"/>
                  </a:lnTo>
                  <a:lnTo>
                    <a:pt x="1006" y="1015"/>
                  </a:lnTo>
                  <a:lnTo>
                    <a:pt x="1004" y="1015"/>
                  </a:lnTo>
                  <a:lnTo>
                    <a:pt x="1003" y="1015"/>
                  </a:lnTo>
                  <a:lnTo>
                    <a:pt x="1004" y="1021"/>
                  </a:lnTo>
                  <a:lnTo>
                    <a:pt x="1007" y="1028"/>
                  </a:lnTo>
                  <a:lnTo>
                    <a:pt x="1008" y="1035"/>
                  </a:lnTo>
                  <a:lnTo>
                    <a:pt x="1010" y="1043"/>
                  </a:lnTo>
                  <a:lnTo>
                    <a:pt x="1014" y="1050"/>
                  </a:lnTo>
                  <a:lnTo>
                    <a:pt x="1016" y="1058"/>
                  </a:lnTo>
                  <a:lnTo>
                    <a:pt x="1018" y="1066"/>
                  </a:lnTo>
                  <a:lnTo>
                    <a:pt x="1022" y="1074"/>
                  </a:lnTo>
                  <a:lnTo>
                    <a:pt x="1024" y="1082"/>
                  </a:lnTo>
                  <a:lnTo>
                    <a:pt x="1027" y="1090"/>
                  </a:lnTo>
                  <a:lnTo>
                    <a:pt x="1031" y="1098"/>
                  </a:lnTo>
                  <a:lnTo>
                    <a:pt x="1033" y="1108"/>
                  </a:lnTo>
                  <a:lnTo>
                    <a:pt x="1037" y="1116"/>
                  </a:lnTo>
                  <a:lnTo>
                    <a:pt x="1039" y="1125"/>
                  </a:lnTo>
                  <a:lnTo>
                    <a:pt x="1042" y="1133"/>
                  </a:lnTo>
                  <a:lnTo>
                    <a:pt x="1046" y="1142"/>
                  </a:lnTo>
                  <a:lnTo>
                    <a:pt x="1040" y="1146"/>
                  </a:lnTo>
                  <a:lnTo>
                    <a:pt x="1037" y="1151"/>
                  </a:lnTo>
                  <a:lnTo>
                    <a:pt x="1032" y="1156"/>
                  </a:lnTo>
                  <a:lnTo>
                    <a:pt x="1030" y="1162"/>
                  </a:lnTo>
                  <a:lnTo>
                    <a:pt x="1027" y="1169"/>
                  </a:lnTo>
                  <a:lnTo>
                    <a:pt x="1025" y="1174"/>
                  </a:lnTo>
                  <a:lnTo>
                    <a:pt x="1024" y="1181"/>
                  </a:lnTo>
                  <a:lnTo>
                    <a:pt x="1022" y="1187"/>
                  </a:lnTo>
                  <a:lnTo>
                    <a:pt x="1021" y="1193"/>
                  </a:lnTo>
                  <a:lnTo>
                    <a:pt x="1019" y="1200"/>
                  </a:lnTo>
                  <a:lnTo>
                    <a:pt x="1018" y="1204"/>
                  </a:lnTo>
                  <a:lnTo>
                    <a:pt x="1016" y="1210"/>
                  </a:lnTo>
                  <a:lnTo>
                    <a:pt x="1015" y="1214"/>
                  </a:lnTo>
                  <a:lnTo>
                    <a:pt x="1013" y="1218"/>
                  </a:lnTo>
                  <a:lnTo>
                    <a:pt x="1010" y="1221"/>
                  </a:lnTo>
                  <a:lnTo>
                    <a:pt x="1008" y="1224"/>
                  </a:lnTo>
                  <a:lnTo>
                    <a:pt x="956" y="1229"/>
                  </a:lnTo>
                  <a:lnTo>
                    <a:pt x="906" y="1234"/>
                  </a:lnTo>
                  <a:lnTo>
                    <a:pt x="855" y="1240"/>
                  </a:lnTo>
                  <a:lnTo>
                    <a:pt x="806" y="1244"/>
                  </a:lnTo>
                  <a:lnTo>
                    <a:pt x="756" y="1248"/>
                  </a:lnTo>
                  <a:lnTo>
                    <a:pt x="707" y="1252"/>
                  </a:lnTo>
                  <a:lnTo>
                    <a:pt x="657" y="1256"/>
                  </a:lnTo>
                  <a:lnTo>
                    <a:pt x="609" y="1259"/>
                  </a:lnTo>
                  <a:lnTo>
                    <a:pt x="561" y="1263"/>
                  </a:lnTo>
                  <a:lnTo>
                    <a:pt x="512" y="1266"/>
                  </a:lnTo>
                  <a:lnTo>
                    <a:pt x="464" y="1270"/>
                  </a:lnTo>
                  <a:lnTo>
                    <a:pt x="415" y="1273"/>
                  </a:lnTo>
                  <a:lnTo>
                    <a:pt x="366" y="1275"/>
                  </a:lnTo>
                  <a:lnTo>
                    <a:pt x="317" y="1279"/>
                  </a:lnTo>
                  <a:lnTo>
                    <a:pt x="269" y="1282"/>
                  </a:lnTo>
                  <a:lnTo>
                    <a:pt x="219" y="1286"/>
                  </a:lnTo>
                  <a:lnTo>
                    <a:pt x="219" y="1283"/>
                  </a:lnTo>
                  <a:lnTo>
                    <a:pt x="219" y="1278"/>
                  </a:lnTo>
                  <a:lnTo>
                    <a:pt x="219" y="1268"/>
                  </a:lnTo>
                  <a:lnTo>
                    <a:pt x="219" y="1257"/>
                  </a:lnTo>
                  <a:lnTo>
                    <a:pt x="219" y="1242"/>
                  </a:lnTo>
                  <a:lnTo>
                    <a:pt x="219" y="1227"/>
                  </a:lnTo>
                  <a:lnTo>
                    <a:pt x="220" y="1210"/>
                  </a:lnTo>
                  <a:lnTo>
                    <a:pt x="220" y="1194"/>
                  </a:lnTo>
                  <a:lnTo>
                    <a:pt x="220" y="1177"/>
                  </a:lnTo>
                  <a:lnTo>
                    <a:pt x="222" y="1159"/>
                  </a:lnTo>
                  <a:lnTo>
                    <a:pt x="222" y="1144"/>
                  </a:lnTo>
                  <a:lnTo>
                    <a:pt x="222" y="1131"/>
                  </a:lnTo>
                  <a:lnTo>
                    <a:pt x="222" y="1118"/>
                  </a:lnTo>
                  <a:lnTo>
                    <a:pt x="222" y="1109"/>
                  </a:lnTo>
                  <a:lnTo>
                    <a:pt x="222" y="1103"/>
                  </a:lnTo>
                  <a:lnTo>
                    <a:pt x="223" y="1102"/>
                  </a:lnTo>
                  <a:lnTo>
                    <a:pt x="215" y="1098"/>
                  </a:lnTo>
                  <a:lnTo>
                    <a:pt x="207" y="1095"/>
                  </a:lnTo>
                  <a:lnTo>
                    <a:pt x="197" y="1094"/>
                  </a:lnTo>
                  <a:lnTo>
                    <a:pt x="188" y="1093"/>
                  </a:lnTo>
                  <a:lnTo>
                    <a:pt x="179" y="1092"/>
                  </a:lnTo>
                  <a:lnTo>
                    <a:pt x="170" y="1092"/>
                  </a:lnTo>
                  <a:lnTo>
                    <a:pt x="161" y="1092"/>
                  </a:lnTo>
                  <a:lnTo>
                    <a:pt x="151" y="1092"/>
                  </a:lnTo>
                  <a:lnTo>
                    <a:pt x="141" y="1090"/>
                  </a:lnTo>
                  <a:lnTo>
                    <a:pt x="132" y="1090"/>
                  </a:lnTo>
                  <a:lnTo>
                    <a:pt x="123" y="1089"/>
                  </a:lnTo>
                  <a:lnTo>
                    <a:pt x="112" y="1088"/>
                  </a:lnTo>
                  <a:lnTo>
                    <a:pt x="103" y="1086"/>
                  </a:lnTo>
                  <a:lnTo>
                    <a:pt x="94" y="1083"/>
                  </a:lnTo>
                  <a:lnTo>
                    <a:pt x="86" y="1080"/>
                  </a:lnTo>
                  <a:lnTo>
                    <a:pt x="78" y="1075"/>
                  </a:lnTo>
                  <a:lnTo>
                    <a:pt x="73" y="1011"/>
                  </a:lnTo>
                  <a:lnTo>
                    <a:pt x="69" y="947"/>
                  </a:lnTo>
                  <a:lnTo>
                    <a:pt x="64" y="882"/>
                  </a:lnTo>
                  <a:lnTo>
                    <a:pt x="58" y="818"/>
                  </a:lnTo>
                  <a:lnTo>
                    <a:pt x="54" y="755"/>
                  </a:lnTo>
                  <a:lnTo>
                    <a:pt x="48" y="691"/>
                  </a:lnTo>
                  <a:lnTo>
                    <a:pt x="42" y="627"/>
                  </a:lnTo>
                  <a:lnTo>
                    <a:pt x="38" y="564"/>
                  </a:lnTo>
                  <a:lnTo>
                    <a:pt x="32" y="501"/>
                  </a:lnTo>
                  <a:lnTo>
                    <a:pt x="26" y="439"/>
                  </a:lnTo>
                  <a:lnTo>
                    <a:pt x="21" y="377"/>
                  </a:lnTo>
                  <a:lnTo>
                    <a:pt x="17" y="316"/>
                  </a:lnTo>
                  <a:lnTo>
                    <a:pt x="11" y="255"/>
                  </a:lnTo>
                  <a:lnTo>
                    <a:pt x="8" y="195"/>
                  </a:lnTo>
                  <a:lnTo>
                    <a:pt x="3" y="136"/>
                  </a:lnTo>
                  <a:lnTo>
                    <a:pt x="0" y="78"/>
                  </a:lnTo>
                  <a:lnTo>
                    <a:pt x="73" y="72"/>
                  </a:lnTo>
                  <a:lnTo>
                    <a:pt x="147" y="68"/>
                  </a:lnTo>
                  <a:lnTo>
                    <a:pt x="220" y="63"/>
                  </a:lnTo>
                  <a:lnTo>
                    <a:pt x="294" y="58"/>
                  </a:lnTo>
                  <a:lnTo>
                    <a:pt x="368" y="53"/>
                  </a:lnTo>
                  <a:lnTo>
                    <a:pt x="441" y="48"/>
                  </a:lnTo>
                  <a:lnTo>
                    <a:pt x="514" y="43"/>
                  </a:lnTo>
                  <a:lnTo>
                    <a:pt x="587" y="38"/>
                  </a:lnTo>
                  <a:lnTo>
                    <a:pt x="661" y="33"/>
                  </a:lnTo>
                  <a:lnTo>
                    <a:pt x="734" y="29"/>
                  </a:lnTo>
                  <a:lnTo>
                    <a:pt x="808" y="23"/>
                  </a:lnTo>
                  <a:lnTo>
                    <a:pt x="881" y="19"/>
                  </a:lnTo>
                  <a:lnTo>
                    <a:pt x="955" y="14"/>
                  </a:lnTo>
                  <a:lnTo>
                    <a:pt x="1029" y="9"/>
                  </a:lnTo>
                  <a:lnTo>
                    <a:pt x="1102" y="5"/>
                  </a:lnTo>
                  <a:lnTo>
                    <a:pt x="1176" y="0"/>
                  </a:lnTo>
                  <a:lnTo>
                    <a:pt x="1190" y="7"/>
                  </a:lnTo>
                  <a:lnTo>
                    <a:pt x="1199" y="16"/>
                  </a:lnTo>
                  <a:lnTo>
                    <a:pt x="1206" y="24"/>
                  </a:lnTo>
                  <a:lnTo>
                    <a:pt x="1210" y="33"/>
                  </a:lnTo>
                  <a:lnTo>
                    <a:pt x="1211" y="43"/>
                  </a:lnTo>
                  <a:lnTo>
                    <a:pt x="1211" y="52"/>
                  </a:lnTo>
                  <a:lnTo>
                    <a:pt x="1209" y="62"/>
                  </a:lnTo>
                  <a:lnTo>
                    <a:pt x="1206" y="71"/>
                  </a:lnTo>
                  <a:lnTo>
                    <a:pt x="1201" y="82"/>
                  </a:lnTo>
                  <a:lnTo>
                    <a:pt x="1195" y="91"/>
                  </a:lnTo>
                  <a:lnTo>
                    <a:pt x="1190" y="101"/>
                  </a:lnTo>
                  <a:lnTo>
                    <a:pt x="1185" y="112"/>
                  </a:lnTo>
                  <a:lnTo>
                    <a:pt x="1179" y="121"/>
                  </a:lnTo>
                  <a:lnTo>
                    <a:pt x="1176" y="131"/>
                  </a:lnTo>
                  <a:lnTo>
                    <a:pt x="1173" y="140"/>
                  </a:lnTo>
                  <a:lnTo>
                    <a:pt x="1172" y="151"/>
                  </a:lnTo>
                  <a:lnTo>
                    <a:pt x="1173" y="151"/>
                  </a:lnTo>
                  <a:lnTo>
                    <a:pt x="1179" y="151"/>
                  </a:lnTo>
                  <a:lnTo>
                    <a:pt x="1187" y="151"/>
                  </a:lnTo>
                  <a:lnTo>
                    <a:pt x="1199" y="151"/>
                  </a:lnTo>
                  <a:lnTo>
                    <a:pt x="1211" y="151"/>
                  </a:lnTo>
                  <a:lnTo>
                    <a:pt x="1226" y="151"/>
                  </a:lnTo>
                  <a:lnTo>
                    <a:pt x="1241" y="151"/>
                  </a:lnTo>
                  <a:lnTo>
                    <a:pt x="1257" y="151"/>
                  </a:lnTo>
                  <a:lnTo>
                    <a:pt x="1274" y="151"/>
                  </a:lnTo>
                  <a:lnTo>
                    <a:pt x="1288" y="151"/>
                  </a:lnTo>
                  <a:lnTo>
                    <a:pt x="1303" y="151"/>
                  </a:lnTo>
                  <a:lnTo>
                    <a:pt x="1316" y="151"/>
                  </a:lnTo>
                  <a:lnTo>
                    <a:pt x="1328" y="151"/>
                  </a:lnTo>
                  <a:lnTo>
                    <a:pt x="1336" y="151"/>
                  </a:lnTo>
                  <a:lnTo>
                    <a:pt x="1341" y="151"/>
                  </a:lnTo>
                  <a:lnTo>
                    <a:pt x="1344" y="151"/>
                  </a:lnTo>
                  <a:lnTo>
                    <a:pt x="1342" y="151"/>
                  </a:lnTo>
                  <a:lnTo>
                    <a:pt x="1342" y="153"/>
                  </a:lnTo>
                  <a:lnTo>
                    <a:pt x="1340" y="155"/>
                  </a:lnTo>
                  <a:lnTo>
                    <a:pt x="1339" y="159"/>
                  </a:lnTo>
                  <a:lnTo>
                    <a:pt x="1337" y="163"/>
                  </a:lnTo>
                  <a:lnTo>
                    <a:pt x="1336" y="169"/>
                  </a:lnTo>
                  <a:lnTo>
                    <a:pt x="1333" y="174"/>
                  </a:lnTo>
                  <a:lnTo>
                    <a:pt x="1331" y="179"/>
                  </a:lnTo>
                  <a:lnTo>
                    <a:pt x="1328" y="185"/>
                  </a:lnTo>
                  <a:lnTo>
                    <a:pt x="1325" y="190"/>
                  </a:lnTo>
                  <a:lnTo>
                    <a:pt x="1324" y="195"/>
                  </a:lnTo>
                  <a:lnTo>
                    <a:pt x="1322" y="200"/>
                  </a:lnTo>
                  <a:lnTo>
                    <a:pt x="1321" y="203"/>
                  </a:lnTo>
                  <a:lnTo>
                    <a:pt x="1318" y="206"/>
                  </a:lnTo>
                  <a:lnTo>
                    <a:pt x="1318" y="208"/>
                  </a:lnTo>
                  <a:lnTo>
                    <a:pt x="1318" y="209"/>
                  </a:lnTo>
                  <a:lnTo>
                    <a:pt x="1309" y="216"/>
                  </a:lnTo>
                  <a:lnTo>
                    <a:pt x="1302" y="223"/>
                  </a:lnTo>
                  <a:lnTo>
                    <a:pt x="1298" y="231"/>
                  </a:lnTo>
                  <a:lnTo>
                    <a:pt x="1293" y="238"/>
                  </a:lnTo>
                  <a:lnTo>
                    <a:pt x="1288" y="246"/>
                  </a:lnTo>
                  <a:lnTo>
                    <a:pt x="1286" y="253"/>
                  </a:lnTo>
                  <a:lnTo>
                    <a:pt x="1283" y="260"/>
                  </a:lnTo>
                  <a:lnTo>
                    <a:pt x="1280" y="267"/>
                  </a:lnTo>
                  <a:lnTo>
                    <a:pt x="1277" y="274"/>
                  </a:lnTo>
                  <a:lnTo>
                    <a:pt x="1274" y="280"/>
                  </a:lnTo>
                  <a:lnTo>
                    <a:pt x="1270" y="287"/>
                  </a:lnTo>
                  <a:lnTo>
                    <a:pt x="1265" y="293"/>
                  </a:lnTo>
                  <a:lnTo>
                    <a:pt x="1260" y="300"/>
                  </a:lnTo>
                  <a:lnTo>
                    <a:pt x="1253" y="306"/>
                  </a:lnTo>
                  <a:lnTo>
                    <a:pt x="1244" y="311"/>
                  </a:lnTo>
                  <a:lnTo>
                    <a:pt x="1234" y="317"/>
                  </a:lnTo>
                  <a:lnTo>
                    <a:pt x="1224" y="322"/>
                  </a:lnTo>
                  <a:lnTo>
                    <a:pt x="1217" y="328"/>
                  </a:lnTo>
                  <a:lnTo>
                    <a:pt x="1213" y="334"/>
                  </a:lnTo>
                  <a:lnTo>
                    <a:pt x="1211" y="342"/>
                  </a:lnTo>
                  <a:lnTo>
                    <a:pt x="1213" y="351"/>
                  </a:lnTo>
                  <a:lnTo>
                    <a:pt x="1215" y="360"/>
                  </a:lnTo>
                  <a:lnTo>
                    <a:pt x="1218" y="369"/>
                  </a:lnTo>
                  <a:lnTo>
                    <a:pt x="1223" y="379"/>
                  </a:lnTo>
                  <a:lnTo>
                    <a:pt x="1228" y="390"/>
                  </a:lnTo>
                  <a:lnTo>
                    <a:pt x="1233" y="399"/>
                  </a:lnTo>
                  <a:lnTo>
                    <a:pt x="1239" y="409"/>
                  </a:lnTo>
                  <a:lnTo>
                    <a:pt x="1242" y="418"/>
                  </a:lnTo>
                  <a:lnTo>
                    <a:pt x="1246" y="427"/>
                  </a:lnTo>
                  <a:lnTo>
                    <a:pt x="1248" y="437"/>
                  </a:lnTo>
                  <a:lnTo>
                    <a:pt x="1248" y="445"/>
                  </a:lnTo>
                  <a:lnTo>
                    <a:pt x="1247" y="453"/>
                  </a:lnTo>
                  <a:lnTo>
                    <a:pt x="1242" y="455"/>
                  </a:lnTo>
                  <a:lnTo>
                    <a:pt x="1239" y="457"/>
                  </a:lnTo>
                  <a:lnTo>
                    <a:pt x="1237" y="460"/>
                  </a:lnTo>
                  <a:lnTo>
                    <a:pt x="1233" y="462"/>
                  </a:lnTo>
                  <a:lnTo>
                    <a:pt x="1231" y="464"/>
                  </a:lnTo>
                  <a:lnTo>
                    <a:pt x="1229" y="467"/>
                  </a:lnTo>
                  <a:lnTo>
                    <a:pt x="1226" y="469"/>
                  </a:lnTo>
                  <a:lnTo>
                    <a:pt x="1224" y="471"/>
                  </a:lnTo>
                  <a:lnTo>
                    <a:pt x="1223" y="473"/>
                  </a:lnTo>
                  <a:lnTo>
                    <a:pt x="1223" y="477"/>
                  </a:lnTo>
                  <a:lnTo>
                    <a:pt x="1222" y="479"/>
                  </a:lnTo>
                  <a:lnTo>
                    <a:pt x="1223" y="483"/>
                  </a:lnTo>
                  <a:lnTo>
                    <a:pt x="1223" y="486"/>
                  </a:lnTo>
                  <a:lnTo>
                    <a:pt x="1224" y="490"/>
                  </a:lnTo>
                  <a:lnTo>
                    <a:pt x="1226" y="494"/>
                  </a:lnTo>
                  <a:lnTo>
                    <a:pt x="1230" y="499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9" name="Freeform 57"/>
            <p:cNvSpPr>
              <a:spLocks/>
            </p:cNvSpPr>
            <p:nvPr/>
          </p:nvSpPr>
          <p:spPr bwMode="auto">
            <a:xfrm>
              <a:off x="3193" y="3028"/>
              <a:ext cx="517" cy="443"/>
            </a:xfrm>
            <a:custGeom>
              <a:avLst/>
              <a:gdLst>
                <a:gd name="T0" fmla="*/ 47 w 1552"/>
                <a:gd name="T1" fmla="*/ 36 h 1330"/>
                <a:gd name="T2" fmla="*/ 52 w 1552"/>
                <a:gd name="T3" fmla="*/ 37 h 1330"/>
                <a:gd name="T4" fmla="*/ 54 w 1552"/>
                <a:gd name="T5" fmla="*/ 39 h 1330"/>
                <a:gd name="T6" fmla="*/ 54 w 1552"/>
                <a:gd name="T7" fmla="*/ 40 h 1330"/>
                <a:gd name="T8" fmla="*/ 52 w 1552"/>
                <a:gd name="T9" fmla="*/ 40 h 1330"/>
                <a:gd name="T10" fmla="*/ 51 w 1552"/>
                <a:gd name="T11" fmla="*/ 41 h 1330"/>
                <a:gd name="T12" fmla="*/ 51 w 1552"/>
                <a:gd name="T13" fmla="*/ 42 h 1330"/>
                <a:gd name="T14" fmla="*/ 55 w 1552"/>
                <a:gd name="T15" fmla="*/ 44 h 1330"/>
                <a:gd name="T16" fmla="*/ 57 w 1552"/>
                <a:gd name="T17" fmla="*/ 45 h 1330"/>
                <a:gd name="T18" fmla="*/ 57 w 1552"/>
                <a:gd name="T19" fmla="*/ 46 h 1330"/>
                <a:gd name="T20" fmla="*/ 56 w 1552"/>
                <a:gd name="T21" fmla="*/ 47 h 1330"/>
                <a:gd name="T22" fmla="*/ 54 w 1552"/>
                <a:gd name="T23" fmla="*/ 47 h 1330"/>
                <a:gd name="T24" fmla="*/ 53 w 1552"/>
                <a:gd name="T25" fmla="*/ 46 h 1330"/>
                <a:gd name="T26" fmla="*/ 51 w 1552"/>
                <a:gd name="T27" fmla="*/ 45 h 1330"/>
                <a:gd name="T28" fmla="*/ 49 w 1552"/>
                <a:gd name="T29" fmla="*/ 44 h 1330"/>
                <a:gd name="T30" fmla="*/ 48 w 1552"/>
                <a:gd name="T31" fmla="*/ 45 h 1330"/>
                <a:gd name="T32" fmla="*/ 48 w 1552"/>
                <a:gd name="T33" fmla="*/ 48 h 1330"/>
                <a:gd name="T34" fmla="*/ 47 w 1552"/>
                <a:gd name="T35" fmla="*/ 49 h 1330"/>
                <a:gd name="T36" fmla="*/ 45 w 1552"/>
                <a:gd name="T37" fmla="*/ 49 h 1330"/>
                <a:gd name="T38" fmla="*/ 45 w 1552"/>
                <a:gd name="T39" fmla="*/ 47 h 1330"/>
                <a:gd name="T40" fmla="*/ 42 w 1552"/>
                <a:gd name="T41" fmla="*/ 47 h 1330"/>
                <a:gd name="T42" fmla="*/ 40 w 1552"/>
                <a:gd name="T43" fmla="*/ 48 h 1330"/>
                <a:gd name="T44" fmla="*/ 38 w 1552"/>
                <a:gd name="T45" fmla="*/ 49 h 1330"/>
                <a:gd name="T46" fmla="*/ 37 w 1552"/>
                <a:gd name="T47" fmla="*/ 48 h 1330"/>
                <a:gd name="T48" fmla="*/ 34 w 1552"/>
                <a:gd name="T49" fmla="*/ 48 h 1330"/>
                <a:gd name="T50" fmla="*/ 32 w 1552"/>
                <a:gd name="T51" fmla="*/ 46 h 1330"/>
                <a:gd name="T52" fmla="*/ 30 w 1552"/>
                <a:gd name="T53" fmla="*/ 45 h 1330"/>
                <a:gd name="T54" fmla="*/ 29 w 1552"/>
                <a:gd name="T55" fmla="*/ 44 h 1330"/>
                <a:gd name="T56" fmla="*/ 25 w 1552"/>
                <a:gd name="T57" fmla="*/ 43 h 1330"/>
                <a:gd name="T58" fmla="*/ 25 w 1552"/>
                <a:gd name="T59" fmla="*/ 46 h 1330"/>
                <a:gd name="T60" fmla="*/ 22 w 1552"/>
                <a:gd name="T61" fmla="*/ 45 h 1330"/>
                <a:gd name="T62" fmla="*/ 16 w 1552"/>
                <a:gd name="T63" fmla="*/ 44 h 1330"/>
                <a:gd name="T64" fmla="*/ 11 w 1552"/>
                <a:gd name="T65" fmla="*/ 44 h 1330"/>
                <a:gd name="T66" fmla="*/ 5 w 1552"/>
                <a:gd name="T67" fmla="*/ 45 h 1330"/>
                <a:gd name="T68" fmla="*/ 3 w 1552"/>
                <a:gd name="T69" fmla="*/ 43 h 1330"/>
                <a:gd name="T70" fmla="*/ 6 w 1552"/>
                <a:gd name="T71" fmla="*/ 40 h 1330"/>
                <a:gd name="T72" fmla="*/ 6 w 1552"/>
                <a:gd name="T73" fmla="*/ 35 h 1330"/>
                <a:gd name="T74" fmla="*/ 6 w 1552"/>
                <a:gd name="T75" fmla="*/ 31 h 1330"/>
                <a:gd name="T76" fmla="*/ 7 w 1552"/>
                <a:gd name="T77" fmla="*/ 26 h 1330"/>
                <a:gd name="T78" fmla="*/ 5 w 1552"/>
                <a:gd name="T79" fmla="*/ 22 h 1330"/>
                <a:gd name="T80" fmla="*/ 4 w 1552"/>
                <a:gd name="T81" fmla="*/ 20 h 1330"/>
                <a:gd name="T82" fmla="*/ 2 w 1552"/>
                <a:gd name="T83" fmla="*/ 16 h 1330"/>
                <a:gd name="T84" fmla="*/ 1 w 1552"/>
                <a:gd name="T85" fmla="*/ 9 h 1330"/>
                <a:gd name="T86" fmla="*/ 5 w 1552"/>
                <a:gd name="T87" fmla="*/ 2 h 1330"/>
                <a:gd name="T88" fmla="*/ 27 w 1552"/>
                <a:gd name="T89" fmla="*/ 0 h 1330"/>
                <a:gd name="T90" fmla="*/ 30 w 1552"/>
                <a:gd name="T91" fmla="*/ 2 h 1330"/>
                <a:gd name="T92" fmla="*/ 30 w 1552"/>
                <a:gd name="T93" fmla="*/ 3 h 1330"/>
                <a:gd name="T94" fmla="*/ 31 w 1552"/>
                <a:gd name="T95" fmla="*/ 4 h 1330"/>
                <a:gd name="T96" fmla="*/ 32 w 1552"/>
                <a:gd name="T97" fmla="*/ 7 h 1330"/>
                <a:gd name="T98" fmla="*/ 33 w 1552"/>
                <a:gd name="T99" fmla="*/ 9 h 1330"/>
                <a:gd name="T100" fmla="*/ 32 w 1552"/>
                <a:gd name="T101" fmla="*/ 10 h 1330"/>
                <a:gd name="T102" fmla="*/ 31 w 1552"/>
                <a:gd name="T103" fmla="*/ 14 h 1330"/>
                <a:gd name="T104" fmla="*/ 29 w 1552"/>
                <a:gd name="T105" fmla="*/ 18 h 1330"/>
                <a:gd name="T106" fmla="*/ 29 w 1552"/>
                <a:gd name="T107" fmla="*/ 22 h 1330"/>
                <a:gd name="T108" fmla="*/ 28 w 1552"/>
                <a:gd name="T109" fmla="*/ 24 h 1330"/>
                <a:gd name="T110" fmla="*/ 30 w 1552"/>
                <a:gd name="T111" fmla="*/ 25 h 1330"/>
                <a:gd name="T112" fmla="*/ 48 w 1552"/>
                <a:gd name="T113" fmla="*/ 24 h 1330"/>
                <a:gd name="T114" fmla="*/ 48 w 1552"/>
                <a:gd name="T115" fmla="*/ 27 h 1330"/>
                <a:gd name="T116" fmla="*/ 49 w 1552"/>
                <a:gd name="T117" fmla="*/ 31 h 133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552"/>
                <a:gd name="T178" fmla="*/ 0 h 1330"/>
                <a:gd name="T179" fmla="*/ 1552 w 1552"/>
                <a:gd name="T180" fmla="*/ 1330 h 133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552" h="1330">
                  <a:moveTo>
                    <a:pt x="1389" y="921"/>
                  </a:moveTo>
                  <a:lnTo>
                    <a:pt x="1364" y="918"/>
                  </a:lnTo>
                  <a:lnTo>
                    <a:pt x="1342" y="918"/>
                  </a:lnTo>
                  <a:lnTo>
                    <a:pt x="1321" y="919"/>
                  </a:lnTo>
                  <a:lnTo>
                    <a:pt x="1305" y="921"/>
                  </a:lnTo>
                  <a:lnTo>
                    <a:pt x="1290" y="926"/>
                  </a:lnTo>
                  <a:lnTo>
                    <a:pt x="1280" y="931"/>
                  </a:lnTo>
                  <a:lnTo>
                    <a:pt x="1272" y="938"/>
                  </a:lnTo>
                  <a:lnTo>
                    <a:pt x="1267" y="946"/>
                  </a:lnTo>
                  <a:lnTo>
                    <a:pt x="1265" y="955"/>
                  </a:lnTo>
                  <a:lnTo>
                    <a:pt x="1267" y="966"/>
                  </a:lnTo>
                  <a:lnTo>
                    <a:pt x="1274" y="977"/>
                  </a:lnTo>
                  <a:lnTo>
                    <a:pt x="1283" y="989"/>
                  </a:lnTo>
                  <a:lnTo>
                    <a:pt x="1298" y="1001"/>
                  </a:lnTo>
                  <a:lnTo>
                    <a:pt x="1315" y="1015"/>
                  </a:lnTo>
                  <a:lnTo>
                    <a:pt x="1338" y="1029"/>
                  </a:lnTo>
                  <a:lnTo>
                    <a:pt x="1366" y="1044"/>
                  </a:lnTo>
                  <a:lnTo>
                    <a:pt x="1377" y="1045"/>
                  </a:lnTo>
                  <a:lnTo>
                    <a:pt x="1387" y="1043"/>
                  </a:lnTo>
                  <a:lnTo>
                    <a:pt x="1394" y="1039"/>
                  </a:lnTo>
                  <a:lnTo>
                    <a:pt x="1399" y="1034"/>
                  </a:lnTo>
                  <a:lnTo>
                    <a:pt x="1404" y="1027"/>
                  </a:lnTo>
                  <a:lnTo>
                    <a:pt x="1407" y="1019"/>
                  </a:lnTo>
                  <a:lnTo>
                    <a:pt x="1410" y="1011"/>
                  </a:lnTo>
                  <a:lnTo>
                    <a:pt x="1413" y="1003"/>
                  </a:lnTo>
                  <a:lnTo>
                    <a:pt x="1415" y="996"/>
                  </a:lnTo>
                  <a:lnTo>
                    <a:pt x="1419" y="991"/>
                  </a:lnTo>
                  <a:lnTo>
                    <a:pt x="1422" y="988"/>
                  </a:lnTo>
                  <a:lnTo>
                    <a:pt x="1428" y="988"/>
                  </a:lnTo>
                  <a:lnTo>
                    <a:pt x="1435" y="990"/>
                  </a:lnTo>
                  <a:lnTo>
                    <a:pt x="1443" y="997"/>
                  </a:lnTo>
                  <a:lnTo>
                    <a:pt x="1454" y="1007"/>
                  </a:lnTo>
                  <a:lnTo>
                    <a:pt x="1468" y="1023"/>
                  </a:lnTo>
                  <a:lnTo>
                    <a:pt x="1469" y="1030"/>
                  </a:lnTo>
                  <a:lnTo>
                    <a:pt x="1471" y="1036"/>
                  </a:lnTo>
                  <a:lnTo>
                    <a:pt x="1472" y="1042"/>
                  </a:lnTo>
                  <a:lnTo>
                    <a:pt x="1472" y="1046"/>
                  </a:lnTo>
                  <a:lnTo>
                    <a:pt x="1472" y="1050"/>
                  </a:lnTo>
                  <a:lnTo>
                    <a:pt x="1472" y="1054"/>
                  </a:lnTo>
                  <a:lnTo>
                    <a:pt x="1471" y="1058"/>
                  </a:lnTo>
                  <a:lnTo>
                    <a:pt x="1469" y="1060"/>
                  </a:lnTo>
                  <a:lnTo>
                    <a:pt x="1468" y="1062"/>
                  </a:lnTo>
                  <a:lnTo>
                    <a:pt x="1466" y="1065"/>
                  </a:lnTo>
                  <a:lnTo>
                    <a:pt x="1464" y="1067"/>
                  </a:lnTo>
                  <a:lnTo>
                    <a:pt x="1461" y="1069"/>
                  </a:lnTo>
                  <a:lnTo>
                    <a:pt x="1459" y="1072"/>
                  </a:lnTo>
                  <a:lnTo>
                    <a:pt x="1456" y="1074"/>
                  </a:lnTo>
                  <a:lnTo>
                    <a:pt x="1452" y="1076"/>
                  </a:lnTo>
                  <a:lnTo>
                    <a:pt x="1450" y="1078"/>
                  </a:lnTo>
                  <a:lnTo>
                    <a:pt x="1452" y="1077"/>
                  </a:lnTo>
                  <a:lnTo>
                    <a:pt x="1451" y="1077"/>
                  </a:lnTo>
                  <a:lnTo>
                    <a:pt x="1449" y="1077"/>
                  </a:lnTo>
                  <a:lnTo>
                    <a:pt x="1445" y="1076"/>
                  </a:lnTo>
                  <a:lnTo>
                    <a:pt x="1442" y="1076"/>
                  </a:lnTo>
                  <a:lnTo>
                    <a:pt x="1436" y="1075"/>
                  </a:lnTo>
                  <a:lnTo>
                    <a:pt x="1431" y="1075"/>
                  </a:lnTo>
                  <a:lnTo>
                    <a:pt x="1426" y="1075"/>
                  </a:lnTo>
                  <a:lnTo>
                    <a:pt x="1420" y="1075"/>
                  </a:lnTo>
                  <a:lnTo>
                    <a:pt x="1415" y="1075"/>
                  </a:lnTo>
                  <a:lnTo>
                    <a:pt x="1411" y="1075"/>
                  </a:lnTo>
                  <a:lnTo>
                    <a:pt x="1407" y="1076"/>
                  </a:lnTo>
                  <a:lnTo>
                    <a:pt x="1404" y="1077"/>
                  </a:lnTo>
                  <a:lnTo>
                    <a:pt x="1403" y="1078"/>
                  </a:lnTo>
                  <a:lnTo>
                    <a:pt x="1403" y="1081"/>
                  </a:lnTo>
                  <a:lnTo>
                    <a:pt x="1399" y="1083"/>
                  </a:lnTo>
                  <a:lnTo>
                    <a:pt x="1396" y="1086"/>
                  </a:lnTo>
                  <a:lnTo>
                    <a:pt x="1395" y="1090"/>
                  </a:lnTo>
                  <a:lnTo>
                    <a:pt x="1394" y="1093"/>
                  </a:lnTo>
                  <a:lnTo>
                    <a:pt x="1392" y="1098"/>
                  </a:lnTo>
                  <a:lnTo>
                    <a:pt x="1391" y="1101"/>
                  </a:lnTo>
                  <a:lnTo>
                    <a:pt x="1391" y="1106"/>
                  </a:lnTo>
                  <a:lnTo>
                    <a:pt x="1391" y="1109"/>
                  </a:lnTo>
                  <a:lnTo>
                    <a:pt x="1391" y="1114"/>
                  </a:lnTo>
                  <a:lnTo>
                    <a:pt x="1391" y="1116"/>
                  </a:lnTo>
                  <a:lnTo>
                    <a:pt x="1391" y="1120"/>
                  </a:lnTo>
                  <a:lnTo>
                    <a:pt x="1390" y="1122"/>
                  </a:lnTo>
                  <a:lnTo>
                    <a:pt x="1389" y="1123"/>
                  </a:lnTo>
                  <a:lnTo>
                    <a:pt x="1388" y="1123"/>
                  </a:lnTo>
                  <a:lnTo>
                    <a:pt x="1387" y="1123"/>
                  </a:lnTo>
                  <a:lnTo>
                    <a:pt x="1384" y="1122"/>
                  </a:lnTo>
                  <a:lnTo>
                    <a:pt x="1377" y="1129"/>
                  </a:lnTo>
                  <a:lnTo>
                    <a:pt x="1374" y="1135"/>
                  </a:lnTo>
                  <a:lnTo>
                    <a:pt x="1374" y="1139"/>
                  </a:lnTo>
                  <a:lnTo>
                    <a:pt x="1377" y="1144"/>
                  </a:lnTo>
                  <a:lnTo>
                    <a:pt x="1383" y="1147"/>
                  </a:lnTo>
                  <a:lnTo>
                    <a:pt x="1390" y="1150"/>
                  </a:lnTo>
                  <a:lnTo>
                    <a:pt x="1399" y="1153"/>
                  </a:lnTo>
                  <a:lnTo>
                    <a:pt x="1410" y="1155"/>
                  </a:lnTo>
                  <a:lnTo>
                    <a:pt x="1420" y="1158"/>
                  </a:lnTo>
                  <a:lnTo>
                    <a:pt x="1431" y="1160"/>
                  </a:lnTo>
                  <a:lnTo>
                    <a:pt x="1443" y="1162"/>
                  </a:lnTo>
                  <a:lnTo>
                    <a:pt x="1453" y="1165"/>
                  </a:lnTo>
                  <a:lnTo>
                    <a:pt x="1464" y="1168"/>
                  </a:lnTo>
                  <a:lnTo>
                    <a:pt x="1472" y="1173"/>
                  </a:lnTo>
                  <a:lnTo>
                    <a:pt x="1479" y="1177"/>
                  </a:lnTo>
                  <a:lnTo>
                    <a:pt x="1484" y="1184"/>
                  </a:lnTo>
                  <a:lnTo>
                    <a:pt x="1490" y="1182"/>
                  </a:lnTo>
                  <a:lnTo>
                    <a:pt x="1496" y="1181"/>
                  </a:lnTo>
                  <a:lnTo>
                    <a:pt x="1502" y="1181"/>
                  </a:lnTo>
                  <a:lnTo>
                    <a:pt x="1505" y="1182"/>
                  </a:lnTo>
                  <a:lnTo>
                    <a:pt x="1508" y="1184"/>
                  </a:lnTo>
                  <a:lnTo>
                    <a:pt x="1512" y="1186"/>
                  </a:lnTo>
                  <a:lnTo>
                    <a:pt x="1515" y="1189"/>
                  </a:lnTo>
                  <a:lnTo>
                    <a:pt x="1518" y="1192"/>
                  </a:lnTo>
                  <a:lnTo>
                    <a:pt x="1520" y="1194"/>
                  </a:lnTo>
                  <a:lnTo>
                    <a:pt x="1523" y="1198"/>
                  </a:lnTo>
                  <a:lnTo>
                    <a:pt x="1527" y="1201"/>
                  </a:lnTo>
                  <a:lnTo>
                    <a:pt x="1530" y="1204"/>
                  </a:lnTo>
                  <a:lnTo>
                    <a:pt x="1534" y="1207"/>
                  </a:lnTo>
                  <a:lnTo>
                    <a:pt x="1540" y="1208"/>
                  </a:lnTo>
                  <a:lnTo>
                    <a:pt x="1545" y="1211"/>
                  </a:lnTo>
                  <a:lnTo>
                    <a:pt x="1552" y="1212"/>
                  </a:lnTo>
                  <a:lnTo>
                    <a:pt x="1552" y="1216"/>
                  </a:lnTo>
                  <a:lnTo>
                    <a:pt x="1551" y="1221"/>
                  </a:lnTo>
                  <a:lnTo>
                    <a:pt x="1550" y="1225"/>
                  </a:lnTo>
                  <a:lnTo>
                    <a:pt x="1548" y="1231"/>
                  </a:lnTo>
                  <a:lnTo>
                    <a:pt x="1545" y="1236"/>
                  </a:lnTo>
                  <a:lnTo>
                    <a:pt x="1542" y="1240"/>
                  </a:lnTo>
                  <a:lnTo>
                    <a:pt x="1540" y="1245"/>
                  </a:lnTo>
                  <a:lnTo>
                    <a:pt x="1536" y="1248"/>
                  </a:lnTo>
                  <a:lnTo>
                    <a:pt x="1531" y="1252"/>
                  </a:lnTo>
                  <a:lnTo>
                    <a:pt x="1528" y="1255"/>
                  </a:lnTo>
                  <a:lnTo>
                    <a:pt x="1525" y="1259"/>
                  </a:lnTo>
                  <a:lnTo>
                    <a:pt x="1522" y="1261"/>
                  </a:lnTo>
                  <a:lnTo>
                    <a:pt x="1520" y="1263"/>
                  </a:lnTo>
                  <a:lnTo>
                    <a:pt x="1518" y="1265"/>
                  </a:lnTo>
                  <a:lnTo>
                    <a:pt x="1517" y="1266"/>
                  </a:lnTo>
                  <a:lnTo>
                    <a:pt x="1517" y="1267"/>
                  </a:lnTo>
                  <a:lnTo>
                    <a:pt x="1512" y="1268"/>
                  </a:lnTo>
                  <a:lnTo>
                    <a:pt x="1508" y="1270"/>
                  </a:lnTo>
                  <a:lnTo>
                    <a:pt x="1505" y="1271"/>
                  </a:lnTo>
                  <a:lnTo>
                    <a:pt x="1503" y="1273"/>
                  </a:lnTo>
                  <a:lnTo>
                    <a:pt x="1500" y="1273"/>
                  </a:lnTo>
                  <a:lnTo>
                    <a:pt x="1499" y="1273"/>
                  </a:lnTo>
                  <a:lnTo>
                    <a:pt x="1497" y="1273"/>
                  </a:lnTo>
                  <a:lnTo>
                    <a:pt x="1496" y="1273"/>
                  </a:lnTo>
                  <a:lnTo>
                    <a:pt x="1494" y="1271"/>
                  </a:lnTo>
                  <a:lnTo>
                    <a:pt x="1491" y="1270"/>
                  </a:lnTo>
                  <a:lnTo>
                    <a:pt x="1489" y="1269"/>
                  </a:lnTo>
                  <a:lnTo>
                    <a:pt x="1487" y="1267"/>
                  </a:lnTo>
                  <a:lnTo>
                    <a:pt x="1483" y="1265"/>
                  </a:lnTo>
                  <a:lnTo>
                    <a:pt x="1479" y="1262"/>
                  </a:lnTo>
                  <a:lnTo>
                    <a:pt x="1474" y="1260"/>
                  </a:lnTo>
                  <a:lnTo>
                    <a:pt x="1468" y="1258"/>
                  </a:lnTo>
                  <a:lnTo>
                    <a:pt x="1463" y="1253"/>
                  </a:lnTo>
                  <a:lnTo>
                    <a:pt x="1458" y="1251"/>
                  </a:lnTo>
                  <a:lnTo>
                    <a:pt x="1454" y="1248"/>
                  </a:lnTo>
                  <a:lnTo>
                    <a:pt x="1451" y="1247"/>
                  </a:lnTo>
                  <a:lnTo>
                    <a:pt x="1446" y="1246"/>
                  </a:lnTo>
                  <a:lnTo>
                    <a:pt x="1444" y="1246"/>
                  </a:lnTo>
                  <a:lnTo>
                    <a:pt x="1441" y="1246"/>
                  </a:lnTo>
                  <a:lnTo>
                    <a:pt x="1437" y="1246"/>
                  </a:lnTo>
                  <a:lnTo>
                    <a:pt x="1435" y="1246"/>
                  </a:lnTo>
                  <a:lnTo>
                    <a:pt x="1431" y="1246"/>
                  </a:lnTo>
                  <a:lnTo>
                    <a:pt x="1429" y="1245"/>
                  </a:lnTo>
                  <a:lnTo>
                    <a:pt x="1427" y="1244"/>
                  </a:lnTo>
                  <a:lnTo>
                    <a:pt x="1425" y="1242"/>
                  </a:lnTo>
                  <a:lnTo>
                    <a:pt x="1421" y="1239"/>
                  </a:lnTo>
                  <a:lnTo>
                    <a:pt x="1419" y="1236"/>
                  </a:lnTo>
                  <a:lnTo>
                    <a:pt x="1417" y="1231"/>
                  </a:lnTo>
                  <a:lnTo>
                    <a:pt x="1415" y="1230"/>
                  </a:lnTo>
                  <a:lnTo>
                    <a:pt x="1413" y="1230"/>
                  </a:lnTo>
                  <a:lnTo>
                    <a:pt x="1410" y="1229"/>
                  </a:lnTo>
                  <a:lnTo>
                    <a:pt x="1405" y="1229"/>
                  </a:lnTo>
                  <a:lnTo>
                    <a:pt x="1399" y="1228"/>
                  </a:lnTo>
                  <a:lnTo>
                    <a:pt x="1392" y="1227"/>
                  </a:lnTo>
                  <a:lnTo>
                    <a:pt x="1385" y="1225"/>
                  </a:lnTo>
                  <a:lnTo>
                    <a:pt x="1380" y="1224"/>
                  </a:lnTo>
                  <a:lnTo>
                    <a:pt x="1373" y="1222"/>
                  </a:lnTo>
                  <a:lnTo>
                    <a:pt x="1366" y="1221"/>
                  </a:lnTo>
                  <a:lnTo>
                    <a:pt x="1359" y="1220"/>
                  </a:lnTo>
                  <a:lnTo>
                    <a:pt x="1354" y="1219"/>
                  </a:lnTo>
                  <a:lnTo>
                    <a:pt x="1349" y="1219"/>
                  </a:lnTo>
                  <a:lnTo>
                    <a:pt x="1345" y="1217"/>
                  </a:lnTo>
                  <a:lnTo>
                    <a:pt x="1343" y="1217"/>
                  </a:lnTo>
                  <a:lnTo>
                    <a:pt x="1341" y="1213"/>
                  </a:lnTo>
                  <a:lnTo>
                    <a:pt x="1338" y="1209"/>
                  </a:lnTo>
                  <a:lnTo>
                    <a:pt x="1336" y="1206"/>
                  </a:lnTo>
                  <a:lnTo>
                    <a:pt x="1333" y="1204"/>
                  </a:lnTo>
                  <a:lnTo>
                    <a:pt x="1329" y="1201"/>
                  </a:lnTo>
                  <a:lnTo>
                    <a:pt x="1326" y="1200"/>
                  </a:lnTo>
                  <a:lnTo>
                    <a:pt x="1322" y="1198"/>
                  </a:lnTo>
                  <a:lnTo>
                    <a:pt x="1318" y="1198"/>
                  </a:lnTo>
                  <a:lnTo>
                    <a:pt x="1314" y="1197"/>
                  </a:lnTo>
                  <a:lnTo>
                    <a:pt x="1310" y="1197"/>
                  </a:lnTo>
                  <a:lnTo>
                    <a:pt x="1305" y="1197"/>
                  </a:lnTo>
                  <a:lnTo>
                    <a:pt x="1302" y="1197"/>
                  </a:lnTo>
                  <a:lnTo>
                    <a:pt x="1297" y="1198"/>
                  </a:lnTo>
                  <a:lnTo>
                    <a:pt x="1292" y="1199"/>
                  </a:lnTo>
                  <a:lnTo>
                    <a:pt x="1289" y="1200"/>
                  </a:lnTo>
                  <a:lnTo>
                    <a:pt x="1285" y="1202"/>
                  </a:lnTo>
                  <a:lnTo>
                    <a:pt x="1287" y="1207"/>
                  </a:lnTo>
                  <a:lnTo>
                    <a:pt x="1288" y="1213"/>
                  </a:lnTo>
                  <a:lnTo>
                    <a:pt x="1290" y="1220"/>
                  </a:lnTo>
                  <a:lnTo>
                    <a:pt x="1292" y="1227"/>
                  </a:lnTo>
                  <a:lnTo>
                    <a:pt x="1294" y="1235"/>
                  </a:lnTo>
                  <a:lnTo>
                    <a:pt x="1296" y="1243"/>
                  </a:lnTo>
                  <a:lnTo>
                    <a:pt x="1298" y="1251"/>
                  </a:lnTo>
                  <a:lnTo>
                    <a:pt x="1300" y="1259"/>
                  </a:lnTo>
                  <a:lnTo>
                    <a:pt x="1302" y="1267"/>
                  </a:lnTo>
                  <a:lnTo>
                    <a:pt x="1303" y="1275"/>
                  </a:lnTo>
                  <a:lnTo>
                    <a:pt x="1304" y="1283"/>
                  </a:lnTo>
                  <a:lnTo>
                    <a:pt x="1304" y="1291"/>
                  </a:lnTo>
                  <a:lnTo>
                    <a:pt x="1304" y="1298"/>
                  </a:lnTo>
                  <a:lnTo>
                    <a:pt x="1303" y="1305"/>
                  </a:lnTo>
                  <a:lnTo>
                    <a:pt x="1300" y="1310"/>
                  </a:lnTo>
                  <a:lnTo>
                    <a:pt x="1298" y="1316"/>
                  </a:lnTo>
                  <a:lnTo>
                    <a:pt x="1298" y="1321"/>
                  </a:lnTo>
                  <a:lnTo>
                    <a:pt x="1298" y="1325"/>
                  </a:lnTo>
                  <a:lnTo>
                    <a:pt x="1298" y="1328"/>
                  </a:lnTo>
                  <a:lnTo>
                    <a:pt x="1296" y="1330"/>
                  </a:lnTo>
                  <a:lnTo>
                    <a:pt x="1294" y="1330"/>
                  </a:lnTo>
                  <a:lnTo>
                    <a:pt x="1291" y="1330"/>
                  </a:lnTo>
                  <a:lnTo>
                    <a:pt x="1288" y="1329"/>
                  </a:lnTo>
                  <a:lnTo>
                    <a:pt x="1283" y="1328"/>
                  </a:lnTo>
                  <a:lnTo>
                    <a:pt x="1279" y="1325"/>
                  </a:lnTo>
                  <a:lnTo>
                    <a:pt x="1274" y="1324"/>
                  </a:lnTo>
                  <a:lnTo>
                    <a:pt x="1268" y="1322"/>
                  </a:lnTo>
                  <a:lnTo>
                    <a:pt x="1262" y="1321"/>
                  </a:lnTo>
                  <a:lnTo>
                    <a:pt x="1257" y="1320"/>
                  </a:lnTo>
                  <a:lnTo>
                    <a:pt x="1251" y="1319"/>
                  </a:lnTo>
                  <a:lnTo>
                    <a:pt x="1245" y="1319"/>
                  </a:lnTo>
                  <a:lnTo>
                    <a:pt x="1239" y="1321"/>
                  </a:lnTo>
                  <a:lnTo>
                    <a:pt x="1235" y="1320"/>
                  </a:lnTo>
                  <a:lnTo>
                    <a:pt x="1230" y="1320"/>
                  </a:lnTo>
                  <a:lnTo>
                    <a:pt x="1227" y="1317"/>
                  </a:lnTo>
                  <a:lnTo>
                    <a:pt x="1223" y="1316"/>
                  </a:lnTo>
                  <a:lnTo>
                    <a:pt x="1220" y="1314"/>
                  </a:lnTo>
                  <a:lnTo>
                    <a:pt x="1218" y="1310"/>
                  </a:lnTo>
                  <a:lnTo>
                    <a:pt x="1214" y="1308"/>
                  </a:lnTo>
                  <a:lnTo>
                    <a:pt x="1212" y="1305"/>
                  </a:lnTo>
                  <a:lnTo>
                    <a:pt x="1211" y="1301"/>
                  </a:lnTo>
                  <a:lnTo>
                    <a:pt x="1208" y="1297"/>
                  </a:lnTo>
                  <a:lnTo>
                    <a:pt x="1207" y="1293"/>
                  </a:lnTo>
                  <a:lnTo>
                    <a:pt x="1206" y="1289"/>
                  </a:lnTo>
                  <a:lnTo>
                    <a:pt x="1205" y="1284"/>
                  </a:lnTo>
                  <a:lnTo>
                    <a:pt x="1205" y="1279"/>
                  </a:lnTo>
                  <a:lnTo>
                    <a:pt x="1205" y="1275"/>
                  </a:lnTo>
                  <a:lnTo>
                    <a:pt x="1206" y="1271"/>
                  </a:lnTo>
                  <a:lnTo>
                    <a:pt x="1205" y="1270"/>
                  </a:lnTo>
                  <a:lnTo>
                    <a:pt x="1203" y="1270"/>
                  </a:lnTo>
                  <a:lnTo>
                    <a:pt x="1199" y="1269"/>
                  </a:lnTo>
                  <a:lnTo>
                    <a:pt x="1195" y="1269"/>
                  </a:lnTo>
                  <a:lnTo>
                    <a:pt x="1190" y="1268"/>
                  </a:lnTo>
                  <a:lnTo>
                    <a:pt x="1183" y="1267"/>
                  </a:lnTo>
                  <a:lnTo>
                    <a:pt x="1177" y="1266"/>
                  </a:lnTo>
                  <a:lnTo>
                    <a:pt x="1170" y="1263"/>
                  </a:lnTo>
                  <a:lnTo>
                    <a:pt x="1164" y="1262"/>
                  </a:lnTo>
                  <a:lnTo>
                    <a:pt x="1157" y="1261"/>
                  </a:lnTo>
                  <a:lnTo>
                    <a:pt x="1150" y="1260"/>
                  </a:lnTo>
                  <a:lnTo>
                    <a:pt x="1143" y="1259"/>
                  </a:lnTo>
                  <a:lnTo>
                    <a:pt x="1137" y="1258"/>
                  </a:lnTo>
                  <a:lnTo>
                    <a:pt x="1131" y="1256"/>
                  </a:lnTo>
                  <a:lnTo>
                    <a:pt x="1127" y="1256"/>
                  </a:lnTo>
                  <a:lnTo>
                    <a:pt x="1124" y="1256"/>
                  </a:lnTo>
                  <a:lnTo>
                    <a:pt x="1124" y="1266"/>
                  </a:lnTo>
                  <a:lnTo>
                    <a:pt x="1123" y="1275"/>
                  </a:lnTo>
                  <a:lnTo>
                    <a:pt x="1122" y="1282"/>
                  </a:lnTo>
                  <a:lnTo>
                    <a:pt x="1119" y="1286"/>
                  </a:lnTo>
                  <a:lnTo>
                    <a:pt x="1114" y="1291"/>
                  </a:lnTo>
                  <a:lnTo>
                    <a:pt x="1110" y="1294"/>
                  </a:lnTo>
                  <a:lnTo>
                    <a:pt x="1104" y="1297"/>
                  </a:lnTo>
                  <a:lnTo>
                    <a:pt x="1098" y="1299"/>
                  </a:lnTo>
                  <a:lnTo>
                    <a:pt x="1091" y="1301"/>
                  </a:lnTo>
                  <a:lnTo>
                    <a:pt x="1085" y="1302"/>
                  </a:lnTo>
                  <a:lnTo>
                    <a:pt x="1079" y="1305"/>
                  </a:lnTo>
                  <a:lnTo>
                    <a:pt x="1073" y="1308"/>
                  </a:lnTo>
                  <a:lnTo>
                    <a:pt x="1067" y="1312"/>
                  </a:lnTo>
                  <a:lnTo>
                    <a:pt x="1061" y="1316"/>
                  </a:lnTo>
                  <a:lnTo>
                    <a:pt x="1058" y="1321"/>
                  </a:lnTo>
                  <a:lnTo>
                    <a:pt x="1054" y="1329"/>
                  </a:lnTo>
                  <a:lnTo>
                    <a:pt x="1049" y="1330"/>
                  </a:lnTo>
                  <a:lnTo>
                    <a:pt x="1044" y="1330"/>
                  </a:lnTo>
                  <a:lnTo>
                    <a:pt x="1041" y="1329"/>
                  </a:lnTo>
                  <a:lnTo>
                    <a:pt x="1037" y="1328"/>
                  </a:lnTo>
                  <a:lnTo>
                    <a:pt x="1035" y="1325"/>
                  </a:lnTo>
                  <a:lnTo>
                    <a:pt x="1033" y="1323"/>
                  </a:lnTo>
                  <a:lnTo>
                    <a:pt x="1031" y="1320"/>
                  </a:lnTo>
                  <a:lnTo>
                    <a:pt x="1030" y="1316"/>
                  </a:lnTo>
                  <a:lnTo>
                    <a:pt x="1029" y="1313"/>
                  </a:lnTo>
                  <a:lnTo>
                    <a:pt x="1028" y="1309"/>
                  </a:lnTo>
                  <a:lnTo>
                    <a:pt x="1027" y="1306"/>
                  </a:lnTo>
                  <a:lnTo>
                    <a:pt x="1026" y="1302"/>
                  </a:lnTo>
                  <a:lnTo>
                    <a:pt x="1023" y="1299"/>
                  </a:lnTo>
                  <a:lnTo>
                    <a:pt x="1022" y="1296"/>
                  </a:lnTo>
                  <a:lnTo>
                    <a:pt x="1020" y="1293"/>
                  </a:lnTo>
                  <a:lnTo>
                    <a:pt x="1018" y="1292"/>
                  </a:lnTo>
                  <a:lnTo>
                    <a:pt x="1008" y="1291"/>
                  </a:lnTo>
                  <a:lnTo>
                    <a:pt x="1000" y="1291"/>
                  </a:lnTo>
                  <a:lnTo>
                    <a:pt x="992" y="1291"/>
                  </a:lnTo>
                  <a:lnTo>
                    <a:pt x="984" y="1291"/>
                  </a:lnTo>
                  <a:lnTo>
                    <a:pt x="977" y="1292"/>
                  </a:lnTo>
                  <a:lnTo>
                    <a:pt x="970" y="1293"/>
                  </a:lnTo>
                  <a:lnTo>
                    <a:pt x="964" y="1294"/>
                  </a:lnTo>
                  <a:lnTo>
                    <a:pt x="957" y="1296"/>
                  </a:lnTo>
                  <a:lnTo>
                    <a:pt x="951" y="1296"/>
                  </a:lnTo>
                  <a:lnTo>
                    <a:pt x="944" y="1296"/>
                  </a:lnTo>
                  <a:lnTo>
                    <a:pt x="937" y="1294"/>
                  </a:lnTo>
                  <a:lnTo>
                    <a:pt x="931" y="1293"/>
                  </a:lnTo>
                  <a:lnTo>
                    <a:pt x="924" y="1291"/>
                  </a:lnTo>
                  <a:lnTo>
                    <a:pt x="919" y="1288"/>
                  </a:lnTo>
                  <a:lnTo>
                    <a:pt x="912" y="1283"/>
                  </a:lnTo>
                  <a:lnTo>
                    <a:pt x="906" y="1277"/>
                  </a:lnTo>
                  <a:lnTo>
                    <a:pt x="903" y="1271"/>
                  </a:lnTo>
                  <a:lnTo>
                    <a:pt x="899" y="1267"/>
                  </a:lnTo>
                  <a:lnTo>
                    <a:pt x="895" y="1263"/>
                  </a:lnTo>
                  <a:lnTo>
                    <a:pt x="889" y="1261"/>
                  </a:lnTo>
                  <a:lnTo>
                    <a:pt x="882" y="1260"/>
                  </a:lnTo>
                  <a:lnTo>
                    <a:pt x="875" y="1259"/>
                  </a:lnTo>
                  <a:lnTo>
                    <a:pt x="868" y="1258"/>
                  </a:lnTo>
                  <a:lnTo>
                    <a:pt x="860" y="1256"/>
                  </a:lnTo>
                  <a:lnTo>
                    <a:pt x="852" y="1255"/>
                  </a:lnTo>
                  <a:lnTo>
                    <a:pt x="844" y="1254"/>
                  </a:lnTo>
                  <a:lnTo>
                    <a:pt x="836" y="1252"/>
                  </a:lnTo>
                  <a:lnTo>
                    <a:pt x="828" y="1248"/>
                  </a:lnTo>
                  <a:lnTo>
                    <a:pt x="820" y="1244"/>
                  </a:lnTo>
                  <a:lnTo>
                    <a:pt x="813" y="1238"/>
                  </a:lnTo>
                  <a:lnTo>
                    <a:pt x="807" y="1231"/>
                  </a:lnTo>
                  <a:lnTo>
                    <a:pt x="801" y="1222"/>
                  </a:lnTo>
                  <a:lnTo>
                    <a:pt x="801" y="1221"/>
                  </a:lnTo>
                  <a:lnTo>
                    <a:pt x="801" y="1219"/>
                  </a:lnTo>
                  <a:lnTo>
                    <a:pt x="801" y="1217"/>
                  </a:lnTo>
                  <a:lnTo>
                    <a:pt x="803" y="1215"/>
                  </a:lnTo>
                  <a:lnTo>
                    <a:pt x="803" y="1213"/>
                  </a:lnTo>
                  <a:lnTo>
                    <a:pt x="804" y="1211"/>
                  </a:lnTo>
                  <a:lnTo>
                    <a:pt x="804" y="1208"/>
                  </a:lnTo>
                  <a:lnTo>
                    <a:pt x="804" y="1206"/>
                  </a:lnTo>
                  <a:lnTo>
                    <a:pt x="805" y="1204"/>
                  </a:lnTo>
                  <a:lnTo>
                    <a:pt x="805" y="1201"/>
                  </a:lnTo>
                  <a:lnTo>
                    <a:pt x="806" y="1199"/>
                  </a:lnTo>
                  <a:lnTo>
                    <a:pt x="806" y="1198"/>
                  </a:lnTo>
                  <a:lnTo>
                    <a:pt x="806" y="1196"/>
                  </a:lnTo>
                  <a:lnTo>
                    <a:pt x="807" y="1196"/>
                  </a:lnTo>
                  <a:lnTo>
                    <a:pt x="797" y="1199"/>
                  </a:lnTo>
                  <a:lnTo>
                    <a:pt x="786" y="1201"/>
                  </a:lnTo>
                  <a:lnTo>
                    <a:pt x="778" y="1200"/>
                  </a:lnTo>
                  <a:lnTo>
                    <a:pt x="769" y="1197"/>
                  </a:lnTo>
                  <a:lnTo>
                    <a:pt x="761" y="1191"/>
                  </a:lnTo>
                  <a:lnTo>
                    <a:pt x="753" y="1185"/>
                  </a:lnTo>
                  <a:lnTo>
                    <a:pt x="745" y="1180"/>
                  </a:lnTo>
                  <a:lnTo>
                    <a:pt x="737" y="1173"/>
                  </a:lnTo>
                  <a:lnTo>
                    <a:pt x="729" y="1167"/>
                  </a:lnTo>
                  <a:lnTo>
                    <a:pt x="721" y="1161"/>
                  </a:lnTo>
                  <a:lnTo>
                    <a:pt x="713" y="1158"/>
                  </a:lnTo>
                  <a:lnTo>
                    <a:pt x="705" y="1157"/>
                  </a:lnTo>
                  <a:lnTo>
                    <a:pt x="697" y="1158"/>
                  </a:lnTo>
                  <a:lnTo>
                    <a:pt x="689" y="1162"/>
                  </a:lnTo>
                  <a:lnTo>
                    <a:pt x="680" y="1169"/>
                  </a:lnTo>
                  <a:lnTo>
                    <a:pt x="670" y="1182"/>
                  </a:lnTo>
                  <a:lnTo>
                    <a:pt x="674" y="1184"/>
                  </a:lnTo>
                  <a:lnTo>
                    <a:pt x="678" y="1186"/>
                  </a:lnTo>
                  <a:lnTo>
                    <a:pt x="682" y="1191"/>
                  </a:lnTo>
                  <a:lnTo>
                    <a:pt x="684" y="1196"/>
                  </a:lnTo>
                  <a:lnTo>
                    <a:pt x="686" y="1201"/>
                  </a:lnTo>
                  <a:lnTo>
                    <a:pt x="688" y="1206"/>
                  </a:lnTo>
                  <a:lnTo>
                    <a:pt x="689" y="1212"/>
                  </a:lnTo>
                  <a:lnTo>
                    <a:pt x="689" y="1217"/>
                  </a:lnTo>
                  <a:lnTo>
                    <a:pt x="689" y="1223"/>
                  </a:lnTo>
                  <a:lnTo>
                    <a:pt x="686" y="1229"/>
                  </a:lnTo>
                  <a:lnTo>
                    <a:pt x="684" y="1234"/>
                  </a:lnTo>
                  <a:lnTo>
                    <a:pt x="681" y="1238"/>
                  </a:lnTo>
                  <a:lnTo>
                    <a:pt x="677" y="1242"/>
                  </a:lnTo>
                  <a:lnTo>
                    <a:pt x="672" y="1245"/>
                  </a:lnTo>
                  <a:lnTo>
                    <a:pt x="666" y="1247"/>
                  </a:lnTo>
                  <a:lnTo>
                    <a:pt x="659" y="1248"/>
                  </a:lnTo>
                  <a:lnTo>
                    <a:pt x="657" y="1247"/>
                  </a:lnTo>
                  <a:lnTo>
                    <a:pt x="650" y="1246"/>
                  </a:lnTo>
                  <a:lnTo>
                    <a:pt x="640" y="1243"/>
                  </a:lnTo>
                  <a:lnTo>
                    <a:pt x="629" y="1240"/>
                  </a:lnTo>
                  <a:lnTo>
                    <a:pt x="614" y="1236"/>
                  </a:lnTo>
                  <a:lnTo>
                    <a:pt x="598" y="1232"/>
                  </a:lnTo>
                  <a:lnTo>
                    <a:pt x="581" y="1228"/>
                  </a:lnTo>
                  <a:lnTo>
                    <a:pt x="563" y="1223"/>
                  </a:lnTo>
                  <a:lnTo>
                    <a:pt x="545" y="1217"/>
                  </a:lnTo>
                  <a:lnTo>
                    <a:pt x="528" y="1213"/>
                  </a:lnTo>
                  <a:lnTo>
                    <a:pt x="512" y="1209"/>
                  </a:lnTo>
                  <a:lnTo>
                    <a:pt x="497" y="1205"/>
                  </a:lnTo>
                  <a:lnTo>
                    <a:pt x="485" y="1202"/>
                  </a:lnTo>
                  <a:lnTo>
                    <a:pt x="476" y="1199"/>
                  </a:lnTo>
                  <a:lnTo>
                    <a:pt x="469" y="1198"/>
                  </a:lnTo>
                  <a:lnTo>
                    <a:pt x="468" y="1198"/>
                  </a:lnTo>
                  <a:lnTo>
                    <a:pt x="454" y="1194"/>
                  </a:lnTo>
                  <a:lnTo>
                    <a:pt x="442" y="1191"/>
                  </a:lnTo>
                  <a:lnTo>
                    <a:pt x="430" y="1186"/>
                  </a:lnTo>
                  <a:lnTo>
                    <a:pt x="419" y="1183"/>
                  </a:lnTo>
                  <a:lnTo>
                    <a:pt x="408" y="1180"/>
                  </a:lnTo>
                  <a:lnTo>
                    <a:pt x="397" y="1176"/>
                  </a:lnTo>
                  <a:lnTo>
                    <a:pt x="386" y="1173"/>
                  </a:lnTo>
                  <a:lnTo>
                    <a:pt x="376" y="1170"/>
                  </a:lnTo>
                  <a:lnTo>
                    <a:pt x="366" y="1168"/>
                  </a:lnTo>
                  <a:lnTo>
                    <a:pt x="354" y="1167"/>
                  </a:lnTo>
                  <a:lnTo>
                    <a:pt x="344" y="1167"/>
                  </a:lnTo>
                  <a:lnTo>
                    <a:pt x="332" y="1167"/>
                  </a:lnTo>
                  <a:lnTo>
                    <a:pt x="321" y="1169"/>
                  </a:lnTo>
                  <a:lnTo>
                    <a:pt x="308" y="1173"/>
                  </a:lnTo>
                  <a:lnTo>
                    <a:pt x="296" y="1176"/>
                  </a:lnTo>
                  <a:lnTo>
                    <a:pt x="283" y="1183"/>
                  </a:lnTo>
                  <a:lnTo>
                    <a:pt x="273" y="1176"/>
                  </a:lnTo>
                  <a:lnTo>
                    <a:pt x="261" y="1171"/>
                  </a:lnTo>
                  <a:lnTo>
                    <a:pt x="250" y="1170"/>
                  </a:lnTo>
                  <a:lnTo>
                    <a:pt x="237" y="1171"/>
                  </a:lnTo>
                  <a:lnTo>
                    <a:pt x="223" y="1175"/>
                  </a:lnTo>
                  <a:lnTo>
                    <a:pt x="209" y="1180"/>
                  </a:lnTo>
                  <a:lnTo>
                    <a:pt x="194" y="1184"/>
                  </a:lnTo>
                  <a:lnTo>
                    <a:pt x="181" y="1191"/>
                  </a:lnTo>
                  <a:lnTo>
                    <a:pt x="166" y="1197"/>
                  </a:lnTo>
                  <a:lnTo>
                    <a:pt x="152" y="1204"/>
                  </a:lnTo>
                  <a:lnTo>
                    <a:pt x="138" y="1208"/>
                  </a:lnTo>
                  <a:lnTo>
                    <a:pt x="124" y="1214"/>
                  </a:lnTo>
                  <a:lnTo>
                    <a:pt x="112" y="1216"/>
                  </a:lnTo>
                  <a:lnTo>
                    <a:pt x="99" y="1219"/>
                  </a:lnTo>
                  <a:lnTo>
                    <a:pt x="87" y="1217"/>
                  </a:lnTo>
                  <a:lnTo>
                    <a:pt x="78" y="1215"/>
                  </a:lnTo>
                  <a:lnTo>
                    <a:pt x="73" y="1204"/>
                  </a:lnTo>
                  <a:lnTo>
                    <a:pt x="69" y="1194"/>
                  </a:lnTo>
                  <a:lnTo>
                    <a:pt x="69" y="1185"/>
                  </a:lnTo>
                  <a:lnTo>
                    <a:pt x="71" y="1177"/>
                  </a:lnTo>
                  <a:lnTo>
                    <a:pt x="75" y="1170"/>
                  </a:lnTo>
                  <a:lnTo>
                    <a:pt x="81" y="1163"/>
                  </a:lnTo>
                  <a:lnTo>
                    <a:pt x="87" y="1158"/>
                  </a:lnTo>
                  <a:lnTo>
                    <a:pt x="96" y="1152"/>
                  </a:lnTo>
                  <a:lnTo>
                    <a:pt x="104" y="1146"/>
                  </a:lnTo>
                  <a:lnTo>
                    <a:pt x="113" y="1142"/>
                  </a:lnTo>
                  <a:lnTo>
                    <a:pt x="121" y="1136"/>
                  </a:lnTo>
                  <a:lnTo>
                    <a:pt x="130" y="1131"/>
                  </a:lnTo>
                  <a:lnTo>
                    <a:pt x="137" y="1127"/>
                  </a:lnTo>
                  <a:lnTo>
                    <a:pt x="144" y="1121"/>
                  </a:lnTo>
                  <a:lnTo>
                    <a:pt x="150" y="1116"/>
                  </a:lnTo>
                  <a:lnTo>
                    <a:pt x="154" y="1111"/>
                  </a:lnTo>
                  <a:lnTo>
                    <a:pt x="153" y="1099"/>
                  </a:lnTo>
                  <a:lnTo>
                    <a:pt x="154" y="1089"/>
                  </a:lnTo>
                  <a:lnTo>
                    <a:pt x="156" y="1077"/>
                  </a:lnTo>
                  <a:lnTo>
                    <a:pt x="159" y="1067"/>
                  </a:lnTo>
                  <a:lnTo>
                    <a:pt x="162" y="1057"/>
                  </a:lnTo>
                  <a:lnTo>
                    <a:pt x="167" y="1045"/>
                  </a:lnTo>
                  <a:lnTo>
                    <a:pt x="170" y="1035"/>
                  </a:lnTo>
                  <a:lnTo>
                    <a:pt x="174" y="1024"/>
                  </a:lnTo>
                  <a:lnTo>
                    <a:pt x="176" y="1014"/>
                  </a:lnTo>
                  <a:lnTo>
                    <a:pt x="178" y="1005"/>
                  </a:lnTo>
                  <a:lnTo>
                    <a:pt x="179" y="995"/>
                  </a:lnTo>
                  <a:lnTo>
                    <a:pt x="179" y="984"/>
                  </a:lnTo>
                  <a:lnTo>
                    <a:pt x="177" y="975"/>
                  </a:lnTo>
                  <a:lnTo>
                    <a:pt x="173" y="965"/>
                  </a:lnTo>
                  <a:lnTo>
                    <a:pt x="167" y="955"/>
                  </a:lnTo>
                  <a:lnTo>
                    <a:pt x="159" y="946"/>
                  </a:lnTo>
                  <a:lnTo>
                    <a:pt x="154" y="934"/>
                  </a:lnTo>
                  <a:lnTo>
                    <a:pt x="152" y="922"/>
                  </a:lnTo>
                  <a:lnTo>
                    <a:pt x="151" y="912"/>
                  </a:lnTo>
                  <a:lnTo>
                    <a:pt x="151" y="901"/>
                  </a:lnTo>
                  <a:lnTo>
                    <a:pt x="152" y="890"/>
                  </a:lnTo>
                  <a:lnTo>
                    <a:pt x="154" y="881"/>
                  </a:lnTo>
                  <a:lnTo>
                    <a:pt x="158" y="870"/>
                  </a:lnTo>
                  <a:lnTo>
                    <a:pt x="161" y="860"/>
                  </a:lnTo>
                  <a:lnTo>
                    <a:pt x="164" y="851"/>
                  </a:lnTo>
                  <a:lnTo>
                    <a:pt x="170" y="842"/>
                  </a:lnTo>
                  <a:lnTo>
                    <a:pt x="175" y="833"/>
                  </a:lnTo>
                  <a:lnTo>
                    <a:pt x="179" y="823"/>
                  </a:lnTo>
                  <a:lnTo>
                    <a:pt x="185" y="814"/>
                  </a:lnTo>
                  <a:lnTo>
                    <a:pt x="190" y="806"/>
                  </a:lnTo>
                  <a:lnTo>
                    <a:pt x="196" y="797"/>
                  </a:lnTo>
                  <a:lnTo>
                    <a:pt x="200" y="789"/>
                  </a:lnTo>
                  <a:lnTo>
                    <a:pt x="204" y="775"/>
                  </a:lnTo>
                  <a:lnTo>
                    <a:pt x="206" y="764"/>
                  </a:lnTo>
                  <a:lnTo>
                    <a:pt x="206" y="752"/>
                  </a:lnTo>
                  <a:lnTo>
                    <a:pt x="205" y="741"/>
                  </a:lnTo>
                  <a:lnTo>
                    <a:pt x="202" y="729"/>
                  </a:lnTo>
                  <a:lnTo>
                    <a:pt x="199" y="719"/>
                  </a:lnTo>
                  <a:lnTo>
                    <a:pt x="194" y="708"/>
                  </a:lnTo>
                  <a:lnTo>
                    <a:pt x="189" y="698"/>
                  </a:lnTo>
                  <a:lnTo>
                    <a:pt x="183" y="688"/>
                  </a:lnTo>
                  <a:lnTo>
                    <a:pt x="176" y="677"/>
                  </a:lnTo>
                  <a:lnTo>
                    <a:pt x="170" y="667"/>
                  </a:lnTo>
                  <a:lnTo>
                    <a:pt x="163" y="657"/>
                  </a:lnTo>
                  <a:lnTo>
                    <a:pt x="158" y="646"/>
                  </a:lnTo>
                  <a:lnTo>
                    <a:pt x="152" y="636"/>
                  </a:lnTo>
                  <a:lnTo>
                    <a:pt x="146" y="625"/>
                  </a:lnTo>
                  <a:lnTo>
                    <a:pt x="143" y="614"/>
                  </a:lnTo>
                  <a:lnTo>
                    <a:pt x="140" y="610"/>
                  </a:lnTo>
                  <a:lnTo>
                    <a:pt x="139" y="605"/>
                  </a:lnTo>
                  <a:lnTo>
                    <a:pt x="138" y="600"/>
                  </a:lnTo>
                  <a:lnTo>
                    <a:pt x="138" y="596"/>
                  </a:lnTo>
                  <a:lnTo>
                    <a:pt x="137" y="590"/>
                  </a:lnTo>
                  <a:lnTo>
                    <a:pt x="137" y="586"/>
                  </a:lnTo>
                  <a:lnTo>
                    <a:pt x="137" y="580"/>
                  </a:lnTo>
                  <a:lnTo>
                    <a:pt x="136" y="575"/>
                  </a:lnTo>
                  <a:lnTo>
                    <a:pt x="135" y="571"/>
                  </a:lnTo>
                  <a:lnTo>
                    <a:pt x="133" y="565"/>
                  </a:lnTo>
                  <a:lnTo>
                    <a:pt x="132" y="561"/>
                  </a:lnTo>
                  <a:lnTo>
                    <a:pt x="129" y="557"/>
                  </a:lnTo>
                  <a:lnTo>
                    <a:pt x="125" y="553"/>
                  </a:lnTo>
                  <a:lnTo>
                    <a:pt x="122" y="550"/>
                  </a:lnTo>
                  <a:lnTo>
                    <a:pt x="116" y="548"/>
                  </a:lnTo>
                  <a:lnTo>
                    <a:pt x="110" y="547"/>
                  </a:lnTo>
                  <a:lnTo>
                    <a:pt x="110" y="533"/>
                  </a:lnTo>
                  <a:lnTo>
                    <a:pt x="109" y="519"/>
                  </a:lnTo>
                  <a:lnTo>
                    <a:pt x="106" y="507"/>
                  </a:lnTo>
                  <a:lnTo>
                    <a:pt x="102" y="496"/>
                  </a:lnTo>
                  <a:lnTo>
                    <a:pt x="97" y="486"/>
                  </a:lnTo>
                  <a:lnTo>
                    <a:pt x="91" y="475"/>
                  </a:lnTo>
                  <a:lnTo>
                    <a:pt x="84" y="466"/>
                  </a:lnTo>
                  <a:lnTo>
                    <a:pt x="76" y="457"/>
                  </a:lnTo>
                  <a:lnTo>
                    <a:pt x="68" y="448"/>
                  </a:lnTo>
                  <a:lnTo>
                    <a:pt x="60" y="439"/>
                  </a:lnTo>
                  <a:lnTo>
                    <a:pt x="51" y="429"/>
                  </a:lnTo>
                  <a:lnTo>
                    <a:pt x="43" y="419"/>
                  </a:lnTo>
                  <a:lnTo>
                    <a:pt x="33" y="410"/>
                  </a:lnTo>
                  <a:lnTo>
                    <a:pt x="25" y="399"/>
                  </a:lnTo>
                  <a:lnTo>
                    <a:pt x="18" y="389"/>
                  </a:lnTo>
                  <a:lnTo>
                    <a:pt x="12" y="379"/>
                  </a:lnTo>
                  <a:lnTo>
                    <a:pt x="16" y="356"/>
                  </a:lnTo>
                  <a:lnTo>
                    <a:pt x="20" y="334"/>
                  </a:lnTo>
                  <a:lnTo>
                    <a:pt x="22" y="313"/>
                  </a:lnTo>
                  <a:lnTo>
                    <a:pt x="22" y="293"/>
                  </a:lnTo>
                  <a:lnTo>
                    <a:pt x="22" y="272"/>
                  </a:lnTo>
                  <a:lnTo>
                    <a:pt x="20" y="252"/>
                  </a:lnTo>
                  <a:lnTo>
                    <a:pt x="17" y="233"/>
                  </a:lnTo>
                  <a:lnTo>
                    <a:pt x="15" y="213"/>
                  </a:lnTo>
                  <a:lnTo>
                    <a:pt x="12" y="194"/>
                  </a:lnTo>
                  <a:lnTo>
                    <a:pt x="8" y="175"/>
                  </a:lnTo>
                  <a:lnTo>
                    <a:pt x="6" y="156"/>
                  </a:lnTo>
                  <a:lnTo>
                    <a:pt x="4" y="138"/>
                  </a:lnTo>
                  <a:lnTo>
                    <a:pt x="1" y="118"/>
                  </a:lnTo>
                  <a:lnTo>
                    <a:pt x="0" y="100"/>
                  </a:lnTo>
                  <a:lnTo>
                    <a:pt x="0" y="80"/>
                  </a:lnTo>
                  <a:lnTo>
                    <a:pt x="1" y="62"/>
                  </a:lnTo>
                  <a:lnTo>
                    <a:pt x="51" y="58"/>
                  </a:lnTo>
                  <a:lnTo>
                    <a:pt x="99" y="55"/>
                  </a:lnTo>
                  <a:lnTo>
                    <a:pt x="148" y="51"/>
                  </a:lnTo>
                  <a:lnTo>
                    <a:pt x="197" y="48"/>
                  </a:lnTo>
                  <a:lnTo>
                    <a:pt x="246" y="46"/>
                  </a:lnTo>
                  <a:lnTo>
                    <a:pt x="294" y="42"/>
                  </a:lnTo>
                  <a:lnTo>
                    <a:pt x="343" y="39"/>
                  </a:lnTo>
                  <a:lnTo>
                    <a:pt x="391" y="35"/>
                  </a:lnTo>
                  <a:lnTo>
                    <a:pt x="439" y="31"/>
                  </a:lnTo>
                  <a:lnTo>
                    <a:pt x="489" y="27"/>
                  </a:lnTo>
                  <a:lnTo>
                    <a:pt x="538" y="24"/>
                  </a:lnTo>
                  <a:lnTo>
                    <a:pt x="588" y="19"/>
                  </a:lnTo>
                  <a:lnTo>
                    <a:pt x="637" y="15"/>
                  </a:lnTo>
                  <a:lnTo>
                    <a:pt x="688" y="10"/>
                  </a:lnTo>
                  <a:lnTo>
                    <a:pt x="738" y="4"/>
                  </a:lnTo>
                  <a:lnTo>
                    <a:pt x="790" y="0"/>
                  </a:lnTo>
                  <a:lnTo>
                    <a:pt x="791" y="4"/>
                  </a:lnTo>
                  <a:lnTo>
                    <a:pt x="792" y="10"/>
                  </a:lnTo>
                  <a:lnTo>
                    <a:pt x="795" y="15"/>
                  </a:lnTo>
                  <a:lnTo>
                    <a:pt x="797" y="18"/>
                  </a:lnTo>
                  <a:lnTo>
                    <a:pt x="800" y="23"/>
                  </a:lnTo>
                  <a:lnTo>
                    <a:pt x="804" y="26"/>
                  </a:lnTo>
                  <a:lnTo>
                    <a:pt x="806" y="28"/>
                  </a:lnTo>
                  <a:lnTo>
                    <a:pt x="809" y="32"/>
                  </a:lnTo>
                  <a:lnTo>
                    <a:pt x="813" y="35"/>
                  </a:lnTo>
                  <a:lnTo>
                    <a:pt x="816" y="39"/>
                  </a:lnTo>
                  <a:lnTo>
                    <a:pt x="819" y="42"/>
                  </a:lnTo>
                  <a:lnTo>
                    <a:pt x="821" y="46"/>
                  </a:lnTo>
                  <a:lnTo>
                    <a:pt x="823" y="50"/>
                  </a:lnTo>
                  <a:lnTo>
                    <a:pt x="824" y="55"/>
                  </a:lnTo>
                  <a:lnTo>
                    <a:pt x="826" y="59"/>
                  </a:lnTo>
                  <a:lnTo>
                    <a:pt x="826" y="66"/>
                  </a:lnTo>
                  <a:lnTo>
                    <a:pt x="824" y="66"/>
                  </a:lnTo>
                  <a:lnTo>
                    <a:pt x="824" y="67"/>
                  </a:lnTo>
                  <a:lnTo>
                    <a:pt x="824" y="69"/>
                  </a:lnTo>
                  <a:lnTo>
                    <a:pt x="824" y="71"/>
                  </a:lnTo>
                  <a:lnTo>
                    <a:pt x="824" y="73"/>
                  </a:lnTo>
                  <a:lnTo>
                    <a:pt x="824" y="75"/>
                  </a:lnTo>
                  <a:lnTo>
                    <a:pt x="823" y="79"/>
                  </a:lnTo>
                  <a:lnTo>
                    <a:pt x="823" y="82"/>
                  </a:lnTo>
                  <a:lnTo>
                    <a:pt x="823" y="85"/>
                  </a:lnTo>
                  <a:lnTo>
                    <a:pt x="822" y="88"/>
                  </a:lnTo>
                  <a:lnTo>
                    <a:pt x="822" y="90"/>
                  </a:lnTo>
                  <a:lnTo>
                    <a:pt x="822" y="93"/>
                  </a:lnTo>
                  <a:lnTo>
                    <a:pt x="822" y="95"/>
                  </a:lnTo>
                  <a:lnTo>
                    <a:pt x="822" y="96"/>
                  </a:lnTo>
                  <a:lnTo>
                    <a:pt x="822" y="97"/>
                  </a:lnTo>
                  <a:lnTo>
                    <a:pt x="822" y="98"/>
                  </a:lnTo>
                  <a:lnTo>
                    <a:pt x="823" y="105"/>
                  </a:lnTo>
                  <a:lnTo>
                    <a:pt x="827" y="112"/>
                  </a:lnTo>
                  <a:lnTo>
                    <a:pt x="829" y="119"/>
                  </a:lnTo>
                  <a:lnTo>
                    <a:pt x="832" y="125"/>
                  </a:lnTo>
                  <a:lnTo>
                    <a:pt x="835" y="131"/>
                  </a:lnTo>
                  <a:lnTo>
                    <a:pt x="838" y="136"/>
                  </a:lnTo>
                  <a:lnTo>
                    <a:pt x="842" y="141"/>
                  </a:lnTo>
                  <a:lnTo>
                    <a:pt x="845" y="146"/>
                  </a:lnTo>
                  <a:lnTo>
                    <a:pt x="849" y="150"/>
                  </a:lnTo>
                  <a:lnTo>
                    <a:pt x="852" y="156"/>
                  </a:lnTo>
                  <a:lnTo>
                    <a:pt x="855" y="160"/>
                  </a:lnTo>
                  <a:lnTo>
                    <a:pt x="859" y="166"/>
                  </a:lnTo>
                  <a:lnTo>
                    <a:pt x="862" y="172"/>
                  </a:lnTo>
                  <a:lnTo>
                    <a:pt x="865" y="178"/>
                  </a:lnTo>
                  <a:lnTo>
                    <a:pt x="867" y="185"/>
                  </a:lnTo>
                  <a:lnTo>
                    <a:pt x="869" y="193"/>
                  </a:lnTo>
                  <a:lnTo>
                    <a:pt x="877" y="195"/>
                  </a:lnTo>
                  <a:lnTo>
                    <a:pt x="883" y="197"/>
                  </a:lnTo>
                  <a:lnTo>
                    <a:pt x="889" y="201"/>
                  </a:lnTo>
                  <a:lnTo>
                    <a:pt x="892" y="204"/>
                  </a:lnTo>
                  <a:lnTo>
                    <a:pt x="895" y="208"/>
                  </a:lnTo>
                  <a:lnTo>
                    <a:pt x="896" y="211"/>
                  </a:lnTo>
                  <a:lnTo>
                    <a:pt x="897" y="214"/>
                  </a:lnTo>
                  <a:lnTo>
                    <a:pt x="897" y="219"/>
                  </a:lnTo>
                  <a:lnTo>
                    <a:pt x="897" y="224"/>
                  </a:lnTo>
                  <a:lnTo>
                    <a:pt x="897" y="228"/>
                  </a:lnTo>
                  <a:lnTo>
                    <a:pt x="896" y="233"/>
                  </a:lnTo>
                  <a:lnTo>
                    <a:pt x="896" y="239"/>
                  </a:lnTo>
                  <a:lnTo>
                    <a:pt x="895" y="244"/>
                  </a:lnTo>
                  <a:lnTo>
                    <a:pt x="896" y="249"/>
                  </a:lnTo>
                  <a:lnTo>
                    <a:pt x="896" y="255"/>
                  </a:lnTo>
                  <a:lnTo>
                    <a:pt x="898" y="262"/>
                  </a:lnTo>
                  <a:lnTo>
                    <a:pt x="883" y="259"/>
                  </a:lnTo>
                  <a:lnTo>
                    <a:pt x="872" y="258"/>
                  </a:lnTo>
                  <a:lnTo>
                    <a:pt x="865" y="259"/>
                  </a:lnTo>
                  <a:lnTo>
                    <a:pt x="860" y="262"/>
                  </a:lnTo>
                  <a:lnTo>
                    <a:pt x="858" y="265"/>
                  </a:lnTo>
                  <a:lnTo>
                    <a:pt x="858" y="271"/>
                  </a:lnTo>
                  <a:lnTo>
                    <a:pt x="859" y="275"/>
                  </a:lnTo>
                  <a:lnTo>
                    <a:pt x="861" y="282"/>
                  </a:lnTo>
                  <a:lnTo>
                    <a:pt x="864" y="289"/>
                  </a:lnTo>
                  <a:lnTo>
                    <a:pt x="867" y="296"/>
                  </a:lnTo>
                  <a:lnTo>
                    <a:pt x="869" y="304"/>
                  </a:lnTo>
                  <a:lnTo>
                    <a:pt x="872" y="312"/>
                  </a:lnTo>
                  <a:lnTo>
                    <a:pt x="873" y="320"/>
                  </a:lnTo>
                  <a:lnTo>
                    <a:pt x="872" y="327"/>
                  </a:lnTo>
                  <a:lnTo>
                    <a:pt x="868" y="335"/>
                  </a:lnTo>
                  <a:lnTo>
                    <a:pt x="864" y="342"/>
                  </a:lnTo>
                  <a:lnTo>
                    <a:pt x="860" y="350"/>
                  </a:lnTo>
                  <a:lnTo>
                    <a:pt x="855" y="360"/>
                  </a:lnTo>
                  <a:lnTo>
                    <a:pt x="851" y="370"/>
                  </a:lnTo>
                  <a:lnTo>
                    <a:pt x="845" y="379"/>
                  </a:lnTo>
                  <a:lnTo>
                    <a:pt x="839" y="389"/>
                  </a:lnTo>
                  <a:lnTo>
                    <a:pt x="834" y="399"/>
                  </a:lnTo>
                  <a:lnTo>
                    <a:pt x="828" y="410"/>
                  </a:lnTo>
                  <a:lnTo>
                    <a:pt x="821" y="420"/>
                  </a:lnTo>
                  <a:lnTo>
                    <a:pt x="815" y="430"/>
                  </a:lnTo>
                  <a:lnTo>
                    <a:pt x="809" y="441"/>
                  </a:lnTo>
                  <a:lnTo>
                    <a:pt x="805" y="451"/>
                  </a:lnTo>
                  <a:lnTo>
                    <a:pt x="801" y="461"/>
                  </a:lnTo>
                  <a:lnTo>
                    <a:pt x="798" y="472"/>
                  </a:lnTo>
                  <a:lnTo>
                    <a:pt x="796" y="482"/>
                  </a:lnTo>
                  <a:lnTo>
                    <a:pt x="795" y="493"/>
                  </a:lnTo>
                  <a:lnTo>
                    <a:pt x="796" y="503"/>
                  </a:lnTo>
                  <a:lnTo>
                    <a:pt x="785" y="509"/>
                  </a:lnTo>
                  <a:lnTo>
                    <a:pt x="778" y="515"/>
                  </a:lnTo>
                  <a:lnTo>
                    <a:pt x="774" y="524"/>
                  </a:lnTo>
                  <a:lnTo>
                    <a:pt x="772" y="530"/>
                  </a:lnTo>
                  <a:lnTo>
                    <a:pt x="772" y="538"/>
                  </a:lnTo>
                  <a:lnTo>
                    <a:pt x="772" y="547"/>
                  </a:lnTo>
                  <a:lnTo>
                    <a:pt x="774" y="556"/>
                  </a:lnTo>
                  <a:lnTo>
                    <a:pt x="775" y="564"/>
                  </a:lnTo>
                  <a:lnTo>
                    <a:pt x="777" y="572"/>
                  </a:lnTo>
                  <a:lnTo>
                    <a:pt x="780" y="580"/>
                  </a:lnTo>
                  <a:lnTo>
                    <a:pt x="781" y="587"/>
                  </a:lnTo>
                  <a:lnTo>
                    <a:pt x="781" y="595"/>
                  </a:lnTo>
                  <a:lnTo>
                    <a:pt x="778" y="600"/>
                  </a:lnTo>
                  <a:lnTo>
                    <a:pt x="776" y="607"/>
                  </a:lnTo>
                  <a:lnTo>
                    <a:pt x="770" y="613"/>
                  </a:lnTo>
                  <a:lnTo>
                    <a:pt x="762" y="619"/>
                  </a:lnTo>
                  <a:lnTo>
                    <a:pt x="760" y="623"/>
                  </a:lnTo>
                  <a:lnTo>
                    <a:pt x="758" y="628"/>
                  </a:lnTo>
                  <a:lnTo>
                    <a:pt x="755" y="634"/>
                  </a:lnTo>
                  <a:lnTo>
                    <a:pt x="753" y="638"/>
                  </a:lnTo>
                  <a:lnTo>
                    <a:pt x="751" y="643"/>
                  </a:lnTo>
                  <a:lnTo>
                    <a:pt x="750" y="648"/>
                  </a:lnTo>
                  <a:lnTo>
                    <a:pt x="747" y="652"/>
                  </a:lnTo>
                  <a:lnTo>
                    <a:pt x="746" y="657"/>
                  </a:lnTo>
                  <a:lnTo>
                    <a:pt x="745" y="661"/>
                  </a:lnTo>
                  <a:lnTo>
                    <a:pt x="745" y="666"/>
                  </a:lnTo>
                  <a:lnTo>
                    <a:pt x="745" y="671"/>
                  </a:lnTo>
                  <a:lnTo>
                    <a:pt x="745" y="674"/>
                  </a:lnTo>
                  <a:lnTo>
                    <a:pt x="746" y="679"/>
                  </a:lnTo>
                  <a:lnTo>
                    <a:pt x="749" y="683"/>
                  </a:lnTo>
                  <a:lnTo>
                    <a:pt x="751" y="687"/>
                  </a:lnTo>
                  <a:lnTo>
                    <a:pt x="754" y="691"/>
                  </a:lnTo>
                  <a:lnTo>
                    <a:pt x="760" y="690"/>
                  </a:lnTo>
                  <a:lnTo>
                    <a:pt x="777" y="689"/>
                  </a:lnTo>
                  <a:lnTo>
                    <a:pt x="805" y="687"/>
                  </a:lnTo>
                  <a:lnTo>
                    <a:pt x="839" y="684"/>
                  </a:lnTo>
                  <a:lnTo>
                    <a:pt x="881" y="681"/>
                  </a:lnTo>
                  <a:lnTo>
                    <a:pt x="928" y="677"/>
                  </a:lnTo>
                  <a:lnTo>
                    <a:pt x="977" y="673"/>
                  </a:lnTo>
                  <a:lnTo>
                    <a:pt x="1029" y="669"/>
                  </a:lnTo>
                  <a:lnTo>
                    <a:pt x="1080" y="666"/>
                  </a:lnTo>
                  <a:lnTo>
                    <a:pt x="1129" y="661"/>
                  </a:lnTo>
                  <a:lnTo>
                    <a:pt x="1176" y="658"/>
                  </a:lnTo>
                  <a:lnTo>
                    <a:pt x="1218" y="654"/>
                  </a:lnTo>
                  <a:lnTo>
                    <a:pt x="1252" y="652"/>
                  </a:lnTo>
                  <a:lnTo>
                    <a:pt x="1280" y="650"/>
                  </a:lnTo>
                  <a:lnTo>
                    <a:pt x="1297" y="649"/>
                  </a:lnTo>
                  <a:lnTo>
                    <a:pt x="1304" y="649"/>
                  </a:lnTo>
                  <a:lnTo>
                    <a:pt x="1304" y="653"/>
                  </a:lnTo>
                  <a:lnTo>
                    <a:pt x="1304" y="660"/>
                  </a:lnTo>
                  <a:lnTo>
                    <a:pt x="1303" y="666"/>
                  </a:lnTo>
                  <a:lnTo>
                    <a:pt x="1303" y="672"/>
                  </a:lnTo>
                  <a:lnTo>
                    <a:pt x="1302" y="679"/>
                  </a:lnTo>
                  <a:lnTo>
                    <a:pt x="1300" y="686"/>
                  </a:lnTo>
                  <a:lnTo>
                    <a:pt x="1299" y="691"/>
                  </a:lnTo>
                  <a:lnTo>
                    <a:pt x="1298" y="698"/>
                  </a:lnTo>
                  <a:lnTo>
                    <a:pt x="1296" y="705"/>
                  </a:lnTo>
                  <a:lnTo>
                    <a:pt x="1295" y="712"/>
                  </a:lnTo>
                  <a:lnTo>
                    <a:pt x="1292" y="718"/>
                  </a:lnTo>
                  <a:lnTo>
                    <a:pt x="1290" y="725"/>
                  </a:lnTo>
                  <a:lnTo>
                    <a:pt x="1289" y="731"/>
                  </a:lnTo>
                  <a:lnTo>
                    <a:pt x="1287" y="737"/>
                  </a:lnTo>
                  <a:lnTo>
                    <a:pt x="1284" y="743"/>
                  </a:lnTo>
                  <a:lnTo>
                    <a:pt x="1282" y="750"/>
                  </a:lnTo>
                  <a:lnTo>
                    <a:pt x="1284" y="761"/>
                  </a:lnTo>
                  <a:lnTo>
                    <a:pt x="1289" y="773"/>
                  </a:lnTo>
                  <a:lnTo>
                    <a:pt x="1292" y="785"/>
                  </a:lnTo>
                  <a:lnTo>
                    <a:pt x="1298" y="797"/>
                  </a:lnTo>
                  <a:lnTo>
                    <a:pt x="1303" y="808"/>
                  </a:lnTo>
                  <a:lnTo>
                    <a:pt x="1310" y="819"/>
                  </a:lnTo>
                  <a:lnTo>
                    <a:pt x="1315" y="830"/>
                  </a:lnTo>
                  <a:lnTo>
                    <a:pt x="1322" y="842"/>
                  </a:lnTo>
                  <a:lnTo>
                    <a:pt x="1329" y="852"/>
                  </a:lnTo>
                  <a:lnTo>
                    <a:pt x="1337" y="862"/>
                  </a:lnTo>
                  <a:lnTo>
                    <a:pt x="1345" y="873"/>
                  </a:lnTo>
                  <a:lnTo>
                    <a:pt x="1353" y="883"/>
                  </a:lnTo>
                  <a:lnTo>
                    <a:pt x="1361" y="892"/>
                  </a:lnTo>
                  <a:lnTo>
                    <a:pt x="1371" y="903"/>
                  </a:lnTo>
                  <a:lnTo>
                    <a:pt x="1380" y="912"/>
                  </a:lnTo>
                  <a:lnTo>
                    <a:pt x="1389" y="92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0" name="Freeform 58"/>
            <p:cNvSpPr>
              <a:spLocks/>
            </p:cNvSpPr>
            <p:nvPr/>
          </p:nvSpPr>
          <p:spPr bwMode="auto">
            <a:xfrm>
              <a:off x="2994" y="2152"/>
              <a:ext cx="611" cy="518"/>
            </a:xfrm>
            <a:custGeom>
              <a:avLst/>
              <a:gdLst>
                <a:gd name="T0" fmla="*/ 65 w 1834"/>
                <a:gd name="T1" fmla="*/ 51 h 1554"/>
                <a:gd name="T2" fmla="*/ 64 w 1834"/>
                <a:gd name="T3" fmla="*/ 51 h 1554"/>
                <a:gd name="T4" fmla="*/ 65 w 1834"/>
                <a:gd name="T5" fmla="*/ 53 h 1554"/>
                <a:gd name="T6" fmla="*/ 64 w 1834"/>
                <a:gd name="T7" fmla="*/ 54 h 1554"/>
                <a:gd name="T8" fmla="*/ 64 w 1834"/>
                <a:gd name="T9" fmla="*/ 55 h 1554"/>
                <a:gd name="T10" fmla="*/ 64 w 1834"/>
                <a:gd name="T11" fmla="*/ 56 h 1554"/>
                <a:gd name="T12" fmla="*/ 64 w 1834"/>
                <a:gd name="T13" fmla="*/ 58 h 1554"/>
                <a:gd name="T14" fmla="*/ 61 w 1834"/>
                <a:gd name="T15" fmla="*/ 58 h 1554"/>
                <a:gd name="T16" fmla="*/ 58 w 1834"/>
                <a:gd name="T17" fmla="*/ 58 h 1554"/>
                <a:gd name="T18" fmla="*/ 58 w 1834"/>
                <a:gd name="T19" fmla="*/ 56 h 1554"/>
                <a:gd name="T20" fmla="*/ 59 w 1834"/>
                <a:gd name="T21" fmla="*/ 53 h 1554"/>
                <a:gd name="T22" fmla="*/ 49 w 1834"/>
                <a:gd name="T23" fmla="*/ 52 h 1554"/>
                <a:gd name="T24" fmla="*/ 30 w 1834"/>
                <a:gd name="T25" fmla="*/ 54 h 1554"/>
                <a:gd name="T26" fmla="*/ 14 w 1834"/>
                <a:gd name="T27" fmla="*/ 54 h 1554"/>
                <a:gd name="T28" fmla="*/ 14 w 1834"/>
                <a:gd name="T29" fmla="*/ 52 h 1554"/>
                <a:gd name="T30" fmla="*/ 13 w 1834"/>
                <a:gd name="T31" fmla="*/ 50 h 1554"/>
                <a:gd name="T32" fmla="*/ 13 w 1834"/>
                <a:gd name="T33" fmla="*/ 39 h 1554"/>
                <a:gd name="T34" fmla="*/ 11 w 1834"/>
                <a:gd name="T35" fmla="*/ 27 h 1554"/>
                <a:gd name="T36" fmla="*/ 9 w 1834"/>
                <a:gd name="T37" fmla="*/ 21 h 1554"/>
                <a:gd name="T38" fmla="*/ 7 w 1834"/>
                <a:gd name="T39" fmla="*/ 19 h 1554"/>
                <a:gd name="T40" fmla="*/ 6 w 1834"/>
                <a:gd name="T41" fmla="*/ 17 h 1554"/>
                <a:gd name="T42" fmla="*/ 7 w 1834"/>
                <a:gd name="T43" fmla="*/ 15 h 1554"/>
                <a:gd name="T44" fmla="*/ 8 w 1834"/>
                <a:gd name="T45" fmla="*/ 13 h 1554"/>
                <a:gd name="T46" fmla="*/ 5 w 1834"/>
                <a:gd name="T47" fmla="*/ 13 h 1554"/>
                <a:gd name="T48" fmla="*/ 4 w 1834"/>
                <a:gd name="T49" fmla="*/ 11 h 1554"/>
                <a:gd name="T50" fmla="*/ 2 w 1834"/>
                <a:gd name="T51" fmla="*/ 8 h 1554"/>
                <a:gd name="T52" fmla="*/ 1 w 1834"/>
                <a:gd name="T53" fmla="*/ 5 h 1554"/>
                <a:gd name="T54" fmla="*/ 7 w 1834"/>
                <a:gd name="T55" fmla="*/ 2 h 1554"/>
                <a:gd name="T56" fmla="*/ 23 w 1834"/>
                <a:gd name="T57" fmla="*/ 1 h 1554"/>
                <a:gd name="T58" fmla="*/ 37 w 1834"/>
                <a:gd name="T59" fmla="*/ 0 h 1554"/>
                <a:gd name="T60" fmla="*/ 39 w 1834"/>
                <a:gd name="T61" fmla="*/ 2 h 1554"/>
                <a:gd name="T62" fmla="*/ 41 w 1834"/>
                <a:gd name="T63" fmla="*/ 3 h 1554"/>
                <a:gd name="T64" fmla="*/ 41 w 1834"/>
                <a:gd name="T65" fmla="*/ 5 h 1554"/>
                <a:gd name="T66" fmla="*/ 42 w 1834"/>
                <a:gd name="T67" fmla="*/ 6 h 1554"/>
                <a:gd name="T68" fmla="*/ 43 w 1834"/>
                <a:gd name="T69" fmla="*/ 10 h 1554"/>
                <a:gd name="T70" fmla="*/ 46 w 1834"/>
                <a:gd name="T71" fmla="*/ 13 h 1554"/>
                <a:gd name="T72" fmla="*/ 50 w 1834"/>
                <a:gd name="T73" fmla="*/ 16 h 1554"/>
                <a:gd name="T74" fmla="*/ 51 w 1834"/>
                <a:gd name="T75" fmla="*/ 18 h 1554"/>
                <a:gd name="T76" fmla="*/ 53 w 1834"/>
                <a:gd name="T77" fmla="*/ 20 h 1554"/>
                <a:gd name="T78" fmla="*/ 53 w 1834"/>
                <a:gd name="T79" fmla="*/ 19 h 1554"/>
                <a:gd name="T80" fmla="*/ 54 w 1834"/>
                <a:gd name="T81" fmla="*/ 18 h 1554"/>
                <a:gd name="T82" fmla="*/ 55 w 1834"/>
                <a:gd name="T83" fmla="*/ 19 h 1554"/>
                <a:gd name="T84" fmla="*/ 56 w 1834"/>
                <a:gd name="T85" fmla="*/ 20 h 1554"/>
                <a:gd name="T86" fmla="*/ 56 w 1834"/>
                <a:gd name="T87" fmla="*/ 22 h 1554"/>
                <a:gd name="T88" fmla="*/ 56 w 1834"/>
                <a:gd name="T89" fmla="*/ 23 h 1554"/>
                <a:gd name="T90" fmla="*/ 56 w 1834"/>
                <a:gd name="T91" fmla="*/ 25 h 1554"/>
                <a:gd name="T92" fmla="*/ 56 w 1834"/>
                <a:gd name="T93" fmla="*/ 28 h 1554"/>
                <a:gd name="T94" fmla="*/ 57 w 1834"/>
                <a:gd name="T95" fmla="*/ 30 h 1554"/>
                <a:gd name="T96" fmla="*/ 59 w 1834"/>
                <a:gd name="T97" fmla="*/ 32 h 1554"/>
                <a:gd name="T98" fmla="*/ 61 w 1834"/>
                <a:gd name="T99" fmla="*/ 33 h 1554"/>
                <a:gd name="T100" fmla="*/ 63 w 1834"/>
                <a:gd name="T101" fmla="*/ 34 h 1554"/>
                <a:gd name="T102" fmla="*/ 66 w 1834"/>
                <a:gd name="T103" fmla="*/ 37 h 1554"/>
                <a:gd name="T104" fmla="*/ 66 w 1834"/>
                <a:gd name="T105" fmla="*/ 41 h 1554"/>
                <a:gd name="T106" fmla="*/ 67 w 1834"/>
                <a:gd name="T107" fmla="*/ 42 h 1554"/>
                <a:gd name="T108" fmla="*/ 68 w 1834"/>
                <a:gd name="T109" fmla="*/ 42 h 1554"/>
                <a:gd name="T110" fmla="*/ 67 w 1834"/>
                <a:gd name="T111" fmla="*/ 43 h 1554"/>
                <a:gd name="T112" fmla="*/ 67 w 1834"/>
                <a:gd name="T113" fmla="*/ 45 h 1554"/>
                <a:gd name="T114" fmla="*/ 67 w 1834"/>
                <a:gd name="T115" fmla="*/ 47 h 1554"/>
                <a:gd name="T116" fmla="*/ 68 w 1834"/>
                <a:gd name="T117" fmla="*/ 48 h 1554"/>
                <a:gd name="T118" fmla="*/ 67 w 1834"/>
                <a:gd name="T119" fmla="*/ 49 h 1554"/>
                <a:gd name="T120" fmla="*/ 67 w 1834"/>
                <a:gd name="T121" fmla="*/ 49 h 155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34"/>
                <a:gd name="T184" fmla="*/ 0 h 1554"/>
                <a:gd name="T185" fmla="*/ 1834 w 1834"/>
                <a:gd name="T186" fmla="*/ 1554 h 155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34" h="1554">
                  <a:moveTo>
                    <a:pt x="1801" y="1348"/>
                  </a:moveTo>
                  <a:lnTo>
                    <a:pt x="1798" y="1354"/>
                  </a:lnTo>
                  <a:lnTo>
                    <a:pt x="1795" y="1358"/>
                  </a:lnTo>
                  <a:lnTo>
                    <a:pt x="1790" y="1362"/>
                  </a:lnTo>
                  <a:lnTo>
                    <a:pt x="1783" y="1364"/>
                  </a:lnTo>
                  <a:lnTo>
                    <a:pt x="1775" y="1364"/>
                  </a:lnTo>
                  <a:lnTo>
                    <a:pt x="1768" y="1365"/>
                  </a:lnTo>
                  <a:lnTo>
                    <a:pt x="1760" y="1365"/>
                  </a:lnTo>
                  <a:lnTo>
                    <a:pt x="1752" y="1365"/>
                  </a:lnTo>
                  <a:lnTo>
                    <a:pt x="1745" y="1366"/>
                  </a:lnTo>
                  <a:lnTo>
                    <a:pt x="1740" y="1368"/>
                  </a:lnTo>
                  <a:lnTo>
                    <a:pt x="1735" y="1371"/>
                  </a:lnTo>
                  <a:lnTo>
                    <a:pt x="1734" y="1374"/>
                  </a:lnTo>
                  <a:lnTo>
                    <a:pt x="1734" y="1380"/>
                  </a:lnTo>
                  <a:lnTo>
                    <a:pt x="1736" y="1388"/>
                  </a:lnTo>
                  <a:lnTo>
                    <a:pt x="1743" y="1397"/>
                  </a:lnTo>
                  <a:lnTo>
                    <a:pt x="1754" y="1411"/>
                  </a:lnTo>
                  <a:lnTo>
                    <a:pt x="1756" y="1417"/>
                  </a:lnTo>
                  <a:lnTo>
                    <a:pt x="1756" y="1423"/>
                  </a:lnTo>
                  <a:lnTo>
                    <a:pt x="1755" y="1427"/>
                  </a:lnTo>
                  <a:lnTo>
                    <a:pt x="1751" y="1431"/>
                  </a:lnTo>
                  <a:lnTo>
                    <a:pt x="1747" y="1434"/>
                  </a:lnTo>
                  <a:lnTo>
                    <a:pt x="1742" y="1436"/>
                  </a:lnTo>
                  <a:lnTo>
                    <a:pt x="1736" y="1439"/>
                  </a:lnTo>
                  <a:lnTo>
                    <a:pt x="1731" y="1441"/>
                  </a:lnTo>
                  <a:lnTo>
                    <a:pt x="1726" y="1443"/>
                  </a:lnTo>
                  <a:lnTo>
                    <a:pt x="1721" y="1446"/>
                  </a:lnTo>
                  <a:lnTo>
                    <a:pt x="1717" y="1448"/>
                  </a:lnTo>
                  <a:lnTo>
                    <a:pt x="1714" y="1451"/>
                  </a:lnTo>
                  <a:lnTo>
                    <a:pt x="1714" y="1455"/>
                  </a:lnTo>
                  <a:lnTo>
                    <a:pt x="1716" y="1459"/>
                  </a:lnTo>
                  <a:lnTo>
                    <a:pt x="1719" y="1465"/>
                  </a:lnTo>
                  <a:lnTo>
                    <a:pt x="1726" y="1472"/>
                  </a:lnTo>
                  <a:lnTo>
                    <a:pt x="1722" y="1475"/>
                  </a:lnTo>
                  <a:lnTo>
                    <a:pt x="1720" y="1479"/>
                  </a:lnTo>
                  <a:lnTo>
                    <a:pt x="1718" y="1484"/>
                  </a:lnTo>
                  <a:lnTo>
                    <a:pt x="1718" y="1488"/>
                  </a:lnTo>
                  <a:lnTo>
                    <a:pt x="1718" y="1494"/>
                  </a:lnTo>
                  <a:lnTo>
                    <a:pt x="1718" y="1498"/>
                  </a:lnTo>
                  <a:lnTo>
                    <a:pt x="1719" y="1504"/>
                  </a:lnTo>
                  <a:lnTo>
                    <a:pt x="1720" y="1510"/>
                  </a:lnTo>
                  <a:lnTo>
                    <a:pt x="1721" y="1516"/>
                  </a:lnTo>
                  <a:lnTo>
                    <a:pt x="1722" y="1521"/>
                  </a:lnTo>
                  <a:lnTo>
                    <a:pt x="1724" y="1527"/>
                  </a:lnTo>
                  <a:lnTo>
                    <a:pt x="1725" y="1533"/>
                  </a:lnTo>
                  <a:lnTo>
                    <a:pt x="1725" y="1539"/>
                  </a:lnTo>
                  <a:lnTo>
                    <a:pt x="1725" y="1543"/>
                  </a:lnTo>
                  <a:lnTo>
                    <a:pt x="1725" y="1549"/>
                  </a:lnTo>
                  <a:lnTo>
                    <a:pt x="1724" y="1554"/>
                  </a:lnTo>
                  <a:lnTo>
                    <a:pt x="1721" y="1554"/>
                  </a:lnTo>
                  <a:lnTo>
                    <a:pt x="1716" y="1554"/>
                  </a:lnTo>
                  <a:lnTo>
                    <a:pt x="1708" y="1554"/>
                  </a:lnTo>
                  <a:lnTo>
                    <a:pt x="1696" y="1554"/>
                  </a:lnTo>
                  <a:lnTo>
                    <a:pt x="1683" y="1554"/>
                  </a:lnTo>
                  <a:lnTo>
                    <a:pt x="1668" y="1554"/>
                  </a:lnTo>
                  <a:lnTo>
                    <a:pt x="1654" y="1554"/>
                  </a:lnTo>
                  <a:lnTo>
                    <a:pt x="1637" y="1554"/>
                  </a:lnTo>
                  <a:lnTo>
                    <a:pt x="1621" y="1554"/>
                  </a:lnTo>
                  <a:lnTo>
                    <a:pt x="1606" y="1554"/>
                  </a:lnTo>
                  <a:lnTo>
                    <a:pt x="1591" y="1554"/>
                  </a:lnTo>
                  <a:lnTo>
                    <a:pt x="1579" y="1554"/>
                  </a:lnTo>
                  <a:lnTo>
                    <a:pt x="1567" y="1554"/>
                  </a:lnTo>
                  <a:lnTo>
                    <a:pt x="1559" y="1554"/>
                  </a:lnTo>
                  <a:lnTo>
                    <a:pt x="1553" y="1554"/>
                  </a:lnTo>
                  <a:lnTo>
                    <a:pt x="1552" y="1554"/>
                  </a:lnTo>
                  <a:lnTo>
                    <a:pt x="1553" y="1543"/>
                  </a:lnTo>
                  <a:lnTo>
                    <a:pt x="1556" y="1534"/>
                  </a:lnTo>
                  <a:lnTo>
                    <a:pt x="1559" y="1524"/>
                  </a:lnTo>
                  <a:lnTo>
                    <a:pt x="1565" y="1515"/>
                  </a:lnTo>
                  <a:lnTo>
                    <a:pt x="1570" y="1504"/>
                  </a:lnTo>
                  <a:lnTo>
                    <a:pt x="1575" y="1494"/>
                  </a:lnTo>
                  <a:lnTo>
                    <a:pt x="1581" y="1485"/>
                  </a:lnTo>
                  <a:lnTo>
                    <a:pt x="1586" y="1474"/>
                  </a:lnTo>
                  <a:lnTo>
                    <a:pt x="1589" y="1465"/>
                  </a:lnTo>
                  <a:lnTo>
                    <a:pt x="1591" y="1455"/>
                  </a:lnTo>
                  <a:lnTo>
                    <a:pt x="1591" y="1446"/>
                  </a:lnTo>
                  <a:lnTo>
                    <a:pt x="1590" y="1436"/>
                  </a:lnTo>
                  <a:lnTo>
                    <a:pt x="1586" y="1427"/>
                  </a:lnTo>
                  <a:lnTo>
                    <a:pt x="1579" y="1419"/>
                  </a:lnTo>
                  <a:lnTo>
                    <a:pt x="1570" y="1410"/>
                  </a:lnTo>
                  <a:lnTo>
                    <a:pt x="1556" y="1403"/>
                  </a:lnTo>
                  <a:lnTo>
                    <a:pt x="1482" y="1408"/>
                  </a:lnTo>
                  <a:lnTo>
                    <a:pt x="1409" y="1412"/>
                  </a:lnTo>
                  <a:lnTo>
                    <a:pt x="1335" y="1417"/>
                  </a:lnTo>
                  <a:lnTo>
                    <a:pt x="1261" y="1422"/>
                  </a:lnTo>
                  <a:lnTo>
                    <a:pt x="1188" y="1426"/>
                  </a:lnTo>
                  <a:lnTo>
                    <a:pt x="1114" y="1432"/>
                  </a:lnTo>
                  <a:lnTo>
                    <a:pt x="1041" y="1436"/>
                  </a:lnTo>
                  <a:lnTo>
                    <a:pt x="967" y="1441"/>
                  </a:lnTo>
                  <a:lnTo>
                    <a:pt x="894" y="1446"/>
                  </a:lnTo>
                  <a:lnTo>
                    <a:pt x="821" y="1451"/>
                  </a:lnTo>
                  <a:lnTo>
                    <a:pt x="748" y="1456"/>
                  </a:lnTo>
                  <a:lnTo>
                    <a:pt x="674" y="1461"/>
                  </a:lnTo>
                  <a:lnTo>
                    <a:pt x="600" y="1466"/>
                  </a:lnTo>
                  <a:lnTo>
                    <a:pt x="527" y="1471"/>
                  </a:lnTo>
                  <a:lnTo>
                    <a:pt x="453" y="1475"/>
                  </a:lnTo>
                  <a:lnTo>
                    <a:pt x="380" y="1481"/>
                  </a:lnTo>
                  <a:lnTo>
                    <a:pt x="377" y="1471"/>
                  </a:lnTo>
                  <a:lnTo>
                    <a:pt x="375" y="1462"/>
                  </a:lnTo>
                  <a:lnTo>
                    <a:pt x="374" y="1451"/>
                  </a:lnTo>
                  <a:lnTo>
                    <a:pt x="373" y="1442"/>
                  </a:lnTo>
                  <a:lnTo>
                    <a:pt x="373" y="1433"/>
                  </a:lnTo>
                  <a:lnTo>
                    <a:pt x="372" y="1424"/>
                  </a:lnTo>
                  <a:lnTo>
                    <a:pt x="370" y="1415"/>
                  </a:lnTo>
                  <a:lnTo>
                    <a:pt x="370" y="1405"/>
                  </a:lnTo>
                  <a:lnTo>
                    <a:pt x="369" y="1396"/>
                  </a:lnTo>
                  <a:lnTo>
                    <a:pt x="368" y="1387"/>
                  </a:lnTo>
                  <a:lnTo>
                    <a:pt x="367" y="1378"/>
                  </a:lnTo>
                  <a:lnTo>
                    <a:pt x="365" y="1368"/>
                  </a:lnTo>
                  <a:lnTo>
                    <a:pt x="362" y="1358"/>
                  </a:lnTo>
                  <a:lnTo>
                    <a:pt x="360" y="1348"/>
                  </a:lnTo>
                  <a:lnTo>
                    <a:pt x="357" y="1339"/>
                  </a:lnTo>
                  <a:lnTo>
                    <a:pt x="353" y="1328"/>
                  </a:lnTo>
                  <a:lnTo>
                    <a:pt x="352" y="1282"/>
                  </a:lnTo>
                  <a:lnTo>
                    <a:pt x="352" y="1237"/>
                  </a:lnTo>
                  <a:lnTo>
                    <a:pt x="350" y="1191"/>
                  </a:lnTo>
                  <a:lnTo>
                    <a:pt x="347" y="1146"/>
                  </a:lnTo>
                  <a:lnTo>
                    <a:pt x="344" y="1100"/>
                  </a:lnTo>
                  <a:lnTo>
                    <a:pt x="341" y="1055"/>
                  </a:lnTo>
                  <a:lnTo>
                    <a:pt x="336" y="1009"/>
                  </a:lnTo>
                  <a:lnTo>
                    <a:pt x="331" y="964"/>
                  </a:lnTo>
                  <a:lnTo>
                    <a:pt x="326" y="918"/>
                  </a:lnTo>
                  <a:lnTo>
                    <a:pt x="321" y="874"/>
                  </a:lnTo>
                  <a:lnTo>
                    <a:pt x="315" y="828"/>
                  </a:lnTo>
                  <a:lnTo>
                    <a:pt x="308" y="782"/>
                  </a:lnTo>
                  <a:lnTo>
                    <a:pt x="303" y="736"/>
                  </a:lnTo>
                  <a:lnTo>
                    <a:pt x="297" y="690"/>
                  </a:lnTo>
                  <a:lnTo>
                    <a:pt x="291" y="643"/>
                  </a:lnTo>
                  <a:lnTo>
                    <a:pt x="285" y="597"/>
                  </a:lnTo>
                  <a:lnTo>
                    <a:pt x="275" y="591"/>
                  </a:lnTo>
                  <a:lnTo>
                    <a:pt x="265" y="585"/>
                  </a:lnTo>
                  <a:lnTo>
                    <a:pt x="255" y="579"/>
                  </a:lnTo>
                  <a:lnTo>
                    <a:pt x="246" y="573"/>
                  </a:lnTo>
                  <a:lnTo>
                    <a:pt x="237" y="566"/>
                  </a:lnTo>
                  <a:lnTo>
                    <a:pt x="228" y="558"/>
                  </a:lnTo>
                  <a:lnTo>
                    <a:pt x="219" y="551"/>
                  </a:lnTo>
                  <a:lnTo>
                    <a:pt x="211" y="541"/>
                  </a:lnTo>
                  <a:lnTo>
                    <a:pt x="203" y="533"/>
                  </a:lnTo>
                  <a:lnTo>
                    <a:pt x="195" y="524"/>
                  </a:lnTo>
                  <a:lnTo>
                    <a:pt x="188" y="515"/>
                  </a:lnTo>
                  <a:lnTo>
                    <a:pt x="181" y="506"/>
                  </a:lnTo>
                  <a:lnTo>
                    <a:pt x="175" y="496"/>
                  </a:lnTo>
                  <a:lnTo>
                    <a:pt x="168" y="486"/>
                  </a:lnTo>
                  <a:lnTo>
                    <a:pt x="163" y="476"/>
                  </a:lnTo>
                  <a:lnTo>
                    <a:pt x="159" y="467"/>
                  </a:lnTo>
                  <a:lnTo>
                    <a:pt x="165" y="461"/>
                  </a:lnTo>
                  <a:lnTo>
                    <a:pt x="170" y="454"/>
                  </a:lnTo>
                  <a:lnTo>
                    <a:pt x="175" y="447"/>
                  </a:lnTo>
                  <a:lnTo>
                    <a:pt x="180" y="440"/>
                  </a:lnTo>
                  <a:lnTo>
                    <a:pt x="183" y="433"/>
                  </a:lnTo>
                  <a:lnTo>
                    <a:pt x="186" y="425"/>
                  </a:lnTo>
                  <a:lnTo>
                    <a:pt x="189" y="419"/>
                  </a:lnTo>
                  <a:lnTo>
                    <a:pt x="191" y="411"/>
                  </a:lnTo>
                  <a:lnTo>
                    <a:pt x="192" y="402"/>
                  </a:lnTo>
                  <a:lnTo>
                    <a:pt x="193" y="394"/>
                  </a:lnTo>
                  <a:lnTo>
                    <a:pt x="196" y="386"/>
                  </a:lnTo>
                  <a:lnTo>
                    <a:pt x="197" y="378"/>
                  </a:lnTo>
                  <a:lnTo>
                    <a:pt x="198" y="371"/>
                  </a:lnTo>
                  <a:lnTo>
                    <a:pt x="199" y="363"/>
                  </a:lnTo>
                  <a:lnTo>
                    <a:pt x="201" y="357"/>
                  </a:lnTo>
                  <a:lnTo>
                    <a:pt x="204" y="351"/>
                  </a:lnTo>
                  <a:lnTo>
                    <a:pt x="192" y="360"/>
                  </a:lnTo>
                  <a:lnTo>
                    <a:pt x="182" y="367"/>
                  </a:lnTo>
                  <a:lnTo>
                    <a:pt x="174" y="369"/>
                  </a:lnTo>
                  <a:lnTo>
                    <a:pt x="166" y="369"/>
                  </a:lnTo>
                  <a:lnTo>
                    <a:pt x="159" y="367"/>
                  </a:lnTo>
                  <a:lnTo>
                    <a:pt x="152" y="363"/>
                  </a:lnTo>
                  <a:lnTo>
                    <a:pt x="146" y="357"/>
                  </a:lnTo>
                  <a:lnTo>
                    <a:pt x="141" y="350"/>
                  </a:lnTo>
                  <a:lnTo>
                    <a:pt x="135" y="342"/>
                  </a:lnTo>
                  <a:lnTo>
                    <a:pt x="129" y="332"/>
                  </a:lnTo>
                  <a:lnTo>
                    <a:pt x="123" y="324"/>
                  </a:lnTo>
                  <a:lnTo>
                    <a:pt x="116" y="316"/>
                  </a:lnTo>
                  <a:lnTo>
                    <a:pt x="111" y="308"/>
                  </a:lnTo>
                  <a:lnTo>
                    <a:pt x="103" y="301"/>
                  </a:lnTo>
                  <a:lnTo>
                    <a:pt x="95" y="297"/>
                  </a:lnTo>
                  <a:lnTo>
                    <a:pt x="86" y="294"/>
                  </a:lnTo>
                  <a:lnTo>
                    <a:pt x="83" y="276"/>
                  </a:lnTo>
                  <a:lnTo>
                    <a:pt x="81" y="259"/>
                  </a:lnTo>
                  <a:lnTo>
                    <a:pt x="76" y="243"/>
                  </a:lnTo>
                  <a:lnTo>
                    <a:pt x="73" y="228"/>
                  </a:lnTo>
                  <a:lnTo>
                    <a:pt x="67" y="213"/>
                  </a:lnTo>
                  <a:lnTo>
                    <a:pt x="61" y="199"/>
                  </a:lnTo>
                  <a:lnTo>
                    <a:pt x="55" y="186"/>
                  </a:lnTo>
                  <a:lnTo>
                    <a:pt x="50" y="174"/>
                  </a:lnTo>
                  <a:lnTo>
                    <a:pt x="43" y="161"/>
                  </a:lnTo>
                  <a:lnTo>
                    <a:pt x="37" y="149"/>
                  </a:lnTo>
                  <a:lnTo>
                    <a:pt x="30" y="136"/>
                  </a:lnTo>
                  <a:lnTo>
                    <a:pt x="24" y="123"/>
                  </a:lnTo>
                  <a:lnTo>
                    <a:pt x="17" y="111"/>
                  </a:lnTo>
                  <a:lnTo>
                    <a:pt x="12" y="98"/>
                  </a:lnTo>
                  <a:lnTo>
                    <a:pt x="5" y="84"/>
                  </a:lnTo>
                  <a:lnTo>
                    <a:pt x="0" y="70"/>
                  </a:lnTo>
                  <a:lnTo>
                    <a:pt x="67" y="66"/>
                  </a:lnTo>
                  <a:lnTo>
                    <a:pt x="134" y="60"/>
                  </a:lnTo>
                  <a:lnTo>
                    <a:pt x="198" y="56"/>
                  </a:lnTo>
                  <a:lnTo>
                    <a:pt x="262" y="51"/>
                  </a:lnTo>
                  <a:lnTo>
                    <a:pt x="326" y="46"/>
                  </a:lnTo>
                  <a:lnTo>
                    <a:pt x="388" y="42"/>
                  </a:lnTo>
                  <a:lnTo>
                    <a:pt x="450" y="36"/>
                  </a:lnTo>
                  <a:lnTo>
                    <a:pt x="512" y="31"/>
                  </a:lnTo>
                  <a:lnTo>
                    <a:pt x="573" y="27"/>
                  </a:lnTo>
                  <a:lnTo>
                    <a:pt x="634" y="22"/>
                  </a:lnTo>
                  <a:lnTo>
                    <a:pt x="695" y="19"/>
                  </a:lnTo>
                  <a:lnTo>
                    <a:pt x="756" y="14"/>
                  </a:lnTo>
                  <a:lnTo>
                    <a:pt x="817" y="11"/>
                  </a:lnTo>
                  <a:lnTo>
                    <a:pt x="879" y="6"/>
                  </a:lnTo>
                  <a:lnTo>
                    <a:pt x="940" y="3"/>
                  </a:lnTo>
                  <a:lnTo>
                    <a:pt x="1003" y="0"/>
                  </a:lnTo>
                  <a:lnTo>
                    <a:pt x="1010" y="4"/>
                  </a:lnTo>
                  <a:lnTo>
                    <a:pt x="1017" y="8"/>
                  </a:lnTo>
                  <a:lnTo>
                    <a:pt x="1023" y="14"/>
                  </a:lnTo>
                  <a:lnTo>
                    <a:pt x="1030" y="19"/>
                  </a:lnTo>
                  <a:lnTo>
                    <a:pt x="1038" y="25"/>
                  </a:lnTo>
                  <a:lnTo>
                    <a:pt x="1045" y="29"/>
                  </a:lnTo>
                  <a:lnTo>
                    <a:pt x="1053" y="35"/>
                  </a:lnTo>
                  <a:lnTo>
                    <a:pt x="1060" y="41"/>
                  </a:lnTo>
                  <a:lnTo>
                    <a:pt x="1067" y="45"/>
                  </a:lnTo>
                  <a:lnTo>
                    <a:pt x="1075" y="51"/>
                  </a:lnTo>
                  <a:lnTo>
                    <a:pt x="1083" y="56"/>
                  </a:lnTo>
                  <a:lnTo>
                    <a:pt x="1090" y="60"/>
                  </a:lnTo>
                  <a:lnTo>
                    <a:pt x="1098" y="65"/>
                  </a:lnTo>
                  <a:lnTo>
                    <a:pt x="1106" y="68"/>
                  </a:lnTo>
                  <a:lnTo>
                    <a:pt x="1114" y="70"/>
                  </a:lnTo>
                  <a:lnTo>
                    <a:pt x="1122" y="74"/>
                  </a:lnTo>
                  <a:lnTo>
                    <a:pt x="1121" y="82"/>
                  </a:lnTo>
                  <a:lnTo>
                    <a:pt x="1120" y="91"/>
                  </a:lnTo>
                  <a:lnTo>
                    <a:pt x="1119" y="99"/>
                  </a:lnTo>
                  <a:lnTo>
                    <a:pt x="1119" y="107"/>
                  </a:lnTo>
                  <a:lnTo>
                    <a:pt x="1119" y="115"/>
                  </a:lnTo>
                  <a:lnTo>
                    <a:pt x="1119" y="123"/>
                  </a:lnTo>
                  <a:lnTo>
                    <a:pt x="1119" y="130"/>
                  </a:lnTo>
                  <a:lnTo>
                    <a:pt x="1120" y="137"/>
                  </a:lnTo>
                  <a:lnTo>
                    <a:pt x="1120" y="143"/>
                  </a:lnTo>
                  <a:lnTo>
                    <a:pt x="1122" y="149"/>
                  </a:lnTo>
                  <a:lnTo>
                    <a:pt x="1123" y="154"/>
                  </a:lnTo>
                  <a:lnTo>
                    <a:pt x="1126" y="159"/>
                  </a:lnTo>
                  <a:lnTo>
                    <a:pt x="1129" y="164"/>
                  </a:lnTo>
                  <a:lnTo>
                    <a:pt x="1133" y="168"/>
                  </a:lnTo>
                  <a:lnTo>
                    <a:pt x="1136" y="173"/>
                  </a:lnTo>
                  <a:lnTo>
                    <a:pt x="1142" y="176"/>
                  </a:lnTo>
                  <a:lnTo>
                    <a:pt x="1140" y="199"/>
                  </a:lnTo>
                  <a:lnTo>
                    <a:pt x="1142" y="220"/>
                  </a:lnTo>
                  <a:lnTo>
                    <a:pt x="1146" y="239"/>
                  </a:lnTo>
                  <a:lnTo>
                    <a:pt x="1153" y="258"/>
                  </a:lnTo>
                  <a:lnTo>
                    <a:pt x="1161" y="274"/>
                  </a:lnTo>
                  <a:lnTo>
                    <a:pt x="1173" y="290"/>
                  </a:lnTo>
                  <a:lnTo>
                    <a:pt x="1186" y="304"/>
                  </a:lnTo>
                  <a:lnTo>
                    <a:pt x="1199" y="317"/>
                  </a:lnTo>
                  <a:lnTo>
                    <a:pt x="1214" y="330"/>
                  </a:lnTo>
                  <a:lnTo>
                    <a:pt x="1230" y="343"/>
                  </a:lnTo>
                  <a:lnTo>
                    <a:pt x="1248" y="354"/>
                  </a:lnTo>
                  <a:lnTo>
                    <a:pt x="1265" y="366"/>
                  </a:lnTo>
                  <a:lnTo>
                    <a:pt x="1282" y="377"/>
                  </a:lnTo>
                  <a:lnTo>
                    <a:pt x="1299" y="389"/>
                  </a:lnTo>
                  <a:lnTo>
                    <a:pt x="1315" y="400"/>
                  </a:lnTo>
                  <a:lnTo>
                    <a:pt x="1333" y="413"/>
                  </a:lnTo>
                  <a:lnTo>
                    <a:pt x="1335" y="421"/>
                  </a:lnTo>
                  <a:lnTo>
                    <a:pt x="1338" y="430"/>
                  </a:lnTo>
                  <a:lnTo>
                    <a:pt x="1342" y="439"/>
                  </a:lnTo>
                  <a:lnTo>
                    <a:pt x="1347" y="447"/>
                  </a:lnTo>
                  <a:lnTo>
                    <a:pt x="1351" y="455"/>
                  </a:lnTo>
                  <a:lnTo>
                    <a:pt x="1356" y="463"/>
                  </a:lnTo>
                  <a:lnTo>
                    <a:pt x="1361" y="471"/>
                  </a:lnTo>
                  <a:lnTo>
                    <a:pt x="1367" y="479"/>
                  </a:lnTo>
                  <a:lnTo>
                    <a:pt x="1374" y="486"/>
                  </a:lnTo>
                  <a:lnTo>
                    <a:pt x="1380" y="494"/>
                  </a:lnTo>
                  <a:lnTo>
                    <a:pt x="1387" y="501"/>
                  </a:lnTo>
                  <a:lnTo>
                    <a:pt x="1395" y="507"/>
                  </a:lnTo>
                  <a:lnTo>
                    <a:pt x="1402" y="514"/>
                  </a:lnTo>
                  <a:lnTo>
                    <a:pt x="1410" y="520"/>
                  </a:lnTo>
                  <a:lnTo>
                    <a:pt x="1417" y="524"/>
                  </a:lnTo>
                  <a:lnTo>
                    <a:pt x="1426" y="530"/>
                  </a:lnTo>
                  <a:lnTo>
                    <a:pt x="1428" y="528"/>
                  </a:lnTo>
                  <a:lnTo>
                    <a:pt x="1432" y="527"/>
                  </a:lnTo>
                  <a:lnTo>
                    <a:pt x="1434" y="524"/>
                  </a:lnTo>
                  <a:lnTo>
                    <a:pt x="1435" y="521"/>
                  </a:lnTo>
                  <a:lnTo>
                    <a:pt x="1436" y="519"/>
                  </a:lnTo>
                  <a:lnTo>
                    <a:pt x="1439" y="515"/>
                  </a:lnTo>
                  <a:lnTo>
                    <a:pt x="1440" y="512"/>
                  </a:lnTo>
                  <a:lnTo>
                    <a:pt x="1441" y="508"/>
                  </a:lnTo>
                  <a:lnTo>
                    <a:pt x="1442" y="505"/>
                  </a:lnTo>
                  <a:lnTo>
                    <a:pt x="1443" y="501"/>
                  </a:lnTo>
                  <a:lnTo>
                    <a:pt x="1444" y="498"/>
                  </a:lnTo>
                  <a:lnTo>
                    <a:pt x="1447" y="496"/>
                  </a:lnTo>
                  <a:lnTo>
                    <a:pt x="1450" y="494"/>
                  </a:lnTo>
                  <a:lnTo>
                    <a:pt x="1453" y="493"/>
                  </a:lnTo>
                  <a:lnTo>
                    <a:pt x="1457" y="492"/>
                  </a:lnTo>
                  <a:lnTo>
                    <a:pt x="1463" y="493"/>
                  </a:lnTo>
                  <a:lnTo>
                    <a:pt x="1466" y="498"/>
                  </a:lnTo>
                  <a:lnTo>
                    <a:pt x="1471" y="502"/>
                  </a:lnTo>
                  <a:lnTo>
                    <a:pt x="1475" y="507"/>
                  </a:lnTo>
                  <a:lnTo>
                    <a:pt x="1480" y="512"/>
                  </a:lnTo>
                  <a:lnTo>
                    <a:pt x="1483" y="515"/>
                  </a:lnTo>
                  <a:lnTo>
                    <a:pt x="1488" y="520"/>
                  </a:lnTo>
                  <a:lnTo>
                    <a:pt x="1493" y="523"/>
                  </a:lnTo>
                  <a:lnTo>
                    <a:pt x="1496" y="528"/>
                  </a:lnTo>
                  <a:lnTo>
                    <a:pt x="1499" y="532"/>
                  </a:lnTo>
                  <a:lnTo>
                    <a:pt x="1504" y="537"/>
                  </a:lnTo>
                  <a:lnTo>
                    <a:pt x="1507" y="541"/>
                  </a:lnTo>
                  <a:lnTo>
                    <a:pt x="1511" y="547"/>
                  </a:lnTo>
                  <a:lnTo>
                    <a:pt x="1514" y="553"/>
                  </a:lnTo>
                  <a:lnTo>
                    <a:pt x="1517" y="559"/>
                  </a:lnTo>
                  <a:lnTo>
                    <a:pt x="1520" y="566"/>
                  </a:lnTo>
                  <a:lnTo>
                    <a:pt x="1524" y="574"/>
                  </a:lnTo>
                  <a:lnTo>
                    <a:pt x="1517" y="579"/>
                  </a:lnTo>
                  <a:lnTo>
                    <a:pt x="1512" y="585"/>
                  </a:lnTo>
                  <a:lnTo>
                    <a:pt x="1510" y="591"/>
                  </a:lnTo>
                  <a:lnTo>
                    <a:pt x="1509" y="597"/>
                  </a:lnTo>
                  <a:lnTo>
                    <a:pt x="1510" y="602"/>
                  </a:lnTo>
                  <a:lnTo>
                    <a:pt x="1511" y="607"/>
                  </a:lnTo>
                  <a:lnTo>
                    <a:pt x="1513" y="612"/>
                  </a:lnTo>
                  <a:lnTo>
                    <a:pt x="1516" y="616"/>
                  </a:lnTo>
                  <a:lnTo>
                    <a:pt x="1517" y="622"/>
                  </a:lnTo>
                  <a:lnTo>
                    <a:pt x="1519" y="626"/>
                  </a:lnTo>
                  <a:lnTo>
                    <a:pt x="1520" y="631"/>
                  </a:lnTo>
                  <a:lnTo>
                    <a:pt x="1520" y="636"/>
                  </a:lnTo>
                  <a:lnTo>
                    <a:pt x="1519" y="641"/>
                  </a:lnTo>
                  <a:lnTo>
                    <a:pt x="1516" y="647"/>
                  </a:lnTo>
                  <a:lnTo>
                    <a:pt x="1511" y="653"/>
                  </a:lnTo>
                  <a:lnTo>
                    <a:pt x="1504" y="660"/>
                  </a:lnTo>
                  <a:lnTo>
                    <a:pt x="1503" y="671"/>
                  </a:lnTo>
                  <a:lnTo>
                    <a:pt x="1502" y="683"/>
                  </a:lnTo>
                  <a:lnTo>
                    <a:pt x="1502" y="693"/>
                  </a:lnTo>
                  <a:lnTo>
                    <a:pt x="1503" y="705"/>
                  </a:lnTo>
                  <a:lnTo>
                    <a:pt x="1504" y="714"/>
                  </a:lnTo>
                  <a:lnTo>
                    <a:pt x="1505" y="724"/>
                  </a:lnTo>
                  <a:lnTo>
                    <a:pt x="1507" y="733"/>
                  </a:lnTo>
                  <a:lnTo>
                    <a:pt x="1511" y="743"/>
                  </a:lnTo>
                  <a:lnTo>
                    <a:pt x="1513" y="751"/>
                  </a:lnTo>
                  <a:lnTo>
                    <a:pt x="1518" y="760"/>
                  </a:lnTo>
                  <a:lnTo>
                    <a:pt x="1521" y="768"/>
                  </a:lnTo>
                  <a:lnTo>
                    <a:pt x="1527" y="777"/>
                  </a:lnTo>
                  <a:lnTo>
                    <a:pt x="1532" y="785"/>
                  </a:lnTo>
                  <a:lnTo>
                    <a:pt x="1539" y="793"/>
                  </a:lnTo>
                  <a:lnTo>
                    <a:pt x="1544" y="801"/>
                  </a:lnTo>
                  <a:lnTo>
                    <a:pt x="1552" y="810"/>
                  </a:lnTo>
                  <a:lnTo>
                    <a:pt x="1558" y="816"/>
                  </a:lnTo>
                  <a:lnTo>
                    <a:pt x="1564" y="823"/>
                  </a:lnTo>
                  <a:lnTo>
                    <a:pt x="1570" y="830"/>
                  </a:lnTo>
                  <a:lnTo>
                    <a:pt x="1575" y="837"/>
                  </a:lnTo>
                  <a:lnTo>
                    <a:pt x="1581" y="844"/>
                  </a:lnTo>
                  <a:lnTo>
                    <a:pt x="1587" y="851"/>
                  </a:lnTo>
                  <a:lnTo>
                    <a:pt x="1594" y="857"/>
                  </a:lnTo>
                  <a:lnTo>
                    <a:pt x="1599" y="864"/>
                  </a:lnTo>
                  <a:lnTo>
                    <a:pt x="1606" y="870"/>
                  </a:lnTo>
                  <a:lnTo>
                    <a:pt x="1613" y="875"/>
                  </a:lnTo>
                  <a:lnTo>
                    <a:pt x="1620" y="878"/>
                  </a:lnTo>
                  <a:lnTo>
                    <a:pt x="1627" y="882"/>
                  </a:lnTo>
                  <a:lnTo>
                    <a:pt x="1635" y="883"/>
                  </a:lnTo>
                  <a:lnTo>
                    <a:pt x="1643" y="883"/>
                  </a:lnTo>
                  <a:lnTo>
                    <a:pt x="1651" y="880"/>
                  </a:lnTo>
                  <a:lnTo>
                    <a:pt x="1660" y="878"/>
                  </a:lnTo>
                  <a:lnTo>
                    <a:pt x="1674" y="888"/>
                  </a:lnTo>
                  <a:lnTo>
                    <a:pt x="1688" y="899"/>
                  </a:lnTo>
                  <a:lnTo>
                    <a:pt x="1701" y="909"/>
                  </a:lnTo>
                  <a:lnTo>
                    <a:pt x="1713" y="919"/>
                  </a:lnTo>
                  <a:lnTo>
                    <a:pt x="1725" y="931"/>
                  </a:lnTo>
                  <a:lnTo>
                    <a:pt x="1736" y="942"/>
                  </a:lnTo>
                  <a:lnTo>
                    <a:pt x="1745" y="954"/>
                  </a:lnTo>
                  <a:lnTo>
                    <a:pt x="1755" y="967"/>
                  </a:lnTo>
                  <a:lnTo>
                    <a:pt x="1763" y="979"/>
                  </a:lnTo>
                  <a:lnTo>
                    <a:pt x="1770" y="992"/>
                  </a:lnTo>
                  <a:lnTo>
                    <a:pt x="1775" y="1006"/>
                  </a:lnTo>
                  <a:lnTo>
                    <a:pt x="1779" y="1021"/>
                  </a:lnTo>
                  <a:lnTo>
                    <a:pt x="1781" y="1034"/>
                  </a:lnTo>
                  <a:lnTo>
                    <a:pt x="1782" y="1050"/>
                  </a:lnTo>
                  <a:lnTo>
                    <a:pt x="1782" y="1067"/>
                  </a:lnTo>
                  <a:lnTo>
                    <a:pt x="1780" y="1084"/>
                  </a:lnTo>
                  <a:lnTo>
                    <a:pt x="1783" y="1088"/>
                  </a:lnTo>
                  <a:lnTo>
                    <a:pt x="1786" y="1094"/>
                  </a:lnTo>
                  <a:lnTo>
                    <a:pt x="1788" y="1099"/>
                  </a:lnTo>
                  <a:lnTo>
                    <a:pt x="1790" y="1104"/>
                  </a:lnTo>
                  <a:lnTo>
                    <a:pt x="1791" y="1109"/>
                  </a:lnTo>
                  <a:lnTo>
                    <a:pt x="1793" y="1114"/>
                  </a:lnTo>
                  <a:lnTo>
                    <a:pt x="1794" y="1118"/>
                  </a:lnTo>
                  <a:lnTo>
                    <a:pt x="1796" y="1122"/>
                  </a:lnTo>
                  <a:lnTo>
                    <a:pt x="1797" y="1125"/>
                  </a:lnTo>
                  <a:lnTo>
                    <a:pt x="1800" y="1127"/>
                  </a:lnTo>
                  <a:lnTo>
                    <a:pt x="1802" y="1130"/>
                  </a:lnTo>
                  <a:lnTo>
                    <a:pt x="1804" y="1132"/>
                  </a:lnTo>
                  <a:lnTo>
                    <a:pt x="1808" y="1133"/>
                  </a:lnTo>
                  <a:lnTo>
                    <a:pt x="1812" y="1133"/>
                  </a:lnTo>
                  <a:lnTo>
                    <a:pt x="1817" y="1133"/>
                  </a:lnTo>
                  <a:lnTo>
                    <a:pt x="1824" y="1132"/>
                  </a:lnTo>
                  <a:lnTo>
                    <a:pt x="1823" y="1132"/>
                  </a:lnTo>
                  <a:lnTo>
                    <a:pt x="1823" y="1134"/>
                  </a:lnTo>
                  <a:lnTo>
                    <a:pt x="1821" y="1138"/>
                  </a:lnTo>
                  <a:lnTo>
                    <a:pt x="1821" y="1142"/>
                  </a:lnTo>
                  <a:lnTo>
                    <a:pt x="1820" y="1148"/>
                  </a:lnTo>
                  <a:lnTo>
                    <a:pt x="1819" y="1154"/>
                  </a:lnTo>
                  <a:lnTo>
                    <a:pt x="1818" y="1161"/>
                  </a:lnTo>
                  <a:lnTo>
                    <a:pt x="1817" y="1169"/>
                  </a:lnTo>
                  <a:lnTo>
                    <a:pt x="1814" y="1177"/>
                  </a:lnTo>
                  <a:lnTo>
                    <a:pt x="1813" y="1185"/>
                  </a:lnTo>
                  <a:lnTo>
                    <a:pt x="1812" y="1193"/>
                  </a:lnTo>
                  <a:lnTo>
                    <a:pt x="1811" y="1201"/>
                  </a:lnTo>
                  <a:lnTo>
                    <a:pt x="1811" y="1209"/>
                  </a:lnTo>
                  <a:lnTo>
                    <a:pt x="1810" y="1216"/>
                  </a:lnTo>
                  <a:lnTo>
                    <a:pt x="1810" y="1223"/>
                  </a:lnTo>
                  <a:lnTo>
                    <a:pt x="1810" y="1230"/>
                  </a:lnTo>
                  <a:lnTo>
                    <a:pt x="1810" y="1237"/>
                  </a:lnTo>
                  <a:lnTo>
                    <a:pt x="1810" y="1245"/>
                  </a:lnTo>
                  <a:lnTo>
                    <a:pt x="1811" y="1251"/>
                  </a:lnTo>
                  <a:lnTo>
                    <a:pt x="1812" y="1258"/>
                  </a:lnTo>
                  <a:lnTo>
                    <a:pt x="1814" y="1265"/>
                  </a:lnTo>
                  <a:lnTo>
                    <a:pt x="1817" y="1272"/>
                  </a:lnTo>
                  <a:lnTo>
                    <a:pt x="1819" y="1279"/>
                  </a:lnTo>
                  <a:lnTo>
                    <a:pt x="1821" y="1285"/>
                  </a:lnTo>
                  <a:lnTo>
                    <a:pt x="1824" y="1289"/>
                  </a:lnTo>
                  <a:lnTo>
                    <a:pt x="1826" y="1294"/>
                  </a:lnTo>
                  <a:lnTo>
                    <a:pt x="1827" y="1299"/>
                  </a:lnTo>
                  <a:lnTo>
                    <a:pt x="1829" y="1302"/>
                  </a:lnTo>
                  <a:lnTo>
                    <a:pt x="1831" y="1304"/>
                  </a:lnTo>
                  <a:lnTo>
                    <a:pt x="1833" y="1307"/>
                  </a:lnTo>
                  <a:lnTo>
                    <a:pt x="1833" y="1308"/>
                  </a:lnTo>
                  <a:lnTo>
                    <a:pt x="1834" y="1309"/>
                  </a:lnTo>
                  <a:lnTo>
                    <a:pt x="1825" y="1310"/>
                  </a:lnTo>
                  <a:lnTo>
                    <a:pt x="1818" y="1311"/>
                  </a:lnTo>
                  <a:lnTo>
                    <a:pt x="1812" y="1314"/>
                  </a:lnTo>
                  <a:lnTo>
                    <a:pt x="1808" y="1317"/>
                  </a:lnTo>
                  <a:lnTo>
                    <a:pt x="1804" y="1320"/>
                  </a:lnTo>
                  <a:lnTo>
                    <a:pt x="1801" y="1323"/>
                  </a:lnTo>
                  <a:lnTo>
                    <a:pt x="1800" y="1326"/>
                  </a:lnTo>
                  <a:lnTo>
                    <a:pt x="1798" y="1330"/>
                  </a:lnTo>
                  <a:lnTo>
                    <a:pt x="1797" y="1333"/>
                  </a:lnTo>
                  <a:lnTo>
                    <a:pt x="1797" y="1336"/>
                  </a:lnTo>
                  <a:lnTo>
                    <a:pt x="1798" y="1340"/>
                  </a:lnTo>
                  <a:lnTo>
                    <a:pt x="1798" y="1342"/>
                  </a:lnTo>
                  <a:lnTo>
                    <a:pt x="1798" y="1345"/>
                  </a:lnTo>
                  <a:lnTo>
                    <a:pt x="1800" y="1346"/>
                  </a:lnTo>
                  <a:lnTo>
                    <a:pt x="1800" y="1347"/>
                  </a:lnTo>
                  <a:lnTo>
                    <a:pt x="1801" y="1348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1" name="Freeform 59"/>
            <p:cNvSpPr>
              <a:spLocks/>
            </p:cNvSpPr>
            <p:nvPr/>
          </p:nvSpPr>
          <p:spPr bwMode="auto">
            <a:xfrm>
              <a:off x="2898" y="1815"/>
              <a:ext cx="561" cy="362"/>
            </a:xfrm>
            <a:custGeom>
              <a:avLst/>
              <a:gdLst>
                <a:gd name="T0" fmla="*/ 51 w 1682"/>
                <a:gd name="T1" fmla="*/ 1 h 1085"/>
                <a:gd name="T2" fmla="*/ 51 w 1682"/>
                <a:gd name="T3" fmla="*/ 1 h 1085"/>
                <a:gd name="T4" fmla="*/ 51 w 1682"/>
                <a:gd name="T5" fmla="*/ 3 h 1085"/>
                <a:gd name="T6" fmla="*/ 51 w 1682"/>
                <a:gd name="T7" fmla="*/ 4 h 1085"/>
                <a:gd name="T8" fmla="*/ 51 w 1682"/>
                <a:gd name="T9" fmla="*/ 6 h 1085"/>
                <a:gd name="T10" fmla="*/ 53 w 1682"/>
                <a:gd name="T11" fmla="*/ 8 h 1085"/>
                <a:gd name="T12" fmla="*/ 55 w 1682"/>
                <a:gd name="T13" fmla="*/ 9 h 1085"/>
                <a:gd name="T14" fmla="*/ 56 w 1682"/>
                <a:gd name="T15" fmla="*/ 11 h 1085"/>
                <a:gd name="T16" fmla="*/ 57 w 1682"/>
                <a:gd name="T17" fmla="*/ 12 h 1085"/>
                <a:gd name="T18" fmla="*/ 58 w 1682"/>
                <a:gd name="T19" fmla="*/ 14 h 1085"/>
                <a:gd name="T20" fmla="*/ 59 w 1682"/>
                <a:gd name="T21" fmla="*/ 15 h 1085"/>
                <a:gd name="T22" fmla="*/ 60 w 1682"/>
                <a:gd name="T23" fmla="*/ 16 h 1085"/>
                <a:gd name="T24" fmla="*/ 62 w 1682"/>
                <a:gd name="T25" fmla="*/ 18 h 1085"/>
                <a:gd name="T26" fmla="*/ 62 w 1682"/>
                <a:gd name="T27" fmla="*/ 20 h 1085"/>
                <a:gd name="T28" fmla="*/ 62 w 1682"/>
                <a:gd name="T29" fmla="*/ 21 h 1085"/>
                <a:gd name="T30" fmla="*/ 62 w 1682"/>
                <a:gd name="T31" fmla="*/ 22 h 1085"/>
                <a:gd name="T32" fmla="*/ 59 w 1682"/>
                <a:gd name="T33" fmla="*/ 24 h 1085"/>
                <a:gd name="T34" fmla="*/ 56 w 1682"/>
                <a:gd name="T35" fmla="*/ 26 h 1085"/>
                <a:gd name="T36" fmla="*/ 54 w 1682"/>
                <a:gd name="T37" fmla="*/ 29 h 1085"/>
                <a:gd name="T38" fmla="*/ 55 w 1682"/>
                <a:gd name="T39" fmla="*/ 32 h 1085"/>
                <a:gd name="T40" fmla="*/ 55 w 1682"/>
                <a:gd name="T41" fmla="*/ 35 h 1085"/>
                <a:gd name="T42" fmla="*/ 54 w 1682"/>
                <a:gd name="T43" fmla="*/ 37 h 1085"/>
                <a:gd name="T44" fmla="*/ 53 w 1682"/>
                <a:gd name="T45" fmla="*/ 38 h 1085"/>
                <a:gd name="T46" fmla="*/ 52 w 1682"/>
                <a:gd name="T47" fmla="*/ 40 h 1085"/>
                <a:gd name="T48" fmla="*/ 51 w 1682"/>
                <a:gd name="T49" fmla="*/ 40 h 1085"/>
                <a:gd name="T50" fmla="*/ 49 w 1682"/>
                <a:gd name="T51" fmla="*/ 38 h 1085"/>
                <a:gd name="T52" fmla="*/ 45 w 1682"/>
                <a:gd name="T53" fmla="*/ 38 h 1085"/>
                <a:gd name="T54" fmla="*/ 32 w 1682"/>
                <a:gd name="T55" fmla="*/ 38 h 1085"/>
                <a:gd name="T56" fmla="*/ 18 w 1682"/>
                <a:gd name="T57" fmla="*/ 40 h 1085"/>
                <a:gd name="T58" fmla="*/ 10 w 1682"/>
                <a:gd name="T59" fmla="*/ 40 h 1085"/>
                <a:gd name="T60" fmla="*/ 9 w 1682"/>
                <a:gd name="T61" fmla="*/ 38 h 1085"/>
                <a:gd name="T62" fmla="*/ 8 w 1682"/>
                <a:gd name="T63" fmla="*/ 36 h 1085"/>
                <a:gd name="T64" fmla="*/ 9 w 1682"/>
                <a:gd name="T65" fmla="*/ 34 h 1085"/>
                <a:gd name="T66" fmla="*/ 8 w 1682"/>
                <a:gd name="T67" fmla="*/ 32 h 1085"/>
                <a:gd name="T68" fmla="*/ 8 w 1682"/>
                <a:gd name="T69" fmla="*/ 30 h 1085"/>
                <a:gd name="T70" fmla="*/ 7 w 1682"/>
                <a:gd name="T71" fmla="*/ 28 h 1085"/>
                <a:gd name="T72" fmla="*/ 6 w 1682"/>
                <a:gd name="T73" fmla="*/ 26 h 1085"/>
                <a:gd name="T74" fmla="*/ 6 w 1682"/>
                <a:gd name="T75" fmla="*/ 24 h 1085"/>
                <a:gd name="T76" fmla="*/ 6 w 1682"/>
                <a:gd name="T77" fmla="*/ 23 h 1085"/>
                <a:gd name="T78" fmla="*/ 6 w 1682"/>
                <a:gd name="T79" fmla="*/ 22 h 1085"/>
                <a:gd name="T80" fmla="*/ 5 w 1682"/>
                <a:gd name="T81" fmla="*/ 20 h 1085"/>
                <a:gd name="T82" fmla="*/ 4 w 1682"/>
                <a:gd name="T83" fmla="*/ 18 h 1085"/>
                <a:gd name="T84" fmla="*/ 2 w 1682"/>
                <a:gd name="T85" fmla="*/ 16 h 1085"/>
                <a:gd name="T86" fmla="*/ 2 w 1682"/>
                <a:gd name="T87" fmla="*/ 15 h 1085"/>
                <a:gd name="T88" fmla="*/ 1 w 1682"/>
                <a:gd name="T89" fmla="*/ 14 h 1085"/>
                <a:gd name="T90" fmla="*/ 1 w 1682"/>
                <a:gd name="T91" fmla="*/ 13 h 1085"/>
                <a:gd name="T92" fmla="*/ 1 w 1682"/>
                <a:gd name="T93" fmla="*/ 11 h 1085"/>
                <a:gd name="T94" fmla="*/ 1 w 1682"/>
                <a:gd name="T95" fmla="*/ 10 h 1085"/>
                <a:gd name="T96" fmla="*/ 1 w 1682"/>
                <a:gd name="T97" fmla="*/ 8 h 1085"/>
                <a:gd name="T98" fmla="*/ 1 w 1682"/>
                <a:gd name="T99" fmla="*/ 7 h 1085"/>
                <a:gd name="T100" fmla="*/ 0 w 1682"/>
                <a:gd name="T101" fmla="*/ 6 h 1085"/>
                <a:gd name="T102" fmla="*/ 0 w 1682"/>
                <a:gd name="T103" fmla="*/ 4 h 1085"/>
                <a:gd name="T104" fmla="*/ 0 w 1682"/>
                <a:gd name="T105" fmla="*/ 2 h 1085"/>
                <a:gd name="T106" fmla="*/ 10 w 1682"/>
                <a:gd name="T107" fmla="*/ 2 h 1085"/>
                <a:gd name="T108" fmla="*/ 29 w 1682"/>
                <a:gd name="T109" fmla="*/ 1 h 1085"/>
                <a:gd name="T110" fmla="*/ 47 w 1682"/>
                <a:gd name="T111" fmla="*/ 0 h 108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682"/>
                <a:gd name="T169" fmla="*/ 0 h 1085"/>
                <a:gd name="T170" fmla="*/ 1682 w 1682"/>
                <a:gd name="T171" fmla="*/ 1085 h 108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682" h="1085">
                  <a:moveTo>
                    <a:pt x="1352" y="0"/>
                  </a:moveTo>
                  <a:lnTo>
                    <a:pt x="1353" y="3"/>
                  </a:lnTo>
                  <a:lnTo>
                    <a:pt x="1355" y="5"/>
                  </a:lnTo>
                  <a:lnTo>
                    <a:pt x="1358" y="8"/>
                  </a:lnTo>
                  <a:lnTo>
                    <a:pt x="1361" y="11"/>
                  </a:lnTo>
                  <a:lnTo>
                    <a:pt x="1364" y="14"/>
                  </a:lnTo>
                  <a:lnTo>
                    <a:pt x="1366" y="18"/>
                  </a:lnTo>
                  <a:lnTo>
                    <a:pt x="1369" y="22"/>
                  </a:lnTo>
                  <a:lnTo>
                    <a:pt x="1372" y="26"/>
                  </a:lnTo>
                  <a:lnTo>
                    <a:pt x="1374" y="30"/>
                  </a:lnTo>
                  <a:lnTo>
                    <a:pt x="1376" y="34"/>
                  </a:lnTo>
                  <a:lnTo>
                    <a:pt x="1378" y="38"/>
                  </a:lnTo>
                  <a:lnTo>
                    <a:pt x="1380" y="43"/>
                  </a:lnTo>
                  <a:lnTo>
                    <a:pt x="1382" y="47"/>
                  </a:lnTo>
                  <a:lnTo>
                    <a:pt x="1383" y="52"/>
                  </a:lnTo>
                  <a:lnTo>
                    <a:pt x="1383" y="57"/>
                  </a:lnTo>
                  <a:lnTo>
                    <a:pt x="1384" y="62"/>
                  </a:lnTo>
                  <a:lnTo>
                    <a:pt x="1378" y="72"/>
                  </a:lnTo>
                  <a:lnTo>
                    <a:pt x="1375" y="81"/>
                  </a:lnTo>
                  <a:lnTo>
                    <a:pt x="1373" y="89"/>
                  </a:lnTo>
                  <a:lnTo>
                    <a:pt x="1372" y="97"/>
                  </a:lnTo>
                  <a:lnTo>
                    <a:pt x="1370" y="105"/>
                  </a:lnTo>
                  <a:lnTo>
                    <a:pt x="1372" y="112"/>
                  </a:lnTo>
                  <a:lnTo>
                    <a:pt x="1373" y="120"/>
                  </a:lnTo>
                  <a:lnTo>
                    <a:pt x="1374" y="127"/>
                  </a:lnTo>
                  <a:lnTo>
                    <a:pt x="1376" y="135"/>
                  </a:lnTo>
                  <a:lnTo>
                    <a:pt x="1378" y="142"/>
                  </a:lnTo>
                  <a:lnTo>
                    <a:pt x="1381" y="150"/>
                  </a:lnTo>
                  <a:lnTo>
                    <a:pt x="1384" y="158"/>
                  </a:lnTo>
                  <a:lnTo>
                    <a:pt x="1387" y="167"/>
                  </a:lnTo>
                  <a:lnTo>
                    <a:pt x="1389" y="175"/>
                  </a:lnTo>
                  <a:lnTo>
                    <a:pt x="1391" y="185"/>
                  </a:lnTo>
                  <a:lnTo>
                    <a:pt x="1393" y="196"/>
                  </a:lnTo>
                  <a:lnTo>
                    <a:pt x="1405" y="199"/>
                  </a:lnTo>
                  <a:lnTo>
                    <a:pt x="1415" y="203"/>
                  </a:lnTo>
                  <a:lnTo>
                    <a:pt x="1426" y="207"/>
                  </a:lnTo>
                  <a:lnTo>
                    <a:pt x="1435" y="212"/>
                  </a:lnTo>
                  <a:lnTo>
                    <a:pt x="1444" y="216"/>
                  </a:lnTo>
                  <a:lnTo>
                    <a:pt x="1452" y="221"/>
                  </a:lnTo>
                  <a:lnTo>
                    <a:pt x="1459" y="227"/>
                  </a:lnTo>
                  <a:lnTo>
                    <a:pt x="1466" y="232"/>
                  </a:lnTo>
                  <a:lnTo>
                    <a:pt x="1473" y="238"/>
                  </a:lnTo>
                  <a:lnTo>
                    <a:pt x="1480" y="245"/>
                  </a:lnTo>
                  <a:lnTo>
                    <a:pt x="1485" y="253"/>
                  </a:lnTo>
                  <a:lnTo>
                    <a:pt x="1491" y="261"/>
                  </a:lnTo>
                  <a:lnTo>
                    <a:pt x="1498" y="270"/>
                  </a:lnTo>
                  <a:lnTo>
                    <a:pt x="1504" y="281"/>
                  </a:lnTo>
                  <a:lnTo>
                    <a:pt x="1511" y="292"/>
                  </a:lnTo>
                  <a:lnTo>
                    <a:pt x="1518" y="305"/>
                  </a:lnTo>
                  <a:lnTo>
                    <a:pt x="1520" y="309"/>
                  </a:lnTo>
                  <a:lnTo>
                    <a:pt x="1522" y="314"/>
                  </a:lnTo>
                  <a:lnTo>
                    <a:pt x="1524" y="320"/>
                  </a:lnTo>
                  <a:lnTo>
                    <a:pt x="1528" y="327"/>
                  </a:lnTo>
                  <a:lnTo>
                    <a:pt x="1531" y="334"/>
                  </a:lnTo>
                  <a:lnTo>
                    <a:pt x="1535" y="340"/>
                  </a:lnTo>
                  <a:lnTo>
                    <a:pt x="1538" y="346"/>
                  </a:lnTo>
                  <a:lnTo>
                    <a:pt x="1543" y="353"/>
                  </a:lnTo>
                  <a:lnTo>
                    <a:pt x="1547" y="360"/>
                  </a:lnTo>
                  <a:lnTo>
                    <a:pt x="1552" y="366"/>
                  </a:lnTo>
                  <a:lnTo>
                    <a:pt x="1558" y="371"/>
                  </a:lnTo>
                  <a:lnTo>
                    <a:pt x="1565" y="376"/>
                  </a:lnTo>
                  <a:lnTo>
                    <a:pt x="1572" y="381"/>
                  </a:lnTo>
                  <a:lnTo>
                    <a:pt x="1579" y="384"/>
                  </a:lnTo>
                  <a:lnTo>
                    <a:pt x="1588" y="386"/>
                  </a:lnTo>
                  <a:lnTo>
                    <a:pt x="1597" y="388"/>
                  </a:lnTo>
                  <a:lnTo>
                    <a:pt x="1596" y="397"/>
                  </a:lnTo>
                  <a:lnTo>
                    <a:pt x="1597" y="406"/>
                  </a:lnTo>
                  <a:lnTo>
                    <a:pt x="1599" y="414"/>
                  </a:lnTo>
                  <a:lnTo>
                    <a:pt x="1605" y="422"/>
                  </a:lnTo>
                  <a:lnTo>
                    <a:pt x="1611" y="430"/>
                  </a:lnTo>
                  <a:lnTo>
                    <a:pt x="1618" y="437"/>
                  </a:lnTo>
                  <a:lnTo>
                    <a:pt x="1626" y="444"/>
                  </a:lnTo>
                  <a:lnTo>
                    <a:pt x="1634" y="451"/>
                  </a:lnTo>
                  <a:lnTo>
                    <a:pt x="1642" y="456"/>
                  </a:lnTo>
                  <a:lnTo>
                    <a:pt x="1651" y="463"/>
                  </a:lnTo>
                  <a:lnTo>
                    <a:pt x="1658" y="469"/>
                  </a:lnTo>
                  <a:lnTo>
                    <a:pt x="1666" y="476"/>
                  </a:lnTo>
                  <a:lnTo>
                    <a:pt x="1672" y="483"/>
                  </a:lnTo>
                  <a:lnTo>
                    <a:pt x="1676" y="491"/>
                  </a:lnTo>
                  <a:lnTo>
                    <a:pt x="1680" y="498"/>
                  </a:lnTo>
                  <a:lnTo>
                    <a:pt x="1682" y="507"/>
                  </a:lnTo>
                  <a:lnTo>
                    <a:pt x="1682" y="513"/>
                  </a:lnTo>
                  <a:lnTo>
                    <a:pt x="1681" y="520"/>
                  </a:lnTo>
                  <a:lnTo>
                    <a:pt x="1681" y="527"/>
                  </a:lnTo>
                  <a:lnTo>
                    <a:pt x="1680" y="533"/>
                  </a:lnTo>
                  <a:lnTo>
                    <a:pt x="1679" y="540"/>
                  </a:lnTo>
                  <a:lnTo>
                    <a:pt x="1676" y="546"/>
                  </a:lnTo>
                  <a:lnTo>
                    <a:pt x="1675" y="553"/>
                  </a:lnTo>
                  <a:lnTo>
                    <a:pt x="1674" y="559"/>
                  </a:lnTo>
                  <a:lnTo>
                    <a:pt x="1672" y="566"/>
                  </a:lnTo>
                  <a:lnTo>
                    <a:pt x="1670" y="571"/>
                  </a:lnTo>
                  <a:lnTo>
                    <a:pt x="1668" y="577"/>
                  </a:lnTo>
                  <a:lnTo>
                    <a:pt x="1667" y="583"/>
                  </a:lnTo>
                  <a:lnTo>
                    <a:pt x="1666" y="590"/>
                  </a:lnTo>
                  <a:lnTo>
                    <a:pt x="1665" y="595"/>
                  </a:lnTo>
                  <a:lnTo>
                    <a:pt x="1664" y="601"/>
                  </a:lnTo>
                  <a:lnTo>
                    <a:pt x="1664" y="607"/>
                  </a:lnTo>
                  <a:lnTo>
                    <a:pt x="1652" y="612"/>
                  </a:lnTo>
                  <a:lnTo>
                    <a:pt x="1639" y="617"/>
                  </a:lnTo>
                  <a:lnTo>
                    <a:pt x="1624" y="625"/>
                  </a:lnTo>
                  <a:lnTo>
                    <a:pt x="1610" y="633"/>
                  </a:lnTo>
                  <a:lnTo>
                    <a:pt x="1595" y="643"/>
                  </a:lnTo>
                  <a:lnTo>
                    <a:pt x="1579" y="652"/>
                  </a:lnTo>
                  <a:lnTo>
                    <a:pt x="1562" y="662"/>
                  </a:lnTo>
                  <a:lnTo>
                    <a:pt x="1546" y="672"/>
                  </a:lnTo>
                  <a:lnTo>
                    <a:pt x="1530" y="683"/>
                  </a:lnTo>
                  <a:lnTo>
                    <a:pt x="1514" y="693"/>
                  </a:lnTo>
                  <a:lnTo>
                    <a:pt x="1499" y="705"/>
                  </a:lnTo>
                  <a:lnTo>
                    <a:pt x="1485" y="715"/>
                  </a:lnTo>
                  <a:lnTo>
                    <a:pt x="1474" y="725"/>
                  </a:lnTo>
                  <a:lnTo>
                    <a:pt x="1462" y="736"/>
                  </a:lnTo>
                  <a:lnTo>
                    <a:pt x="1453" y="745"/>
                  </a:lnTo>
                  <a:lnTo>
                    <a:pt x="1446" y="754"/>
                  </a:lnTo>
                  <a:lnTo>
                    <a:pt x="1457" y="770"/>
                  </a:lnTo>
                  <a:lnTo>
                    <a:pt x="1466" y="785"/>
                  </a:lnTo>
                  <a:lnTo>
                    <a:pt x="1473" y="800"/>
                  </a:lnTo>
                  <a:lnTo>
                    <a:pt x="1480" y="815"/>
                  </a:lnTo>
                  <a:lnTo>
                    <a:pt x="1484" y="830"/>
                  </a:lnTo>
                  <a:lnTo>
                    <a:pt x="1489" y="844"/>
                  </a:lnTo>
                  <a:lnTo>
                    <a:pt x="1491" y="857"/>
                  </a:lnTo>
                  <a:lnTo>
                    <a:pt x="1492" y="871"/>
                  </a:lnTo>
                  <a:lnTo>
                    <a:pt x="1492" y="885"/>
                  </a:lnTo>
                  <a:lnTo>
                    <a:pt x="1492" y="898"/>
                  </a:lnTo>
                  <a:lnTo>
                    <a:pt x="1490" y="911"/>
                  </a:lnTo>
                  <a:lnTo>
                    <a:pt x="1487" y="925"/>
                  </a:lnTo>
                  <a:lnTo>
                    <a:pt x="1482" y="939"/>
                  </a:lnTo>
                  <a:lnTo>
                    <a:pt x="1477" y="953"/>
                  </a:lnTo>
                  <a:lnTo>
                    <a:pt x="1472" y="967"/>
                  </a:lnTo>
                  <a:lnTo>
                    <a:pt x="1465" y="982"/>
                  </a:lnTo>
                  <a:lnTo>
                    <a:pt x="1458" y="983"/>
                  </a:lnTo>
                  <a:lnTo>
                    <a:pt x="1452" y="986"/>
                  </a:lnTo>
                  <a:lnTo>
                    <a:pt x="1447" y="991"/>
                  </a:lnTo>
                  <a:lnTo>
                    <a:pt x="1442" y="996"/>
                  </a:lnTo>
                  <a:lnTo>
                    <a:pt x="1437" y="1003"/>
                  </a:lnTo>
                  <a:lnTo>
                    <a:pt x="1434" y="1010"/>
                  </a:lnTo>
                  <a:lnTo>
                    <a:pt x="1429" y="1018"/>
                  </a:lnTo>
                  <a:lnTo>
                    <a:pt x="1426" y="1026"/>
                  </a:lnTo>
                  <a:lnTo>
                    <a:pt x="1423" y="1034"/>
                  </a:lnTo>
                  <a:lnTo>
                    <a:pt x="1420" y="1042"/>
                  </a:lnTo>
                  <a:lnTo>
                    <a:pt x="1418" y="1050"/>
                  </a:lnTo>
                  <a:lnTo>
                    <a:pt x="1415" y="1058"/>
                  </a:lnTo>
                  <a:lnTo>
                    <a:pt x="1413" y="1065"/>
                  </a:lnTo>
                  <a:lnTo>
                    <a:pt x="1411" y="1072"/>
                  </a:lnTo>
                  <a:lnTo>
                    <a:pt x="1409" y="1079"/>
                  </a:lnTo>
                  <a:lnTo>
                    <a:pt x="1408" y="1085"/>
                  </a:lnTo>
                  <a:lnTo>
                    <a:pt x="1400" y="1081"/>
                  </a:lnTo>
                  <a:lnTo>
                    <a:pt x="1392" y="1079"/>
                  </a:lnTo>
                  <a:lnTo>
                    <a:pt x="1385" y="1076"/>
                  </a:lnTo>
                  <a:lnTo>
                    <a:pt x="1377" y="1071"/>
                  </a:lnTo>
                  <a:lnTo>
                    <a:pt x="1370" y="1067"/>
                  </a:lnTo>
                  <a:lnTo>
                    <a:pt x="1362" y="1062"/>
                  </a:lnTo>
                  <a:lnTo>
                    <a:pt x="1354" y="1056"/>
                  </a:lnTo>
                  <a:lnTo>
                    <a:pt x="1347" y="1052"/>
                  </a:lnTo>
                  <a:lnTo>
                    <a:pt x="1339" y="1046"/>
                  </a:lnTo>
                  <a:lnTo>
                    <a:pt x="1332" y="1040"/>
                  </a:lnTo>
                  <a:lnTo>
                    <a:pt x="1324" y="1036"/>
                  </a:lnTo>
                  <a:lnTo>
                    <a:pt x="1318" y="1030"/>
                  </a:lnTo>
                  <a:lnTo>
                    <a:pt x="1309" y="1025"/>
                  </a:lnTo>
                  <a:lnTo>
                    <a:pt x="1303" y="1019"/>
                  </a:lnTo>
                  <a:lnTo>
                    <a:pt x="1296" y="1015"/>
                  </a:lnTo>
                  <a:lnTo>
                    <a:pt x="1289" y="1011"/>
                  </a:lnTo>
                  <a:lnTo>
                    <a:pt x="1226" y="1014"/>
                  </a:lnTo>
                  <a:lnTo>
                    <a:pt x="1165" y="1017"/>
                  </a:lnTo>
                  <a:lnTo>
                    <a:pt x="1103" y="1021"/>
                  </a:lnTo>
                  <a:lnTo>
                    <a:pt x="1042" y="1024"/>
                  </a:lnTo>
                  <a:lnTo>
                    <a:pt x="981" y="1029"/>
                  </a:lnTo>
                  <a:lnTo>
                    <a:pt x="920" y="1033"/>
                  </a:lnTo>
                  <a:lnTo>
                    <a:pt x="859" y="1038"/>
                  </a:lnTo>
                  <a:lnTo>
                    <a:pt x="798" y="1042"/>
                  </a:lnTo>
                  <a:lnTo>
                    <a:pt x="736" y="1047"/>
                  </a:lnTo>
                  <a:lnTo>
                    <a:pt x="674" y="1052"/>
                  </a:lnTo>
                  <a:lnTo>
                    <a:pt x="612" y="1056"/>
                  </a:lnTo>
                  <a:lnTo>
                    <a:pt x="548" y="1062"/>
                  </a:lnTo>
                  <a:lnTo>
                    <a:pt x="484" y="1067"/>
                  </a:lnTo>
                  <a:lnTo>
                    <a:pt x="420" y="1071"/>
                  </a:lnTo>
                  <a:lnTo>
                    <a:pt x="353" y="1076"/>
                  </a:lnTo>
                  <a:lnTo>
                    <a:pt x="286" y="1081"/>
                  </a:lnTo>
                  <a:lnTo>
                    <a:pt x="280" y="1080"/>
                  </a:lnTo>
                  <a:lnTo>
                    <a:pt x="276" y="1078"/>
                  </a:lnTo>
                  <a:lnTo>
                    <a:pt x="271" y="1073"/>
                  </a:lnTo>
                  <a:lnTo>
                    <a:pt x="267" y="1067"/>
                  </a:lnTo>
                  <a:lnTo>
                    <a:pt x="263" y="1060"/>
                  </a:lnTo>
                  <a:lnTo>
                    <a:pt x="259" y="1052"/>
                  </a:lnTo>
                  <a:lnTo>
                    <a:pt x="255" y="1042"/>
                  </a:lnTo>
                  <a:lnTo>
                    <a:pt x="252" y="1032"/>
                  </a:lnTo>
                  <a:lnTo>
                    <a:pt x="248" y="1023"/>
                  </a:lnTo>
                  <a:lnTo>
                    <a:pt x="245" y="1013"/>
                  </a:lnTo>
                  <a:lnTo>
                    <a:pt x="241" y="1003"/>
                  </a:lnTo>
                  <a:lnTo>
                    <a:pt x="238" y="994"/>
                  </a:lnTo>
                  <a:lnTo>
                    <a:pt x="233" y="986"/>
                  </a:lnTo>
                  <a:lnTo>
                    <a:pt x="230" y="979"/>
                  </a:lnTo>
                  <a:lnTo>
                    <a:pt x="225" y="973"/>
                  </a:lnTo>
                  <a:lnTo>
                    <a:pt x="221" y="970"/>
                  </a:lnTo>
                  <a:lnTo>
                    <a:pt x="225" y="961"/>
                  </a:lnTo>
                  <a:lnTo>
                    <a:pt x="230" y="952"/>
                  </a:lnTo>
                  <a:lnTo>
                    <a:pt x="232" y="942"/>
                  </a:lnTo>
                  <a:lnTo>
                    <a:pt x="233" y="932"/>
                  </a:lnTo>
                  <a:lnTo>
                    <a:pt x="233" y="923"/>
                  </a:lnTo>
                  <a:lnTo>
                    <a:pt x="232" y="914"/>
                  </a:lnTo>
                  <a:lnTo>
                    <a:pt x="231" y="903"/>
                  </a:lnTo>
                  <a:lnTo>
                    <a:pt x="229" y="893"/>
                  </a:lnTo>
                  <a:lnTo>
                    <a:pt x="225" y="883"/>
                  </a:lnTo>
                  <a:lnTo>
                    <a:pt x="222" y="874"/>
                  </a:lnTo>
                  <a:lnTo>
                    <a:pt x="220" y="863"/>
                  </a:lnTo>
                  <a:lnTo>
                    <a:pt x="216" y="853"/>
                  </a:lnTo>
                  <a:lnTo>
                    <a:pt x="214" y="842"/>
                  </a:lnTo>
                  <a:lnTo>
                    <a:pt x="212" y="832"/>
                  </a:lnTo>
                  <a:lnTo>
                    <a:pt x="209" y="822"/>
                  </a:lnTo>
                  <a:lnTo>
                    <a:pt x="209" y="813"/>
                  </a:lnTo>
                  <a:lnTo>
                    <a:pt x="215" y="799"/>
                  </a:lnTo>
                  <a:lnTo>
                    <a:pt x="218" y="786"/>
                  </a:lnTo>
                  <a:lnTo>
                    <a:pt x="218" y="776"/>
                  </a:lnTo>
                  <a:lnTo>
                    <a:pt x="216" y="767"/>
                  </a:lnTo>
                  <a:lnTo>
                    <a:pt x="212" y="757"/>
                  </a:lnTo>
                  <a:lnTo>
                    <a:pt x="205" y="749"/>
                  </a:lnTo>
                  <a:lnTo>
                    <a:pt x="198" y="743"/>
                  </a:lnTo>
                  <a:lnTo>
                    <a:pt x="191" y="735"/>
                  </a:lnTo>
                  <a:lnTo>
                    <a:pt x="184" y="728"/>
                  </a:lnTo>
                  <a:lnTo>
                    <a:pt x="177" y="721"/>
                  </a:lnTo>
                  <a:lnTo>
                    <a:pt x="172" y="713"/>
                  </a:lnTo>
                  <a:lnTo>
                    <a:pt x="169" y="705"/>
                  </a:lnTo>
                  <a:lnTo>
                    <a:pt x="168" y="695"/>
                  </a:lnTo>
                  <a:lnTo>
                    <a:pt x="169" y="686"/>
                  </a:lnTo>
                  <a:lnTo>
                    <a:pt x="175" y="675"/>
                  </a:lnTo>
                  <a:lnTo>
                    <a:pt x="184" y="663"/>
                  </a:lnTo>
                  <a:lnTo>
                    <a:pt x="179" y="658"/>
                  </a:lnTo>
                  <a:lnTo>
                    <a:pt x="177" y="652"/>
                  </a:lnTo>
                  <a:lnTo>
                    <a:pt x="174" y="647"/>
                  </a:lnTo>
                  <a:lnTo>
                    <a:pt x="171" y="641"/>
                  </a:lnTo>
                  <a:lnTo>
                    <a:pt x="169" y="636"/>
                  </a:lnTo>
                  <a:lnTo>
                    <a:pt x="167" y="631"/>
                  </a:lnTo>
                  <a:lnTo>
                    <a:pt x="166" y="625"/>
                  </a:lnTo>
                  <a:lnTo>
                    <a:pt x="164" y="621"/>
                  </a:lnTo>
                  <a:lnTo>
                    <a:pt x="163" y="615"/>
                  </a:lnTo>
                  <a:lnTo>
                    <a:pt x="163" y="610"/>
                  </a:lnTo>
                  <a:lnTo>
                    <a:pt x="163" y="605"/>
                  </a:lnTo>
                  <a:lnTo>
                    <a:pt x="164" y="600"/>
                  </a:lnTo>
                  <a:lnTo>
                    <a:pt x="166" y="594"/>
                  </a:lnTo>
                  <a:lnTo>
                    <a:pt x="168" y="589"/>
                  </a:lnTo>
                  <a:lnTo>
                    <a:pt x="171" y="583"/>
                  </a:lnTo>
                  <a:lnTo>
                    <a:pt x="175" y="578"/>
                  </a:lnTo>
                  <a:lnTo>
                    <a:pt x="167" y="570"/>
                  </a:lnTo>
                  <a:lnTo>
                    <a:pt x="160" y="563"/>
                  </a:lnTo>
                  <a:lnTo>
                    <a:pt x="152" y="556"/>
                  </a:lnTo>
                  <a:lnTo>
                    <a:pt x="145" y="550"/>
                  </a:lnTo>
                  <a:lnTo>
                    <a:pt x="138" y="541"/>
                  </a:lnTo>
                  <a:lnTo>
                    <a:pt x="131" y="535"/>
                  </a:lnTo>
                  <a:lnTo>
                    <a:pt x="123" y="527"/>
                  </a:lnTo>
                  <a:lnTo>
                    <a:pt x="116" y="519"/>
                  </a:lnTo>
                  <a:lnTo>
                    <a:pt x="109" y="509"/>
                  </a:lnTo>
                  <a:lnTo>
                    <a:pt x="102" y="500"/>
                  </a:lnTo>
                  <a:lnTo>
                    <a:pt x="95" y="491"/>
                  </a:lnTo>
                  <a:lnTo>
                    <a:pt x="88" y="482"/>
                  </a:lnTo>
                  <a:lnTo>
                    <a:pt x="82" y="471"/>
                  </a:lnTo>
                  <a:lnTo>
                    <a:pt x="76" y="460"/>
                  </a:lnTo>
                  <a:lnTo>
                    <a:pt x="69" y="448"/>
                  </a:lnTo>
                  <a:lnTo>
                    <a:pt x="63" y="437"/>
                  </a:lnTo>
                  <a:lnTo>
                    <a:pt x="63" y="429"/>
                  </a:lnTo>
                  <a:lnTo>
                    <a:pt x="62" y="423"/>
                  </a:lnTo>
                  <a:lnTo>
                    <a:pt x="62" y="417"/>
                  </a:lnTo>
                  <a:lnTo>
                    <a:pt x="61" y="412"/>
                  </a:lnTo>
                  <a:lnTo>
                    <a:pt x="59" y="407"/>
                  </a:lnTo>
                  <a:lnTo>
                    <a:pt x="56" y="402"/>
                  </a:lnTo>
                  <a:lnTo>
                    <a:pt x="54" y="398"/>
                  </a:lnTo>
                  <a:lnTo>
                    <a:pt x="52" y="394"/>
                  </a:lnTo>
                  <a:lnTo>
                    <a:pt x="48" y="391"/>
                  </a:lnTo>
                  <a:lnTo>
                    <a:pt x="45" y="388"/>
                  </a:lnTo>
                  <a:lnTo>
                    <a:pt x="41" y="384"/>
                  </a:lnTo>
                  <a:lnTo>
                    <a:pt x="38" y="381"/>
                  </a:lnTo>
                  <a:lnTo>
                    <a:pt x="34" y="378"/>
                  </a:lnTo>
                  <a:lnTo>
                    <a:pt x="31" y="375"/>
                  </a:lnTo>
                  <a:lnTo>
                    <a:pt x="26" y="371"/>
                  </a:lnTo>
                  <a:lnTo>
                    <a:pt x="23" y="369"/>
                  </a:lnTo>
                  <a:lnTo>
                    <a:pt x="22" y="361"/>
                  </a:lnTo>
                  <a:lnTo>
                    <a:pt x="21" y="353"/>
                  </a:lnTo>
                  <a:lnTo>
                    <a:pt x="20" y="346"/>
                  </a:lnTo>
                  <a:lnTo>
                    <a:pt x="18" y="338"/>
                  </a:lnTo>
                  <a:lnTo>
                    <a:pt x="17" y="330"/>
                  </a:lnTo>
                  <a:lnTo>
                    <a:pt x="16" y="322"/>
                  </a:lnTo>
                  <a:lnTo>
                    <a:pt x="15" y="314"/>
                  </a:lnTo>
                  <a:lnTo>
                    <a:pt x="14" y="306"/>
                  </a:lnTo>
                  <a:lnTo>
                    <a:pt x="14" y="299"/>
                  </a:lnTo>
                  <a:lnTo>
                    <a:pt x="14" y="291"/>
                  </a:lnTo>
                  <a:lnTo>
                    <a:pt x="15" y="284"/>
                  </a:lnTo>
                  <a:lnTo>
                    <a:pt x="17" y="277"/>
                  </a:lnTo>
                  <a:lnTo>
                    <a:pt x="20" y="270"/>
                  </a:lnTo>
                  <a:lnTo>
                    <a:pt x="23" y="263"/>
                  </a:lnTo>
                  <a:lnTo>
                    <a:pt x="28" y="258"/>
                  </a:lnTo>
                  <a:lnTo>
                    <a:pt x="33" y="253"/>
                  </a:lnTo>
                  <a:lnTo>
                    <a:pt x="34" y="247"/>
                  </a:lnTo>
                  <a:lnTo>
                    <a:pt x="36" y="243"/>
                  </a:lnTo>
                  <a:lnTo>
                    <a:pt x="37" y="237"/>
                  </a:lnTo>
                  <a:lnTo>
                    <a:pt x="38" y="231"/>
                  </a:lnTo>
                  <a:lnTo>
                    <a:pt x="38" y="226"/>
                  </a:lnTo>
                  <a:lnTo>
                    <a:pt x="38" y="220"/>
                  </a:lnTo>
                  <a:lnTo>
                    <a:pt x="38" y="215"/>
                  </a:lnTo>
                  <a:lnTo>
                    <a:pt x="37" y="209"/>
                  </a:lnTo>
                  <a:lnTo>
                    <a:pt x="36" y="204"/>
                  </a:lnTo>
                  <a:lnTo>
                    <a:pt x="33" y="199"/>
                  </a:lnTo>
                  <a:lnTo>
                    <a:pt x="31" y="195"/>
                  </a:lnTo>
                  <a:lnTo>
                    <a:pt x="29" y="191"/>
                  </a:lnTo>
                  <a:lnTo>
                    <a:pt x="25" y="188"/>
                  </a:lnTo>
                  <a:lnTo>
                    <a:pt x="21" y="184"/>
                  </a:lnTo>
                  <a:lnTo>
                    <a:pt x="16" y="182"/>
                  </a:lnTo>
                  <a:lnTo>
                    <a:pt x="11" y="182"/>
                  </a:lnTo>
                  <a:lnTo>
                    <a:pt x="11" y="174"/>
                  </a:lnTo>
                  <a:lnTo>
                    <a:pt x="11" y="166"/>
                  </a:lnTo>
                  <a:lnTo>
                    <a:pt x="10" y="157"/>
                  </a:lnTo>
                  <a:lnTo>
                    <a:pt x="9" y="147"/>
                  </a:lnTo>
                  <a:lnTo>
                    <a:pt x="7" y="137"/>
                  </a:lnTo>
                  <a:lnTo>
                    <a:pt x="5" y="127"/>
                  </a:lnTo>
                  <a:lnTo>
                    <a:pt x="2" y="118"/>
                  </a:lnTo>
                  <a:lnTo>
                    <a:pt x="1" y="107"/>
                  </a:lnTo>
                  <a:lnTo>
                    <a:pt x="0" y="97"/>
                  </a:lnTo>
                  <a:lnTo>
                    <a:pt x="0" y="88"/>
                  </a:lnTo>
                  <a:lnTo>
                    <a:pt x="0" y="80"/>
                  </a:lnTo>
                  <a:lnTo>
                    <a:pt x="2" y="72"/>
                  </a:lnTo>
                  <a:lnTo>
                    <a:pt x="6" y="66"/>
                  </a:lnTo>
                  <a:lnTo>
                    <a:pt x="10" y="60"/>
                  </a:lnTo>
                  <a:lnTo>
                    <a:pt x="17" y="57"/>
                  </a:lnTo>
                  <a:lnTo>
                    <a:pt x="26" y="56"/>
                  </a:lnTo>
                  <a:lnTo>
                    <a:pt x="109" y="50"/>
                  </a:lnTo>
                  <a:lnTo>
                    <a:pt x="192" y="44"/>
                  </a:lnTo>
                  <a:lnTo>
                    <a:pt x="276" y="41"/>
                  </a:lnTo>
                  <a:lnTo>
                    <a:pt x="359" y="37"/>
                  </a:lnTo>
                  <a:lnTo>
                    <a:pt x="441" y="35"/>
                  </a:lnTo>
                  <a:lnTo>
                    <a:pt x="525" y="33"/>
                  </a:lnTo>
                  <a:lnTo>
                    <a:pt x="608" y="30"/>
                  </a:lnTo>
                  <a:lnTo>
                    <a:pt x="691" y="29"/>
                  </a:lnTo>
                  <a:lnTo>
                    <a:pt x="774" y="27"/>
                  </a:lnTo>
                  <a:lnTo>
                    <a:pt x="856" y="25"/>
                  </a:lnTo>
                  <a:lnTo>
                    <a:pt x="939" y="22"/>
                  </a:lnTo>
                  <a:lnTo>
                    <a:pt x="1022" y="19"/>
                  </a:lnTo>
                  <a:lnTo>
                    <a:pt x="1104" y="15"/>
                  </a:lnTo>
                  <a:lnTo>
                    <a:pt x="1186" y="12"/>
                  </a:lnTo>
                  <a:lnTo>
                    <a:pt x="1269" y="6"/>
                  </a:lnTo>
                  <a:lnTo>
                    <a:pt x="135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2" name="Freeform 60"/>
            <p:cNvSpPr>
              <a:spLocks/>
            </p:cNvSpPr>
            <p:nvPr/>
          </p:nvSpPr>
          <p:spPr bwMode="auto">
            <a:xfrm>
              <a:off x="3367" y="1898"/>
              <a:ext cx="356" cy="632"/>
            </a:xfrm>
            <a:custGeom>
              <a:avLst/>
              <a:gdLst>
                <a:gd name="T0" fmla="*/ 30 w 1069"/>
                <a:gd name="T1" fmla="*/ 4 h 1895"/>
                <a:gd name="T2" fmla="*/ 32 w 1069"/>
                <a:gd name="T3" fmla="*/ 7 h 1895"/>
                <a:gd name="T4" fmla="*/ 33 w 1069"/>
                <a:gd name="T5" fmla="*/ 9 h 1895"/>
                <a:gd name="T6" fmla="*/ 35 w 1069"/>
                <a:gd name="T7" fmla="*/ 10 h 1895"/>
                <a:gd name="T8" fmla="*/ 37 w 1069"/>
                <a:gd name="T9" fmla="*/ 20 h 1895"/>
                <a:gd name="T10" fmla="*/ 38 w 1069"/>
                <a:gd name="T11" fmla="*/ 30 h 1895"/>
                <a:gd name="T12" fmla="*/ 38 w 1069"/>
                <a:gd name="T13" fmla="*/ 35 h 1895"/>
                <a:gd name="T14" fmla="*/ 38 w 1069"/>
                <a:gd name="T15" fmla="*/ 40 h 1895"/>
                <a:gd name="T16" fmla="*/ 38 w 1069"/>
                <a:gd name="T17" fmla="*/ 44 h 1895"/>
                <a:gd name="T18" fmla="*/ 40 w 1069"/>
                <a:gd name="T19" fmla="*/ 48 h 1895"/>
                <a:gd name="T20" fmla="*/ 38 w 1069"/>
                <a:gd name="T21" fmla="*/ 51 h 1895"/>
                <a:gd name="T22" fmla="*/ 36 w 1069"/>
                <a:gd name="T23" fmla="*/ 54 h 1895"/>
                <a:gd name="T24" fmla="*/ 36 w 1069"/>
                <a:gd name="T25" fmla="*/ 57 h 1895"/>
                <a:gd name="T26" fmla="*/ 36 w 1069"/>
                <a:gd name="T27" fmla="*/ 59 h 1895"/>
                <a:gd name="T28" fmla="*/ 36 w 1069"/>
                <a:gd name="T29" fmla="*/ 59 h 1895"/>
                <a:gd name="T30" fmla="*/ 36 w 1069"/>
                <a:gd name="T31" fmla="*/ 60 h 1895"/>
                <a:gd name="T32" fmla="*/ 35 w 1069"/>
                <a:gd name="T33" fmla="*/ 61 h 1895"/>
                <a:gd name="T34" fmla="*/ 36 w 1069"/>
                <a:gd name="T35" fmla="*/ 63 h 1895"/>
                <a:gd name="T36" fmla="*/ 34 w 1069"/>
                <a:gd name="T37" fmla="*/ 65 h 1895"/>
                <a:gd name="T38" fmla="*/ 32 w 1069"/>
                <a:gd name="T39" fmla="*/ 66 h 1895"/>
                <a:gd name="T40" fmla="*/ 33 w 1069"/>
                <a:gd name="T41" fmla="*/ 68 h 1895"/>
                <a:gd name="T42" fmla="*/ 33 w 1069"/>
                <a:gd name="T43" fmla="*/ 70 h 1895"/>
                <a:gd name="T44" fmla="*/ 30 w 1069"/>
                <a:gd name="T45" fmla="*/ 69 h 1895"/>
                <a:gd name="T46" fmla="*/ 26 w 1069"/>
                <a:gd name="T47" fmla="*/ 70 h 1895"/>
                <a:gd name="T48" fmla="*/ 25 w 1069"/>
                <a:gd name="T49" fmla="*/ 70 h 1895"/>
                <a:gd name="T50" fmla="*/ 25 w 1069"/>
                <a:gd name="T51" fmla="*/ 69 h 1895"/>
                <a:gd name="T52" fmla="*/ 24 w 1069"/>
                <a:gd name="T53" fmla="*/ 65 h 1895"/>
                <a:gd name="T54" fmla="*/ 21 w 1069"/>
                <a:gd name="T55" fmla="*/ 61 h 1895"/>
                <a:gd name="T56" fmla="*/ 18 w 1069"/>
                <a:gd name="T57" fmla="*/ 60 h 1895"/>
                <a:gd name="T58" fmla="*/ 16 w 1069"/>
                <a:gd name="T59" fmla="*/ 58 h 1895"/>
                <a:gd name="T60" fmla="*/ 15 w 1069"/>
                <a:gd name="T61" fmla="*/ 56 h 1895"/>
                <a:gd name="T62" fmla="*/ 14 w 1069"/>
                <a:gd name="T63" fmla="*/ 53 h 1895"/>
                <a:gd name="T64" fmla="*/ 15 w 1069"/>
                <a:gd name="T65" fmla="*/ 51 h 1895"/>
                <a:gd name="T66" fmla="*/ 15 w 1069"/>
                <a:gd name="T67" fmla="*/ 50 h 1895"/>
                <a:gd name="T68" fmla="*/ 14 w 1069"/>
                <a:gd name="T69" fmla="*/ 48 h 1895"/>
                <a:gd name="T70" fmla="*/ 13 w 1069"/>
                <a:gd name="T71" fmla="*/ 47 h 1895"/>
                <a:gd name="T72" fmla="*/ 12 w 1069"/>
                <a:gd name="T73" fmla="*/ 47 h 1895"/>
                <a:gd name="T74" fmla="*/ 11 w 1069"/>
                <a:gd name="T75" fmla="*/ 48 h 1895"/>
                <a:gd name="T76" fmla="*/ 9 w 1069"/>
                <a:gd name="T77" fmla="*/ 46 h 1895"/>
                <a:gd name="T78" fmla="*/ 8 w 1069"/>
                <a:gd name="T79" fmla="*/ 44 h 1895"/>
                <a:gd name="T80" fmla="*/ 4 w 1069"/>
                <a:gd name="T81" fmla="*/ 40 h 1895"/>
                <a:gd name="T82" fmla="*/ 1 w 1069"/>
                <a:gd name="T83" fmla="*/ 36 h 1895"/>
                <a:gd name="T84" fmla="*/ 0 w 1069"/>
                <a:gd name="T85" fmla="*/ 34 h 1895"/>
                <a:gd name="T86" fmla="*/ 0 w 1069"/>
                <a:gd name="T87" fmla="*/ 31 h 1895"/>
                <a:gd name="T88" fmla="*/ 1 w 1069"/>
                <a:gd name="T89" fmla="*/ 29 h 1895"/>
                <a:gd name="T90" fmla="*/ 2 w 1069"/>
                <a:gd name="T91" fmla="*/ 27 h 1895"/>
                <a:gd name="T92" fmla="*/ 3 w 1069"/>
                <a:gd name="T93" fmla="*/ 24 h 1895"/>
                <a:gd name="T94" fmla="*/ 2 w 1069"/>
                <a:gd name="T95" fmla="*/ 19 h 1895"/>
                <a:gd name="T96" fmla="*/ 5 w 1069"/>
                <a:gd name="T97" fmla="*/ 16 h 1895"/>
                <a:gd name="T98" fmla="*/ 9 w 1069"/>
                <a:gd name="T99" fmla="*/ 13 h 1895"/>
                <a:gd name="T100" fmla="*/ 10 w 1069"/>
                <a:gd name="T101" fmla="*/ 12 h 1895"/>
                <a:gd name="T102" fmla="*/ 10 w 1069"/>
                <a:gd name="T103" fmla="*/ 10 h 1895"/>
                <a:gd name="T104" fmla="*/ 9 w 1069"/>
                <a:gd name="T105" fmla="*/ 8 h 1895"/>
                <a:gd name="T106" fmla="*/ 7 w 1069"/>
                <a:gd name="T107" fmla="*/ 5 h 1895"/>
                <a:gd name="T108" fmla="*/ 5 w 1069"/>
                <a:gd name="T109" fmla="*/ 4 h 1895"/>
                <a:gd name="T110" fmla="*/ 4 w 1069"/>
                <a:gd name="T111" fmla="*/ 2 h 1895"/>
                <a:gd name="T112" fmla="*/ 14 w 1069"/>
                <a:gd name="T113" fmla="*/ 1 h 1895"/>
                <a:gd name="T114" fmla="*/ 28 w 1069"/>
                <a:gd name="T115" fmla="*/ 0 h 1895"/>
                <a:gd name="T116" fmla="*/ 29 w 1069"/>
                <a:gd name="T117" fmla="*/ 0 h 189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69"/>
                <a:gd name="T178" fmla="*/ 0 h 1895"/>
                <a:gd name="T179" fmla="*/ 1069 w 1069"/>
                <a:gd name="T180" fmla="*/ 1895 h 189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69" h="1895">
                  <a:moveTo>
                    <a:pt x="775" y="2"/>
                  </a:moveTo>
                  <a:lnTo>
                    <a:pt x="776" y="19"/>
                  </a:lnTo>
                  <a:lnTo>
                    <a:pt x="779" y="36"/>
                  </a:lnTo>
                  <a:lnTo>
                    <a:pt x="784" y="50"/>
                  </a:lnTo>
                  <a:lnTo>
                    <a:pt x="790" y="63"/>
                  </a:lnTo>
                  <a:lnTo>
                    <a:pt x="795" y="75"/>
                  </a:lnTo>
                  <a:lnTo>
                    <a:pt x="804" y="86"/>
                  </a:lnTo>
                  <a:lnTo>
                    <a:pt x="810" y="96"/>
                  </a:lnTo>
                  <a:lnTo>
                    <a:pt x="820" y="105"/>
                  </a:lnTo>
                  <a:lnTo>
                    <a:pt x="828" y="116"/>
                  </a:lnTo>
                  <a:lnTo>
                    <a:pt x="836" y="125"/>
                  </a:lnTo>
                  <a:lnTo>
                    <a:pt x="844" y="135"/>
                  </a:lnTo>
                  <a:lnTo>
                    <a:pt x="851" y="147"/>
                  </a:lnTo>
                  <a:lnTo>
                    <a:pt x="858" y="159"/>
                  </a:lnTo>
                  <a:lnTo>
                    <a:pt x="863" y="172"/>
                  </a:lnTo>
                  <a:lnTo>
                    <a:pt x="868" y="188"/>
                  </a:lnTo>
                  <a:lnTo>
                    <a:pt x="871" y="205"/>
                  </a:lnTo>
                  <a:lnTo>
                    <a:pt x="876" y="209"/>
                  </a:lnTo>
                  <a:lnTo>
                    <a:pt x="882" y="213"/>
                  </a:lnTo>
                  <a:lnTo>
                    <a:pt x="886" y="219"/>
                  </a:lnTo>
                  <a:lnTo>
                    <a:pt x="890" y="224"/>
                  </a:lnTo>
                  <a:lnTo>
                    <a:pt x="894" y="229"/>
                  </a:lnTo>
                  <a:lnTo>
                    <a:pt x="898" y="235"/>
                  </a:lnTo>
                  <a:lnTo>
                    <a:pt x="902" y="241"/>
                  </a:lnTo>
                  <a:lnTo>
                    <a:pt x="907" y="245"/>
                  </a:lnTo>
                  <a:lnTo>
                    <a:pt x="910" y="251"/>
                  </a:lnTo>
                  <a:lnTo>
                    <a:pt x="916" y="256"/>
                  </a:lnTo>
                  <a:lnTo>
                    <a:pt x="921" y="260"/>
                  </a:lnTo>
                  <a:lnTo>
                    <a:pt x="927" y="264"/>
                  </a:lnTo>
                  <a:lnTo>
                    <a:pt x="933" y="267"/>
                  </a:lnTo>
                  <a:lnTo>
                    <a:pt x="940" y="271"/>
                  </a:lnTo>
                  <a:lnTo>
                    <a:pt x="948" y="272"/>
                  </a:lnTo>
                  <a:lnTo>
                    <a:pt x="958" y="274"/>
                  </a:lnTo>
                  <a:lnTo>
                    <a:pt x="961" y="305"/>
                  </a:lnTo>
                  <a:lnTo>
                    <a:pt x="966" y="341"/>
                  </a:lnTo>
                  <a:lnTo>
                    <a:pt x="970" y="380"/>
                  </a:lnTo>
                  <a:lnTo>
                    <a:pt x="976" y="422"/>
                  </a:lnTo>
                  <a:lnTo>
                    <a:pt x="981" y="465"/>
                  </a:lnTo>
                  <a:lnTo>
                    <a:pt x="985" y="510"/>
                  </a:lnTo>
                  <a:lnTo>
                    <a:pt x="991" y="553"/>
                  </a:lnTo>
                  <a:lnTo>
                    <a:pt x="996" y="597"/>
                  </a:lnTo>
                  <a:lnTo>
                    <a:pt x="999" y="637"/>
                  </a:lnTo>
                  <a:lnTo>
                    <a:pt x="1004" y="676"/>
                  </a:lnTo>
                  <a:lnTo>
                    <a:pt x="1007" y="711"/>
                  </a:lnTo>
                  <a:lnTo>
                    <a:pt x="1010" y="742"/>
                  </a:lnTo>
                  <a:lnTo>
                    <a:pt x="1013" y="767"/>
                  </a:lnTo>
                  <a:lnTo>
                    <a:pt x="1015" y="785"/>
                  </a:lnTo>
                  <a:lnTo>
                    <a:pt x="1016" y="798"/>
                  </a:lnTo>
                  <a:lnTo>
                    <a:pt x="1017" y="803"/>
                  </a:lnTo>
                  <a:lnTo>
                    <a:pt x="1016" y="822"/>
                  </a:lnTo>
                  <a:lnTo>
                    <a:pt x="1017" y="843"/>
                  </a:lnTo>
                  <a:lnTo>
                    <a:pt x="1020" y="863"/>
                  </a:lnTo>
                  <a:lnTo>
                    <a:pt x="1022" y="883"/>
                  </a:lnTo>
                  <a:lnTo>
                    <a:pt x="1025" y="904"/>
                  </a:lnTo>
                  <a:lnTo>
                    <a:pt x="1029" y="923"/>
                  </a:lnTo>
                  <a:lnTo>
                    <a:pt x="1031" y="944"/>
                  </a:lnTo>
                  <a:lnTo>
                    <a:pt x="1035" y="963"/>
                  </a:lnTo>
                  <a:lnTo>
                    <a:pt x="1037" y="982"/>
                  </a:lnTo>
                  <a:lnTo>
                    <a:pt x="1038" y="1001"/>
                  </a:lnTo>
                  <a:lnTo>
                    <a:pt x="1038" y="1020"/>
                  </a:lnTo>
                  <a:lnTo>
                    <a:pt x="1038" y="1038"/>
                  </a:lnTo>
                  <a:lnTo>
                    <a:pt x="1036" y="1055"/>
                  </a:lnTo>
                  <a:lnTo>
                    <a:pt x="1031" y="1073"/>
                  </a:lnTo>
                  <a:lnTo>
                    <a:pt x="1025" y="1089"/>
                  </a:lnTo>
                  <a:lnTo>
                    <a:pt x="1017" y="1105"/>
                  </a:lnTo>
                  <a:lnTo>
                    <a:pt x="1016" y="1119"/>
                  </a:lnTo>
                  <a:lnTo>
                    <a:pt x="1017" y="1131"/>
                  </a:lnTo>
                  <a:lnTo>
                    <a:pt x="1020" y="1144"/>
                  </a:lnTo>
                  <a:lnTo>
                    <a:pt x="1024" y="1155"/>
                  </a:lnTo>
                  <a:lnTo>
                    <a:pt x="1029" y="1168"/>
                  </a:lnTo>
                  <a:lnTo>
                    <a:pt x="1033" y="1178"/>
                  </a:lnTo>
                  <a:lnTo>
                    <a:pt x="1039" y="1190"/>
                  </a:lnTo>
                  <a:lnTo>
                    <a:pt x="1046" y="1201"/>
                  </a:lnTo>
                  <a:lnTo>
                    <a:pt x="1052" y="1213"/>
                  </a:lnTo>
                  <a:lnTo>
                    <a:pt x="1056" y="1223"/>
                  </a:lnTo>
                  <a:lnTo>
                    <a:pt x="1061" y="1236"/>
                  </a:lnTo>
                  <a:lnTo>
                    <a:pt x="1066" y="1247"/>
                  </a:lnTo>
                  <a:lnTo>
                    <a:pt x="1068" y="1260"/>
                  </a:lnTo>
                  <a:lnTo>
                    <a:pt x="1069" y="1272"/>
                  </a:lnTo>
                  <a:lnTo>
                    <a:pt x="1068" y="1286"/>
                  </a:lnTo>
                  <a:lnTo>
                    <a:pt x="1066" y="1301"/>
                  </a:lnTo>
                  <a:lnTo>
                    <a:pt x="1053" y="1313"/>
                  </a:lnTo>
                  <a:lnTo>
                    <a:pt x="1044" y="1324"/>
                  </a:lnTo>
                  <a:lnTo>
                    <a:pt x="1037" y="1337"/>
                  </a:lnTo>
                  <a:lnTo>
                    <a:pt x="1032" y="1348"/>
                  </a:lnTo>
                  <a:lnTo>
                    <a:pt x="1028" y="1360"/>
                  </a:lnTo>
                  <a:lnTo>
                    <a:pt x="1024" y="1371"/>
                  </a:lnTo>
                  <a:lnTo>
                    <a:pt x="1022" y="1383"/>
                  </a:lnTo>
                  <a:lnTo>
                    <a:pt x="1020" y="1394"/>
                  </a:lnTo>
                  <a:lnTo>
                    <a:pt x="1016" y="1406"/>
                  </a:lnTo>
                  <a:lnTo>
                    <a:pt x="1013" y="1416"/>
                  </a:lnTo>
                  <a:lnTo>
                    <a:pt x="1009" y="1426"/>
                  </a:lnTo>
                  <a:lnTo>
                    <a:pt x="1004" y="1437"/>
                  </a:lnTo>
                  <a:lnTo>
                    <a:pt x="997" y="1447"/>
                  </a:lnTo>
                  <a:lnTo>
                    <a:pt x="986" y="1456"/>
                  </a:lnTo>
                  <a:lnTo>
                    <a:pt x="975" y="1465"/>
                  </a:lnTo>
                  <a:lnTo>
                    <a:pt x="961" y="1475"/>
                  </a:lnTo>
                  <a:lnTo>
                    <a:pt x="960" y="1482"/>
                  </a:lnTo>
                  <a:lnTo>
                    <a:pt x="959" y="1490"/>
                  </a:lnTo>
                  <a:lnTo>
                    <a:pt x="960" y="1496"/>
                  </a:lnTo>
                  <a:lnTo>
                    <a:pt x="960" y="1505"/>
                  </a:lnTo>
                  <a:lnTo>
                    <a:pt x="961" y="1511"/>
                  </a:lnTo>
                  <a:lnTo>
                    <a:pt x="963" y="1518"/>
                  </a:lnTo>
                  <a:lnTo>
                    <a:pt x="965" y="1525"/>
                  </a:lnTo>
                  <a:lnTo>
                    <a:pt x="966" y="1532"/>
                  </a:lnTo>
                  <a:lnTo>
                    <a:pt x="967" y="1539"/>
                  </a:lnTo>
                  <a:lnTo>
                    <a:pt x="968" y="1546"/>
                  </a:lnTo>
                  <a:lnTo>
                    <a:pt x="968" y="1553"/>
                  </a:lnTo>
                  <a:lnTo>
                    <a:pt x="968" y="1560"/>
                  </a:lnTo>
                  <a:lnTo>
                    <a:pt x="967" y="1565"/>
                  </a:lnTo>
                  <a:lnTo>
                    <a:pt x="965" y="1572"/>
                  </a:lnTo>
                  <a:lnTo>
                    <a:pt x="961" y="1579"/>
                  </a:lnTo>
                  <a:lnTo>
                    <a:pt x="958" y="1586"/>
                  </a:lnTo>
                  <a:lnTo>
                    <a:pt x="956" y="1587"/>
                  </a:lnTo>
                  <a:lnTo>
                    <a:pt x="956" y="1590"/>
                  </a:lnTo>
                  <a:lnTo>
                    <a:pt x="956" y="1592"/>
                  </a:lnTo>
                  <a:lnTo>
                    <a:pt x="958" y="1594"/>
                  </a:lnTo>
                  <a:lnTo>
                    <a:pt x="959" y="1596"/>
                  </a:lnTo>
                  <a:lnTo>
                    <a:pt x="960" y="1599"/>
                  </a:lnTo>
                  <a:lnTo>
                    <a:pt x="961" y="1601"/>
                  </a:lnTo>
                  <a:lnTo>
                    <a:pt x="963" y="1604"/>
                  </a:lnTo>
                  <a:lnTo>
                    <a:pt x="966" y="1607"/>
                  </a:lnTo>
                  <a:lnTo>
                    <a:pt x="967" y="1610"/>
                  </a:lnTo>
                  <a:lnTo>
                    <a:pt x="969" y="1614"/>
                  </a:lnTo>
                  <a:lnTo>
                    <a:pt x="971" y="1616"/>
                  </a:lnTo>
                  <a:lnTo>
                    <a:pt x="973" y="1619"/>
                  </a:lnTo>
                  <a:lnTo>
                    <a:pt x="974" y="1623"/>
                  </a:lnTo>
                  <a:lnTo>
                    <a:pt x="976" y="1626"/>
                  </a:lnTo>
                  <a:lnTo>
                    <a:pt x="977" y="1630"/>
                  </a:lnTo>
                  <a:lnTo>
                    <a:pt x="971" y="1632"/>
                  </a:lnTo>
                  <a:lnTo>
                    <a:pt x="967" y="1636"/>
                  </a:lnTo>
                  <a:lnTo>
                    <a:pt x="963" y="1640"/>
                  </a:lnTo>
                  <a:lnTo>
                    <a:pt x="961" y="1644"/>
                  </a:lnTo>
                  <a:lnTo>
                    <a:pt x="959" y="1648"/>
                  </a:lnTo>
                  <a:lnTo>
                    <a:pt x="956" y="1653"/>
                  </a:lnTo>
                  <a:lnTo>
                    <a:pt x="955" y="1658"/>
                  </a:lnTo>
                  <a:lnTo>
                    <a:pt x="955" y="1664"/>
                  </a:lnTo>
                  <a:lnTo>
                    <a:pt x="955" y="1669"/>
                  </a:lnTo>
                  <a:lnTo>
                    <a:pt x="955" y="1675"/>
                  </a:lnTo>
                  <a:lnTo>
                    <a:pt x="956" y="1680"/>
                  </a:lnTo>
                  <a:lnTo>
                    <a:pt x="958" y="1686"/>
                  </a:lnTo>
                  <a:lnTo>
                    <a:pt x="960" y="1692"/>
                  </a:lnTo>
                  <a:lnTo>
                    <a:pt x="962" y="1698"/>
                  </a:lnTo>
                  <a:lnTo>
                    <a:pt x="965" y="1703"/>
                  </a:lnTo>
                  <a:lnTo>
                    <a:pt x="968" y="1709"/>
                  </a:lnTo>
                  <a:lnTo>
                    <a:pt x="966" y="1717"/>
                  </a:lnTo>
                  <a:lnTo>
                    <a:pt x="962" y="1725"/>
                  </a:lnTo>
                  <a:lnTo>
                    <a:pt x="958" y="1731"/>
                  </a:lnTo>
                  <a:lnTo>
                    <a:pt x="952" y="1737"/>
                  </a:lnTo>
                  <a:lnTo>
                    <a:pt x="944" y="1740"/>
                  </a:lnTo>
                  <a:lnTo>
                    <a:pt x="936" y="1745"/>
                  </a:lnTo>
                  <a:lnTo>
                    <a:pt x="928" y="1747"/>
                  </a:lnTo>
                  <a:lnTo>
                    <a:pt x="919" y="1750"/>
                  </a:lnTo>
                  <a:lnTo>
                    <a:pt x="909" y="1754"/>
                  </a:lnTo>
                  <a:lnTo>
                    <a:pt x="901" y="1757"/>
                  </a:lnTo>
                  <a:lnTo>
                    <a:pt x="893" y="1761"/>
                  </a:lnTo>
                  <a:lnTo>
                    <a:pt x="885" y="1765"/>
                  </a:lnTo>
                  <a:lnTo>
                    <a:pt x="878" y="1771"/>
                  </a:lnTo>
                  <a:lnTo>
                    <a:pt x="873" y="1778"/>
                  </a:lnTo>
                  <a:lnTo>
                    <a:pt x="868" y="1786"/>
                  </a:lnTo>
                  <a:lnTo>
                    <a:pt x="866" y="1796"/>
                  </a:lnTo>
                  <a:lnTo>
                    <a:pt x="866" y="1801"/>
                  </a:lnTo>
                  <a:lnTo>
                    <a:pt x="867" y="1808"/>
                  </a:lnTo>
                  <a:lnTo>
                    <a:pt x="870" y="1814"/>
                  </a:lnTo>
                  <a:lnTo>
                    <a:pt x="873" y="1819"/>
                  </a:lnTo>
                  <a:lnTo>
                    <a:pt x="876" y="1826"/>
                  </a:lnTo>
                  <a:lnTo>
                    <a:pt x="881" y="1832"/>
                  </a:lnTo>
                  <a:lnTo>
                    <a:pt x="884" y="1839"/>
                  </a:lnTo>
                  <a:lnTo>
                    <a:pt x="886" y="1846"/>
                  </a:lnTo>
                  <a:lnTo>
                    <a:pt x="890" y="1851"/>
                  </a:lnTo>
                  <a:lnTo>
                    <a:pt x="891" y="1857"/>
                  </a:lnTo>
                  <a:lnTo>
                    <a:pt x="892" y="1863"/>
                  </a:lnTo>
                  <a:lnTo>
                    <a:pt x="892" y="1869"/>
                  </a:lnTo>
                  <a:lnTo>
                    <a:pt x="890" y="1874"/>
                  </a:lnTo>
                  <a:lnTo>
                    <a:pt x="886" y="1879"/>
                  </a:lnTo>
                  <a:lnTo>
                    <a:pt x="881" y="1884"/>
                  </a:lnTo>
                  <a:lnTo>
                    <a:pt x="874" y="1888"/>
                  </a:lnTo>
                  <a:lnTo>
                    <a:pt x="862" y="1887"/>
                  </a:lnTo>
                  <a:lnTo>
                    <a:pt x="852" y="1886"/>
                  </a:lnTo>
                  <a:lnTo>
                    <a:pt x="841" y="1884"/>
                  </a:lnTo>
                  <a:lnTo>
                    <a:pt x="831" y="1879"/>
                  </a:lnTo>
                  <a:lnTo>
                    <a:pt x="821" y="1876"/>
                  </a:lnTo>
                  <a:lnTo>
                    <a:pt x="810" y="1871"/>
                  </a:lnTo>
                  <a:lnTo>
                    <a:pt x="801" y="1866"/>
                  </a:lnTo>
                  <a:lnTo>
                    <a:pt x="791" y="1863"/>
                  </a:lnTo>
                  <a:lnTo>
                    <a:pt x="781" y="1861"/>
                  </a:lnTo>
                  <a:lnTo>
                    <a:pt x="770" y="1858"/>
                  </a:lnTo>
                  <a:lnTo>
                    <a:pt x="760" y="1858"/>
                  </a:lnTo>
                  <a:lnTo>
                    <a:pt x="750" y="1861"/>
                  </a:lnTo>
                  <a:lnTo>
                    <a:pt x="738" y="1864"/>
                  </a:lnTo>
                  <a:lnTo>
                    <a:pt x="728" y="1871"/>
                  </a:lnTo>
                  <a:lnTo>
                    <a:pt x="716" y="1880"/>
                  </a:lnTo>
                  <a:lnTo>
                    <a:pt x="705" y="1894"/>
                  </a:lnTo>
                  <a:lnTo>
                    <a:pt x="698" y="1895"/>
                  </a:lnTo>
                  <a:lnTo>
                    <a:pt x="693" y="1895"/>
                  </a:lnTo>
                  <a:lnTo>
                    <a:pt x="689" y="1895"/>
                  </a:lnTo>
                  <a:lnTo>
                    <a:pt x="685" y="1894"/>
                  </a:lnTo>
                  <a:lnTo>
                    <a:pt x="683" y="1892"/>
                  </a:lnTo>
                  <a:lnTo>
                    <a:pt x="681" y="1889"/>
                  </a:lnTo>
                  <a:lnTo>
                    <a:pt x="678" y="1887"/>
                  </a:lnTo>
                  <a:lnTo>
                    <a:pt x="677" y="1884"/>
                  </a:lnTo>
                  <a:lnTo>
                    <a:pt x="676" y="1880"/>
                  </a:lnTo>
                  <a:lnTo>
                    <a:pt x="675" y="1876"/>
                  </a:lnTo>
                  <a:lnTo>
                    <a:pt x="672" y="1871"/>
                  </a:lnTo>
                  <a:lnTo>
                    <a:pt x="671" y="1866"/>
                  </a:lnTo>
                  <a:lnTo>
                    <a:pt x="669" y="1861"/>
                  </a:lnTo>
                  <a:lnTo>
                    <a:pt x="667" y="1856"/>
                  </a:lnTo>
                  <a:lnTo>
                    <a:pt x="664" y="1850"/>
                  </a:lnTo>
                  <a:lnTo>
                    <a:pt x="661" y="1846"/>
                  </a:lnTo>
                  <a:lnTo>
                    <a:pt x="663" y="1829"/>
                  </a:lnTo>
                  <a:lnTo>
                    <a:pt x="663" y="1812"/>
                  </a:lnTo>
                  <a:lnTo>
                    <a:pt x="662" y="1796"/>
                  </a:lnTo>
                  <a:lnTo>
                    <a:pt x="660" y="1783"/>
                  </a:lnTo>
                  <a:lnTo>
                    <a:pt x="656" y="1768"/>
                  </a:lnTo>
                  <a:lnTo>
                    <a:pt x="651" y="1754"/>
                  </a:lnTo>
                  <a:lnTo>
                    <a:pt x="644" y="1741"/>
                  </a:lnTo>
                  <a:lnTo>
                    <a:pt x="636" y="1729"/>
                  </a:lnTo>
                  <a:lnTo>
                    <a:pt x="626" y="1716"/>
                  </a:lnTo>
                  <a:lnTo>
                    <a:pt x="617" y="1704"/>
                  </a:lnTo>
                  <a:lnTo>
                    <a:pt x="606" y="1693"/>
                  </a:lnTo>
                  <a:lnTo>
                    <a:pt x="594" y="1681"/>
                  </a:lnTo>
                  <a:lnTo>
                    <a:pt x="582" y="1671"/>
                  </a:lnTo>
                  <a:lnTo>
                    <a:pt x="569" y="1661"/>
                  </a:lnTo>
                  <a:lnTo>
                    <a:pt x="555" y="1650"/>
                  </a:lnTo>
                  <a:lnTo>
                    <a:pt x="541" y="1640"/>
                  </a:lnTo>
                  <a:lnTo>
                    <a:pt x="532" y="1642"/>
                  </a:lnTo>
                  <a:lnTo>
                    <a:pt x="524" y="1645"/>
                  </a:lnTo>
                  <a:lnTo>
                    <a:pt x="516" y="1645"/>
                  </a:lnTo>
                  <a:lnTo>
                    <a:pt x="508" y="1644"/>
                  </a:lnTo>
                  <a:lnTo>
                    <a:pt x="501" y="1640"/>
                  </a:lnTo>
                  <a:lnTo>
                    <a:pt x="494" y="1637"/>
                  </a:lnTo>
                  <a:lnTo>
                    <a:pt x="487" y="1632"/>
                  </a:lnTo>
                  <a:lnTo>
                    <a:pt x="480" y="1626"/>
                  </a:lnTo>
                  <a:lnTo>
                    <a:pt x="475" y="1619"/>
                  </a:lnTo>
                  <a:lnTo>
                    <a:pt x="468" y="1613"/>
                  </a:lnTo>
                  <a:lnTo>
                    <a:pt x="462" y="1606"/>
                  </a:lnTo>
                  <a:lnTo>
                    <a:pt x="456" y="1599"/>
                  </a:lnTo>
                  <a:lnTo>
                    <a:pt x="451" y="1592"/>
                  </a:lnTo>
                  <a:lnTo>
                    <a:pt x="445" y="1585"/>
                  </a:lnTo>
                  <a:lnTo>
                    <a:pt x="439" y="1578"/>
                  </a:lnTo>
                  <a:lnTo>
                    <a:pt x="433" y="1572"/>
                  </a:lnTo>
                  <a:lnTo>
                    <a:pt x="425" y="1563"/>
                  </a:lnTo>
                  <a:lnTo>
                    <a:pt x="420" y="1555"/>
                  </a:lnTo>
                  <a:lnTo>
                    <a:pt x="413" y="1547"/>
                  </a:lnTo>
                  <a:lnTo>
                    <a:pt x="408" y="1539"/>
                  </a:lnTo>
                  <a:lnTo>
                    <a:pt x="402" y="1531"/>
                  </a:lnTo>
                  <a:lnTo>
                    <a:pt x="399" y="1522"/>
                  </a:lnTo>
                  <a:lnTo>
                    <a:pt x="394" y="1514"/>
                  </a:lnTo>
                  <a:lnTo>
                    <a:pt x="392" y="1505"/>
                  </a:lnTo>
                  <a:lnTo>
                    <a:pt x="388" y="1495"/>
                  </a:lnTo>
                  <a:lnTo>
                    <a:pt x="386" y="1486"/>
                  </a:lnTo>
                  <a:lnTo>
                    <a:pt x="385" y="1476"/>
                  </a:lnTo>
                  <a:lnTo>
                    <a:pt x="384" y="1467"/>
                  </a:lnTo>
                  <a:lnTo>
                    <a:pt x="383" y="1455"/>
                  </a:lnTo>
                  <a:lnTo>
                    <a:pt x="383" y="1445"/>
                  </a:lnTo>
                  <a:lnTo>
                    <a:pt x="384" y="1433"/>
                  </a:lnTo>
                  <a:lnTo>
                    <a:pt x="385" y="1422"/>
                  </a:lnTo>
                  <a:lnTo>
                    <a:pt x="392" y="1415"/>
                  </a:lnTo>
                  <a:lnTo>
                    <a:pt x="397" y="1409"/>
                  </a:lnTo>
                  <a:lnTo>
                    <a:pt x="400" y="1403"/>
                  </a:lnTo>
                  <a:lnTo>
                    <a:pt x="401" y="1398"/>
                  </a:lnTo>
                  <a:lnTo>
                    <a:pt x="401" y="1393"/>
                  </a:lnTo>
                  <a:lnTo>
                    <a:pt x="399" y="1388"/>
                  </a:lnTo>
                  <a:lnTo>
                    <a:pt x="398" y="1384"/>
                  </a:lnTo>
                  <a:lnTo>
                    <a:pt x="395" y="1378"/>
                  </a:lnTo>
                  <a:lnTo>
                    <a:pt x="393" y="1374"/>
                  </a:lnTo>
                  <a:lnTo>
                    <a:pt x="391" y="1369"/>
                  </a:lnTo>
                  <a:lnTo>
                    <a:pt x="390" y="1364"/>
                  </a:lnTo>
                  <a:lnTo>
                    <a:pt x="388" y="1359"/>
                  </a:lnTo>
                  <a:lnTo>
                    <a:pt x="390" y="1353"/>
                  </a:lnTo>
                  <a:lnTo>
                    <a:pt x="393" y="1347"/>
                  </a:lnTo>
                  <a:lnTo>
                    <a:pt x="397" y="1341"/>
                  </a:lnTo>
                  <a:lnTo>
                    <a:pt x="405" y="1336"/>
                  </a:lnTo>
                  <a:lnTo>
                    <a:pt x="401" y="1328"/>
                  </a:lnTo>
                  <a:lnTo>
                    <a:pt x="398" y="1321"/>
                  </a:lnTo>
                  <a:lnTo>
                    <a:pt x="395" y="1315"/>
                  </a:lnTo>
                  <a:lnTo>
                    <a:pt x="392" y="1309"/>
                  </a:lnTo>
                  <a:lnTo>
                    <a:pt x="388" y="1303"/>
                  </a:lnTo>
                  <a:lnTo>
                    <a:pt x="385" y="1299"/>
                  </a:lnTo>
                  <a:lnTo>
                    <a:pt x="380" y="1294"/>
                  </a:lnTo>
                  <a:lnTo>
                    <a:pt x="377" y="1290"/>
                  </a:lnTo>
                  <a:lnTo>
                    <a:pt x="374" y="1285"/>
                  </a:lnTo>
                  <a:lnTo>
                    <a:pt x="369" y="1282"/>
                  </a:lnTo>
                  <a:lnTo>
                    <a:pt x="364" y="1277"/>
                  </a:lnTo>
                  <a:lnTo>
                    <a:pt x="361" y="1274"/>
                  </a:lnTo>
                  <a:lnTo>
                    <a:pt x="356" y="1269"/>
                  </a:lnTo>
                  <a:lnTo>
                    <a:pt x="352" y="1264"/>
                  </a:lnTo>
                  <a:lnTo>
                    <a:pt x="347" y="1260"/>
                  </a:lnTo>
                  <a:lnTo>
                    <a:pt x="344" y="1255"/>
                  </a:lnTo>
                  <a:lnTo>
                    <a:pt x="338" y="1254"/>
                  </a:lnTo>
                  <a:lnTo>
                    <a:pt x="334" y="1255"/>
                  </a:lnTo>
                  <a:lnTo>
                    <a:pt x="331" y="1256"/>
                  </a:lnTo>
                  <a:lnTo>
                    <a:pt x="328" y="1258"/>
                  </a:lnTo>
                  <a:lnTo>
                    <a:pt x="325" y="1260"/>
                  </a:lnTo>
                  <a:lnTo>
                    <a:pt x="324" y="1263"/>
                  </a:lnTo>
                  <a:lnTo>
                    <a:pt x="323" y="1267"/>
                  </a:lnTo>
                  <a:lnTo>
                    <a:pt x="322" y="1270"/>
                  </a:lnTo>
                  <a:lnTo>
                    <a:pt x="321" y="1274"/>
                  </a:lnTo>
                  <a:lnTo>
                    <a:pt x="320" y="1277"/>
                  </a:lnTo>
                  <a:lnTo>
                    <a:pt x="317" y="1281"/>
                  </a:lnTo>
                  <a:lnTo>
                    <a:pt x="316" y="1283"/>
                  </a:lnTo>
                  <a:lnTo>
                    <a:pt x="315" y="1286"/>
                  </a:lnTo>
                  <a:lnTo>
                    <a:pt x="313" y="1289"/>
                  </a:lnTo>
                  <a:lnTo>
                    <a:pt x="309" y="1290"/>
                  </a:lnTo>
                  <a:lnTo>
                    <a:pt x="307" y="1292"/>
                  </a:lnTo>
                  <a:lnTo>
                    <a:pt x="298" y="1286"/>
                  </a:lnTo>
                  <a:lnTo>
                    <a:pt x="291" y="1282"/>
                  </a:lnTo>
                  <a:lnTo>
                    <a:pt x="283" y="1276"/>
                  </a:lnTo>
                  <a:lnTo>
                    <a:pt x="276" y="1269"/>
                  </a:lnTo>
                  <a:lnTo>
                    <a:pt x="268" y="1263"/>
                  </a:lnTo>
                  <a:lnTo>
                    <a:pt x="261" y="1256"/>
                  </a:lnTo>
                  <a:lnTo>
                    <a:pt x="255" y="1248"/>
                  </a:lnTo>
                  <a:lnTo>
                    <a:pt x="248" y="1241"/>
                  </a:lnTo>
                  <a:lnTo>
                    <a:pt x="242" y="1233"/>
                  </a:lnTo>
                  <a:lnTo>
                    <a:pt x="237" y="1225"/>
                  </a:lnTo>
                  <a:lnTo>
                    <a:pt x="232" y="1217"/>
                  </a:lnTo>
                  <a:lnTo>
                    <a:pt x="228" y="1209"/>
                  </a:lnTo>
                  <a:lnTo>
                    <a:pt x="223" y="1201"/>
                  </a:lnTo>
                  <a:lnTo>
                    <a:pt x="219" y="1192"/>
                  </a:lnTo>
                  <a:lnTo>
                    <a:pt x="216" y="1183"/>
                  </a:lnTo>
                  <a:lnTo>
                    <a:pt x="214" y="1175"/>
                  </a:lnTo>
                  <a:lnTo>
                    <a:pt x="196" y="1162"/>
                  </a:lnTo>
                  <a:lnTo>
                    <a:pt x="180" y="1151"/>
                  </a:lnTo>
                  <a:lnTo>
                    <a:pt x="163" y="1139"/>
                  </a:lnTo>
                  <a:lnTo>
                    <a:pt x="146" y="1128"/>
                  </a:lnTo>
                  <a:lnTo>
                    <a:pt x="129" y="1116"/>
                  </a:lnTo>
                  <a:lnTo>
                    <a:pt x="111" y="1105"/>
                  </a:lnTo>
                  <a:lnTo>
                    <a:pt x="95" y="1092"/>
                  </a:lnTo>
                  <a:lnTo>
                    <a:pt x="80" y="1079"/>
                  </a:lnTo>
                  <a:lnTo>
                    <a:pt x="67" y="1066"/>
                  </a:lnTo>
                  <a:lnTo>
                    <a:pt x="54" y="1052"/>
                  </a:lnTo>
                  <a:lnTo>
                    <a:pt x="42" y="1036"/>
                  </a:lnTo>
                  <a:lnTo>
                    <a:pt x="34" y="1020"/>
                  </a:lnTo>
                  <a:lnTo>
                    <a:pt x="27" y="1001"/>
                  </a:lnTo>
                  <a:lnTo>
                    <a:pt x="23" y="982"/>
                  </a:lnTo>
                  <a:lnTo>
                    <a:pt x="21" y="961"/>
                  </a:lnTo>
                  <a:lnTo>
                    <a:pt x="23" y="938"/>
                  </a:lnTo>
                  <a:lnTo>
                    <a:pt x="17" y="935"/>
                  </a:lnTo>
                  <a:lnTo>
                    <a:pt x="14" y="930"/>
                  </a:lnTo>
                  <a:lnTo>
                    <a:pt x="10" y="926"/>
                  </a:lnTo>
                  <a:lnTo>
                    <a:pt x="7" y="921"/>
                  </a:lnTo>
                  <a:lnTo>
                    <a:pt x="4" y="916"/>
                  </a:lnTo>
                  <a:lnTo>
                    <a:pt x="3" y="911"/>
                  </a:lnTo>
                  <a:lnTo>
                    <a:pt x="1" y="905"/>
                  </a:lnTo>
                  <a:lnTo>
                    <a:pt x="1" y="899"/>
                  </a:lnTo>
                  <a:lnTo>
                    <a:pt x="0" y="892"/>
                  </a:lnTo>
                  <a:lnTo>
                    <a:pt x="0" y="885"/>
                  </a:lnTo>
                  <a:lnTo>
                    <a:pt x="0" y="877"/>
                  </a:lnTo>
                  <a:lnTo>
                    <a:pt x="0" y="869"/>
                  </a:lnTo>
                  <a:lnTo>
                    <a:pt x="0" y="861"/>
                  </a:lnTo>
                  <a:lnTo>
                    <a:pt x="1" y="853"/>
                  </a:lnTo>
                  <a:lnTo>
                    <a:pt x="2" y="844"/>
                  </a:lnTo>
                  <a:lnTo>
                    <a:pt x="3" y="836"/>
                  </a:lnTo>
                  <a:lnTo>
                    <a:pt x="4" y="830"/>
                  </a:lnTo>
                  <a:lnTo>
                    <a:pt x="6" y="823"/>
                  </a:lnTo>
                  <a:lnTo>
                    <a:pt x="8" y="816"/>
                  </a:lnTo>
                  <a:lnTo>
                    <a:pt x="10" y="809"/>
                  </a:lnTo>
                  <a:lnTo>
                    <a:pt x="13" y="801"/>
                  </a:lnTo>
                  <a:lnTo>
                    <a:pt x="15" y="793"/>
                  </a:lnTo>
                  <a:lnTo>
                    <a:pt x="18" y="785"/>
                  </a:lnTo>
                  <a:lnTo>
                    <a:pt x="21" y="777"/>
                  </a:lnTo>
                  <a:lnTo>
                    <a:pt x="24" y="769"/>
                  </a:lnTo>
                  <a:lnTo>
                    <a:pt x="29" y="761"/>
                  </a:lnTo>
                  <a:lnTo>
                    <a:pt x="32" y="754"/>
                  </a:lnTo>
                  <a:lnTo>
                    <a:pt x="37" y="747"/>
                  </a:lnTo>
                  <a:lnTo>
                    <a:pt x="42" y="742"/>
                  </a:lnTo>
                  <a:lnTo>
                    <a:pt x="47" y="737"/>
                  </a:lnTo>
                  <a:lnTo>
                    <a:pt x="53" y="734"/>
                  </a:lnTo>
                  <a:lnTo>
                    <a:pt x="60" y="733"/>
                  </a:lnTo>
                  <a:lnTo>
                    <a:pt x="67" y="718"/>
                  </a:lnTo>
                  <a:lnTo>
                    <a:pt x="72" y="704"/>
                  </a:lnTo>
                  <a:lnTo>
                    <a:pt x="77" y="690"/>
                  </a:lnTo>
                  <a:lnTo>
                    <a:pt x="82" y="676"/>
                  </a:lnTo>
                  <a:lnTo>
                    <a:pt x="85" y="662"/>
                  </a:lnTo>
                  <a:lnTo>
                    <a:pt x="87" y="649"/>
                  </a:lnTo>
                  <a:lnTo>
                    <a:pt x="87" y="635"/>
                  </a:lnTo>
                  <a:lnTo>
                    <a:pt x="87" y="621"/>
                  </a:lnTo>
                  <a:lnTo>
                    <a:pt x="86" y="607"/>
                  </a:lnTo>
                  <a:lnTo>
                    <a:pt x="84" y="593"/>
                  </a:lnTo>
                  <a:lnTo>
                    <a:pt x="79" y="580"/>
                  </a:lnTo>
                  <a:lnTo>
                    <a:pt x="75" y="565"/>
                  </a:lnTo>
                  <a:lnTo>
                    <a:pt x="68" y="551"/>
                  </a:lnTo>
                  <a:lnTo>
                    <a:pt x="61" y="536"/>
                  </a:lnTo>
                  <a:lnTo>
                    <a:pt x="52" y="520"/>
                  </a:lnTo>
                  <a:lnTo>
                    <a:pt x="41" y="505"/>
                  </a:lnTo>
                  <a:lnTo>
                    <a:pt x="48" y="496"/>
                  </a:lnTo>
                  <a:lnTo>
                    <a:pt x="57" y="487"/>
                  </a:lnTo>
                  <a:lnTo>
                    <a:pt x="69" y="476"/>
                  </a:lnTo>
                  <a:lnTo>
                    <a:pt x="80" y="466"/>
                  </a:lnTo>
                  <a:lnTo>
                    <a:pt x="94" y="456"/>
                  </a:lnTo>
                  <a:lnTo>
                    <a:pt x="109" y="444"/>
                  </a:lnTo>
                  <a:lnTo>
                    <a:pt x="125" y="434"/>
                  </a:lnTo>
                  <a:lnTo>
                    <a:pt x="141" y="423"/>
                  </a:lnTo>
                  <a:lnTo>
                    <a:pt x="157" y="413"/>
                  </a:lnTo>
                  <a:lnTo>
                    <a:pt x="174" y="403"/>
                  </a:lnTo>
                  <a:lnTo>
                    <a:pt x="190" y="394"/>
                  </a:lnTo>
                  <a:lnTo>
                    <a:pt x="205" y="384"/>
                  </a:lnTo>
                  <a:lnTo>
                    <a:pt x="219" y="376"/>
                  </a:lnTo>
                  <a:lnTo>
                    <a:pt x="234" y="368"/>
                  </a:lnTo>
                  <a:lnTo>
                    <a:pt x="247" y="363"/>
                  </a:lnTo>
                  <a:lnTo>
                    <a:pt x="259" y="358"/>
                  </a:lnTo>
                  <a:lnTo>
                    <a:pt x="259" y="351"/>
                  </a:lnTo>
                  <a:lnTo>
                    <a:pt x="260" y="345"/>
                  </a:lnTo>
                  <a:lnTo>
                    <a:pt x="261" y="340"/>
                  </a:lnTo>
                  <a:lnTo>
                    <a:pt x="262" y="333"/>
                  </a:lnTo>
                  <a:lnTo>
                    <a:pt x="264" y="327"/>
                  </a:lnTo>
                  <a:lnTo>
                    <a:pt x="265" y="321"/>
                  </a:lnTo>
                  <a:lnTo>
                    <a:pt x="267" y="314"/>
                  </a:lnTo>
                  <a:lnTo>
                    <a:pt x="269" y="309"/>
                  </a:lnTo>
                  <a:lnTo>
                    <a:pt x="270" y="302"/>
                  </a:lnTo>
                  <a:lnTo>
                    <a:pt x="272" y="296"/>
                  </a:lnTo>
                  <a:lnTo>
                    <a:pt x="274" y="289"/>
                  </a:lnTo>
                  <a:lnTo>
                    <a:pt x="275" y="283"/>
                  </a:lnTo>
                  <a:lnTo>
                    <a:pt x="276" y="276"/>
                  </a:lnTo>
                  <a:lnTo>
                    <a:pt x="276" y="271"/>
                  </a:lnTo>
                  <a:lnTo>
                    <a:pt x="277" y="264"/>
                  </a:lnTo>
                  <a:lnTo>
                    <a:pt x="277" y="258"/>
                  </a:lnTo>
                  <a:lnTo>
                    <a:pt x="275" y="249"/>
                  </a:lnTo>
                  <a:lnTo>
                    <a:pt x="271" y="242"/>
                  </a:lnTo>
                  <a:lnTo>
                    <a:pt x="267" y="234"/>
                  </a:lnTo>
                  <a:lnTo>
                    <a:pt x="260" y="227"/>
                  </a:lnTo>
                  <a:lnTo>
                    <a:pt x="253" y="220"/>
                  </a:lnTo>
                  <a:lnTo>
                    <a:pt x="245" y="214"/>
                  </a:lnTo>
                  <a:lnTo>
                    <a:pt x="237" y="207"/>
                  </a:lnTo>
                  <a:lnTo>
                    <a:pt x="229" y="202"/>
                  </a:lnTo>
                  <a:lnTo>
                    <a:pt x="219" y="195"/>
                  </a:lnTo>
                  <a:lnTo>
                    <a:pt x="213" y="188"/>
                  </a:lnTo>
                  <a:lnTo>
                    <a:pt x="206" y="181"/>
                  </a:lnTo>
                  <a:lnTo>
                    <a:pt x="199" y="173"/>
                  </a:lnTo>
                  <a:lnTo>
                    <a:pt x="194" y="165"/>
                  </a:lnTo>
                  <a:lnTo>
                    <a:pt x="192" y="157"/>
                  </a:lnTo>
                  <a:lnTo>
                    <a:pt x="191" y="148"/>
                  </a:lnTo>
                  <a:lnTo>
                    <a:pt x="192" y="139"/>
                  </a:lnTo>
                  <a:lnTo>
                    <a:pt x="183" y="137"/>
                  </a:lnTo>
                  <a:lnTo>
                    <a:pt x="174" y="135"/>
                  </a:lnTo>
                  <a:lnTo>
                    <a:pt x="167" y="132"/>
                  </a:lnTo>
                  <a:lnTo>
                    <a:pt x="160" y="127"/>
                  </a:lnTo>
                  <a:lnTo>
                    <a:pt x="153" y="122"/>
                  </a:lnTo>
                  <a:lnTo>
                    <a:pt x="147" y="117"/>
                  </a:lnTo>
                  <a:lnTo>
                    <a:pt x="141" y="111"/>
                  </a:lnTo>
                  <a:lnTo>
                    <a:pt x="137" y="104"/>
                  </a:lnTo>
                  <a:lnTo>
                    <a:pt x="133" y="97"/>
                  </a:lnTo>
                  <a:lnTo>
                    <a:pt x="129" y="91"/>
                  </a:lnTo>
                  <a:lnTo>
                    <a:pt x="125" y="85"/>
                  </a:lnTo>
                  <a:lnTo>
                    <a:pt x="122" y="78"/>
                  </a:lnTo>
                  <a:lnTo>
                    <a:pt x="119" y="71"/>
                  </a:lnTo>
                  <a:lnTo>
                    <a:pt x="117" y="65"/>
                  </a:lnTo>
                  <a:lnTo>
                    <a:pt x="114" y="60"/>
                  </a:lnTo>
                  <a:lnTo>
                    <a:pt x="113" y="56"/>
                  </a:lnTo>
                  <a:lnTo>
                    <a:pt x="119" y="55"/>
                  </a:lnTo>
                  <a:lnTo>
                    <a:pt x="140" y="52"/>
                  </a:lnTo>
                  <a:lnTo>
                    <a:pt x="174" y="50"/>
                  </a:lnTo>
                  <a:lnTo>
                    <a:pt x="216" y="47"/>
                  </a:lnTo>
                  <a:lnTo>
                    <a:pt x="265" y="43"/>
                  </a:lnTo>
                  <a:lnTo>
                    <a:pt x="322" y="39"/>
                  </a:lnTo>
                  <a:lnTo>
                    <a:pt x="382" y="33"/>
                  </a:lnTo>
                  <a:lnTo>
                    <a:pt x="444" y="28"/>
                  </a:lnTo>
                  <a:lnTo>
                    <a:pt x="505" y="24"/>
                  </a:lnTo>
                  <a:lnTo>
                    <a:pt x="564" y="18"/>
                  </a:lnTo>
                  <a:lnTo>
                    <a:pt x="621" y="13"/>
                  </a:lnTo>
                  <a:lnTo>
                    <a:pt x="671" y="10"/>
                  </a:lnTo>
                  <a:lnTo>
                    <a:pt x="713" y="6"/>
                  </a:lnTo>
                  <a:lnTo>
                    <a:pt x="746" y="4"/>
                  </a:lnTo>
                  <a:lnTo>
                    <a:pt x="767" y="2"/>
                  </a:lnTo>
                  <a:lnTo>
                    <a:pt x="775" y="2"/>
                  </a:lnTo>
                  <a:lnTo>
                    <a:pt x="773" y="1"/>
                  </a:lnTo>
                  <a:lnTo>
                    <a:pt x="771" y="0"/>
                  </a:lnTo>
                  <a:lnTo>
                    <a:pt x="770" y="0"/>
                  </a:lnTo>
                  <a:lnTo>
                    <a:pt x="769" y="0"/>
                  </a:lnTo>
                  <a:lnTo>
                    <a:pt x="769" y="1"/>
                  </a:lnTo>
                  <a:lnTo>
                    <a:pt x="770" y="1"/>
                  </a:lnTo>
                  <a:lnTo>
                    <a:pt x="771" y="2"/>
                  </a:lnTo>
                  <a:lnTo>
                    <a:pt x="773" y="2"/>
                  </a:lnTo>
                  <a:lnTo>
                    <a:pt x="774" y="2"/>
                  </a:lnTo>
                  <a:lnTo>
                    <a:pt x="775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3" name="Freeform 61"/>
            <p:cNvSpPr>
              <a:spLocks/>
            </p:cNvSpPr>
            <p:nvPr/>
          </p:nvSpPr>
          <p:spPr bwMode="auto">
            <a:xfrm>
              <a:off x="2443" y="2250"/>
              <a:ext cx="668" cy="360"/>
            </a:xfrm>
            <a:custGeom>
              <a:avLst/>
              <a:gdLst>
                <a:gd name="T0" fmla="*/ 65 w 2004"/>
                <a:gd name="T1" fmla="*/ 0 h 1080"/>
                <a:gd name="T2" fmla="*/ 65 w 2004"/>
                <a:gd name="T3" fmla="*/ 1 h 1080"/>
                <a:gd name="T4" fmla="*/ 66 w 2004"/>
                <a:gd name="T5" fmla="*/ 1 h 1080"/>
                <a:gd name="T6" fmla="*/ 66 w 2004"/>
                <a:gd name="T7" fmla="*/ 2 h 1080"/>
                <a:gd name="T8" fmla="*/ 67 w 2004"/>
                <a:gd name="T9" fmla="*/ 2 h 1080"/>
                <a:gd name="T10" fmla="*/ 67 w 2004"/>
                <a:gd name="T11" fmla="*/ 3 h 1080"/>
                <a:gd name="T12" fmla="*/ 68 w 2004"/>
                <a:gd name="T13" fmla="*/ 3 h 1080"/>
                <a:gd name="T14" fmla="*/ 68 w 2004"/>
                <a:gd name="T15" fmla="*/ 2 h 1080"/>
                <a:gd name="T16" fmla="*/ 69 w 2004"/>
                <a:gd name="T17" fmla="*/ 2 h 1080"/>
                <a:gd name="T18" fmla="*/ 68 w 2004"/>
                <a:gd name="T19" fmla="*/ 3 h 1080"/>
                <a:gd name="T20" fmla="*/ 68 w 2004"/>
                <a:gd name="T21" fmla="*/ 3 h 1080"/>
                <a:gd name="T22" fmla="*/ 68 w 2004"/>
                <a:gd name="T23" fmla="*/ 4 h 1080"/>
                <a:gd name="T24" fmla="*/ 68 w 2004"/>
                <a:gd name="T25" fmla="*/ 5 h 1080"/>
                <a:gd name="T26" fmla="*/ 68 w 2004"/>
                <a:gd name="T27" fmla="*/ 5 h 1080"/>
                <a:gd name="T28" fmla="*/ 68 w 2004"/>
                <a:gd name="T29" fmla="*/ 6 h 1080"/>
                <a:gd name="T30" fmla="*/ 67 w 2004"/>
                <a:gd name="T31" fmla="*/ 6 h 1080"/>
                <a:gd name="T32" fmla="*/ 67 w 2004"/>
                <a:gd name="T33" fmla="*/ 7 h 1080"/>
                <a:gd name="T34" fmla="*/ 68 w 2004"/>
                <a:gd name="T35" fmla="*/ 8 h 1080"/>
                <a:gd name="T36" fmla="*/ 68 w 2004"/>
                <a:gd name="T37" fmla="*/ 8 h 1080"/>
                <a:gd name="T38" fmla="*/ 69 w 2004"/>
                <a:gd name="T39" fmla="*/ 9 h 1080"/>
                <a:gd name="T40" fmla="*/ 69 w 2004"/>
                <a:gd name="T41" fmla="*/ 10 h 1080"/>
                <a:gd name="T42" fmla="*/ 70 w 2004"/>
                <a:gd name="T43" fmla="*/ 10 h 1080"/>
                <a:gd name="T44" fmla="*/ 71 w 2004"/>
                <a:gd name="T45" fmla="*/ 11 h 1080"/>
                <a:gd name="T46" fmla="*/ 71 w 2004"/>
                <a:gd name="T47" fmla="*/ 11 h 1080"/>
                <a:gd name="T48" fmla="*/ 72 w 2004"/>
                <a:gd name="T49" fmla="*/ 13 h 1080"/>
                <a:gd name="T50" fmla="*/ 72 w 2004"/>
                <a:gd name="T51" fmla="*/ 16 h 1080"/>
                <a:gd name="T52" fmla="*/ 73 w 2004"/>
                <a:gd name="T53" fmla="*/ 20 h 1080"/>
                <a:gd name="T54" fmla="*/ 73 w 2004"/>
                <a:gd name="T55" fmla="*/ 23 h 1080"/>
                <a:gd name="T56" fmla="*/ 74 w 2004"/>
                <a:gd name="T57" fmla="*/ 26 h 1080"/>
                <a:gd name="T58" fmla="*/ 74 w 2004"/>
                <a:gd name="T59" fmla="*/ 30 h 1080"/>
                <a:gd name="T60" fmla="*/ 74 w 2004"/>
                <a:gd name="T61" fmla="*/ 33 h 1080"/>
                <a:gd name="T62" fmla="*/ 74 w 2004"/>
                <a:gd name="T63" fmla="*/ 37 h 1080"/>
                <a:gd name="T64" fmla="*/ 70 w 2004"/>
                <a:gd name="T65" fmla="*/ 39 h 1080"/>
                <a:gd name="T66" fmla="*/ 60 w 2004"/>
                <a:gd name="T67" fmla="*/ 39 h 1080"/>
                <a:gd name="T68" fmla="*/ 51 w 2004"/>
                <a:gd name="T69" fmla="*/ 40 h 1080"/>
                <a:gd name="T70" fmla="*/ 41 w 2004"/>
                <a:gd name="T71" fmla="*/ 40 h 1080"/>
                <a:gd name="T72" fmla="*/ 32 w 2004"/>
                <a:gd name="T73" fmla="*/ 40 h 1080"/>
                <a:gd name="T74" fmla="*/ 23 w 2004"/>
                <a:gd name="T75" fmla="*/ 40 h 1080"/>
                <a:gd name="T76" fmla="*/ 13 w 2004"/>
                <a:gd name="T77" fmla="*/ 40 h 1080"/>
                <a:gd name="T78" fmla="*/ 4 w 2004"/>
                <a:gd name="T79" fmla="*/ 40 h 1080"/>
                <a:gd name="T80" fmla="*/ 0 w 2004"/>
                <a:gd name="T81" fmla="*/ 37 h 1080"/>
                <a:gd name="T82" fmla="*/ 0 w 2004"/>
                <a:gd name="T83" fmla="*/ 32 h 1080"/>
                <a:gd name="T84" fmla="*/ 0 w 2004"/>
                <a:gd name="T85" fmla="*/ 27 h 1080"/>
                <a:gd name="T86" fmla="*/ 0 w 2004"/>
                <a:gd name="T87" fmla="*/ 22 h 1080"/>
                <a:gd name="T88" fmla="*/ 0 w 2004"/>
                <a:gd name="T89" fmla="*/ 18 h 1080"/>
                <a:gd name="T90" fmla="*/ 0 w 2004"/>
                <a:gd name="T91" fmla="*/ 13 h 1080"/>
                <a:gd name="T92" fmla="*/ 0 w 2004"/>
                <a:gd name="T93" fmla="*/ 8 h 1080"/>
                <a:gd name="T94" fmla="*/ 0 w 2004"/>
                <a:gd name="T95" fmla="*/ 3 h 1080"/>
                <a:gd name="T96" fmla="*/ 4 w 2004"/>
                <a:gd name="T97" fmla="*/ 1 h 1080"/>
                <a:gd name="T98" fmla="*/ 12 w 2004"/>
                <a:gd name="T99" fmla="*/ 1 h 1080"/>
                <a:gd name="T100" fmla="*/ 20 w 2004"/>
                <a:gd name="T101" fmla="*/ 1 h 1080"/>
                <a:gd name="T102" fmla="*/ 27 w 2004"/>
                <a:gd name="T103" fmla="*/ 1 h 1080"/>
                <a:gd name="T104" fmla="*/ 35 w 2004"/>
                <a:gd name="T105" fmla="*/ 1 h 1080"/>
                <a:gd name="T106" fmla="*/ 44 w 2004"/>
                <a:gd name="T107" fmla="*/ 1 h 1080"/>
                <a:gd name="T108" fmla="*/ 52 w 2004"/>
                <a:gd name="T109" fmla="*/ 0 h 1080"/>
                <a:gd name="T110" fmla="*/ 60 w 2004"/>
                <a:gd name="T111" fmla="*/ 0 h 108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004"/>
                <a:gd name="T169" fmla="*/ 0 h 1080"/>
                <a:gd name="T170" fmla="*/ 2004 w 2004"/>
                <a:gd name="T171" fmla="*/ 1080 h 108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004" h="1080">
                  <a:moveTo>
                    <a:pt x="1737" y="0"/>
                  </a:moveTo>
                  <a:lnTo>
                    <a:pt x="1746" y="3"/>
                  </a:lnTo>
                  <a:lnTo>
                    <a:pt x="1754" y="7"/>
                  </a:lnTo>
                  <a:lnTo>
                    <a:pt x="1762" y="14"/>
                  </a:lnTo>
                  <a:lnTo>
                    <a:pt x="1769" y="22"/>
                  </a:lnTo>
                  <a:lnTo>
                    <a:pt x="1774" y="30"/>
                  </a:lnTo>
                  <a:lnTo>
                    <a:pt x="1780" y="38"/>
                  </a:lnTo>
                  <a:lnTo>
                    <a:pt x="1786" y="48"/>
                  </a:lnTo>
                  <a:lnTo>
                    <a:pt x="1793" y="56"/>
                  </a:lnTo>
                  <a:lnTo>
                    <a:pt x="1798" y="63"/>
                  </a:lnTo>
                  <a:lnTo>
                    <a:pt x="1804" y="69"/>
                  </a:lnTo>
                  <a:lnTo>
                    <a:pt x="1811" y="73"/>
                  </a:lnTo>
                  <a:lnTo>
                    <a:pt x="1818" y="75"/>
                  </a:lnTo>
                  <a:lnTo>
                    <a:pt x="1826" y="75"/>
                  </a:lnTo>
                  <a:lnTo>
                    <a:pt x="1834" y="73"/>
                  </a:lnTo>
                  <a:lnTo>
                    <a:pt x="1843" y="66"/>
                  </a:lnTo>
                  <a:lnTo>
                    <a:pt x="1855" y="57"/>
                  </a:lnTo>
                  <a:lnTo>
                    <a:pt x="1852" y="63"/>
                  </a:lnTo>
                  <a:lnTo>
                    <a:pt x="1850" y="69"/>
                  </a:lnTo>
                  <a:lnTo>
                    <a:pt x="1849" y="77"/>
                  </a:lnTo>
                  <a:lnTo>
                    <a:pt x="1848" y="84"/>
                  </a:lnTo>
                  <a:lnTo>
                    <a:pt x="1847" y="92"/>
                  </a:lnTo>
                  <a:lnTo>
                    <a:pt x="1844" y="100"/>
                  </a:lnTo>
                  <a:lnTo>
                    <a:pt x="1843" y="108"/>
                  </a:lnTo>
                  <a:lnTo>
                    <a:pt x="1842" y="117"/>
                  </a:lnTo>
                  <a:lnTo>
                    <a:pt x="1840" y="125"/>
                  </a:lnTo>
                  <a:lnTo>
                    <a:pt x="1837" y="131"/>
                  </a:lnTo>
                  <a:lnTo>
                    <a:pt x="1834" y="139"/>
                  </a:lnTo>
                  <a:lnTo>
                    <a:pt x="1831" y="146"/>
                  </a:lnTo>
                  <a:lnTo>
                    <a:pt x="1826" y="153"/>
                  </a:lnTo>
                  <a:lnTo>
                    <a:pt x="1821" y="160"/>
                  </a:lnTo>
                  <a:lnTo>
                    <a:pt x="1816" y="167"/>
                  </a:lnTo>
                  <a:lnTo>
                    <a:pt x="1810" y="173"/>
                  </a:lnTo>
                  <a:lnTo>
                    <a:pt x="1814" y="182"/>
                  </a:lnTo>
                  <a:lnTo>
                    <a:pt x="1819" y="192"/>
                  </a:lnTo>
                  <a:lnTo>
                    <a:pt x="1826" y="203"/>
                  </a:lnTo>
                  <a:lnTo>
                    <a:pt x="1832" y="212"/>
                  </a:lnTo>
                  <a:lnTo>
                    <a:pt x="1839" y="222"/>
                  </a:lnTo>
                  <a:lnTo>
                    <a:pt x="1846" y="231"/>
                  </a:lnTo>
                  <a:lnTo>
                    <a:pt x="1854" y="241"/>
                  </a:lnTo>
                  <a:lnTo>
                    <a:pt x="1862" y="249"/>
                  </a:lnTo>
                  <a:lnTo>
                    <a:pt x="1870" y="257"/>
                  </a:lnTo>
                  <a:lnTo>
                    <a:pt x="1879" y="265"/>
                  </a:lnTo>
                  <a:lnTo>
                    <a:pt x="1888" y="273"/>
                  </a:lnTo>
                  <a:lnTo>
                    <a:pt x="1897" y="280"/>
                  </a:lnTo>
                  <a:lnTo>
                    <a:pt x="1906" y="287"/>
                  </a:lnTo>
                  <a:lnTo>
                    <a:pt x="1916" y="292"/>
                  </a:lnTo>
                  <a:lnTo>
                    <a:pt x="1926" y="297"/>
                  </a:lnTo>
                  <a:lnTo>
                    <a:pt x="1936" y="303"/>
                  </a:lnTo>
                  <a:lnTo>
                    <a:pt x="1942" y="349"/>
                  </a:lnTo>
                  <a:lnTo>
                    <a:pt x="1948" y="396"/>
                  </a:lnTo>
                  <a:lnTo>
                    <a:pt x="1954" y="442"/>
                  </a:lnTo>
                  <a:lnTo>
                    <a:pt x="1959" y="488"/>
                  </a:lnTo>
                  <a:lnTo>
                    <a:pt x="1966" y="534"/>
                  </a:lnTo>
                  <a:lnTo>
                    <a:pt x="1972" y="580"/>
                  </a:lnTo>
                  <a:lnTo>
                    <a:pt x="1977" y="624"/>
                  </a:lnTo>
                  <a:lnTo>
                    <a:pt x="1982" y="670"/>
                  </a:lnTo>
                  <a:lnTo>
                    <a:pt x="1987" y="715"/>
                  </a:lnTo>
                  <a:lnTo>
                    <a:pt x="1992" y="761"/>
                  </a:lnTo>
                  <a:lnTo>
                    <a:pt x="1995" y="806"/>
                  </a:lnTo>
                  <a:lnTo>
                    <a:pt x="1998" y="852"/>
                  </a:lnTo>
                  <a:lnTo>
                    <a:pt x="2001" y="897"/>
                  </a:lnTo>
                  <a:lnTo>
                    <a:pt x="2003" y="943"/>
                  </a:lnTo>
                  <a:lnTo>
                    <a:pt x="2003" y="988"/>
                  </a:lnTo>
                  <a:lnTo>
                    <a:pt x="2004" y="1034"/>
                  </a:lnTo>
                  <a:lnTo>
                    <a:pt x="1880" y="1044"/>
                  </a:lnTo>
                  <a:lnTo>
                    <a:pt x="1755" y="1052"/>
                  </a:lnTo>
                  <a:lnTo>
                    <a:pt x="1629" y="1059"/>
                  </a:lnTo>
                  <a:lnTo>
                    <a:pt x="1503" y="1064"/>
                  </a:lnTo>
                  <a:lnTo>
                    <a:pt x="1375" y="1069"/>
                  </a:lnTo>
                  <a:lnTo>
                    <a:pt x="1248" y="1074"/>
                  </a:lnTo>
                  <a:lnTo>
                    <a:pt x="1120" y="1076"/>
                  </a:lnTo>
                  <a:lnTo>
                    <a:pt x="992" y="1078"/>
                  </a:lnTo>
                  <a:lnTo>
                    <a:pt x="866" y="1079"/>
                  </a:lnTo>
                  <a:lnTo>
                    <a:pt x="738" y="1080"/>
                  </a:lnTo>
                  <a:lnTo>
                    <a:pt x="613" y="1080"/>
                  </a:lnTo>
                  <a:lnTo>
                    <a:pt x="488" y="1079"/>
                  </a:lnTo>
                  <a:lnTo>
                    <a:pt x="364" y="1078"/>
                  </a:lnTo>
                  <a:lnTo>
                    <a:pt x="241" y="1077"/>
                  </a:lnTo>
                  <a:lnTo>
                    <a:pt x="120" y="1075"/>
                  </a:lnTo>
                  <a:lnTo>
                    <a:pt x="1" y="1072"/>
                  </a:lnTo>
                  <a:lnTo>
                    <a:pt x="0" y="1003"/>
                  </a:lnTo>
                  <a:lnTo>
                    <a:pt x="0" y="936"/>
                  </a:lnTo>
                  <a:lnTo>
                    <a:pt x="0" y="869"/>
                  </a:lnTo>
                  <a:lnTo>
                    <a:pt x="0" y="802"/>
                  </a:lnTo>
                  <a:lnTo>
                    <a:pt x="0" y="736"/>
                  </a:lnTo>
                  <a:lnTo>
                    <a:pt x="1" y="670"/>
                  </a:lnTo>
                  <a:lnTo>
                    <a:pt x="1" y="605"/>
                  </a:lnTo>
                  <a:lnTo>
                    <a:pt x="3" y="539"/>
                  </a:lnTo>
                  <a:lnTo>
                    <a:pt x="4" y="474"/>
                  </a:lnTo>
                  <a:lnTo>
                    <a:pt x="5" y="409"/>
                  </a:lnTo>
                  <a:lnTo>
                    <a:pt x="6" y="346"/>
                  </a:lnTo>
                  <a:lnTo>
                    <a:pt x="7" y="282"/>
                  </a:lnTo>
                  <a:lnTo>
                    <a:pt x="8" y="219"/>
                  </a:lnTo>
                  <a:lnTo>
                    <a:pt x="9" y="156"/>
                  </a:lnTo>
                  <a:lnTo>
                    <a:pt x="11" y="92"/>
                  </a:lnTo>
                  <a:lnTo>
                    <a:pt x="12" y="30"/>
                  </a:lnTo>
                  <a:lnTo>
                    <a:pt x="112" y="31"/>
                  </a:lnTo>
                  <a:lnTo>
                    <a:pt x="214" y="33"/>
                  </a:lnTo>
                  <a:lnTo>
                    <a:pt x="318" y="33"/>
                  </a:lnTo>
                  <a:lnTo>
                    <a:pt x="422" y="33"/>
                  </a:lnTo>
                  <a:lnTo>
                    <a:pt x="527" y="31"/>
                  </a:lnTo>
                  <a:lnTo>
                    <a:pt x="634" y="30"/>
                  </a:lnTo>
                  <a:lnTo>
                    <a:pt x="741" y="29"/>
                  </a:lnTo>
                  <a:lnTo>
                    <a:pt x="849" y="27"/>
                  </a:lnTo>
                  <a:lnTo>
                    <a:pt x="958" y="25"/>
                  </a:lnTo>
                  <a:lnTo>
                    <a:pt x="1067" y="22"/>
                  </a:lnTo>
                  <a:lnTo>
                    <a:pt x="1178" y="19"/>
                  </a:lnTo>
                  <a:lnTo>
                    <a:pt x="1289" y="17"/>
                  </a:lnTo>
                  <a:lnTo>
                    <a:pt x="1401" y="12"/>
                  </a:lnTo>
                  <a:lnTo>
                    <a:pt x="1512" y="9"/>
                  </a:lnTo>
                  <a:lnTo>
                    <a:pt x="1625" y="4"/>
                  </a:lnTo>
                  <a:lnTo>
                    <a:pt x="1737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368" name="Rectangle 39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CSX</a:t>
            </a:r>
          </a:p>
        </p:txBody>
      </p:sp>
      <p:grpSp>
        <p:nvGrpSpPr>
          <p:cNvPr id="110" name="Group 109"/>
          <p:cNvGrpSpPr/>
          <p:nvPr/>
        </p:nvGrpSpPr>
        <p:grpSpPr>
          <a:xfrm>
            <a:off x="5339894" y="1733014"/>
            <a:ext cx="2578101" cy="3851275"/>
            <a:chOff x="5339894" y="1733014"/>
            <a:chExt cx="2578101" cy="3851275"/>
          </a:xfrm>
        </p:grpSpPr>
        <p:sp>
          <p:nvSpPr>
            <p:cNvPr id="64" name="Freeform 274"/>
            <p:cNvSpPr>
              <a:spLocks/>
            </p:cNvSpPr>
            <p:nvPr/>
          </p:nvSpPr>
          <p:spPr bwMode="auto">
            <a:xfrm>
              <a:off x="7138532" y="1733014"/>
              <a:ext cx="222250" cy="461963"/>
            </a:xfrm>
            <a:custGeom>
              <a:avLst/>
              <a:gdLst/>
              <a:ahLst/>
              <a:cxnLst>
                <a:cxn ang="0">
                  <a:pos x="140" y="0"/>
                </a:cxn>
                <a:cxn ang="0">
                  <a:pos x="44" y="87"/>
                </a:cxn>
                <a:cxn ang="0">
                  <a:pos x="35" y="120"/>
                </a:cxn>
                <a:cxn ang="0">
                  <a:pos x="32" y="144"/>
                </a:cxn>
                <a:cxn ang="0">
                  <a:pos x="14" y="162"/>
                </a:cxn>
                <a:cxn ang="0">
                  <a:pos x="2" y="207"/>
                </a:cxn>
                <a:cxn ang="0">
                  <a:pos x="11" y="270"/>
                </a:cxn>
                <a:cxn ang="0">
                  <a:pos x="23" y="282"/>
                </a:cxn>
              </a:cxnLst>
              <a:rect l="0" t="0" r="r" b="b"/>
              <a:pathLst>
                <a:path w="140" h="282">
                  <a:moveTo>
                    <a:pt x="140" y="0"/>
                  </a:moveTo>
                  <a:cubicBezTo>
                    <a:pt x="99" y="14"/>
                    <a:pt x="73" y="58"/>
                    <a:pt x="44" y="87"/>
                  </a:cubicBezTo>
                  <a:cubicBezTo>
                    <a:pt x="42" y="98"/>
                    <a:pt x="35" y="120"/>
                    <a:pt x="35" y="120"/>
                  </a:cubicBezTo>
                  <a:cubicBezTo>
                    <a:pt x="34" y="128"/>
                    <a:pt x="36" y="137"/>
                    <a:pt x="32" y="144"/>
                  </a:cubicBezTo>
                  <a:cubicBezTo>
                    <a:pt x="28" y="152"/>
                    <a:pt x="14" y="162"/>
                    <a:pt x="14" y="162"/>
                  </a:cubicBezTo>
                  <a:cubicBezTo>
                    <a:pt x="9" y="177"/>
                    <a:pt x="7" y="192"/>
                    <a:pt x="2" y="207"/>
                  </a:cubicBezTo>
                  <a:cubicBezTo>
                    <a:pt x="5" y="258"/>
                    <a:pt x="0" y="238"/>
                    <a:pt x="11" y="270"/>
                  </a:cubicBezTo>
                  <a:cubicBezTo>
                    <a:pt x="13" y="275"/>
                    <a:pt x="20" y="277"/>
                    <a:pt x="23" y="282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Freeform 275"/>
            <p:cNvSpPr>
              <a:spLocks/>
            </p:cNvSpPr>
            <p:nvPr/>
          </p:nvSpPr>
          <p:spPr bwMode="auto">
            <a:xfrm>
              <a:off x="6474957" y="2112427"/>
              <a:ext cx="1443038" cy="663575"/>
            </a:xfrm>
            <a:custGeom>
              <a:avLst/>
              <a:gdLst/>
              <a:ahLst/>
              <a:cxnLst>
                <a:cxn ang="0">
                  <a:pos x="909" y="6"/>
                </a:cxn>
                <a:cxn ang="0">
                  <a:pos x="864" y="18"/>
                </a:cxn>
                <a:cxn ang="0">
                  <a:pos x="828" y="39"/>
                </a:cxn>
                <a:cxn ang="0">
                  <a:pos x="774" y="60"/>
                </a:cxn>
                <a:cxn ang="0">
                  <a:pos x="750" y="81"/>
                </a:cxn>
                <a:cxn ang="0">
                  <a:pos x="708" y="60"/>
                </a:cxn>
                <a:cxn ang="0">
                  <a:pos x="681" y="63"/>
                </a:cxn>
                <a:cxn ang="0">
                  <a:pos x="663" y="69"/>
                </a:cxn>
                <a:cxn ang="0">
                  <a:pos x="642" y="66"/>
                </a:cxn>
                <a:cxn ang="0">
                  <a:pos x="631" y="24"/>
                </a:cxn>
                <a:cxn ang="0">
                  <a:pos x="546" y="27"/>
                </a:cxn>
                <a:cxn ang="0">
                  <a:pos x="474" y="36"/>
                </a:cxn>
                <a:cxn ang="0">
                  <a:pos x="330" y="75"/>
                </a:cxn>
                <a:cxn ang="0">
                  <a:pos x="291" y="90"/>
                </a:cxn>
                <a:cxn ang="0">
                  <a:pos x="261" y="99"/>
                </a:cxn>
                <a:cxn ang="0">
                  <a:pos x="234" y="132"/>
                </a:cxn>
                <a:cxn ang="0">
                  <a:pos x="210" y="156"/>
                </a:cxn>
                <a:cxn ang="0">
                  <a:pos x="174" y="216"/>
                </a:cxn>
                <a:cxn ang="0">
                  <a:pos x="111" y="258"/>
                </a:cxn>
                <a:cxn ang="0">
                  <a:pos x="66" y="291"/>
                </a:cxn>
                <a:cxn ang="0">
                  <a:pos x="51" y="303"/>
                </a:cxn>
                <a:cxn ang="0">
                  <a:pos x="33" y="315"/>
                </a:cxn>
                <a:cxn ang="0">
                  <a:pos x="6" y="360"/>
                </a:cxn>
                <a:cxn ang="0">
                  <a:pos x="0" y="378"/>
                </a:cxn>
                <a:cxn ang="0">
                  <a:pos x="12" y="405"/>
                </a:cxn>
              </a:cxnLst>
              <a:rect l="0" t="0" r="r" b="b"/>
              <a:pathLst>
                <a:path w="909" h="405">
                  <a:moveTo>
                    <a:pt x="909" y="6"/>
                  </a:moveTo>
                  <a:cubicBezTo>
                    <a:pt x="892" y="0"/>
                    <a:pt x="885" y="14"/>
                    <a:pt x="864" y="18"/>
                  </a:cubicBezTo>
                  <a:cubicBezTo>
                    <a:pt x="848" y="43"/>
                    <a:pt x="859" y="35"/>
                    <a:pt x="828" y="39"/>
                  </a:cubicBezTo>
                  <a:cubicBezTo>
                    <a:pt x="811" y="56"/>
                    <a:pt x="797" y="54"/>
                    <a:pt x="774" y="60"/>
                  </a:cubicBezTo>
                  <a:cubicBezTo>
                    <a:pt x="767" y="71"/>
                    <a:pt x="762" y="77"/>
                    <a:pt x="750" y="81"/>
                  </a:cubicBezTo>
                  <a:cubicBezTo>
                    <a:pt x="733" y="77"/>
                    <a:pt x="725" y="64"/>
                    <a:pt x="708" y="60"/>
                  </a:cubicBezTo>
                  <a:cubicBezTo>
                    <a:pt x="699" y="61"/>
                    <a:pt x="690" y="61"/>
                    <a:pt x="681" y="63"/>
                  </a:cubicBezTo>
                  <a:cubicBezTo>
                    <a:pt x="675" y="64"/>
                    <a:pt x="663" y="69"/>
                    <a:pt x="663" y="69"/>
                  </a:cubicBezTo>
                  <a:cubicBezTo>
                    <a:pt x="656" y="68"/>
                    <a:pt x="648" y="69"/>
                    <a:pt x="642" y="66"/>
                  </a:cubicBezTo>
                  <a:cubicBezTo>
                    <a:pt x="631" y="61"/>
                    <a:pt x="643" y="32"/>
                    <a:pt x="631" y="24"/>
                  </a:cubicBezTo>
                  <a:cubicBezTo>
                    <a:pt x="606" y="26"/>
                    <a:pt x="568" y="42"/>
                    <a:pt x="546" y="27"/>
                  </a:cubicBezTo>
                  <a:cubicBezTo>
                    <a:pt x="519" y="30"/>
                    <a:pt x="501" y="29"/>
                    <a:pt x="474" y="36"/>
                  </a:cubicBezTo>
                  <a:cubicBezTo>
                    <a:pt x="435" y="65"/>
                    <a:pt x="376" y="66"/>
                    <a:pt x="330" y="75"/>
                  </a:cubicBezTo>
                  <a:cubicBezTo>
                    <a:pt x="315" y="78"/>
                    <a:pt x="304" y="84"/>
                    <a:pt x="291" y="90"/>
                  </a:cubicBezTo>
                  <a:cubicBezTo>
                    <a:pt x="281" y="94"/>
                    <a:pt x="261" y="99"/>
                    <a:pt x="261" y="99"/>
                  </a:cubicBezTo>
                  <a:cubicBezTo>
                    <a:pt x="250" y="110"/>
                    <a:pt x="246" y="124"/>
                    <a:pt x="234" y="132"/>
                  </a:cubicBezTo>
                  <a:cubicBezTo>
                    <a:pt x="227" y="142"/>
                    <a:pt x="220" y="149"/>
                    <a:pt x="210" y="156"/>
                  </a:cubicBezTo>
                  <a:cubicBezTo>
                    <a:pt x="198" y="174"/>
                    <a:pt x="192" y="204"/>
                    <a:pt x="174" y="216"/>
                  </a:cubicBezTo>
                  <a:cubicBezTo>
                    <a:pt x="160" y="237"/>
                    <a:pt x="132" y="246"/>
                    <a:pt x="111" y="258"/>
                  </a:cubicBezTo>
                  <a:cubicBezTo>
                    <a:pt x="94" y="268"/>
                    <a:pt x="82" y="280"/>
                    <a:pt x="66" y="291"/>
                  </a:cubicBezTo>
                  <a:cubicBezTo>
                    <a:pt x="55" y="308"/>
                    <a:pt x="66" y="294"/>
                    <a:pt x="51" y="303"/>
                  </a:cubicBezTo>
                  <a:cubicBezTo>
                    <a:pt x="45" y="307"/>
                    <a:pt x="33" y="315"/>
                    <a:pt x="33" y="315"/>
                  </a:cubicBezTo>
                  <a:cubicBezTo>
                    <a:pt x="27" y="332"/>
                    <a:pt x="16" y="345"/>
                    <a:pt x="6" y="360"/>
                  </a:cubicBezTo>
                  <a:cubicBezTo>
                    <a:pt x="2" y="365"/>
                    <a:pt x="0" y="378"/>
                    <a:pt x="0" y="378"/>
                  </a:cubicBezTo>
                  <a:cubicBezTo>
                    <a:pt x="2" y="390"/>
                    <a:pt x="3" y="396"/>
                    <a:pt x="12" y="405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Freeform 276"/>
            <p:cNvSpPr>
              <a:spLocks/>
            </p:cNvSpPr>
            <p:nvPr/>
          </p:nvSpPr>
          <p:spPr bwMode="auto">
            <a:xfrm>
              <a:off x="7484607" y="2220377"/>
              <a:ext cx="80963" cy="314325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6" y="126"/>
                </a:cxn>
                <a:cxn ang="0">
                  <a:pos x="48" y="153"/>
                </a:cxn>
                <a:cxn ang="0">
                  <a:pos x="51" y="162"/>
                </a:cxn>
                <a:cxn ang="0">
                  <a:pos x="48" y="183"/>
                </a:cxn>
                <a:cxn ang="0">
                  <a:pos x="42" y="192"/>
                </a:cxn>
              </a:cxnLst>
              <a:rect l="0" t="0" r="r" b="b"/>
              <a:pathLst>
                <a:path w="51" h="192">
                  <a:moveTo>
                    <a:pt x="3" y="0"/>
                  </a:moveTo>
                  <a:cubicBezTo>
                    <a:pt x="5" y="37"/>
                    <a:pt x="0" y="102"/>
                    <a:pt x="36" y="126"/>
                  </a:cubicBezTo>
                  <a:cubicBezTo>
                    <a:pt x="46" y="140"/>
                    <a:pt x="41" y="132"/>
                    <a:pt x="48" y="153"/>
                  </a:cubicBezTo>
                  <a:cubicBezTo>
                    <a:pt x="49" y="156"/>
                    <a:pt x="51" y="162"/>
                    <a:pt x="51" y="162"/>
                  </a:cubicBezTo>
                  <a:cubicBezTo>
                    <a:pt x="50" y="169"/>
                    <a:pt x="50" y="176"/>
                    <a:pt x="48" y="183"/>
                  </a:cubicBezTo>
                  <a:cubicBezTo>
                    <a:pt x="47" y="186"/>
                    <a:pt x="42" y="192"/>
                    <a:pt x="42" y="192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Freeform 277"/>
            <p:cNvSpPr>
              <a:spLocks/>
            </p:cNvSpPr>
            <p:nvPr/>
          </p:nvSpPr>
          <p:spPr bwMode="auto">
            <a:xfrm>
              <a:off x="6228894" y="2633127"/>
              <a:ext cx="206375" cy="5969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" y="68"/>
                </a:cxn>
                <a:cxn ang="0">
                  <a:pos x="40" y="118"/>
                </a:cxn>
                <a:cxn ang="0">
                  <a:pos x="60" y="142"/>
                </a:cxn>
                <a:cxn ang="0">
                  <a:pos x="64" y="148"/>
                </a:cxn>
                <a:cxn ang="0">
                  <a:pos x="80" y="184"/>
                </a:cxn>
                <a:cxn ang="0">
                  <a:pos x="90" y="216"/>
                </a:cxn>
                <a:cxn ang="0">
                  <a:pos x="104" y="250"/>
                </a:cxn>
                <a:cxn ang="0">
                  <a:pos x="118" y="318"/>
                </a:cxn>
                <a:cxn ang="0">
                  <a:pos x="130" y="364"/>
                </a:cxn>
              </a:cxnLst>
              <a:rect l="0" t="0" r="r" b="b"/>
              <a:pathLst>
                <a:path w="130" h="364">
                  <a:moveTo>
                    <a:pt x="0" y="0"/>
                  </a:moveTo>
                  <a:cubicBezTo>
                    <a:pt x="3" y="18"/>
                    <a:pt x="13" y="54"/>
                    <a:pt x="22" y="68"/>
                  </a:cubicBezTo>
                  <a:cubicBezTo>
                    <a:pt x="25" y="86"/>
                    <a:pt x="26" y="104"/>
                    <a:pt x="40" y="118"/>
                  </a:cubicBezTo>
                  <a:cubicBezTo>
                    <a:pt x="55" y="133"/>
                    <a:pt x="49" y="125"/>
                    <a:pt x="60" y="142"/>
                  </a:cubicBezTo>
                  <a:cubicBezTo>
                    <a:pt x="61" y="144"/>
                    <a:pt x="64" y="148"/>
                    <a:pt x="64" y="148"/>
                  </a:cubicBezTo>
                  <a:cubicBezTo>
                    <a:pt x="67" y="163"/>
                    <a:pt x="72" y="171"/>
                    <a:pt x="80" y="184"/>
                  </a:cubicBezTo>
                  <a:cubicBezTo>
                    <a:pt x="86" y="193"/>
                    <a:pt x="84" y="207"/>
                    <a:pt x="90" y="216"/>
                  </a:cubicBezTo>
                  <a:cubicBezTo>
                    <a:pt x="98" y="228"/>
                    <a:pt x="101" y="236"/>
                    <a:pt x="104" y="250"/>
                  </a:cubicBezTo>
                  <a:cubicBezTo>
                    <a:pt x="106" y="274"/>
                    <a:pt x="112" y="295"/>
                    <a:pt x="118" y="318"/>
                  </a:cubicBezTo>
                  <a:cubicBezTo>
                    <a:pt x="122" y="334"/>
                    <a:pt x="130" y="346"/>
                    <a:pt x="130" y="364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Freeform 278"/>
            <p:cNvSpPr>
              <a:spLocks/>
            </p:cNvSpPr>
            <p:nvPr/>
          </p:nvSpPr>
          <p:spPr bwMode="auto">
            <a:xfrm>
              <a:off x="5441494" y="3193514"/>
              <a:ext cx="1984375" cy="239713"/>
            </a:xfrm>
            <a:custGeom>
              <a:avLst/>
              <a:gdLst/>
              <a:ahLst/>
              <a:cxnLst>
                <a:cxn ang="0">
                  <a:pos x="0" y="146"/>
                </a:cxn>
                <a:cxn ang="0">
                  <a:pos x="58" y="132"/>
                </a:cxn>
                <a:cxn ang="0">
                  <a:pos x="94" y="114"/>
                </a:cxn>
                <a:cxn ang="0">
                  <a:pos x="144" y="102"/>
                </a:cxn>
                <a:cxn ang="0">
                  <a:pos x="264" y="88"/>
                </a:cxn>
                <a:cxn ang="0">
                  <a:pos x="350" y="48"/>
                </a:cxn>
                <a:cxn ang="0">
                  <a:pos x="404" y="18"/>
                </a:cxn>
                <a:cxn ang="0">
                  <a:pos x="414" y="10"/>
                </a:cxn>
                <a:cxn ang="0">
                  <a:pos x="426" y="14"/>
                </a:cxn>
                <a:cxn ang="0">
                  <a:pos x="454" y="0"/>
                </a:cxn>
                <a:cxn ang="0">
                  <a:pos x="486" y="6"/>
                </a:cxn>
                <a:cxn ang="0">
                  <a:pos x="502" y="22"/>
                </a:cxn>
                <a:cxn ang="0">
                  <a:pos x="522" y="34"/>
                </a:cxn>
                <a:cxn ang="0">
                  <a:pos x="556" y="34"/>
                </a:cxn>
                <a:cxn ang="0">
                  <a:pos x="604" y="32"/>
                </a:cxn>
                <a:cxn ang="0">
                  <a:pos x="618" y="18"/>
                </a:cxn>
                <a:cxn ang="0">
                  <a:pos x="650" y="44"/>
                </a:cxn>
                <a:cxn ang="0">
                  <a:pos x="662" y="52"/>
                </a:cxn>
                <a:cxn ang="0">
                  <a:pos x="706" y="38"/>
                </a:cxn>
                <a:cxn ang="0">
                  <a:pos x="736" y="40"/>
                </a:cxn>
                <a:cxn ang="0">
                  <a:pos x="750" y="50"/>
                </a:cxn>
                <a:cxn ang="0">
                  <a:pos x="820" y="72"/>
                </a:cxn>
                <a:cxn ang="0">
                  <a:pos x="832" y="110"/>
                </a:cxn>
                <a:cxn ang="0">
                  <a:pos x="854" y="90"/>
                </a:cxn>
                <a:cxn ang="0">
                  <a:pos x="884" y="78"/>
                </a:cxn>
                <a:cxn ang="0">
                  <a:pos x="922" y="76"/>
                </a:cxn>
                <a:cxn ang="0">
                  <a:pos x="976" y="82"/>
                </a:cxn>
                <a:cxn ang="0">
                  <a:pos x="998" y="98"/>
                </a:cxn>
                <a:cxn ang="0">
                  <a:pos x="1022" y="70"/>
                </a:cxn>
                <a:cxn ang="0">
                  <a:pos x="1038" y="50"/>
                </a:cxn>
                <a:cxn ang="0">
                  <a:pos x="1058" y="42"/>
                </a:cxn>
                <a:cxn ang="0">
                  <a:pos x="1192" y="52"/>
                </a:cxn>
                <a:cxn ang="0">
                  <a:pos x="1238" y="76"/>
                </a:cxn>
                <a:cxn ang="0">
                  <a:pos x="1250" y="84"/>
                </a:cxn>
              </a:cxnLst>
              <a:rect l="0" t="0" r="r" b="b"/>
              <a:pathLst>
                <a:path w="1250" h="146">
                  <a:moveTo>
                    <a:pt x="0" y="146"/>
                  </a:moveTo>
                  <a:cubicBezTo>
                    <a:pt x="12" y="128"/>
                    <a:pt x="39" y="133"/>
                    <a:pt x="58" y="132"/>
                  </a:cubicBezTo>
                  <a:cubicBezTo>
                    <a:pt x="71" y="128"/>
                    <a:pt x="81" y="118"/>
                    <a:pt x="94" y="114"/>
                  </a:cubicBezTo>
                  <a:cubicBezTo>
                    <a:pt x="103" y="100"/>
                    <a:pt x="130" y="103"/>
                    <a:pt x="144" y="102"/>
                  </a:cubicBezTo>
                  <a:cubicBezTo>
                    <a:pt x="175" y="81"/>
                    <a:pt x="230" y="89"/>
                    <a:pt x="264" y="88"/>
                  </a:cubicBezTo>
                  <a:cubicBezTo>
                    <a:pt x="297" y="85"/>
                    <a:pt x="319" y="58"/>
                    <a:pt x="350" y="48"/>
                  </a:cubicBezTo>
                  <a:cubicBezTo>
                    <a:pt x="361" y="32"/>
                    <a:pt x="386" y="24"/>
                    <a:pt x="404" y="18"/>
                  </a:cubicBezTo>
                  <a:cubicBezTo>
                    <a:pt x="406" y="12"/>
                    <a:pt x="405" y="9"/>
                    <a:pt x="414" y="10"/>
                  </a:cubicBezTo>
                  <a:cubicBezTo>
                    <a:pt x="418" y="10"/>
                    <a:pt x="426" y="14"/>
                    <a:pt x="426" y="14"/>
                  </a:cubicBezTo>
                  <a:cubicBezTo>
                    <a:pt x="437" y="11"/>
                    <a:pt x="442" y="3"/>
                    <a:pt x="454" y="0"/>
                  </a:cubicBezTo>
                  <a:cubicBezTo>
                    <a:pt x="465" y="1"/>
                    <a:pt x="475" y="2"/>
                    <a:pt x="486" y="6"/>
                  </a:cubicBezTo>
                  <a:cubicBezTo>
                    <a:pt x="491" y="13"/>
                    <a:pt x="496" y="16"/>
                    <a:pt x="502" y="22"/>
                  </a:cubicBezTo>
                  <a:cubicBezTo>
                    <a:pt x="505" y="32"/>
                    <a:pt x="512" y="32"/>
                    <a:pt x="522" y="34"/>
                  </a:cubicBezTo>
                  <a:cubicBezTo>
                    <a:pt x="537" y="30"/>
                    <a:pt x="541" y="29"/>
                    <a:pt x="556" y="34"/>
                  </a:cubicBezTo>
                  <a:cubicBezTo>
                    <a:pt x="571" y="33"/>
                    <a:pt x="590" y="36"/>
                    <a:pt x="604" y="32"/>
                  </a:cubicBezTo>
                  <a:cubicBezTo>
                    <a:pt x="611" y="27"/>
                    <a:pt x="611" y="23"/>
                    <a:pt x="618" y="18"/>
                  </a:cubicBezTo>
                  <a:cubicBezTo>
                    <a:pt x="644" y="22"/>
                    <a:pt x="636" y="30"/>
                    <a:pt x="650" y="44"/>
                  </a:cubicBezTo>
                  <a:cubicBezTo>
                    <a:pt x="653" y="47"/>
                    <a:pt x="662" y="52"/>
                    <a:pt x="662" y="52"/>
                  </a:cubicBezTo>
                  <a:cubicBezTo>
                    <a:pt x="677" y="47"/>
                    <a:pt x="691" y="42"/>
                    <a:pt x="706" y="38"/>
                  </a:cubicBezTo>
                  <a:cubicBezTo>
                    <a:pt x="716" y="39"/>
                    <a:pt x="726" y="38"/>
                    <a:pt x="736" y="40"/>
                  </a:cubicBezTo>
                  <a:cubicBezTo>
                    <a:pt x="742" y="41"/>
                    <a:pt x="745" y="48"/>
                    <a:pt x="750" y="50"/>
                  </a:cubicBezTo>
                  <a:cubicBezTo>
                    <a:pt x="767" y="57"/>
                    <a:pt x="803" y="70"/>
                    <a:pt x="820" y="72"/>
                  </a:cubicBezTo>
                  <a:cubicBezTo>
                    <a:pt x="836" y="77"/>
                    <a:pt x="823" y="97"/>
                    <a:pt x="832" y="110"/>
                  </a:cubicBezTo>
                  <a:cubicBezTo>
                    <a:pt x="854" y="106"/>
                    <a:pt x="842" y="97"/>
                    <a:pt x="854" y="90"/>
                  </a:cubicBezTo>
                  <a:cubicBezTo>
                    <a:pt x="863" y="84"/>
                    <a:pt x="875" y="84"/>
                    <a:pt x="884" y="78"/>
                  </a:cubicBezTo>
                  <a:cubicBezTo>
                    <a:pt x="893" y="65"/>
                    <a:pt x="908" y="71"/>
                    <a:pt x="922" y="76"/>
                  </a:cubicBezTo>
                  <a:cubicBezTo>
                    <a:pt x="940" y="74"/>
                    <a:pt x="962" y="68"/>
                    <a:pt x="976" y="82"/>
                  </a:cubicBezTo>
                  <a:cubicBezTo>
                    <a:pt x="980" y="94"/>
                    <a:pt x="987" y="94"/>
                    <a:pt x="998" y="98"/>
                  </a:cubicBezTo>
                  <a:cubicBezTo>
                    <a:pt x="1009" y="87"/>
                    <a:pt x="1006" y="78"/>
                    <a:pt x="1022" y="70"/>
                  </a:cubicBezTo>
                  <a:cubicBezTo>
                    <a:pt x="1028" y="61"/>
                    <a:pt x="1028" y="54"/>
                    <a:pt x="1038" y="50"/>
                  </a:cubicBezTo>
                  <a:cubicBezTo>
                    <a:pt x="1045" y="47"/>
                    <a:pt x="1058" y="42"/>
                    <a:pt x="1058" y="42"/>
                  </a:cubicBezTo>
                  <a:cubicBezTo>
                    <a:pt x="1105" y="45"/>
                    <a:pt x="1143" y="51"/>
                    <a:pt x="1192" y="52"/>
                  </a:cubicBezTo>
                  <a:cubicBezTo>
                    <a:pt x="1209" y="58"/>
                    <a:pt x="1222" y="68"/>
                    <a:pt x="1238" y="76"/>
                  </a:cubicBezTo>
                  <a:cubicBezTo>
                    <a:pt x="1242" y="78"/>
                    <a:pt x="1250" y="84"/>
                    <a:pt x="1250" y="84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Freeform 279"/>
            <p:cNvSpPr>
              <a:spLocks/>
            </p:cNvSpPr>
            <p:nvPr/>
          </p:nvSpPr>
          <p:spPr bwMode="auto">
            <a:xfrm>
              <a:off x="5431969" y="2909352"/>
              <a:ext cx="850900" cy="527050"/>
            </a:xfrm>
            <a:custGeom>
              <a:avLst/>
              <a:gdLst/>
              <a:ahLst/>
              <a:cxnLst>
                <a:cxn ang="0">
                  <a:pos x="0" y="322"/>
                </a:cxn>
                <a:cxn ang="0">
                  <a:pos x="52" y="290"/>
                </a:cxn>
                <a:cxn ang="0">
                  <a:pos x="108" y="238"/>
                </a:cxn>
                <a:cxn ang="0">
                  <a:pos x="124" y="226"/>
                </a:cxn>
                <a:cxn ang="0">
                  <a:pos x="140" y="222"/>
                </a:cxn>
                <a:cxn ang="0">
                  <a:pos x="172" y="204"/>
                </a:cxn>
                <a:cxn ang="0">
                  <a:pos x="232" y="162"/>
                </a:cxn>
                <a:cxn ang="0">
                  <a:pos x="322" y="124"/>
                </a:cxn>
                <a:cxn ang="0">
                  <a:pos x="334" y="116"/>
                </a:cxn>
                <a:cxn ang="0">
                  <a:pos x="336" y="110"/>
                </a:cxn>
                <a:cxn ang="0">
                  <a:pos x="342" y="106"/>
                </a:cxn>
                <a:cxn ang="0">
                  <a:pos x="376" y="62"/>
                </a:cxn>
                <a:cxn ang="0">
                  <a:pos x="416" y="60"/>
                </a:cxn>
                <a:cxn ang="0">
                  <a:pos x="476" y="44"/>
                </a:cxn>
                <a:cxn ang="0">
                  <a:pos x="490" y="38"/>
                </a:cxn>
                <a:cxn ang="0">
                  <a:pos x="502" y="34"/>
                </a:cxn>
                <a:cxn ang="0">
                  <a:pos x="524" y="16"/>
                </a:cxn>
                <a:cxn ang="0">
                  <a:pos x="536" y="0"/>
                </a:cxn>
              </a:cxnLst>
              <a:rect l="0" t="0" r="r" b="b"/>
              <a:pathLst>
                <a:path w="536" h="322">
                  <a:moveTo>
                    <a:pt x="0" y="322"/>
                  </a:moveTo>
                  <a:cubicBezTo>
                    <a:pt x="17" y="311"/>
                    <a:pt x="33" y="296"/>
                    <a:pt x="52" y="290"/>
                  </a:cubicBezTo>
                  <a:cubicBezTo>
                    <a:pt x="68" y="267"/>
                    <a:pt x="86" y="254"/>
                    <a:pt x="108" y="238"/>
                  </a:cubicBezTo>
                  <a:cubicBezTo>
                    <a:pt x="118" y="230"/>
                    <a:pt x="112" y="230"/>
                    <a:pt x="124" y="226"/>
                  </a:cubicBezTo>
                  <a:cubicBezTo>
                    <a:pt x="129" y="224"/>
                    <a:pt x="140" y="222"/>
                    <a:pt x="140" y="222"/>
                  </a:cubicBezTo>
                  <a:cubicBezTo>
                    <a:pt x="151" y="215"/>
                    <a:pt x="160" y="207"/>
                    <a:pt x="172" y="204"/>
                  </a:cubicBezTo>
                  <a:cubicBezTo>
                    <a:pt x="190" y="191"/>
                    <a:pt x="210" y="168"/>
                    <a:pt x="232" y="162"/>
                  </a:cubicBezTo>
                  <a:cubicBezTo>
                    <a:pt x="259" y="144"/>
                    <a:pt x="291" y="134"/>
                    <a:pt x="322" y="124"/>
                  </a:cubicBezTo>
                  <a:cubicBezTo>
                    <a:pt x="325" y="121"/>
                    <a:pt x="331" y="119"/>
                    <a:pt x="334" y="116"/>
                  </a:cubicBezTo>
                  <a:cubicBezTo>
                    <a:pt x="335" y="115"/>
                    <a:pt x="335" y="112"/>
                    <a:pt x="336" y="110"/>
                  </a:cubicBezTo>
                  <a:cubicBezTo>
                    <a:pt x="338" y="108"/>
                    <a:pt x="340" y="107"/>
                    <a:pt x="342" y="106"/>
                  </a:cubicBezTo>
                  <a:cubicBezTo>
                    <a:pt x="353" y="89"/>
                    <a:pt x="359" y="73"/>
                    <a:pt x="376" y="62"/>
                  </a:cubicBezTo>
                  <a:cubicBezTo>
                    <a:pt x="387" y="55"/>
                    <a:pt x="403" y="61"/>
                    <a:pt x="416" y="60"/>
                  </a:cubicBezTo>
                  <a:cubicBezTo>
                    <a:pt x="438" y="56"/>
                    <a:pt x="453" y="46"/>
                    <a:pt x="476" y="44"/>
                  </a:cubicBezTo>
                  <a:cubicBezTo>
                    <a:pt x="486" y="38"/>
                    <a:pt x="478" y="42"/>
                    <a:pt x="490" y="38"/>
                  </a:cubicBezTo>
                  <a:cubicBezTo>
                    <a:pt x="494" y="37"/>
                    <a:pt x="502" y="34"/>
                    <a:pt x="502" y="34"/>
                  </a:cubicBezTo>
                  <a:cubicBezTo>
                    <a:pt x="508" y="25"/>
                    <a:pt x="514" y="19"/>
                    <a:pt x="524" y="16"/>
                  </a:cubicBezTo>
                  <a:cubicBezTo>
                    <a:pt x="533" y="2"/>
                    <a:pt x="529" y="7"/>
                    <a:pt x="536" y="0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Freeform 280"/>
            <p:cNvSpPr>
              <a:spLocks/>
            </p:cNvSpPr>
            <p:nvPr/>
          </p:nvSpPr>
          <p:spPr bwMode="auto">
            <a:xfrm>
              <a:off x="6181269" y="2688689"/>
              <a:ext cx="66675" cy="57626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18" y="46"/>
                </a:cxn>
                <a:cxn ang="0">
                  <a:pos x="12" y="68"/>
                </a:cxn>
                <a:cxn ang="0">
                  <a:pos x="10" y="184"/>
                </a:cxn>
                <a:cxn ang="0">
                  <a:pos x="18" y="208"/>
                </a:cxn>
                <a:cxn ang="0">
                  <a:pos x="22" y="220"/>
                </a:cxn>
                <a:cxn ang="0">
                  <a:pos x="16" y="258"/>
                </a:cxn>
                <a:cxn ang="0">
                  <a:pos x="10" y="276"/>
                </a:cxn>
                <a:cxn ang="0">
                  <a:pos x="8" y="282"/>
                </a:cxn>
                <a:cxn ang="0">
                  <a:pos x="22" y="348"/>
                </a:cxn>
                <a:cxn ang="0">
                  <a:pos x="42" y="342"/>
                </a:cxn>
              </a:cxnLst>
              <a:rect l="0" t="0" r="r" b="b"/>
              <a:pathLst>
                <a:path w="42" h="351">
                  <a:moveTo>
                    <a:pt x="36" y="0"/>
                  </a:moveTo>
                  <a:cubicBezTo>
                    <a:pt x="27" y="13"/>
                    <a:pt x="23" y="31"/>
                    <a:pt x="18" y="46"/>
                  </a:cubicBezTo>
                  <a:cubicBezTo>
                    <a:pt x="16" y="53"/>
                    <a:pt x="12" y="68"/>
                    <a:pt x="12" y="68"/>
                  </a:cubicBezTo>
                  <a:cubicBezTo>
                    <a:pt x="8" y="107"/>
                    <a:pt x="7" y="144"/>
                    <a:pt x="10" y="184"/>
                  </a:cubicBezTo>
                  <a:cubicBezTo>
                    <a:pt x="11" y="191"/>
                    <a:pt x="16" y="201"/>
                    <a:pt x="18" y="208"/>
                  </a:cubicBezTo>
                  <a:cubicBezTo>
                    <a:pt x="19" y="212"/>
                    <a:pt x="22" y="220"/>
                    <a:pt x="22" y="220"/>
                  </a:cubicBezTo>
                  <a:cubicBezTo>
                    <a:pt x="24" y="238"/>
                    <a:pt x="23" y="243"/>
                    <a:pt x="16" y="258"/>
                  </a:cubicBezTo>
                  <a:cubicBezTo>
                    <a:pt x="16" y="258"/>
                    <a:pt x="11" y="273"/>
                    <a:pt x="10" y="276"/>
                  </a:cubicBezTo>
                  <a:cubicBezTo>
                    <a:pt x="9" y="278"/>
                    <a:pt x="8" y="282"/>
                    <a:pt x="8" y="282"/>
                  </a:cubicBezTo>
                  <a:cubicBezTo>
                    <a:pt x="10" y="301"/>
                    <a:pt x="0" y="341"/>
                    <a:pt x="22" y="348"/>
                  </a:cubicBezTo>
                  <a:cubicBezTo>
                    <a:pt x="41" y="346"/>
                    <a:pt x="37" y="351"/>
                    <a:pt x="42" y="342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Freeform 281"/>
            <p:cNvSpPr>
              <a:spLocks/>
            </p:cNvSpPr>
            <p:nvPr/>
          </p:nvSpPr>
          <p:spPr bwMode="auto">
            <a:xfrm>
              <a:off x="6241594" y="2712502"/>
              <a:ext cx="136525" cy="290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72"/>
                </a:cxn>
                <a:cxn ang="0">
                  <a:pos x="40" y="142"/>
                </a:cxn>
                <a:cxn ang="0">
                  <a:pos x="66" y="156"/>
                </a:cxn>
                <a:cxn ang="0">
                  <a:pos x="86" y="178"/>
                </a:cxn>
              </a:cxnLst>
              <a:rect l="0" t="0" r="r" b="b"/>
              <a:pathLst>
                <a:path w="86" h="178">
                  <a:moveTo>
                    <a:pt x="0" y="0"/>
                  </a:moveTo>
                  <a:cubicBezTo>
                    <a:pt x="1" y="24"/>
                    <a:pt x="1" y="48"/>
                    <a:pt x="2" y="72"/>
                  </a:cubicBezTo>
                  <a:cubicBezTo>
                    <a:pt x="3" y="99"/>
                    <a:pt x="20" y="125"/>
                    <a:pt x="40" y="142"/>
                  </a:cubicBezTo>
                  <a:cubicBezTo>
                    <a:pt x="48" y="149"/>
                    <a:pt x="59" y="149"/>
                    <a:pt x="66" y="156"/>
                  </a:cubicBezTo>
                  <a:cubicBezTo>
                    <a:pt x="74" y="163"/>
                    <a:pt x="79" y="171"/>
                    <a:pt x="86" y="178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Freeform 282"/>
            <p:cNvSpPr>
              <a:spLocks/>
            </p:cNvSpPr>
            <p:nvPr/>
          </p:nvSpPr>
          <p:spPr bwMode="auto">
            <a:xfrm>
              <a:off x="5793919" y="2698214"/>
              <a:ext cx="692150" cy="823913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392" y="46"/>
                </a:cxn>
                <a:cxn ang="0">
                  <a:pos x="374" y="74"/>
                </a:cxn>
                <a:cxn ang="0">
                  <a:pos x="366" y="86"/>
                </a:cxn>
                <a:cxn ang="0">
                  <a:pos x="366" y="170"/>
                </a:cxn>
                <a:cxn ang="0">
                  <a:pos x="356" y="214"/>
                </a:cxn>
                <a:cxn ang="0">
                  <a:pos x="344" y="222"/>
                </a:cxn>
                <a:cxn ang="0">
                  <a:pos x="334" y="240"/>
                </a:cxn>
                <a:cxn ang="0">
                  <a:pos x="316" y="250"/>
                </a:cxn>
                <a:cxn ang="0">
                  <a:pos x="274" y="284"/>
                </a:cxn>
                <a:cxn ang="0">
                  <a:pos x="252" y="336"/>
                </a:cxn>
                <a:cxn ang="0">
                  <a:pos x="206" y="376"/>
                </a:cxn>
                <a:cxn ang="0">
                  <a:pos x="198" y="388"/>
                </a:cxn>
                <a:cxn ang="0">
                  <a:pos x="190" y="406"/>
                </a:cxn>
                <a:cxn ang="0">
                  <a:pos x="160" y="428"/>
                </a:cxn>
                <a:cxn ang="0">
                  <a:pos x="150" y="464"/>
                </a:cxn>
                <a:cxn ang="0">
                  <a:pos x="114" y="472"/>
                </a:cxn>
                <a:cxn ang="0">
                  <a:pos x="88" y="484"/>
                </a:cxn>
                <a:cxn ang="0">
                  <a:pos x="44" y="502"/>
                </a:cxn>
                <a:cxn ang="0">
                  <a:pos x="14" y="492"/>
                </a:cxn>
                <a:cxn ang="0">
                  <a:pos x="0" y="494"/>
                </a:cxn>
              </a:cxnLst>
              <a:rect l="0" t="0" r="r" b="b"/>
              <a:pathLst>
                <a:path w="436" h="502">
                  <a:moveTo>
                    <a:pt x="436" y="0"/>
                  </a:moveTo>
                  <a:cubicBezTo>
                    <a:pt x="425" y="16"/>
                    <a:pt x="408" y="35"/>
                    <a:pt x="392" y="46"/>
                  </a:cubicBezTo>
                  <a:cubicBezTo>
                    <a:pt x="387" y="56"/>
                    <a:pt x="380" y="65"/>
                    <a:pt x="374" y="74"/>
                  </a:cubicBezTo>
                  <a:cubicBezTo>
                    <a:pt x="371" y="78"/>
                    <a:pt x="366" y="86"/>
                    <a:pt x="366" y="86"/>
                  </a:cubicBezTo>
                  <a:cubicBezTo>
                    <a:pt x="359" y="114"/>
                    <a:pt x="362" y="142"/>
                    <a:pt x="366" y="170"/>
                  </a:cubicBezTo>
                  <a:cubicBezTo>
                    <a:pt x="365" y="180"/>
                    <a:pt x="366" y="204"/>
                    <a:pt x="356" y="214"/>
                  </a:cubicBezTo>
                  <a:cubicBezTo>
                    <a:pt x="353" y="217"/>
                    <a:pt x="344" y="222"/>
                    <a:pt x="344" y="222"/>
                  </a:cubicBezTo>
                  <a:cubicBezTo>
                    <a:pt x="341" y="227"/>
                    <a:pt x="339" y="236"/>
                    <a:pt x="334" y="240"/>
                  </a:cubicBezTo>
                  <a:cubicBezTo>
                    <a:pt x="329" y="244"/>
                    <a:pt x="316" y="250"/>
                    <a:pt x="316" y="250"/>
                  </a:cubicBezTo>
                  <a:cubicBezTo>
                    <a:pt x="299" y="275"/>
                    <a:pt x="311" y="280"/>
                    <a:pt x="274" y="284"/>
                  </a:cubicBezTo>
                  <a:cubicBezTo>
                    <a:pt x="258" y="295"/>
                    <a:pt x="258" y="319"/>
                    <a:pt x="252" y="336"/>
                  </a:cubicBezTo>
                  <a:cubicBezTo>
                    <a:pt x="247" y="351"/>
                    <a:pt x="217" y="365"/>
                    <a:pt x="206" y="376"/>
                  </a:cubicBezTo>
                  <a:cubicBezTo>
                    <a:pt x="199" y="396"/>
                    <a:pt x="210" y="366"/>
                    <a:pt x="198" y="388"/>
                  </a:cubicBezTo>
                  <a:cubicBezTo>
                    <a:pt x="189" y="404"/>
                    <a:pt x="199" y="396"/>
                    <a:pt x="190" y="406"/>
                  </a:cubicBezTo>
                  <a:cubicBezTo>
                    <a:pt x="182" y="415"/>
                    <a:pt x="169" y="419"/>
                    <a:pt x="160" y="428"/>
                  </a:cubicBezTo>
                  <a:cubicBezTo>
                    <a:pt x="158" y="433"/>
                    <a:pt x="151" y="464"/>
                    <a:pt x="150" y="464"/>
                  </a:cubicBezTo>
                  <a:cubicBezTo>
                    <a:pt x="138" y="468"/>
                    <a:pt x="126" y="469"/>
                    <a:pt x="114" y="472"/>
                  </a:cubicBezTo>
                  <a:cubicBezTo>
                    <a:pt x="104" y="474"/>
                    <a:pt x="98" y="482"/>
                    <a:pt x="88" y="484"/>
                  </a:cubicBezTo>
                  <a:cubicBezTo>
                    <a:pt x="62" y="481"/>
                    <a:pt x="57" y="482"/>
                    <a:pt x="44" y="502"/>
                  </a:cubicBezTo>
                  <a:cubicBezTo>
                    <a:pt x="33" y="500"/>
                    <a:pt x="23" y="498"/>
                    <a:pt x="14" y="492"/>
                  </a:cubicBezTo>
                  <a:cubicBezTo>
                    <a:pt x="9" y="493"/>
                    <a:pt x="0" y="494"/>
                    <a:pt x="0" y="494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Freeform 283"/>
            <p:cNvSpPr>
              <a:spLocks/>
            </p:cNvSpPr>
            <p:nvPr/>
          </p:nvSpPr>
          <p:spPr bwMode="auto">
            <a:xfrm>
              <a:off x="5768519" y="3187164"/>
              <a:ext cx="201613" cy="6397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30"/>
                </a:cxn>
                <a:cxn ang="0">
                  <a:pos x="14" y="42"/>
                </a:cxn>
                <a:cxn ang="0">
                  <a:pos x="6" y="100"/>
                </a:cxn>
                <a:cxn ang="0">
                  <a:pos x="14" y="148"/>
                </a:cxn>
                <a:cxn ang="0">
                  <a:pos x="14" y="192"/>
                </a:cxn>
                <a:cxn ang="0">
                  <a:pos x="30" y="230"/>
                </a:cxn>
                <a:cxn ang="0">
                  <a:pos x="60" y="310"/>
                </a:cxn>
                <a:cxn ang="0">
                  <a:pos x="98" y="338"/>
                </a:cxn>
                <a:cxn ang="0">
                  <a:pos x="116" y="348"/>
                </a:cxn>
                <a:cxn ang="0">
                  <a:pos x="122" y="390"/>
                </a:cxn>
              </a:cxnLst>
              <a:rect l="0" t="0" r="r" b="b"/>
              <a:pathLst>
                <a:path w="127" h="390">
                  <a:moveTo>
                    <a:pt x="0" y="0"/>
                  </a:moveTo>
                  <a:cubicBezTo>
                    <a:pt x="7" y="10"/>
                    <a:pt x="7" y="19"/>
                    <a:pt x="10" y="30"/>
                  </a:cubicBezTo>
                  <a:cubicBezTo>
                    <a:pt x="11" y="34"/>
                    <a:pt x="14" y="42"/>
                    <a:pt x="14" y="42"/>
                  </a:cubicBezTo>
                  <a:cubicBezTo>
                    <a:pt x="13" y="64"/>
                    <a:pt x="9" y="79"/>
                    <a:pt x="6" y="100"/>
                  </a:cubicBezTo>
                  <a:cubicBezTo>
                    <a:pt x="7" y="123"/>
                    <a:pt x="3" y="132"/>
                    <a:pt x="14" y="148"/>
                  </a:cubicBezTo>
                  <a:cubicBezTo>
                    <a:pt x="18" y="163"/>
                    <a:pt x="19" y="176"/>
                    <a:pt x="14" y="192"/>
                  </a:cubicBezTo>
                  <a:cubicBezTo>
                    <a:pt x="16" y="208"/>
                    <a:pt x="25" y="216"/>
                    <a:pt x="30" y="230"/>
                  </a:cubicBezTo>
                  <a:cubicBezTo>
                    <a:pt x="32" y="302"/>
                    <a:pt x="11" y="306"/>
                    <a:pt x="60" y="310"/>
                  </a:cubicBezTo>
                  <a:cubicBezTo>
                    <a:pt x="81" y="314"/>
                    <a:pt x="83" y="326"/>
                    <a:pt x="98" y="338"/>
                  </a:cubicBezTo>
                  <a:cubicBezTo>
                    <a:pt x="103" y="343"/>
                    <a:pt x="110" y="344"/>
                    <a:pt x="116" y="348"/>
                  </a:cubicBezTo>
                  <a:cubicBezTo>
                    <a:pt x="127" y="364"/>
                    <a:pt x="122" y="370"/>
                    <a:pt x="122" y="390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Freeform 284"/>
            <p:cNvSpPr>
              <a:spLocks/>
            </p:cNvSpPr>
            <p:nvPr/>
          </p:nvSpPr>
          <p:spPr bwMode="auto">
            <a:xfrm>
              <a:off x="5962194" y="3390364"/>
              <a:ext cx="114300" cy="403225"/>
            </a:xfrm>
            <a:custGeom>
              <a:avLst/>
              <a:gdLst/>
              <a:ahLst/>
              <a:cxnLst>
                <a:cxn ang="0">
                  <a:pos x="56" y="8"/>
                </a:cxn>
                <a:cxn ang="0">
                  <a:pos x="62" y="32"/>
                </a:cxn>
                <a:cxn ang="0">
                  <a:pos x="66" y="44"/>
                </a:cxn>
                <a:cxn ang="0">
                  <a:pos x="60" y="58"/>
                </a:cxn>
                <a:cxn ang="0">
                  <a:pos x="54" y="134"/>
                </a:cxn>
                <a:cxn ang="0">
                  <a:pos x="24" y="148"/>
                </a:cxn>
                <a:cxn ang="0">
                  <a:pos x="12" y="166"/>
                </a:cxn>
                <a:cxn ang="0">
                  <a:pos x="24" y="214"/>
                </a:cxn>
                <a:cxn ang="0">
                  <a:pos x="0" y="244"/>
                </a:cxn>
                <a:cxn ang="0">
                  <a:pos x="8" y="246"/>
                </a:cxn>
              </a:cxnLst>
              <a:rect l="0" t="0" r="r" b="b"/>
              <a:pathLst>
                <a:path w="72" h="246">
                  <a:moveTo>
                    <a:pt x="56" y="8"/>
                  </a:moveTo>
                  <a:cubicBezTo>
                    <a:pt x="67" y="41"/>
                    <a:pt x="54" y="0"/>
                    <a:pt x="62" y="32"/>
                  </a:cubicBezTo>
                  <a:cubicBezTo>
                    <a:pt x="63" y="36"/>
                    <a:pt x="66" y="44"/>
                    <a:pt x="66" y="44"/>
                  </a:cubicBezTo>
                  <a:cubicBezTo>
                    <a:pt x="65" y="49"/>
                    <a:pt x="60" y="53"/>
                    <a:pt x="60" y="58"/>
                  </a:cubicBezTo>
                  <a:cubicBezTo>
                    <a:pt x="58" y="83"/>
                    <a:pt x="72" y="116"/>
                    <a:pt x="54" y="134"/>
                  </a:cubicBezTo>
                  <a:cubicBezTo>
                    <a:pt x="46" y="142"/>
                    <a:pt x="33" y="142"/>
                    <a:pt x="24" y="148"/>
                  </a:cubicBezTo>
                  <a:cubicBezTo>
                    <a:pt x="20" y="154"/>
                    <a:pt x="12" y="166"/>
                    <a:pt x="12" y="166"/>
                  </a:cubicBezTo>
                  <a:cubicBezTo>
                    <a:pt x="13" y="184"/>
                    <a:pt x="14" y="199"/>
                    <a:pt x="24" y="214"/>
                  </a:cubicBezTo>
                  <a:cubicBezTo>
                    <a:pt x="18" y="243"/>
                    <a:pt x="20" y="231"/>
                    <a:pt x="0" y="244"/>
                  </a:cubicBezTo>
                  <a:cubicBezTo>
                    <a:pt x="3" y="245"/>
                    <a:pt x="8" y="246"/>
                    <a:pt x="8" y="246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Freeform 285"/>
            <p:cNvSpPr>
              <a:spLocks/>
            </p:cNvSpPr>
            <p:nvPr/>
          </p:nvSpPr>
          <p:spPr bwMode="auto">
            <a:xfrm>
              <a:off x="5473244" y="3817402"/>
              <a:ext cx="914400" cy="388938"/>
            </a:xfrm>
            <a:custGeom>
              <a:avLst/>
              <a:gdLst/>
              <a:ahLst/>
              <a:cxnLst>
                <a:cxn ang="0">
                  <a:pos x="0" y="154"/>
                </a:cxn>
                <a:cxn ang="0">
                  <a:pos x="42" y="144"/>
                </a:cxn>
                <a:cxn ang="0">
                  <a:pos x="60" y="118"/>
                </a:cxn>
                <a:cxn ang="0">
                  <a:pos x="110" y="70"/>
                </a:cxn>
                <a:cxn ang="0">
                  <a:pos x="160" y="34"/>
                </a:cxn>
                <a:cxn ang="0">
                  <a:pos x="192" y="24"/>
                </a:cxn>
                <a:cxn ang="0">
                  <a:pos x="300" y="6"/>
                </a:cxn>
                <a:cxn ang="0">
                  <a:pos x="330" y="8"/>
                </a:cxn>
                <a:cxn ang="0">
                  <a:pos x="340" y="18"/>
                </a:cxn>
                <a:cxn ang="0">
                  <a:pos x="346" y="42"/>
                </a:cxn>
                <a:cxn ang="0">
                  <a:pos x="370" y="78"/>
                </a:cxn>
                <a:cxn ang="0">
                  <a:pos x="392" y="98"/>
                </a:cxn>
                <a:cxn ang="0">
                  <a:pos x="404" y="106"/>
                </a:cxn>
                <a:cxn ang="0">
                  <a:pos x="412" y="124"/>
                </a:cxn>
                <a:cxn ang="0">
                  <a:pos x="426" y="128"/>
                </a:cxn>
                <a:cxn ang="0">
                  <a:pos x="438" y="112"/>
                </a:cxn>
                <a:cxn ang="0">
                  <a:pos x="458" y="116"/>
                </a:cxn>
                <a:cxn ang="0">
                  <a:pos x="472" y="96"/>
                </a:cxn>
                <a:cxn ang="0">
                  <a:pos x="496" y="130"/>
                </a:cxn>
                <a:cxn ang="0">
                  <a:pos x="510" y="168"/>
                </a:cxn>
                <a:cxn ang="0">
                  <a:pos x="536" y="200"/>
                </a:cxn>
                <a:cxn ang="0">
                  <a:pos x="576" y="238"/>
                </a:cxn>
              </a:cxnLst>
              <a:rect l="0" t="0" r="r" b="b"/>
              <a:pathLst>
                <a:path w="576" h="238">
                  <a:moveTo>
                    <a:pt x="0" y="154"/>
                  </a:moveTo>
                  <a:cubicBezTo>
                    <a:pt x="14" y="149"/>
                    <a:pt x="28" y="149"/>
                    <a:pt x="42" y="144"/>
                  </a:cubicBezTo>
                  <a:cubicBezTo>
                    <a:pt x="48" y="133"/>
                    <a:pt x="49" y="126"/>
                    <a:pt x="60" y="118"/>
                  </a:cubicBezTo>
                  <a:cubicBezTo>
                    <a:pt x="66" y="101"/>
                    <a:pt x="96" y="84"/>
                    <a:pt x="110" y="70"/>
                  </a:cubicBezTo>
                  <a:cubicBezTo>
                    <a:pt x="120" y="40"/>
                    <a:pt x="129" y="37"/>
                    <a:pt x="160" y="34"/>
                  </a:cubicBezTo>
                  <a:cubicBezTo>
                    <a:pt x="171" y="27"/>
                    <a:pt x="180" y="26"/>
                    <a:pt x="192" y="24"/>
                  </a:cubicBezTo>
                  <a:cubicBezTo>
                    <a:pt x="216" y="8"/>
                    <a:pt x="270" y="10"/>
                    <a:pt x="300" y="6"/>
                  </a:cubicBezTo>
                  <a:cubicBezTo>
                    <a:pt x="311" y="0"/>
                    <a:pt x="318" y="5"/>
                    <a:pt x="330" y="8"/>
                  </a:cubicBezTo>
                  <a:cubicBezTo>
                    <a:pt x="333" y="12"/>
                    <a:pt x="338" y="14"/>
                    <a:pt x="340" y="18"/>
                  </a:cubicBezTo>
                  <a:cubicBezTo>
                    <a:pt x="349" y="32"/>
                    <a:pt x="340" y="28"/>
                    <a:pt x="346" y="42"/>
                  </a:cubicBezTo>
                  <a:cubicBezTo>
                    <a:pt x="351" y="54"/>
                    <a:pt x="363" y="68"/>
                    <a:pt x="370" y="78"/>
                  </a:cubicBezTo>
                  <a:cubicBezTo>
                    <a:pt x="376" y="87"/>
                    <a:pt x="384" y="92"/>
                    <a:pt x="392" y="98"/>
                  </a:cubicBezTo>
                  <a:cubicBezTo>
                    <a:pt x="396" y="101"/>
                    <a:pt x="404" y="106"/>
                    <a:pt x="404" y="106"/>
                  </a:cubicBezTo>
                  <a:cubicBezTo>
                    <a:pt x="409" y="120"/>
                    <a:pt x="406" y="114"/>
                    <a:pt x="412" y="124"/>
                  </a:cubicBezTo>
                  <a:cubicBezTo>
                    <a:pt x="415" y="138"/>
                    <a:pt x="416" y="135"/>
                    <a:pt x="426" y="128"/>
                  </a:cubicBezTo>
                  <a:cubicBezTo>
                    <a:pt x="429" y="120"/>
                    <a:pt x="431" y="117"/>
                    <a:pt x="438" y="112"/>
                  </a:cubicBezTo>
                  <a:cubicBezTo>
                    <a:pt x="449" y="119"/>
                    <a:pt x="445" y="125"/>
                    <a:pt x="458" y="116"/>
                  </a:cubicBezTo>
                  <a:cubicBezTo>
                    <a:pt x="461" y="106"/>
                    <a:pt x="462" y="99"/>
                    <a:pt x="472" y="96"/>
                  </a:cubicBezTo>
                  <a:cubicBezTo>
                    <a:pt x="483" y="104"/>
                    <a:pt x="486" y="120"/>
                    <a:pt x="496" y="130"/>
                  </a:cubicBezTo>
                  <a:cubicBezTo>
                    <a:pt x="500" y="143"/>
                    <a:pt x="506" y="155"/>
                    <a:pt x="510" y="168"/>
                  </a:cubicBezTo>
                  <a:cubicBezTo>
                    <a:pt x="513" y="201"/>
                    <a:pt x="511" y="194"/>
                    <a:pt x="536" y="200"/>
                  </a:cubicBezTo>
                  <a:cubicBezTo>
                    <a:pt x="542" y="204"/>
                    <a:pt x="576" y="233"/>
                    <a:pt x="576" y="238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Freeform 286"/>
            <p:cNvSpPr>
              <a:spLocks/>
            </p:cNvSpPr>
            <p:nvPr/>
          </p:nvSpPr>
          <p:spPr bwMode="auto">
            <a:xfrm>
              <a:off x="5689144" y="3817402"/>
              <a:ext cx="22225" cy="68263"/>
            </a:xfrm>
            <a:custGeom>
              <a:avLst/>
              <a:gdLst/>
              <a:ahLst/>
              <a:cxnLst>
                <a:cxn ang="0">
                  <a:pos x="0" y="42"/>
                </a:cxn>
                <a:cxn ang="0">
                  <a:pos x="2" y="24"/>
                </a:cxn>
                <a:cxn ang="0">
                  <a:pos x="10" y="12"/>
                </a:cxn>
                <a:cxn ang="0">
                  <a:pos x="14" y="0"/>
                </a:cxn>
              </a:cxnLst>
              <a:rect l="0" t="0" r="r" b="b"/>
              <a:pathLst>
                <a:path w="14" h="42">
                  <a:moveTo>
                    <a:pt x="0" y="42"/>
                  </a:moveTo>
                  <a:cubicBezTo>
                    <a:pt x="1" y="36"/>
                    <a:pt x="0" y="30"/>
                    <a:pt x="2" y="24"/>
                  </a:cubicBezTo>
                  <a:cubicBezTo>
                    <a:pt x="4" y="19"/>
                    <a:pt x="10" y="12"/>
                    <a:pt x="10" y="12"/>
                  </a:cubicBezTo>
                  <a:cubicBezTo>
                    <a:pt x="12" y="3"/>
                    <a:pt x="11" y="6"/>
                    <a:pt x="14" y="0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Freeform 287"/>
            <p:cNvSpPr>
              <a:spLocks/>
            </p:cNvSpPr>
            <p:nvPr/>
          </p:nvSpPr>
          <p:spPr bwMode="auto">
            <a:xfrm>
              <a:off x="6241594" y="3263364"/>
              <a:ext cx="133350" cy="8874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48"/>
                </a:cxn>
                <a:cxn ang="0">
                  <a:pos x="18" y="66"/>
                </a:cxn>
                <a:cxn ang="0">
                  <a:pos x="44" y="168"/>
                </a:cxn>
                <a:cxn ang="0">
                  <a:pos x="54" y="186"/>
                </a:cxn>
                <a:cxn ang="0">
                  <a:pos x="56" y="248"/>
                </a:cxn>
                <a:cxn ang="0">
                  <a:pos x="62" y="252"/>
                </a:cxn>
                <a:cxn ang="0">
                  <a:pos x="64" y="258"/>
                </a:cxn>
                <a:cxn ang="0">
                  <a:pos x="78" y="304"/>
                </a:cxn>
                <a:cxn ang="0">
                  <a:pos x="84" y="324"/>
                </a:cxn>
                <a:cxn ang="0">
                  <a:pos x="54" y="378"/>
                </a:cxn>
                <a:cxn ang="0">
                  <a:pos x="46" y="396"/>
                </a:cxn>
                <a:cxn ang="0">
                  <a:pos x="34" y="432"/>
                </a:cxn>
                <a:cxn ang="0">
                  <a:pos x="52" y="510"/>
                </a:cxn>
                <a:cxn ang="0">
                  <a:pos x="48" y="542"/>
                </a:cxn>
              </a:cxnLst>
              <a:rect l="0" t="0" r="r" b="b"/>
              <a:pathLst>
                <a:path w="84" h="542">
                  <a:moveTo>
                    <a:pt x="0" y="0"/>
                  </a:moveTo>
                  <a:cubicBezTo>
                    <a:pt x="1" y="16"/>
                    <a:pt x="0" y="32"/>
                    <a:pt x="2" y="48"/>
                  </a:cubicBezTo>
                  <a:cubicBezTo>
                    <a:pt x="3" y="56"/>
                    <a:pt x="18" y="66"/>
                    <a:pt x="18" y="66"/>
                  </a:cubicBezTo>
                  <a:cubicBezTo>
                    <a:pt x="28" y="96"/>
                    <a:pt x="9" y="156"/>
                    <a:pt x="44" y="168"/>
                  </a:cubicBezTo>
                  <a:cubicBezTo>
                    <a:pt x="46" y="175"/>
                    <a:pt x="52" y="179"/>
                    <a:pt x="54" y="186"/>
                  </a:cubicBezTo>
                  <a:cubicBezTo>
                    <a:pt x="55" y="207"/>
                    <a:pt x="54" y="227"/>
                    <a:pt x="56" y="248"/>
                  </a:cubicBezTo>
                  <a:cubicBezTo>
                    <a:pt x="56" y="250"/>
                    <a:pt x="60" y="250"/>
                    <a:pt x="62" y="252"/>
                  </a:cubicBezTo>
                  <a:cubicBezTo>
                    <a:pt x="63" y="254"/>
                    <a:pt x="63" y="256"/>
                    <a:pt x="64" y="258"/>
                  </a:cubicBezTo>
                  <a:cubicBezTo>
                    <a:pt x="65" y="275"/>
                    <a:pt x="63" y="294"/>
                    <a:pt x="78" y="304"/>
                  </a:cubicBezTo>
                  <a:cubicBezTo>
                    <a:pt x="83" y="319"/>
                    <a:pt x="81" y="312"/>
                    <a:pt x="84" y="324"/>
                  </a:cubicBezTo>
                  <a:cubicBezTo>
                    <a:pt x="78" y="362"/>
                    <a:pt x="78" y="354"/>
                    <a:pt x="54" y="378"/>
                  </a:cubicBezTo>
                  <a:cubicBezTo>
                    <a:pt x="52" y="385"/>
                    <a:pt x="48" y="389"/>
                    <a:pt x="46" y="396"/>
                  </a:cubicBezTo>
                  <a:cubicBezTo>
                    <a:pt x="44" y="411"/>
                    <a:pt x="42" y="420"/>
                    <a:pt x="34" y="432"/>
                  </a:cubicBezTo>
                  <a:cubicBezTo>
                    <a:pt x="39" y="458"/>
                    <a:pt x="43" y="484"/>
                    <a:pt x="52" y="510"/>
                  </a:cubicBezTo>
                  <a:cubicBezTo>
                    <a:pt x="50" y="539"/>
                    <a:pt x="54" y="530"/>
                    <a:pt x="48" y="542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Freeform 288"/>
            <p:cNvSpPr>
              <a:spLocks/>
            </p:cNvSpPr>
            <p:nvPr/>
          </p:nvSpPr>
          <p:spPr bwMode="auto">
            <a:xfrm>
              <a:off x="6365419" y="4203164"/>
              <a:ext cx="663575" cy="1036638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0" y="18"/>
                </a:cxn>
                <a:cxn ang="0">
                  <a:pos x="8" y="54"/>
                </a:cxn>
                <a:cxn ang="0">
                  <a:pos x="8" y="116"/>
                </a:cxn>
                <a:cxn ang="0">
                  <a:pos x="22" y="128"/>
                </a:cxn>
                <a:cxn ang="0">
                  <a:pos x="100" y="178"/>
                </a:cxn>
                <a:cxn ang="0">
                  <a:pos x="134" y="208"/>
                </a:cxn>
                <a:cxn ang="0">
                  <a:pos x="162" y="218"/>
                </a:cxn>
                <a:cxn ang="0">
                  <a:pos x="242" y="236"/>
                </a:cxn>
                <a:cxn ang="0">
                  <a:pos x="272" y="256"/>
                </a:cxn>
                <a:cxn ang="0">
                  <a:pos x="318" y="304"/>
                </a:cxn>
                <a:cxn ang="0">
                  <a:pos x="330" y="322"/>
                </a:cxn>
                <a:cxn ang="0">
                  <a:pos x="338" y="334"/>
                </a:cxn>
                <a:cxn ang="0">
                  <a:pos x="358" y="382"/>
                </a:cxn>
                <a:cxn ang="0">
                  <a:pos x="366" y="394"/>
                </a:cxn>
                <a:cxn ang="0">
                  <a:pos x="390" y="452"/>
                </a:cxn>
                <a:cxn ang="0">
                  <a:pos x="416" y="496"/>
                </a:cxn>
                <a:cxn ang="0">
                  <a:pos x="418" y="556"/>
                </a:cxn>
                <a:cxn ang="0">
                  <a:pos x="416" y="576"/>
                </a:cxn>
                <a:cxn ang="0">
                  <a:pos x="404" y="586"/>
                </a:cxn>
                <a:cxn ang="0">
                  <a:pos x="370" y="616"/>
                </a:cxn>
                <a:cxn ang="0">
                  <a:pos x="328" y="632"/>
                </a:cxn>
              </a:cxnLst>
              <a:rect l="0" t="0" r="r" b="b"/>
              <a:pathLst>
                <a:path w="418" h="632">
                  <a:moveTo>
                    <a:pt x="10" y="0"/>
                  </a:moveTo>
                  <a:cubicBezTo>
                    <a:pt x="1" y="14"/>
                    <a:pt x="4" y="7"/>
                    <a:pt x="0" y="18"/>
                  </a:cubicBezTo>
                  <a:cubicBezTo>
                    <a:pt x="2" y="31"/>
                    <a:pt x="5" y="42"/>
                    <a:pt x="8" y="54"/>
                  </a:cubicBezTo>
                  <a:cubicBezTo>
                    <a:pt x="8" y="61"/>
                    <a:pt x="4" y="102"/>
                    <a:pt x="8" y="116"/>
                  </a:cubicBezTo>
                  <a:cubicBezTo>
                    <a:pt x="9" y="119"/>
                    <a:pt x="21" y="127"/>
                    <a:pt x="22" y="128"/>
                  </a:cubicBezTo>
                  <a:cubicBezTo>
                    <a:pt x="46" y="150"/>
                    <a:pt x="73" y="160"/>
                    <a:pt x="100" y="178"/>
                  </a:cubicBezTo>
                  <a:cubicBezTo>
                    <a:pt x="108" y="190"/>
                    <a:pt x="119" y="204"/>
                    <a:pt x="134" y="208"/>
                  </a:cubicBezTo>
                  <a:cubicBezTo>
                    <a:pt x="142" y="213"/>
                    <a:pt x="162" y="218"/>
                    <a:pt x="162" y="218"/>
                  </a:cubicBezTo>
                  <a:cubicBezTo>
                    <a:pt x="187" y="235"/>
                    <a:pt x="212" y="234"/>
                    <a:pt x="242" y="236"/>
                  </a:cubicBezTo>
                  <a:cubicBezTo>
                    <a:pt x="254" y="240"/>
                    <a:pt x="260" y="252"/>
                    <a:pt x="272" y="256"/>
                  </a:cubicBezTo>
                  <a:cubicBezTo>
                    <a:pt x="287" y="271"/>
                    <a:pt x="306" y="286"/>
                    <a:pt x="318" y="304"/>
                  </a:cubicBezTo>
                  <a:cubicBezTo>
                    <a:pt x="322" y="310"/>
                    <a:pt x="326" y="316"/>
                    <a:pt x="330" y="322"/>
                  </a:cubicBezTo>
                  <a:cubicBezTo>
                    <a:pt x="333" y="326"/>
                    <a:pt x="338" y="334"/>
                    <a:pt x="338" y="334"/>
                  </a:cubicBezTo>
                  <a:cubicBezTo>
                    <a:pt x="333" y="350"/>
                    <a:pt x="347" y="371"/>
                    <a:pt x="358" y="382"/>
                  </a:cubicBezTo>
                  <a:cubicBezTo>
                    <a:pt x="360" y="387"/>
                    <a:pt x="365" y="389"/>
                    <a:pt x="366" y="394"/>
                  </a:cubicBezTo>
                  <a:cubicBezTo>
                    <a:pt x="372" y="416"/>
                    <a:pt x="368" y="437"/>
                    <a:pt x="390" y="452"/>
                  </a:cubicBezTo>
                  <a:cubicBezTo>
                    <a:pt x="400" y="467"/>
                    <a:pt x="412" y="478"/>
                    <a:pt x="416" y="496"/>
                  </a:cubicBezTo>
                  <a:cubicBezTo>
                    <a:pt x="417" y="516"/>
                    <a:pt x="418" y="536"/>
                    <a:pt x="418" y="556"/>
                  </a:cubicBezTo>
                  <a:cubicBezTo>
                    <a:pt x="418" y="563"/>
                    <a:pt x="418" y="570"/>
                    <a:pt x="416" y="576"/>
                  </a:cubicBezTo>
                  <a:cubicBezTo>
                    <a:pt x="414" y="581"/>
                    <a:pt x="407" y="582"/>
                    <a:pt x="404" y="586"/>
                  </a:cubicBezTo>
                  <a:cubicBezTo>
                    <a:pt x="398" y="594"/>
                    <a:pt x="380" y="612"/>
                    <a:pt x="370" y="616"/>
                  </a:cubicBezTo>
                  <a:cubicBezTo>
                    <a:pt x="358" y="621"/>
                    <a:pt x="334" y="620"/>
                    <a:pt x="328" y="632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" name="Freeform 289"/>
            <p:cNvSpPr>
              <a:spLocks/>
            </p:cNvSpPr>
            <p:nvPr/>
          </p:nvSpPr>
          <p:spPr bwMode="auto">
            <a:xfrm>
              <a:off x="6047919" y="4768314"/>
              <a:ext cx="854075" cy="139700"/>
            </a:xfrm>
            <a:custGeom>
              <a:avLst/>
              <a:gdLst/>
              <a:ahLst/>
              <a:cxnLst>
                <a:cxn ang="0">
                  <a:pos x="0" y="86"/>
                </a:cxn>
                <a:cxn ang="0">
                  <a:pos x="30" y="64"/>
                </a:cxn>
                <a:cxn ang="0">
                  <a:pos x="116" y="34"/>
                </a:cxn>
                <a:cxn ang="0">
                  <a:pos x="150" y="20"/>
                </a:cxn>
                <a:cxn ang="0">
                  <a:pos x="200" y="16"/>
                </a:cxn>
                <a:cxn ang="0">
                  <a:pos x="248" y="20"/>
                </a:cxn>
                <a:cxn ang="0">
                  <a:pos x="278" y="38"/>
                </a:cxn>
                <a:cxn ang="0">
                  <a:pos x="352" y="18"/>
                </a:cxn>
                <a:cxn ang="0">
                  <a:pos x="432" y="34"/>
                </a:cxn>
                <a:cxn ang="0">
                  <a:pos x="486" y="28"/>
                </a:cxn>
                <a:cxn ang="0">
                  <a:pos x="538" y="0"/>
                </a:cxn>
              </a:cxnLst>
              <a:rect l="0" t="0" r="r" b="b"/>
              <a:pathLst>
                <a:path w="538" h="86">
                  <a:moveTo>
                    <a:pt x="0" y="86"/>
                  </a:moveTo>
                  <a:cubicBezTo>
                    <a:pt x="14" y="81"/>
                    <a:pt x="18" y="72"/>
                    <a:pt x="30" y="64"/>
                  </a:cubicBezTo>
                  <a:cubicBezTo>
                    <a:pt x="53" y="30"/>
                    <a:pt x="71" y="36"/>
                    <a:pt x="116" y="34"/>
                  </a:cubicBezTo>
                  <a:cubicBezTo>
                    <a:pt x="128" y="31"/>
                    <a:pt x="137" y="23"/>
                    <a:pt x="150" y="20"/>
                  </a:cubicBezTo>
                  <a:cubicBezTo>
                    <a:pt x="166" y="10"/>
                    <a:pt x="181" y="15"/>
                    <a:pt x="200" y="16"/>
                  </a:cubicBezTo>
                  <a:cubicBezTo>
                    <a:pt x="216" y="21"/>
                    <a:pt x="232" y="15"/>
                    <a:pt x="248" y="20"/>
                  </a:cubicBezTo>
                  <a:cubicBezTo>
                    <a:pt x="258" y="30"/>
                    <a:pt x="266" y="32"/>
                    <a:pt x="278" y="38"/>
                  </a:cubicBezTo>
                  <a:cubicBezTo>
                    <a:pt x="308" y="31"/>
                    <a:pt x="317" y="21"/>
                    <a:pt x="352" y="18"/>
                  </a:cubicBezTo>
                  <a:cubicBezTo>
                    <a:pt x="411" y="20"/>
                    <a:pt x="393" y="21"/>
                    <a:pt x="432" y="34"/>
                  </a:cubicBezTo>
                  <a:cubicBezTo>
                    <a:pt x="447" y="33"/>
                    <a:pt x="470" y="34"/>
                    <a:pt x="486" y="28"/>
                  </a:cubicBezTo>
                  <a:cubicBezTo>
                    <a:pt x="508" y="20"/>
                    <a:pt x="507" y="0"/>
                    <a:pt x="538" y="0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" name="Freeform 290"/>
            <p:cNvSpPr>
              <a:spLocks/>
            </p:cNvSpPr>
            <p:nvPr/>
          </p:nvSpPr>
          <p:spPr bwMode="auto">
            <a:xfrm>
              <a:off x="6863894" y="4774664"/>
              <a:ext cx="457200" cy="809625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4" y="44"/>
                </a:cxn>
                <a:cxn ang="0">
                  <a:pos x="0" y="56"/>
                </a:cxn>
                <a:cxn ang="0">
                  <a:pos x="12" y="112"/>
                </a:cxn>
                <a:cxn ang="0">
                  <a:pos x="16" y="140"/>
                </a:cxn>
                <a:cxn ang="0">
                  <a:pos x="24" y="152"/>
                </a:cxn>
                <a:cxn ang="0">
                  <a:pos x="36" y="242"/>
                </a:cxn>
                <a:cxn ang="0">
                  <a:pos x="90" y="268"/>
                </a:cxn>
                <a:cxn ang="0">
                  <a:pos x="102" y="294"/>
                </a:cxn>
                <a:cxn ang="0">
                  <a:pos x="124" y="310"/>
                </a:cxn>
                <a:cxn ang="0">
                  <a:pos x="202" y="334"/>
                </a:cxn>
                <a:cxn ang="0">
                  <a:pos x="252" y="358"/>
                </a:cxn>
                <a:cxn ang="0">
                  <a:pos x="270" y="364"/>
                </a:cxn>
                <a:cxn ang="0">
                  <a:pos x="276" y="400"/>
                </a:cxn>
                <a:cxn ang="0">
                  <a:pos x="288" y="494"/>
                </a:cxn>
              </a:cxnLst>
              <a:rect l="0" t="0" r="r" b="b"/>
              <a:pathLst>
                <a:path w="288" h="494">
                  <a:moveTo>
                    <a:pt x="6" y="0"/>
                  </a:moveTo>
                  <a:cubicBezTo>
                    <a:pt x="5" y="13"/>
                    <a:pt x="6" y="31"/>
                    <a:pt x="4" y="44"/>
                  </a:cubicBezTo>
                  <a:cubicBezTo>
                    <a:pt x="3" y="48"/>
                    <a:pt x="0" y="56"/>
                    <a:pt x="0" y="56"/>
                  </a:cubicBezTo>
                  <a:cubicBezTo>
                    <a:pt x="2" y="76"/>
                    <a:pt x="6" y="93"/>
                    <a:pt x="12" y="112"/>
                  </a:cubicBezTo>
                  <a:cubicBezTo>
                    <a:pt x="12" y="114"/>
                    <a:pt x="12" y="133"/>
                    <a:pt x="16" y="140"/>
                  </a:cubicBezTo>
                  <a:cubicBezTo>
                    <a:pt x="18" y="144"/>
                    <a:pt x="24" y="152"/>
                    <a:pt x="24" y="152"/>
                  </a:cubicBezTo>
                  <a:cubicBezTo>
                    <a:pt x="25" y="186"/>
                    <a:pt x="8" y="223"/>
                    <a:pt x="36" y="242"/>
                  </a:cubicBezTo>
                  <a:cubicBezTo>
                    <a:pt x="42" y="259"/>
                    <a:pt x="73" y="262"/>
                    <a:pt x="90" y="268"/>
                  </a:cubicBezTo>
                  <a:cubicBezTo>
                    <a:pt x="94" y="280"/>
                    <a:pt x="95" y="285"/>
                    <a:pt x="102" y="294"/>
                  </a:cubicBezTo>
                  <a:cubicBezTo>
                    <a:pt x="107" y="308"/>
                    <a:pt x="108" y="306"/>
                    <a:pt x="124" y="310"/>
                  </a:cubicBezTo>
                  <a:cubicBezTo>
                    <a:pt x="152" y="317"/>
                    <a:pt x="172" y="332"/>
                    <a:pt x="202" y="334"/>
                  </a:cubicBezTo>
                  <a:cubicBezTo>
                    <a:pt x="222" y="338"/>
                    <a:pt x="235" y="347"/>
                    <a:pt x="252" y="358"/>
                  </a:cubicBezTo>
                  <a:cubicBezTo>
                    <a:pt x="257" y="362"/>
                    <a:pt x="270" y="364"/>
                    <a:pt x="270" y="364"/>
                  </a:cubicBezTo>
                  <a:cubicBezTo>
                    <a:pt x="274" y="376"/>
                    <a:pt x="272" y="388"/>
                    <a:pt x="276" y="400"/>
                  </a:cubicBezTo>
                  <a:cubicBezTo>
                    <a:pt x="274" y="431"/>
                    <a:pt x="264" y="470"/>
                    <a:pt x="288" y="494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" name="Freeform 291"/>
            <p:cNvSpPr>
              <a:spLocks/>
            </p:cNvSpPr>
            <p:nvPr/>
          </p:nvSpPr>
          <p:spPr bwMode="auto">
            <a:xfrm>
              <a:off x="5959019" y="3830102"/>
              <a:ext cx="169863" cy="10747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22"/>
                </a:cxn>
                <a:cxn ang="0">
                  <a:pos x="14" y="46"/>
                </a:cxn>
                <a:cxn ang="0">
                  <a:pos x="10" y="58"/>
                </a:cxn>
                <a:cxn ang="0">
                  <a:pos x="4" y="160"/>
                </a:cxn>
                <a:cxn ang="0">
                  <a:pos x="22" y="204"/>
                </a:cxn>
                <a:cxn ang="0">
                  <a:pos x="34" y="222"/>
                </a:cxn>
                <a:cxn ang="0">
                  <a:pos x="38" y="228"/>
                </a:cxn>
                <a:cxn ang="0">
                  <a:pos x="44" y="272"/>
                </a:cxn>
                <a:cxn ang="0">
                  <a:pos x="42" y="314"/>
                </a:cxn>
                <a:cxn ang="0">
                  <a:pos x="54" y="334"/>
                </a:cxn>
                <a:cxn ang="0">
                  <a:pos x="70" y="362"/>
                </a:cxn>
                <a:cxn ang="0">
                  <a:pos x="98" y="382"/>
                </a:cxn>
                <a:cxn ang="0">
                  <a:pos x="106" y="394"/>
                </a:cxn>
                <a:cxn ang="0">
                  <a:pos x="94" y="426"/>
                </a:cxn>
                <a:cxn ang="0">
                  <a:pos x="92" y="498"/>
                </a:cxn>
                <a:cxn ang="0">
                  <a:pos x="94" y="570"/>
                </a:cxn>
                <a:cxn ang="0">
                  <a:pos x="64" y="580"/>
                </a:cxn>
                <a:cxn ang="0">
                  <a:pos x="64" y="632"/>
                </a:cxn>
                <a:cxn ang="0">
                  <a:pos x="58" y="656"/>
                </a:cxn>
              </a:cxnLst>
              <a:rect l="0" t="0" r="r" b="b"/>
              <a:pathLst>
                <a:path w="107" h="656">
                  <a:moveTo>
                    <a:pt x="0" y="0"/>
                  </a:moveTo>
                  <a:cubicBezTo>
                    <a:pt x="3" y="10"/>
                    <a:pt x="8" y="16"/>
                    <a:pt x="16" y="22"/>
                  </a:cubicBezTo>
                  <a:cubicBezTo>
                    <a:pt x="15" y="30"/>
                    <a:pt x="15" y="38"/>
                    <a:pt x="14" y="46"/>
                  </a:cubicBezTo>
                  <a:cubicBezTo>
                    <a:pt x="13" y="50"/>
                    <a:pt x="10" y="58"/>
                    <a:pt x="10" y="58"/>
                  </a:cubicBezTo>
                  <a:cubicBezTo>
                    <a:pt x="12" y="95"/>
                    <a:pt x="13" y="124"/>
                    <a:pt x="4" y="160"/>
                  </a:cubicBezTo>
                  <a:cubicBezTo>
                    <a:pt x="7" y="178"/>
                    <a:pt x="12" y="189"/>
                    <a:pt x="22" y="204"/>
                  </a:cubicBezTo>
                  <a:cubicBezTo>
                    <a:pt x="26" y="210"/>
                    <a:pt x="30" y="216"/>
                    <a:pt x="34" y="222"/>
                  </a:cubicBezTo>
                  <a:cubicBezTo>
                    <a:pt x="35" y="224"/>
                    <a:pt x="38" y="228"/>
                    <a:pt x="38" y="228"/>
                  </a:cubicBezTo>
                  <a:cubicBezTo>
                    <a:pt x="42" y="243"/>
                    <a:pt x="43" y="257"/>
                    <a:pt x="44" y="272"/>
                  </a:cubicBezTo>
                  <a:cubicBezTo>
                    <a:pt x="42" y="285"/>
                    <a:pt x="37" y="300"/>
                    <a:pt x="42" y="314"/>
                  </a:cubicBezTo>
                  <a:cubicBezTo>
                    <a:pt x="45" y="321"/>
                    <a:pt x="51" y="327"/>
                    <a:pt x="54" y="334"/>
                  </a:cubicBezTo>
                  <a:cubicBezTo>
                    <a:pt x="58" y="345"/>
                    <a:pt x="58" y="358"/>
                    <a:pt x="70" y="362"/>
                  </a:cubicBezTo>
                  <a:cubicBezTo>
                    <a:pt x="79" y="369"/>
                    <a:pt x="90" y="372"/>
                    <a:pt x="98" y="382"/>
                  </a:cubicBezTo>
                  <a:cubicBezTo>
                    <a:pt x="101" y="386"/>
                    <a:pt x="106" y="394"/>
                    <a:pt x="106" y="394"/>
                  </a:cubicBezTo>
                  <a:cubicBezTo>
                    <a:pt x="104" y="412"/>
                    <a:pt x="107" y="417"/>
                    <a:pt x="94" y="426"/>
                  </a:cubicBezTo>
                  <a:cubicBezTo>
                    <a:pt x="97" y="450"/>
                    <a:pt x="100" y="474"/>
                    <a:pt x="92" y="498"/>
                  </a:cubicBezTo>
                  <a:cubicBezTo>
                    <a:pt x="93" y="519"/>
                    <a:pt x="98" y="548"/>
                    <a:pt x="94" y="570"/>
                  </a:cubicBezTo>
                  <a:cubicBezTo>
                    <a:pt x="92" y="578"/>
                    <a:pt x="64" y="580"/>
                    <a:pt x="64" y="580"/>
                  </a:cubicBezTo>
                  <a:cubicBezTo>
                    <a:pt x="53" y="597"/>
                    <a:pt x="67" y="606"/>
                    <a:pt x="64" y="632"/>
                  </a:cubicBezTo>
                  <a:cubicBezTo>
                    <a:pt x="63" y="638"/>
                    <a:pt x="60" y="650"/>
                    <a:pt x="58" y="656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" name="Freeform 292"/>
            <p:cNvSpPr>
              <a:spLocks/>
            </p:cNvSpPr>
            <p:nvPr/>
          </p:nvSpPr>
          <p:spPr bwMode="auto">
            <a:xfrm>
              <a:off x="6035219" y="4312702"/>
              <a:ext cx="346075" cy="66675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46" y="8"/>
                </a:cxn>
                <a:cxn ang="0">
                  <a:pos x="64" y="0"/>
                </a:cxn>
                <a:cxn ang="0">
                  <a:pos x="88" y="8"/>
                </a:cxn>
                <a:cxn ang="0">
                  <a:pos x="106" y="16"/>
                </a:cxn>
                <a:cxn ang="0">
                  <a:pos x="112" y="18"/>
                </a:cxn>
                <a:cxn ang="0">
                  <a:pos x="156" y="22"/>
                </a:cxn>
                <a:cxn ang="0">
                  <a:pos x="172" y="24"/>
                </a:cxn>
                <a:cxn ang="0">
                  <a:pos x="176" y="30"/>
                </a:cxn>
                <a:cxn ang="0">
                  <a:pos x="188" y="34"/>
                </a:cxn>
                <a:cxn ang="0">
                  <a:pos x="202" y="32"/>
                </a:cxn>
                <a:cxn ang="0">
                  <a:pos x="218" y="36"/>
                </a:cxn>
              </a:cxnLst>
              <a:rect l="0" t="0" r="r" b="b"/>
              <a:pathLst>
                <a:path w="218" h="41">
                  <a:moveTo>
                    <a:pt x="0" y="32"/>
                  </a:moveTo>
                  <a:cubicBezTo>
                    <a:pt x="14" y="21"/>
                    <a:pt x="31" y="18"/>
                    <a:pt x="46" y="8"/>
                  </a:cubicBezTo>
                  <a:cubicBezTo>
                    <a:pt x="51" y="4"/>
                    <a:pt x="64" y="0"/>
                    <a:pt x="64" y="0"/>
                  </a:cubicBezTo>
                  <a:cubicBezTo>
                    <a:pt x="73" y="2"/>
                    <a:pt x="79" y="6"/>
                    <a:pt x="88" y="8"/>
                  </a:cubicBezTo>
                  <a:cubicBezTo>
                    <a:pt x="98" y="14"/>
                    <a:pt x="92" y="11"/>
                    <a:pt x="106" y="16"/>
                  </a:cubicBezTo>
                  <a:cubicBezTo>
                    <a:pt x="108" y="17"/>
                    <a:pt x="112" y="18"/>
                    <a:pt x="112" y="18"/>
                  </a:cubicBezTo>
                  <a:cubicBezTo>
                    <a:pt x="122" y="32"/>
                    <a:pt x="141" y="24"/>
                    <a:pt x="156" y="22"/>
                  </a:cubicBezTo>
                  <a:cubicBezTo>
                    <a:pt x="161" y="23"/>
                    <a:pt x="167" y="22"/>
                    <a:pt x="172" y="24"/>
                  </a:cubicBezTo>
                  <a:cubicBezTo>
                    <a:pt x="174" y="25"/>
                    <a:pt x="174" y="29"/>
                    <a:pt x="176" y="30"/>
                  </a:cubicBezTo>
                  <a:cubicBezTo>
                    <a:pt x="180" y="32"/>
                    <a:pt x="188" y="34"/>
                    <a:pt x="188" y="34"/>
                  </a:cubicBezTo>
                  <a:cubicBezTo>
                    <a:pt x="193" y="33"/>
                    <a:pt x="197" y="32"/>
                    <a:pt x="202" y="32"/>
                  </a:cubicBezTo>
                  <a:cubicBezTo>
                    <a:pt x="208" y="32"/>
                    <a:pt x="213" y="41"/>
                    <a:pt x="218" y="36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Freeform 293"/>
            <p:cNvSpPr>
              <a:spLocks/>
            </p:cNvSpPr>
            <p:nvPr/>
          </p:nvSpPr>
          <p:spPr bwMode="auto">
            <a:xfrm>
              <a:off x="6124119" y="4196814"/>
              <a:ext cx="266700" cy="325438"/>
            </a:xfrm>
            <a:custGeom>
              <a:avLst/>
              <a:gdLst/>
              <a:ahLst/>
              <a:cxnLst>
                <a:cxn ang="0">
                  <a:pos x="0" y="198"/>
                </a:cxn>
                <a:cxn ang="0">
                  <a:pos x="64" y="176"/>
                </a:cxn>
                <a:cxn ang="0">
                  <a:pos x="84" y="156"/>
                </a:cxn>
                <a:cxn ang="0">
                  <a:pos x="108" y="116"/>
                </a:cxn>
                <a:cxn ang="0">
                  <a:pos x="128" y="92"/>
                </a:cxn>
                <a:cxn ang="0">
                  <a:pos x="130" y="70"/>
                </a:cxn>
                <a:cxn ang="0">
                  <a:pos x="142" y="52"/>
                </a:cxn>
                <a:cxn ang="0">
                  <a:pos x="154" y="22"/>
                </a:cxn>
                <a:cxn ang="0">
                  <a:pos x="168" y="0"/>
                </a:cxn>
              </a:cxnLst>
              <a:rect l="0" t="0" r="r" b="b"/>
              <a:pathLst>
                <a:path w="168" h="198">
                  <a:moveTo>
                    <a:pt x="0" y="198"/>
                  </a:moveTo>
                  <a:cubicBezTo>
                    <a:pt x="19" y="185"/>
                    <a:pt x="45" y="189"/>
                    <a:pt x="64" y="176"/>
                  </a:cubicBezTo>
                  <a:cubicBezTo>
                    <a:pt x="69" y="165"/>
                    <a:pt x="73" y="160"/>
                    <a:pt x="84" y="156"/>
                  </a:cubicBezTo>
                  <a:cubicBezTo>
                    <a:pt x="92" y="143"/>
                    <a:pt x="99" y="127"/>
                    <a:pt x="108" y="116"/>
                  </a:cubicBezTo>
                  <a:cubicBezTo>
                    <a:pt x="115" y="108"/>
                    <a:pt x="122" y="101"/>
                    <a:pt x="128" y="92"/>
                  </a:cubicBezTo>
                  <a:cubicBezTo>
                    <a:pt x="129" y="85"/>
                    <a:pt x="128" y="77"/>
                    <a:pt x="130" y="70"/>
                  </a:cubicBezTo>
                  <a:cubicBezTo>
                    <a:pt x="132" y="63"/>
                    <a:pt x="142" y="52"/>
                    <a:pt x="142" y="52"/>
                  </a:cubicBezTo>
                  <a:cubicBezTo>
                    <a:pt x="144" y="35"/>
                    <a:pt x="141" y="31"/>
                    <a:pt x="154" y="22"/>
                  </a:cubicBezTo>
                  <a:cubicBezTo>
                    <a:pt x="158" y="15"/>
                    <a:pt x="163" y="5"/>
                    <a:pt x="168" y="0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" name="Freeform 294"/>
            <p:cNvSpPr>
              <a:spLocks/>
            </p:cNvSpPr>
            <p:nvPr/>
          </p:nvSpPr>
          <p:spPr bwMode="auto">
            <a:xfrm>
              <a:off x="6117769" y="4417477"/>
              <a:ext cx="844550" cy="333375"/>
            </a:xfrm>
            <a:custGeom>
              <a:avLst/>
              <a:gdLst/>
              <a:ahLst/>
              <a:cxnLst>
                <a:cxn ang="0">
                  <a:pos x="0" y="68"/>
                </a:cxn>
                <a:cxn ang="0">
                  <a:pos x="20" y="86"/>
                </a:cxn>
                <a:cxn ang="0">
                  <a:pos x="56" y="118"/>
                </a:cxn>
                <a:cxn ang="0">
                  <a:pos x="68" y="138"/>
                </a:cxn>
                <a:cxn ang="0">
                  <a:pos x="198" y="202"/>
                </a:cxn>
                <a:cxn ang="0">
                  <a:pos x="242" y="204"/>
                </a:cxn>
                <a:cxn ang="0">
                  <a:pos x="354" y="174"/>
                </a:cxn>
                <a:cxn ang="0">
                  <a:pos x="396" y="148"/>
                </a:cxn>
                <a:cxn ang="0">
                  <a:pos x="408" y="140"/>
                </a:cxn>
                <a:cxn ang="0">
                  <a:pos x="438" y="106"/>
                </a:cxn>
                <a:cxn ang="0">
                  <a:pos x="502" y="18"/>
                </a:cxn>
                <a:cxn ang="0">
                  <a:pos x="522" y="0"/>
                </a:cxn>
                <a:cxn ang="0">
                  <a:pos x="532" y="8"/>
                </a:cxn>
              </a:cxnLst>
              <a:rect l="0" t="0" r="r" b="b"/>
              <a:pathLst>
                <a:path w="532" h="204">
                  <a:moveTo>
                    <a:pt x="0" y="68"/>
                  </a:moveTo>
                  <a:cubicBezTo>
                    <a:pt x="8" y="74"/>
                    <a:pt x="12" y="83"/>
                    <a:pt x="20" y="86"/>
                  </a:cubicBezTo>
                  <a:cubicBezTo>
                    <a:pt x="36" y="110"/>
                    <a:pt x="20" y="114"/>
                    <a:pt x="56" y="118"/>
                  </a:cubicBezTo>
                  <a:cubicBezTo>
                    <a:pt x="61" y="125"/>
                    <a:pt x="63" y="131"/>
                    <a:pt x="68" y="138"/>
                  </a:cubicBezTo>
                  <a:cubicBezTo>
                    <a:pt x="82" y="179"/>
                    <a:pt x="159" y="199"/>
                    <a:pt x="198" y="202"/>
                  </a:cubicBezTo>
                  <a:cubicBezTo>
                    <a:pt x="213" y="203"/>
                    <a:pt x="227" y="203"/>
                    <a:pt x="242" y="204"/>
                  </a:cubicBezTo>
                  <a:cubicBezTo>
                    <a:pt x="303" y="202"/>
                    <a:pt x="308" y="199"/>
                    <a:pt x="354" y="174"/>
                  </a:cubicBezTo>
                  <a:cubicBezTo>
                    <a:pt x="369" y="166"/>
                    <a:pt x="383" y="158"/>
                    <a:pt x="396" y="148"/>
                  </a:cubicBezTo>
                  <a:cubicBezTo>
                    <a:pt x="400" y="145"/>
                    <a:pt x="408" y="140"/>
                    <a:pt x="408" y="140"/>
                  </a:cubicBezTo>
                  <a:cubicBezTo>
                    <a:pt x="415" y="129"/>
                    <a:pt x="425" y="110"/>
                    <a:pt x="438" y="106"/>
                  </a:cubicBezTo>
                  <a:cubicBezTo>
                    <a:pt x="461" y="76"/>
                    <a:pt x="470" y="40"/>
                    <a:pt x="502" y="18"/>
                  </a:cubicBezTo>
                  <a:cubicBezTo>
                    <a:pt x="505" y="10"/>
                    <a:pt x="513" y="3"/>
                    <a:pt x="522" y="0"/>
                  </a:cubicBezTo>
                  <a:cubicBezTo>
                    <a:pt x="524" y="4"/>
                    <a:pt x="532" y="8"/>
                    <a:pt x="532" y="8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" name="Line 295"/>
            <p:cNvSpPr>
              <a:spLocks noChangeShapeType="1"/>
            </p:cNvSpPr>
            <p:nvPr/>
          </p:nvSpPr>
          <p:spPr bwMode="auto">
            <a:xfrm flipH="1">
              <a:off x="6838494" y="4538127"/>
              <a:ext cx="3175" cy="125413"/>
            </a:xfrm>
            <a:prstGeom prst="line">
              <a:avLst/>
            </a:prstGeom>
            <a:noFill/>
            <a:ln w="28575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" name="Freeform 296"/>
            <p:cNvSpPr>
              <a:spLocks/>
            </p:cNvSpPr>
            <p:nvPr/>
          </p:nvSpPr>
          <p:spPr bwMode="auto">
            <a:xfrm>
              <a:off x="6378119" y="4193639"/>
              <a:ext cx="565150" cy="227013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92" y="10"/>
                </a:cxn>
                <a:cxn ang="0">
                  <a:pos x="124" y="0"/>
                </a:cxn>
                <a:cxn ang="0">
                  <a:pos x="216" y="8"/>
                </a:cxn>
                <a:cxn ang="0">
                  <a:pos x="262" y="10"/>
                </a:cxn>
                <a:cxn ang="0">
                  <a:pos x="300" y="26"/>
                </a:cxn>
                <a:cxn ang="0">
                  <a:pos x="320" y="34"/>
                </a:cxn>
                <a:cxn ang="0">
                  <a:pos x="324" y="98"/>
                </a:cxn>
                <a:cxn ang="0">
                  <a:pos x="348" y="128"/>
                </a:cxn>
                <a:cxn ang="0">
                  <a:pos x="356" y="138"/>
                </a:cxn>
              </a:cxnLst>
              <a:rect l="0" t="0" r="r" b="b"/>
              <a:pathLst>
                <a:path w="356" h="138">
                  <a:moveTo>
                    <a:pt x="0" y="10"/>
                  </a:moveTo>
                  <a:cubicBezTo>
                    <a:pt x="33" y="12"/>
                    <a:pt x="59" y="13"/>
                    <a:pt x="92" y="10"/>
                  </a:cubicBezTo>
                  <a:cubicBezTo>
                    <a:pt x="103" y="6"/>
                    <a:pt x="113" y="4"/>
                    <a:pt x="124" y="0"/>
                  </a:cubicBezTo>
                  <a:cubicBezTo>
                    <a:pt x="163" y="5"/>
                    <a:pt x="157" y="6"/>
                    <a:pt x="216" y="8"/>
                  </a:cubicBezTo>
                  <a:cubicBezTo>
                    <a:pt x="231" y="4"/>
                    <a:pt x="247" y="5"/>
                    <a:pt x="262" y="10"/>
                  </a:cubicBezTo>
                  <a:cubicBezTo>
                    <a:pt x="274" y="19"/>
                    <a:pt x="285" y="24"/>
                    <a:pt x="300" y="26"/>
                  </a:cubicBezTo>
                  <a:cubicBezTo>
                    <a:pt x="307" y="31"/>
                    <a:pt x="312" y="32"/>
                    <a:pt x="320" y="34"/>
                  </a:cubicBezTo>
                  <a:cubicBezTo>
                    <a:pt x="327" y="54"/>
                    <a:pt x="313" y="78"/>
                    <a:pt x="324" y="98"/>
                  </a:cubicBezTo>
                  <a:cubicBezTo>
                    <a:pt x="330" y="108"/>
                    <a:pt x="341" y="118"/>
                    <a:pt x="348" y="128"/>
                  </a:cubicBezTo>
                  <a:cubicBezTo>
                    <a:pt x="350" y="132"/>
                    <a:pt x="356" y="138"/>
                    <a:pt x="356" y="138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" name="Freeform 297"/>
            <p:cNvSpPr>
              <a:spLocks/>
            </p:cNvSpPr>
            <p:nvPr/>
          </p:nvSpPr>
          <p:spPr bwMode="auto">
            <a:xfrm>
              <a:off x="6378119" y="3839627"/>
              <a:ext cx="965200" cy="381000"/>
            </a:xfrm>
            <a:custGeom>
              <a:avLst/>
              <a:gdLst/>
              <a:ahLst/>
              <a:cxnLst>
                <a:cxn ang="0">
                  <a:pos x="0" y="232"/>
                </a:cxn>
                <a:cxn ang="0">
                  <a:pos x="26" y="214"/>
                </a:cxn>
                <a:cxn ang="0">
                  <a:pos x="46" y="184"/>
                </a:cxn>
                <a:cxn ang="0">
                  <a:pos x="96" y="182"/>
                </a:cxn>
                <a:cxn ang="0">
                  <a:pos x="118" y="170"/>
                </a:cxn>
                <a:cxn ang="0">
                  <a:pos x="128" y="158"/>
                </a:cxn>
                <a:cxn ang="0">
                  <a:pos x="140" y="154"/>
                </a:cxn>
                <a:cxn ang="0">
                  <a:pos x="168" y="150"/>
                </a:cxn>
                <a:cxn ang="0">
                  <a:pos x="214" y="130"/>
                </a:cxn>
                <a:cxn ang="0">
                  <a:pos x="220" y="106"/>
                </a:cxn>
                <a:cxn ang="0">
                  <a:pos x="234" y="94"/>
                </a:cxn>
                <a:cxn ang="0">
                  <a:pos x="246" y="90"/>
                </a:cxn>
                <a:cxn ang="0">
                  <a:pos x="298" y="46"/>
                </a:cxn>
                <a:cxn ang="0">
                  <a:pos x="318" y="24"/>
                </a:cxn>
                <a:cxn ang="0">
                  <a:pos x="358" y="0"/>
                </a:cxn>
                <a:cxn ang="0">
                  <a:pos x="448" y="10"/>
                </a:cxn>
                <a:cxn ang="0">
                  <a:pos x="574" y="34"/>
                </a:cxn>
                <a:cxn ang="0">
                  <a:pos x="608" y="40"/>
                </a:cxn>
              </a:cxnLst>
              <a:rect l="0" t="0" r="r" b="b"/>
              <a:pathLst>
                <a:path w="608" h="232">
                  <a:moveTo>
                    <a:pt x="0" y="232"/>
                  </a:moveTo>
                  <a:cubicBezTo>
                    <a:pt x="9" y="226"/>
                    <a:pt x="19" y="223"/>
                    <a:pt x="26" y="214"/>
                  </a:cubicBezTo>
                  <a:cubicBezTo>
                    <a:pt x="32" y="207"/>
                    <a:pt x="33" y="186"/>
                    <a:pt x="46" y="184"/>
                  </a:cubicBezTo>
                  <a:cubicBezTo>
                    <a:pt x="63" y="182"/>
                    <a:pt x="79" y="183"/>
                    <a:pt x="96" y="182"/>
                  </a:cubicBezTo>
                  <a:cubicBezTo>
                    <a:pt x="104" y="179"/>
                    <a:pt x="110" y="174"/>
                    <a:pt x="118" y="170"/>
                  </a:cubicBezTo>
                  <a:cubicBezTo>
                    <a:pt x="120" y="166"/>
                    <a:pt x="124" y="160"/>
                    <a:pt x="128" y="158"/>
                  </a:cubicBezTo>
                  <a:cubicBezTo>
                    <a:pt x="132" y="156"/>
                    <a:pt x="140" y="154"/>
                    <a:pt x="140" y="154"/>
                  </a:cubicBezTo>
                  <a:cubicBezTo>
                    <a:pt x="151" y="156"/>
                    <a:pt x="158" y="156"/>
                    <a:pt x="168" y="150"/>
                  </a:cubicBezTo>
                  <a:cubicBezTo>
                    <a:pt x="178" y="130"/>
                    <a:pt x="194" y="133"/>
                    <a:pt x="214" y="130"/>
                  </a:cubicBezTo>
                  <a:cubicBezTo>
                    <a:pt x="219" y="119"/>
                    <a:pt x="222" y="118"/>
                    <a:pt x="220" y="106"/>
                  </a:cubicBezTo>
                  <a:cubicBezTo>
                    <a:pt x="223" y="94"/>
                    <a:pt x="219" y="99"/>
                    <a:pt x="234" y="94"/>
                  </a:cubicBezTo>
                  <a:cubicBezTo>
                    <a:pt x="238" y="93"/>
                    <a:pt x="246" y="90"/>
                    <a:pt x="246" y="90"/>
                  </a:cubicBezTo>
                  <a:cubicBezTo>
                    <a:pt x="261" y="75"/>
                    <a:pt x="280" y="58"/>
                    <a:pt x="298" y="46"/>
                  </a:cubicBezTo>
                  <a:cubicBezTo>
                    <a:pt x="305" y="36"/>
                    <a:pt x="308" y="31"/>
                    <a:pt x="318" y="24"/>
                  </a:cubicBezTo>
                  <a:cubicBezTo>
                    <a:pt x="327" y="11"/>
                    <a:pt x="343" y="4"/>
                    <a:pt x="358" y="0"/>
                  </a:cubicBezTo>
                  <a:cubicBezTo>
                    <a:pt x="393" y="1"/>
                    <a:pt x="415" y="5"/>
                    <a:pt x="448" y="10"/>
                  </a:cubicBezTo>
                  <a:cubicBezTo>
                    <a:pt x="489" y="24"/>
                    <a:pt x="532" y="24"/>
                    <a:pt x="574" y="34"/>
                  </a:cubicBezTo>
                  <a:cubicBezTo>
                    <a:pt x="585" y="37"/>
                    <a:pt x="596" y="40"/>
                    <a:pt x="608" y="40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" name="Freeform 298"/>
            <p:cNvSpPr>
              <a:spLocks/>
            </p:cNvSpPr>
            <p:nvPr/>
          </p:nvSpPr>
          <p:spPr bwMode="auto">
            <a:xfrm>
              <a:off x="6914694" y="3130014"/>
              <a:ext cx="376238" cy="1270000"/>
            </a:xfrm>
            <a:custGeom>
              <a:avLst/>
              <a:gdLst/>
              <a:ahLst/>
              <a:cxnLst>
                <a:cxn ang="0">
                  <a:pos x="0" y="775"/>
                </a:cxn>
                <a:cxn ang="0">
                  <a:pos x="24" y="761"/>
                </a:cxn>
                <a:cxn ang="0">
                  <a:pos x="26" y="719"/>
                </a:cxn>
                <a:cxn ang="0">
                  <a:pos x="92" y="695"/>
                </a:cxn>
                <a:cxn ang="0">
                  <a:pos x="104" y="677"/>
                </a:cxn>
                <a:cxn ang="0">
                  <a:pos x="98" y="567"/>
                </a:cxn>
                <a:cxn ang="0">
                  <a:pos x="110" y="509"/>
                </a:cxn>
                <a:cxn ang="0">
                  <a:pos x="124" y="471"/>
                </a:cxn>
                <a:cxn ang="0">
                  <a:pos x="220" y="305"/>
                </a:cxn>
                <a:cxn ang="0">
                  <a:pos x="230" y="273"/>
                </a:cxn>
                <a:cxn ang="0">
                  <a:pos x="236" y="173"/>
                </a:cxn>
                <a:cxn ang="0">
                  <a:pos x="210" y="85"/>
                </a:cxn>
                <a:cxn ang="0">
                  <a:pos x="204" y="61"/>
                </a:cxn>
                <a:cxn ang="0">
                  <a:pos x="193" y="2"/>
                </a:cxn>
              </a:cxnLst>
              <a:rect l="0" t="0" r="r" b="b"/>
              <a:pathLst>
                <a:path w="237" h="775">
                  <a:moveTo>
                    <a:pt x="0" y="775"/>
                  </a:moveTo>
                  <a:cubicBezTo>
                    <a:pt x="12" y="771"/>
                    <a:pt x="15" y="770"/>
                    <a:pt x="24" y="761"/>
                  </a:cubicBezTo>
                  <a:cubicBezTo>
                    <a:pt x="25" y="747"/>
                    <a:pt x="25" y="733"/>
                    <a:pt x="26" y="719"/>
                  </a:cubicBezTo>
                  <a:cubicBezTo>
                    <a:pt x="28" y="699"/>
                    <a:pt x="79" y="698"/>
                    <a:pt x="92" y="695"/>
                  </a:cubicBezTo>
                  <a:cubicBezTo>
                    <a:pt x="98" y="691"/>
                    <a:pt x="104" y="677"/>
                    <a:pt x="104" y="677"/>
                  </a:cubicBezTo>
                  <a:cubicBezTo>
                    <a:pt x="103" y="646"/>
                    <a:pt x="107" y="601"/>
                    <a:pt x="98" y="567"/>
                  </a:cubicBezTo>
                  <a:cubicBezTo>
                    <a:pt x="96" y="545"/>
                    <a:pt x="90" y="523"/>
                    <a:pt x="110" y="509"/>
                  </a:cubicBezTo>
                  <a:cubicBezTo>
                    <a:pt x="114" y="497"/>
                    <a:pt x="117" y="482"/>
                    <a:pt x="124" y="471"/>
                  </a:cubicBezTo>
                  <a:cubicBezTo>
                    <a:pt x="140" y="408"/>
                    <a:pt x="174" y="351"/>
                    <a:pt x="220" y="305"/>
                  </a:cubicBezTo>
                  <a:cubicBezTo>
                    <a:pt x="225" y="292"/>
                    <a:pt x="228" y="288"/>
                    <a:pt x="230" y="273"/>
                  </a:cubicBezTo>
                  <a:cubicBezTo>
                    <a:pt x="232" y="240"/>
                    <a:pt x="234" y="206"/>
                    <a:pt x="236" y="173"/>
                  </a:cubicBezTo>
                  <a:cubicBezTo>
                    <a:pt x="235" y="152"/>
                    <a:pt x="237" y="94"/>
                    <a:pt x="210" y="85"/>
                  </a:cubicBezTo>
                  <a:cubicBezTo>
                    <a:pt x="208" y="77"/>
                    <a:pt x="206" y="69"/>
                    <a:pt x="204" y="61"/>
                  </a:cubicBezTo>
                  <a:cubicBezTo>
                    <a:pt x="202" y="0"/>
                    <a:pt x="195" y="14"/>
                    <a:pt x="193" y="2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" name="Freeform 299"/>
            <p:cNvSpPr>
              <a:spLocks/>
            </p:cNvSpPr>
            <p:nvPr/>
          </p:nvSpPr>
          <p:spPr bwMode="auto">
            <a:xfrm>
              <a:off x="7279819" y="3382427"/>
              <a:ext cx="158750" cy="90488"/>
            </a:xfrm>
            <a:custGeom>
              <a:avLst/>
              <a:gdLst/>
              <a:ahLst/>
              <a:cxnLst>
                <a:cxn ang="0">
                  <a:pos x="0" y="55"/>
                </a:cxn>
                <a:cxn ang="0">
                  <a:pos x="36" y="33"/>
                </a:cxn>
                <a:cxn ang="0">
                  <a:pos x="80" y="9"/>
                </a:cxn>
                <a:cxn ang="0">
                  <a:pos x="100" y="1"/>
                </a:cxn>
              </a:cxnLst>
              <a:rect l="0" t="0" r="r" b="b"/>
              <a:pathLst>
                <a:path w="100" h="55">
                  <a:moveTo>
                    <a:pt x="0" y="55"/>
                  </a:moveTo>
                  <a:cubicBezTo>
                    <a:pt x="13" y="36"/>
                    <a:pt x="13" y="39"/>
                    <a:pt x="36" y="33"/>
                  </a:cubicBezTo>
                  <a:cubicBezTo>
                    <a:pt x="52" y="22"/>
                    <a:pt x="60" y="13"/>
                    <a:pt x="80" y="9"/>
                  </a:cubicBezTo>
                  <a:cubicBezTo>
                    <a:pt x="94" y="0"/>
                    <a:pt x="87" y="1"/>
                    <a:pt x="100" y="1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" name="Freeform 300"/>
            <p:cNvSpPr>
              <a:spLocks/>
            </p:cNvSpPr>
            <p:nvPr/>
          </p:nvSpPr>
          <p:spPr bwMode="auto">
            <a:xfrm>
              <a:off x="6470194" y="3279239"/>
              <a:ext cx="257175" cy="927100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10" y="40"/>
                </a:cxn>
                <a:cxn ang="0">
                  <a:pos x="12" y="96"/>
                </a:cxn>
                <a:cxn ang="0">
                  <a:pos x="34" y="102"/>
                </a:cxn>
                <a:cxn ang="0">
                  <a:pos x="56" y="124"/>
                </a:cxn>
                <a:cxn ang="0">
                  <a:pos x="68" y="142"/>
                </a:cxn>
                <a:cxn ang="0">
                  <a:pos x="68" y="172"/>
                </a:cxn>
                <a:cxn ang="0">
                  <a:pos x="56" y="180"/>
                </a:cxn>
                <a:cxn ang="0">
                  <a:pos x="44" y="198"/>
                </a:cxn>
                <a:cxn ang="0">
                  <a:pos x="40" y="210"/>
                </a:cxn>
                <a:cxn ang="0">
                  <a:pos x="64" y="220"/>
                </a:cxn>
                <a:cxn ang="0">
                  <a:pos x="82" y="254"/>
                </a:cxn>
                <a:cxn ang="0">
                  <a:pos x="94" y="264"/>
                </a:cxn>
                <a:cxn ang="0">
                  <a:pos x="106" y="268"/>
                </a:cxn>
                <a:cxn ang="0">
                  <a:pos x="126" y="294"/>
                </a:cxn>
                <a:cxn ang="0">
                  <a:pos x="150" y="336"/>
                </a:cxn>
                <a:cxn ang="0">
                  <a:pos x="158" y="354"/>
                </a:cxn>
                <a:cxn ang="0">
                  <a:pos x="146" y="378"/>
                </a:cxn>
                <a:cxn ang="0">
                  <a:pos x="154" y="414"/>
                </a:cxn>
                <a:cxn ang="0">
                  <a:pos x="152" y="448"/>
                </a:cxn>
                <a:cxn ang="0">
                  <a:pos x="146" y="466"/>
                </a:cxn>
                <a:cxn ang="0">
                  <a:pos x="140" y="512"/>
                </a:cxn>
                <a:cxn ang="0">
                  <a:pos x="142" y="520"/>
                </a:cxn>
                <a:cxn ang="0">
                  <a:pos x="154" y="524"/>
                </a:cxn>
                <a:cxn ang="0">
                  <a:pos x="162" y="566"/>
                </a:cxn>
              </a:cxnLst>
              <a:rect l="0" t="0" r="r" b="b"/>
              <a:pathLst>
                <a:path w="162" h="566">
                  <a:moveTo>
                    <a:pt x="14" y="0"/>
                  </a:moveTo>
                  <a:cubicBezTo>
                    <a:pt x="8" y="17"/>
                    <a:pt x="2" y="16"/>
                    <a:pt x="10" y="40"/>
                  </a:cubicBezTo>
                  <a:cubicBezTo>
                    <a:pt x="9" y="49"/>
                    <a:pt x="0" y="87"/>
                    <a:pt x="12" y="96"/>
                  </a:cubicBezTo>
                  <a:cubicBezTo>
                    <a:pt x="17" y="100"/>
                    <a:pt x="28" y="100"/>
                    <a:pt x="34" y="102"/>
                  </a:cubicBezTo>
                  <a:cubicBezTo>
                    <a:pt x="43" y="109"/>
                    <a:pt x="47" y="118"/>
                    <a:pt x="56" y="124"/>
                  </a:cubicBezTo>
                  <a:cubicBezTo>
                    <a:pt x="59" y="132"/>
                    <a:pt x="62" y="136"/>
                    <a:pt x="68" y="142"/>
                  </a:cubicBezTo>
                  <a:cubicBezTo>
                    <a:pt x="71" y="152"/>
                    <a:pt x="74" y="158"/>
                    <a:pt x="68" y="172"/>
                  </a:cubicBezTo>
                  <a:cubicBezTo>
                    <a:pt x="66" y="176"/>
                    <a:pt x="56" y="180"/>
                    <a:pt x="56" y="180"/>
                  </a:cubicBezTo>
                  <a:cubicBezTo>
                    <a:pt x="52" y="186"/>
                    <a:pt x="46" y="191"/>
                    <a:pt x="44" y="198"/>
                  </a:cubicBezTo>
                  <a:cubicBezTo>
                    <a:pt x="43" y="202"/>
                    <a:pt x="40" y="210"/>
                    <a:pt x="40" y="210"/>
                  </a:cubicBezTo>
                  <a:cubicBezTo>
                    <a:pt x="49" y="213"/>
                    <a:pt x="56" y="215"/>
                    <a:pt x="64" y="220"/>
                  </a:cubicBezTo>
                  <a:cubicBezTo>
                    <a:pt x="71" y="230"/>
                    <a:pt x="74" y="245"/>
                    <a:pt x="82" y="254"/>
                  </a:cubicBezTo>
                  <a:cubicBezTo>
                    <a:pt x="85" y="257"/>
                    <a:pt x="90" y="262"/>
                    <a:pt x="94" y="264"/>
                  </a:cubicBezTo>
                  <a:cubicBezTo>
                    <a:pt x="98" y="266"/>
                    <a:pt x="106" y="268"/>
                    <a:pt x="106" y="268"/>
                  </a:cubicBezTo>
                  <a:cubicBezTo>
                    <a:pt x="116" y="278"/>
                    <a:pt x="118" y="283"/>
                    <a:pt x="126" y="294"/>
                  </a:cubicBezTo>
                  <a:cubicBezTo>
                    <a:pt x="129" y="312"/>
                    <a:pt x="134" y="326"/>
                    <a:pt x="150" y="336"/>
                  </a:cubicBezTo>
                  <a:cubicBezTo>
                    <a:pt x="154" y="341"/>
                    <a:pt x="158" y="354"/>
                    <a:pt x="158" y="354"/>
                  </a:cubicBezTo>
                  <a:cubicBezTo>
                    <a:pt x="155" y="363"/>
                    <a:pt x="149" y="369"/>
                    <a:pt x="146" y="378"/>
                  </a:cubicBezTo>
                  <a:cubicBezTo>
                    <a:pt x="148" y="390"/>
                    <a:pt x="150" y="402"/>
                    <a:pt x="154" y="414"/>
                  </a:cubicBezTo>
                  <a:cubicBezTo>
                    <a:pt x="153" y="425"/>
                    <a:pt x="153" y="437"/>
                    <a:pt x="152" y="448"/>
                  </a:cubicBezTo>
                  <a:cubicBezTo>
                    <a:pt x="151" y="454"/>
                    <a:pt x="146" y="466"/>
                    <a:pt x="146" y="466"/>
                  </a:cubicBezTo>
                  <a:cubicBezTo>
                    <a:pt x="145" y="487"/>
                    <a:pt x="144" y="494"/>
                    <a:pt x="140" y="512"/>
                  </a:cubicBezTo>
                  <a:cubicBezTo>
                    <a:pt x="141" y="515"/>
                    <a:pt x="140" y="518"/>
                    <a:pt x="142" y="520"/>
                  </a:cubicBezTo>
                  <a:cubicBezTo>
                    <a:pt x="145" y="523"/>
                    <a:pt x="154" y="524"/>
                    <a:pt x="154" y="524"/>
                  </a:cubicBezTo>
                  <a:cubicBezTo>
                    <a:pt x="159" y="539"/>
                    <a:pt x="162" y="550"/>
                    <a:pt x="162" y="566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" name="Freeform 301"/>
            <p:cNvSpPr>
              <a:spLocks/>
            </p:cNvSpPr>
            <p:nvPr/>
          </p:nvSpPr>
          <p:spPr bwMode="auto">
            <a:xfrm>
              <a:off x="6054269" y="2849027"/>
              <a:ext cx="200025" cy="365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2" y="14"/>
                </a:cxn>
                <a:cxn ang="0">
                  <a:pos x="126" y="6"/>
                </a:cxn>
              </a:cxnLst>
              <a:rect l="0" t="0" r="r" b="b"/>
              <a:pathLst>
                <a:path w="126" h="22">
                  <a:moveTo>
                    <a:pt x="0" y="0"/>
                  </a:moveTo>
                  <a:cubicBezTo>
                    <a:pt x="22" y="4"/>
                    <a:pt x="40" y="12"/>
                    <a:pt x="62" y="14"/>
                  </a:cubicBezTo>
                  <a:cubicBezTo>
                    <a:pt x="92" y="22"/>
                    <a:pt x="104" y="6"/>
                    <a:pt x="126" y="6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" name="Freeform 302"/>
            <p:cNvSpPr>
              <a:spLocks/>
            </p:cNvSpPr>
            <p:nvPr/>
          </p:nvSpPr>
          <p:spPr bwMode="auto">
            <a:xfrm>
              <a:off x="6232069" y="2695039"/>
              <a:ext cx="241300" cy="174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4" y="6"/>
                </a:cxn>
                <a:cxn ang="0">
                  <a:pos x="72" y="6"/>
                </a:cxn>
                <a:cxn ang="0">
                  <a:pos x="84" y="10"/>
                </a:cxn>
                <a:cxn ang="0">
                  <a:pos x="146" y="8"/>
                </a:cxn>
                <a:cxn ang="0">
                  <a:pos x="152" y="10"/>
                </a:cxn>
              </a:cxnLst>
              <a:rect l="0" t="0" r="r" b="b"/>
              <a:pathLst>
                <a:path w="152" h="10">
                  <a:moveTo>
                    <a:pt x="0" y="0"/>
                  </a:moveTo>
                  <a:cubicBezTo>
                    <a:pt x="13" y="1"/>
                    <a:pt x="22" y="2"/>
                    <a:pt x="34" y="6"/>
                  </a:cubicBezTo>
                  <a:cubicBezTo>
                    <a:pt x="51" y="3"/>
                    <a:pt x="48" y="2"/>
                    <a:pt x="72" y="6"/>
                  </a:cubicBezTo>
                  <a:cubicBezTo>
                    <a:pt x="76" y="7"/>
                    <a:pt x="84" y="10"/>
                    <a:pt x="84" y="10"/>
                  </a:cubicBezTo>
                  <a:cubicBezTo>
                    <a:pt x="107" y="8"/>
                    <a:pt x="123" y="6"/>
                    <a:pt x="146" y="8"/>
                  </a:cubicBezTo>
                  <a:cubicBezTo>
                    <a:pt x="148" y="9"/>
                    <a:pt x="152" y="10"/>
                    <a:pt x="152" y="10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Freeform 303"/>
            <p:cNvSpPr>
              <a:spLocks/>
            </p:cNvSpPr>
            <p:nvPr/>
          </p:nvSpPr>
          <p:spPr bwMode="auto">
            <a:xfrm>
              <a:off x="6895644" y="3128427"/>
              <a:ext cx="323850" cy="193675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4" y="104"/>
                </a:cxn>
                <a:cxn ang="0">
                  <a:pos x="32" y="76"/>
                </a:cxn>
                <a:cxn ang="0">
                  <a:pos x="44" y="58"/>
                </a:cxn>
                <a:cxn ang="0">
                  <a:pos x="136" y="20"/>
                </a:cxn>
                <a:cxn ang="0">
                  <a:pos x="170" y="2"/>
                </a:cxn>
                <a:cxn ang="0">
                  <a:pos x="204" y="6"/>
                </a:cxn>
              </a:cxnLst>
              <a:rect l="0" t="0" r="r" b="b"/>
              <a:pathLst>
                <a:path w="204" h="118">
                  <a:moveTo>
                    <a:pt x="0" y="118"/>
                  </a:moveTo>
                  <a:cubicBezTo>
                    <a:pt x="9" y="104"/>
                    <a:pt x="3" y="108"/>
                    <a:pt x="14" y="104"/>
                  </a:cubicBezTo>
                  <a:cubicBezTo>
                    <a:pt x="23" y="95"/>
                    <a:pt x="26" y="87"/>
                    <a:pt x="32" y="76"/>
                  </a:cubicBezTo>
                  <a:cubicBezTo>
                    <a:pt x="36" y="70"/>
                    <a:pt x="44" y="58"/>
                    <a:pt x="44" y="58"/>
                  </a:cubicBezTo>
                  <a:cubicBezTo>
                    <a:pt x="53" y="12"/>
                    <a:pt x="96" y="21"/>
                    <a:pt x="136" y="20"/>
                  </a:cubicBezTo>
                  <a:cubicBezTo>
                    <a:pt x="148" y="12"/>
                    <a:pt x="157" y="6"/>
                    <a:pt x="170" y="2"/>
                  </a:cubicBezTo>
                  <a:cubicBezTo>
                    <a:pt x="181" y="3"/>
                    <a:pt x="194" y="0"/>
                    <a:pt x="204" y="6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" name="Freeform 304"/>
            <p:cNvSpPr>
              <a:spLocks/>
            </p:cNvSpPr>
            <p:nvPr/>
          </p:nvSpPr>
          <p:spPr bwMode="auto">
            <a:xfrm>
              <a:off x="5803444" y="2691864"/>
              <a:ext cx="1127125" cy="230188"/>
            </a:xfrm>
            <a:custGeom>
              <a:avLst/>
              <a:gdLst/>
              <a:ahLst/>
              <a:cxnLst>
                <a:cxn ang="0">
                  <a:pos x="0" y="63"/>
                </a:cxn>
                <a:cxn ang="0">
                  <a:pos x="309" y="53"/>
                </a:cxn>
                <a:cxn ang="0">
                  <a:pos x="456" y="48"/>
                </a:cxn>
                <a:cxn ang="0">
                  <a:pos x="482" y="29"/>
                </a:cxn>
                <a:cxn ang="0">
                  <a:pos x="500" y="17"/>
                </a:cxn>
                <a:cxn ang="0">
                  <a:pos x="518" y="8"/>
                </a:cxn>
                <a:cxn ang="0">
                  <a:pos x="546" y="0"/>
                </a:cxn>
                <a:cxn ang="0">
                  <a:pos x="564" y="30"/>
                </a:cxn>
                <a:cxn ang="0">
                  <a:pos x="587" y="77"/>
                </a:cxn>
                <a:cxn ang="0">
                  <a:pos x="618" y="81"/>
                </a:cxn>
                <a:cxn ang="0">
                  <a:pos x="636" y="98"/>
                </a:cxn>
                <a:cxn ang="0">
                  <a:pos x="665" y="125"/>
                </a:cxn>
                <a:cxn ang="0">
                  <a:pos x="690" y="132"/>
                </a:cxn>
                <a:cxn ang="0">
                  <a:pos x="704" y="113"/>
                </a:cxn>
                <a:cxn ang="0">
                  <a:pos x="710" y="63"/>
                </a:cxn>
              </a:cxnLst>
              <a:rect l="0" t="0" r="r" b="b"/>
              <a:pathLst>
                <a:path w="710" h="140">
                  <a:moveTo>
                    <a:pt x="0" y="63"/>
                  </a:moveTo>
                  <a:cubicBezTo>
                    <a:pt x="103" y="59"/>
                    <a:pt x="205" y="54"/>
                    <a:pt x="309" y="53"/>
                  </a:cubicBezTo>
                  <a:cubicBezTo>
                    <a:pt x="373" y="52"/>
                    <a:pt x="401" y="51"/>
                    <a:pt x="456" y="48"/>
                  </a:cubicBezTo>
                  <a:cubicBezTo>
                    <a:pt x="461" y="38"/>
                    <a:pt x="471" y="30"/>
                    <a:pt x="482" y="29"/>
                  </a:cubicBezTo>
                  <a:cubicBezTo>
                    <a:pt x="489" y="24"/>
                    <a:pt x="490" y="19"/>
                    <a:pt x="500" y="17"/>
                  </a:cubicBezTo>
                  <a:cubicBezTo>
                    <a:pt x="507" y="14"/>
                    <a:pt x="511" y="9"/>
                    <a:pt x="518" y="8"/>
                  </a:cubicBezTo>
                  <a:cubicBezTo>
                    <a:pt x="527" y="4"/>
                    <a:pt x="546" y="0"/>
                    <a:pt x="546" y="0"/>
                  </a:cubicBezTo>
                  <a:cubicBezTo>
                    <a:pt x="561" y="5"/>
                    <a:pt x="552" y="21"/>
                    <a:pt x="564" y="30"/>
                  </a:cubicBezTo>
                  <a:cubicBezTo>
                    <a:pt x="573" y="45"/>
                    <a:pt x="570" y="71"/>
                    <a:pt x="587" y="77"/>
                  </a:cubicBezTo>
                  <a:cubicBezTo>
                    <a:pt x="597" y="80"/>
                    <a:pt x="608" y="79"/>
                    <a:pt x="618" y="81"/>
                  </a:cubicBezTo>
                  <a:cubicBezTo>
                    <a:pt x="625" y="85"/>
                    <a:pt x="631" y="92"/>
                    <a:pt x="636" y="98"/>
                  </a:cubicBezTo>
                  <a:cubicBezTo>
                    <a:pt x="639" y="112"/>
                    <a:pt x="655" y="115"/>
                    <a:pt x="665" y="125"/>
                  </a:cubicBezTo>
                  <a:cubicBezTo>
                    <a:pt x="667" y="140"/>
                    <a:pt x="679" y="134"/>
                    <a:pt x="690" y="132"/>
                  </a:cubicBezTo>
                  <a:cubicBezTo>
                    <a:pt x="700" y="127"/>
                    <a:pt x="698" y="121"/>
                    <a:pt x="704" y="113"/>
                  </a:cubicBezTo>
                  <a:cubicBezTo>
                    <a:pt x="709" y="90"/>
                    <a:pt x="710" y="104"/>
                    <a:pt x="710" y="63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" name="Freeform 305"/>
            <p:cNvSpPr>
              <a:spLocks/>
            </p:cNvSpPr>
            <p:nvPr/>
          </p:nvSpPr>
          <p:spPr bwMode="auto">
            <a:xfrm>
              <a:off x="6903582" y="2887127"/>
              <a:ext cx="339725" cy="252413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35" y="0"/>
                </a:cxn>
                <a:cxn ang="0">
                  <a:pos x="44" y="30"/>
                </a:cxn>
                <a:cxn ang="0">
                  <a:pos x="75" y="24"/>
                </a:cxn>
                <a:cxn ang="0">
                  <a:pos x="89" y="13"/>
                </a:cxn>
                <a:cxn ang="0">
                  <a:pos x="101" y="4"/>
                </a:cxn>
                <a:cxn ang="0">
                  <a:pos x="119" y="9"/>
                </a:cxn>
                <a:cxn ang="0">
                  <a:pos x="180" y="43"/>
                </a:cxn>
                <a:cxn ang="0">
                  <a:pos x="209" y="63"/>
                </a:cxn>
                <a:cxn ang="0">
                  <a:pos x="198" y="132"/>
                </a:cxn>
                <a:cxn ang="0">
                  <a:pos x="197" y="154"/>
                </a:cxn>
              </a:cxnLst>
              <a:rect l="0" t="0" r="r" b="b"/>
              <a:pathLst>
                <a:path w="214" h="154">
                  <a:moveTo>
                    <a:pt x="0" y="9"/>
                  </a:moveTo>
                  <a:cubicBezTo>
                    <a:pt x="13" y="12"/>
                    <a:pt x="22" y="2"/>
                    <a:pt x="35" y="0"/>
                  </a:cubicBezTo>
                  <a:cubicBezTo>
                    <a:pt x="37" y="12"/>
                    <a:pt x="32" y="24"/>
                    <a:pt x="44" y="30"/>
                  </a:cubicBezTo>
                  <a:cubicBezTo>
                    <a:pt x="55" y="29"/>
                    <a:pt x="64" y="26"/>
                    <a:pt x="75" y="24"/>
                  </a:cubicBezTo>
                  <a:cubicBezTo>
                    <a:pt x="80" y="19"/>
                    <a:pt x="83" y="16"/>
                    <a:pt x="89" y="13"/>
                  </a:cubicBezTo>
                  <a:cubicBezTo>
                    <a:pt x="93" y="8"/>
                    <a:pt x="95" y="6"/>
                    <a:pt x="101" y="4"/>
                  </a:cubicBezTo>
                  <a:cubicBezTo>
                    <a:pt x="107" y="6"/>
                    <a:pt x="113" y="7"/>
                    <a:pt x="119" y="9"/>
                  </a:cubicBezTo>
                  <a:cubicBezTo>
                    <a:pt x="135" y="30"/>
                    <a:pt x="153" y="42"/>
                    <a:pt x="180" y="43"/>
                  </a:cubicBezTo>
                  <a:cubicBezTo>
                    <a:pt x="192" y="48"/>
                    <a:pt x="198" y="57"/>
                    <a:pt x="209" y="63"/>
                  </a:cubicBezTo>
                  <a:cubicBezTo>
                    <a:pt x="214" y="95"/>
                    <a:pt x="211" y="107"/>
                    <a:pt x="198" y="132"/>
                  </a:cubicBezTo>
                  <a:cubicBezTo>
                    <a:pt x="198" y="139"/>
                    <a:pt x="197" y="154"/>
                    <a:pt x="197" y="154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" name="Freeform 306"/>
            <p:cNvSpPr>
              <a:spLocks/>
            </p:cNvSpPr>
            <p:nvPr/>
          </p:nvSpPr>
          <p:spPr bwMode="auto">
            <a:xfrm>
              <a:off x="7059157" y="2779177"/>
              <a:ext cx="285750" cy="119063"/>
            </a:xfrm>
            <a:custGeom>
              <a:avLst/>
              <a:gdLst/>
              <a:ahLst/>
              <a:cxnLst>
                <a:cxn ang="0">
                  <a:pos x="6" y="70"/>
                </a:cxn>
                <a:cxn ang="0">
                  <a:pos x="36" y="66"/>
                </a:cxn>
                <a:cxn ang="0">
                  <a:pos x="45" y="57"/>
                </a:cxn>
                <a:cxn ang="0">
                  <a:pos x="75" y="30"/>
                </a:cxn>
                <a:cxn ang="0">
                  <a:pos x="96" y="22"/>
                </a:cxn>
                <a:cxn ang="0">
                  <a:pos x="103" y="13"/>
                </a:cxn>
                <a:cxn ang="0">
                  <a:pos x="136" y="0"/>
                </a:cxn>
                <a:cxn ang="0">
                  <a:pos x="178" y="21"/>
                </a:cxn>
                <a:cxn ang="0">
                  <a:pos x="180" y="25"/>
                </a:cxn>
              </a:cxnLst>
              <a:rect l="0" t="0" r="r" b="b"/>
              <a:pathLst>
                <a:path w="180" h="73">
                  <a:moveTo>
                    <a:pt x="6" y="70"/>
                  </a:moveTo>
                  <a:cubicBezTo>
                    <a:pt x="18" y="61"/>
                    <a:pt x="0" y="73"/>
                    <a:pt x="36" y="66"/>
                  </a:cubicBezTo>
                  <a:cubicBezTo>
                    <a:pt x="40" y="65"/>
                    <a:pt x="42" y="60"/>
                    <a:pt x="45" y="57"/>
                  </a:cubicBezTo>
                  <a:cubicBezTo>
                    <a:pt x="52" y="45"/>
                    <a:pt x="61" y="32"/>
                    <a:pt x="75" y="30"/>
                  </a:cubicBezTo>
                  <a:cubicBezTo>
                    <a:pt x="82" y="27"/>
                    <a:pt x="89" y="27"/>
                    <a:pt x="96" y="22"/>
                  </a:cubicBezTo>
                  <a:cubicBezTo>
                    <a:pt x="105" y="16"/>
                    <a:pt x="96" y="20"/>
                    <a:pt x="103" y="13"/>
                  </a:cubicBezTo>
                  <a:cubicBezTo>
                    <a:pt x="111" y="5"/>
                    <a:pt x="125" y="2"/>
                    <a:pt x="136" y="0"/>
                  </a:cubicBezTo>
                  <a:cubicBezTo>
                    <a:pt x="174" y="2"/>
                    <a:pt x="157" y="5"/>
                    <a:pt x="178" y="21"/>
                  </a:cubicBezTo>
                  <a:cubicBezTo>
                    <a:pt x="179" y="22"/>
                    <a:pt x="180" y="25"/>
                    <a:pt x="180" y="25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" name="Freeform 307"/>
            <p:cNvSpPr>
              <a:spLocks/>
            </p:cNvSpPr>
            <p:nvPr/>
          </p:nvSpPr>
          <p:spPr bwMode="auto">
            <a:xfrm>
              <a:off x="7160757" y="2910939"/>
              <a:ext cx="133350" cy="46038"/>
            </a:xfrm>
            <a:custGeom>
              <a:avLst/>
              <a:gdLst/>
              <a:ahLst/>
              <a:cxnLst>
                <a:cxn ang="0">
                  <a:pos x="0" y="29"/>
                </a:cxn>
                <a:cxn ang="0">
                  <a:pos x="69" y="4"/>
                </a:cxn>
                <a:cxn ang="0">
                  <a:pos x="84" y="8"/>
                </a:cxn>
              </a:cxnLst>
              <a:rect l="0" t="0" r="r" b="b"/>
              <a:pathLst>
                <a:path w="84" h="29">
                  <a:moveTo>
                    <a:pt x="0" y="29"/>
                  </a:moveTo>
                  <a:cubicBezTo>
                    <a:pt x="22" y="0"/>
                    <a:pt x="27" y="5"/>
                    <a:pt x="69" y="4"/>
                  </a:cubicBezTo>
                  <a:cubicBezTo>
                    <a:pt x="82" y="5"/>
                    <a:pt x="78" y="2"/>
                    <a:pt x="84" y="8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" name="Freeform 353"/>
            <p:cNvSpPr>
              <a:spLocks/>
            </p:cNvSpPr>
            <p:nvPr/>
          </p:nvSpPr>
          <p:spPr bwMode="auto">
            <a:xfrm>
              <a:off x="5592307" y="4820702"/>
              <a:ext cx="642938" cy="333375"/>
            </a:xfrm>
            <a:custGeom>
              <a:avLst/>
              <a:gdLst/>
              <a:ahLst/>
              <a:cxnLst>
                <a:cxn ang="0">
                  <a:pos x="405" y="0"/>
                </a:cxn>
                <a:cxn ang="0">
                  <a:pos x="282" y="12"/>
                </a:cxn>
                <a:cxn ang="0">
                  <a:pos x="168" y="42"/>
                </a:cxn>
                <a:cxn ang="0">
                  <a:pos x="84" y="63"/>
                </a:cxn>
                <a:cxn ang="0">
                  <a:pos x="66" y="75"/>
                </a:cxn>
                <a:cxn ang="0">
                  <a:pos x="21" y="174"/>
                </a:cxn>
                <a:cxn ang="0">
                  <a:pos x="0" y="210"/>
                </a:cxn>
              </a:cxnLst>
              <a:rect l="0" t="0" r="r" b="b"/>
              <a:pathLst>
                <a:path w="405" h="210">
                  <a:moveTo>
                    <a:pt x="405" y="0"/>
                  </a:moveTo>
                  <a:cubicBezTo>
                    <a:pt x="365" y="4"/>
                    <a:pt x="321" y="2"/>
                    <a:pt x="282" y="12"/>
                  </a:cubicBezTo>
                  <a:cubicBezTo>
                    <a:pt x="243" y="22"/>
                    <a:pt x="209" y="37"/>
                    <a:pt x="168" y="42"/>
                  </a:cubicBezTo>
                  <a:cubicBezTo>
                    <a:pt x="141" y="51"/>
                    <a:pt x="111" y="54"/>
                    <a:pt x="84" y="63"/>
                  </a:cubicBezTo>
                  <a:cubicBezTo>
                    <a:pt x="79" y="68"/>
                    <a:pt x="71" y="70"/>
                    <a:pt x="66" y="75"/>
                  </a:cubicBezTo>
                  <a:cubicBezTo>
                    <a:pt x="40" y="101"/>
                    <a:pt x="32" y="141"/>
                    <a:pt x="21" y="174"/>
                  </a:cubicBezTo>
                  <a:cubicBezTo>
                    <a:pt x="18" y="183"/>
                    <a:pt x="9" y="210"/>
                    <a:pt x="0" y="210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" name="Freeform 354"/>
            <p:cNvSpPr>
              <a:spLocks/>
            </p:cNvSpPr>
            <p:nvPr/>
          </p:nvSpPr>
          <p:spPr bwMode="auto">
            <a:xfrm>
              <a:off x="6411457" y="4749264"/>
              <a:ext cx="14288" cy="571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36"/>
                </a:cxn>
              </a:cxnLst>
              <a:rect l="0" t="0" r="r" b="b"/>
              <a:pathLst>
                <a:path w="9" h="36">
                  <a:moveTo>
                    <a:pt x="0" y="0"/>
                  </a:moveTo>
                  <a:cubicBezTo>
                    <a:pt x="5" y="16"/>
                    <a:pt x="9" y="17"/>
                    <a:pt x="9" y="36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" name="Freeform 355"/>
            <p:cNvSpPr>
              <a:spLocks/>
            </p:cNvSpPr>
            <p:nvPr/>
          </p:nvSpPr>
          <p:spPr bwMode="auto">
            <a:xfrm>
              <a:off x="6505119" y="2939514"/>
              <a:ext cx="463550" cy="333375"/>
            </a:xfrm>
            <a:custGeom>
              <a:avLst/>
              <a:gdLst/>
              <a:ahLst/>
              <a:cxnLst>
                <a:cxn ang="0">
                  <a:pos x="4" y="210"/>
                </a:cxn>
                <a:cxn ang="0">
                  <a:pos x="7" y="162"/>
                </a:cxn>
                <a:cxn ang="0">
                  <a:pos x="31" y="156"/>
                </a:cxn>
                <a:cxn ang="0">
                  <a:pos x="40" y="117"/>
                </a:cxn>
                <a:cxn ang="0">
                  <a:pos x="73" y="93"/>
                </a:cxn>
                <a:cxn ang="0">
                  <a:pos x="154" y="36"/>
                </a:cxn>
                <a:cxn ang="0">
                  <a:pos x="187" y="60"/>
                </a:cxn>
                <a:cxn ang="0">
                  <a:pos x="235" y="45"/>
                </a:cxn>
                <a:cxn ang="0">
                  <a:pos x="292" y="0"/>
                </a:cxn>
              </a:cxnLst>
              <a:rect l="0" t="0" r="r" b="b"/>
              <a:pathLst>
                <a:path w="292" h="210">
                  <a:moveTo>
                    <a:pt x="4" y="210"/>
                  </a:moveTo>
                  <a:cubicBezTo>
                    <a:pt x="5" y="194"/>
                    <a:pt x="0" y="176"/>
                    <a:pt x="7" y="162"/>
                  </a:cubicBezTo>
                  <a:cubicBezTo>
                    <a:pt x="11" y="155"/>
                    <a:pt x="31" y="156"/>
                    <a:pt x="31" y="156"/>
                  </a:cubicBezTo>
                  <a:cubicBezTo>
                    <a:pt x="35" y="143"/>
                    <a:pt x="34" y="129"/>
                    <a:pt x="40" y="117"/>
                  </a:cubicBezTo>
                  <a:cubicBezTo>
                    <a:pt x="48" y="101"/>
                    <a:pt x="62" y="108"/>
                    <a:pt x="73" y="93"/>
                  </a:cubicBezTo>
                  <a:cubicBezTo>
                    <a:pt x="99" y="58"/>
                    <a:pt x="85" y="48"/>
                    <a:pt x="154" y="36"/>
                  </a:cubicBezTo>
                  <a:cubicBezTo>
                    <a:pt x="145" y="33"/>
                    <a:pt x="171" y="52"/>
                    <a:pt x="187" y="60"/>
                  </a:cubicBezTo>
                  <a:cubicBezTo>
                    <a:pt x="207" y="58"/>
                    <a:pt x="221" y="59"/>
                    <a:pt x="235" y="45"/>
                  </a:cubicBezTo>
                  <a:cubicBezTo>
                    <a:pt x="251" y="29"/>
                    <a:pt x="268" y="0"/>
                    <a:pt x="292" y="0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" name="Freeform 356"/>
            <p:cNvSpPr>
              <a:spLocks/>
            </p:cNvSpPr>
            <p:nvPr/>
          </p:nvSpPr>
          <p:spPr bwMode="auto">
            <a:xfrm>
              <a:off x="6725782" y="2806164"/>
              <a:ext cx="20638" cy="2000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57"/>
                </a:cxn>
                <a:cxn ang="0">
                  <a:pos x="9" y="75"/>
                </a:cxn>
                <a:cxn ang="0">
                  <a:pos x="12" y="126"/>
                </a:cxn>
              </a:cxnLst>
              <a:rect l="0" t="0" r="r" b="b"/>
              <a:pathLst>
                <a:path w="13" h="126">
                  <a:moveTo>
                    <a:pt x="0" y="0"/>
                  </a:moveTo>
                  <a:cubicBezTo>
                    <a:pt x="1" y="13"/>
                    <a:pt x="1" y="44"/>
                    <a:pt x="3" y="57"/>
                  </a:cubicBezTo>
                  <a:cubicBezTo>
                    <a:pt x="4" y="63"/>
                    <a:pt x="9" y="75"/>
                    <a:pt x="9" y="75"/>
                  </a:cubicBezTo>
                  <a:cubicBezTo>
                    <a:pt x="13" y="108"/>
                    <a:pt x="12" y="91"/>
                    <a:pt x="12" y="126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" name="Freeform 357"/>
            <p:cNvSpPr>
              <a:spLocks/>
            </p:cNvSpPr>
            <p:nvPr/>
          </p:nvSpPr>
          <p:spPr bwMode="auto">
            <a:xfrm>
              <a:off x="7249657" y="2225139"/>
              <a:ext cx="342900" cy="800100"/>
            </a:xfrm>
            <a:custGeom>
              <a:avLst/>
              <a:gdLst/>
              <a:ahLst/>
              <a:cxnLst>
                <a:cxn ang="0">
                  <a:pos x="0" y="504"/>
                </a:cxn>
                <a:cxn ang="0">
                  <a:pos x="30" y="438"/>
                </a:cxn>
                <a:cxn ang="0">
                  <a:pos x="69" y="372"/>
                </a:cxn>
                <a:cxn ang="0">
                  <a:pos x="90" y="330"/>
                </a:cxn>
                <a:cxn ang="0">
                  <a:pos x="96" y="312"/>
                </a:cxn>
                <a:cxn ang="0">
                  <a:pos x="138" y="273"/>
                </a:cxn>
                <a:cxn ang="0">
                  <a:pos x="168" y="216"/>
                </a:cxn>
                <a:cxn ang="0">
                  <a:pos x="216" y="159"/>
                </a:cxn>
                <a:cxn ang="0">
                  <a:pos x="183" y="81"/>
                </a:cxn>
                <a:cxn ang="0">
                  <a:pos x="174" y="0"/>
                </a:cxn>
              </a:cxnLst>
              <a:rect l="0" t="0" r="r" b="b"/>
              <a:pathLst>
                <a:path w="216" h="504">
                  <a:moveTo>
                    <a:pt x="0" y="504"/>
                  </a:moveTo>
                  <a:cubicBezTo>
                    <a:pt x="3" y="480"/>
                    <a:pt x="9" y="452"/>
                    <a:pt x="30" y="438"/>
                  </a:cubicBezTo>
                  <a:cubicBezTo>
                    <a:pt x="38" y="408"/>
                    <a:pt x="42" y="390"/>
                    <a:pt x="69" y="372"/>
                  </a:cubicBezTo>
                  <a:cubicBezTo>
                    <a:pt x="76" y="358"/>
                    <a:pt x="84" y="345"/>
                    <a:pt x="90" y="330"/>
                  </a:cubicBezTo>
                  <a:cubicBezTo>
                    <a:pt x="92" y="324"/>
                    <a:pt x="91" y="316"/>
                    <a:pt x="96" y="312"/>
                  </a:cubicBezTo>
                  <a:cubicBezTo>
                    <a:pt x="112" y="302"/>
                    <a:pt x="125" y="286"/>
                    <a:pt x="138" y="273"/>
                  </a:cubicBezTo>
                  <a:cubicBezTo>
                    <a:pt x="145" y="251"/>
                    <a:pt x="155" y="235"/>
                    <a:pt x="168" y="216"/>
                  </a:cubicBezTo>
                  <a:cubicBezTo>
                    <a:pt x="184" y="192"/>
                    <a:pt x="204" y="195"/>
                    <a:pt x="216" y="159"/>
                  </a:cubicBezTo>
                  <a:cubicBezTo>
                    <a:pt x="214" y="121"/>
                    <a:pt x="203" y="111"/>
                    <a:pt x="183" y="81"/>
                  </a:cubicBezTo>
                  <a:cubicBezTo>
                    <a:pt x="182" y="63"/>
                    <a:pt x="178" y="14"/>
                    <a:pt x="174" y="0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" name="Freeform 358"/>
            <p:cNvSpPr>
              <a:spLocks/>
            </p:cNvSpPr>
            <p:nvPr/>
          </p:nvSpPr>
          <p:spPr bwMode="auto">
            <a:xfrm>
              <a:off x="6840082" y="4706402"/>
              <a:ext cx="33338" cy="104775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0" y="21"/>
                </a:cxn>
                <a:cxn ang="0">
                  <a:pos x="15" y="66"/>
                </a:cxn>
              </a:cxnLst>
              <a:rect l="0" t="0" r="r" b="b"/>
              <a:pathLst>
                <a:path w="21" h="66">
                  <a:moveTo>
                    <a:pt x="21" y="0"/>
                  </a:moveTo>
                  <a:cubicBezTo>
                    <a:pt x="16" y="14"/>
                    <a:pt x="8" y="9"/>
                    <a:pt x="0" y="21"/>
                  </a:cubicBezTo>
                  <a:cubicBezTo>
                    <a:pt x="3" y="46"/>
                    <a:pt x="0" y="51"/>
                    <a:pt x="15" y="66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Freeform 359"/>
            <p:cNvSpPr>
              <a:spLocks/>
            </p:cNvSpPr>
            <p:nvPr/>
          </p:nvSpPr>
          <p:spPr bwMode="auto">
            <a:xfrm>
              <a:off x="5649457" y="2301339"/>
              <a:ext cx="200025" cy="539750"/>
            </a:xfrm>
            <a:custGeom>
              <a:avLst/>
              <a:gdLst/>
              <a:ahLst/>
              <a:cxnLst>
                <a:cxn ang="0">
                  <a:pos x="66" y="0"/>
                </a:cxn>
                <a:cxn ang="0">
                  <a:pos x="90" y="21"/>
                </a:cxn>
                <a:cxn ang="0">
                  <a:pos x="105" y="60"/>
                </a:cxn>
                <a:cxn ang="0">
                  <a:pos x="126" y="162"/>
                </a:cxn>
                <a:cxn ang="0">
                  <a:pos x="96" y="318"/>
                </a:cxn>
                <a:cxn ang="0">
                  <a:pos x="66" y="336"/>
                </a:cxn>
                <a:cxn ang="0">
                  <a:pos x="0" y="303"/>
                </a:cxn>
              </a:cxnLst>
              <a:rect l="0" t="0" r="r" b="b"/>
              <a:pathLst>
                <a:path w="126" h="340">
                  <a:moveTo>
                    <a:pt x="66" y="0"/>
                  </a:moveTo>
                  <a:cubicBezTo>
                    <a:pt x="72" y="9"/>
                    <a:pt x="90" y="21"/>
                    <a:pt x="90" y="21"/>
                  </a:cubicBezTo>
                  <a:cubicBezTo>
                    <a:pt x="95" y="35"/>
                    <a:pt x="97" y="48"/>
                    <a:pt x="105" y="60"/>
                  </a:cubicBezTo>
                  <a:cubicBezTo>
                    <a:pt x="114" y="94"/>
                    <a:pt x="122" y="127"/>
                    <a:pt x="126" y="162"/>
                  </a:cubicBezTo>
                  <a:cubicBezTo>
                    <a:pt x="123" y="246"/>
                    <a:pt x="118" y="251"/>
                    <a:pt x="96" y="318"/>
                  </a:cubicBezTo>
                  <a:cubicBezTo>
                    <a:pt x="95" y="322"/>
                    <a:pt x="72" y="333"/>
                    <a:pt x="66" y="336"/>
                  </a:cubicBezTo>
                  <a:cubicBezTo>
                    <a:pt x="39" y="334"/>
                    <a:pt x="0" y="340"/>
                    <a:pt x="0" y="303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Freeform 360"/>
            <p:cNvSpPr>
              <a:spLocks/>
            </p:cNvSpPr>
            <p:nvPr/>
          </p:nvSpPr>
          <p:spPr bwMode="auto">
            <a:xfrm>
              <a:off x="5609769" y="2801402"/>
              <a:ext cx="163513" cy="433388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31" y="207"/>
                </a:cxn>
                <a:cxn ang="0">
                  <a:pos x="70" y="240"/>
                </a:cxn>
                <a:cxn ang="0">
                  <a:pos x="97" y="258"/>
                </a:cxn>
                <a:cxn ang="0">
                  <a:pos x="103" y="273"/>
                </a:cxn>
              </a:cxnLst>
              <a:rect l="0" t="0" r="r" b="b"/>
              <a:pathLst>
                <a:path w="103" h="273">
                  <a:moveTo>
                    <a:pt x="19" y="0"/>
                  </a:moveTo>
                  <a:cubicBezTo>
                    <a:pt x="20" y="69"/>
                    <a:pt x="0" y="145"/>
                    <a:pt x="31" y="207"/>
                  </a:cubicBezTo>
                  <a:cubicBezTo>
                    <a:pt x="42" y="229"/>
                    <a:pt x="50" y="227"/>
                    <a:pt x="70" y="240"/>
                  </a:cubicBezTo>
                  <a:cubicBezTo>
                    <a:pt x="79" y="246"/>
                    <a:pt x="97" y="258"/>
                    <a:pt x="97" y="258"/>
                  </a:cubicBezTo>
                  <a:cubicBezTo>
                    <a:pt x="103" y="271"/>
                    <a:pt x="103" y="266"/>
                    <a:pt x="103" y="273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" name="Freeform 361"/>
            <p:cNvSpPr>
              <a:spLocks/>
            </p:cNvSpPr>
            <p:nvPr/>
          </p:nvSpPr>
          <p:spPr bwMode="auto">
            <a:xfrm>
              <a:off x="5339894" y="2806164"/>
              <a:ext cx="304800" cy="238125"/>
            </a:xfrm>
            <a:custGeom>
              <a:avLst/>
              <a:gdLst/>
              <a:ahLst/>
              <a:cxnLst>
                <a:cxn ang="0">
                  <a:pos x="0" y="150"/>
                </a:cxn>
                <a:cxn ang="0">
                  <a:pos x="9" y="147"/>
                </a:cxn>
                <a:cxn ang="0">
                  <a:pos x="21" y="138"/>
                </a:cxn>
                <a:cxn ang="0">
                  <a:pos x="45" y="132"/>
                </a:cxn>
                <a:cxn ang="0">
                  <a:pos x="81" y="120"/>
                </a:cxn>
                <a:cxn ang="0">
                  <a:pos x="117" y="84"/>
                </a:cxn>
                <a:cxn ang="0">
                  <a:pos x="147" y="45"/>
                </a:cxn>
                <a:cxn ang="0">
                  <a:pos x="165" y="27"/>
                </a:cxn>
                <a:cxn ang="0">
                  <a:pos x="177" y="15"/>
                </a:cxn>
                <a:cxn ang="0">
                  <a:pos x="183" y="6"/>
                </a:cxn>
                <a:cxn ang="0">
                  <a:pos x="192" y="0"/>
                </a:cxn>
              </a:cxnLst>
              <a:rect l="0" t="0" r="r" b="b"/>
              <a:pathLst>
                <a:path w="192" h="150">
                  <a:moveTo>
                    <a:pt x="0" y="150"/>
                  </a:moveTo>
                  <a:cubicBezTo>
                    <a:pt x="3" y="149"/>
                    <a:pt x="6" y="149"/>
                    <a:pt x="9" y="147"/>
                  </a:cubicBezTo>
                  <a:cubicBezTo>
                    <a:pt x="13" y="145"/>
                    <a:pt x="16" y="140"/>
                    <a:pt x="21" y="138"/>
                  </a:cubicBezTo>
                  <a:cubicBezTo>
                    <a:pt x="29" y="135"/>
                    <a:pt x="45" y="132"/>
                    <a:pt x="45" y="132"/>
                  </a:cubicBezTo>
                  <a:cubicBezTo>
                    <a:pt x="56" y="124"/>
                    <a:pt x="68" y="124"/>
                    <a:pt x="81" y="120"/>
                  </a:cubicBezTo>
                  <a:cubicBezTo>
                    <a:pt x="86" y="106"/>
                    <a:pt x="103" y="89"/>
                    <a:pt x="117" y="84"/>
                  </a:cubicBezTo>
                  <a:cubicBezTo>
                    <a:pt x="133" y="72"/>
                    <a:pt x="135" y="59"/>
                    <a:pt x="147" y="45"/>
                  </a:cubicBezTo>
                  <a:cubicBezTo>
                    <a:pt x="153" y="39"/>
                    <a:pt x="165" y="27"/>
                    <a:pt x="165" y="27"/>
                  </a:cubicBezTo>
                  <a:cubicBezTo>
                    <a:pt x="172" y="7"/>
                    <a:pt x="162" y="27"/>
                    <a:pt x="177" y="15"/>
                  </a:cubicBezTo>
                  <a:cubicBezTo>
                    <a:pt x="180" y="13"/>
                    <a:pt x="180" y="9"/>
                    <a:pt x="183" y="6"/>
                  </a:cubicBezTo>
                  <a:cubicBezTo>
                    <a:pt x="186" y="3"/>
                    <a:pt x="192" y="0"/>
                    <a:pt x="192" y="0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" name="Freeform 362"/>
            <p:cNvSpPr>
              <a:spLocks/>
            </p:cNvSpPr>
            <p:nvPr/>
          </p:nvSpPr>
          <p:spPr bwMode="auto">
            <a:xfrm>
              <a:off x="5649457" y="2815689"/>
              <a:ext cx="476250" cy="4111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3" y="60"/>
                </a:cxn>
                <a:cxn ang="0">
                  <a:pos x="96" y="81"/>
                </a:cxn>
                <a:cxn ang="0">
                  <a:pos x="123" y="111"/>
                </a:cxn>
                <a:cxn ang="0">
                  <a:pos x="129" y="198"/>
                </a:cxn>
                <a:cxn ang="0">
                  <a:pos x="168" y="228"/>
                </a:cxn>
                <a:cxn ang="0">
                  <a:pos x="294" y="249"/>
                </a:cxn>
                <a:cxn ang="0">
                  <a:pos x="300" y="258"/>
                </a:cxn>
              </a:cxnLst>
              <a:rect l="0" t="0" r="r" b="b"/>
              <a:pathLst>
                <a:path w="300" h="259">
                  <a:moveTo>
                    <a:pt x="0" y="0"/>
                  </a:moveTo>
                  <a:cubicBezTo>
                    <a:pt x="7" y="21"/>
                    <a:pt x="43" y="53"/>
                    <a:pt x="63" y="60"/>
                  </a:cubicBezTo>
                  <a:cubicBezTo>
                    <a:pt x="75" y="69"/>
                    <a:pt x="81" y="77"/>
                    <a:pt x="96" y="81"/>
                  </a:cubicBezTo>
                  <a:cubicBezTo>
                    <a:pt x="118" y="96"/>
                    <a:pt x="110" y="92"/>
                    <a:pt x="123" y="111"/>
                  </a:cubicBezTo>
                  <a:cubicBezTo>
                    <a:pt x="133" y="150"/>
                    <a:pt x="122" y="105"/>
                    <a:pt x="129" y="198"/>
                  </a:cubicBezTo>
                  <a:cubicBezTo>
                    <a:pt x="130" y="219"/>
                    <a:pt x="152" y="223"/>
                    <a:pt x="168" y="228"/>
                  </a:cubicBezTo>
                  <a:cubicBezTo>
                    <a:pt x="208" y="241"/>
                    <a:pt x="253" y="235"/>
                    <a:pt x="294" y="249"/>
                  </a:cubicBezTo>
                  <a:cubicBezTo>
                    <a:pt x="297" y="259"/>
                    <a:pt x="294" y="258"/>
                    <a:pt x="300" y="258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" name="Freeform 363"/>
            <p:cNvSpPr>
              <a:spLocks/>
            </p:cNvSpPr>
            <p:nvPr/>
          </p:nvSpPr>
          <p:spPr bwMode="auto">
            <a:xfrm>
              <a:off x="6087607" y="2348964"/>
              <a:ext cx="142875" cy="304800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48" y="111"/>
                </a:cxn>
                <a:cxn ang="0">
                  <a:pos x="72" y="141"/>
                </a:cxn>
                <a:cxn ang="0">
                  <a:pos x="90" y="192"/>
                </a:cxn>
              </a:cxnLst>
              <a:rect l="0" t="0" r="r" b="b"/>
              <a:pathLst>
                <a:path w="90" h="192">
                  <a:moveTo>
                    <a:pt x="12" y="0"/>
                  </a:moveTo>
                  <a:cubicBezTo>
                    <a:pt x="0" y="36"/>
                    <a:pt x="16" y="89"/>
                    <a:pt x="48" y="111"/>
                  </a:cubicBezTo>
                  <a:cubicBezTo>
                    <a:pt x="54" y="124"/>
                    <a:pt x="60" y="133"/>
                    <a:pt x="72" y="141"/>
                  </a:cubicBezTo>
                  <a:cubicBezTo>
                    <a:pt x="78" y="158"/>
                    <a:pt x="90" y="173"/>
                    <a:pt x="90" y="192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" name="Freeform 364"/>
            <p:cNvSpPr>
              <a:spLocks/>
            </p:cNvSpPr>
            <p:nvPr/>
          </p:nvSpPr>
          <p:spPr bwMode="auto">
            <a:xfrm>
              <a:off x="5854244" y="2529939"/>
              <a:ext cx="358775" cy="1190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0" y="21"/>
                </a:cxn>
                <a:cxn ang="0">
                  <a:pos x="165" y="36"/>
                </a:cxn>
                <a:cxn ang="0">
                  <a:pos x="189" y="42"/>
                </a:cxn>
                <a:cxn ang="0">
                  <a:pos x="219" y="75"/>
                </a:cxn>
                <a:cxn ang="0">
                  <a:pos x="195" y="3"/>
                </a:cxn>
              </a:cxnLst>
              <a:rect l="0" t="0" r="r" b="b"/>
              <a:pathLst>
                <a:path w="226" h="75">
                  <a:moveTo>
                    <a:pt x="0" y="0"/>
                  </a:moveTo>
                  <a:cubicBezTo>
                    <a:pt x="37" y="12"/>
                    <a:pt x="81" y="10"/>
                    <a:pt x="120" y="21"/>
                  </a:cubicBezTo>
                  <a:cubicBezTo>
                    <a:pt x="135" y="25"/>
                    <a:pt x="150" y="32"/>
                    <a:pt x="165" y="36"/>
                  </a:cubicBezTo>
                  <a:cubicBezTo>
                    <a:pt x="173" y="38"/>
                    <a:pt x="189" y="42"/>
                    <a:pt x="189" y="42"/>
                  </a:cubicBezTo>
                  <a:cubicBezTo>
                    <a:pt x="197" y="54"/>
                    <a:pt x="209" y="65"/>
                    <a:pt x="219" y="75"/>
                  </a:cubicBezTo>
                  <a:cubicBezTo>
                    <a:pt x="226" y="55"/>
                    <a:pt x="200" y="18"/>
                    <a:pt x="195" y="3"/>
                  </a:cubicBezTo>
                </a:path>
              </a:pathLst>
            </a:cu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94"/>
          <p:cNvGrpSpPr>
            <a:grpSpLocks/>
          </p:cNvGrpSpPr>
          <p:nvPr/>
        </p:nvGrpSpPr>
        <p:grpSpPr bwMode="auto">
          <a:xfrm>
            <a:off x="520700" y="-9525"/>
            <a:ext cx="8553450" cy="6332538"/>
            <a:chOff x="520700" y="-9832"/>
            <a:chExt cx="8553450" cy="6333407"/>
          </a:xfrm>
        </p:grpSpPr>
        <p:sp>
          <p:nvSpPr>
            <p:cNvPr id="15744" name="Freeform 3"/>
            <p:cNvSpPr>
              <a:spLocks/>
            </p:cNvSpPr>
            <p:nvPr/>
          </p:nvSpPr>
          <p:spPr bwMode="auto">
            <a:xfrm>
              <a:off x="1222375" y="4420162"/>
              <a:ext cx="3163888" cy="1903413"/>
            </a:xfrm>
            <a:custGeom>
              <a:avLst/>
              <a:gdLst>
                <a:gd name="T0" fmla="*/ 1043344994 w 1993"/>
                <a:gd name="T1" fmla="*/ 2147483647 h 1199"/>
                <a:gd name="T2" fmla="*/ 937498440 w 1993"/>
                <a:gd name="T3" fmla="*/ 2147483647 h 1199"/>
                <a:gd name="T4" fmla="*/ 680442327 w 1993"/>
                <a:gd name="T5" fmla="*/ 1882558034 h 1199"/>
                <a:gd name="T6" fmla="*/ 433467036 w 1993"/>
                <a:gd name="T7" fmla="*/ 1582658293 h 1199"/>
                <a:gd name="T8" fmla="*/ 607358596 w 1993"/>
                <a:gd name="T9" fmla="*/ 1391126446 h 1199"/>
                <a:gd name="T10" fmla="*/ 277217263 w 1993"/>
                <a:gd name="T11" fmla="*/ 919858089 h 1199"/>
                <a:gd name="T12" fmla="*/ 141128787 w 1993"/>
                <a:gd name="T13" fmla="*/ 496471702 h 1199"/>
                <a:gd name="T14" fmla="*/ 0 w 1993"/>
                <a:gd name="T15" fmla="*/ 0 h 1199"/>
                <a:gd name="T16" fmla="*/ 1537295576 w 1993"/>
                <a:gd name="T17" fmla="*/ 602318249 h 1199"/>
                <a:gd name="T18" fmla="*/ 2147483647 w 1993"/>
                <a:gd name="T19" fmla="*/ 504031376 h 1199"/>
                <a:gd name="T20" fmla="*/ 2147483647 w 1993"/>
                <a:gd name="T21" fmla="*/ 713205108 h 1199"/>
                <a:gd name="T22" fmla="*/ 2147483647 w 1993"/>
                <a:gd name="T23" fmla="*/ 1252518666 h 1199"/>
                <a:gd name="T24" fmla="*/ 2147483647 w 1993"/>
                <a:gd name="T25" fmla="*/ 1164312416 h 1199"/>
                <a:gd name="T26" fmla="*/ 2147483647 w 1993"/>
                <a:gd name="T27" fmla="*/ 1217236483 h 1199"/>
                <a:gd name="T28" fmla="*/ 2147483647 w 1993"/>
                <a:gd name="T29" fmla="*/ 1895158020 h 1199"/>
                <a:gd name="T30" fmla="*/ 2147483647 w 1993"/>
                <a:gd name="T31" fmla="*/ 2147483647 h 1199"/>
                <a:gd name="T32" fmla="*/ 2147483647 w 1993"/>
                <a:gd name="T33" fmla="*/ 2147483647 h 1199"/>
                <a:gd name="T34" fmla="*/ 2147483647 w 1993"/>
                <a:gd name="T35" fmla="*/ 2147483647 h 1199"/>
                <a:gd name="T36" fmla="*/ 2147483647 w 1993"/>
                <a:gd name="T37" fmla="*/ 2147483647 h 1199"/>
                <a:gd name="T38" fmla="*/ 2147483647 w 1993"/>
                <a:gd name="T39" fmla="*/ 2147483647 h 1199"/>
                <a:gd name="T40" fmla="*/ 2147483647 w 1993"/>
                <a:gd name="T41" fmla="*/ 2147483647 h 1199"/>
                <a:gd name="T42" fmla="*/ 2147483647 w 1993"/>
                <a:gd name="T43" fmla="*/ 2147483647 h 1199"/>
                <a:gd name="T44" fmla="*/ 2137093108 w 1993"/>
                <a:gd name="T45" fmla="*/ 2147483647 h 1199"/>
                <a:gd name="T46" fmla="*/ 1859875945 w 1993"/>
                <a:gd name="T47" fmla="*/ 2147483647 h 1199"/>
                <a:gd name="T48" fmla="*/ 1794351888 w 1993"/>
                <a:gd name="T49" fmla="*/ 2147483647 h 1199"/>
                <a:gd name="T50" fmla="*/ 1597779320 w 1993"/>
                <a:gd name="T51" fmla="*/ 1927920840 h 1199"/>
                <a:gd name="T52" fmla="*/ 1386086214 w 1993"/>
                <a:gd name="T53" fmla="*/ 1696066499 h 1199"/>
                <a:gd name="T54" fmla="*/ 1146672185 w 1993"/>
                <a:gd name="T55" fmla="*/ 1181954301 h 1199"/>
                <a:gd name="T56" fmla="*/ 972780625 w 1993"/>
                <a:gd name="T57" fmla="*/ 642640743 h 1199"/>
                <a:gd name="T58" fmla="*/ 554434525 w 1993"/>
                <a:gd name="T59" fmla="*/ 415826614 h 1199"/>
                <a:gd name="T60" fmla="*/ 745966384 w 1993"/>
                <a:gd name="T61" fmla="*/ 1199594598 h 1199"/>
                <a:gd name="T62" fmla="*/ 884575957 w 1993"/>
                <a:gd name="T63" fmla="*/ 1355844263 h 1199"/>
                <a:gd name="T64" fmla="*/ 990422511 w 1993"/>
                <a:gd name="T65" fmla="*/ 1582658293 h 1199"/>
                <a:gd name="T66" fmla="*/ 1249997788 w 1993"/>
                <a:gd name="T67" fmla="*/ 2069049570 h 1199"/>
                <a:gd name="T68" fmla="*/ 1355844341 w 1993"/>
                <a:gd name="T69" fmla="*/ 2147483647 h 1199"/>
                <a:gd name="T70" fmla="*/ 1421368398 w 1993"/>
                <a:gd name="T71" fmla="*/ 2147483647 h 1199"/>
                <a:gd name="T72" fmla="*/ 1537295576 w 1993"/>
                <a:gd name="T73" fmla="*/ 2147483647 h 1199"/>
                <a:gd name="T74" fmla="*/ 1688505334 w 1993"/>
                <a:gd name="T75" fmla="*/ 2147483647 h 1199"/>
                <a:gd name="T76" fmla="*/ 1456650583 w 1993"/>
                <a:gd name="T77" fmla="*/ 2147483647 h 1199"/>
                <a:gd name="T78" fmla="*/ 1381045902 w 1993"/>
                <a:gd name="T79" fmla="*/ 2147483647 h 1199"/>
                <a:gd name="T80" fmla="*/ 1164312483 w 1993"/>
                <a:gd name="T81" fmla="*/ 2147483647 h 1199"/>
                <a:gd name="T82" fmla="*/ 1068546554 w 1993"/>
                <a:gd name="T83" fmla="*/ 2147483647 h 119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993"/>
                <a:gd name="T127" fmla="*/ 0 h 1199"/>
                <a:gd name="T128" fmla="*/ 1993 w 1993"/>
                <a:gd name="T129" fmla="*/ 1199 h 119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993" h="1199">
                  <a:moveTo>
                    <a:pt x="408" y="1013"/>
                  </a:moveTo>
                  <a:lnTo>
                    <a:pt x="414" y="965"/>
                  </a:lnTo>
                  <a:lnTo>
                    <a:pt x="427" y="910"/>
                  </a:lnTo>
                  <a:lnTo>
                    <a:pt x="372" y="855"/>
                  </a:lnTo>
                  <a:lnTo>
                    <a:pt x="308" y="757"/>
                  </a:lnTo>
                  <a:lnTo>
                    <a:pt x="270" y="747"/>
                  </a:lnTo>
                  <a:lnTo>
                    <a:pt x="186" y="676"/>
                  </a:lnTo>
                  <a:lnTo>
                    <a:pt x="172" y="628"/>
                  </a:lnTo>
                  <a:lnTo>
                    <a:pt x="224" y="609"/>
                  </a:lnTo>
                  <a:lnTo>
                    <a:pt x="241" y="552"/>
                  </a:lnTo>
                  <a:lnTo>
                    <a:pt x="207" y="469"/>
                  </a:lnTo>
                  <a:lnTo>
                    <a:pt x="110" y="365"/>
                  </a:lnTo>
                  <a:lnTo>
                    <a:pt x="88" y="223"/>
                  </a:lnTo>
                  <a:cubicBezTo>
                    <a:pt x="80" y="193"/>
                    <a:pt x="66" y="212"/>
                    <a:pt x="56" y="197"/>
                  </a:cubicBezTo>
                  <a:cubicBezTo>
                    <a:pt x="49" y="179"/>
                    <a:pt x="55" y="148"/>
                    <a:pt x="46" y="115"/>
                  </a:cubicBezTo>
                  <a:lnTo>
                    <a:pt x="0" y="0"/>
                  </a:lnTo>
                  <a:lnTo>
                    <a:pt x="214" y="7"/>
                  </a:lnTo>
                  <a:lnTo>
                    <a:pt x="610" y="239"/>
                  </a:lnTo>
                  <a:lnTo>
                    <a:pt x="869" y="262"/>
                  </a:lnTo>
                  <a:lnTo>
                    <a:pt x="869" y="200"/>
                  </a:lnTo>
                  <a:cubicBezTo>
                    <a:pt x="1072" y="207"/>
                    <a:pt x="1021" y="159"/>
                    <a:pt x="1076" y="214"/>
                  </a:cubicBezTo>
                  <a:lnTo>
                    <a:pt x="1179" y="283"/>
                  </a:lnTo>
                  <a:lnTo>
                    <a:pt x="1241" y="372"/>
                  </a:lnTo>
                  <a:lnTo>
                    <a:pt x="1303" y="497"/>
                  </a:lnTo>
                  <a:cubicBezTo>
                    <a:pt x="1387" y="560"/>
                    <a:pt x="1351" y="559"/>
                    <a:pt x="1393" y="559"/>
                  </a:cubicBezTo>
                  <a:lnTo>
                    <a:pt x="1448" y="462"/>
                  </a:lnTo>
                  <a:cubicBezTo>
                    <a:pt x="1540" y="454"/>
                    <a:pt x="1538" y="424"/>
                    <a:pt x="1538" y="462"/>
                  </a:cubicBezTo>
                  <a:lnTo>
                    <a:pt x="1620" y="483"/>
                  </a:lnTo>
                  <a:cubicBezTo>
                    <a:pt x="1670" y="603"/>
                    <a:pt x="1639" y="570"/>
                    <a:pt x="1676" y="607"/>
                  </a:cubicBezTo>
                  <a:lnTo>
                    <a:pt x="1779" y="752"/>
                  </a:lnTo>
                  <a:lnTo>
                    <a:pt x="1820" y="883"/>
                  </a:lnTo>
                  <a:lnTo>
                    <a:pt x="1903" y="910"/>
                  </a:lnTo>
                  <a:lnTo>
                    <a:pt x="1986" y="917"/>
                  </a:lnTo>
                  <a:lnTo>
                    <a:pt x="1993" y="1021"/>
                  </a:lnTo>
                  <a:lnTo>
                    <a:pt x="1972" y="1073"/>
                  </a:lnTo>
                  <a:lnTo>
                    <a:pt x="1928" y="1059"/>
                  </a:lnTo>
                  <a:lnTo>
                    <a:pt x="1922" y="1085"/>
                  </a:lnTo>
                  <a:lnTo>
                    <a:pt x="1934" y="1111"/>
                  </a:lnTo>
                  <a:lnTo>
                    <a:pt x="1930" y="1131"/>
                  </a:lnTo>
                  <a:lnTo>
                    <a:pt x="1920" y="1157"/>
                  </a:lnTo>
                  <a:lnTo>
                    <a:pt x="1930" y="1197"/>
                  </a:lnTo>
                  <a:lnTo>
                    <a:pt x="972" y="1197"/>
                  </a:lnTo>
                  <a:lnTo>
                    <a:pt x="910" y="1141"/>
                  </a:lnTo>
                  <a:lnTo>
                    <a:pt x="874" y="1111"/>
                  </a:lnTo>
                  <a:lnTo>
                    <a:pt x="860" y="1049"/>
                  </a:lnTo>
                  <a:lnTo>
                    <a:pt x="848" y="1021"/>
                  </a:lnTo>
                  <a:lnTo>
                    <a:pt x="798" y="975"/>
                  </a:lnTo>
                  <a:cubicBezTo>
                    <a:pt x="758" y="983"/>
                    <a:pt x="760" y="994"/>
                    <a:pt x="738" y="972"/>
                  </a:cubicBezTo>
                  <a:lnTo>
                    <a:pt x="710" y="897"/>
                  </a:lnTo>
                  <a:lnTo>
                    <a:pt x="712" y="927"/>
                  </a:lnTo>
                  <a:lnTo>
                    <a:pt x="724" y="821"/>
                  </a:lnTo>
                  <a:lnTo>
                    <a:pt x="634" y="765"/>
                  </a:lnTo>
                  <a:lnTo>
                    <a:pt x="598" y="685"/>
                  </a:lnTo>
                  <a:cubicBezTo>
                    <a:pt x="560" y="673"/>
                    <a:pt x="571" y="697"/>
                    <a:pt x="550" y="673"/>
                  </a:cubicBezTo>
                  <a:lnTo>
                    <a:pt x="469" y="538"/>
                  </a:lnTo>
                  <a:cubicBezTo>
                    <a:pt x="461" y="466"/>
                    <a:pt x="485" y="469"/>
                    <a:pt x="455" y="469"/>
                  </a:cubicBezTo>
                  <a:lnTo>
                    <a:pt x="386" y="352"/>
                  </a:lnTo>
                  <a:cubicBezTo>
                    <a:pt x="386" y="319"/>
                    <a:pt x="386" y="287"/>
                    <a:pt x="386" y="255"/>
                  </a:cubicBezTo>
                  <a:lnTo>
                    <a:pt x="289" y="159"/>
                  </a:lnTo>
                  <a:cubicBezTo>
                    <a:pt x="215" y="151"/>
                    <a:pt x="220" y="128"/>
                    <a:pt x="220" y="165"/>
                  </a:cubicBezTo>
                  <a:lnTo>
                    <a:pt x="214" y="262"/>
                  </a:lnTo>
                  <a:lnTo>
                    <a:pt x="296" y="476"/>
                  </a:lnTo>
                  <a:lnTo>
                    <a:pt x="296" y="531"/>
                  </a:lnTo>
                  <a:lnTo>
                    <a:pt x="351" y="538"/>
                  </a:lnTo>
                  <a:lnTo>
                    <a:pt x="365" y="586"/>
                  </a:lnTo>
                  <a:lnTo>
                    <a:pt x="393" y="628"/>
                  </a:lnTo>
                  <a:cubicBezTo>
                    <a:pt x="393" y="651"/>
                    <a:pt x="393" y="674"/>
                    <a:pt x="393" y="697"/>
                  </a:cubicBezTo>
                  <a:lnTo>
                    <a:pt x="496" y="821"/>
                  </a:lnTo>
                  <a:cubicBezTo>
                    <a:pt x="518" y="855"/>
                    <a:pt x="507" y="882"/>
                    <a:pt x="514" y="907"/>
                  </a:cubicBezTo>
                  <a:cubicBezTo>
                    <a:pt x="521" y="932"/>
                    <a:pt x="533" y="956"/>
                    <a:pt x="538" y="973"/>
                  </a:cubicBezTo>
                  <a:cubicBezTo>
                    <a:pt x="543" y="990"/>
                    <a:pt x="542" y="987"/>
                    <a:pt x="546" y="1007"/>
                  </a:cubicBezTo>
                  <a:lnTo>
                    <a:pt x="564" y="1095"/>
                  </a:lnTo>
                  <a:lnTo>
                    <a:pt x="596" y="1127"/>
                  </a:lnTo>
                  <a:lnTo>
                    <a:pt x="610" y="1127"/>
                  </a:lnTo>
                  <a:lnTo>
                    <a:pt x="626" y="1111"/>
                  </a:lnTo>
                  <a:lnTo>
                    <a:pt x="670" y="1141"/>
                  </a:lnTo>
                  <a:lnTo>
                    <a:pt x="694" y="1199"/>
                  </a:lnTo>
                  <a:lnTo>
                    <a:pt x="578" y="1197"/>
                  </a:lnTo>
                  <a:lnTo>
                    <a:pt x="570" y="1163"/>
                  </a:lnTo>
                  <a:lnTo>
                    <a:pt x="548" y="1139"/>
                  </a:lnTo>
                  <a:lnTo>
                    <a:pt x="510" y="1117"/>
                  </a:lnTo>
                  <a:lnTo>
                    <a:pt x="462" y="1085"/>
                  </a:lnTo>
                  <a:lnTo>
                    <a:pt x="464" y="1067"/>
                  </a:lnTo>
                  <a:lnTo>
                    <a:pt x="424" y="1047"/>
                  </a:lnTo>
                  <a:lnTo>
                    <a:pt x="408" y="1013"/>
                  </a:lnTo>
                  <a:close/>
                </a:path>
              </a:pathLst>
            </a:custGeom>
            <a:solidFill>
              <a:srgbClr val="CACAC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45" name="Freeform 4"/>
            <p:cNvSpPr>
              <a:spLocks/>
            </p:cNvSpPr>
            <p:nvPr/>
          </p:nvSpPr>
          <p:spPr bwMode="auto">
            <a:xfrm>
              <a:off x="619125" y="-9832"/>
              <a:ext cx="7915275" cy="2684206"/>
            </a:xfrm>
            <a:custGeom>
              <a:avLst/>
              <a:gdLst>
                <a:gd name="T0" fmla="*/ 191531850 w 4986"/>
                <a:gd name="T1" fmla="*/ 510640420 h 1620"/>
                <a:gd name="T2" fmla="*/ 35282186 w 4986"/>
                <a:gd name="T3" fmla="*/ 757723165 h 1620"/>
                <a:gd name="T4" fmla="*/ 0 w 4986"/>
                <a:gd name="T5" fmla="*/ 1004807774 h 1620"/>
                <a:gd name="T6" fmla="*/ 365423406 w 4986"/>
                <a:gd name="T7" fmla="*/ 1194238099 h 1620"/>
                <a:gd name="T8" fmla="*/ 504031251 w 4986"/>
                <a:gd name="T9" fmla="*/ 1364451503 h 1620"/>
                <a:gd name="T10" fmla="*/ 748487105 w 4986"/>
                <a:gd name="T11" fmla="*/ 1779002556 h 1620"/>
                <a:gd name="T12" fmla="*/ 2069047471 w 4986"/>
                <a:gd name="T13" fmla="*/ 2147483647 h 1620"/>
                <a:gd name="T14" fmla="*/ 2147483647 w 4986"/>
                <a:gd name="T15" fmla="*/ 2147483647 h 1620"/>
                <a:gd name="T16" fmla="*/ 2147483647 w 4986"/>
                <a:gd name="T17" fmla="*/ 2147483647 h 1620"/>
                <a:gd name="T18" fmla="*/ 2147483647 w 4986"/>
                <a:gd name="T19" fmla="*/ 2147483647 h 1620"/>
                <a:gd name="T20" fmla="*/ 2147483647 w 4986"/>
                <a:gd name="T21" fmla="*/ 2147483647 h 1620"/>
                <a:gd name="T22" fmla="*/ 2147483647 w 4986"/>
                <a:gd name="T23" fmla="*/ 2147483647 h 1620"/>
                <a:gd name="T24" fmla="*/ 2147483647 w 4986"/>
                <a:gd name="T25" fmla="*/ 2147483647 h 1620"/>
                <a:gd name="T26" fmla="*/ 2147483647 w 4986"/>
                <a:gd name="T27" fmla="*/ 2147483647 h 1620"/>
                <a:gd name="T28" fmla="*/ 2147483647 w 4986"/>
                <a:gd name="T29" fmla="*/ 2147483647 h 1620"/>
                <a:gd name="T30" fmla="*/ 2147483647 w 4986"/>
                <a:gd name="T31" fmla="*/ 2147483647 h 1620"/>
                <a:gd name="T32" fmla="*/ 2147483647 w 4986"/>
                <a:gd name="T33" fmla="*/ 2147483647 h 1620"/>
                <a:gd name="T34" fmla="*/ 2147483647 w 4986"/>
                <a:gd name="T35" fmla="*/ 2147483647 h 1620"/>
                <a:gd name="T36" fmla="*/ 2147483647 w 4986"/>
                <a:gd name="T37" fmla="*/ 2147483647 h 1620"/>
                <a:gd name="T38" fmla="*/ 2147483647 w 4986"/>
                <a:gd name="T39" fmla="*/ 2147483647 h 1620"/>
                <a:gd name="T40" fmla="*/ 2147483647 w 4986"/>
                <a:gd name="T41" fmla="*/ 2147483647 h 1620"/>
                <a:gd name="T42" fmla="*/ 2147483647 w 4986"/>
                <a:gd name="T43" fmla="*/ 2147483647 h 1620"/>
                <a:gd name="T44" fmla="*/ 2147483647 w 4986"/>
                <a:gd name="T45" fmla="*/ 2147483647 h 1620"/>
                <a:gd name="T46" fmla="*/ 2147483647 w 4986"/>
                <a:gd name="T47" fmla="*/ 2147483647 h 1620"/>
                <a:gd name="T48" fmla="*/ 2147483647 w 4986"/>
                <a:gd name="T49" fmla="*/ 2147483647 h 1620"/>
                <a:gd name="T50" fmla="*/ 2147483647 w 4986"/>
                <a:gd name="T51" fmla="*/ 2147483647 h 1620"/>
                <a:gd name="T52" fmla="*/ 2147483647 w 4986"/>
                <a:gd name="T53" fmla="*/ 2147483647 h 1620"/>
                <a:gd name="T54" fmla="*/ 2147483647 w 4986"/>
                <a:gd name="T55" fmla="*/ 2147483647 h 1620"/>
                <a:gd name="T56" fmla="*/ 2147483647 w 4986"/>
                <a:gd name="T57" fmla="*/ 2147483647 h 1620"/>
                <a:gd name="T58" fmla="*/ 2147483647 w 4986"/>
                <a:gd name="T59" fmla="*/ 2147483647 h 1620"/>
                <a:gd name="T60" fmla="*/ 2147483647 w 4986"/>
                <a:gd name="T61" fmla="*/ 2147483647 h 1620"/>
                <a:gd name="T62" fmla="*/ 2147483647 w 4986"/>
                <a:gd name="T63" fmla="*/ 2147483647 h 1620"/>
                <a:gd name="T64" fmla="*/ 2147483647 w 4986"/>
                <a:gd name="T65" fmla="*/ 1383668424 h 1620"/>
                <a:gd name="T66" fmla="*/ 2147483647 w 4986"/>
                <a:gd name="T67" fmla="*/ 1059714682 h 1620"/>
                <a:gd name="T68" fmla="*/ 2147483647 w 4986"/>
                <a:gd name="T69" fmla="*/ 529857341 h 1620"/>
                <a:gd name="T70" fmla="*/ 2147483647 w 4986"/>
                <a:gd name="T71" fmla="*/ 19216927 h 1620"/>
                <a:gd name="T72" fmla="*/ 2147483647 w 4986"/>
                <a:gd name="T73" fmla="*/ 247084505 h 1620"/>
                <a:gd name="T74" fmla="*/ 2147483647 w 4986"/>
                <a:gd name="T75" fmla="*/ 796158664 h 1620"/>
                <a:gd name="T76" fmla="*/ 2147483647 w 4986"/>
                <a:gd name="T77" fmla="*/ 1213455020 h 1620"/>
                <a:gd name="T78" fmla="*/ 2147483647 w 4986"/>
                <a:gd name="T79" fmla="*/ 834594162 h 1620"/>
                <a:gd name="T80" fmla="*/ 2147483647 w 4986"/>
                <a:gd name="T81" fmla="*/ 436514934 h 1620"/>
                <a:gd name="T82" fmla="*/ 2147483647 w 4986"/>
                <a:gd name="T83" fmla="*/ 19216927 h 1620"/>
                <a:gd name="T84" fmla="*/ 52922492 w 4986"/>
                <a:gd name="T85" fmla="*/ 112561037 h 1620"/>
                <a:gd name="T86" fmla="*/ 279736540 w 4986"/>
                <a:gd name="T87" fmla="*/ 398079332 h 162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986"/>
                <a:gd name="T133" fmla="*/ 0 h 1620"/>
                <a:gd name="T134" fmla="*/ 4986 w 4986"/>
                <a:gd name="T135" fmla="*/ 1620 h 162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986" h="1620">
                  <a:moveTo>
                    <a:pt x="118" y="152"/>
                  </a:moveTo>
                  <a:lnTo>
                    <a:pt x="76" y="186"/>
                  </a:lnTo>
                  <a:cubicBezTo>
                    <a:pt x="18" y="207"/>
                    <a:pt x="21" y="187"/>
                    <a:pt x="21" y="214"/>
                  </a:cubicBezTo>
                  <a:cubicBezTo>
                    <a:pt x="13" y="271"/>
                    <a:pt x="14" y="250"/>
                    <a:pt x="14" y="276"/>
                  </a:cubicBezTo>
                  <a:lnTo>
                    <a:pt x="35" y="317"/>
                  </a:lnTo>
                  <a:lnTo>
                    <a:pt x="0" y="366"/>
                  </a:lnTo>
                  <a:lnTo>
                    <a:pt x="104" y="373"/>
                  </a:lnTo>
                  <a:lnTo>
                    <a:pt x="145" y="435"/>
                  </a:lnTo>
                  <a:lnTo>
                    <a:pt x="207" y="428"/>
                  </a:lnTo>
                  <a:lnTo>
                    <a:pt x="200" y="497"/>
                  </a:lnTo>
                  <a:lnTo>
                    <a:pt x="249" y="614"/>
                  </a:lnTo>
                  <a:lnTo>
                    <a:pt x="297" y="648"/>
                  </a:lnTo>
                  <a:cubicBezTo>
                    <a:pt x="299" y="671"/>
                    <a:pt x="301" y="694"/>
                    <a:pt x="304" y="717"/>
                  </a:cubicBezTo>
                  <a:lnTo>
                    <a:pt x="821" y="814"/>
                  </a:lnTo>
                  <a:lnTo>
                    <a:pt x="1387" y="890"/>
                  </a:lnTo>
                  <a:lnTo>
                    <a:pt x="1849" y="917"/>
                  </a:lnTo>
                  <a:lnTo>
                    <a:pt x="2366" y="910"/>
                  </a:lnTo>
                  <a:lnTo>
                    <a:pt x="2469" y="910"/>
                  </a:lnTo>
                  <a:cubicBezTo>
                    <a:pt x="2561" y="952"/>
                    <a:pt x="2525" y="952"/>
                    <a:pt x="2566" y="952"/>
                  </a:cubicBezTo>
                  <a:cubicBezTo>
                    <a:pt x="2630" y="944"/>
                    <a:pt x="2607" y="945"/>
                    <a:pt x="2635" y="945"/>
                  </a:cubicBezTo>
                  <a:lnTo>
                    <a:pt x="2738" y="986"/>
                  </a:lnTo>
                  <a:cubicBezTo>
                    <a:pt x="2787" y="954"/>
                    <a:pt x="2763" y="959"/>
                    <a:pt x="2807" y="959"/>
                  </a:cubicBezTo>
                  <a:lnTo>
                    <a:pt x="2883" y="979"/>
                  </a:lnTo>
                  <a:lnTo>
                    <a:pt x="2966" y="931"/>
                  </a:lnTo>
                  <a:lnTo>
                    <a:pt x="3000" y="842"/>
                  </a:lnTo>
                  <a:cubicBezTo>
                    <a:pt x="3057" y="827"/>
                    <a:pt x="3036" y="828"/>
                    <a:pt x="3062" y="828"/>
                  </a:cubicBezTo>
                  <a:lnTo>
                    <a:pt x="3124" y="883"/>
                  </a:lnTo>
                  <a:lnTo>
                    <a:pt x="3186" y="931"/>
                  </a:lnTo>
                  <a:lnTo>
                    <a:pt x="3276" y="917"/>
                  </a:lnTo>
                  <a:lnTo>
                    <a:pt x="3324" y="993"/>
                  </a:lnTo>
                  <a:lnTo>
                    <a:pt x="3366" y="1062"/>
                  </a:lnTo>
                  <a:lnTo>
                    <a:pt x="3504" y="1083"/>
                  </a:lnTo>
                  <a:cubicBezTo>
                    <a:pt x="3616" y="1068"/>
                    <a:pt x="3577" y="1069"/>
                    <a:pt x="3621" y="1069"/>
                  </a:cubicBezTo>
                  <a:lnTo>
                    <a:pt x="3752" y="1124"/>
                  </a:lnTo>
                  <a:lnTo>
                    <a:pt x="3773" y="1200"/>
                  </a:lnTo>
                  <a:cubicBezTo>
                    <a:pt x="3715" y="1228"/>
                    <a:pt x="3737" y="1228"/>
                    <a:pt x="3711" y="1228"/>
                  </a:cubicBezTo>
                  <a:lnTo>
                    <a:pt x="3635" y="1179"/>
                  </a:lnTo>
                  <a:lnTo>
                    <a:pt x="3635" y="1235"/>
                  </a:lnTo>
                  <a:lnTo>
                    <a:pt x="3683" y="1276"/>
                  </a:lnTo>
                  <a:lnTo>
                    <a:pt x="3711" y="1331"/>
                  </a:lnTo>
                  <a:lnTo>
                    <a:pt x="3724" y="1386"/>
                  </a:lnTo>
                  <a:lnTo>
                    <a:pt x="3676" y="1448"/>
                  </a:lnTo>
                  <a:lnTo>
                    <a:pt x="3600" y="1462"/>
                  </a:lnTo>
                  <a:lnTo>
                    <a:pt x="3593" y="1531"/>
                  </a:lnTo>
                  <a:cubicBezTo>
                    <a:pt x="3564" y="1560"/>
                    <a:pt x="3578" y="1559"/>
                    <a:pt x="3559" y="1559"/>
                  </a:cubicBezTo>
                  <a:lnTo>
                    <a:pt x="3524" y="1593"/>
                  </a:lnTo>
                  <a:cubicBezTo>
                    <a:pt x="3630" y="1585"/>
                    <a:pt x="3628" y="1620"/>
                    <a:pt x="3628" y="1579"/>
                  </a:cubicBezTo>
                  <a:lnTo>
                    <a:pt x="3711" y="1497"/>
                  </a:lnTo>
                  <a:lnTo>
                    <a:pt x="3766" y="1469"/>
                  </a:lnTo>
                  <a:lnTo>
                    <a:pt x="3814" y="1428"/>
                  </a:lnTo>
                  <a:cubicBezTo>
                    <a:pt x="3836" y="1390"/>
                    <a:pt x="3821" y="1393"/>
                    <a:pt x="3842" y="1393"/>
                  </a:cubicBezTo>
                  <a:lnTo>
                    <a:pt x="3897" y="1421"/>
                  </a:lnTo>
                  <a:lnTo>
                    <a:pt x="3917" y="1359"/>
                  </a:lnTo>
                  <a:lnTo>
                    <a:pt x="3862" y="1359"/>
                  </a:lnTo>
                  <a:lnTo>
                    <a:pt x="3835" y="1317"/>
                  </a:lnTo>
                  <a:lnTo>
                    <a:pt x="3897" y="1276"/>
                  </a:lnTo>
                  <a:cubicBezTo>
                    <a:pt x="3975" y="1261"/>
                    <a:pt x="3947" y="1262"/>
                    <a:pt x="3980" y="1262"/>
                  </a:cubicBezTo>
                  <a:lnTo>
                    <a:pt x="4048" y="1248"/>
                  </a:lnTo>
                  <a:lnTo>
                    <a:pt x="4048" y="1207"/>
                  </a:lnTo>
                  <a:lnTo>
                    <a:pt x="4104" y="1166"/>
                  </a:lnTo>
                  <a:lnTo>
                    <a:pt x="4186" y="1035"/>
                  </a:lnTo>
                  <a:lnTo>
                    <a:pt x="4269" y="1000"/>
                  </a:lnTo>
                  <a:lnTo>
                    <a:pt x="4338" y="910"/>
                  </a:lnTo>
                  <a:lnTo>
                    <a:pt x="4380" y="807"/>
                  </a:lnTo>
                  <a:lnTo>
                    <a:pt x="4455" y="669"/>
                  </a:lnTo>
                  <a:lnTo>
                    <a:pt x="4497" y="504"/>
                  </a:lnTo>
                  <a:lnTo>
                    <a:pt x="4531" y="442"/>
                  </a:lnTo>
                  <a:cubicBezTo>
                    <a:pt x="4533" y="423"/>
                    <a:pt x="4535" y="404"/>
                    <a:pt x="4538" y="386"/>
                  </a:cubicBezTo>
                  <a:lnTo>
                    <a:pt x="4586" y="324"/>
                  </a:lnTo>
                  <a:cubicBezTo>
                    <a:pt x="4608" y="200"/>
                    <a:pt x="4578" y="235"/>
                    <a:pt x="4621" y="193"/>
                  </a:cubicBezTo>
                  <a:lnTo>
                    <a:pt x="4842" y="104"/>
                  </a:lnTo>
                  <a:lnTo>
                    <a:pt x="4986" y="7"/>
                  </a:lnTo>
                  <a:lnTo>
                    <a:pt x="3483" y="0"/>
                  </a:lnTo>
                  <a:lnTo>
                    <a:pt x="3545" y="90"/>
                  </a:lnTo>
                  <a:lnTo>
                    <a:pt x="3607" y="173"/>
                  </a:lnTo>
                  <a:lnTo>
                    <a:pt x="3669" y="290"/>
                  </a:lnTo>
                  <a:lnTo>
                    <a:pt x="3662" y="386"/>
                  </a:lnTo>
                  <a:lnTo>
                    <a:pt x="3566" y="442"/>
                  </a:lnTo>
                  <a:lnTo>
                    <a:pt x="3517" y="359"/>
                  </a:lnTo>
                  <a:lnTo>
                    <a:pt x="3414" y="304"/>
                  </a:lnTo>
                  <a:lnTo>
                    <a:pt x="3331" y="235"/>
                  </a:lnTo>
                  <a:lnTo>
                    <a:pt x="3345" y="159"/>
                  </a:lnTo>
                  <a:lnTo>
                    <a:pt x="3283" y="104"/>
                  </a:lnTo>
                  <a:lnTo>
                    <a:pt x="3276" y="7"/>
                  </a:lnTo>
                  <a:lnTo>
                    <a:pt x="83" y="0"/>
                  </a:lnTo>
                  <a:lnTo>
                    <a:pt x="21" y="41"/>
                  </a:lnTo>
                  <a:lnTo>
                    <a:pt x="28" y="138"/>
                  </a:lnTo>
                  <a:lnTo>
                    <a:pt x="111" y="145"/>
                  </a:lnTo>
                </a:path>
              </a:pathLst>
            </a:custGeom>
            <a:solidFill>
              <a:srgbClr val="CACAC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46" name="Freeform 5"/>
            <p:cNvSpPr>
              <a:spLocks/>
            </p:cNvSpPr>
            <p:nvPr/>
          </p:nvSpPr>
          <p:spPr bwMode="auto">
            <a:xfrm>
              <a:off x="520700" y="605399"/>
              <a:ext cx="533400" cy="654050"/>
            </a:xfrm>
            <a:custGeom>
              <a:avLst/>
              <a:gdLst>
                <a:gd name="T0" fmla="*/ 92692882 w 337"/>
                <a:gd name="T1" fmla="*/ 7486820 h 414"/>
                <a:gd name="T2" fmla="*/ 177870683 w 337"/>
                <a:gd name="T3" fmla="*/ 64893140 h 414"/>
                <a:gd name="T4" fmla="*/ 202923063 w 337"/>
                <a:gd name="T5" fmla="*/ 102330383 h 414"/>
                <a:gd name="T6" fmla="*/ 235490574 w 337"/>
                <a:gd name="T7" fmla="*/ 142263782 h 414"/>
                <a:gd name="T8" fmla="*/ 300627079 w 337"/>
                <a:gd name="T9" fmla="*/ 167223523 h 414"/>
                <a:gd name="T10" fmla="*/ 455950986 w 337"/>
                <a:gd name="T11" fmla="*/ 267057798 h 414"/>
                <a:gd name="T12" fmla="*/ 513570827 w 337"/>
                <a:gd name="T13" fmla="*/ 341933862 h 414"/>
                <a:gd name="T14" fmla="*/ 593737494 w 337"/>
                <a:gd name="T15" fmla="*/ 499172906 h 414"/>
                <a:gd name="T16" fmla="*/ 573696223 w 337"/>
                <a:gd name="T17" fmla="*/ 526627200 h 414"/>
                <a:gd name="T18" fmla="*/ 573696223 w 337"/>
                <a:gd name="T19" fmla="*/ 601503264 h 414"/>
                <a:gd name="T20" fmla="*/ 631316065 w 337"/>
                <a:gd name="T21" fmla="*/ 651421167 h 414"/>
                <a:gd name="T22" fmla="*/ 718999396 w 337"/>
                <a:gd name="T23" fmla="*/ 783701950 h 414"/>
                <a:gd name="T24" fmla="*/ 713988286 w 337"/>
                <a:gd name="T25" fmla="*/ 826131457 h 414"/>
                <a:gd name="T26" fmla="*/ 726514477 w 337"/>
                <a:gd name="T27" fmla="*/ 878545689 h 414"/>
                <a:gd name="T28" fmla="*/ 756576383 w 337"/>
                <a:gd name="T29" fmla="*/ 905999983 h 414"/>
                <a:gd name="T30" fmla="*/ 789145427 w 337"/>
                <a:gd name="T31" fmla="*/ 958412438 h 414"/>
                <a:gd name="T32" fmla="*/ 794154954 w 337"/>
                <a:gd name="T33" fmla="*/ 975883783 h 414"/>
                <a:gd name="T34" fmla="*/ 796660508 w 337"/>
                <a:gd name="T35" fmla="*/ 983370599 h 414"/>
                <a:gd name="T36" fmla="*/ 796660508 w 337"/>
                <a:gd name="T37" fmla="*/ 983370599 h 414"/>
                <a:gd name="T38" fmla="*/ 834239276 w 337"/>
                <a:gd name="T39" fmla="*/ 973387651 h 414"/>
                <a:gd name="T40" fmla="*/ 841754357 w 337"/>
                <a:gd name="T41" fmla="*/ 983370599 h 414"/>
                <a:gd name="T42" fmla="*/ 759081938 w 337"/>
                <a:gd name="T43" fmla="*/ 1025801686 h 414"/>
                <a:gd name="T44" fmla="*/ 706473205 w 337"/>
                <a:gd name="T45" fmla="*/ 1028296238 h 414"/>
                <a:gd name="T46" fmla="*/ 586222413 w 337"/>
                <a:gd name="T47" fmla="*/ 963404702 h 414"/>
                <a:gd name="T48" fmla="*/ 536117653 w 337"/>
                <a:gd name="T49" fmla="*/ 918479064 h 414"/>
                <a:gd name="T50" fmla="*/ 488518447 w 337"/>
                <a:gd name="T51" fmla="*/ 863570476 h 414"/>
                <a:gd name="T52" fmla="*/ 460960512 w 337"/>
                <a:gd name="T53" fmla="*/ 848595263 h 414"/>
                <a:gd name="T54" fmla="*/ 400835017 w 337"/>
                <a:gd name="T55" fmla="*/ 821139193 h 414"/>
                <a:gd name="T56" fmla="*/ 393319936 w 337"/>
                <a:gd name="T57" fmla="*/ 796181031 h 414"/>
                <a:gd name="T58" fmla="*/ 408351681 w 337"/>
                <a:gd name="T59" fmla="*/ 758743789 h 414"/>
                <a:gd name="T60" fmla="*/ 413361207 w 337"/>
                <a:gd name="T61" fmla="*/ 756247657 h 414"/>
                <a:gd name="T62" fmla="*/ 400835017 w 337"/>
                <a:gd name="T63" fmla="*/ 753751525 h 414"/>
                <a:gd name="T64" fmla="*/ 355741366 w 337"/>
                <a:gd name="T65" fmla="*/ 721304967 h 414"/>
                <a:gd name="T66" fmla="*/ 355741366 w 337"/>
                <a:gd name="T67" fmla="*/ 691354541 h 414"/>
                <a:gd name="T68" fmla="*/ 343215176 w 337"/>
                <a:gd name="T69" fmla="*/ 626463005 h 414"/>
                <a:gd name="T70" fmla="*/ 290606444 w 337"/>
                <a:gd name="T71" fmla="*/ 584031919 h 414"/>
                <a:gd name="T72" fmla="*/ 150312748 w 337"/>
                <a:gd name="T73" fmla="*/ 469222480 h 414"/>
                <a:gd name="T74" fmla="*/ 132777032 w 337"/>
                <a:gd name="T75" fmla="*/ 434281370 h 414"/>
                <a:gd name="T76" fmla="*/ 235490574 w 337"/>
                <a:gd name="T77" fmla="*/ 471718612 h 414"/>
                <a:gd name="T78" fmla="*/ 273069144 w 337"/>
                <a:gd name="T79" fmla="*/ 471718612 h 414"/>
                <a:gd name="T80" fmla="*/ 195407982 w 337"/>
                <a:gd name="T81" fmla="*/ 366892024 h 414"/>
                <a:gd name="T82" fmla="*/ 140292113 w 337"/>
                <a:gd name="T83" fmla="*/ 319470253 h 414"/>
                <a:gd name="T84" fmla="*/ 147808776 w 337"/>
                <a:gd name="T85" fmla="*/ 229618976 h 414"/>
                <a:gd name="T86" fmla="*/ 140292113 w 337"/>
                <a:gd name="T87" fmla="*/ 204660765 h 414"/>
                <a:gd name="T88" fmla="*/ 60125421 w 337"/>
                <a:gd name="T89" fmla="*/ 192181684 h 414"/>
                <a:gd name="T90" fmla="*/ 45093664 w 337"/>
                <a:gd name="T91" fmla="*/ 159735127 h 414"/>
                <a:gd name="T92" fmla="*/ 85177801 w 337"/>
                <a:gd name="T93" fmla="*/ 104826539 h 414"/>
                <a:gd name="T94" fmla="*/ 82672246 w 337"/>
                <a:gd name="T95" fmla="*/ 84859038 h 414"/>
                <a:gd name="T96" fmla="*/ 22546832 w 337"/>
                <a:gd name="T97" fmla="*/ 57404744 h 414"/>
                <a:gd name="T98" fmla="*/ 7515084 w 337"/>
                <a:gd name="T99" fmla="*/ 32446570 h 414"/>
                <a:gd name="T100" fmla="*/ 2505555 w 337"/>
                <a:gd name="T101" fmla="*/ 0 h 414"/>
                <a:gd name="T102" fmla="*/ 37578583 w 337"/>
                <a:gd name="T103" fmla="*/ 0 h 41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37"/>
                <a:gd name="T157" fmla="*/ 0 h 414"/>
                <a:gd name="T158" fmla="*/ 337 w 337"/>
                <a:gd name="T159" fmla="*/ 414 h 41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37" h="414">
                  <a:moveTo>
                    <a:pt x="15" y="0"/>
                  </a:moveTo>
                  <a:lnTo>
                    <a:pt x="37" y="3"/>
                  </a:lnTo>
                  <a:lnTo>
                    <a:pt x="54" y="11"/>
                  </a:lnTo>
                  <a:lnTo>
                    <a:pt x="71" y="26"/>
                  </a:lnTo>
                  <a:lnTo>
                    <a:pt x="81" y="41"/>
                  </a:lnTo>
                  <a:lnTo>
                    <a:pt x="85" y="52"/>
                  </a:lnTo>
                  <a:lnTo>
                    <a:pt x="94" y="57"/>
                  </a:lnTo>
                  <a:lnTo>
                    <a:pt x="120" y="67"/>
                  </a:lnTo>
                  <a:lnTo>
                    <a:pt x="155" y="87"/>
                  </a:lnTo>
                  <a:lnTo>
                    <a:pt x="183" y="108"/>
                  </a:lnTo>
                  <a:lnTo>
                    <a:pt x="206" y="138"/>
                  </a:lnTo>
                  <a:lnTo>
                    <a:pt x="230" y="177"/>
                  </a:lnTo>
                  <a:lnTo>
                    <a:pt x="238" y="201"/>
                  </a:lnTo>
                  <a:lnTo>
                    <a:pt x="230" y="212"/>
                  </a:lnTo>
                  <a:lnTo>
                    <a:pt x="223" y="227"/>
                  </a:lnTo>
                  <a:lnTo>
                    <a:pt x="230" y="242"/>
                  </a:lnTo>
                  <a:lnTo>
                    <a:pt x="253" y="262"/>
                  </a:lnTo>
                  <a:lnTo>
                    <a:pt x="277" y="290"/>
                  </a:lnTo>
                  <a:lnTo>
                    <a:pt x="288" y="316"/>
                  </a:lnTo>
                  <a:lnTo>
                    <a:pt x="286" y="333"/>
                  </a:lnTo>
                  <a:lnTo>
                    <a:pt x="285" y="345"/>
                  </a:lnTo>
                  <a:lnTo>
                    <a:pt x="291" y="354"/>
                  </a:lnTo>
                  <a:lnTo>
                    <a:pt x="303" y="365"/>
                  </a:lnTo>
                  <a:lnTo>
                    <a:pt x="311" y="375"/>
                  </a:lnTo>
                  <a:lnTo>
                    <a:pt x="316" y="386"/>
                  </a:lnTo>
                  <a:lnTo>
                    <a:pt x="318" y="393"/>
                  </a:lnTo>
                  <a:lnTo>
                    <a:pt x="319" y="395"/>
                  </a:lnTo>
                  <a:lnTo>
                    <a:pt x="319" y="396"/>
                  </a:lnTo>
                  <a:lnTo>
                    <a:pt x="325" y="394"/>
                  </a:lnTo>
                  <a:lnTo>
                    <a:pt x="334" y="392"/>
                  </a:lnTo>
                  <a:lnTo>
                    <a:pt x="337" y="396"/>
                  </a:lnTo>
                  <a:lnTo>
                    <a:pt x="325" y="405"/>
                  </a:lnTo>
                  <a:lnTo>
                    <a:pt x="304" y="413"/>
                  </a:lnTo>
                  <a:lnTo>
                    <a:pt x="283" y="414"/>
                  </a:lnTo>
                  <a:lnTo>
                    <a:pt x="261" y="404"/>
                  </a:lnTo>
                  <a:lnTo>
                    <a:pt x="235" y="388"/>
                  </a:lnTo>
                  <a:lnTo>
                    <a:pt x="215" y="370"/>
                  </a:lnTo>
                  <a:lnTo>
                    <a:pt x="204" y="356"/>
                  </a:lnTo>
                  <a:lnTo>
                    <a:pt x="196" y="348"/>
                  </a:lnTo>
                  <a:lnTo>
                    <a:pt x="185" y="342"/>
                  </a:lnTo>
                  <a:lnTo>
                    <a:pt x="170" y="337"/>
                  </a:lnTo>
                  <a:lnTo>
                    <a:pt x="160" y="331"/>
                  </a:lnTo>
                  <a:lnTo>
                    <a:pt x="157" y="321"/>
                  </a:lnTo>
                  <a:lnTo>
                    <a:pt x="160" y="311"/>
                  </a:lnTo>
                  <a:lnTo>
                    <a:pt x="163" y="305"/>
                  </a:lnTo>
                  <a:lnTo>
                    <a:pt x="165" y="304"/>
                  </a:lnTo>
                  <a:lnTo>
                    <a:pt x="160" y="303"/>
                  </a:lnTo>
                  <a:lnTo>
                    <a:pt x="150" y="300"/>
                  </a:lnTo>
                  <a:lnTo>
                    <a:pt x="142" y="290"/>
                  </a:lnTo>
                  <a:lnTo>
                    <a:pt x="142" y="278"/>
                  </a:lnTo>
                  <a:lnTo>
                    <a:pt x="144" y="266"/>
                  </a:lnTo>
                  <a:lnTo>
                    <a:pt x="137" y="252"/>
                  </a:lnTo>
                  <a:lnTo>
                    <a:pt x="116" y="235"/>
                  </a:lnTo>
                  <a:lnTo>
                    <a:pt x="86" y="211"/>
                  </a:lnTo>
                  <a:lnTo>
                    <a:pt x="60" y="189"/>
                  </a:lnTo>
                  <a:lnTo>
                    <a:pt x="53" y="175"/>
                  </a:lnTo>
                  <a:lnTo>
                    <a:pt x="71" y="177"/>
                  </a:lnTo>
                  <a:lnTo>
                    <a:pt x="94" y="190"/>
                  </a:lnTo>
                  <a:lnTo>
                    <a:pt x="109" y="190"/>
                  </a:lnTo>
                  <a:lnTo>
                    <a:pt x="101" y="172"/>
                  </a:lnTo>
                  <a:lnTo>
                    <a:pt x="78" y="148"/>
                  </a:lnTo>
                  <a:lnTo>
                    <a:pt x="56" y="129"/>
                  </a:lnTo>
                  <a:lnTo>
                    <a:pt x="51" y="111"/>
                  </a:lnTo>
                  <a:lnTo>
                    <a:pt x="59" y="92"/>
                  </a:lnTo>
                  <a:lnTo>
                    <a:pt x="56" y="82"/>
                  </a:lnTo>
                  <a:lnTo>
                    <a:pt x="39" y="81"/>
                  </a:lnTo>
                  <a:lnTo>
                    <a:pt x="24" y="77"/>
                  </a:lnTo>
                  <a:lnTo>
                    <a:pt x="18" y="64"/>
                  </a:lnTo>
                  <a:lnTo>
                    <a:pt x="24" y="51"/>
                  </a:lnTo>
                  <a:lnTo>
                    <a:pt x="34" y="42"/>
                  </a:lnTo>
                  <a:lnTo>
                    <a:pt x="33" y="34"/>
                  </a:lnTo>
                  <a:lnTo>
                    <a:pt x="21" y="27"/>
                  </a:lnTo>
                  <a:lnTo>
                    <a:pt x="9" y="23"/>
                  </a:lnTo>
                  <a:lnTo>
                    <a:pt x="3" y="13"/>
                  </a:lnTo>
                  <a:lnTo>
                    <a:pt x="0" y="3"/>
                  </a:lnTo>
                  <a:lnTo>
                    <a:pt x="1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7" name="Freeform 6"/>
            <p:cNvSpPr>
              <a:spLocks/>
            </p:cNvSpPr>
            <p:nvPr/>
          </p:nvSpPr>
          <p:spPr bwMode="auto">
            <a:xfrm>
              <a:off x="8405813" y="845112"/>
              <a:ext cx="344488" cy="123825"/>
            </a:xfrm>
            <a:custGeom>
              <a:avLst/>
              <a:gdLst>
                <a:gd name="T0" fmla="*/ 4993496 w 218"/>
                <a:gd name="T1" fmla="*/ 52922492 h 78"/>
                <a:gd name="T2" fmla="*/ 39954288 w 218"/>
                <a:gd name="T3" fmla="*/ 37801548 h 78"/>
                <a:gd name="T4" fmla="*/ 87398818 w 218"/>
                <a:gd name="T5" fmla="*/ 40322497 h 78"/>
                <a:gd name="T6" fmla="*/ 137340108 w 218"/>
                <a:gd name="T7" fmla="*/ 47883756 h 78"/>
                <a:gd name="T8" fmla="*/ 137340108 w 218"/>
                <a:gd name="T9" fmla="*/ 47883756 h 78"/>
                <a:gd name="T10" fmla="*/ 172299309 w 218"/>
                <a:gd name="T11" fmla="*/ 57962802 h 78"/>
                <a:gd name="T12" fmla="*/ 194773194 w 218"/>
                <a:gd name="T13" fmla="*/ 65524062 h 78"/>
                <a:gd name="T14" fmla="*/ 237224267 w 218"/>
                <a:gd name="T15" fmla="*/ 60483751 h 78"/>
                <a:gd name="T16" fmla="*/ 237224267 w 218"/>
                <a:gd name="T17" fmla="*/ 60483751 h 78"/>
                <a:gd name="T18" fmla="*/ 302149175 w 218"/>
                <a:gd name="T19" fmla="*/ 50403118 h 78"/>
                <a:gd name="T20" fmla="*/ 372067577 w 218"/>
                <a:gd name="T21" fmla="*/ 52922492 h 78"/>
                <a:gd name="T22" fmla="*/ 431997510 w 218"/>
                <a:gd name="T23" fmla="*/ 52922492 h 78"/>
                <a:gd name="T24" fmla="*/ 431997510 w 218"/>
                <a:gd name="T25" fmla="*/ 52922492 h 78"/>
                <a:gd name="T26" fmla="*/ 474448533 w 218"/>
                <a:gd name="T27" fmla="*/ 30241876 h 78"/>
                <a:gd name="T28" fmla="*/ 506910987 w 218"/>
                <a:gd name="T29" fmla="*/ 0 h 78"/>
                <a:gd name="T30" fmla="*/ 531881620 w 218"/>
                <a:gd name="T31" fmla="*/ 0 h 78"/>
                <a:gd name="T32" fmla="*/ 531881620 w 218"/>
                <a:gd name="T33" fmla="*/ 0 h 78"/>
                <a:gd name="T34" fmla="*/ 541870188 w 218"/>
                <a:gd name="T35" fmla="*/ 35282186 h 78"/>
                <a:gd name="T36" fmla="*/ 529384872 w 218"/>
                <a:gd name="T37" fmla="*/ 73083734 h 78"/>
                <a:gd name="T38" fmla="*/ 514401229 w 218"/>
                <a:gd name="T39" fmla="*/ 113406243 h 78"/>
                <a:gd name="T40" fmla="*/ 514401229 w 218"/>
                <a:gd name="T41" fmla="*/ 113406243 h 78"/>
                <a:gd name="T42" fmla="*/ 496922418 w 218"/>
                <a:gd name="T43" fmla="*/ 146169055 h 78"/>
                <a:gd name="T44" fmla="*/ 471951786 w 218"/>
                <a:gd name="T45" fmla="*/ 171370608 h 78"/>
                <a:gd name="T46" fmla="*/ 436992585 w 218"/>
                <a:gd name="T47" fmla="*/ 176410918 h 78"/>
                <a:gd name="T48" fmla="*/ 436992585 w 218"/>
                <a:gd name="T49" fmla="*/ 176410918 h 78"/>
                <a:gd name="T50" fmla="*/ 417015447 w 218"/>
                <a:gd name="T51" fmla="*/ 163810936 h 78"/>
                <a:gd name="T52" fmla="*/ 412020273 w 218"/>
                <a:gd name="T53" fmla="*/ 156249676 h 78"/>
                <a:gd name="T54" fmla="*/ 392044715 w 218"/>
                <a:gd name="T55" fmla="*/ 156249676 h 78"/>
                <a:gd name="T56" fmla="*/ 392044715 w 218"/>
                <a:gd name="T57" fmla="*/ 156249676 h 78"/>
                <a:gd name="T58" fmla="*/ 362079008 w 218"/>
                <a:gd name="T59" fmla="*/ 173891557 h 78"/>
                <a:gd name="T60" fmla="*/ 332113302 w 218"/>
                <a:gd name="T61" fmla="*/ 191531850 h 78"/>
                <a:gd name="T62" fmla="*/ 292160606 w 218"/>
                <a:gd name="T63" fmla="*/ 196572160 h 78"/>
                <a:gd name="T64" fmla="*/ 292160606 w 218"/>
                <a:gd name="T65" fmla="*/ 196572160 h 78"/>
                <a:gd name="T66" fmla="*/ 264691646 w 218"/>
                <a:gd name="T67" fmla="*/ 181451229 h 78"/>
                <a:gd name="T68" fmla="*/ 244716088 w 218"/>
                <a:gd name="T69" fmla="*/ 163810936 h 78"/>
                <a:gd name="T70" fmla="*/ 219743876 w 218"/>
                <a:gd name="T71" fmla="*/ 156249676 h 78"/>
                <a:gd name="T72" fmla="*/ 219743876 w 218"/>
                <a:gd name="T73" fmla="*/ 156249676 h 78"/>
                <a:gd name="T74" fmla="*/ 187282952 w 218"/>
                <a:gd name="T75" fmla="*/ 158769037 h 78"/>
                <a:gd name="T76" fmla="*/ 162310740 w 218"/>
                <a:gd name="T77" fmla="*/ 156249676 h 78"/>
                <a:gd name="T78" fmla="*/ 137340108 w 218"/>
                <a:gd name="T79" fmla="*/ 143648106 h 78"/>
                <a:gd name="T80" fmla="*/ 137340108 w 218"/>
                <a:gd name="T81" fmla="*/ 143648106 h 78"/>
                <a:gd name="T82" fmla="*/ 109872728 w 218"/>
                <a:gd name="T83" fmla="*/ 128527174 h 78"/>
                <a:gd name="T84" fmla="*/ 77410249 w 218"/>
                <a:gd name="T85" fmla="*/ 115927192 h 78"/>
                <a:gd name="T86" fmla="*/ 49941277 w 218"/>
                <a:gd name="T87" fmla="*/ 98286874 h 78"/>
                <a:gd name="T88" fmla="*/ 49941277 w 218"/>
                <a:gd name="T89" fmla="*/ 98286874 h 78"/>
                <a:gd name="T90" fmla="*/ 19977144 w 218"/>
                <a:gd name="T91" fmla="*/ 83165942 h 78"/>
                <a:gd name="T92" fmla="*/ 0 w 218"/>
                <a:gd name="T93" fmla="*/ 73083734 h 78"/>
                <a:gd name="T94" fmla="*/ 4993496 w 218"/>
                <a:gd name="T95" fmla="*/ 52922492 h 78"/>
                <a:gd name="T96" fmla="*/ 4993496 w 218"/>
                <a:gd name="T97" fmla="*/ 52922492 h 78"/>
                <a:gd name="T98" fmla="*/ 4993496 w 218"/>
                <a:gd name="T99" fmla="*/ 52922492 h 7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18"/>
                <a:gd name="T151" fmla="*/ 0 h 78"/>
                <a:gd name="T152" fmla="*/ 218 w 218"/>
                <a:gd name="T153" fmla="*/ 78 h 7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18" h="78">
                  <a:moveTo>
                    <a:pt x="2" y="21"/>
                  </a:moveTo>
                  <a:lnTo>
                    <a:pt x="16" y="15"/>
                  </a:lnTo>
                  <a:lnTo>
                    <a:pt x="35" y="16"/>
                  </a:lnTo>
                  <a:lnTo>
                    <a:pt x="55" y="19"/>
                  </a:lnTo>
                  <a:lnTo>
                    <a:pt x="69" y="23"/>
                  </a:lnTo>
                  <a:lnTo>
                    <a:pt x="78" y="26"/>
                  </a:lnTo>
                  <a:lnTo>
                    <a:pt x="95" y="24"/>
                  </a:lnTo>
                  <a:lnTo>
                    <a:pt x="122" y="20"/>
                  </a:lnTo>
                  <a:lnTo>
                    <a:pt x="150" y="21"/>
                  </a:lnTo>
                  <a:lnTo>
                    <a:pt x="174" y="21"/>
                  </a:lnTo>
                  <a:lnTo>
                    <a:pt x="191" y="12"/>
                  </a:lnTo>
                  <a:lnTo>
                    <a:pt x="204" y="0"/>
                  </a:lnTo>
                  <a:lnTo>
                    <a:pt x="214" y="0"/>
                  </a:lnTo>
                  <a:lnTo>
                    <a:pt x="218" y="14"/>
                  </a:lnTo>
                  <a:lnTo>
                    <a:pt x="213" y="29"/>
                  </a:lnTo>
                  <a:lnTo>
                    <a:pt x="207" y="45"/>
                  </a:lnTo>
                  <a:lnTo>
                    <a:pt x="200" y="58"/>
                  </a:lnTo>
                  <a:lnTo>
                    <a:pt x="190" y="68"/>
                  </a:lnTo>
                  <a:lnTo>
                    <a:pt x="176" y="70"/>
                  </a:lnTo>
                  <a:lnTo>
                    <a:pt x="168" y="65"/>
                  </a:lnTo>
                  <a:lnTo>
                    <a:pt x="166" y="62"/>
                  </a:lnTo>
                  <a:lnTo>
                    <a:pt x="158" y="62"/>
                  </a:lnTo>
                  <a:lnTo>
                    <a:pt x="146" y="69"/>
                  </a:lnTo>
                  <a:lnTo>
                    <a:pt x="134" y="76"/>
                  </a:lnTo>
                  <a:lnTo>
                    <a:pt x="118" y="78"/>
                  </a:lnTo>
                  <a:lnTo>
                    <a:pt x="106" y="72"/>
                  </a:lnTo>
                  <a:lnTo>
                    <a:pt x="98" y="65"/>
                  </a:lnTo>
                  <a:lnTo>
                    <a:pt x="88" y="62"/>
                  </a:lnTo>
                  <a:lnTo>
                    <a:pt x="75" y="63"/>
                  </a:lnTo>
                  <a:lnTo>
                    <a:pt x="65" y="62"/>
                  </a:lnTo>
                  <a:lnTo>
                    <a:pt x="55" y="57"/>
                  </a:lnTo>
                  <a:lnTo>
                    <a:pt x="44" y="51"/>
                  </a:lnTo>
                  <a:lnTo>
                    <a:pt x="31" y="46"/>
                  </a:lnTo>
                  <a:lnTo>
                    <a:pt x="20" y="39"/>
                  </a:lnTo>
                  <a:lnTo>
                    <a:pt x="8" y="33"/>
                  </a:lnTo>
                  <a:lnTo>
                    <a:pt x="0" y="29"/>
                  </a:lnTo>
                  <a:lnTo>
                    <a:pt x="2" y="21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8" name="Freeform 7"/>
            <p:cNvSpPr>
              <a:spLocks/>
            </p:cNvSpPr>
            <p:nvPr/>
          </p:nvSpPr>
          <p:spPr bwMode="auto">
            <a:xfrm>
              <a:off x="8667750" y="565712"/>
              <a:ext cx="63500" cy="157163"/>
            </a:xfrm>
            <a:custGeom>
              <a:avLst/>
              <a:gdLst>
                <a:gd name="T0" fmla="*/ 85685305 w 40"/>
                <a:gd name="T1" fmla="*/ 0 h 100"/>
                <a:gd name="T2" fmla="*/ 100806236 w 40"/>
                <a:gd name="T3" fmla="*/ 9880838 h 100"/>
                <a:gd name="T4" fmla="*/ 100806236 w 40"/>
                <a:gd name="T5" fmla="*/ 49401043 h 100"/>
                <a:gd name="T6" fmla="*/ 93246564 w 40"/>
                <a:gd name="T7" fmla="*/ 116091607 h 100"/>
                <a:gd name="T8" fmla="*/ 93246564 w 40"/>
                <a:gd name="T9" fmla="*/ 116091607 h 100"/>
                <a:gd name="T10" fmla="*/ 85685305 w 40"/>
                <a:gd name="T11" fmla="*/ 185251164 h 100"/>
                <a:gd name="T12" fmla="*/ 73083734 w 40"/>
                <a:gd name="T13" fmla="*/ 232181642 h 100"/>
                <a:gd name="T14" fmla="*/ 40322497 w 40"/>
                <a:gd name="T15" fmla="*/ 244531507 h 100"/>
                <a:gd name="T16" fmla="*/ 40322497 w 40"/>
                <a:gd name="T17" fmla="*/ 244531507 h 100"/>
                <a:gd name="T18" fmla="*/ 7559675 w 40"/>
                <a:gd name="T19" fmla="*/ 219831777 h 100"/>
                <a:gd name="T20" fmla="*/ 0 w 40"/>
                <a:gd name="T21" fmla="*/ 165491066 h 100"/>
                <a:gd name="T22" fmla="*/ 10080624 w 40"/>
                <a:gd name="T23" fmla="*/ 116091607 h 100"/>
                <a:gd name="T24" fmla="*/ 10080624 w 40"/>
                <a:gd name="T25" fmla="*/ 116091607 h 100"/>
                <a:gd name="T26" fmla="*/ 27720927 w 40"/>
                <a:gd name="T27" fmla="*/ 66690552 h 100"/>
                <a:gd name="T28" fmla="*/ 47883757 w 40"/>
                <a:gd name="T29" fmla="*/ 22230706 h 100"/>
                <a:gd name="T30" fmla="*/ 85685305 w 40"/>
                <a:gd name="T31" fmla="*/ 0 h 100"/>
                <a:gd name="T32" fmla="*/ 85685305 w 40"/>
                <a:gd name="T33" fmla="*/ 0 h 100"/>
                <a:gd name="T34" fmla="*/ 85685305 w 40"/>
                <a:gd name="T35" fmla="*/ 0 h 10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0"/>
                <a:gd name="T55" fmla="*/ 0 h 100"/>
                <a:gd name="T56" fmla="*/ 40 w 40"/>
                <a:gd name="T57" fmla="*/ 100 h 10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0" h="100">
                  <a:moveTo>
                    <a:pt x="34" y="0"/>
                  </a:moveTo>
                  <a:lnTo>
                    <a:pt x="40" y="4"/>
                  </a:lnTo>
                  <a:lnTo>
                    <a:pt x="40" y="20"/>
                  </a:lnTo>
                  <a:lnTo>
                    <a:pt x="37" y="47"/>
                  </a:lnTo>
                  <a:lnTo>
                    <a:pt x="34" y="76"/>
                  </a:lnTo>
                  <a:lnTo>
                    <a:pt x="29" y="95"/>
                  </a:lnTo>
                  <a:lnTo>
                    <a:pt x="16" y="100"/>
                  </a:lnTo>
                  <a:lnTo>
                    <a:pt x="3" y="90"/>
                  </a:lnTo>
                  <a:lnTo>
                    <a:pt x="0" y="68"/>
                  </a:lnTo>
                  <a:lnTo>
                    <a:pt x="4" y="47"/>
                  </a:lnTo>
                  <a:lnTo>
                    <a:pt x="11" y="27"/>
                  </a:lnTo>
                  <a:lnTo>
                    <a:pt x="19" y="9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9" name="Freeform 8"/>
            <p:cNvSpPr>
              <a:spLocks/>
            </p:cNvSpPr>
            <p:nvPr/>
          </p:nvSpPr>
          <p:spPr bwMode="auto">
            <a:xfrm>
              <a:off x="8845550" y="614924"/>
              <a:ext cx="228600" cy="328613"/>
            </a:xfrm>
            <a:custGeom>
              <a:avLst/>
              <a:gdLst>
                <a:gd name="T0" fmla="*/ 70564370 w 144"/>
                <a:gd name="T1" fmla="*/ 0 h 208"/>
                <a:gd name="T2" fmla="*/ 113406239 w 144"/>
                <a:gd name="T3" fmla="*/ 27456568 h 208"/>
                <a:gd name="T4" fmla="*/ 133567480 w 144"/>
                <a:gd name="T5" fmla="*/ 97343698 h 208"/>
                <a:gd name="T6" fmla="*/ 138607791 w 144"/>
                <a:gd name="T7" fmla="*/ 179711811 h 208"/>
                <a:gd name="T8" fmla="*/ 138607791 w 144"/>
                <a:gd name="T9" fmla="*/ 179711811 h 208"/>
                <a:gd name="T10" fmla="*/ 128527170 w 144"/>
                <a:gd name="T11" fmla="*/ 257087560 h 208"/>
                <a:gd name="T12" fmla="*/ 120967498 w 144"/>
                <a:gd name="T13" fmla="*/ 324478483 h 208"/>
                <a:gd name="T14" fmla="*/ 133567480 w 144"/>
                <a:gd name="T15" fmla="*/ 361918236 h 208"/>
                <a:gd name="T16" fmla="*/ 133567480 w 144"/>
                <a:gd name="T17" fmla="*/ 361918236 h 208"/>
                <a:gd name="T18" fmla="*/ 161289981 w 144"/>
                <a:gd name="T19" fmla="*/ 384382404 h 208"/>
                <a:gd name="T20" fmla="*/ 183970584 w 144"/>
                <a:gd name="T21" fmla="*/ 399357989 h 208"/>
                <a:gd name="T22" fmla="*/ 209172186 w 144"/>
                <a:gd name="T23" fmla="*/ 381886210 h 208"/>
                <a:gd name="T24" fmla="*/ 209172186 w 144"/>
                <a:gd name="T25" fmla="*/ 381886210 h 208"/>
                <a:gd name="T26" fmla="*/ 224293117 w 144"/>
                <a:gd name="T27" fmla="*/ 321982289 h 208"/>
                <a:gd name="T28" fmla="*/ 231854376 w 144"/>
                <a:gd name="T29" fmla="*/ 252095172 h 208"/>
                <a:gd name="T30" fmla="*/ 254534979 w 144"/>
                <a:gd name="T31" fmla="*/ 212159225 h 208"/>
                <a:gd name="T32" fmla="*/ 254534979 w 144"/>
                <a:gd name="T33" fmla="*/ 212159225 h 208"/>
                <a:gd name="T34" fmla="*/ 302418721 w 144"/>
                <a:gd name="T35" fmla="*/ 217151613 h 208"/>
                <a:gd name="T36" fmla="*/ 347781514 w 144"/>
                <a:gd name="T37" fmla="*/ 247102783 h 208"/>
                <a:gd name="T38" fmla="*/ 362902445 w 144"/>
                <a:gd name="T39" fmla="*/ 307006704 h 208"/>
                <a:gd name="T40" fmla="*/ 362902445 w 144"/>
                <a:gd name="T41" fmla="*/ 307006704 h 208"/>
                <a:gd name="T42" fmla="*/ 342741204 w 144"/>
                <a:gd name="T43" fmla="*/ 386878598 h 208"/>
                <a:gd name="T44" fmla="*/ 309978393 w 144"/>
                <a:gd name="T45" fmla="*/ 459262008 h 208"/>
                <a:gd name="T46" fmla="*/ 267136548 w 144"/>
                <a:gd name="T47" fmla="*/ 499197955 h 208"/>
                <a:gd name="T48" fmla="*/ 267136548 w 144"/>
                <a:gd name="T49" fmla="*/ 499197955 h 208"/>
                <a:gd name="T50" fmla="*/ 199091515 w 144"/>
                <a:gd name="T51" fmla="*/ 511677346 h 208"/>
                <a:gd name="T52" fmla="*/ 123486860 w 144"/>
                <a:gd name="T53" fmla="*/ 516669734 h 208"/>
                <a:gd name="T54" fmla="*/ 75604680 w 144"/>
                <a:gd name="T55" fmla="*/ 491709373 h 208"/>
                <a:gd name="T56" fmla="*/ 75604680 w 144"/>
                <a:gd name="T57" fmla="*/ 491709373 h 208"/>
                <a:gd name="T58" fmla="*/ 57962800 w 144"/>
                <a:gd name="T59" fmla="*/ 441790229 h 208"/>
                <a:gd name="T60" fmla="*/ 45362806 w 144"/>
                <a:gd name="T61" fmla="*/ 381886210 h 208"/>
                <a:gd name="T62" fmla="*/ 37801546 w 144"/>
                <a:gd name="T63" fmla="*/ 307006704 h 208"/>
                <a:gd name="T64" fmla="*/ 37801546 w 144"/>
                <a:gd name="T65" fmla="*/ 307006704 h 208"/>
                <a:gd name="T66" fmla="*/ 27720926 w 144"/>
                <a:gd name="T67" fmla="*/ 257087560 h 208"/>
                <a:gd name="T68" fmla="*/ 12599985 w 144"/>
                <a:gd name="T69" fmla="*/ 197183590 h 208"/>
                <a:gd name="T70" fmla="*/ 0 w 144"/>
                <a:gd name="T71" fmla="*/ 129791087 h 208"/>
                <a:gd name="T72" fmla="*/ 0 w 144"/>
                <a:gd name="T73" fmla="*/ 69887142 h 208"/>
                <a:gd name="T74" fmla="*/ 20161248 w 144"/>
                <a:gd name="T75" fmla="*/ 22464174 h 208"/>
                <a:gd name="T76" fmla="*/ 70564370 w 144"/>
                <a:gd name="T77" fmla="*/ 0 h 208"/>
                <a:gd name="T78" fmla="*/ 70564370 w 144"/>
                <a:gd name="T79" fmla="*/ 0 h 208"/>
                <a:gd name="T80" fmla="*/ 70564370 w 144"/>
                <a:gd name="T81" fmla="*/ 0 h 20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44"/>
                <a:gd name="T124" fmla="*/ 0 h 208"/>
                <a:gd name="T125" fmla="*/ 144 w 144"/>
                <a:gd name="T126" fmla="*/ 208 h 20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44" h="208">
                  <a:moveTo>
                    <a:pt x="28" y="0"/>
                  </a:moveTo>
                  <a:lnTo>
                    <a:pt x="45" y="11"/>
                  </a:lnTo>
                  <a:lnTo>
                    <a:pt x="53" y="39"/>
                  </a:lnTo>
                  <a:lnTo>
                    <a:pt x="55" y="72"/>
                  </a:lnTo>
                  <a:lnTo>
                    <a:pt x="51" y="103"/>
                  </a:lnTo>
                  <a:lnTo>
                    <a:pt x="48" y="131"/>
                  </a:lnTo>
                  <a:lnTo>
                    <a:pt x="53" y="146"/>
                  </a:lnTo>
                  <a:lnTo>
                    <a:pt x="64" y="155"/>
                  </a:lnTo>
                  <a:lnTo>
                    <a:pt x="73" y="161"/>
                  </a:lnTo>
                  <a:lnTo>
                    <a:pt x="83" y="154"/>
                  </a:lnTo>
                  <a:lnTo>
                    <a:pt x="89" y="130"/>
                  </a:lnTo>
                  <a:lnTo>
                    <a:pt x="92" y="101"/>
                  </a:lnTo>
                  <a:lnTo>
                    <a:pt x="101" y="85"/>
                  </a:lnTo>
                  <a:lnTo>
                    <a:pt x="120" y="87"/>
                  </a:lnTo>
                  <a:lnTo>
                    <a:pt x="138" y="99"/>
                  </a:lnTo>
                  <a:lnTo>
                    <a:pt x="144" y="124"/>
                  </a:lnTo>
                  <a:lnTo>
                    <a:pt x="136" y="156"/>
                  </a:lnTo>
                  <a:lnTo>
                    <a:pt x="123" y="185"/>
                  </a:lnTo>
                  <a:lnTo>
                    <a:pt x="106" y="201"/>
                  </a:lnTo>
                  <a:lnTo>
                    <a:pt x="79" y="206"/>
                  </a:lnTo>
                  <a:lnTo>
                    <a:pt x="49" y="208"/>
                  </a:lnTo>
                  <a:lnTo>
                    <a:pt x="30" y="198"/>
                  </a:lnTo>
                  <a:lnTo>
                    <a:pt x="23" y="178"/>
                  </a:lnTo>
                  <a:lnTo>
                    <a:pt x="18" y="154"/>
                  </a:lnTo>
                  <a:lnTo>
                    <a:pt x="15" y="124"/>
                  </a:lnTo>
                  <a:lnTo>
                    <a:pt x="11" y="103"/>
                  </a:lnTo>
                  <a:lnTo>
                    <a:pt x="5" y="79"/>
                  </a:lnTo>
                  <a:lnTo>
                    <a:pt x="0" y="52"/>
                  </a:lnTo>
                  <a:lnTo>
                    <a:pt x="0" y="28"/>
                  </a:lnTo>
                  <a:lnTo>
                    <a:pt x="8" y="9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0" name="Freeform 9"/>
            <p:cNvSpPr>
              <a:spLocks/>
            </p:cNvSpPr>
            <p:nvPr/>
          </p:nvSpPr>
          <p:spPr bwMode="auto">
            <a:xfrm>
              <a:off x="8175625" y="306949"/>
              <a:ext cx="365125" cy="100013"/>
            </a:xfrm>
            <a:custGeom>
              <a:avLst/>
              <a:gdLst>
                <a:gd name="T0" fmla="*/ 0 w 230"/>
                <a:gd name="T1" fmla="*/ 97681425 h 64"/>
                <a:gd name="T2" fmla="*/ 25201562 w 230"/>
                <a:gd name="T3" fmla="*/ 75703579 h 64"/>
                <a:gd name="T4" fmla="*/ 95765937 w 230"/>
                <a:gd name="T5" fmla="*/ 31746311 h 64"/>
                <a:gd name="T6" fmla="*/ 209173806 w 230"/>
                <a:gd name="T7" fmla="*/ 0 h 64"/>
                <a:gd name="T8" fmla="*/ 209173806 w 230"/>
                <a:gd name="T9" fmla="*/ 0 h 64"/>
                <a:gd name="T10" fmla="*/ 309978442 w 230"/>
                <a:gd name="T11" fmla="*/ 0 h 64"/>
                <a:gd name="T12" fmla="*/ 375504075 w 230"/>
                <a:gd name="T13" fmla="*/ 12210959 h 64"/>
                <a:gd name="T14" fmla="*/ 446068530 w 230"/>
                <a:gd name="T15" fmla="*/ 12210959 h 64"/>
                <a:gd name="T16" fmla="*/ 446068530 w 230"/>
                <a:gd name="T17" fmla="*/ 12210959 h 64"/>
                <a:gd name="T18" fmla="*/ 526713509 w 230"/>
                <a:gd name="T19" fmla="*/ 4883446 h 64"/>
                <a:gd name="T20" fmla="*/ 579635982 w 230"/>
                <a:gd name="T21" fmla="*/ 14651904 h 64"/>
                <a:gd name="T22" fmla="*/ 579635982 w 230"/>
                <a:gd name="T23" fmla="*/ 51283228 h 64"/>
                <a:gd name="T24" fmla="*/ 579635982 w 230"/>
                <a:gd name="T25" fmla="*/ 51283228 h 64"/>
                <a:gd name="T26" fmla="*/ 546874753 w 230"/>
                <a:gd name="T27" fmla="*/ 80587023 h 64"/>
                <a:gd name="T28" fmla="*/ 498991004 w 230"/>
                <a:gd name="T29" fmla="*/ 95238921 h 64"/>
                <a:gd name="T30" fmla="*/ 433466958 w 230"/>
                <a:gd name="T31" fmla="*/ 109892406 h 64"/>
                <a:gd name="T32" fmla="*/ 433466958 w 230"/>
                <a:gd name="T33" fmla="*/ 109892406 h 64"/>
                <a:gd name="T34" fmla="*/ 375504075 w 230"/>
                <a:gd name="T35" fmla="*/ 136753697 h 64"/>
                <a:gd name="T36" fmla="*/ 332660636 w 230"/>
                <a:gd name="T37" fmla="*/ 153848098 h 64"/>
                <a:gd name="T38" fmla="*/ 262096280 w 230"/>
                <a:gd name="T39" fmla="*/ 141638704 h 64"/>
                <a:gd name="T40" fmla="*/ 262096280 w 230"/>
                <a:gd name="T41" fmla="*/ 141638704 h 64"/>
                <a:gd name="T42" fmla="*/ 156249696 w 230"/>
                <a:gd name="T43" fmla="*/ 124544303 h 64"/>
                <a:gd name="T44" fmla="*/ 57964397 w 230"/>
                <a:gd name="T45" fmla="*/ 117218354 h 64"/>
                <a:gd name="T46" fmla="*/ 0 w 230"/>
                <a:gd name="T47" fmla="*/ 97681425 h 64"/>
                <a:gd name="T48" fmla="*/ 0 w 230"/>
                <a:gd name="T49" fmla="*/ 97681425 h 64"/>
                <a:gd name="T50" fmla="*/ 0 w 230"/>
                <a:gd name="T51" fmla="*/ 97681425 h 6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30"/>
                <a:gd name="T79" fmla="*/ 0 h 64"/>
                <a:gd name="T80" fmla="*/ 230 w 230"/>
                <a:gd name="T81" fmla="*/ 64 h 6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30" h="64">
                  <a:moveTo>
                    <a:pt x="0" y="41"/>
                  </a:moveTo>
                  <a:lnTo>
                    <a:pt x="10" y="31"/>
                  </a:lnTo>
                  <a:lnTo>
                    <a:pt x="38" y="13"/>
                  </a:lnTo>
                  <a:lnTo>
                    <a:pt x="83" y="0"/>
                  </a:lnTo>
                  <a:lnTo>
                    <a:pt x="123" y="0"/>
                  </a:lnTo>
                  <a:lnTo>
                    <a:pt x="149" y="5"/>
                  </a:lnTo>
                  <a:lnTo>
                    <a:pt x="177" y="5"/>
                  </a:lnTo>
                  <a:lnTo>
                    <a:pt x="209" y="2"/>
                  </a:lnTo>
                  <a:lnTo>
                    <a:pt x="230" y="6"/>
                  </a:lnTo>
                  <a:lnTo>
                    <a:pt x="230" y="21"/>
                  </a:lnTo>
                  <a:lnTo>
                    <a:pt x="217" y="34"/>
                  </a:lnTo>
                  <a:lnTo>
                    <a:pt x="198" y="40"/>
                  </a:lnTo>
                  <a:lnTo>
                    <a:pt x="172" y="46"/>
                  </a:lnTo>
                  <a:lnTo>
                    <a:pt x="149" y="57"/>
                  </a:lnTo>
                  <a:lnTo>
                    <a:pt x="132" y="64"/>
                  </a:lnTo>
                  <a:lnTo>
                    <a:pt x="104" y="59"/>
                  </a:lnTo>
                  <a:lnTo>
                    <a:pt x="62" y="52"/>
                  </a:lnTo>
                  <a:lnTo>
                    <a:pt x="23" y="49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1" name="Freeform 10"/>
            <p:cNvSpPr>
              <a:spLocks/>
            </p:cNvSpPr>
            <p:nvPr/>
          </p:nvSpPr>
          <p:spPr bwMode="auto">
            <a:xfrm>
              <a:off x="5986463" y="362512"/>
              <a:ext cx="109538" cy="103188"/>
            </a:xfrm>
            <a:custGeom>
              <a:avLst/>
              <a:gdLst>
                <a:gd name="T0" fmla="*/ 17641966 w 69"/>
                <a:gd name="T1" fmla="*/ 0 h 65"/>
                <a:gd name="T2" fmla="*/ 75605024 w 69"/>
                <a:gd name="T3" fmla="*/ 7561299 h 65"/>
                <a:gd name="T4" fmla="*/ 128529342 w 69"/>
                <a:gd name="T5" fmla="*/ 50403358 h 65"/>
                <a:gd name="T6" fmla="*/ 163811675 w 69"/>
                <a:gd name="T7" fmla="*/ 103327677 h 65"/>
                <a:gd name="T8" fmla="*/ 163811675 w 69"/>
                <a:gd name="T9" fmla="*/ 103327677 h 65"/>
                <a:gd name="T10" fmla="*/ 173892341 w 69"/>
                <a:gd name="T11" fmla="*/ 146169752 h 65"/>
                <a:gd name="T12" fmla="*/ 168852008 w 69"/>
                <a:gd name="T13" fmla="*/ 163811716 h 65"/>
                <a:gd name="T14" fmla="*/ 143650342 w 69"/>
                <a:gd name="T15" fmla="*/ 161290755 h 65"/>
                <a:gd name="T16" fmla="*/ 143650342 w 69"/>
                <a:gd name="T17" fmla="*/ 161290755 h 65"/>
                <a:gd name="T18" fmla="*/ 110887382 w 69"/>
                <a:gd name="T19" fmla="*/ 156250421 h 65"/>
                <a:gd name="T20" fmla="*/ 78125984 w 69"/>
                <a:gd name="T21" fmla="*/ 151210086 h 65"/>
                <a:gd name="T22" fmla="*/ 47883972 w 69"/>
                <a:gd name="T23" fmla="*/ 128529375 h 65"/>
                <a:gd name="T24" fmla="*/ 47883972 w 69"/>
                <a:gd name="T25" fmla="*/ 128529375 h 65"/>
                <a:gd name="T26" fmla="*/ 20161339 w 69"/>
                <a:gd name="T27" fmla="*/ 80645378 h 65"/>
                <a:gd name="T28" fmla="*/ 0 w 69"/>
                <a:gd name="T29" fmla="*/ 30242020 h 65"/>
                <a:gd name="T30" fmla="*/ 17641966 w 69"/>
                <a:gd name="T31" fmla="*/ 0 h 65"/>
                <a:gd name="T32" fmla="*/ 17641966 w 69"/>
                <a:gd name="T33" fmla="*/ 0 h 65"/>
                <a:gd name="T34" fmla="*/ 17641966 w 69"/>
                <a:gd name="T35" fmla="*/ 0 h 6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9"/>
                <a:gd name="T55" fmla="*/ 0 h 65"/>
                <a:gd name="T56" fmla="*/ 69 w 69"/>
                <a:gd name="T57" fmla="*/ 65 h 6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9" h="65">
                  <a:moveTo>
                    <a:pt x="7" y="0"/>
                  </a:moveTo>
                  <a:lnTo>
                    <a:pt x="30" y="3"/>
                  </a:lnTo>
                  <a:lnTo>
                    <a:pt x="51" y="20"/>
                  </a:lnTo>
                  <a:lnTo>
                    <a:pt x="65" y="41"/>
                  </a:lnTo>
                  <a:lnTo>
                    <a:pt x="69" y="58"/>
                  </a:lnTo>
                  <a:lnTo>
                    <a:pt x="67" y="65"/>
                  </a:lnTo>
                  <a:lnTo>
                    <a:pt x="57" y="64"/>
                  </a:lnTo>
                  <a:lnTo>
                    <a:pt x="44" y="62"/>
                  </a:lnTo>
                  <a:lnTo>
                    <a:pt x="31" y="60"/>
                  </a:lnTo>
                  <a:lnTo>
                    <a:pt x="19" y="51"/>
                  </a:lnTo>
                  <a:lnTo>
                    <a:pt x="8" y="32"/>
                  </a:lnTo>
                  <a:lnTo>
                    <a:pt x="0" y="1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2" name="Freeform 11"/>
            <p:cNvSpPr>
              <a:spLocks/>
            </p:cNvSpPr>
            <p:nvPr/>
          </p:nvSpPr>
          <p:spPr bwMode="auto">
            <a:xfrm>
              <a:off x="7262813" y="510149"/>
              <a:ext cx="1655763" cy="1249363"/>
            </a:xfrm>
            <a:custGeom>
              <a:avLst/>
              <a:gdLst>
                <a:gd name="T0" fmla="*/ 263100084 w 1046"/>
                <a:gd name="T1" fmla="*/ 1881030717 h 791"/>
                <a:gd name="T2" fmla="*/ 633948182 w 1046"/>
                <a:gd name="T3" fmla="*/ 1733841270 h 791"/>
                <a:gd name="T4" fmla="*/ 646475622 w 1046"/>
                <a:gd name="T5" fmla="*/ 1673966633 h 791"/>
                <a:gd name="T6" fmla="*/ 719142372 w 1046"/>
                <a:gd name="T7" fmla="*/ 1621576721 h 791"/>
                <a:gd name="T8" fmla="*/ 761739467 w 1046"/>
                <a:gd name="T9" fmla="*/ 1566693216 h 791"/>
                <a:gd name="T10" fmla="*/ 784291709 w 1046"/>
                <a:gd name="T11" fmla="*/ 1409524663 h 791"/>
                <a:gd name="T12" fmla="*/ 771762686 w 1046"/>
                <a:gd name="T13" fmla="*/ 1279799441 h 791"/>
                <a:gd name="T14" fmla="*/ 796819149 w 1046"/>
                <a:gd name="T15" fmla="*/ 1055272711 h 791"/>
                <a:gd name="T16" fmla="*/ 887025146 w 1046"/>
                <a:gd name="T17" fmla="*/ 938020582 h 791"/>
                <a:gd name="T18" fmla="*/ 987254164 w 1046"/>
                <a:gd name="T19" fmla="*/ 893114604 h 791"/>
                <a:gd name="T20" fmla="*/ 1122562863 w 1046"/>
                <a:gd name="T21" fmla="*/ 888125051 h 791"/>
                <a:gd name="T22" fmla="*/ 1177688981 w 1046"/>
                <a:gd name="T23" fmla="*/ 947999688 h 791"/>
                <a:gd name="T24" fmla="*/ 1245344122 w 1046"/>
                <a:gd name="T25" fmla="*/ 1132609994 h 791"/>
                <a:gd name="T26" fmla="*/ 1378147017 w 1046"/>
                <a:gd name="T27" fmla="*/ 1284788994 h 791"/>
                <a:gd name="T28" fmla="*/ 1445802158 w 1046"/>
                <a:gd name="T29" fmla="*/ 1389566450 h 791"/>
                <a:gd name="T30" fmla="*/ 1495916667 w 1046"/>
                <a:gd name="T31" fmla="*/ 1367114251 h 791"/>
                <a:gd name="T32" fmla="*/ 1523478935 w 1046"/>
                <a:gd name="T33" fmla="*/ 1446945521 h 791"/>
                <a:gd name="T34" fmla="*/ 1656281829 w 1046"/>
                <a:gd name="T35" fmla="*/ 1419503769 h 791"/>
                <a:gd name="T36" fmla="*/ 1706396734 w 1046"/>
                <a:gd name="T37" fmla="*/ 1247366556 h 791"/>
                <a:gd name="T38" fmla="*/ 1701385125 w 1046"/>
                <a:gd name="T39" fmla="*/ 1082714463 h 791"/>
                <a:gd name="T40" fmla="*/ 1728948975 w 1046"/>
                <a:gd name="T41" fmla="*/ 1022841405 h 791"/>
                <a:gd name="T42" fmla="*/ 1801614143 w 1046"/>
                <a:gd name="T43" fmla="*/ 1180009959 h 791"/>
                <a:gd name="T44" fmla="*/ 1929405428 w 1046"/>
                <a:gd name="T45" fmla="*/ 1037810065 h 791"/>
                <a:gd name="T46" fmla="*/ 1987037351 w 1046"/>
                <a:gd name="T47" fmla="*/ 980430994 h 791"/>
                <a:gd name="T48" fmla="*/ 2062209906 w 1046"/>
                <a:gd name="T49" fmla="*/ 1060262264 h 791"/>
                <a:gd name="T50" fmla="*/ 2114828636 w 1046"/>
                <a:gd name="T51" fmla="*/ 1100177109 h 791"/>
                <a:gd name="T52" fmla="*/ 1929405428 w 1046"/>
                <a:gd name="T53" fmla="*/ 1254851676 h 791"/>
                <a:gd name="T54" fmla="*/ 1889314138 w 1046"/>
                <a:gd name="T55" fmla="*/ 1534261911 h 791"/>
                <a:gd name="T56" fmla="*/ 1992048960 w 1046"/>
                <a:gd name="T57" fmla="*/ 1683945739 h 791"/>
                <a:gd name="T58" fmla="*/ 2029634446 w 1046"/>
                <a:gd name="T59" fmla="*/ 1651514039 h 791"/>
                <a:gd name="T60" fmla="*/ 2099795392 w 1046"/>
                <a:gd name="T61" fmla="*/ 1696420412 h 791"/>
                <a:gd name="T62" fmla="*/ 2147483647 w 1046"/>
                <a:gd name="T63" fmla="*/ 1494345486 h 791"/>
                <a:gd name="T64" fmla="*/ 2147483647 w 1046"/>
                <a:gd name="T65" fmla="*/ 1254851676 h 791"/>
                <a:gd name="T66" fmla="*/ 2147483647 w 1046"/>
                <a:gd name="T67" fmla="*/ 1192483052 h 791"/>
                <a:gd name="T68" fmla="*/ 2147483647 w 1046"/>
                <a:gd name="T69" fmla="*/ 1045293605 h 791"/>
                <a:gd name="T70" fmla="*/ 2147483647 w 1046"/>
                <a:gd name="T71" fmla="*/ 775862278 h 791"/>
                <a:gd name="T72" fmla="*/ 2147483647 w 1046"/>
                <a:gd name="T73" fmla="*/ 708504101 h 791"/>
                <a:gd name="T74" fmla="*/ 2147483647 w 1046"/>
                <a:gd name="T75" fmla="*/ 755904066 h 791"/>
                <a:gd name="T76" fmla="*/ 2147483647 w 1046"/>
                <a:gd name="T77" fmla="*/ 795820491 h 791"/>
                <a:gd name="T78" fmla="*/ 2067219932 w 1046"/>
                <a:gd name="T79" fmla="*/ 800810044 h 791"/>
                <a:gd name="T80" fmla="*/ 1886808333 w 1046"/>
                <a:gd name="T81" fmla="*/ 720978774 h 791"/>
                <a:gd name="T82" fmla="*/ 1726443171 w 1046"/>
                <a:gd name="T83" fmla="*/ 598735513 h 791"/>
                <a:gd name="T84" fmla="*/ 1648764416 w 1046"/>
                <a:gd name="T85" fmla="*/ 618693725 h 791"/>
                <a:gd name="T86" fmla="*/ 1641247002 w 1046"/>
                <a:gd name="T87" fmla="*/ 399158028 h 791"/>
                <a:gd name="T88" fmla="*/ 1500926693 w 1046"/>
                <a:gd name="T89" fmla="*/ 459031185 h 791"/>
                <a:gd name="T90" fmla="*/ 1403205063 w 1046"/>
                <a:gd name="T91" fmla="*/ 431589433 h 791"/>
                <a:gd name="T92" fmla="*/ 1307987654 w 1046"/>
                <a:gd name="T93" fmla="*/ 451547645 h 791"/>
                <a:gd name="T94" fmla="*/ 1450813767 w 1046"/>
                <a:gd name="T95" fmla="*/ 339283391 h 791"/>
                <a:gd name="T96" fmla="*/ 1636236976 w 1046"/>
                <a:gd name="T97" fmla="*/ 129726850 h 791"/>
                <a:gd name="T98" fmla="*/ 1438284744 w 1046"/>
                <a:gd name="T99" fmla="*/ 2493988 h 791"/>
                <a:gd name="T100" fmla="*/ 1190218004 w 1046"/>
                <a:gd name="T101" fmla="*/ 99789507 h 791"/>
                <a:gd name="T102" fmla="*/ 1079965768 w 1046"/>
                <a:gd name="T103" fmla="*/ 286893874 h 791"/>
                <a:gd name="T104" fmla="*/ 859462878 w 1046"/>
                <a:gd name="T105" fmla="*/ 566304207 h 791"/>
                <a:gd name="T106" fmla="*/ 736683004 w 1046"/>
                <a:gd name="T107" fmla="*/ 913072817 h 791"/>
                <a:gd name="T108" fmla="*/ 613901745 w 1046"/>
                <a:gd name="T109" fmla="*/ 1172524839 h 791"/>
                <a:gd name="T110" fmla="*/ 466064023 w 1046"/>
                <a:gd name="T111" fmla="*/ 1409524663 h 791"/>
                <a:gd name="T112" fmla="*/ 320732006 w 1046"/>
                <a:gd name="T113" fmla="*/ 1723862164 h 791"/>
                <a:gd name="T114" fmla="*/ 65149361 w 1046"/>
                <a:gd name="T115" fmla="*/ 1900987350 h 79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46"/>
                <a:gd name="T175" fmla="*/ 0 h 791"/>
                <a:gd name="T176" fmla="*/ 1046 w 1046"/>
                <a:gd name="T177" fmla="*/ 791 h 79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46" h="791">
                  <a:moveTo>
                    <a:pt x="0" y="791"/>
                  </a:moveTo>
                  <a:lnTo>
                    <a:pt x="20" y="783"/>
                  </a:lnTo>
                  <a:lnTo>
                    <a:pt x="65" y="767"/>
                  </a:lnTo>
                  <a:lnTo>
                    <a:pt x="105" y="758"/>
                  </a:lnTo>
                  <a:lnTo>
                    <a:pt x="120" y="752"/>
                  </a:lnTo>
                  <a:lnTo>
                    <a:pt x="157" y="737"/>
                  </a:lnTo>
                  <a:lnTo>
                    <a:pt x="201" y="719"/>
                  </a:lnTo>
                  <a:lnTo>
                    <a:pt x="239" y="705"/>
                  </a:lnTo>
                  <a:lnTo>
                    <a:pt x="254" y="699"/>
                  </a:lnTo>
                  <a:lnTo>
                    <a:pt x="254" y="691"/>
                  </a:lnTo>
                  <a:lnTo>
                    <a:pt x="255" y="682"/>
                  </a:lnTo>
                  <a:lnTo>
                    <a:pt x="259" y="674"/>
                  </a:lnTo>
                  <a:lnTo>
                    <a:pt x="264" y="667"/>
                  </a:lnTo>
                  <a:lnTo>
                    <a:pt x="270" y="662"/>
                  </a:lnTo>
                  <a:lnTo>
                    <a:pt x="280" y="659"/>
                  </a:lnTo>
                  <a:lnTo>
                    <a:pt x="288" y="653"/>
                  </a:lnTo>
                  <a:lnTo>
                    <a:pt x="297" y="656"/>
                  </a:lnTo>
                  <a:lnTo>
                    <a:pt x="305" y="657"/>
                  </a:lnTo>
                  <a:lnTo>
                    <a:pt x="302" y="645"/>
                  </a:lnTo>
                  <a:lnTo>
                    <a:pt x="305" y="631"/>
                  </a:lnTo>
                  <a:lnTo>
                    <a:pt x="300" y="617"/>
                  </a:lnTo>
                  <a:lnTo>
                    <a:pt x="305" y="599"/>
                  </a:lnTo>
                  <a:lnTo>
                    <a:pt x="316" y="584"/>
                  </a:lnTo>
                  <a:lnTo>
                    <a:pt x="314" y="568"/>
                  </a:lnTo>
                  <a:lnTo>
                    <a:pt x="312" y="552"/>
                  </a:lnTo>
                  <a:lnTo>
                    <a:pt x="308" y="535"/>
                  </a:lnTo>
                  <a:lnTo>
                    <a:pt x="309" y="516"/>
                  </a:lnTo>
                  <a:lnTo>
                    <a:pt x="309" y="494"/>
                  </a:lnTo>
                  <a:lnTo>
                    <a:pt x="302" y="469"/>
                  </a:lnTo>
                  <a:lnTo>
                    <a:pt x="314" y="447"/>
                  </a:lnTo>
                  <a:lnTo>
                    <a:pt x="319" y="425"/>
                  </a:lnTo>
                  <a:lnTo>
                    <a:pt x="320" y="399"/>
                  </a:lnTo>
                  <a:lnTo>
                    <a:pt x="328" y="377"/>
                  </a:lnTo>
                  <a:lnTo>
                    <a:pt x="350" y="369"/>
                  </a:lnTo>
                  <a:lnTo>
                    <a:pt x="355" y="378"/>
                  </a:lnTo>
                  <a:lnTo>
                    <a:pt x="362" y="385"/>
                  </a:lnTo>
                  <a:lnTo>
                    <a:pt x="372" y="385"/>
                  </a:lnTo>
                  <a:lnTo>
                    <a:pt x="382" y="371"/>
                  </a:lnTo>
                  <a:lnTo>
                    <a:pt x="395" y="360"/>
                  </a:lnTo>
                  <a:lnTo>
                    <a:pt x="408" y="347"/>
                  </a:lnTo>
                  <a:lnTo>
                    <a:pt x="424" y="347"/>
                  </a:lnTo>
                  <a:lnTo>
                    <a:pt x="437" y="351"/>
                  </a:lnTo>
                  <a:lnTo>
                    <a:pt x="449" y="358"/>
                  </a:lnTo>
                  <a:lnTo>
                    <a:pt x="454" y="367"/>
                  </a:lnTo>
                  <a:lnTo>
                    <a:pt x="465" y="371"/>
                  </a:lnTo>
                  <a:lnTo>
                    <a:pt x="471" y="382"/>
                  </a:lnTo>
                  <a:lnTo>
                    <a:pt x="473" y="398"/>
                  </a:lnTo>
                  <a:lnTo>
                    <a:pt x="482" y="411"/>
                  </a:lnTo>
                  <a:lnTo>
                    <a:pt x="489" y="425"/>
                  </a:lnTo>
                  <a:lnTo>
                    <a:pt x="498" y="456"/>
                  </a:lnTo>
                  <a:lnTo>
                    <a:pt x="514" y="483"/>
                  </a:lnTo>
                  <a:lnTo>
                    <a:pt x="521" y="515"/>
                  </a:lnTo>
                  <a:lnTo>
                    <a:pt x="536" y="517"/>
                  </a:lnTo>
                  <a:lnTo>
                    <a:pt x="552" y="518"/>
                  </a:lnTo>
                  <a:lnTo>
                    <a:pt x="556" y="533"/>
                  </a:lnTo>
                  <a:lnTo>
                    <a:pt x="566" y="538"/>
                  </a:lnTo>
                  <a:lnTo>
                    <a:pt x="570" y="551"/>
                  </a:lnTo>
                  <a:lnTo>
                    <a:pt x="579" y="560"/>
                  </a:lnTo>
                  <a:lnTo>
                    <a:pt x="583" y="554"/>
                  </a:lnTo>
                  <a:lnTo>
                    <a:pt x="590" y="551"/>
                  </a:lnTo>
                  <a:lnTo>
                    <a:pt x="599" y="551"/>
                  </a:lnTo>
                  <a:lnTo>
                    <a:pt x="607" y="560"/>
                  </a:lnTo>
                  <a:lnTo>
                    <a:pt x="610" y="570"/>
                  </a:lnTo>
                  <a:lnTo>
                    <a:pt x="608" y="583"/>
                  </a:lnTo>
                  <a:lnTo>
                    <a:pt x="610" y="583"/>
                  </a:lnTo>
                  <a:lnTo>
                    <a:pt x="614" y="584"/>
                  </a:lnTo>
                  <a:lnTo>
                    <a:pt x="615" y="585"/>
                  </a:lnTo>
                  <a:lnTo>
                    <a:pt x="636" y="575"/>
                  </a:lnTo>
                  <a:lnTo>
                    <a:pt x="663" y="572"/>
                  </a:lnTo>
                  <a:lnTo>
                    <a:pt x="681" y="564"/>
                  </a:lnTo>
                  <a:lnTo>
                    <a:pt x="688" y="543"/>
                  </a:lnTo>
                  <a:lnTo>
                    <a:pt x="685" y="521"/>
                  </a:lnTo>
                  <a:lnTo>
                    <a:pt x="683" y="503"/>
                  </a:lnTo>
                  <a:lnTo>
                    <a:pt x="683" y="484"/>
                  </a:lnTo>
                  <a:lnTo>
                    <a:pt x="680" y="460"/>
                  </a:lnTo>
                  <a:lnTo>
                    <a:pt x="681" y="436"/>
                  </a:lnTo>
                  <a:lnTo>
                    <a:pt x="684" y="410"/>
                  </a:lnTo>
                  <a:lnTo>
                    <a:pt x="685" y="389"/>
                  </a:lnTo>
                  <a:lnTo>
                    <a:pt x="688" y="390"/>
                  </a:lnTo>
                  <a:lnTo>
                    <a:pt x="692" y="412"/>
                  </a:lnTo>
                  <a:lnTo>
                    <a:pt x="694" y="438"/>
                  </a:lnTo>
                  <a:lnTo>
                    <a:pt x="698" y="457"/>
                  </a:lnTo>
                  <a:lnTo>
                    <a:pt x="708" y="469"/>
                  </a:lnTo>
                  <a:lnTo>
                    <a:pt x="721" y="475"/>
                  </a:lnTo>
                  <a:lnTo>
                    <a:pt x="737" y="469"/>
                  </a:lnTo>
                  <a:lnTo>
                    <a:pt x="753" y="454"/>
                  </a:lnTo>
                  <a:lnTo>
                    <a:pt x="766" y="435"/>
                  </a:lnTo>
                  <a:lnTo>
                    <a:pt x="772" y="418"/>
                  </a:lnTo>
                  <a:lnTo>
                    <a:pt x="777" y="403"/>
                  </a:lnTo>
                  <a:lnTo>
                    <a:pt x="786" y="393"/>
                  </a:lnTo>
                  <a:lnTo>
                    <a:pt x="795" y="395"/>
                  </a:lnTo>
                  <a:lnTo>
                    <a:pt x="797" y="407"/>
                  </a:lnTo>
                  <a:lnTo>
                    <a:pt x="795" y="420"/>
                  </a:lnTo>
                  <a:lnTo>
                    <a:pt x="802" y="429"/>
                  </a:lnTo>
                  <a:lnTo>
                    <a:pt x="825" y="427"/>
                  </a:lnTo>
                  <a:lnTo>
                    <a:pt x="850" y="418"/>
                  </a:lnTo>
                  <a:lnTo>
                    <a:pt x="863" y="413"/>
                  </a:lnTo>
                  <a:lnTo>
                    <a:pt x="859" y="429"/>
                  </a:lnTo>
                  <a:lnTo>
                    <a:pt x="846" y="443"/>
                  </a:lnTo>
                  <a:lnTo>
                    <a:pt x="833" y="454"/>
                  </a:lnTo>
                  <a:lnTo>
                    <a:pt x="811" y="466"/>
                  </a:lnTo>
                  <a:lnTo>
                    <a:pt x="783" y="483"/>
                  </a:lnTo>
                  <a:lnTo>
                    <a:pt x="772" y="506"/>
                  </a:lnTo>
                  <a:lnTo>
                    <a:pt x="770" y="525"/>
                  </a:lnTo>
                  <a:lnTo>
                    <a:pt x="765" y="555"/>
                  </a:lnTo>
                  <a:lnTo>
                    <a:pt x="759" y="587"/>
                  </a:lnTo>
                  <a:lnTo>
                    <a:pt x="756" y="618"/>
                  </a:lnTo>
                  <a:lnTo>
                    <a:pt x="759" y="641"/>
                  </a:lnTo>
                  <a:lnTo>
                    <a:pt x="773" y="667"/>
                  </a:lnTo>
                  <a:lnTo>
                    <a:pt x="787" y="680"/>
                  </a:lnTo>
                  <a:lnTo>
                    <a:pt x="797" y="678"/>
                  </a:lnTo>
                  <a:lnTo>
                    <a:pt x="805" y="670"/>
                  </a:lnTo>
                  <a:lnTo>
                    <a:pt x="810" y="666"/>
                  </a:lnTo>
                  <a:lnTo>
                    <a:pt x="812" y="665"/>
                  </a:lnTo>
                  <a:lnTo>
                    <a:pt x="816" y="671"/>
                  </a:lnTo>
                  <a:lnTo>
                    <a:pt x="826" y="680"/>
                  </a:lnTo>
                  <a:lnTo>
                    <a:pt x="840" y="683"/>
                  </a:lnTo>
                  <a:lnTo>
                    <a:pt x="854" y="669"/>
                  </a:lnTo>
                  <a:lnTo>
                    <a:pt x="863" y="645"/>
                  </a:lnTo>
                  <a:lnTo>
                    <a:pt x="868" y="626"/>
                  </a:lnTo>
                  <a:lnTo>
                    <a:pt x="879" y="602"/>
                  </a:lnTo>
                  <a:lnTo>
                    <a:pt x="897" y="567"/>
                  </a:lnTo>
                  <a:lnTo>
                    <a:pt x="903" y="541"/>
                  </a:lnTo>
                  <a:lnTo>
                    <a:pt x="896" y="524"/>
                  </a:lnTo>
                  <a:lnTo>
                    <a:pt x="890" y="506"/>
                  </a:lnTo>
                  <a:lnTo>
                    <a:pt x="898" y="493"/>
                  </a:lnTo>
                  <a:lnTo>
                    <a:pt x="914" y="489"/>
                  </a:lnTo>
                  <a:lnTo>
                    <a:pt x="927" y="488"/>
                  </a:lnTo>
                  <a:lnTo>
                    <a:pt x="939" y="480"/>
                  </a:lnTo>
                  <a:lnTo>
                    <a:pt x="948" y="461"/>
                  </a:lnTo>
                  <a:lnTo>
                    <a:pt x="958" y="439"/>
                  </a:lnTo>
                  <a:lnTo>
                    <a:pt x="977" y="421"/>
                  </a:lnTo>
                  <a:lnTo>
                    <a:pt x="1001" y="401"/>
                  </a:lnTo>
                  <a:lnTo>
                    <a:pt x="1023" y="374"/>
                  </a:lnTo>
                  <a:lnTo>
                    <a:pt x="1038" y="344"/>
                  </a:lnTo>
                  <a:lnTo>
                    <a:pt x="1045" y="313"/>
                  </a:lnTo>
                  <a:lnTo>
                    <a:pt x="1046" y="289"/>
                  </a:lnTo>
                  <a:lnTo>
                    <a:pt x="1038" y="279"/>
                  </a:lnTo>
                  <a:lnTo>
                    <a:pt x="1012" y="280"/>
                  </a:lnTo>
                  <a:lnTo>
                    <a:pt x="979" y="285"/>
                  </a:lnTo>
                  <a:lnTo>
                    <a:pt x="954" y="295"/>
                  </a:lnTo>
                  <a:lnTo>
                    <a:pt x="940" y="303"/>
                  </a:lnTo>
                  <a:lnTo>
                    <a:pt x="928" y="305"/>
                  </a:lnTo>
                  <a:lnTo>
                    <a:pt x="916" y="305"/>
                  </a:lnTo>
                  <a:lnTo>
                    <a:pt x="904" y="307"/>
                  </a:lnTo>
                  <a:lnTo>
                    <a:pt x="894" y="313"/>
                  </a:lnTo>
                  <a:lnTo>
                    <a:pt x="880" y="321"/>
                  </a:lnTo>
                  <a:lnTo>
                    <a:pt x="864" y="330"/>
                  </a:lnTo>
                  <a:lnTo>
                    <a:pt x="847" y="336"/>
                  </a:lnTo>
                  <a:lnTo>
                    <a:pt x="835" y="334"/>
                  </a:lnTo>
                  <a:lnTo>
                    <a:pt x="827" y="323"/>
                  </a:lnTo>
                  <a:lnTo>
                    <a:pt x="817" y="315"/>
                  </a:lnTo>
                  <a:lnTo>
                    <a:pt x="802" y="313"/>
                  </a:lnTo>
                  <a:lnTo>
                    <a:pt x="781" y="307"/>
                  </a:lnTo>
                  <a:lnTo>
                    <a:pt x="755" y="290"/>
                  </a:lnTo>
                  <a:lnTo>
                    <a:pt x="731" y="272"/>
                  </a:lnTo>
                  <a:lnTo>
                    <a:pt x="716" y="256"/>
                  </a:lnTo>
                  <a:lnTo>
                    <a:pt x="704" y="243"/>
                  </a:lnTo>
                  <a:lnTo>
                    <a:pt x="691" y="241"/>
                  </a:lnTo>
                  <a:lnTo>
                    <a:pt x="676" y="248"/>
                  </a:lnTo>
                  <a:lnTo>
                    <a:pt x="664" y="253"/>
                  </a:lnTo>
                  <a:lnTo>
                    <a:pt x="660" y="249"/>
                  </a:lnTo>
                  <a:lnTo>
                    <a:pt x="668" y="220"/>
                  </a:lnTo>
                  <a:lnTo>
                    <a:pt x="675" y="179"/>
                  </a:lnTo>
                  <a:lnTo>
                    <a:pt x="670" y="159"/>
                  </a:lnTo>
                  <a:lnTo>
                    <a:pt x="657" y="161"/>
                  </a:lnTo>
                  <a:lnTo>
                    <a:pt x="645" y="168"/>
                  </a:lnTo>
                  <a:lnTo>
                    <a:pt x="632" y="177"/>
                  </a:lnTo>
                  <a:lnTo>
                    <a:pt x="617" y="184"/>
                  </a:lnTo>
                  <a:lnTo>
                    <a:pt x="601" y="185"/>
                  </a:lnTo>
                  <a:lnTo>
                    <a:pt x="587" y="182"/>
                  </a:lnTo>
                  <a:lnTo>
                    <a:pt x="581" y="175"/>
                  </a:lnTo>
                  <a:lnTo>
                    <a:pt x="576" y="171"/>
                  </a:lnTo>
                  <a:lnTo>
                    <a:pt x="562" y="174"/>
                  </a:lnTo>
                  <a:lnTo>
                    <a:pt x="541" y="184"/>
                  </a:lnTo>
                  <a:lnTo>
                    <a:pt x="528" y="188"/>
                  </a:lnTo>
                  <a:lnTo>
                    <a:pt x="524" y="182"/>
                  </a:lnTo>
                  <a:lnTo>
                    <a:pt x="533" y="166"/>
                  </a:lnTo>
                  <a:lnTo>
                    <a:pt x="548" y="150"/>
                  </a:lnTo>
                  <a:lnTo>
                    <a:pt x="562" y="143"/>
                  </a:lnTo>
                  <a:lnTo>
                    <a:pt x="581" y="137"/>
                  </a:lnTo>
                  <a:lnTo>
                    <a:pt x="615" y="121"/>
                  </a:lnTo>
                  <a:lnTo>
                    <a:pt x="645" y="100"/>
                  </a:lnTo>
                  <a:lnTo>
                    <a:pt x="658" y="77"/>
                  </a:lnTo>
                  <a:lnTo>
                    <a:pt x="655" y="52"/>
                  </a:lnTo>
                  <a:lnTo>
                    <a:pt x="648" y="27"/>
                  </a:lnTo>
                  <a:lnTo>
                    <a:pt x="632" y="8"/>
                  </a:lnTo>
                  <a:lnTo>
                    <a:pt x="605" y="0"/>
                  </a:lnTo>
                  <a:lnTo>
                    <a:pt x="576" y="1"/>
                  </a:lnTo>
                  <a:lnTo>
                    <a:pt x="544" y="8"/>
                  </a:lnTo>
                  <a:lnTo>
                    <a:pt x="515" y="18"/>
                  </a:lnTo>
                  <a:lnTo>
                    <a:pt x="491" y="29"/>
                  </a:lnTo>
                  <a:lnTo>
                    <a:pt x="476" y="40"/>
                  </a:lnTo>
                  <a:lnTo>
                    <a:pt x="464" y="62"/>
                  </a:lnTo>
                  <a:lnTo>
                    <a:pt x="456" y="85"/>
                  </a:lnTo>
                  <a:lnTo>
                    <a:pt x="445" y="102"/>
                  </a:lnTo>
                  <a:lnTo>
                    <a:pt x="432" y="116"/>
                  </a:lnTo>
                  <a:lnTo>
                    <a:pt x="411" y="140"/>
                  </a:lnTo>
                  <a:lnTo>
                    <a:pt x="386" y="169"/>
                  </a:lnTo>
                  <a:lnTo>
                    <a:pt x="362" y="201"/>
                  </a:lnTo>
                  <a:lnTo>
                    <a:pt x="344" y="228"/>
                  </a:lnTo>
                  <a:lnTo>
                    <a:pt x="333" y="252"/>
                  </a:lnTo>
                  <a:lnTo>
                    <a:pt x="322" y="282"/>
                  </a:lnTo>
                  <a:lnTo>
                    <a:pt x="312" y="313"/>
                  </a:lnTo>
                  <a:lnTo>
                    <a:pt x="303" y="343"/>
                  </a:lnTo>
                  <a:lnTo>
                    <a:pt x="295" y="368"/>
                  </a:lnTo>
                  <a:lnTo>
                    <a:pt x="289" y="385"/>
                  </a:lnTo>
                  <a:lnTo>
                    <a:pt x="273" y="418"/>
                  </a:lnTo>
                  <a:lnTo>
                    <a:pt x="255" y="455"/>
                  </a:lnTo>
                  <a:lnTo>
                    <a:pt x="246" y="472"/>
                  </a:lnTo>
                  <a:lnTo>
                    <a:pt x="235" y="488"/>
                  </a:lnTo>
                  <a:lnTo>
                    <a:pt x="210" y="525"/>
                  </a:lnTo>
                  <a:lnTo>
                    <a:pt x="187" y="568"/>
                  </a:lnTo>
                  <a:lnTo>
                    <a:pt x="172" y="602"/>
                  </a:lnTo>
                  <a:lnTo>
                    <a:pt x="155" y="636"/>
                  </a:lnTo>
                  <a:lnTo>
                    <a:pt x="139" y="669"/>
                  </a:lnTo>
                  <a:lnTo>
                    <a:pt x="128" y="695"/>
                  </a:lnTo>
                  <a:lnTo>
                    <a:pt x="112" y="714"/>
                  </a:lnTo>
                  <a:lnTo>
                    <a:pt x="83" y="735"/>
                  </a:lnTo>
                  <a:lnTo>
                    <a:pt x="51" y="753"/>
                  </a:lnTo>
                  <a:lnTo>
                    <a:pt x="26" y="766"/>
                  </a:lnTo>
                  <a:lnTo>
                    <a:pt x="16" y="771"/>
                  </a:lnTo>
                  <a:lnTo>
                    <a:pt x="0" y="791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479425" y="1039813"/>
            <a:ext cx="7767638" cy="4887912"/>
            <a:chOff x="507" y="944"/>
            <a:chExt cx="4748" cy="2947"/>
          </a:xfrm>
        </p:grpSpPr>
        <p:sp>
          <p:nvSpPr>
            <p:cNvPr id="15695" name="Freeform 13"/>
            <p:cNvSpPr>
              <a:spLocks/>
            </p:cNvSpPr>
            <p:nvPr/>
          </p:nvSpPr>
          <p:spPr bwMode="auto">
            <a:xfrm>
              <a:off x="1390" y="1126"/>
              <a:ext cx="897" cy="553"/>
            </a:xfrm>
            <a:custGeom>
              <a:avLst/>
              <a:gdLst>
                <a:gd name="T0" fmla="*/ 99 w 2692"/>
                <a:gd name="T1" fmla="*/ 19 h 1658"/>
                <a:gd name="T2" fmla="*/ 99 w 2692"/>
                <a:gd name="T3" fmla="*/ 40 h 1658"/>
                <a:gd name="T4" fmla="*/ 99 w 2692"/>
                <a:gd name="T5" fmla="*/ 50 h 1658"/>
                <a:gd name="T6" fmla="*/ 99 w 2692"/>
                <a:gd name="T7" fmla="*/ 54 h 1658"/>
                <a:gd name="T8" fmla="*/ 98 w 2692"/>
                <a:gd name="T9" fmla="*/ 59 h 1658"/>
                <a:gd name="T10" fmla="*/ 87 w 2692"/>
                <a:gd name="T11" fmla="*/ 61 h 1658"/>
                <a:gd name="T12" fmla="*/ 64 w 2692"/>
                <a:gd name="T13" fmla="*/ 59 h 1658"/>
                <a:gd name="T14" fmla="*/ 41 w 2692"/>
                <a:gd name="T15" fmla="*/ 58 h 1658"/>
                <a:gd name="T16" fmla="*/ 37 w 2692"/>
                <a:gd name="T17" fmla="*/ 58 h 1658"/>
                <a:gd name="T18" fmla="*/ 37 w 2692"/>
                <a:gd name="T19" fmla="*/ 60 h 1658"/>
                <a:gd name="T20" fmla="*/ 36 w 2692"/>
                <a:gd name="T21" fmla="*/ 61 h 1658"/>
                <a:gd name="T22" fmla="*/ 35 w 2692"/>
                <a:gd name="T23" fmla="*/ 60 h 1658"/>
                <a:gd name="T24" fmla="*/ 34 w 2692"/>
                <a:gd name="T25" fmla="*/ 59 h 1658"/>
                <a:gd name="T26" fmla="*/ 33 w 2692"/>
                <a:gd name="T27" fmla="*/ 58 h 1658"/>
                <a:gd name="T28" fmla="*/ 33 w 2692"/>
                <a:gd name="T29" fmla="*/ 58 h 1658"/>
                <a:gd name="T30" fmla="*/ 32 w 2692"/>
                <a:gd name="T31" fmla="*/ 58 h 1658"/>
                <a:gd name="T32" fmla="*/ 31 w 2692"/>
                <a:gd name="T33" fmla="*/ 61 h 1658"/>
                <a:gd name="T34" fmla="*/ 28 w 2692"/>
                <a:gd name="T35" fmla="*/ 60 h 1658"/>
                <a:gd name="T36" fmla="*/ 25 w 2692"/>
                <a:gd name="T37" fmla="*/ 59 h 1658"/>
                <a:gd name="T38" fmla="*/ 24 w 2692"/>
                <a:gd name="T39" fmla="*/ 60 h 1658"/>
                <a:gd name="T40" fmla="*/ 22 w 2692"/>
                <a:gd name="T41" fmla="*/ 60 h 1658"/>
                <a:gd name="T42" fmla="*/ 21 w 2692"/>
                <a:gd name="T43" fmla="*/ 59 h 1658"/>
                <a:gd name="T44" fmla="*/ 20 w 2692"/>
                <a:gd name="T45" fmla="*/ 60 h 1658"/>
                <a:gd name="T46" fmla="*/ 19 w 2692"/>
                <a:gd name="T47" fmla="*/ 60 h 1658"/>
                <a:gd name="T48" fmla="*/ 18 w 2692"/>
                <a:gd name="T49" fmla="*/ 58 h 1658"/>
                <a:gd name="T50" fmla="*/ 18 w 2692"/>
                <a:gd name="T51" fmla="*/ 56 h 1658"/>
                <a:gd name="T52" fmla="*/ 17 w 2692"/>
                <a:gd name="T53" fmla="*/ 55 h 1658"/>
                <a:gd name="T54" fmla="*/ 16 w 2692"/>
                <a:gd name="T55" fmla="*/ 54 h 1658"/>
                <a:gd name="T56" fmla="*/ 15 w 2692"/>
                <a:gd name="T57" fmla="*/ 53 h 1658"/>
                <a:gd name="T58" fmla="*/ 15 w 2692"/>
                <a:gd name="T59" fmla="*/ 51 h 1658"/>
                <a:gd name="T60" fmla="*/ 14 w 2692"/>
                <a:gd name="T61" fmla="*/ 48 h 1658"/>
                <a:gd name="T62" fmla="*/ 13 w 2692"/>
                <a:gd name="T63" fmla="*/ 44 h 1658"/>
                <a:gd name="T64" fmla="*/ 12 w 2692"/>
                <a:gd name="T65" fmla="*/ 42 h 1658"/>
                <a:gd name="T66" fmla="*/ 10 w 2692"/>
                <a:gd name="T67" fmla="*/ 44 h 1658"/>
                <a:gd name="T68" fmla="*/ 7 w 2692"/>
                <a:gd name="T69" fmla="*/ 43 h 1658"/>
                <a:gd name="T70" fmla="*/ 8 w 2692"/>
                <a:gd name="T71" fmla="*/ 40 h 1658"/>
                <a:gd name="T72" fmla="*/ 9 w 2692"/>
                <a:gd name="T73" fmla="*/ 38 h 1658"/>
                <a:gd name="T74" fmla="*/ 9 w 2692"/>
                <a:gd name="T75" fmla="*/ 35 h 1658"/>
                <a:gd name="T76" fmla="*/ 11 w 2692"/>
                <a:gd name="T77" fmla="*/ 33 h 1658"/>
                <a:gd name="T78" fmla="*/ 11 w 2692"/>
                <a:gd name="T79" fmla="*/ 31 h 1658"/>
                <a:gd name="T80" fmla="*/ 11 w 2692"/>
                <a:gd name="T81" fmla="*/ 30 h 1658"/>
                <a:gd name="T82" fmla="*/ 10 w 2692"/>
                <a:gd name="T83" fmla="*/ 30 h 1658"/>
                <a:gd name="T84" fmla="*/ 9 w 2692"/>
                <a:gd name="T85" fmla="*/ 29 h 1658"/>
                <a:gd name="T86" fmla="*/ 7 w 2692"/>
                <a:gd name="T87" fmla="*/ 27 h 1658"/>
                <a:gd name="T88" fmla="*/ 5 w 2692"/>
                <a:gd name="T89" fmla="*/ 25 h 1658"/>
                <a:gd name="T90" fmla="*/ 5 w 2692"/>
                <a:gd name="T91" fmla="*/ 22 h 1658"/>
                <a:gd name="T92" fmla="*/ 4 w 2692"/>
                <a:gd name="T93" fmla="*/ 20 h 1658"/>
                <a:gd name="T94" fmla="*/ 2 w 2692"/>
                <a:gd name="T95" fmla="*/ 19 h 1658"/>
                <a:gd name="T96" fmla="*/ 1 w 2692"/>
                <a:gd name="T97" fmla="*/ 17 h 1658"/>
                <a:gd name="T98" fmla="*/ 2 w 2692"/>
                <a:gd name="T99" fmla="*/ 16 h 1658"/>
                <a:gd name="T100" fmla="*/ 1 w 2692"/>
                <a:gd name="T101" fmla="*/ 14 h 1658"/>
                <a:gd name="T102" fmla="*/ 0 w 2692"/>
                <a:gd name="T103" fmla="*/ 10 h 1658"/>
                <a:gd name="T104" fmla="*/ 1 w 2692"/>
                <a:gd name="T105" fmla="*/ 6 h 1658"/>
                <a:gd name="T106" fmla="*/ 1 w 2692"/>
                <a:gd name="T107" fmla="*/ 4 h 1658"/>
                <a:gd name="T108" fmla="*/ 1 w 2692"/>
                <a:gd name="T109" fmla="*/ 2 h 1658"/>
                <a:gd name="T110" fmla="*/ 2 w 2692"/>
                <a:gd name="T111" fmla="*/ 0 h 1658"/>
                <a:gd name="T112" fmla="*/ 32 w 2692"/>
                <a:gd name="T113" fmla="*/ 4 h 1658"/>
                <a:gd name="T114" fmla="*/ 68 w 2692"/>
                <a:gd name="T115" fmla="*/ 8 h 165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692"/>
                <a:gd name="T175" fmla="*/ 0 h 1658"/>
                <a:gd name="T176" fmla="*/ 2692 w 2692"/>
                <a:gd name="T177" fmla="*/ 1658 h 165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692" h="1658">
                  <a:moveTo>
                    <a:pt x="2692" y="266"/>
                  </a:moveTo>
                  <a:lnTo>
                    <a:pt x="2691" y="277"/>
                  </a:lnTo>
                  <a:lnTo>
                    <a:pt x="2691" y="311"/>
                  </a:lnTo>
                  <a:lnTo>
                    <a:pt x="2690" y="363"/>
                  </a:lnTo>
                  <a:lnTo>
                    <a:pt x="2689" y="431"/>
                  </a:lnTo>
                  <a:lnTo>
                    <a:pt x="2687" y="511"/>
                  </a:lnTo>
                  <a:lnTo>
                    <a:pt x="2685" y="600"/>
                  </a:lnTo>
                  <a:lnTo>
                    <a:pt x="2683" y="697"/>
                  </a:lnTo>
                  <a:lnTo>
                    <a:pt x="2682" y="795"/>
                  </a:lnTo>
                  <a:lnTo>
                    <a:pt x="2680" y="893"/>
                  </a:lnTo>
                  <a:lnTo>
                    <a:pt x="2677" y="990"/>
                  </a:lnTo>
                  <a:lnTo>
                    <a:pt x="2676" y="1079"/>
                  </a:lnTo>
                  <a:lnTo>
                    <a:pt x="2674" y="1158"/>
                  </a:lnTo>
                  <a:lnTo>
                    <a:pt x="2673" y="1226"/>
                  </a:lnTo>
                  <a:lnTo>
                    <a:pt x="2672" y="1279"/>
                  </a:lnTo>
                  <a:lnTo>
                    <a:pt x="2672" y="1312"/>
                  </a:lnTo>
                  <a:lnTo>
                    <a:pt x="2672" y="1325"/>
                  </a:lnTo>
                  <a:lnTo>
                    <a:pt x="2669" y="1343"/>
                  </a:lnTo>
                  <a:lnTo>
                    <a:pt x="2668" y="1362"/>
                  </a:lnTo>
                  <a:lnTo>
                    <a:pt x="2667" y="1381"/>
                  </a:lnTo>
                  <a:lnTo>
                    <a:pt x="2666" y="1401"/>
                  </a:lnTo>
                  <a:lnTo>
                    <a:pt x="2665" y="1420"/>
                  </a:lnTo>
                  <a:lnTo>
                    <a:pt x="2662" y="1441"/>
                  </a:lnTo>
                  <a:lnTo>
                    <a:pt x="2661" y="1462"/>
                  </a:lnTo>
                  <a:lnTo>
                    <a:pt x="2660" y="1482"/>
                  </a:lnTo>
                  <a:lnTo>
                    <a:pt x="2659" y="1503"/>
                  </a:lnTo>
                  <a:lnTo>
                    <a:pt x="2658" y="1524"/>
                  </a:lnTo>
                  <a:lnTo>
                    <a:pt x="2656" y="1546"/>
                  </a:lnTo>
                  <a:lnTo>
                    <a:pt x="2654" y="1566"/>
                  </a:lnTo>
                  <a:lnTo>
                    <a:pt x="2653" y="1588"/>
                  </a:lnTo>
                  <a:lnTo>
                    <a:pt x="2652" y="1609"/>
                  </a:lnTo>
                  <a:lnTo>
                    <a:pt x="2651" y="1631"/>
                  </a:lnTo>
                  <a:lnTo>
                    <a:pt x="2650" y="1653"/>
                  </a:lnTo>
                  <a:lnTo>
                    <a:pt x="2545" y="1648"/>
                  </a:lnTo>
                  <a:lnTo>
                    <a:pt x="2442" y="1643"/>
                  </a:lnTo>
                  <a:lnTo>
                    <a:pt x="2339" y="1639"/>
                  </a:lnTo>
                  <a:lnTo>
                    <a:pt x="2237" y="1634"/>
                  </a:lnTo>
                  <a:lnTo>
                    <a:pt x="2135" y="1628"/>
                  </a:lnTo>
                  <a:lnTo>
                    <a:pt x="2032" y="1623"/>
                  </a:lnTo>
                  <a:lnTo>
                    <a:pt x="1930" y="1617"/>
                  </a:lnTo>
                  <a:lnTo>
                    <a:pt x="1829" y="1611"/>
                  </a:lnTo>
                  <a:lnTo>
                    <a:pt x="1728" y="1604"/>
                  </a:lnTo>
                  <a:lnTo>
                    <a:pt x="1627" y="1597"/>
                  </a:lnTo>
                  <a:lnTo>
                    <a:pt x="1525" y="1590"/>
                  </a:lnTo>
                  <a:lnTo>
                    <a:pt x="1423" y="1582"/>
                  </a:lnTo>
                  <a:lnTo>
                    <a:pt x="1322" y="1574"/>
                  </a:lnTo>
                  <a:lnTo>
                    <a:pt x="1221" y="1566"/>
                  </a:lnTo>
                  <a:lnTo>
                    <a:pt x="1118" y="1557"/>
                  </a:lnTo>
                  <a:lnTo>
                    <a:pt x="1017" y="1548"/>
                  </a:lnTo>
                  <a:lnTo>
                    <a:pt x="1010" y="1551"/>
                  </a:lnTo>
                  <a:lnTo>
                    <a:pt x="1005" y="1557"/>
                  </a:lnTo>
                  <a:lnTo>
                    <a:pt x="1001" y="1563"/>
                  </a:lnTo>
                  <a:lnTo>
                    <a:pt x="998" y="1569"/>
                  </a:lnTo>
                  <a:lnTo>
                    <a:pt x="997" y="1576"/>
                  </a:lnTo>
                  <a:lnTo>
                    <a:pt x="995" y="1582"/>
                  </a:lnTo>
                  <a:lnTo>
                    <a:pt x="995" y="1590"/>
                  </a:lnTo>
                  <a:lnTo>
                    <a:pt x="995" y="1597"/>
                  </a:lnTo>
                  <a:lnTo>
                    <a:pt x="997" y="1605"/>
                  </a:lnTo>
                  <a:lnTo>
                    <a:pt x="997" y="1613"/>
                  </a:lnTo>
                  <a:lnTo>
                    <a:pt x="997" y="1621"/>
                  </a:lnTo>
                  <a:lnTo>
                    <a:pt x="997" y="1630"/>
                  </a:lnTo>
                  <a:lnTo>
                    <a:pt x="995" y="1636"/>
                  </a:lnTo>
                  <a:lnTo>
                    <a:pt x="993" y="1644"/>
                  </a:lnTo>
                  <a:lnTo>
                    <a:pt x="991" y="1651"/>
                  </a:lnTo>
                  <a:lnTo>
                    <a:pt x="987" y="1658"/>
                  </a:lnTo>
                  <a:lnTo>
                    <a:pt x="976" y="1654"/>
                  </a:lnTo>
                  <a:lnTo>
                    <a:pt x="965" y="1650"/>
                  </a:lnTo>
                  <a:lnTo>
                    <a:pt x="959" y="1644"/>
                  </a:lnTo>
                  <a:lnTo>
                    <a:pt x="952" y="1640"/>
                  </a:lnTo>
                  <a:lnTo>
                    <a:pt x="946" y="1633"/>
                  </a:lnTo>
                  <a:lnTo>
                    <a:pt x="942" y="1627"/>
                  </a:lnTo>
                  <a:lnTo>
                    <a:pt x="938" y="1620"/>
                  </a:lnTo>
                  <a:lnTo>
                    <a:pt x="936" y="1613"/>
                  </a:lnTo>
                  <a:lnTo>
                    <a:pt x="933" y="1605"/>
                  </a:lnTo>
                  <a:lnTo>
                    <a:pt x="930" y="1599"/>
                  </a:lnTo>
                  <a:lnTo>
                    <a:pt x="928" y="1592"/>
                  </a:lnTo>
                  <a:lnTo>
                    <a:pt x="925" y="1585"/>
                  </a:lnTo>
                  <a:lnTo>
                    <a:pt x="922" y="1579"/>
                  </a:lnTo>
                  <a:lnTo>
                    <a:pt x="918" y="1573"/>
                  </a:lnTo>
                  <a:lnTo>
                    <a:pt x="914" y="1567"/>
                  </a:lnTo>
                  <a:lnTo>
                    <a:pt x="908" y="1563"/>
                  </a:lnTo>
                  <a:lnTo>
                    <a:pt x="906" y="1563"/>
                  </a:lnTo>
                  <a:lnTo>
                    <a:pt x="903" y="1563"/>
                  </a:lnTo>
                  <a:lnTo>
                    <a:pt x="901" y="1563"/>
                  </a:lnTo>
                  <a:lnTo>
                    <a:pt x="899" y="1563"/>
                  </a:lnTo>
                  <a:lnTo>
                    <a:pt x="896" y="1563"/>
                  </a:lnTo>
                  <a:lnTo>
                    <a:pt x="895" y="1563"/>
                  </a:lnTo>
                  <a:lnTo>
                    <a:pt x="893" y="1563"/>
                  </a:lnTo>
                  <a:lnTo>
                    <a:pt x="891" y="1563"/>
                  </a:lnTo>
                  <a:lnTo>
                    <a:pt x="888" y="1563"/>
                  </a:lnTo>
                  <a:lnTo>
                    <a:pt x="886" y="1564"/>
                  </a:lnTo>
                  <a:lnTo>
                    <a:pt x="884" y="1564"/>
                  </a:lnTo>
                  <a:lnTo>
                    <a:pt x="883" y="1564"/>
                  </a:lnTo>
                  <a:lnTo>
                    <a:pt x="880" y="1565"/>
                  </a:lnTo>
                  <a:lnTo>
                    <a:pt x="878" y="1566"/>
                  </a:lnTo>
                  <a:lnTo>
                    <a:pt x="877" y="1567"/>
                  </a:lnTo>
                  <a:lnTo>
                    <a:pt x="876" y="1570"/>
                  </a:lnTo>
                  <a:lnTo>
                    <a:pt x="872" y="1593"/>
                  </a:lnTo>
                  <a:lnTo>
                    <a:pt x="868" y="1611"/>
                  </a:lnTo>
                  <a:lnTo>
                    <a:pt x="861" y="1625"/>
                  </a:lnTo>
                  <a:lnTo>
                    <a:pt x="852" y="1633"/>
                  </a:lnTo>
                  <a:lnTo>
                    <a:pt x="841" y="1638"/>
                  </a:lnTo>
                  <a:lnTo>
                    <a:pt x="830" y="1640"/>
                  </a:lnTo>
                  <a:lnTo>
                    <a:pt x="816" y="1638"/>
                  </a:lnTo>
                  <a:lnTo>
                    <a:pt x="802" y="1634"/>
                  </a:lnTo>
                  <a:lnTo>
                    <a:pt x="788" y="1630"/>
                  </a:lnTo>
                  <a:lnTo>
                    <a:pt x="773" y="1623"/>
                  </a:lnTo>
                  <a:lnTo>
                    <a:pt x="757" y="1616"/>
                  </a:lnTo>
                  <a:lnTo>
                    <a:pt x="742" y="1609"/>
                  </a:lnTo>
                  <a:lnTo>
                    <a:pt x="727" y="1603"/>
                  </a:lnTo>
                  <a:lnTo>
                    <a:pt x="714" y="1599"/>
                  </a:lnTo>
                  <a:lnTo>
                    <a:pt x="700" y="1595"/>
                  </a:lnTo>
                  <a:lnTo>
                    <a:pt x="687" y="1595"/>
                  </a:lnTo>
                  <a:lnTo>
                    <a:pt x="680" y="1604"/>
                  </a:lnTo>
                  <a:lnTo>
                    <a:pt x="675" y="1613"/>
                  </a:lnTo>
                  <a:lnTo>
                    <a:pt x="668" y="1619"/>
                  </a:lnTo>
                  <a:lnTo>
                    <a:pt x="662" y="1624"/>
                  </a:lnTo>
                  <a:lnTo>
                    <a:pt x="655" y="1626"/>
                  </a:lnTo>
                  <a:lnTo>
                    <a:pt x="649" y="1628"/>
                  </a:lnTo>
                  <a:lnTo>
                    <a:pt x="642" y="1628"/>
                  </a:lnTo>
                  <a:lnTo>
                    <a:pt x="636" y="1627"/>
                  </a:lnTo>
                  <a:lnTo>
                    <a:pt x="629" y="1625"/>
                  </a:lnTo>
                  <a:lnTo>
                    <a:pt x="622" y="1623"/>
                  </a:lnTo>
                  <a:lnTo>
                    <a:pt x="615" y="1619"/>
                  </a:lnTo>
                  <a:lnTo>
                    <a:pt x="608" y="1616"/>
                  </a:lnTo>
                  <a:lnTo>
                    <a:pt x="600" y="1611"/>
                  </a:lnTo>
                  <a:lnTo>
                    <a:pt x="592" y="1607"/>
                  </a:lnTo>
                  <a:lnTo>
                    <a:pt x="585" y="1603"/>
                  </a:lnTo>
                  <a:lnTo>
                    <a:pt x="577" y="1600"/>
                  </a:lnTo>
                  <a:lnTo>
                    <a:pt x="571" y="1599"/>
                  </a:lnTo>
                  <a:lnTo>
                    <a:pt x="567" y="1600"/>
                  </a:lnTo>
                  <a:lnTo>
                    <a:pt x="562" y="1602"/>
                  </a:lnTo>
                  <a:lnTo>
                    <a:pt x="557" y="1605"/>
                  </a:lnTo>
                  <a:lnTo>
                    <a:pt x="553" y="1609"/>
                  </a:lnTo>
                  <a:lnTo>
                    <a:pt x="548" y="1612"/>
                  </a:lnTo>
                  <a:lnTo>
                    <a:pt x="544" y="1616"/>
                  </a:lnTo>
                  <a:lnTo>
                    <a:pt x="539" y="1619"/>
                  </a:lnTo>
                  <a:lnTo>
                    <a:pt x="535" y="1623"/>
                  </a:lnTo>
                  <a:lnTo>
                    <a:pt x="531" y="1625"/>
                  </a:lnTo>
                  <a:lnTo>
                    <a:pt x="526" y="1626"/>
                  </a:lnTo>
                  <a:lnTo>
                    <a:pt x="522" y="1626"/>
                  </a:lnTo>
                  <a:lnTo>
                    <a:pt x="518" y="1625"/>
                  </a:lnTo>
                  <a:lnTo>
                    <a:pt x="514" y="1623"/>
                  </a:lnTo>
                  <a:lnTo>
                    <a:pt x="509" y="1618"/>
                  </a:lnTo>
                  <a:lnTo>
                    <a:pt x="506" y="1611"/>
                  </a:lnTo>
                  <a:lnTo>
                    <a:pt x="498" y="1603"/>
                  </a:lnTo>
                  <a:lnTo>
                    <a:pt x="492" y="1596"/>
                  </a:lnTo>
                  <a:lnTo>
                    <a:pt x="487" y="1587"/>
                  </a:lnTo>
                  <a:lnTo>
                    <a:pt x="485" y="1578"/>
                  </a:lnTo>
                  <a:lnTo>
                    <a:pt x="484" y="1569"/>
                  </a:lnTo>
                  <a:lnTo>
                    <a:pt x="484" y="1558"/>
                  </a:lnTo>
                  <a:lnTo>
                    <a:pt x="484" y="1549"/>
                  </a:lnTo>
                  <a:lnTo>
                    <a:pt x="484" y="1539"/>
                  </a:lnTo>
                  <a:lnTo>
                    <a:pt x="484" y="1530"/>
                  </a:lnTo>
                  <a:lnTo>
                    <a:pt x="484" y="1520"/>
                  </a:lnTo>
                  <a:lnTo>
                    <a:pt x="483" y="1511"/>
                  </a:lnTo>
                  <a:lnTo>
                    <a:pt x="480" y="1504"/>
                  </a:lnTo>
                  <a:lnTo>
                    <a:pt x="477" y="1497"/>
                  </a:lnTo>
                  <a:lnTo>
                    <a:pt x="471" y="1492"/>
                  </a:lnTo>
                  <a:lnTo>
                    <a:pt x="463" y="1487"/>
                  </a:lnTo>
                  <a:lnTo>
                    <a:pt x="453" y="1485"/>
                  </a:lnTo>
                  <a:lnTo>
                    <a:pt x="448" y="1481"/>
                  </a:lnTo>
                  <a:lnTo>
                    <a:pt x="445" y="1479"/>
                  </a:lnTo>
                  <a:lnTo>
                    <a:pt x="440" y="1476"/>
                  </a:lnTo>
                  <a:lnTo>
                    <a:pt x="437" y="1473"/>
                  </a:lnTo>
                  <a:lnTo>
                    <a:pt x="432" y="1470"/>
                  </a:lnTo>
                  <a:lnTo>
                    <a:pt x="429" y="1468"/>
                  </a:lnTo>
                  <a:lnTo>
                    <a:pt x="424" y="1464"/>
                  </a:lnTo>
                  <a:lnTo>
                    <a:pt x="421" y="1461"/>
                  </a:lnTo>
                  <a:lnTo>
                    <a:pt x="417" y="1457"/>
                  </a:lnTo>
                  <a:lnTo>
                    <a:pt x="414" y="1454"/>
                  </a:lnTo>
                  <a:lnTo>
                    <a:pt x="411" y="1450"/>
                  </a:lnTo>
                  <a:lnTo>
                    <a:pt x="409" y="1446"/>
                  </a:lnTo>
                  <a:lnTo>
                    <a:pt x="407" y="1442"/>
                  </a:lnTo>
                  <a:lnTo>
                    <a:pt x="406" y="1438"/>
                  </a:lnTo>
                  <a:lnTo>
                    <a:pt x="404" y="1433"/>
                  </a:lnTo>
                  <a:lnTo>
                    <a:pt x="404" y="1428"/>
                  </a:lnTo>
                  <a:lnTo>
                    <a:pt x="408" y="1411"/>
                  </a:lnTo>
                  <a:lnTo>
                    <a:pt x="409" y="1394"/>
                  </a:lnTo>
                  <a:lnTo>
                    <a:pt x="408" y="1378"/>
                  </a:lnTo>
                  <a:lnTo>
                    <a:pt x="404" y="1363"/>
                  </a:lnTo>
                  <a:lnTo>
                    <a:pt x="401" y="1347"/>
                  </a:lnTo>
                  <a:lnTo>
                    <a:pt x="395" y="1332"/>
                  </a:lnTo>
                  <a:lnTo>
                    <a:pt x="388" y="1317"/>
                  </a:lnTo>
                  <a:lnTo>
                    <a:pt x="381" y="1302"/>
                  </a:lnTo>
                  <a:lnTo>
                    <a:pt x="376" y="1287"/>
                  </a:lnTo>
                  <a:lnTo>
                    <a:pt x="369" y="1272"/>
                  </a:lnTo>
                  <a:lnTo>
                    <a:pt x="363" y="1257"/>
                  </a:lnTo>
                  <a:lnTo>
                    <a:pt x="360" y="1242"/>
                  </a:lnTo>
                  <a:lnTo>
                    <a:pt x="357" y="1226"/>
                  </a:lnTo>
                  <a:lnTo>
                    <a:pt x="356" y="1210"/>
                  </a:lnTo>
                  <a:lnTo>
                    <a:pt x="358" y="1194"/>
                  </a:lnTo>
                  <a:lnTo>
                    <a:pt x="363" y="1177"/>
                  </a:lnTo>
                  <a:lnTo>
                    <a:pt x="355" y="1161"/>
                  </a:lnTo>
                  <a:lnTo>
                    <a:pt x="347" y="1150"/>
                  </a:lnTo>
                  <a:lnTo>
                    <a:pt x="338" y="1145"/>
                  </a:lnTo>
                  <a:lnTo>
                    <a:pt x="330" y="1144"/>
                  </a:lnTo>
                  <a:lnTo>
                    <a:pt x="320" y="1144"/>
                  </a:lnTo>
                  <a:lnTo>
                    <a:pt x="311" y="1147"/>
                  </a:lnTo>
                  <a:lnTo>
                    <a:pt x="301" y="1153"/>
                  </a:lnTo>
                  <a:lnTo>
                    <a:pt x="292" y="1158"/>
                  </a:lnTo>
                  <a:lnTo>
                    <a:pt x="281" y="1165"/>
                  </a:lnTo>
                  <a:lnTo>
                    <a:pt x="271" y="1172"/>
                  </a:lnTo>
                  <a:lnTo>
                    <a:pt x="262" y="1178"/>
                  </a:lnTo>
                  <a:lnTo>
                    <a:pt x="252" y="1181"/>
                  </a:lnTo>
                  <a:lnTo>
                    <a:pt x="241" y="1184"/>
                  </a:lnTo>
                  <a:lnTo>
                    <a:pt x="231" y="1183"/>
                  </a:lnTo>
                  <a:lnTo>
                    <a:pt x="220" y="1179"/>
                  </a:lnTo>
                  <a:lnTo>
                    <a:pt x="210" y="1171"/>
                  </a:lnTo>
                  <a:lnTo>
                    <a:pt x="202" y="1156"/>
                  </a:lnTo>
                  <a:lnTo>
                    <a:pt x="200" y="1141"/>
                  </a:lnTo>
                  <a:lnTo>
                    <a:pt x="199" y="1129"/>
                  </a:lnTo>
                  <a:lnTo>
                    <a:pt x="201" y="1116"/>
                  </a:lnTo>
                  <a:lnTo>
                    <a:pt x="204" y="1103"/>
                  </a:lnTo>
                  <a:lnTo>
                    <a:pt x="210" y="1092"/>
                  </a:lnTo>
                  <a:lnTo>
                    <a:pt x="216" y="1080"/>
                  </a:lnTo>
                  <a:lnTo>
                    <a:pt x="223" y="1070"/>
                  </a:lnTo>
                  <a:lnTo>
                    <a:pt x="229" y="1059"/>
                  </a:lnTo>
                  <a:lnTo>
                    <a:pt x="234" y="1047"/>
                  </a:lnTo>
                  <a:lnTo>
                    <a:pt x="239" y="1036"/>
                  </a:lnTo>
                  <a:lnTo>
                    <a:pt x="241" y="1024"/>
                  </a:lnTo>
                  <a:lnTo>
                    <a:pt x="241" y="1013"/>
                  </a:lnTo>
                  <a:lnTo>
                    <a:pt x="238" y="1000"/>
                  </a:lnTo>
                  <a:lnTo>
                    <a:pt x="231" y="987"/>
                  </a:lnTo>
                  <a:lnTo>
                    <a:pt x="222" y="974"/>
                  </a:lnTo>
                  <a:lnTo>
                    <a:pt x="234" y="969"/>
                  </a:lnTo>
                  <a:lnTo>
                    <a:pt x="247" y="963"/>
                  </a:lnTo>
                  <a:lnTo>
                    <a:pt x="256" y="957"/>
                  </a:lnTo>
                  <a:lnTo>
                    <a:pt x="265" y="949"/>
                  </a:lnTo>
                  <a:lnTo>
                    <a:pt x="272" y="941"/>
                  </a:lnTo>
                  <a:lnTo>
                    <a:pt x="278" y="931"/>
                  </a:lnTo>
                  <a:lnTo>
                    <a:pt x="283" y="922"/>
                  </a:lnTo>
                  <a:lnTo>
                    <a:pt x="286" y="910"/>
                  </a:lnTo>
                  <a:lnTo>
                    <a:pt x="289" y="899"/>
                  </a:lnTo>
                  <a:lnTo>
                    <a:pt x="292" y="887"/>
                  </a:lnTo>
                  <a:lnTo>
                    <a:pt x="294" y="876"/>
                  </a:lnTo>
                  <a:lnTo>
                    <a:pt x="296" y="863"/>
                  </a:lnTo>
                  <a:lnTo>
                    <a:pt x="299" y="852"/>
                  </a:lnTo>
                  <a:lnTo>
                    <a:pt x="301" y="839"/>
                  </a:lnTo>
                  <a:lnTo>
                    <a:pt x="303" y="828"/>
                  </a:lnTo>
                  <a:lnTo>
                    <a:pt x="307" y="816"/>
                  </a:lnTo>
                  <a:lnTo>
                    <a:pt x="303" y="812"/>
                  </a:lnTo>
                  <a:lnTo>
                    <a:pt x="300" y="809"/>
                  </a:lnTo>
                  <a:lnTo>
                    <a:pt x="295" y="807"/>
                  </a:lnTo>
                  <a:lnTo>
                    <a:pt x="291" y="806"/>
                  </a:lnTo>
                  <a:lnTo>
                    <a:pt x="286" y="806"/>
                  </a:lnTo>
                  <a:lnTo>
                    <a:pt x="281" y="806"/>
                  </a:lnTo>
                  <a:lnTo>
                    <a:pt x="276" y="806"/>
                  </a:lnTo>
                  <a:lnTo>
                    <a:pt x="271" y="806"/>
                  </a:lnTo>
                  <a:lnTo>
                    <a:pt x="266" y="806"/>
                  </a:lnTo>
                  <a:lnTo>
                    <a:pt x="261" y="806"/>
                  </a:lnTo>
                  <a:lnTo>
                    <a:pt x="257" y="806"/>
                  </a:lnTo>
                  <a:lnTo>
                    <a:pt x="253" y="805"/>
                  </a:lnTo>
                  <a:lnTo>
                    <a:pt x="249" y="802"/>
                  </a:lnTo>
                  <a:lnTo>
                    <a:pt x="246" y="800"/>
                  </a:lnTo>
                  <a:lnTo>
                    <a:pt x="243" y="795"/>
                  </a:lnTo>
                  <a:lnTo>
                    <a:pt x="242" y="791"/>
                  </a:lnTo>
                  <a:lnTo>
                    <a:pt x="230" y="787"/>
                  </a:lnTo>
                  <a:lnTo>
                    <a:pt x="218" y="783"/>
                  </a:lnTo>
                  <a:lnTo>
                    <a:pt x="208" y="777"/>
                  </a:lnTo>
                  <a:lnTo>
                    <a:pt x="200" y="769"/>
                  </a:lnTo>
                  <a:lnTo>
                    <a:pt x="192" y="761"/>
                  </a:lnTo>
                  <a:lnTo>
                    <a:pt x="185" y="751"/>
                  </a:lnTo>
                  <a:lnTo>
                    <a:pt x="178" y="740"/>
                  </a:lnTo>
                  <a:lnTo>
                    <a:pt x="172" y="729"/>
                  </a:lnTo>
                  <a:lnTo>
                    <a:pt x="166" y="717"/>
                  </a:lnTo>
                  <a:lnTo>
                    <a:pt x="162" y="706"/>
                  </a:lnTo>
                  <a:lnTo>
                    <a:pt x="156" y="693"/>
                  </a:lnTo>
                  <a:lnTo>
                    <a:pt x="151" y="682"/>
                  </a:lnTo>
                  <a:lnTo>
                    <a:pt x="146" y="670"/>
                  </a:lnTo>
                  <a:lnTo>
                    <a:pt x="140" y="659"/>
                  </a:lnTo>
                  <a:lnTo>
                    <a:pt x="134" y="648"/>
                  </a:lnTo>
                  <a:lnTo>
                    <a:pt x="127" y="639"/>
                  </a:lnTo>
                  <a:lnTo>
                    <a:pt x="130" y="625"/>
                  </a:lnTo>
                  <a:lnTo>
                    <a:pt x="131" y="614"/>
                  </a:lnTo>
                  <a:lnTo>
                    <a:pt x="130" y="602"/>
                  </a:lnTo>
                  <a:lnTo>
                    <a:pt x="127" y="592"/>
                  </a:lnTo>
                  <a:lnTo>
                    <a:pt x="123" y="584"/>
                  </a:lnTo>
                  <a:lnTo>
                    <a:pt x="118" y="575"/>
                  </a:lnTo>
                  <a:lnTo>
                    <a:pt x="112" y="568"/>
                  </a:lnTo>
                  <a:lnTo>
                    <a:pt x="105" y="560"/>
                  </a:lnTo>
                  <a:lnTo>
                    <a:pt x="97" y="553"/>
                  </a:lnTo>
                  <a:lnTo>
                    <a:pt x="89" y="547"/>
                  </a:lnTo>
                  <a:lnTo>
                    <a:pt x="80" y="540"/>
                  </a:lnTo>
                  <a:lnTo>
                    <a:pt x="72" y="535"/>
                  </a:lnTo>
                  <a:lnTo>
                    <a:pt x="63" y="528"/>
                  </a:lnTo>
                  <a:lnTo>
                    <a:pt x="55" y="522"/>
                  </a:lnTo>
                  <a:lnTo>
                    <a:pt x="46" y="515"/>
                  </a:lnTo>
                  <a:lnTo>
                    <a:pt x="39" y="508"/>
                  </a:lnTo>
                  <a:lnTo>
                    <a:pt x="37" y="500"/>
                  </a:lnTo>
                  <a:lnTo>
                    <a:pt x="35" y="492"/>
                  </a:lnTo>
                  <a:lnTo>
                    <a:pt x="37" y="485"/>
                  </a:lnTo>
                  <a:lnTo>
                    <a:pt x="37" y="478"/>
                  </a:lnTo>
                  <a:lnTo>
                    <a:pt x="39" y="471"/>
                  </a:lnTo>
                  <a:lnTo>
                    <a:pt x="40" y="465"/>
                  </a:lnTo>
                  <a:lnTo>
                    <a:pt x="42" y="458"/>
                  </a:lnTo>
                  <a:lnTo>
                    <a:pt x="45" y="451"/>
                  </a:lnTo>
                  <a:lnTo>
                    <a:pt x="47" y="445"/>
                  </a:lnTo>
                  <a:lnTo>
                    <a:pt x="48" y="438"/>
                  </a:lnTo>
                  <a:lnTo>
                    <a:pt x="50" y="431"/>
                  </a:lnTo>
                  <a:lnTo>
                    <a:pt x="50" y="426"/>
                  </a:lnTo>
                  <a:lnTo>
                    <a:pt x="50" y="419"/>
                  </a:lnTo>
                  <a:lnTo>
                    <a:pt x="49" y="412"/>
                  </a:lnTo>
                  <a:lnTo>
                    <a:pt x="47" y="405"/>
                  </a:lnTo>
                  <a:lnTo>
                    <a:pt x="45" y="398"/>
                  </a:lnTo>
                  <a:lnTo>
                    <a:pt x="30" y="383"/>
                  </a:lnTo>
                  <a:lnTo>
                    <a:pt x="18" y="367"/>
                  </a:lnTo>
                  <a:lnTo>
                    <a:pt x="9" y="352"/>
                  </a:lnTo>
                  <a:lnTo>
                    <a:pt x="4" y="335"/>
                  </a:lnTo>
                  <a:lnTo>
                    <a:pt x="1" y="319"/>
                  </a:lnTo>
                  <a:lnTo>
                    <a:pt x="0" y="301"/>
                  </a:lnTo>
                  <a:lnTo>
                    <a:pt x="1" y="283"/>
                  </a:lnTo>
                  <a:lnTo>
                    <a:pt x="3" y="266"/>
                  </a:lnTo>
                  <a:lnTo>
                    <a:pt x="7" y="247"/>
                  </a:lnTo>
                  <a:lnTo>
                    <a:pt x="10" y="229"/>
                  </a:lnTo>
                  <a:lnTo>
                    <a:pt x="14" y="211"/>
                  </a:lnTo>
                  <a:lnTo>
                    <a:pt x="17" y="191"/>
                  </a:lnTo>
                  <a:lnTo>
                    <a:pt x="20" y="173"/>
                  </a:lnTo>
                  <a:lnTo>
                    <a:pt x="23" y="154"/>
                  </a:lnTo>
                  <a:lnTo>
                    <a:pt x="24" y="135"/>
                  </a:lnTo>
                  <a:lnTo>
                    <a:pt x="24" y="116"/>
                  </a:lnTo>
                  <a:lnTo>
                    <a:pt x="28" y="110"/>
                  </a:lnTo>
                  <a:lnTo>
                    <a:pt x="32" y="104"/>
                  </a:lnTo>
                  <a:lnTo>
                    <a:pt x="34" y="97"/>
                  </a:lnTo>
                  <a:lnTo>
                    <a:pt x="37" y="89"/>
                  </a:lnTo>
                  <a:lnTo>
                    <a:pt x="38" y="81"/>
                  </a:lnTo>
                  <a:lnTo>
                    <a:pt x="39" y="73"/>
                  </a:lnTo>
                  <a:lnTo>
                    <a:pt x="40" y="65"/>
                  </a:lnTo>
                  <a:lnTo>
                    <a:pt x="40" y="57"/>
                  </a:lnTo>
                  <a:lnTo>
                    <a:pt x="40" y="48"/>
                  </a:lnTo>
                  <a:lnTo>
                    <a:pt x="40" y="40"/>
                  </a:lnTo>
                  <a:lnTo>
                    <a:pt x="40" y="31"/>
                  </a:lnTo>
                  <a:lnTo>
                    <a:pt x="40" y="25"/>
                  </a:lnTo>
                  <a:lnTo>
                    <a:pt x="41" y="17"/>
                  </a:lnTo>
                  <a:lnTo>
                    <a:pt x="41" y="11"/>
                  </a:lnTo>
                  <a:lnTo>
                    <a:pt x="42" y="5"/>
                  </a:lnTo>
                  <a:lnTo>
                    <a:pt x="45" y="0"/>
                  </a:lnTo>
                  <a:lnTo>
                    <a:pt x="211" y="23"/>
                  </a:lnTo>
                  <a:lnTo>
                    <a:pt x="377" y="45"/>
                  </a:lnTo>
                  <a:lnTo>
                    <a:pt x="541" y="67"/>
                  </a:lnTo>
                  <a:lnTo>
                    <a:pt x="704" y="87"/>
                  </a:lnTo>
                  <a:lnTo>
                    <a:pt x="868" y="106"/>
                  </a:lnTo>
                  <a:lnTo>
                    <a:pt x="1031" y="125"/>
                  </a:lnTo>
                  <a:lnTo>
                    <a:pt x="1193" y="142"/>
                  </a:lnTo>
                  <a:lnTo>
                    <a:pt x="1356" y="158"/>
                  </a:lnTo>
                  <a:lnTo>
                    <a:pt x="1518" y="174"/>
                  </a:lnTo>
                  <a:lnTo>
                    <a:pt x="1683" y="189"/>
                  </a:lnTo>
                  <a:lnTo>
                    <a:pt x="1847" y="203"/>
                  </a:lnTo>
                  <a:lnTo>
                    <a:pt x="2013" y="216"/>
                  </a:lnTo>
                  <a:lnTo>
                    <a:pt x="2180" y="229"/>
                  </a:lnTo>
                  <a:lnTo>
                    <a:pt x="2349" y="242"/>
                  </a:lnTo>
                  <a:lnTo>
                    <a:pt x="2519" y="253"/>
                  </a:lnTo>
                  <a:lnTo>
                    <a:pt x="2692" y="266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6" name="Freeform 14"/>
            <p:cNvSpPr>
              <a:spLocks/>
            </p:cNvSpPr>
            <p:nvPr/>
          </p:nvSpPr>
          <p:spPr bwMode="auto">
            <a:xfrm>
              <a:off x="1677" y="1642"/>
              <a:ext cx="596" cy="507"/>
            </a:xfrm>
            <a:custGeom>
              <a:avLst/>
              <a:gdLst>
                <a:gd name="T0" fmla="*/ 66 w 1789"/>
                <a:gd name="T1" fmla="*/ 7 h 1520"/>
                <a:gd name="T2" fmla="*/ 66 w 1789"/>
                <a:gd name="T3" fmla="*/ 12 h 1520"/>
                <a:gd name="T4" fmla="*/ 66 w 1789"/>
                <a:gd name="T5" fmla="*/ 17 h 1520"/>
                <a:gd name="T6" fmla="*/ 65 w 1789"/>
                <a:gd name="T7" fmla="*/ 22 h 1520"/>
                <a:gd name="T8" fmla="*/ 65 w 1789"/>
                <a:gd name="T9" fmla="*/ 26 h 1520"/>
                <a:gd name="T10" fmla="*/ 65 w 1789"/>
                <a:gd name="T11" fmla="*/ 31 h 1520"/>
                <a:gd name="T12" fmla="*/ 65 w 1789"/>
                <a:gd name="T13" fmla="*/ 35 h 1520"/>
                <a:gd name="T14" fmla="*/ 65 w 1789"/>
                <a:gd name="T15" fmla="*/ 39 h 1520"/>
                <a:gd name="T16" fmla="*/ 65 w 1789"/>
                <a:gd name="T17" fmla="*/ 43 h 1520"/>
                <a:gd name="T18" fmla="*/ 65 w 1789"/>
                <a:gd name="T19" fmla="*/ 48 h 1520"/>
                <a:gd name="T20" fmla="*/ 66 w 1789"/>
                <a:gd name="T21" fmla="*/ 53 h 1520"/>
                <a:gd name="T22" fmla="*/ 65 w 1789"/>
                <a:gd name="T23" fmla="*/ 53 h 1520"/>
                <a:gd name="T24" fmla="*/ 65 w 1789"/>
                <a:gd name="T25" fmla="*/ 54 h 1520"/>
                <a:gd name="T26" fmla="*/ 65 w 1789"/>
                <a:gd name="T27" fmla="*/ 55 h 1520"/>
                <a:gd name="T28" fmla="*/ 65 w 1789"/>
                <a:gd name="T29" fmla="*/ 55 h 1520"/>
                <a:gd name="T30" fmla="*/ 65 w 1789"/>
                <a:gd name="T31" fmla="*/ 56 h 1520"/>
                <a:gd name="T32" fmla="*/ 62 w 1789"/>
                <a:gd name="T33" fmla="*/ 56 h 1520"/>
                <a:gd name="T34" fmla="*/ 57 w 1789"/>
                <a:gd name="T35" fmla="*/ 56 h 1520"/>
                <a:gd name="T36" fmla="*/ 53 w 1789"/>
                <a:gd name="T37" fmla="*/ 56 h 1520"/>
                <a:gd name="T38" fmla="*/ 48 w 1789"/>
                <a:gd name="T39" fmla="*/ 56 h 1520"/>
                <a:gd name="T40" fmla="*/ 43 w 1789"/>
                <a:gd name="T41" fmla="*/ 56 h 1520"/>
                <a:gd name="T42" fmla="*/ 40 w 1789"/>
                <a:gd name="T43" fmla="*/ 56 h 1520"/>
                <a:gd name="T44" fmla="*/ 37 w 1789"/>
                <a:gd name="T45" fmla="*/ 55 h 1520"/>
                <a:gd name="T46" fmla="*/ 31 w 1789"/>
                <a:gd name="T47" fmla="*/ 55 h 1520"/>
                <a:gd name="T48" fmla="*/ 24 w 1789"/>
                <a:gd name="T49" fmla="*/ 54 h 1520"/>
                <a:gd name="T50" fmla="*/ 19 w 1789"/>
                <a:gd name="T51" fmla="*/ 54 h 1520"/>
                <a:gd name="T52" fmla="*/ 17 w 1789"/>
                <a:gd name="T53" fmla="*/ 54 h 1520"/>
                <a:gd name="T54" fmla="*/ 15 w 1789"/>
                <a:gd name="T55" fmla="*/ 54 h 1520"/>
                <a:gd name="T56" fmla="*/ 11 w 1789"/>
                <a:gd name="T57" fmla="*/ 53 h 1520"/>
                <a:gd name="T58" fmla="*/ 7 w 1789"/>
                <a:gd name="T59" fmla="*/ 53 h 1520"/>
                <a:gd name="T60" fmla="*/ 3 w 1789"/>
                <a:gd name="T61" fmla="*/ 52 h 1520"/>
                <a:gd name="T62" fmla="*/ 0 w 1789"/>
                <a:gd name="T63" fmla="*/ 52 h 1520"/>
                <a:gd name="T64" fmla="*/ 0 w 1789"/>
                <a:gd name="T65" fmla="*/ 50 h 1520"/>
                <a:gd name="T66" fmla="*/ 0 w 1789"/>
                <a:gd name="T67" fmla="*/ 48 h 1520"/>
                <a:gd name="T68" fmla="*/ 0 w 1789"/>
                <a:gd name="T69" fmla="*/ 45 h 1520"/>
                <a:gd name="T70" fmla="*/ 1 w 1789"/>
                <a:gd name="T71" fmla="*/ 42 h 1520"/>
                <a:gd name="T72" fmla="*/ 1 w 1789"/>
                <a:gd name="T73" fmla="*/ 39 h 1520"/>
                <a:gd name="T74" fmla="*/ 1 w 1789"/>
                <a:gd name="T75" fmla="*/ 36 h 1520"/>
                <a:gd name="T76" fmla="*/ 2 w 1789"/>
                <a:gd name="T77" fmla="*/ 33 h 1520"/>
                <a:gd name="T78" fmla="*/ 2 w 1789"/>
                <a:gd name="T79" fmla="*/ 29 h 1520"/>
                <a:gd name="T80" fmla="*/ 3 w 1789"/>
                <a:gd name="T81" fmla="*/ 25 h 1520"/>
                <a:gd name="T82" fmla="*/ 3 w 1789"/>
                <a:gd name="T83" fmla="*/ 22 h 1520"/>
                <a:gd name="T84" fmla="*/ 3 w 1789"/>
                <a:gd name="T85" fmla="*/ 18 h 1520"/>
                <a:gd name="T86" fmla="*/ 3 w 1789"/>
                <a:gd name="T87" fmla="*/ 18 h 1520"/>
                <a:gd name="T88" fmla="*/ 3 w 1789"/>
                <a:gd name="T89" fmla="*/ 18 h 1520"/>
                <a:gd name="T90" fmla="*/ 4 w 1789"/>
                <a:gd name="T91" fmla="*/ 18 h 1520"/>
                <a:gd name="T92" fmla="*/ 4 w 1789"/>
                <a:gd name="T93" fmla="*/ 18 h 1520"/>
                <a:gd name="T94" fmla="*/ 4 w 1789"/>
                <a:gd name="T95" fmla="*/ 15 h 1520"/>
                <a:gd name="T96" fmla="*/ 4 w 1789"/>
                <a:gd name="T97" fmla="*/ 13 h 1520"/>
                <a:gd name="T98" fmla="*/ 4 w 1789"/>
                <a:gd name="T99" fmla="*/ 10 h 1520"/>
                <a:gd name="T100" fmla="*/ 4 w 1789"/>
                <a:gd name="T101" fmla="*/ 8 h 1520"/>
                <a:gd name="T102" fmla="*/ 5 w 1789"/>
                <a:gd name="T103" fmla="*/ 5 h 1520"/>
                <a:gd name="T104" fmla="*/ 5 w 1789"/>
                <a:gd name="T105" fmla="*/ 4 h 1520"/>
                <a:gd name="T106" fmla="*/ 5 w 1789"/>
                <a:gd name="T107" fmla="*/ 3 h 1520"/>
                <a:gd name="T108" fmla="*/ 5 w 1789"/>
                <a:gd name="T109" fmla="*/ 2 h 1520"/>
                <a:gd name="T110" fmla="*/ 5 w 1789"/>
                <a:gd name="T111" fmla="*/ 1 h 1520"/>
                <a:gd name="T112" fmla="*/ 5 w 1789"/>
                <a:gd name="T113" fmla="*/ 0 h 1520"/>
                <a:gd name="T114" fmla="*/ 10 w 1789"/>
                <a:gd name="T115" fmla="*/ 0 h 1520"/>
                <a:gd name="T116" fmla="*/ 21 w 1789"/>
                <a:gd name="T117" fmla="*/ 1 h 1520"/>
                <a:gd name="T118" fmla="*/ 32 w 1789"/>
                <a:gd name="T119" fmla="*/ 2 h 1520"/>
                <a:gd name="T120" fmla="*/ 43 w 1789"/>
                <a:gd name="T121" fmla="*/ 3 h 1520"/>
                <a:gd name="T122" fmla="*/ 55 w 1789"/>
                <a:gd name="T123" fmla="*/ 3 h 1520"/>
                <a:gd name="T124" fmla="*/ 66 w 1789"/>
                <a:gd name="T125" fmla="*/ 4 h 152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789"/>
                <a:gd name="T190" fmla="*/ 0 h 1520"/>
                <a:gd name="T191" fmla="*/ 1789 w 1789"/>
                <a:gd name="T192" fmla="*/ 1520 h 152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789" h="1520">
                  <a:moveTo>
                    <a:pt x="1789" y="105"/>
                  </a:moveTo>
                  <a:lnTo>
                    <a:pt x="1786" y="148"/>
                  </a:lnTo>
                  <a:lnTo>
                    <a:pt x="1785" y="192"/>
                  </a:lnTo>
                  <a:lnTo>
                    <a:pt x="1783" y="235"/>
                  </a:lnTo>
                  <a:lnTo>
                    <a:pt x="1781" y="279"/>
                  </a:lnTo>
                  <a:lnTo>
                    <a:pt x="1778" y="323"/>
                  </a:lnTo>
                  <a:lnTo>
                    <a:pt x="1775" y="366"/>
                  </a:lnTo>
                  <a:lnTo>
                    <a:pt x="1773" y="410"/>
                  </a:lnTo>
                  <a:lnTo>
                    <a:pt x="1770" y="454"/>
                  </a:lnTo>
                  <a:lnTo>
                    <a:pt x="1767" y="496"/>
                  </a:lnTo>
                  <a:lnTo>
                    <a:pt x="1765" y="539"/>
                  </a:lnTo>
                  <a:lnTo>
                    <a:pt x="1764" y="581"/>
                  </a:lnTo>
                  <a:lnTo>
                    <a:pt x="1761" y="623"/>
                  </a:lnTo>
                  <a:lnTo>
                    <a:pt x="1761" y="664"/>
                  </a:lnTo>
                  <a:lnTo>
                    <a:pt x="1760" y="704"/>
                  </a:lnTo>
                  <a:lnTo>
                    <a:pt x="1761" y="744"/>
                  </a:lnTo>
                  <a:lnTo>
                    <a:pt x="1762" y="785"/>
                  </a:lnTo>
                  <a:lnTo>
                    <a:pt x="1764" y="824"/>
                  </a:lnTo>
                  <a:lnTo>
                    <a:pt x="1764" y="864"/>
                  </a:lnTo>
                  <a:lnTo>
                    <a:pt x="1765" y="902"/>
                  </a:lnTo>
                  <a:lnTo>
                    <a:pt x="1765" y="941"/>
                  </a:lnTo>
                  <a:lnTo>
                    <a:pt x="1766" y="979"/>
                  </a:lnTo>
                  <a:lnTo>
                    <a:pt x="1766" y="1017"/>
                  </a:lnTo>
                  <a:lnTo>
                    <a:pt x="1766" y="1055"/>
                  </a:lnTo>
                  <a:lnTo>
                    <a:pt x="1766" y="1094"/>
                  </a:lnTo>
                  <a:lnTo>
                    <a:pt x="1766" y="1132"/>
                  </a:lnTo>
                  <a:lnTo>
                    <a:pt x="1766" y="1171"/>
                  </a:lnTo>
                  <a:lnTo>
                    <a:pt x="1767" y="1211"/>
                  </a:lnTo>
                  <a:lnTo>
                    <a:pt x="1767" y="1251"/>
                  </a:lnTo>
                  <a:lnTo>
                    <a:pt x="1768" y="1294"/>
                  </a:lnTo>
                  <a:lnTo>
                    <a:pt x="1769" y="1336"/>
                  </a:lnTo>
                  <a:lnTo>
                    <a:pt x="1772" y="1381"/>
                  </a:lnTo>
                  <a:lnTo>
                    <a:pt x="1774" y="1427"/>
                  </a:lnTo>
                  <a:lnTo>
                    <a:pt x="1770" y="1430"/>
                  </a:lnTo>
                  <a:lnTo>
                    <a:pt x="1767" y="1434"/>
                  </a:lnTo>
                  <a:lnTo>
                    <a:pt x="1765" y="1438"/>
                  </a:lnTo>
                  <a:lnTo>
                    <a:pt x="1764" y="1443"/>
                  </a:lnTo>
                  <a:lnTo>
                    <a:pt x="1762" y="1449"/>
                  </a:lnTo>
                  <a:lnTo>
                    <a:pt x="1761" y="1454"/>
                  </a:lnTo>
                  <a:lnTo>
                    <a:pt x="1761" y="1460"/>
                  </a:lnTo>
                  <a:lnTo>
                    <a:pt x="1760" y="1466"/>
                  </a:lnTo>
                  <a:lnTo>
                    <a:pt x="1760" y="1472"/>
                  </a:lnTo>
                  <a:lnTo>
                    <a:pt x="1760" y="1477"/>
                  </a:lnTo>
                  <a:lnTo>
                    <a:pt x="1760" y="1484"/>
                  </a:lnTo>
                  <a:lnTo>
                    <a:pt x="1759" y="1490"/>
                  </a:lnTo>
                  <a:lnTo>
                    <a:pt x="1759" y="1497"/>
                  </a:lnTo>
                  <a:lnTo>
                    <a:pt x="1758" y="1503"/>
                  </a:lnTo>
                  <a:lnTo>
                    <a:pt x="1758" y="1510"/>
                  </a:lnTo>
                  <a:lnTo>
                    <a:pt x="1757" y="1516"/>
                  </a:lnTo>
                  <a:lnTo>
                    <a:pt x="1715" y="1518"/>
                  </a:lnTo>
                  <a:lnTo>
                    <a:pt x="1674" y="1520"/>
                  </a:lnTo>
                  <a:lnTo>
                    <a:pt x="1632" y="1520"/>
                  </a:lnTo>
                  <a:lnTo>
                    <a:pt x="1591" y="1519"/>
                  </a:lnTo>
                  <a:lnTo>
                    <a:pt x="1550" y="1518"/>
                  </a:lnTo>
                  <a:lnTo>
                    <a:pt x="1507" y="1516"/>
                  </a:lnTo>
                  <a:lnTo>
                    <a:pt x="1466" y="1514"/>
                  </a:lnTo>
                  <a:lnTo>
                    <a:pt x="1423" y="1512"/>
                  </a:lnTo>
                  <a:lnTo>
                    <a:pt x="1381" y="1510"/>
                  </a:lnTo>
                  <a:lnTo>
                    <a:pt x="1338" y="1507"/>
                  </a:lnTo>
                  <a:lnTo>
                    <a:pt x="1297" y="1505"/>
                  </a:lnTo>
                  <a:lnTo>
                    <a:pt x="1254" y="1504"/>
                  </a:lnTo>
                  <a:lnTo>
                    <a:pt x="1212" y="1502"/>
                  </a:lnTo>
                  <a:lnTo>
                    <a:pt x="1169" y="1500"/>
                  </a:lnTo>
                  <a:lnTo>
                    <a:pt x="1128" y="1500"/>
                  </a:lnTo>
                  <a:lnTo>
                    <a:pt x="1086" y="1502"/>
                  </a:lnTo>
                  <a:lnTo>
                    <a:pt x="1078" y="1500"/>
                  </a:lnTo>
                  <a:lnTo>
                    <a:pt x="1059" y="1499"/>
                  </a:lnTo>
                  <a:lnTo>
                    <a:pt x="1028" y="1497"/>
                  </a:lnTo>
                  <a:lnTo>
                    <a:pt x="987" y="1493"/>
                  </a:lnTo>
                  <a:lnTo>
                    <a:pt x="939" y="1490"/>
                  </a:lnTo>
                  <a:lnTo>
                    <a:pt x="886" y="1487"/>
                  </a:lnTo>
                  <a:lnTo>
                    <a:pt x="829" y="1483"/>
                  </a:lnTo>
                  <a:lnTo>
                    <a:pt x="770" y="1479"/>
                  </a:lnTo>
                  <a:lnTo>
                    <a:pt x="712" y="1474"/>
                  </a:lnTo>
                  <a:lnTo>
                    <a:pt x="654" y="1470"/>
                  </a:lnTo>
                  <a:lnTo>
                    <a:pt x="601" y="1467"/>
                  </a:lnTo>
                  <a:lnTo>
                    <a:pt x="553" y="1464"/>
                  </a:lnTo>
                  <a:lnTo>
                    <a:pt x="513" y="1460"/>
                  </a:lnTo>
                  <a:lnTo>
                    <a:pt x="482" y="1458"/>
                  </a:lnTo>
                  <a:lnTo>
                    <a:pt x="462" y="1457"/>
                  </a:lnTo>
                  <a:lnTo>
                    <a:pt x="455" y="1457"/>
                  </a:lnTo>
                  <a:lnTo>
                    <a:pt x="449" y="1456"/>
                  </a:lnTo>
                  <a:lnTo>
                    <a:pt x="434" y="1453"/>
                  </a:lnTo>
                  <a:lnTo>
                    <a:pt x="413" y="1451"/>
                  </a:lnTo>
                  <a:lnTo>
                    <a:pt x="384" y="1448"/>
                  </a:lnTo>
                  <a:lnTo>
                    <a:pt x="349" y="1443"/>
                  </a:lnTo>
                  <a:lnTo>
                    <a:pt x="310" y="1438"/>
                  </a:lnTo>
                  <a:lnTo>
                    <a:pt x="269" y="1434"/>
                  </a:lnTo>
                  <a:lnTo>
                    <a:pt x="227" y="1429"/>
                  </a:lnTo>
                  <a:lnTo>
                    <a:pt x="185" y="1423"/>
                  </a:lnTo>
                  <a:lnTo>
                    <a:pt x="144" y="1419"/>
                  </a:lnTo>
                  <a:lnTo>
                    <a:pt x="104" y="1414"/>
                  </a:lnTo>
                  <a:lnTo>
                    <a:pt x="70" y="1410"/>
                  </a:lnTo>
                  <a:lnTo>
                    <a:pt x="41" y="1406"/>
                  </a:lnTo>
                  <a:lnTo>
                    <a:pt x="19" y="1404"/>
                  </a:lnTo>
                  <a:lnTo>
                    <a:pt x="4" y="1402"/>
                  </a:lnTo>
                  <a:lnTo>
                    <a:pt x="0" y="1402"/>
                  </a:lnTo>
                  <a:lnTo>
                    <a:pt x="0" y="1379"/>
                  </a:lnTo>
                  <a:lnTo>
                    <a:pt x="0" y="1356"/>
                  </a:lnTo>
                  <a:lnTo>
                    <a:pt x="1" y="1333"/>
                  </a:lnTo>
                  <a:lnTo>
                    <a:pt x="2" y="1308"/>
                  </a:lnTo>
                  <a:lnTo>
                    <a:pt x="3" y="1286"/>
                  </a:lnTo>
                  <a:lnTo>
                    <a:pt x="6" y="1261"/>
                  </a:lnTo>
                  <a:lnTo>
                    <a:pt x="8" y="1237"/>
                  </a:lnTo>
                  <a:lnTo>
                    <a:pt x="10" y="1213"/>
                  </a:lnTo>
                  <a:lnTo>
                    <a:pt x="13" y="1189"/>
                  </a:lnTo>
                  <a:lnTo>
                    <a:pt x="15" y="1164"/>
                  </a:lnTo>
                  <a:lnTo>
                    <a:pt x="17" y="1138"/>
                  </a:lnTo>
                  <a:lnTo>
                    <a:pt x="19" y="1113"/>
                  </a:lnTo>
                  <a:lnTo>
                    <a:pt x="23" y="1087"/>
                  </a:lnTo>
                  <a:lnTo>
                    <a:pt x="25" y="1061"/>
                  </a:lnTo>
                  <a:lnTo>
                    <a:pt x="27" y="1035"/>
                  </a:lnTo>
                  <a:lnTo>
                    <a:pt x="31" y="1009"/>
                  </a:lnTo>
                  <a:lnTo>
                    <a:pt x="37" y="976"/>
                  </a:lnTo>
                  <a:lnTo>
                    <a:pt x="42" y="945"/>
                  </a:lnTo>
                  <a:lnTo>
                    <a:pt x="48" y="913"/>
                  </a:lnTo>
                  <a:lnTo>
                    <a:pt x="52" y="880"/>
                  </a:lnTo>
                  <a:lnTo>
                    <a:pt x="56" y="848"/>
                  </a:lnTo>
                  <a:lnTo>
                    <a:pt x="60" y="816"/>
                  </a:lnTo>
                  <a:lnTo>
                    <a:pt x="63" y="782"/>
                  </a:lnTo>
                  <a:lnTo>
                    <a:pt x="65" y="749"/>
                  </a:lnTo>
                  <a:lnTo>
                    <a:pt x="69" y="716"/>
                  </a:lnTo>
                  <a:lnTo>
                    <a:pt x="71" y="684"/>
                  </a:lnTo>
                  <a:lnTo>
                    <a:pt x="73" y="650"/>
                  </a:lnTo>
                  <a:lnTo>
                    <a:pt x="76" y="617"/>
                  </a:lnTo>
                  <a:lnTo>
                    <a:pt x="79" y="584"/>
                  </a:lnTo>
                  <a:lnTo>
                    <a:pt x="81" y="550"/>
                  </a:lnTo>
                  <a:lnTo>
                    <a:pt x="85" y="518"/>
                  </a:lnTo>
                  <a:lnTo>
                    <a:pt x="90" y="486"/>
                  </a:lnTo>
                  <a:lnTo>
                    <a:pt x="90" y="485"/>
                  </a:lnTo>
                  <a:lnTo>
                    <a:pt x="91" y="485"/>
                  </a:lnTo>
                  <a:lnTo>
                    <a:pt x="92" y="485"/>
                  </a:lnTo>
                  <a:lnTo>
                    <a:pt x="92" y="484"/>
                  </a:lnTo>
                  <a:lnTo>
                    <a:pt x="93" y="484"/>
                  </a:lnTo>
                  <a:lnTo>
                    <a:pt x="94" y="484"/>
                  </a:lnTo>
                  <a:lnTo>
                    <a:pt x="95" y="482"/>
                  </a:lnTo>
                  <a:lnTo>
                    <a:pt x="96" y="482"/>
                  </a:lnTo>
                  <a:lnTo>
                    <a:pt x="96" y="481"/>
                  </a:lnTo>
                  <a:lnTo>
                    <a:pt x="98" y="481"/>
                  </a:lnTo>
                  <a:lnTo>
                    <a:pt x="99" y="481"/>
                  </a:lnTo>
                  <a:lnTo>
                    <a:pt x="100" y="481"/>
                  </a:lnTo>
                  <a:lnTo>
                    <a:pt x="100" y="458"/>
                  </a:lnTo>
                  <a:lnTo>
                    <a:pt x="101" y="435"/>
                  </a:lnTo>
                  <a:lnTo>
                    <a:pt x="101" y="412"/>
                  </a:lnTo>
                  <a:lnTo>
                    <a:pt x="102" y="391"/>
                  </a:lnTo>
                  <a:lnTo>
                    <a:pt x="103" y="368"/>
                  </a:lnTo>
                  <a:lnTo>
                    <a:pt x="104" y="345"/>
                  </a:lnTo>
                  <a:lnTo>
                    <a:pt x="107" y="320"/>
                  </a:lnTo>
                  <a:lnTo>
                    <a:pt x="108" y="298"/>
                  </a:lnTo>
                  <a:lnTo>
                    <a:pt x="110" y="275"/>
                  </a:lnTo>
                  <a:lnTo>
                    <a:pt x="111" y="252"/>
                  </a:lnTo>
                  <a:lnTo>
                    <a:pt x="114" y="227"/>
                  </a:lnTo>
                  <a:lnTo>
                    <a:pt x="116" y="204"/>
                  </a:lnTo>
                  <a:lnTo>
                    <a:pt x="118" y="180"/>
                  </a:lnTo>
                  <a:lnTo>
                    <a:pt x="121" y="157"/>
                  </a:lnTo>
                  <a:lnTo>
                    <a:pt x="123" y="133"/>
                  </a:lnTo>
                  <a:lnTo>
                    <a:pt x="126" y="110"/>
                  </a:lnTo>
                  <a:lnTo>
                    <a:pt x="130" y="103"/>
                  </a:lnTo>
                  <a:lnTo>
                    <a:pt x="132" y="96"/>
                  </a:lnTo>
                  <a:lnTo>
                    <a:pt x="134" y="88"/>
                  </a:lnTo>
                  <a:lnTo>
                    <a:pt x="136" y="82"/>
                  </a:lnTo>
                  <a:lnTo>
                    <a:pt x="136" y="73"/>
                  </a:lnTo>
                  <a:lnTo>
                    <a:pt x="136" y="65"/>
                  </a:lnTo>
                  <a:lnTo>
                    <a:pt x="136" y="57"/>
                  </a:lnTo>
                  <a:lnTo>
                    <a:pt x="134" y="49"/>
                  </a:lnTo>
                  <a:lnTo>
                    <a:pt x="134" y="42"/>
                  </a:lnTo>
                  <a:lnTo>
                    <a:pt x="134" y="34"/>
                  </a:lnTo>
                  <a:lnTo>
                    <a:pt x="136" y="28"/>
                  </a:lnTo>
                  <a:lnTo>
                    <a:pt x="137" y="21"/>
                  </a:lnTo>
                  <a:lnTo>
                    <a:pt x="140" y="15"/>
                  </a:lnTo>
                  <a:lnTo>
                    <a:pt x="144" y="9"/>
                  </a:lnTo>
                  <a:lnTo>
                    <a:pt x="149" y="3"/>
                  </a:lnTo>
                  <a:lnTo>
                    <a:pt x="156" y="0"/>
                  </a:lnTo>
                  <a:lnTo>
                    <a:pt x="257" y="9"/>
                  </a:lnTo>
                  <a:lnTo>
                    <a:pt x="360" y="18"/>
                  </a:lnTo>
                  <a:lnTo>
                    <a:pt x="461" y="26"/>
                  </a:lnTo>
                  <a:lnTo>
                    <a:pt x="562" y="34"/>
                  </a:lnTo>
                  <a:lnTo>
                    <a:pt x="664" y="42"/>
                  </a:lnTo>
                  <a:lnTo>
                    <a:pt x="766" y="49"/>
                  </a:lnTo>
                  <a:lnTo>
                    <a:pt x="867" y="56"/>
                  </a:lnTo>
                  <a:lnTo>
                    <a:pt x="968" y="63"/>
                  </a:lnTo>
                  <a:lnTo>
                    <a:pt x="1069" y="69"/>
                  </a:lnTo>
                  <a:lnTo>
                    <a:pt x="1171" y="75"/>
                  </a:lnTo>
                  <a:lnTo>
                    <a:pt x="1274" y="80"/>
                  </a:lnTo>
                  <a:lnTo>
                    <a:pt x="1376" y="86"/>
                  </a:lnTo>
                  <a:lnTo>
                    <a:pt x="1478" y="91"/>
                  </a:lnTo>
                  <a:lnTo>
                    <a:pt x="1581" y="95"/>
                  </a:lnTo>
                  <a:lnTo>
                    <a:pt x="1684" y="100"/>
                  </a:lnTo>
                  <a:lnTo>
                    <a:pt x="1789" y="10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7" name="Freeform 15"/>
            <p:cNvSpPr>
              <a:spLocks/>
            </p:cNvSpPr>
            <p:nvPr/>
          </p:nvSpPr>
          <p:spPr bwMode="auto">
            <a:xfrm>
              <a:off x="2811" y="1164"/>
              <a:ext cx="583" cy="670"/>
            </a:xfrm>
            <a:custGeom>
              <a:avLst/>
              <a:gdLst>
                <a:gd name="T0" fmla="*/ 21 w 1748"/>
                <a:gd name="T1" fmla="*/ 5 h 2010"/>
                <a:gd name="T2" fmla="*/ 22 w 1748"/>
                <a:gd name="T3" fmla="*/ 8 h 2010"/>
                <a:gd name="T4" fmla="*/ 26 w 1748"/>
                <a:gd name="T5" fmla="*/ 9 h 2010"/>
                <a:gd name="T6" fmla="*/ 30 w 1748"/>
                <a:gd name="T7" fmla="*/ 9 h 2010"/>
                <a:gd name="T8" fmla="*/ 33 w 1748"/>
                <a:gd name="T9" fmla="*/ 8 h 2010"/>
                <a:gd name="T10" fmla="*/ 36 w 1748"/>
                <a:gd name="T11" fmla="*/ 9 h 2010"/>
                <a:gd name="T12" fmla="*/ 38 w 1748"/>
                <a:gd name="T13" fmla="*/ 10 h 2010"/>
                <a:gd name="T14" fmla="*/ 40 w 1748"/>
                <a:gd name="T15" fmla="*/ 10 h 2010"/>
                <a:gd name="T16" fmla="*/ 41 w 1748"/>
                <a:gd name="T17" fmla="*/ 11 h 2010"/>
                <a:gd name="T18" fmla="*/ 41 w 1748"/>
                <a:gd name="T19" fmla="*/ 11 h 2010"/>
                <a:gd name="T20" fmla="*/ 44 w 1748"/>
                <a:gd name="T21" fmla="*/ 11 h 2010"/>
                <a:gd name="T22" fmla="*/ 46 w 1748"/>
                <a:gd name="T23" fmla="*/ 12 h 2010"/>
                <a:gd name="T24" fmla="*/ 50 w 1748"/>
                <a:gd name="T25" fmla="*/ 13 h 2010"/>
                <a:gd name="T26" fmla="*/ 53 w 1748"/>
                <a:gd name="T27" fmla="*/ 11 h 2010"/>
                <a:gd name="T28" fmla="*/ 54 w 1748"/>
                <a:gd name="T29" fmla="*/ 11 h 2010"/>
                <a:gd name="T30" fmla="*/ 56 w 1748"/>
                <a:gd name="T31" fmla="*/ 12 h 2010"/>
                <a:gd name="T32" fmla="*/ 60 w 1748"/>
                <a:gd name="T33" fmla="*/ 12 h 2010"/>
                <a:gd name="T34" fmla="*/ 64 w 1748"/>
                <a:gd name="T35" fmla="*/ 13 h 2010"/>
                <a:gd name="T36" fmla="*/ 64 w 1748"/>
                <a:gd name="T37" fmla="*/ 14 h 2010"/>
                <a:gd name="T38" fmla="*/ 63 w 1748"/>
                <a:gd name="T39" fmla="*/ 15 h 2010"/>
                <a:gd name="T40" fmla="*/ 58 w 1748"/>
                <a:gd name="T41" fmla="*/ 16 h 2010"/>
                <a:gd name="T42" fmla="*/ 55 w 1748"/>
                <a:gd name="T43" fmla="*/ 20 h 2010"/>
                <a:gd name="T44" fmla="*/ 51 w 1748"/>
                <a:gd name="T45" fmla="*/ 24 h 2010"/>
                <a:gd name="T46" fmla="*/ 47 w 1748"/>
                <a:gd name="T47" fmla="*/ 29 h 2010"/>
                <a:gd name="T48" fmla="*/ 44 w 1748"/>
                <a:gd name="T49" fmla="*/ 31 h 2010"/>
                <a:gd name="T50" fmla="*/ 43 w 1748"/>
                <a:gd name="T51" fmla="*/ 33 h 2010"/>
                <a:gd name="T52" fmla="*/ 44 w 1748"/>
                <a:gd name="T53" fmla="*/ 36 h 2010"/>
                <a:gd name="T54" fmla="*/ 44 w 1748"/>
                <a:gd name="T55" fmla="*/ 39 h 2010"/>
                <a:gd name="T56" fmla="*/ 41 w 1748"/>
                <a:gd name="T57" fmla="*/ 41 h 2010"/>
                <a:gd name="T58" fmla="*/ 40 w 1748"/>
                <a:gd name="T59" fmla="*/ 44 h 2010"/>
                <a:gd name="T60" fmla="*/ 42 w 1748"/>
                <a:gd name="T61" fmla="*/ 46 h 2010"/>
                <a:gd name="T62" fmla="*/ 42 w 1748"/>
                <a:gd name="T63" fmla="*/ 47 h 2010"/>
                <a:gd name="T64" fmla="*/ 42 w 1748"/>
                <a:gd name="T65" fmla="*/ 51 h 2010"/>
                <a:gd name="T66" fmla="*/ 43 w 1748"/>
                <a:gd name="T67" fmla="*/ 56 h 2010"/>
                <a:gd name="T68" fmla="*/ 45 w 1748"/>
                <a:gd name="T69" fmla="*/ 58 h 2010"/>
                <a:gd name="T70" fmla="*/ 47 w 1748"/>
                <a:gd name="T71" fmla="*/ 59 h 2010"/>
                <a:gd name="T72" fmla="*/ 49 w 1748"/>
                <a:gd name="T73" fmla="*/ 60 h 2010"/>
                <a:gd name="T74" fmla="*/ 51 w 1748"/>
                <a:gd name="T75" fmla="*/ 61 h 2010"/>
                <a:gd name="T76" fmla="*/ 52 w 1748"/>
                <a:gd name="T77" fmla="*/ 62 h 2010"/>
                <a:gd name="T78" fmla="*/ 52 w 1748"/>
                <a:gd name="T79" fmla="*/ 63 h 2010"/>
                <a:gd name="T80" fmla="*/ 57 w 1748"/>
                <a:gd name="T81" fmla="*/ 66 h 2010"/>
                <a:gd name="T82" fmla="*/ 59 w 1748"/>
                <a:gd name="T83" fmla="*/ 72 h 2010"/>
                <a:gd name="T84" fmla="*/ 38 w 1748"/>
                <a:gd name="T85" fmla="*/ 73 h 2010"/>
                <a:gd name="T86" fmla="*/ 14 w 1748"/>
                <a:gd name="T87" fmla="*/ 74 h 2010"/>
                <a:gd name="T88" fmla="*/ 10 w 1748"/>
                <a:gd name="T89" fmla="*/ 71 h 2010"/>
                <a:gd name="T90" fmla="*/ 10 w 1748"/>
                <a:gd name="T91" fmla="*/ 67 h 2010"/>
                <a:gd name="T92" fmla="*/ 10 w 1748"/>
                <a:gd name="T93" fmla="*/ 60 h 2010"/>
                <a:gd name="T94" fmla="*/ 9 w 1748"/>
                <a:gd name="T95" fmla="*/ 53 h 2010"/>
                <a:gd name="T96" fmla="*/ 7 w 1748"/>
                <a:gd name="T97" fmla="*/ 50 h 2010"/>
                <a:gd name="T98" fmla="*/ 7 w 1748"/>
                <a:gd name="T99" fmla="*/ 45 h 2010"/>
                <a:gd name="T100" fmla="*/ 7 w 1748"/>
                <a:gd name="T101" fmla="*/ 40 h 2010"/>
                <a:gd name="T102" fmla="*/ 5 w 1748"/>
                <a:gd name="T103" fmla="*/ 36 h 2010"/>
                <a:gd name="T104" fmla="*/ 5 w 1748"/>
                <a:gd name="T105" fmla="*/ 28 h 2010"/>
                <a:gd name="T106" fmla="*/ 2 w 1748"/>
                <a:gd name="T107" fmla="*/ 19 h 2010"/>
                <a:gd name="T108" fmla="*/ 1 w 1748"/>
                <a:gd name="T109" fmla="*/ 13 h 2010"/>
                <a:gd name="T110" fmla="*/ 0 w 1748"/>
                <a:gd name="T111" fmla="*/ 6 h 2010"/>
                <a:gd name="T112" fmla="*/ 7 w 1748"/>
                <a:gd name="T113" fmla="*/ 5 h 2010"/>
                <a:gd name="T114" fmla="*/ 16 w 1748"/>
                <a:gd name="T115" fmla="*/ 5 h 2010"/>
                <a:gd name="T116" fmla="*/ 17 w 1748"/>
                <a:gd name="T117" fmla="*/ 3 h 2010"/>
                <a:gd name="T118" fmla="*/ 17 w 1748"/>
                <a:gd name="T119" fmla="*/ 0 h 2010"/>
                <a:gd name="T120" fmla="*/ 19 w 1748"/>
                <a:gd name="T121" fmla="*/ 1 h 2010"/>
                <a:gd name="T122" fmla="*/ 20 w 1748"/>
                <a:gd name="T123" fmla="*/ 3 h 201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748"/>
                <a:gd name="T187" fmla="*/ 0 h 2010"/>
                <a:gd name="T188" fmla="*/ 1748 w 1748"/>
                <a:gd name="T189" fmla="*/ 2010 h 201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748" h="2010">
                  <a:moveTo>
                    <a:pt x="544" y="75"/>
                  </a:moveTo>
                  <a:lnTo>
                    <a:pt x="544" y="85"/>
                  </a:lnTo>
                  <a:lnTo>
                    <a:pt x="546" y="96"/>
                  </a:lnTo>
                  <a:lnTo>
                    <a:pt x="547" y="106"/>
                  </a:lnTo>
                  <a:lnTo>
                    <a:pt x="550" y="117"/>
                  </a:lnTo>
                  <a:lnTo>
                    <a:pt x="553" y="128"/>
                  </a:lnTo>
                  <a:lnTo>
                    <a:pt x="555" y="138"/>
                  </a:lnTo>
                  <a:lnTo>
                    <a:pt x="559" y="147"/>
                  </a:lnTo>
                  <a:lnTo>
                    <a:pt x="563" y="158"/>
                  </a:lnTo>
                  <a:lnTo>
                    <a:pt x="567" y="167"/>
                  </a:lnTo>
                  <a:lnTo>
                    <a:pt x="571" y="177"/>
                  </a:lnTo>
                  <a:lnTo>
                    <a:pt x="576" y="186"/>
                  </a:lnTo>
                  <a:lnTo>
                    <a:pt x="582" y="194"/>
                  </a:lnTo>
                  <a:lnTo>
                    <a:pt x="587" y="204"/>
                  </a:lnTo>
                  <a:lnTo>
                    <a:pt x="593" y="212"/>
                  </a:lnTo>
                  <a:lnTo>
                    <a:pt x="600" y="220"/>
                  </a:lnTo>
                  <a:lnTo>
                    <a:pt x="607" y="228"/>
                  </a:lnTo>
                  <a:lnTo>
                    <a:pt x="621" y="229"/>
                  </a:lnTo>
                  <a:lnTo>
                    <a:pt x="636" y="230"/>
                  </a:lnTo>
                  <a:lnTo>
                    <a:pt x="651" y="231"/>
                  </a:lnTo>
                  <a:lnTo>
                    <a:pt x="665" y="231"/>
                  </a:lnTo>
                  <a:lnTo>
                    <a:pt x="678" y="232"/>
                  </a:lnTo>
                  <a:lnTo>
                    <a:pt x="692" y="232"/>
                  </a:lnTo>
                  <a:lnTo>
                    <a:pt x="706" y="233"/>
                  </a:lnTo>
                  <a:lnTo>
                    <a:pt x="720" y="233"/>
                  </a:lnTo>
                  <a:lnTo>
                    <a:pt x="733" y="235"/>
                  </a:lnTo>
                  <a:lnTo>
                    <a:pt x="747" y="236"/>
                  </a:lnTo>
                  <a:lnTo>
                    <a:pt x="761" y="238"/>
                  </a:lnTo>
                  <a:lnTo>
                    <a:pt x="774" y="240"/>
                  </a:lnTo>
                  <a:lnTo>
                    <a:pt x="788" y="243"/>
                  </a:lnTo>
                  <a:lnTo>
                    <a:pt x="801" y="247"/>
                  </a:lnTo>
                  <a:lnTo>
                    <a:pt x="815" y="252"/>
                  </a:lnTo>
                  <a:lnTo>
                    <a:pt x="829" y="258"/>
                  </a:lnTo>
                  <a:lnTo>
                    <a:pt x="836" y="251"/>
                  </a:lnTo>
                  <a:lnTo>
                    <a:pt x="845" y="245"/>
                  </a:lnTo>
                  <a:lnTo>
                    <a:pt x="854" y="240"/>
                  </a:lnTo>
                  <a:lnTo>
                    <a:pt x="863" y="236"/>
                  </a:lnTo>
                  <a:lnTo>
                    <a:pt x="874" y="232"/>
                  </a:lnTo>
                  <a:lnTo>
                    <a:pt x="884" y="230"/>
                  </a:lnTo>
                  <a:lnTo>
                    <a:pt x="896" y="228"/>
                  </a:lnTo>
                  <a:lnTo>
                    <a:pt x="906" y="227"/>
                  </a:lnTo>
                  <a:lnTo>
                    <a:pt x="917" y="227"/>
                  </a:lnTo>
                  <a:lnTo>
                    <a:pt x="929" y="227"/>
                  </a:lnTo>
                  <a:lnTo>
                    <a:pt x="939" y="227"/>
                  </a:lnTo>
                  <a:lnTo>
                    <a:pt x="951" y="228"/>
                  </a:lnTo>
                  <a:lnTo>
                    <a:pt x="962" y="230"/>
                  </a:lnTo>
                  <a:lnTo>
                    <a:pt x="973" y="232"/>
                  </a:lnTo>
                  <a:lnTo>
                    <a:pt x="983" y="235"/>
                  </a:lnTo>
                  <a:lnTo>
                    <a:pt x="993" y="238"/>
                  </a:lnTo>
                  <a:lnTo>
                    <a:pt x="999" y="243"/>
                  </a:lnTo>
                  <a:lnTo>
                    <a:pt x="1005" y="246"/>
                  </a:lnTo>
                  <a:lnTo>
                    <a:pt x="1011" y="251"/>
                  </a:lnTo>
                  <a:lnTo>
                    <a:pt x="1016" y="253"/>
                  </a:lnTo>
                  <a:lnTo>
                    <a:pt x="1022" y="256"/>
                  </a:lnTo>
                  <a:lnTo>
                    <a:pt x="1028" y="259"/>
                  </a:lnTo>
                  <a:lnTo>
                    <a:pt x="1035" y="261"/>
                  </a:lnTo>
                  <a:lnTo>
                    <a:pt x="1040" y="263"/>
                  </a:lnTo>
                  <a:lnTo>
                    <a:pt x="1047" y="264"/>
                  </a:lnTo>
                  <a:lnTo>
                    <a:pt x="1053" y="267"/>
                  </a:lnTo>
                  <a:lnTo>
                    <a:pt x="1060" y="268"/>
                  </a:lnTo>
                  <a:lnTo>
                    <a:pt x="1067" y="269"/>
                  </a:lnTo>
                  <a:lnTo>
                    <a:pt x="1075" y="270"/>
                  </a:lnTo>
                  <a:lnTo>
                    <a:pt x="1082" y="270"/>
                  </a:lnTo>
                  <a:lnTo>
                    <a:pt x="1090" y="271"/>
                  </a:lnTo>
                  <a:lnTo>
                    <a:pt x="1099" y="272"/>
                  </a:lnTo>
                  <a:lnTo>
                    <a:pt x="1100" y="275"/>
                  </a:lnTo>
                  <a:lnTo>
                    <a:pt x="1101" y="277"/>
                  </a:lnTo>
                  <a:lnTo>
                    <a:pt x="1103" y="279"/>
                  </a:lnTo>
                  <a:lnTo>
                    <a:pt x="1104" y="283"/>
                  </a:lnTo>
                  <a:lnTo>
                    <a:pt x="1104" y="286"/>
                  </a:lnTo>
                  <a:lnTo>
                    <a:pt x="1104" y="289"/>
                  </a:lnTo>
                  <a:lnTo>
                    <a:pt x="1105" y="292"/>
                  </a:lnTo>
                  <a:lnTo>
                    <a:pt x="1105" y="295"/>
                  </a:lnTo>
                  <a:lnTo>
                    <a:pt x="1106" y="298"/>
                  </a:lnTo>
                  <a:lnTo>
                    <a:pt x="1106" y="301"/>
                  </a:lnTo>
                  <a:lnTo>
                    <a:pt x="1107" y="303"/>
                  </a:lnTo>
                  <a:lnTo>
                    <a:pt x="1108" y="306"/>
                  </a:lnTo>
                  <a:lnTo>
                    <a:pt x="1111" y="307"/>
                  </a:lnTo>
                  <a:lnTo>
                    <a:pt x="1113" y="308"/>
                  </a:lnTo>
                  <a:lnTo>
                    <a:pt x="1115" y="309"/>
                  </a:lnTo>
                  <a:lnTo>
                    <a:pt x="1120" y="310"/>
                  </a:lnTo>
                  <a:lnTo>
                    <a:pt x="1127" y="298"/>
                  </a:lnTo>
                  <a:lnTo>
                    <a:pt x="1135" y="290"/>
                  </a:lnTo>
                  <a:lnTo>
                    <a:pt x="1143" y="285"/>
                  </a:lnTo>
                  <a:lnTo>
                    <a:pt x="1150" y="283"/>
                  </a:lnTo>
                  <a:lnTo>
                    <a:pt x="1158" y="283"/>
                  </a:lnTo>
                  <a:lnTo>
                    <a:pt x="1166" y="285"/>
                  </a:lnTo>
                  <a:lnTo>
                    <a:pt x="1174" y="290"/>
                  </a:lnTo>
                  <a:lnTo>
                    <a:pt x="1183" y="294"/>
                  </a:lnTo>
                  <a:lnTo>
                    <a:pt x="1191" y="300"/>
                  </a:lnTo>
                  <a:lnTo>
                    <a:pt x="1199" y="307"/>
                  </a:lnTo>
                  <a:lnTo>
                    <a:pt x="1207" y="314"/>
                  </a:lnTo>
                  <a:lnTo>
                    <a:pt x="1215" y="320"/>
                  </a:lnTo>
                  <a:lnTo>
                    <a:pt x="1224" y="325"/>
                  </a:lnTo>
                  <a:lnTo>
                    <a:pt x="1232" y="330"/>
                  </a:lnTo>
                  <a:lnTo>
                    <a:pt x="1241" y="333"/>
                  </a:lnTo>
                  <a:lnTo>
                    <a:pt x="1250" y="336"/>
                  </a:lnTo>
                  <a:lnTo>
                    <a:pt x="1262" y="337"/>
                  </a:lnTo>
                  <a:lnTo>
                    <a:pt x="1275" y="338"/>
                  </a:lnTo>
                  <a:lnTo>
                    <a:pt x="1288" y="339"/>
                  </a:lnTo>
                  <a:lnTo>
                    <a:pt x="1300" y="340"/>
                  </a:lnTo>
                  <a:lnTo>
                    <a:pt x="1313" y="341"/>
                  </a:lnTo>
                  <a:lnTo>
                    <a:pt x="1324" y="341"/>
                  </a:lnTo>
                  <a:lnTo>
                    <a:pt x="1337" y="341"/>
                  </a:lnTo>
                  <a:lnTo>
                    <a:pt x="1349" y="341"/>
                  </a:lnTo>
                  <a:lnTo>
                    <a:pt x="1360" y="339"/>
                  </a:lnTo>
                  <a:lnTo>
                    <a:pt x="1370" y="337"/>
                  </a:lnTo>
                  <a:lnTo>
                    <a:pt x="1382" y="333"/>
                  </a:lnTo>
                  <a:lnTo>
                    <a:pt x="1392" y="329"/>
                  </a:lnTo>
                  <a:lnTo>
                    <a:pt x="1401" y="322"/>
                  </a:lnTo>
                  <a:lnTo>
                    <a:pt x="1412" y="315"/>
                  </a:lnTo>
                  <a:lnTo>
                    <a:pt x="1421" y="305"/>
                  </a:lnTo>
                  <a:lnTo>
                    <a:pt x="1430" y="294"/>
                  </a:lnTo>
                  <a:lnTo>
                    <a:pt x="1436" y="292"/>
                  </a:lnTo>
                  <a:lnTo>
                    <a:pt x="1443" y="291"/>
                  </a:lnTo>
                  <a:lnTo>
                    <a:pt x="1449" y="291"/>
                  </a:lnTo>
                  <a:lnTo>
                    <a:pt x="1454" y="292"/>
                  </a:lnTo>
                  <a:lnTo>
                    <a:pt x="1459" y="293"/>
                  </a:lnTo>
                  <a:lnTo>
                    <a:pt x="1465" y="295"/>
                  </a:lnTo>
                  <a:lnTo>
                    <a:pt x="1469" y="299"/>
                  </a:lnTo>
                  <a:lnTo>
                    <a:pt x="1474" y="301"/>
                  </a:lnTo>
                  <a:lnTo>
                    <a:pt x="1478" y="305"/>
                  </a:lnTo>
                  <a:lnTo>
                    <a:pt x="1483" y="308"/>
                  </a:lnTo>
                  <a:lnTo>
                    <a:pt x="1488" y="312"/>
                  </a:lnTo>
                  <a:lnTo>
                    <a:pt x="1492" y="315"/>
                  </a:lnTo>
                  <a:lnTo>
                    <a:pt x="1497" y="317"/>
                  </a:lnTo>
                  <a:lnTo>
                    <a:pt x="1503" y="321"/>
                  </a:lnTo>
                  <a:lnTo>
                    <a:pt x="1507" y="323"/>
                  </a:lnTo>
                  <a:lnTo>
                    <a:pt x="1513" y="325"/>
                  </a:lnTo>
                  <a:lnTo>
                    <a:pt x="1527" y="320"/>
                  </a:lnTo>
                  <a:lnTo>
                    <a:pt x="1542" y="315"/>
                  </a:lnTo>
                  <a:lnTo>
                    <a:pt x="1557" y="313"/>
                  </a:lnTo>
                  <a:lnTo>
                    <a:pt x="1572" y="310"/>
                  </a:lnTo>
                  <a:lnTo>
                    <a:pt x="1587" y="310"/>
                  </a:lnTo>
                  <a:lnTo>
                    <a:pt x="1602" y="310"/>
                  </a:lnTo>
                  <a:lnTo>
                    <a:pt x="1616" y="312"/>
                  </a:lnTo>
                  <a:lnTo>
                    <a:pt x="1631" y="314"/>
                  </a:lnTo>
                  <a:lnTo>
                    <a:pt x="1646" y="316"/>
                  </a:lnTo>
                  <a:lnTo>
                    <a:pt x="1661" y="320"/>
                  </a:lnTo>
                  <a:lnTo>
                    <a:pt x="1676" y="323"/>
                  </a:lnTo>
                  <a:lnTo>
                    <a:pt x="1691" y="328"/>
                  </a:lnTo>
                  <a:lnTo>
                    <a:pt x="1705" y="332"/>
                  </a:lnTo>
                  <a:lnTo>
                    <a:pt x="1720" y="337"/>
                  </a:lnTo>
                  <a:lnTo>
                    <a:pt x="1734" y="341"/>
                  </a:lnTo>
                  <a:lnTo>
                    <a:pt x="1748" y="347"/>
                  </a:lnTo>
                  <a:lnTo>
                    <a:pt x="1746" y="352"/>
                  </a:lnTo>
                  <a:lnTo>
                    <a:pt x="1746" y="356"/>
                  </a:lnTo>
                  <a:lnTo>
                    <a:pt x="1744" y="361"/>
                  </a:lnTo>
                  <a:lnTo>
                    <a:pt x="1742" y="364"/>
                  </a:lnTo>
                  <a:lnTo>
                    <a:pt x="1738" y="368"/>
                  </a:lnTo>
                  <a:lnTo>
                    <a:pt x="1735" y="371"/>
                  </a:lnTo>
                  <a:lnTo>
                    <a:pt x="1730" y="374"/>
                  </a:lnTo>
                  <a:lnTo>
                    <a:pt x="1727" y="377"/>
                  </a:lnTo>
                  <a:lnTo>
                    <a:pt x="1722" y="379"/>
                  </a:lnTo>
                  <a:lnTo>
                    <a:pt x="1718" y="382"/>
                  </a:lnTo>
                  <a:lnTo>
                    <a:pt x="1713" y="384"/>
                  </a:lnTo>
                  <a:lnTo>
                    <a:pt x="1708" y="387"/>
                  </a:lnTo>
                  <a:lnTo>
                    <a:pt x="1704" y="390"/>
                  </a:lnTo>
                  <a:lnTo>
                    <a:pt x="1700" y="392"/>
                  </a:lnTo>
                  <a:lnTo>
                    <a:pt x="1697" y="395"/>
                  </a:lnTo>
                  <a:lnTo>
                    <a:pt x="1695" y="399"/>
                  </a:lnTo>
                  <a:lnTo>
                    <a:pt x="1677" y="402"/>
                  </a:lnTo>
                  <a:lnTo>
                    <a:pt x="1660" y="408"/>
                  </a:lnTo>
                  <a:lnTo>
                    <a:pt x="1643" y="414"/>
                  </a:lnTo>
                  <a:lnTo>
                    <a:pt x="1627" y="421"/>
                  </a:lnTo>
                  <a:lnTo>
                    <a:pt x="1610" y="428"/>
                  </a:lnTo>
                  <a:lnTo>
                    <a:pt x="1592" y="436"/>
                  </a:lnTo>
                  <a:lnTo>
                    <a:pt x="1576" y="444"/>
                  </a:lnTo>
                  <a:lnTo>
                    <a:pt x="1560" y="454"/>
                  </a:lnTo>
                  <a:lnTo>
                    <a:pt x="1545" y="464"/>
                  </a:lnTo>
                  <a:lnTo>
                    <a:pt x="1530" y="475"/>
                  </a:lnTo>
                  <a:lnTo>
                    <a:pt x="1516" y="487"/>
                  </a:lnTo>
                  <a:lnTo>
                    <a:pt x="1504" y="500"/>
                  </a:lnTo>
                  <a:lnTo>
                    <a:pt x="1492" y="514"/>
                  </a:lnTo>
                  <a:lnTo>
                    <a:pt x="1482" y="528"/>
                  </a:lnTo>
                  <a:lnTo>
                    <a:pt x="1473" y="542"/>
                  </a:lnTo>
                  <a:lnTo>
                    <a:pt x="1465" y="560"/>
                  </a:lnTo>
                  <a:lnTo>
                    <a:pt x="1450" y="573"/>
                  </a:lnTo>
                  <a:lnTo>
                    <a:pt x="1435" y="587"/>
                  </a:lnTo>
                  <a:lnTo>
                    <a:pt x="1422" y="601"/>
                  </a:lnTo>
                  <a:lnTo>
                    <a:pt x="1410" y="616"/>
                  </a:lnTo>
                  <a:lnTo>
                    <a:pt x="1397" y="630"/>
                  </a:lnTo>
                  <a:lnTo>
                    <a:pt x="1384" y="645"/>
                  </a:lnTo>
                  <a:lnTo>
                    <a:pt x="1373" y="658"/>
                  </a:lnTo>
                  <a:lnTo>
                    <a:pt x="1360" y="673"/>
                  </a:lnTo>
                  <a:lnTo>
                    <a:pt x="1347" y="688"/>
                  </a:lnTo>
                  <a:lnTo>
                    <a:pt x="1336" y="703"/>
                  </a:lnTo>
                  <a:lnTo>
                    <a:pt x="1322" y="718"/>
                  </a:lnTo>
                  <a:lnTo>
                    <a:pt x="1309" y="733"/>
                  </a:lnTo>
                  <a:lnTo>
                    <a:pt x="1295" y="748"/>
                  </a:lnTo>
                  <a:lnTo>
                    <a:pt x="1280" y="763"/>
                  </a:lnTo>
                  <a:lnTo>
                    <a:pt x="1264" y="778"/>
                  </a:lnTo>
                  <a:lnTo>
                    <a:pt x="1247" y="794"/>
                  </a:lnTo>
                  <a:lnTo>
                    <a:pt x="1238" y="800"/>
                  </a:lnTo>
                  <a:lnTo>
                    <a:pt x="1229" y="806"/>
                  </a:lnTo>
                  <a:lnTo>
                    <a:pt x="1221" y="811"/>
                  </a:lnTo>
                  <a:lnTo>
                    <a:pt x="1212" y="817"/>
                  </a:lnTo>
                  <a:lnTo>
                    <a:pt x="1205" y="823"/>
                  </a:lnTo>
                  <a:lnTo>
                    <a:pt x="1197" y="829"/>
                  </a:lnTo>
                  <a:lnTo>
                    <a:pt x="1190" y="834"/>
                  </a:lnTo>
                  <a:lnTo>
                    <a:pt x="1184" y="840"/>
                  </a:lnTo>
                  <a:lnTo>
                    <a:pt x="1180" y="846"/>
                  </a:lnTo>
                  <a:lnTo>
                    <a:pt x="1175" y="853"/>
                  </a:lnTo>
                  <a:lnTo>
                    <a:pt x="1172" y="860"/>
                  </a:lnTo>
                  <a:lnTo>
                    <a:pt x="1169" y="868"/>
                  </a:lnTo>
                  <a:lnTo>
                    <a:pt x="1168" y="876"/>
                  </a:lnTo>
                  <a:lnTo>
                    <a:pt x="1168" y="885"/>
                  </a:lnTo>
                  <a:lnTo>
                    <a:pt x="1169" y="895"/>
                  </a:lnTo>
                  <a:lnTo>
                    <a:pt x="1173" y="907"/>
                  </a:lnTo>
                  <a:lnTo>
                    <a:pt x="1177" y="915"/>
                  </a:lnTo>
                  <a:lnTo>
                    <a:pt x="1182" y="923"/>
                  </a:lnTo>
                  <a:lnTo>
                    <a:pt x="1184" y="932"/>
                  </a:lnTo>
                  <a:lnTo>
                    <a:pt x="1186" y="941"/>
                  </a:lnTo>
                  <a:lnTo>
                    <a:pt x="1188" y="950"/>
                  </a:lnTo>
                  <a:lnTo>
                    <a:pt x="1188" y="959"/>
                  </a:lnTo>
                  <a:lnTo>
                    <a:pt x="1186" y="969"/>
                  </a:lnTo>
                  <a:lnTo>
                    <a:pt x="1186" y="979"/>
                  </a:lnTo>
                  <a:lnTo>
                    <a:pt x="1184" y="988"/>
                  </a:lnTo>
                  <a:lnTo>
                    <a:pt x="1183" y="999"/>
                  </a:lnTo>
                  <a:lnTo>
                    <a:pt x="1181" y="1008"/>
                  </a:lnTo>
                  <a:lnTo>
                    <a:pt x="1180" y="1018"/>
                  </a:lnTo>
                  <a:lnTo>
                    <a:pt x="1178" y="1027"/>
                  </a:lnTo>
                  <a:lnTo>
                    <a:pt x="1177" y="1038"/>
                  </a:lnTo>
                  <a:lnTo>
                    <a:pt x="1176" y="1047"/>
                  </a:lnTo>
                  <a:lnTo>
                    <a:pt x="1176" y="1057"/>
                  </a:lnTo>
                  <a:lnTo>
                    <a:pt x="1167" y="1064"/>
                  </a:lnTo>
                  <a:lnTo>
                    <a:pt x="1158" y="1072"/>
                  </a:lnTo>
                  <a:lnTo>
                    <a:pt x="1149" y="1079"/>
                  </a:lnTo>
                  <a:lnTo>
                    <a:pt x="1140" y="1087"/>
                  </a:lnTo>
                  <a:lnTo>
                    <a:pt x="1132" y="1096"/>
                  </a:lnTo>
                  <a:lnTo>
                    <a:pt x="1124" y="1104"/>
                  </a:lnTo>
                  <a:lnTo>
                    <a:pt x="1116" y="1113"/>
                  </a:lnTo>
                  <a:lnTo>
                    <a:pt x="1111" y="1123"/>
                  </a:lnTo>
                  <a:lnTo>
                    <a:pt x="1104" y="1132"/>
                  </a:lnTo>
                  <a:lnTo>
                    <a:pt x="1099" y="1141"/>
                  </a:lnTo>
                  <a:lnTo>
                    <a:pt x="1094" y="1151"/>
                  </a:lnTo>
                  <a:lnTo>
                    <a:pt x="1092" y="1163"/>
                  </a:lnTo>
                  <a:lnTo>
                    <a:pt x="1090" y="1173"/>
                  </a:lnTo>
                  <a:lnTo>
                    <a:pt x="1090" y="1185"/>
                  </a:lnTo>
                  <a:lnTo>
                    <a:pt x="1090" y="1197"/>
                  </a:lnTo>
                  <a:lnTo>
                    <a:pt x="1093" y="1210"/>
                  </a:lnTo>
                  <a:lnTo>
                    <a:pt x="1098" y="1213"/>
                  </a:lnTo>
                  <a:lnTo>
                    <a:pt x="1104" y="1217"/>
                  </a:lnTo>
                  <a:lnTo>
                    <a:pt x="1108" y="1221"/>
                  </a:lnTo>
                  <a:lnTo>
                    <a:pt x="1113" y="1225"/>
                  </a:lnTo>
                  <a:lnTo>
                    <a:pt x="1117" y="1229"/>
                  </a:lnTo>
                  <a:lnTo>
                    <a:pt x="1121" y="1234"/>
                  </a:lnTo>
                  <a:lnTo>
                    <a:pt x="1124" y="1239"/>
                  </a:lnTo>
                  <a:lnTo>
                    <a:pt x="1128" y="1243"/>
                  </a:lnTo>
                  <a:lnTo>
                    <a:pt x="1130" y="1248"/>
                  </a:lnTo>
                  <a:lnTo>
                    <a:pt x="1134" y="1252"/>
                  </a:lnTo>
                  <a:lnTo>
                    <a:pt x="1136" y="1258"/>
                  </a:lnTo>
                  <a:lnTo>
                    <a:pt x="1138" y="1264"/>
                  </a:lnTo>
                  <a:lnTo>
                    <a:pt x="1140" y="1270"/>
                  </a:lnTo>
                  <a:lnTo>
                    <a:pt x="1142" y="1275"/>
                  </a:lnTo>
                  <a:lnTo>
                    <a:pt x="1144" y="1281"/>
                  </a:lnTo>
                  <a:lnTo>
                    <a:pt x="1146" y="1288"/>
                  </a:lnTo>
                  <a:lnTo>
                    <a:pt x="1137" y="1302"/>
                  </a:lnTo>
                  <a:lnTo>
                    <a:pt x="1130" y="1316"/>
                  </a:lnTo>
                  <a:lnTo>
                    <a:pt x="1126" y="1331"/>
                  </a:lnTo>
                  <a:lnTo>
                    <a:pt x="1123" y="1344"/>
                  </a:lnTo>
                  <a:lnTo>
                    <a:pt x="1122" y="1358"/>
                  </a:lnTo>
                  <a:lnTo>
                    <a:pt x="1123" y="1372"/>
                  </a:lnTo>
                  <a:lnTo>
                    <a:pt x="1124" y="1386"/>
                  </a:lnTo>
                  <a:lnTo>
                    <a:pt x="1128" y="1399"/>
                  </a:lnTo>
                  <a:lnTo>
                    <a:pt x="1131" y="1413"/>
                  </a:lnTo>
                  <a:lnTo>
                    <a:pt x="1135" y="1428"/>
                  </a:lnTo>
                  <a:lnTo>
                    <a:pt x="1139" y="1442"/>
                  </a:lnTo>
                  <a:lnTo>
                    <a:pt x="1144" y="1457"/>
                  </a:lnTo>
                  <a:lnTo>
                    <a:pt x="1147" y="1472"/>
                  </a:lnTo>
                  <a:lnTo>
                    <a:pt x="1151" y="1487"/>
                  </a:lnTo>
                  <a:lnTo>
                    <a:pt x="1154" y="1502"/>
                  </a:lnTo>
                  <a:lnTo>
                    <a:pt x="1157" y="1518"/>
                  </a:lnTo>
                  <a:lnTo>
                    <a:pt x="1160" y="1529"/>
                  </a:lnTo>
                  <a:lnTo>
                    <a:pt x="1166" y="1539"/>
                  </a:lnTo>
                  <a:lnTo>
                    <a:pt x="1173" y="1547"/>
                  </a:lnTo>
                  <a:lnTo>
                    <a:pt x="1180" y="1552"/>
                  </a:lnTo>
                  <a:lnTo>
                    <a:pt x="1189" y="1557"/>
                  </a:lnTo>
                  <a:lnTo>
                    <a:pt x="1198" y="1561"/>
                  </a:lnTo>
                  <a:lnTo>
                    <a:pt x="1207" y="1565"/>
                  </a:lnTo>
                  <a:lnTo>
                    <a:pt x="1218" y="1567"/>
                  </a:lnTo>
                  <a:lnTo>
                    <a:pt x="1227" y="1571"/>
                  </a:lnTo>
                  <a:lnTo>
                    <a:pt x="1237" y="1573"/>
                  </a:lnTo>
                  <a:lnTo>
                    <a:pt x="1246" y="1576"/>
                  </a:lnTo>
                  <a:lnTo>
                    <a:pt x="1255" y="1581"/>
                  </a:lnTo>
                  <a:lnTo>
                    <a:pt x="1264" y="1586"/>
                  </a:lnTo>
                  <a:lnTo>
                    <a:pt x="1270" y="1592"/>
                  </a:lnTo>
                  <a:lnTo>
                    <a:pt x="1276" y="1602"/>
                  </a:lnTo>
                  <a:lnTo>
                    <a:pt x="1281" y="1612"/>
                  </a:lnTo>
                  <a:lnTo>
                    <a:pt x="1288" y="1610"/>
                  </a:lnTo>
                  <a:lnTo>
                    <a:pt x="1296" y="1609"/>
                  </a:lnTo>
                  <a:lnTo>
                    <a:pt x="1303" y="1609"/>
                  </a:lnTo>
                  <a:lnTo>
                    <a:pt x="1309" y="1609"/>
                  </a:lnTo>
                  <a:lnTo>
                    <a:pt x="1316" y="1611"/>
                  </a:lnTo>
                  <a:lnTo>
                    <a:pt x="1323" y="1613"/>
                  </a:lnTo>
                  <a:lnTo>
                    <a:pt x="1330" y="1615"/>
                  </a:lnTo>
                  <a:lnTo>
                    <a:pt x="1336" y="1619"/>
                  </a:lnTo>
                  <a:lnTo>
                    <a:pt x="1343" y="1622"/>
                  </a:lnTo>
                  <a:lnTo>
                    <a:pt x="1349" y="1626"/>
                  </a:lnTo>
                  <a:lnTo>
                    <a:pt x="1354" y="1630"/>
                  </a:lnTo>
                  <a:lnTo>
                    <a:pt x="1360" y="1635"/>
                  </a:lnTo>
                  <a:lnTo>
                    <a:pt x="1366" y="1638"/>
                  </a:lnTo>
                  <a:lnTo>
                    <a:pt x="1372" y="1643"/>
                  </a:lnTo>
                  <a:lnTo>
                    <a:pt x="1377" y="1646"/>
                  </a:lnTo>
                  <a:lnTo>
                    <a:pt x="1383" y="1650"/>
                  </a:lnTo>
                  <a:lnTo>
                    <a:pt x="1385" y="1653"/>
                  </a:lnTo>
                  <a:lnTo>
                    <a:pt x="1388" y="1657"/>
                  </a:lnTo>
                  <a:lnTo>
                    <a:pt x="1389" y="1661"/>
                  </a:lnTo>
                  <a:lnTo>
                    <a:pt x="1390" y="1665"/>
                  </a:lnTo>
                  <a:lnTo>
                    <a:pt x="1391" y="1669"/>
                  </a:lnTo>
                  <a:lnTo>
                    <a:pt x="1392" y="1674"/>
                  </a:lnTo>
                  <a:lnTo>
                    <a:pt x="1393" y="1680"/>
                  </a:lnTo>
                  <a:lnTo>
                    <a:pt x="1395" y="1684"/>
                  </a:lnTo>
                  <a:lnTo>
                    <a:pt x="1396" y="1689"/>
                  </a:lnTo>
                  <a:lnTo>
                    <a:pt x="1397" y="1694"/>
                  </a:lnTo>
                  <a:lnTo>
                    <a:pt x="1399" y="1698"/>
                  </a:lnTo>
                  <a:lnTo>
                    <a:pt x="1401" y="1702"/>
                  </a:lnTo>
                  <a:lnTo>
                    <a:pt x="1405" y="1706"/>
                  </a:lnTo>
                  <a:lnTo>
                    <a:pt x="1408" y="1710"/>
                  </a:lnTo>
                  <a:lnTo>
                    <a:pt x="1414" y="1713"/>
                  </a:lnTo>
                  <a:lnTo>
                    <a:pt x="1420" y="1717"/>
                  </a:lnTo>
                  <a:lnTo>
                    <a:pt x="1441" y="1718"/>
                  </a:lnTo>
                  <a:lnTo>
                    <a:pt x="1460" y="1723"/>
                  </a:lnTo>
                  <a:lnTo>
                    <a:pt x="1477" y="1732"/>
                  </a:lnTo>
                  <a:lnTo>
                    <a:pt x="1493" y="1742"/>
                  </a:lnTo>
                  <a:lnTo>
                    <a:pt x="1507" y="1754"/>
                  </a:lnTo>
                  <a:lnTo>
                    <a:pt x="1520" y="1771"/>
                  </a:lnTo>
                  <a:lnTo>
                    <a:pt x="1531" y="1787"/>
                  </a:lnTo>
                  <a:lnTo>
                    <a:pt x="1542" y="1805"/>
                  </a:lnTo>
                  <a:lnTo>
                    <a:pt x="1551" y="1823"/>
                  </a:lnTo>
                  <a:lnTo>
                    <a:pt x="1560" y="1843"/>
                  </a:lnTo>
                  <a:lnTo>
                    <a:pt x="1568" y="1862"/>
                  </a:lnTo>
                  <a:lnTo>
                    <a:pt x="1577" y="1883"/>
                  </a:lnTo>
                  <a:lnTo>
                    <a:pt x="1585" y="1902"/>
                  </a:lnTo>
                  <a:lnTo>
                    <a:pt x="1593" y="1921"/>
                  </a:lnTo>
                  <a:lnTo>
                    <a:pt x="1603" y="1938"/>
                  </a:lnTo>
                  <a:lnTo>
                    <a:pt x="1613" y="1954"/>
                  </a:lnTo>
                  <a:lnTo>
                    <a:pt x="1530" y="1960"/>
                  </a:lnTo>
                  <a:lnTo>
                    <a:pt x="1447" y="1966"/>
                  </a:lnTo>
                  <a:lnTo>
                    <a:pt x="1365" y="1969"/>
                  </a:lnTo>
                  <a:lnTo>
                    <a:pt x="1283" y="1973"/>
                  </a:lnTo>
                  <a:lnTo>
                    <a:pt x="1200" y="1976"/>
                  </a:lnTo>
                  <a:lnTo>
                    <a:pt x="1117" y="1979"/>
                  </a:lnTo>
                  <a:lnTo>
                    <a:pt x="1035" y="1981"/>
                  </a:lnTo>
                  <a:lnTo>
                    <a:pt x="952" y="1983"/>
                  </a:lnTo>
                  <a:lnTo>
                    <a:pt x="869" y="1984"/>
                  </a:lnTo>
                  <a:lnTo>
                    <a:pt x="786" y="1987"/>
                  </a:lnTo>
                  <a:lnTo>
                    <a:pt x="702" y="1989"/>
                  </a:lnTo>
                  <a:lnTo>
                    <a:pt x="620" y="1991"/>
                  </a:lnTo>
                  <a:lnTo>
                    <a:pt x="537" y="1995"/>
                  </a:lnTo>
                  <a:lnTo>
                    <a:pt x="453" y="1998"/>
                  </a:lnTo>
                  <a:lnTo>
                    <a:pt x="370" y="2004"/>
                  </a:lnTo>
                  <a:lnTo>
                    <a:pt x="287" y="2010"/>
                  </a:lnTo>
                  <a:lnTo>
                    <a:pt x="282" y="1997"/>
                  </a:lnTo>
                  <a:lnTo>
                    <a:pt x="278" y="1984"/>
                  </a:lnTo>
                  <a:lnTo>
                    <a:pt x="276" y="1973"/>
                  </a:lnTo>
                  <a:lnTo>
                    <a:pt x="275" y="1960"/>
                  </a:lnTo>
                  <a:lnTo>
                    <a:pt x="276" y="1947"/>
                  </a:lnTo>
                  <a:lnTo>
                    <a:pt x="277" y="1935"/>
                  </a:lnTo>
                  <a:lnTo>
                    <a:pt x="278" y="1921"/>
                  </a:lnTo>
                  <a:lnTo>
                    <a:pt x="279" y="1908"/>
                  </a:lnTo>
                  <a:lnTo>
                    <a:pt x="281" y="1896"/>
                  </a:lnTo>
                  <a:lnTo>
                    <a:pt x="282" y="1882"/>
                  </a:lnTo>
                  <a:lnTo>
                    <a:pt x="282" y="1869"/>
                  </a:lnTo>
                  <a:lnTo>
                    <a:pt x="281" y="1857"/>
                  </a:lnTo>
                  <a:lnTo>
                    <a:pt x="278" y="1844"/>
                  </a:lnTo>
                  <a:lnTo>
                    <a:pt x="275" y="1831"/>
                  </a:lnTo>
                  <a:lnTo>
                    <a:pt x="269" y="1818"/>
                  </a:lnTo>
                  <a:lnTo>
                    <a:pt x="261" y="1806"/>
                  </a:lnTo>
                  <a:lnTo>
                    <a:pt x="264" y="1780"/>
                  </a:lnTo>
                  <a:lnTo>
                    <a:pt x="268" y="1754"/>
                  </a:lnTo>
                  <a:lnTo>
                    <a:pt x="270" y="1729"/>
                  </a:lnTo>
                  <a:lnTo>
                    <a:pt x="271" y="1705"/>
                  </a:lnTo>
                  <a:lnTo>
                    <a:pt x="272" y="1681"/>
                  </a:lnTo>
                  <a:lnTo>
                    <a:pt x="272" y="1657"/>
                  </a:lnTo>
                  <a:lnTo>
                    <a:pt x="272" y="1633"/>
                  </a:lnTo>
                  <a:lnTo>
                    <a:pt x="271" y="1610"/>
                  </a:lnTo>
                  <a:lnTo>
                    <a:pt x="269" y="1586"/>
                  </a:lnTo>
                  <a:lnTo>
                    <a:pt x="267" y="1563"/>
                  </a:lnTo>
                  <a:lnTo>
                    <a:pt x="263" y="1539"/>
                  </a:lnTo>
                  <a:lnTo>
                    <a:pt x="260" y="1514"/>
                  </a:lnTo>
                  <a:lnTo>
                    <a:pt x="255" y="1490"/>
                  </a:lnTo>
                  <a:lnTo>
                    <a:pt x="251" y="1466"/>
                  </a:lnTo>
                  <a:lnTo>
                    <a:pt x="246" y="1441"/>
                  </a:lnTo>
                  <a:lnTo>
                    <a:pt x="240" y="1416"/>
                  </a:lnTo>
                  <a:lnTo>
                    <a:pt x="237" y="1405"/>
                  </a:lnTo>
                  <a:lnTo>
                    <a:pt x="232" y="1396"/>
                  </a:lnTo>
                  <a:lnTo>
                    <a:pt x="226" y="1385"/>
                  </a:lnTo>
                  <a:lnTo>
                    <a:pt x="218" y="1374"/>
                  </a:lnTo>
                  <a:lnTo>
                    <a:pt x="210" y="1363"/>
                  </a:lnTo>
                  <a:lnTo>
                    <a:pt x="202" y="1350"/>
                  </a:lnTo>
                  <a:lnTo>
                    <a:pt x="194" y="1337"/>
                  </a:lnTo>
                  <a:lnTo>
                    <a:pt x="186" y="1325"/>
                  </a:lnTo>
                  <a:lnTo>
                    <a:pt x="180" y="1311"/>
                  </a:lnTo>
                  <a:lnTo>
                    <a:pt x="175" y="1297"/>
                  </a:lnTo>
                  <a:lnTo>
                    <a:pt x="172" y="1283"/>
                  </a:lnTo>
                  <a:lnTo>
                    <a:pt x="171" y="1269"/>
                  </a:lnTo>
                  <a:lnTo>
                    <a:pt x="174" y="1254"/>
                  </a:lnTo>
                  <a:lnTo>
                    <a:pt x="179" y="1239"/>
                  </a:lnTo>
                  <a:lnTo>
                    <a:pt x="189" y="1224"/>
                  </a:lnTo>
                  <a:lnTo>
                    <a:pt x="202" y="1209"/>
                  </a:lnTo>
                  <a:lnTo>
                    <a:pt x="203" y="1189"/>
                  </a:lnTo>
                  <a:lnTo>
                    <a:pt x="205" y="1171"/>
                  </a:lnTo>
                  <a:lnTo>
                    <a:pt x="205" y="1154"/>
                  </a:lnTo>
                  <a:lnTo>
                    <a:pt x="203" y="1136"/>
                  </a:lnTo>
                  <a:lnTo>
                    <a:pt x="201" y="1120"/>
                  </a:lnTo>
                  <a:lnTo>
                    <a:pt x="198" y="1105"/>
                  </a:lnTo>
                  <a:lnTo>
                    <a:pt x="194" y="1090"/>
                  </a:lnTo>
                  <a:lnTo>
                    <a:pt x="190" y="1077"/>
                  </a:lnTo>
                  <a:lnTo>
                    <a:pt x="185" y="1063"/>
                  </a:lnTo>
                  <a:lnTo>
                    <a:pt x="179" y="1049"/>
                  </a:lnTo>
                  <a:lnTo>
                    <a:pt x="172" y="1035"/>
                  </a:lnTo>
                  <a:lnTo>
                    <a:pt x="166" y="1023"/>
                  </a:lnTo>
                  <a:lnTo>
                    <a:pt x="159" y="1009"/>
                  </a:lnTo>
                  <a:lnTo>
                    <a:pt x="152" y="996"/>
                  </a:lnTo>
                  <a:lnTo>
                    <a:pt x="145" y="982"/>
                  </a:lnTo>
                  <a:lnTo>
                    <a:pt x="138" y="970"/>
                  </a:lnTo>
                  <a:lnTo>
                    <a:pt x="134" y="939"/>
                  </a:lnTo>
                  <a:lnTo>
                    <a:pt x="133" y="908"/>
                  </a:lnTo>
                  <a:lnTo>
                    <a:pt x="131" y="877"/>
                  </a:lnTo>
                  <a:lnTo>
                    <a:pt x="130" y="846"/>
                  </a:lnTo>
                  <a:lnTo>
                    <a:pt x="128" y="815"/>
                  </a:lnTo>
                  <a:lnTo>
                    <a:pt x="125" y="784"/>
                  </a:lnTo>
                  <a:lnTo>
                    <a:pt x="123" y="753"/>
                  </a:lnTo>
                  <a:lnTo>
                    <a:pt x="120" y="723"/>
                  </a:lnTo>
                  <a:lnTo>
                    <a:pt x="116" y="692"/>
                  </a:lnTo>
                  <a:lnTo>
                    <a:pt x="110" y="663"/>
                  </a:lnTo>
                  <a:lnTo>
                    <a:pt x="103" y="633"/>
                  </a:lnTo>
                  <a:lnTo>
                    <a:pt x="95" y="606"/>
                  </a:lnTo>
                  <a:lnTo>
                    <a:pt x="85" y="577"/>
                  </a:lnTo>
                  <a:lnTo>
                    <a:pt x="74" y="550"/>
                  </a:lnTo>
                  <a:lnTo>
                    <a:pt x="60" y="524"/>
                  </a:lnTo>
                  <a:lnTo>
                    <a:pt x="44" y="500"/>
                  </a:lnTo>
                  <a:lnTo>
                    <a:pt x="39" y="476"/>
                  </a:lnTo>
                  <a:lnTo>
                    <a:pt x="36" y="454"/>
                  </a:lnTo>
                  <a:lnTo>
                    <a:pt x="33" y="431"/>
                  </a:lnTo>
                  <a:lnTo>
                    <a:pt x="32" y="409"/>
                  </a:lnTo>
                  <a:lnTo>
                    <a:pt x="32" y="387"/>
                  </a:lnTo>
                  <a:lnTo>
                    <a:pt x="31" y="366"/>
                  </a:lnTo>
                  <a:lnTo>
                    <a:pt x="31" y="344"/>
                  </a:lnTo>
                  <a:lnTo>
                    <a:pt x="31" y="322"/>
                  </a:lnTo>
                  <a:lnTo>
                    <a:pt x="30" y="301"/>
                  </a:lnTo>
                  <a:lnTo>
                    <a:pt x="29" y="279"/>
                  </a:lnTo>
                  <a:lnTo>
                    <a:pt x="28" y="259"/>
                  </a:lnTo>
                  <a:lnTo>
                    <a:pt x="24" y="238"/>
                  </a:lnTo>
                  <a:lnTo>
                    <a:pt x="21" y="216"/>
                  </a:lnTo>
                  <a:lnTo>
                    <a:pt x="15" y="195"/>
                  </a:lnTo>
                  <a:lnTo>
                    <a:pt x="8" y="175"/>
                  </a:lnTo>
                  <a:lnTo>
                    <a:pt x="0" y="154"/>
                  </a:lnTo>
                  <a:lnTo>
                    <a:pt x="5" y="153"/>
                  </a:lnTo>
                  <a:lnTo>
                    <a:pt x="18" y="153"/>
                  </a:lnTo>
                  <a:lnTo>
                    <a:pt x="40" y="152"/>
                  </a:lnTo>
                  <a:lnTo>
                    <a:pt x="69" y="151"/>
                  </a:lnTo>
                  <a:lnTo>
                    <a:pt x="102" y="148"/>
                  </a:lnTo>
                  <a:lnTo>
                    <a:pt x="140" y="147"/>
                  </a:lnTo>
                  <a:lnTo>
                    <a:pt x="180" y="145"/>
                  </a:lnTo>
                  <a:lnTo>
                    <a:pt x="222" y="144"/>
                  </a:lnTo>
                  <a:lnTo>
                    <a:pt x="263" y="141"/>
                  </a:lnTo>
                  <a:lnTo>
                    <a:pt x="304" y="139"/>
                  </a:lnTo>
                  <a:lnTo>
                    <a:pt x="341" y="138"/>
                  </a:lnTo>
                  <a:lnTo>
                    <a:pt x="375" y="136"/>
                  </a:lnTo>
                  <a:lnTo>
                    <a:pt x="404" y="135"/>
                  </a:lnTo>
                  <a:lnTo>
                    <a:pt x="425" y="133"/>
                  </a:lnTo>
                  <a:lnTo>
                    <a:pt x="439" y="133"/>
                  </a:lnTo>
                  <a:lnTo>
                    <a:pt x="445" y="133"/>
                  </a:lnTo>
                  <a:lnTo>
                    <a:pt x="447" y="125"/>
                  </a:lnTo>
                  <a:lnTo>
                    <a:pt x="448" y="117"/>
                  </a:lnTo>
                  <a:lnTo>
                    <a:pt x="450" y="109"/>
                  </a:lnTo>
                  <a:lnTo>
                    <a:pt x="451" y="101"/>
                  </a:lnTo>
                  <a:lnTo>
                    <a:pt x="451" y="92"/>
                  </a:lnTo>
                  <a:lnTo>
                    <a:pt x="450" y="84"/>
                  </a:lnTo>
                  <a:lnTo>
                    <a:pt x="450" y="75"/>
                  </a:lnTo>
                  <a:lnTo>
                    <a:pt x="450" y="66"/>
                  </a:lnTo>
                  <a:lnTo>
                    <a:pt x="450" y="58"/>
                  </a:lnTo>
                  <a:lnTo>
                    <a:pt x="450" y="48"/>
                  </a:lnTo>
                  <a:lnTo>
                    <a:pt x="451" y="40"/>
                  </a:lnTo>
                  <a:lnTo>
                    <a:pt x="452" y="32"/>
                  </a:lnTo>
                  <a:lnTo>
                    <a:pt x="455" y="25"/>
                  </a:lnTo>
                  <a:lnTo>
                    <a:pt x="459" y="19"/>
                  </a:lnTo>
                  <a:lnTo>
                    <a:pt x="463" y="12"/>
                  </a:lnTo>
                  <a:lnTo>
                    <a:pt x="470" y="7"/>
                  </a:lnTo>
                  <a:lnTo>
                    <a:pt x="481" y="2"/>
                  </a:lnTo>
                  <a:lnTo>
                    <a:pt x="491" y="0"/>
                  </a:lnTo>
                  <a:lnTo>
                    <a:pt x="499" y="0"/>
                  </a:lnTo>
                  <a:lnTo>
                    <a:pt x="506" y="1"/>
                  </a:lnTo>
                  <a:lnTo>
                    <a:pt x="512" y="5"/>
                  </a:lnTo>
                  <a:lnTo>
                    <a:pt x="516" y="9"/>
                  </a:lnTo>
                  <a:lnTo>
                    <a:pt x="520" y="15"/>
                  </a:lnTo>
                  <a:lnTo>
                    <a:pt x="522" y="22"/>
                  </a:lnTo>
                  <a:lnTo>
                    <a:pt x="525" y="30"/>
                  </a:lnTo>
                  <a:lnTo>
                    <a:pt x="527" y="37"/>
                  </a:lnTo>
                  <a:lnTo>
                    <a:pt x="529" y="45"/>
                  </a:lnTo>
                  <a:lnTo>
                    <a:pt x="531" y="52"/>
                  </a:lnTo>
                  <a:lnTo>
                    <a:pt x="533" y="59"/>
                  </a:lnTo>
                  <a:lnTo>
                    <a:pt x="536" y="66"/>
                  </a:lnTo>
                  <a:lnTo>
                    <a:pt x="539" y="70"/>
                  </a:lnTo>
                  <a:lnTo>
                    <a:pt x="544" y="7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8" name="Freeform 16"/>
            <p:cNvSpPr>
              <a:spLocks/>
            </p:cNvSpPr>
            <p:nvPr/>
          </p:nvSpPr>
          <p:spPr bwMode="auto">
            <a:xfrm>
              <a:off x="1180" y="2517"/>
              <a:ext cx="605" cy="705"/>
            </a:xfrm>
            <a:custGeom>
              <a:avLst/>
              <a:gdLst>
                <a:gd name="T0" fmla="*/ 7 w 1817"/>
                <a:gd name="T1" fmla="*/ 24 h 2116"/>
                <a:gd name="T2" fmla="*/ 9 w 1817"/>
                <a:gd name="T3" fmla="*/ 23 h 2116"/>
                <a:gd name="T4" fmla="*/ 10 w 1817"/>
                <a:gd name="T5" fmla="*/ 22 h 2116"/>
                <a:gd name="T6" fmla="*/ 10 w 1817"/>
                <a:gd name="T7" fmla="*/ 18 h 2116"/>
                <a:gd name="T8" fmla="*/ 9 w 1817"/>
                <a:gd name="T9" fmla="*/ 15 h 2116"/>
                <a:gd name="T10" fmla="*/ 9 w 1817"/>
                <a:gd name="T11" fmla="*/ 13 h 2116"/>
                <a:gd name="T12" fmla="*/ 10 w 1817"/>
                <a:gd name="T13" fmla="*/ 12 h 2116"/>
                <a:gd name="T14" fmla="*/ 10 w 1817"/>
                <a:gd name="T15" fmla="*/ 11 h 2116"/>
                <a:gd name="T16" fmla="*/ 12 w 1817"/>
                <a:gd name="T17" fmla="*/ 10 h 2116"/>
                <a:gd name="T18" fmla="*/ 14 w 1817"/>
                <a:gd name="T19" fmla="*/ 11 h 2116"/>
                <a:gd name="T20" fmla="*/ 15 w 1817"/>
                <a:gd name="T21" fmla="*/ 12 h 2116"/>
                <a:gd name="T22" fmla="*/ 16 w 1817"/>
                <a:gd name="T23" fmla="*/ 11 h 2116"/>
                <a:gd name="T24" fmla="*/ 17 w 1817"/>
                <a:gd name="T25" fmla="*/ 11 h 2116"/>
                <a:gd name="T26" fmla="*/ 17 w 1817"/>
                <a:gd name="T27" fmla="*/ 9 h 2116"/>
                <a:gd name="T28" fmla="*/ 17 w 1817"/>
                <a:gd name="T29" fmla="*/ 4 h 2116"/>
                <a:gd name="T30" fmla="*/ 18 w 1817"/>
                <a:gd name="T31" fmla="*/ 0 h 2116"/>
                <a:gd name="T32" fmla="*/ 33 w 1817"/>
                <a:gd name="T33" fmla="*/ 2 h 2116"/>
                <a:gd name="T34" fmla="*/ 51 w 1817"/>
                <a:gd name="T35" fmla="*/ 4 h 2116"/>
                <a:gd name="T36" fmla="*/ 67 w 1817"/>
                <a:gd name="T37" fmla="*/ 7 h 2116"/>
                <a:gd name="T38" fmla="*/ 64 w 1817"/>
                <a:gd name="T39" fmla="*/ 35 h 2116"/>
                <a:gd name="T40" fmla="*/ 61 w 1817"/>
                <a:gd name="T41" fmla="*/ 72 h 2116"/>
                <a:gd name="T42" fmla="*/ 59 w 1817"/>
                <a:gd name="T43" fmla="*/ 78 h 2116"/>
                <a:gd name="T44" fmla="*/ 48 w 1817"/>
                <a:gd name="T45" fmla="*/ 77 h 2116"/>
                <a:gd name="T46" fmla="*/ 40 w 1817"/>
                <a:gd name="T47" fmla="*/ 77 h 2116"/>
                <a:gd name="T48" fmla="*/ 25 w 1817"/>
                <a:gd name="T49" fmla="*/ 69 h 2116"/>
                <a:gd name="T50" fmla="*/ 7 w 1817"/>
                <a:gd name="T51" fmla="*/ 60 h 2116"/>
                <a:gd name="T52" fmla="*/ 0 w 1817"/>
                <a:gd name="T53" fmla="*/ 56 h 2116"/>
                <a:gd name="T54" fmla="*/ 0 w 1817"/>
                <a:gd name="T55" fmla="*/ 55 h 2116"/>
                <a:gd name="T56" fmla="*/ 1 w 1817"/>
                <a:gd name="T57" fmla="*/ 55 h 2116"/>
                <a:gd name="T58" fmla="*/ 2 w 1817"/>
                <a:gd name="T59" fmla="*/ 54 h 2116"/>
                <a:gd name="T60" fmla="*/ 3 w 1817"/>
                <a:gd name="T61" fmla="*/ 53 h 2116"/>
                <a:gd name="T62" fmla="*/ 4 w 1817"/>
                <a:gd name="T63" fmla="*/ 52 h 2116"/>
                <a:gd name="T64" fmla="*/ 4 w 1817"/>
                <a:gd name="T65" fmla="*/ 52 h 2116"/>
                <a:gd name="T66" fmla="*/ 5 w 1817"/>
                <a:gd name="T67" fmla="*/ 50 h 2116"/>
                <a:gd name="T68" fmla="*/ 4 w 1817"/>
                <a:gd name="T69" fmla="*/ 50 h 2116"/>
                <a:gd name="T70" fmla="*/ 3 w 1817"/>
                <a:gd name="T71" fmla="*/ 49 h 2116"/>
                <a:gd name="T72" fmla="*/ 2 w 1817"/>
                <a:gd name="T73" fmla="*/ 48 h 2116"/>
                <a:gd name="T74" fmla="*/ 3 w 1817"/>
                <a:gd name="T75" fmla="*/ 46 h 2116"/>
                <a:gd name="T76" fmla="*/ 3 w 1817"/>
                <a:gd name="T77" fmla="*/ 45 h 2116"/>
                <a:gd name="T78" fmla="*/ 4 w 1817"/>
                <a:gd name="T79" fmla="*/ 44 h 2116"/>
                <a:gd name="T80" fmla="*/ 5 w 1817"/>
                <a:gd name="T81" fmla="*/ 43 h 2116"/>
                <a:gd name="T82" fmla="*/ 5 w 1817"/>
                <a:gd name="T83" fmla="*/ 40 h 2116"/>
                <a:gd name="T84" fmla="*/ 6 w 1817"/>
                <a:gd name="T85" fmla="*/ 38 h 2116"/>
                <a:gd name="T86" fmla="*/ 7 w 1817"/>
                <a:gd name="T87" fmla="*/ 37 h 2116"/>
                <a:gd name="T88" fmla="*/ 8 w 1817"/>
                <a:gd name="T89" fmla="*/ 35 h 2116"/>
                <a:gd name="T90" fmla="*/ 9 w 1817"/>
                <a:gd name="T91" fmla="*/ 35 h 2116"/>
                <a:gd name="T92" fmla="*/ 10 w 1817"/>
                <a:gd name="T93" fmla="*/ 34 h 2116"/>
                <a:gd name="T94" fmla="*/ 10 w 1817"/>
                <a:gd name="T95" fmla="*/ 33 h 2116"/>
                <a:gd name="T96" fmla="*/ 9 w 1817"/>
                <a:gd name="T97" fmla="*/ 31 h 2116"/>
                <a:gd name="T98" fmla="*/ 8 w 1817"/>
                <a:gd name="T99" fmla="*/ 29 h 2116"/>
                <a:gd name="T100" fmla="*/ 8 w 1817"/>
                <a:gd name="T101" fmla="*/ 28 h 2116"/>
                <a:gd name="T102" fmla="*/ 7 w 1817"/>
                <a:gd name="T103" fmla="*/ 27 h 2116"/>
                <a:gd name="T104" fmla="*/ 6 w 1817"/>
                <a:gd name="T105" fmla="*/ 25 h 211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7"/>
                <a:gd name="T160" fmla="*/ 0 h 2116"/>
                <a:gd name="T161" fmla="*/ 1817 w 1817"/>
                <a:gd name="T162" fmla="*/ 2116 h 211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7" h="2116">
                  <a:moveTo>
                    <a:pt x="182" y="658"/>
                  </a:moveTo>
                  <a:lnTo>
                    <a:pt x="185" y="655"/>
                  </a:lnTo>
                  <a:lnTo>
                    <a:pt x="189" y="651"/>
                  </a:lnTo>
                  <a:lnTo>
                    <a:pt x="193" y="649"/>
                  </a:lnTo>
                  <a:lnTo>
                    <a:pt x="197" y="645"/>
                  </a:lnTo>
                  <a:lnTo>
                    <a:pt x="202" y="641"/>
                  </a:lnTo>
                  <a:lnTo>
                    <a:pt x="206" y="638"/>
                  </a:lnTo>
                  <a:lnTo>
                    <a:pt x="212" y="633"/>
                  </a:lnTo>
                  <a:lnTo>
                    <a:pt x="217" y="630"/>
                  </a:lnTo>
                  <a:lnTo>
                    <a:pt x="221" y="625"/>
                  </a:lnTo>
                  <a:lnTo>
                    <a:pt x="226" y="620"/>
                  </a:lnTo>
                  <a:lnTo>
                    <a:pt x="231" y="616"/>
                  </a:lnTo>
                  <a:lnTo>
                    <a:pt x="234" y="612"/>
                  </a:lnTo>
                  <a:lnTo>
                    <a:pt x="239" y="608"/>
                  </a:lnTo>
                  <a:lnTo>
                    <a:pt x="241" y="604"/>
                  </a:lnTo>
                  <a:lnTo>
                    <a:pt x="244" y="601"/>
                  </a:lnTo>
                  <a:lnTo>
                    <a:pt x="247" y="597"/>
                  </a:lnTo>
                  <a:lnTo>
                    <a:pt x="257" y="585"/>
                  </a:lnTo>
                  <a:lnTo>
                    <a:pt x="265" y="571"/>
                  </a:lnTo>
                  <a:lnTo>
                    <a:pt x="271" y="557"/>
                  </a:lnTo>
                  <a:lnTo>
                    <a:pt x="274" y="542"/>
                  </a:lnTo>
                  <a:lnTo>
                    <a:pt x="277" y="526"/>
                  </a:lnTo>
                  <a:lnTo>
                    <a:pt x="278" y="511"/>
                  </a:lnTo>
                  <a:lnTo>
                    <a:pt x="278" y="495"/>
                  </a:lnTo>
                  <a:lnTo>
                    <a:pt x="275" y="479"/>
                  </a:lnTo>
                  <a:lnTo>
                    <a:pt x="273" y="462"/>
                  </a:lnTo>
                  <a:lnTo>
                    <a:pt x="269" y="446"/>
                  </a:lnTo>
                  <a:lnTo>
                    <a:pt x="265" y="431"/>
                  </a:lnTo>
                  <a:lnTo>
                    <a:pt x="259" y="415"/>
                  </a:lnTo>
                  <a:lnTo>
                    <a:pt x="255" y="400"/>
                  </a:lnTo>
                  <a:lnTo>
                    <a:pt x="249" y="386"/>
                  </a:lnTo>
                  <a:lnTo>
                    <a:pt x="244" y="372"/>
                  </a:lnTo>
                  <a:lnTo>
                    <a:pt x="240" y="361"/>
                  </a:lnTo>
                  <a:lnTo>
                    <a:pt x="247" y="357"/>
                  </a:lnTo>
                  <a:lnTo>
                    <a:pt x="252" y="354"/>
                  </a:lnTo>
                  <a:lnTo>
                    <a:pt x="256" y="349"/>
                  </a:lnTo>
                  <a:lnTo>
                    <a:pt x="258" y="346"/>
                  </a:lnTo>
                  <a:lnTo>
                    <a:pt x="261" y="341"/>
                  </a:lnTo>
                  <a:lnTo>
                    <a:pt x="261" y="337"/>
                  </a:lnTo>
                  <a:lnTo>
                    <a:pt x="262" y="331"/>
                  </a:lnTo>
                  <a:lnTo>
                    <a:pt x="262" y="326"/>
                  </a:lnTo>
                  <a:lnTo>
                    <a:pt x="261" y="321"/>
                  </a:lnTo>
                  <a:lnTo>
                    <a:pt x="261" y="316"/>
                  </a:lnTo>
                  <a:lnTo>
                    <a:pt x="261" y="310"/>
                  </a:lnTo>
                  <a:lnTo>
                    <a:pt x="262" y="306"/>
                  </a:lnTo>
                  <a:lnTo>
                    <a:pt x="264" y="300"/>
                  </a:lnTo>
                  <a:lnTo>
                    <a:pt x="266" y="295"/>
                  </a:lnTo>
                  <a:lnTo>
                    <a:pt x="271" y="291"/>
                  </a:lnTo>
                  <a:lnTo>
                    <a:pt x="277" y="287"/>
                  </a:lnTo>
                  <a:lnTo>
                    <a:pt x="286" y="280"/>
                  </a:lnTo>
                  <a:lnTo>
                    <a:pt x="295" y="277"/>
                  </a:lnTo>
                  <a:lnTo>
                    <a:pt x="304" y="276"/>
                  </a:lnTo>
                  <a:lnTo>
                    <a:pt x="313" y="276"/>
                  </a:lnTo>
                  <a:lnTo>
                    <a:pt x="323" y="277"/>
                  </a:lnTo>
                  <a:lnTo>
                    <a:pt x="332" y="279"/>
                  </a:lnTo>
                  <a:lnTo>
                    <a:pt x="340" y="284"/>
                  </a:lnTo>
                  <a:lnTo>
                    <a:pt x="348" y="288"/>
                  </a:lnTo>
                  <a:lnTo>
                    <a:pt x="356" y="293"/>
                  </a:lnTo>
                  <a:lnTo>
                    <a:pt x="364" y="299"/>
                  </a:lnTo>
                  <a:lnTo>
                    <a:pt x="372" y="305"/>
                  </a:lnTo>
                  <a:lnTo>
                    <a:pt x="380" y="309"/>
                  </a:lnTo>
                  <a:lnTo>
                    <a:pt x="387" y="315"/>
                  </a:lnTo>
                  <a:lnTo>
                    <a:pt x="394" y="319"/>
                  </a:lnTo>
                  <a:lnTo>
                    <a:pt x="401" y="324"/>
                  </a:lnTo>
                  <a:lnTo>
                    <a:pt x="409" y="328"/>
                  </a:lnTo>
                  <a:lnTo>
                    <a:pt x="410" y="324"/>
                  </a:lnTo>
                  <a:lnTo>
                    <a:pt x="412" y="321"/>
                  </a:lnTo>
                  <a:lnTo>
                    <a:pt x="416" y="317"/>
                  </a:lnTo>
                  <a:lnTo>
                    <a:pt x="418" y="314"/>
                  </a:lnTo>
                  <a:lnTo>
                    <a:pt x="421" y="310"/>
                  </a:lnTo>
                  <a:lnTo>
                    <a:pt x="425" y="308"/>
                  </a:lnTo>
                  <a:lnTo>
                    <a:pt x="427" y="305"/>
                  </a:lnTo>
                  <a:lnTo>
                    <a:pt x="431" y="301"/>
                  </a:lnTo>
                  <a:lnTo>
                    <a:pt x="434" y="298"/>
                  </a:lnTo>
                  <a:lnTo>
                    <a:pt x="438" y="294"/>
                  </a:lnTo>
                  <a:lnTo>
                    <a:pt x="441" y="291"/>
                  </a:lnTo>
                  <a:lnTo>
                    <a:pt x="444" y="287"/>
                  </a:lnTo>
                  <a:lnTo>
                    <a:pt x="447" y="284"/>
                  </a:lnTo>
                  <a:lnTo>
                    <a:pt x="450" y="280"/>
                  </a:lnTo>
                  <a:lnTo>
                    <a:pt x="453" y="276"/>
                  </a:lnTo>
                  <a:lnTo>
                    <a:pt x="456" y="272"/>
                  </a:lnTo>
                  <a:lnTo>
                    <a:pt x="456" y="269"/>
                  </a:lnTo>
                  <a:lnTo>
                    <a:pt x="457" y="260"/>
                  </a:lnTo>
                  <a:lnTo>
                    <a:pt x="458" y="247"/>
                  </a:lnTo>
                  <a:lnTo>
                    <a:pt x="461" y="229"/>
                  </a:lnTo>
                  <a:lnTo>
                    <a:pt x="463" y="209"/>
                  </a:lnTo>
                  <a:lnTo>
                    <a:pt x="465" y="186"/>
                  </a:lnTo>
                  <a:lnTo>
                    <a:pt x="467" y="161"/>
                  </a:lnTo>
                  <a:lnTo>
                    <a:pt x="471" y="136"/>
                  </a:lnTo>
                  <a:lnTo>
                    <a:pt x="473" y="110"/>
                  </a:lnTo>
                  <a:lnTo>
                    <a:pt x="476" y="85"/>
                  </a:lnTo>
                  <a:lnTo>
                    <a:pt x="478" y="62"/>
                  </a:lnTo>
                  <a:lnTo>
                    <a:pt x="480" y="43"/>
                  </a:lnTo>
                  <a:lnTo>
                    <a:pt x="482" y="24"/>
                  </a:lnTo>
                  <a:lnTo>
                    <a:pt x="484" y="12"/>
                  </a:lnTo>
                  <a:lnTo>
                    <a:pt x="485" y="2"/>
                  </a:lnTo>
                  <a:lnTo>
                    <a:pt x="486" y="0"/>
                  </a:lnTo>
                  <a:lnTo>
                    <a:pt x="571" y="13"/>
                  </a:lnTo>
                  <a:lnTo>
                    <a:pt x="655" y="27"/>
                  </a:lnTo>
                  <a:lnTo>
                    <a:pt x="739" y="38"/>
                  </a:lnTo>
                  <a:lnTo>
                    <a:pt x="822" y="49"/>
                  </a:lnTo>
                  <a:lnTo>
                    <a:pt x="904" y="60"/>
                  </a:lnTo>
                  <a:lnTo>
                    <a:pt x="986" y="70"/>
                  </a:lnTo>
                  <a:lnTo>
                    <a:pt x="1068" y="79"/>
                  </a:lnTo>
                  <a:lnTo>
                    <a:pt x="1149" y="90"/>
                  </a:lnTo>
                  <a:lnTo>
                    <a:pt x="1231" y="99"/>
                  </a:lnTo>
                  <a:lnTo>
                    <a:pt x="1313" y="107"/>
                  </a:lnTo>
                  <a:lnTo>
                    <a:pt x="1394" y="116"/>
                  </a:lnTo>
                  <a:lnTo>
                    <a:pt x="1477" y="125"/>
                  </a:lnTo>
                  <a:lnTo>
                    <a:pt x="1561" y="134"/>
                  </a:lnTo>
                  <a:lnTo>
                    <a:pt x="1645" y="144"/>
                  </a:lnTo>
                  <a:lnTo>
                    <a:pt x="1730" y="153"/>
                  </a:lnTo>
                  <a:lnTo>
                    <a:pt x="1817" y="163"/>
                  </a:lnTo>
                  <a:lnTo>
                    <a:pt x="1815" y="185"/>
                  </a:lnTo>
                  <a:lnTo>
                    <a:pt x="1809" y="247"/>
                  </a:lnTo>
                  <a:lnTo>
                    <a:pt x="1801" y="342"/>
                  </a:lnTo>
                  <a:lnTo>
                    <a:pt x="1790" y="468"/>
                  </a:lnTo>
                  <a:lnTo>
                    <a:pt x="1776" y="616"/>
                  </a:lnTo>
                  <a:lnTo>
                    <a:pt x="1762" y="780"/>
                  </a:lnTo>
                  <a:lnTo>
                    <a:pt x="1746" y="957"/>
                  </a:lnTo>
                  <a:lnTo>
                    <a:pt x="1730" y="1140"/>
                  </a:lnTo>
                  <a:lnTo>
                    <a:pt x="1714" y="1321"/>
                  </a:lnTo>
                  <a:lnTo>
                    <a:pt x="1698" y="1498"/>
                  </a:lnTo>
                  <a:lnTo>
                    <a:pt x="1684" y="1662"/>
                  </a:lnTo>
                  <a:lnTo>
                    <a:pt x="1670" y="1811"/>
                  </a:lnTo>
                  <a:lnTo>
                    <a:pt x="1659" y="1936"/>
                  </a:lnTo>
                  <a:lnTo>
                    <a:pt x="1651" y="2031"/>
                  </a:lnTo>
                  <a:lnTo>
                    <a:pt x="1645" y="2093"/>
                  </a:lnTo>
                  <a:lnTo>
                    <a:pt x="1644" y="2116"/>
                  </a:lnTo>
                  <a:lnTo>
                    <a:pt x="1637" y="2115"/>
                  </a:lnTo>
                  <a:lnTo>
                    <a:pt x="1618" y="2114"/>
                  </a:lnTo>
                  <a:lnTo>
                    <a:pt x="1590" y="2112"/>
                  </a:lnTo>
                  <a:lnTo>
                    <a:pt x="1553" y="2108"/>
                  </a:lnTo>
                  <a:lnTo>
                    <a:pt x="1509" y="2105"/>
                  </a:lnTo>
                  <a:lnTo>
                    <a:pt x="1461" y="2101"/>
                  </a:lnTo>
                  <a:lnTo>
                    <a:pt x="1409" y="2098"/>
                  </a:lnTo>
                  <a:lnTo>
                    <a:pt x="1355" y="2093"/>
                  </a:lnTo>
                  <a:lnTo>
                    <a:pt x="1301" y="2089"/>
                  </a:lnTo>
                  <a:lnTo>
                    <a:pt x="1249" y="2085"/>
                  </a:lnTo>
                  <a:lnTo>
                    <a:pt x="1201" y="2082"/>
                  </a:lnTo>
                  <a:lnTo>
                    <a:pt x="1157" y="2078"/>
                  </a:lnTo>
                  <a:lnTo>
                    <a:pt x="1120" y="2075"/>
                  </a:lnTo>
                  <a:lnTo>
                    <a:pt x="1092" y="2073"/>
                  </a:lnTo>
                  <a:lnTo>
                    <a:pt x="1073" y="2071"/>
                  </a:lnTo>
                  <a:lnTo>
                    <a:pt x="1068" y="2071"/>
                  </a:lnTo>
                  <a:lnTo>
                    <a:pt x="1006" y="2039"/>
                  </a:lnTo>
                  <a:lnTo>
                    <a:pt x="935" y="2003"/>
                  </a:lnTo>
                  <a:lnTo>
                    <a:pt x="858" y="1962"/>
                  </a:lnTo>
                  <a:lnTo>
                    <a:pt x="776" y="1919"/>
                  </a:lnTo>
                  <a:lnTo>
                    <a:pt x="688" y="1874"/>
                  </a:lnTo>
                  <a:lnTo>
                    <a:pt x="600" y="1828"/>
                  </a:lnTo>
                  <a:lnTo>
                    <a:pt x="510" y="1781"/>
                  </a:lnTo>
                  <a:lnTo>
                    <a:pt x="423" y="1736"/>
                  </a:lnTo>
                  <a:lnTo>
                    <a:pt x="339" y="1692"/>
                  </a:lnTo>
                  <a:lnTo>
                    <a:pt x="261" y="1652"/>
                  </a:lnTo>
                  <a:lnTo>
                    <a:pt x="189" y="1615"/>
                  </a:lnTo>
                  <a:lnTo>
                    <a:pt x="127" y="1583"/>
                  </a:lnTo>
                  <a:lnTo>
                    <a:pt x="75" y="1556"/>
                  </a:lnTo>
                  <a:lnTo>
                    <a:pt x="36" y="1536"/>
                  </a:lnTo>
                  <a:lnTo>
                    <a:pt x="11" y="1522"/>
                  </a:lnTo>
                  <a:lnTo>
                    <a:pt x="3" y="1519"/>
                  </a:lnTo>
                  <a:lnTo>
                    <a:pt x="1" y="1515"/>
                  </a:lnTo>
                  <a:lnTo>
                    <a:pt x="0" y="1513"/>
                  </a:lnTo>
                  <a:lnTo>
                    <a:pt x="0" y="1511"/>
                  </a:lnTo>
                  <a:lnTo>
                    <a:pt x="1" y="1507"/>
                  </a:lnTo>
                  <a:lnTo>
                    <a:pt x="2" y="1505"/>
                  </a:lnTo>
                  <a:lnTo>
                    <a:pt x="4" y="1502"/>
                  </a:lnTo>
                  <a:lnTo>
                    <a:pt x="8" y="1498"/>
                  </a:lnTo>
                  <a:lnTo>
                    <a:pt x="10" y="1495"/>
                  </a:lnTo>
                  <a:lnTo>
                    <a:pt x="14" y="1491"/>
                  </a:lnTo>
                  <a:lnTo>
                    <a:pt x="18" y="1488"/>
                  </a:lnTo>
                  <a:lnTo>
                    <a:pt x="23" y="1483"/>
                  </a:lnTo>
                  <a:lnTo>
                    <a:pt x="27" y="1479"/>
                  </a:lnTo>
                  <a:lnTo>
                    <a:pt x="33" y="1474"/>
                  </a:lnTo>
                  <a:lnTo>
                    <a:pt x="37" y="1469"/>
                  </a:lnTo>
                  <a:lnTo>
                    <a:pt x="43" y="1464"/>
                  </a:lnTo>
                  <a:lnTo>
                    <a:pt x="49" y="1459"/>
                  </a:lnTo>
                  <a:lnTo>
                    <a:pt x="49" y="1458"/>
                  </a:lnTo>
                  <a:lnTo>
                    <a:pt x="50" y="1457"/>
                  </a:lnTo>
                  <a:lnTo>
                    <a:pt x="52" y="1455"/>
                  </a:lnTo>
                  <a:lnTo>
                    <a:pt x="55" y="1452"/>
                  </a:lnTo>
                  <a:lnTo>
                    <a:pt x="58" y="1450"/>
                  </a:lnTo>
                  <a:lnTo>
                    <a:pt x="62" y="1446"/>
                  </a:lnTo>
                  <a:lnTo>
                    <a:pt x="65" y="1442"/>
                  </a:lnTo>
                  <a:lnTo>
                    <a:pt x="70" y="1438"/>
                  </a:lnTo>
                  <a:lnTo>
                    <a:pt x="74" y="1434"/>
                  </a:lnTo>
                  <a:lnTo>
                    <a:pt x="79" y="1430"/>
                  </a:lnTo>
                  <a:lnTo>
                    <a:pt x="83" y="1427"/>
                  </a:lnTo>
                  <a:lnTo>
                    <a:pt x="88" y="1422"/>
                  </a:lnTo>
                  <a:lnTo>
                    <a:pt x="92" y="1419"/>
                  </a:lnTo>
                  <a:lnTo>
                    <a:pt x="96" y="1417"/>
                  </a:lnTo>
                  <a:lnTo>
                    <a:pt x="100" y="1413"/>
                  </a:lnTo>
                  <a:lnTo>
                    <a:pt x="103" y="1412"/>
                  </a:lnTo>
                  <a:lnTo>
                    <a:pt x="105" y="1410"/>
                  </a:lnTo>
                  <a:lnTo>
                    <a:pt x="108" y="1406"/>
                  </a:lnTo>
                  <a:lnTo>
                    <a:pt x="111" y="1403"/>
                  </a:lnTo>
                  <a:lnTo>
                    <a:pt x="113" y="1398"/>
                  </a:lnTo>
                  <a:lnTo>
                    <a:pt x="116" y="1394"/>
                  </a:lnTo>
                  <a:lnTo>
                    <a:pt x="118" y="1389"/>
                  </a:lnTo>
                  <a:lnTo>
                    <a:pt x="120" y="1383"/>
                  </a:lnTo>
                  <a:lnTo>
                    <a:pt x="123" y="1379"/>
                  </a:lnTo>
                  <a:lnTo>
                    <a:pt x="124" y="1373"/>
                  </a:lnTo>
                  <a:lnTo>
                    <a:pt x="124" y="1368"/>
                  </a:lnTo>
                  <a:lnTo>
                    <a:pt x="124" y="1363"/>
                  </a:lnTo>
                  <a:lnTo>
                    <a:pt x="123" y="1358"/>
                  </a:lnTo>
                  <a:lnTo>
                    <a:pt x="120" y="1355"/>
                  </a:lnTo>
                  <a:lnTo>
                    <a:pt x="118" y="1351"/>
                  </a:lnTo>
                  <a:lnTo>
                    <a:pt x="113" y="1348"/>
                  </a:lnTo>
                  <a:lnTo>
                    <a:pt x="109" y="1347"/>
                  </a:lnTo>
                  <a:lnTo>
                    <a:pt x="103" y="1344"/>
                  </a:lnTo>
                  <a:lnTo>
                    <a:pt x="97" y="1342"/>
                  </a:lnTo>
                  <a:lnTo>
                    <a:pt x="93" y="1341"/>
                  </a:lnTo>
                  <a:lnTo>
                    <a:pt x="88" y="1338"/>
                  </a:lnTo>
                  <a:lnTo>
                    <a:pt x="83" y="1335"/>
                  </a:lnTo>
                  <a:lnTo>
                    <a:pt x="79" y="1333"/>
                  </a:lnTo>
                  <a:lnTo>
                    <a:pt x="75" y="1329"/>
                  </a:lnTo>
                  <a:lnTo>
                    <a:pt x="72" y="1326"/>
                  </a:lnTo>
                  <a:lnTo>
                    <a:pt x="70" y="1321"/>
                  </a:lnTo>
                  <a:lnTo>
                    <a:pt x="67" y="1317"/>
                  </a:lnTo>
                  <a:lnTo>
                    <a:pt x="66" y="1312"/>
                  </a:lnTo>
                  <a:lnTo>
                    <a:pt x="66" y="1306"/>
                  </a:lnTo>
                  <a:lnTo>
                    <a:pt x="65" y="1301"/>
                  </a:lnTo>
                  <a:lnTo>
                    <a:pt x="66" y="1294"/>
                  </a:lnTo>
                  <a:lnTo>
                    <a:pt x="67" y="1286"/>
                  </a:lnTo>
                  <a:lnTo>
                    <a:pt x="71" y="1278"/>
                  </a:lnTo>
                  <a:lnTo>
                    <a:pt x="73" y="1268"/>
                  </a:lnTo>
                  <a:lnTo>
                    <a:pt x="75" y="1260"/>
                  </a:lnTo>
                  <a:lnTo>
                    <a:pt x="77" y="1253"/>
                  </a:lnTo>
                  <a:lnTo>
                    <a:pt x="78" y="1247"/>
                  </a:lnTo>
                  <a:lnTo>
                    <a:pt x="79" y="1240"/>
                  </a:lnTo>
                  <a:lnTo>
                    <a:pt x="80" y="1233"/>
                  </a:lnTo>
                  <a:lnTo>
                    <a:pt x="81" y="1227"/>
                  </a:lnTo>
                  <a:lnTo>
                    <a:pt x="82" y="1222"/>
                  </a:lnTo>
                  <a:lnTo>
                    <a:pt x="85" y="1217"/>
                  </a:lnTo>
                  <a:lnTo>
                    <a:pt x="86" y="1212"/>
                  </a:lnTo>
                  <a:lnTo>
                    <a:pt x="88" y="1208"/>
                  </a:lnTo>
                  <a:lnTo>
                    <a:pt x="90" y="1203"/>
                  </a:lnTo>
                  <a:lnTo>
                    <a:pt x="93" y="1198"/>
                  </a:lnTo>
                  <a:lnTo>
                    <a:pt x="96" y="1195"/>
                  </a:lnTo>
                  <a:lnTo>
                    <a:pt x="100" y="1191"/>
                  </a:lnTo>
                  <a:lnTo>
                    <a:pt x="105" y="1188"/>
                  </a:lnTo>
                  <a:lnTo>
                    <a:pt x="110" y="1183"/>
                  </a:lnTo>
                  <a:lnTo>
                    <a:pt x="115" y="1177"/>
                  </a:lnTo>
                  <a:lnTo>
                    <a:pt x="119" y="1168"/>
                  </a:lnTo>
                  <a:lnTo>
                    <a:pt x="124" y="1159"/>
                  </a:lnTo>
                  <a:lnTo>
                    <a:pt x="128" y="1149"/>
                  </a:lnTo>
                  <a:lnTo>
                    <a:pt x="132" y="1137"/>
                  </a:lnTo>
                  <a:lnTo>
                    <a:pt x="135" y="1126"/>
                  </a:lnTo>
                  <a:lnTo>
                    <a:pt x="139" y="1113"/>
                  </a:lnTo>
                  <a:lnTo>
                    <a:pt x="141" y="1102"/>
                  </a:lnTo>
                  <a:lnTo>
                    <a:pt x="143" y="1090"/>
                  </a:lnTo>
                  <a:lnTo>
                    <a:pt x="146" y="1079"/>
                  </a:lnTo>
                  <a:lnTo>
                    <a:pt x="148" y="1069"/>
                  </a:lnTo>
                  <a:lnTo>
                    <a:pt x="150" y="1058"/>
                  </a:lnTo>
                  <a:lnTo>
                    <a:pt x="151" y="1050"/>
                  </a:lnTo>
                  <a:lnTo>
                    <a:pt x="152" y="1044"/>
                  </a:lnTo>
                  <a:lnTo>
                    <a:pt x="154" y="1040"/>
                  </a:lnTo>
                  <a:lnTo>
                    <a:pt x="155" y="1035"/>
                  </a:lnTo>
                  <a:lnTo>
                    <a:pt x="157" y="1031"/>
                  </a:lnTo>
                  <a:lnTo>
                    <a:pt x="159" y="1025"/>
                  </a:lnTo>
                  <a:lnTo>
                    <a:pt x="164" y="1019"/>
                  </a:lnTo>
                  <a:lnTo>
                    <a:pt x="167" y="1012"/>
                  </a:lnTo>
                  <a:lnTo>
                    <a:pt x="173" y="1005"/>
                  </a:lnTo>
                  <a:lnTo>
                    <a:pt x="179" y="997"/>
                  </a:lnTo>
                  <a:lnTo>
                    <a:pt x="185" y="990"/>
                  </a:lnTo>
                  <a:lnTo>
                    <a:pt x="190" y="983"/>
                  </a:lnTo>
                  <a:lnTo>
                    <a:pt x="197" y="977"/>
                  </a:lnTo>
                  <a:lnTo>
                    <a:pt x="204" y="970"/>
                  </a:lnTo>
                  <a:lnTo>
                    <a:pt x="211" y="964"/>
                  </a:lnTo>
                  <a:lnTo>
                    <a:pt x="218" y="958"/>
                  </a:lnTo>
                  <a:lnTo>
                    <a:pt x="226" y="955"/>
                  </a:lnTo>
                  <a:lnTo>
                    <a:pt x="233" y="951"/>
                  </a:lnTo>
                  <a:lnTo>
                    <a:pt x="240" y="949"/>
                  </a:lnTo>
                  <a:lnTo>
                    <a:pt x="246" y="947"/>
                  </a:lnTo>
                  <a:lnTo>
                    <a:pt x="251" y="943"/>
                  </a:lnTo>
                  <a:lnTo>
                    <a:pt x="256" y="940"/>
                  </a:lnTo>
                  <a:lnTo>
                    <a:pt x="261" y="936"/>
                  </a:lnTo>
                  <a:lnTo>
                    <a:pt x="264" y="932"/>
                  </a:lnTo>
                  <a:lnTo>
                    <a:pt x="266" y="927"/>
                  </a:lnTo>
                  <a:lnTo>
                    <a:pt x="269" y="923"/>
                  </a:lnTo>
                  <a:lnTo>
                    <a:pt x="270" y="917"/>
                  </a:lnTo>
                  <a:lnTo>
                    <a:pt x="270" y="911"/>
                  </a:lnTo>
                  <a:lnTo>
                    <a:pt x="270" y="905"/>
                  </a:lnTo>
                  <a:lnTo>
                    <a:pt x="269" y="900"/>
                  </a:lnTo>
                  <a:lnTo>
                    <a:pt x="267" y="894"/>
                  </a:lnTo>
                  <a:lnTo>
                    <a:pt x="265" y="888"/>
                  </a:lnTo>
                  <a:lnTo>
                    <a:pt x="262" y="884"/>
                  </a:lnTo>
                  <a:lnTo>
                    <a:pt x="257" y="878"/>
                  </a:lnTo>
                  <a:lnTo>
                    <a:pt x="254" y="873"/>
                  </a:lnTo>
                  <a:lnTo>
                    <a:pt x="249" y="867"/>
                  </a:lnTo>
                  <a:lnTo>
                    <a:pt x="244" y="862"/>
                  </a:lnTo>
                  <a:lnTo>
                    <a:pt x="241" y="855"/>
                  </a:lnTo>
                  <a:lnTo>
                    <a:pt x="239" y="847"/>
                  </a:lnTo>
                  <a:lnTo>
                    <a:pt x="236" y="839"/>
                  </a:lnTo>
                  <a:lnTo>
                    <a:pt x="234" y="831"/>
                  </a:lnTo>
                  <a:lnTo>
                    <a:pt x="233" y="823"/>
                  </a:lnTo>
                  <a:lnTo>
                    <a:pt x="232" y="813"/>
                  </a:lnTo>
                  <a:lnTo>
                    <a:pt x="229" y="805"/>
                  </a:lnTo>
                  <a:lnTo>
                    <a:pt x="228" y="797"/>
                  </a:lnTo>
                  <a:lnTo>
                    <a:pt x="226" y="789"/>
                  </a:lnTo>
                  <a:lnTo>
                    <a:pt x="225" y="781"/>
                  </a:lnTo>
                  <a:lnTo>
                    <a:pt x="223" y="776"/>
                  </a:lnTo>
                  <a:lnTo>
                    <a:pt x="220" y="769"/>
                  </a:lnTo>
                  <a:lnTo>
                    <a:pt x="217" y="764"/>
                  </a:lnTo>
                  <a:lnTo>
                    <a:pt x="213" y="761"/>
                  </a:lnTo>
                  <a:lnTo>
                    <a:pt x="209" y="756"/>
                  </a:lnTo>
                  <a:lnTo>
                    <a:pt x="204" y="750"/>
                  </a:lnTo>
                  <a:lnTo>
                    <a:pt x="200" y="745"/>
                  </a:lnTo>
                  <a:lnTo>
                    <a:pt x="195" y="739"/>
                  </a:lnTo>
                  <a:lnTo>
                    <a:pt x="192" y="732"/>
                  </a:lnTo>
                  <a:lnTo>
                    <a:pt x="187" y="725"/>
                  </a:lnTo>
                  <a:lnTo>
                    <a:pt x="183" y="718"/>
                  </a:lnTo>
                  <a:lnTo>
                    <a:pt x="181" y="710"/>
                  </a:lnTo>
                  <a:lnTo>
                    <a:pt x="179" y="703"/>
                  </a:lnTo>
                  <a:lnTo>
                    <a:pt x="177" y="695"/>
                  </a:lnTo>
                  <a:lnTo>
                    <a:pt x="175" y="688"/>
                  </a:lnTo>
                  <a:lnTo>
                    <a:pt x="175" y="681"/>
                  </a:lnTo>
                  <a:lnTo>
                    <a:pt x="175" y="674"/>
                  </a:lnTo>
                  <a:lnTo>
                    <a:pt x="177" y="669"/>
                  </a:lnTo>
                  <a:lnTo>
                    <a:pt x="179" y="663"/>
                  </a:lnTo>
                  <a:lnTo>
                    <a:pt x="182" y="658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9" name="Freeform 17"/>
            <p:cNvSpPr>
              <a:spLocks/>
            </p:cNvSpPr>
            <p:nvPr/>
          </p:nvSpPr>
          <p:spPr bwMode="auto">
            <a:xfrm>
              <a:off x="4921" y="944"/>
              <a:ext cx="334" cy="571"/>
            </a:xfrm>
            <a:custGeom>
              <a:avLst/>
              <a:gdLst>
                <a:gd name="T0" fmla="*/ 19 w 1002"/>
                <a:gd name="T1" fmla="*/ 2 h 1713"/>
                <a:gd name="T2" fmla="*/ 21 w 1002"/>
                <a:gd name="T3" fmla="*/ 4 h 1713"/>
                <a:gd name="T4" fmla="*/ 22 w 1002"/>
                <a:gd name="T5" fmla="*/ 7 h 1713"/>
                <a:gd name="T6" fmla="*/ 23 w 1002"/>
                <a:gd name="T7" fmla="*/ 10 h 1713"/>
                <a:gd name="T8" fmla="*/ 26 w 1002"/>
                <a:gd name="T9" fmla="*/ 15 h 1713"/>
                <a:gd name="T10" fmla="*/ 27 w 1002"/>
                <a:gd name="T11" fmla="*/ 18 h 1713"/>
                <a:gd name="T12" fmla="*/ 30 w 1002"/>
                <a:gd name="T13" fmla="*/ 19 h 1713"/>
                <a:gd name="T14" fmla="*/ 31 w 1002"/>
                <a:gd name="T15" fmla="*/ 21 h 1713"/>
                <a:gd name="T16" fmla="*/ 32 w 1002"/>
                <a:gd name="T17" fmla="*/ 23 h 1713"/>
                <a:gd name="T18" fmla="*/ 33 w 1002"/>
                <a:gd name="T19" fmla="*/ 22 h 1713"/>
                <a:gd name="T20" fmla="*/ 35 w 1002"/>
                <a:gd name="T21" fmla="*/ 22 h 1713"/>
                <a:gd name="T22" fmla="*/ 36 w 1002"/>
                <a:gd name="T23" fmla="*/ 24 h 1713"/>
                <a:gd name="T24" fmla="*/ 36 w 1002"/>
                <a:gd name="T25" fmla="*/ 26 h 1713"/>
                <a:gd name="T26" fmla="*/ 36 w 1002"/>
                <a:gd name="T27" fmla="*/ 27 h 1713"/>
                <a:gd name="T28" fmla="*/ 37 w 1002"/>
                <a:gd name="T29" fmla="*/ 28 h 1713"/>
                <a:gd name="T30" fmla="*/ 37 w 1002"/>
                <a:gd name="T31" fmla="*/ 29 h 1713"/>
                <a:gd name="T32" fmla="*/ 36 w 1002"/>
                <a:gd name="T33" fmla="*/ 31 h 1713"/>
                <a:gd name="T34" fmla="*/ 35 w 1002"/>
                <a:gd name="T35" fmla="*/ 33 h 1713"/>
                <a:gd name="T36" fmla="*/ 33 w 1002"/>
                <a:gd name="T37" fmla="*/ 35 h 1713"/>
                <a:gd name="T38" fmla="*/ 31 w 1002"/>
                <a:gd name="T39" fmla="*/ 36 h 1713"/>
                <a:gd name="T40" fmla="*/ 30 w 1002"/>
                <a:gd name="T41" fmla="*/ 39 h 1713"/>
                <a:gd name="T42" fmla="*/ 29 w 1002"/>
                <a:gd name="T43" fmla="*/ 39 h 1713"/>
                <a:gd name="T44" fmla="*/ 28 w 1002"/>
                <a:gd name="T45" fmla="*/ 38 h 1713"/>
                <a:gd name="T46" fmla="*/ 27 w 1002"/>
                <a:gd name="T47" fmla="*/ 39 h 1713"/>
                <a:gd name="T48" fmla="*/ 26 w 1002"/>
                <a:gd name="T49" fmla="*/ 40 h 1713"/>
                <a:gd name="T50" fmla="*/ 26 w 1002"/>
                <a:gd name="T51" fmla="*/ 41 h 1713"/>
                <a:gd name="T52" fmla="*/ 26 w 1002"/>
                <a:gd name="T53" fmla="*/ 42 h 1713"/>
                <a:gd name="T54" fmla="*/ 25 w 1002"/>
                <a:gd name="T55" fmla="*/ 42 h 1713"/>
                <a:gd name="T56" fmla="*/ 24 w 1002"/>
                <a:gd name="T57" fmla="*/ 42 h 1713"/>
                <a:gd name="T58" fmla="*/ 24 w 1002"/>
                <a:gd name="T59" fmla="*/ 41 h 1713"/>
                <a:gd name="T60" fmla="*/ 23 w 1002"/>
                <a:gd name="T61" fmla="*/ 42 h 1713"/>
                <a:gd name="T62" fmla="*/ 23 w 1002"/>
                <a:gd name="T63" fmla="*/ 45 h 1713"/>
                <a:gd name="T64" fmla="*/ 23 w 1002"/>
                <a:gd name="T65" fmla="*/ 46 h 1713"/>
                <a:gd name="T66" fmla="*/ 23 w 1002"/>
                <a:gd name="T67" fmla="*/ 47 h 1713"/>
                <a:gd name="T68" fmla="*/ 21 w 1002"/>
                <a:gd name="T69" fmla="*/ 48 h 1713"/>
                <a:gd name="T70" fmla="*/ 20 w 1002"/>
                <a:gd name="T71" fmla="*/ 49 h 1713"/>
                <a:gd name="T72" fmla="*/ 18 w 1002"/>
                <a:gd name="T73" fmla="*/ 51 h 1713"/>
                <a:gd name="T74" fmla="*/ 18 w 1002"/>
                <a:gd name="T75" fmla="*/ 52 h 1713"/>
                <a:gd name="T76" fmla="*/ 17 w 1002"/>
                <a:gd name="T77" fmla="*/ 52 h 1713"/>
                <a:gd name="T78" fmla="*/ 15 w 1002"/>
                <a:gd name="T79" fmla="*/ 54 h 1713"/>
                <a:gd name="T80" fmla="*/ 14 w 1002"/>
                <a:gd name="T81" fmla="*/ 56 h 1713"/>
                <a:gd name="T82" fmla="*/ 13 w 1002"/>
                <a:gd name="T83" fmla="*/ 58 h 1713"/>
                <a:gd name="T84" fmla="*/ 13 w 1002"/>
                <a:gd name="T85" fmla="*/ 61 h 1713"/>
                <a:gd name="T86" fmla="*/ 12 w 1002"/>
                <a:gd name="T87" fmla="*/ 63 h 1713"/>
                <a:gd name="T88" fmla="*/ 8 w 1002"/>
                <a:gd name="T89" fmla="*/ 57 h 1713"/>
                <a:gd name="T90" fmla="*/ 4 w 1002"/>
                <a:gd name="T91" fmla="*/ 46 h 1713"/>
                <a:gd name="T92" fmla="*/ 1 w 1002"/>
                <a:gd name="T93" fmla="*/ 39 h 1713"/>
                <a:gd name="T94" fmla="*/ 0 w 1002"/>
                <a:gd name="T95" fmla="*/ 33 h 1713"/>
                <a:gd name="T96" fmla="*/ 2 w 1002"/>
                <a:gd name="T97" fmla="*/ 33 h 1713"/>
                <a:gd name="T98" fmla="*/ 2 w 1002"/>
                <a:gd name="T99" fmla="*/ 32 h 1713"/>
                <a:gd name="T100" fmla="*/ 3 w 1002"/>
                <a:gd name="T101" fmla="*/ 30 h 1713"/>
                <a:gd name="T102" fmla="*/ 3 w 1002"/>
                <a:gd name="T103" fmla="*/ 27 h 1713"/>
                <a:gd name="T104" fmla="*/ 4 w 1002"/>
                <a:gd name="T105" fmla="*/ 24 h 1713"/>
                <a:gd name="T106" fmla="*/ 3 w 1002"/>
                <a:gd name="T107" fmla="*/ 21 h 1713"/>
                <a:gd name="T108" fmla="*/ 3 w 1002"/>
                <a:gd name="T109" fmla="*/ 18 h 1713"/>
                <a:gd name="T110" fmla="*/ 3 w 1002"/>
                <a:gd name="T111" fmla="*/ 14 h 1713"/>
                <a:gd name="T112" fmla="*/ 4 w 1002"/>
                <a:gd name="T113" fmla="*/ 10 h 1713"/>
                <a:gd name="T114" fmla="*/ 5 w 1002"/>
                <a:gd name="T115" fmla="*/ 4 h 1713"/>
                <a:gd name="T116" fmla="*/ 8 w 1002"/>
                <a:gd name="T117" fmla="*/ 3 h 1713"/>
                <a:gd name="T118" fmla="*/ 9 w 1002"/>
                <a:gd name="T119" fmla="*/ 4 h 1713"/>
                <a:gd name="T120" fmla="*/ 11 w 1002"/>
                <a:gd name="T121" fmla="*/ 3 h 1713"/>
                <a:gd name="T122" fmla="*/ 14 w 1002"/>
                <a:gd name="T123" fmla="*/ 0 h 1713"/>
                <a:gd name="T124" fmla="*/ 16 w 1002"/>
                <a:gd name="T125" fmla="*/ 0 h 17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02"/>
                <a:gd name="T190" fmla="*/ 0 h 1713"/>
                <a:gd name="T191" fmla="*/ 1002 w 1002"/>
                <a:gd name="T192" fmla="*/ 1713 h 171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02" h="1713">
                  <a:moveTo>
                    <a:pt x="493" y="35"/>
                  </a:moveTo>
                  <a:lnTo>
                    <a:pt x="492" y="43"/>
                  </a:lnTo>
                  <a:lnTo>
                    <a:pt x="493" y="49"/>
                  </a:lnTo>
                  <a:lnTo>
                    <a:pt x="495" y="55"/>
                  </a:lnTo>
                  <a:lnTo>
                    <a:pt x="499" y="58"/>
                  </a:lnTo>
                  <a:lnTo>
                    <a:pt x="504" y="62"/>
                  </a:lnTo>
                  <a:lnTo>
                    <a:pt x="508" y="64"/>
                  </a:lnTo>
                  <a:lnTo>
                    <a:pt x="515" y="66"/>
                  </a:lnTo>
                  <a:lnTo>
                    <a:pt x="521" y="67"/>
                  </a:lnTo>
                  <a:lnTo>
                    <a:pt x="528" y="70"/>
                  </a:lnTo>
                  <a:lnTo>
                    <a:pt x="533" y="71"/>
                  </a:lnTo>
                  <a:lnTo>
                    <a:pt x="539" y="73"/>
                  </a:lnTo>
                  <a:lnTo>
                    <a:pt x="545" y="77"/>
                  </a:lnTo>
                  <a:lnTo>
                    <a:pt x="550" y="81"/>
                  </a:lnTo>
                  <a:lnTo>
                    <a:pt x="553" y="86"/>
                  </a:lnTo>
                  <a:lnTo>
                    <a:pt x="555" y="93"/>
                  </a:lnTo>
                  <a:lnTo>
                    <a:pt x="556" y="102"/>
                  </a:lnTo>
                  <a:lnTo>
                    <a:pt x="554" y="112"/>
                  </a:lnTo>
                  <a:lnTo>
                    <a:pt x="554" y="121"/>
                  </a:lnTo>
                  <a:lnTo>
                    <a:pt x="554" y="131"/>
                  </a:lnTo>
                  <a:lnTo>
                    <a:pt x="556" y="140"/>
                  </a:lnTo>
                  <a:lnTo>
                    <a:pt x="560" y="148"/>
                  </a:lnTo>
                  <a:lnTo>
                    <a:pt x="563" y="155"/>
                  </a:lnTo>
                  <a:lnTo>
                    <a:pt x="568" y="162"/>
                  </a:lnTo>
                  <a:lnTo>
                    <a:pt x="573" y="168"/>
                  </a:lnTo>
                  <a:lnTo>
                    <a:pt x="578" y="175"/>
                  </a:lnTo>
                  <a:lnTo>
                    <a:pt x="583" y="182"/>
                  </a:lnTo>
                  <a:lnTo>
                    <a:pt x="589" y="189"/>
                  </a:lnTo>
                  <a:lnTo>
                    <a:pt x="593" y="195"/>
                  </a:lnTo>
                  <a:lnTo>
                    <a:pt x="598" y="203"/>
                  </a:lnTo>
                  <a:lnTo>
                    <a:pt x="601" y="210"/>
                  </a:lnTo>
                  <a:lnTo>
                    <a:pt x="605" y="218"/>
                  </a:lnTo>
                  <a:lnTo>
                    <a:pt x="608" y="227"/>
                  </a:lnTo>
                  <a:lnTo>
                    <a:pt x="609" y="245"/>
                  </a:lnTo>
                  <a:lnTo>
                    <a:pt x="613" y="263"/>
                  </a:lnTo>
                  <a:lnTo>
                    <a:pt x="617" y="280"/>
                  </a:lnTo>
                  <a:lnTo>
                    <a:pt x="624" y="296"/>
                  </a:lnTo>
                  <a:lnTo>
                    <a:pt x="631" y="311"/>
                  </a:lnTo>
                  <a:lnTo>
                    <a:pt x="639" y="326"/>
                  </a:lnTo>
                  <a:lnTo>
                    <a:pt x="648" y="341"/>
                  </a:lnTo>
                  <a:lnTo>
                    <a:pt x="656" y="355"/>
                  </a:lnTo>
                  <a:lnTo>
                    <a:pt x="666" y="368"/>
                  </a:lnTo>
                  <a:lnTo>
                    <a:pt x="674" y="383"/>
                  </a:lnTo>
                  <a:lnTo>
                    <a:pt x="682" y="398"/>
                  </a:lnTo>
                  <a:lnTo>
                    <a:pt x="689" y="413"/>
                  </a:lnTo>
                  <a:lnTo>
                    <a:pt x="694" y="429"/>
                  </a:lnTo>
                  <a:lnTo>
                    <a:pt x="698" y="447"/>
                  </a:lnTo>
                  <a:lnTo>
                    <a:pt x="700" y="464"/>
                  </a:lnTo>
                  <a:lnTo>
                    <a:pt x="701" y="483"/>
                  </a:lnTo>
                  <a:lnTo>
                    <a:pt x="706" y="486"/>
                  </a:lnTo>
                  <a:lnTo>
                    <a:pt x="713" y="488"/>
                  </a:lnTo>
                  <a:lnTo>
                    <a:pt x="721" y="489"/>
                  </a:lnTo>
                  <a:lnTo>
                    <a:pt x="730" y="489"/>
                  </a:lnTo>
                  <a:lnTo>
                    <a:pt x="739" y="489"/>
                  </a:lnTo>
                  <a:lnTo>
                    <a:pt x="748" y="489"/>
                  </a:lnTo>
                  <a:lnTo>
                    <a:pt x="759" y="488"/>
                  </a:lnTo>
                  <a:lnTo>
                    <a:pt x="768" y="489"/>
                  </a:lnTo>
                  <a:lnTo>
                    <a:pt x="776" y="489"/>
                  </a:lnTo>
                  <a:lnTo>
                    <a:pt x="784" y="491"/>
                  </a:lnTo>
                  <a:lnTo>
                    <a:pt x="791" y="494"/>
                  </a:lnTo>
                  <a:lnTo>
                    <a:pt x="797" y="498"/>
                  </a:lnTo>
                  <a:lnTo>
                    <a:pt x="800" y="504"/>
                  </a:lnTo>
                  <a:lnTo>
                    <a:pt x="802" y="512"/>
                  </a:lnTo>
                  <a:lnTo>
                    <a:pt x="802" y="522"/>
                  </a:lnTo>
                  <a:lnTo>
                    <a:pt x="801" y="536"/>
                  </a:lnTo>
                  <a:lnTo>
                    <a:pt x="810" y="535"/>
                  </a:lnTo>
                  <a:lnTo>
                    <a:pt x="817" y="535"/>
                  </a:lnTo>
                  <a:lnTo>
                    <a:pt x="823" y="538"/>
                  </a:lnTo>
                  <a:lnTo>
                    <a:pt x="828" y="542"/>
                  </a:lnTo>
                  <a:lnTo>
                    <a:pt x="831" y="546"/>
                  </a:lnTo>
                  <a:lnTo>
                    <a:pt x="833" y="553"/>
                  </a:lnTo>
                  <a:lnTo>
                    <a:pt x="836" y="560"/>
                  </a:lnTo>
                  <a:lnTo>
                    <a:pt x="838" y="567"/>
                  </a:lnTo>
                  <a:lnTo>
                    <a:pt x="839" y="574"/>
                  </a:lnTo>
                  <a:lnTo>
                    <a:pt x="840" y="582"/>
                  </a:lnTo>
                  <a:lnTo>
                    <a:pt x="843" y="589"/>
                  </a:lnTo>
                  <a:lnTo>
                    <a:pt x="846" y="596"/>
                  </a:lnTo>
                  <a:lnTo>
                    <a:pt x="850" y="602"/>
                  </a:lnTo>
                  <a:lnTo>
                    <a:pt x="855" y="607"/>
                  </a:lnTo>
                  <a:lnTo>
                    <a:pt x="862" y="611"/>
                  </a:lnTo>
                  <a:lnTo>
                    <a:pt x="871" y="614"/>
                  </a:lnTo>
                  <a:lnTo>
                    <a:pt x="873" y="610"/>
                  </a:lnTo>
                  <a:lnTo>
                    <a:pt x="874" y="606"/>
                  </a:lnTo>
                  <a:lnTo>
                    <a:pt x="876" y="603"/>
                  </a:lnTo>
                  <a:lnTo>
                    <a:pt x="878" y="599"/>
                  </a:lnTo>
                  <a:lnTo>
                    <a:pt x="882" y="597"/>
                  </a:lnTo>
                  <a:lnTo>
                    <a:pt x="885" y="595"/>
                  </a:lnTo>
                  <a:lnTo>
                    <a:pt x="889" y="594"/>
                  </a:lnTo>
                  <a:lnTo>
                    <a:pt x="892" y="591"/>
                  </a:lnTo>
                  <a:lnTo>
                    <a:pt x="896" y="590"/>
                  </a:lnTo>
                  <a:lnTo>
                    <a:pt x="900" y="589"/>
                  </a:lnTo>
                  <a:lnTo>
                    <a:pt x="905" y="589"/>
                  </a:lnTo>
                  <a:lnTo>
                    <a:pt x="908" y="588"/>
                  </a:lnTo>
                  <a:lnTo>
                    <a:pt x="913" y="588"/>
                  </a:lnTo>
                  <a:lnTo>
                    <a:pt x="917" y="588"/>
                  </a:lnTo>
                  <a:lnTo>
                    <a:pt x="922" y="588"/>
                  </a:lnTo>
                  <a:lnTo>
                    <a:pt x="927" y="589"/>
                  </a:lnTo>
                  <a:lnTo>
                    <a:pt x="931" y="592"/>
                  </a:lnTo>
                  <a:lnTo>
                    <a:pt x="937" y="597"/>
                  </a:lnTo>
                  <a:lnTo>
                    <a:pt x="942" y="602"/>
                  </a:lnTo>
                  <a:lnTo>
                    <a:pt x="945" y="605"/>
                  </a:lnTo>
                  <a:lnTo>
                    <a:pt x="950" y="610"/>
                  </a:lnTo>
                  <a:lnTo>
                    <a:pt x="952" y="614"/>
                  </a:lnTo>
                  <a:lnTo>
                    <a:pt x="955" y="619"/>
                  </a:lnTo>
                  <a:lnTo>
                    <a:pt x="958" y="625"/>
                  </a:lnTo>
                  <a:lnTo>
                    <a:pt x="959" y="629"/>
                  </a:lnTo>
                  <a:lnTo>
                    <a:pt x="960" y="635"/>
                  </a:lnTo>
                  <a:lnTo>
                    <a:pt x="960" y="641"/>
                  </a:lnTo>
                  <a:lnTo>
                    <a:pt x="960" y="646"/>
                  </a:lnTo>
                  <a:lnTo>
                    <a:pt x="959" y="653"/>
                  </a:lnTo>
                  <a:lnTo>
                    <a:pt x="958" y="661"/>
                  </a:lnTo>
                  <a:lnTo>
                    <a:pt x="957" y="668"/>
                  </a:lnTo>
                  <a:lnTo>
                    <a:pt x="954" y="677"/>
                  </a:lnTo>
                  <a:lnTo>
                    <a:pt x="955" y="680"/>
                  </a:lnTo>
                  <a:lnTo>
                    <a:pt x="957" y="682"/>
                  </a:lnTo>
                  <a:lnTo>
                    <a:pt x="958" y="685"/>
                  </a:lnTo>
                  <a:lnTo>
                    <a:pt x="960" y="690"/>
                  </a:lnTo>
                  <a:lnTo>
                    <a:pt x="962" y="695"/>
                  </a:lnTo>
                  <a:lnTo>
                    <a:pt x="966" y="699"/>
                  </a:lnTo>
                  <a:lnTo>
                    <a:pt x="968" y="705"/>
                  </a:lnTo>
                  <a:lnTo>
                    <a:pt x="970" y="710"/>
                  </a:lnTo>
                  <a:lnTo>
                    <a:pt x="974" y="714"/>
                  </a:lnTo>
                  <a:lnTo>
                    <a:pt x="976" y="719"/>
                  </a:lnTo>
                  <a:lnTo>
                    <a:pt x="978" y="723"/>
                  </a:lnTo>
                  <a:lnTo>
                    <a:pt x="979" y="727"/>
                  </a:lnTo>
                  <a:lnTo>
                    <a:pt x="981" y="729"/>
                  </a:lnTo>
                  <a:lnTo>
                    <a:pt x="982" y="731"/>
                  </a:lnTo>
                  <a:lnTo>
                    <a:pt x="983" y="733"/>
                  </a:lnTo>
                  <a:lnTo>
                    <a:pt x="984" y="730"/>
                  </a:lnTo>
                  <a:lnTo>
                    <a:pt x="985" y="730"/>
                  </a:lnTo>
                  <a:lnTo>
                    <a:pt x="986" y="731"/>
                  </a:lnTo>
                  <a:lnTo>
                    <a:pt x="988" y="734"/>
                  </a:lnTo>
                  <a:lnTo>
                    <a:pt x="988" y="736"/>
                  </a:lnTo>
                  <a:lnTo>
                    <a:pt x="986" y="739"/>
                  </a:lnTo>
                  <a:lnTo>
                    <a:pt x="986" y="743"/>
                  </a:lnTo>
                  <a:lnTo>
                    <a:pt x="986" y="748"/>
                  </a:lnTo>
                  <a:lnTo>
                    <a:pt x="986" y="752"/>
                  </a:lnTo>
                  <a:lnTo>
                    <a:pt x="986" y="757"/>
                  </a:lnTo>
                  <a:lnTo>
                    <a:pt x="986" y="761"/>
                  </a:lnTo>
                  <a:lnTo>
                    <a:pt x="988" y="765"/>
                  </a:lnTo>
                  <a:lnTo>
                    <a:pt x="989" y="769"/>
                  </a:lnTo>
                  <a:lnTo>
                    <a:pt x="991" y="773"/>
                  </a:lnTo>
                  <a:lnTo>
                    <a:pt x="993" y="775"/>
                  </a:lnTo>
                  <a:lnTo>
                    <a:pt x="998" y="777"/>
                  </a:lnTo>
                  <a:lnTo>
                    <a:pt x="1001" y="784"/>
                  </a:lnTo>
                  <a:lnTo>
                    <a:pt x="1002" y="791"/>
                  </a:lnTo>
                  <a:lnTo>
                    <a:pt x="1002" y="797"/>
                  </a:lnTo>
                  <a:lnTo>
                    <a:pt x="1001" y="804"/>
                  </a:lnTo>
                  <a:lnTo>
                    <a:pt x="999" y="810"/>
                  </a:lnTo>
                  <a:lnTo>
                    <a:pt x="996" y="815"/>
                  </a:lnTo>
                  <a:lnTo>
                    <a:pt x="991" y="821"/>
                  </a:lnTo>
                  <a:lnTo>
                    <a:pt x="988" y="826"/>
                  </a:lnTo>
                  <a:lnTo>
                    <a:pt x="983" y="831"/>
                  </a:lnTo>
                  <a:lnTo>
                    <a:pt x="978" y="837"/>
                  </a:lnTo>
                  <a:lnTo>
                    <a:pt x="975" y="843"/>
                  </a:lnTo>
                  <a:lnTo>
                    <a:pt x="973" y="850"/>
                  </a:lnTo>
                  <a:lnTo>
                    <a:pt x="970" y="855"/>
                  </a:lnTo>
                  <a:lnTo>
                    <a:pt x="970" y="862"/>
                  </a:lnTo>
                  <a:lnTo>
                    <a:pt x="971" y="870"/>
                  </a:lnTo>
                  <a:lnTo>
                    <a:pt x="975" y="878"/>
                  </a:lnTo>
                  <a:lnTo>
                    <a:pt x="962" y="880"/>
                  </a:lnTo>
                  <a:lnTo>
                    <a:pt x="953" y="883"/>
                  </a:lnTo>
                  <a:lnTo>
                    <a:pt x="944" y="889"/>
                  </a:lnTo>
                  <a:lnTo>
                    <a:pt x="936" y="895"/>
                  </a:lnTo>
                  <a:lnTo>
                    <a:pt x="929" y="901"/>
                  </a:lnTo>
                  <a:lnTo>
                    <a:pt x="923" y="909"/>
                  </a:lnTo>
                  <a:lnTo>
                    <a:pt x="916" y="918"/>
                  </a:lnTo>
                  <a:lnTo>
                    <a:pt x="911" y="926"/>
                  </a:lnTo>
                  <a:lnTo>
                    <a:pt x="905" y="934"/>
                  </a:lnTo>
                  <a:lnTo>
                    <a:pt x="899" y="942"/>
                  </a:lnTo>
                  <a:lnTo>
                    <a:pt x="892" y="949"/>
                  </a:lnTo>
                  <a:lnTo>
                    <a:pt x="885" y="955"/>
                  </a:lnTo>
                  <a:lnTo>
                    <a:pt x="876" y="960"/>
                  </a:lnTo>
                  <a:lnTo>
                    <a:pt x="867" y="965"/>
                  </a:lnTo>
                  <a:lnTo>
                    <a:pt x="856" y="966"/>
                  </a:lnTo>
                  <a:lnTo>
                    <a:pt x="844" y="967"/>
                  </a:lnTo>
                  <a:lnTo>
                    <a:pt x="843" y="967"/>
                  </a:lnTo>
                  <a:lnTo>
                    <a:pt x="843" y="970"/>
                  </a:lnTo>
                  <a:lnTo>
                    <a:pt x="840" y="974"/>
                  </a:lnTo>
                  <a:lnTo>
                    <a:pt x="839" y="980"/>
                  </a:lnTo>
                  <a:lnTo>
                    <a:pt x="837" y="986"/>
                  </a:lnTo>
                  <a:lnTo>
                    <a:pt x="835" y="993"/>
                  </a:lnTo>
                  <a:lnTo>
                    <a:pt x="832" y="1001"/>
                  </a:lnTo>
                  <a:lnTo>
                    <a:pt x="830" y="1009"/>
                  </a:lnTo>
                  <a:lnTo>
                    <a:pt x="828" y="1016"/>
                  </a:lnTo>
                  <a:lnTo>
                    <a:pt x="825" y="1024"/>
                  </a:lnTo>
                  <a:lnTo>
                    <a:pt x="823" y="1031"/>
                  </a:lnTo>
                  <a:lnTo>
                    <a:pt x="821" y="1038"/>
                  </a:lnTo>
                  <a:lnTo>
                    <a:pt x="820" y="1044"/>
                  </a:lnTo>
                  <a:lnTo>
                    <a:pt x="817" y="1047"/>
                  </a:lnTo>
                  <a:lnTo>
                    <a:pt x="817" y="1051"/>
                  </a:lnTo>
                  <a:lnTo>
                    <a:pt x="817" y="1052"/>
                  </a:lnTo>
                  <a:lnTo>
                    <a:pt x="813" y="1050"/>
                  </a:lnTo>
                  <a:lnTo>
                    <a:pt x="809" y="1049"/>
                  </a:lnTo>
                  <a:lnTo>
                    <a:pt x="806" y="1047"/>
                  </a:lnTo>
                  <a:lnTo>
                    <a:pt x="801" y="1046"/>
                  </a:lnTo>
                  <a:lnTo>
                    <a:pt x="798" y="1045"/>
                  </a:lnTo>
                  <a:lnTo>
                    <a:pt x="793" y="1044"/>
                  </a:lnTo>
                  <a:lnTo>
                    <a:pt x="789" y="1044"/>
                  </a:lnTo>
                  <a:lnTo>
                    <a:pt x="785" y="1043"/>
                  </a:lnTo>
                  <a:lnTo>
                    <a:pt x="781" y="1042"/>
                  </a:lnTo>
                  <a:lnTo>
                    <a:pt x="777" y="1040"/>
                  </a:lnTo>
                  <a:lnTo>
                    <a:pt x="774" y="1039"/>
                  </a:lnTo>
                  <a:lnTo>
                    <a:pt x="769" y="1038"/>
                  </a:lnTo>
                  <a:lnTo>
                    <a:pt x="767" y="1036"/>
                  </a:lnTo>
                  <a:lnTo>
                    <a:pt x="763" y="1035"/>
                  </a:lnTo>
                  <a:lnTo>
                    <a:pt x="761" y="1032"/>
                  </a:lnTo>
                  <a:lnTo>
                    <a:pt x="759" y="1030"/>
                  </a:lnTo>
                  <a:lnTo>
                    <a:pt x="754" y="1032"/>
                  </a:lnTo>
                  <a:lnTo>
                    <a:pt x="751" y="1034"/>
                  </a:lnTo>
                  <a:lnTo>
                    <a:pt x="746" y="1036"/>
                  </a:lnTo>
                  <a:lnTo>
                    <a:pt x="743" y="1038"/>
                  </a:lnTo>
                  <a:lnTo>
                    <a:pt x="738" y="1040"/>
                  </a:lnTo>
                  <a:lnTo>
                    <a:pt x="733" y="1043"/>
                  </a:lnTo>
                  <a:lnTo>
                    <a:pt x="730" y="1045"/>
                  </a:lnTo>
                  <a:lnTo>
                    <a:pt x="725" y="1047"/>
                  </a:lnTo>
                  <a:lnTo>
                    <a:pt x="721" y="1050"/>
                  </a:lnTo>
                  <a:lnTo>
                    <a:pt x="717" y="1052"/>
                  </a:lnTo>
                  <a:lnTo>
                    <a:pt x="713" y="1054"/>
                  </a:lnTo>
                  <a:lnTo>
                    <a:pt x="708" y="1057"/>
                  </a:lnTo>
                  <a:lnTo>
                    <a:pt x="704" y="1060"/>
                  </a:lnTo>
                  <a:lnTo>
                    <a:pt x="699" y="1063"/>
                  </a:lnTo>
                  <a:lnTo>
                    <a:pt x="694" y="1067"/>
                  </a:lnTo>
                  <a:lnTo>
                    <a:pt x="691" y="1071"/>
                  </a:lnTo>
                  <a:lnTo>
                    <a:pt x="690" y="1075"/>
                  </a:lnTo>
                  <a:lnTo>
                    <a:pt x="690" y="1080"/>
                  </a:lnTo>
                  <a:lnTo>
                    <a:pt x="691" y="1083"/>
                  </a:lnTo>
                  <a:lnTo>
                    <a:pt x="692" y="1086"/>
                  </a:lnTo>
                  <a:lnTo>
                    <a:pt x="694" y="1090"/>
                  </a:lnTo>
                  <a:lnTo>
                    <a:pt x="697" y="1092"/>
                  </a:lnTo>
                  <a:lnTo>
                    <a:pt x="699" y="1096"/>
                  </a:lnTo>
                  <a:lnTo>
                    <a:pt x="701" y="1099"/>
                  </a:lnTo>
                  <a:lnTo>
                    <a:pt x="704" y="1101"/>
                  </a:lnTo>
                  <a:lnTo>
                    <a:pt x="706" y="1105"/>
                  </a:lnTo>
                  <a:lnTo>
                    <a:pt x="707" y="1108"/>
                  </a:lnTo>
                  <a:lnTo>
                    <a:pt x="708" y="1112"/>
                  </a:lnTo>
                  <a:lnTo>
                    <a:pt x="709" y="1115"/>
                  </a:lnTo>
                  <a:lnTo>
                    <a:pt x="709" y="1120"/>
                  </a:lnTo>
                  <a:lnTo>
                    <a:pt x="708" y="1124"/>
                  </a:lnTo>
                  <a:lnTo>
                    <a:pt x="707" y="1130"/>
                  </a:lnTo>
                  <a:lnTo>
                    <a:pt x="705" y="1131"/>
                  </a:lnTo>
                  <a:lnTo>
                    <a:pt x="701" y="1134"/>
                  </a:lnTo>
                  <a:lnTo>
                    <a:pt x="699" y="1135"/>
                  </a:lnTo>
                  <a:lnTo>
                    <a:pt x="697" y="1136"/>
                  </a:lnTo>
                  <a:lnTo>
                    <a:pt x="693" y="1137"/>
                  </a:lnTo>
                  <a:lnTo>
                    <a:pt x="691" y="1138"/>
                  </a:lnTo>
                  <a:lnTo>
                    <a:pt x="687" y="1138"/>
                  </a:lnTo>
                  <a:lnTo>
                    <a:pt x="685" y="1138"/>
                  </a:lnTo>
                  <a:lnTo>
                    <a:pt x="682" y="1138"/>
                  </a:lnTo>
                  <a:lnTo>
                    <a:pt x="678" y="1138"/>
                  </a:lnTo>
                  <a:lnTo>
                    <a:pt x="676" y="1138"/>
                  </a:lnTo>
                  <a:lnTo>
                    <a:pt x="673" y="1138"/>
                  </a:lnTo>
                  <a:lnTo>
                    <a:pt x="669" y="1138"/>
                  </a:lnTo>
                  <a:lnTo>
                    <a:pt x="667" y="1138"/>
                  </a:lnTo>
                  <a:lnTo>
                    <a:pt x="663" y="1138"/>
                  </a:lnTo>
                  <a:lnTo>
                    <a:pt x="661" y="1138"/>
                  </a:lnTo>
                  <a:lnTo>
                    <a:pt x="660" y="1136"/>
                  </a:lnTo>
                  <a:lnTo>
                    <a:pt x="659" y="1134"/>
                  </a:lnTo>
                  <a:lnTo>
                    <a:pt x="658" y="1131"/>
                  </a:lnTo>
                  <a:lnTo>
                    <a:pt x="656" y="1129"/>
                  </a:lnTo>
                  <a:lnTo>
                    <a:pt x="655" y="1127"/>
                  </a:lnTo>
                  <a:lnTo>
                    <a:pt x="654" y="1125"/>
                  </a:lnTo>
                  <a:lnTo>
                    <a:pt x="652" y="1123"/>
                  </a:lnTo>
                  <a:lnTo>
                    <a:pt x="651" y="1121"/>
                  </a:lnTo>
                  <a:lnTo>
                    <a:pt x="648" y="1119"/>
                  </a:lnTo>
                  <a:lnTo>
                    <a:pt x="647" y="1116"/>
                  </a:lnTo>
                  <a:lnTo>
                    <a:pt x="645" y="1114"/>
                  </a:lnTo>
                  <a:lnTo>
                    <a:pt x="644" y="1112"/>
                  </a:lnTo>
                  <a:lnTo>
                    <a:pt x="643" y="1109"/>
                  </a:lnTo>
                  <a:lnTo>
                    <a:pt x="640" y="1108"/>
                  </a:lnTo>
                  <a:lnTo>
                    <a:pt x="639" y="1106"/>
                  </a:lnTo>
                  <a:lnTo>
                    <a:pt x="639" y="1104"/>
                  </a:lnTo>
                  <a:lnTo>
                    <a:pt x="630" y="1106"/>
                  </a:lnTo>
                  <a:lnTo>
                    <a:pt x="624" y="1111"/>
                  </a:lnTo>
                  <a:lnTo>
                    <a:pt x="618" y="1115"/>
                  </a:lnTo>
                  <a:lnTo>
                    <a:pt x="615" y="1121"/>
                  </a:lnTo>
                  <a:lnTo>
                    <a:pt x="613" y="1127"/>
                  </a:lnTo>
                  <a:lnTo>
                    <a:pt x="612" y="1134"/>
                  </a:lnTo>
                  <a:lnTo>
                    <a:pt x="610" y="1140"/>
                  </a:lnTo>
                  <a:lnTo>
                    <a:pt x="610" y="1148"/>
                  </a:lnTo>
                  <a:lnTo>
                    <a:pt x="612" y="1155"/>
                  </a:lnTo>
                  <a:lnTo>
                    <a:pt x="612" y="1163"/>
                  </a:lnTo>
                  <a:lnTo>
                    <a:pt x="613" y="1171"/>
                  </a:lnTo>
                  <a:lnTo>
                    <a:pt x="614" y="1178"/>
                  </a:lnTo>
                  <a:lnTo>
                    <a:pt x="615" y="1186"/>
                  </a:lnTo>
                  <a:lnTo>
                    <a:pt x="615" y="1194"/>
                  </a:lnTo>
                  <a:lnTo>
                    <a:pt x="614" y="1201"/>
                  </a:lnTo>
                  <a:lnTo>
                    <a:pt x="614" y="1208"/>
                  </a:lnTo>
                  <a:lnTo>
                    <a:pt x="618" y="1210"/>
                  </a:lnTo>
                  <a:lnTo>
                    <a:pt x="622" y="1214"/>
                  </a:lnTo>
                  <a:lnTo>
                    <a:pt x="625" y="1216"/>
                  </a:lnTo>
                  <a:lnTo>
                    <a:pt x="627" y="1220"/>
                  </a:lnTo>
                  <a:lnTo>
                    <a:pt x="628" y="1224"/>
                  </a:lnTo>
                  <a:lnTo>
                    <a:pt x="628" y="1228"/>
                  </a:lnTo>
                  <a:lnTo>
                    <a:pt x="628" y="1232"/>
                  </a:lnTo>
                  <a:lnTo>
                    <a:pt x="628" y="1236"/>
                  </a:lnTo>
                  <a:lnTo>
                    <a:pt x="627" y="1240"/>
                  </a:lnTo>
                  <a:lnTo>
                    <a:pt x="624" y="1244"/>
                  </a:lnTo>
                  <a:lnTo>
                    <a:pt x="623" y="1248"/>
                  </a:lnTo>
                  <a:lnTo>
                    <a:pt x="622" y="1253"/>
                  </a:lnTo>
                  <a:lnTo>
                    <a:pt x="620" y="1256"/>
                  </a:lnTo>
                  <a:lnTo>
                    <a:pt x="618" y="1261"/>
                  </a:lnTo>
                  <a:lnTo>
                    <a:pt x="617" y="1264"/>
                  </a:lnTo>
                  <a:lnTo>
                    <a:pt x="617" y="1269"/>
                  </a:lnTo>
                  <a:lnTo>
                    <a:pt x="613" y="1271"/>
                  </a:lnTo>
                  <a:lnTo>
                    <a:pt x="609" y="1274"/>
                  </a:lnTo>
                  <a:lnTo>
                    <a:pt x="604" y="1276"/>
                  </a:lnTo>
                  <a:lnTo>
                    <a:pt x="599" y="1278"/>
                  </a:lnTo>
                  <a:lnTo>
                    <a:pt x="593" y="1279"/>
                  </a:lnTo>
                  <a:lnTo>
                    <a:pt x="587" y="1281"/>
                  </a:lnTo>
                  <a:lnTo>
                    <a:pt x="582" y="1283"/>
                  </a:lnTo>
                  <a:lnTo>
                    <a:pt x="577" y="1284"/>
                  </a:lnTo>
                  <a:lnTo>
                    <a:pt x="573" y="1286"/>
                  </a:lnTo>
                  <a:lnTo>
                    <a:pt x="568" y="1289"/>
                  </a:lnTo>
                  <a:lnTo>
                    <a:pt x="564" y="1292"/>
                  </a:lnTo>
                  <a:lnTo>
                    <a:pt x="562" y="1297"/>
                  </a:lnTo>
                  <a:lnTo>
                    <a:pt x="561" y="1301"/>
                  </a:lnTo>
                  <a:lnTo>
                    <a:pt x="560" y="1307"/>
                  </a:lnTo>
                  <a:lnTo>
                    <a:pt x="561" y="1314"/>
                  </a:lnTo>
                  <a:lnTo>
                    <a:pt x="564" y="1323"/>
                  </a:lnTo>
                  <a:lnTo>
                    <a:pt x="556" y="1325"/>
                  </a:lnTo>
                  <a:lnTo>
                    <a:pt x="550" y="1329"/>
                  </a:lnTo>
                  <a:lnTo>
                    <a:pt x="543" y="1331"/>
                  </a:lnTo>
                  <a:lnTo>
                    <a:pt x="536" y="1333"/>
                  </a:lnTo>
                  <a:lnTo>
                    <a:pt x="529" y="1337"/>
                  </a:lnTo>
                  <a:lnTo>
                    <a:pt x="522" y="1340"/>
                  </a:lnTo>
                  <a:lnTo>
                    <a:pt x="516" y="1344"/>
                  </a:lnTo>
                  <a:lnTo>
                    <a:pt x="510" y="1347"/>
                  </a:lnTo>
                  <a:lnTo>
                    <a:pt x="505" y="1352"/>
                  </a:lnTo>
                  <a:lnTo>
                    <a:pt x="500" y="1356"/>
                  </a:lnTo>
                  <a:lnTo>
                    <a:pt x="497" y="1361"/>
                  </a:lnTo>
                  <a:lnTo>
                    <a:pt x="492" y="1368"/>
                  </a:lnTo>
                  <a:lnTo>
                    <a:pt x="490" y="1374"/>
                  </a:lnTo>
                  <a:lnTo>
                    <a:pt x="487" y="1382"/>
                  </a:lnTo>
                  <a:lnTo>
                    <a:pt x="487" y="1390"/>
                  </a:lnTo>
                  <a:lnTo>
                    <a:pt x="487" y="1400"/>
                  </a:lnTo>
                  <a:lnTo>
                    <a:pt x="486" y="1399"/>
                  </a:lnTo>
                  <a:lnTo>
                    <a:pt x="485" y="1399"/>
                  </a:lnTo>
                  <a:lnTo>
                    <a:pt x="483" y="1399"/>
                  </a:lnTo>
                  <a:lnTo>
                    <a:pt x="481" y="1398"/>
                  </a:lnTo>
                  <a:lnTo>
                    <a:pt x="477" y="1398"/>
                  </a:lnTo>
                  <a:lnTo>
                    <a:pt x="474" y="1397"/>
                  </a:lnTo>
                  <a:lnTo>
                    <a:pt x="470" y="1397"/>
                  </a:lnTo>
                  <a:lnTo>
                    <a:pt x="467" y="1395"/>
                  </a:lnTo>
                  <a:lnTo>
                    <a:pt x="462" y="1394"/>
                  </a:lnTo>
                  <a:lnTo>
                    <a:pt x="459" y="1394"/>
                  </a:lnTo>
                  <a:lnTo>
                    <a:pt x="455" y="1393"/>
                  </a:lnTo>
                  <a:lnTo>
                    <a:pt x="452" y="1393"/>
                  </a:lnTo>
                  <a:lnTo>
                    <a:pt x="449" y="1392"/>
                  </a:lnTo>
                  <a:lnTo>
                    <a:pt x="447" y="1392"/>
                  </a:lnTo>
                  <a:lnTo>
                    <a:pt x="446" y="1392"/>
                  </a:lnTo>
                  <a:lnTo>
                    <a:pt x="439" y="1398"/>
                  </a:lnTo>
                  <a:lnTo>
                    <a:pt x="433" y="1405"/>
                  </a:lnTo>
                  <a:lnTo>
                    <a:pt x="429" y="1412"/>
                  </a:lnTo>
                  <a:lnTo>
                    <a:pt x="424" y="1417"/>
                  </a:lnTo>
                  <a:lnTo>
                    <a:pt x="422" y="1424"/>
                  </a:lnTo>
                  <a:lnTo>
                    <a:pt x="418" y="1431"/>
                  </a:lnTo>
                  <a:lnTo>
                    <a:pt x="416" y="1438"/>
                  </a:lnTo>
                  <a:lnTo>
                    <a:pt x="415" y="1445"/>
                  </a:lnTo>
                  <a:lnTo>
                    <a:pt x="413" y="1451"/>
                  </a:lnTo>
                  <a:lnTo>
                    <a:pt x="410" y="1457"/>
                  </a:lnTo>
                  <a:lnTo>
                    <a:pt x="408" y="1464"/>
                  </a:lnTo>
                  <a:lnTo>
                    <a:pt x="405" y="1471"/>
                  </a:lnTo>
                  <a:lnTo>
                    <a:pt x="401" y="1477"/>
                  </a:lnTo>
                  <a:lnTo>
                    <a:pt x="397" y="1484"/>
                  </a:lnTo>
                  <a:lnTo>
                    <a:pt x="391" y="1491"/>
                  </a:lnTo>
                  <a:lnTo>
                    <a:pt x="385" y="1498"/>
                  </a:lnTo>
                  <a:lnTo>
                    <a:pt x="387" y="1507"/>
                  </a:lnTo>
                  <a:lnTo>
                    <a:pt x="389" y="1516"/>
                  </a:lnTo>
                  <a:lnTo>
                    <a:pt x="387" y="1525"/>
                  </a:lnTo>
                  <a:lnTo>
                    <a:pt x="384" y="1532"/>
                  </a:lnTo>
                  <a:lnTo>
                    <a:pt x="381" y="1539"/>
                  </a:lnTo>
                  <a:lnTo>
                    <a:pt x="375" y="1546"/>
                  </a:lnTo>
                  <a:lnTo>
                    <a:pt x="369" y="1552"/>
                  </a:lnTo>
                  <a:lnTo>
                    <a:pt x="363" y="1559"/>
                  </a:lnTo>
                  <a:lnTo>
                    <a:pt x="356" y="1564"/>
                  </a:lnTo>
                  <a:lnTo>
                    <a:pt x="352" y="1570"/>
                  </a:lnTo>
                  <a:lnTo>
                    <a:pt x="347" y="1577"/>
                  </a:lnTo>
                  <a:lnTo>
                    <a:pt x="345" y="1584"/>
                  </a:lnTo>
                  <a:lnTo>
                    <a:pt x="344" y="1591"/>
                  </a:lnTo>
                  <a:lnTo>
                    <a:pt x="345" y="1599"/>
                  </a:lnTo>
                  <a:lnTo>
                    <a:pt x="348" y="1608"/>
                  </a:lnTo>
                  <a:lnTo>
                    <a:pt x="355" y="1618"/>
                  </a:lnTo>
                  <a:lnTo>
                    <a:pt x="353" y="1622"/>
                  </a:lnTo>
                  <a:lnTo>
                    <a:pt x="352" y="1625"/>
                  </a:lnTo>
                  <a:lnTo>
                    <a:pt x="351" y="1631"/>
                  </a:lnTo>
                  <a:lnTo>
                    <a:pt x="349" y="1637"/>
                  </a:lnTo>
                  <a:lnTo>
                    <a:pt x="347" y="1644"/>
                  </a:lnTo>
                  <a:lnTo>
                    <a:pt x="346" y="1650"/>
                  </a:lnTo>
                  <a:lnTo>
                    <a:pt x="344" y="1657"/>
                  </a:lnTo>
                  <a:lnTo>
                    <a:pt x="343" y="1664"/>
                  </a:lnTo>
                  <a:lnTo>
                    <a:pt x="340" y="1671"/>
                  </a:lnTo>
                  <a:lnTo>
                    <a:pt x="339" y="1679"/>
                  </a:lnTo>
                  <a:lnTo>
                    <a:pt x="337" y="1686"/>
                  </a:lnTo>
                  <a:lnTo>
                    <a:pt x="336" y="1692"/>
                  </a:lnTo>
                  <a:lnTo>
                    <a:pt x="333" y="1699"/>
                  </a:lnTo>
                  <a:lnTo>
                    <a:pt x="331" y="1703"/>
                  </a:lnTo>
                  <a:lnTo>
                    <a:pt x="329" y="1708"/>
                  </a:lnTo>
                  <a:lnTo>
                    <a:pt x="328" y="1713"/>
                  </a:lnTo>
                  <a:lnTo>
                    <a:pt x="297" y="1686"/>
                  </a:lnTo>
                  <a:lnTo>
                    <a:pt x="270" y="1660"/>
                  </a:lnTo>
                  <a:lnTo>
                    <a:pt x="249" y="1631"/>
                  </a:lnTo>
                  <a:lnTo>
                    <a:pt x="231" y="1602"/>
                  </a:lnTo>
                  <a:lnTo>
                    <a:pt x="216" y="1572"/>
                  </a:lnTo>
                  <a:lnTo>
                    <a:pt x="205" y="1541"/>
                  </a:lnTo>
                  <a:lnTo>
                    <a:pt x="193" y="1509"/>
                  </a:lnTo>
                  <a:lnTo>
                    <a:pt x="185" y="1478"/>
                  </a:lnTo>
                  <a:lnTo>
                    <a:pt x="176" y="1445"/>
                  </a:lnTo>
                  <a:lnTo>
                    <a:pt x="168" y="1413"/>
                  </a:lnTo>
                  <a:lnTo>
                    <a:pt x="159" y="1379"/>
                  </a:lnTo>
                  <a:lnTo>
                    <a:pt x="149" y="1347"/>
                  </a:lnTo>
                  <a:lnTo>
                    <a:pt x="137" y="1314"/>
                  </a:lnTo>
                  <a:lnTo>
                    <a:pt x="123" y="1282"/>
                  </a:lnTo>
                  <a:lnTo>
                    <a:pt x="107" y="1251"/>
                  </a:lnTo>
                  <a:lnTo>
                    <a:pt x="87" y="1220"/>
                  </a:lnTo>
                  <a:lnTo>
                    <a:pt x="84" y="1206"/>
                  </a:lnTo>
                  <a:lnTo>
                    <a:pt x="79" y="1190"/>
                  </a:lnTo>
                  <a:lnTo>
                    <a:pt x="74" y="1173"/>
                  </a:lnTo>
                  <a:lnTo>
                    <a:pt x="67" y="1152"/>
                  </a:lnTo>
                  <a:lnTo>
                    <a:pt x="59" y="1130"/>
                  </a:lnTo>
                  <a:lnTo>
                    <a:pt x="52" y="1107"/>
                  </a:lnTo>
                  <a:lnTo>
                    <a:pt x="44" y="1083"/>
                  </a:lnTo>
                  <a:lnTo>
                    <a:pt x="36" y="1059"/>
                  </a:lnTo>
                  <a:lnTo>
                    <a:pt x="28" y="1034"/>
                  </a:lnTo>
                  <a:lnTo>
                    <a:pt x="21" y="1009"/>
                  </a:lnTo>
                  <a:lnTo>
                    <a:pt x="14" y="986"/>
                  </a:lnTo>
                  <a:lnTo>
                    <a:pt x="9" y="965"/>
                  </a:lnTo>
                  <a:lnTo>
                    <a:pt x="5" y="944"/>
                  </a:lnTo>
                  <a:lnTo>
                    <a:pt x="1" y="927"/>
                  </a:lnTo>
                  <a:lnTo>
                    <a:pt x="0" y="911"/>
                  </a:lnTo>
                  <a:lnTo>
                    <a:pt x="1" y="898"/>
                  </a:lnTo>
                  <a:lnTo>
                    <a:pt x="3" y="890"/>
                  </a:lnTo>
                  <a:lnTo>
                    <a:pt x="8" y="884"/>
                  </a:lnTo>
                  <a:lnTo>
                    <a:pt x="11" y="881"/>
                  </a:lnTo>
                  <a:lnTo>
                    <a:pt x="16" y="878"/>
                  </a:lnTo>
                  <a:lnTo>
                    <a:pt x="22" y="877"/>
                  </a:lnTo>
                  <a:lnTo>
                    <a:pt x="26" y="877"/>
                  </a:lnTo>
                  <a:lnTo>
                    <a:pt x="32" y="878"/>
                  </a:lnTo>
                  <a:lnTo>
                    <a:pt x="38" y="880"/>
                  </a:lnTo>
                  <a:lnTo>
                    <a:pt x="42" y="882"/>
                  </a:lnTo>
                  <a:lnTo>
                    <a:pt x="48" y="883"/>
                  </a:lnTo>
                  <a:lnTo>
                    <a:pt x="53" y="885"/>
                  </a:lnTo>
                  <a:lnTo>
                    <a:pt x="59" y="888"/>
                  </a:lnTo>
                  <a:lnTo>
                    <a:pt x="63" y="890"/>
                  </a:lnTo>
                  <a:lnTo>
                    <a:pt x="67" y="891"/>
                  </a:lnTo>
                  <a:lnTo>
                    <a:pt x="71" y="892"/>
                  </a:lnTo>
                  <a:lnTo>
                    <a:pt x="75" y="892"/>
                  </a:lnTo>
                  <a:lnTo>
                    <a:pt x="69" y="885"/>
                  </a:lnTo>
                  <a:lnTo>
                    <a:pt x="65" y="878"/>
                  </a:lnTo>
                  <a:lnTo>
                    <a:pt x="63" y="872"/>
                  </a:lnTo>
                  <a:lnTo>
                    <a:pt x="63" y="865"/>
                  </a:lnTo>
                  <a:lnTo>
                    <a:pt x="64" y="858"/>
                  </a:lnTo>
                  <a:lnTo>
                    <a:pt x="65" y="851"/>
                  </a:lnTo>
                  <a:lnTo>
                    <a:pt x="68" y="843"/>
                  </a:lnTo>
                  <a:lnTo>
                    <a:pt x="70" y="836"/>
                  </a:lnTo>
                  <a:lnTo>
                    <a:pt x="72" y="828"/>
                  </a:lnTo>
                  <a:lnTo>
                    <a:pt x="74" y="821"/>
                  </a:lnTo>
                  <a:lnTo>
                    <a:pt x="75" y="813"/>
                  </a:lnTo>
                  <a:lnTo>
                    <a:pt x="75" y="806"/>
                  </a:lnTo>
                  <a:lnTo>
                    <a:pt x="74" y="798"/>
                  </a:lnTo>
                  <a:lnTo>
                    <a:pt x="70" y="791"/>
                  </a:lnTo>
                  <a:lnTo>
                    <a:pt x="65" y="784"/>
                  </a:lnTo>
                  <a:lnTo>
                    <a:pt x="59" y="777"/>
                  </a:lnTo>
                  <a:lnTo>
                    <a:pt x="57" y="766"/>
                  </a:lnTo>
                  <a:lnTo>
                    <a:pt x="59" y="756"/>
                  </a:lnTo>
                  <a:lnTo>
                    <a:pt x="62" y="746"/>
                  </a:lnTo>
                  <a:lnTo>
                    <a:pt x="67" y="737"/>
                  </a:lnTo>
                  <a:lnTo>
                    <a:pt x="72" y="728"/>
                  </a:lnTo>
                  <a:lnTo>
                    <a:pt x="78" y="720"/>
                  </a:lnTo>
                  <a:lnTo>
                    <a:pt x="85" y="712"/>
                  </a:lnTo>
                  <a:lnTo>
                    <a:pt x="92" y="703"/>
                  </a:lnTo>
                  <a:lnTo>
                    <a:pt x="98" y="695"/>
                  </a:lnTo>
                  <a:lnTo>
                    <a:pt x="103" y="687"/>
                  </a:lnTo>
                  <a:lnTo>
                    <a:pt x="108" y="679"/>
                  </a:lnTo>
                  <a:lnTo>
                    <a:pt x="110" y="671"/>
                  </a:lnTo>
                  <a:lnTo>
                    <a:pt x="111" y="662"/>
                  </a:lnTo>
                  <a:lnTo>
                    <a:pt x="110" y="653"/>
                  </a:lnTo>
                  <a:lnTo>
                    <a:pt x="106" y="645"/>
                  </a:lnTo>
                  <a:lnTo>
                    <a:pt x="100" y="636"/>
                  </a:lnTo>
                  <a:lnTo>
                    <a:pt x="100" y="627"/>
                  </a:lnTo>
                  <a:lnTo>
                    <a:pt x="100" y="618"/>
                  </a:lnTo>
                  <a:lnTo>
                    <a:pt x="99" y="610"/>
                  </a:lnTo>
                  <a:lnTo>
                    <a:pt x="98" y="600"/>
                  </a:lnTo>
                  <a:lnTo>
                    <a:pt x="95" y="592"/>
                  </a:lnTo>
                  <a:lnTo>
                    <a:pt x="94" y="583"/>
                  </a:lnTo>
                  <a:lnTo>
                    <a:pt x="92" y="574"/>
                  </a:lnTo>
                  <a:lnTo>
                    <a:pt x="90" y="566"/>
                  </a:lnTo>
                  <a:lnTo>
                    <a:pt x="87" y="557"/>
                  </a:lnTo>
                  <a:lnTo>
                    <a:pt x="85" y="548"/>
                  </a:lnTo>
                  <a:lnTo>
                    <a:pt x="84" y="538"/>
                  </a:lnTo>
                  <a:lnTo>
                    <a:pt x="83" y="528"/>
                  </a:lnTo>
                  <a:lnTo>
                    <a:pt x="82" y="519"/>
                  </a:lnTo>
                  <a:lnTo>
                    <a:pt x="82" y="509"/>
                  </a:lnTo>
                  <a:lnTo>
                    <a:pt x="83" y="499"/>
                  </a:lnTo>
                  <a:lnTo>
                    <a:pt x="85" y="489"/>
                  </a:lnTo>
                  <a:lnTo>
                    <a:pt x="90" y="478"/>
                  </a:lnTo>
                  <a:lnTo>
                    <a:pt x="92" y="465"/>
                  </a:lnTo>
                  <a:lnTo>
                    <a:pt x="92" y="453"/>
                  </a:lnTo>
                  <a:lnTo>
                    <a:pt x="90" y="441"/>
                  </a:lnTo>
                  <a:lnTo>
                    <a:pt x="86" y="428"/>
                  </a:lnTo>
                  <a:lnTo>
                    <a:pt x="82" y="415"/>
                  </a:lnTo>
                  <a:lnTo>
                    <a:pt x="77" y="402"/>
                  </a:lnTo>
                  <a:lnTo>
                    <a:pt x="71" y="389"/>
                  </a:lnTo>
                  <a:lnTo>
                    <a:pt x="68" y="375"/>
                  </a:lnTo>
                  <a:lnTo>
                    <a:pt x="64" y="363"/>
                  </a:lnTo>
                  <a:lnTo>
                    <a:pt x="63" y="350"/>
                  </a:lnTo>
                  <a:lnTo>
                    <a:pt x="64" y="336"/>
                  </a:lnTo>
                  <a:lnTo>
                    <a:pt x="68" y="325"/>
                  </a:lnTo>
                  <a:lnTo>
                    <a:pt x="75" y="312"/>
                  </a:lnTo>
                  <a:lnTo>
                    <a:pt x="85" y="301"/>
                  </a:lnTo>
                  <a:lnTo>
                    <a:pt x="100" y="290"/>
                  </a:lnTo>
                  <a:lnTo>
                    <a:pt x="105" y="276"/>
                  </a:lnTo>
                  <a:lnTo>
                    <a:pt x="109" y="260"/>
                  </a:lnTo>
                  <a:lnTo>
                    <a:pt x="111" y="244"/>
                  </a:lnTo>
                  <a:lnTo>
                    <a:pt x="114" y="226"/>
                  </a:lnTo>
                  <a:lnTo>
                    <a:pt x="115" y="208"/>
                  </a:lnTo>
                  <a:lnTo>
                    <a:pt x="116" y="188"/>
                  </a:lnTo>
                  <a:lnTo>
                    <a:pt x="117" y="170"/>
                  </a:lnTo>
                  <a:lnTo>
                    <a:pt x="120" y="151"/>
                  </a:lnTo>
                  <a:lnTo>
                    <a:pt x="123" y="134"/>
                  </a:lnTo>
                  <a:lnTo>
                    <a:pt x="128" y="117"/>
                  </a:lnTo>
                  <a:lnTo>
                    <a:pt x="133" y="102"/>
                  </a:lnTo>
                  <a:lnTo>
                    <a:pt x="141" y="89"/>
                  </a:lnTo>
                  <a:lnTo>
                    <a:pt x="153" y="79"/>
                  </a:lnTo>
                  <a:lnTo>
                    <a:pt x="167" y="71"/>
                  </a:lnTo>
                  <a:lnTo>
                    <a:pt x="184" y="66"/>
                  </a:lnTo>
                  <a:lnTo>
                    <a:pt x="206" y="65"/>
                  </a:lnTo>
                  <a:lnTo>
                    <a:pt x="208" y="69"/>
                  </a:lnTo>
                  <a:lnTo>
                    <a:pt x="210" y="73"/>
                  </a:lnTo>
                  <a:lnTo>
                    <a:pt x="213" y="79"/>
                  </a:lnTo>
                  <a:lnTo>
                    <a:pt x="216" y="83"/>
                  </a:lnTo>
                  <a:lnTo>
                    <a:pt x="218" y="88"/>
                  </a:lnTo>
                  <a:lnTo>
                    <a:pt x="222" y="94"/>
                  </a:lnTo>
                  <a:lnTo>
                    <a:pt x="225" y="98"/>
                  </a:lnTo>
                  <a:lnTo>
                    <a:pt x="229" y="103"/>
                  </a:lnTo>
                  <a:lnTo>
                    <a:pt x="233" y="106"/>
                  </a:lnTo>
                  <a:lnTo>
                    <a:pt x="237" y="110"/>
                  </a:lnTo>
                  <a:lnTo>
                    <a:pt x="241" y="112"/>
                  </a:lnTo>
                  <a:lnTo>
                    <a:pt x="246" y="114"/>
                  </a:lnTo>
                  <a:lnTo>
                    <a:pt x="252" y="116"/>
                  </a:lnTo>
                  <a:lnTo>
                    <a:pt x="256" y="116"/>
                  </a:lnTo>
                  <a:lnTo>
                    <a:pt x="262" y="114"/>
                  </a:lnTo>
                  <a:lnTo>
                    <a:pt x="269" y="113"/>
                  </a:lnTo>
                  <a:lnTo>
                    <a:pt x="274" y="104"/>
                  </a:lnTo>
                  <a:lnTo>
                    <a:pt x="279" y="96"/>
                  </a:lnTo>
                  <a:lnTo>
                    <a:pt x="285" y="89"/>
                  </a:lnTo>
                  <a:lnTo>
                    <a:pt x="291" y="82"/>
                  </a:lnTo>
                  <a:lnTo>
                    <a:pt x="297" y="75"/>
                  </a:lnTo>
                  <a:lnTo>
                    <a:pt x="303" y="69"/>
                  </a:lnTo>
                  <a:lnTo>
                    <a:pt x="310" y="62"/>
                  </a:lnTo>
                  <a:lnTo>
                    <a:pt x="317" y="56"/>
                  </a:lnTo>
                  <a:lnTo>
                    <a:pt x="324" y="49"/>
                  </a:lnTo>
                  <a:lnTo>
                    <a:pt x="331" y="43"/>
                  </a:lnTo>
                  <a:lnTo>
                    <a:pt x="338" y="36"/>
                  </a:lnTo>
                  <a:lnTo>
                    <a:pt x="345" y="31"/>
                  </a:lnTo>
                  <a:lnTo>
                    <a:pt x="352" y="24"/>
                  </a:lnTo>
                  <a:lnTo>
                    <a:pt x="359" y="17"/>
                  </a:lnTo>
                  <a:lnTo>
                    <a:pt x="366" y="9"/>
                  </a:lnTo>
                  <a:lnTo>
                    <a:pt x="374" y="2"/>
                  </a:lnTo>
                  <a:lnTo>
                    <a:pt x="382" y="0"/>
                  </a:lnTo>
                  <a:lnTo>
                    <a:pt x="391" y="0"/>
                  </a:lnTo>
                  <a:lnTo>
                    <a:pt x="399" y="0"/>
                  </a:lnTo>
                  <a:lnTo>
                    <a:pt x="408" y="0"/>
                  </a:lnTo>
                  <a:lnTo>
                    <a:pt x="416" y="1"/>
                  </a:lnTo>
                  <a:lnTo>
                    <a:pt x="424" y="3"/>
                  </a:lnTo>
                  <a:lnTo>
                    <a:pt x="432" y="4"/>
                  </a:lnTo>
                  <a:lnTo>
                    <a:pt x="440" y="6"/>
                  </a:lnTo>
                  <a:lnTo>
                    <a:pt x="447" y="10"/>
                  </a:lnTo>
                  <a:lnTo>
                    <a:pt x="454" y="12"/>
                  </a:lnTo>
                  <a:lnTo>
                    <a:pt x="461" y="16"/>
                  </a:lnTo>
                  <a:lnTo>
                    <a:pt x="468" y="19"/>
                  </a:lnTo>
                  <a:lnTo>
                    <a:pt x="475" y="23"/>
                  </a:lnTo>
                  <a:lnTo>
                    <a:pt x="481" y="27"/>
                  </a:lnTo>
                  <a:lnTo>
                    <a:pt x="487" y="31"/>
                  </a:lnTo>
                  <a:lnTo>
                    <a:pt x="493" y="3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0" name="Freeform 18"/>
            <p:cNvSpPr>
              <a:spLocks/>
            </p:cNvSpPr>
            <p:nvPr/>
          </p:nvSpPr>
          <p:spPr bwMode="auto">
            <a:xfrm>
              <a:off x="711" y="1017"/>
              <a:ext cx="617" cy="434"/>
            </a:xfrm>
            <a:custGeom>
              <a:avLst/>
              <a:gdLst>
                <a:gd name="T0" fmla="*/ 65 w 1853"/>
                <a:gd name="T1" fmla="*/ 27 h 1301"/>
                <a:gd name="T2" fmla="*/ 62 w 1853"/>
                <a:gd name="T3" fmla="*/ 43 h 1301"/>
                <a:gd name="T4" fmla="*/ 63 w 1853"/>
                <a:gd name="T5" fmla="*/ 46 h 1301"/>
                <a:gd name="T6" fmla="*/ 60 w 1853"/>
                <a:gd name="T7" fmla="*/ 48 h 1301"/>
                <a:gd name="T8" fmla="*/ 51 w 1853"/>
                <a:gd name="T9" fmla="*/ 46 h 1301"/>
                <a:gd name="T10" fmla="*/ 45 w 1853"/>
                <a:gd name="T11" fmla="*/ 44 h 1301"/>
                <a:gd name="T12" fmla="*/ 43 w 1853"/>
                <a:gd name="T13" fmla="*/ 45 h 1301"/>
                <a:gd name="T14" fmla="*/ 34 w 1853"/>
                <a:gd name="T15" fmla="*/ 45 h 1301"/>
                <a:gd name="T16" fmla="*/ 23 w 1853"/>
                <a:gd name="T17" fmla="*/ 45 h 1301"/>
                <a:gd name="T18" fmla="*/ 21 w 1853"/>
                <a:gd name="T19" fmla="*/ 43 h 1301"/>
                <a:gd name="T20" fmla="*/ 17 w 1853"/>
                <a:gd name="T21" fmla="*/ 43 h 1301"/>
                <a:gd name="T22" fmla="*/ 13 w 1853"/>
                <a:gd name="T23" fmla="*/ 44 h 1301"/>
                <a:gd name="T24" fmla="*/ 10 w 1853"/>
                <a:gd name="T25" fmla="*/ 42 h 1301"/>
                <a:gd name="T26" fmla="*/ 9 w 1853"/>
                <a:gd name="T27" fmla="*/ 37 h 1301"/>
                <a:gd name="T28" fmla="*/ 6 w 1853"/>
                <a:gd name="T29" fmla="*/ 33 h 1301"/>
                <a:gd name="T30" fmla="*/ 1 w 1853"/>
                <a:gd name="T31" fmla="*/ 30 h 1301"/>
                <a:gd name="T32" fmla="*/ 0 w 1853"/>
                <a:gd name="T33" fmla="*/ 28 h 1301"/>
                <a:gd name="T34" fmla="*/ 2 w 1853"/>
                <a:gd name="T35" fmla="*/ 27 h 1301"/>
                <a:gd name="T36" fmla="*/ 3 w 1853"/>
                <a:gd name="T37" fmla="*/ 26 h 1301"/>
                <a:gd name="T38" fmla="*/ 2 w 1853"/>
                <a:gd name="T39" fmla="*/ 25 h 1301"/>
                <a:gd name="T40" fmla="*/ 1 w 1853"/>
                <a:gd name="T41" fmla="*/ 25 h 1301"/>
                <a:gd name="T42" fmla="*/ 1 w 1853"/>
                <a:gd name="T43" fmla="*/ 24 h 1301"/>
                <a:gd name="T44" fmla="*/ 2 w 1853"/>
                <a:gd name="T45" fmla="*/ 23 h 1301"/>
                <a:gd name="T46" fmla="*/ 1 w 1853"/>
                <a:gd name="T47" fmla="*/ 21 h 1301"/>
                <a:gd name="T48" fmla="*/ 2 w 1853"/>
                <a:gd name="T49" fmla="*/ 19 h 1301"/>
                <a:gd name="T50" fmla="*/ 0 w 1853"/>
                <a:gd name="T51" fmla="*/ 10 h 1301"/>
                <a:gd name="T52" fmla="*/ 2 w 1853"/>
                <a:gd name="T53" fmla="*/ 4 h 1301"/>
                <a:gd name="T54" fmla="*/ 4 w 1853"/>
                <a:gd name="T55" fmla="*/ 6 h 1301"/>
                <a:gd name="T56" fmla="*/ 6 w 1853"/>
                <a:gd name="T57" fmla="*/ 8 h 1301"/>
                <a:gd name="T58" fmla="*/ 10 w 1853"/>
                <a:gd name="T59" fmla="*/ 9 h 1301"/>
                <a:gd name="T60" fmla="*/ 13 w 1853"/>
                <a:gd name="T61" fmla="*/ 10 h 1301"/>
                <a:gd name="T62" fmla="*/ 16 w 1853"/>
                <a:gd name="T63" fmla="*/ 11 h 1301"/>
                <a:gd name="T64" fmla="*/ 17 w 1853"/>
                <a:gd name="T65" fmla="*/ 12 h 1301"/>
                <a:gd name="T66" fmla="*/ 17 w 1853"/>
                <a:gd name="T67" fmla="*/ 14 h 1301"/>
                <a:gd name="T68" fmla="*/ 17 w 1853"/>
                <a:gd name="T69" fmla="*/ 15 h 1301"/>
                <a:gd name="T70" fmla="*/ 15 w 1853"/>
                <a:gd name="T71" fmla="*/ 16 h 1301"/>
                <a:gd name="T72" fmla="*/ 13 w 1853"/>
                <a:gd name="T73" fmla="*/ 18 h 1301"/>
                <a:gd name="T74" fmla="*/ 12 w 1853"/>
                <a:gd name="T75" fmla="*/ 19 h 1301"/>
                <a:gd name="T76" fmla="*/ 12 w 1853"/>
                <a:gd name="T77" fmla="*/ 20 h 1301"/>
                <a:gd name="T78" fmla="*/ 13 w 1853"/>
                <a:gd name="T79" fmla="*/ 20 h 1301"/>
                <a:gd name="T80" fmla="*/ 14 w 1853"/>
                <a:gd name="T81" fmla="*/ 21 h 1301"/>
                <a:gd name="T82" fmla="*/ 13 w 1853"/>
                <a:gd name="T83" fmla="*/ 22 h 1301"/>
                <a:gd name="T84" fmla="*/ 13 w 1853"/>
                <a:gd name="T85" fmla="*/ 23 h 1301"/>
                <a:gd name="T86" fmla="*/ 15 w 1853"/>
                <a:gd name="T87" fmla="*/ 23 h 1301"/>
                <a:gd name="T88" fmla="*/ 17 w 1853"/>
                <a:gd name="T89" fmla="*/ 21 h 1301"/>
                <a:gd name="T90" fmla="*/ 18 w 1853"/>
                <a:gd name="T91" fmla="*/ 17 h 1301"/>
                <a:gd name="T92" fmla="*/ 19 w 1853"/>
                <a:gd name="T93" fmla="*/ 15 h 1301"/>
                <a:gd name="T94" fmla="*/ 20 w 1853"/>
                <a:gd name="T95" fmla="*/ 13 h 1301"/>
                <a:gd name="T96" fmla="*/ 20 w 1853"/>
                <a:gd name="T97" fmla="*/ 9 h 1301"/>
                <a:gd name="T98" fmla="*/ 19 w 1853"/>
                <a:gd name="T99" fmla="*/ 8 h 1301"/>
                <a:gd name="T100" fmla="*/ 19 w 1853"/>
                <a:gd name="T101" fmla="*/ 7 h 1301"/>
                <a:gd name="T102" fmla="*/ 20 w 1853"/>
                <a:gd name="T103" fmla="*/ 7 h 1301"/>
                <a:gd name="T104" fmla="*/ 21 w 1853"/>
                <a:gd name="T105" fmla="*/ 7 h 1301"/>
                <a:gd name="T106" fmla="*/ 21 w 1853"/>
                <a:gd name="T107" fmla="*/ 6 h 1301"/>
                <a:gd name="T108" fmla="*/ 21 w 1853"/>
                <a:gd name="T109" fmla="*/ 5 h 1301"/>
                <a:gd name="T110" fmla="*/ 19 w 1853"/>
                <a:gd name="T111" fmla="*/ 2 h 1301"/>
                <a:gd name="T112" fmla="*/ 19 w 1853"/>
                <a:gd name="T113" fmla="*/ 0 h 1301"/>
                <a:gd name="T114" fmla="*/ 26 w 1853"/>
                <a:gd name="T115" fmla="*/ 1 h 1301"/>
                <a:gd name="T116" fmla="*/ 53 w 1853"/>
                <a:gd name="T117" fmla="*/ 7 h 130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853"/>
                <a:gd name="T178" fmla="*/ 0 h 1301"/>
                <a:gd name="T179" fmla="*/ 1853 w 1853"/>
                <a:gd name="T180" fmla="*/ 1301 h 130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853" h="1301">
                  <a:moveTo>
                    <a:pt x="1853" y="280"/>
                  </a:moveTo>
                  <a:lnTo>
                    <a:pt x="1841" y="334"/>
                  </a:lnTo>
                  <a:lnTo>
                    <a:pt x="1831" y="388"/>
                  </a:lnTo>
                  <a:lnTo>
                    <a:pt x="1820" y="443"/>
                  </a:lnTo>
                  <a:lnTo>
                    <a:pt x="1810" y="497"/>
                  </a:lnTo>
                  <a:lnTo>
                    <a:pt x="1800" y="553"/>
                  </a:lnTo>
                  <a:lnTo>
                    <a:pt x="1789" y="608"/>
                  </a:lnTo>
                  <a:lnTo>
                    <a:pt x="1779" y="663"/>
                  </a:lnTo>
                  <a:lnTo>
                    <a:pt x="1770" y="718"/>
                  </a:lnTo>
                  <a:lnTo>
                    <a:pt x="1759" y="773"/>
                  </a:lnTo>
                  <a:lnTo>
                    <a:pt x="1749" y="827"/>
                  </a:lnTo>
                  <a:lnTo>
                    <a:pt x="1738" y="882"/>
                  </a:lnTo>
                  <a:lnTo>
                    <a:pt x="1727" y="937"/>
                  </a:lnTo>
                  <a:lnTo>
                    <a:pt x="1717" y="991"/>
                  </a:lnTo>
                  <a:lnTo>
                    <a:pt x="1705" y="1047"/>
                  </a:lnTo>
                  <a:lnTo>
                    <a:pt x="1695" y="1101"/>
                  </a:lnTo>
                  <a:lnTo>
                    <a:pt x="1684" y="1155"/>
                  </a:lnTo>
                  <a:lnTo>
                    <a:pt x="1691" y="1160"/>
                  </a:lnTo>
                  <a:lnTo>
                    <a:pt x="1696" y="1167"/>
                  </a:lnTo>
                  <a:lnTo>
                    <a:pt x="1700" y="1174"/>
                  </a:lnTo>
                  <a:lnTo>
                    <a:pt x="1703" y="1181"/>
                  </a:lnTo>
                  <a:lnTo>
                    <a:pt x="1705" y="1189"/>
                  </a:lnTo>
                  <a:lnTo>
                    <a:pt x="1707" y="1197"/>
                  </a:lnTo>
                  <a:lnTo>
                    <a:pt x="1707" y="1206"/>
                  </a:lnTo>
                  <a:lnTo>
                    <a:pt x="1707" y="1216"/>
                  </a:lnTo>
                  <a:lnTo>
                    <a:pt x="1707" y="1225"/>
                  </a:lnTo>
                  <a:lnTo>
                    <a:pt x="1707" y="1235"/>
                  </a:lnTo>
                  <a:lnTo>
                    <a:pt x="1705" y="1244"/>
                  </a:lnTo>
                  <a:lnTo>
                    <a:pt x="1705" y="1255"/>
                  </a:lnTo>
                  <a:lnTo>
                    <a:pt x="1705" y="1266"/>
                  </a:lnTo>
                  <a:lnTo>
                    <a:pt x="1707" y="1276"/>
                  </a:lnTo>
                  <a:lnTo>
                    <a:pt x="1708" y="1288"/>
                  </a:lnTo>
                  <a:lnTo>
                    <a:pt x="1711" y="1301"/>
                  </a:lnTo>
                  <a:lnTo>
                    <a:pt x="1681" y="1296"/>
                  </a:lnTo>
                  <a:lnTo>
                    <a:pt x="1653" y="1291"/>
                  </a:lnTo>
                  <a:lnTo>
                    <a:pt x="1624" y="1287"/>
                  </a:lnTo>
                  <a:lnTo>
                    <a:pt x="1595" y="1281"/>
                  </a:lnTo>
                  <a:lnTo>
                    <a:pt x="1566" y="1275"/>
                  </a:lnTo>
                  <a:lnTo>
                    <a:pt x="1538" y="1270"/>
                  </a:lnTo>
                  <a:lnTo>
                    <a:pt x="1509" y="1264"/>
                  </a:lnTo>
                  <a:lnTo>
                    <a:pt x="1481" y="1258"/>
                  </a:lnTo>
                  <a:lnTo>
                    <a:pt x="1453" y="1252"/>
                  </a:lnTo>
                  <a:lnTo>
                    <a:pt x="1424" y="1245"/>
                  </a:lnTo>
                  <a:lnTo>
                    <a:pt x="1395" y="1238"/>
                  </a:lnTo>
                  <a:lnTo>
                    <a:pt x="1367" y="1233"/>
                  </a:lnTo>
                  <a:lnTo>
                    <a:pt x="1339" y="1226"/>
                  </a:lnTo>
                  <a:lnTo>
                    <a:pt x="1311" y="1219"/>
                  </a:lnTo>
                  <a:lnTo>
                    <a:pt x="1282" y="1212"/>
                  </a:lnTo>
                  <a:lnTo>
                    <a:pt x="1255" y="1206"/>
                  </a:lnTo>
                  <a:lnTo>
                    <a:pt x="1249" y="1198"/>
                  </a:lnTo>
                  <a:lnTo>
                    <a:pt x="1243" y="1191"/>
                  </a:lnTo>
                  <a:lnTo>
                    <a:pt x="1236" y="1188"/>
                  </a:lnTo>
                  <a:lnTo>
                    <a:pt x="1231" y="1186"/>
                  </a:lnTo>
                  <a:lnTo>
                    <a:pt x="1225" y="1184"/>
                  </a:lnTo>
                  <a:lnTo>
                    <a:pt x="1218" y="1184"/>
                  </a:lnTo>
                  <a:lnTo>
                    <a:pt x="1211" y="1186"/>
                  </a:lnTo>
                  <a:lnTo>
                    <a:pt x="1204" y="1188"/>
                  </a:lnTo>
                  <a:lnTo>
                    <a:pt x="1197" y="1190"/>
                  </a:lnTo>
                  <a:lnTo>
                    <a:pt x="1192" y="1193"/>
                  </a:lnTo>
                  <a:lnTo>
                    <a:pt x="1185" y="1196"/>
                  </a:lnTo>
                  <a:lnTo>
                    <a:pt x="1178" y="1199"/>
                  </a:lnTo>
                  <a:lnTo>
                    <a:pt x="1171" y="1202"/>
                  </a:lnTo>
                  <a:lnTo>
                    <a:pt x="1164" y="1204"/>
                  </a:lnTo>
                  <a:lnTo>
                    <a:pt x="1157" y="1205"/>
                  </a:lnTo>
                  <a:lnTo>
                    <a:pt x="1151" y="1206"/>
                  </a:lnTo>
                  <a:lnTo>
                    <a:pt x="1117" y="1205"/>
                  </a:lnTo>
                  <a:lnTo>
                    <a:pt x="1083" y="1205"/>
                  </a:lnTo>
                  <a:lnTo>
                    <a:pt x="1051" y="1205"/>
                  </a:lnTo>
                  <a:lnTo>
                    <a:pt x="1018" y="1206"/>
                  </a:lnTo>
                  <a:lnTo>
                    <a:pt x="985" y="1206"/>
                  </a:lnTo>
                  <a:lnTo>
                    <a:pt x="951" y="1206"/>
                  </a:lnTo>
                  <a:lnTo>
                    <a:pt x="919" y="1206"/>
                  </a:lnTo>
                  <a:lnTo>
                    <a:pt x="886" y="1207"/>
                  </a:lnTo>
                  <a:lnTo>
                    <a:pt x="854" y="1209"/>
                  </a:lnTo>
                  <a:lnTo>
                    <a:pt x="820" y="1209"/>
                  </a:lnTo>
                  <a:lnTo>
                    <a:pt x="788" y="1210"/>
                  </a:lnTo>
                  <a:lnTo>
                    <a:pt x="756" y="1211"/>
                  </a:lnTo>
                  <a:lnTo>
                    <a:pt x="724" y="1212"/>
                  </a:lnTo>
                  <a:lnTo>
                    <a:pt x="691" y="1213"/>
                  </a:lnTo>
                  <a:lnTo>
                    <a:pt x="659" y="1214"/>
                  </a:lnTo>
                  <a:lnTo>
                    <a:pt x="628" y="1217"/>
                  </a:lnTo>
                  <a:lnTo>
                    <a:pt x="624" y="1205"/>
                  </a:lnTo>
                  <a:lnTo>
                    <a:pt x="619" y="1195"/>
                  </a:lnTo>
                  <a:lnTo>
                    <a:pt x="612" y="1188"/>
                  </a:lnTo>
                  <a:lnTo>
                    <a:pt x="605" y="1181"/>
                  </a:lnTo>
                  <a:lnTo>
                    <a:pt x="597" y="1176"/>
                  </a:lnTo>
                  <a:lnTo>
                    <a:pt x="588" y="1173"/>
                  </a:lnTo>
                  <a:lnTo>
                    <a:pt x="578" y="1171"/>
                  </a:lnTo>
                  <a:lnTo>
                    <a:pt x="567" y="1168"/>
                  </a:lnTo>
                  <a:lnTo>
                    <a:pt x="557" y="1167"/>
                  </a:lnTo>
                  <a:lnTo>
                    <a:pt x="545" y="1166"/>
                  </a:lnTo>
                  <a:lnTo>
                    <a:pt x="534" y="1165"/>
                  </a:lnTo>
                  <a:lnTo>
                    <a:pt x="524" y="1164"/>
                  </a:lnTo>
                  <a:lnTo>
                    <a:pt x="512" y="1163"/>
                  </a:lnTo>
                  <a:lnTo>
                    <a:pt x="501" y="1160"/>
                  </a:lnTo>
                  <a:lnTo>
                    <a:pt x="490" y="1158"/>
                  </a:lnTo>
                  <a:lnTo>
                    <a:pt x="481" y="1155"/>
                  </a:lnTo>
                  <a:lnTo>
                    <a:pt x="471" y="1162"/>
                  </a:lnTo>
                  <a:lnTo>
                    <a:pt x="460" y="1167"/>
                  </a:lnTo>
                  <a:lnTo>
                    <a:pt x="450" y="1172"/>
                  </a:lnTo>
                  <a:lnTo>
                    <a:pt x="440" y="1175"/>
                  </a:lnTo>
                  <a:lnTo>
                    <a:pt x="428" y="1178"/>
                  </a:lnTo>
                  <a:lnTo>
                    <a:pt x="418" y="1179"/>
                  </a:lnTo>
                  <a:lnTo>
                    <a:pt x="406" y="1180"/>
                  </a:lnTo>
                  <a:lnTo>
                    <a:pt x="396" y="1180"/>
                  </a:lnTo>
                  <a:lnTo>
                    <a:pt x="384" y="1179"/>
                  </a:lnTo>
                  <a:lnTo>
                    <a:pt x="374" y="1176"/>
                  </a:lnTo>
                  <a:lnTo>
                    <a:pt x="363" y="1174"/>
                  </a:lnTo>
                  <a:lnTo>
                    <a:pt x="352" y="1172"/>
                  </a:lnTo>
                  <a:lnTo>
                    <a:pt x="341" y="1168"/>
                  </a:lnTo>
                  <a:lnTo>
                    <a:pt x="330" y="1165"/>
                  </a:lnTo>
                  <a:lnTo>
                    <a:pt x="320" y="1162"/>
                  </a:lnTo>
                  <a:lnTo>
                    <a:pt x="310" y="1158"/>
                  </a:lnTo>
                  <a:lnTo>
                    <a:pt x="297" y="1150"/>
                  </a:lnTo>
                  <a:lnTo>
                    <a:pt x="287" y="1142"/>
                  </a:lnTo>
                  <a:lnTo>
                    <a:pt x="278" y="1133"/>
                  </a:lnTo>
                  <a:lnTo>
                    <a:pt x="271" y="1122"/>
                  </a:lnTo>
                  <a:lnTo>
                    <a:pt x="265" y="1111"/>
                  </a:lnTo>
                  <a:lnTo>
                    <a:pt x="260" y="1099"/>
                  </a:lnTo>
                  <a:lnTo>
                    <a:pt x="257" y="1088"/>
                  </a:lnTo>
                  <a:lnTo>
                    <a:pt x="255" y="1075"/>
                  </a:lnTo>
                  <a:lnTo>
                    <a:pt x="253" y="1063"/>
                  </a:lnTo>
                  <a:lnTo>
                    <a:pt x="252" y="1049"/>
                  </a:lnTo>
                  <a:lnTo>
                    <a:pt x="251" y="1036"/>
                  </a:lnTo>
                  <a:lnTo>
                    <a:pt x="250" y="1023"/>
                  </a:lnTo>
                  <a:lnTo>
                    <a:pt x="250" y="1009"/>
                  </a:lnTo>
                  <a:lnTo>
                    <a:pt x="249" y="995"/>
                  </a:lnTo>
                  <a:lnTo>
                    <a:pt x="248" y="982"/>
                  </a:lnTo>
                  <a:lnTo>
                    <a:pt x="246" y="970"/>
                  </a:lnTo>
                  <a:lnTo>
                    <a:pt x="230" y="958"/>
                  </a:lnTo>
                  <a:lnTo>
                    <a:pt x="214" y="947"/>
                  </a:lnTo>
                  <a:lnTo>
                    <a:pt x="200" y="934"/>
                  </a:lnTo>
                  <a:lnTo>
                    <a:pt x="187" y="920"/>
                  </a:lnTo>
                  <a:lnTo>
                    <a:pt x="173" y="906"/>
                  </a:lnTo>
                  <a:lnTo>
                    <a:pt x="159" y="893"/>
                  </a:lnTo>
                  <a:lnTo>
                    <a:pt x="145" y="879"/>
                  </a:lnTo>
                  <a:lnTo>
                    <a:pt x="132" y="866"/>
                  </a:lnTo>
                  <a:lnTo>
                    <a:pt x="118" y="854"/>
                  </a:lnTo>
                  <a:lnTo>
                    <a:pt x="103" y="841"/>
                  </a:lnTo>
                  <a:lnTo>
                    <a:pt x="88" y="831"/>
                  </a:lnTo>
                  <a:lnTo>
                    <a:pt x="73" y="821"/>
                  </a:lnTo>
                  <a:lnTo>
                    <a:pt x="56" y="813"/>
                  </a:lnTo>
                  <a:lnTo>
                    <a:pt x="38" y="808"/>
                  </a:lnTo>
                  <a:lnTo>
                    <a:pt x="20" y="804"/>
                  </a:lnTo>
                  <a:lnTo>
                    <a:pt x="0" y="803"/>
                  </a:lnTo>
                  <a:lnTo>
                    <a:pt x="0" y="797"/>
                  </a:lnTo>
                  <a:lnTo>
                    <a:pt x="0" y="792"/>
                  </a:lnTo>
                  <a:lnTo>
                    <a:pt x="0" y="787"/>
                  </a:lnTo>
                  <a:lnTo>
                    <a:pt x="0" y="781"/>
                  </a:lnTo>
                  <a:lnTo>
                    <a:pt x="2" y="776"/>
                  </a:lnTo>
                  <a:lnTo>
                    <a:pt x="2" y="770"/>
                  </a:lnTo>
                  <a:lnTo>
                    <a:pt x="3" y="764"/>
                  </a:lnTo>
                  <a:lnTo>
                    <a:pt x="5" y="758"/>
                  </a:lnTo>
                  <a:lnTo>
                    <a:pt x="7" y="754"/>
                  </a:lnTo>
                  <a:lnTo>
                    <a:pt x="10" y="749"/>
                  </a:lnTo>
                  <a:lnTo>
                    <a:pt x="13" y="746"/>
                  </a:lnTo>
                  <a:lnTo>
                    <a:pt x="18" y="741"/>
                  </a:lnTo>
                  <a:lnTo>
                    <a:pt x="23" y="739"/>
                  </a:lnTo>
                  <a:lnTo>
                    <a:pt x="30" y="736"/>
                  </a:lnTo>
                  <a:lnTo>
                    <a:pt x="38" y="735"/>
                  </a:lnTo>
                  <a:lnTo>
                    <a:pt x="48" y="735"/>
                  </a:lnTo>
                  <a:lnTo>
                    <a:pt x="48" y="732"/>
                  </a:lnTo>
                  <a:lnTo>
                    <a:pt x="50" y="728"/>
                  </a:lnTo>
                  <a:lnTo>
                    <a:pt x="52" y="726"/>
                  </a:lnTo>
                  <a:lnTo>
                    <a:pt x="54" y="724"/>
                  </a:lnTo>
                  <a:lnTo>
                    <a:pt x="58" y="722"/>
                  </a:lnTo>
                  <a:lnTo>
                    <a:pt x="60" y="719"/>
                  </a:lnTo>
                  <a:lnTo>
                    <a:pt x="64" y="718"/>
                  </a:lnTo>
                  <a:lnTo>
                    <a:pt x="67" y="716"/>
                  </a:lnTo>
                  <a:lnTo>
                    <a:pt x="69" y="713"/>
                  </a:lnTo>
                  <a:lnTo>
                    <a:pt x="72" y="712"/>
                  </a:lnTo>
                  <a:lnTo>
                    <a:pt x="74" y="710"/>
                  </a:lnTo>
                  <a:lnTo>
                    <a:pt x="75" y="708"/>
                  </a:lnTo>
                  <a:lnTo>
                    <a:pt x="76" y="704"/>
                  </a:lnTo>
                  <a:lnTo>
                    <a:pt x="76" y="702"/>
                  </a:lnTo>
                  <a:lnTo>
                    <a:pt x="75" y="699"/>
                  </a:lnTo>
                  <a:lnTo>
                    <a:pt x="74" y="695"/>
                  </a:lnTo>
                  <a:lnTo>
                    <a:pt x="71" y="689"/>
                  </a:lnTo>
                  <a:lnTo>
                    <a:pt x="68" y="686"/>
                  </a:lnTo>
                  <a:lnTo>
                    <a:pt x="65" y="684"/>
                  </a:lnTo>
                  <a:lnTo>
                    <a:pt x="60" y="684"/>
                  </a:lnTo>
                  <a:lnTo>
                    <a:pt x="57" y="682"/>
                  </a:lnTo>
                  <a:lnTo>
                    <a:pt x="53" y="684"/>
                  </a:lnTo>
                  <a:lnTo>
                    <a:pt x="49" y="685"/>
                  </a:lnTo>
                  <a:lnTo>
                    <a:pt x="45" y="685"/>
                  </a:lnTo>
                  <a:lnTo>
                    <a:pt x="42" y="686"/>
                  </a:lnTo>
                  <a:lnTo>
                    <a:pt x="38" y="686"/>
                  </a:lnTo>
                  <a:lnTo>
                    <a:pt x="35" y="686"/>
                  </a:lnTo>
                  <a:lnTo>
                    <a:pt x="31" y="685"/>
                  </a:lnTo>
                  <a:lnTo>
                    <a:pt x="29" y="684"/>
                  </a:lnTo>
                  <a:lnTo>
                    <a:pt x="28" y="680"/>
                  </a:lnTo>
                  <a:lnTo>
                    <a:pt x="27" y="674"/>
                  </a:lnTo>
                  <a:lnTo>
                    <a:pt x="27" y="669"/>
                  </a:lnTo>
                  <a:lnTo>
                    <a:pt x="26" y="664"/>
                  </a:lnTo>
                  <a:lnTo>
                    <a:pt x="25" y="659"/>
                  </a:lnTo>
                  <a:lnTo>
                    <a:pt x="25" y="656"/>
                  </a:lnTo>
                  <a:lnTo>
                    <a:pt x="26" y="651"/>
                  </a:lnTo>
                  <a:lnTo>
                    <a:pt x="27" y="648"/>
                  </a:lnTo>
                  <a:lnTo>
                    <a:pt x="28" y="645"/>
                  </a:lnTo>
                  <a:lnTo>
                    <a:pt x="29" y="642"/>
                  </a:lnTo>
                  <a:lnTo>
                    <a:pt x="31" y="639"/>
                  </a:lnTo>
                  <a:lnTo>
                    <a:pt x="34" y="635"/>
                  </a:lnTo>
                  <a:lnTo>
                    <a:pt x="36" y="633"/>
                  </a:lnTo>
                  <a:lnTo>
                    <a:pt x="40" y="630"/>
                  </a:lnTo>
                  <a:lnTo>
                    <a:pt x="42" y="627"/>
                  </a:lnTo>
                  <a:lnTo>
                    <a:pt x="44" y="624"/>
                  </a:lnTo>
                  <a:lnTo>
                    <a:pt x="48" y="622"/>
                  </a:lnTo>
                  <a:lnTo>
                    <a:pt x="50" y="618"/>
                  </a:lnTo>
                  <a:lnTo>
                    <a:pt x="53" y="616"/>
                  </a:lnTo>
                  <a:lnTo>
                    <a:pt x="46" y="611"/>
                  </a:lnTo>
                  <a:lnTo>
                    <a:pt x="41" y="607"/>
                  </a:lnTo>
                  <a:lnTo>
                    <a:pt x="37" y="601"/>
                  </a:lnTo>
                  <a:lnTo>
                    <a:pt x="34" y="596"/>
                  </a:lnTo>
                  <a:lnTo>
                    <a:pt x="33" y="591"/>
                  </a:lnTo>
                  <a:lnTo>
                    <a:pt x="31" y="584"/>
                  </a:lnTo>
                  <a:lnTo>
                    <a:pt x="31" y="578"/>
                  </a:lnTo>
                  <a:lnTo>
                    <a:pt x="33" y="571"/>
                  </a:lnTo>
                  <a:lnTo>
                    <a:pt x="34" y="565"/>
                  </a:lnTo>
                  <a:lnTo>
                    <a:pt x="35" y="558"/>
                  </a:lnTo>
                  <a:lnTo>
                    <a:pt x="37" y="551"/>
                  </a:lnTo>
                  <a:lnTo>
                    <a:pt x="40" y="546"/>
                  </a:lnTo>
                  <a:lnTo>
                    <a:pt x="42" y="539"/>
                  </a:lnTo>
                  <a:lnTo>
                    <a:pt x="44" y="533"/>
                  </a:lnTo>
                  <a:lnTo>
                    <a:pt x="45" y="527"/>
                  </a:lnTo>
                  <a:lnTo>
                    <a:pt x="48" y="523"/>
                  </a:lnTo>
                  <a:lnTo>
                    <a:pt x="46" y="496"/>
                  </a:lnTo>
                  <a:lnTo>
                    <a:pt x="44" y="470"/>
                  </a:lnTo>
                  <a:lnTo>
                    <a:pt x="40" y="442"/>
                  </a:lnTo>
                  <a:lnTo>
                    <a:pt x="35" y="416"/>
                  </a:lnTo>
                  <a:lnTo>
                    <a:pt x="29" y="388"/>
                  </a:lnTo>
                  <a:lnTo>
                    <a:pt x="23" y="361"/>
                  </a:lnTo>
                  <a:lnTo>
                    <a:pt x="18" y="334"/>
                  </a:lnTo>
                  <a:lnTo>
                    <a:pt x="12" y="308"/>
                  </a:lnTo>
                  <a:lnTo>
                    <a:pt x="8" y="280"/>
                  </a:lnTo>
                  <a:lnTo>
                    <a:pt x="6" y="255"/>
                  </a:lnTo>
                  <a:lnTo>
                    <a:pt x="6" y="229"/>
                  </a:lnTo>
                  <a:lnTo>
                    <a:pt x="8" y="205"/>
                  </a:lnTo>
                  <a:lnTo>
                    <a:pt x="14" y="180"/>
                  </a:lnTo>
                  <a:lnTo>
                    <a:pt x="23" y="156"/>
                  </a:lnTo>
                  <a:lnTo>
                    <a:pt x="36" y="134"/>
                  </a:lnTo>
                  <a:lnTo>
                    <a:pt x="53" y="114"/>
                  </a:lnTo>
                  <a:lnTo>
                    <a:pt x="58" y="116"/>
                  </a:lnTo>
                  <a:lnTo>
                    <a:pt x="64" y="118"/>
                  </a:lnTo>
                  <a:lnTo>
                    <a:pt x="68" y="123"/>
                  </a:lnTo>
                  <a:lnTo>
                    <a:pt x="74" y="126"/>
                  </a:lnTo>
                  <a:lnTo>
                    <a:pt x="80" y="131"/>
                  </a:lnTo>
                  <a:lnTo>
                    <a:pt x="86" y="136"/>
                  </a:lnTo>
                  <a:lnTo>
                    <a:pt x="91" y="140"/>
                  </a:lnTo>
                  <a:lnTo>
                    <a:pt x="96" y="145"/>
                  </a:lnTo>
                  <a:lnTo>
                    <a:pt x="102" y="151"/>
                  </a:lnTo>
                  <a:lnTo>
                    <a:pt x="106" y="156"/>
                  </a:lnTo>
                  <a:lnTo>
                    <a:pt x="111" y="162"/>
                  </a:lnTo>
                  <a:lnTo>
                    <a:pt x="115" y="168"/>
                  </a:lnTo>
                  <a:lnTo>
                    <a:pt x="120" y="174"/>
                  </a:lnTo>
                  <a:lnTo>
                    <a:pt x="123" y="179"/>
                  </a:lnTo>
                  <a:lnTo>
                    <a:pt x="127" y="185"/>
                  </a:lnTo>
                  <a:lnTo>
                    <a:pt x="130" y="191"/>
                  </a:lnTo>
                  <a:lnTo>
                    <a:pt x="140" y="198"/>
                  </a:lnTo>
                  <a:lnTo>
                    <a:pt x="150" y="205"/>
                  </a:lnTo>
                  <a:lnTo>
                    <a:pt x="160" y="210"/>
                  </a:lnTo>
                  <a:lnTo>
                    <a:pt x="172" y="216"/>
                  </a:lnTo>
                  <a:lnTo>
                    <a:pt x="183" y="221"/>
                  </a:lnTo>
                  <a:lnTo>
                    <a:pt x="196" y="225"/>
                  </a:lnTo>
                  <a:lnTo>
                    <a:pt x="207" y="229"/>
                  </a:lnTo>
                  <a:lnTo>
                    <a:pt x="220" y="233"/>
                  </a:lnTo>
                  <a:lnTo>
                    <a:pt x="232" y="237"/>
                  </a:lnTo>
                  <a:lnTo>
                    <a:pt x="243" y="241"/>
                  </a:lnTo>
                  <a:lnTo>
                    <a:pt x="256" y="245"/>
                  </a:lnTo>
                  <a:lnTo>
                    <a:pt x="267" y="249"/>
                  </a:lnTo>
                  <a:lnTo>
                    <a:pt x="279" y="254"/>
                  </a:lnTo>
                  <a:lnTo>
                    <a:pt x="289" y="259"/>
                  </a:lnTo>
                  <a:lnTo>
                    <a:pt x="299" y="264"/>
                  </a:lnTo>
                  <a:lnTo>
                    <a:pt x="310" y="270"/>
                  </a:lnTo>
                  <a:lnTo>
                    <a:pt x="320" y="262"/>
                  </a:lnTo>
                  <a:lnTo>
                    <a:pt x="332" y="257"/>
                  </a:lnTo>
                  <a:lnTo>
                    <a:pt x="341" y="257"/>
                  </a:lnTo>
                  <a:lnTo>
                    <a:pt x="349" y="259"/>
                  </a:lnTo>
                  <a:lnTo>
                    <a:pt x="357" y="263"/>
                  </a:lnTo>
                  <a:lnTo>
                    <a:pt x="364" y="269"/>
                  </a:lnTo>
                  <a:lnTo>
                    <a:pt x="372" y="276"/>
                  </a:lnTo>
                  <a:lnTo>
                    <a:pt x="378" y="283"/>
                  </a:lnTo>
                  <a:lnTo>
                    <a:pt x="384" y="290"/>
                  </a:lnTo>
                  <a:lnTo>
                    <a:pt x="391" y="296"/>
                  </a:lnTo>
                  <a:lnTo>
                    <a:pt x="398" y="301"/>
                  </a:lnTo>
                  <a:lnTo>
                    <a:pt x="405" y="304"/>
                  </a:lnTo>
                  <a:lnTo>
                    <a:pt x="412" y="306"/>
                  </a:lnTo>
                  <a:lnTo>
                    <a:pt x="420" y="304"/>
                  </a:lnTo>
                  <a:lnTo>
                    <a:pt x="429" y="299"/>
                  </a:lnTo>
                  <a:lnTo>
                    <a:pt x="440" y="291"/>
                  </a:lnTo>
                  <a:lnTo>
                    <a:pt x="443" y="293"/>
                  </a:lnTo>
                  <a:lnTo>
                    <a:pt x="447" y="298"/>
                  </a:lnTo>
                  <a:lnTo>
                    <a:pt x="450" y="302"/>
                  </a:lnTo>
                  <a:lnTo>
                    <a:pt x="452" y="307"/>
                  </a:lnTo>
                  <a:lnTo>
                    <a:pt x="455" y="313"/>
                  </a:lnTo>
                  <a:lnTo>
                    <a:pt x="456" y="318"/>
                  </a:lnTo>
                  <a:lnTo>
                    <a:pt x="457" y="325"/>
                  </a:lnTo>
                  <a:lnTo>
                    <a:pt x="458" y="332"/>
                  </a:lnTo>
                  <a:lnTo>
                    <a:pt x="459" y="338"/>
                  </a:lnTo>
                  <a:lnTo>
                    <a:pt x="459" y="345"/>
                  </a:lnTo>
                  <a:lnTo>
                    <a:pt x="460" y="352"/>
                  </a:lnTo>
                  <a:lnTo>
                    <a:pt x="460" y="358"/>
                  </a:lnTo>
                  <a:lnTo>
                    <a:pt x="461" y="365"/>
                  </a:lnTo>
                  <a:lnTo>
                    <a:pt x="463" y="372"/>
                  </a:lnTo>
                  <a:lnTo>
                    <a:pt x="464" y="378"/>
                  </a:lnTo>
                  <a:lnTo>
                    <a:pt x="466" y="385"/>
                  </a:lnTo>
                  <a:lnTo>
                    <a:pt x="463" y="387"/>
                  </a:lnTo>
                  <a:lnTo>
                    <a:pt x="460" y="389"/>
                  </a:lnTo>
                  <a:lnTo>
                    <a:pt x="459" y="393"/>
                  </a:lnTo>
                  <a:lnTo>
                    <a:pt x="457" y="396"/>
                  </a:lnTo>
                  <a:lnTo>
                    <a:pt x="456" y="400"/>
                  </a:lnTo>
                  <a:lnTo>
                    <a:pt x="453" y="402"/>
                  </a:lnTo>
                  <a:lnTo>
                    <a:pt x="452" y="406"/>
                  </a:lnTo>
                  <a:lnTo>
                    <a:pt x="450" y="409"/>
                  </a:lnTo>
                  <a:lnTo>
                    <a:pt x="449" y="411"/>
                  </a:lnTo>
                  <a:lnTo>
                    <a:pt x="447" y="414"/>
                  </a:lnTo>
                  <a:lnTo>
                    <a:pt x="444" y="416"/>
                  </a:lnTo>
                  <a:lnTo>
                    <a:pt x="442" y="418"/>
                  </a:lnTo>
                  <a:lnTo>
                    <a:pt x="438" y="419"/>
                  </a:lnTo>
                  <a:lnTo>
                    <a:pt x="435" y="421"/>
                  </a:lnTo>
                  <a:lnTo>
                    <a:pt x="432" y="422"/>
                  </a:lnTo>
                  <a:lnTo>
                    <a:pt x="428" y="422"/>
                  </a:lnTo>
                  <a:lnTo>
                    <a:pt x="420" y="419"/>
                  </a:lnTo>
                  <a:lnTo>
                    <a:pt x="412" y="419"/>
                  </a:lnTo>
                  <a:lnTo>
                    <a:pt x="404" y="421"/>
                  </a:lnTo>
                  <a:lnTo>
                    <a:pt x="397" y="424"/>
                  </a:lnTo>
                  <a:lnTo>
                    <a:pt x="390" y="429"/>
                  </a:lnTo>
                  <a:lnTo>
                    <a:pt x="383" y="435"/>
                  </a:lnTo>
                  <a:lnTo>
                    <a:pt x="376" y="442"/>
                  </a:lnTo>
                  <a:lnTo>
                    <a:pt x="370" y="449"/>
                  </a:lnTo>
                  <a:lnTo>
                    <a:pt x="363" y="458"/>
                  </a:lnTo>
                  <a:lnTo>
                    <a:pt x="357" y="466"/>
                  </a:lnTo>
                  <a:lnTo>
                    <a:pt x="350" y="476"/>
                  </a:lnTo>
                  <a:lnTo>
                    <a:pt x="344" y="484"/>
                  </a:lnTo>
                  <a:lnTo>
                    <a:pt x="337" y="492"/>
                  </a:lnTo>
                  <a:lnTo>
                    <a:pt x="332" y="500"/>
                  </a:lnTo>
                  <a:lnTo>
                    <a:pt x="326" y="506"/>
                  </a:lnTo>
                  <a:lnTo>
                    <a:pt x="320" y="512"/>
                  </a:lnTo>
                  <a:lnTo>
                    <a:pt x="319" y="512"/>
                  </a:lnTo>
                  <a:lnTo>
                    <a:pt x="319" y="515"/>
                  </a:lnTo>
                  <a:lnTo>
                    <a:pt x="319" y="516"/>
                  </a:lnTo>
                  <a:lnTo>
                    <a:pt x="318" y="518"/>
                  </a:lnTo>
                  <a:lnTo>
                    <a:pt x="318" y="519"/>
                  </a:lnTo>
                  <a:lnTo>
                    <a:pt x="317" y="522"/>
                  </a:lnTo>
                  <a:lnTo>
                    <a:pt x="317" y="525"/>
                  </a:lnTo>
                  <a:lnTo>
                    <a:pt x="315" y="527"/>
                  </a:lnTo>
                  <a:lnTo>
                    <a:pt x="314" y="530"/>
                  </a:lnTo>
                  <a:lnTo>
                    <a:pt x="314" y="531"/>
                  </a:lnTo>
                  <a:lnTo>
                    <a:pt x="313" y="533"/>
                  </a:lnTo>
                  <a:lnTo>
                    <a:pt x="313" y="534"/>
                  </a:lnTo>
                  <a:lnTo>
                    <a:pt x="313" y="537"/>
                  </a:lnTo>
                  <a:lnTo>
                    <a:pt x="313" y="538"/>
                  </a:lnTo>
                  <a:lnTo>
                    <a:pt x="315" y="538"/>
                  </a:lnTo>
                  <a:lnTo>
                    <a:pt x="319" y="538"/>
                  </a:lnTo>
                  <a:lnTo>
                    <a:pt x="324" y="539"/>
                  </a:lnTo>
                  <a:lnTo>
                    <a:pt x="329" y="540"/>
                  </a:lnTo>
                  <a:lnTo>
                    <a:pt x="335" y="541"/>
                  </a:lnTo>
                  <a:lnTo>
                    <a:pt x="341" y="542"/>
                  </a:lnTo>
                  <a:lnTo>
                    <a:pt x="348" y="543"/>
                  </a:lnTo>
                  <a:lnTo>
                    <a:pt x="355" y="543"/>
                  </a:lnTo>
                  <a:lnTo>
                    <a:pt x="360" y="545"/>
                  </a:lnTo>
                  <a:lnTo>
                    <a:pt x="366" y="546"/>
                  </a:lnTo>
                  <a:lnTo>
                    <a:pt x="372" y="547"/>
                  </a:lnTo>
                  <a:lnTo>
                    <a:pt x="376" y="548"/>
                  </a:lnTo>
                  <a:lnTo>
                    <a:pt x="380" y="548"/>
                  </a:lnTo>
                  <a:lnTo>
                    <a:pt x="382" y="548"/>
                  </a:lnTo>
                  <a:lnTo>
                    <a:pt x="383" y="549"/>
                  </a:lnTo>
                  <a:lnTo>
                    <a:pt x="382" y="554"/>
                  </a:lnTo>
                  <a:lnTo>
                    <a:pt x="382" y="558"/>
                  </a:lnTo>
                  <a:lnTo>
                    <a:pt x="381" y="563"/>
                  </a:lnTo>
                  <a:lnTo>
                    <a:pt x="379" y="568"/>
                  </a:lnTo>
                  <a:lnTo>
                    <a:pt x="378" y="572"/>
                  </a:lnTo>
                  <a:lnTo>
                    <a:pt x="375" y="576"/>
                  </a:lnTo>
                  <a:lnTo>
                    <a:pt x="373" y="580"/>
                  </a:lnTo>
                  <a:lnTo>
                    <a:pt x="370" y="585"/>
                  </a:lnTo>
                  <a:lnTo>
                    <a:pt x="366" y="588"/>
                  </a:lnTo>
                  <a:lnTo>
                    <a:pt x="363" y="592"/>
                  </a:lnTo>
                  <a:lnTo>
                    <a:pt x="359" y="595"/>
                  </a:lnTo>
                  <a:lnTo>
                    <a:pt x="356" y="599"/>
                  </a:lnTo>
                  <a:lnTo>
                    <a:pt x="351" y="602"/>
                  </a:lnTo>
                  <a:lnTo>
                    <a:pt x="348" y="604"/>
                  </a:lnTo>
                  <a:lnTo>
                    <a:pt x="343" y="607"/>
                  </a:lnTo>
                  <a:lnTo>
                    <a:pt x="340" y="610"/>
                  </a:lnTo>
                  <a:lnTo>
                    <a:pt x="342" y="614"/>
                  </a:lnTo>
                  <a:lnTo>
                    <a:pt x="344" y="616"/>
                  </a:lnTo>
                  <a:lnTo>
                    <a:pt x="348" y="619"/>
                  </a:lnTo>
                  <a:lnTo>
                    <a:pt x="351" y="623"/>
                  </a:lnTo>
                  <a:lnTo>
                    <a:pt x="355" y="625"/>
                  </a:lnTo>
                  <a:lnTo>
                    <a:pt x="359" y="627"/>
                  </a:lnTo>
                  <a:lnTo>
                    <a:pt x="363" y="630"/>
                  </a:lnTo>
                  <a:lnTo>
                    <a:pt x="367" y="631"/>
                  </a:lnTo>
                  <a:lnTo>
                    <a:pt x="372" y="632"/>
                  </a:lnTo>
                  <a:lnTo>
                    <a:pt x="376" y="633"/>
                  </a:lnTo>
                  <a:lnTo>
                    <a:pt x="381" y="634"/>
                  </a:lnTo>
                  <a:lnTo>
                    <a:pt x="384" y="634"/>
                  </a:lnTo>
                  <a:lnTo>
                    <a:pt x="389" y="634"/>
                  </a:lnTo>
                  <a:lnTo>
                    <a:pt x="394" y="633"/>
                  </a:lnTo>
                  <a:lnTo>
                    <a:pt x="398" y="633"/>
                  </a:lnTo>
                  <a:lnTo>
                    <a:pt x="403" y="632"/>
                  </a:lnTo>
                  <a:lnTo>
                    <a:pt x="407" y="620"/>
                  </a:lnTo>
                  <a:lnTo>
                    <a:pt x="413" y="610"/>
                  </a:lnTo>
                  <a:lnTo>
                    <a:pt x="420" y="601"/>
                  </a:lnTo>
                  <a:lnTo>
                    <a:pt x="428" y="592"/>
                  </a:lnTo>
                  <a:lnTo>
                    <a:pt x="436" y="582"/>
                  </a:lnTo>
                  <a:lnTo>
                    <a:pt x="444" y="574"/>
                  </a:lnTo>
                  <a:lnTo>
                    <a:pt x="452" y="565"/>
                  </a:lnTo>
                  <a:lnTo>
                    <a:pt x="459" y="556"/>
                  </a:lnTo>
                  <a:lnTo>
                    <a:pt x="466" y="547"/>
                  </a:lnTo>
                  <a:lnTo>
                    <a:pt x="472" y="538"/>
                  </a:lnTo>
                  <a:lnTo>
                    <a:pt x="478" y="529"/>
                  </a:lnTo>
                  <a:lnTo>
                    <a:pt x="481" y="518"/>
                  </a:lnTo>
                  <a:lnTo>
                    <a:pt x="482" y="507"/>
                  </a:lnTo>
                  <a:lnTo>
                    <a:pt x="482" y="495"/>
                  </a:lnTo>
                  <a:lnTo>
                    <a:pt x="480" y="483"/>
                  </a:lnTo>
                  <a:lnTo>
                    <a:pt x="476" y="470"/>
                  </a:lnTo>
                  <a:lnTo>
                    <a:pt x="482" y="463"/>
                  </a:lnTo>
                  <a:lnTo>
                    <a:pt x="487" y="456"/>
                  </a:lnTo>
                  <a:lnTo>
                    <a:pt x="493" y="448"/>
                  </a:lnTo>
                  <a:lnTo>
                    <a:pt x="498" y="440"/>
                  </a:lnTo>
                  <a:lnTo>
                    <a:pt x="503" y="432"/>
                  </a:lnTo>
                  <a:lnTo>
                    <a:pt x="509" y="424"/>
                  </a:lnTo>
                  <a:lnTo>
                    <a:pt x="513" y="415"/>
                  </a:lnTo>
                  <a:lnTo>
                    <a:pt x="519" y="407"/>
                  </a:lnTo>
                  <a:lnTo>
                    <a:pt x="524" y="399"/>
                  </a:lnTo>
                  <a:lnTo>
                    <a:pt x="529" y="391"/>
                  </a:lnTo>
                  <a:lnTo>
                    <a:pt x="535" y="383"/>
                  </a:lnTo>
                  <a:lnTo>
                    <a:pt x="542" y="376"/>
                  </a:lnTo>
                  <a:lnTo>
                    <a:pt x="548" y="369"/>
                  </a:lnTo>
                  <a:lnTo>
                    <a:pt x="556" y="363"/>
                  </a:lnTo>
                  <a:lnTo>
                    <a:pt x="563" y="357"/>
                  </a:lnTo>
                  <a:lnTo>
                    <a:pt x="572" y="354"/>
                  </a:lnTo>
                  <a:lnTo>
                    <a:pt x="560" y="347"/>
                  </a:lnTo>
                  <a:lnTo>
                    <a:pt x="552" y="339"/>
                  </a:lnTo>
                  <a:lnTo>
                    <a:pt x="547" y="331"/>
                  </a:lnTo>
                  <a:lnTo>
                    <a:pt x="542" y="322"/>
                  </a:lnTo>
                  <a:lnTo>
                    <a:pt x="540" y="314"/>
                  </a:lnTo>
                  <a:lnTo>
                    <a:pt x="539" y="304"/>
                  </a:lnTo>
                  <a:lnTo>
                    <a:pt x="537" y="294"/>
                  </a:lnTo>
                  <a:lnTo>
                    <a:pt x="537" y="285"/>
                  </a:lnTo>
                  <a:lnTo>
                    <a:pt x="536" y="276"/>
                  </a:lnTo>
                  <a:lnTo>
                    <a:pt x="535" y="265"/>
                  </a:lnTo>
                  <a:lnTo>
                    <a:pt x="534" y="256"/>
                  </a:lnTo>
                  <a:lnTo>
                    <a:pt x="532" y="248"/>
                  </a:lnTo>
                  <a:lnTo>
                    <a:pt x="527" y="239"/>
                  </a:lnTo>
                  <a:lnTo>
                    <a:pt x="521" y="231"/>
                  </a:lnTo>
                  <a:lnTo>
                    <a:pt x="513" y="223"/>
                  </a:lnTo>
                  <a:lnTo>
                    <a:pt x="503" y="217"/>
                  </a:lnTo>
                  <a:lnTo>
                    <a:pt x="503" y="215"/>
                  </a:lnTo>
                  <a:lnTo>
                    <a:pt x="503" y="214"/>
                  </a:lnTo>
                  <a:lnTo>
                    <a:pt x="503" y="211"/>
                  </a:lnTo>
                  <a:lnTo>
                    <a:pt x="503" y="209"/>
                  </a:lnTo>
                  <a:lnTo>
                    <a:pt x="503" y="207"/>
                  </a:lnTo>
                  <a:lnTo>
                    <a:pt x="503" y="205"/>
                  </a:lnTo>
                  <a:lnTo>
                    <a:pt x="502" y="202"/>
                  </a:lnTo>
                  <a:lnTo>
                    <a:pt x="503" y="200"/>
                  </a:lnTo>
                  <a:lnTo>
                    <a:pt x="503" y="199"/>
                  </a:lnTo>
                  <a:lnTo>
                    <a:pt x="503" y="196"/>
                  </a:lnTo>
                  <a:lnTo>
                    <a:pt x="504" y="194"/>
                  </a:lnTo>
                  <a:lnTo>
                    <a:pt x="504" y="193"/>
                  </a:lnTo>
                  <a:lnTo>
                    <a:pt x="506" y="192"/>
                  </a:lnTo>
                  <a:lnTo>
                    <a:pt x="507" y="191"/>
                  </a:lnTo>
                  <a:lnTo>
                    <a:pt x="510" y="191"/>
                  </a:lnTo>
                  <a:lnTo>
                    <a:pt x="513" y="191"/>
                  </a:lnTo>
                  <a:lnTo>
                    <a:pt x="517" y="191"/>
                  </a:lnTo>
                  <a:lnTo>
                    <a:pt x="521" y="191"/>
                  </a:lnTo>
                  <a:lnTo>
                    <a:pt x="525" y="192"/>
                  </a:lnTo>
                  <a:lnTo>
                    <a:pt x="528" y="193"/>
                  </a:lnTo>
                  <a:lnTo>
                    <a:pt x="532" y="194"/>
                  </a:lnTo>
                  <a:lnTo>
                    <a:pt x="535" y="195"/>
                  </a:lnTo>
                  <a:lnTo>
                    <a:pt x="537" y="196"/>
                  </a:lnTo>
                  <a:lnTo>
                    <a:pt x="541" y="198"/>
                  </a:lnTo>
                  <a:lnTo>
                    <a:pt x="544" y="198"/>
                  </a:lnTo>
                  <a:lnTo>
                    <a:pt x="547" y="199"/>
                  </a:lnTo>
                  <a:lnTo>
                    <a:pt x="550" y="199"/>
                  </a:lnTo>
                  <a:lnTo>
                    <a:pt x="553" y="198"/>
                  </a:lnTo>
                  <a:lnTo>
                    <a:pt x="557" y="196"/>
                  </a:lnTo>
                  <a:lnTo>
                    <a:pt x="559" y="195"/>
                  </a:lnTo>
                  <a:lnTo>
                    <a:pt x="563" y="193"/>
                  </a:lnTo>
                  <a:lnTo>
                    <a:pt x="567" y="191"/>
                  </a:lnTo>
                  <a:lnTo>
                    <a:pt x="567" y="187"/>
                  </a:lnTo>
                  <a:lnTo>
                    <a:pt x="566" y="185"/>
                  </a:lnTo>
                  <a:lnTo>
                    <a:pt x="566" y="182"/>
                  </a:lnTo>
                  <a:lnTo>
                    <a:pt x="565" y="178"/>
                  </a:lnTo>
                  <a:lnTo>
                    <a:pt x="564" y="175"/>
                  </a:lnTo>
                  <a:lnTo>
                    <a:pt x="563" y="171"/>
                  </a:lnTo>
                  <a:lnTo>
                    <a:pt x="562" y="168"/>
                  </a:lnTo>
                  <a:lnTo>
                    <a:pt x="562" y="163"/>
                  </a:lnTo>
                  <a:lnTo>
                    <a:pt x="560" y="160"/>
                  </a:lnTo>
                  <a:lnTo>
                    <a:pt x="560" y="155"/>
                  </a:lnTo>
                  <a:lnTo>
                    <a:pt x="560" y="152"/>
                  </a:lnTo>
                  <a:lnTo>
                    <a:pt x="562" y="148"/>
                  </a:lnTo>
                  <a:lnTo>
                    <a:pt x="563" y="144"/>
                  </a:lnTo>
                  <a:lnTo>
                    <a:pt x="565" y="140"/>
                  </a:lnTo>
                  <a:lnTo>
                    <a:pt x="567" y="137"/>
                  </a:lnTo>
                  <a:lnTo>
                    <a:pt x="572" y="134"/>
                  </a:lnTo>
                  <a:lnTo>
                    <a:pt x="562" y="131"/>
                  </a:lnTo>
                  <a:lnTo>
                    <a:pt x="552" y="126"/>
                  </a:lnTo>
                  <a:lnTo>
                    <a:pt x="544" y="122"/>
                  </a:lnTo>
                  <a:lnTo>
                    <a:pt x="537" y="115"/>
                  </a:lnTo>
                  <a:lnTo>
                    <a:pt x="532" y="108"/>
                  </a:lnTo>
                  <a:lnTo>
                    <a:pt x="527" y="100"/>
                  </a:lnTo>
                  <a:lnTo>
                    <a:pt x="524" y="92"/>
                  </a:lnTo>
                  <a:lnTo>
                    <a:pt x="520" y="83"/>
                  </a:lnTo>
                  <a:lnTo>
                    <a:pt x="518" y="72"/>
                  </a:lnTo>
                  <a:lnTo>
                    <a:pt x="517" y="63"/>
                  </a:lnTo>
                  <a:lnTo>
                    <a:pt x="516" y="53"/>
                  </a:lnTo>
                  <a:lnTo>
                    <a:pt x="516" y="43"/>
                  </a:lnTo>
                  <a:lnTo>
                    <a:pt x="517" y="33"/>
                  </a:lnTo>
                  <a:lnTo>
                    <a:pt x="518" y="23"/>
                  </a:lnTo>
                  <a:lnTo>
                    <a:pt x="519" y="14"/>
                  </a:lnTo>
                  <a:lnTo>
                    <a:pt x="521" y="5"/>
                  </a:lnTo>
                  <a:lnTo>
                    <a:pt x="521" y="3"/>
                  </a:lnTo>
                  <a:lnTo>
                    <a:pt x="522" y="3"/>
                  </a:lnTo>
                  <a:lnTo>
                    <a:pt x="524" y="2"/>
                  </a:lnTo>
                  <a:lnTo>
                    <a:pt x="525" y="2"/>
                  </a:lnTo>
                  <a:lnTo>
                    <a:pt x="526" y="2"/>
                  </a:lnTo>
                  <a:lnTo>
                    <a:pt x="526" y="1"/>
                  </a:lnTo>
                  <a:lnTo>
                    <a:pt x="527" y="1"/>
                  </a:lnTo>
                  <a:lnTo>
                    <a:pt x="528" y="0"/>
                  </a:lnTo>
                  <a:lnTo>
                    <a:pt x="529" y="0"/>
                  </a:lnTo>
                  <a:lnTo>
                    <a:pt x="530" y="0"/>
                  </a:lnTo>
                  <a:lnTo>
                    <a:pt x="611" y="18"/>
                  </a:lnTo>
                  <a:lnTo>
                    <a:pt x="694" y="38"/>
                  </a:lnTo>
                  <a:lnTo>
                    <a:pt x="775" y="55"/>
                  </a:lnTo>
                  <a:lnTo>
                    <a:pt x="858" y="74"/>
                  </a:lnTo>
                  <a:lnTo>
                    <a:pt x="940" y="92"/>
                  </a:lnTo>
                  <a:lnTo>
                    <a:pt x="1023" y="109"/>
                  </a:lnTo>
                  <a:lnTo>
                    <a:pt x="1105" y="126"/>
                  </a:lnTo>
                  <a:lnTo>
                    <a:pt x="1188" y="144"/>
                  </a:lnTo>
                  <a:lnTo>
                    <a:pt x="1271" y="161"/>
                  </a:lnTo>
                  <a:lnTo>
                    <a:pt x="1355" y="177"/>
                  </a:lnTo>
                  <a:lnTo>
                    <a:pt x="1438" y="194"/>
                  </a:lnTo>
                  <a:lnTo>
                    <a:pt x="1520" y="211"/>
                  </a:lnTo>
                  <a:lnTo>
                    <a:pt x="1603" y="229"/>
                  </a:lnTo>
                  <a:lnTo>
                    <a:pt x="1686" y="245"/>
                  </a:lnTo>
                  <a:lnTo>
                    <a:pt x="1769" y="262"/>
                  </a:lnTo>
                  <a:lnTo>
                    <a:pt x="1853" y="28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1" name="Freeform 19"/>
            <p:cNvSpPr>
              <a:spLocks/>
            </p:cNvSpPr>
            <p:nvPr/>
          </p:nvSpPr>
          <p:spPr bwMode="auto">
            <a:xfrm>
              <a:off x="1175" y="1110"/>
              <a:ext cx="544" cy="868"/>
            </a:xfrm>
            <a:custGeom>
              <a:avLst/>
              <a:gdLst>
                <a:gd name="T0" fmla="*/ 25 w 1632"/>
                <a:gd name="T1" fmla="*/ 4 h 2604"/>
                <a:gd name="T2" fmla="*/ 25 w 1632"/>
                <a:gd name="T3" fmla="*/ 6 h 2604"/>
                <a:gd name="T4" fmla="*/ 24 w 1632"/>
                <a:gd name="T5" fmla="*/ 11 h 2604"/>
                <a:gd name="T6" fmla="*/ 25 w 1632"/>
                <a:gd name="T7" fmla="*/ 16 h 2604"/>
                <a:gd name="T8" fmla="*/ 26 w 1632"/>
                <a:gd name="T9" fmla="*/ 18 h 2604"/>
                <a:gd name="T10" fmla="*/ 25 w 1632"/>
                <a:gd name="T11" fmla="*/ 20 h 2604"/>
                <a:gd name="T12" fmla="*/ 27 w 1632"/>
                <a:gd name="T13" fmla="*/ 22 h 2604"/>
                <a:gd name="T14" fmla="*/ 29 w 1632"/>
                <a:gd name="T15" fmla="*/ 25 h 2604"/>
                <a:gd name="T16" fmla="*/ 30 w 1632"/>
                <a:gd name="T17" fmla="*/ 28 h 2604"/>
                <a:gd name="T18" fmla="*/ 32 w 1632"/>
                <a:gd name="T19" fmla="*/ 31 h 2604"/>
                <a:gd name="T20" fmla="*/ 34 w 1632"/>
                <a:gd name="T21" fmla="*/ 32 h 2604"/>
                <a:gd name="T22" fmla="*/ 35 w 1632"/>
                <a:gd name="T23" fmla="*/ 32 h 2604"/>
                <a:gd name="T24" fmla="*/ 35 w 1632"/>
                <a:gd name="T25" fmla="*/ 35 h 2604"/>
                <a:gd name="T26" fmla="*/ 33 w 1632"/>
                <a:gd name="T27" fmla="*/ 38 h 2604"/>
                <a:gd name="T28" fmla="*/ 32 w 1632"/>
                <a:gd name="T29" fmla="*/ 41 h 2604"/>
                <a:gd name="T30" fmla="*/ 31 w 1632"/>
                <a:gd name="T31" fmla="*/ 45 h 2604"/>
                <a:gd name="T32" fmla="*/ 34 w 1632"/>
                <a:gd name="T33" fmla="*/ 45 h 2604"/>
                <a:gd name="T34" fmla="*/ 37 w 1632"/>
                <a:gd name="T35" fmla="*/ 45 h 2604"/>
                <a:gd name="T36" fmla="*/ 38 w 1632"/>
                <a:gd name="T37" fmla="*/ 49 h 2604"/>
                <a:gd name="T38" fmla="*/ 39 w 1632"/>
                <a:gd name="T39" fmla="*/ 54 h 2604"/>
                <a:gd name="T40" fmla="*/ 39 w 1632"/>
                <a:gd name="T41" fmla="*/ 56 h 2604"/>
                <a:gd name="T42" fmla="*/ 41 w 1632"/>
                <a:gd name="T43" fmla="*/ 57 h 2604"/>
                <a:gd name="T44" fmla="*/ 42 w 1632"/>
                <a:gd name="T45" fmla="*/ 58 h 2604"/>
                <a:gd name="T46" fmla="*/ 42 w 1632"/>
                <a:gd name="T47" fmla="*/ 61 h 2604"/>
                <a:gd name="T48" fmla="*/ 44 w 1632"/>
                <a:gd name="T49" fmla="*/ 62 h 2604"/>
                <a:gd name="T50" fmla="*/ 45 w 1632"/>
                <a:gd name="T51" fmla="*/ 61 h 2604"/>
                <a:gd name="T52" fmla="*/ 47 w 1632"/>
                <a:gd name="T53" fmla="*/ 62 h 2604"/>
                <a:gd name="T54" fmla="*/ 49 w 1632"/>
                <a:gd name="T55" fmla="*/ 61 h 2604"/>
                <a:gd name="T56" fmla="*/ 53 w 1632"/>
                <a:gd name="T57" fmla="*/ 62 h 2604"/>
                <a:gd name="T58" fmla="*/ 56 w 1632"/>
                <a:gd name="T59" fmla="*/ 61 h 2604"/>
                <a:gd name="T60" fmla="*/ 57 w 1632"/>
                <a:gd name="T61" fmla="*/ 60 h 2604"/>
                <a:gd name="T62" fmla="*/ 57 w 1632"/>
                <a:gd name="T63" fmla="*/ 60 h 2604"/>
                <a:gd name="T64" fmla="*/ 58 w 1632"/>
                <a:gd name="T65" fmla="*/ 61 h 2604"/>
                <a:gd name="T66" fmla="*/ 60 w 1632"/>
                <a:gd name="T67" fmla="*/ 63 h 2604"/>
                <a:gd name="T68" fmla="*/ 60 w 1632"/>
                <a:gd name="T69" fmla="*/ 69 h 2604"/>
                <a:gd name="T70" fmla="*/ 59 w 1632"/>
                <a:gd name="T71" fmla="*/ 76 h 2604"/>
                <a:gd name="T72" fmla="*/ 59 w 1632"/>
                <a:gd name="T73" fmla="*/ 77 h 2604"/>
                <a:gd name="T74" fmla="*/ 59 w 1632"/>
                <a:gd name="T75" fmla="*/ 81 h 2604"/>
                <a:gd name="T76" fmla="*/ 58 w 1632"/>
                <a:gd name="T77" fmla="*/ 90 h 2604"/>
                <a:gd name="T78" fmla="*/ 51 w 1632"/>
                <a:gd name="T79" fmla="*/ 96 h 2604"/>
                <a:gd name="T80" fmla="*/ 37 w 1632"/>
                <a:gd name="T81" fmla="*/ 94 h 2604"/>
                <a:gd name="T82" fmla="*/ 22 w 1632"/>
                <a:gd name="T83" fmla="*/ 92 h 2604"/>
                <a:gd name="T84" fmla="*/ 9 w 1632"/>
                <a:gd name="T85" fmla="*/ 90 h 2604"/>
                <a:gd name="T86" fmla="*/ 0 w 1632"/>
                <a:gd name="T87" fmla="*/ 86 h 2604"/>
                <a:gd name="T88" fmla="*/ 3 w 1632"/>
                <a:gd name="T89" fmla="*/ 69 h 2604"/>
                <a:gd name="T90" fmla="*/ 5 w 1632"/>
                <a:gd name="T91" fmla="*/ 63 h 2604"/>
                <a:gd name="T92" fmla="*/ 6 w 1632"/>
                <a:gd name="T93" fmla="*/ 61 h 2604"/>
                <a:gd name="T94" fmla="*/ 6 w 1632"/>
                <a:gd name="T95" fmla="*/ 59 h 2604"/>
                <a:gd name="T96" fmla="*/ 4 w 1632"/>
                <a:gd name="T97" fmla="*/ 58 h 2604"/>
                <a:gd name="T98" fmla="*/ 4 w 1632"/>
                <a:gd name="T99" fmla="*/ 55 h 2604"/>
                <a:gd name="T100" fmla="*/ 8 w 1632"/>
                <a:gd name="T101" fmla="*/ 52 h 2604"/>
                <a:gd name="T102" fmla="*/ 10 w 1632"/>
                <a:gd name="T103" fmla="*/ 49 h 2604"/>
                <a:gd name="T104" fmla="*/ 11 w 1632"/>
                <a:gd name="T105" fmla="*/ 47 h 2604"/>
                <a:gd name="T106" fmla="*/ 11 w 1632"/>
                <a:gd name="T107" fmla="*/ 46 h 2604"/>
                <a:gd name="T108" fmla="*/ 13 w 1632"/>
                <a:gd name="T109" fmla="*/ 43 h 2604"/>
                <a:gd name="T110" fmla="*/ 14 w 1632"/>
                <a:gd name="T111" fmla="*/ 41 h 2604"/>
                <a:gd name="T112" fmla="*/ 13 w 1632"/>
                <a:gd name="T113" fmla="*/ 39 h 2604"/>
                <a:gd name="T114" fmla="*/ 12 w 1632"/>
                <a:gd name="T115" fmla="*/ 37 h 2604"/>
                <a:gd name="T116" fmla="*/ 12 w 1632"/>
                <a:gd name="T117" fmla="*/ 34 h 2604"/>
                <a:gd name="T118" fmla="*/ 12 w 1632"/>
                <a:gd name="T119" fmla="*/ 26 h 2604"/>
                <a:gd name="T120" fmla="*/ 15 w 1632"/>
                <a:gd name="T121" fmla="*/ 10 h 2604"/>
                <a:gd name="T122" fmla="*/ 19 w 1632"/>
                <a:gd name="T123" fmla="*/ 0 h 2604"/>
                <a:gd name="T124" fmla="*/ 23 w 1632"/>
                <a:gd name="T125" fmla="*/ 1 h 260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32"/>
                <a:gd name="T190" fmla="*/ 0 h 2604"/>
                <a:gd name="T191" fmla="*/ 1632 w 1632"/>
                <a:gd name="T192" fmla="*/ 2604 h 260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32" h="2604">
                  <a:moveTo>
                    <a:pt x="690" y="47"/>
                  </a:moveTo>
                  <a:lnTo>
                    <a:pt x="687" y="52"/>
                  </a:lnTo>
                  <a:lnTo>
                    <a:pt x="686" y="58"/>
                  </a:lnTo>
                  <a:lnTo>
                    <a:pt x="686" y="64"/>
                  </a:lnTo>
                  <a:lnTo>
                    <a:pt x="685" y="72"/>
                  </a:lnTo>
                  <a:lnTo>
                    <a:pt x="685" y="78"/>
                  </a:lnTo>
                  <a:lnTo>
                    <a:pt x="685" y="87"/>
                  </a:lnTo>
                  <a:lnTo>
                    <a:pt x="685" y="95"/>
                  </a:lnTo>
                  <a:lnTo>
                    <a:pt x="685" y="104"/>
                  </a:lnTo>
                  <a:lnTo>
                    <a:pt x="685" y="112"/>
                  </a:lnTo>
                  <a:lnTo>
                    <a:pt x="684" y="120"/>
                  </a:lnTo>
                  <a:lnTo>
                    <a:pt x="683" y="128"/>
                  </a:lnTo>
                  <a:lnTo>
                    <a:pt x="682" y="136"/>
                  </a:lnTo>
                  <a:lnTo>
                    <a:pt x="679" y="144"/>
                  </a:lnTo>
                  <a:lnTo>
                    <a:pt x="677" y="151"/>
                  </a:lnTo>
                  <a:lnTo>
                    <a:pt x="673" y="157"/>
                  </a:lnTo>
                  <a:lnTo>
                    <a:pt x="669" y="163"/>
                  </a:lnTo>
                  <a:lnTo>
                    <a:pt x="669" y="182"/>
                  </a:lnTo>
                  <a:lnTo>
                    <a:pt x="668" y="201"/>
                  </a:lnTo>
                  <a:lnTo>
                    <a:pt x="665" y="220"/>
                  </a:lnTo>
                  <a:lnTo>
                    <a:pt x="662" y="239"/>
                  </a:lnTo>
                  <a:lnTo>
                    <a:pt x="659" y="258"/>
                  </a:lnTo>
                  <a:lnTo>
                    <a:pt x="655" y="277"/>
                  </a:lnTo>
                  <a:lnTo>
                    <a:pt x="652" y="296"/>
                  </a:lnTo>
                  <a:lnTo>
                    <a:pt x="648" y="314"/>
                  </a:lnTo>
                  <a:lnTo>
                    <a:pt x="646" y="331"/>
                  </a:lnTo>
                  <a:lnTo>
                    <a:pt x="645" y="350"/>
                  </a:lnTo>
                  <a:lnTo>
                    <a:pt x="646" y="367"/>
                  </a:lnTo>
                  <a:lnTo>
                    <a:pt x="649" y="383"/>
                  </a:lnTo>
                  <a:lnTo>
                    <a:pt x="654" y="399"/>
                  </a:lnTo>
                  <a:lnTo>
                    <a:pt x="663" y="415"/>
                  </a:lnTo>
                  <a:lnTo>
                    <a:pt x="675" y="430"/>
                  </a:lnTo>
                  <a:lnTo>
                    <a:pt x="690" y="445"/>
                  </a:lnTo>
                  <a:lnTo>
                    <a:pt x="692" y="452"/>
                  </a:lnTo>
                  <a:lnTo>
                    <a:pt x="694" y="459"/>
                  </a:lnTo>
                  <a:lnTo>
                    <a:pt x="695" y="466"/>
                  </a:lnTo>
                  <a:lnTo>
                    <a:pt x="695" y="473"/>
                  </a:lnTo>
                  <a:lnTo>
                    <a:pt x="695" y="478"/>
                  </a:lnTo>
                  <a:lnTo>
                    <a:pt x="693" y="485"/>
                  </a:lnTo>
                  <a:lnTo>
                    <a:pt x="692" y="492"/>
                  </a:lnTo>
                  <a:lnTo>
                    <a:pt x="690" y="498"/>
                  </a:lnTo>
                  <a:lnTo>
                    <a:pt x="687" y="505"/>
                  </a:lnTo>
                  <a:lnTo>
                    <a:pt x="685" y="512"/>
                  </a:lnTo>
                  <a:lnTo>
                    <a:pt x="684" y="518"/>
                  </a:lnTo>
                  <a:lnTo>
                    <a:pt x="682" y="525"/>
                  </a:lnTo>
                  <a:lnTo>
                    <a:pt x="682" y="532"/>
                  </a:lnTo>
                  <a:lnTo>
                    <a:pt x="680" y="539"/>
                  </a:lnTo>
                  <a:lnTo>
                    <a:pt x="682" y="547"/>
                  </a:lnTo>
                  <a:lnTo>
                    <a:pt x="684" y="555"/>
                  </a:lnTo>
                  <a:lnTo>
                    <a:pt x="691" y="562"/>
                  </a:lnTo>
                  <a:lnTo>
                    <a:pt x="700" y="569"/>
                  </a:lnTo>
                  <a:lnTo>
                    <a:pt x="708" y="575"/>
                  </a:lnTo>
                  <a:lnTo>
                    <a:pt x="717" y="582"/>
                  </a:lnTo>
                  <a:lnTo>
                    <a:pt x="725" y="587"/>
                  </a:lnTo>
                  <a:lnTo>
                    <a:pt x="734" y="594"/>
                  </a:lnTo>
                  <a:lnTo>
                    <a:pt x="742" y="600"/>
                  </a:lnTo>
                  <a:lnTo>
                    <a:pt x="750" y="607"/>
                  </a:lnTo>
                  <a:lnTo>
                    <a:pt x="757" y="615"/>
                  </a:lnTo>
                  <a:lnTo>
                    <a:pt x="763" y="622"/>
                  </a:lnTo>
                  <a:lnTo>
                    <a:pt x="768" y="631"/>
                  </a:lnTo>
                  <a:lnTo>
                    <a:pt x="772" y="639"/>
                  </a:lnTo>
                  <a:lnTo>
                    <a:pt x="775" y="649"/>
                  </a:lnTo>
                  <a:lnTo>
                    <a:pt x="776" y="661"/>
                  </a:lnTo>
                  <a:lnTo>
                    <a:pt x="775" y="672"/>
                  </a:lnTo>
                  <a:lnTo>
                    <a:pt x="772" y="686"/>
                  </a:lnTo>
                  <a:lnTo>
                    <a:pt x="779" y="695"/>
                  </a:lnTo>
                  <a:lnTo>
                    <a:pt x="785" y="706"/>
                  </a:lnTo>
                  <a:lnTo>
                    <a:pt x="791" y="717"/>
                  </a:lnTo>
                  <a:lnTo>
                    <a:pt x="796" y="730"/>
                  </a:lnTo>
                  <a:lnTo>
                    <a:pt x="801" y="741"/>
                  </a:lnTo>
                  <a:lnTo>
                    <a:pt x="807" y="753"/>
                  </a:lnTo>
                  <a:lnTo>
                    <a:pt x="811" y="765"/>
                  </a:lnTo>
                  <a:lnTo>
                    <a:pt x="817" y="777"/>
                  </a:lnTo>
                  <a:lnTo>
                    <a:pt x="823" y="788"/>
                  </a:lnTo>
                  <a:lnTo>
                    <a:pt x="830" y="799"/>
                  </a:lnTo>
                  <a:lnTo>
                    <a:pt x="837" y="808"/>
                  </a:lnTo>
                  <a:lnTo>
                    <a:pt x="845" y="817"/>
                  </a:lnTo>
                  <a:lnTo>
                    <a:pt x="853" y="824"/>
                  </a:lnTo>
                  <a:lnTo>
                    <a:pt x="863" y="830"/>
                  </a:lnTo>
                  <a:lnTo>
                    <a:pt x="875" y="834"/>
                  </a:lnTo>
                  <a:lnTo>
                    <a:pt x="887" y="838"/>
                  </a:lnTo>
                  <a:lnTo>
                    <a:pt x="888" y="842"/>
                  </a:lnTo>
                  <a:lnTo>
                    <a:pt x="891" y="847"/>
                  </a:lnTo>
                  <a:lnTo>
                    <a:pt x="894" y="849"/>
                  </a:lnTo>
                  <a:lnTo>
                    <a:pt x="898" y="852"/>
                  </a:lnTo>
                  <a:lnTo>
                    <a:pt x="902" y="853"/>
                  </a:lnTo>
                  <a:lnTo>
                    <a:pt x="906" y="853"/>
                  </a:lnTo>
                  <a:lnTo>
                    <a:pt x="911" y="853"/>
                  </a:lnTo>
                  <a:lnTo>
                    <a:pt x="916" y="853"/>
                  </a:lnTo>
                  <a:lnTo>
                    <a:pt x="921" y="853"/>
                  </a:lnTo>
                  <a:lnTo>
                    <a:pt x="926" y="853"/>
                  </a:lnTo>
                  <a:lnTo>
                    <a:pt x="931" y="853"/>
                  </a:lnTo>
                  <a:lnTo>
                    <a:pt x="936" y="853"/>
                  </a:lnTo>
                  <a:lnTo>
                    <a:pt x="940" y="854"/>
                  </a:lnTo>
                  <a:lnTo>
                    <a:pt x="945" y="856"/>
                  </a:lnTo>
                  <a:lnTo>
                    <a:pt x="948" y="859"/>
                  </a:lnTo>
                  <a:lnTo>
                    <a:pt x="952" y="863"/>
                  </a:lnTo>
                  <a:lnTo>
                    <a:pt x="948" y="875"/>
                  </a:lnTo>
                  <a:lnTo>
                    <a:pt x="946" y="887"/>
                  </a:lnTo>
                  <a:lnTo>
                    <a:pt x="944" y="899"/>
                  </a:lnTo>
                  <a:lnTo>
                    <a:pt x="941" y="911"/>
                  </a:lnTo>
                  <a:lnTo>
                    <a:pt x="939" y="923"/>
                  </a:lnTo>
                  <a:lnTo>
                    <a:pt x="937" y="936"/>
                  </a:lnTo>
                  <a:lnTo>
                    <a:pt x="934" y="947"/>
                  </a:lnTo>
                  <a:lnTo>
                    <a:pt x="931" y="958"/>
                  </a:lnTo>
                  <a:lnTo>
                    <a:pt x="928" y="969"/>
                  </a:lnTo>
                  <a:lnTo>
                    <a:pt x="923" y="979"/>
                  </a:lnTo>
                  <a:lnTo>
                    <a:pt x="917" y="988"/>
                  </a:lnTo>
                  <a:lnTo>
                    <a:pt x="910" y="996"/>
                  </a:lnTo>
                  <a:lnTo>
                    <a:pt x="901" y="1004"/>
                  </a:lnTo>
                  <a:lnTo>
                    <a:pt x="892" y="1010"/>
                  </a:lnTo>
                  <a:lnTo>
                    <a:pt x="879" y="1016"/>
                  </a:lnTo>
                  <a:lnTo>
                    <a:pt x="867" y="1021"/>
                  </a:lnTo>
                  <a:lnTo>
                    <a:pt x="876" y="1034"/>
                  </a:lnTo>
                  <a:lnTo>
                    <a:pt x="883" y="1047"/>
                  </a:lnTo>
                  <a:lnTo>
                    <a:pt x="886" y="1060"/>
                  </a:lnTo>
                  <a:lnTo>
                    <a:pt x="886" y="1071"/>
                  </a:lnTo>
                  <a:lnTo>
                    <a:pt x="884" y="1083"/>
                  </a:lnTo>
                  <a:lnTo>
                    <a:pt x="879" y="1094"/>
                  </a:lnTo>
                  <a:lnTo>
                    <a:pt x="874" y="1106"/>
                  </a:lnTo>
                  <a:lnTo>
                    <a:pt x="868" y="1117"/>
                  </a:lnTo>
                  <a:lnTo>
                    <a:pt x="861" y="1127"/>
                  </a:lnTo>
                  <a:lnTo>
                    <a:pt x="855" y="1139"/>
                  </a:lnTo>
                  <a:lnTo>
                    <a:pt x="849" y="1150"/>
                  </a:lnTo>
                  <a:lnTo>
                    <a:pt x="846" y="1163"/>
                  </a:lnTo>
                  <a:lnTo>
                    <a:pt x="844" y="1176"/>
                  </a:lnTo>
                  <a:lnTo>
                    <a:pt x="845" y="1188"/>
                  </a:lnTo>
                  <a:lnTo>
                    <a:pt x="847" y="1203"/>
                  </a:lnTo>
                  <a:lnTo>
                    <a:pt x="855" y="1218"/>
                  </a:lnTo>
                  <a:lnTo>
                    <a:pt x="865" y="1226"/>
                  </a:lnTo>
                  <a:lnTo>
                    <a:pt x="876" y="1230"/>
                  </a:lnTo>
                  <a:lnTo>
                    <a:pt x="886" y="1231"/>
                  </a:lnTo>
                  <a:lnTo>
                    <a:pt x="897" y="1228"/>
                  </a:lnTo>
                  <a:lnTo>
                    <a:pt x="907" y="1225"/>
                  </a:lnTo>
                  <a:lnTo>
                    <a:pt x="916" y="1219"/>
                  </a:lnTo>
                  <a:lnTo>
                    <a:pt x="926" y="1212"/>
                  </a:lnTo>
                  <a:lnTo>
                    <a:pt x="937" y="1205"/>
                  </a:lnTo>
                  <a:lnTo>
                    <a:pt x="946" y="1200"/>
                  </a:lnTo>
                  <a:lnTo>
                    <a:pt x="956" y="1194"/>
                  </a:lnTo>
                  <a:lnTo>
                    <a:pt x="965" y="1191"/>
                  </a:lnTo>
                  <a:lnTo>
                    <a:pt x="975" y="1191"/>
                  </a:lnTo>
                  <a:lnTo>
                    <a:pt x="983" y="1192"/>
                  </a:lnTo>
                  <a:lnTo>
                    <a:pt x="992" y="1197"/>
                  </a:lnTo>
                  <a:lnTo>
                    <a:pt x="1000" y="1208"/>
                  </a:lnTo>
                  <a:lnTo>
                    <a:pt x="1008" y="1224"/>
                  </a:lnTo>
                  <a:lnTo>
                    <a:pt x="1003" y="1241"/>
                  </a:lnTo>
                  <a:lnTo>
                    <a:pt x="1001" y="1257"/>
                  </a:lnTo>
                  <a:lnTo>
                    <a:pt x="1002" y="1273"/>
                  </a:lnTo>
                  <a:lnTo>
                    <a:pt x="1005" y="1289"/>
                  </a:lnTo>
                  <a:lnTo>
                    <a:pt x="1008" y="1304"/>
                  </a:lnTo>
                  <a:lnTo>
                    <a:pt x="1014" y="1319"/>
                  </a:lnTo>
                  <a:lnTo>
                    <a:pt x="1021" y="1334"/>
                  </a:lnTo>
                  <a:lnTo>
                    <a:pt x="1026" y="1349"/>
                  </a:lnTo>
                  <a:lnTo>
                    <a:pt x="1033" y="1364"/>
                  </a:lnTo>
                  <a:lnTo>
                    <a:pt x="1040" y="1379"/>
                  </a:lnTo>
                  <a:lnTo>
                    <a:pt x="1046" y="1394"/>
                  </a:lnTo>
                  <a:lnTo>
                    <a:pt x="1049" y="1410"/>
                  </a:lnTo>
                  <a:lnTo>
                    <a:pt x="1053" y="1425"/>
                  </a:lnTo>
                  <a:lnTo>
                    <a:pt x="1054" y="1441"/>
                  </a:lnTo>
                  <a:lnTo>
                    <a:pt x="1053" y="1458"/>
                  </a:lnTo>
                  <a:lnTo>
                    <a:pt x="1049" y="1475"/>
                  </a:lnTo>
                  <a:lnTo>
                    <a:pt x="1049" y="1480"/>
                  </a:lnTo>
                  <a:lnTo>
                    <a:pt x="1051" y="1485"/>
                  </a:lnTo>
                  <a:lnTo>
                    <a:pt x="1052" y="1489"/>
                  </a:lnTo>
                  <a:lnTo>
                    <a:pt x="1054" y="1493"/>
                  </a:lnTo>
                  <a:lnTo>
                    <a:pt x="1056" y="1497"/>
                  </a:lnTo>
                  <a:lnTo>
                    <a:pt x="1060" y="1501"/>
                  </a:lnTo>
                  <a:lnTo>
                    <a:pt x="1063" y="1504"/>
                  </a:lnTo>
                  <a:lnTo>
                    <a:pt x="1067" y="1508"/>
                  </a:lnTo>
                  <a:lnTo>
                    <a:pt x="1070" y="1511"/>
                  </a:lnTo>
                  <a:lnTo>
                    <a:pt x="1075" y="1515"/>
                  </a:lnTo>
                  <a:lnTo>
                    <a:pt x="1078" y="1517"/>
                  </a:lnTo>
                  <a:lnTo>
                    <a:pt x="1083" y="1520"/>
                  </a:lnTo>
                  <a:lnTo>
                    <a:pt x="1086" y="1523"/>
                  </a:lnTo>
                  <a:lnTo>
                    <a:pt x="1090" y="1526"/>
                  </a:lnTo>
                  <a:lnTo>
                    <a:pt x="1094" y="1528"/>
                  </a:lnTo>
                  <a:lnTo>
                    <a:pt x="1098" y="1532"/>
                  </a:lnTo>
                  <a:lnTo>
                    <a:pt x="1108" y="1534"/>
                  </a:lnTo>
                  <a:lnTo>
                    <a:pt x="1115" y="1539"/>
                  </a:lnTo>
                  <a:lnTo>
                    <a:pt x="1121" y="1544"/>
                  </a:lnTo>
                  <a:lnTo>
                    <a:pt x="1125" y="1551"/>
                  </a:lnTo>
                  <a:lnTo>
                    <a:pt x="1128" y="1558"/>
                  </a:lnTo>
                  <a:lnTo>
                    <a:pt x="1129" y="1567"/>
                  </a:lnTo>
                  <a:lnTo>
                    <a:pt x="1129" y="1577"/>
                  </a:lnTo>
                  <a:lnTo>
                    <a:pt x="1129" y="1586"/>
                  </a:lnTo>
                  <a:lnTo>
                    <a:pt x="1128" y="1596"/>
                  </a:lnTo>
                  <a:lnTo>
                    <a:pt x="1128" y="1605"/>
                  </a:lnTo>
                  <a:lnTo>
                    <a:pt x="1128" y="1616"/>
                  </a:lnTo>
                  <a:lnTo>
                    <a:pt x="1129" y="1625"/>
                  </a:lnTo>
                  <a:lnTo>
                    <a:pt x="1132" y="1634"/>
                  </a:lnTo>
                  <a:lnTo>
                    <a:pt x="1136" y="1643"/>
                  </a:lnTo>
                  <a:lnTo>
                    <a:pt x="1141" y="1650"/>
                  </a:lnTo>
                  <a:lnTo>
                    <a:pt x="1151" y="1658"/>
                  </a:lnTo>
                  <a:lnTo>
                    <a:pt x="1154" y="1665"/>
                  </a:lnTo>
                  <a:lnTo>
                    <a:pt x="1159" y="1670"/>
                  </a:lnTo>
                  <a:lnTo>
                    <a:pt x="1163" y="1672"/>
                  </a:lnTo>
                  <a:lnTo>
                    <a:pt x="1167" y="1673"/>
                  </a:lnTo>
                  <a:lnTo>
                    <a:pt x="1171" y="1673"/>
                  </a:lnTo>
                  <a:lnTo>
                    <a:pt x="1176" y="1672"/>
                  </a:lnTo>
                  <a:lnTo>
                    <a:pt x="1180" y="1670"/>
                  </a:lnTo>
                  <a:lnTo>
                    <a:pt x="1184" y="1666"/>
                  </a:lnTo>
                  <a:lnTo>
                    <a:pt x="1189" y="1663"/>
                  </a:lnTo>
                  <a:lnTo>
                    <a:pt x="1193" y="1659"/>
                  </a:lnTo>
                  <a:lnTo>
                    <a:pt x="1198" y="1656"/>
                  </a:lnTo>
                  <a:lnTo>
                    <a:pt x="1202" y="1652"/>
                  </a:lnTo>
                  <a:lnTo>
                    <a:pt x="1207" y="1649"/>
                  </a:lnTo>
                  <a:lnTo>
                    <a:pt x="1212" y="1647"/>
                  </a:lnTo>
                  <a:lnTo>
                    <a:pt x="1216" y="1646"/>
                  </a:lnTo>
                  <a:lnTo>
                    <a:pt x="1222" y="1647"/>
                  </a:lnTo>
                  <a:lnTo>
                    <a:pt x="1230" y="1650"/>
                  </a:lnTo>
                  <a:lnTo>
                    <a:pt x="1237" y="1654"/>
                  </a:lnTo>
                  <a:lnTo>
                    <a:pt x="1245" y="1658"/>
                  </a:lnTo>
                  <a:lnTo>
                    <a:pt x="1253" y="1663"/>
                  </a:lnTo>
                  <a:lnTo>
                    <a:pt x="1260" y="1666"/>
                  </a:lnTo>
                  <a:lnTo>
                    <a:pt x="1267" y="1670"/>
                  </a:lnTo>
                  <a:lnTo>
                    <a:pt x="1274" y="1672"/>
                  </a:lnTo>
                  <a:lnTo>
                    <a:pt x="1281" y="1674"/>
                  </a:lnTo>
                  <a:lnTo>
                    <a:pt x="1287" y="1675"/>
                  </a:lnTo>
                  <a:lnTo>
                    <a:pt x="1294" y="1675"/>
                  </a:lnTo>
                  <a:lnTo>
                    <a:pt x="1300" y="1673"/>
                  </a:lnTo>
                  <a:lnTo>
                    <a:pt x="1307" y="1671"/>
                  </a:lnTo>
                  <a:lnTo>
                    <a:pt x="1313" y="1666"/>
                  </a:lnTo>
                  <a:lnTo>
                    <a:pt x="1320" y="1660"/>
                  </a:lnTo>
                  <a:lnTo>
                    <a:pt x="1325" y="1651"/>
                  </a:lnTo>
                  <a:lnTo>
                    <a:pt x="1332" y="1642"/>
                  </a:lnTo>
                  <a:lnTo>
                    <a:pt x="1345" y="1642"/>
                  </a:lnTo>
                  <a:lnTo>
                    <a:pt x="1359" y="1646"/>
                  </a:lnTo>
                  <a:lnTo>
                    <a:pt x="1372" y="1650"/>
                  </a:lnTo>
                  <a:lnTo>
                    <a:pt x="1387" y="1656"/>
                  </a:lnTo>
                  <a:lnTo>
                    <a:pt x="1402" y="1663"/>
                  </a:lnTo>
                  <a:lnTo>
                    <a:pt x="1418" y="1670"/>
                  </a:lnTo>
                  <a:lnTo>
                    <a:pt x="1433" y="1677"/>
                  </a:lnTo>
                  <a:lnTo>
                    <a:pt x="1447" y="1681"/>
                  </a:lnTo>
                  <a:lnTo>
                    <a:pt x="1461" y="1685"/>
                  </a:lnTo>
                  <a:lnTo>
                    <a:pt x="1475" y="1687"/>
                  </a:lnTo>
                  <a:lnTo>
                    <a:pt x="1486" y="1685"/>
                  </a:lnTo>
                  <a:lnTo>
                    <a:pt x="1497" y="1680"/>
                  </a:lnTo>
                  <a:lnTo>
                    <a:pt x="1506" y="1672"/>
                  </a:lnTo>
                  <a:lnTo>
                    <a:pt x="1513" y="1658"/>
                  </a:lnTo>
                  <a:lnTo>
                    <a:pt x="1517" y="1640"/>
                  </a:lnTo>
                  <a:lnTo>
                    <a:pt x="1521" y="1617"/>
                  </a:lnTo>
                  <a:lnTo>
                    <a:pt x="1522" y="1614"/>
                  </a:lnTo>
                  <a:lnTo>
                    <a:pt x="1523" y="1612"/>
                  </a:lnTo>
                  <a:lnTo>
                    <a:pt x="1525" y="1611"/>
                  </a:lnTo>
                  <a:lnTo>
                    <a:pt x="1528" y="1611"/>
                  </a:lnTo>
                  <a:lnTo>
                    <a:pt x="1529" y="1610"/>
                  </a:lnTo>
                  <a:lnTo>
                    <a:pt x="1531" y="1610"/>
                  </a:lnTo>
                  <a:lnTo>
                    <a:pt x="1533" y="1610"/>
                  </a:lnTo>
                  <a:lnTo>
                    <a:pt x="1536" y="1610"/>
                  </a:lnTo>
                  <a:lnTo>
                    <a:pt x="1538" y="1610"/>
                  </a:lnTo>
                  <a:lnTo>
                    <a:pt x="1540" y="1610"/>
                  </a:lnTo>
                  <a:lnTo>
                    <a:pt x="1541" y="1610"/>
                  </a:lnTo>
                  <a:lnTo>
                    <a:pt x="1544" y="1610"/>
                  </a:lnTo>
                  <a:lnTo>
                    <a:pt x="1546" y="1610"/>
                  </a:lnTo>
                  <a:lnTo>
                    <a:pt x="1548" y="1610"/>
                  </a:lnTo>
                  <a:lnTo>
                    <a:pt x="1551" y="1610"/>
                  </a:lnTo>
                  <a:lnTo>
                    <a:pt x="1553" y="1610"/>
                  </a:lnTo>
                  <a:lnTo>
                    <a:pt x="1559" y="1614"/>
                  </a:lnTo>
                  <a:lnTo>
                    <a:pt x="1563" y="1620"/>
                  </a:lnTo>
                  <a:lnTo>
                    <a:pt x="1567" y="1626"/>
                  </a:lnTo>
                  <a:lnTo>
                    <a:pt x="1570" y="1632"/>
                  </a:lnTo>
                  <a:lnTo>
                    <a:pt x="1573" y="1639"/>
                  </a:lnTo>
                  <a:lnTo>
                    <a:pt x="1575" y="1646"/>
                  </a:lnTo>
                  <a:lnTo>
                    <a:pt x="1578" y="1652"/>
                  </a:lnTo>
                  <a:lnTo>
                    <a:pt x="1581" y="1660"/>
                  </a:lnTo>
                  <a:lnTo>
                    <a:pt x="1583" y="1667"/>
                  </a:lnTo>
                  <a:lnTo>
                    <a:pt x="1587" y="1674"/>
                  </a:lnTo>
                  <a:lnTo>
                    <a:pt x="1591" y="1680"/>
                  </a:lnTo>
                  <a:lnTo>
                    <a:pt x="1597" y="1687"/>
                  </a:lnTo>
                  <a:lnTo>
                    <a:pt x="1604" y="1691"/>
                  </a:lnTo>
                  <a:lnTo>
                    <a:pt x="1610" y="1697"/>
                  </a:lnTo>
                  <a:lnTo>
                    <a:pt x="1621" y="1701"/>
                  </a:lnTo>
                  <a:lnTo>
                    <a:pt x="1632" y="1705"/>
                  </a:lnTo>
                  <a:lnTo>
                    <a:pt x="1629" y="1728"/>
                  </a:lnTo>
                  <a:lnTo>
                    <a:pt x="1627" y="1752"/>
                  </a:lnTo>
                  <a:lnTo>
                    <a:pt x="1624" y="1775"/>
                  </a:lnTo>
                  <a:lnTo>
                    <a:pt x="1622" y="1799"/>
                  </a:lnTo>
                  <a:lnTo>
                    <a:pt x="1620" y="1822"/>
                  </a:lnTo>
                  <a:lnTo>
                    <a:pt x="1617" y="1847"/>
                  </a:lnTo>
                  <a:lnTo>
                    <a:pt x="1616" y="1870"/>
                  </a:lnTo>
                  <a:lnTo>
                    <a:pt x="1614" y="1893"/>
                  </a:lnTo>
                  <a:lnTo>
                    <a:pt x="1613" y="1915"/>
                  </a:lnTo>
                  <a:lnTo>
                    <a:pt x="1610" y="1940"/>
                  </a:lnTo>
                  <a:lnTo>
                    <a:pt x="1609" y="1963"/>
                  </a:lnTo>
                  <a:lnTo>
                    <a:pt x="1608" y="1986"/>
                  </a:lnTo>
                  <a:lnTo>
                    <a:pt x="1607" y="2007"/>
                  </a:lnTo>
                  <a:lnTo>
                    <a:pt x="1607" y="2030"/>
                  </a:lnTo>
                  <a:lnTo>
                    <a:pt x="1606" y="2053"/>
                  </a:lnTo>
                  <a:lnTo>
                    <a:pt x="1606" y="2076"/>
                  </a:lnTo>
                  <a:lnTo>
                    <a:pt x="1605" y="2076"/>
                  </a:lnTo>
                  <a:lnTo>
                    <a:pt x="1604" y="2076"/>
                  </a:lnTo>
                  <a:lnTo>
                    <a:pt x="1602" y="2076"/>
                  </a:lnTo>
                  <a:lnTo>
                    <a:pt x="1602" y="2077"/>
                  </a:lnTo>
                  <a:lnTo>
                    <a:pt x="1601" y="2077"/>
                  </a:lnTo>
                  <a:lnTo>
                    <a:pt x="1600" y="2079"/>
                  </a:lnTo>
                  <a:lnTo>
                    <a:pt x="1599" y="2079"/>
                  </a:lnTo>
                  <a:lnTo>
                    <a:pt x="1598" y="2079"/>
                  </a:lnTo>
                  <a:lnTo>
                    <a:pt x="1598" y="2080"/>
                  </a:lnTo>
                  <a:lnTo>
                    <a:pt x="1597" y="2080"/>
                  </a:lnTo>
                  <a:lnTo>
                    <a:pt x="1596" y="2080"/>
                  </a:lnTo>
                  <a:lnTo>
                    <a:pt x="1596" y="2081"/>
                  </a:lnTo>
                  <a:lnTo>
                    <a:pt x="1591" y="2113"/>
                  </a:lnTo>
                  <a:lnTo>
                    <a:pt x="1587" y="2145"/>
                  </a:lnTo>
                  <a:lnTo>
                    <a:pt x="1585" y="2179"/>
                  </a:lnTo>
                  <a:lnTo>
                    <a:pt x="1582" y="2212"/>
                  </a:lnTo>
                  <a:lnTo>
                    <a:pt x="1579" y="2244"/>
                  </a:lnTo>
                  <a:lnTo>
                    <a:pt x="1576" y="2277"/>
                  </a:lnTo>
                  <a:lnTo>
                    <a:pt x="1574" y="2311"/>
                  </a:lnTo>
                  <a:lnTo>
                    <a:pt x="1571" y="2344"/>
                  </a:lnTo>
                  <a:lnTo>
                    <a:pt x="1568" y="2376"/>
                  </a:lnTo>
                  <a:lnTo>
                    <a:pt x="1564" y="2409"/>
                  </a:lnTo>
                  <a:lnTo>
                    <a:pt x="1561" y="2442"/>
                  </a:lnTo>
                  <a:lnTo>
                    <a:pt x="1558" y="2475"/>
                  </a:lnTo>
                  <a:lnTo>
                    <a:pt x="1553" y="2507"/>
                  </a:lnTo>
                  <a:lnTo>
                    <a:pt x="1548" y="2539"/>
                  </a:lnTo>
                  <a:lnTo>
                    <a:pt x="1543" y="2571"/>
                  </a:lnTo>
                  <a:lnTo>
                    <a:pt x="1537" y="2604"/>
                  </a:lnTo>
                  <a:lnTo>
                    <a:pt x="1486" y="2599"/>
                  </a:lnTo>
                  <a:lnTo>
                    <a:pt x="1436" y="2594"/>
                  </a:lnTo>
                  <a:lnTo>
                    <a:pt x="1386" y="2590"/>
                  </a:lnTo>
                  <a:lnTo>
                    <a:pt x="1336" y="2585"/>
                  </a:lnTo>
                  <a:lnTo>
                    <a:pt x="1286" y="2580"/>
                  </a:lnTo>
                  <a:lnTo>
                    <a:pt x="1237" y="2574"/>
                  </a:lnTo>
                  <a:lnTo>
                    <a:pt x="1186" y="2569"/>
                  </a:lnTo>
                  <a:lnTo>
                    <a:pt x="1137" y="2563"/>
                  </a:lnTo>
                  <a:lnTo>
                    <a:pt x="1086" y="2557"/>
                  </a:lnTo>
                  <a:lnTo>
                    <a:pt x="1036" y="2551"/>
                  </a:lnTo>
                  <a:lnTo>
                    <a:pt x="986" y="2544"/>
                  </a:lnTo>
                  <a:lnTo>
                    <a:pt x="936" y="2537"/>
                  </a:lnTo>
                  <a:lnTo>
                    <a:pt x="884" y="2530"/>
                  </a:lnTo>
                  <a:lnTo>
                    <a:pt x="833" y="2523"/>
                  </a:lnTo>
                  <a:lnTo>
                    <a:pt x="782" y="2516"/>
                  </a:lnTo>
                  <a:lnTo>
                    <a:pt x="731" y="2509"/>
                  </a:lnTo>
                  <a:lnTo>
                    <a:pt x="687" y="2503"/>
                  </a:lnTo>
                  <a:lnTo>
                    <a:pt x="644" y="2496"/>
                  </a:lnTo>
                  <a:lnTo>
                    <a:pt x="600" y="2489"/>
                  </a:lnTo>
                  <a:lnTo>
                    <a:pt x="556" y="2482"/>
                  </a:lnTo>
                  <a:lnTo>
                    <a:pt x="513" y="2475"/>
                  </a:lnTo>
                  <a:lnTo>
                    <a:pt x="468" y="2467"/>
                  </a:lnTo>
                  <a:lnTo>
                    <a:pt x="422" y="2459"/>
                  </a:lnTo>
                  <a:lnTo>
                    <a:pt x="377" y="2451"/>
                  </a:lnTo>
                  <a:lnTo>
                    <a:pt x="331" y="2442"/>
                  </a:lnTo>
                  <a:lnTo>
                    <a:pt x="285" y="2432"/>
                  </a:lnTo>
                  <a:lnTo>
                    <a:pt x="239" y="2423"/>
                  </a:lnTo>
                  <a:lnTo>
                    <a:pt x="192" y="2414"/>
                  </a:lnTo>
                  <a:lnTo>
                    <a:pt x="143" y="2405"/>
                  </a:lnTo>
                  <a:lnTo>
                    <a:pt x="96" y="2395"/>
                  </a:lnTo>
                  <a:lnTo>
                    <a:pt x="48" y="2384"/>
                  </a:lnTo>
                  <a:lnTo>
                    <a:pt x="0" y="2374"/>
                  </a:lnTo>
                  <a:lnTo>
                    <a:pt x="1" y="2366"/>
                  </a:lnTo>
                  <a:lnTo>
                    <a:pt x="4" y="2345"/>
                  </a:lnTo>
                  <a:lnTo>
                    <a:pt x="10" y="2313"/>
                  </a:lnTo>
                  <a:lnTo>
                    <a:pt x="18" y="2270"/>
                  </a:lnTo>
                  <a:lnTo>
                    <a:pt x="27" y="2221"/>
                  </a:lnTo>
                  <a:lnTo>
                    <a:pt x="38" y="2165"/>
                  </a:lnTo>
                  <a:lnTo>
                    <a:pt x="49" y="2105"/>
                  </a:lnTo>
                  <a:lnTo>
                    <a:pt x="61" y="2044"/>
                  </a:lnTo>
                  <a:lnTo>
                    <a:pt x="72" y="1983"/>
                  </a:lnTo>
                  <a:lnTo>
                    <a:pt x="84" y="1924"/>
                  </a:lnTo>
                  <a:lnTo>
                    <a:pt x="94" y="1867"/>
                  </a:lnTo>
                  <a:lnTo>
                    <a:pt x="103" y="1818"/>
                  </a:lnTo>
                  <a:lnTo>
                    <a:pt x="111" y="1775"/>
                  </a:lnTo>
                  <a:lnTo>
                    <a:pt x="117" y="1743"/>
                  </a:lnTo>
                  <a:lnTo>
                    <a:pt x="120" y="1722"/>
                  </a:lnTo>
                  <a:lnTo>
                    <a:pt x="123" y="1716"/>
                  </a:lnTo>
                  <a:lnTo>
                    <a:pt x="129" y="1711"/>
                  </a:lnTo>
                  <a:lnTo>
                    <a:pt x="134" y="1708"/>
                  </a:lnTo>
                  <a:lnTo>
                    <a:pt x="138" y="1702"/>
                  </a:lnTo>
                  <a:lnTo>
                    <a:pt x="141" y="1696"/>
                  </a:lnTo>
                  <a:lnTo>
                    <a:pt x="145" y="1690"/>
                  </a:lnTo>
                  <a:lnTo>
                    <a:pt x="146" y="1683"/>
                  </a:lnTo>
                  <a:lnTo>
                    <a:pt x="148" y="1677"/>
                  </a:lnTo>
                  <a:lnTo>
                    <a:pt x="149" y="1670"/>
                  </a:lnTo>
                  <a:lnTo>
                    <a:pt x="150" y="1662"/>
                  </a:lnTo>
                  <a:lnTo>
                    <a:pt x="152" y="1655"/>
                  </a:lnTo>
                  <a:lnTo>
                    <a:pt x="154" y="1647"/>
                  </a:lnTo>
                  <a:lnTo>
                    <a:pt x="156" y="1640"/>
                  </a:lnTo>
                  <a:lnTo>
                    <a:pt x="158" y="1633"/>
                  </a:lnTo>
                  <a:lnTo>
                    <a:pt x="162" y="1627"/>
                  </a:lnTo>
                  <a:lnTo>
                    <a:pt x="165" y="1621"/>
                  </a:lnTo>
                  <a:lnTo>
                    <a:pt x="171" y="1617"/>
                  </a:lnTo>
                  <a:lnTo>
                    <a:pt x="169" y="1609"/>
                  </a:lnTo>
                  <a:lnTo>
                    <a:pt x="165" y="1602"/>
                  </a:lnTo>
                  <a:lnTo>
                    <a:pt x="161" y="1595"/>
                  </a:lnTo>
                  <a:lnTo>
                    <a:pt x="156" y="1590"/>
                  </a:lnTo>
                  <a:lnTo>
                    <a:pt x="149" y="1586"/>
                  </a:lnTo>
                  <a:lnTo>
                    <a:pt x="143" y="1581"/>
                  </a:lnTo>
                  <a:lnTo>
                    <a:pt x="137" y="1578"/>
                  </a:lnTo>
                  <a:lnTo>
                    <a:pt x="130" y="1574"/>
                  </a:lnTo>
                  <a:lnTo>
                    <a:pt x="123" y="1570"/>
                  </a:lnTo>
                  <a:lnTo>
                    <a:pt x="117" y="1566"/>
                  </a:lnTo>
                  <a:lnTo>
                    <a:pt x="111" y="1560"/>
                  </a:lnTo>
                  <a:lnTo>
                    <a:pt x="107" y="1556"/>
                  </a:lnTo>
                  <a:lnTo>
                    <a:pt x="103" y="1549"/>
                  </a:lnTo>
                  <a:lnTo>
                    <a:pt x="102" y="1542"/>
                  </a:lnTo>
                  <a:lnTo>
                    <a:pt x="102" y="1533"/>
                  </a:lnTo>
                  <a:lnTo>
                    <a:pt x="104" y="1524"/>
                  </a:lnTo>
                  <a:lnTo>
                    <a:pt x="104" y="1503"/>
                  </a:lnTo>
                  <a:lnTo>
                    <a:pt x="109" y="1486"/>
                  </a:lnTo>
                  <a:lnTo>
                    <a:pt x="117" y="1472"/>
                  </a:lnTo>
                  <a:lnTo>
                    <a:pt x="126" y="1459"/>
                  </a:lnTo>
                  <a:lnTo>
                    <a:pt x="139" y="1449"/>
                  </a:lnTo>
                  <a:lnTo>
                    <a:pt x="152" y="1441"/>
                  </a:lnTo>
                  <a:lnTo>
                    <a:pt x="166" y="1433"/>
                  </a:lnTo>
                  <a:lnTo>
                    <a:pt x="180" y="1425"/>
                  </a:lnTo>
                  <a:lnTo>
                    <a:pt x="195" y="1417"/>
                  </a:lnTo>
                  <a:lnTo>
                    <a:pt x="209" y="1409"/>
                  </a:lnTo>
                  <a:lnTo>
                    <a:pt x="222" y="1399"/>
                  </a:lnTo>
                  <a:lnTo>
                    <a:pt x="232" y="1388"/>
                  </a:lnTo>
                  <a:lnTo>
                    <a:pt x="241" y="1376"/>
                  </a:lnTo>
                  <a:lnTo>
                    <a:pt x="247" y="1361"/>
                  </a:lnTo>
                  <a:lnTo>
                    <a:pt x="249" y="1342"/>
                  </a:lnTo>
                  <a:lnTo>
                    <a:pt x="249" y="1322"/>
                  </a:lnTo>
                  <a:lnTo>
                    <a:pt x="254" y="1318"/>
                  </a:lnTo>
                  <a:lnTo>
                    <a:pt x="258" y="1315"/>
                  </a:lnTo>
                  <a:lnTo>
                    <a:pt x="264" y="1311"/>
                  </a:lnTo>
                  <a:lnTo>
                    <a:pt x="269" y="1308"/>
                  </a:lnTo>
                  <a:lnTo>
                    <a:pt x="272" y="1303"/>
                  </a:lnTo>
                  <a:lnTo>
                    <a:pt x="277" y="1299"/>
                  </a:lnTo>
                  <a:lnTo>
                    <a:pt x="280" y="1294"/>
                  </a:lnTo>
                  <a:lnTo>
                    <a:pt x="284" y="1289"/>
                  </a:lnTo>
                  <a:lnTo>
                    <a:pt x="287" y="1284"/>
                  </a:lnTo>
                  <a:lnTo>
                    <a:pt x="289" y="1278"/>
                  </a:lnTo>
                  <a:lnTo>
                    <a:pt x="291" y="1272"/>
                  </a:lnTo>
                  <a:lnTo>
                    <a:pt x="292" y="1265"/>
                  </a:lnTo>
                  <a:lnTo>
                    <a:pt x="293" y="1259"/>
                  </a:lnTo>
                  <a:lnTo>
                    <a:pt x="293" y="1253"/>
                  </a:lnTo>
                  <a:lnTo>
                    <a:pt x="292" y="1246"/>
                  </a:lnTo>
                  <a:lnTo>
                    <a:pt x="291" y="1240"/>
                  </a:lnTo>
                  <a:lnTo>
                    <a:pt x="291" y="1239"/>
                  </a:lnTo>
                  <a:lnTo>
                    <a:pt x="294" y="1235"/>
                  </a:lnTo>
                  <a:lnTo>
                    <a:pt x="298" y="1230"/>
                  </a:lnTo>
                  <a:lnTo>
                    <a:pt x="303" y="1224"/>
                  </a:lnTo>
                  <a:lnTo>
                    <a:pt x="310" y="1216"/>
                  </a:lnTo>
                  <a:lnTo>
                    <a:pt x="317" y="1208"/>
                  </a:lnTo>
                  <a:lnTo>
                    <a:pt x="325" y="1199"/>
                  </a:lnTo>
                  <a:lnTo>
                    <a:pt x="333" y="1189"/>
                  </a:lnTo>
                  <a:lnTo>
                    <a:pt x="341" y="1180"/>
                  </a:lnTo>
                  <a:lnTo>
                    <a:pt x="349" y="1171"/>
                  </a:lnTo>
                  <a:lnTo>
                    <a:pt x="356" y="1163"/>
                  </a:lnTo>
                  <a:lnTo>
                    <a:pt x="363" y="1155"/>
                  </a:lnTo>
                  <a:lnTo>
                    <a:pt x="369" y="1149"/>
                  </a:lnTo>
                  <a:lnTo>
                    <a:pt x="372" y="1143"/>
                  </a:lnTo>
                  <a:lnTo>
                    <a:pt x="376" y="1140"/>
                  </a:lnTo>
                  <a:lnTo>
                    <a:pt x="377" y="1140"/>
                  </a:lnTo>
                  <a:lnTo>
                    <a:pt x="375" y="1130"/>
                  </a:lnTo>
                  <a:lnTo>
                    <a:pt x="372" y="1122"/>
                  </a:lnTo>
                  <a:lnTo>
                    <a:pt x="370" y="1114"/>
                  </a:lnTo>
                  <a:lnTo>
                    <a:pt x="366" y="1106"/>
                  </a:lnTo>
                  <a:lnTo>
                    <a:pt x="363" y="1098"/>
                  </a:lnTo>
                  <a:lnTo>
                    <a:pt x="360" y="1089"/>
                  </a:lnTo>
                  <a:lnTo>
                    <a:pt x="356" y="1083"/>
                  </a:lnTo>
                  <a:lnTo>
                    <a:pt x="352" y="1076"/>
                  </a:lnTo>
                  <a:lnTo>
                    <a:pt x="347" y="1069"/>
                  </a:lnTo>
                  <a:lnTo>
                    <a:pt x="344" y="1062"/>
                  </a:lnTo>
                  <a:lnTo>
                    <a:pt x="339" y="1055"/>
                  </a:lnTo>
                  <a:lnTo>
                    <a:pt x="334" y="1048"/>
                  </a:lnTo>
                  <a:lnTo>
                    <a:pt x="330" y="1041"/>
                  </a:lnTo>
                  <a:lnTo>
                    <a:pt x="325" y="1034"/>
                  </a:lnTo>
                  <a:lnTo>
                    <a:pt x="322" y="1027"/>
                  </a:lnTo>
                  <a:lnTo>
                    <a:pt x="318" y="1021"/>
                  </a:lnTo>
                  <a:lnTo>
                    <a:pt x="315" y="1008"/>
                  </a:lnTo>
                  <a:lnTo>
                    <a:pt x="312" y="996"/>
                  </a:lnTo>
                  <a:lnTo>
                    <a:pt x="312" y="986"/>
                  </a:lnTo>
                  <a:lnTo>
                    <a:pt x="311" y="976"/>
                  </a:lnTo>
                  <a:lnTo>
                    <a:pt x="311" y="965"/>
                  </a:lnTo>
                  <a:lnTo>
                    <a:pt x="312" y="955"/>
                  </a:lnTo>
                  <a:lnTo>
                    <a:pt x="312" y="946"/>
                  </a:lnTo>
                  <a:lnTo>
                    <a:pt x="312" y="937"/>
                  </a:lnTo>
                  <a:lnTo>
                    <a:pt x="312" y="927"/>
                  </a:lnTo>
                  <a:lnTo>
                    <a:pt x="312" y="918"/>
                  </a:lnTo>
                  <a:lnTo>
                    <a:pt x="311" y="910"/>
                  </a:lnTo>
                  <a:lnTo>
                    <a:pt x="310" y="902"/>
                  </a:lnTo>
                  <a:lnTo>
                    <a:pt x="307" y="895"/>
                  </a:lnTo>
                  <a:lnTo>
                    <a:pt x="302" y="887"/>
                  </a:lnTo>
                  <a:lnTo>
                    <a:pt x="298" y="880"/>
                  </a:lnTo>
                  <a:lnTo>
                    <a:pt x="291" y="875"/>
                  </a:lnTo>
                  <a:lnTo>
                    <a:pt x="302" y="821"/>
                  </a:lnTo>
                  <a:lnTo>
                    <a:pt x="312" y="767"/>
                  </a:lnTo>
                  <a:lnTo>
                    <a:pt x="324" y="711"/>
                  </a:lnTo>
                  <a:lnTo>
                    <a:pt x="334" y="657"/>
                  </a:lnTo>
                  <a:lnTo>
                    <a:pt x="345" y="602"/>
                  </a:lnTo>
                  <a:lnTo>
                    <a:pt x="356" y="547"/>
                  </a:lnTo>
                  <a:lnTo>
                    <a:pt x="366" y="493"/>
                  </a:lnTo>
                  <a:lnTo>
                    <a:pt x="377" y="438"/>
                  </a:lnTo>
                  <a:lnTo>
                    <a:pt x="386" y="383"/>
                  </a:lnTo>
                  <a:lnTo>
                    <a:pt x="396" y="328"/>
                  </a:lnTo>
                  <a:lnTo>
                    <a:pt x="407" y="273"/>
                  </a:lnTo>
                  <a:lnTo>
                    <a:pt x="417" y="217"/>
                  </a:lnTo>
                  <a:lnTo>
                    <a:pt x="427" y="163"/>
                  </a:lnTo>
                  <a:lnTo>
                    <a:pt x="438" y="108"/>
                  </a:lnTo>
                  <a:lnTo>
                    <a:pt x="448" y="54"/>
                  </a:lnTo>
                  <a:lnTo>
                    <a:pt x="460" y="0"/>
                  </a:lnTo>
                  <a:lnTo>
                    <a:pt x="473" y="3"/>
                  </a:lnTo>
                  <a:lnTo>
                    <a:pt x="488" y="5"/>
                  </a:lnTo>
                  <a:lnTo>
                    <a:pt x="502" y="7"/>
                  </a:lnTo>
                  <a:lnTo>
                    <a:pt x="517" y="10"/>
                  </a:lnTo>
                  <a:lnTo>
                    <a:pt x="532" y="12"/>
                  </a:lnTo>
                  <a:lnTo>
                    <a:pt x="546" y="14"/>
                  </a:lnTo>
                  <a:lnTo>
                    <a:pt x="561" y="15"/>
                  </a:lnTo>
                  <a:lnTo>
                    <a:pt x="576" y="18"/>
                  </a:lnTo>
                  <a:lnTo>
                    <a:pt x="590" y="20"/>
                  </a:lnTo>
                  <a:lnTo>
                    <a:pt x="604" y="22"/>
                  </a:lnTo>
                  <a:lnTo>
                    <a:pt x="618" y="26"/>
                  </a:lnTo>
                  <a:lnTo>
                    <a:pt x="633" y="28"/>
                  </a:lnTo>
                  <a:lnTo>
                    <a:pt x="647" y="33"/>
                  </a:lnTo>
                  <a:lnTo>
                    <a:pt x="661" y="36"/>
                  </a:lnTo>
                  <a:lnTo>
                    <a:pt x="675" y="42"/>
                  </a:lnTo>
                  <a:lnTo>
                    <a:pt x="690" y="4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2" name="Freeform 20"/>
            <p:cNvSpPr>
              <a:spLocks/>
            </p:cNvSpPr>
            <p:nvPr/>
          </p:nvSpPr>
          <p:spPr bwMode="auto">
            <a:xfrm>
              <a:off x="2281" y="1215"/>
              <a:ext cx="599" cy="360"/>
            </a:xfrm>
            <a:custGeom>
              <a:avLst/>
              <a:gdLst>
                <a:gd name="T0" fmla="*/ 59 w 1797"/>
                <a:gd name="T1" fmla="*/ 1 h 1082"/>
                <a:gd name="T2" fmla="*/ 60 w 1797"/>
                <a:gd name="T3" fmla="*/ 2 h 1082"/>
                <a:gd name="T4" fmla="*/ 60 w 1797"/>
                <a:gd name="T5" fmla="*/ 4 h 1082"/>
                <a:gd name="T6" fmla="*/ 60 w 1797"/>
                <a:gd name="T7" fmla="*/ 6 h 1082"/>
                <a:gd name="T8" fmla="*/ 60 w 1797"/>
                <a:gd name="T9" fmla="*/ 7 h 1082"/>
                <a:gd name="T10" fmla="*/ 60 w 1797"/>
                <a:gd name="T11" fmla="*/ 9 h 1082"/>
                <a:gd name="T12" fmla="*/ 60 w 1797"/>
                <a:gd name="T13" fmla="*/ 10 h 1082"/>
                <a:gd name="T14" fmla="*/ 60 w 1797"/>
                <a:gd name="T15" fmla="*/ 12 h 1082"/>
                <a:gd name="T16" fmla="*/ 61 w 1797"/>
                <a:gd name="T17" fmla="*/ 14 h 1082"/>
                <a:gd name="T18" fmla="*/ 62 w 1797"/>
                <a:gd name="T19" fmla="*/ 16 h 1082"/>
                <a:gd name="T20" fmla="*/ 63 w 1797"/>
                <a:gd name="T21" fmla="*/ 18 h 1082"/>
                <a:gd name="T22" fmla="*/ 63 w 1797"/>
                <a:gd name="T23" fmla="*/ 20 h 1082"/>
                <a:gd name="T24" fmla="*/ 64 w 1797"/>
                <a:gd name="T25" fmla="*/ 22 h 1082"/>
                <a:gd name="T26" fmla="*/ 64 w 1797"/>
                <a:gd name="T27" fmla="*/ 25 h 1082"/>
                <a:gd name="T28" fmla="*/ 64 w 1797"/>
                <a:gd name="T29" fmla="*/ 27 h 1082"/>
                <a:gd name="T30" fmla="*/ 64 w 1797"/>
                <a:gd name="T31" fmla="*/ 29 h 1082"/>
                <a:gd name="T32" fmla="*/ 64 w 1797"/>
                <a:gd name="T33" fmla="*/ 31 h 1082"/>
                <a:gd name="T34" fmla="*/ 65 w 1797"/>
                <a:gd name="T35" fmla="*/ 32 h 1082"/>
                <a:gd name="T36" fmla="*/ 65 w 1797"/>
                <a:gd name="T37" fmla="*/ 33 h 1082"/>
                <a:gd name="T38" fmla="*/ 66 w 1797"/>
                <a:gd name="T39" fmla="*/ 34 h 1082"/>
                <a:gd name="T40" fmla="*/ 66 w 1797"/>
                <a:gd name="T41" fmla="*/ 35 h 1082"/>
                <a:gd name="T42" fmla="*/ 66 w 1797"/>
                <a:gd name="T43" fmla="*/ 36 h 1082"/>
                <a:gd name="T44" fmla="*/ 67 w 1797"/>
                <a:gd name="T45" fmla="*/ 37 h 1082"/>
                <a:gd name="T46" fmla="*/ 66 w 1797"/>
                <a:gd name="T47" fmla="*/ 38 h 1082"/>
                <a:gd name="T48" fmla="*/ 62 w 1797"/>
                <a:gd name="T49" fmla="*/ 39 h 1082"/>
                <a:gd name="T50" fmla="*/ 54 w 1797"/>
                <a:gd name="T51" fmla="*/ 40 h 1082"/>
                <a:gd name="T52" fmla="*/ 46 w 1797"/>
                <a:gd name="T53" fmla="*/ 40 h 1082"/>
                <a:gd name="T54" fmla="*/ 38 w 1797"/>
                <a:gd name="T55" fmla="*/ 40 h 1082"/>
                <a:gd name="T56" fmla="*/ 29 w 1797"/>
                <a:gd name="T57" fmla="*/ 40 h 1082"/>
                <a:gd name="T58" fmla="*/ 21 w 1797"/>
                <a:gd name="T59" fmla="*/ 40 h 1082"/>
                <a:gd name="T60" fmla="*/ 12 w 1797"/>
                <a:gd name="T61" fmla="*/ 40 h 1082"/>
                <a:gd name="T62" fmla="*/ 4 w 1797"/>
                <a:gd name="T63" fmla="*/ 39 h 1082"/>
                <a:gd name="T64" fmla="*/ 0 w 1797"/>
                <a:gd name="T65" fmla="*/ 39 h 1082"/>
                <a:gd name="T66" fmla="*/ 0 w 1797"/>
                <a:gd name="T67" fmla="*/ 35 h 1082"/>
                <a:gd name="T68" fmla="*/ 0 w 1797"/>
                <a:gd name="T69" fmla="*/ 30 h 1082"/>
                <a:gd name="T70" fmla="*/ 0 w 1797"/>
                <a:gd name="T71" fmla="*/ 23 h 1082"/>
                <a:gd name="T72" fmla="*/ 0 w 1797"/>
                <a:gd name="T73" fmla="*/ 16 h 1082"/>
                <a:gd name="T74" fmla="*/ 1 w 1797"/>
                <a:gd name="T75" fmla="*/ 9 h 1082"/>
                <a:gd name="T76" fmla="*/ 1 w 1797"/>
                <a:gd name="T77" fmla="*/ 4 h 1082"/>
                <a:gd name="T78" fmla="*/ 1 w 1797"/>
                <a:gd name="T79" fmla="*/ 0 h 1082"/>
                <a:gd name="T80" fmla="*/ 4 w 1797"/>
                <a:gd name="T81" fmla="*/ 0 h 1082"/>
                <a:gd name="T82" fmla="*/ 11 w 1797"/>
                <a:gd name="T83" fmla="*/ 0 h 1082"/>
                <a:gd name="T84" fmla="*/ 19 w 1797"/>
                <a:gd name="T85" fmla="*/ 0 h 1082"/>
                <a:gd name="T86" fmla="*/ 26 w 1797"/>
                <a:gd name="T87" fmla="*/ 1 h 1082"/>
                <a:gd name="T88" fmla="*/ 33 w 1797"/>
                <a:gd name="T89" fmla="*/ 1 h 1082"/>
                <a:gd name="T90" fmla="*/ 41 w 1797"/>
                <a:gd name="T91" fmla="*/ 0 h 1082"/>
                <a:gd name="T92" fmla="*/ 48 w 1797"/>
                <a:gd name="T93" fmla="*/ 0 h 1082"/>
                <a:gd name="T94" fmla="*/ 55 w 1797"/>
                <a:gd name="T95" fmla="*/ 0 h 108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797"/>
                <a:gd name="T145" fmla="*/ 0 h 1082"/>
                <a:gd name="T146" fmla="*/ 1797 w 1797"/>
                <a:gd name="T147" fmla="*/ 1082 h 108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797" h="1082">
                  <a:moveTo>
                    <a:pt x="1592" y="2"/>
                  </a:moveTo>
                  <a:lnTo>
                    <a:pt x="1600" y="23"/>
                  </a:lnTo>
                  <a:lnTo>
                    <a:pt x="1607" y="43"/>
                  </a:lnTo>
                  <a:lnTo>
                    <a:pt x="1613" y="64"/>
                  </a:lnTo>
                  <a:lnTo>
                    <a:pt x="1616" y="86"/>
                  </a:lnTo>
                  <a:lnTo>
                    <a:pt x="1620" y="107"/>
                  </a:lnTo>
                  <a:lnTo>
                    <a:pt x="1621" y="127"/>
                  </a:lnTo>
                  <a:lnTo>
                    <a:pt x="1622" y="149"/>
                  </a:lnTo>
                  <a:lnTo>
                    <a:pt x="1623" y="170"/>
                  </a:lnTo>
                  <a:lnTo>
                    <a:pt x="1623" y="192"/>
                  </a:lnTo>
                  <a:lnTo>
                    <a:pt x="1623" y="214"/>
                  </a:lnTo>
                  <a:lnTo>
                    <a:pt x="1624" y="235"/>
                  </a:lnTo>
                  <a:lnTo>
                    <a:pt x="1624" y="257"/>
                  </a:lnTo>
                  <a:lnTo>
                    <a:pt x="1625" y="279"/>
                  </a:lnTo>
                  <a:lnTo>
                    <a:pt x="1628" y="302"/>
                  </a:lnTo>
                  <a:lnTo>
                    <a:pt x="1631" y="324"/>
                  </a:lnTo>
                  <a:lnTo>
                    <a:pt x="1636" y="348"/>
                  </a:lnTo>
                  <a:lnTo>
                    <a:pt x="1652" y="372"/>
                  </a:lnTo>
                  <a:lnTo>
                    <a:pt x="1666" y="398"/>
                  </a:lnTo>
                  <a:lnTo>
                    <a:pt x="1677" y="425"/>
                  </a:lnTo>
                  <a:lnTo>
                    <a:pt x="1687" y="454"/>
                  </a:lnTo>
                  <a:lnTo>
                    <a:pt x="1695" y="481"/>
                  </a:lnTo>
                  <a:lnTo>
                    <a:pt x="1702" y="511"/>
                  </a:lnTo>
                  <a:lnTo>
                    <a:pt x="1708" y="540"/>
                  </a:lnTo>
                  <a:lnTo>
                    <a:pt x="1712" y="571"/>
                  </a:lnTo>
                  <a:lnTo>
                    <a:pt x="1715" y="601"/>
                  </a:lnTo>
                  <a:lnTo>
                    <a:pt x="1717" y="632"/>
                  </a:lnTo>
                  <a:lnTo>
                    <a:pt x="1720" y="663"/>
                  </a:lnTo>
                  <a:lnTo>
                    <a:pt x="1722" y="694"/>
                  </a:lnTo>
                  <a:lnTo>
                    <a:pt x="1723" y="725"/>
                  </a:lnTo>
                  <a:lnTo>
                    <a:pt x="1725" y="756"/>
                  </a:lnTo>
                  <a:lnTo>
                    <a:pt x="1726" y="787"/>
                  </a:lnTo>
                  <a:lnTo>
                    <a:pt x="1730" y="818"/>
                  </a:lnTo>
                  <a:lnTo>
                    <a:pt x="1737" y="830"/>
                  </a:lnTo>
                  <a:lnTo>
                    <a:pt x="1744" y="844"/>
                  </a:lnTo>
                  <a:lnTo>
                    <a:pt x="1751" y="857"/>
                  </a:lnTo>
                  <a:lnTo>
                    <a:pt x="1758" y="871"/>
                  </a:lnTo>
                  <a:lnTo>
                    <a:pt x="1764" y="883"/>
                  </a:lnTo>
                  <a:lnTo>
                    <a:pt x="1771" y="897"/>
                  </a:lnTo>
                  <a:lnTo>
                    <a:pt x="1777" y="911"/>
                  </a:lnTo>
                  <a:lnTo>
                    <a:pt x="1782" y="925"/>
                  </a:lnTo>
                  <a:lnTo>
                    <a:pt x="1786" y="938"/>
                  </a:lnTo>
                  <a:lnTo>
                    <a:pt x="1790" y="953"/>
                  </a:lnTo>
                  <a:lnTo>
                    <a:pt x="1793" y="968"/>
                  </a:lnTo>
                  <a:lnTo>
                    <a:pt x="1795" y="984"/>
                  </a:lnTo>
                  <a:lnTo>
                    <a:pt x="1797" y="1002"/>
                  </a:lnTo>
                  <a:lnTo>
                    <a:pt x="1797" y="1019"/>
                  </a:lnTo>
                  <a:lnTo>
                    <a:pt x="1795" y="1037"/>
                  </a:lnTo>
                  <a:lnTo>
                    <a:pt x="1794" y="1057"/>
                  </a:lnTo>
                  <a:lnTo>
                    <a:pt x="1687" y="1063"/>
                  </a:lnTo>
                  <a:lnTo>
                    <a:pt x="1580" y="1068"/>
                  </a:lnTo>
                  <a:lnTo>
                    <a:pt x="1470" y="1072"/>
                  </a:lnTo>
                  <a:lnTo>
                    <a:pt x="1360" y="1075"/>
                  </a:lnTo>
                  <a:lnTo>
                    <a:pt x="1248" y="1079"/>
                  </a:lnTo>
                  <a:lnTo>
                    <a:pt x="1134" y="1080"/>
                  </a:lnTo>
                  <a:lnTo>
                    <a:pt x="1021" y="1081"/>
                  </a:lnTo>
                  <a:lnTo>
                    <a:pt x="907" y="1082"/>
                  </a:lnTo>
                  <a:lnTo>
                    <a:pt x="792" y="1081"/>
                  </a:lnTo>
                  <a:lnTo>
                    <a:pt x="678" y="1080"/>
                  </a:lnTo>
                  <a:lnTo>
                    <a:pt x="563" y="1077"/>
                  </a:lnTo>
                  <a:lnTo>
                    <a:pt x="449" y="1075"/>
                  </a:lnTo>
                  <a:lnTo>
                    <a:pt x="335" y="1072"/>
                  </a:lnTo>
                  <a:lnTo>
                    <a:pt x="222" y="1068"/>
                  </a:lnTo>
                  <a:lnTo>
                    <a:pt x="110" y="1064"/>
                  </a:lnTo>
                  <a:lnTo>
                    <a:pt x="0" y="1059"/>
                  </a:lnTo>
                  <a:lnTo>
                    <a:pt x="0" y="1046"/>
                  </a:lnTo>
                  <a:lnTo>
                    <a:pt x="0" y="1013"/>
                  </a:lnTo>
                  <a:lnTo>
                    <a:pt x="1" y="960"/>
                  </a:lnTo>
                  <a:lnTo>
                    <a:pt x="2" y="892"/>
                  </a:lnTo>
                  <a:lnTo>
                    <a:pt x="4" y="813"/>
                  </a:lnTo>
                  <a:lnTo>
                    <a:pt x="5" y="724"/>
                  </a:lnTo>
                  <a:lnTo>
                    <a:pt x="8" y="627"/>
                  </a:lnTo>
                  <a:lnTo>
                    <a:pt x="10" y="529"/>
                  </a:lnTo>
                  <a:lnTo>
                    <a:pt x="11" y="431"/>
                  </a:lnTo>
                  <a:lnTo>
                    <a:pt x="13" y="334"/>
                  </a:lnTo>
                  <a:lnTo>
                    <a:pt x="15" y="245"/>
                  </a:lnTo>
                  <a:lnTo>
                    <a:pt x="17" y="165"/>
                  </a:lnTo>
                  <a:lnTo>
                    <a:pt x="18" y="97"/>
                  </a:lnTo>
                  <a:lnTo>
                    <a:pt x="19" y="45"/>
                  </a:lnTo>
                  <a:lnTo>
                    <a:pt x="19" y="11"/>
                  </a:lnTo>
                  <a:lnTo>
                    <a:pt x="20" y="0"/>
                  </a:lnTo>
                  <a:lnTo>
                    <a:pt x="112" y="3"/>
                  </a:lnTo>
                  <a:lnTo>
                    <a:pt x="208" y="7"/>
                  </a:lnTo>
                  <a:lnTo>
                    <a:pt x="304" y="9"/>
                  </a:lnTo>
                  <a:lnTo>
                    <a:pt x="402" y="11"/>
                  </a:lnTo>
                  <a:lnTo>
                    <a:pt x="501" y="12"/>
                  </a:lnTo>
                  <a:lnTo>
                    <a:pt x="601" y="14"/>
                  </a:lnTo>
                  <a:lnTo>
                    <a:pt x="701" y="15"/>
                  </a:lnTo>
                  <a:lnTo>
                    <a:pt x="802" y="15"/>
                  </a:lnTo>
                  <a:lnTo>
                    <a:pt x="902" y="15"/>
                  </a:lnTo>
                  <a:lnTo>
                    <a:pt x="1003" y="14"/>
                  </a:lnTo>
                  <a:lnTo>
                    <a:pt x="1103" y="12"/>
                  </a:lnTo>
                  <a:lnTo>
                    <a:pt x="1203" y="10"/>
                  </a:lnTo>
                  <a:lnTo>
                    <a:pt x="1302" y="9"/>
                  </a:lnTo>
                  <a:lnTo>
                    <a:pt x="1400" y="7"/>
                  </a:lnTo>
                  <a:lnTo>
                    <a:pt x="1497" y="4"/>
                  </a:lnTo>
                  <a:lnTo>
                    <a:pt x="1592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3" name="Freeform 21"/>
            <p:cNvSpPr>
              <a:spLocks/>
            </p:cNvSpPr>
            <p:nvPr/>
          </p:nvSpPr>
          <p:spPr bwMode="auto">
            <a:xfrm>
              <a:off x="4880" y="1243"/>
              <a:ext cx="156" cy="347"/>
            </a:xfrm>
            <a:custGeom>
              <a:avLst/>
              <a:gdLst>
                <a:gd name="T0" fmla="*/ 5 w 467"/>
                <a:gd name="T1" fmla="*/ 2 h 1040"/>
                <a:gd name="T2" fmla="*/ 6 w 467"/>
                <a:gd name="T3" fmla="*/ 5 h 1040"/>
                <a:gd name="T4" fmla="*/ 7 w 467"/>
                <a:gd name="T5" fmla="*/ 9 h 1040"/>
                <a:gd name="T6" fmla="*/ 8 w 467"/>
                <a:gd name="T7" fmla="*/ 11 h 1040"/>
                <a:gd name="T8" fmla="*/ 10 w 467"/>
                <a:gd name="T9" fmla="*/ 15 h 1040"/>
                <a:gd name="T10" fmla="*/ 11 w 467"/>
                <a:gd name="T11" fmla="*/ 20 h 1040"/>
                <a:gd name="T12" fmla="*/ 13 w 467"/>
                <a:gd name="T13" fmla="*/ 25 h 1040"/>
                <a:gd name="T14" fmla="*/ 16 w 467"/>
                <a:gd name="T15" fmla="*/ 29 h 1040"/>
                <a:gd name="T16" fmla="*/ 17 w 467"/>
                <a:gd name="T17" fmla="*/ 31 h 1040"/>
                <a:gd name="T18" fmla="*/ 17 w 467"/>
                <a:gd name="T19" fmla="*/ 32 h 1040"/>
                <a:gd name="T20" fmla="*/ 17 w 467"/>
                <a:gd name="T21" fmla="*/ 33 h 1040"/>
                <a:gd name="T22" fmla="*/ 17 w 467"/>
                <a:gd name="T23" fmla="*/ 33 h 1040"/>
                <a:gd name="T24" fmla="*/ 17 w 467"/>
                <a:gd name="T25" fmla="*/ 34 h 1040"/>
                <a:gd name="T26" fmla="*/ 16 w 467"/>
                <a:gd name="T27" fmla="*/ 35 h 1040"/>
                <a:gd name="T28" fmla="*/ 15 w 467"/>
                <a:gd name="T29" fmla="*/ 36 h 1040"/>
                <a:gd name="T30" fmla="*/ 15 w 467"/>
                <a:gd name="T31" fmla="*/ 35 h 1040"/>
                <a:gd name="T32" fmla="*/ 15 w 467"/>
                <a:gd name="T33" fmla="*/ 35 h 1040"/>
                <a:gd name="T34" fmla="*/ 14 w 467"/>
                <a:gd name="T35" fmla="*/ 36 h 1040"/>
                <a:gd name="T36" fmla="*/ 14 w 467"/>
                <a:gd name="T37" fmla="*/ 36 h 1040"/>
                <a:gd name="T38" fmla="*/ 14 w 467"/>
                <a:gd name="T39" fmla="*/ 37 h 1040"/>
                <a:gd name="T40" fmla="*/ 13 w 467"/>
                <a:gd name="T41" fmla="*/ 37 h 1040"/>
                <a:gd name="T42" fmla="*/ 13 w 467"/>
                <a:gd name="T43" fmla="*/ 37 h 1040"/>
                <a:gd name="T44" fmla="*/ 13 w 467"/>
                <a:gd name="T45" fmla="*/ 36 h 1040"/>
                <a:gd name="T46" fmla="*/ 12 w 467"/>
                <a:gd name="T47" fmla="*/ 36 h 1040"/>
                <a:gd name="T48" fmla="*/ 11 w 467"/>
                <a:gd name="T49" fmla="*/ 36 h 1040"/>
                <a:gd name="T50" fmla="*/ 7 w 467"/>
                <a:gd name="T51" fmla="*/ 37 h 1040"/>
                <a:gd name="T52" fmla="*/ 3 w 467"/>
                <a:gd name="T53" fmla="*/ 38 h 1040"/>
                <a:gd name="T54" fmla="*/ 2 w 467"/>
                <a:gd name="T55" fmla="*/ 39 h 1040"/>
                <a:gd name="T56" fmla="*/ 1 w 467"/>
                <a:gd name="T57" fmla="*/ 38 h 1040"/>
                <a:gd name="T58" fmla="*/ 1 w 467"/>
                <a:gd name="T59" fmla="*/ 37 h 1040"/>
                <a:gd name="T60" fmla="*/ 1 w 467"/>
                <a:gd name="T61" fmla="*/ 36 h 1040"/>
                <a:gd name="T62" fmla="*/ 0 w 467"/>
                <a:gd name="T63" fmla="*/ 35 h 1040"/>
                <a:gd name="T64" fmla="*/ 0 w 467"/>
                <a:gd name="T65" fmla="*/ 32 h 1040"/>
                <a:gd name="T66" fmla="*/ 0 w 467"/>
                <a:gd name="T67" fmla="*/ 28 h 1040"/>
                <a:gd name="T68" fmla="*/ 0 w 467"/>
                <a:gd name="T69" fmla="*/ 25 h 1040"/>
                <a:gd name="T70" fmla="*/ 1 w 467"/>
                <a:gd name="T71" fmla="*/ 22 h 1040"/>
                <a:gd name="T72" fmla="*/ 1 w 467"/>
                <a:gd name="T73" fmla="*/ 21 h 1040"/>
                <a:gd name="T74" fmla="*/ 0 w 467"/>
                <a:gd name="T75" fmla="*/ 20 h 1040"/>
                <a:gd name="T76" fmla="*/ 0 w 467"/>
                <a:gd name="T77" fmla="*/ 19 h 1040"/>
                <a:gd name="T78" fmla="*/ 0 w 467"/>
                <a:gd name="T79" fmla="*/ 18 h 1040"/>
                <a:gd name="T80" fmla="*/ 2 w 467"/>
                <a:gd name="T81" fmla="*/ 16 h 1040"/>
                <a:gd name="T82" fmla="*/ 2 w 467"/>
                <a:gd name="T83" fmla="*/ 12 h 1040"/>
                <a:gd name="T84" fmla="*/ 2 w 467"/>
                <a:gd name="T85" fmla="*/ 8 h 1040"/>
                <a:gd name="T86" fmla="*/ 2 w 467"/>
                <a:gd name="T87" fmla="*/ 5 h 1040"/>
                <a:gd name="T88" fmla="*/ 2 w 467"/>
                <a:gd name="T89" fmla="*/ 4 h 1040"/>
                <a:gd name="T90" fmla="*/ 2 w 467"/>
                <a:gd name="T91" fmla="*/ 3 h 1040"/>
                <a:gd name="T92" fmla="*/ 2 w 467"/>
                <a:gd name="T93" fmla="*/ 2 h 1040"/>
                <a:gd name="T94" fmla="*/ 2 w 467"/>
                <a:gd name="T95" fmla="*/ 2 h 1040"/>
                <a:gd name="T96" fmla="*/ 3 w 467"/>
                <a:gd name="T97" fmla="*/ 1 h 1040"/>
                <a:gd name="T98" fmla="*/ 3 w 467"/>
                <a:gd name="T99" fmla="*/ 0 h 1040"/>
                <a:gd name="T100" fmla="*/ 4 w 467"/>
                <a:gd name="T101" fmla="*/ 0 h 1040"/>
                <a:gd name="T102" fmla="*/ 5 w 467"/>
                <a:gd name="T103" fmla="*/ 0 h 104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67"/>
                <a:gd name="T157" fmla="*/ 0 h 1040"/>
                <a:gd name="T158" fmla="*/ 467 w 467"/>
                <a:gd name="T159" fmla="*/ 1040 h 104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67" h="1040">
                  <a:moveTo>
                    <a:pt x="122" y="0"/>
                  </a:moveTo>
                  <a:lnTo>
                    <a:pt x="121" y="13"/>
                  </a:lnTo>
                  <a:lnTo>
                    <a:pt x="122" y="29"/>
                  </a:lnTo>
                  <a:lnTo>
                    <a:pt x="126" y="46"/>
                  </a:lnTo>
                  <a:lnTo>
                    <a:pt x="130" y="67"/>
                  </a:lnTo>
                  <a:lnTo>
                    <a:pt x="135" y="88"/>
                  </a:lnTo>
                  <a:lnTo>
                    <a:pt x="142" y="111"/>
                  </a:lnTo>
                  <a:lnTo>
                    <a:pt x="149" y="136"/>
                  </a:lnTo>
                  <a:lnTo>
                    <a:pt x="157" y="161"/>
                  </a:lnTo>
                  <a:lnTo>
                    <a:pt x="165" y="185"/>
                  </a:lnTo>
                  <a:lnTo>
                    <a:pt x="173" y="209"/>
                  </a:lnTo>
                  <a:lnTo>
                    <a:pt x="180" y="232"/>
                  </a:lnTo>
                  <a:lnTo>
                    <a:pt x="188" y="254"/>
                  </a:lnTo>
                  <a:lnTo>
                    <a:pt x="195" y="275"/>
                  </a:lnTo>
                  <a:lnTo>
                    <a:pt x="200" y="292"/>
                  </a:lnTo>
                  <a:lnTo>
                    <a:pt x="205" y="308"/>
                  </a:lnTo>
                  <a:lnTo>
                    <a:pt x="208" y="322"/>
                  </a:lnTo>
                  <a:lnTo>
                    <a:pt x="228" y="353"/>
                  </a:lnTo>
                  <a:lnTo>
                    <a:pt x="244" y="384"/>
                  </a:lnTo>
                  <a:lnTo>
                    <a:pt x="258" y="416"/>
                  </a:lnTo>
                  <a:lnTo>
                    <a:pt x="270" y="449"/>
                  </a:lnTo>
                  <a:lnTo>
                    <a:pt x="280" y="481"/>
                  </a:lnTo>
                  <a:lnTo>
                    <a:pt x="289" y="515"/>
                  </a:lnTo>
                  <a:lnTo>
                    <a:pt x="297" y="547"/>
                  </a:lnTo>
                  <a:lnTo>
                    <a:pt x="306" y="580"/>
                  </a:lnTo>
                  <a:lnTo>
                    <a:pt x="314" y="611"/>
                  </a:lnTo>
                  <a:lnTo>
                    <a:pt x="326" y="643"/>
                  </a:lnTo>
                  <a:lnTo>
                    <a:pt x="337" y="674"/>
                  </a:lnTo>
                  <a:lnTo>
                    <a:pt x="352" y="704"/>
                  </a:lnTo>
                  <a:lnTo>
                    <a:pt x="370" y="733"/>
                  </a:lnTo>
                  <a:lnTo>
                    <a:pt x="391" y="762"/>
                  </a:lnTo>
                  <a:lnTo>
                    <a:pt x="418" y="788"/>
                  </a:lnTo>
                  <a:lnTo>
                    <a:pt x="449" y="815"/>
                  </a:lnTo>
                  <a:lnTo>
                    <a:pt x="449" y="823"/>
                  </a:lnTo>
                  <a:lnTo>
                    <a:pt x="450" y="831"/>
                  </a:lnTo>
                  <a:lnTo>
                    <a:pt x="450" y="838"/>
                  </a:lnTo>
                  <a:lnTo>
                    <a:pt x="451" y="843"/>
                  </a:lnTo>
                  <a:lnTo>
                    <a:pt x="451" y="850"/>
                  </a:lnTo>
                  <a:lnTo>
                    <a:pt x="452" y="855"/>
                  </a:lnTo>
                  <a:lnTo>
                    <a:pt x="453" y="860"/>
                  </a:lnTo>
                  <a:lnTo>
                    <a:pt x="454" y="865"/>
                  </a:lnTo>
                  <a:lnTo>
                    <a:pt x="454" y="870"/>
                  </a:lnTo>
                  <a:lnTo>
                    <a:pt x="456" y="874"/>
                  </a:lnTo>
                  <a:lnTo>
                    <a:pt x="458" y="880"/>
                  </a:lnTo>
                  <a:lnTo>
                    <a:pt x="459" y="885"/>
                  </a:lnTo>
                  <a:lnTo>
                    <a:pt x="460" y="890"/>
                  </a:lnTo>
                  <a:lnTo>
                    <a:pt x="462" y="896"/>
                  </a:lnTo>
                  <a:lnTo>
                    <a:pt x="465" y="902"/>
                  </a:lnTo>
                  <a:lnTo>
                    <a:pt x="467" y="910"/>
                  </a:lnTo>
                  <a:lnTo>
                    <a:pt x="462" y="912"/>
                  </a:lnTo>
                  <a:lnTo>
                    <a:pt x="457" y="917"/>
                  </a:lnTo>
                  <a:lnTo>
                    <a:pt x="452" y="921"/>
                  </a:lnTo>
                  <a:lnTo>
                    <a:pt x="446" y="926"/>
                  </a:lnTo>
                  <a:lnTo>
                    <a:pt x="441" y="932"/>
                  </a:lnTo>
                  <a:lnTo>
                    <a:pt x="435" y="937"/>
                  </a:lnTo>
                  <a:lnTo>
                    <a:pt x="429" y="942"/>
                  </a:lnTo>
                  <a:lnTo>
                    <a:pt x="424" y="948"/>
                  </a:lnTo>
                  <a:lnTo>
                    <a:pt x="419" y="951"/>
                  </a:lnTo>
                  <a:lnTo>
                    <a:pt x="414" y="955"/>
                  </a:lnTo>
                  <a:lnTo>
                    <a:pt x="410" y="958"/>
                  </a:lnTo>
                  <a:lnTo>
                    <a:pt x="406" y="959"/>
                  </a:lnTo>
                  <a:lnTo>
                    <a:pt x="403" y="959"/>
                  </a:lnTo>
                  <a:lnTo>
                    <a:pt x="400" y="958"/>
                  </a:lnTo>
                  <a:lnTo>
                    <a:pt x="399" y="956"/>
                  </a:lnTo>
                  <a:lnTo>
                    <a:pt x="399" y="951"/>
                  </a:lnTo>
                  <a:lnTo>
                    <a:pt x="398" y="949"/>
                  </a:lnTo>
                  <a:lnTo>
                    <a:pt x="397" y="949"/>
                  </a:lnTo>
                  <a:lnTo>
                    <a:pt x="396" y="950"/>
                  </a:lnTo>
                  <a:lnTo>
                    <a:pt x="393" y="952"/>
                  </a:lnTo>
                  <a:lnTo>
                    <a:pt x="391" y="955"/>
                  </a:lnTo>
                  <a:lnTo>
                    <a:pt x="389" y="958"/>
                  </a:lnTo>
                  <a:lnTo>
                    <a:pt x="387" y="963"/>
                  </a:lnTo>
                  <a:lnTo>
                    <a:pt x="384" y="967"/>
                  </a:lnTo>
                  <a:lnTo>
                    <a:pt x="381" y="971"/>
                  </a:lnTo>
                  <a:lnTo>
                    <a:pt x="378" y="975"/>
                  </a:lnTo>
                  <a:lnTo>
                    <a:pt x="375" y="979"/>
                  </a:lnTo>
                  <a:lnTo>
                    <a:pt x="373" y="983"/>
                  </a:lnTo>
                  <a:lnTo>
                    <a:pt x="370" y="986"/>
                  </a:lnTo>
                  <a:lnTo>
                    <a:pt x="368" y="988"/>
                  </a:lnTo>
                  <a:lnTo>
                    <a:pt x="367" y="989"/>
                  </a:lnTo>
                  <a:lnTo>
                    <a:pt x="366" y="990"/>
                  </a:lnTo>
                  <a:lnTo>
                    <a:pt x="364" y="991"/>
                  </a:lnTo>
                  <a:lnTo>
                    <a:pt x="360" y="993"/>
                  </a:lnTo>
                  <a:lnTo>
                    <a:pt x="358" y="993"/>
                  </a:lnTo>
                  <a:lnTo>
                    <a:pt x="355" y="993"/>
                  </a:lnTo>
                  <a:lnTo>
                    <a:pt x="353" y="990"/>
                  </a:lnTo>
                  <a:lnTo>
                    <a:pt x="350" y="988"/>
                  </a:lnTo>
                  <a:lnTo>
                    <a:pt x="347" y="986"/>
                  </a:lnTo>
                  <a:lnTo>
                    <a:pt x="345" y="982"/>
                  </a:lnTo>
                  <a:lnTo>
                    <a:pt x="343" y="980"/>
                  </a:lnTo>
                  <a:lnTo>
                    <a:pt x="341" y="977"/>
                  </a:lnTo>
                  <a:lnTo>
                    <a:pt x="338" y="973"/>
                  </a:lnTo>
                  <a:lnTo>
                    <a:pt x="336" y="971"/>
                  </a:lnTo>
                  <a:lnTo>
                    <a:pt x="335" y="968"/>
                  </a:lnTo>
                  <a:lnTo>
                    <a:pt x="334" y="966"/>
                  </a:lnTo>
                  <a:lnTo>
                    <a:pt x="334" y="965"/>
                  </a:lnTo>
                  <a:lnTo>
                    <a:pt x="330" y="965"/>
                  </a:lnTo>
                  <a:lnTo>
                    <a:pt x="321" y="967"/>
                  </a:lnTo>
                  <a:lnTo>
                    <a:pt x="306" y="971"/>
                  </a:lnTo>
                  <a:lnTo>
                    <a:pt x="288" y="977"/>
                  </a:lnTo>
                  <a:lnTo>
                    <a:pt x="267" y="982"/>
                  </a:lnTo>
                  <a:lnTo>
                    <a:pt x="242" y="988"/>
                  </a:lnTo>
                  <a:lnTo>
                    <a:pt x="216" y="995"/>
                  </a:lnTo>
                  <a:lnTo>
                    <a:pt x="190" y="1002"/>
                  </a:lnTo>
                  <a:lnTo>
                    <a:pt x="162" y="1009"/>
                  </a:lnTo>
                  <a:lnTo>
                    <a:pt x="137" y="1016"/>
                  </a:lnTo>
                  <a:lnTo>
                    <a:pt x="112" y="1021"/>
                  </a:lnTo>
                  <a:lnTo>
                    <a:pt x="91" y="1027"/>
                  </a:lnTo>
                  <a:lnTo>
                    <a:pt x="73" y="1033"/>
                  </a:lnTo>
                  <a:lnTo>
                    <a:pt x="58" y="1036"/>
                  </a:lnTo>
                  <a:lnTo>
                    <a:pt x="49" y="1039"/>
                  </a:lnTo>
                  <a:lnTo>
                    <a:pt x="46" y="1040"/>
                  </a:lnTo>
                  <a:lnTo>
                    <a:pt x="38" y="1033"/>
                  </a:lnTo>
                  <a:lnTo>
                    <a:pt x="32" y="1026"/>
                  </a:lnTo>
                  <a:lnTo>
                    <a:pt x="29" y="1020"/>
                  </a:lnTo>
                  <a:lnTo>
                    <a:pt x="27" y="1014"/>
                  </a:lnTo>
                  <a:lnTo>
                    <a:pt x="26" y="1010"/>
                  </a:lnTo>
                  <a:lnTo>
                    <a:pt x="24" y="1005"/>
                  </a:lnTo>
                  <a:lnTo>
                    <a:pt x="24" y="1001"/>
                  </a:lnTo>
                  <a:lnTo>
                    <a:pt x="24" y="996"/>
                  </a:lnTo>
                  <a:lnTo>
                    <a:pt x="24" y="991"/>
                  </a:lnTo>
                  <a:lnTo>
                    <a:pt x="24" y="987"/>
                  </a:lnTo>
                  <a:lnTo>
                    <a:pt x="24" y="982"/>
                  </a:lnTo>
                  <a:lnTo>
                    <a:pt x="24" y="977"/>
                  </a:lnTo>
                  <a:lnTo>
                    <a:pt x="22" y="971"/>
                  </a:lnTo>
                  <a:lnTo>
                    <a:pt x="20" y="965"/>
                  </a:lnTo>
                  <a:lnTo>
                    <a:pt x="15" y="959"/>
                  </a:lnTo>
                  <a:lnTo>
                    <a:pt x="11" y="952"/>
                  </a:lnTo>
                  <a:lnTo>
                    <a:pt x="8" y="932"/>
                  </a:lnTo>
                  <a:lnTo>
                    <a:pt x="7" y="911"/>
                  </a:lnTo>
                  <a:lnTo>
                    <a:pt x="6" y="888"/>
                  </a:lnTo>
                  <a:lnTo>
                    <a:pt x="5" y="865"/>
                  </a:lnTo>
                  <a:lnTo>
                    <a:pt x="3" y="841"/>
                  </a:lnTo>
                  <a:lnTo>
                    <a:pt x="1" y="817"/>
                  </a:lnTo>
                  <a:lnTo>
                    <a:pt x="1" y="793"/>
                  </a:lnTo>
                  <a:lnTo>
                    <a:pt x="0" y="767"/>
                  </a:lnTo>
                  <a:lnTo>
                    <a:pt x="1" y="743"/>
                  </a:lnTo>
                  <a:lnTo>
                    <a:pt x="1" y="718"/>
                  </a:lnTo>
                  <a:lnTo>
                    <a:pt x="4" y="694"/>
                  </a:lnTo>
                  <a:lnTo>
                    <a:pt x="6" y="670"/>
                  </a:lnTo>
                  <a:lnTo>
                    <a:pt x="9" y="647"/>
                  </a:lnTo>
                  <a:lnTo>
                    <a:pt x="15" y="625"/>
                  </a:lnTo>
                  <a:lnTo>
                    <a:pt x="21" y="603"/>
                  </a:lnTo>
                  <a:lnTo>
                    <a:pt x="29" y="584"/>
                  </a:lnTo>
                  <a:lnTo>
                    <a:pt x="26" y="579"/>
                  </a:lnTo>
                  <a:lnTo>
                    <a:pt x="22" y="573"/>
                  </a:lnTo>
                  <a:lnTo>
                    <a:pt x="20" y="569"/>
                  </a:lnTo>
                  <a:lnTo>
                    <a:pt x="17" y="563"/>
                  </a:lnTo>
                  <a:lnTo>
                    <a:pt x="16" y="557"/>
                  </a:lnTo>
                  <a:lnTo>
                    <a:pt x="15" y="551"/>
                  </a:lnTo>
                  <a:lnTo>
                    <a:pt x="14" y="546"/>
                  </a:lnTo>
                  <a:lnTo>
                    <a:pt x="13" y="540"/>
                  </a:lnTo>
                  <a:lnTo>
                    <a:pt x="13" y="533"/>
                  </a:lnTo>
                  <a:lnTo>
                    <a:pt x="13" y="527"/>
                  </a:lnTo>
                  <a:lnTo>
                    <a:pt x="12" y="520"/>
                  </a:lnTo>
                  <a:lnTo>
                    <a:pt x="12" y="515"/>
                  </a:lnTo>
                  <a:lnTo>
                    <a:pt x="12" y="508"/>
                  </a:lnTo>
                  <a:lnTo>
                    <a:pt x="12" y="502"/>
                  </a:lnTo>
                  <a:lnTo>
                    <a:pt x="12" y="495"/>
                  </a:lnTo>
                  <a:lnTo>
                    <a:pt x="12" y="489"/>
                  </a:lnTo>
                  <a:lnTo>
                    <a:pt x="27" y="478"/>
                  </a:lnTo>
                  <a:lnTo>
                    <a:pt x="38" y="463"/>
                  </a:lnTo>
                  <a:lnTo>
                    <a:pt x="47" y="445"/>
                  </a:lnTo>
                  <a:lnTo>
                    <a:pt x="54" y="424"/>
                  </a:lnTo>
                  <a:lnTo>
                    <a:pt x="59" y="402"/>
                  </a:lnTo>
                  <a:lnTo>
                    <a:pt x="61" y="377"/>
                  </a:lnTo>
                  <a:lnTo>
                    <a:pt x="62" y="352"/>
                  </a:lnTo>
                  <a:lnTo>
                    <a:pt x="62" y="325"/>
                  </a:lnTo>
                  <a:lnTo>
                    <a:pt x="61" y="298"/>
                  </a:lnTo>
                  <a:lnTo>
                    <a:pt x="59" y="270"/>
                  </a:lnTo>
                  <a:lnTo>
                    <a:pt x="57" y="244"/>
                  </a:lnTo>
                  <a:lnTo>
                    <a:pt x="53" y="217"/>
                  </a:lnTo>
                  <a:lnTo>
                    <a:pt x="51" y="192"/>
                  </a:lnTo>
                  <a:lnTo>
                    <a:pt x="50" y="169"/>
                  </a:lnTo>
                  <a:lnTo>
                    <a:pt x="49" y="148"/>
                  </a:lnTo>
                  <a:lnTo>
                    <a:pt x="50" y="130"/>
                  </a:lnTo>
                  <a:lnTo>
                    <a:pt x="49" y="126"/>
                  </a:lnTo>
                  <a:lnTo>
                    <a:pt x="49" y="123"/>
                  </a:lnTo>
                  <a:lnTo>
                    <a:pt x="47" y="119"/>
                  </a:lnTo>
                  <a:lnTo>
                    <a:pt x="47" y="115"/>
                  </a:lnTo>
                  <a:lnTo>
                    <a:pt x="47" y="109"/>
                  </a:lnTo>
                  <a:lnTo>
                    <a:pt x="47" y="103"/>
                  </a:lnTo>
                  <a:lnTo>
                    <a:pt x="47" y="98"/>
                  </a:lnTo>
                  <a:lnTo>
                    <a:pt x="47" y="92"/>
                  </a:lnTo>
                  <a:lnTo>
                    <a:pt x="47" y="86"/>
                  </a:lnTo>
                  <a:lnTo>
                    <a:pt x="49" y="79"/>
                  </a:lnTo>
                  <a:lnTo>
                    <a:pt x="50" y="72"/>
                  </a:lnTo>
                  <a:lnTo>
                    <a:pt x="51" y="67"/>
                  </a:lnTo>
                  <a:lnTo>
                    <a:pt x="52" y="60"/>
                  </a:lnTo>
                  <a:lnTo>
                    <a:pt x="54" y="54"/>
                  </a:lnTo>
                  <a:lnTo>
                    <a:pt x="57" y="48"/>
                  </a:lnTo>
                  <a:lnTo>
                    <a:pt x="60" y="43"/>
                  </a:lnTo>
                  <a:lnTo>
                    <a:pt x="62" y="38"/>
                  </a:lnTo>
                  <a:lnTo>
                    <a:pt x="66" y="33"/>
                  </a:lnTo>
                  <a:lnTo>
                    <a:pt x="68" y="30"/>
                  </a:lnTo>
                  <a:lnTo>
                    <a:pt x="72" y="25"/>
                  </a:lnTo>
                  <a:lnTo>
                    <a:pt x="74" y="22"/>
                  </a:lnTo>
                  <a:lnTo>
                    <a:pt x="77" y="18"/>
                  </a:lnTo>
                  <a:lnTo>
                    <a:pt x="81" y="15"/>
                  </a:lnTo>
                  <a:lnTo>
                    <a:pt x="84" y="13"/>
                  </a:lnTo>
                  <a:lnTo>
                    <a:pt x="88" y="9"/>
                  </a:lnTo>
                  <a:lnTo>
                    <a:pt x="91" y="7"/>
                  </a:lnTo>
                  <a:lnTo>
                    <a:pt x="96" y="5"/>
                  </a:lnTo>
                  <a:lnTo>
                    <a:pt x="99" y="2"/>
                  </a:lnTo>
                  <a:lnTo>
                    <a:pt x="105" y="1"/>
                  </a:lnTo>
                  <a:lnTo>
                    <a:pt x="109" y="0"/>
                  </a:lnTo>
                  <a:lnTo>
                    <a:pt x="115" y="0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4" name="Freeform 22"/>
            <p:cNvSpPr>
              <a:spLocks/>
            </p:cNvSpPr>
            <p:nvPr/>
          </p:nvSpPr>
          <p:spPr bwMode="auto">
            <a:xfrm>
              <a:off x="560" y="1285"/>
              <a:ext cx="741" cy="617"/>
            </a:xfrm>
            <a:custGeom>
              <a:avLst/>
              <a:gdLst>
                <a:gd name="T0" fmla="*/ 20 w 2221"/>
                <a:gd name="T1" fmla="*/ 1 h 1851"/>
                <a:gd name="T2" fmla="*/ 23 w 2221"/>
                <a:gd name="T3" fmla="*/ 4 h 1851"/>
                <a:gd name="T4" fmla="*/ 26 w 2221"/>
                <a:gd name="T5" fmla="*/ 7 h 1851"/>
                <a:gd name="T6" fmla="*/ 26 w 2221"/>
                <a:gd name="T7" fmla="*/ 10 h 1851"/>
                <a:gd name="T8" fmla="*/ 27 w 2221"/>
                <a:gd name="T9" fmla="*/ 12 h 1851"/>
                <a:gd name="T10" fmla="*/ 29 w 2221"/>
                <a:gd name="T11" fmla="*/ 14 h 1851"/>
                <a:gd name="T12" fmla="*/ 32 w 2221"/>
                <a:gd name="T13" fmla="*/ 14 h 1851"/>
                <a:gd name="T14" fmla="*/ 34 w 2221"/>
                <a:gd name="T15" fmla="*/ 13 h 1851"/>
                <a:gd name="T16" fmla="*/ 36 w 2221"/>
                <a:gd name="T17" fmla="*/ 13 h 1851"/>
                <a:gd name="T18" fmla="*/ 39 w 2221"/>
                <a:gd name="T19" fmla="*/ 14 h 1851"/>
                <a:gd name="T20" fmla="*/ 41 w 2221"/>
                <a:gd name="T21" fmla="*/ 15 h 1851"/>
                <a:gd name="T22" fmla="*/ 48 w 2221"/>
                <a:gd name="T23" fmla="*/ 15 h 1851"/>
                <a:gd name="T24" fmla="*/ 56 w 2221"/>
                <a:gd name="T25" fmla="*/ 15 h 1851"/>
                <a:gd name="T26" fmla="*/ 60 w 2221"/>
                <a:gd name="T27" fmla="*/ 15 h 1851"/>
                <a:gd name="T28" fmla="*/ 62 w 2221"/>
                <a:gd name="T29" fmla="*/ 14 h 1851"/>
                <a:gd name="T30" fmla="*/ 63 w 2221"/>
                <a:gd name="T31" fmla="*/ 15 h 1851"/>
                <a:gd name="T32" fmla="*/ 69 w 2221"/>
                <a:gd name="T33" fmla="*/ 16 h 1851"/>
                <a:gd name="T34" fmla="*/ 75 w 2221"/>
                <a:gd name="T35" fmla="*/ 18 h 1851"/>
                <a:gd name="T36" fmla="*/ 80 w 2221"/>
                <a:gd name="T37" fmla="*/ 19 h 1851"/>
                <a:gd name="T38" fmla="*/ 81 w 2221"/>
                <a:gd name="T39" fmla="*/ 20 h 1851"/>
                <a:gd name="T40" fmla="*/ 82 w 2221"/>
                <a:gd name="T41" fmla="*/ 22 h 1851"/>
                <a:gd name="T42" fmla="*/ 82 w 2221"/>
                <a:gd name="T43" fmla="*/ 23 h 1851"/>
                <a:gd name="T44" fmla="*/ 81 w 2221"/>
                <a:gd name="T45" fmla="*/ 25 h 1851"/>
                <a:gd name="T46" fmla="*/ 79 w 2221"/>
                <a:gd name="T47" fmla="*/ 27 h 1851"/>
                <a:gd name="T48" fmla="*/ 79 w 2221"/>
                <a:gd name="T49" fmla="*/ 28 h 1851"/>
                <a:gd name="T50" fmla="*/ 79 w 2221"/>
                <a:gd name="T51" fmla="*/ 29 h 1851"/>
                <a:gd name="T52" fmla="*/ 78 w 2221"/>
                <a:gd name="T53" fmla="*/ 30 h 1851"/>
                <a:gd name="T54" fmla="*/ 76 w 2221"/>
                <a:gd name="T55" fmla="*/ 33 h 1851"/>
                <a:gd name="T56" fmla="*/ 73 w 2221"/>
                <a:gd name="T57" fmla="*/ 35 h 1851"/>
                <a:gd name="T58" fmla="*/ 72 w 2221"/>
                <a:gd name="T59" fmla="*/ 38 h 1851"/>
                <a:gd name="T60" fmla="*/ 74 w 2221"/>
                <a:gd name="T61" fmla="*/ 39 h 1851"/>
                <a:gd name="T62" fmla="*/ 75 w 2221"/>
                <a:gd name="T63" fmla="*/ 40 h 1851"/>
                <a:gd name="T64" fmla="*/ 74 w 2221"/>
                <a:gd name="T65" fmla="*/ 42 h 1851"/>
                <a:gd name="T66" fmla="*/ 74 w 2221"/>
                <a:gd name="T67" fmla="*/ 43 h 1851"/>
                <a:gd name="T68" fmla="*/ 73 w 2221"/>
                <a:gd name="T69" fmla="*/ 44 h 1851"/>
                <a:gd name="T70" fmla="*/ 71 w 2221"/>
                <a:gd name="T71" fmla="*/ 54 h 1851"/>
                <a:gd name="T72" fmla="*/ 69 w 2221"/>
                <a:gd name="T73" fmla="*/ 66 h 1851"/>
                <a:gd name="T74" fmla="*/ 66 w 2221"/>
                <a:gd name="T75" fmla="*/ 68 h 1851"/>
                <a:gd name="T76" fmla="*/ 51 w 2221"/>
                <a:gd name="T77" fmla="*/ 65 h 1851"/>
                <a:gd name="T78" fmla="*/ 40 w 2221"/>
                <a:gd name="T79" fmla="*/ 63 h 1851"/>
                <a:gd name="T80" fmla="*/ 28 w 2221"/>
                <a:gd name="T81" fmla="*/ 60 h 1851"/>
                <a:gd name="T82" fmla="*/ 13 w 2221"/>
                <a:gd name="T83" fmla="*/ 57 h 1851"/>
                <a:gd name="T84" fmla="*/ 0 w 2221"/>
                <a:gd name="T85" fmla="*/ 53 h 1851"/>
                <a:gd name="T86" fmla="*/ 0 w 2221"/>
                <a:gd name="T87" fmla="*/ 50 h 1851"/>
                <a:gd name="T88" fmla="*/ 1 w 2221"/>
                <a:gd name="T89" fmla="*/ 47 h 1851"/>
                <a:gd name="T90" fmla="*/ 1 w 2221"/>
                <a:gd name="T91" fmla="*/ 43 h 1851"/>
                <a:gd name="T92" fmla="*/ 3 w 2221"/>
                <a:gd name="T93" fmla="*/ 38 h 1851"/>
                <a:gd name="T94" fmla="*/ 6 w 2221"/>
                <a:gd name="T95" fmla="*/ 34 h 1851"/>
                <a:gd name="T96" fmla="*/ 8 w 2221"/>
                <a:gd name="T97" fmla="*/ 29 h 1851"/>
                <a:gd name="T98" fmla="*/ 11 w 2221"/>
                <a:gd name="T99" fmla="*/ 20 h 1851"/>
                <a:gd name="T100" fmla="*/ 12 w 2221"/>
                <a:gd name="T101" fmla="*/ 16 h 1851"/>
                <a:gd name="T102" fmla="*/ 13 w 2221"/>
                <a:gd name="T103" fmla="*/ 15 h 1851"/>
                <a:gd name="T104" fmla="*/ 12 w 2221"/>
                <a:gd name="T105" fmla="*/ 13 h 1851"/>
                <a:gd name="T106" fmla="*/ 14 w 2221"/>
                <a:gd name="T107" fmla="*/ 12 h 1851"/>
                <a:gd name="T108" fmla="*/ 15 w 2221"/>
                <a:gd name="T109" fmla="*/ 8 h 1851"/>
                <a:gd name="T110" fmla="*/ 15 w 2221"/>
                <a:gd name="T111" fmla="*/ 5 h 1851"/>
                <a:gd name="T112" fmla="*/ 15 w 2221"/>
                <a:gd name="T113" fmla="*/ 3 h 1851"/>
                <a:gd name="T114" fmla="*/ 16 w 2221"/>
                <a:gd name="T115" fmla="*/ 1 h 185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221"/>
                <a:gd name="T175" fmla="*/ 0 h 1851"/>
                <a:gd name="T176" fmla="*/ 2221 w 2221"/>
                <a:gd name="T177" fmla="*/ 1851 h 185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221" h="1851">
                  <a:moveTo>
                    <a:pt x="451" y="0"/>
                  </a:moveTo>
                  <a:lnTo>
                    <a:pt x="471" y="1"/>
                  </a:lnTo>
                  <a:lnTo>
                    <a:pt x="489" y="5"/>
                  </a:lnTo>
                  <a:lnTo>
                    <a:pt x="507" y="10"/>
                  </a:lnTo>
                  <a:lnTo>
                    <a:pt x="524" y="18"/>
                  </a:lnTo>
                  <a:lnTo>
                    <a:pt x="539" y="28"/>
                  </a:lnTo>
                  <a:lnTo>
                    <a:pt x="554" y="38"/>
                  </a:lnTo>
                  <a:lnTo>
                    <a:pt x="569" y="51"/>
                  </a:lnTo>
                  <a:lnTo>
                    <a:pt x="583" y="63"/>
                  </a:lnTo>
                  <a:lnTo>
                    <a:pt x="596" y="76"/>
                  </a:lnTo>
                  <a:lnTo>
                    <a:pt x="610" y="90"/>
                  </a:lnTo>
                  <a:lnTo>
                    <a:pt x="624" y="103"/>
                  </a:lnTo>
                  <a:lnTo>
                    <a:pt x="638" y="117"/>
                  </a:lnTo>
                  <a:lnTo>
                    <a:pt x="651" y="131"/>
                  </a:lnTo>
                  <a:lnTo>
                    <a:pt x="665" y="144"/>
                  </a:lnTo>
                  <a:lnTo>
                    <a:pt x="681" y="155"/>
                  </a:lnTo>
                  <a:lnTo>
                    <a:pt x="697" y="167"/>
                  </a:lnTo>
                  <a:lnTo>
                    <a:pt x="699" y="179"/>
                  </a:lnTo>
                  <a:lnTo>
                    <a:pt x="700" y="192"/>
                  </a:lnTo>
                  <a:lnTo>
                    <a:pt x="701" y="206"/>
                  </a:lnTo>
                  <a:lnTo>
                    <a:pt x="701" y="220"/>
                  </a:lnTo>
                  <a:lnTo>
                    <a:pt x="702" y="233"/>
                  </a:lnTo>
                  <a:lnTo>
                    <a:pt x="703" y="246"/>
                  </a:lnTo>
                  <a:lnTo>
                    <a:pt x="704" y="260"/>
                  </a:lnTo>
                  <a:lnTo>
                    <a:pt x="706" y="272"/>
                  </a:lnTo>
                  <a:lnTo>
                    <a:pt x="708" y="285"/>
                  </a:lnTo>
                  <a:lnTo>
                    <a:pt x="711" y="296"/>
                  </a:lnTo>
                  <a:lnTo>
                    <a:pt x="716" y="308"/>
                  </a:lnTo>
                  <a:lnTo>
                    <a:pt x="722" y="319"/>
                  </a:lnTo>
                  <a:lnTo>
                    <a:pt x="729" y="330"/>
                  </a:lnTo>
                  <a:lnTo>
                    <a:pt x="738" y="339"/>
                  </a:lnTo>
                  <a:lnTo>
                    <a:pt x="748" y="347"/>
                  </a:lnTo>
                  <a:lnTo>
                    <a:pt x="761" y="355"/>
                  </a:lnTo>
                  <a:lnTo>
                    <a:pt x="771" y="359"/>
                  </a:lnTo>
                  <a:lnTo>
                    <a:pt x="781" y="362"/>
                  </a:lnTo>
                  <a:lnTo>
                    <a:pt x="792" y="365"/>
                  </a:lnTo>
                  <a:lnTo>
                    <a:pt x="803" y="369"/>
                  </a:lnTo>
                  <a:lnTo>
                    <a:pt x="814" y="371"/>
                  </a:lnTo>
                  <a:lnTo>
                    <a:pt x="825" y="373"/>
                  </a:lnTo>
                  <a:lnTo>
                    <a:pt x="835" y="375"/>
                  </a:lnTo>
                  <a:lnTo>
                    <a:pt x="847" y="376"/>
                  </a:lnTo>
                  <a:lnTo>
                    <a:pt x="857" y="376"/>
                  </a:lnTo>
                  <a:lnTo>
                    <a:pt x="869" y="376"/>
                  </a:lnTo>
                  <a:lnTo>
                    <a:pt x="879" y="375"/>
                  </a:lnTo>
                  <a:lnTo>
                    <a:pt x="891" y="372"/>
                  </a:lnTo>
                  <a:lnTo>
                    <a:pt x="901" y="369"/>
                  </a:lnTo>
                  <a:lnTo>
                    <a:pt x="911" y="364"/>
                  </a:lnTo>
                  <a:lnTo>
                    <a:pt x="922" y="359"/>
                  </a:lnTo>
                  <a:lnTo>
                    <a:pt x="932" y="352"/>
                  </a:lnTo>
                  <a:lnTo>
                    <a:pt x="941" y="355"/>
                  </a:lnTo>
                  <a:lnTo>
                    <a:pt x="952" y="357"/>
                  </a:lnTo>
                  <a:lnTo>
                    <a:pt x="962" y="360"/>
                  </a:lnTo>
                  <a:lnTo>
                    <a:pt x="973" y="361"/>
                  </a:lnTo>
                  <a:lnTo>
                    <a:pt x="984" y="362"/>
                  </a:lnTo>
                  <a:lnTo>
                    <a:pt x="995" y="363"/>
                  </a:lnTo>
                  <a:lnTo>
                    <a:pt x="1007" y="364"/>
                  </a:lnTo>
                  <a:lnTo>
                    <a:pt x="1017" y="365"/>
                  </a:lnTo>
                  <a:lnTo>
                    <a:pt x="1029" y="368"/>
                  </a:lnTo>
                  <a:lnTo>
                    <a:pt x="1038" y="370"/>
                  </a:lnTo>
                  <a:lnTo>
                    <a:pt x="1047" y="373"/>
                  </a:lnTo>
                  <a:lnTo>
                    <a:pt x="1056" y="378"/>
                  </a:lnTo>
                  <a:lnTo>
                    <a:pt x="1063" y="385"/>
                  </a:lnTo>
                  <a:lnTo>
                    <a:pt x="1070" y="392"/>
                  </a:lnTo>
                  <a:lnTo>
                    <a:pt x="1075" y="402"/>
                  </a:lnTo>
                  <a:lnTo>
                    <a:pt x="1079" y="414"/>
                  </a:lnTo>
                  <a:lnTo>
                    <a:pt x="1110" y="411"/>
                  </a:lnTo>
                  <a:lnTo>
                    <a:pt x="1142" y="410"/>
                  </a:lnTo>
                  <a:lnTo>
                    <a:pt x="1175" y="409"/>
                  </a:lnTo>
                  <a:lnTo>
                    <a:pt x="1207" y="408"/>
                  </a:lnTo>
                  <a:lnTo>
                    <a:pt x="1239" y="407"/>
                  </a:lnTo>
                  <a:lnTo>
                    <a:pt x="1271" y="406"/>
                  </a:lnTo>
                  <a:lnTo>
                    <a:pt x="1305" y="406"/>
                  </a:lnTo>
                  <a:lnTo>
                    <a:pt x="1337" y="404"/>
                  </a:lnTo>
                  <a:lnTo>
                    <a:pt x="1370" y="403"/>
                  </a:lnTo>
                  <a:lnTo>
                    <a:pt x="1402" y="403"/>
                  </a:lnTo>
                  <a:lnTo>
                    <a:pt x="1436" y="403"/>
                  </a:lnTo>
                  <a:lnTo>
                    <a:pt x="1469" y="403"/>
                  </a:lnTo>
                  <a:lnTo>
                    <a:pt x="1502" y="402"/>
                  </a:lnTo>
                  <a:lnTo>
                    <a:pt x="1534" y="402"/>
                  </a:lnTo>
                  <a:lnTo>
                    <a:pt x="1568" y="402"/>
                  </a:lnTo>
                  <a:lnTo>
                    <a:pt x="1602" y="403"/>
                  </a:lnTo>
                  <a:lnTo>
                    <a:pt x="1609" y="402"/>
                  </a:lnTo>
                  <a:lnTo>
                    <a:pt x="1616" y="401"/>
                  </a:lnTo>
                  <a:lnTo>
                    <a:pt x="1623" y="399"/>
                  </a:lnTo>
                  <a:lnTo>
                    <a:pt x="1630" y="396"/>
                  </a:lnTo>
                  <a:lnTo>
                    <a:pt x="1637" y="393"/>
                  </a:lnTo>
                  <a:lnTo>
                    <a:pt x="1643" y="390"/>
                  </a:lnTo>
                  <a:lnTo>
                    <a:pt x="1649" y="387"/>
                  </a:lnTo>
                  <a:lnTo>
                    <a:pt x="1656" y="385"/>
                  </a:lnTo>
                  <a:lnTo>
                    <a:pt x="1663" y="383"/>
                  </a:lnTo>
                  <a:lnTo>
                    <a:pt x="1669" y="381"/>
                  </a:lnTo>
                  <a:lnTo>
                    <a:pt x="1676" y="381"/>
                  </a:lnTo>
                  <a:lnTo>
                    <a:pt x="1682" y="383"/>
                  </a:lnTo>
                  <a:lnTo>
                    <a:pt x="1689" y="385"/>
                  </a:lnTo>
                  <a:lnTo>
                    <a:pt x="1694" y="388"/>
                  </a:lnTo>
                  <a:lnTo>
                    <a:pt x="1700" y="395"/>
                  </a:lnTo>
                  <a:lnTo>
                    <a:pt x="1706" y="403"/>
                  </a:lnTo>
                  <a:lnTo>
                    <a:pt x="1733" y="409"/>
                  </a:lnTo>
                  <a:lnTo>
                    <a:pt x="1762" y="416"/>
                  </a:lnTo>
                  <a:lnTo>
                    <a:pt x="1790" y="423"/>
                  </a:lnTo>
                  <a:lnTo>
                    <a:pt x="1818" y="430"/>
                  </a:lnTo>
                  <a:lnTo>
                    <a:pt x="1846" y="437"/>
                  </a:lnTo>
                  <a:lnTo>
                    <a:pt x="1875" y="442"/>
                  </a:lnTo>
                  <a:lnTo>
                    <a:pt x="1904" y="449"/>
                  </a:lnTo>
                  <a:lnTo>
                    <a:pt x="1932" y="455"/>
                  </a:lnTo>
                  <a:lnTo>
                    <a:pt x="1960" y="462"/>
                  </a:lnTo>
                  <a:lnTo>
                    <a:pt x="1989" y="468"/>
                  </a:lnTo>
                  <a:lnTo>
                    <a:pt x="2017" y="473"/>
                  </a:lnTo>
                  <a:lnTo>
                    <a:pt x="2046" y="478"/>
                  </a:lnTo>
                  <a:lnTo>
                    <a:pt x="2075" y="484"/>
                  </a:lnTo>
                  <a:lnTo>
                    <a:pt x="2104" y="488"/>
                  </a:lnTo>
                  <a:lnTo>
                    <a:pt x="2132" y="493"/>
                  </a:lnTo>
                  <a:lnTo>
                    <a:pt x="2162" y="498"/>
                  </a:lnTo>
                  <a:lnTo>
                    <a:pt x="2166" y="504"/>
                  </a:lnTo>
                  <a:lnTo>
                    <a:pt x="2169" y="511"/>
                  </a:lnTo>
                  <a:lnTo>
                    <a:pt x="2174" y="518"/>
                  </a:lnTo>
                  <a:lnTo>
                    <a:pt x="2178" y="526"/>
                  </a:lnTo>
                  <a:lnTo>
                    <a:pt x="2183" y="533"/>
                  </a:lnTo>
                  <a:lnTo>
                    <a:pt x="2188" y="540"/>
                  </a:lnTo>
                  <a:lnTo>
                    <a:pt x="2191" y="547"/>
                  </a:lnTo>
                  <a:lnTo>
                    <a:pt x="2196" y="554"/>
                  </a:lnTo>
                  <a:lnTo>
                    <a:pt x="2200" y="561"/>
                  </a:lnTo>
                  <a:lnTo>
                    <a:pt x="2204" y="568"/>
                  </a:lnTo>
                  <a:lnTo>
                    <a:pt x="2207" y="576"/>
                  </a:lnTo>
                  <a:lnTo>
                    <a:pt x="2210" y="583"/>
                  </a:lnTo>
                  <a:lnTo>
                    <a:pt x="2214" y="591"/>
                  </a:lnTo>
                  <a:lnTo>
                    <a:pt x="2216" y="599"/>
                  </a:lnTo>
                  <a:lnTo>
                    <a:pt x="2219" y="608"/>
                  </a:lnTo>
                  <a:lnTo>
                    <a:pt x="2221" y="617"/>
                  </a:lnTo>
                  <a:lnTo>
                    <a:pt x="2220" y="617"/>
                  </a:lnTo>
                  <a:lnTo>
                    <a:pt x="2216" y="620"/>
                  </a:lnTo>
                  <a:lnTo>
                    <a:pt x="2213" y="626"/>
                  </a:lnTo>
                  <a:lnTo>
                    <a:pt x="2207" y="632"/>
                  </a:lnTo>
                  <a:lnTo>
                    <a:pt x="2200" y="640"/>
                  </a:lnTo>
                  <a:lnTo>
                    <a:pt x="2193" y="648"/>
                  </a:lnTo>
                  <a:lnTo>
                    <a:pt x="2185" y="657"/>
                  </a:lnTo>
                  <a:lnTo>
                    <a:pt x="2177" y="666"/>
                  </a:lnTo>
                  <a:lnTo>
                    <a:pt x="2169" y="676"/>
                  </a:lnTo>
                  <a:lnTo>
                    <a:pt x="2161" y="685"/>
                  </a:lnTo>
                  <a:lnTo>
                    <a:pt x="2154" y="693"/>
                  </a:lnTo>
                  <a:lnTo>
                    <a:pt x="2147" y="701"/>
                  </a:lnTo>
                  <a:lnTo>
                    <a:pt x="2142" y="707"/>
                  </a:lnTo>
                  <a:lnTo>
                    <a:pt x="2138" y="712"/>
                  </a:lnTo>
                  <a:lnTo>
                    <a:pt x="2135" y="716"/>
                  </a:lnTo>
                  <a:lnTo>
                    <a:pt x="2135" y="717"/>
                  </a:lnTo>
                  <a:lnTo>
                    <a:pt x="2136" y="723"/>
                  </a:lnTo>
                  <a:lnTo>
                    <a:pt x="2136" y="730"/>
                  </a:lnTo>
                  <a:lnTo>
                    <a:pt x="2136" y="736"/>
                  </a:lnTo>
                  <a:lnTo>
                    <a:pt x="2136" y="742"/>
                  </a:lnTo>
                  <a:lnTo>
                    <a:pt x="2135" y="749"/>
                  </a:lnTo>
                  <a:lnTo>
                    <a:pt x="2132" y="755"/>
                  </a:lnTo>
                  <a:lnTo>
                    <a:pt x="2130" y="761"/>
                  </a:lnTo>
                  <a:lnTo>
                    <a:pt x="2128" y="766"/>
                  </a:lnTo>
                  <a:lnTo>
                    <a:pt x="2124" y="771"/>
                  </a:lnTo>
                  <a:lnTo>
                    <a:pt x="2121" y="776"/>
                  </a:lnTo>
                  <a:lnTo>
                    <a:pt x="2116" y="780"/>
                  </a:lnTo>
                  <a:lnTo>
                    <a:pt x="2112" y="785"/>
                  </a:lnTo>
                  <a:lnTo>
                    <a:pt x="2107" y="788"/>
                  </a:lnTo>
                  <a:lnTo>
                    <a:pt x="2102" y="792"/>
                  </a:lnTo>
                  <a:lnTo>
                    <a:pt x="2098" y="795"/>
                  </a:lnTo>
                  <a:lnTo>
                    <a:pt x="2093" y="799"/>
                  </a:lnTo>
                  <a:lnTo>
                    <a:pt x="2093" y="819"/>
                  </a:lnTo>
                  <a:lnTo>
                    <a:pt x="2091" y="838"/>
                  </a:lnTo>
                  <a:lnTo>
                    <a:pt x="2085" y="853"/>
                  </a:lnTo>
                  <a:lnTo>
                    <a:pt x="2076" y="865"/>
                  </a:lnTo>
                  <a:lnTo>
                    <a:pt x="2066" y="876"/>
                  </a:lnTo>
                  <a:lnTo>
                    <a:pt x="2053" y="886"/>
                  </a:lnTo>
                  <a:lnTo>
                    <a:pt x="2039" y="894"/>
                  </a:lnTo>
                  <a:lnTo>
                    <a:pt x="2024" y="902"/>
                  </a:lnTo>
                  <a:lnTo>
                    <a:pt x="2010" y="910"/>
                  </a:lnTo>
                  <a:lnTo>
                    <a:pt x="1996" y="918"/>
                  </a:lnTo>
                  <a:lnTo>
                    <a:pt x="1983" y="926"/>
                  </a:lnTo>
                  <a:lnTo>
                    <a:pt x="1970" y="936"/>
                  </a:lnTo>
                  <a:lnTo>
                    <a:pt x="1961" y="949"/>
                  </a:lnTo>
                  <a:lnTo>
                    <a:pt x="1953" y="963"/>
                  </a:lnTo>
                  <a:lnTo>
                    <a:pt x="1948" y="980"/>
                  </a:lnTo>
                  <a:lnTo>
                    <a:pt x="1948" y="1001"/>
                  </a:lnTo>
                  <a:lnTo>
                    <a:pt x="1946" y="1010"/>
                  </a:lnTo>
                  <a:lnTo>
                    <a:pt x="1946" y="1019"/>
                  </a:lnTo>
                  <a:lnTo>
                    <a:pt x="1947" y="1026"/>
                  </a:lnTo>
                  <a:lnTo>
                    <a:pt x="1951" y="1033"/>
                  </a:lnTo>
                  <a:lnTo>
                    <a:pt x="1955" y="1037"/>
                  </a:lnTo>
                  <a:lnTo>
                    <a:pt x="1961" y="1043"/>
                  </a:lnTo>
                  <a:lnTo>
                    <a:pt x="1967" y="1047"/>
                  </a:lnTo>
                  <a:lnTo>
                    <a:pt x="1974" y="1051"/>
                  </a:lnTo>
                  <a:lnTo>
                    <a:pt x="1981" y="1055"/>
                  </a:lnTo>
                  <a:lnTo>
                    <a:pt x="1987" y="1058"/>
                  </a:lnTo>
                  <a:lnTo>
                    <a:pt x="1993" y="1063"/>
                  </a:lnTo>
                  <a:lnTo>
                    <a:pt x="2000" y="1067"/>
                  </a:lnTo>
                  <a:lnTo>
                    <a:pt x="2005" y="1072"/>
                  </a:lnTo>
                  <a:lnTo>
                    <a:pt x="2009" y="1079"/>
                  </a:lnTo>
                  <a:lnTo>
                    <a:pt x="2013" y="1086"/>
                  </a:lnTo>
                  <a:lnTo>
                    <a:pt x="2015" y="1094"/>
                  </a:lnTo>
                  <a:lnTo>
                    <a:pt x="2009" y="1098"/>
                  </a:lnTo>
                  <a:lnTo>
                    <a:pt x="2006" y="1104"/>
                  </a:lnTo>
                  <a:lnTo>
                    <a:pt x="2002" y="1110"/>
                  </a:lnTo>
                  <a:lnTo>
                    <a:pt x="2000" y="1117"/>
                  </a:lnTo>
                  <a:lnTo>
                    <a:pt x="1998" y="1124"/>
                  </a:lnTo>
                  <a:lnTo>
                    <a:pt x="1996" y="1132"/>
                  </a:lnTo>
                  <a:lnTo>
                    <a:pt x="1994" y="1139"/>
                  </a:lnTo>
                  <a:lnTo>
                    <a:pt x="1993" y="1147"/>
                  </a:lnTo>
                  <a:lnTo>
                    <a:pt x="1992" y="1154"/>
                  </a:lnTo>
                  <a:lnTo>
                    <a:pt x="1990" y="1160"/>
                  </a:lnTo>
                  <a:lnTo>
                    <a:pt x="1989" y="1167"/>
                  </a:lnTo>
                  <a:lnTo>
                    <a:pt x="1985" y="1173"/>
                  </a:lnTo>
                  <a:lnTo>
                    <a:pt x="1982" y="1179"/>
                  </a:lnTo>
                  <a:lnTo>
                    <a:pt x="1978" y="1185"/>
                  </a:lnTo>
                  <a:lnTo>
                    <a:pt x="1973" y="1188"/>
                  </a:lnTo>
                  <a:lnTo>
                    <a:pt x="1967" y="1193"/>
                  </a:lnTo>
                  <a:lnTo>
                    <a:pt x="1964" y="1199"/>
                  </a:lnTo>
                  <a:lnTo>
                    <a:pt x="1961" y="1220"/>
                  </a:lnTo>
                  <a:lnTo>
                    <a:pt x="1955" y="1252"/>
                  </a:lnTo>
                  <a:lnTo>
                    <a:pt x="1947" y="1295"/>
                  </a:lnTo>
                  <a:lnTo>
                    <a:pt x="1938" y="1344"/>
                  </a:lnTo>
                  <a:lnTo>
                    <a:pt x="1928" y="1401"/>
                  </a:lnTo>
                  <a:lnTo>
                    <a:pt x="1916" y="1460"/>
                  </a:lnTo>
                  <a:lnTo>
                    <a:pt x="1905" y="1521"/>
                  </a:lnTo>
                  <a:lnTo>
                    <a:pt x="1893" y="1582"/>
                  </a:lnTo>
                  <a:lnTo>
                    <a:pt x="1882" y="1642"/>
                  </a:lnTo>
                  <a:lnTo>
                    <a:pt x="1871" y="1698"/>
                  </a:lnTo>
                  <a:lnTo>
                    <a:pt x="1862" y="1747"/>
                  </a:lnTo>
                  <a:lnTo>
                    <a:pt x="1854" y="1790"/>
                  </a:lnTo>
                  <a:lnTo>
                    <a:pt x="1848" y="1822"/>
                  </a:lnTo>
                  <a:lnTo>
                    <a:pt x="1845" y="1843"/>
                  </a:lnTo>
                  <a:lnTo>
                    <a:pt x="1844" y="1851"/>
                  </a:lnTo>
                  <a:lnTo>
                    <a:pt x="1835" y="1849"/>
                  </a:lnTo>
                  <a:lnTo>
                    <a:pt x="1810" y="1844"/>
                  </a:lnTo>
                  <a:lnTo>
                    <a:pt x="1772" y="1837"/>
                  </a:lnTo>
                  <a:lnTo>
                    <a:pt x="1723" y="1828"/>
                  </a:lnTo>
                  <a:lnTo>
                    <a:pt x="1664" y="1818"/>
                  </a:lnTo>
                  <a:lnTo>
                    <a:pt x="1600" y="1806"/>
                  </a:lnTo>
                  <a:lnTo>
                    <a:pt x="1530" y="1793"/>
                  </a:lnTo>
                  <a:lnTo>
                    <a:pt x="1459" y="1781"/>
                  </a:lnTo>
                  <a:lnTo>
                    <a:pt x="1387" y="1767"/>
                  </a:lnTo>
                  <a:lnTo>
                    <a:pt x="1317" y="1754"/>
                  </a:lnTo>
                  <a:lnTo>
                    <a:pt x="1253" y="1743"/>
                  </a:lnTo>
                  <a:lnTo>
                    <a:pt x="1194" y="1733"/>
                  </a:lnTo>
                  <a:lnTo>
                    <a:pt x="1145" y="1723"/>
                  </a:lnTo>
                  <a:lnTo>
                    <a:pt x="1107" y="1716"/>
                  </a:lnTo>
                  <a:lnTo>
                    <a:pt x="1083" y="1712"/>
                  </a:lnTo>
                  <a:lnTo>
                    <a:pt x="1075" y="1711"/>
                  </a:lnTo>
                  <a:lnTo>
                    <a:pt x="1008" y="1695"/>
                  </a:lnTo>
                  <a:lnTo>
                    <a:pt x="942" y="1680"/>
                  </a:lnTo>
                  <a:lnTo>
                    <a:pt x="876" y="1664"/>
                  </a:lnTo>
                  <a:lnTo>
                    <a:pt x="809" y="1649"/>
                  </a:lnTo>
                  <a:lnTo>
                    <a:pt x="742" y="1633"/>
                  </a:lnTo>
                  <a:lnTo>
                    <a:pt x="676" y="1615"/>
                  </a:lnTo>
                  <a:lnTo>
                    <a:pt x="608" y="1599"/>
                  </a:lnTo>
                  <a:lnTo>
                    <a:pt x="541" y="1582"/>
                  </a:lnTo>
                  <a:lnTo>
                    <a:pt x="473" y="1566"/>
                  </a:lnTo>
                  <a:lnTo>
                    <a:pt x="405" y="1549"/>
                  </a:lnTo>
                  <a:lnTo>
                    <a:pt x="339" y="1531"/>
                  </a:lnTo>
                  <a:lnTo>
                    <a:pt x="271" y="1514"/>
                  </a:lnTo>
                  <a:lnTo>
                    <a:pt x="203" y="1496"/>
                  </a:lnTo>
                  <a:lnTo>
                    <a:pt x="136" y="1479"/>
                  </a:lnTo>
                  <a:lnTo>
                    <a:pt x="69" y="1461"/>
                  </a:lnTo>
                  <a:lnTo>
                    <a:pt x="2" y="1444"/>
                  </a:lnTo>
                  <a:lnTo>
                    <a:pt x="0" y="1428"/>
                  </a:lnTo>
                  <a:lnTo>
                    <a:pt x="0" y="1412"/>
                  </a:lnTo>
                  <a:lnTo>
                    <a:pt x="1" y="1397"/>
                  </a:lnTo>
                  <a:lnTo>
                    <a:pt x="2" y="1383"/>
                  </a:lnTo>
                  <a:lnTo>
                    <a:pt x="5" y="1368"/>
                  </a:lnTo>
                  <a:lnTo>
                    <a:pt x="8" y="1355"/>
                  </a:lnTo>
                  <a:lnTo>
                    <a:pt x="11" y="1341"/>
                  </a:lnTo>
                  <a:lnTo>
                    <a:pt x="15" y="1327"/>
                  </a:lnTo>
                  <a:lnTo>
                    <a:pt x="18" y="1312"/>
                  </a:lnTo>
                  <a:lnTo>
                    <a:pt x="20" y="1298"/>
                  </a:lnTo>
                  <a:lnTo>
                    <a:pt x="21" y="1284"/>
                  </a:lnTo>
                  <a:lnTo>
                    <a:pt x="23" y="1271"/>
                  </a:lnTo>
                  <a:lnTo>
                    <a:pt x="23" y="1257"/>
                  </a:lnTo>
                  <a:lnTo>
                    <a:pt x="20" y="1242"/>
                  </a:lnTo>
                  <a:lnTo>
                    <a:pt x="17" y="1227"/>
                  </a:lnTo>
                  <a:lnTo>
                    <a:pt x="12" y="1213"/>
                  </a:lnTo>
                  <a:lnTo>
                    <a:pt x="20" y="1193"/>
                  </a:lnTo>
                  <a:lnTo>
                    <a:pt x="28" y="1172"/>
                  </a:lnTo>
                  <a:lnTo>
                    <a:pt x="35" y="1151"/>
                  </a:lnTo>
                  <a:lnTo>
                    <a:pt x="43" y="1131"/>
                  </a:lnTo>
                  <a:lnTo>
                    <a:pt x="51" y="1111"/>
                  </a:lnTo>
                  <a:lnTo>
                    <a:pt x="59" y="1090"/>
                  </a:lnTo>
                  <a:lnTo>
                    <a:pt x="67" y="1070"/>
                  </a:lnTo>
                  <a:lnTo>
                    <a:pt x="77" y="1050"/>
                  </a:lnTo>
                  <a:lnTo>
                    <a:pt x="86" y="1029"/>
                  </a:lnTo>
                  <a:lnTo>
                    <a:pt x="96" y="1010"/>
                  </a:lnTo>
                  <a:lnTo>
                    <a:pt x="107" y="990"/>
                  </a:lnTo>
                  <a:lnTo>
                    <a:pt x="117" y="972"/>
                  </a:lnTo>
                  <a:lnTo>
                    <a:pt x="130" y="952"/>
                  </a:lnTo>
                  <a:lnTo>
                    <a:pt x="143" y="934"/>
                  </a:lnTo>
                  <a:lnTo>
                    <a:pt x="157" y="917"/>
                  </a:lnTo>
                  <a:lnTo>
                    <a:pt x="173" y="900"/>
                  </a:lnTo>
                  <a:lnTo>
                    <a:pt x="174" y="894"/>
                  </a:lnTo>
                  <a:lnTo>
                    <a:pt x="179" y="879"/>
                  </a:lnTo>
                  <a:lnTo>
                    <a:pt x="187" y="856"/>
                  </a:lnTo>
                  <a:lnTo>
                    <a:pt x="196" y="826"/>
                  </a:lnTo>
                  <a:lnTo>
                    <a:pt x="208" y="790"/>
                  </a:lnTo>
                  <a:lnTo>
                    <a:pt x="222" y="750"/>
                  </a:lnTo>
                  <a:lnTo>
                    <a:pt x="235" y="708"/>
                  </a:lnTo>
                  <a:lnTo>
                    <a:pt x="249" y="664"/>
                  </a:lnTo>
                  <a:lnTo>
                    <a:pt x="263" y="620"/>
                  </a:lnTo>
                  <a:lnTo>
                    <a:pt x="277" y="578"/>
                  </a:lnTo>
                  <a:lnTo>
                    <a:pt x="290" y="538"/>
                  </a:lnTo>
                  <a:lnTo>
                    <a:pt x="302" y="502"/>
                  </a:lnTo>
                  <a:lnTo>
                    <a:pt x="311" y="472"/>
                  </a:lnTo>
                  <a:lnTo>
                    <a:pt x="319" y="449"/>
                  </a:lnTo>
                  <a:lnTo>
                    <a:pt x="324" y="434"/>
                  </a:lnTo>
                  <a:lnTo>
                    <a:pt x="326" y="430"/>
                  </a:lnTo>
                  <a:lnTo>
                    <a:pt x="333" y="425"/>
                  </a:lnTo>
                  <a:lnTo>
                    <a:pt x="339" y="422"/>
                  </a:lnTo>
                  <a:lnTo>
                    <a:pt x="342" y="417"/>
                  </a:lnTo>
                  <a:lnTo>
                    <a:pt x="345" y="413"/>
                  </a:lnTo>
                  <a:lnTo>
                    <a:pt x="346" y="408"/>
                  </a:lnTo>
                  <a:lnTo>
                    <a:pt x="346" y="402"/>
                  </a:lnTo>
                  <a:lnTo>
                    <a:pt x="345" y="396"/>
                  </a:lnTo>
                  <a:lnTo>
                    <a:pt x="343" y="391"/>
                  </a:lnTo>
                  <a:lnTo>
                    <a:pt x="341" y="384"/>
                  </a:lnTo>
                  <a:lnTo>
                    <a:pt x="339" y="378"/>
                  </a:lnTo>
                  <a:lnTo>
                    <a:pt x="338" y="371"/>
                  </a:lnTo>
                  <a:lnTo>
                    <a:pt x="335" y="365"/>
                  </a:lnTo>
                  <a:lnTo>
                    <a:pt x="334" y="359"/>
                  </a:lnTo>
                  <a:lnTo>
                    <a:pt x="334" y="353"/>
                  </a:lnTo>
                  <a:lnTo>
                    <a:pt x="334" y="346"/>
                  </a:lnTo>
                  <a:lnTo>
                    <a:pt x="336" y="340"/>
                  </a:lnTo>
                  <a:lnTo>
                    <a:pt x="353" y="332"/>
                  </a:lnTo>
                  <a:lnTo>
                    <a:pt x="366" y="323"/>
                  </a:lnTo>
                  <a:lnTo>
                    <a:pt x="377" y="313"/>
                  </a:lnTo>
                  <a:lnTo>
                    <a:pt x="384" y="300"/>
                  </a:lnTo>
                  <a:lnTo>
                    <a:pt x="388" y="286"/>
                  </a:lnTo>
                  <a:lnTo>
                    <a:pt x="391" y="272"/>
                  </a:lnTo>
                  <a:lnTo>
                    <a:pt x="392" y="257"/>
                  </a:lnTo>
                  <a:lnTo>
                    <a:pt x="393" y="242"/>
                  </a:lnTo>
                  <a:lnTo>
                    <a:pt x="393" y="226"/>
                  </a:lnTo>
                  <a:lnTo>
                    <a:pt x="393" y="211"/>
                  </a:lnTo>
                  <a:lnTo>
                    <a:pt x="394" y="195"/>
                  </a:lnTo>
                  <a:lnTo>
                    <a:pt x="396" y="180"/>
                  </a:lnTo>
                  <a:lnTo>
                    <a:pt x="400" y="167"/>
                  </a:lnTo>
                  <a:lnTo>
                    <a:pt x="405" y="153"/>
                  </a:lnTo>
                  <a:lnTo>
                    <a:pt x="414" y="140"/>
                  </a:lnTo>
                  <a:lnTo>
                    <a:pt x="425" y="130"/>
                  </a:lnTo>
                  <a:lnTo>
                    <a:pt x="420" y="122"/>
                  </a:lnTo>
                  <a:lnTo>
                    <a:pt x="418" y="113"/>
                  </a:lnTo>
                  <a:lnTo>
                    <a:pt x="416" y="105"/>
                  </a:lnTo>
                  <a:lnTo>
                    <a:pt x="415" y="97"/>
                  </a:lnTo>
                  <a:lnTo>
                    <a:pt x="415" y="89"/>
                  </a:lnTo>
                  <a:lnTo>
                    <a:pt x="416" y="79"/>
                  </a:lnTo>
                  <a:lnTo>
                    <a:pt x="417" y="71"/>
                  </a:lnTo>
                  <a:lnTo>
                    <a:pt x="419" y="63"/>
                  </a:lnTo>
                  <a:lnTo>
                    <a:pt x="423" y="55"/>
                  </a:lnTo>
                  <a:lnTo>
                    <a:pt x="425" y="46"/>
                  </a:lnTo>
                  <a:lnTo>
                    <a:pt x="430" y="38"/>
                  </a:lnTo>
                  <a:lnTo>
                    <a:pt x="433" y="30"/>
                  </a:lnTo>
                  <a:lnTo>
                    <a:pt x="438" y="22"/>
                  </a:lnTo>
                  <a:lnTo>
                    <a:pt x="442" y="15"/>
                  </a:lnTo>
                  <a:lnTo>
                    <a:pt x="447" y="7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5" name="Freeform 23"/>
            <p:cNvSpPr>
              <a:spLocks/>
            </p:cNvSpPr>
            <p:nvPr/>
          </p:nvSpPr>
          <p:spPr bwMode="auto">
            <a:xfrm>
              <a:off x="4752" y="1280"/>
              <a:ext cx="150" cy="325"/>
            </a:xfrm>
            <a:custGeom>
              <a:avLst/>
              <a:gdLst>
                <a:gd name="T0" fmla="*/ 16 w 451"/>
                <a:gd name="T1" fmla="*/ 1 h 976"/>
                <a:gd name="T2" fmla="*/ 16 w 451"/>
                <a:gd name="T3" fmla="*/ 4 h 976"/>
                <a:gd name="T4" fmla="*/ 17 w 451"/>
                <a:gd name="T5" fmla="*/ 8 h 976"/>
                <a:gd name="T6" fmla="*/ 16 w 451"/>
                <a:gd name="T7" fmla="*/ 11 h 976"/>
                <a:gd name="T8" fmla="*/ 16 w 451"/>
                <a:gd name="T9" fmla="*/ 13 h 976"/>
                <a:gd name="T10" fmla="*/ 15 w 451"/>
                <a:gd name="T11" fmla="*/ 14 h 976"/>
                <a:gd name="T12" fmla="*/ 15 w 451"/>
                <a:gd name="T13" fmla="*/ 15 h 976"/>
                <a:gd name="T14" fmla="*/ 15 w 451"/>
                <a:gd name="T15" fmla="*/ 16 h 976"/>
                <a:gd name="T16" fmla="*/ 15 w 451"/>
                <a:gd name="T17" fmla="*/ 16 h 976"/>
                <a:gd name="T18" fmla="*/ 15 w 451"/>
                <a:gd name="T19" fmla="*/ 17 h 976"/>
                <a:gd name="T20" fmla="*/ 15 w 451"/>
                <a:gd name="T21" fmla="*/ 18 h 976"/>
                <a:gd name="T22" fmla="*/ 15 w 451"/>
                <a:gd name="T23" fmla="*/ 20 h 976"/>
                <a:gd name="T24" fmla="*/ 14 w 451"/>
                <a:gd name="T25" fmla="*/ 23 h 976"/>
                <a:gd name="T26" fmla="*/ 14 w 451"/>
                <a:gd name="T27" fmla="*/ 25 h 976"/>
                <a:gd name="T28" fmla="*/ 14 w 451"/>
                <a:gd name="T29" fmla="*/ 28 h 976"/>
                <a:gd name="T30" fmla="*/ 15 w 451"/>
                <a:gd name="T31" fmla="*/ 30 h 976"/>
                <a:gd name="T32" fmla="*/ 15 w 451"/>
                <a:gd name="T33" fmla="*/ 32 h 976"/>
                <a:gd name="T34" fmla="*/ 15 w 451"/>
                <a:gd name="T35" fmla="*/ 32 h 976"/>
                <a:gd name="T36" fmla="*/ 15 w 451"/>
                <a:gd name="T37" fmla="*/ 33 h 976"/>
                <a:gd name="T38" fmla="*/ 15 w 451"/>
                <a:gd name="T39" fmla="*/ 33 h 976"/>
                <a:gd name="T40" fmla="*/ 15 w 451"/>
                <a:gd name="T41" fmla="*/ 34 h 976"/>
                <a:gd name="T42" fmla="*/ 16 w 451"/>
                <a:gd name="T43" fmla="*/ 34 h 976"/>
                <a:gd name="T44" fmla="*/ 15 w 451"/>
                <a:gd name="T45" fmla="*/ 35 h 976"/>
                <a:gd name="T46" fmla="*/ 13 w 451"/>
                <a:gd name="T47" fmla="*/ 35 h 976"/>
                <a:gd name="T48" fmla="*/ 11 w 451"/>
                <a:gd name="T49" fmla="*/ 36 h 976"/>
                <a:gd name="T50" fmla="*/ 10 w 451"/>
                <a:gd name="T51" fmla="*/ 36 h 976"/>
                <a:gd name="T52" fmla="*/ 9 w 451"/>
                <a:gd name="T53" fmla="*/ 36 h 976"/>
                <a:gd name="T54" fmla="*/ 8 w 451"/>
                <a:gd name="T55" fmla="*/ 34 h 976"/>
                <a:gd name="T56" fmla="*/ 8 w 451"/>
                <a:gd name="T57" fmla="*/ 32 h 976"/>
                <a:gd name="T58" fmla="*/ 7 w 451"/>
                <a:gd name="T59" fmla="*/ 30 h 976"/>
                <a:gd name="T60" fmla="*/ 7 w 451"/>
                <a:gd name="T61" fmla="*/ 28 h 976"/>
                <a:gd name="T62" fmla="*/ 6 w 451"/>
                <a:gd name="T63" fmla="*/ 26 h 976"/>
                <a:gd name="T64" fmla="*/ 5 w 451"/>
                <a:gd name="T65" fmla="*/ 26 h 976"/>
                <a:gd name="T66" fmla="*/ 4 w 451"/>
                <a:gd name="T67" fmla="*/ 24 h 976"/>
                <a:gd name="T68" fmla="*/ 3 w 451"/>
                <a:gd name="T69" fmla="*/ 22 h 976"/>
                <a:gd name="T70" fmla="*/ 3 w 451"/>
                <a:gd name="T71" fmla="*/ 20 h 976"/>
                <a:gd name="T72" fmla="*/ 3 w 451"/>
                <a:gd name="T73" fmla="*/ 19 h 976"/>
                <a:gd name="T74" fmla="*/ 2 w 451"/>
                <a:gd name="T75" fmla="*/ 17 h 976"/>
                <a:gd name="T76" fmla="*/ 2 w 451"/>
                <a:gd name="T77" fmla="*/ 15 h 976"/>
                <a:gd name="T78" fmla="*/ 2 w 451"/>
                <a:gd name="T79" fmla="*/ 13 h 976"/>
                <a:gd name="T80" fmla="*/ 1 w 451"/>
                <a:gd name="T81" fmla="*/ 10 h 976"/>
                <a:gd name="T82" fmla="*/ 1 w 451"/>
                <a:gd name="T83" fmla="*/ 8 h 976"/>
                <a:gd name="T84" fmla="*/ 0 w 451"/>
                <a:gd name="T85" fmla="*/ 6 h 976"/>
                <a:gd name="T86" fmla="*/ 1 w 451"/>
                <a:gd name="T87" fmla="*/ 6 h 976"/>
                <a:gd name="T88" fmla="*/ 5 w 451"/>
                <a:gd name="T89" fmla="*/ 4 h 976"/>
                <a:gd name="T90" fmla="*/ 10 w 451"/>
                <a:gd name="T91" fmla="*/ 3 h 976"/>
                <a:gd name="T92" fmla="*/ 14 w 451"/>
                <a:gd name="T93" fmla="*/ 1 h 976"/>
                <a:gd name="T94" fmla="*/ 16 w 451"/>
                <a:gd name="T95" fmla="*/ 0 h 97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51"/>
                <a:gd name="T145" fmla="*/ 0 h 976"/>
                <a:gd name="T146" fmla="*/ 451 w 451"/>
                <a:gd name="T147" fmla="*/ 976 h 97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51" h="976">
                  <a:moveTo>
                    <a:pt x="441" y="0"/>
                  </a:moveTo>
                  <a:lnTo>
                    <a:pt x="440" y="19"/>
                  </a:lnTo>
                  <a:lnTo>
                    <a:pt x="440" y="40"/>
                  </a:lnTo>
                  <a:lnTo>
                    <a:pt x="443" y="64"/>
                  </a:lnTo>
                  <a:lnTo>
                    <a:pt x="444" y="90"/>
                  </a:lnTo>
                  <a:lnTo>
                    <a:pt x="446" y="117"/>
                  </a:lnTo>
                  <a:lnTo>
                    <a:pt x="448" y="146"/>
                  </a:lnTo>
                  <a:lnTo>
                    <a:pt x="449" y="176"/>
                  </a:lnTo>
                  <a:lnTo>
                    <a:pt x="451" y="205"/>
                  </a:lnTo>
                  <a:lnTo>
                    <a:pt x="451" y="233"/>
                  </a:lnTo>
                  <a:lnTo>
                    <a:pt x="449" y="261"/>
                  </a:lnTo>
                  <a:lnTo>
                    <a:pt x="446" y="287"/>
                  </a:lnTo>
                  <a:lnTo>
                    <a:pt x="441" y="311"/>
                  </a:lnTo>
                  <a:lnTo>
                    <a:pt x="435" y="333"/>
                  </a:lnTo>
                  <a:lnTo>
                    <a:pt x="425" y="353"/>
                  </a:lnTo>
                  <a:lnTo>
                    <a:pt x="413" y="368"/>
                  </a:lnTo>
                  <a:lnTo>
                    <a:pt x="398" y="380"/>
                  </a:lnTo>
                  <a:lnTo>
                    <a:pt x="397" y="386"/>
                  </a:lnTo>
                  <a:lnTo>
                    <a:pt x="397" y="393"/>
                  </a:lnTo>
                  <a:lnTo>
                    <a:pt x="397" y="399"/>
                  </a:lnTo>
                  <a:lnTo>
                    <a:pt x="397" y="406"/>
                  </a:lnTo>
                  <a:lnTo>
                    <a:pt x="398" y="411"/>
                  </a:lnTo>
                  <a:lnTo>
                    <a:pt x="398" y="418"/>
                  </a:lnTo>
                  <a:lnTo>
                    <a:pt x="398" y="424"/>
                  </a:lnTo>
                  <a:lnTo>
                    <a:pt x="399" y="431"/>
                  </a:lnTo>
                  <a:lnTo>
                    <a:pt x="399" y="437"/>
                  </a:lnTo>
                  <a:lnTo>
                    <a:pt x="400" y="442"/>
                  </a:lnTo>
                  <a:lnTo>
                    <a:pt x="401" y="448"/>
                  </a:lnTo>
                  <a:lnTo>
                    <a:pt x="403" y="454"/>
                  </a:lnTo>
                  <a:lnTo>
                    <a:pt x="406" y="460"/>
                  </a:lnTo>
                  <a:lnTo>
                    <a:pt x="408" y="464"/>
                  </a:lnTo>
                  <a:lnTo>
                    <a:pt x="412" y="470"/>
                  </a:lnTo>
                  <a:lnTo>
                    <a:pt x="415" y="475"/>
                  </a:lnTo>
                  <a:lnTo>
                    <a:pt x="407" y="494"/>
                  </a:lnTo>
                  <a:lnTo>
                    <a:pt x="401" y="516"/>
                  </a:lnTo>
                  <a:lnTo>
                    <a:pt x="395" y="538"/>
                  </a:lnTo>
                  <a:lnTo>
                    <a:pt x="392" y="561"/>
                  </a:lnTo>
                  <a:lnTo>
                    <a:pt x="390" y="585"/>
                  </a:lnTo>
                  <a:lnTo>
                    <a:pt x="387" y="609"/>
                  </a:lnTo>
                  <a:lnTo>
                    <a:pt x="387" y="634"/>
                  </a:lnTo>
                  <a:lnTo>
                    <a:pt x="386" y="658"/>
                  </a:lnTo>
                  <a:lnTo>
                    <a:pt x="387" y="684"/>
                  </a:lnTo>
                  <a:lnTo>
                    <a:pt x="387" y="708"/>
                  </a:lnTo>
                  <a:lnTo>
                    <a:pt x="389" y="732"/>
                  </a:lnTo>
                  <a:lnTo>
                    <a:pt x="391" y="756"/>
                  </a:lnTo>
                  <a:lnTo>
                    <a:pt x="392" y="779"/>
                  </a:lnTo>
                  <a:lnTo>
                    <a:pt x="393" y="802"/>
                  </a:lnTo>
                  <a:lnTo>
                    <a:pt x="394" y="823"/>
                  </a:lnTo>
                  <a:lnTo>
                    <a:pt x="397" y="843"/>
                  </a:lnTo>
                  <a:lnTo>
                    <a:pt x="401" y="850"/>
                  </a:lnTo>
                  <a:lnTo>
                    <a:pt x="406" y="856"/>
                  </a:lnTo>
                  <a:lnTo>
                    <a:pt x="408" y="862"/>
                  </a:lnTo>
                  <a:lnTo>
                    <a:pt x="410" y="868"/>
                  </a:lnTo>
                  <a:lnTo>
                    <a:pt x="410" y="873"/>
                  </a:lnTo>
                  <a:lnTo>
                    <a:pt x="410" y="878"/>
                  </a:lnTo>
                  <a:lnTo>
                    <a:pt x="410" y="882"/>
                  </a:lnTo>
                  <a:lnTo>
                    <a:pt x="410" y="887"/>
                  </a:lnTo>
                  <a:lnTo>
                    <a:pt x="410" y="892"/>
                  </a:lnTo>
                  <a:lnTo>
                    <a:pt x="410" y="896"/>
                  </a:lnTo>
                  <a:lnTo>
                    <a:pt x="412" y="901"/>
                  </a:lnTo>
                  <a:lnTo>
                    <a:pt x="413" y="905"/>
                  </a:lnTo>
                  <a:lnTo>
                    <a:pt x="415" y="911"/>
                  </a:lnTo>
                  <a:lnTo>
                    <a:pt x="418" y="917"/>
                  </a:lnTo>
                  <a:lnTo>
                    <a:pt x="424" y="924"/>
                  </a:lnTo>
                  <a:lnTo>
                    <a:pt x="432" y="931"/>
                  </a:lnTo>
                  <a:lnTo>
                    <a:pt x="430" y="931"/>
                  </a:lnTo>
                  <a:lnTo>
                    <a:pt x="424" y="932"/>
                  </a:lnTo>
                  <a:lnTo>
                    <a:pt x="415" y="934"/>
                  </a:lnTo>
                  <a:lnTo>
                    <a:pt x="403" y="938"/>
                  </a:lnTo>
                  <a:lnTo>
                    <a:pt x="390" y="941"/>
                  </a:lnTo>
                  <a:lnTo>
                    <a:pt x="375" y="944"/>
                  </a:lnTo>
                  <a:lnTo>
                    <a:pt x="359" y="948"/>
                  </a:lnTo>
                  <a:lnTo>
                    <a:pt x="341" y="953"/>
                  </a:lnTo>
                  <a:lnTo>
                    <a:pt x="324" y="957"/>
                  </a:lnTo>
                  <a:lnTo>
                    <a:pt x="308" y="961"/>
                  </a:lnTo>
                  <a:lnTo>
                    <a:pt x="293" y="964"/>
                  </a:lnTo>
                  <a:lnTo>
                    <a:pt x="279" y="967"/>
                  </a:lnTo>
                  <a:lnTo>
                    <a:pt x="268" y="971"/>
                  </a:lnTo>
                  <a:lnTo>
                    <a:pt x="259" y="973"/>
                  </a:lnTo>
                  <a:lnTo>
                    <a:pt x="253" y="974"/>
                  </a:lnTo>
                  <a:lnTo>
                    <a:pt x="252" y="976"/>
                  </a:lnTo>
                  <a:lnTo>
                    <a:pt x="243" y="961"/>
                  </a:lnTo>
                  <a:lnTo>
                    <a:pt x="236" y="944"/>
                  </a:lnTo>
                  <a:lnTo>
                    <a:pt x="229" y="927"/>
                  </a:lnTo>
                  <a:lnTo>
                    <a:pt x="223" y="910"/>
                  </a:lnTo>
                  <a:lnTo>
                    <a:pt x="218" y="893"/>
                  </a:lnTo>
                  <a:lnTo>
                    <a:pt x="214" y="874"/>
                  </a:lnTo>
                  <a:lnTo>
                    <a:pt x="209" y="856"/>
                  </a:lnTo>
                  <a:lnTo>
                    <a:pt x="205" y="838"/>
                  </a:lnTo>
                  <a:lnTo>
                    <a:pt x="200" y="819"/>
                  </a:lnTo>
                  <a:lnTo>
                    <a:pt x="195" y="801"/>
                  </a:lnTo>
                  <a:lnTo>
                    <a:pt x="191" y="783"/>
                  </a:lnTo>
                  <a:lnTo>
                    <a:pt x="185" y="765"/>
                  </a:lnTo>
                  <a:lnTo>
                    <a:pt x="179" y="748"/>
                  </a:lnTo>
                  <a:lnTo>
                    <a:pt x="172" y="731"/>
                  </a:lnTo>
                  <a:lnTo>
                    <a:pt x="164" y="715"/>
                  </a:lnTo>
                  <a:lnTo>
                    <a:pt x="156" y="701"/>
                  </a:lnTo>
                  <a:lnTo>
                    <a:pt x="141" y="700"/>
                  </a:lnTo>
                  <a:lnTo>
                    <a:pt x="129" y="694"/>
                  </a:lnTo>
                  <a:lnTo>
                    <a:pt x="119" y="686"/>
                  </a:lnTo>
                  <a:lnTo>
                    <a:pt x="111" y="675"/>
                  </a:lnTo>
                  <a:lnTo>
                    <a:pt x="106" y="660"/>
                  </a:lnTo>
                  <a:lnTo>
                    <a:pt x="101" y="643"/>
                  </a:lnTo>
                  <a:lnTo>
                    <a:pt x="98" y="625"/>
                  </a:lnTo>
                  <a:lnTo>
                    <a:pt x="94" y="606"/>
                  </a:lnTo>
                  <a:lnTo>
                    <a:pt x="92" y="586"/>
                  </a:lnTo>
                  <a:lnTo>
                    <a:pt x="90" y="567"/>
                  </a:lnTo>
                  <a:lnTo>
                    <a:pt x="87" y="548"/>
                  </a:lnTo>
                  <a:lnTo>
                    <a:pt x="84" y="531"/>
                  </a:lnTo>
                  <a:lnTo>
                    <a:pt x="79" y="515"/>
                  </a:lnTo>
                  <a:lnTo>
                    <a:pt x="74" y="501"/>
                  </a:lnTo>
                  <a:lnTo>
                    <a:pt x="67" y="490"/>
                  </a:lnTo>
                  <a:lnTo>
                    <a:pt x="57" y="483"/>
                  </a:lnTo>
                  <a:lnTo>
                    <a:pt x="59" y="460"/>
                  </a:lnTo>
                  <a:lnTo>
                    <a:pt x="60" y="438"/>
                  </a:lnTo>
                  <a:lnTo>
                    <a:pt x="59" y="417"/>
                  </a:lnTo>
                  <a:lnTo>
                    <a:pt x="57" y="396"/>
                  </a:lnTo>
                  <a:lnTo>
                    <a:pt x="54" y="377"/>
                  </a:lnTo>
                  <a:lnTo>
                    <a:pt x="51" y="356"/>
                  </a:lnTo>
                  <a:lnTo>
                    <a:pt x="47" y="338"/>
                  </a:lnTo>
                  <a:lnTo>
                    <a:pt x="42" y="318"/>
                  </a:lnTo>
                  <a:lnTo>
                    <a:pt x="37" y="299"/>
                  </a:lnTo>
                  <a:lnTo>
                    <a:pt x="32" y="280"/>
                  </a:lnTo>
                  <a:lnTo>
                    <a:pt x="26" y="262"/>
                  </a:lnTo>
                  <a:lnTo>
                    <a:pt x="21" y="244"/>
                  </a:lnTo>
                  <a:lnTo>
                    <a:pt x="15" y="225"/>
                  </a:lnTo>
                  <a:lnTo>
                    <a:pt x="9" y="207"/>
                  </a:lnTo>
                  <a:lnTo>
                    <a:pt x="5" y="189"/>
                  </a:lnTo>
                  <a:lnTo>
                    <a:pt x="0" y="171"/>
                  </a:lnTo>
                  <a:lnTo>
                    <a:pt x="5" y="169"/>
                  </a:lnTo>
                  <a:lnTo>
                    <a:pt x="18" y="163"/>
                  </a:lnTo>
                  <a:lnTo>
                    <a:pt x="40" y="155"/>
                  </a:lnTo>
                  <a:lnTo>
                    <a:pt x="69" y="144"/>
                  </a:lnTo>
                  <a:lnTo>
                    <a:pt x="102" y="131"/>
                  </a:lnTo>
                  <a:lnTo>
                    <a:pt x="139" y="116"/>
                  </a:lnTo>
                  <a:lnTo>
                    <a:pt x="179" y="101"/>
                  </a:lnTo>
                  <a:lnTo>
                    <a:pt x="221" y="85"/>
                  </a:lnTo>
                  <a:lnTo>
                    <a:pt x="261" y="69"/>
                  </a:lnTo>
                  <a:lnTo>
                    <a:pt x="301" y="54"/>
                  </a:lnTo>
                  <a:lnTo>
                    <a:pt x="338" y="39"/>
                  </a:lnTo>
                  <a:lnTo>
                    <a:pt x="372" y="27"/>
                  </a:lnTo>
                  <a:lnTo>
                    <a:pt x="400" y="15"/>
                  </a:lnTo>
                  <a:lnTo>
                    <a:pt x="422" y="7"/>
                  </a:lnTo>
                  <a:lnTo>
                    <a:pt x="436" y="1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6" name="Freeform 24"/>
            <p:cNvSpPr>
              <a:spLocks/>
            </p:cNvSpPr>
            <p:nvPr/>
          </p:nvSpPr>
          <p:spPr bwMode="auto">
            <a:xfrm>
              <a:off x="4975" y="1646"/>
              <a:ext cx="47" cy="88"/>
            </a:xfrm>
            <a:custGeom>
              <a:avLst/>
              <a:gdLst>
                <a:gd name="T0" fmla="*/ 5 w 141"/>
                <a:gd name="T1" fmla="*/ 1 h 262"/>
                <a:gd name="T2" fmla="*/ 5 w 141"/>
                <a:gd name="T3" fmla="*/ 1 h 262"/>
                <a:gd name="T4" fmla="*/ 5 w 141"/>
                <a:gd name="T5" fmla="*/ 2 h 262"/>
                <a:gd name="T6" fmla="*/ 5 w 141"/>
                <a:gd name="T7" fmla="*/ 2 h 262"/>
                <a:gd name="T8" fmla="*/ 5 w 141"/>
                <a:gd name="T9" fmla="*/ 3 h 262"/>
                <a:gd name="T10" fmla="*/ 5 w 141"/>
                <a:gd name="T11" fmla="*/ 3 h 262"/>
                <a:gd name="T12" fmla="*/ 5 w 141"/>
                <a:gd name="T13" fmla="*/ 3 h 262"/>
                <a:gd name="T14" fmla="*/ 5 w 141"/>
                <a:gd name="T15" fmla="*/ 4 h 262"/>
                <a:gd name="T16" fmla="*/ 5 w 141"/>
                <a:gd name="T17" fmla="*/ 4 h 262"/>
                <a:gd name="T18" fmla="*/ 5 w 141"/>
                <a:gd name="T19" fmla="*/ 4 h 262"/>
                <a:gd name="T20" fmla="*/ 5 w 141"/>
                <a:gd name="T21" fmla="*/ 5 h 262"/>
                <a:gd name="T22" fmla="*/ 5 w 141"/>
                <a:gd name="T23" fmla="*/ 5 h 262"/>
                <a:gd name="T24" fmla="*/ 5 w 141"/>
                <a:gd name="T25" fmla="*/ 5 h 262"/>
                <a:gd name="T26" fmla="*/ 5 w 141"/>
                <a:gd name="T27" fmla="*/ 5 h 262"/>
                <a:gd name="T28" fmla="*/ 5 w 141"/>
                <a:gd name="T29" fmla="*/ 6 h 262"/>
                <a:gd name="T30" fmla="*/ 5 w 141"/>
                <a:gd name="T31" fmla="*/ 6 h 262"/>
                <a:gd name="T32" fmla="*/ 5 w 141"/>
                <a:gd name="T33" fmla="*/ 6 h 262"/>
                <a:gd name="T34" fmla="*/ 5 w 141"/>
                <a:gd name="T35" fmla="*/ 7 h 262"/>
                <a:gd name="T36" fmla="*/ 4 w 141"/>
                <a:gd name="T37" fmla="*/ 8 h 262"/>
                <a:gd name="T38" fmla="*/ 4 w 141"/>
                <a:gd name="T39" fmla="*/ 8 h 262"/>
                <a:gd name="T40" fmla="*/ 3 w 141"/>
                <a:gd name="T41" fmla="*/ 9 h 262"/>
                <a:gd name="T42" fmla="*/ 3 w 141"/>
                <a:gd name="T43" fmla="*/ 9 h 262"/>
                <a:gd name="T44" fmla="*/ 2 w 141"/>
                <a:gd name="T45" fmla="*/ 10 h 262"/>
                <a:gd name="T46" fmla="*/ 1 w 141"/>
                <a:gd name="T47" fmla="*/ 10 h 262"/>
                <a:gd name="T48" fmla="*/ 1 w 141"/>
                <a:gd name="T49" fmla="*/ 9 h 262"/>
                <a:gd name="T50" fmla="*/ 1 w 141"/>
                <a:gd name="T51" fmla="*/ 8 h 262"/>
                <a:gd name="T52" fmla="*/ 1 w 141"/>
                <a:gd name="T53" fmla="*/ 7 h 262"/>
                <a:gd name="T54" fmla="*/ 1 w 141"/>
                <a:gd name="T55" fmla="*/ 6 h 262"/>
                <a:gd name="T56" fmla="*/ 0 w 141"/>
                <a:gd name="T57" fmla="*/ 5 h 262"/>
                <a:gd name="T58" fmla="*/ 0 w 141"/>
                <a:gd name="T59" fmla="*/ 4 h 262"/>
                <a:gd name="T60" fmla="*/ 0 w 141"/>
                <a:gd name="T61" fmla="*/ 3 h 262"/>
                <a:gd name="T62" fmla="*/ 0 w 141"/>
                <a:gd name="T63" fmla="*/ 2 h 262"/>
                <a:gd name="T64" fmla="*/ 0 w 141"/>
                <a:gd name="T65" fmla="*/ 1 h 262"/>
                <a:gd name="T66" fmla="*/ 1 w 141"/>
                <a:gd name="T67" fmla="*/ 0 h 262"/>
                <a:gd name="T68" fmla="*/ 2 w 141"/>
                <a:gd name="T69" fmla="*/ 0 h 262"/>
                <a:gd name="T70" fmla="*/ 3 w 141"/>
                <a:gd name="T71" fmla="*/ 0 h 262"/>
                <a:gd name="T72" fmla="*/ 3 w 141"/>
                <a:gd name="T73" fmla="*/ 0 h 262"/>
                <a:gd name="T74" fmla="*/ 4 w 141"/>
                <a:gd name="T75" fmla="*/ 0 h 262"/>
                <a:gd name="T76" fmla="*/ 4 w 141"/>
                <a:gd name="T77" fmla="*/ 1 h 262"/>
                <a:gd name="T78" fmla="*/ 5 w 141"/>
                <a:gd name="T79" fmla="*/ 1 h 26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41"/>
                <a:gd name="T121" fmla="*/ 0 h 262"/>
                <a:gd name="T122" fmla="*/ 141 w 141"/>
                <a:gd name="T123" fmla="*/ 262 h 26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41" h="262">
                  <a:moveTo>
                    <a:pt x="138" y="23"/>
                  </a:moveTo>
                  <a:lnTo>
                    <a:pt x="137" y="24"/>
                  </a:lnTo>
                  <a:lnTo>
                    <a:pt x="137" y="26"/>
                  </a:lnTo>
                  <a:lnTo>
                    <a:pt x="137" y="31"/>
                  </a:lnTo>
                  <a:lnTo>
                    <a:pt x="137" y="35"/>
                  </a:lnTo>
                  <a:lnTo>
                    <a:pt x="137" y="41"/>
                  </a:lnTo>
                  <a:lnTo>
                    <a:pt x="136" y="47"/>
                  </a:lnTo>
                  <a:lnTo>
                    <a:pt x="136" y="54"/>
                  </a:lnTo>
                  <a:lnTo>
                    <a:pt x="136" y="60"/>
                  </a:lnTo>
                  <a:lnTo>
                    <a:pt x="135" y="67"/>
                  </a:lnTo>
                  <a:lnTo>
                    <a:pt x="133" y="74"/>
                  </a:lnTo>
                  <a:lnTo>
                    <a:pt x="133" y="81"/>
                  </a:lnTo>
                  <a:lnTo>
                    <a:pt x="132" y="87"/>
                  </a:lnTo>
                  <a:lnTo>
                    <a:pt x="131" y="93"/>
                  </a:lnTo>
                  <a:lnTo>
                    <a:pt x="130" y="97"/>
                  </a:lnTo>
                  <a:lnTo>
                    <a:pt x="129" y="101"/>
                  </a:lnTo>
                  <a:lnTo>
                    <a:pt x="128" y="104"/>
                  </a:lnTo>
                  <a:lnTo>
                    <a:pt x="129" y="109"/>
                  </a:lnTo>
                  <a:lnTo>
                    <a:pt x="130" y="113"/>
                  </a:lnTo>
                  <a:lnTo>
                    <a:pt x="131" y="117"/>
                  </a:lnTo>
                  <a:lnTo>
                    <a:pt x="133" y="121"/>
                  </a:lnTo>
                  <a:lnTo>
                    <a:pt x="135" y="125"/>
                  </a:lnTo>
                  <a:lnTo>
                    <a:pt x="136" y="128"/>
                  </a:lnTo>
                  <a:lnTo>
                    <a:pt x="138" y="132"/>
                  </a:lnTo>
                  <a:lnTo>
                    <a:pt x="139" y="135"/>
                  </a:lnTo>
                  <a:lnTo>
                    <a:pt x="140" y="139"/>
                  </a:lnTo>
                  <a:lnTo>
                    <a:pt x="140" y="143"/>
                  </a:lnTo>
                  <a:lnTo>
                    <a:pt x="141" y="147"/>
                  </a:lnTo>
                  <a:lnTo>
                    <a:pt x="141" y="150"/>
                  </a:lnTo>
                  <a:lnTo>
                    <a:pt x="140" y="155"/>
                  </a:lnTo>
                  <a:lnTo>
                    <a:pt x="139" y="159"/>
                  </a:lnTo>
                  <a:lnTo>
                    <a:pt x="138" y="164"/>
                  </a:lnTo>
                  <a:lnTo>
                    <a:pt x="136" y="170"/>
                  </a:lnTo>
                  <a:lnTo>
                    <a:pt x="132" y="174"/>
                  </a:lnTo>
                  <a:lnTo>
                    <a:pt x="129" y="181"/>
                  </a:lnTo>
                  <a:lnTo>
                    <a:pt x="124" y="188"/>
                  </a:lnTo>
                  <a:lnTo>
                    <a:pt x="118" y="195"/>
                  </a:lnTo>
                  <a:lnTo>
                    <a:pt x="113" y="202"/>
                  </a:lnTo>
                  <a:lnTo>
                    <a:pt x="106" y="210"/>
                  </a:lnTo>
                  <a:lnTo>
                    <a:pt x="99" y="217"/>
                  </a:lnTo>
                  <a:lnTo>
                    <a:pt x="92" y="225"/>
                  </a:lnTo>
                  <a:lnTo>
                    <a:pt x="84" y="232"/>
                  </a:lnTo>
                  <a:lnTo>
                    <a:pt x="77" y="239"/>
                  </a:lnTo>
                  <a:lnTo>
                    <a:pt x="69" y="244"/>
                  </a:lnTo>
                  <a:lnTo>
                    <a:pt x="61" y="250"/>
                  </a:lnTo>
                  <a:lnTo>
                    <a:pt x="54" y="253"/>
                  </a:lnTo>
                  <a:lnTo>
                    <a:pt x="47" y="257"/>
                  </a:lnTo>
                  <a:lnTo>
                    <a:pt x="40" y="260"/>
                  </a:lnTo>
                  <a:lnTo>
                    <a:pt x="35" y="262"/>
                  </a:lnTo>
                  <a:lnTo>
                    <a:pt x="31" y="248"/>
                  </a:lnTo>
                  <a:lnTo>
                    <a:pt x="28" y="235"/>
                  </a:lnTo>
                  <a:lnTo>
                    <a:pt x="25" y="220"/>
                  </a:lnTo>
                  <a:lnTo>
                    <a:pt x="22" y="206"/>
                  </a:lnTo>
                  <a:lnTo>
                    <a:pt x="20" y="191"/>
                  </a:lnTo>
                  <a:lnTo>
                    <a:pt x="17" y="175"/>
                  </a:lnTo>
                  <a:lnTo>
                    <a:pt x="16" y="160"/>
                  </a:lnTo>
                  <a:lnTo>
                    <a:pt x="14" y="144"/>
                  </a:lnTo>
                  <a:lnTo>
                    <a:pt x="12" y="128"/>
                  </a:lnTo>
                  <a:lnTo>
                    <a:pt x="10" y="113"/>
                  </a:lnTo>
                  <a:lnTo>
                    <a:pt x="8" y="97"/>
                  </a:lnTo>
                  <a:lnTo>
                    <a:pt x="7" y="82"/>
                  </a:lnTo>
                  <a:lnTo>
                    <a:pt x="5" y="69"/>
                  </a:lnTo>
                  <a:lnTo>
                    <a:pt x="4" y="54"/>
                  </a:lnTo>
                  <a:lnTo>
                    <a:pt x="1" y="41"/>
                  </a:lnTo>
                  <a:lnTo>
                    <a:pt x="0" y="28"/>
                  </a:lnTo>
                  <a:lnTo>
                    <a:pt x="12" y="18"/>
                  </a:lnTo>
                  <a:lnTo>
                    <a:pt x="23" y="11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5" y="0"/>
                  </a:lnTo>
                  <a:lnTo>
                    <a:pt x="66" y="0"/>
                  </a:lnTo>
                  <a:lnTo>
                    <a:pt x="75" y="0"/>
                  </a:lnTo>
                  <a:lnTo>
                    <a:pt x="84" y="1"/>
                  </a:lnTo>
                  <a:lnTo>
                    <a:pt x="92" y="3"/>
                  </a:lnTo>
                  <a:lnTo>
                    <a:pt x="100" y="6"/>
                  </a:lnTo>
                  <a:lnTo>
                    <a:pt x="107" y="9"/>
                  </a:lnTo>
                  <a:lnTo>
                    <a:pt x="114" y="12"/>
                  </a:lnTo>
                  <a:lnTo>
                    <a:pt x="121" y="16"/>
                  </a:lnTo>
                  <a:lnTo>
                    <a:pt x="127" y="18"/>
                  </a:lnTo>
                  <a:lnTo>
                    <a:pt x="132" y="20"/>
                  </a:lnTo>
                  <a:lnTo>
                    <a:pt x="138" y="2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7" name="Freeform 25"/>
            <p:cNvSpPr>
              <a:spLocks/>
            </p:cNvSpPr>
            <p:nvPr/>
          </p:nvSpPr>
          <p:spPr bwMode="auto">
            <a:xfrm>
              <a:off x="4840" y="1656"/>
              <a:ext cx="146" cy="144"/>
            </a:xfrm>
            <a:custGeom>
              <a:avLst/>
              <a:gdLst>
                <a:gd name="T0" fmla="*/ 15 w 436"/>
                <a:gd name="T1" fmla="*/ 1 h 433"/>
                <a:gd name="T2" fmla="*/ 15 w 436"/>
                <a:gd name="T3" fmla="*/ 3 h 433"/>
                <a:gd name="T4" fmla="*/ 16 w 436"/>
                <a:gd name="T5" fmla="*/ 4 h 433"/>
                <a:gd name="T6" fmla="*/ 16 w 436"/>
                <a:gd name="T7" fmla="*/ 6 h 433"/>
                <a:gd name="T8" fmla="*/ 16 w 436"/>
                <a:gd name="T9" fmla="*/ 8 h 433"/>
                <a:gd name="T10" fmla="*/ 16 w 436"/>
                <a:gd name="T11" fmla="*/ 9 h 433"/>
                <a:gd name="T12" fmla="*/ 14 w 436"/>
                <a:gd name="T13" fmla="*/ 10 h 433"/>
                <a:gd name="T14" fmla="*/ 13 w 436"/>
                <a:gd name="T15" fmla="*/ 10 h 433"/>
                <a:gd name="T16" fmla="*/ 11 w 436"/>
                <a:gd name="T17" fmla="*/ 11 h 433"/>
                <a:gd name="T18" fmla="*/ 9 w 436"/>
                <a:gd name="T19" fmla="*/ 11 h 433"/>
                <a:gd name="T20" fmla="*/ 8 w 436"/>
                <a:gd name="T21" fmla="*/ 12 h 433"/>
                <a:gd name="T22" fmla="*/ 7 w 436"/>
                <a:gd name="T23" fmla="*/ 13 h 433"/>
                <a:gd name="T24" fmla="*/ 6 w 436"/>
                <a:gd name="T25" fmla="*/ 14 h 433"/>
                <a:gd name="T26" fmla="*/ 6 w 436"/>
                <a:gd name="T27" fmla="*/ 14 h 433"/>
                <a:gd name="T28" fmla="*/ 5 w 436"/>
                <a:gd name="T29" fmla="*/ 15 h 433"/>
                <a:gd name="T30" fmla="*/ 4 w 436"/>
                <a:gd name="T31" fmla="*/ 16 h 433"/>
                <a:gd name="T32" fmla="*/ 3 w 436"/>
                <a:gd name="T33" fmla="*/ 16 h 433"/>
                <a:gd name="T34" fmla="*/ 3 w 436"/>
                <a:gd name="T35" fmla="*/ 16 h 433"/>
                <a:gd name="T36" fmla="*/ 3 w 436"/>
                <a:gd name="T37" fmla="*/ 16 h 433"/>
                <a:gd name="T38" fmla="*/ 3 w 436"/>
                <a:gd name="T39" fmla="*/ 16 h 433"/>
                <a:gd name="T40" fmla="*/ 3 w 436"/>
                <a:gd name="T41" fmla="*/ 16 h 433"/>
                <a:gd name="T42" fmla="*/ 3 w 436"/>
                <a:gd name="T43" fmla="*/ 15 h 433"/>
                <a:gd name="T44" fmla="*/ 3 w 436"/>
                <a:gd name="T45" fmla="*/ 15 h 433"/>
                <a:gd name="T46" fmla="*/ 2 w 436"/>
                <a:gd name="T47" fmla="*/ 14 h 433"/>
                <a:gd name="T48" fmla="*/ 2 w 436"/>
                <a:gd name="T49" fmla="*/ 14 h 433"/>
                <a:gd name="T50" fmla="*/ 2 w 436"/>
                <a:gd name="T51" fmla="*/ 13 h 433"/>
                <a:gd name="T52" fmla="*/ 1 w 436"/>
                <a:gd name="T53" fmla="*/ 12 h 433"/>
                <a:gd name="T54" fmla="*/ 1 w 436"/>
                <a:gd name="T55" fmla="*/ 10 h 433"/>
                <a:gd name="T56" fmla="*/ 1 w 436"/>
                <a:gd name="T57" fmla="*/ 8 h 433"/>
                <a:gd name="T58" fmla="*/ 0 w 436"/>
                <a:gd name="T59" fmla="*/ 7 h 433"/>
                <a:gd name="T60" fmla="*/ 0 w 436"/>
                <a:gd name="T61" fmla="*/ 5 h 433"/>
                <a:gd name="T62" fmla="*/ 0 w 436"/>
                <a:gd name="T63" fmla="*/ 5 h 433"/>
                <a:gd name="T64" fmla="*/ 1 w 436"/>
                <a:gd name="T65" fmla="*/ 4 h 433"/>
                <a:gd name="T66" fmla="*/ 3 w 436"/>
                <a:gd name="T67" fmla="*/ 4 h 433"/>
                <a:gd name="T68" fmla="*/ 4 w 436"/>
                <a:gd name="T69" fmla="*/ 4 h 433"/>
                <a:gd name="T70" fmla="*/ 5 w 436"/>
                <a:gd name="T71" fmla="*/ 3 h 433"/>
                <a:gd name="T72" fmla="*/ 5 w 436"/>
                <a:gd name="T73" fmla="*/ 3 h 433"/>
                <a:gd name="T74" fmla="*/ 6 w 436"/>
                <a:gd name="T75" fmla="*/ 3 h 433"/>
                <a:gd name="T76" fmla="*/ 6 w 436"/>
                <a:gd name="T77" fmla="*/ 4 h 433"/>
                <a:gd name="T78" fmla="*/ 6 w 436"/>
                <a:gd name="T79" fmla="*/ 4 h 433"/>
                <a:gd name="T80" fmla="*/ 6 w 436"/>
                <a:gd name="T81" fmla="*/ 4 h 433"/>
                <a:gd name="T82" fmla="*/ 6 w 436"/>
                <a:gd name="T83" fmla="*/ 4 h 433"/>
                <a:gd name="T84" fmla="*/ 7 w 436"/>
                <a:gd name="T85" fmla="*/ 4 h 433"/>
                <a:gd name="T86" fmla="*/ 7 w 436"/>
                <a:gd name="T87" fmla="*/ 3 h 433"/>
                <a:gd name="T88" fmla="*/ 7 w 436"/>
                <a:gd name="T89" fmla="*/ 3 h 433"/>
                <a:gd name="T90" fmla="*/ 7 w 436"/>
                <a:gd name="T91" fmla="*/ 3 h 433"/>
                <a:gd name="T92" fmla="*/ 7 w 436"/>
                <a:gd name="T93" fmla="*/ 3 h 433"/>
                <a:gd name="T94" fmla="*/ 7 w 436"/>
                <a:gd name="T95" fmla="*/ 2 h 433"/>
                <a:gd name="T96" fmla="*/ 9 w 436"/>
                <a:gd name="T97" fmla="*/ 2 h 433"/>
                <a:gd name="T98" fmla="*/ 11 w 436"/>
                <a:gd name="T99" fmla="*/ 1 h 433"/>
                <a:gd name="T100" fmla="*/ 13 w 436"/>
                <a:gd name="T101" fmla="*/ 1 h 433"/>
                <a:gd name="T102" fmla="*/ 15 w 436"/>
                <a:gd name="T103" fmla="*/ 0 h 433"/>
                <a:gd name="T104" fmla="*/ 15 w 436"/>
                <a:gd name="T105" fmla="*/ 0 h 433"/>
                <a:gd name="T106" fmla="*/ 15 w 436"/>
                <a:gd name="T107" fmla="*/ 2 h 433"/>
                <a:gd name="T108" fmla="*/ 15 w 436"/>
                <a:gd name="T109" fmla="*/ 4 h 433"/>
                <a:gd name="T110" fmla="*/ 16 w 436"/>
                <a:gd name="T111" fmla="*/ 5 h 433"/>
                <a:gd name="T112" fmla="*/ 16 w 436"/>
                <a:gd name="T113" fmla="*/ 7 h 433"/>
                <a:gd name="T114" fmla="*/ 16 w 436"/>
                <a:gd name="T115" fmla="*/ 9 h 433"/>
                <a:gd name="T116" fmla="*/ 16 w 436"/>
                <a:gd name="T117" fmla="*/ 8 h 433"/>
                <a:gd name="T118" fmla="*/ 16 w 436"/>
                <a:gd name="T119" fmla="*/ 6 h 433"/>
                <a:gd name="T120" fmla="*/ 16 w 436"/>
                <a:gd name="T121" fmla="*/ 4 h 433"/>
                <a:gd name="T122" fmla="*/ 15 w 436"/>
                <a:gd name="T123" fmla="*/ 1 h 433"/>
                <a:gd name="T124" fmla="*/ 15 w 436"/>
                <a:gd name="T125" fmla="*/ 0 h 43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36"/>
                <a:gd name="T190" fmla="*/ 0 h 433"/>
                <a:gd name="T191" fmla="*/ 436 w 436"/>
                <a:gd name="T192" fmla="*/ 433 h 43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36" h="433">
                  <a:moveTo>
                    <a:pt x="402" y="0"/>
                  </a:moveTo>
                  <a:lnTo>
                    <a:pt x="403" y="13"/>
                  </a:lnTo>
                  <a:lnTo>
                    <a:pt x="405" y="26"/>
                  </a:lnTo>
                  <a:lnTo>
                    <a:pt x="407" y="41"/>
                  </a:lnTo>
                  <a:lnTo>
                    <a:pt x="409" y="54"/>
                  </a:lnTo>
                  <a:lnTo>
                    <a:pt x="410" y="69"/>
                  </a:lnTo>
                  <a:lnTo>
                    <a:pt x="412" y="85"/>
                  </a:lnTo>
                  <a:lnTo>
                    <a:pt x="413" y="100"/>
                  </a:lnTo>
                  <a:lnTo>
                    <a:pt x="416" y="116"/>
                  </a:lnTo>
                  <a:lnTo>
                    <a:pt x="418" y="132"/>
                  </a:lnTo>
                  <a:lnTo>
                    <a:pt x="419" y="147"/>
                  </a:lnTo>
                  <a:lnTo>
                    <a:pt x="421" y="163"/>
                  </a:lnTo>
                  <a:lnTo>
                    <a:pt x="424" y="178"/>
                  </a:lnTo>
                  <a:lnTo>
                    <a:pt x="427" y="192"/>
                  </a:lnTo>
                  <a:lnTo>
                    <a:pt x="430" y="207"/>
                  </a:lnTo>
                  <a:lnTo>
                    <a:pt x="433" y="220"/>
                  </a:lnTo>
                  <a:lnTo>
                    <a:pt x="436" y="234"/>
                  </a:lnTo>
                  <a:lnTo>
                    <a:pt x="421" y="242"/>
                  </a:lnTo>
                  <a:lnTo>
                    <a:pt x="408" y="248"/>
                  </a:lnTo>
                  <a:lnTo>
                    <a:pt x="394" y="257"/>
                  </a:lnTo>
                  <a:lnTo>
                    <a:pt x="380" y="263"/>
                  </a:lnTo>
                  <a:lnTo>
                    <a:pt x="365" y="270"/>
                  </a:lnTo>
                  <a:lnTo>
                    <a:pt x="351" y="276"/>
                  </a:lnTo>
                  <a:lnTo>
                    <a:pt x="336" y="282"/>
                  </a:lnTo>
                  <a:lnTo>
                    <a:pt x="323" y="288"/>
                  </a:lnTo>
                  <a:lnTo>
                    <a:pt x="308" y="292"/>
                  </a:lnTo>
                  <a:lnTo>
                    <a:pt x="293" y="298"/>
                  </a:lnTo>
                  <a:lnTo>
                    <a:pt x="279" y="301"/>
                  </a:lnTo>
                  <a:lnTo>
                    <a:pt x="264" y="306"/>
                  </a:lnTo>
                  <a:lnTo>
                    <a:pt x="250" y="309"/>
                  </a:lnTo>
                  <a:lnTo>
                    <a:pt x="236" y="313"/>
                  </a:lnTo>
                  <a:lnTo>
                    <a:pt x="223" y="315"/>
                  </a:lnTo>
                  <a:lnTo>
                    <a:pt x="209" y="319"/>
                  </a:lnTo>
                  <a:lnTo>
                    <a:pt x="203" y="329"/>
                  </a:lnTo>
                  <a:lnTo>
                    <a:pt x="198" y="338"/>
                  </a:lnTo>
                  <a:lnTo>
                    <a:pt x="193" y="346"/>
                  </a:lnTo>
                  <a:lnTo>
                    <a:pt x="186" y="354"/>
                  </a:lnTo>
                  <a:lnTo>
                    <a:pt x="180" y="361"/>
                  </a:lnTo>
                  <a:lnTo>
                    <a:pt x="172" y="368"/>
                  </a:lnTo>
                  <a:lnTo>
                    <a:pt x="165" y="374"/>
                  </a:lnTo>
                  <a:lnTo>
                    <a:pt x="157" y="381"/>
                  </a:lnTo>
                  <a:lnTo>
                    <a:pt x="149" y="386"/>
                  </a:lnTo>
                  <a:lnTo>
                    <a:pt x="141" y="392"/>
                  </a:lnTo>
                  <a:lnTo>
                    <a:pt x="133" y="398"/>
                  </a:lnTo>
                  <a:lnTo>
                    <a:pt x="125" y="404"/>
                  </a:lnTo>
                  <a:lnTo>
                    <a:pt x="116" y="410"/>
                  </a:lnTo>
                  <a:lnTo>
                    <a:pt x="106" y="417"/>
                  </a:lnTo>
                  <a:lnTo>
                    <a:pt x="97" y="424"/>
                  </a:lnTo>
                  <a:lnTo>
                    <a:pt x="89" y="433"/>
                  </a:lnTo>
                  <a:lnTo>
                    <a:pt x="88" y="432"/>
                  </a:lnTo>
                  <a:lnTo>
                    <a:pt x="87" y="432"/>
                  </a:lnTo>
                  <a:lnTo>
                    <a:pt x="86" y="432"/>
                  </a:lnTo>
                  <a:lnTo>
                    <a:pt x="85" y="432"/>
                  </a:lnTo>
                  <a:lnTo>
                    <a:pt x="82" y="432"/>
                  </a:lnTo>
                  <a:lnTo>
                    <a:pt x="81" y="431"/>
                  </a:lnTo>
                  <a:lnTo>
                    <a:pt x="79" y="431"/>
                  </a:lnTo>
                  <a:lnTo>
                    <a:pt x="77" y="431"/>
                  </a:lnTo>
                  <a:lnTo>
                    <a:pt x="75" y="430"/>
                  </a:lnTo>
                  <a:lnTo>
                    <a:pt x="73" y="430"/>
                  </a:lnTo>
                  <a:lnTo>
                    <a:pt x="72" y="430"/>
                  </a:lnTo>
                  <a:lnTo>
                    <a:pt x="71" y="430"/>
                  </a:lnTo>
                  <a:lnTo>
                    <a:pt x="70" y="430"/>
                  </a:lnTo>
                  <a:lnTo>
                    <a:pt x="72" y="423"/>
                  </a:lnTo>
                  <a:lnTo>
                    <a:pt x="73" y="417"/>
                  </a:lnTo>
                  <a:lnTo>
                    <a:pt x="74" y="412"/>
                  </a:lnTo>
                  <a:lnTo>
                    <a:pt x="73" y="407"/>
                  </a:lnTo>
                  <a:lnTo>
                    <a:pt x="73" y="402"/>
                  </a:lnTo>
                  <a:lnTo>
                    <a:pt x="72" y="398"/>
                  </a:lnTo>
                  <a:lnTo>
                    <a:pt x="70" y="394"/>
                  </a:lnTo>
                  <a:lnTo>
                    <a:pt x="68" y="390"/>
                  </a:lnTo>
                  <a:lnTo>
                    <a:pt x="66" y="386"/>
                  </a:lnTo>
                  <a:lnTo>
                    <a:pt x="64" y="383"/>
                  </a:lnTo>
                  <a:lnTo>
                    <a:pt x="63" y="379"/>
                  </a:lnTo>
                  <a:lnTo>
                    <a:pt x="60" y="376"/>
                  </a:lnTo>
                  <a:lnTo>
                    <a:pt x="59" y="373"/>
                  </a:lnTo>
                  <a:lnTo>
                    <a:pt x="58" y="369"/>
                  </a:lnTo>
                  <a:lnTo>
                    <a:pt x="58" y="366"/>
                  </a:lnTo>
                  <a:lnTo>
                    <a:pt x="59" y="363"/>
                  </a:lnTo>
                  <a:lnTo>
                    <a:pt x="48" y="347"/>
                  </a:lnTo>
                  <a:lnTo>
                    <a:pt x="40" y="331"/>
                  </a:lnTo>
                  <a:lnTo>
                    <a:pt x="33" y="316"/>
                  </a:lnTo>
                  <a:lnTo>
                    <a:pt x="28" y="300"/>
                  </a:lnTo>
                  <a:lnTo>
                    <a:pt x="25" y="284"/>
                  </a:lnTo>
                  <a:lnTo>
                    <a:pt x="21" y="268"/>
                  </a:lnTo>
                  <a:lnTo>
                    <a:pt x="19" y="252"/>
                  </a:lnTo>
                  <a:lnTo>
                    <a:pt x="18" y="236"/>
                  </a:lnTo>
                  <a:lnTo>
                    <a:pt x="17" y="221"/>
                  </a:lnTo>
                  <a:lnTo>
                    <a:pt x="16" y="206"/>
                  </a:lnTo>
                  <a:lnTo>
                    <a:pt x="14" y="191"/>
                  </a:lnTo>
                  <a:lnTo>
                    <a:pt x="13" y="176"/>
                  </a:lnTo>
                  <a:lnTo>
                    <a:pt x="11" y="162"/>
                  </a:lnTo>
                  <a:lnTo>
                    <a:pt x="9" y="150"/>
                  </a:lnTo>
                  <a:lnTo>
                    <a:pt x="4" y="137"/>
                  </a:lnTo>
                  <a:lnTo>
                    <a:pt x="0" y="126"/>
                  </a:lnTo>
                  <a:lnTo>
                    <a:pt x="1" y="124"/>
                  </a:lnTo>
                  <a:lnTo>
                    <a:pt x="5" y="123"/>
                  </a:lnTo>
                  <a:lnTo>
                    <a:pt x="12" y="121"/>
                  </a:lnTo>
                  <a:lnTo>
                    <a:pt x="21" y="119"/>
                  </a:lnTo>
                  <a:lnTo>
                    <a:pt x="33" y="115"/>
                  </a:lnTo>
                  <a:lnTo>
                    <a:pt x="44" y="112"/>
                  </a:lnTo>
                  <a:lnTo>
                    <a:pt x="58" y="108"/>
                  </a:lnTo>
                  <a:lnTo>
                    <a:pt x="72" y="105"/>
                  </a:lnTo>
                  <a:lnTo>
                    <a:pt x="85" y="101"/>
                  </a:lnTo>
                  <a:lnTo>
                    <a:pt x="98" y="98"/>
                  </a:lnTo>
                  <a:lnTo>
                    <a:pt x="110" y="95"/>
                  </a:lnTo>
                  <a:lnTo>
                    <a:pt x="121" y="91"/>
                  </a:lnTo>
                  <a:lnTo>
                    <a:pt x="131" y="89"/>
                  </a:lnTo>
                  <a:lnTo>
                    <a:pt x="137" y="86"/>
                  </a:lnTo>
                  <a:lnTo>
                    <a:pt x="142" y="85"/>
                  </a:lnTo>
                  <a:lnTo>
                    <a:pt x="144" y="85"/>
                  </a:lnTo>
                  <a:lnTo>
                    <a:pt x="144" y="86"/>
                  </a:lnTo>
                  <a:lnTo>
                    <a:pt x="146" y="89"/>
                  </a:lnTo>
                  <a:lnTo>
                    <a:pt x="147" y="90"/>
                  </a:lnTo>
                  <a:lnTo>
                    <a:pt x="148" y="92"/>
                  </a:lnTo>
                  <a:lnTo>
                    <a:pt x="149" y="93"/>
                  </a:lnTo>
                  <a:lnTo>
                    <a:pt x="150" y="96"/>
                  </a:lnTo>
                  <a:lnTo>
                    <a:pt x="152" y="97"/>
                  </a:lnTo>
                  <a:lnTo>
                    <a:pt x="154" y="98"/>
                  </a:lnTo>
                  <a:lnTo>
                    <a:pt x="156" y="99"/>
                  </a:lnTo>
                  <a:lnTo>
                    <a:pt x="157" y="100"/>
                  </a:lnTo>
                  <a:lnTo>
                    <a:pt x="159" y="100"/>
                  </a:lnTo>
                  <a:lnTo>
                    <a:pt x="162" y="100"/>
                  </a:lnTo>
                  <a:lnTo>
                    <a:pt x="164" y="101"/>
                  </a:lnTo>
                  <a:lnTo>
                    <a:pt x="165" y="100"/>
                  </a:lnTo>
                  <a:lnTo>
                    <a:pt x="167" y="100"/>
                  </a:lnTo>
                  <a:lnTo>
                    <a:pt x="171" y="100"/>
                  </a:lnTo>
                  <a:lnTo>
                    <a:pt x="173" y="99"/>
                  </a:lnTo>
                  <a:lnTo>
                    <a:pt x="177" y="99"/>
                  </a:lnTo>
                  <a:lnTo>
                    <a:pt x="178" y="98"/>
                  </a:lnTo>
                  <a:lnTo>
                    <a:pt x="180" y="97"/>
                  </a:lnTo>
                  <a:lnTo>
                    <a:pt x="180" y="95"/>
                  </a:lnTo>
                  <a:lnTo>
                    <a:pt x="181" y="93"/>
                  </a:lnTo>
                  <a:lnTo>
                    <a:pt x="181" y="91"/>
                  </a:lnTo>
                  <a:lnTo>
                    <a:pt x="181" y="89"/>
                  </a:lnTo>
                  <a:lnTo>
                    <a:pt x="181" y="86"/>
                  </a:lnTo>
                  <a:lnTo>
                    <a:pt x="181" y="84"/>
                  </a:lnTo>
                  <a:lnTo>
                    <a:pt x="180" y="82"/>
                  </a:lnTo>
                  <a:lnTo>
                    <a:pt x="180" y="78"/>
                  </a:lnTo>
                  <a:lnTo>
                    <a:pt x="180" y="76"/>
                  </a:lnTo>
                  <a:lnTo>
                    <a:pt x="180" y="74"/>
                  </a:lnTo>
                  <a:lnTo>
                    <a:pt x="181" y="72"/>
                  </a:lnTo>
                  <a:lnTo>
                    <a:pt x="182" y="70"/>
                  </a:lnTo>
                  <a:lnTo>
                    <a:pt x="185" y="69"/>
                  </a:lnTo>
                  <a:lnTo>
                    <a:pt x="192" y="67"/>
                  </a:lnTo>
                  <a:lnTo>
                    <a:pt x="202" y="64"/>
                  </a:lnTo>
                  <a:lnTo>
                    <a:pt x="216" y="59"/>
                  </a:lnTo>
                  <a:lnTo>
                    <a:pt x="233" y="53"/>
                  </a:lnTo>
                  <a:lnTo>
                    <a:pt x="251" y="47"/>
                  </a:lnTo>
                  <a:lnTo>
                    <a:pt x="271" y="42"/>
                  </a:lnTo>
                  <a:lnTo>
                    <a:pt x="292" y="35"/>
                  </a:lnTo>
                  <a:lnTo>
                    <a:pt x="312" y="28"/>
                  </a:lnTo>
                  <a:lnTo>
                    <a:pt x="332" y="22"/>
                  </a:lnTo>
                  <a:lnTo>
                    <a:pt x="350" y="16"/>
                  </a:lnTo>
                  <a:lnTo>
                    <a:pt x="367" y="11"/>
                  </a:lnTo>
                  <a:lnTo>
                    <a:pt x="381" y="6"/>
                  </a:lnTo>
                  <a:lnTo>
                    <a:pt x="392" y="3"/>
                  </a:lnTo>
                  <a:lnTo>
                    <a:pt x="398" y="0"/>
                  </a:lnTo>
                  <a:lnTo>
                    <a:pt x="402" y="0"/>
                  </a:lnTo>
                  <a:lnTo>
                    <a:pt x="403" y="13"/>
                  </a:lnTo>
                  <a:lnTo>
                    <a:pt x="405" y="26"/>
                  </a:lnTo>
                  <a:lnTo>
                    <a:pt x="407" y="41"/>
                  </a:lnTo>
                  <a:lnTo>
                    <a:pt x="409" y="54"/>
                  </a:lnTo>
                  <a:lnTo>
                    <a:pt x="410" y="69"/>
                  </a:lnTo>
                  <a:lnTo>
                    <a:pt x="412" y="85"/>
                  </a:lnTo>
                  <a:lnTo>
                    <a:pt x="413" y="100"/>
                  </a:lnTo>
                  <a:lnTo>
                    <a:pt x="416" y="116"/>
                  </a:lnTo>
                  <a:lnTo>
                    <a:pt x="418" y="132"/>
                  </a:lnTo>
                  <a:lnTo>
                    <a:pt x="419" y="147"/>
                  </a:lnTo>
                  <a:lnTo>
                    <a:pt x="421" y="163"/>
                  </a:lnTo>
                  <a:lnTo>
                    <a:pt x="424" y="178"/>
                  </a:lnTo>
                  <a:lnTo>
                    <a:pt x="427" y="192"/>
                  </a:lnTo>
                  <a:lnTo>
                    <a:pt x="430" y="207"/>
                  </a:lnTo>
                  <a:lnTo>
                    <a:pt x="433" y="220"/>
                  </a:lnTo>
                  <a:lnTo>
                    <a:pt x="436" y="234"/>
                  </a:lnTo>
                  <a:lnTo>
                    <a:pt x="435" y="230"/>
                  </a:lnTo>
                  <a:lnTo>
                    <a:pt x="434" y="223"/>
                  </a:lnTo>
                  <a:lnTo>
                    <a:pt x="433" y="212"/>
                  </a:lnTo>
                  <a:lnTo>
                    <a:pt x="431" y="197"/>
                  </a:lnTo>
                  <a:lnTo>
                    <a:pt x="428" y="178"/>
                  </a:lnTo>
                  <a:lnTo>
                    <a:pt x="425" y="159"/>
                  </a:lnTo>
                  <a:lnTo>
                    <a:pt x="421" y="138"/>
                  </a:lnTo>
                  <a:lnTo>
                    <a:pt x="419" y="116"/>
                  </a:lnTo>
                  <a:lnTo>
                    <a:pt x="416" y="95"/>
                  </a:lnTo>
                  <a:lnTo>
                    <a:pt x="412" y="74"/>
                  </a:lnTo>
                  <a:lnTo>
                    <a:pt x="409" y="54"/>
                  </a:lnTo>
                  <a:lnTo>
                    <a:pt x="407" y="36"/>
                  </a:lnTo>
                  <a:lnTo>
                    <a:pt x="404" y="21"/>
                  </a:lnTo>
                  <a:lnTo>
                    <a:pt x="403" y="10"/>
                  </a:lnTo>
                  <a:lnTo>
                    <a:pt x="402" y="3"/>
                  </a:lnTo>
                  <a:lnTo>
                    <a:pt x="40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8" name="Freeform 26"/>
            <p:cNvSpPr>
              <a:spLocks/>
            </p:cNvSpPr>
            <p:nvPr/>
          </p:nvSpPr>
          <p:spPr bwMode="auto">
            <a:xfrm>
              <a:off x="4259" y="1741"/>
              <a:ext cx="537" cy="364"/>
            </a:xfrm>
            <a:custGeom>
              <a:avLst/>
              <a:gdLst>
                <a:gd name="T0" fmla="*/ 6 w 1613"/>
                <a:gd name="T1" fmla="*/ 8 h 1093"/>
                <a:gd name="T2" fmla="*/ 6 w 1613"/>
                <a:gd name="T3" fmla="*/ 9 h 1093"/>
                <a:gd name="T4" fmla="*/ 6 w 1613"/>
                <a:gd name="T5" fmla="*/ 10 h 1093"/>
                <a:gd name="T6" fmla="*/ 9 w 1613"/>
                <a:gd name="T7" fmla="*/ 10 h 1093"/>
                <a:gd name="T8" fmla="*/ 18 w 1613"/>
                <a:gd name="T9" fmla="*/ 7 h 1093"/>
                <a:gd name="T10" fmla="*/ 28 w 1613"/>
                <a:gd name="T11" fmla="*/ 5 h 1093"/>
                <a:gd name="T12" fmla="*/ 32 w 1613"/>
                <a:gd name="T13" fmla="*/ 4 h 1093"/>
                <a:gd name="T14" fmla="*/ 39 w 1613"/>
                <a:gd name="T15" fmla="*/ 1 h 1093"/>
                <a:gd name="T16" fmla="*/ 46 w 1613"/>
                <a:gd name="T17" fmla="*/ 0 h 1093"/>
                <a:gd name="T18" fmla="*/ 50 w 1613"/>
                <a:gd name="T19" fmla="*/ 3 h 1093"/>
                <a:gd name="T20" fmla="*/ 51 w 1613"/>
                <a:gd name="T21" fmla="*/ 4 h 1093"/>
                <a:gd name="T22" fmla="*/ 53 w 1613"/>
                <a:gd name="T23" fmla="*/ 6 h 1093"/>
                <a:gd name="T24" fmla="*/ 55 w 1613"/>
                <a:gd name="T25" fmla="*/ 7 h 1093"/>
                <a:gd name="T26" fmla="*/ 54 w 1613"/>
                <a:gd name="T27" fmla="*/ 8 h 1093"/>
                <a:gd name="T28" fmla="*/ 54 w 1613"/>
                <a:gd name="T29" fmla="*/ 10 h 1093"/>
                <a:gd name="T30" fmla="*/ 53 w 1613"/>
                <a:gd name="T31" fmla="*/ 12 h 1093"/>
                <a:gd name="T32" fmla="*/ 53 w 1613"/>
                <a:gd name="T33" fmla="*/ 13 h 1093"/>
                <a:gd name="T34" fmla="*/ 53 w 1613"/>
                <a:gd name="T35" fmla="*/ 14 h 1093"/>
                <a:gd name="T36" fmla="*/ 53 w 1613"/>
                <a:gd name="T37" fmla="*/ 15 h 1093"/>
                <a:gd name="T38" fmla="*/ 53 w 1613"/>
                <a:gd name="T39" fmla="*/ 16 h 1093"/>
                <a:gd name="T40" fmla="*/ 54 w 1613"/>
                <a:gd name="T41" fmla="*/ 17 h 1093"/>
                <a:gd name="T42" fmla="*/ 54 w 1613"/>
                <a:gd name="T43" fmla="*/ 18 h 1093"/>
                <a:gd name="T44" fmla="*/ 55 w 1613"/>
                <a:gd name="T45" fmla="*/ 19 h 1093"/>
                <a:gd name="T46" fmla="*/ 57 w 1613"/>
                <a:gd name="T47" fmla="*/ 20 h 1093"/>
                <a:gd name="T48" fmla="*/ 58 w 1613"/>
                <a:gd name="T49" fmla="*/ 20 h 1093"/>
                <a:gd name="T50" fmla="*/ 60 w 1613"/>
                <a:gd name="T51" fmla="*/ 21 h 1093"/>
                <a:gd name="T52" fmla="*/ 59 w 1613"/>
                <a:gd name="T53" fmla="*/ 22 h 1093"/>
                <a:gd name="T54" fmla="*/ 58 w 1613"/>
                <a:gd name="T55" fmla="*/ 22 h 1093"/>
                <a:gd name="T56" fmla="*/ 57 w 1613"/>
                <a:gd name="T57" fmla="*/ 23 h 1093"/>
                <a:gd name="T58" fmla="*/ 56 w 1613"/>
                <a:gd name="T59" fmla="*/ 25 h 1093"/>
                <a:gd name="T60" fmla="*/ 55 w 1613"/>
                <a:gd name="T61" fmla="*/ 26 h 1093"/>
                <a:gd name="T62" fmla="*/ 54 w 1613"/>
                <a:gd name="T63" fmla="*/ 28 h 1093"/>
                <a:gd name="T64" fmla="*/ 53 w 1613"/>
                <a:gd name="T65" fmla="*/ 29 h 1093"/>
                <a:gd name="T66" fmla="*/ 52 w 1613"/>
                <a:gd name="T67" fmla="*/ 29 h 1093"/>
                <a:gd name="T68" fmla="*/ 51 w 1613"/>
                <a:gd name="T69" fmla="*/ 29 h 1093"/>
                <a:gd name="T70" fmla="*/ 48 w 1613"/>
                <a:gd name="T71" fmla="*/ 30 h 1093"/>
                <a:gd name="T72" fmla="*/ 34 w 1613"/>
                <a:gd name="T73" fmla="*/ 34 h 1093"/>
                <a:gd name="T74" fmla="*/ 19 w 1613"/>
                <a:gd name="T75" fmla="*/ 37 h 1093"/>
                <a:gd name="T76" fmla="*/ 16 w 1613"/>
                <a:gd name="T77" fmla="*/ 38 h 1093"/>
                <a:gd name="T78" fmla="*/ 12 w 1613"/>
                <a:gd name="T79" fmla="*/ 39 h 1093"/>
                <a:gd name="T80" fmla="*/ 7 w 1613"/>
                <a:gd name="T81" fmla="*/ 40 h 1093"/>
                <a:gd name="T82" fmla="*/ 6 w 1613"/>
                <a:gd name="T83" fmla="*/ 40 h 1093"/>
                <a:gd name="T84" fmla="*/ 5 w 1613"/>
                <a:gd name="T85" fmla="*/ 36 h 1093"/>
                <a:gd name="T86" fmla="*/ 4 w 1613"/>
                <a:gd name="T87" fmla="*/ 32 h 1093"/>
                <a:gd name="T88" fmla="*/ 3 w 1613"/>
                <a:gd name="T89" fmla="*/ 28 h 1093"/>
                <a:gd name="T90" fmla="*/ 2 w 1613"/>
                <a:gd name="T91" fmla="*/ 22 h 1093"/>
                <a:gd name="T92" fmla="*/ 1 w 1613"/>
                <a:gd name="T93" fmla="*/ 16 h 1093"/>
                <a:gd name="T94" fmla="*/ 0 w 1613"/>
                <a:gd name="T95" fmla="*/ 12 h 1093"/>
                <a:gd name="T96" fmla="*/ 1 w 1613"/>
                <a:gd name="T97" fmla="*/ 11 h 1093"/>
                <a:gd name="T98" fmla="*/ 3 w 1613"/>
                <a:gd name="T99" fmla="*/ 9 h 1093"/>
                <a:gd name="T100" fmla="*/ 6 w 1613"/>
                <a:gd name="T101" fmla="*/ 7 h 109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613"/>
                <a:gd name="T154" fmla="*/ 0 h 1093"/>
                <a:gd name="T155" fmla="*/ 1613 w 1613"/>
                <a:gd name="T156" fmla="*/ 1093 h 109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613" h="1093">
                  <a:moveTo>
                    <a:pt x="158" y="197"/>
                  </a:moveTo>
                  <a:lnTo>
                    <a:pt x="159" y="199"/>
                  </a:lnTo>
                  <a:lnTo>
                    <a:pt x="161" y="204"/>
                  </a:lnTo>
                  <a:lnTo>
                    <a:pt x="164" y="208"/>
                  </a:lnTo>
                  <a:lnTo>
                    <a:pt x="165" y="214"/>
                  </a:lnTo>
                  <a:lnTo>
                    <a:pt x="166" y="221"/>
                  </a:lnTo>
                  <a:lnTo>
                    <a:pt x="168" y="228"/>
                  </a:lnTo>
                  <a:lnTo>
                    <a:pt x="169" y="235"/>
                  </a:lnTo>
                  <a:lnTo>
                    <a:pt x="171" y="243"/>
                  </a:lnTo>
                  <a:lnTo>
                    <a:pt x="172" y="250"/>
                  </a:lnTo>
                  <a:lnTo>
                    <a:pt x="172" y="257"/>
                  </a:lnTo>
                  <a:lnTo>
                    <a:pt x="173" y="262"/>
                  </a:lnTo>
                  <a:lnTo>
                    <a:pt x="174" y="268"/>
                  </a:lnTo>
                  <a:lnTo>
                    <a:pt x="174" y="273"/>
                  </a:lnTo>
                  <a:lnTo>
                    <a:pt x="174" y="276"/>
                  </a:lnTo>
                  <a:lnTo>
                    <a:pt x="174" y="278"/>
                  </a:lnTo>
                  <a:lnTo>
                    <a:pt x="175" y="280"/>
                  </a:lnTo>
                  <a:lnTo>
                    <a:pt x="182" y="277"/>
                  </a:lnTo>
                  <a:lnTo>
                    <a:pt x="202" y="271"/>
                  </a:lnTo>
                  <a:lnTo>
                    <a:pt x="234" y="265"/>
                  </a:lnTo>
                  <a:lnTo>
                    <a:pt x="274" y="254"/>
                  </a:lnTo>
                  <a:lnTo>
                    <a:pt x="322" y="242"/>
                  </a:lnTo>
                  <a:lnTo>
                    <a:pt x="376" y="228"/>
                  </a:lnTo>
                  <a:lnTo>
                    <a:pt x="434" y="214"/>
                  </a:lnTo>
                  <a:lnTo>
                    <a:pt x="494" y="199"/>
                  </a:lnTo>
                  <a:lnTo>
                    <a:pt x="552" y="183"/>
                  </a:lnTo>
                  <a:lnTo>
                    <a:pt x="610" y="169"/>
                  </a:lnTo>
                  <a:lnTo>
                    <a:pt x="664" y="155"/>
                  </a:lnTo>
                  <a:lnTo>
                    <a:pt x="712" y="143"/>
                  </a:lnTo>
                  <a:lnTo>
                    <a:pt x="752" y="132"/>
                  </a:lnTo>
                  <a:lnTo>
                    <a:pt x="785" y="126"/>
                  </a:lnTo>
                  <a:lnTo>
                    <a:pt x="804" y="120"/>
                  </a:lnTo>
                  <a:lnTo>
                    <a:pt x="812" y="119"/>
                  </a:lnTo>
                  <a:lnTo>
                    <a:pt x="841" y="114"/>
                  </a:lnTo>
                  <a:lnTo>
                    <a:pt x="872" y="107"/>
                  </a:lnTo>
                  <a:lnTo>
                    <a:pt x="906" y="97"/>
                  </a:lnTo>
                  <a:lnTo>
                    <a:pt x="943" y="83"/>
                  </a:lnTo>
                  <a:lnTo>
                    <a:pt x="982" y="69"/>
                  </a:lnTo>
                  <a:lnTo>
                    <a:pt x="1021" y="54"/>
                  </a:lnTo>
                  <a:lnTo>
                    <a:pt x="1062" y="39"/>
                  </a:lnTo>
                  <a:lnTo>
                    <a:pt x="1102" y="27"/>
                  </a:lnTo>
                  <a:lnTo>
                    <a:pt x="1141" y="14"/>
                  </a:lnTo>
                  <a:lnTo>
                    <a:pt x="1180" y="6"/>
                  </a:lnTo>
                  <a:lnTo>
                    <a:pt x="1217" y="0"/>
                  </a:lnTo>
                  <a:lnTo>
                    <a:pt x="1252" y="0"/>
                  </a:lnTo>
                  <a:lnTo>
                    <a:pt x="1286" y="5"/>
                  </a:lnTo>
                  <a:lnTo>
                    <a:pt x="1317" y="15"/>
                  </a:lnTo>
                  <a:lnTo>
                    <a:pt x="1343" y="33"/>
                  </a:lnTo>
                  <a:lnTo>
                    <a:pt x="1367" y="59"/>
                  </a:lnTo>
                  <a:lnTo>
                    <a:pt x="1366" y="70"/>
                  </a:lnTo>
                  <a:lnTo>
                    <a:pt x="1369" y="81"/>
                  </a:lnTo>
                  <a:lnTo>
                    <a:pt x="1372" y="91"/>
                  </a:lnTo>
                  <a:lnTo>
                    <a:pt x="1377" y="101"/>
                  </a:lnTo>
                  <a:lnTo>
                    <a:pt x="1384" y="111"/>
                  </a:lnTo>
                  <a:lnTo>
                    <a:pt x="1390" y="120"/>
                  </a:lnTo>
                  <a:lnTo>
                    <a:pt x="1398" y="128"/>
                  </a:lnTo>
                  <a:lnTo>
                    <a:pt x="1408" y="135"/>
                  </a:lnTo>
                  <a:lnTo>
                    <a:pt x="1418" y="142"/>
                  </a:lnTo>
                  <a:lnTo>
                    <a:pt x="1427" y="149"/>
                  </a:lnTo>
                  <a:lnTo>
                    <a:pt x="1436" y="154"/>
                  </a:lnTo>
                  <a:lnTo>
                    <a:pt x="1447" y="160"/>
                  </a:lnTo>
                  <a:lnTo>
                    <a:pt x="1455" y="165"/>
                  </a:lnTo>
                  <a:lnTo>
                    <a:pt x="1463" y="169"/>
                  </a:lnTo>
                  <a:lnTo>
                    <a:pt x="1470" y="174"/>
                  </a:lnTo>
                  <a:lnTo>
                    <a:pt x="1477" y="178"/>
                  </a:lnTo>
                  <a:lnTo>
                    <a:pt x="1472" y="186"/>
                  </a:lnTo>
                  <a:lnTo>
                    <a:pt x="1470" y="197"/>
                  </a:lnTo>
                  <a:lnTo>
                    <a:pt x="1469" y="207"/>
                  </a:lnTo>
                  <a:lnTo>
                    <a:pt x="1467" y="217"/>
                  </a:lnTo>
                  <a:lnTo>
                    <a:pt x="1466" y="229"/>
                  </a:lnTo>
                  <a:lnTo>
                    <a:pt x="1465" y="239"/>
                  </a:lnTo>
                  <a:lnTo>
                    <a:pt x="1465" y="251"/>
                  </a:lnTo>
                  <a:lnTo>
                    <a:pt x="1464" y="261"/>
                  </a:lnTo>
                  <a:lnTo>
                    <a:pt x="1463" y="273"/>
                  </a:lnTo>
                  <a:lnTo>
                    <a:pt x="1461" y="283"/>
                  </a:lnTo>
                  <a:lnTo>
                    <a:pt x="1458" y="293"/>
                  </a:lnTo>
                  <a:lnTo>
                    <a:pt x="1454" y="303"/>
                  </a:lnTo>
                  <a:lnTo>
                    <a:pt x="1449" y="312"/>
                  </a:lnTo>
                  <a:lnTo>
                    <a:pt x="1442" y="320"/>
                  </a:lnTo>
                  <a:lnTo>
                    <a:pt x="1434" y="328"/>
                  </a:lnTo>
                  <a:lnTo>
                    <a:pt x="1425" y="335"/>
                  </a:lnTo>
                  <a:lnTo>
                    <a:pt x="1429" y="338"/>
                  </a:lnTo>
                  <a:lnTo>
                    <a:pt x="1433" y="343"/>
                  </a:lnTo>
                  <a:lnTo>
                    <a:pt x="1435" y="347"/>
                  </a:lnTo>
                  <a:lnTo>
                    <a:pt x="1438" y="352"/>
                  </a:lnTo>
                  <a:lnTo>
                    <a:pt x="1438" y="357"/>
                  </a:lnTo>
                  <a:lnTo>
                    <a:pt x="1439" y="362"/>
                  </a:lnTo>
                  <a:lnTo>
                    <a:pt x="1438" y="367"/>
                  </a:lnTo>
                  <a:lnTo>
                    <a:pt x="1438" y="373"/>
                  </a:lnTo>
                  <a:lnTo>
                    <a:pt x="1435" y="377"/>
                  </a:lnTo>
                  <a:lnTo>
                    <a:pt x="1434" y="383"/>
                  </a:lnTo>
                  <a:lnTo>
                    <a:pt x="1432" y="388"/>
                  </a:lnTo>
                  <a:lnTo>
                    <a:pt x="1429" y="393"/>
                  </a:lnTo>
                  <a:lnTo>
                    <a:pt x="1427" y="398"/>
                  </a:lnTo>
                  <a:lnTo>
                    <a:pt x="1425" y="402"/>
                  </a:lnTo>
                  <a:lnTo>
                    <a:pt x="1423" y="407"/>
                  </a:lnTo>
                  <a:lnTo>
                    <a:pt x="1420" y="413"/>
                  </a:lnTo>
                  <a:lnTo>
                    <a:pt x="1420" y="419"/>
                  </a:lnTo>
                  <a:lnTo>
                    <a:pt x="1424" y="425"/>
                  </a:lnTo>
                  <a:lnTo>
                    <a:pt x="1426" y="430"/>
                  </a:lnTo>
                  <a:lnTo>
                    <a:pt x="1431" y="435"/>
                  </a:lnTo>
                  <a:lnTo>
                    <a:pt x="1435" y="439"/>
                  </a:lnTo>
                  <a:lnTo>
                    <a:pt x="1441" y="443"/>
                  </a:lnTo>
                  <a:lnTo>
                    <a:pt x="1447" y="446"/>
                  </a:lnTo>
                  <a:lnTo>
                    <a:pt x="1452" y="451"/>
                  </a:lnTo>
                  <a:lnTo>
                    <a:pt x="1458" y="454"/>
                  </a:lnTo>
                  <a:lnTo>
                    <a:pt x="1463" y="458"/>
                  </a:lnTo>
                  <a:lnTo>
                    <a:pt x="1467" y="462"/>
                  </a:lnTo>
                  <a:lnTo>
                    <a:pt x="1472" y="467"/>
                  </a:lnTo>
                  <a:lnTo>
                    <a:pt x="1474" y="473"/>
                  </a:lnTo>
                  <a:lnTo>
                    <a:pt x="1477" y="479"/>
                  </a:lnTo>
                  <a:lnTo>
                    <a:pt x="1477" y="486"/>
                  </a:lnTo>
                  <a:lnTo>
                    <a:pt x="1477" y="496"/>
                  </a:lnTo>
                  <a:lnTo>
                    <a:pt x="1484" y="500"/>
                  </a:lnTo>
                  <a:lnTo>
                    <a:pt x="1490" y="506"/>
                  </a:lnTo>
                  <a:lnTo>
                    <a:pt x="1498" y="512"/>
                  </a:lnTo>
                  <a:lnTo>
                    <a:pt x="1507" y="516"/>
                  </a:lnTo>
                  <a:lnTo>
                    <a:pt x="1516" y="521"/>
                  </a:lnTo>
                  <a:lnTo>
                    <a:pt x="1524" y="525"/>
                  </a:lnTo>
                  <a:lnTo>
                    <a:pt x="1533" y="529"/>
                  </a:lnTo>
                  <a:lnTo>
                    <a:pt x="1542" y="533"/>
                  </a:lnTo>
                  <a:lnTo>
                    <a:pt x="1551" y="537"/>
                  </a:lnTo>
                  <a:lnTo>
                    <a:pt x="1561" y="540"/>
                  </a:lnTo>
                  <a:lnTo>
                    <a:pt x="1570" y="544"/>
                  </a:lnTo>
                  <a:lnTo>
                    <a:pt x="1579" y="547"/>
                  </a:lnTo>
                  <a:lnTo>
                    <a:pt x="1588" y="551"/>
                  </a:lnTo>
                  <a:lnTo>
                    <a:pt x="1596" y="553"/>
                  </a:lnTo>
                  <a:lnTo>
                    <a:pt x="1604" y="556"/>
                  </a:lnTo>
                  <a:lnTo>
                    <a:pt x="1613" y="560"/>
                  </a:lnTo>
                  <a:lnTo>
                    <a:pt x="1612" y="567"/>
                  </a:lnTo>
                  <a:lnTo>
                    <a:pt x="1611" y="572"/>
                  </a:lnTo>
                  <a:lnTo>
                    <a:pt x="1609" y="578"/>
                  </a:lnTo>
                  <a:lnTo>
                    <a:pt x="1605" y="582"/>
                  </a:lnTo>
                  <a:lnTo>
                    <a:pt x="1602" y="585"/>
                  </a:lnTo>
                  <a:lnTo>
                    <a:pt x="1597" y="587"/>
                  </a:lnTo>
                  <a:lnTo>
                    <a:pt x="1592" y="590"/>
                  </a:lnTo>
                  <a:lnTo>
                    <a:pt x="1587" y="591"/>
                  </a:lnTo>
                  <a:lnTo>
                    <a:pt x="1581" y="593"/>
                  </a:lnTo>
                  <a:lnTo>
                    <a:pt x="1576" y="594"/>
                  </a:lnTo>
                  <a:lnTo>
                    <a:pt x="1570" y="595"/>
                  </a:lnTo>
                  <a:lnTo>
                    <a:pt x="1565" y="598"/>
                  </a:lnTo>
                  <a:lnTo>
                    <a:pt x="1559" y="600"/>
                  </a:lnTo>
                  <a:lnTo>
                    <a:pt x="1556" y="602"/>
                  </a:lnTo>
                  <a:lnTo>
                    <a:pt x="1553" y="606"/>
                  </a:lnTo>
                  <a:lnTo>
                    <a:pt x="1550" y="612"/>
                  </a:lnTo>
                  <a:lnTo>
                    <a:pt x="1548" y="623"/>
                  </a:lnTo>
                  <a:lnTo>
                    <a:pt x="1544" y="635"/>
                  </a:lnTo>
                  <a:lnTo>
                    <a:pt x="1539" y="645"/>
                  </a:lnTo>
                  <a:lnTo>
                    <a:pt x="1533" y="655"/>
                  </a:lnTo>
                  <a:lnTo>
                    <a:pt x="1526" y="664"/>
                  </a:lnTo>
                  <a:lnTo>
                    <a:pt x="1518" y="672"/>
                  </a:lnTo>
                  <a:lnTo>
                    <a:pt x="1510" y="682"/>
                  </a:lnTo>
                  <a:lnTo>
                    <a:pt x="1502" y="691"/>
                  </a:lnTo>
                  <a:lnTo>
                    <a:pt x="1494" y="699"/>
                  </a:lnTo>
                  <a:lnTo>
                    <a:pt x="1486" y="708"/>
                  </a:lnTo>
                  <a:lnTo>
                    <a:pt x="1479" y="717"/>
                  </a:lnTo>
                  <a:lnTo>
                    <a:pt x="1472" y="728"/>
                  </a:lnTo>
                  <a:lnTo>
                    <a:pt x="1467" y="738"/>
                  </a:lnTo>
                  <a:lnTo>
                    <a:pt x="1463" y="748"/>
                  </a:lnTo>
                  <a:lnTo>
                    <a:pt x="1461" y="761"/>
                  </a:lnTo>
                  <a:lnTo>
                    <a:pt x="1461" y="775"/>
                  </a:lnTo>
                  <a:lnTo>
                    <a:pt x="1454" y="774"/>
                  </a:lnTo>
                  <a:lnTo>
                    <a:pt x="1448" y="774"/>
                  </a:lnTo>
                  <a:lnTo>
                    <a:pt x="1442" y="774"/>
                  </a:lnTo>
                  <a:lnTo>
                    <a:pt x="1436" y="772"/>
                  </a:lnTo>
                  <a:lnTo>
                    <a:pt x="1431" y="772"/>
                  </a:lnTo>
                  <a:lnTo>
                    <a:pt x="1425" y="771"/>
                  </a:lnTo>
                  <a:lnTo>
                    <a:pt x="1419" y="771"/>
                  </a:lnTo>
                  <a:lnTo>
                    <a:pt x="1413" y="771"/>
                  </a:lnTo>
                  <a:lnTo>
                    <a:pt x="1409" y="771"/>
                  </a:lnTo>
                  <a:lnTo>
                    <a:pt x="1403" y="772"/>
                  </a:lnTo>
                  <a:lnTo>
                    <a:pt x="1398" y="774"/>
                  </a:lnTo>
                  <a:lnTo>
                    <a:pt x="1395" y="775"/>
                  </a:lnTo>
                  <a:lnTo>
                    <a:pt x="1392" y="778"/>
                  </a:lnTo>
                  <a:lnTo>
                    <a:pt x="1388" y="780"/>
                  </a:lnTo>
                  <a:lnTo>
                    <a:pt x="1386" y="785"/>
                  </a:lnTo>
                  <a:lnTo>
                    <a:pt x="1385" y="791"/>
                  </a:lnTo>
                  <a:lnTo>
                    <a:pt x="1373" y="793"/>
                  </a:lnTo>
                  <a:lnTo>
                    <a:pt x="1343" y="801"/>
                  </a:lnTo>
                  <a:lnTo>
                    <a:pt x="1296" y="813"/>
                  </a:lnTo>
                  <a:lnTo>
                    <a:pt x="1235" y="828"/>
                  </a:lnTo>
                  <a:lnTo>
                    <a:pt x="1163" y="846"/>
                  </a:lnTo>
                  <a:lnTo>
                    <a:pt x="1083" y="867"/>
                  </a:lnTo>
                  <a:lnTo>
                    <a:pt x="997" y="888"/>
                  </a:lnTo>
                  <a:lnTo>
                    <a:pt x="909" y="911"/>
                  </a:lnTo>
                  <a:lnTo>
                    <a:pt x="819" y="934"/>
                  </a:lnTo>
                  <a:lnTo>
                    <a:pt x="733" y="956"/>
                  </a:lnTo>
                  <a:lnTo>
                    <a:pt x="653" y="977"/>
                  </a:lnTo>
                  <a:lnTo>
                    <a:pt x="581" y="995"/>
                  </a:lnTo>
                  <a:lnTo>
                    <a:pt x="520" y="1010"/>
                  </a:lnTo>
                  <a:lnTo>
                    <a:pt x="473" y="1022"/>
                  </a:lnTo>
                  <a:lnTo>
                    <a:pt x="443" y="1030"/>
                  </a:lnTo>
                  <a:lnTo>
                    <a:pt x="433" y="1033"/>
                  </a:lnTo>
                  <a:lnTo>
                    <a:pt x="429" y="1033"/>
                  </a:lnTo>
                  <a:lnTo>
                    <a:pt x="420" y="1035"/>
                  </a:lnTo>
                  <a:lnTo>
                    <a:pt x="406" y="1038"/>
                  </a:lnTo>
                  <a:lnTo>
                    <a:pt x="389" y="1042"/>
                  </a:lnTo>
                  <a:lnTo>
                    <a:pt x="368" y="1047"/>
                  </a:lnTo>
                  <a:lnTo>
                    <a:pt x="344" y="1052"/>
                  </a:lnTo>
                  <a:lnTo>
                    <a:pt x="319" y="1057"/>
                  </a:lnTo>
                  <a:lnTo>
                    <a:pt x="294" y="1063"/>
                  </a:lnTo>
                  <a:lnTo>
                    <a:pt x="268" y="1068"/>
                  </a:lnTo>
                  <a:lnTo>
                    <a:pt x="243" y="1073"/>
                  </a:lnTo>
                  <a:lnTo>
                    <a:pt x="219" y="1078"/>
                  </a:lnTo>
                  <a:lnTo>
                    <a:pt x="198" y="1083"/>
                  </a:lnTo>
                  <a:lnTo>
                    <a:pt x="181" y="1087"/>
                  </a:lnTo>
                  <a:lnTo>
                    <a:pt x="167" y="1089"/>
                  </a:lnTo>
                  <a:lnTo>
                    <a:pt x="158" y="1092"/>
                  </a:lnTo>
                  <a:lnTo>
                    <a:pt x="156" y="1093"/>
                  </a:lnTo>
                  <a:lnTo>
                    <a:pt x="150" y="1068"/>
                  </a:lnTo>
                  <a:lnTo>
                    <a:pt x="145" y="1045"/>
                  </a:lnTo>
                  <a:lnTo>
                    <a:pt x="140" y="1023"/>
                  </a:lnTo>
                  <a:lnTo>
                    <a:pt x="136" y="1002"/>
                  </a:lnTo>
                  <a:lnTo>
                    <a:pt x="131" y="983"/>
                  </a:lnTo>
                  <a:lnTo>
                    <a:pt x="128" y="962"/>
                  </a:lnTo>
                  <a:lnTo>
                    <a:pt x="123" y="942"/>
                  </a:lnTo>
                  <a:lnTo>
                    <a:pt x="120" y="924"/>
                  </a:lnTo>
                  <a:lnTo>
                    <a:pt x="115" y="903"/>
                  </a:lnTo>
                  <a:lnTo>
                    <a:pt x="112" y="884"/>
                  </a:lnTo>
                  <a:lnTo>
                    <a:pt x="107" y="863"/>
                  </a:lnTo>
                  <a:lnTo>
                    <a:pt x="103" y="842"/>
                  </a:lnTo>
                  <a:lnTo>
                    <a:pt x="97" y="819"/>
                  </a:lnTo>
                  <a:lnTo>
                    <a:pt x="91" y="797"/>
                  </a:lnTo>
                  <a:lnTo>
                    <a:pt x="85" y="771"/>
                  </a:lnTo>
                  <a:lnTo>
                    <a:pt x="80" y="745"/>
                  </a:lnTo>
                  <a:lnTo>
                    <a:pt x="75" y="723"/>
                  </a:lnTo>
                  <a:lnTo>
                    <a:pt x="71" y="698"/>
                  </a:lnTo>
                  <a:lnTo>
                    <a:pt x="66" y="669"/>
                  </a:lnTo>
                  <a:lnTo>
                    <a:pt x="59" y="637"/>
                  </a:lnTo>
                  <a:lnTo>
                    <a:pt x="53" y="604"/>
                  </a:lnTo>
                  <a:lnTo>
                    <a:pt x="46" y="568"/>
                  </a:lnTo>
                  <a:lnTo>
                    <a:pt x="40" y="532"/>
                  </a:lnTo>
                  <a:lnTo>
                    <a:pt x="33" y="498"/>
                  </a:lnTo>
                  <a:lnTo>
                    <a:pt x="27" y="463"/>
                  </a:lnTo>
                  <a:lnTo>
                    <a:pt x="20" y="431"/>
                  </a:lnTo>
                  <a:lnTo>
                    <a:pt x="14" y="401"/>
                  </a:lnTo>
                  <a:lnTo>
                    <a:pt x="10" y="376"/>
                  </a:lnTo>
                  <a:lnTo>
                    <a:pt x="6" y="354"/>
                  </a:lnTo>
                  <a:lnTo>
                    <a:pt x="3" y="338"/>
                  </a:lnTo>
                  <a:lnTo>
                    <a:pt x="0" y="328"/>
                  </a:lnTo>
                  <a:lnTo>
                    <a:pt x="0" y="324"/>
                  </a:lnTo>
                  <a:lnTo>
                    <a:pt x="2" y="322"/>
                  </a:lnTo>
                  <a:lnTo>
                    <a:pt x="6" y="319"/>
                  </a:lnTo>
                  <a:lnTo>
                    <a:pt x="14" y="312"/>
                  </a:lnTo>
                  <a:lnTo>
                    <a:pt x="25" y="304"/>
                  </a:lnTo>
                  <a:lnTo>
                    <a:pt x="36" y="294"/>
                  </a:lnTo>
                  <a:lnTo>
                    <a:pt x="50" y="283"/>
                  </a:lnTo>
                  <a:lnTo>
                    <a:pt x="64" y="271"/>
                  </a:lnTo>
                  <a:lnTo>
                    <a:pt x="79" y="260"/>
                  </a:lnTo>
                  <a:lnTo>
                    <a:pt x="94" y="249"/>
                  </a:lnTo>
                  <a:lnTo>
                    <a:pt x="107" y="237"/>
                  </a:lnTo>
                  <a:lnTo>
                    <a:pt x="121" y="226"/>
                  </a:lnTo>
                  <a:lnTo>
                    <a:pt x="133" y="216"/>
                  </a:lnTo>
                  <a:lnTo>
                    <a:pt x="143" y="208"/>
                  </a:lnTo>
                  <a:lnTo>
                    <a:pt x="151" y="201"/>
                  </a:lnTo>
                  <a:lnTo>
                    <a:pt x="156" y="198"/>
                  </a:lnTo>
                  <a:lnTo>
                    <a:pt x="158" y="19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9" name="Freeform 27"/>
            <p:cNvSpPr>
              <a:spLocks/>
            </p:cNvSpPr>
            <p:nvPr/>
          </p:nvSpPr>
          <p:spPr bwMode="auto">
            <a:xfrm>
              <a:off x="4732" y="1800"/>
              <a:ext cx="127" cy="272"/>
            </a:xfrm>
            <a:custGeom>
              <a:avLst/>
              <a:gdLst>
                <a:gd name="T0" fmla="*/ 11 w 380"/>
                <a:gd name="T1" fmla="*/ 4 h 816"/>
                <a:gd name="T2" fmla="*/ 11 w 380"/>
                <a:gd name="T3" fmla="*/ 5 h 816"/>
                <a:gd name="T4" fmla="*/ 10 w 380"/>
                <a:gd name="T5" fmla="*/ 5 h 816"/>
                <a:gd name="T6" fmla="*/ 10 w 380"/>
                <a:gd name="T7" fmla="*/ 6 h 816"/>
                <a:gd name="T8" fmla="*/ 9 w 380"/>
                <a:gd name="T9" fmla="*/ 8 h 816"/>
                <a:gd name="T10" fmla="*/ 8 w 380"/>
                <a:gd name="T11" fmla="*/ 8 h 816"/>
                <a:gd name="T12" fmla="*/ 8 w 380"/>
                <a:gd name="T13" fmla="*/ 9 h 816"/>
                <a:gd name="T14" fmla="*/ 9 w 380"/>
                <a:gd name="T15" fmla="*/ 9 h 816"/>
                <a:gd name="T16" fmla="*/ 10 w 380"/>
                <a:gd name="T17" fmla="*/ 9 h 816"/>
                <a:gd name="T18" fmla="*/ 12 w 380"/>
                <a:gd name="T19" fmla="*/ 10 h 816"/>
                <a:gd name="T20" fmla="*/ 13 w 380"/>
                <a:gd name="T21" fmla="*/ 10 h 816"/>
                <a:gd name="T22" fmla="*/ 14 w 380"/>
                <a:gd name="T23" fmla="*/ 13 h 816"/>
                <a:gd name="T24" fmla="*/ 14 w 380"/>
                <a:gd name="T25" fmla="*/ 16 h 816"/>
                <a:gd name="T26" fmla="*/ 14 w 380"/>
                <a:gd name="T27" fmla="*/ 18 h 816"/>
                <a:gd name="T28" fmla="*/ 13 w 380"/>
                <a:gd name="T29" fmla="*/ 19 h 816"/>
                <a:gd name="T30" fmla="*/ 13 w 380"/>
                <a:gd name="T31" fmla="*/ 21 h 816"/>
                <a:gd name="T32" fmla="*/ 12 w 380"/>
                <a:gd name="T33" fmla="*/ 23 h 816"/>
                <a:gd name="T34" fmla="*/ 12 w 380"/>
                <a:gd name="T35" fmla="*/ 25 h 816"/>
                <a:gd name="T36" fmla="*/ 11 w 380"/>
                <a:gd name="T37" fmla="*/ 26 h 816"/>
                <a:gd name="T38" fmla="*/ 11 w 380"/>
                <a:gd name="T39" fmla="*/ 28 h 816"/>
                <a:gd name="T40" fmla="*/ 10 w 380"/>
                <a:gd name="T41" fmla="*/ 30 h 816"/>
                <a:gd name="T42" fmla="*/ 9 w 380"/>
                <a:gd name="T43" fmla="*/ 30 h 816"/>
                <a:gd name="T44" fmla="*/ 8 w 380"/>
                <a:gd name="T45" fmla="*/ 28 h 816"/>
                <a:gd name="T46" fmla="*/ 7 w 380"/>
                <a:gd name="T47" fmla="*/ 27 h 816"/>
                <a:gd name="T48" fmla="*/ 6 w 380"/>
                <a:gd name="T49" fmla="*/ 27 h 816"/>
                <a:gd name="T50" fmla="*/ 4 w 380"/>
                <a:gd name="T51" fmla="*/ 27 h 816"/>
                <a:gd name="T52" fmla="*/ 3 w 380"/>
                <a:gd name="T53" fmla="*/ 26 h 816"/>
                <a:gd name="T54" fmla="*/ 2 w 380"/>
                <a:gd name="T55" fmla="*/ 26 h 816"/>
                <a:gd name="T56" fmla="*/ 2 w 380"/>
                <a:gd name="T57" fmla="*/ 26 h 816"/>
                <a:gd name="T58" fmla="*/ 1 w 380"/>
                <a:gd name="T59" fmla="*/ 25 h 816"/>
                <a:gd name="T60" fmla="*/ 1 w 380"/>
                <a:gd name="T61" fmla="*/ 24 h 816"/>
                <a:gd name="T62" fmla="*/ 1 w 380"/>
                <a:gd name="T63" fmla="*/ 22 h 816"/>
                <a:gd name="T64" fmla="*/ 2 w 380"/>
                <a:gd name="T65" fmla="*/ 20 h 816"/>
                <a:gd name="T66" fmla="*/ 4 w 380"/>
                <a:gd name="T67" fmla="*/ 18 h 816"/>
                <a:gd name="T68" fmla="*/ 5 w 380"/>
                <a:gd name="T69" fmla="*/ 16 h 816"/>
                <a:gd name="T70" fmla="*/ 6 w 380"/>
                <a:gd name="T71" fmla="*/ 15 h 816"/>
                <a:gd name="T72" fmla="*/ 7 w 380"/>
                <a:gd name="T73" fmla="*/ 15 h 816"/>
                <a:gd name="T74" fmla="*/ 6 w 380"/>
                <a:gd name="T75" fmla="*/ 14 h 816"/>
                <a:gd name="T76" fmla="*/ 4 w 380"/>
                <a:gd name="T77" fmla="*/ 13 h 816"/>
                <a:gd name="T78" fmla="*/ 2 w 380"/>
                <a:gd name="T79" fmla="*/ 12 h 816"/>
                <a:gd name="T80" fmla="*/ 2 w 380"/>
                <a:gd name="T81" fmla="*/ 11 h 816"/>
                <a:gd name="T82" fmla="*/ 1 w 380"/>
                <a:gd name="T83" fmla="*/ 10 h 816"/>
                <a:gd name="T84" fmla="*/ 0 w 380"/>
                <a:gd name="T85" fmla="*/ 8 h 816"/>
                <a:gd name="T86" fmla="*/ 1 w 380"/>
                <a:gd name="T87" fmla="*/ 7 h 816"/>
                <a:gd name="T88" fmla="*/ 1 w 380"/>
                <a:gd name="T89" fmla="*/ 6 h 816"/>
                <a:gd name="T90" fmla="*/ 1 w 380"/>
                <a:gd name="T91" fmla="*/ 5 h 816"/>
                <a:gd name="T92" fmla="*/ 2 w 380"/>
                <a:gd name="T93" fmla="*/ 3 h 816"/>
                <a:gd name="T94" fmla="*/ 2 w 380"/>
                <a:gd name="T95" fmla="*/ 0 h 816"/>
                <a:gd name="T96" fmla="*/ 4 w 380"/>
                <a:gd name="T97" fmla="*/ 0 h 816"/>
                <a:gd name="T98" fmla="*/ 9 w 380"/>
                <a:gd name="T99" fmla="*/ 2 h 816"/>
                <a:gd name="T100" fmla="*/ 11 w 380"/>
                <a:gd name="T101" fmla="*/ 2 h 816"/>
                <a:gd name="T102" fmla="*/ 11 w 380"/>
                <a:gd name="T103" fmla="*/ 3 h 816"/>
                <a:gd name="T104" fmla="*/ 11 w 380"/>
                <a:gd name="T105" fmla="*/ 3 h 81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80"/>
                <a:gd name="T160" fmla="*/ 0 h 816"/>
                <a:gd name="T161" fmla="*/ 380 w 380"/>
                <a:gd name="T162" fmla="*/ 816 h 81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80" h="816">
                  <a:moveTo>
                    <a:pt x="292" y="90"/>
                  </a:moveTo>
                  <a:lnTo>
                    <a:pt x="291" y="90"/>
                  </a:lnTo>
                  <a:lnTo>
                    <a:pt x="291" y="91"/>
                  </a:lnTo>
                  <a:lnTo>
                    <a:pt x="291" y="93"/>
                  </a:lnTo>
                  <a:lnTo>
                    <a:pt x="290" y="97"/>
                  </a:lnTo>
                  <a:lnTo>
                    <a:pt x="290" y="100"/>
                  </a:lnTo>
                  <a:lnTo>
                    <a:pt x="289" y="104"/>
                  </a:lnTo>
                  <a:lnTo>
                    <a:pt x="289" y="107"/>
                  </a:lnTo>
                  <a:lnTo>
                    <a:pt x="288" y="112"/>
                  </a:lnTo>
                  <a:lnTo>
                    <a:pt x="287" y="116"/>
                  </a:lnTo>
                  <a:lnTo>
                    <a:pt x="287" y="120"/>
                  </a:lnTo>
                  <a:lnTo>
                    <a:pt x="285" y="123"/>
                  </a:lnTo>
                  <a:lnTo>
                    <a:pt x="285" y="127"/>
                  </a:lnTo>
                  <a:lnTo>
                    <a:pt x="284" y="130"/>
                  </a:lnTo>
                  <a:lnTo>
                    <a:pt x="284" y="133"/>
                  </a:lnTo>
                  <a:lnTo>
                    <a:pt x="284" y="134"/>
                  </a:lnTo>
                  <a:lnTo>
                    <a:pt x="284" y="135"/>
                  </a:lnTo>
                  <a:lnTo>
                    <a:pt x="281" y="139"/>
                  </a:lnTo>
                  <a:lnTo>
                    <a:pt x="279" y="145"/>
                  </a:lnTo>
                  <a:lnTo>
                    <a:pt x="276" y="151"/>
                  </a:lnTo>
                  <a:lnTo>
                    <a:pt x="275" y="157"/>
                  </a:lnTo>
                  <a:lnTo>
                    <a:pt x="273" y="162"/>
                  </a:lnTo>
                  <a:lnTo>
                    <a:pt x="270" y="169"/>
                  </a:lnTo>
                  <a:lnTo>
                    <a:pt x="269" y="175"/>
                  </a:lnTo>
                  <a:lnTo>
                    <a:pt x="267" y="181"/>
                  </a:lnTo>
                  <a:lnTo>
                    <a:pt x="264" y="187"/>
                  </a:lnTo>
                  <a:lnTo>
                    <a:pt x="261" y="192"/>
                  </a:lnTo>
                  <a:lnTo>
                    <a:pt x="257" y="197"/>
                  </a:lnTo>
                  <a:lnTo>
                    <a:pt x="252" y="201"/>
                  </a:lnTo>
                  <a:lnTo>
                    <a:pt x="246" y="206"/>
                  </a:lnTo>
                  <a:lnTo>
                    <a:pt x="241" y="208"/>
                  </a:lnTo>
                  <a:lnTo>
                    <a:pt x="233" y="212"/>
                  </a:lnTo>
                  <a:lnTo>
                    <a:pt x="224" y="214"/>
                  </a:lnTo>
                  <a:lnTo>
                    <a:pt x="223" y="216"/>
                  </a:lnTo>
                  <a:lnTo>
                    <a:pt x="222" y="219"/>
                  </a:lnTo>
                  <a:lnTo>
                    <a:pt x="222" y="221"/>
                  </a:lnTo>
                  <a:lnTo>
                    <a:pt x="222" y="224"/>
                  </a:lnTo>
                  <a:lnTo>
                    <a:pt x="222" y="227"/>
                  </a:lnTo>
                  <a:lnTo>
                    <a:pt x="222" y="230"/>
                  </a:lnTo>
                  <a:lnTo>
                    <a:pt x="223" y="232"/>
                  </a:lnTo>
                  <a:lnTo>
                    <a:pt x="224" y="236"/>
                  </a:lnTo>
                  <a:lnTo>
                    <a:pt x="226" y="238"/>
                  </a:lnTo>
                  <a:lnTo>
                    <a:pt x="227" y="242"/>
                  </a:lnTo>
                  <a:lnTo>
                    <a:pt x="228" y="244"/>
                  </a:lnTo>
                  <a:lnTo>
                    <a:pt x="230" y="246"/>
                  </a:lnTo>
                  <a:lnTo>
                    <a:pt x="233" y="250"/>
                  </a:lnTo>
                  <a:lnTo>
                    <a:pt x="235" y="252"/>
                  </a:lnTo>
                  <a:lnTo>
                    <a:pt x="237" y="254"/>
                  </a:lnTo>
                  <a:lnTo>
                    <a:pt x="241" y="257"/>
                  </a:lnTo>
                  <a:lnTo>
                    <a:pt x="244" y="254"/>
                  </a:lnTo>
                  <a:lnTo>
                    <a:pt x="250" y="253"/>
                  </a:lnTo>
                  <a:lnTo>
                    <a:pt x="256" y="252"/>
                  </a:lnTo>
                  <a:lnTo>
                    <a:pt x="264" y="252"/>
                  </a:lnTo>
                  <a:lnTo>
                    <a:pt x="272" y="252"/>
                  </a:lnTo>
                  <a:lnTo>
                    <a:pt x="280" y="252"/>
                  </a:lnTo>
                  <a:lnTo>
                    <a:pt x="289" y="252"/>
                  </a:lnTo>
                  <a:lnTo>
                    <a:pt x="298" y="253"/>
                  </a:lnTo>
                  <a:lnTo>
                    <a:pt x="307" y="254"/>
                  </a:lnTo>
                  <a:lnTo>
                    <a:pt x="316" y="255"/>
                  </a:lnTo>
                  <a:lnTo>
                    <a:pt x="325" y="257"/>
                  </a:lnTo>
                  <a:lnTo>
                    <a:pt x="334" y="258"/>
                  </a:lnTo>
                  <a:lnTo>
                    <a:pt x="341" y="260"/>
                  </a:lnTo>
                  <a:lnTo>
                    <a:pt x="346" y="261"/>
                  </a:lnTo>
                  <a:lnTo>
                    <a:pt x="352" y="264"/>
                  </a:lnTo>
                  <a:lnTo>
                    <a:pt x="357" y="266"/>
                  </a:lnTo>
                  <a:lnTo>
                    <a:pt x="358" y="276"/>
                  </a:lnTo>
                  <a:lnTo>
                    <a:pt x="360" y="286"/>
                  </a:lnTo>
                  <a:lnTo>
                    <a:pt x="362" y="298"/>
                  </a:lnTo>
                  <a:lnTo>
                    <a:pt x="365" y="309"/>
                  </a:lnTo>
                  <a:lnTo>
                    <a:pt x="368" y="321"/>
                  </a:lnTo>
                  <a:lnTo>
                    <a:pt x="371" y="332"/>
                  </a:lnTo>
                  <a:lnTo>
                    <a:pt x="373" y="345"/>
                  </a:lnTo>
                  <a:lnTo>
                    <a:pt x="374" y="357"/>
                  </a:lnTo>
                  <a:lnTo>
                    <a:pt x="376" y="369"/>
                  </a:lnTo>
                  <a:lnTo>
                    <a:pt x="377" y="382"/>
                  </a:lnTo>
                  <a:lnTo>
                    <a:pt x="379" y="394"/>
                  </a:lnTo>
                  <a:lnTo>
                    <a:pt x="380" y="406"/>
                  </a:lnTo>
                  <a:lnTo>
                    <a:pt x="380" y="419"/>
                  </a:lnTo>
                  <a:lnTo>
                    <a:pt x="380" y="431"/>
                  </a:lnTo>
                  <a:lnTo>
                    <a:pt x="380" y="443"/>
                  </a:lnTo>
                  <a:lnTo>
                    <a:pt x="379" y="455"/>
                  </a:lnTo>
                  <a:lnTo>
                    <a:pt x="373" y="460"/>
                  </a:lnTo>
                  <a:lnTo>
                    <a:pt x="368" y="467"/>
                  </a:lnTo>
                  <a:lnTo>
                    <a:pt x="365" y="474"/>
                  </a:lnTo>
                  <a:lnTo>
                    <a:pt x="364" y="481"/>
                  </a:lnTo>
                  <a:lnTo>
                    <a:pt x="362" y="489"/>
                  </a:lnTo>
                  <a:lnTo>
                    <a:pt x="361" y="497"/>
                  </a:lnTo>
                  <a:lnTo>
                    <a:pt x="361" y="506"/>
                  </a:lnTo>
                  <a:lnTo>
                    <a:pt x="362" y="515"/>
                  </a:lnTo>
                  <a:lnTo>
                    <a:pt x="362" y="524"/>
                  </a:lnTo>
                  <a:lnTo>
                    <a:pt x="362" y="532"/>
                  </a:lnTo>
                  <a:lnTo>
                    <a:pt x="361" y="542"/>
                  </a:lnTo>
                  <a:lnTo>
                    <a:pt x="360" y="551"/>
                  </a:lnTo>
                  <a:lnTo>
                    <a:pt x="359" y="560"/>
                  </a:lnTo>
                  <a:lnTo>
                    <a:pt x="356" y="569"/>
                  </a:lnTo>
                  <a:lnTo>
                    <a:pt x="351" y="577"/>
                  </a:lnTo>
                  <a:lnTo>
                    <a:pt x="346" y="586"/>
                  </a:lnTo>
                  <a:lnTo>
                    <a:pt x="338" y="591"/>
                  </a:lnTo>
                  <a:lnTo>
                    <a:pt x="334" y="597"/>
                  </a:lnTo>
                  <a:lnTo>
                    <a:pt x="330" y="604"/>
                  </a:lnTo>
                  <a:lnTo>
                    <a:pt x="328" y="610"/>
                  </a:lnTo>
                  <a:lnTo>
                    <a:pt x="328" y="619"/>
                  </a:lnTo>
                  <a:lnTo>
                    <a:pt x="327" y="627"/>
                  </a:lnTo>
                  <a:lnTo>
                    <a:pt x="327" y="635"/>
                  </a:lnTo>
                  <a:lnTo>
                    <a:pt x="327" y="643"/>
                  </a:lnTo>
                  <a:lnTo>
                    <a:pt x="327" y="651"/>
                  </a:lnTo>
                  <a:lnTo>
                    <a:pt x="326" y="659"/>
                  </a:lnTo>
                  <a:lnTo>
                    <a:pt x="325" y="666"/>
                  </a:lnTo>
                  <a:lnTo>
                    <a:pt x="322" y="674"/>
                  </a:lnTo>
                  <a:lnTo>
                    <a:pt x="318" y="679"/>
                  </a:lnTo>
                  <a:lnTo>
                    <a:pt x="312" y="685"/>
                  </a:lnTo>
                  <a:lnTo>
                    <a:pt x="304" y="690"/>
                  </a:lnTo>
                  <a:lnTo>
                    <a:pt x="293" y="694"/>
                  </a:lnTo>
                  <a:lnTo>
                    <a:pt x="292" y="700"/>
                  </a:lnTo>
                  <a:lnTo>
                    <a:pt x="291" y="708"/>
                  </a:lnTo>
                  <a:lnTo>
                    <a:pt x="290" y="716"/>
                  </a:lnTo>
                  <a:lnTo>
                    <a:pt x="290" y="725"/>
                  </a:lnTo>
                  <a:lnTo>
                    <a:pt x="289" y="733"/>
                  </a:lnTo>
                  <a:lnTo>
                    <a:pt x="288" y="743"/>
                  </a:lnTo>
                  <a:lnTo>
                    <a:pt x="287" y="752"/>
                  </a:lnTo>
                  <a:lnTo>
                    <a:pt x="285" y="761"/>
                  </a:lnTo>
                  <a:lnTo>
                    <a:pt x="283" y="770"/>
                  </a:lnTo>
                  <a:lnTo>
                    <a:pt x="281" y="778"/>
                  </a:lnTo>
                  <a:lnTo>
                    <a:pt x="277" y="786"/>
                  </a:lnTo>
                  <a:lnTo>
                    <a:pt x="274" y="794"/>
                  </a:lnTo>
                  <a:lnTo>
                    <a:pt x="269" y="801"/>
                  </a:lnTo>
                  <a:lnTo>
                    <a:pt x="265" y="807"/>
                  </a:lnTo>
                  <a:lnTo>
                    <a:pt x="258" y="812"/>
                  </a:lnTo>
                  <a:lnTo>
                    <a:pt x="251" y="816"/>
                  </a:lnTo>
                  <a:lnTo>
                    <a:pt x="246" y="812"/>
                  </a:lnTo>
                  <a:lnTo>
                    <a:pt x="244" y="807"/>
                  </a:lnTo>
                  <a:lnTo>
                    <a:pt x="241" y="801"/>
                  </a:lnTo>
                  <a:lnTo>
                    <a:pt x="238" y="794"/>
                  </a:lnTo>
                  <a:lnTo>
                    <a:pt x="236" y="789"/>
                  </a:lnTo>
                  <a:lnTo>
                    <a:pt x="234" y="782"/>
                  </a:lnTo>
                  <a:lnTo>
                    <a:pt x="231" y="775"/>
                  </a:lnTo>
                  <a:lnTo>
                    <a:pt x="229" y="769"/>
                  </a:lnTo>
                  <a:lnTo>
                    <a:pt x="227" y="762"/>
                  </a:lnTo>
                  <a:lnTo>
                    <a:pt x="224" y="756"/>
                  </a:lnTo>
                  <a:lnTo>
                    <a:pt x="221" y="752"/>
                  </a:lnTo>
                  <a:lnTo>
                    <a:pt x="216" y="747"/>
                  </a:lnTo>
                  <a:lnTo>
                    <a:pt x="212" y="744"/>
                  </a:lnTo>
                  <a:lnTo>
                    <a:pt x="207" y="740"/>
                  </a:lnTo>
                  <a:lnTo>
                    <a:pt x="201" y="739"/>
                  </a:lnTo>
                  <a:lnTo>
                    <a:pt x="195" y="740"/>
                  </a:lnTo>
                  <a:lnTo>
                    <a:pt x="185" y="739"/>
                  </a:lnTo>
                  <a:lnTo>
                    <a:pt x="178" y="739"/>
                  </a:lnTo>
                  <a:lnTo>
                    <a:pt x="170" y="737"/>
                  </a:lnTo>
                  <a:lnTo>
                    <a:pt x="164" y="736"/>
                  </a:lnTo>
                  <a:lnTo>
                    <a:pt x="157" y="733"/>
                  </a:lnTo>
                  <a:lnTo>
                    <a:pt x="150" y="730"/>
                  </a:lnTo>
                  <a:lnTo>
                    <a:pt x="143" y="728"/>
                  </a:lnTo>
                  <a:lnTo>
                    <a:pt x="137" y="724"/>
                  </a:lnTo>
                  <a:lnTo>
                    <a:pt x="130" y="722"/>
                  </a:lnTo>
                  <a:lnTo>
                    <a:pt x="123" y="718"/>
                  </a:lnTo>
                  <a:lnTo>
                    <a:pt x="116" y="716"/>
                  </a:lnTo>
                  <a:lnTo>
                    <a:pt x="108" y="715"/>
                  </a:lnTo>
                  <a:lnTo>
                    <a:pt x="101" y="714"/>
                  </a:lnTo>
                  <a:lnTo>
                    <a:pt x="93" y="714"/>
                  </a:lnTo>
                  <a:lnTo>
                    <a:pt x="84" y="714"/>
                  </a:lnTo>
                  <a:lnTo>
                    <a:pt x="76" y="716"/>
                  </a:lnTo>
                  <a:lnTo>
                    <a:pt x="74" y="713"/>
                  </a:lnTo>
                  <a:lnTo>
                    <a:pt x="72" y="710"/>
                  </a:lnTo>
                  <a:lnTo>
                    <a:pt x="70" y="708"/>
                  </a:lnTo>
                  <a:lnTo>
                    <a:pt x="68" y="706"/>
                  </a:lnTo>
                  <a:lnTo>
                    <a:pt x="66" y="705"/>
                  </a:lnTo>
                  <a:lnTo>
                    <a:pt x="64" y="705"/>
                  </a:lnTo>
                  <a:lnTo>
                    <a:pt x="61" y="704"/>
                  </a:lnTo>
                  <a:lnTo>
                    <a:pt x="59" y="704"/>
                  </a:lnTo>
                  <a:lnTo>
                    <a:pt x="55" y="702"/>
                  </a:lnTo>
                  <a:lnTo>
                    <a:pt x="53" y="702"/>
                  </a:lnTo>
                  <a:lnTo>
                    <a:pt x="51" y="701"/>
                  </a:lnTo>
                  <a:lnTo>
                    <a:pt x="49" y="700"/>
                  </a:lnTo>
                  <a:lnTo>
                    <a:pt x="46" y="699"/>
                  </a:lnTo>
                  <a:lnTo>
                    <a:pt x="45" y="698"/>
                  </a:lnTo>
                  <a:lnTo>
                    <a:pt x="43" y="697"/>
                  </a:lnTo>
                  <a:lnTo>
                    <a:pt x="42" y="694"/>
                  </a:lnTo>
                  <a:lnTo>
                    <a:pt x="37" y="692"/>
                  </a:lnTo>
                  <a:lnTo>
                    <a:pt x="34" y="689"/>
                  </a:lnTo>
                  <a:lnTo>
                    <a:pt x="31" y="684"/>
                  </a:lnTo>
                  <a:lnTo>
                    <a:pt x="30" y="679"/>
                  </a:lnTo>
                  <a:lnTo>
                    <a:pt x="29" y="674"/>
                  </a:lnTo>
                  <a:lnTo>
                    <a:pt x="28" y="667"/>
                  </a:lnTo>
                  <a:lnTo>
                    <a:pt x="28" y="660"/>
                  </a:lnTo>
                  <a:lnTo>
                    <a:pt x="29" y="653"/>
                  </a:lnTo>
                  <a:lnTo>
                    <a:pt x="29" y="646"/>
                  </a:lnTo>
                  <a:lnTo>
                    <a:pt x="30" y="638"/>
                  </a:lnTo>
                  <a:lnTo>
                    <a:pt x="31" y="630"/>
                  </a:lnTo>
                  <a:lnTo>
                    <a:pt x="32" y="623"/>
                  </a:lnTo>
                  <a:lnTo>
                    <a:pt x="35" y="615"/>
                  </a:lnTo>
                  <a:lnTo>
                    <a:pt x="36" y="608"/>
                  </a:lnTo>
                  <a:lnTo>
                    <a:pt x="38" y="602"/>
                  </a:lnTo>
                  <a:lnTo>
                    <a:pt x="41" y="597"/>
                  </a:lnTo>
                  <a:lnTo>
                    <a:pt x="41" y="583"/>
                  </a:lnTo>
                  <a:lnTo>
                    <a:pt x="43" y="570"/>
                  </a:lnTo>
                  <a:lnTo>
                    <a:pt x="47" y="560"/>
                  </a:lnTo>
                  <a:lnTo>
                    <a:pt x="52" y="550"/>
                  </a:lnTo>
                  <a:lnTo>
                    <a:pt x="59" y="539"/>
                  </a:lnTo>
                  <a:lnTo>
                    <a:pt x="66" y="530"/>
                  </a:lnTo>
                  <a:lnTo>
                    <a:pt x="74" y="521"/>
                  </a:lnTo>
                  <a:lnTo>
                    <a:pt x="82" y="513"/>
                  </a:lnTo>
                  <a:lnTo>
                    <a:pt x="90" y="504"/>
                  </a:lnTo>
                  <a:lnTo>
                    <a:pt x="98" y="494"/>
                  </a:lnTo>
                  <a:lnTo>
                    <a:pt x="106" y="486"/>
                  </a:lnTo>
                  <a:lnTo>
                    <a:pt x="113" y="477"/>
                  </a:lnTo>
                  <a:lnTo>
                    <a:pt x="119" y="467"/>
                  </a:lnTo>
                  <a:lnTo>
                    <a:pt x="124" y="457"/>
                  </a:lnTo>
                  <a:lnTo>
                    <a:pt x="128" y="445"/>
                  </a:lnTo>
                  <a:lnTo>
                    <a:pt x="130" y="434"/>
                  </a:lnTo>
                  <a:lnTo>
                    <a:pt x="133" y="428"/>
                  </a:lnTo>
                  <a:lnTo>
                    <a:pt x="136" y="424"/>
                  </a:lnTo>
                  <a:lnTo>
                    <a:pt x="141" y="422"/>
                  </a:lnTo>
                  <a:lnTo>
                    <a:pt x="145" y="420"/>
                  </a:lnTo>
                  <a:lnTo>
                    <a:pt x="150" y="417"/>
                  </a:lnTo>
                  <a:lnTo>
                    <a:pt x="156" y="416"/>
                  </a:lnTo>
                  <a:lnTo>
                    <a:pt x="161" y="415"/>
                  </a:lnTo>
                  <a:lnTo>
                    <a:pt x="167" y="413"/>
                  </a:lnTo>
                  <a:lnTo>
                    <a:pt x="173" y="412"/>
                  </a:lnTo>
                  <a:lnTo>
                    <a:pt x="177" y="409"/>
                  </a:lnTo>
                  <a:lnTo>
                    <a:pt x="183" y="407"/>
                  </a:lnTo>
                  <a:lnTo>
                    <a:pt x="187" y="404"/>
                  </a:lnTo>
                  <a:lnTo>
                    <a:pt x="190" y="400"/>
                  </a:lnTo>
                  <a:lnTo>
                    <a:pt x="192" y="394"/>
                  </a:lnTo>
                  <a:lnTo>
                    <a:pt x="193" y="389"/>
                  </a:lnTo>
                  <a:lnTo>
                    <a:pt x="193" y="382"/>
                  </a:lnTo>
                  <a:lnTo>
                    <a:pt x="184" y="378"/>
                  </a:lnTo>
                  <a:lnTo>
                    <a:pt x="175" y="375"/>
                  </a:lnTo>
                  <a:lnTo>
                    <a:pt x="166" y="373"/>
                  </a:lnTo>
                  <a:lnTo>
                    <a:pt x="158" y="369"/>
                  </a:lnTo>
                  <a:lnTo>
                    <a:pt x="149" y="366"/>
                  </a:lnTo>
                  <a:lnTo>
                    <a:pt x="139" y="362"/>
                  </a:lnTo>
                  <a:lnTo>
                    <a:pt x="130" y="359"/>
                  </a:lnTo>
                  <a:lnTo>
                    <a:pt x="121" y="355"/>
                  </a:lnTo>
                  <a:lnTo>
                    <a:pt x="112" y="351"/>
                  </a:lnTo>
                  <a:lnTo>
                    <a:pt x="104" y="347"/>
                  </a:lnTo>
                  <a:lnTo>
                    <a:pt x="95" y="343"/>
                  </a:lnTo>
                  <a:lnTo>
                    <a:pt x="87" y="338"/>
                  </a:lnTo>
                  <a:lnTo>
                    <a:pt x="78" y="334"/>
                  </a:lnTo>
                  <a:lnTo>
                    <a:pt x="70" y="328"/>
                  </a:lnTo>
                  <a:lnTo>
                    <a:pt x="64" y="322"/>
                  </a:lnTo>
                  <a:lnTo>
                    <a:pt x="57" y="318"/>
                  </a:lnTo>
                  <a:lnTo>
                    <a:pt x="58" y="308"/>
                  </a:lnTo>
                  <a:lnTo>
                    <a:pt x="57" y="301"/>
                  </a:lnTo>
                  <a:lnTo>
                    <a:pt x="55" y="295"/>
                  </a:lnTo>
                  <a:lnTo>
                    <a:pt x="52" y="289"/>
                  </a:lnTo>
                  <a:lnTo>
                    <a:pt x="49" y="284"/>
                  </a:lnTo>
                  <a:lnTo>
                    <a:pt x="44" y="280"/>
                  </a:lnTo>
                  <a:lnTo>
                    <a:pt x="38" y="276"/>
                  </a:lnTo>
                  <a:lnTo>
                    <a:pt x="34" y="273"/>
                  </a:lnTo>
                  <a:lnTo>
                    <a:pt x="27" y="268"/>
                  </a:lnTo>
                  <a:lnTo>
                    <a:pt x="22" y="265"/>
                  </a:lnTo>
                  <a:lnTo>
                    <a:pt x="16" y="261"/>
                  </a:lnTo>
                  <a:lnTo>
                    <a:pt x="11" y="257"/>
                  </a:lnTo>
                  <a:lnTo>
                    <a:pt x="7" y="252"/>
                  </a:lnTo>
                  <a:lnTo>
                    <a:pt x="4" y="247"/>
                  </a:lnTo>
                  <a:lnTo>
                    <a:pt x="0" y="241"/>
                  </a:lnTo>
                  <a:lnTo>
                    <a:pt x="0" y="235"/>
                  </a:lnTo>
                  <a:lnTo>
                    <a:pt x="3" y="229"/>
                  </a:lnTo>
                  <a:lnTo>
                    <a:pt x="5" y="224"/>
                  </a:lnTo>
                  <a:lnTo>
                    <a:pt x="7" y="220"/>
                  </a:lnTo>
                  <a:lnTo>
                    <a:pt x="9" y="215"/>
                  </a:lnTo>
                  <a:lnTo>
                    <a:pt x="12" y="210"/>
                  </a:lnTo>
                  <a:lnTo>
                    <a:pt x="14" y="205"/>
                  </a:lnTo>
                  <a:lnTo>
                    <a:pt x="15" y="199"/>
                  </a:lnTo>
                  <a:lnTo>
                    <a:pt x="18" y="195"/>
                  </a:lnTo>
                  <a:lnTo>
                    <a:pt x="18" y="189"/>
                  </a:lnTo>
                  <a:lnTo>
                    <a:pt x="19" y="184"/>
                  </a:lnTo>
                  <a:lnTo>
                    <a:pt x="18" y="179"/>
                  </a:lnTo>
                  <a:lnTo>
                    <a:pt x="18" y="174"/>
                  </a:lnTo>
                  <a:lnTo>
                    <a:pt x="15" y="169"/>
                  </a:lnTo>
                  <a:lnTo>
                    <a:pt x="13" y="165"/>
                  </a:lnTo>
                  <a:lnTo>
                    <a:pt x="9" y="160"/>
                  </a:lnTo>
                  <a:lnTo>
                    <a:pt x="5" y="157"/>
                  </a:lnTo>
                  <a:lnTo>
                    <a:pt x="14" y="150"/>
                  </a:lnTo>
                  <a:lnTo>
                    <a:pt x="22" y="142"/>
                  </a:lnTo>
                  <a:lnTo>
                    <a:pt x="29" y="134"/>
                  </a:lnTo>
                  <a:lnTo>
                    <a:pt x="34" y="125"/>
                  </a:lnTo>
                  <a:lnTo>
                    <a:pt x="38" y="115"/>
                  </a:lnTo>
                  <a:lnTo>
                    <a:pt x="41" y="105"/>
                  </a:lnTo>
                  <a:lnTo>
                    <a:pt x="43" y="95"/>
                  </a:lnTo>
                  <a:lnTo>
                    <a:pt x="44" y="83"/>
                  </a:lnTo>
                  <a:lnTo>
                    <a:pt x="45" y="73"/>
                  </a:lnTo>
                  <a:lnTo>
                    <a:pt x="45" y="61"/>
                  </a:lnTo>
                  <a:lnTo>
                    <a:pt x="46" y="51"/>
                  </a:lnTo>
                  <a:lnTo>
                    <a:pt x="47" y="39"/>
                  </a:lnTo>
                  <a:lnTo>
                    <a:pt x="49" y="29"/>
                  </a:lnTo>
                  <a:lnTo>
                    <a:pt x="50" y="19"/>
                  </a:lnTo>
                  <a:lnTo>
                    <a:pt x="52" y="8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6" y="2"/>
                  </a:lnTo>
                  <a:lnTo>
                    <a:pt x="77" y="5"/>
                  </a:lnTo>
                  <a:lnTo>
                    <a:pt x="91" y="8"/>
                  </a:lnTo>
                  <a:lnTo>
                    <a:pt x="108" y="12"/>
                  </a:lnTo>
                  <a:lnTo>
                    <a:pt x="128" y="17"/>
                  </a:lnTo>
                  <a:lnTo>
                    <a:pt x="149" y="21"/>
                  </a:lnTo>
                  <a:lnTo>
                    <a:pt x="170" y="27"/>
                  </a:lnTo>
                  <a:lnTo>
                    <a:pt x="191" y="31"/>
                  </a:lnTo>
                  <a:lnTo>
                    <a:pt x="212" y="36"/>
                  </a:lnTo>
                  <a:lnTo>
                    <a:pt x="231" y="41"/>
                  </a:lnTo>
                  <a:lnTo>
                    <a:pt x="249" y="44"/>
                  </a:lnTo>
                  <a:lnTo>
                    <a:pt x="262" y="48"/>
                  </a:lnTo>
                  <a:lnTo>
                    <a:pt x="274" y="51"/>
                  </a:lnTo>
                  <a:lnTo>
                    <a:pt x="281" y="52"/>
                  </a:lnTo>
                  <a:lnTo>
                    <a:pt x="284" y="53"/>
                  </a:lnTo>
                  <a:lnTo>
                    <a:pt x="284" y="54"/>
                  </a:lnTo>
                  <a:lnTo>
                    <a:pt x="284" y="56"/>
                  </a:lnTo>
                  <a:lnTo>
                    <a:pt x="285" y="59"/>
                  </a:lnTo>
                  <a:lnTo>
                    <a:pt x="285" y="61"/>
                  </a:lnTo>
                  <a:lnTo>
                    <a:pt x="287" y="65"/>
                  </a:lnTo>
                  <a:lnTo>
                    <a:pt x="287" y="68"/>
                  </a:lnTo>
                  <a:lnTo>
                    <a:pt x="288" y="72"/>
                  </a:lnTo>
                  <a:lnTo>
                    <a:pt x="289" y="74"/>
                  </a:lnTo>
                  <a:lnTo>
                    <a:pt x="289" y="77"/>
                  </a:lnTo>
                  <a:lnTo>
                    <a:pt x="290" y="81"/>
                  </a:lnTo>
                  <a:lnTo>
                    <a:pt x="290" y="84"/>
                  </a:lnTo>
                  <a:lnTo>
                    <a:pt x="291" y="87"/>
                  </a:lnTo>
                  <a:lnTo>
                    <a:pt x="291" y="88"/>
                  </a:lnTo>
                  <a:lnTo>
                    <a:pt x="291" y="89"/>
                  </a:lnTo>
                  <a:lnTo>
                    <a:pt x="292" y="9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0" name="Freeform 28"/>
            <p:cNvSpPr>
              <a:spLocks/>
            </p:cNvSpPr>
            <p:nvPr/>
          </p:nvSpPr>
          <p:spPr bwMode="auto">
            <a:xfrm>
              <a:off x="3903" y="1849"/>
              <a:ext cx="386" cy="443"/>
            </a:xfrm>
            <a:custGeom>
              <a:avLst/>
              <a:gdLst>
                <a:gd name="T0" fmla="*/ 41 w 1158"/>
                <a:gd name="T1" fmla="*/ 17 h 1330"/>
                <a:gd name="T2" fmla="*/ 42 w 1158"/>
                <a:gd name="T3" fmla="*/ 19 h 1330"/>
                <a:gd name="T4" fmla="*/ 42 w 1158"/>
                <a:gd name="T5" fmla="*/ 22 h 1330"/>
                <a:gd name="T6" fmla="*/ 43 w 1158"/>
                <a:gd name="T7" fmla="*/ 25 h 1330"/>
                <a:gd name="T8" fmla="*/ 43 w 1158"/>
                <a:gd name="T9" fmla="*/ 29 h 1330"/>
                <a:gd name="T10" fmla="*/ 41 w 1158"/>
                <a:gd name="T11" fmla="*/ 32 h 1330"/>
                <a:gd name="T12" fmla="*/ 39 w 1158"/>
                <a:gd name="T13" fmla="*/ 34 h 1330"/>
                <a:gd name="T14" fmla="*/ 37 w 1158"/>
                <a:gd name="T15" fmla="*/ 35 h 1330"/>
                <a:gd name="T16" fmla="*/ 36 w 1158"/>
                <a:gd name="T17" fmla="*/ 37 h 1330"/>
                <a:gd name="T18" fmla="*/ 35 w 1158"/>
                <a:gd name="T19" fmla="*/ 40 h 1330"/>
                <a:gd name="T20" fmla="*/ 33 w 1158"/>
                <a:gd name="T21" fmla="*/ 41 h 1330"/>
                <a:gd name="T22" fmla="*/ 32 w 1158"/>
                <a:gd name="T23" fmla="*/ 42 h 1330"/>
                <a:gd name="T24" fmla="*/ 33 w 1158"/>
                <a:gd name="T25" fmla="*/ 45 h 1330"/>
                <a:gd name="T26" fmla="*/ 32 w 1158"/>
                <a:gd name="T27" fmla="*/ 46 h 1330"/>
                <a:gd name="T28" fmla="*/ 31 w 1158"/>
                <a:gd name="T29" fmla="*/ 48 h 1330"/>
                <a:gd name="T30" fmla="*/ 30 w 1158"/>
                <a:gd name="T31" fmla="*/ 49 h 1330"/>
                <a:gd name="T32" fmla="*/ 28 w 1158"/>
                <a:gd name="T33" fmla="*/ 48 h 1330"/>
                <a:gd name="T34" fmla="*/ 26 w 1158"/>
                <a:gd name="T35" fmla="*/ 47 h 1330"/>
                <a:gd name="T36" fmla="*/ 25 w 1158"/>
                <a:gd name="T37" fmla="*/ 45 h 1330"/>
                <a:gd name="T38" fmla="*/ 24 w 1158"/>
                <a:gd name="T39" fmla="*/ 46 h 1330"/>
                <a:gd name="T40" fmla="*/ 23 w 1158"/>
                <a:gd name="T41" fmla="*/ 47 h 1330"/>
                <a:gd name="T42" fmla="*/ 22 w 1158"/>
                <a:gd name="T43" fmla="*/ 48 h 1330"/>
                <a:gd name="T44" fmla="*/ 20 w 1158"/>
                <a:gd name="T45" fmla="*/ 48 h 1330"/>
                <a:gd name="T46" fmla="*/ 18 w 1158"/>
                <a:gd name="T47" fmla="*/ 48 h 1330"/>
                <a:gd name="T48" fmla="*/ 16 w 1158"/>
                <a:gd name="T49" fmla="*/ 47 h 1330"/>
                <a:gd name="T50" fmla="*/ 13 w 1158"/>
                <a:gd name="T51" fmla="*/ 48 h 1330"/>
                <a:gd name="T52" fmla="*/ 12 w 1158"/>
                <a:gd name="T53" fmla="*/ 46 h 1330"/>
                <a:gd name="T54" fmla="*/ 11 w 1158"/>
                <a:gd name="T55" fmla="*/ 45 h 1330"/>
                <a:gd name="T56" fmla="*/ 10 w 1158"/>
                <a:gd name="T57" fmla="*/ 44 h 1330"/>
                <a:gd name="T58" fmla="*/ 8 w 1158"/>
                <a:gd name="T59" fmla="*/ 44 h 1330"/>
                <a:gd name="T60" fmla="*/ 7 w 1158"/>
                <a:gd name="T61" fmla="*/ 44 h 1330"/>
                <a:gd name="T62" fmla="*/ 6 w 1158"/>
                <a:gd name="T63" fmla="*/ 44 h 1330"/>
                <a:gd name="T64" fmla="*/ 4 w 1158"/>
                <a:gd name="T65" fmla="*/ 36 h 1330"/>
                <a:gd name="T66" fmla="*/ 1 w 1158"/>
                <a:gd name="T67" fmla="*/ 18 h 1330"/>
                <a:gd name="T68" fmla="*/ 0 w 1158"/>
                <a:gd name="T69" fmla="*/ 10 h 1330"/>
                <a:gd name="T70" fmla="*/ 0 w 1158"/>
                <a:gd name="T71" fmla="*/ 11 h 1330"/>
                <a:gd name="T72" fmla="*/ 0 w 1158"/>
                <a:gd name="T73" fmla="*/ 11 h 1330"/>
                <a:gd name="T74" fmla="*/ 4 w 1158"/>
                <a:gd name="T75" fmla="*/ 10 h 1330"/>
                <a:gd name="T76" fmla="*/ 11 w 1158"/>
                <a:gd name="T77" fmla="*/ 9 h 1330"/>
                <a:gd name="T78" fmla="*/ 13 w 1158"/>
                <a:gd name="T79" fmla="*/ 9 h 1330"/>
                <a:gd name="T80" fmla="*/ 15 w 1158"/>
                <a:gd name="T81" fmla="*/ 9 h 1330"/>
                <a:gd name="T82" fmla="*/ 18 w 1158"/>
                <a:gd name="T83" fmla="*/ 10 h 1330"/>
                <a:gd name="T84" fmla="*/ 20 w 1158"/>
                <a:gd name="T85" fmla="*/ 10 h 1330"/>
                <a:gd name="T86" fmla="*/ 21 w 1158"/>
                <a:gd name="T87" fmla="*/ 10 h 1330"/>
                <a:gd name="T88" fmla="*/ 23 w 1158"/>
                <a:gd name="T89" fmla="*/ 10 h 1330"/>
                <a:gd name="T90" fmla="*/ 25 w 1158"/>
                <a:gd name="T91" fmla="*/ 9 h 1330"/>
                <a:gd name="T92" fmla="*/ 27 w 1158"/>
                <a:gd name="T93" fmla="*/ 8 h 1330"/>
                <a:gd name="T94" fmla="*/ 30 w 1158"/>
                <a:gd name="T95" fmla="*/ 8 h 1330"/>
                <a:gd name="T96" fmla="*/ 32 w 1158"/>
                <a:gd name="T97" fmla="*/ 6 h 1330"/>
                <a:gd name="T98" fmla="*/ 34 w 1158"/>
                <a:gd name="T99" fmla="*/ 4 h 1330"/>
                <a:gd name="T100" fmla="*/ 36 w 1158"/>
                <a:gd name="T101" fmla="*/ 3 h 1330"/>
                <a:gd name="T102" fmla="*/ 37 w 1158"/>
                <a:gd name="T103" fmla="*/ 1 h 1330"/>
                <a:gd name="T104" fmla="*/ 40 w 1158"/>
                <a:gd name="T105" fmla="*/ 0 h 1330"/>
                <a:gd name="T106" fmla="*/ 40 w 1158"/>
                <a:gd name="T107" fmla="*/ 5 h 1330"/>
                <a:gd name="T108" fmla="*/ 42 w 1158"/>
                <a:gd name="T109" fmla="*/ 13 h 133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158"/>
                <a:gd name="T166" fmla="*/ 0 h 1330"/>
                <a:gd name="T167" fmla="*/ 1158 w 1158"/>
                <a:gd name="T168" fmla="*/ 1330 h 133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158" h="1330">
                  <a:moveTo>
                    <a:pt x="1148" y="421"/>
                  </a:moveTo>
                  <a:lnTo>
                    <a:pt x="1136" y="427"/>
                  </a:lnTo>
                  <a:lnTo>
                    <a:pt x="1128" y="433"/>
                  </a:lnTo>
                  <a:lnTo>
                    <a:pt x="1122" y="440"/>
                  </a:lnTo>
                  <a:lnTo>
                    <a:pt x="1119" y="447"/>
                  </a:lnTo>
                  <a:lnTo>
                    <a:pt x="1117" y="455"/>
                  </a:lnTo>
                  <a:lnTo>
                    <a:pt x="1116" y="463"/>
                  </a:lnTo>
                  <a:lnTo>
                    <a:pt x="1116" y="473"/>
                  </a:lnTo>
                  <a:lnTo>
                    <a:pt x="1118" y="482"/>
                  </a:lnTo>
                  <a:lnTo>
                    <a:pt x="1120" y="491"/>
                  </a:lnTo>
                  <a:lnTo>
                    <a:pt x="1124" y="501"/>
                  </a:lnTo>
                  <a:lnTo>
                    <a:pt x="1126" y="513"/>
                  </a:lnTo>
                  <a:lnTo>
                    <a:pt x="1130" y="524"/>
                  </a:lnTo>
                  <a:lnTo>
                    <a:pt x="1134" y="536"/>
                  </a:lnTo>
                  <a:lnTo>
                    <a:pt x="1136" y="548"/>
                  </a:lnTo>
                  <a:lnTo>
                    <a:pt x="1140" y="561"/>
                  </a:lnTo>
                  <a:lnTo>
                    <a:pt x="1142" y="576"/>
                  </a:lnTo>
                  <a:lnTo>
                    <a:pt x="1144" y="591"/>
                  </a:lnTo>
                  <a:lnTo>
                    <a:pt x="1148" y="607"/>
                  </a:lnTo>
                  <a:lnTo>
                    <a:pt x="1150" y="623"/>
                  </a:lnTo>
                  <a:lnTo>
                    <a:pt x="1152" y="639"/>
                  </a:lnTo>
                  <a:lnTo>
                    <a:pt x="1155" y="655"/>
                  </a:lnTo>
                  <a:lnTo>
                    <a:pt x="1156" y="671"/>
                  </a:lnTo>
                  <a:lnTo>
                    <a:pt x="1157" y="687"/>
                  </a:lnTo>
                  <a:lnTo>
                    <a:pt x="1158" y="703"/>
                  </a:lnTo>
                  <a:lnTo>
                    <a:pt x="1157" y="720"/>
                  </a:lnTo>
                  <a:lnTo>
                    <a:pt x="1157" y="736"/>
                  </a:lnTo>
                  <a:lnTo>
                    <a:pt x="1156" y="751"/>
                  </a:lnTo>
                  <a:lnTo>
                    <a:pt x="1153" y="767"/>
                  </a:lnTo>
                  <a:lnTo>
                    <a:pt x="1150" y="782"/>
                  </a:lnTo>
                  <a:lnTo>
                    <a:pt x="1147" y="796"/>
                  </a:lnTo>
                  <a:lnTo>
                    <a:pt x="1142" y="811"/>
                  </a:lnTo>
                  <a:lnTo>
                    <a:pt x="1136" y="826"/>
                  </a:lnTo>
                  <a:lnTo>
                    <a:pt x="1128" y="833"/>
                  </a:lnTo>
                  <a:lnTo>
                    <a:pt x="1121" y="842"/>
                  </a:lnTo>
                  <a:lnTo>
                    <a:pt x="1113" y="852"/>
                  </a:lnTo>
                  <a:lnTo>
                    <a:pt x="1106" y="862"/>
                  </a:lnTo>
                  <a:lnTo>
                    <a:pt x="1098" y="872"/>
                  </a:lnTo>
                  <a:lnTo>
                    <a:pt x="1089" y="883"/>
                  </a:lnTo>
                  <a:lnTo>
                    <a:pt x="1081" y="893"/>
                  </a:lnTo>
                  <a:lnTo>
                    <a:pt x="1073" y="903"/>
                  </a:lnTo>
                  <a:lnTo>
                    <a:pt x="1064" y="914"/>
                  </a:lnTo>
                  <a:lnTo>
                    <a:pt x="1055" y="922"/>
                  </a:lnTo>
                  <a:lnTo>
                    <a:pt x="1045" y="930"/>
                  </a:lnTo>
                  <a:lnTo>
                    <a:pt x="1035" y="937"/>
                  </a:lnTo>
                  <a:lnTo>
                    <a:pt x="1026" y="942"/>
                  </a:lnTo>
                  <a:lnTo>
                    <a:pt x="1016" y="946"/>
                  </a:lnTo>
                  <a:lnTo>
                    <a:pt x="1005" y="948"/>
                  </a:lnTo>
                  <a:lnTo>
                    <a:pt x="996" y="948"/>
                  </a:lnTo>
                  <a:lnTo>
                    <a:pt x="982" y="955"/>
                  </a:lnTo>
                  <a:lnTo>
                    <a:pt x="972" y="965"/>
                  </a:lnTo>
                  <a:lnTo>
                    <a:pt x="966" y="978"/>
                  </a:lnTo>
                  <a:lnTo>
                    <a:pt x="963" y="991"/>
                  </a:lnTo>
                  <a:lnTo>
                    <a:pt x="960" y="1006"/>
                  </a:lnTo>
                  <a:lnTo>
                    <a:pt x="960" y="1021"/>
                  </a:lnTo>
                  <a:lnTo>
                    <a:pt x="961" y="1037"/>
                  </a:lnTo>
                  <a:lnTo>
                    <a:pt x="961" y="1052"/>
                  </a:lnTo>
                  <a:lnTo>
                    <a:pt x="961" y="1065"/>
                  </a:lnTo>
                  <a:lnTo>
                    <a:pt x="961" y="1077"/>
                  </a:lnTo>
                  <a:lnTo>
                    <a:pt x="958" y="1088"/>
                  </a:lnTo>
                  <a:lnTo>
                    <a:pt x="953" y="1096"/>
                  </a:lnTo>
                  <a:lnTo>
                    <a:pt x="944" y="1102"/>
                  </a:lnTo>
                  <a:lnTo>
                    <a:pt x="933" y="1103"/>
                  </a:lnTo>
                  <a:lnTo>
                    <a:pt x="917" y="1102"/>
                  </a:lnTo>
                  <a:lnTo>
                    <a:pt x="896" y="1096"/>
                  </a:lnTo>
                  <a:lnTo>
                    <a:pt x="886" y="1097"/>
                  </a:lnTo>
                  <a:lnTo>
                    <a:pt x="879" y="1102"/>
                  </a:lnTo>
                  <a:lnTo>
                    <a:pt x="873" y="1108"/>
                  </a:lnTo>
                  <a:lnTo>
                    <a:pt x="871" y="1115"/>
                  </a:lnTo>
                  <a:lnTo>
                    <a:pt x="870" y="1124"/>
                  </a:lnTo>
                  <a:lnTo>
                    <a:pt x="870" y="1133"/>
                  </a:lnTo>
                  <a:lnTo>
                    <a:pt x="870" y="1143"/>
                  </a:lnTo>
                  <a:lnTo>
                    <a:pt x="872" y="1155"/>
                  </a:lnTo>
                  <a:lnTo>
                    <a:pt x="874" y="1166"/>
                  </a:lnTo>
                  <a:lnTo>
                    <a:pt x="875" y="1178"/>
                  </a:lnTo>
                  <a:lnTo>
                    <a:pt x="878" y="1189"/>
                  </a:lnTo>
                  <a:lnTo>
                    <a:pt x="879" y="1201"/>
                  </a:lnTo>
                  <a:lnTo>
                    <a:pt x="879" y="1212"/>
                  </a:lnTo>
                  <a:lnTo>
                    <a:pt x="878" y="1223"/>
                  </a:lnTo>
                  <a:lnTo>
                    <a:pt x="875" y="1232"/>
                  </a:lnTo>
                  <a:lnTo>
                    <a:pt x="872" y="1240"/>
                  </a:lnTo>
                  <a:lnTo>
                    <a:pt x="865" y="1243"/>
                  </a:lnTo>
                  <a:lnTo>
                    <a:pt x="859" y="1249"/>
                  </a:lnTo>
                  <a:lnTo>
                    <a:pt x="855" y="1255"/>
                  </a:lnTo>
                  <a:lnTo>
                    <a:pt x="851" y="1262"/>
                  </a:lnTo>
                  <a:lnTo>
                    <a:pt x="849" y="1270"/>
                  </a:lnTo>
                  <a:lnTo>
                    <a:pt x="847" y="1277"/>
                  </a:lnTo>
                  <a:lnTo>
                    <a:pt x="844" y="1285"/>
                  </a:lnTo>
                  <a:lnTo>
                    <a:pt x="842" y="1293"/>
                  </a:lnTo>
                  <a:lnTo>
                    <a:pt x="838" y="1300"/>
                  </a:lnTo>
                  <a:lnTo>
                    <a:pt x="836" y="1307"/>
                  </a:lnTo>
                  <a:lnTo>
                    <a:pt x="832" y="1312"/>
                  </a:lnTo>
                  <a:lnTo>
                    <a:pt x="827" y="1318"/>
                  </a:lnTo>
                  <a:lnTo>
                    <a:pt x="821" y="1323"/>
                  </a:lnTo>
                  <a:lnTo>
                    <a:pt x="814" y="1326"/>
                  </a:lnTo>
                  <a:lnTo>
                    <a:pt x="806" y="1328"/>
                  </a:lnTo>
                  <a:lnTo>
                    <a:pt x="796" y="1330"/>
                  </a:lnTo>
                  <a:lnTo>
                    <a:pt x="789" y="1324"/>
                  </a:lnTo>
                  <a:lnTo>
                    <a:pt x="782" y="1318"/>
                  </a:lnTo>
                  <a:lnTo>
                    <a:pt x="773" y="1313"/>
                  </a:lnTo>
                  <a:lnTo>
                    <a:pt x="765" y="1308"/>
                  </a:lnTo>
                  <a:lnTo>
                    <a:pt x="756" y="1303"/>
                  </a:lnTo>
                  <a:lnTo>
                    <a:pt x="746" y="1299"/>
                  </a:lnTo>
                  <a:lnTo>
                    <a:pt x="736" y="1294"/>
                  </a:lnTo>
                  <a:lnTo>
                    <a:pt x="727" y="1289"/>
                  </a:lnTo>
                  <a:lnTo>
                    <a:pt x="719" y="1284"/>
                  </a:lnTo>
                  <a:lnTo>
                    <a:pt x="711" y="1278"/>
                  </a:lnTo>
                  <a:lnTo>
                    <a:pt x="703" y="1272"/>
                  </a:lnTo>
                  <a:lnTo>
                    <a:pt x="697" y="1265"/>
                  </a:lnTo>
                  <a:lnTo>
                    <a:pt x="691" y="1257"/>
                  </a:lnTo>
                  <a:lnTo>
                    <a:pt x="688" y="1250"/>
                  </a:lnTo>
                  <a:lnTo>
                    <a:pt x="687" y="1241"/>
                  </a:lnTo>
                  <a:lnTo>
                    <a:pt x="687" y="1232"/>
                  </a:lnTo>
                  <a:lnTo>
                    <a:pt x="681" y="1228"/>
                  </a:lnTo>
                  <a:lnTo>
                    <a:pt x="676" y="1227"/>
                  </a:lnTo>
                  <a:lnTo>
                    <a:pt x="672" y="1227"/>
                  </a:lnTo>
                  <a:lnTo>
                    <a:pt x="667" y="1228"/>
                  </a:lnTo>
                  <a:lnTo>
                    <a:pt x="663" y="1232"/>
                  </a:lnTo>
                  <a:lnTo>
                    <a:pt x="657" y="1235"/>
                  </a:lnTo>
                  <a:lnTo>
                    <a:pt x="652" y="1240"/>
                  </a:lnTo>
                  <a:lnTo>
                    <a:pt x="648" y="1246"/>
                  </a:lnTo>
                  <a:lnTo>
                    <a:pt x="643" y="1251"/>
                  </a:lnTo>
                  <a:lnTo>
                    <a:pt x="638" y="1257"/>
                  </a:lnTo>
                  <a:lnTo>
                    <a:pt x="634" y="1263"/>
                  </a:lnTo>
                  <a:lnTo>
                    <a:pt x="629" y="1269"/>
                  </a:lnTo>
                  <a:lnTo>
                    <a:pt x="625" y="1274"/>
                  </a:lnTo>
                  <a:lnTo>
                    <a:pt x="619" y="1279"/>
                  </a:lnTo>
                  <a:lnTo>
                    <a:pt x="614" y="1284"/>
                  </a:lnTo>
                  <a:lnTo>
                    <a:pt x="611" y="1288"/>
                  </a:lnTo>
                  <a:lnTo>
                    <a:pt x="600" y="1293"/>
                  </a:lnTo>
                  <a:lnTo>
                    <a:pt x="591" y="1296"/>
                  </a:lnTo>
                  <a:lnTo>
                    <a:pt x="583" y="1297"/>
                  </a:lnTo>
                  <a:lnTo>
                    <a:pt x="574" y="1296"/>
                  </a:lnTo>
                  <a:lnTo>
                    <a:pt x="565" y="1295"/>
                  </a:lnTo>
                  <a:lnTo>
                    <a:pt x="557" y="1293"/>
                  </a:lnTo>
                  <a:lnTo>
                    <a:pt x="549" y="1289"/>
                  </a:lnTo>
                  <a:lnTo>
                    <a:pt x="541" y="1287"/>
                  </a:lnTo>
                  <a:lnTo>
                    <a:pt x="531" y="1284"/>
                  </a:lnTo>
                  <a:lnTo>
                    <a:pt x="523" y="1282"/>
                  </a:lnTo>
                  <a:lnTo>
                    <a:pt x="515" y="1281"/>
                  </a:lnTo>
                  <a:lnTo>
                    <a:pt x="509" y="1281"/>
                  </a:lnTo>
                  <a:lnTo>
                    <a:pt x="500" y="1284"/>
                  </a:lnTo>
                  <a:lnTo>
                    <a:pt x="492" y="1288"/>
                  </a:lnTo>
                  <a:lnTo>
                    <a:pt x="484" y="1295"/>
                  </a:lnTo>
                  <a:lnTo>
                    <a:pt x="477" y="1305"/>
                  </a:lnTo>
                  <a:lnTo>
                    <a:pt x="468" y="1294"/>
                  </a:lnTo>
                  <a:lnTo>
                    <a:pt x="458" y="1287"/>
                  </a:lnTo>
                  <a:lnTo>
                    <a:pt x="448" y="1282"/>
                  </a:lnTo>
                  <a:lnTo>
                    <a:pt x="437" y="1280"/>
                  </a:lnTo>
                  <a:lnTo>
                    <a:pt x="427" y="1279"/>
                  </a:lnTo>
                  <a:lnTo>
                    <a:pt x="415" y="1280"/>
                  </a:lnTo>
                  <a:lnTo>
                    <a:pt x="405" y="1281"/>
                  </a:lnTo>
                  <a:lnTo>
                    <a:pt x="394" y="1284"/>
                  </a:lnTo>
                  <a:lnTo>
                    <a:pt x="383" y="1286"/>
                  </a:lnTo>
                  <a:lnTo>
                    <a:pt x="372" y="1287"/>
                  </a:lnTo>
                  <a:lnTo>
                    <a:pt x="362" y="1287"/>
                  </a:lnTo>
                  <a:lnTo>
                    <a:pt x="352" y="1286"/>
                  </a:lnTo>
                  <a:lnTo>
                    <a:pt x="343" y="1282"/>
                  </a:lnTo>
                  <a:lnTo>
                    <a:pt x="335" y="1277"/>
                  </a:lnTo>
                  <a:lnTo>
                    <a:pt x="327" y="1268"/>
                  </a:lnTo>
                  <a:lnTo>
                    <a:pt x="321" y="1256"/>
                  </a:lnTo>
                  <a:lnTo>
                    <a:pt x="320" y="1250"/>
                  </a:lnTo>
                  <a:lnTo>
                    <a:pt x="318" y="1246"/>
                  </a:lnTo>
                  <a:lnTo>
                    <a:pt x="314" y="1240"/>
                  </a:lnTo>
                  <a:lnTo>
                    <a:pt x="311" y="1235"/>
                  </a:lnTo>
                  <a:lnTo>
                    <a:pt x="307" y="1230"/>
                  </a:lnTo>
                  <a:lnTo>
                    <a:pt x="303" y="1225"/>
                  </a:lnTo>
                  <a:lnTo>
                    <a:pt x="298" y="1220"/>
                  </a:lnTo>
                  <a:lnTo>
                    <a:pt x="292" y="1216"/>
                  </a:lnTo>
                  <a:lnTo>
                    <a:pt x="287" y="1212"/>
                  </a:lnTo>
                  <a:lnTo>
                    <a:pt x="281" y="1208"/>
                  </a:lnTo>
                  <a:lnTo>
                    <a:pt x="275" y="1205"/>
                  </a:lnTo>
                  <a:lnTo>
                    <a:pt x="269" y="1202"/>
                  </a:lnTo>
                  <a:lnTo>
                    <a:pt x="264" y="1200"/>
                  </a:lnTo>
                  <a:lnTo>
                    <a:pt x="258" y="1199"/>
                  </a:lnTo>
                  <a:lnTo>
                    <a:pt x="252" y="1197"/>
                  </a:lnTo>
                  <a:lnTo>
                    <a:pt x="248" y="1199"/>
                  </a:lnTo>
                  <a:lnTo>
                    <a:pt x="239" y="1200"/>
                  </a:lnTo>
                  <a:lnTo>
                    <a:pt x="233" y="1200"/>
                  </a:lnTo>
                  <a:lnTo>
                    <a:pt x="226" y="1199"/>
                  </a:lnTo>
                  <a:lnTo>
                    <a:pt x="220" y="1197"/>
                  </a:lnTo>
                  <a:lnTo>
                    <a:pt x="215" y="1195"/>
                  </a:lnTo>
                  <a:lnTo>
                    <a:pt x="210" y="1193"/>
                  </a:lnTo>
                  <a:lnTo>
                    <a:pt x="205" y="1191"/>
                  </a:lnTo>
                  <a:lnTo>
                    <a:pt x="200" y="1187"/>
                  </a:lnTo>
                  <a:lnTo>
                    <a:pt x="196" y="1185"/>
                  </a:lnTo>
                  <a:lnTo>
                    <a:pt x="191" y="1183"/>
                  </a:lnTo>
                  <a:lnTo>
                    <a:pt x="187" y="1180"/>
                  </a:lnTo>
                  <a:lnTo>
                    <a:pt x="181" y="1178"/>
                  </a:lnTo>
                  <a:lnTo>
                    <a:pt x="175" y="1177"/>
                  </a:lnTo>
                  <a:lnTo>
                    <a:pt x="169" y="1177"/>
                  </a:lnTo>
                  <a:lnTo>
                    <a:pt x="162" y="1178"/>
                  </a:lnTo>
                  <a:lnTo>
                    <a:pt x="156" y="1180"/>
                  </a:lnTo>
                  <a:lnTo>
                    <a:pt x="153" y="1170"/>
                  </a:lnTo>
                  <a:lnTo>
                    <a:pt x="149" y="1141"/>
                  </a:lnTo>
                  <a:lnTo>
                    <a:pt x="141" y="1096"/>
                  </a:lnTo>
                  <a:lnTo>
                    <a:pt x="130" y="1039"/>
                  </a:lnTo>
                  <a:lnTo>
                    <a:pt x="119" y="971"/>
                  </a:lnTo>
                  <a:lnTo>
                    <a:pt x="106" y="894"/>
                  </a:lnTo>
                  <a:lnTo>
                    <a:pt x="92" y="814"/>
                  </a:lnTo>
                  <a:lnTo>
                    <a:pt x="77" y="730"/>
                  </a:lnTo>
                  <a:lnTo>
                    <a:pt x="62" y="645"/>
                  </a:lnTo>
                  <a:lnTo>
                    <a:pt x="49" y="564"/>
                  </a:lnTo>
                  <a:lnTo>
                    <a:pt x="36" y="487"/>
                  </a:lnTo>
                  <a:lnTo>
                    <a:pt x="24" y="420"/>
                  </a:lnTo>
                  <a:lnTo>
                    <a:pt x="14" y="362"/>
                  </a:lnTo>
                  <a:lnTo>
                    <a:pt x="6" y="317"/>
                  </a:lnTo>
                  <a:lnTo>
                    <a:pt x="1" y="289"/>
                  </a:lnTo>
                  <a:lnTo>
                    <a:pt x="0" y="280"/>
                  </a:lnTo>
                  <a:lnTo>
                    <a:pt x="0" y="281"/>
                  </a:lnTo>
                  <a:lnTo>
                    <a:pt x="0" y="283"/>
                  </a:lnTo>
                  <a:lnTo>
                    <a:pt x="0" y="284"/>
                  </a:lnTo>
                  <a:lnTo>
                    <a:pt x="0" y="286"/>
                  </a:lnTo>
                  <a:lnTo>
                    <a:pt x="1" y="289"/>
                  </a:lnTo>
                  <a:lnTo>
                    <a:pt x="1" y="291"/>
                  </a:lnTo>
                  <a:lnTo>
                    <a:pt x="1" y="292"/>
                  </a:lnTo>
                  <a:lnTo>
                    <a:pt x="3" y="294"/>
                  </a:lnTo>
                  <a:lnTo>
                    <a:pt x="3" y="297"/>
                  </a:lnTo>
                  <a:lnTo>
                    <a:pt x="3" y="298"/>
                  </a:lnTo>
                  <a:lnTo>
                    <a:pt x="3" y="300"/>
                  </a:lnTo>
                  <a:lnTo>
                    <a:pt x="3" y="301"/>
                  </a:lnTo>
                  <a:lnTo>
                    <a:pt x="4" y="302"/>
                  </a:lnTo>
                  <a:lnTo>
                    <a:pt x="7" y="301"/>
                  </a:lnTo>
                  <a:lnTo>
                    <a:pt x="18" y="299"/>
                  </a:lnTo>
                  <a:lnTo>
                    <a:pt x="35" y="296"/>
                  </a:lnTo>
                  <a:lnTo>
                    <a:pt x="56" y="291"/>
                  </a:lnTo>
                  <a:lnTo>
                    <a:pt x="81" y="286"/>
                  </a:lnTo>
                  <a:lnTo>
                    <a:pt x="110" y="281"/>
                  </a:lnTo>
                  <a:lnTo>
                    <a:pt x="141" y="275"/>
                  </a:lnTo>
                  <a:lnTo>
                    <a:pt x="172" y="269"/>
                  </a:lnTo>
                  <a:lnTo>
                    <a:pt x="203" y="262"/>
                  </a:lnTo>
                  <a:lnTo>
                    <a:pt x="234" y="257"/>
                  </a:lnTo>
                  <a:lnTo>
                    <a:pt x="262" y="251"/>
                  </a:lnTo>
                  <a:lnTo>
                    <a:pt x="288" y="246"/>
                  </a:lnTo>
                  <a:lnTo>
                    <a:pt x="308" y="242"/>
                  </a:lnTo>
                  <a:lnTo>
                    <a:pt x="326" y="238"/>
                  </a:lnTo>
                  <a:lnTo>
                    <a:pt x="336" y="236"/>
                  </a:lnTo>
                  <a:lnTo>
                    <a:pt x="341" y="236"/>
                  </a:lnTo>
                  <a:lnTo>
                    <a:pt x="346" y="236"/>
                  </a:lnTo>
                  <a:lnTo>
                    <a:pt x="354" y="237"/>
                  </a:lnTo>
                  <a:lnTo>
                    <a:pt x="362" y="239"/>
                  </a:lnTo>
                  <a:lnTo>
                    <a:pt x="372" y="242"/>
                  </a:lnTo>
                  <a:lnTo>
                    <a:pt x="382" y="245"/>
                  </a:lnTo>
                  <a:lnTo>
                    <a:pt x="392" y="248"/>
                  </a:lnTo>
                  <a:lnTo>
                    <a:pt x="404" y="252"/>
                  </a:lnTo>
                  <a:lnTo>
                    <a:pt x="415" y="255"/>
                  </a:lnTo>
                  <a:lnTo>
                    <a:pt x="426" y="258"/>
                  </a:lnTo>
                  <a:lnTo>
                    <a:pt x="438" y="261"/>
                  </a:lnTo>
                  <a:lnTo>
                    <a:pt x="449" y="262"/>
                  </a:lnTo>
                  <a:lnTo>
                    <a:pt x="460" y="263"/>
                  </a:lnTo>
                  <a:lnTo>
                    <a:pt x="472" y="262"/>
                  </a:lnTo>
                  <a:lnTo>
                    <a:pt x="481" y="261"/>
                  </a:lnTo>
                  <a:lnTo>
                    <a:pt x="491" y="258"/>
                  </a:lnTo>
                  <a:lnTo>
                    <a:pt x="500" y="253"/>
                  </a:lnTo>
                  <a:lnTo>
                    <a:pt x="507" y="254"/>
                  </a:lnTo>
                  <a:lnTo>
                    <a:pt x="514" y="258"/>
                  </a:lnTo>
                  <a:lnTo>
                    <a:pt x="521" y="260"/>
                  </a:lnTo>
                  <a:lnTo>
                    <a:pt x="528" y="263"/>
                  </a:lnTo>
                  <a:lnTo>
                    <a:pt x="535" y="267"/>
                  </a:lnTo>
                  <a:lnTo>
                    <a:pt x="542" y="270"/>
                  </a:lnTo>
                  <a:lnTo>
                    <a:pt x="548" y="274"/>
                  </a:lnTo>
                  <a:lnTo>
                    <a:pt x="554" y="277"/>
                  </a:lnTo>
                  <a:lnTo>
                    <a:pt x="560" y="281"/>
                  </a:lnTo>
                  <a:lnTo>
                    <a:pt x="567" y="283"/>
                  </a:lnTo>
                  <a:lnTo>
                    <a:pt x="574" y="284"/>
                  </a:lnTo>
                  <a:lnTo>
                    <a:pt x="581" y="285"/>
                  </a:lnTo>
                  <a:lnTo>
                    <a:pt x="589" y="285"/>
                  </a:lnTo>
                  <a:lnTo>
                    <a:pt x="597" y="284"/>
                  </a:lnTo>
                  <a:lnTo>
                    <a:pt x="605" y="282"/>
                  </a:lnTo>
                  <a:lnTo>
                    <a:pt x="614" y="280"/>
                  </a:lnTo>
                  <a:lnTo>
                    <a:pt x="623" y="277"/>
                  </a:lnTo>
                  <a:lnTo>
                    <a:pt x="633" y="274"/>
                  </a:lnTo>
                  <a:lnTo>
                    <a:pt x="643" y="269"/>
                  </a:lnTo>
                  <a:lnTo>
                    <a:pt x="652" y="262"/>
                  </a:lnTo>
                  <a:lnTo>
                    <a:pt x="663" y="255"/>
                  </a:lnTo>
                  <a:lnTo>
                    <a:pt x="673" y="248"/>
                  </a:lnTo>
                  <a:lnTo>
                    <a:pt x="683" y="240"/>
                  </a:lnTo>
                  <a:lnTo>
                    <a:pt x="694" y="232"/>
                  </a:lnTo>
                  <a:lnTo>
                    <a:pt x="704" y="226"/>
                  </a:lnTo>
                  <a:lnTo>
                    <a:pt x="714" y="220"/>
                  </a:lnTo>
                  <a:lnTo>
                    <a:pt x="726" y="215"/>
                  </a:lnTo>
                  <a:lnTo>
                    <a:pt x="736" y="212"/>
                  </a:lnTo>
                  <a:lnTo>
                    <a:pt x="746" y="209"/>
                  </a:lnTo>
                  <a:lnTo>
                    <a:pt x="757" y="211"/>
                  </a:lnTo>
                  <a:lnTo>
                    <a:pt x="767" y="214"/>
                  </a:lnTo>
                  <a:lnTo>
                    <a:pt x="779" y="221"/>
                  </a:lnTo>
                  <a:lnTo>
                    <a:pt x="792" y="216"/>
                  </a:lnTo>
                  <a:lnTo>
                    <a:pt x="805" y="212"/>
                  </a:lnTo>
                  <a:lnTo>
                    <a:pt x="817" y="206"/>
                  </a:lnTo>
                  <a:lnTo>
                    <a:pt x="827" y="198"/>
                  </a:lnTo>
                  <a:lnTo>
                    <a:pt x="836" y="191"/>
                  </a:lnTo>
                  <a:lnTo>
                    <a:pt x="844" y="182"/>
                  </a:lnTo>
                  <a:lnTo>
                    <a:pt x="852" y="174"/>
                  </a:lnTo>
                  <a:lnTo>
                    <a:pt x="860" y="165"/>
                  </a:lnTo>
                  <a:lnTo>
                    <a:pt x="867" y="154"/>
                  </a:lnTo>
                  <a:lnTo>
                    <a:pt x="875" y="145"/>
                  </a:lnTo>
                  <a:lnTo>
                    <a:pt x="883" y="135"/>
                  </a:lnTo>
                  <a:lnTo>
                    <a:pt x="891" y="126"/>
                  </a:lnTo>
                  <a:lnTo>
                    <a:pt x="901" y="116"/>
                  </a:lnTo>
                  <a:lnTo>
                    <a:pt x="911" y="107"/>
                  </a:lnTo>
                  <a:lnTo>
                    <a:pt x="922" y="98"/>
                  </a:lnTo>
                  <a:lnTo>
                    <a:pt x="935" y="91"/>
                  </a:lnTo>
                  <a:lnTo>
                    <a:pt x="948" y="86"/>
                  </a:lnTo>
                  <a:lnTo>
                    <a:pt x="959" y="81"/>
                  </a:lnTo>
                  <a:lnTo>
                    <a:pt x="968" y="75"/>
                  </a:lnTo>
                  <a:lnTo>
                    <a:pt x="976" y="69"/>
                  </a:lnTo>
                  <a:lnTo>
                    <a:pt x="983" y="64"/>
                  </a:lnTo>
                  <a:lnTo>
                    <a:pt x="990" y="57"/>
                  </a:lnTo>
                  <a:lnTo>
                    <a:pt x="995" y="50"/>
                  </a:lnTo>
                  <a:lnTo>
                    <a:pt x="1001" y="43"/>
                  </a:lnTo>
                  <a:lnTo>
                    <a:pt x="1005" y="36"/>
                  </a:lnTo>
                  <a:lnTo>
                    <a:pt x="1011" y="30"/>
                  </a:lnTo>
                  <a:lnTo>
                    <a:pt x="1017" y="23"/>
                  </a:lnTo>
                  <a:lnTo>
                    <a:pt x="1024" y="18"/>
                  </a:lnTo>
                  <a:lnTo>
                    <a:pt x="1033" y="12"/>
                  </a:lnTo>
                  <a:lnTo>
                    <a:pt x="1042" y="7"/>
                  </a:lnTo>
                  <a:lnTo>
                    <a:pt x="1053" y="3"/>
                  </a:lnTo>
                  <a:lnTo>
                    <a:pt x="1068" y="0"/>
                  </a:lnTo>
                  <a:lnTo>
                    <a:pt x="1068" y="5"/>
                  </a:lnTo>
                  <a:lnTo>
                    <a:pt x="1071" y="18"/>
                  </a:lnTo>
                  <a:lnTo>
                    <a:pt x="1075" y="38"/>
                  </a:lnTo>
                  <a:lnTo>
                    <a:pt x="1080" y="66"/>
                  </a:lnTo>
                  <a:lnTo>
                    <a:pt x="1087" y="97"/>
                  </a:lnTo>
                  <a:lnTo>
                    <a:pt x="1093" y="132"/>
                  </a:lnTo>
                  <a:lnTo>
                    <a:pt x="1101" y="170"/>
                  </a:lnTo>
                  <a:lnTo>
                    <a:pt x="1108" y="211"/>
                  </a:lnTo>
                  <a:lnTo>
                    <a:pt x="1114" y="250"/>
                  </a:lnTo>
                  <a:lnTo>
                    <a:pt x="1122" y="288"/>
                  </a:lnTo>
                  <a:lnTo>
                    <a:pt x="1128" y="323"/>
                  </a:lnTo>
                  <a:lnTo>
                    <a:pt x="1135" y="354"/>
                  </a:lnTo>
                  <a:lnTo>
                    <a:pt x="1140" y="382"/>
                  </a:lnTo>
                  <a:lnTo>
                    <a:pt x="1144" y="402"/>
                  </a:lnTo>
                  <a:lnTo>
                    <a:pt x="1147" y="415"/>
                  </a:lnTo>
                  <a:lnTo>
                    <a:pt x="1148" y="42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1" name="Freeform 29"/>
            <p:cNvSpPr>
              <a:spLocks/>
            </p:cNvSpPr>
            <p:nvPr/>
          </p:nvSpPr>
          <p:spPr bwMode="auto">
            <a:xfrm>
              <a:off x="836" y="1855"/>
              <a:ext cx="583" cy="881"/>
            </a:xfrm>
            <a:custGeom>
              <a:avLst/>
              <a:gdLst>
                <a:gd name="T0" fmla="*/ 44 w 1749"/>
                <a:gd name="T1" fmla="*/ 6 h 2644"/>
                <a:gd name="T2" fmla="*/ 52 w 1749"/>
                <a:gd name="T3" fmla="*/ 8 h 2644"/>
                <a:gd name="T4" fmla="*/ 61 w 1749"/>
                <a:gd name="T5" fmla="*/ 10 h 2644"/>
                <a:gd name="T6" fmla="*/ 65 w 1749"/>
                <a:gd name="T7" fmla="*/ 12 h 2644"/>
                <a:gd name="T8" fmla="*/ 64 w 1749"/>
                <a:gd name="T9" fmla="*/ 18 h 2644"/>
                <a:gd name="T10" fmla="*/ 63 w 1749"/>
                <a:gd name="T11" fmla="*/ 24 h 2644"/>
                <a:gd name="T12" fmla="*/ 63 w 1749"/>
                <a:gd name="T13" fmla="*/ 26 h 2644"/>
                <a:gd name="T14" fmla="*/ 63 w 1749"/>
                <a:gd name="T15" fmla="*/ 26 h 2644"/>
                <a:gd name="T16" fmla="*/ 63 w 1749"/>
                <a:gd name="T17" fmla="*/ 26 h 2644"/>
                <a:gd name="T18" fmla="*/ 62 w 1749"/>
                <a:gd name="T19" fmla="*/ 27 h 2644"/>
                <a:gd name="T20" fmla="*/ 62 w 1749"/>
                <a:gd name="T21" fmla="*/ 33 h 2644"/>
                <a:gd name="T22" fmla="*/ 60 w 1749"/>
                <a:gd name="T23" fmla="*/ 42 h 2644"/>
                <a:gd name="T24" fmla="*/ 60 w 1749"/>
                <a:gd name="T25" fmla="*/ 47 h 2644"/>
                <a:gd name="T26" fmla="*/ 60 w 1749"/>
                <a:gd name="T27" fmla="*/ 47 h 2644"/>
                <a:gd name="T28" fmla="*/ 60 w 1749"/>
                <a:gd name="T29" fmla="*/ 47 h 2644"/>
                <a:gd name="T30" fmla="*/ 59 w 1749"/>
                <a:gd name="T31" fmla="*/ 55 h 2644"/>
                <a:gd name="T32" fmla="*/ 57 w 1749"/>
                <a:gd name="T33" fmla="*/ 63 h 2644"/>
                <a:gd name="T34" fmla="*/ 56 w 1749"/>
                <a:gd name="T35" fmla="*/ 72 h 2644"/>
                <a:gd name="T36" fmla="*/ 56 w 1749"/>
                <a:gd name="T37" fmla="*/ 75 h 2644"/>
                <a:gd name="T38" fmla="*/ 56 w 1749"/>
                <a:gd name="T39" fmla="*/ 79 h 2644"/>
                <a:gd name="T40" fmla="*/ 55 w 1749"/>
                <a:gd name="T41" fmla="*/ 83 h 2644"/>
                <a:gd name="T42" fmla="*/ 55 w 1749"/>
                <a:gd name="T43" fmla="*/ 84 h 2644"/>
                <a:gd name="T44" fmla="*/ 54 w 1749"/>
                <a:gd name="T45" fmla="*/ 85 h 2644"/>
                <a:gd name="T46" fmla="*/ 54 w 1749"/>
                <a:gd name="T47" fmla="*/ 85 h 2644"/>
                <a:gd name="T48" fmla="*/ 53 w 1749"/>
                <a:gd name="T49" fmla="*/ 85 h 2644"/>
                <a:gd name="T50" fmla="*/ 51 w 1749"/>
                <a:gd name="T51" fmla="*/ 84 h 2644"/>
                <a:gd name="T52" fmla="*/ 50 w 1749"/>
                <a:gd name="T53" fmla="*/ 84 h 2644"/>
                <a:gd name="T54" fmla="*/ 48 w 1749"/>
                <a:gd name="T55" fmla="*/ 84 h 2644"/>
                <a:gd name="T56" fmla="*/ 48 w 1749"/>
                <a:gd name="T57" fmla="*/ 85 h 2644"/>
                <a:gd name="T58" fmla="*/ 48 w 1749"/>
                <a:gd name="T59" fmla="*/ 86 h 2644"/>
                <a:gd name="T60" fmla="*/ 47 w 1749"/>
                <a:gd name="T61" fmla="*/ 87 h 2644"/>
                <a:gd name="T62" fmla="*/ 48 w 1749"/>
                <a:gd name="T63" fmla="*/ 89 h 2644"/>
                <a:gd name="T64" fmla="*/ 49 w 1749"/>
                <a:gd name="T65" fmla="*/ 92 h 2644"/>
                <a:gd name="T66" fmla="*/ 48 w 1749"/>
                <a:gd name="T67" fmla="*/ 95 h 2644"/>
                <a:gd name="T68" fmla="*/ 47 w 1749"/>
                <a:gd name="T69" fmla="*/ 96 h 2644"/>
                <a:gd name="T70" fmla="*/ 46 w 1749"/>
                <a:gd name="T71" fmla="*/ 97 h 2644"/>
                <a:gd name="T72" fmla="*/ 45 w 1749"/>
                <a:gd name="T73" fmla="*/ 98 h 2644"/>
                <a:gd name="T74" fmla="*/ 37 w 1749"/>
                <a:gd name="T75" fmla="*/ 86 h 2644"/>
                <a:gd name="T76" fmla="*/ 23 w 1749"/>
                <a:gd name="T77" fmla="*/ 67 h 2644"/>
                <a:gd name="T78" fmla="*/ 9 w 1749"/>
                <a:gd name="T79" fmla="*/ 49 h 2644"/>
                <a:gd name="T80" fmla="*/ 1 w 1749"/>
                <a:gd name="T81" fmla="*/ 37 h 2644"/>
                <a:gd name="T82" fmla="*/ 1 w 1749"/>
                <a:gd name="T83" fmla="*/ 37 h 2644"/>
                <a:gd name="T84" fmla="*/ 0 w 1749"/>
                <a:gd name="T85" fmla="*/ 36 h 2644"/>
                <a:gd name="T86" fmla="*/ 0 w 1749"/>
                <a:gd name="T87" fmla="*/ 34 h 2644"/>
                <a:gd name="T88" fmla="*/ 2 w 1749"/>
                <a:gd name="T89" fmla="*/ 30 h 2644"/>
                <a:gd name="T90" fmla="*/ 3 w 1749"/>
                <a:gd name="T91" fmla="*/ 25 h 2644"/>
                <a:gd name="T92" fmla="*/ 4 w 1749"/>
                <a:gd name="T93" fmla="*/ 21 h 2644"/>
                <a:gd name="T94" fmla="*/ 5 w 1749"/>
                <a:gd name="T95" fmla="*/ 17 h 2644"/>
                <a:gd name="T96" fmla="*/ 6 w 1749"/>
                <a:gd name="T97" fmla="*/ 13 h 2644"/>
                <a:gd name="T98" fmla="*/ 7 w 1749"/>
                <a:gd name="T99" fmla="*/ 10 h 2644"/>
                <a:gd name="T100" fmla="*/ 8 w 1749"/>
                <a:gd name="T101" fmla="*/ 6 h 2644"/>
                <a:gd name="T102" fmla="*/ 8 w 1749"/>
                <a:gd name="T103" fmla="*/ 4 h 2644"/>
                <a:gd name="T104" fmla="*/ 9 w 1749"/>
                <a:gd name="T105" fmla="*/ 1 h 2644"/>
                <a:gd name="T106" fmla="*/ 12 w 1749"/>
                <a:gd name="T107" fmla="*/ 0 h 2644"/>
                <a:gd name="T108" fmla="*/ 23 w 1749"/>
                <a:gd name="T109" fmla="*/ 3 h 2644"/>
                <a:gd name="T110" fmla="*/ 35 w 1749"/>
                <a:gd name="T111" fmla="*/ 5 h 264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749"/>
                <a:gd name="T169" fmla="*/ 0 h 2644"/>
                <a:gd name="T170" fmla="*/ 1749 w 1749"/>
                <a:gd name="T171" fmla="*/ 2644 h 264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749" h="2644">
                  <a:moveTo>
                    <a:pt x="1018" y="140"/>
                  </a:moveTo>
                  <a:lnTo>
                    <a:pt x="1059" y="148"/>
                  </a:lnTo>
                  <a:lnTo>
                    <a:pt x="1101" y="157"/>
                  </a:lnTo>
                  <a:lnTo>
                    <a:pt x="1144" y="166"/>
                  </a:lnTo>
                  <a:lnTo>
                    <a:pt x="1188" y="175"/>
                  </a:lnTo>
                  <a:lnTo>
                    <a:pt x="1232" y="185"/>
                  </a:lnTo>
                  <a:lnTo>
                    <a:pt x="1276" y="193"/>
                  </a:lnTo>
                  <a:lnTo>
                    <a:pt x="1322" y="202"/>
                  </a:lnTo>
                  <a:lnTo>
                    <a:pt x="1368" y="211"/>
                  </a:lnTo>
                  <a:lnTo>
                    <a:pt x="1416" y="219"/>
                  </a:lnTo>
                  <a:lnTo>
                    <a:pt x="1462" y="228"/>
                  </a:lnTo>
                  <a:lnTo>
                    <a:pt x="1509" y="236"/>
                  </a:lnTo>
                  <a:lnTo>
                    <a:pt x="1557" y="244"/>
                  </a:lnTo>
                  <a:lnTo>
                    <a:pt x="1604" y="252"/>
                  </a:lnTo>
                  <a:lnTo>
                    <a:pt x="1652" y="261"/>
                  </a:lnTo>
                  <a:lnTo>
                    <a:pt x="1701" y="267"/>
                  </a:lnTo>
                  <a:lnTo>
                    <a:pt x="1749" y="275"/>
                  </a:lnTo>
                  <a:lnTo>
                    <a:pt x="1748" y="280"/>
                  </a:lnTo>
                  <a:lnTo>
                    <a:pt x="1747" y="293"/>
                  </a:lnTo>
                  <a:lnTo>
                    <a:pt x="1744" y="313"/>
                  </a:lnTo>
                  <a:lnTo>
                    <a:pt x="1741" y="340"/>
                  </a:lnTo>
                  <a:lnTo>
                    <a:pt x="1737" y="371"/>
                  </a:lnTo>
                  <a:lnTo>
                    <a:pt x="1734" y="405"/>
                  </a:lnTo>
                  <a:lnTo>
                    <a:pt x="1729" y="443"/>
                  </a:lnTo>
                  <a:lnTo>
                    <a:pt x="1725" y="482"/>
                  </a:lnTo>
                  <a:lnTo>
                    <a:pt x="1720" y="520"/>
                  </a:lnTo>
                  <a:lnTo>
                    <a:pt x="1716" y="558"/>
                  </a:lnTo>
                  <a:lnTo>
                    <a:pt x="1712" y="593"/>
                  </a:lnTo>
                  <a:lnTo>
                    <a:pt x="1709" y="624"/>
                  </a:lnTo>
                  <a:lnTo>
                    <a:pt x="1705" y="650"/>
                  </a:lnTo>
                  <a:lnTo>
                    <a:pt x="1703" y="671"/>
                  </a:lnTo>
                  <a:lnTo>
                    <a:pt x="1702" y="683"/>
                  </a:lnTo>
                  <a:lnTo>
                    <a:pt x="1702" y="689"/>
                  </a:lnTo>
                  <a:lnTo>
                    <a:pt x="1701" y="689"/>
                  </a:lnTo>
                  <a:lnTo>
                    <a:pt x="1701" y="690"/>
                  </a:lnTo>
                  <a:lnTo>
                    <a:pt x="1700" y="691"/>
                  </a:lnTo>
                  <a:lnTo>
                    <a:pt x="1698" y="694"/>
                  </a:lnTo>
                  <a:lnTo>
                    <a:pt x="1697" y="696"/>
                  </a:lnTo>
                  <a:lnTo>
                    <a:pt x="1696" y="698"/>
                  </a:lnTo>
                  <a:lnTo>
                    <a:pt x="1695" y="701"/>
                  </a:lnTo>
                  <a:lnTo>
                    <a:pt x="1694" y="704"/>
                  </a:lnTo>
                  <a:lnTo>
                    <a:pt x="1693" y="706"/>
                  </a:lnTo>
                  <a:lnTo>
                    <a:pt x="1691" y="709"/>
                  </a:lnTo>
                  <a:lnTo>
                    <a:pt x="1690" y="711"/>
                  </a:lnTo>
                  <a:lnTo>
                    <a:pt x="1689" y="713"/>
                  </a:lnTo>
                  <a:lnTo>
                    <a:pt x="1688" y="715"/>
                  </a:lnTo>
                  <a:lnTo>
                    <a:pt x="1687" y="717"/>
                  </a:lnTo>
                  <a:lnTo>
                    <a:pt x="1687" y="718"/>
                  </a:lnTo>
                  <a:lnTo>
                    <a:pt x="1687" y="719"/>
                  </a:lnTo>
                  <a:lnTo>
                    <a:pt x="1686" y="725"/>
                  </a:lnTo>
                  <a:lnTo>
                    <a:pt x="1683" y="742"/>
                  </a:lnTo>
                  <a:lnTo>
                    <a:pt x="1680" y="768"/>
                  </a:lnTo>
                  <a:lnTo>
                    <a:pt x="1675" y="804"/>
                  </a:lnTo>
                  <a:lnTo>
                    <a:pt x="1671" y="844"/>
                  </a:lnTo>
                  <a:lnTo>
                    <a:pt x="1665" y="890"/>
                  </a:lnTo>
                  <a:lnTo>
                    <a:pt x="1658" y="939"/>
                  </a:lnTo>
                  <a:lnTo>
                    <a:pt x="1652" y="991"/>
                  </a:lnTo>
                  <a:lnTo>
                    <a:pt x="1645" y="1042"/>
                  </a:lnTo>
                  <a:lnTo>
                    <a:pt x="1639" y="1091"/>
                  </a:lnTo>
                  <a:lnTo>
                    <a:pt x="1633" y="1137"/>
                  </a:lnTo>
                  <a:lnTo>
                    <a:pt x="1628" y="1177"/>
                  </a:lnTo>
                  <a:lnTo>
                    <a:pt x="1624" y="1213"/>
                  </a:lnTo>
                  <a:lnTo>
                    <a:pt x="1620" y="1239"/>
                  </a:lnTo>
                  <a:lnTo>
                    <a:pt x="1618" y="1257"/>
                  </a:lnTo>
                  <a:lnTo>
                    <a:pt x="1618" y="1263"/>
                  </a:lnTo>
                  <a:lnTo>
                    <a:pt x="1617" y="1263"/>
                  </a:lnTo>
                  <a:lnTo>
                    <a:pt x="1616" y="1263"/>
                  </a:lnTo>
                  <a:lnTo>
                    <a:pt x="1614" y="1265"/>
                  </a:lnTo>
                  <a:lnTo>
                    <a:pt x="1613" y="1266"/>
                  </a:lnTo>
                  <a:lnTo>
                    <a:pt x="1612" y="1266"/>
                  </a:lnTo>
                  <a:lnTo>
                    <a:pt x="1611" y="1266"/>
                  </a:lnTo>
                  <a:lnTo>
                    <a:pt x="1610" y="1267"/>
                  </a:lnTo>
                  <a:lnTo>
                    <a:pt x="1609" y="1268"/>
                  </a:lnTo>
                  <a:lnTo>
                    <a:pt x="1608" y="1268"/>
                  </a:lnTo>
                  <a:lnTo>
                    <a:pt x="1608" y="1269"/>
                  </a:lnTo>
                  <a:lnTo>
                    <a:pt x="1603" y="1314"/>
                  </a:lnTo>
                  <a:lnTo>
                    <a:pt x="1598" y="1359"/>
                  </a:lnTo>
                  <a:lnTo>
                    <a:pt x="1594" y="1402"/>
                  </a:lnTo>
                  <a:lnTo>
                    <a:pt x="1588" y="1447"/>
                  </a:lnTo>
                  <a:lnTo>
                    <a:pt x="1582" y="1492"/>
                  </a:lnTo>
                  <a:lnTo>
                    <a:pt x="1575" y="1536"/>
                  </a:lnTo>
                  <a:lnTo>
                    <a:pt x="1570" y="1581"/>
                  </a:lnTo>
                  <a:lnTo>
                    <a:pt x="1563" y="1624"/>
                  </a:lnTo>
                  <a:lnTo>
                    <a:pt x="1556" y="1669"/>
                  </a:lnTo>
                  <a:lnTo>
                    <a:pt x="1550" y="1714"/>
                  </a:lnTo>
                  <a:lnTo>
                    <a:pt x="1543" y="1759"/>
                  </a:lnTo>
                  <a:lnTo>
                    <a:pt x="1537" y="1803"/>
                  </a:lnTo>
                  <a:lnTo>
                    <a:pt x="1532" y="1848"/>
                  </a:lnTo>
                  <a:lnTo>
                    <a:pt x="1526" y="1894"/>
                  </a:lnTo>
                  <a:lnTo>
                    <a:pt x="1521" y="1939"/>
                  </a:lnTo>
                  <a:lnTo>
                    <a:pt x="1518" y="1986"/>
                  </a:lnTo>
                  <a:lnTo>
                    <a:pt x="1517" y="1988"/>
                  </a:lnTo>
                  <a:lnTo>
                    <a:pt x="1516" y="1998"/>
                  </a:lnTo>
                  <a:lnTo>
                    <a:pt x="1514" y="2010"/>
                  </a:lnTo>
                  <a:lnTo>
                    <a:pt x="1512" y="2029"/>
                  </a:lnTo>
                  <a:lnTo>
                    <a:pt x="1510" y="2048"/>
                  </a:lnTo>
                  <a:lnTo>
                    <a:pt x="1508" y="2071"/>
                  </a:lnTo>
                  <a:lnTo>
                    <a:pt x="1505" y="2096"/>
                  </a:lnTo>
                  <a:lnTo>
                    <a:pt x="1503" y="2122"/>
                  </a:lnTo>
                  <a:lnTo>
                    <a:pt x="1499" y="2147"/>
                  </a:lnTo>
                  <a:lnTo>
                    <a:pt x="1497" y="2172"/>
                  </a:lnTo>
                  <a:lnTo>
                    <a:pt x="1495" y="2195"/>
                  </a:lnTo>
                  <a:lnTo>
                    <a:pt x="1493" y="2215"/>
                  </a:lnTo>
                  <a:lnTo>
                    <a:pt x="1490" y="2233"/>
                  </a:lnTo>
                  <a:lnTo>
                    <a:pt x="1489" y="2246"/>
                  </a:lnTo>
                  <a:lnTo>
                    <a:pt x="1488" y="2255"/>
                  </a:lnTo>
                  <a:lnTo>
                    <a:pt x="1488" y="2258"/>
                  </a:lnTo>
                  <a:lnTo>
                    <a:pt x="1485" y="2262"/>
                  </a:lnTo>
                  <a:lnTo>
                    <a:pt x="1482" y="2266"/>
                  </a:lnTo>
                  <a:lnTo>
                    <a:pt x="1479" y="2270"/>
                  </a:lnTo>
                  <a:lnTo>
                    <a:pt x="1476" y="2273"/>
                  </a:lnTo>
                  <a:lnTo>
                    <a:pt x="1473" y="2277"/>
                  </a:lnTo>
                  <a:lnTo>
                    <a:pt x="1470" y="2280"/>
                  </a:lnTo>
                  <a:lnTo>
                    <a:pt x="1466" y="2284"/>
                  </a:lnTo>
                  <a:lnTo>
                    <a:pt x="1463" y="2286"/>
                  </a:lnTo>
                  <a:lnTo>
                    <a:pt x="1459" y="2289"/>
                  </a:lnTo>
                  <a:lnTo>
                    <a:pt x="1457" y="2293"/>
                  </a:lnTo>
                  <a:lnTo>
                    <a:pt x="1453" y="2295"/>
                  </a:lnTo>
                  <a:lnTo>
                    <a:pt x="1450" y="2299"/>
                  </a:lnTo>
                  <a:lnTo>
                    <a:pt x="1448" y="2302"/>
                  </a:lnTo>
                  <a:lnTo>
                    <a:pt x="1444" y="2305"/>
                  </a:lnTo>
                  <a:lnTo>
                    <a:pt x="1442" y="2309"/>
                  </a:lnTo>
                  <a:lnTo>
                    <a:pt x="1441" y="2314"/>
                  </a:lnTo>
                  <a:lnTo>
                    <a:pt x="1433" y="2310"/>
                  </a:lnTo>
                  <a:lnTo>
                    <a:pt x="1426" y="2305"/>
                  </a:lnTo>
                  <a:lnTo>
                    <a:pt x="1419" y="2301"/>
                  </a:lnTo>
                  <a:lnTo>
                    <a:pt x="1412" y="2295"/>
                  </a:lnTo>
                  <a:lnTo>
                    <a:pt x="1404" y="2291"/>
                  </a:lnTo>
                  <a:lnTo>
                    <a:pt x="1396" y="2285"/>
                  </a:lnTo>
                  <a:lnTo>
                    <a:pt x="1388" y="2279"/>
                  </a:lnTo>
                  <a:lnTo>
                    <a:pt x="1380" y="2274"/>
                  </a:lnTo>
                  <a:lnTo>
                    <a:pt x="1372" y="2270"/>
                  </a:lnTo>
                  <a:lnTo>
                    <a:pt x="1364" y="2265"/>
                  </a:lnTo>
                  <a:lnTo>
                    <a:pt x="1355" y="2263"/>
                  </a:lnTo>
                  <a:lnTo>
                    <a:pt x="1345" y="2262"/>
                  </a:lnTo>
                  <a:lnTo>
                    <a:pt x="1336" y="2262"/>
                  </a:lnTo>
                  <a:lnTo>
                    <a:pt x="1327" y="2263"/>
                  </a:lnTo>
                  <a:lnTo>
                    <a:pt x="1318" y="2266"/>
                  </a:lnTo>
                  <a:lnTo>
                    <a:pt x="1309" y="2273"/>
                  </a:lnTo>
                  <a:lnTo>
                    <a:pt x="1303" y="2277"/>
                  </a:lnTo>
                  <a:lnTo>
                    <a:pt x="1298" y="2281"/>
                  </a:lnTo>
                  <a:lnTo>
                    <a:pt x="1296" y="2286"/>
                  </a:lnTo>
                  <a:lnTo>
                    <a:pt x="1294" y="2292"/>
                  </a:lnTo>
                  <a:lnTo>
                    <a:pt x="1293" y="2296"/>
                  </a:lnTo>
                  <a:lnTo>
                    <a:pt x="1293" y="2302"/>
                  </a:lnTo>
                  <a:lnTo>
                    <a:pt x="1293" y="2307"/>
                  </a:lnTo>
                  <a:lnTo>
                    <a:pt x="1294" y="2312"/>
                  </a:lnTo>
                  <a:lnTo>
                    <a:pt x="1294" y="2317"/>
                  </a:lnTo>
                  <a:lnTo>
                    <a:pt x="1293" y="2323"/>
                  </a:lnTo>
                  <a:lnTo>
                    <a:pt x="1293" y="2327"/>
                  </a:lnTo>
                  <a:lnTo>
                    <a:pt x="1290" y="2332"/>
                  </a:lnTo>
                  <a:lnTo>
                    <a:pt x="1288" y="2335"/>
                  </a:lnTo>
                  <a:lnTo>
                    <a:pt x="1284" y="2340"/>
                  </a:lnTo>
                  <a:lnTo>
                    <a:pt x="1279" y="2343"/>
                  </a:lnTo>
                  <a:lnTo>
                    <a:pt x="1272" y="2347"/>
                  </a:lnTo>
                  <a:lnTo>
                    <a:pt x="1276" y="2358"/>
                  </a:lnTo>
                  <a:lnTo>
                    <a:pt x="1281" y="2372"/>
                  </a:lnTo>
                  <a:lnTo>
                    <a:pt x="1287" y="2386"/>
                  </a:lnTo>
                  <a:lnTo>
                    <a:pt x="1291" y="2401"/>
                  </a:lnTo>
                  <a:lnTo>
                    <a:pt x="1297" y="2417"/>
                  </a:lnTo>
                  <a:lnTo>
                    <a:pt x="1301" y="2433"/>
                  </a:lnTo>
                  <a:lnTo>
                    <a:pt x="1305" y="2449"/>
                  </a:lnTo>
                  <a:lnTo>
                    <a:pt x="1307" y="2465"/>
                  </a:lnTo>
                  <a:lnTo>
                    <a:pt x="1310" y="2481"/>
                  </a:lnTo>
                  <a:lnTo>
                    <a:pt x="1310" y="2498"/>
                  </a:lnTo>
                  <a:lnTo>
                    <a:pt x="1309" y="2513"/>
                  </a:lnTo>
                  <a:lnTo>
                    <a:pt x="1306" y="2529"/>
                  </a:lnTo>
                  <a:lnTo>
                    <a:pt x="1303" y="2544"/>
                  </a:lnTo>
                  <a:lnTo>
                    <a:pt x="1297" y="2558"/>
                  </a:lnTo>
                  <a:lnTo>
                    <a:pt x="1289" y="2571"/>
                  </a:lnTo>
                  <a:lnTo>
                    <a:pt x="1279" y="2583"/>
                  </a:lnTo>
                  <a:lnTo>
                    <a:pt x="1276" y="2587"/>
                  </a:lnTo>
                  <a:lnTo>
                    <a:pt x="1273" y="2590"/>
                  </a:lnTo>
                  <a:lnTo>
                    <a:pt x="1271" y="2594"/>
                  </a:lnTo>
                  <a:lnTo>
                    <a:pt x="1266" y="2598"/>
                  </a:lnTo>
                  <a:lnTo>
                    <a:pt x="1263" y="2602"/>
                  </a:lnTo>
                  <a:lnTo>
                    <a:pt x="1258" y="2606"/>
                  </a:lnTo>
                  <a:lnTo>
                    <a:pt x="1253" y="2611"/>
                  </a:lnTo>
                  <a:lnTo>
                    <a:pt x="1249" y="2616"/>
                  </a:lnTo>
                  <a:lnTo>
                    <a:pt x="1244" y="2619"/>
                  </a:lnTo>
                  <a:lnTo>
                    <a:pt x="1238" y="2624"/>
                  </a:lnTo>
                  <a:lnTo>
                    <a:pt x="1234" y="2627"/>
                  </a:lnTo>
                  <a:lnTo>
                    <a:pt x="1229" y="2631"/>
                  </a:lnTo>
                  <a:lnTo>
                    <a:pt x="1225" y="2635"/>
                  </a:lnTo>
                  <a:lnTo>
                    <a:pt x="1221" y="2637"/>
                  </a:lnTo>
                  <a:lnTo>
                    <a:pt x="1217" y="2641"/>
                  </a:lnTo>
                  <a:lnTo>
                    <a:pt x="1214" y="2644"/>
                  </a:lnTo>
                  <a:lnTo>
                    <a:pt x="1137" y="2540"/>
                  </a:lnTo>
                  <a:lnTo>
                    <a:pt x="1061" y="2436"/>
                  </a:lnTo>
                  <a:lnTo>
                    <a:pt x="987" y="2334"/>
                  </a:lnTo>
                  <a:lnTo>
                    <a:pt x="912" y="2231"/>
                  </a:lnTo>
                  <a:lnTo>
                    <a:pt x="838" y="2127"/>
                  </a:lnTo>
                  <a:lnTo>
                    <a:pt x="765" y="2025"/>
                  </a:lnTo>
                  <a:lnTo>
                    <a:pt x="691" y="1923"/>
                  </a:lnTo>
                  <a:lnTo>
                    <a:pt x="619" y="1821"/>
                  </a:lnTo>
                  <a:lnTo>
                    <a:pt x="546" y="1718"/>
                  </a:lnTo>
                  <a:lnTo>
                    <a:pt x="474" y="1616"/>
                  </a:lnTo>
                  <a:lnTo>
                    <a:pt x="402" y="1514"/>
                  </a:lnTo>
                  <a:lnTo>
                    <a:pt x="328" y="1412"/>
                  </a:lnTo>
                  <a:lnTo>
                    <a:pt x="255" y="1311"/>
                  </a:lnTo>
                  <a:lnTo>
                    <a:pt x="182" y="1209"/>
                  </a:lnTo>
                  <a:lnTo>
                    <a:pt x="108" y="1108"/>
                  </a:lnTo>
                  <a:lnTo>
                    <a:pt x="35" y="1007"/>
                  </a:lnTo>
                  <a:lnTo>
                    <a:pt x="32" y="1004"/>
                  </a:lnTo>
                  <a:lnTo>
                    <a:pt x="30" y="1002"/>
                  </a:lnTo>
                  <a:lnTo>
                    <a:pt x="28" y="998"/>
                  </a:lnTo>
                  <a:lnTo>
                    <a:pt x="26" y="996"/>
                  </a:lnTo>
                  <a:lnTo>
                    <a:pt x="22" y="992"/>
                  </a:lnTo>
                  <a:lnTo>
                    <a:pt x="19" y="990"/>
                  </a:lnTo>
                  <a:lnTo>
                    <a:pt x="16" y="987"/>
                  </a:lnTo>
                  <a:lnTo>
                    <a:pt x="13" y="983"/>
                  </a:lnTo>
                  <a:lnTo>
                    <a:pt x="9" y="980"/>
                  </a:lnTo>
                  <a:lnTo>
                    <a:pt x="7" y="976"/>
                  </a:lnTo>
                  <a:lnTo>
                    <a:pt x="5" y="973"/>
                  </a:lnTo>
                  <a:lnTo>
                    <a:pt x="3" y="969"/>
                  </a:lnTo>
                  <a:lnTo>
                    <a:pt x="1" y="965"/>
                  </a:lnTo>
                  <a:lnTo>
                    <a:pt x="0" y="961"/>
                  </a:lnTo>
                  <a:lnTo>
                    <a:pt x="0" y="957"/>
                  </a:lnTo>
                  <a:lnTo>
                    <a:pt x="1" y="952"/>
                  </a:lnTo>
                  <a:lnTo>
                    <a:pt x="9" y="928"/>
                  </a:lnTo>
                  <a:lnTo>
                    <a:pt x="16" y="905"/>
                  </a:lnTo>
                  <a:lnTo>
                    <a:pt x="23" y="881"/>
                  </a:lnTo>
                  <a:lnTo>
                    <a:pt x="30" y="856"/>
                  </a:lnTo>
                  <a:lnTo>
                    <a:pt x="36" y="831"/>
                  </a:lnTo>
                  <a:lnTo>
                    <a:pt x="43" y="806"/>
                  </a:lnTo>
                  <a:lnTo>
                    <a:pt x="49" y="781"/>
                  </a:lnTo>
                  <a:lnTo>
                    <a:pt x="54" y="756"/>
                  </a:lnTo>
                  <a:lnTo>
                    <a:pt x="60" y="730"/>
                  </a:lnTo>
                  <a:lnTo>
                    <a:pt x="66" y="705"/>
                  </a:lnTo>
                  <a:lnTo>
                    <a:pt x="72" y="680"/>
                  </a:lnTo>
                  <a:lnTo>
                    <a:pt x="78" y="656"/>
                  </a:lnTo>
                  <a:lnTo>
                    <a:pt x="85" y="632"/>
                  </a:lnTo>
                  <a:lnTo>
                    <a:pt x="93" y="607"/>
                  </a:lnTo>
                  <a:lnTo>
                    <a:pt x="101" y="584"/>
                  </a:lnTo>
                  <a:lnTo>
                    <a:pt x="112" y="563"/>
                  </a:lnTo>
                  <a:lnTo>
                    <a:pt x="114" y="541"/>
                  </a:lnTo>
                  <a:lnTo>
                    <a:pt x="118" y="519"/>
                  </a:lnTo>
                  <a:lnTo>
                    <a:pt x="121" y="498"/>
                  </a:lnTo>
                  <a:lnTo>
                    <a:pt x="126" y="478"/>
                  </a:lnTo>
                  <a:lnTo>
                    <a:pt x="130" y="457"/>
                  </a:lnTo>
                  <a:lnTo>
                    <a:pt x="136" y="437"/>
                  </a:lnTo>
                  <a:lnTo>
                    <a:pt x="142" y="417"/>
                  </a:lnTo>
                  <a:lnTo>
                    <a:pt x="147" y="397"/>
                  </a:lnTo>
                  <a:lnTo>
                    <a:pt x="153" y="377"/>
                  </a:lnTo>
                  <a:lnTo>
                    <a:pt x="160" y="357"/>
                  </a:lnTo>
                  <a:lnTo>
                    <a:pt x="166" y="337"/>
                  </a:lnTo>
                  <a:lnTo>
                    <a:pt x="173" y="317"/>
                  </a:lnTo>
                  <a:lnTo>
                    <a:pt x="178" y="297"/>
                  </a:lnTo>
                  <a:lnTo>
                    <a:pt x="185" y="278"/>
                  </a:lnTo>
                  <a:lnTo>
                    <a:pt x="191" y="258"/>
                  </a:lnTo>
                  <a:lnTo>
                    <a:pt x="197" y="239"/>
                  </a:lnTo>
                  <a:lnTo>
                    <a:pt x="198" y="223"/>
                  </a:lnTo>
                  <a:lnTo>
                    <a:pt x="200" y="207"/>
                  </a:lnTo>
                  <a:lnTo>
                    <a:pt x="204" y="190"/>
                  </a:lnTo>
                  <a:lnTo>
                    <a:pt x="207" y="175"/>
                  </a:lnTo>
                  <a:lnTo>
                    <a:pt x="211" y="159"/>
                  </a:lnTo>
                  <a:lnTo>
                    <a:pt x="214" y="144"/>
                  </a:lnTo>
                  <a:lnTo>
                    <a:pt x="219" y="128"/>
                  </a:lnTo>
                  <a:lnTo>
                    <a:pt x="222" y="113"/>
                  </a:lnTo>
                  <a:lnTo>
                    <a:pt x="227" y="99"/>
                  </a:lnTo>
                  <a:lnTo>
                    <a:pt x="230" y="84"/>
                  </a:lnTo>
                  <a:lnTo>
                    <a:pt x="235" y="69"/>
                  </a:lnTo>
                  <a:lnTo>
                    <a:pt x="238" y="55"/>
                  </a:lnTo>
                  <a:lnTo>
                    <a:pt x="242" y="40"/>
                  </a:lnTo>
                  <a:lnTo>
                    <a:pt x="244" y="26"/>
                  </a:lnTo>
                  <a:lnTo>
                    <a:pt x="246" y="12"/>
                  </a:lnTo>
                  <a:lnTo>
                    <a:pt x="249" y="0"/>
                  </a:lnTo>
                  <a:lnTo>
                    <a:pt x="257" y="1"/>
                  </a:lnTo>
                  <a:lnTo>
                    <a:pt x="281" y="5"/>
                  </a:lnTo>
                  <a:lnTo>
                    <a:pt x="319" y="12"/>
                  </a:lnTo>
                  <a:lnTo>
                    <a:pt x="368" y="22"/>
                  </a:lnTo>
                  <a:lnTo>
                    <a:pt x="427" y="32"/>
                  </a:lnTo>
                  <a:lnTo>
                    <a:pt x="491" y="43"/>
                  </a:lnTo>
                  <a:lnTo>
                    <a:pt x="561" y="56"/>
                  </a:lnTo>
                  <a:lnTo>
                    <a:pt x="633" y="70"/>
                  </a:lnTo>
                  <a:lnTo>
                    <a:pt x="704" y="82"/>
                  </a:lnTo>
                  <a:lnTo>
                    <a:pt x="774" y="95"/>
                  </a:lnTo>
                  <a:lnTo>
                    <a:pt x="838" y="107"/>
                  </a:lnTo>
                  <a:lnTo>
                    <a:pt x="897" y="117"/>
                  </a:lnTo>
                  <a:lnTo>
                    <a:pt x="946" y="126"/>
                  </a:lnTo>
                  <a:lnTo>
                    <a:pt x="984" y="133"/>
                  </a:lnTo>
                  <a:lnTo>
                    <a:pt x="1009" y="138"/>
                  </a:lnTo>
                  <a:lnTo>
                    <a:pt x="1018" y="14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2" name="Freeform 30"/>
            <p:cNvSpPr>
              <a:spLocks/>
            </p:cNvSpPr>
            <p:nvPr/>
          </p:nvSpPr>
          <p:spPr bwMode="auto">
            <a:xfrm>
              <a:off x="4165" y="1988"/>
              <a:ext cx="421" cy="420"/>
            </a:xfrm>
            <a:custGeom>
              <a:avLst/>
              <a:gdLst>
                <a:gd name="T0" fmla="*/ 15 w 1263"/>
                <a:gd name="T1" fmla="*/ 6 h 1260"/>
                <a:gd name="T2" fmla="*/ 16 w 1263"/>
                <a:gd name="T3" fmla="*/ 12 h 1260"/>
                <a:gd name="T4" fmla="*/ 20 w 1263"/>
                <a:gd name="T5" fmla="*/ 12 h 1260"/>
                <a:gd name="T6" fmla="*/ 26 w 1263"/>
                <a:gd name="T7" fmla="*/ 11 h 1260"/>
                <a:gd name="T8" fmla="*/ 27 w 1263"/>
                <a:gd name="T9" fmla="*/ 13 h 1260"/>
                <a:gd name="T10" fmla="*/ 28 w 1263"/>
                <a:gd name="T11" fmla="*/ 17 h 1260"/>
                <a:gd name="T12" fmla="*/ 30 w 1263"/>
                <a:gd name="T13" fmla="*/ 14 h 1260"/>
                <a:gd name="T14" fmla="*/ 32 w 1263"/>
                <a:gd name="T15" fmla="*/ 12 h 1260"/>
                <a:gd name="T16" fmla="*/ 35 w 1263"/>
                <a:gd name="T17" fmla="*/ 10 h 1260"/>
                <a:gd name="T18" fmla="*/ 38 w 1263"/>
                <a:gd name="T19" fmla="*/ 9 h 1260"/>
                <a:gd name="T20" fmla="*/ 42 w 1263"/>
                <a:gd name="T21" fmla="*/ 9 h 1260"/>
                <a:gd name="T22" fmla="*/ 46 w 1263"/>
                <a:gd name="T23" fmla="*/ 10 h 1260"/>
                <a:gd name="T24" fmla="*/ 47 w 1263"/>
                <a:gd name="T25" fmla="*/ 11 h 1260"/>
                <a:gd name="T26" fmla="*/ 46 w 1263"/>
                <a:gd name="T27" fmla="*/ 12 h 1260"/>
                <a:gd name="T28" fmla="*/ 44 w 1263"/>
                <a:gd name="T29" fmla="*/ 11 h 1260"/>
                <a:gd name="T30" fmla="*/ 41 w 1263"/>
                <a:gd name="T31" fmla="*/ 10 h 1260"/>
                <a:gd name="T32" fmla="*/ 39 w 1263"/>
                <a:gd name="T33" fmla="*/ 14 h 1260"/>
                <a:gd name="T34" fmla="*/ 36 w 1263"/>
                <a:gd name="T35" fmla="*/ 19 h 1260"/>
                <a:gd name="T36" fmla="*/ 35 w 1263"/>
                <a:gd name="T37" fmla="*/ 20 h 1260"/>
                <a:gd name="T38" fmla="*/ 35 w 1263"/>
                <a:gd name="T39" fmla="*/ 21 h 1260"/>
                <a:gd name="T40" fmla="*/ 34 w 1263"/>
                <a:gd name="T41" fmla="*/ 21 h 1260"/>
                <a:gd name="T42" fmla="*/ 33 w 1263"/>
                <a:gd name="T43" fmla="*/ 21 h 1260"/>
                <a:gd name="T44" fmla="*/ 33 w 1263"/>
                <a:gd name="T45" fmla="*/ 24 h 1260"/>
                <a:gd name="T46" fmla="*/ 32 w 1263"/>
                <a:gd name="T47" fmla="*/ 27 h 1260"/>
                <a:gd name="T48" fmla="*/ 30 w 1263"/>
                <a:gd name="T49" fmla="*/ 26 h 1260"/>
                <a:gd name="T50" fmla="*/ 28 w 1263"/>
                <a:gd name="T51" fmla="*/ 25 h 1260"/>
                <a:gd name="T52" fmla="*/ 27 w 1263"/>
                <a:gd name="T53" fmla="*/ 29 h 1260"/>
                <a:gd name="T54" fmla="*/ 27 w 1263"/>
                <a:gd name="T55" fmla="*/ 32 h 1260"/>
                <a:gd name="T56" fmla="*/ 25 w 1263"/>
                <a:gd name="T57" fmla="*/ 35 h 1260"/>
                <a:gd name="T58" fmla="*/ 24 w 1263"/>
                <a:gd name="T59" fmla="*/ 37 h 1260"/>
                <a:gd name="T60" fmla="*/ 24 w 1263"/>
                <a:gd name="T61" fmla="*/ 39 h 1260"/>
                <a:gd name="T62" fmla="*/ 24 w 1263"/>
                <a:gd name="T63" fmla="*/ 41 h 1260"/>
                <a:gd name="T64" fmla="*/ 22 w 1263"/>
                <a:gd name="T65" fmla="*/ 41 h 1260"/>
                <a:gd name="T66" fmla="*/ 21 w 1263"/>
                <a:gd name="T67" fmla="*/ 43 h 1260"/>
                <a:gd name="T68" fmla="*/ 20 w 1263"/>
                <a:gd name="T69" fmla="*/ 43 h 1260"/>
                <a:gd name="T70" fmla="*/ 19 w 1263"/>
                <a:gd name="T71" fmla="*/ 43 h 1260"/>
                <a:gd name="T72" fmla="*/ 18 w 1263"/>
                <a:gd name="T73" fmla="*/ 44 h 1260"/>
                <a:gd name="T74" fmla="*/ 16 w 1263"/>
                <a:gd name="T75" fmla="*/ 45 h 1260"/>
                <a:gd name="T76" fmla="*/ 14 w 1263"/>
                <a:gd name="T77" fmla="*/ 46 h 1260"/>
                <a:gd name="T78" fmla="*/ 12 w 1263"/>
                <a:gd name="T79" fmla="*/ 47 h 1260"/>
                <a:gd name="T80" fmla="*/ 10 w 1263"/>
                <a:gd name="T81" fmla="*/ 46 h 1260"/>
                <a:gd name="T82" fmla="*/ 8 w 1263"/>
                <a:gd name="T83" fmla="*/ 44 h 1260"/>
                <a:gd name="T84" fmla="*/ 7 w 1263"/>
                <a:gd name="T85" fmla="*/ 44 h 1260"/>
                <a:gd name="T86" fmla="*/ 6 w 1263"/>
                <a:gd name="T87" fmla="*/ 43 h 1260"/>
                <a:gd name="T88" fmla="*/ 5 w 1263"/>
                <a:gd name="T89" fmla="*/ 43 h 1260"/>
                <a:gd name="T90" fmla="*/ 3 w 1263"/>
                <a:gd name="T91" fmla="*/ 41 h 1260"/>
                <a:gd name="T92" fmla="*/ 2 w 1263"/>
                <a:gd name="T93" fmla="*/ 39 h 1260"/>
                <a:gd name="T94" fmla="*/ 0 w 1263"/>
                <a:gd name="T95" fmla="*/ 38 h 1260"/>
                <a:gd name="T96" fmla="*/ 0 w 1263"/>
                <a:gd name="T97" fmla="*/ 36 h 1260"/>
                <a:gd name="T98" fmla="*/ 1 w 1263"/>
                <a:gd name="T99" fmla="*/ 34 h 1260"/>
                <a:gd name="T100" fmla="*/ 2 w 1263"/>
                <a:gd name="T101" fmla="*/ 32 h 1260"/>
                <a:gd name="T102" fmla="*/ 3 w 1263"/>
                <a:gd name="T103" fmla="*/ 30 h 1260"/>
                <a:gd name="T104" fmla="*/ 3 w 1263"/>
                <a:gd name="T105" fmla="*/ 27 h 1260"/>
                <a:gd name="T106" fmla="*/ 5 w 1263"/>
                <a:gd name="T107" fmla="*/ 25 h 1260"/>
                <a:gd name="T108" fmla="*/ 6 w 1263"/>
                <a:gd name="T109" fmla="*/ 23 h 1260"/>
                <a:gd name="T110" fmla="*/ 8 w 1263"/>
                <a:gd name="T111" fmla="*/ 20 h 1260"/>
                <a:gd name="T112" fmla="*/ 11 w 1263"/>
                <a:gd name="T113" fmla="*/ 18 h 1260"/>
                <a:gd name="T114" fmla="*/ 13 w 1263"/>
                <a:gd name="T115" fmla="*/ 15 h 1260"/>
                <a:gd name="T116" fmla="*/ 14 w 1263"/>
                <a:gd name="T117" fmla="*/ 10 h 1260"/>
                <a:gd name="T118" fmla="*/ 13 w 1263"/>
                <a:gd name="T119" fmla="*/ 5 h 1260"/>
                <a:gd name="T120" fmla="*/ 12 w 1263"/>
                <a:gd name="T121" fmla="*/ 2 h 1260"/>
                <a:gd name="T122" fmla="*/ 13 w 1263"/>
                <a:gd name="T123" fmla="*/ 0 h 1260"/>
                <a:gd name="T124" fmla="*/ 13 w 1263"/>
                <a:gd name="T125" fmla="*/ 0 h 12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63"/>
                <a:gd name="T190" fmla="*/ 0 h 1260"/>
                <a:gd name="T191" fmla="*/ 1263 w 1263"/>
                <a:gd name="T192" fmla="*/ 1260 h 126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63" h="1260">
                  <a:moveTo>
                    <a:pt x="360" y="2"/>
                  </a:moveTo>
                  <a:lnTo>
                    <a:pt x="365" y="28"/>
                  </a:lnTo>
                  <a:lnTo>
                    <a:pt x="371" y="54"/>
                  </a:lnTo>
                  <a:lnTo>
                    <a:pt x="377" y="76"/>
                  </a:lnTo>
                  <a:lnTo>
                    <a:pt x="383" y="99"/>
                  </a:lnTo>
                  <a:lnTo>
                    <a:pt x="387" y="120"/>
                  </a:lnTo>
                  <a:lnTo>
                    <a:pt x="392" y="141"/>
                  </a:lnTo>
                  <a:lnTo>
                    <a:pt x="395" y="160"/>
                  </a:lnTo>
                  <a:lnTo>
                    <a:pt x="400" y="181"/>
                  </a:lnTo>
                  <a:lnTo>
                    <a:pt x="403" y="199"/>
                  </a:lnTo>
                  <a:lnTo>
                    <a:pt x="408" y="219"/>
                  </a:lnTo>
                  <a:lnTo>
                    <a:pt x="411" y="240"/>
                  </a:lnTo>
                  <a:lnTo>
                    <a:pt x="416" y="259"/>
                  </a:lnTo>
                  <a:lnTo>
                    <a:pt x="420" y="280"/>
                  </a:lnTo>
                  <a:lnTo>
                    <a:pt x="425" y="302"/>
                  </a:lnTo>
                  <a:lnTo>
                    <a:pt x="430" y="325"/>
                  </a:lnTo>
                  <a:lnTo>
                    <a:pt x="436" y="350"/>
                  </a:lnTo>
                  <a:lnTo>
                    <a:pt x="438" y="349"/>
                  </a:lnTo>
                  <a:lnTo>
                    <a:pt x="447" y="346"/>
                  </a:lnTo>
                  <a:lnTo>
                    <a:pt x="461" y="344"/>
                  </a:lnTo>
                  <a:lnTo>
                    <a:pt x="478" y="340"/>
                  </a:lnTo>
                  <a:lnTo>
                    <a:pt x="499" y="335"/>
                  </a:lnTo>
                  <a:lnTo>
                    <a:pt x="523" y="330"/>
                  </a:lnTo>
                  <a:lnTo>
                    <a:pt x="548" y="325"/>
                  </a:lnTo>
                  <a:lnTo>
                    <a:pt x="574" y="320"/>
                  </a:lnTo>
                  <a:lnTo>
                    <a:pt x="599" y="314"/>
                  </a:lnTo>
                  <a:lnTo>
                    <a:pt x="624" y="309"/>
                  </a:lnTo>
                  <a:lnTo>
                    <a:pt x="648" y="304"/>
                  </a:lnTo>
                  <a:lnTo>
                    <a:pt x="669" y="299"/>
                  </a:lnTo>
                  <a:lnTo>
                    <a:pt x="686" y="295"/>
                  </a:lnTo>
                  <a:lnTo>
                    <a:pt x="700" y="292"/>
                  </a:lnTo>
                  <a:lnTo>
                    <a:pt x="709" y="290"/>
                  </a:lnTo>
                  <a:lnTo>
                    <a:pt x="713" y="290"/>
                  </a:lnTo>
                  <a:lnTo>
                    <a:pt x="713" y="291"/>
                  </a:lnTo>
                  <a:lnTo>
                    <a:pt x="714" y="297"/>
                  </a:lnTo>
                  <a:lnTo>
                    <a:pt x="715" y="305"/>
                  </a:lnTo>
                  <a:lnTo>
                    <a:pt x="717" y="315"/>
                  </a:lnTo>
                  <a:lnTo>
                    <a:pt x="721" y="329"/>
                  </a:lnTo>
                  <a:lnTo>
                    <a:pt x="723" y="343"/>
                  </a:lnTo>
                  <a:lnTo>
                    <a:pt x="726" y="358"/>
                  </a:lnTo>
                  <a:lnTo>
                    <a:pt x="730" y="374"/>
                  </a:lnTo>
                  <a:lnTo>
                    <a:pt x="733" y="390"/>
                  </a:lnTo>
                  <a:lnTo>
                    <a:pt x="737" y="405"/>
                  </a:lnTo>
                  <a:lnTo>
                    <a:pt x="739" y="419"/>
                  </a:lnTo>
                  <a:lnTo>
                    <a:pt x="743" y="433"/>
                  </a:lnTo>
                  <a:lnTo>
                    <a:pt x="745" y="443"/>
                  </a:lnTo>
                  <a:lnTo>
                    <a:pt x="746" y="451"/>
                  </a:lnTo>
                  <a:lnTo>
                    <a:pt x="747" y="457"/>
                  </a:lnTo>
                  <a:lnTo>
                    <a:pt x="748" y="459"/>
                  </a:lnTo>
                  <a:lnTo>
                    <a:pt x="758" y="452"/>
                  </a:lnTo>
                  <a:lnTo>
                    <a:pt x="767" y="444"/>
                  </a:lnTo>
                  <a:lnTo>
                    <a:pt x="775" y="435"/>
                  </a:lnTo>
                  <a:lnTo>
                    <a:pt x="783" y="425"/>
                  </a:lnTo>
                  <a:lnTo>
                    <a:pt x="791" y="413"/>
                  </a:lnTo>
                  <a:lnTo>
                    <a:pt x="799" y="402"/>
                  </a:lnTo>
                  <a:lnTo>
                    <a:pt x="807" y="389"/>
                  </a:lnTo>
                  <a:lnTo>
                    <a:pt x="814" y="377"/>
                  </a:lnTo>
                  <a:lnTo>
                    <a:pt x="822" y="365"/>
                  </a:lnTo>
                  <a:lnTo>
                    <a:pt x="829" y="353"/>
                  </a:lnTo>
                  <a:lnTo>
                    <a:pt x="837" y="343"/>
                  </a:lnTo>
                  <a:lnTo>
                    <a:pt x="845" y="334"/>
                  </a:lnTo>
                  <a:lnTo>
                    <a:pt x="853" y="325"/>
                  </a:lnTo>
                  <a:lnTo>
                    <a:pt x="861" y="318"/>
                  </a:lnTo>
                  <a:lnTo>
                    <a:pt x="870" y="313"/>
                  </a:lnTo>
                  <a:lnTo>
                    <a:pt x="879" y="311"/>
                  </a:lnTo>
                  <a:lnTo>
                    <a:pt x="887" y="303"/>
                  </a:lnTo>
                  <a:lnTo>
                    <a:pt x="896" y="296"/>
                  </a:lnTo>
                  <a:lnTo>
                    <a:pt x="905" y="291"/>
                  </a:lnTo>
                  <a:lnTo>
                    <a:pt x="915" y="288"/>
                  </a:lnTo>
                  <a:lnTo>
                    <a:pt x="925" y="284"/>
                  </a:lnTo>
                  <a:lnTo>
                    <a:pt x="936" y="282"/>
                  </a:lnTo>
                  <a:lnTo>
                    <a:pt x="946" y="281"/>
                  </a:lnTo>
                  <a:lnTo>
                    <a:pt x="958" y="279"/>
                  </a:lnTo>
                  <a:lnTo>
                    <a:pt x="969" y="278"/>
                  </a:lnTo>
                  <a:lnTo>
                    <a:pt x="979" y="275"/>
                  </a:lnTo>
                  <a:lnTo>
                    <a:pt x="991" y="273"/>
                  </a:lnTo>
                  <a:lnTo>
                    <a:pt x="1001" y="269"/>
                  </a:lnTo>
                  <a:lnTo>
                    <a:pt x="1012" y="265"/>
                  </a:lnTo>
                  <a:lnTo>
                    <a:pt x="1021" y="260"/>
                  </a:lnTo>
                  <a:lnTo>
                    <a:pt x="1031" y="252"/>
                  </a:lnTo>
                  <a:lnTo>
                    <a:pt x="1040" y="244"/>
                  </a:lnTo>
                  <a:lnTo>
                    <a:pt x="1051" y="242"/>
                  </a:lnTo>
                  <a:lnTo>
                    <a:pt x="1063" y="240"/>
                  </a:lnTo>
                  <a:lnTo>
                    <a:pt x="1077" y="237"/>
                  </a:lnTo>
                  <a:lnTo>
                    <a:pt x="1092" y="235"/>
                  </a:lnTo>
                  <a:lnTo>
                    <a:pt x="1108" y="234"/>
                  </a:lnTo>
                  <a:lnTo>
                    <a:pt x="1124" y="233"/>
                  </a:lnTo>
                  <a:lnTo>
                    <a:pt x="1140" y="232"/>
                  </a:lnTo>
                  <a:lnTo>
                    <a:pt x="1156" y="232"/>
                  </a:lnTo>
                  <a:lnTo>
                    <a:pt x="1173" y="232"/>
                  </a:lnTo>
                  <a:lnTo>
                    <a:pt x="1189" y="233"/>
                  </a:lnTo>
                  <a:lnTo>
                    <a:pt x="1204" y="236"/>
                  </a:lnTo>
                  <a:lnTo>
                    <a:pt x="1217" y="240"/>
                  </a:lnTo>
                  <a:lnTo>
                    <a:pt x="1231" y="244"/>
                  </a:lnTo>
                  <a:lnTo>
                    <a:pt x="1244" y="250"/>
                  </a:lnTo>
                  <a:lnTo>
                    <a:pt x="1254" y="258"/>
                  </a:lnTo>
                  <a:lnTo>
                    <a:pt x="1263" y="268"/>
                  </a:lnTo>
                  <a:lnTo>
                    <a:pt x="1261" y="274"/>
                  </a:lnTo>
                  <a:lnTo>
                    <a:pt x="1261" y="280"/>
                  </a:lnTo>
                  <a:lnTo>
                    <a:pt x="1261" y="286"/>
                  </a:lnTo>
                  <a:lnTo>
                    <a:pt x="1261" y="290"/>
                  </a:lnTo>
                  <a:lnTo>
                    <a:pt x="1261" y="294"/>
                  </a:lnTo>
                  <a:lnTo>
                    <a:pt x="1262" y="297"/>
                  </a:lnTo>
                  <a:lnTo>
                    <a:pt x="1262" y="299"/>
                  </a:lnTo>
                  <a:lnTo>
                    <a:pt x="1263" y="302"/>
                  </a:lnTo>
                  <a:lnTo>
                    <a:pt x="1263" y="304"/>
                  </a:lnTo>
                  <a:lnTo>
                    <a:pt x="1263" y="306"/>
                  </a:lnTo>
                  <a:lnTo>
                    <a:pt x="1263" y="309"/>
                  </a:lnTo>
                  <a:lnTo>
                    <a:pt x="1262" y="310"/>
                  </a:lnTo>
                  <a:lnTo>
                    <a:pt x="1261" y="312"/>
                  </a:lnTo>
                  <a:lnTo>
                    <a:pt x="1259" y="314"/>
                  </a:lnTo>
                  <a:lnTo>
                    <a:pt x="1255" y="315"/>
                  </a:lnTo>
                  <a:lnTo>
                    <a:pt x="1252" y="319"/>
                  </a:lnTo>
                  <a:lnTo>
                    <a:pt x="1240" y="321"/>
                  </a:lnTo>
                  <a:lnTo>
                    <a:pt x="1230" y="321"/>
                  </a:lnTo>
                  <a:lnTo>
                    <a:pt x="1220" y="320"/>
                  </a:lnTo>
                  <a:lnTo>
                    <a:pt x="1209" y="317"/>
                  </a:lnTo>
                  <a:lnTo>
                    <a:pt x="1200" y="312"/>
                  </a:lnTo>
                  <a:lnTo>
                    <a:pt x="1191" y="306"/>
                  </a:lnTo>
                  <a:lnTo>
                    <a:pt x="1183" y="299"/>
                  </a:lnTo>
                  <a:lnTo>
                    <a:pt x="1174" y="294"/>
                  </a:lnTo>
                  <a:lnTo>
                    <a:pt x="1166" y="287"/>
                  </a:lnTo>
                  <a:lnTo>
                    <a:pt x="1158" y="281"/>
                  </a:lnTo>
                  <a:lnTo>
                    <a:pt x="1148" y="276"/>
                  </a:lnTo>
                  <a:lnTo>
                    <a:pt x="1140" y="274"/>
                  </a:lnTo>
                  <a:lnTo>
                    <a:pt x="1132" y="272"/>
                  </a:lnTo>
                  <a:lnTo>
                    <a:pt x="1123" y="273"/>
                  </a:lnTo>
                  <a:lnTo>
                    <a:pt x="1114" y="276"/>
                  </a:lnTo>
                  <a:lnTo>
                    <a:pt x="1106" y="283"/>
                  </a:lnTo>
                  <a:lnTo>
                    <a:pt x="1105" y="298"/>
                  </a:lnTo>
                  <a:lnTo>
                    <a:pt x="1101" y="314"/>
                  </a:lnTo>
                  <a:lnTo>
                    <a:pt x="1096" y="329"/>
                  </a:lnTo>
                  <a:lnTo>
                    <a:pt x="1088" y="343"/>
                  </a:lnTo>
                  <a:lnTo>
                    <a:pt x="1077" y="358"/>
                  </a:lnTo>
                  <a:lnTo>
                    <a:pt x="1065" y="372"/>
                  </a:lnTo>
                  <a:lnTo>
                    <a:pt x="1052" y="387"/>
                  </a:lnTo>
                  <a:lnTo>
                    <a:pt x="1038" y="400"/>
                  </a:lnTo>
                  <a:lnTo>
                    <a:pt x="1024" y="414"/>
                  </a:lnTo>
                  <a:lnTo>
                    <a:pt x="1010" y="429"/>
                  </a:lnTo>
                  <a:lnTo>
                    <a:pt x="998" y="443"/>
                  </a:lnTo>
                  <a:lnTo>
                    <a:pt x="985" y="458"/>
                  </a:lnTo>
                  <a:lnTo>
                    <a:pt x="975" y="472"/>
                  </a:lnTo>
                  <a:lnTo>
                    <a:pt x="967" y="487"/>
                  </a:lnTo>
                  <a:lnTo>
                    <a:pt x="960" y="503"/>
                  </a:lnTo>
                  <a:lnTo>
                    <a:pt x="956" y="519"/>
                  </a:lnTo>
                  <a:lnTo>
                    <a:pt x="954" y="521"/>
                  </a:lnTo>
                  <a:lnTo>
                    <a:pt x="952" y="525"/>
                  </a:lnTo>
                  <a:lnTo>
                    <a:pt x="951" y="528"/>
                  </a:lnTo>
                  <a:lnTo>
                    <a:pt x="950" y="533"/>
                  </a:lnTo>
                  <a:lnTo>
                    <a:pt x="950" y="537"/>
                  </a:lnTo>
                  <a:lnTo>
                    <a:pt x="950" y="543"/>
                  </a:lnTo>
                  <a:lnTo>
                    <a:pt x="950" y="548"/>
                  </a:lnTo>
                  <a:lnTo>
                    <a:pt x="950" y="553"/>
                  </a:lnTo>
                  <a:lnTo>
                    <a:pt x="948" y="558"/>
                  </a:lnTo>
                  <a:lnTo>
                    <a:pt x="948" y="562"/>
                  </a:lnTo>
                  <a:lnTo>
                    <a:pt x="947" y="567"/>
                  </a:lnTo>
                  <a:lnTo>
                    <a:pt x="946" y="570"/>
                  </a:lnTo>
                  <a:lnTo>
                    <a:pt x="945" y="574"/>
                  </a:lnTo>
                  <a:lnTo>
                    <a:pt x="943" y="576"/>
                  </a:lnTo>
                  <a:lnTo>
                    <a:pt x="940" y="577"/>
                  </a:lnTo>
                  <a:lnTo>
                    <a:pt x="937" y="579"/>
                  </a:lnTo>
                  <a:lnTo>
                    <a:pt x="936" y="577"/>
                  </a:lnTo>
                  <a:lnTo>
                    <a:pt x="935" y="577"/>
                  </a:lnTo>
                  <a:lnTo>
                    <a:pt x="932" y="576"/>
                  </a:lnTo>
                  <a:lnTo>
                    <a:pt x="930" y="576"/>
                  </a:lnTo>
                  <a:lnTo>
                    <a:pt x="928" y="575"/>
                  </a:lnTo>
                  <a:lnTo>
                    <a:pt x="924" y="574"/>
                  </a:lnTo>
                  <a:lnTo>
                    <a:pt x="921" y="573"/>
                  </a:lnTo>
                  <a:lnTo>
                    <a:pt x="917" y="572"/>
                  </a:lnTo>
                  <a:lnTo>
                    <a:pt x="914" y="570"/>
                  </a:lnTo>
                  <a:lnTo>
                    <a:pt x="910" y="569"/>
                  </a:lnTo>
                  <a:lnTo>
                    <a:pt x="907" y="568"/>
                  </a:lnTo>
                  <a:lnTo>
                    <a:pt x="905" y="567"/>
                  </a:lnTo>
                  <a:lnTo>
                    <a:pt x="902" y="567"/>
                  </a:lnTo>
                  <a:lnTo>
                    <a:pt x="900" y="566"/>
                  </a:lnTo>
                  <a:lnTo>
                    <a:pt x="899" y="566"/>
                  </a:lnTo>
                  <a:lnTo>
                    <a:pt x="896" y="575"/>
                  </a:lnTo>
                  <a:lnTo>
                    <a:pt x="893" y="585"/>
                  </a:lnTo>
                  <a:lnTo>
                    <a:pt x="891" y="596"/>
                  </a:lnTo>
                  <a:lnTo>
                    <a:pt x="890" y="606"/>
                  </a:lnTo>
                  <a:lnTo>
                    <a:pt x="890" y="618"/>
                  </a:lnTo>
                  <a:lnTo>
                    <a:pt x="889" y="629"/>
                  </a:lnTo>
                  <a:lnTo>
                    <a:pt x="889" y="641"/>
                  </a:lnTo>
                  <a:lnTo>
                    <a:pt x="887" y="651"/>
                  </a:lnTo>
                  <a:lnTo>
                    <a:pt x="886" y="662"/>
                  </a:lnTo>
                  <a:lnTo>
                    <a:pt x="885" y="673"/>
                  </a:lnTo>
                  <a:lnTo>
                    <a:pt x="883" y="683"/>
                  </a:lnTo>
                  <a:lnTo>
                    <a:pt x="879" y="693"/>
                  </a:lnTo>
                  <a:lnTo>
                    <a:pt x="875" y="703"/>
                  </a:lnTo>
                  <a:lnTo>
                    <a:pt x="869" y="711"/>
                  </a:lnTo>
                  <a:lnTo>
                    <a:pt x="861" y="719"/>
                  </a:lnTo>
                  <a:lnTo>
                    <a:pt x="853" y="726"/>
                  </a:lnTo>
                  <a:lnTo>
                    <a:pt x="845" y="727"/>
                  </a:lnTo>
                  <a:lnTo>
                    <a:pt x="837" y="727"/>
                  </a:lnTo>
                  <a:lnTo>
                    <a:pt x="829" y="726"/>
                  </a:lnTo>
                  <a:lnTo>
                    <a:pt x="822" y="724"/>
                  </a:lnTo>
                  <a:lnTo>
                    <a:pt x="815" y="722"/>
                  </a:lnTo>
                  <a:lnTo>
                    <a:pt x="809" y="719"/>
                  </a:lnTo>
                  <a:lnTo>
                    <a:pt x="802" y="715"/>
                  </a:lnTo>
                  <a:lnTo>
                    <a:pt x="797" y="712"/>
                  </a:lnTo>
                  <a:lnTo>
                    <a:pt x="790" y="707"/>
                  </a:lnTo>
                  <a:lnTo>
                    <a:pt x="784" y="704"/>
                  </a:lnTo>
                  <a:lnTo>
                    <a:pt x="778" y="699"/>
                  </a:lnTo>
                  <a:lnTo>
                    <a:pt x="772" y="696"/>
                  </a:lnTo>
                  <a:lnTo>
                    <a:pt x="766" y="693"/>
                  </a:lnTo>
                  <a:lnTo>
                    <a:pt x="760" y="690"/>
                  </a:lnTo>
                  <a:lnTo>
                    <a:pt x="754" y="688"/>
                  </a:lnTo>
                  <a:lnTo>
                    <a:pt x="748" y="688"/>
                  </a:lnTo>
                  <a:lnTo>
                    <a:pt x="745" y="699"/>
                  </a:lnTo>
                  <a:lnTo>
                    <a:pt x="741" y="711"/>
                  </a:lnTo>
                  <a:lnTo>
                    <a:pt x="739" y="722"/>
                  </a:lnTo>
                  <a:lnTo>
                    <a:pt x="736" y="734"/>
                  </a:lnTo>
                  <a:lnTo>
                    <a:pt x="733" y="744"/>
                  </a:lnTo>
                  <a:lnTo>
                    <a:pt x="731" y="755"/>
                  </a:lnTo>
                  <a:lnTo>
                    <a:pt x="729" y="767"/>
                  </a:lnTo>
                  <a:lnTo>
                    <a:pt x="726" y="778"/>
                  </a:lnTo>
                  <a:lnTo>
                    <a:pt x="724" y="789"/>
                  </a:lnTo>
                  <a:lnTo>
                    <a:pt x="723" y="800"/>
                  </a:lnTo>
                  <a:lnTo>
                    <a:pt x="722" y="812"/>
                  </a:lnTo>
                  <a:lnTo>
                    <a:pt x="720" y="822"/>
                  </a:lnTo>
                  <a:lnTo>
                    <a:pt x="720" y="834"/>
                  </a:lnTo>
                  <a:lnTo>
                    <a:pt x="718" y="845"/>
                  </a:lnTo>
                  <a:lnTo>
                    <a:pt x="718" y="857"/>
                  </a:lnTo>
                  <a:lnTo>
                    <a:pt x="718" y="869"/>
                  </a:lnTo>
                  <a:lnTo>
                    <a:pt x="709" y="874"/>
                  </a:lnTo>
                  <a:lnTo>
                    <a:pt x="704" y="881"/>
                  </a:lnTo>
                  <a:lnTo>
                    <a:pt x="699" y="889"/>
                  </a:lnTo>
                  <a:lnTo>
                    <a:pt x="695" y="899"/>
                  </a:lnTo>
                  <a:lnTo>
                    <a:pt x="693" y="908"/>
                  </a:lnTo>
                  <a:lnTo>
                    <a:pt x="691" y="920"/>
                  </a:lnTo>
                  <a:lnTo>
                    <a:pt x="689" y="930"/>
                  </a:lnTo>
                  <a:lnTo>
                    <a:pt x="687" y="940"/>
                  </a:lnTo>
                  <a:lnTo>
                    <a:pt x="686" y="952"/>
                  </a:lnTo>
                  <a:lnTo>
                    <a:pt x="684" y="961"/>
                  </a:lnTo>
                  <a:lnTo>
                    <a:pt x="681" y="970"/>
                  </a:lnTo>
                  <a:lnTo>
                    <a:pt x="677" y="978"/>
                  </a:lnTo>
                  <a:lnTo>
                    <a:pt x="671" y="985"/>
                  </a:lnTo>
                  <a:lnTo>
                    <a:pt x="664" y="991"/>
                  </a:lnTo>
                  <a:lnTo>
                    <a:pt x="655" y="993"/>
                  </a:lnTo>
                  <a:lnTo>
                    <a:pt x="645" y="996"/>
                  </a:lnTo>
                  <a:lnTo>
                    <a:pt x="648" y="1000"/>
                  </a:lnTo>
                  <a:lnTo>
                    <a:pt x="652" y="1005"/>
                  </a:lnTo>
                  <a:lnTo>
                    <a:pt x="654" y="1012"/>
                  </a:lnTo>
                  <a:lnTo>
                    <a:pt x="656" y="1017"/>
                  </a:lnTo>
                  <a:lnTo>
                    <a:pt x="659" y="1024"/>
                  </a:lnTo>
                  <a:lnTo>
                    <a:pt x="660" y="1031"/>
                  </a:lnTo>
                  <a:lnTo>
                    <a:pt x="661" y="1038"/>
                  </a:lnTo>
                  <a:lnTo>
                    <a:pt x="661" y="1045"/>
                  </a:lnTo>
                  <a:lnTo>
                    <a:pt x="661" y="1053"/>
                  </a:lnTo>
                  <a:lnTo>
                    <a:pt x="661" y="1060"/>
                  </a:lnTo>
                  <a:lnTo>
                    <a:pt x="660" y="1067"/>
                  </a:lnTo>
                  <a:lnTo>
                    <a:pt x="659" y="1074"/>
                  </a:lnTo>
                  <a:lnTo>
                    <a:pt x="656" y="1081"/>
                  </a:lnTo>
                  <a:lnTo>
                    <a:pt x="655" y="1086"/>
                  </a:lnTo>
                  <a:lnTo>
                    <a:pt x="653" y="1092"/>
                  </a:lnTo>
                  <a:lnTo>
                    <a:pt x="651" y="1098"/>
                  </a:lnTo>
                  <a:lnTo>
                    <a:pt x="640" y="1099"/>
                  </a:lnTo>
                  <a:lnTo>
                    <a:pt x="633" y="1101"/>
                  </a:lnTo>
                  <a:lnTo>
                    <a:pt x="626" y="1104"/>
                  </a:lnTo>
                  <a:lnTo>
                    <a:pt x="621" y="1105"/>
                  </a:lnTo>
                  <a:lnTo>
                    <a:pt x="615" y="1107"/>
                  </a:lnTo>
                  <a:lnTo>
                    <a:pt x="612" y="1109"/>
                  </a:lnTo>
                  <a:lnTo>
                    <a:pt x="607" y="1112"/>
                  </a:lnTo>
                  <a:lnTo>
                    <a:pt x="603" y="1114"/>
                  </a:lnTo>
                  <a:lnTo>
                    <a:pt x="601" y="1117"/>
                  </a:lnTo>
                  <a:lnTo>
                    <a:pt x="598" y="1121"/>
                  </a:lnTo>
                  <a:lnTo>
                    <a:pt x="594" y="1125"/>
                  </a:lnTo>
                  <a:lnTo>
                    <a:pt x="591" y="1130"/>
                  </a:lnTo>
                  <a:lnTo>
                    <a:pt x="586" y="1137"/>
                  </a:lnTo>
                  <a:lnTo>
                    <a:pt x="582" y="1144"/>
                  </a:lnTo>
                  <a:lnTo>
                    <a:pt x="577" y="1152"/>
                  </a:lnTo>
                  <a:lnTo>
                    <a:pt x="571" y="1161"/>
                  </a:lnTo>
                  <a:lnTo>
                    <a:pt x="568" y="1160"/>
                  </a:lnTo>
                  <a:lnTo>
                    <a:pt x="564" y="1160"/>
                  </a:lnTo>
                  <a:lnTo>
                    <a:pt x="561" y="1160"/>
                  </a:lnTo>
                  <a:lnTo>
                    <a:pt x="557" y="1159"/>
                  </a:lnTo>
                  <a:lnTo>
                    <a:pt x="553" y="1159"/>
                  </a:lnTo>
                  <a:lnTo>
                    <a:pt x="548" y="1158"/>
                  </a:lnTo>
                  <a:lnTo>
                    <a:pt x="545" y="1156"/>
                  </a:lnTo>
                  <a:lnTo>
                    <a:pt x="540" y="1156"/>
                  </a:lnTo>
                  <a:lnTo>
                    <a:pt x="536" y="1156"/>
                  </a:lnTo>
                  <a:lnTo>
                    <a:pt x="531" y="1156"/>
                  </a:lnTo>
                  <a:lnTo>
                    <a:pt x="528" y="1156"/>
                  </a:lnTo>
                  <a:lnTo>
                    <a:pt x="523" y="1156"/>
                  </a:lnTo>
                  <a:lnTo>
                    <a:pt x="520" y="1158"/>
                  </a:lnTo>
                  <a:lnTo>
                    <a:pt x="517" y="1159"/>
                  </a:lnTo>
                  <a:lnTo>
                    <a:pt x="515" y="1161"/>
                  </a:lnTo>
                  <a:lnTo>
                    <a:pt x="514" y="1163"/>
                  </a:lnTo>
                  <a:lnTo>
                    <a:pt x="514" y="1169"/>
                  </a:lnTo>
                  <a:lnTo>
                    <a:pt x="513" y="1176"/>
                  </a:lnTo>
                  <a:lnTo>
                    <a:pt x="510" y="1181"/>
                  </a:lnTo>
                  <a:lnTo>
                    <a:pt x="508" y="1185"/>
                  </a:lnTo>
                  <a:lnTo>
                    <a:pt x="503" y="1189"/>
                  </a:lnTo>
                  <a:lnTo>
                    <a:pt x="499" y="1192"/>
                  </a:lnTo>
                  <a:lnTo>
                    <a:pt x="493" y="1194"/>
                  </a:lnTo>
                  <a:lnTo>
                    <a:pt x="486" y="1198"/>
                  </a:lnTo>
                  <a:lnTo>
                    <a:pt x="479" y="1200"/>
                  </a:lnTo>
                  <a:lnTo>
                    <a:pt x="472" y="1202"/>
                  </a:lnTo>
                  <a:lnTo>
                    <a:pt x="466" y="1205"/>
                  </a:lnTo>
                  <a:lnTo>
                    <a:pt x="457" y="1207"/>
                  </a:lnTo>
                  <a:lnTo>
                    <a:pt x="451" y="1209"/>
                  </a:lnTo>
                  <a:lnTo>
                    <a:pt x="444" y="1213"/>
                  </a:lnTo>
                  <a:lnTo>
                    <a:pt x="438" y="1216"/>
                  </a:lnTo>
                  <a:lnTo>
                    <a:pt x="432" y="1221"/>
                  </a:lnTo>
                  <a:lnTo>
                    <a:pt x="424" y="1215"/>
                  </a:lnTo>
                  <a:lnTo>
                    <a:pt x="417" y="1212"/>
                  </a:lnTo>
                  <a:lnTo>
                    <a:pt x="410" y="1210"/>
                  </a:lnTo>
                  <a:lnTo>
                    <a:pt x="405" y="1213"/>
                  </a:lnTo>
                  <a:lnTo>
                    <a:pt x="398" y="1215"/>
                  </a:lnTo>
                  <a:lnTo>
                    <a:pt x="391" y="1220"/>
                  </a:lnTo>
                  <a:lnTo>
                    <a:pt x="385" y="1224"/>
                  </a:lnTo>
                  <a:lnTo>
                    <a:pt x="378" y="1231"/>
                  </a:lnTo>
                  <a:lnTo>
                    <a:pt x="371" y="1237"/>
                  </a:lnTo>
                  <a:lnTo>
                    <a:pt x="365" y="1243"/>
                  </a:lnTo>
                  <a:lnTo>
                    <a:pt x="359" y="1248"/>
                  </a:lnTo>
                  <a:lnTo>
                    <a:pt x="351" y="1253"/>
                  </a:lnTo>
                  <a:lnTo>
                    <a:pt x="344" y="1256"/>
                  </a:lnTo>
                  <a:lnTo>
                    <a:pt x="336" y="1259"/>
                  </a:lnTo>
                  <a:lnTo>
                    <a:pt x="328" y="1260"/>
                  </a:lnTo>
                  <a:lnTo>
                    <a:pt x="320" y="1259"/>
                  </a:lnTo>
                  <a:lnTo>
                    <a:pt x="311" y="1255"/>
                  </a:lnTo>
                  <a:lnTo>
                    <a:pt x="303" y="1252"/>
                  </a:lnTo>
                  <a:lnTo>
                    <a:pt x="297" y="1248"/>
                  </a:lnTo>
                  <a:lnTo>
                    <a:pt x="290" y="1246"/>
                  </a:lnTo>
                  <a:lnTo>
                    <a:pt x="282" y="1243"/>
                  </a:lnTo>
                  <a:lnTo>
                    <a:pt x="275" y="1239"/>
                  </a:lnTo>
                  <a:lnTo>
                    <a:pt x="268" y="1235"/>
                  </a:lnTo>
                  <a:lnTo>
                    <a:pt x="261" y="1231"/>
                  </a:lnTo>
                  <a:lnTo>
                    <a:pt x="254" y="1226"/>
                  </a:lnTo>
                  <a:lnTo>
                    <a:pt x="247" y="1222"/>
                  </a:lnTo>
                  <a:lnTo>
                    <a:pt x="240" y="1217"/>
                  </a:lnTo>
                  <a:lnTo>
                    <a:pt x="233" y="1212"/>
                  </a:lnTo>
                  <a:lnTo>
                    <a:pt x="228" y="1206"/>
                  </a:lnTo>
                  <a:lnTo>
                    <a:pt x="222" y="1199"/>
                  </a:lnTo>
                  <a:lnTo>
                    <a:pt x="215" y="1191"/>
                  </a:lnTo>
                  <a:lnTo>
                    <a:pt x="210" y="1184"/>
                  </a:lnTo>
                  <a:lnTo>
                    <a:pt x="209" y="1183"/>
                  </a:lnTo>
                  <a:lnTo>
                    <a:pt x="208" y="1183"/>
                  </a:lnTo>
                  <a:lnTo>
                    <a:pt x="207" y="1182"/>
                  </a:lnTo>
                  <a:lnTo>
                    <a:pt x="205" y="1181"/>
                  </a:lnTo>
                  <a:lnTo>
                    <a:pt x="202" y="1179"/>
                  </a:lnTo>
                  <a:lnTo>
                    <a:pt x="199" y="1178"/>
                  </a:lnTo>
                  <a:lnTo>
                    <a:pt x="196" y="1176"/>
                  </a:lnTo>
                  <a:lnTo>
                    <a:pt x="193" y="1175"/>
                  </a:lnTo>
                  <a:lnTo>
                    <a:pt x="190" y="1174"/>
                  </a:lnTo>
                  <a:lnTo>
                    <a:pt x="187" y="1171"/>
                  </a:lnTo>
                  <a:lnTo>
                    <a:pt x="184" y="1170"/>
                  </a:lnTo>
                  <a:lnTo>
                    <a:pt x="182" y="1169"/>
                  </a:lnTo>
                  <a:lnTo>
                    <a:pt x="179" y="1168"/>
                  </a:lnTo>
                  <a:lnTo>
                    <a:pt x="178" y="1167"/>
                  </a:lnTo>
                  <a:lnTo>
                    <a:pt x="177" y="1167"/>
                  </a:lnTo>
                  <a:lnTo>
                    <a:pt x="170" y="1168"/>
                  </a:lnTo>
                  <a:lnTo>
                    <a:pt x="164" y="1169"/>
                  </a:lnTo>
                  <a:lnTo>
                    <a:pt x="159" y="1169"/>
                  </a:lnTo>
                  <a:lnTo>
                    <a:pt x="154" y="1167"/>
                  </a:lnTo>
                  <a:lnTo>
                    <a:pt x="149" y="1166"/>
                  </a:lnTo>
                  <a:lnTo>
                    <a:pt x="144" y="1162"/>
                  </a:lnTo>
                  <a:lnTo>
                    <a:pt x="140" y="1159"/>
                  </a:lnTo>
                  <a:lnTo>
                    <a:pt x="136" y="1154"/>
                  </a:lnTo>
                  <a:lnTo>
                    <a:pt x="131" y="1150"/>
                  </a:lnTo>
                  <a:lnTo>
                    <a:pt x="128" y="1145"/>
                  </a:lnTo>
                  <a:lnTo>
                    <a:pt x="124" y="1140"/>
                  </a:lnTo>
                  <a:lnTo>
                    <a:pt x="121" y="1135"/>
                  </a:lnTo>
                  <a:lnTo>
                    <a:pt x="117" y="1129"/>
                  </a:lnTo>
                  <a:lnTo>
                    <a:pt x="114" y="1124"/>
                  </a:lnTo>
                  <a:lnTo>
                    <a:pt x="110" y="1120"/>
                  </a:lnTo>
                  <a:lnTo>
                    <a:pt x="108" y="1115"/>
                  </a:lnTo>
                  <a:lnTo>
                    <a:pt x="94" y="1110"/>
                  </a:lnTo>
                  <a:lnTo>
                    <a:pt x="84" y="1105"/>
                  </a:lnTo>
                  <a:lnTo>
                    <a:pt x="76" y="1100"/>
                  </a:lnTo>
                  <a:lnTo>
                    <a:pt x="70" y="1094"/>
                  </a:lnTo>
                  <a:lnTo>
                    <a:pt x="64" y="1087"/>
                  </a:lnTo>
                  <a:lnTo>
                    <a:pt x="61" y="1082"/>
                  </a:lnTo>
                  <a:lnTo>
                    <a:pt x="59" y="1075"/>
                  </a:lnTo>
                  <a:lnTo>
                    <a:pt x="55" y="1069"/>
                  </a:lnTo>
                  <a:lnTo>
                    <a:pt x="53" y="1062"/>
                  </a:lnTo>
                  <a:lnTo>
                    <a:pt x="50" y="1055"/>
                  </a:lnTo>
                  <a:lnTo>
                    <a:pt x="47" y="1048"/>
                  </a:lnTo>
                  <a:lnTo>
                    <a:pt x="42" y="1043"/>
                  </a:lnTo>
                  <a:lnTo>
                    <a:pt x="38" y="1036"/>
                  </a:lnTo>
                  <a:lnTo>
                    <a:pt x="30" y="1030"/>
                  </a:lnTo>
                  <a:lnTo>
                    <a:pt x="21" y="1024"/>
                  </a:lnTo>
                  <a:lnTo>
                    <a:pt x="10" y="1020"/>
                  </a:lnTo>
                  <a:lnTo>
                    <a:pt x="6" y="1013"/>
                  </a:lnTo>
                  <a:lnTo>
                    <a:pt x="3" y="1007"/>
                  </a:lnTo>
                  <a:lnTo>
                    <a:pt x="1" y="1001"/>
                  </a:lnTo>
                  <a:lnTo>
                    <a:pt x="1" y="994"/>
                  </a:lnTo>
                  <a:lnTo>
                    <a:pt x="0" y="989"/>
                  </a:lnTo>
                  <a:lnTo>
                    <a:pt x="1" y="983"/>
                  </a:lnTo>
                  <a:lnTo>
                    <a:pt x="1" y="977"/>
                  </a:lnTo>
                  <a:lnTo>
                    <a:pt x="2" y="971"/>
                  </a:lnTo>
                  <a:lnTo>
                    <a:pt x="3" y="966"/>
                  </a:lnTo>
                  <a:lnTo>
                    <a:pt x="4" y="959"/>
                  </a:lnTo>
                  <a:lnTo>
                    <a:pt x="7" y="952"/>
                  </a:lnTo>
                  <a:lnTo>
                    <a:pt x="8" y="945"/>
                  </a:lnTo>
                  <a:lnTo>
                    <a:pt x="8" y="937"/>
                  </a:lnTo>
                  <a:lnTo>
                    <a:pt x="8" y="929"/>
                  </a:lnTo>
                  <a:lnTo>
                    <a:pt x="8" y="920"/>
                  </a:lnTo>
                  <a:lnTo>
                    <a:pt x="8" y="911"/>
                  </a:lnTo>
                  <a:lnTo>
                    <a:pt x="18" y="909"/>
                  </a:lnTo>
                  <a:lnTo>
                    <a:pt x="26" y="907"/>
                  </a:lnTo>
                  <a:lnTo>
                    <a:pt x="33" y="904"/>
                  </a:lnTo>
                  <a:lnTo>
                    <a:pt x="39" y="899"/>
                  </a:lnTo>
                  <a:lnTo>
                    <a:pt x="44" y="893"/>
                  </a:lnTo>
                  <a:lnTo>
                    <a:pt x="48" y="888"/>
                  </a:lnTo>
                  <a:lnTo>
                    <a:pt x="50" y="881"/>
                  </a:lnTo>
                  <a:lnTo>
                    <a:pt x="54" y="874"/>
                  </a:lnTo>
                  <a:lnTo>
                    <a:pt x="56" y="866"/>
                  </a:lnTo>
                  <a:lnTo>
                    <a:pt x="59" y="858"/>
                  </a:lnTo>
                  <a:lnTo>
                    <a:pt x="61" y="851"/>
                  </a:lnTo>
                  <a:lnTo>
                    <a:pt x="63" y="843"/>
                  </a:lnTo>
                  <a:lnTo>
                    <a:pt x="67" y="836"/>
                  </a:lnTo>
                  <a:lnTo>
                    <a:pt x="71" y="830"/>
                  </a:lnTo>
                  <a:lnTo>
                    <a:pt x="77" y="824"/>
                  </a:lnTo>
                  <a:lnTo>
                    <a:pt x="84" y="821"/>
                  </a:lnTo>
                  <a:lnTo>
                    <a:pt x="87" y="813"/>
                  </a:lnTo>
                  <a:lnTo>
                    <a:pt x="90" y="804"/>
                  </a:lnTo>
                  <a:lnTo>
                    <a:pt x="91" y="795"/>
                  </a:lnTo>
                  <a:lnTo>
                    <a:pt x="91" y="783"/>
                  </a:lnTo>
                  <a:lnTo>
                    <a:pt x="90" y="772"/>
                  </a:lnTo>
                  <a:lnTo>
                    <a:pt x="87" y="760"/>
                  </a:lnTo>
                  <a:lnTo>
                    <a:pt x="86" y="749"/>
                  </a:lnTo>
                  <a:lnTo>
                    <a:pt x="84" y="737"/>
                  </a:lnTo>
                  <a:lnTo>
                    <a:pt x="82" y="726"/>
                  </a:lnTo>
                  <a:lnTo>
                    <a:pt x="82" y="715"/>
                  </a:lnTo>
                  <a:lnTo>
                    <a:pt x="82" y="705"/>
                  </a:lnTo>
                  <a:lnTo>
                    <a:pt x="83" y="697"/>
                  </a:lnTo>
                  <a:lnTo>
                    <a:pt x="85" y="689"/>
                  </a:lnTo>
                  <a:lnTo>
                    <a:pt x="91" y="683"/>
                  </a:lnTo>
                  <a:lnTo>
                    <a:pt x="98" y="678"/>
                  </a:lnTo>
                  <a:lnTo>
                    <a:pt x="108" y="677"/>
                  </a:lnTo>
                  <a:lnTo>
                    <a:pt x="129" y="683"/>
                  </a:lnTo>
                  <a:lnTo>
                    <a:pt x="146" y="684"/>
                  </a:lnTo>
                  <a:lnTo>
                    <a:pt x="157" y="683"/>
                  </a:lnTo>
                  <a:lnTo>
                    <a:pt x="167" y="677"/>
                  </a:lnTo>
                  <a:lnTo>
                    <a:pt x="171" y="669"/>
                  </a:lnTo>
                  <a:lnTo>
                    <a:pt x="173" y="658"/>
                  </a:lnTo>
                  <a:lnTo>
                    <a:pt x="175" y="646"/>
                  </a:lnTo>
                  <a:lnTo>
                    <a:pt x="175" y="633"/>
                  </a:lnTo>
                  <a:lnTo>
                    <a:pt x="173" y="618"/>
                  </a:lnTo>
                  <a:lnTo>
                    <a:pt x="173" y="602"/>
                  </a:lnTo>
                  <a:lnTo>
                    <a:pt x="173" y="587"/>
                  </a:lnTo>
                  <a:lnTo>
                    <a:pt x="175" y="572"/>
                  </a:lnTo>
                  <a:lnTo>
                    <a:pt x="178" y="559"/>
                  </a:lnTo>
                  <a:lnTo>
                    <a:pt x="184" y="546"/>
                  </a:lnTo>
                  <a:lnTo>
                    <a:pt x="194" y="536"/>
                  </a:lnTo>
                  <a:lnTo>
                    <a:pt x="208" y="529"/>
                  </a:lnTo>
                  <a:lnTo>
                    <a:pt x="218" y="529"/>
                  </a:lnTo>
                  <a:lnTo>
                    <a:pt x="229" y="527"/>
                  </a:lnTo>
                  <a:lnTo>
                    <a:pt x="238" y="522"/>
                  </a:lnTo>
                  <a:lnTo>
                    <a:pt x="247" y="518"/>
                  </a:lnTo>
                  <a:lnTo>
                    <a:pt x="256" y="510"/>
                  </a:lnTo>
                  <a:lnTo>
                    <a:pt x="265" y="502"/>
                  </a:lnTo>
                  <a:lnTo>
                    <a:pt x="275" y="492"/>
                  </a:lnTo>
                  <a:lnTo>
                    <a:pt x="283" y="483"/>
                  </a:lnTo>
                  <a:lnTo>
                    <a:pt x="292" y="473"/>
                  </a:lnTo>
                  <a:lnTo>
                    <a:pt x="300" y="461"/>
                  </a:lnTo>
                  <a:lnTo>
                    <a:pt x="308" y="451"/>
                  </a:lnTo>
                  <a:lnTo>
                    <a:pt x="316" y="441"/>
                  </a:lnTo>
                  <a:lnTo>
                    <a:pt x="324" y="431"/>
                  </a:lnTo>
                  <a:lnTo>
                    <a:pt x="332" y="422"/>
                  </a:lnTo>
                  <a:lnTo>
                    <a:pt x="340" y="414"/>
                  </a:lnTo>
                  <a:lnTo>
                    <a:pt x="348" y="407"/>
                  </a:lnTo>
                  <a:lnTo>
                    <a:pt x="353" y="392"/>
                  </a:lnTo>
                  <a:lnTo>
                    <a:pt x="359" y="377"/>
                  </a:lnTo>
                  <a:lnTo>
                    <a:pt x="362" y="363"/>
                  </a:lnTo>
                  <a:lnTo>
                    <a:pt x="364" y="348"/>
                  </a:lnTo>
                  <a:lnTo>
                    <a:pt x="367" y="332"/>
                  </a:lnTo>
                  <a:lnTo>
                    <a:pt x="368" y="315"/>
                  </a:lnTo>
                  <a:lnTo>
                    <a:pt x="368" y="299"/>
                  </a:lnTo>
                  <a:lnTo>
                    <a:pt x="368" y="283"/>
                  </a:lnTo>
                  <a:lnTo>
                    <a:pt x="368" y="267"/>
                  </a:lnTo>
                  <a:lnTo>
                    <a:pt x="367" y="251"/>
                  </a:lnTo>
                  <a:lnTo>
                    <a:pt x="364" y="235"/>
                  </a:lnTo>
                  <a:lnTo>
                    <a:pt x="363" y="219"/>
                  </a:lnTo>
                  <a:lnTo>
                    <a:pt x="361" y="203"/>
                  </a:lnTo>
                  <a:lnTo>
                    <a:pt x="359" y="188"/>
                  </a:lnTo>
                  <a:lnTo>
                    <a:pt x="356" y="172"/>
                  </a:lnTo>
                  <a:lnTo>
                    <a:pt x="354" y="157"/>
                  </a:lnTo>
                  <a:lnTo>
                    <a:pt x="352" y="142"/>
                  </a:lnTo>
                  <a:lnTo>
                    <a:pt x="348" y="129"/>
                  </a:lnTo>
                  <a:lnTo>
                    <a:pt x="346" y="117"/>
                  </a:lnTo>
                  <a:lnTo>
                    <a:pt x="342" y="105"/>
                  </a:lnTo>
                  <a:lnTo>
                    <a:pt x="338" y="94"/>
                  </a:lnTo>
                  <a:lnTo>
                    <a:pt x="336" y="82"/>
                  </a:lnTo>
                  <a:lnTo>
                    <a:pt x="332" y="72"/>
                  </a:lnTo>
                  <a:lnTo>
                    <a:pt x="330" y="63"/>
                  </a:lnTo>
                  <a:lnTo>
                    <a:pt x="328" y="54"/>
                  </a:lnTo>
                  <a:lnTo>
                    <a:pt x="328" y="44"/>
                  </a:lnTo>
                  <a:lnTo>
                    <a:pt x="329" y="36"/>
                  </a:lnTo>
                  <a:lnTo>
                    <a:pt x="331" y="28"/>
                  </a:lnTo>
                  <a:lnTo>
                    <a:pt x="334" y="21"/>
                  </a:lnTo>
                  <a:lnTo>
                    <a:pt x="340" y="14"/>
                  </a:lnTo>
                  <a:lnTo>
                    <a:pt x="348" y="8"/>
                  </a:lnTo>
                  <a:lnTo>
                    <a:pt x="360" y="2"/>
                  </a:lnTo>
                  <a:lnTo>
                    <a:pt x="357" y="1"/>
                  </a:lnTo>
                  <a:lnTo>
                    <a:pt x="356" y="0"/>
                  </a:lnTo>
                  <a:lnTo>
                    <a:pt x="355" y="0"/>
                  </a:lnTo>
                  <a:lnTo>
                    <a:pt x="354" y="0"/>
                  </a:lnTo>
                  <a:lnTo>
                    <a:pt x="354" y="1"/>
                  </a:lnTo>
                  <a:lnTo>
                    <a:pt x="355" y="1"/>
                  </a:lnTo>
                  <a:lnTo>
                    <a:pt x="356" y="2"/>
                  </a:lnTo>
                  <a:lnTo>
                    <a:pt x="357" y="2"/>
                  </a:lnTo>
                  <a:lnTo>
                    <a:pt x="359" y="2"/>
                  </a:lnTo>
                  <a:lnTo>
                    <a:pt x="360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3" name="Freeform 31"/>
            <p:cNvSpPr>
              <a:spLocks/>
            </p:cNvSpPr>
            <p:nvPr/>
          </p:nvSpPr>
          <p:spPr bwMode="auto">
            <a:xfrm>
              <a:off x="1342" y="1947"/>
              <a:ext cx="487" cy="624"/>
            </a:xfrm>
            <a:custGeom>
              <a:avLst/>
              <a:gdLst>
                <a:gd name="T0" fmla="*/ 38 w 1461"/>
                <a:gd name="T1" fmla="*/ 5 h 1874"/>
                <a:gd name="T2" fmla="*/ 38 w 1461"/>
                <a:gd name="T3" fmla="*/ 8 h 1874"/>
                <a:gd name="T4" fmla="*/ 38 w 1461"/>
                <a:gd name="T5" fmla="*/ 11 h 1874"/>
                <a:gd name="T6" fmla="*/ 37 w 1461"/>
                <a:gd name="T7" fmla="*/ 14 h 1874"/>
                <a:gd name="T8" fmla="*/ 37 w 1461"/>
                <a:gd name="T9" fmla="*/ 16 h 1874"/>
                <a:gd name="T10" fmla="*/ 37 w 1461"/>
                <a:gd name="T11" fmla="*/ 18 h 1874"/>
                <a:gd name="T12" fmla="*/ 40 w 1461"/>
                <a:gd name="T13" fmla="*/ 18 h 1874"/>
                <a:gd name="T14" fmla="*/ 44 w 1461"/>
                <a:gd name="T15" fmla="*/ 19 h 1874"/>
                <a:gd name="T16" fmla="*/ 49 w 1461"/>
                <a:gd name="T17" fmla="*/ 19 h 1874"/>
                <a:gd name="T18" fmla="*/ 53 w 1461"/>
                <a:gd name="T19" fmla="*/ 20 h 1874"/>
                <a:gd name="T20" fmla="*/ 54 w 1461"/>
                <a:gd name="T21" fmla="*/ 20 h 1874"/>
                <a:gd name="T22" fmla="*/ 53 w 1461"/>
                <a:gd name="T23" fmla="*/ 28 h 1874"/>
                <a:gd name="T24" fmla="*/ 52 w 1461"/>
                <a:gd name="T25" fmla="*/ 39 h 1874"/>
                <a:gd name="T26" fmla="*/ 51 w 1461"/>
                <a:gd name="T27" fmla="*/ 50 h 1874"/>
                <a:gd name="T28" fmla="*/ 50 w 1461"/>
                <a:gd name="T29" fmla="*/ 61 h 1874"/>
                <a:gd name="T30" fmla="*/ 49 w 1461"/>
                <a:gd name="T31" fmla="*/ 68 h 1874"/>
                <a:gd name="T32" fmla="*/ 43 w 1461"/>
                <a:gd name="T33" fmla="*/ 69 h 1874"/>
                <a:gd name="T34" fmla="*/ 34 w 1461"/>
                <a:gd name="T35" fmla="*/ 67 h 1874"/>
                <a:gd name="T36" fmla="*/ 25 w 1461"/>
                <a:gd name="T37" fmla="*/ 67 h 1874"/>
                <a:gd name="T38" fmla="*/ 15 w 1461"/>
                <a:gd name="T39" fmla="*/ 65 h 1874"/>
                <a:gd name="T40" fmla="*/ 6 w 1461"/>
                <a:gd name="T41" fmla="*/ 64 h 1874"/>
                <a:gd name="T42" fmla="*/ 0 w 1461"/>
                <a:gd name="T43" fmla="*/ 61 h 1874"/>
                <a:gd name="T44" fmla="*/ 1 w 1461"/>
                <a:gd name="T45" fmla="*/ 56 h 1874"/>
                <a:gd name="T46" fmla="*/ 1 w 1461"/>
                <a:gd name="T47" fmla="*/ 52 h 1874"/>
                <a:gd name="T48" fmla="*/ 2 w 1461"/>
                <a:gd name="T49" fmla="*/ 47 h 1874"/>
                <a:gd name="T50" fmla="*/ 3 w 1461"/>
                <a:gd name="T51" fmla="*/ 42 h 1874"/>
                <a:gd name="T52" fmla="*/ 3 w 1461"/>
                <a:gd name="T53" fmla="*/ 37 h 1874"/>
                <a:gd name="T54" fmla="*/ 3 w 1461"/>
                <a:gd name="T55" fmla="*/ 37 h 1874"/>
                <a:gd name="T56" fmla="*/ 4 w 1461"/>
                <a:gd name="T57" fmla="*/ 37 h 1874"/>
                <a:gd name="T58" fmla="*/ 4 w 1461"/>
                <a:gd name="T59" fmla="*/ 37 h 1874"/>
                <a:gd name="T60" fmla="*/ 4 w 1461"/>
                <a:gd name="T61" fmla="*/ 36 h 1874"/>
                <a:gd name="T62" fmla="*/ 4 w 1461"/>
                <a:gd name="T63" fmla="*/ 32 h 1874"/>
                <a:gd name="T64" fmla="*/ 5 w 1461"/>
                <a:gd name="T65" fmla="*/ 26 h 1874"/>
                <a:gd name="T66" fmla="*/ 6 w 1461"/>
                <a:gd name="T67" fmla="*/ 21 h 1874"/>
                <a:gd name="T68" fmla="*/ 6 w 1461"/>
                <a:gd name="T69" fmla="*/ 17 h 1874"/>
                <a:gd name="T70" fmla="*/ 6 w 1461"/>
                <a:gd name="T71" fmla="*/ 16 h 1874"/>
                <a:gd name="T72" fmla="*/ 6 w 1461"/>
                <a:gd name="T73" fmla="*/ 16 h 1874"/>
                <a:gd name="T74" fmla="*/ 6 w 1461"/>
                <a:gd name="T75" fmla="*/ 16 h 1874"/>
                <a:gd name="T76" fmla="*/ 7 w 1461"/>
                <a:gd name="T77" fmla="*/ 16 h 1874"/>
                <a:gd name="T78" fmla="*/ 7 w 1461"/>
                <a:gd name="T79" fmla="*/ 15 h 1874"/>
                <a:gd name="T80" fmla="*/ 7 w 1461"/>
                <a:gd name="T81" fmla="*/ 15 h 1874"/>
                <a:gd name="T82" fmla="*/ 7 w 1461"/>
                <a:gd name="T83" fmla="*/ 14 h 1874"/>
                <a:gd name="T84" fmla="*/ 7 w 1461"/>
                <a:gd name="T85" fmla="*/ 10 h 1874"/>
                <a:gd name="T86" fmla="*/ 8 w 1461"/>
                <a:gd name="T87" fmla="*/ 6 h 1874"/>
                <a:gd name="T88" fmla="*/ 8 w 1461"/>
                <a:gd name="T89" fmla="*/ 2 h 1874"/>
                <a:gd name="T90" fmla="*/ 9 w 1461"/>
                <a:gd name="T91" fmla="*/ 0 h 1874"/>
                <a:gd name="T92" fmla="*/ 12 w 1461"/>
                <a:gd name="T93" fmla="*/ 0 h 1874"/>
                <a:gd name="T94" fmla="*/ 18 w 1461"/>
                <a:gd name="T95" fmla="*/ 1 h 1874"/>
                <a:gd name="T96" fmla="*/ 24 w 1461"/>
                <a:gd name="T97" fmla="*/ 2 h 1874"/>
                <a:gd name="T98" fmla="*/ 29 w 1461"/>
                <a:gd name="T99" fmla="*/ 2 h 1874"/>
                <a:gd name="T100" fmla="*/ 35 w 1461"/>
                <a:gd name="T101" fmla="*/ 3 h 187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461"/>
                <a:gd name="T154" fmla="*/ 0 h 1874"/>
                <a:gd name="T155" fmla="*/ 1461 w 1461"/>
                <a:gd name="T156" fmla="*/ 1874 h 187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461" h="1874">
                  <a:moveTo>
                    <a:pt x="1037" y="95"/>
                  </a:moveTo>
                  <a:lnTo>
                    <a:pt x="1033" y="121"/>
                  </a:lnTo>
                  <a:lnTo>
                    <a:pt x="1031" y="147"/>
                  </a:lnTo>
                  <a:lnTo>
                    <a:pt x="1029" y="173"/>
                  </a:lnTo>
                  <a:lnTo>
                    <a:pt x="1025" y="199"/>
                  </a:lnTo>
                  <a:lnTo>
                    <a:pt x="1023" y="224"/>
                  </a:lnTo>
                  <a:lnTo>
                    <a:pt x="1021" y="250"/>
                  </a:lnTo>
                  <a:lnTo>
                    <a:pt x="1019" y="275"/>
                  </a:lnTo>
                  <a:lnTo>
                    <a:pt x="1016" y="299"/>
                  </a:lnTo>
                  <a:lnTo>
                    <a:pt x="1014" y="323"/>
                  </a:lnTo>
                  <a:lnTo>
                    <a:pt x="1012" y="347"/>
                  </a:lnTo>
                  <a:lnTo>
                    <a:pt x="1009" y="372"/>
                  </a:lnTo>
                  <a:lnTo>
                    <a:pt x="1008" y="394"/>
                  </a:lnTo>
                  <a:lnTo>
                    <a:pt x="1007" y="419"/>
                  </a:lnTo>
                  <a:lnTo>
                    <a:pt x="1006" y="442"/>
                  </a:lnTo>
                  <a:lnTo>
                    <a:pt x="1006" y="465"/>
                  </a:lnTo>
                  <a:lnTo>
                    <a:pt x="1006" y="488"/>
                  </a:lnTo>
                  <a:lnTo>
                    <a:pt x="1010" y="488"/>
                  </a:lnTo>
                  <a:lnTo>
                    <a:pt x="1025" y="490"/>
                  </a:lnTo>
                  <a:lnTo>
                    <a:pt x="1047" y="492"/>
                  </a:lnTo>
                  <a:lnTo>
                    <a:pt x="1076" y="496"/>
                  </a:lnTo>
                  <a:lnTo>
                    <a:pt x="1110" y="500"/>
                  </a:lnTo>
                  <a:lnTo>
                    <a:pt x="1150" y="505"/>
                  </a:lnTo>
                  <a:lnTo>
                    <a:pt x="1191" y="509"/>
                  </a:lnTo>
                  <a:lnTo>
                    <a:pt x="1233" y="515"/>
                  </a:lnTo>
                  <a:lnTo>
                    <a:pt x="1275" y="520"/>
                  </a:lnTo>
                  <a:lnTo>
                    <a:pt x="1316" y="524"/>
                  </a:lnTo>
                  <a:lnTo>
                    <a:pt x="1355" y="529"/>
                  </a:lnTo>
                  <a:lnTo>
                    <a:pt x="1390" y="534"/>
                  </a:lnTo>
                  <a:lnTo>
                    <a:pt x="1419" y="537"/>
                  </a:lnTo>
                  <a:lnTo>
                    <a:pt x="1440" y="539"/>
                  </a:lnTo>
                  <a:lnTo>
                    <a:pt x="1455" y="542"/>
                  </a:lnTo>
                  <a:lnTo>
                    <a:pt x="1461" y="543"/>
                  </a:lnTo>
                  <a:lnTo>
                    <a:pt x="1457" y="602"/>
                  </a:lnTo>
                  <a:lnTo>
                    <a:pt x="1451" y="675"/>
                  </a:lnTo>
                  <a:lnTo>
                    <a:pt x="1443" y="758"/>
                  </a:lnTo>
                  <a:lnTo>
                    <a:pt x="1435" y="849"/>
                  </a:lnTo>
                  <a:lnTo>
                    <a:pt x="1425" y="946"/>
                  </a:lnTo>
                  <a:lnTo>
                    <a:pt x="1416" y="1048"/>
                  </a:lnTo>
                  <a:lnTo>
                    <a:pt x="1406" y="1152"/>
                  </a:lnTo>
                  <a:lnTo>
                    <a:pt x="1396" y="1256"/>
                  </a:lnTo>
                  <a:lnTo>
                    <a:pt x="1385" y="1360"/>
                  </a:lnTo>
                  <a:lnTo>
                    <a:pt x="1375" y="1458"/>
                  </a:lnTo>
                  <a:lnTo>
                    <a:pt x="1365" y="1553"/>
                  </a:lnTo>
                  <a:lnTo>
                    <a:pt x="1355" y="1639"/>
                  </a:lnTo>
                  <a:lnTo>
                    <a:pt x="1347" y="1717"/>
                  </a:lnTo>
                  <a:lnTo>
                    <a:pt x="1340" y="1782"/>
                  </a:lnTo>
                  <a:lnTo>
                    <a:pt x="1335" y="1835"/>
                  </a:lnTo>
                  <a:lnTo>
                    <a:pt x="1331" y="1874"/>
                  </a:lnTo>
                  <a:lnTo>
                    <a:pt x="1244" y="1864"/>
                  </a:lnTo>
                  <a:lnTo>
                    <a:pt x="1159" y="1855"/>
                  </a:lnTo>
                  <a:lnTo>
                    <a:pt x="1074" y="1845"/>
                  </a:lnTo>
                  <a:lnTo>
                    <a:pt x="990" y="1836"/>
                  </a:lnTo>
                  <a:lnTo>
                    <a:pt x="907" y="1827"/>
                  </a:lnTo>
                  <a:lnTo>
                    <a:pt x="825" y="1818"/>
                  </a:lnTo>
                  <a:lnTo>
                    <a:pt x="744" y="1810"/>
                  </a:lnTo>
                  <a:lnTo>
                    <a:pt x="662" y="1801"/>
                  </a:lnTo>
                  <a:lnTo>
                    <a:pt x="580" y="1790"/>
                  </a:lnTo>
                  <a:lnTo>
                    <a:pt x="499" y="1781"/>
                  </a:lnTo>
                  <a:lnTo>
                    <a:pt x="417" y="1771"/>
                  </a:lnTo>
                  <a:lnTo>
                    <a:pt x="336" y="1760"/>
                  </a:lnTo>
                  <a:lnTo>
                    <a:pt x="253" y="1749"/>
                  </a:lnTo>
                  <a:lnTo>
                    <a:pt x="169" y="1738"/>
                  </a:lnTo>
                  <a:lnTo>
                    <a:pt x="85" y="1724"/>
                  </a:lnTo>
                  <a:lnTo>
                    <a:pt x="0" y="1711"/>
                  </a:lnTo>
                  <a:lnTo>
                    <a:pt x="3" y="1664"/>
                  </a:lnTo>
                  <a:lnTo>
                    <a:pt x="8" y="1619"/>
                  </a:lnTo>
                  <a:lnTo>
                    <a:pt x="14" y="1573"/>
                  </a:lnTo>
                  <a:lnTo>
                    <a:pt x="19" y="1528"/>
                  </a:lnTo>
                  <a:lnTo>
                    <a:pt x="26" y="1484"/>
                  </a:lnTo>
                  <a:lnTo>
                    <a:pt x="32" y="1439"/>
                  </a:lnTo>
                  <a:lnTo>
                    <a:pt x="39" y="1394"/>
                  </a:lnTo>
                  <a:lnTo>
                    <a:pt x="46" y="1349"/>
                  </a:lnTo>
                  <a:lnTo>
                    <a:pt x="53" y="1306"/>
                  </a:lnTo>
                  <a:lnTo>
                    <a:pt x="58" y="1261"/>
                  </a:lnTo>
                  <a:lnTo>
                    <a:pt x="65" y="1217"/>
                  </a:lnTo>
                  <a:lnTo>
                    <a:pt x="71" y="1172"/>
                  </a:lnTo>
                  <a:lnTo>
                    <a:pt x="77" y="1127"/>
                  </a:lnTo>
                  <a:lnTo>
                    <a:pt x="81" y="1084"/>
                  </a:lnTo>
                  <a:lnTo>
                    <a:pt x="86" y="1039"/>
                  </a:lnTo>
                  <a:lnTo>
                    <a:pt x="90" y="994"/>
                  </a:lnTo>
                  <a:lnTo>
                    <a:pt x="90" y="993"/>
                  </a:lnTo>
                  <a:lnTo>
                    <a:pt x="91" y="993"/>
                  </a:lnTo>
                  <a:lnTo>
                    <a:pt x="92" y="992"/>
                  </a:lnTo>
                  <a:lnTo>
                    <a:pt x="93" y="991"/>
                  </a:lnTo>
                  <a:lnTo>
                    <a:pt x="94" y="991"/>
                  </a:lnTo>
                  <a:lnTo>
                    <a:pt x="95" y="991"/>
                  </a:lnTo>
                  <a:lnTo>
                    <a:pt x="96" y="990"/>
                  </a:lnTo>
                  <a:lnTo>
                    <a:pt x="98" y="988"/>
                  </a:lnTo>
                  <a:lnTo>
                    <a:pt x="99" y="988"/>
                  </a:lnTo>
                  <a:lnTo>
                    <a:pt x="100" y="988"/>
                  </a:lnTo>
                  <a:lnTo>
                    <a:pt x="100" y="982"/>
                  </a:lnTo>
                  <a:lnTo>
                    <a:pt x="102" y="964"/>
                  </a:lnTo>
                  <a:lnTo>
                    <a:pt x="106" y="938"/>
                  </a:lnTo>
                  <a:lnTo>
                    <a:pt x="110" y="902"/>
                  </a:lnTo>
                  <a:lnTo>
                    <a:pt x="115" y="862"/>
                  </a:lnTo>
                  <a:lnTo>
                    <a:pt x="121" y="816"/>
                  </a:lnTo>
                  <a:lnTo>
                    <a:pt x="127" y="767"/>
                  </a:lnTo>
                  <a:lnTo>
                    <a:pt x="134" y="716"/>
                  </a:lnTo>
                  <a:lnTo>
                    <a:pt x="140" y="664"/>
                  </a:lnTo>
                  <a:lnTo>
                    <a:pt x="147" y="615"/>
                  </a:lnTo>
                  <a:lnTo>
                    <a:pt x="153" y="569"/>
                  </a:lnTo>
                  <a:lnTo>
                    <a:pt x="157" y="529"/>
                  </a:lnTo>
                  <a:lnTo>
                    <a:pt x="162" y="493"/>
                  </a:lnTo>
                  <a:lnTo>
                    <a:pt x="165" y="467"/>
                  </a:lnTo>
                  <a:lnTo>
                    <a:pt x="168" y="450"/>
                  </a:lnTo>
                  <a:lnTo>
                    <a:pt x="169" y="444"/>
                  </a:lnTo>
                  <a:lnTo>
                    <a:pt x="169" y="443"/>
                  </a:lnTo>
                  <a:lnTo>
                    <a:pt x="169" y="442"/>
                  </a:lnTo>
                  <a:lnTo>
                    <a:pt x="170" y="440"/>
                  </a:lnTo>
                  <a:lnTo>
                    <a:pt x="171" y="438"/>
                  </a:lnTo>
                  <a:lnTo>
                    <a:pt x="172" y="436"/>
                  </a:lnTo>
                  <a:lnTo>
                    <a:pt x="173" y="434"/>
                  </a:lnTo>
                  <a:lnTo>
                    <a:pt x="175" y="431"/>
                  </a:lnTo>
                  <a:lnTo>
                    <a:pt x="176" y="429"/>
                  </a:lnTo>
                  <a:lnTo>
                    <a:pt x="177" y="426"/>
                  </a:lnTo>
                  <a:lnTo>
                    <a:pt x="178" y="423"/>
                  </a:lnTo>
                  <a:lnTo>
                    <a:pt x="179" y="421"/>
                  </a:lnTo>
                  <a:lnTo>
                    <a:pt x="180" y="419"/>
                  </a:lnTo>
                  <a:lnTo>
                    <a:pt x="182" y="416"/>
                  </a:lnTo>
                  <a:lnTo>
                    <a:pt x="183" y="415"/>
                  </a:lnTo>
                  <a:lnTo>
                    <a:pt x="183" y="414"/>
                  </a:lnTo>
                  <a:lnTo>
                    <a:pt x="184" y="414"/>
                  </a:lnTo>
                  <a:lnTo>
                    <a:pt x="184" y="408"/>
                  </a:lnTo>
                  <a:lnTo>
                    <a:pt x="185" y="396"/>
                  </a:lnTo>
                  <a:lnTo>
                    <a:pt x="187" y="375"/>
                  </a:lnTo>
                  <a:lnTo>
                    <a:pt x="191" y="349"/>
                  </a:lnTo>
                  <a:lnTo>
                    <a:pt x="194" y="318"/>
                  </a:lnTo>
                  <a:lnTo>
                    <a:pt x="198" y="283"/>
                  </a:lnTo>
                  <a:lnTo>
                    <a:pt x="202" y="245"/>
                  </a:lnTo>
                  <a:lnTo>
                    <a:pt x="207" y="207"/>
                  </a:lnTo>
                  <a:lnTo>
                    <a:pt x="211" y="168"/>
                  </a:lnTo>
                  <a:lnTo>
                    <a:pt x="216" y="130"/>
                  </a:lnTo>
                  <a:lnTo>
                    <a:pt x="219" y="96"/>
                  </a:lnTo>
                  <a:lnTo>
                    <a:pt x="223" y="65"/>
                  </a:lnTo>
                  <a:lnTo>
                    <a:pt x="226" y="38"/>
                  </a:lnTo>
                  <a:lnTo>
                    <a:pt x="229" y="18"/>
                  </a:lnTo>
                  <a:lnTo>
                    <a:pt x="230" y="5"/>
                  </a:lnTo>
                  <a:lnTo>
                    <a:pt x="231" y="0"/>
                  </a:lnTo>
                  <a:lnTo>
                    <a:pt x="282" y="5"/>
                  </a:lnTo>
                  <a:lnTo>
                    <a:pt x="333" y="11"/>
                  </a:lnTo>
                  <a:lnTo>
                    <a:pt x="384" y="17"/>
                  </a:lnTo>
                  <a:lnTo>
                    <a:pt x="436" y="22"/>
                  </a:lnTo>
                  <a:lnTo>
                    <a:pt x="486" y="29"/>
                  </a:lnTo>
                  <a:lnTo>
                    <a:pt x="536" y="35"/>
                  </a:lnTo>
                  <a:lnTo>
                    <a:pt x="586" y="41"/>
                  </a:lnTo>
                  <a:lnTo>
                    <a:pt x="637" y="48"/>
                  </a:lnTo>
                  <a:lnTo>
                    <a:pt x="686" y="53"/>
                  </a:lnTo>
                  <a:lnTo>
                    <a:pt x="737" y="59"/>
                  </a:lnTo>
                  <a:lnTo>
                    <a:pt x="786" y="65"/>
                  </a:lnTo>
                  <a:lnTo>
                    <a:pt x="836" y="72"/>
                  </a:lnTo>
                  <a:lnTo>
                    <a:pt x="886" y="77"/>
                  </a:lnTo>
                  <a:lnTo>
                    <a:pt x="936" y="83"/>
                  </a:lnTo>
                  <a:lnTo>
                    <a:pt x="986" y="89"/>
                  </a:lnTo>
                  <a:lnTo>
                    <a:pt x="1037" y="9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4" name="Freeform 32"/>
            <p:cNvSpPr>
              <a:spLocks/>
            </p:cNvSpPr>
            <p:nvPr/>
          </p:nvSpPr>
          <p:spPr bwMode="auto">
            <a:xfrm>
              <a:off x="4720" y="1997"/>
              <a:ext cx="97" cy="151"/>
            </a:xfrm>
            <a:custGeom>
              <a:avLst/>
              <a:gdLst>
                <a:gd name="T0" fmla="*/ 3 w 291"/>
                <a:gd name="T1" fmla="*/ 1 h 452"/>
                <a:gd name="T2" fmla="*/ 2 w 291"/>
                <a:gd name="T3" fmla="*/ 1 h 452"/>
                <a:gd name="T4" fmla="*/ 2 w 291"/>
                <a:gd name="T5" fmla="*/ 2 h 452"/>
                <a:gd name="T6" fmla="*/ 2 w 291"/>
                <a:gd name="T7" fmla="*/ 3 h 452"/>
                <a:gd name="T8" fmla="*/ 3 w 291"/>
                <a:gd name="T9" fmla="*/ 4 h 452"/>
                <a:gd name="T10" fmla="*/ 3 w 291"/>
                <a:gd name="T11" fmla="*/ 4 h 452"/>
                <a:gd name="T12" fmla="*/ 3 w 291"/>
                <a:gd name="T13" fmla="*/ 5 h 452"/>
                <a:gd name="T14" fmla="*/ 3 w 291"/>
                <a:gd name="T15" fmla="*/ 5 h 452"/>
                <a:gd name="T16" fmla="*/ 4 w 291"/>
                <a:gd name="T17" fmla="*/ 5 h 452"/>
                <a:gd name="T18" fmla="*/ 4 w 291"/>
                <a:gd name="T19" fmla="*/ 6 h 452"/>
                <a:gd name="T20" fmla="*/ 5 w 291"/>
                <a:gd name="T21" fmla="*/ 7 h 452"/>
                <a:gd name="T22" fmla="*/ 5 w 291"/>
                <a:gd name="T23" fmla="*/ 7 h 452"/>
                <a:gd name="T24" fmla="*/ 6 w 291"/>
                <a:gd name="T25" fmla="*/ 8 h 452"/>
                <a:gd name="T26" fmla="*/ 6 w 291"/>
                <a:gd name="T27" fmla="*/ 8 h 452"/>
                <a:gd name="T28" fmla="*/ 6 w 291"/>
                <a:gd name="T29" fmla="*/ 9 h 452"/>
                <a:gd name="T30" fmla="*/ 7 w 291"/>
                <a:gd name="T31" fmla="*/ 9 h 452"/>
                <a:gd name="T32" fmla="*/ 7 w 291"/>
                <a:gd name="T33" fmla="*/ 10 h 452"/>
                <a:gd name="T34" fmla="*/ 7 w 291"/>
                <a:gd name="T35" fmla="*/ 10 h 452"/>
                <a:gd name="T36" fmla="*/ 8 w 291"/>
                <a:gd name="T37" fmla="*/ 10 h 452"/>
                <a:gd name="T38" fmla="*/ 8 w 291"/>
                <a:gd name="T39" fmla="*/ 11 h 452"/>
                <a:gd name="T40" fmla="*/ 9 w 291"/>
                <a:gd name="T41" fmla="*/ 11 h 452"/>
                <a:gd name="T42" fmla="*/ 10 w 291"/>
                <a:gd name="T43" fmla="*/ 11 h 452"/>
                <a:gd name="T44" fmla="*/ 10 w 291"/>
                <a:gd name="T45" fmla="*/ 12 h 452"/>
                <a:gd name="T46" fmla="*/ 10 w 291"/>
                <a:gd name="T47" fmla="*/ 13 h 452"/>
                <a:gd name="T48" fmla="*/ 10 w 291"/>
                <a:gd name="T49" fmla="*/ 14 h 452"/>
                <a:gd name="T50" fmla="*/ 11 w 291"/>
                <a:gd name="T51" fmla="*/ 15 h 452"/>
                <a:gd name="T52" fmla="*/ 11 w 291"/>
                <a:gd name="T53" fmla="*/ 15 h 452"/>
                <a:gd name="T54" fmla="*/ 10 w 291"/>
                <a:gd name="T55" fmla="*/ 15 h 452"/>
                <a:gd name="T56" fmla="*/ 9 w 291"/>
                <a:gd name="T57" fmla="*/ 16 h 452"/>
                <a:gd name="T58" fmla="*/ 7 w 291"/>
                <a:gd name="T59" fmla="*/ 16 h 452"/>
                <a:gd name="T60" fmla="*/ 6 w 291"/>
                <a:gd name="T61" fmla="*/ 17 h 452"/>
                <a:gd name="T62" fmla="*/ 5 w 291"/>
                <a:gd name="T63" fmla="*/ 17 h 452"/>
                <a:gd name="T64" fmla="*/ 4 w 291"/>
                <a:gd name="T65" fmla="*/ 15 h 452"/>
                <a:gd name="T66" fmla="*/ 3 w 291"/>
                <a:gd name="T67" fmla="*/ 12 h 452"/>
                <a:gd name="T68" fmla="*/ 2 w 291"/>
                <a:gd name="T69" fmla="*/ 9 h 452"/>
                <a:gd name="T70" fmla="*/ 1 w 291"/>
                <a:gd name="T71" fmla="*/ 6 h 452"/>
                <a:gd name="T72" fmla="*/ 0 w 291"/>
                <a:gd name="T73" fmla="*/ 3 h 452"/>
                <a:gd name="T74" fmla="*/ 0 w 291"/>
                <a:gd name="T75" fmla="*/ 1 h 452"/>
                <a:gd name="T76" fmla="*/ 0 w 291"/>
                <a:gd name="T77" fmla="*/ 0 h 452"/>
                <a:gd name="T78" fmla="*/ 1 w 291"/>
                <a:gd name="T79" fmla="*/ 0 h 452"/>
                <a:gd name="T80" fmla="*/ 1 w 291"/>
                <a:gd name="T81" fmla="*/ 0 h 452"/>
                <a:gd name="T82" fmla="*/ 2 w 291"/>
                <a:gd name="T83" fmla="*/ 0 h 452"/>
                <a:gd name="T84" fmla="*/ 3 w 291"/>
                <a:gd name="T85" fmla="*/ 0 h 45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91"/>
                <a:gd name="T130" fmla="*/ 0 h 452"/>
                <a:gd name="T131" fmla="*/ 291 w 291"/>
                <a:gd name="T132" fmla="*/ 452 h 45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91" h="452">
                  <a:moveTo>
                    <a:pt x="76" y="5"/>
                  </a:moveTo>
                  <a:lnTo>
                    <a:pt x="73" y="10"/>
                  </a:lnTo>
                  <a:lnTo>
                    <a:pt x="71" y="16"/>
                  </a:lnTo>
                  <a:lnTo>
                    <a:pt x="70" y="23"/>
                  </a:lnTo>
                  <a:lnTo>
                    <a:pt x="67" y="31"/>
                  </a:lnTo>
                  <a:lnTo>
                    <a:pt x="66" y="38"/>
                  </a:lnTo>
                  <a:lnTo>
                    <a:pt x="65" y="46"/>
                  </a:lnTo>
                  <a:lnTo>
                    <a:pt x="64" y="54"/>
                  </a:lnTo>
                  <a:lnTo>
                    <a:pt x="63" y="61"/>
                  </a:lnTo>
                  <a:lnTo>
                    <a:pt x="63" y="68"/>
                  </a:lnTo>
                  <a:lnTo>
                    <a:pt x="63" y="75"/>
                  </a:lnTo>
                  <a:lnTo>
                    <a:pt x="63" y="82"/>
                  </a:lnTo>
                  <a:lnTo>
                    <a:pt x="64" y="87"/>
                  </a:lnTo>
                  <a:lnTo>
                    <a:pt x="66" y="92"/>
                  </a:lnTo>
                  <a:lnTo>
                    <a:pt x="69" y="97"/>
                  </a:lnTo>
                  <a:lnTo>
                    <a:pt x="72" y="100"/>
                  </a:lnTo>
                  <a:lnTo>
                    <a:pt x="77" y="102"/>
                  </a:lnTo>
                  <a:lnTo>
                    <a:pt x="78" y="114"/>
                  </a:lnTo>
                  <a:lnTo>
                    <a:pt x="80" y="123"/>
                  </a:lnTo>
                  <a:lnTo>
                    <a:pt x="82" y="130"/>
                  </a:lnTo>
                  <a:lnTo>
                    <a:pt x="84" y="135"/>
                  </a:lnTo>
                  <a:lnTo>
                    <a:pt x="85" y="137"/>
                  </a:lnTo>
                  <a:lnTo>
                    <a:pt x="87" y="138"/>
                  </a:lnTo>
                  <a:lnTo>
                    <a:pt x="88" y="139"/>
                  </a:lnTo>
                  <a:lnTo>
                    <a:pt x="90" y="139"/>
                  </a:lnTo>
                  <a:lnTo>
                    <a:pt x="93" y="140"/>
                  </a:lnTo>
                  <a:lnTo>
                    <a:pt x="96" y="141"/>
                  </a:lnTo>
                  <a:lnTo>
                    <a:pt x="100" y="144"/>
                  </a:lnTo>
                  <a:lnTo>
                    <a:pt x="103" y="147"/>
                  </a:lnTo>
                  <a:lnTo>
                    <a:pt x="108" y="153"/>
                  </a:lnTo>
                  <a:lnTo>
                    <a:pt x="113" y="162"/>
                  </a:lnTo>
                  <a:lnTo>
                    <a:pt x="119" y="174"/>
                  </a:lnTo>
                  <a:lnTo>
                    <a:pt x="127" y="190"/>
                  </a:lnTo>
                  <a:lnTo>
                    <a:pt x="132" y="193"/>
                  </a:lnTo>
                  <a:lnTo>
                    <a:pt x="136" y="198"/>
                  </a:lnTo>
                  <a:lnTo>
                    <a:pt x="140" y="202"/>
                  </a:lnTo>
                  <a:lnTo>
                    <a:pt x="143" y="206"/>
                  </a:lnTo>
                  <a:lnTo>
                    <a:pt x="147" y="209"/>
                  </a:lnTo>
                  <a:lnTo>
                    <a:pt x="149" y="214"/>
                  </a:lnTo>
                  <a:lnTo>
                    <a:pt x="153" y="217"/>
                  </a:lnTo>
                  <a:lnTo>
                    <a:pt x="155" y="221"/>
                  </a:lnTo>
                  <a:lnTo>
                    <a:pt x="158" y="224"/>
                  </a:lnTo>
                  <a:lnTo>
                    <a:pt x="162" y="229"/>
                  </a:lnTo>
                  <a:lnTo>
                    <a:pt x="164" y="232"/>
                  </a:lnTo>
                  <a:lnTo>
                    <a:pt x="168" y="236"/>
                  </a:lnTo>
                  <a:lnTo>
                    <a:pt x="172" y="240"/>
                  </a:lnTo>
                  <a:lnTo>
                    <a:pt x="176" y="245"/>
                  </a:lnTo>
                  <a:lnTo>
                    <a:pt x="181" y="248"/>
                  </a:lnTo>
                  <a:lnTo>
                    <a:pt x="187" y="254"/>
                  </a:lnTo>
                  <a:lnTo>
                    <a:pt x="187" y="257"/>
                  </a:lnTo>
                  <a:lnTo>
                    <a:pt x="188" y="261"/>
                  </a:lnTo>
                  <a:lnTo>
                    <a:pt x="191" y="264"/>
                  </a:lnTo>
                  <a:lnTo>
                    <a:pt x="193" y="268"/>
                  </a:lnTo>
                  <a:lnTo>
                    <a:pt x="196" y="270"/>
                  </a:lnTo>
                  <a:lnTo>
                    <a:pt x="200" y="272"/>
                  </a:lnTo>
                  <a:lnTo>
                    <a:pt x="203" y="275"/>
                  </a:lnTo>
                  <a:lnTo>
                    <a:pt x="208" y="278"/>
                  </a:lnTo>
                  <a:lnTo>
                    <a:pt x="212" y="280"/>
                  </a:lnTo>
                  <a:lnTo>
                    <a:pt x="218" y="284"/>
                  </a:lnTo>
                  <a:lnTo>
                    <a:pt x="224" y="287"/>
                  </a:lnTo>
                  <a:lnTo>
                    <a:pt x="231" y="291"/>
                  </a:lnTo>
                  <a:lnTo>
                    <a:pt x="238" y="294"/>
                  </a:lnTo>
                  <a:lnTo>
                    <a:pt x="246" y="300"/>
                  </a:lnTo>
                  <a:lnTo>
                    <a:pt x="254" y="305"/>
                  </a:lnTo>
                  <a:lnTo>
                    <a:pt x="263" y="311"/>
                  </a:lnTo>
                  <a:lnTo>
                    <a:pt x="263" y="308"/>
                  </a:lnTo>
                  <a:lnTo>
                    <a:pt x="265" y="307"/>
                  </a:lnTo>
                  <a:lnTo>
                    <a:pt x="266" y="309"/>
                  </a:lnTo>
                  <a:lnTo>
                    <a:pt x="269" y="314"/>
                  </a:lnTo>
                  <a:lnTo>
                    <a:pt x="271" y="319"/>
                  </a:lnTo>
                  <a:lnTo>
                    <a:pt x="273" y="328"/>
                  </a:lnTo>
                  <a:lnTo>
                    <a:pt x="276" y="337"/>
                  </a:lnTo>
                  <a:lnTo>
                    <a:pt x="278" y="346"/>
                  </a:lnTo>
                  <a:lnTo>
                    <a:pt x="280" y="356"/>
                  </a:lnTo>
                  <a:lnTo>
                    <a:pt x="282" y="365"/>
                  </a:lnTo>
                  <a:lnTo>
                    <a:pt x="285" y="376"/>
                  </a:lnTo>
                  <a:lnTo>
                    <a:pt x="286" y="385"/>
                  </a:lnTo>
                  <a:lnTo>
                    <a:pt x="288" y="393"/>
                  </a:lnTo>
                  <a:lnTo>
                    <a:pt x="289" y="400"/>
                  </a:lnTo>
                  <a:lnTo>
                    <a:pt x="289" y="404"/>
                  </a:lnTo>
                  <a:lnTo>
                    <a:pt x="291" y="408"/>
                  </a:lnTo>
                  <a:lnTo>
                    <a:pt x="288" y="408"/>
                  </a:lnTo>
                  <a:lnTo>
                    <a:pt x="282" y="409"/>
                  </a:lnTo>
                  <a:lnTo>
                    <a:pt x="274" y="411"/>
                  </a:lnTo>
                  <a:lnTo>
                    <a:pt x="264" y="414"/>
                  </a:lnTo>
                  <a:lnTo>
                    <a:pt x="251" y="417"/>
                  </a:lnTo>
                  <a:lnTo>
                    <a:pt x="238" y="422"/>
                  </a:lnTo>
                  <a:lnTo>
                    <a:pt x="223" y="425"/>
                  </a:lnTo>
                  <a:lnTo>
                    <a:pt x="208" y="430"/>
                  </a:lnTo>
                  <a:lnTo>
                    <a:pt x="192" y="433"/>
                  </a:lnTo>
                  <a:lnTo>
                    <a:pt x="177" y="437"/>
                  </a:lnTo>
                  <a:lnTo>
                    <a:pt x="163" y="441"/>
                  </a:lnTo>
                  <a:lnTo>
                    <a:pt x="150" y="445"/>
                  </a:lnTo>
                  <a:lnTo>
                    <a:pt x="140" y="447"/>
                  </a:lnTo>
                  <a:lnTo>
                    <a:pt x="132" y="449"/>
                  </a:lnTo>
                  <a:lnTo>
                    <a:pt x="126" y="450"/>
                  </a:lnTo>
                  <a:lnTo>
                    <a:pt x="125" y="452"/>
                  </a:lnTo>
                  <a:lnTo>
                    <a:pt x="116" y="426"/>
                  </a:lnTo>
                  <a:lnTo>
                    <a:pt x="108" y="401"/>
                  </a:lnTo>
                  <a:lnTo>
                    <a:pt x="100" y="376"/>
                  </a:lnTo>
                  <a:lnTo>
                    <a:pt x="92" y="349"/>
                  </a:lnTo>
                  <a:lnTo>
                    <a:pt x="82" y="323"/>
                  </a:lnTo>
                  <a:lnTo>
                    <a:pt x="74" y="295"/>
                  </a:lnTo>
                  <a:lnTo>
                    <a:pt x="65" y="268"/>
                  </a:lnTo>
                  <a:lnTo>
                    <a:pt x="57" y="241"/>
                  </a:lnTo>
                  <a:lnTo>
                    <a:pt x="49" y="213"/>
                  </a:lnTo>
                  <a:lnTo>
                    <a:pt x="41" y="185"/>
                  </a:lnTo>
                  <a:lnTo>
                    <a:pt x="33" y="157"/>
                  </a:lnTo>
                  <a:lnTo>
                    <a:pt x="25" y="130"/>
                  </a:lnTo>
                  <a:lnTo>
                    <a:pt x="18" y="102"/>
                  </a:lnTo>
                  <a:lnTo>
                    <a:pt x="11" y="75"/>
                  </a:lnTo>
                  <a:lnTo>
                    <a:pt x="5" y="47"/>
                  </a:lnTo>
                  <a:lnTo>
                    <a:pt x="0" y="21"/>
                  </a:lnTo>
                  <a:lnTo>
                    <a:pt x="1" y="15"/>
                  </a:lnTo>
                  <a:lnTo>
                    <a:pt x="3" y="10"/>
                  </a:lnTo>
                  <a:lnTo>
                    <a:pt x="7" y="7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34" y="0"/>
                  </a:lnTo>
                  <a:lnTo>
                    <a:pt x="40" y="0"/>
                  </a:lnTo>
                  <a:lnTo>
                    <a:pt x="46" y="1"/>
                  </a:lnTo>
                  <a:lnTo>
                    <a:pt x="51" y="1"/>
                  </a:lnTo>
                  <a:lnTo>
                    <a:pt x="57" y="2"/>
                  </a:lnTo>
                  <a:lnTo>
                    <a:pt x="63" y="2"/>
                  </a:lnTo>
                  <a:lnTo>
                    <a:pt x="69" y="4"/>
                  </a:lnTo>
                  <a:lnTo>
                    <a:pt x="76" y="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5" name="Freeform 33"/>
            <p:cNvSpPr>
              <a:spLocks/>
            </p:cNvSpPr>
            <p:nvPr/>
          </p:nvSpPr>
          <p:spPr bwMode="auto">
            <a:xfrm>
              <a:off x="4403" y="2004"/>
              <a:ext cx="419" cy="289"/>
            </a:xfrm>
            <a:custGeom>
              <a:avLst/>
              <a:gdLst>
                <a:gd name="T0" fmla="*/ 37 w 1256"/>
                <a:gd name="T1" fmla="*/ 6 h 866"/>
                <a:gd name="T2" fmla="*/ 39 w 1256"/>
                <a:gd name="T3" fmla="*/ 13 h 866"/>
                <a:gd name="T4" fmla="*/ 41 w 1256"/>
                <a:gd name="T5" fmla="*/ 16 h 866"/>
                <a:gd name="T6" fmla="*/ 45 w 1256"/>
                <a:gd name="T7" fmla="*/ 15 h 866"/>
                <a:gd name="T8" fmla="*/ 46 w 1256"/>
                <a:gd name="T9" fmla="*/ 14 h 866"/>
                <a:gd name="T10" fmla="*/ 47 w 1256"/>
                <a:gd name="T11" fmla="*/ 16 h 866"/>
                <a:gd name="T12" fmla="*/ 46 w 1256"/>
                <a:gd name="T13" fmla="*/ 17 h 866"/>
                <a:gd name="T14" fmla="*/ 46 w 1256"/>
                <a:gd name="T15" fmla="*/ 19 h 866"/>
                <a:gd name="T16" fmla="*/ 45 w 1256"/>
                <a:gd name="T17" fmla="*/ 21 h 866"/>
                <a:gd name="T18" fmla="*/ 44 w 1256"/>
                <a:gd name="T19" fmla="*/ 24 h 866"/>
                <a:gd name="T20" fmla="*/ 43 w 1256"/>
                <a:gd name="T21" fmla="*/ 26 h 866"/>
                <a:gd name="T22" fmla="*/ 42 w 1256"/>
                <a:gd name="T23" fmla="*/ 29 h 866"/>
                <a:gd name="T24" fmla="*/ 42 w 1256"/>
                <a:gd name="T25" fmla="*/ 31 h 866"/>
                <a:gd name="T26" fmla="*/ 41 w 1256"/>
                <a:gd name="T27" fmla="*/ 31 h 866"/>
                <a:gd name="T28" fmla="*/ 41 w 1256"/>
                <a:gd name="T29" fmla="*/ 26 h 866"/>
                <a:gd name="T30" fmla="*/ 42 w 1256"/>
                <a:gd name="T31" fmla="*/ 22 h 866"/>
                <a:gd name="T32" fmla="*/ 41 w 1256"/>
                <a:gd name="T33" fmla="*/ 22 h 866"/>
                <a:gd name="T34" fmla="*/ 40 w 1256"/>
                <a:gd name="T35" fmla="*/ 22 h 866"/>
                <a:gd name="T36" fmla="*/ 39 w 1256"/>
                <a:gd name="T37" fmla="*/ 21 h 866"/>
                <a:gd name="T38" fmla="*/ 38 w 1256"/>
                <a:gd name="T39" fmla="*/ 19 h 866"/>
                <a:gd name="T40" fmla="*/ 36 w 1256"/>
                <a:gd name="T41" fmla="*/ 18 h 866"/>
                <a:gd name="T42" fmla="*/ 36 w 1256"/>
                <a:gd name="T43" fmla="*/ 15 h 866"/>
                <a:gd name="T44" fmla="*/ 36 w 1256"/>
                <a:gd name="T45" fmla="*/ 13 h 866"/>
                <a:gd name="T46" fmla="*/ 36 w 1256"/>
                <a:gd name="T47" fmla="*/ 11 h 866"/>
                <a:gd name="T48" fmla="*/ 35 w 1256"/>
                <a:gd name="T49" fmla="*/ 9 h 866"/>
                <a:gd name="T50" fmla="*/ 35 w 1256"/>
                <a:gd name="T51" fmla="*/ 6 h 866"/>
                <a:gd name="T52" fmla="*/ 35 w 1256"/>
                <a:gd name="T53" fmla="*/ 3 h 866"/>
                <a:gd name="T54" fmla="*/ 35 w 1256"/>
                <a:gd name="T55" fmla="*/ 2 h 866"/>
                <a:gd name="T56" fmla="*/ 34 w 1256"/>
                <a:gd name="T57" fmla="*/ 3 h 866"/>
                <a:gd name="T58" fmla="*/ 33 w 1256"/>
                <a:gd name="T59" fmla="*/ 4 h 866"/>
                <a:gd name="T60" fmla="*/ 33 w 1256"/>
                <a:gd name="T61" fmla="*/ 5 h 866"/>
                <a:gd name="T62" fmla="*/ 32 w 1256"/>
                <a:gd name="T63" fmla="*/ 6 h 866"/>
                <a:gd name="T64" fmla="*/ 31 w 1256"/>
                <a:gd name="T65" fmla="*/ 11 h 866"/>
                <a:gd name="T66" fmla="*/ 31 w 1256"/>
                <a:gd name="T67" fmla="*/ 16 h 866"/>
                <a:gd name="T68" fmla="*/ 32 w 1256"/>
                <a:gd name="T69" fmla="*/ 18 h 866"/>
                <a:gd name="T70" fmla="*/ 34 w 1256"/>
                <a:gd name="T71" fmla="*/ 19 h 866"/>
                <a:gd name="T72" fmla="*/ 33 w 1256"/>
                <a:gd name="T73" fmla="*/ 20 h 866"/>
                <a:gd name="T74" fmla="*/ 35 w 1256"/>
                <a:gd name="T75" fmla="*/ 22 h 866"/>
                <a:gd name="T76" fmla="*/ 34 w 1256"/>
                <a:gd name="T77" fmla="*/ 24 h 866"/>
                <a:gd name="T78" fmla="*/ 32 w 1256"/>
                <a:gd name="T79" fmla="*/ 23 h 866"/>
                <a:gd name="T80" fmla="*/ 30 w 1256"/>
                <a:gd name="T81" fmla="*/ 22 h 866"/>
                <a:gd name="T82" fmla="*/ 29 w 1256"/>
                <a:gd name="T83" fmla="*/ 22 h 866"/>
                <a:gd name="T84" fmla="*/ 28 w 1256"/>
                <a:gd name="T85" fmla="*/ 21 h 866"/>
                <a:gd name="T86" fmla="*/ 27 w 1256"/>
                <a:gd name="T87" fmla="*/ 20 h 866"/>
                <a:gd name="T88" fmla="*/ 26 w 1256"/>
                <a:gd name="T89" fmla="*/ 21 h 866"/>
                <a:gd name="T90" fmla="*/ 25 w 1256"/>
                <a:gd name="T91" fmla="*/ 19 h 866"/>
                <a:gd name="T92" fmla="*/ 26 w 1256"/>
                <a:gd name="T93" fmla="*/ 16 h 866"/>
                <a:gd name="T94" fmla="*/ 27 w 1256"/>
                <a:gd name="T95" fmla="*/ 13 h 866"/>
                <a:gd name="T96" fmla="*/ 27 w 1256"/>
                <a:gd name="T97" fmla="*/ 10 h 866"/>
                <a:gd name="T98" fmla="*/ 27 w 1256"/>
                <a:gd name="T99" fmla="*/ 8 h 866"/>
                <a:gd name="T100" fmla="*/ 25 w 1256"/>
                <a:gd name="T101" fmla="*/ 9 h 866"/>
                <a:gd name="T102" fmla="*/ 22 w 1256"/>
                <a:gd name="T103" fmla="*/ 8 h 866"/>
                <a:gd name="T104" fmla="*/ 19 w 1256"/>
                <a:gd name="T105" fmla="*/ 7 h 866"/>
                <a:gd name="T106" fmla="*/ 15 w 1256"/>
                <a:gd name="T107" fmla="*/ 7 h 866"/>
                <a:gd name="T108" fmla="*/ 11 w 1256"/>
                <a:gd name="T109" fmla="*/ 8 h 866"/>
                <a:gd name="T110" fmla="*/ 9 w 1256"/>
                <a:gd name="T111" fmla="*/ 9 h 866"/>
                <a:gd name="T112" fmla="*/ 6 w 1256"/>
                <a:gd name="T113" fmla="*/ 10 h 866"/>
                <a:gd name="T114" fmla="*/ 4 w 1256"/>
                <a:gd name="T115" fmla="*/ 12 h 866"/>
                <a:gd name="T116" fmla="*/ 2 w 1256"/>
                <a:gd name="T117" fmla="*/ 15 h 866"/>
                <a:gd name="T118" fmla="*/ 1 w 1256"/>
                <a:gd name="T119" fmla="*/ 14 h 866"/>
                <a:gd name="T120" fmla="*/ 0 w 1256"/>
                <a:gd name="T121" fmla="*/ 10 h 866"/>
                <a:gd name="T122" fmla="*/ 3 w 1256"/>
                <a:gd name="T123" fmla="*/ 8 h 866"/>
                <a:gd name="T124" fmla="*/ 24 w 1256"/>
                <a:gd name="T125" fmla="*/ 3 h 86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56"/>
                <a:gd name="T190" fmla="*/ 0 h 866"/>
                <a:gd name="T191" fmla="*/ 1256 w 1256"/>
                <a:gd name="T192" fmla="*/ 866 h 86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56" h="866">
                  <a:moveTo>
                    <a:pt x="952" y="0"/>
                  </a:moveTo>
                  <a:lnTo>
                    <a:pt x="957" y="26"/>
                  </a:lnTo>
                  <a:lnTo>
                    <a:pt x="963" y="54"/>
                  </a:lnTo>
                  <a:lnTo>
                    <a:pt x="970" y="81"/>
                  </a:lnTo>
                  <a:lnTo>
                    <a:pt x="977" y="109"/>
                  </a:lnTo>
                  <a:lnTo>
                    <a:pt x="985" y="136"/>
                  </a:lnTo>
                  <a:lnTo>
                    <a:pt x="993" y="164"/>
                  </a:lnTo>
                  <a:lnTo>
                    <a:pt x="1001" y="192"/>
                  </a:lnTo>
                  <a:lnTo>
                    <a:pt x="1009" y="220"/>
                  </a:lnTo>
                  <a:lnTo>
                    <a:pt x="1017" y="247"/>
                  </a:lnTo>
                  <a:lnTo>
                    <a:pt x="1026" y="274"/>
                  </a:lnTo>
                  <a:lnTo>
                    <a:pt x="1034" y="302"/>
                  </a:lnTo>
                  <a:lnTo>
                    <a:pt x="1044" y="328"/>
                  </a:lnTo>
                  <a:lnTo>
                    <a:pt x="1052" y="355"/>
                  </a:lnTo>
                  <a:lnTo>
                    <a:pt x="1060" y="380"/>
                  </a:lnTo>
                  <a:lnTo>
                    <a:pt x="1068" y="405"/>
                  </a:lnTo>
                  <a:lnTo>
                    <a:pt x="1077" y="431"/>
                  </a:lnTo>
                  <a:lnTo>
                    <a:pt x="1078" y="429"/>
                  </a:lnTo>
                  <a:lnTo>
                    <a:pt x="1084" y="428"/>
                  </a:lnTo>
                  <a:lnTo>
                    <a:pt x="1092" y="426"/>
                  </a:lnTo>
                  <a:lnTo>
                    <a:pt x="1102" y="424"/>
                  </a:lnTo>
                  <a:lnTo>
                    <a:pt x="1115" y="420"/>
                  </a:lnTo>
                  <a:lnTo>
                    <a:pt x="1129" y="416"/>
                  </a:lnTo>
                  <a:lnTo>
                    <a:pt x="1144" y="412"/>
                  </a:lnTo>
                  <a:lnTo>
                    <a:pt x="1160" y="409"/>
                  </a:lnTo>
                  <a:lnTo>
                    <a:pt x="1175" y="404"/>
                  </a:lnTo>
                  <a:lnTo>
                    <a:pt x="1190" y="401"/>
                  </a:lnTo>
                  <a:lnTo>
                    <a:pt x="1203" y="396"/>
                  </a:lnTo>
                  <a:lnTo>
                    <a:pt x="1216" y="393"/>
                  </a:lnTo>
                  <a:lnTo>
                    <a:pt x="1226" y="390"/>
                  </a:lnTo>
                  <a:lnTo>
                    <a:pt x="1234" y="388"/>
                  </a:lnTo>
                  <a:lnTo>
                    <a:pt x="1240" y="387"/>
                  </a:lnTo>
                  <a:lnTo>
                    <a:pt x="1243" y="387"/>
                  </a:lnTo>
                  <a:lnTo>
                    <a:pt x="1243" y="386"/>
                  </a:lnTo>
                  <a:lnTo>
                    <a:pt x="1244" y="387"/>
                  </a:lnTo>
                  <a:lnTo>
                    <a:pt x="1245" y="390"/>
                  </a:lnTo>
                  <a:lnTo>
                    <a:pt x="1247" y="394"/>
                  </a:lnTo>
                  <a:lnTo>
                    <a:pt x="1248" y="397"/>
                  </a:lnTo>
                  <a:lnTo>
                    <a:pt x="1251" y="403"/>
                  </a:lnTo>
                  <a:lnTo>
                    <a:pt x="1252" y="408"/>
                  </a:lnTo>
                  <a:lnTo>
                    <a:pt x="1254" y="413"/>
                  </a:lnTo>
                  <a:lnTo>
                    <a:pt x="1255" y="419"/>
                  </a:lnTo>
                  <a:lnTo>
                    <a:pt x="1256" y="426"/>
                  </a:lnTo>
                  <a:lnTo>
                    <a:pt x="1256" y="432"/>
                  </a:lnTo>
                  <a:lnTo>
                    <a:pt x="1256" y="437"/>
                  </a:lnTo>
                  <a:lnTo>
                    <a:pt x="1256" y="443"/>
                  </a:lnTo>
                  <a:lnTo>
                    <a:pt x="1255" y="448"/>
                  </a:lnTo>
                  <a:lnTo>
                    <a:pt x="1254" y="452"/>
                  </a:lnTo>
                  <a:lnTo>
                    <a:pt x="1247" y="458"/>
                  </a:lnTo>
                  <a:lnTo>
                    <a:pt x="1243" y="464"/>
                  </a:lnTo>
                  <a:lnTo>
                    <a:pt x="1239" y="471"/>
                  </a:lnTo>
                  <a:lnTo>
                    <a:pt x="1236" y="478"/>
                  </a:lnTo>
                  <a:lnTo>
                    <a:pt x="1232" y="485"/>
                  </a:lnTo>
                  <a:lnTo>
                    <a:pt x="1231" y="491"/>
                  </a:lnTo>
                  <a:lnTo>
                    <a:pt x="1229" y="498"/>
                  </a:lnTo>
                  <a:lnTo>
                    <a:pt x="1228" y="506"/>
                  </a:lnTo>
                  <a:lnTo>
                    <a:pt x="1226" y="513"/>
                  </a:lnTo>
                  <a:lnTo>
                    <a:pt x="1226" y="521"/>
                  </a:lnTo>
                  <a:lnTo>
                    <a:pt x="1225" y="528"/>
                  </a:lnTo>
                  <a:lnTo>
                    <a:pt x="1225" y="536"/>
                  </a:lnTo>
                  <a:lnTo>
                    <a:pt x="1225" y="543"/>
                  </a:lnTo>
                  <a:lnTo>
                    <a:pt x="1225" y="551"/>
                  </a:lnTo>
                  <a:lnTo>
                    <a:pt x="1224" y="558"/>
                  </a:lnTo>
                  <a:lnTo>
                    <a:pt x="1224" y="566"/>
                  </a:lnTo>
                  <a:lnTo>
                    <a:pt x="1221" y="580"/>
                  </a:lnTo>
                  <a:lnTo>
                    <a:pt x="1217" y="593"/>
                  </a:lnTo>
                  <a:lnTo>
                    <a:pt x="1211" y="605"/>
                  </a:lnTo>
                  <a:lnTo>
                    <a:pt x="1206" y="616"/>
                  </a:lnTo>
                  <a:lnTo>
                    <a:pt x="1199" y="626"/>
                  </a:lnTo>
                  <a:lnTo>
                    <a:pt x="1192" y="635"/>
                  </a:lnTo>
                  <a:lnTo>
                    <a:pt x="1185" y="645"/>
                  </a:lnTo>
                  <a:lnTo>
                    <a:pt x="1178" y="655"/>
                  </a:lnTo>
                  <a:lnTo>
                    <a:pt x="1171" y="664"/>
                  </a:lnTo>
                  <a:lnTo>
                    <a:pt x="1165" y="674"/>
                  </a:lnTo>
                  <a:lnTo>
                    <a:pt x="1160" y="684"/>
                  </a:lnTo>
                  <a:lnTo>
                    <a:pt x="1156" y="696"/>
                  </a:lnTo>
                  <a:lnTo>
                    <a:pt x="1153" y="707"/>
                  </a:lnTo>
                  <a:lnTo>
                    <a:pt x="1153" y="721"/>
                  </a:lnTo>
                  <a:lnTo>
                    <a:pt x="1154" y="736"/>
                  </a:lnTo>
                  <a:lnTo>
                    <a:pt x="1157" y="753"/>
                  </a:lnTo>
                  <a:lnTo>
                    <a:pt x="1154" y="755"/>
                  </a:lnTo>
                  <a:lnTo>
                    <a:pt x="1151" y="759"/>
                  </a:lnTo>
                  <a:lnTo>
                    <a:pt x="1148" y="766"/>
                  </a:lnTo>
                  <a:lnTo>
                    <a:pt x="1146" y="775"/>
                  </a:lnTo>
                  <a:lnTo>
                    <a:pt x="1144" y="784"/>
                  </a:lnTo>
                  <a:lnTo>
                    <a:pt x="1141" y="795"/>
                  </a:lnTo>
                  <a:lnTo>
                    <a:pt x="1139" y="806"/>
                  </a:lnTo>
                  <a:lnTo>
                    <a:pt x="1137" y="818"/>
                  </a:lnTo>
                  <a:lnTo>
                    <a:pt x="1134" y="828"/>
                  </a:lnTo>
                  <a:lnTo>
                    <a:pt x="1132" y="838"/>
                  </a:lnTo>
                  <a:lnTo>
                    <a:pt x="1129" y="848"/>
                  </a:lnTo>
                  <a:lnTo>
                    <a:pt x="1125" y="856"/>
                  </a:lnTo>
                  <a:lnTo>
                    <a:pt x="1121" y="861"/>
                  </a:lnTo>
                  <a:lnTo>
                    <a:pt x="1115" y="865"/>
                  </a:lnTo>
                  <a:lnTo>
                    <a:pt x="1109" y="866"/>
                  </a:lnTo>
                  <a:lnTo>
                    <a:pt x="1103" y="865"/>
                  </a:lnTo>
                  <a:lnTo>
                    <a:pt x="1097" y="852"/>
                  </a:lnTo>
                  <a:lnTo>
                    <a:pt x="1093" y="838"/>
                  </a:lnTo>
                  <a:lnTo>
                    <a:pt x="1092" y="822"/>
                  </a:lnTo>
                  <a:lnTo>
                    <a:pt x="1092" y="805"/>
                  </a:lnTo>
                  <a:lnTo>
                    <a:pt x="1094" y="787"/>
                  </a:lnTo>
                  <a:lnTo>
                    <a:pt x="1098" y="767"/>
                  </a:lnTo>
                  <a:lnTo>
                    <a:pt x="1102" y="748"/>
                  </a:lnTo>
                  <a:lnTo>
                    <a:pt x="1107" y="727"/>
                  </a:lnTo>
                  <a:lnTo>
                    <a:pt x="1113" y="706"/>
                  </a:lnTo>
                  <a:lnTo>
                    <a:pt x="1118" y="687"/>
                  </a:lnTo>
                  <a:lnTo>
                    <a:pt x="1123" y="667"/>
                  </a:lnTo>
                  <a:lnTo>
                    <a:pt x="1129" y="649"/>
                  </a:lnTo>
                  <a:lnTo>
                    <a:pt x="1132" y="632"/>
                  </a:lnTo>
                  <a:lnTo>
                    <a:pt x="1136" y="616"/>
                  </a:lnTo>
                  <a:lnTo>
                    <a:pt x="1138" y="603"/>
                  </a:lnTo>
                  <a:lnTo>
                    <a:pt x="1139" y="591"/>
                  </a:lnTo>
                  <a:lnTo>
                    <a:pt x="1138" y="591"/>
                  </a:lnTo>
                  <a:lnTo>
                    <a:pt x="1137" y="591"/>
                  </a:lnTo>
                  <a:lnTo>
                    <a:pt x="1134" y="593"/>
                  </a:lnTo>
                  <a:lnTo>
                    <a:pt x="1131" y="593"/>
                  </a:lnTo>
                  <a:lnTo>
                    <a:pt x="1128" y="594"/>
                  </a:lnTo>
                  <a:lnTo>
                    <a:pt x="1123" y="595"/>
                  </a:lnTo>
                  <a:lnTo>
                    <a:pt x="1118" y="596"/>
                  </a:lnTo>
                  <a:lnTo>
                    <a:pt x="1115" y="597"/>
                  </a:lnTo>
                  <a:lnTo>
                    <a:pt x="1110" y="598"/>
                  </a:lnTo>
                  <a:lnTo>
                    <a:pt x="1106" y="599"/>
                  </a:lnTo>
                  <a:lnTo>
                    <a:pt x="1101" y="601"/>
                  </a:lnTo>
                  <a:lnTo>
                    <a:pt x="1098" y="602"/>
                  </a:lnTo>
                  <a:lnTo>
                    <a:pt x="1094" y="602"/>
                  </a:lnTo>
                  <a:lnTo>
                    <a:pt x="1092" y="603"/>
                  </a:lnTo>
                  <a:lnTo>
                    <a:pt x="1091" y="603"/>
                  </a:lnTo>
                  <a:lnTo>
                    <a:pt x="1091" y="604"/>
                  </a:lnTo>
                  <a:lnTo>
                    <a:pt x="1079" y="598"/>
                  </a:lnTo>
                  <a:lnTo>
                    <a:pt x="1071" y="591"/>
                  </a:lnTo>
                  <a:lnTo>
                    <a:pt x="1064" y="585"/>
                  </a:lnTo>
                  <a:lnTo>
                    <a:pt x="1059" y="575"/>
                  </a:lnTo>
                  <a:lnTo>
                    <a:pt x="1055" y="566"/>
                  </a:lnTo>
                  <a:lnTo>
                    <a:pt x="1052" y="556"/>
                  </a:lnTo>
                  <a:lnTo>
                    <a:pt x="1048" y="547"/>
                  </a:lnTo>
                  <a:lnTo>
                    <a:pt x="1045" y="536"/>
                  </a:lnTo>
                  <a:lnTo>
                    <a:pt x="1042" y="527"/>
                  </a:lnTo>
                  <a:lnTo>
                    <a:pt x="1038" y="518"/>
                  </a:lnTo>
                  <a:lnTo>
                    <a:pt x="1033" y="511"/>
                  </a:lnTo>
                  <a:lnTo>
                    <a:pt x="1028" y="505"/>
                  </a:lnTo>
                  <a:lnTo>
                    <a:pt x="1021" y="501"/>
                  </a:lnTo>
                  <a:lnTo>
                    <a:pt x="1011" y="498"/>
                  </a:lnTo>
                  <a:lnTo>
                    <a:pt x="1000" y="498"/>
                  </a:lnTo>
                  <a:lnTo>
                    <a:pt x="986" y="501"/>
                  </a:lnTo>
                  <a:lnTo>
                    <a:pt x="980" y="497"/>
                  </a:lnTo>
                  <a:lnTo>
                    <a:pt x="976" y="491"/>
                  </a:lnTo>
                  <a:lnTo>
                    <a:pt x="973" y="486"/>
                  </a:lnTo>
                  <a:lnTo>
                    <a:pt x="971" y="477"/>
                  </a:lnTo>
                  <a:lnTo>
                    <a:pt x="970" y="467"/>
                  </a:lnTo>
                  <a:lnTo>
                    <a:pt x="971" y="457"/>
                  </a:lnTo>
                  <a:lnTo>
                    <a:pt x="971" y="446"/>
                  </a:lnTo>
                  <a:lnTo>
                    <a:pt x="972" y="434"/>
                  </a:lnTo>
                  <a:lnTo>
                    <a:pt x="973" y="423"/>
                  </a:lnTo>
                  <a:lnTo>
                    <a:pt x="975" y="411"/>
                  </a:lnTo>
                  <a:lnTo>
                    <a:pt x="976" y="400"/>
                  </a:lnTo>
                  <a:lnTo>
                    <a:pt x="977" y="388"/>
                  </a:lnTo>
                  <a:lnTo>
                    <a:pt x="977" y="379"/>
                  </a:lnTo>
                  <a:lnTo>
                    <a:pt x="977" y="370"/>
                  </a:lnTo>
                  <a:lnTo>
                    <a:pt x="976" y="363"/>
                  </a:lnTo>
                  <a:lnTo>
                    <a:pt x="973" y="358"/>
                  </a:lnTo>
                  <a:lnTo>
                    <a:pt x="983" y="347"/>
                  </a:lnTo>
                  <a:lnTo>
                    <a:pt x="990" y="338"/>
                  </a:lnTo>
                  <a:lnTo>
                    <a:pt x="992" y="328"/>
                  </a:lnTo>
                  <a:lnTo>
                    <a:pt x="992" y="320"/>
                  </a:lnTo>
                  <a:lnTo>
                    <a:pt x="990" y="312"/>
                  </a:lnTo>
                  <a:lnTo>
                    <a:pt x="986" y="305"/>
                  </a:lnTo>
                  <a:lnTo>
                    <a:pt x="980" y="298"/>
                  </a:lnTo>
                  <a:lnTo>
                    <a:pt x="975" y="292"/>
                  </a:lnTo>
                  <a:lnTo>
                    <a:pt x="968" y="285"/>
                  </a:lnTo>
                  <a:lnTo>
                    <a:pt x="962" y="278"/>
                  </a:lnTo>
                  <a:lnTo>
                    <a:pt x="956" y="271"/>
                  </a:lnTo>
                  <a:lnTo>
                    <a:pt x="952" y="263"/>
                  </a:lnTo>
                  <a:lnTo>
                    <a:pt x="949" y="255"/>
                  </a:lnTo>
                  <a:lnTo>
                    <a:pt x="949" y="246"/>
                  </a:lnTo>
                  <a:lnTo>
                    <a:pt x="952" y="236"/>
                  </a:lnTo>
                  <a:lnTo>
                    <a:pt x="959" y="226"/>
                  </a:lnTo>
                  <a:lnTo>
                    <a:pt x="954" y="215"/>
                  </a:lnTo>
                  <a:lnTo>
                    <a:pt x="951" y="203"/>
                  </a:lnTo>
                  <a:lnTo>
                    <a:pt x="948" y="193"/>
                  </a:lnTo>
                  <a:lnTo>
                    <a:pt x="945" y="181"/>
                  </a:lnTo>
                  <a:lnTo>
                    <a:pt x="942" y="171"/>
                  </a:lnTo>
                  <a:lnTo>
                    <a:pt x="940" y="159"/>
                  </a:lnTo>
                  <a:lnTo>
                    <a:pt x="939" y="149"/>
                  </a:lnTo>
                  <a:lnTo>
                    <a:pt x="938" y="138"/>
                  </a:lnTo>
                  <a:lnTo>
                    <a:pt x="938" y="127"/>
                  </a:lnTo>
                  <a:lnTo>
                    <a:pt x="938" y="116"/>
                  </a:lnTo>
                  <a:lnTo>
                    <a:pt x="939" y="105"/>
                  </a:lnTo>
                  <a:lnTo>
                    <a:pt x="940" y="94"/>
                  </a:lnTo>
                  <a:lnTo>
                    <a:pt x="944" y="84"/>
                  </a:lnTo>
                  <a:lnTo>
                    <a:pt x="947" y="72"/>
                  </a:lnTo>
                  <a:lnTo>
                    <a:pt x="952" y="62"/>
                  </a:lnTo>
                  <a:lnTo>
                    <a:pt x="959" y="51"/>
                  </a:lnTo>
                  <a:lnTo>
                    <a:pt x="949" y="47"/>
                  </a:lnTo>
                  <a:lnTo>
                    <a:pt x="942" y="45"/>
                  </a:lnTo>
                  <a:lnTo>
                    <a:pt x="938" y="43"/>
                  </a:lnTo>
                  <a:lnTo>
                    <a:pt x="934" y="45"/>
                  </a:lnTo>
                  <a:lnTo>
                    <a:pt x="931" y="47"/>
                  </a:lnTo>
                  <a:lnTo>
                    <a:pt x="930" y="51"/>
                  </a:lnTo>
                  <a:lnTo>
                    <a:pt x="929" y="56"/>
                  </a:lnTo>
                  <a:lnTo>
                    <a:pt x="928" y="61"/>
                  </a:lnTo>
                  <a:lnTo>
                    <a:pt x="928" y="66"/>
                  </a:lnTo>
                  <a:lnTo>
                    <a:pt x="926" y="73"/>
                  </a:lnTo>
                  <a:lnTo>
                    <a:pt x="926" y="79"/>
                  </a:lnTo>
                  <a:lnTo>
                    <a:pt x="925" y="85"/>
                  </a:lnTo>
                  <a:lnTo>
                    <a:pt x="923" y="91"/>
                  </a:lnTo>
                  <a:lnTo>
                    <a:pt x="919" y="96"/>
                  </a:lnTo>
                  <a:lnTo>
                    <a:pt x="915" y="101"/>
                  </a:lnTo>
                  <a:lnTo>
                    <a:pt x="910" y="104"/>
                  </a:lnTo>
                  <a:lnTo>
                    <a:pt x="906" y="103"/>
                  </a:lnTo>
                  <a:lnTo>
                    <a:pt x="901" y="104"/>
                  </a:lnTo>
                  <a:lnTo>
                    <a:pt x="896" y="105"/>
                  </a:lnTo>
                  <a:lnTo>
                    <a:pt x="893" y="107"/>
                  </a:lnTo>
                  <a:lnTo>
                    <a:pt x="888" y="109"/>
                  </a:lnTo>
                  <a:lnTo>
                    <a:pt x="885" y="112"/>
                  </a:lnTo>
                  <a:lnTo>
                    <a:pt x="883" y="115"/>
                  </a:lnTo>
                  <a:lnTo>
                    <a:pt x="879" y="118"/>
                  </a:lnTo>
                  <a:lnTo>
                    <a:pt x="877" y="123"/>
                  </a:lnTo>
                  <a:lnTo>
                    <a:pt x="875" y="126"/>
                  </a:lnTo>
                  <a:lnTo>
                    <a:pt x="873" y="131"/>
                  </a:lnTo>
                  <a:lnTo>
                    <a:pt x="872" y="135"/>
                  </a:lnTo>
                  <a:lnTo>
                    <a:pt x="871" y="141"/>
                  </a:lnTo>
                  <a:lnTo>
                    <a:pt x="871" y="146"/>
                  </a:lnTo>
                  <a:lnTo>
                    <a:pt x="871" y="151"/>
                  </a:lnTo>
                  <a:lnTo>
                    <a:pt x="873" y="157"/>
                  </a:lnTo>
                  <a:lnTo>
                    <a:pt x="876" y="172"/>
                  </a:lnTo>
                  <a:lnTo>
                    <a:pt x="875" y="189"/>
                  </a:lnTo>
                  <a:lnTo>
                    <a:pt x="871" y="209"/>
                  </a:lnTo>
                  <a:lnTo>
                    <a:pt x="867" y="228"/>
                  </a:lnTo>
                  <a:lnTo>
                    <a:pt x="860" y="249"/>
                  </a:lnTo>
                  <a:lnTo>
                    <a:pt x="852" y="270"/>
                  </a:lnTo>
                  <a:lnTo>
                    <a:pt x="845" y="292"/>
                  </a:lnTo>
                  <a:lnTo>
                    <a:pt x="838" y="312"/>
                  </a:lnTo>
                  <a:lnTo>
                    <a:pt x="831" y="333"/>
                  </a:lnTo>
                  <a:lnTo>
                    <a:pt x="826" y="354"/>
                  </a:lnTo>
                  <a:lnTo>
                    <a:pt x="823" y="373"/>
                  </a:lnTo>
                  <a:lnTo>
                    <a:pt x="823" y="390"/>
                  </a:lnTo>
                  <a:lnTo>
                    <a:pt x="826" y="406"/>
                  </a:lnTo>
                  <a:lnTo>
                    <a:pt x="833" y="421"/>
                  </a:lnTo>
                  <a:lnTo>
                    <a:pt x="844" y="434"/>
                  </a:lnTo>
                  <a:lnTo>
                    <a:pt x="861" y="444"/>
                  </a:lnTo>
                  <a:lnTo>
                    <a:pt x="860" y="451"/>
                  </a:lnTo>
                  <a:lnTo>
                    <a:pt x="862" y="458"/>
                  </a:lnTo>
                  <a:lnTo>
                    <a:pt x="864" y="464"/>
                  </a:lnTo>
                  <a:lnTo>
                    <a:pt x="869" y="469"/>
                  </a:lnTo>
                  <a:lnTo>
                    <a:pt x="873" y="473"/>
                  </a:lnTo>
                  <a:lnTo>
                    <a:pt x="879" y="478"/>
                  </a:lnTo>
                  <a:lnTo>
                    <a:pt x="885" y="481"/>
                  </a:lnTo>
                  <a:lnTo>
                    <a:pt x="891" y="485"/>
                  </a:lnTo>
                  <a:lnTo>
                    <a:pt x="896" y="488"/>
                  </a:lnTo>
                  <a:lnTo>
                    <a:pt x="901" y="491"/>
                  </a:lnTo>
                  <a:lnTo>
                    <a:pt x="906" y="495"/>
                  </a:lnTo>
                  <a:lnTo>
                    <a:pt x="909" y="500"/>
                  </a:lnTo>
                  <a:lnTo>
                    <a:pt x="911" y="504"/>
                  </a:lnTo>
                  <a:lnTo>
                    <a:pt x="913" y="511"/>
                  </a:lnTo>
                  <a:lnTo>
                    <a:pt x="910" y="518"/>
                  </a:lnTo>
                  <a:lnTo>
                    <a:pt x="908" y="526"/>
                  </a:lnTo>
                  <a:lnTo>
                    <a:pt x="903" y="524"/>
                  </a:lnTo>
                  <a:lnTo>
                    <a:pt x="901" y="526"/>
                  </a:lnTo>
                  <a:lnTo>
                    <a:pt x="902" y="531"/>
                  </a:lnTo>
                  <a:lnTo>
                    <a:pt x="905" y="537"/>
                  </a:lnTo>
                  <a:lnTo>
                    <a:pt x="909" y="547"/>
                  </a:lnTo>
                  <a:lnTo>
                    <a:pt x="915" y="557"/>
                  </a:lnTo>
                  <a:lnTo>
                    <a:pt x="921" y="568"/>
                  </a:lnTo>
                  <a:lnTo>
                    <a:pt x="926" y="581"/>
                  </a:lnTo>
                  <a:lnTo>
                    <a:pt x="932" y="594"/>
                  </a:lnTo>
                  <a:lnTo>
                    <a:pt x="937" y="605"/>
                  </a:lnTo>
                  <a:lnTo>
                    <a:pt x="941" y="616"/>
                  </a:lnTo>
                  <a:lnTo>
                    <a:pt x="944" y="625"/>
                  </a:lnTo>
                  <a:lnTo>
                    <a:pt x="944" y="632"/>
                  </a:lnTo>
                  <a:lnTo>
                    <a:pt x="941" y="636"/>
                  </a:lnTo>
                  <a:lnTo>
                    <a:pt x="937" y="639"/>
                  </a:lnTo>
                  <a:lnTo>
                    <a:pt x="930" y="637"/>
                  </a:lnTo>
                  <a:lnTo>
                    <a:pt x="924" y="636"/>
                  </a:lnTo>
                  <a:lnTo>
                    <a:pt x="918" y="635"/>
                  </a:lnTo>
                  <a:lnTo>
                    <a:pt x="913" y="633"/>
                  </a:lnTo>
                  <a:lnTo>
                    <a:pt x="906" y="630"/>
                  </a:lnTo>
                  <a:lnTo>
                    <a:pt x="899" y="627"/>
                  </a:lnTo>
                  <a:lnTo>
                    <a:pt x="891" y="622"/>
                  </a:lnTo>
                  <a:lnTo>
                    <a:pt x="883" y="619"/>
                  </a:lnTo>
                  <a:lnTo>
                    <a:pt x="875" y="614"/>
                  </a:lnTo>
                  <a:lnTo>
                    <a:pt x="865" y="610"/>
                  </a:lnTo>
                  <a:lnTo>
                    <a:pt x="857" y="606"/>
                  </a:lnTo>
                  <a:lnTo>
                    <a:pt x="848" y="603"/>
                  </a:lnTo>
                  <a:lnTo>
                    <a:pt x="840" y="599"/>
                  </a:lnTo>
                  <a:lnTo>
                    <a:pt x="831" y="597"/>
                  </a:lnTo>
                  <a:lnTo>
                    <a:pt x="823" y="596"/>
                  </a:lnTo>
                  <a:lnTo>
                    <a:pt x="815" y="596"/>
                  </a:lnTo>
                  <a:lnTo>
                    <a:pt x="808" y="598"/>
                  </a:lnTo>
                  <a:lnTo>
                    <a:pt x="807" y="597"/>
                  </a:lnTo>
                  <a:lnTo>
                    <a:pt x="804" y="596"/>
                  </a:lnTo>
                  <a:lnTo>
                    <a:pt x="801" y="594"/>
                  </a:lnTo>
                  <a:lnTo>
                    <a:pt x="798" y="590"/>
                  </a:lnTo>
                  <a:lnTo>
                    <a:pt x="793" y="587"/>
                  </a:lnTo>
                  <a:lnTo>
                    <a:pt x="787" y="582"/>
                  </a:lnTo>
                  <a:lnTo>
                    <a:pt x="781" y="578"/>
                  </a:lnTo>
                  <a:lnTo>
                    <a:pt x="776" y="574"/>
                  </a:lnTo>
                  <a:lnTo>
                    <a:pt x="770" y="570"/>
                  </a:lnTo>
                  <a:lnTo>
                    <a:pt x="764" y="565"/>
                  </a:lnTo>
                  <a:lnTo>
                    <a:pt x="759" y="560"/>
                  </a:lnTo>
                  <a:lnTo>
                    <a:pt x="754" y="557"/>
                  </a:lnTo>
                  <a:lnTo>
                    <a:pt x="750" y="554"/>
                  </a:lnTo>
                  <a:lnTo>
                    <a:pt x="747" y="551"/>
                  </a:lnTo>
                  <a:lnTo>
                    <a:pt x="745" y="550"/>
                  </a:lnTo>
                  <a:lnTo>
                    <a:pt x="740" y="549"/>
                  </a:lnTo>
                  <a:lnTo>
                    <a:pt x="737" y="549"/>
                  </a:lnTo>
                  <a:lnTo>
                    <a:pt x="732" y="549"/>
                  </a:lnTo>
                  <a:lnTo>
                    <a:pt x="727" y="550"/>
                  </a:lnTo>
                  <a:lnTo>
                    <a:pt x="723" y="551"/>
                  </a:lnTo>
                  <a:lnTo>
                    <a:pt x="718" y="552"/>
                  </a:lnTo>
                  <a:lnTo>
                    <a:pt x="713" y="554"/>
                  </a:lnTo>
                  <a:lnTo>
                    <a:pt x="708" y="555"/>
                  </a:lnTo>
                  <a:lnTo>
                    <a:pt x="702" y="556"/>
                  </a:lnTo>
                  <a:lnTo>
                    <a:pt x="698" y="557"/>
                  </a:lnTo>
                  <a:lnTo>
                    <a:pt x="693" y="557"/>
                  </a:lnTo>
                  <a:lnTo>
                    <a:pt x="688" y="557"/>
                  </a:lnTo>
                  <a:lnTo>
                    <a:pt x="684" y="557"/>
                  </a:lnTo>
                  <a:lnTo>
                    <a:pt x="679" y="556"/>
                  </a:lnTo>
                  <a:lnTo>
                    <a:pt x="676" y="555"/>
                  </a:lnTo>
                  <a:lnTo>
                    <a:pt x="673" y="552"/>
                  </a:lnTo>
                  <a:lnTo>
                    <a:pt x="669" y="542"/>
                  </a:lnTo>
                  <a:lnTo>
                    <a:pt x="667" y="531"/>
                  </a:lnTo>
                  <a:lnTo>
                    <a:pt x="668" y="519"/>
                  </a:lnTo>
                  <a:lnTo>
                    <a:pt x="671" y="505"/>
                  </a:lnTo>
                  <a:lnTo>
                    <a:pt x="675" y="491"/>
                  </a:lnTo>
                  <a:lnTo>
                    <a:pt x="681" y="478"/>
                  </a:lnTo>
                  <a:lnTo>
                    <a:pt x="687" y="463"/>
                  </a:lnTo>
                  <a:lnTo>
                    <a:pt x="695" y="448"/>
                  </a:lnTo>
                  <a:lnTo>
                    <a:pt x="702" y="433"/>
                  </a:lnTo>
                  <a:lnTo>
                    <a:pt x="709" y="419"/>
                  </a:lnTo>
                  <a:lnTo>
                    <a:pt x="716" y="404"/>
                  </a:lnTo>
                  <a:lnTo>
                    <a:pt x="721" y="390"/>
                  </a:lnTo>
                  <a:lnTo>
                    <a:pt x="724" y="377"/>
                  </a:lnTo>
                  <a:lnTo>
                    <a:pt x="726" y="364"/>
                  </a:lnTo>
                  <a:lnTo>
                    <a:pt x="725" y="352"/>
                  </a:lnTo>
                  <a:lnTo>
                    <a:pt x="723" y="343"/>
                  </a:lnTo>
                  <a:lnTo>
                    <a:pt x="721" y="338"/>
                  </a:lnTo>
                  <a:lnTo>
                    <a:pt x="721" y="331"/>
                  </a:lnTo>
                  <a:lnTo>
                    <a:pt x="721" y="323"/>
                  </a:lnTo>
                  <a:lnTo>
                    <a:pt x="723" y="313"/>
                  </a:lnTo>
                  <a:lnTo>
                    <a:pt x="724" y="304"/>
                  </a:lnTo>
                  <a:lnTo>
                    <a:pt x="726" y="293"/>
                  </a:lnTo>
                  <a:lnTo>
                    <a:pt x="730" y="282"/>
                  </a:lnTo>
                  <a:lnTo>
                    <a:pt x="732" y="271"/>
                  </a:lnTo>
                  <a:lnTo>
                    <a:pt x="734" y="261"/>
                  </a:lnTo>
                  <a:lnTo>
                    <a:pt x="737" y="250"/>
                  </a:lnTo>
                  <a:lnTo>
                    <a:pt x="739" y="240"/>
                  </a:lnTo>
                  <a:lnTo>
                    <a:pt x="740" y="231"/>
                  </a:lnTo>
                  <a:lnTo>
                    <a:pt x="740" y="223"/>
                  </a:lnTo>
                  <a:lnTo>
                    <a:pt x="739" y="216"/>
                  </a:lnTo>
                  <a:lnTo>
                    <a:pt x="737" y="210"/>
                  </a:lnTo>
                  <a:lnTo>
                    <a:pt x="734" y="207"/>
                  </a:lnTo>
                  <a:lnTo>
                    <a:pt x="722" y="215"/>
                  </a:lnTo>
                  <a:lnTo>
                    <a:pt x="710" y="220"/>
                  </a:lnTo>
                  <a:lnTo>
                    <a:pt x="699" y="225"/>
                  </a:lnTo>
                  <a:lnTo>
                    <a:pt x="690" y="228"/>
                  </a:lnTo>
                  <a:lnTo>
                    <a:pt x="680" y="230"/>
                  </a:lnTo>
                  <a:lnTo>
                    <a:pt x="671" y="230"/>
                  </a:lnTo>
                  <a:lnTo>
                    <a:pt x="662" y="230"/>
                  </a:lnTo>
                  <a:lnTo>
                    <a:pt x="653" y="228"/>
                  </a:lnTo>
                  <a:lnTo>
                    <a:pt x="644" y="226"/>
                  </a:lnTo>
                  <a:lnTo>
                    <a:pt x="633" y="224"/>
                  </a:lnTo>
                  <a:lnTo>
                    <a:pt x="622" y="223"/>
                  </a:lnTo>
                  <a:lnTo>
                    <a:pt x="610" y="220"/>
                  </a:lnTo>
                  <a:lnTo>
                    <a:pt x="598" y="219"/>
                  </a:lnTo>
                  <a:lnTo>
                    <a:pt x="584" y="218"/>
                  </a:lnTo>
                  <a:lnTo>
                    <a:pt x="568" y="218"/>
                  </a:lnTo>
                  <a:lnTo>
                    <a:pt x="550" y="220"/>
                  </a:lnTo>
                  <a:lnTo>
                    <a:pt x="541" y="210"/>
                  </a:lnTo>
                  <a:lnTo>
                    <a:pt x="531" y="202"/>
                  </a:lnTo>
                  <a:lnTo>
                    <a:pt x="518" y="195"/>
                  </a:lnTo>
                  <a:lnTo>
                    <a:pt x="506" y="190"/>
                  </a:lnTo>
                  <a:lnTo>
                    <a:pt x="491" y="187"/>
                  </a:lnTo>
                  <a:lnTo>
                    <a:pt x="476" y="185"/>
                  </a:lnTo>
                  <a:lnTo>
                    <a:pt x="461" y="182"/>
                  </a:lnTo>
                  <a:lnTo>
                    <a:pt x="445" y="182"/>
                  </a:lnTo>
                  <a:lnTo>
                    <a:pt x="429" y="182"/>
                  </a:lnTo>
                  <a:lnTo>
                    <a:pt x="412" y="184"/>
                  </a:lnTo>
                  <a:lnTo>
                    <a:pt x="396" y="185"/>
                  </a:lnTo>
                  <a:lnTo>
                    <a:pt x="380" y="187"/>
                  </a:lnTo>
                  <a:lnTo>
                    <a:pt x="365" y="189"/>
                  </a:lnTo>
                  <a:lnTo>
                    <a:pt x="352" y="192"/>
                  </a:lnTo>
                  <a:lnTo>
                    <a:pt x="339" y="194"/>
                  </a:lnTo>
                  <a:lnTo>
                    <a:pt x="327" y="196"/>
                  </a:lnTo>
                  <a:lnTo>
                    <a:pt x="318" y="204"/>
                  </a:lnTo>
                  <a:lnTo>
                    <a:pt x="308" y="212"/>
                  </a:lnTo>
                  <a:lnTo>
                    <a:pt x="299" y="217"/>
                  </a:lnTo>
                  <a:lnTo>
                    <a:pt x="288" y="221"/>
                  </a:lnTo>
                  <a:lnTo>
                    <a:pt x="278" y="225"/>
                  </a:lnTo>
                  <a:lnTo>
                    <a:pt x="266" y="227"/>
                  </a:lnTo>
                  <a:lnTo>
                    <a:pt x="256" y="230"/>
                  </a:lnTo>
                  <a:lnTo>
                    <a:pt x="245" y="231"/>
                  </a:lnTo>
                  <a:lnTo>
                    <a:pt x="233" y="233"/>
                  </a:lnTo>
                  <a:lnTo>
                    <a:pt x="223" y="234"/>
                  </a:lnTo>
                  <a:lnTo>
                    <a:pt x="212" y="236"/>
                  </a:lnTo>
                  <a:lnTo>
                    <a:pt x="202" y="240"/>
                  </a:lnTo>
                  <a:lnTo>
                    <a:pt x="192" y="243"/>
                  </a:lnTo>
                  <a:lnTo>
                    <a:pt x="183" y="248"/>
                  </a:lnTo>
                  <a:lnTo>
                    <a:pt x="174" y="255"/>
                  </a:lnTo>
                  <a:lnTo>
                    <a:pt x="166" y="263"/>
                  </a:lnTo>
                  <a:lnTo>
                    <a:pt x="157" y="265"/>
                  </a:lnTo>
                  <a:lnTo>
                    <a:pt x="148" y="270"/>
                  </a:lnTo>
                  <a:lnTo>
                    <a:pt x="140" y="277"/>
                  </a:lnTo>
                  <a:lnTo>
                    <a:pt x="132" y="286"/>
                  </a:lnTo>
                  <a:lnTo>
                    <a:pt x="124" y="295"/>
                  </a:lnTo>
                  <a:lnTo>
                    <a:pt x="116" y="305"/>
                  </a:lnTo>
                  <a:lnTo>
                    <a:pt x="109" y="317"/>
                  </a:lnTo>
                  <a:lnTo>
                    <a:pt x="101" y="329"/>
                  </a:lnTo>
                  <a:lnTo>
                    <a:pt x="94" y="341"/>
                  </a:lnTo>
                  <a:lnTo>
                    <a:pt x="86" y="354"/>
                  </a:lnTo>
                  <a:lnTo>
                    <a:pt x="78" y="365"/>
                  </a:lnTo>
                  <a:lnTo>
                    <a:pt x="70" y="377"/>
                  </a:lnTo>
                  <a:lnTo>
                    <a:pt x="62" y="387"/>
                  </a:lnTo>
                  <a:lnTo>
                    <a:pt x="54" y="396"/>
                  </a:lnTo>
                  <a:lnTo>
                    <a:pt x="45" y="404"/>
                  </a:lnTo>
                  <a:lnTo>
                    <a:pt x="35" y="411"/>
                  </a:lnTo>
                  <a:lnTo>
                    <a:pt x="34" y="409"/>
                  </a:lnTo>
                  <a:lnTo>
                    <a:pt x="33" y="403"/>
                  </a:lnTo>
                  <a:lnTo>
                    <a:pt x="32" y="395"/>
                  </a:lnTo>
                  <a:lnTo>
                    <a:pt x="30" y="385"/>
                  </a:lnTo>
                  <a:lnTo>
                    <a:pt x="26" y="371"/>
                  </a:lnTo>
                  <a:lnTo>
                    <a:pt x="24" y="357"/>
                  </a:lnTo>
                  <a:lnTo>
                    <a:pt x="20" y="342"/>
                  </a:lnTo>
                  <a:lnTo>
                    <a:pt x="17" y="326"/>
                  </a:lnTo>
                  <a:lnTo>
                    <a:pt x="13" y="310"/>
                  </a:lnTo>
                  <a:lnTo>
                    <a:pt x="10" y="295"/>
                  </a:lnTo>
                  <a:lnTo>
                    <a:pt x="8" y="281"/>
                  </a:lnTo>
                  <a:lnTo>
                    <a:pt x="4" y="267"/>
                  </a:lnTo>
                  <a:lnTo>
                    <a:pt x="2" y="257"/>
                  </a:lnTo>
                  <a:lnTo>
                    <a:pt x="1" y="249"/>
                  </a:lnTo>
                  <a:lnTo>
                    <a:pt x="0" y="243"/>
                  </a:lnTo>
                  <a:lnTo>
                    <a:pt x="0" y="242"/>
                  </a:lnTo>
                  <a:lnTo>
                    <a:pt x="10" y="239"/>
                  </a:lnTo>
                  <a:lnTo>
                    <a:pt x="40" y="231"/>
                  </a:lnTo>
                  <a:lnTo>
                    <a:pt x="87" y="219"/>
                  </a:lnTo>
                  <a:lnTo>
                    <a:pt x="148" y="204"/>
                  </a:lnTo>
                  <a:lnTo>
                    <a:pt x="220" y="186"/>
                  </a:lnTo>
                  <a:lnTo>
                    <a:pt x="300" y="165"/>
                  </a:lnTo>
                  <a:lnTo>
                    <a:pt x="386" y="143"/>
                  </a:lnTo>
                  <a:lnTo>
                    <a:pt x="476" y="120"/>
                  </a:lnTo>
                  <a:lnTo>
                    <a:pt x="564" y="97"/>
                  </a:lnTo>
                  <a:lnTo>
                    <a:pt x="650" y="76"/>
                  </a:lnTo>
                  <a:lnTo>
                    <a:pt x="730" y="55"/>
                  </a:lnTo>
                  <a:lnTo>
                    <a:pt x="802" y="37"/>
                  </a:lnTo>
                  <a:lnTo>
                    <a:pt x="863" y="22"/>
                  </a:lnTo>
                  <a:lnTo>
                    <a:pt x="910" y="10"/>
                  </a:lnTo>
                  <a:lnTo>
                    <a:pt x="940" y="2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6" name="Freeform 34"/>
            <p:cNvSpPr>
              <a:spLocks/>
            </p:cNvSpPr>
            <p:nvPr/>
          </p:nvSpPr>
          <p:spPr bwMode="auto">
            <a:xfrm>
              <a:off x="4116" y="2073"/>
              <a:ext cx="665" cy="439"/>
            </a:xfrm>
            <a:custGeom>
              <a:avLst/>
              <a:gdLst>
                <a:gd name="T0" fmla="*/ 56 w 1994"/>
                <a:gd name="T1" fmla="*/ 1 h 1317"/>
                <a:gd name="T2" fmla="*/ 59 w 1994"/>
                <a:gd name="T3" fmla="*/ 0 h 1317"/>
                <a:gd name="T4" fmla="*/ 59 w 1994"/>
                <a:gd name="T5" fmla="*/ 3 h 1317"/>
                <a:gd name="T6" fmla="*/ 59 w 1994"/>
                <a:gd name="T7" fmla="*/ 6 h 1317"/>
                <a:gd name="T8" fmla="*/ 57 w 1994"/>
                <a:gd name="T9" fmla="*/ 11 h 1317"/>
                <a:gd name="T10" fmla="*/ 58 w 1994"/>
                <a:gd name="T11" fmla="*/ 13 h 1317"/>
                <a:gd name="T12" fmla="*/ 59 w 1994"/>
                <a:gd name="T13" fmla="*/ 13 h 1317"/>
                <a:gd name="T14" fmla="*/ 61 w 1994"/>
                <a:gd name="T15" fmla="*/ 14 h 1317"/>
                <a:gd name="T16" fmla="*/ 62 w 1994"/>
                <a:gd name="T17" fmla="*/ 14 h 1317"/>
                <a:gd name="T18" fmla="*/ 65 w 1994"/>
                <a:gd name="T19" fmla="*/ 15 h 1317"/>
                <a:gd name="T20" fmla="*/ 67 w 1994"/>
                <a:gd name="T21" fmla="*/ 17 h 1317"/>
                <a:gd name="T22" fmla="*/ 69 w 1994"/>
                <a:gd name="T23" fmla="*/ 16 h 1317"/>
                <a:gd name="T24" fmla="*/ 68 w 1994"/>
                <a:gd name="T25" fmla="*/ 19 h 1317"/>
                <a:gd name="T26" fmla="*/ 69 w 1994"/>
                <a:gd name="T27" fmla="*/ 21 h 1317"/>
                <a:gd name="T28" fmla="*/ 69 w 1994"/>
                <a:gd name="T29" fmla="*/ 23 h 1317"/>
                <a:gd name="T30" fmla="*/ 70 w 1994"/>
                <a:gd name="T31" fmla="*/ 25 h 1317"/>
                <a:gd name="T32" fmla="*/ 70 w 1994"/>
                <a:gd name="T33" fmla="*/ 26 h 1317"/>
                <a:gd name="T34" fmla="*/ 71 w 1994"/>
                <a:gd name="T35" fmla="*/ 28 h 1317"/>
                <a:gd name="T36" fmla="*/ 67 w 1994"/>
                <a:gd name="T37" fmla="*/ 27 h 1317"/>
                <a:gd name="T38" fmla="*/ 67 w 1994"/>
                <a:gd name="T39" fmla="*/ 27 h 1317"/>
                <a:gd name="T40" fmla="*/ 69 w 1994"/>
                <a:gd name="T41" fmla="*/ 29 h 1317"/>
                <a:gd name="T42" fmla="*/ 72 w 1994"/>
                <a:gd name="T43" fmla="*/ 29 h 1317"/>
                <a:gd name="T44" fmla="*/ 74 w 1994"/>
                <a:gd name="T45" fmla="*/ 31 h 1317"/>
                <a:gd name="T46" fmla="*/ 73 w 1994"/>
                <a:gd name="T47" fmla="*/ 32 h 1317"/>
                <a:gd name="T48" fmla="*/ 72 w 1994"/>
                <a:gd name="T49" fmla="*/ 33 h 1317"/>
                <a:gd name="T50" fmla="*/ 40 w 1994"/>
                <a:gd name="T51" fmla="*/ 41 h 1317"/>
                <a:gd name="T52" fmla="*/ 15 w 1994"/>
                <a:gd name="T53" fmla="*/ 46 h 1317"/>
                <a:gd name="T54" fmla="*/ 3 w 1994"/>
                <a:gd name="T55" fmla="*/ 48 h 1317"/>
                <a:gd name="T56" fmla="*/ 1 w 1994"/>
                <a:gd name="T57" fmla="*/ 47 h 1317"/>
                <a:gd name="T58" fmla="*/ 4 w 1994"/>
                <a:gd name="T59" fmla="*/ 45 h 1317"/>
                <a:gd name="T60" fmla="*/ 8 w 1994"/>
                <a:gd name="T61" fmla="*/ 40 h 1317"/>
                <a:gd name="T62" fmla="*/ 12 w 1994"/>
                <a:gd name="T63" fmla="*/ 36 h 1317"/>
                <a:gd name="T64" fmla="*/ 13 w 1994"/>
                <a:gd name="T65" fmla="*/ 35 h 1317"/>
                <a:gd name="T66" fmla="*/ 14 w 1994"/>
                <a:gd name="T67" fmla="*/ 35 h 1317"/>
                <a:gd name="T68" fmla="*/ 16 w 1994"/>
                <a:gd name="T69" fmla="*/ 37 h 1317"/>
                <a:gd name="T70" fmla="*/ 19 w 1994"/>
                <a:gd name="T71" fmla="*/ 37 h 1317"/>
                <a:gd name="T72" fmla="*/ 21 w 1994"/>
                <a:gd name="T73" fmla="*/ 35 h 1317"/>
                <a:gd name="T74" fmla="*/ 23 w 1994"/>
                <a:gd name="T75" fmla="*/ 35 h 1317"/>
                <a:gd name="T76" fmla="*/ 24 w 1994"/>
                <a:gd name="T77" fmla="*/ 34 h 1317"/>
                <a:gd name="T78" fmla="*/ 26 w 1994"/>
                <a:gd name="T79" fmla="*/ 33 h 1317"/>
                <a:gd name="T80" fmla="*/ 27 w 1994"/>
                <a:gd name="T81" fmla="*/ 33 h 1317"/>
                <a:gd name="T82" fmla="*/ 28 w 1994"/>
                <a:gd name="T83" fmla="*/ 32 h 1317"/>
                <a:gd name="T84" fmla="*/ 30 w 1994"/>
                <a:gd name="T85" fmla="*/ 30 h 1317"/>
                <a:gd name="T86" fmla="*/ 30 w 1994"/>
                <a:gd name="T87" fmla="*/ 28 h 1317"/>
                <a:gd name="T88" fmla="*/ 31 w 1994"/>
                <a:gd name="T89" fmla="*/ 26 h 1317"/>
                <a:gd name="T90" fmla="*/ 32 w 1994"/>
                <a:gd name="T91" fmla="*/ 23 h 1317"/>
                <a:gd name="T92" fmla="*/ 32 w 1994"/>
                <a:gd name="T93" fmla="*/ 19 h 1317"/>
                <a:gd name="T94" fmla="*/ 33 w 1994"/>
                <a:gd name="T95" fmla="*/ 16 h 1317"/>
                <a:gd name="T96" fmla="*/ 35 w 1994"/>
                <a:gd name="T97" fmla="*/ 17 h 1317"/>
                <a:gd name="T98" fmla="*/ 38 w 1994"/>
                <a:gd name="T99" fmla="*/ 17 h 1317"/>
                <a:gd name="T100" fmla="*/ 38 w 1994"/>
                <a:gd name="T101" fmla="*/ 13 h 1317"/>
                <a:gd name="T102" fmla="*/ 39 w 1994"/>
                <a:gd name="T103" fmla="*/ 12 h 1317"/>
                <a:gd name="T104" fmla="*/ 40 w 1994"/>
                <a:gd name="T105" fmla="*/ 12 h 1317"/>
                <a:gd name="T106" fmla="*/ 41 w 1994"/>
                <a:gd name="T107" fmla="*/ 11 h 1317"/>
                <a:gd name="T108" fmla="*/ 41 w 1994"/>
                <a:gd name="T109" fmla="*/ 9 h 1317"/>
                <a:gd name="T110" fmla="*/ 45 w 1994"/>
                <a:gd name="T111" fmla="*/ 4 h 1317"/>
                <a:gd name="T112" fmla="*/ 47 w 1994"/>
                <a:gd name="T113" fmla="*/ 1 h 1317"/>
                <a:gd name="T114" fmla="*/ 50 w 1994"/>
                <a:gd name="T115" fmla="*/ 2 h 1317"/>
                <a:gd name="T116" fmla="*/ 52 w 1994"/>
                <a:gd name="T117" fmla="*/ 2 h 1317"/>
                <a:gd name="T118" fmla="*/ 52 w 1994"/>
                <a:gd name="T119" fmla="*/ 1 h 131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94"/>
                <a:gd name="T181" fmla="*/ 0 h 1317"/>
                <a:gd name="T182" fmla="*/ 1994 w 1994"/>
                <a:gd name="T183" fmla="*/ 1317 h 131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94" h="1317">
                  <a:moveTo>
                    <a:pt x="1410" y="13"/>
                  </a:moveTo>
                  <a:lnTo>
                    <a:pt x="1428" y="11"/>
                  </a:lnTo>
                  <a:lnTo>
                    <a:pt x="1444" y="11"/>
                  </a:lnTo>
                  <a:lnTo>
                    <a:pt x="1458" y="11"/>
                  </a:lnTo>
                  <a:lnTo>
                    <a:pt x="1470" y="13"/>
                  </a:lnTo>
                  <a:lnTo>
                    <a:pt x="1482" y="14"/>
                  </a:lnTo>
                  <a:lnTo>
                    <a:pt x="1493" y="17"/>
                  </a:lnTo>
                  <a:lnTo>
                    <a:pt x="1504" y="19"/>
                  </a:lnTo>
                  <a:lnTo>
                    <a:pt x="1513" y="20"/>
                  </a:lnTo>
                  <a:lnTo>
                    <a:pt x="1522" y="21"/>
                  </a:lnTo>
                  <a:lnTo>
                    <a:pt x="1531" y="23"/>
                  </a:lnTo>
                  <a:lnTo>
                    <a:pt x="1540" y="23"/>
                  </a:lnTo>
                  <a:lnTo>
                    <a:pt x="1550" y="21"/>
                  </a:lnTo>
                  <a:lnTo>
                    <a:pt x="1559" y="18"/>
                  </a:lnTo>
                  <a:lnTo>
                    <a:pt x="1570" y="13"/>
                  </a:lnTo>
                  <a:lnTo>
                    <a:pt x="1582" y="8"/>
                  </a:lnTo>
                  <a:lnTo>
                    <a:pt x="1594" y="0"/>
                  </a:lnTo>
                  <a:lnTo>
                    <a:pt x="1597" y="3"/>
                  </a:lnTo>
                  <a:lnTo>
                    <a:pt x="1598" y="9"/>
                  </a:lnTo>
                  <a:lnTo>
                    <a:pt x="1599" y="16"/>
                  </a:lnTo>
                  <a:lnTo>
                    <a:pt x="1598" y="24"/>
                  </a:lnTo>
                  <a:lnTo>
                    <a:pt x="1597" y="33"/>
                  </a:lnTo>
                  <a:lnTo>
                    <a:pt x="1596" y="43"/>
                  </a:lnTo>
                  <a:lnTo>
                    <a:pt x="1593" y="54"/>
                  </a:lnTo>
                  <a:lnTo>
                    <a:pt x="1591" y="64"/>
                  </a:lnTo>
                  <a:lnTo>
                    <a:pt x="1589" y="75"/>
                  </a:lnTo>
                  <a:lnTo>
                    <a:pt x="1585" y="86"/>
                  </a:lnTo>
                  <a:lnTo>
                    <a:pt x="1584" y="97"/>
                  </a:lnTo>
                  <a:lnTo>
                    <a:pt x="1582" y="106"/>
                  </a:lnTo>
                  <a:lnTo>
                    <a:pt x="1581" y="116"/>
                  </a:lnTo>
                  <a:lnTo>
                    <a:pt x="1581" y="124"/>
                  </a:lnTo>
                  <a:lnTo>
                    <a:pt x="1581" y="131"/>
                  </a:lnTo>
                  <a:lnTo>
                    <a:pt x="1583" y="136"/>
                  </a:lnTo>
                  <a:lnTo>
                    <a:pt x="1585" y="147"/>
                  </a:lnTo>
                  <a:lnTo>
                    <a:pt x="1586" y="158"/>
                  </a:lnTo>
                  <a:lnTo>
                    <a:pt x="1584" y="170"/>
                  </a:lnTo>
                  <a:lnTo>
                    <a:pt x="1581" y="183"/>
                  </a:lnTo>
                  <a:lnTo>
                    <a:pt x="1576" y="197"/>
                  </a:lnTo>
                  <a:lnTo>
                    <a:pt x="1569" y="212"/>
                  </a:lnTo>
                  <a:lnTo>
                    <a:pt x="1562" y="227"/>
                  </a:lnTo>
                  <a:lnTo>
                    <a:pt x="1555" y="242"/>
                  </a:lnTo>
                  <a:lnTo>
                    <a:pt x="1547" y="257"/>
                  </a:lnTo>
                  <a:lnTo>
                    <a:pt x="1541" y="272"/>
                  </a:lnTo>
                  <a:lnTo>
                    <a:pt x="1535" y="286"/>
                  </a:lnTo>
                  <a:lnTo>
                    <a:pt x="1531" y="299"/>
                  </a:lnTo>
                  <a:lnTo>
                    <a:pt x="1528" y="312"/>
                  </a:lnTo>
                  <a:lnTo>
                    <a:pt x="1527" y="325"/>
                  </a:lnTo>
                  <a:lnTo>
                    <a:pt x="1529" y="335"/>
                  </a:lnTo>
                  <a:lnTo>
                    <a:pt x="1533" y="345"/>
                  </a:lnTo>
                  <a:lnTo>
                    <a:pt x="1537" y="348"/>
                  </a:lnTo>
                  <a:lnTo>
                    <a:pt x="1540" y="349"/>
                  </a:lnTo>
                  <a:lnTo>
                    <a:pt x="1545" y="350"/>
                  </a:lnTo>
                  <a:lnTo>
                    <a:pt x="1550" y="350"/>
                  </a:lnTo>
                  <a:lnTo>
                    <a:pt x="1554" y="350"/>
                  </a:lnTo>
                  <a:lnTo>
                    <a:pt x="1559" y="350"/>
                  </a:lnTo>
                  <a:lnTo>
                    <a:pt x="1564" y="349"/>
                  </a:lnTo>
                  <a:lnTo>
                    <a:pt x="1569" y="348"/>
                  </a:lnTo>
                  <a:lnTo>
                    <a:pt x="1574" y="347"/>
                  </a:lnTo>
                  <a:lnTo>
                    <a:pt x="1579" y="345"/>
                  </a:lnTo>
                  <a:lnTo>
                    <a:pt x="1584" y="344"/>
                  </a:lnTo>
                  <a:lnTo>
                    <a:pt x="1589" y="343"/>
                  </a:lnTo>
                  <a:lnTo>
                    <a:pt x="1593" y="342"/>
                  </a:lnTo>
                  <a:lnTo>
                    <a:pt x="1597" y="342"/>
                  </a:lnTo>
                  <a:lnTo>
                    <a:pt x="1601" y="342"/>
                  </a:lnTo>
                  <a:lnTo>
                    <a:pt x="1605" y="343"/>
                  </a:lnTo>
                  <a:lnTo>
                    <a:pt x="1607" y="344"/>
                  </a:lnTo>
                  <a:lnTo>
                    <a:pt x="1610" y="347"/>
                  </a:lnTo>
                  <a:lnTo>
                    <a:pt x="1614" y="350"/>
                  </a:lnTo>
                  <a:lnTo>
                    <a:pt x="1619" y="353"/>
                  </a:lnTo>
                  <a:lnTo>
                    <a:pt x="1624" y="358"/>
                  </a:lnTo>
                  <a:lnTo>
                    <a:pt x="1630" y="363"/>
                  </a:lnTo>
                  <a:lnTo>
                    <a:pt x="1636" y="367"/>
                  </a:lnTo>
                  <a:lnTo>
                    <a:pt x="1641" y="371"/>
                  </a:lnTo>
                  <a:lnTo>
                    <a:pt x="1647" y="375"/>
                  </a:lnTo>
                  <a:lnTo>
                    <a:pt x="1653" y="380"/>
                  </a:lnTo>
                  <a:lnTo>
                    <a:pt x="1658" y="383"/>
                  </a:lnTo>
                  <a:lnTo>
                    <a:pt x="1661" y="387"/>
                  </a:lnTo>
                  <a:lnTo>
                    <a:pt x="1664" y="389"/>
                  </a:lnTo>
                  <a:lnTo>
                    <a:pt x="1667" y="390"/>
                  </a:lnTo>
                  <a:lnTo>
                    <a:pt x="1668" y="391"/>
                  </a:lnTo>
                  <a:lnTo>
                    <a:pt x="1675" y="389"/>
                  </a:lnTo>
                  <a:lnTo>
                    <a:pt x="1683" y="389"/>
                  </a:lnTo>
                  <a:lnTo>
                    <a:pt x="1691" y="390"/>
                  </a:lnTo>
                  <a:lnTo>
                    <a:pt x="1700" y="392"/>
                  </a:lnTo>
                  <a:lnTo>
                    <a:pt x="1708" y="396"/>
                  </a:lnTo>
                  <a:lnTo>
                    <a:pt x="1717" y="399"/>
                  </a:lnTo>
                  <a:lnTo>
                    <a:pt x="1725" y="403"/>
                  </a:lnTo>
                  <a:lnTo>
                    <a:pt x="1735" y="407"/>
                  </a:lnTo>
                  <a:lnTo>
                    <a:pt x="1743" y="412"/>
                  </a:lnTo>
                  <a:lnTo>
                    <a:pt x="1751" y="415"/>
                  </a:lnTo>
                  <a:lnTo>
                    <a:pt x="1759" y="420"/>
                  </a:lnTo>
                  <a:lnTo>
                    <a:pt x="1766" y="423"/>
                  </a:lnTo>
                  <a:lnTo>
                    <a:pt x="1773" y="426"/>
                  </a:lnTo>
                  <a:lnTo>
                    <a:pt x="1778" y="428"/>
                  </a:lnTo>
                  <a:lnTo>
                    <a:pt x="1784" y="429"/>
                  </a:lnTo>
                  <a:lnTo>
                    <a:pt x="1790" y="430"/>
                  </a:lnTo>
                  <a:lnTo>
                    <a:pt x="1800" y="446"/>
                  </a:lnTo>
                  <a:lnTo>
                    <a:pt x="1811" y="457"/>
                  </a:lnTo>
                  <a:lnTo>
                    <a:pt x="1819" y="463"/>
                  </a:lnTo>
                  <a:lnTo>
                    <a:pt x="1825" y="464"/>
                  </a:lnTo>
                  <a:lnTo>
                    <a:pt x="1832" y="463"/>
                  </a:lnTo>
                  <a:lnTo>
                    <a:pt x="1837" y="458"/>
                  </a:lnTo>
                  <a:lnTo>
                    <a:pt x="1842" y="453"/>
                  </a:lnTo>
                  <a:lnTo>
                    <a:pt x="1845" y="448"/>
                  </a:lnTo>
                  <a:lnTo>
                    <a:pt x="1848" y="441"/>
                  </a:lnTo>
                  <a:lnTo>
                    <a:pt x="1851" y="436"/>
                  </a:lnTo>
                  <a:lnTo>
                    <a:pt x="1852" y="434"/>
                  </a:lnTo>
                  <a:lnTo>
                    <a:pt x="1853" y="434"/>
                  </a:lnTo>
                  <a:lnTo>
                    <a:pt x="1854" y="437"/>
                  </a:lnTo>
                  <a:lnTo>
                    <a:pt x="1855" y="445"/>
                  </a:lnTo>
                  <a:lnTo>
                    <a:pt x="1856" y="459"/>
                  </a:lnTo>
                  <a:lnTo>
                    <a:pt x="1858" y="479"/>
                  </a:lnTo>
                  <a:lnTo>
                    <a:pt x="1853" y="483"/>
                  </a:lnTo>
                  <a:lnTo>
                    <a:pt x="1851" y="488"/>
                  </a:lnTo>
                  <a:lnTo>
                    <a:pt x="1850" y="494"/>
                  </a:lnTo>
                  <a:lnTo>
                    <a:pt x="1848" y="499"/>
                  </a:lnTo>
                  <a:lnTo>
                    <a:pt x="1848" y="505"/>
                  </a:lnTo>
                  <a:lnTo>
                    <a:pt x="1850" y="511"/>
                  </a:lnTo>
                  <a:lnTo>
                    <a:pt x="1851" y="517"/>
                  </a:lnTo>
                  <a:lnTo>
                    <a:pt x="1853" y="523"/>
                  </a:lnTo>
                  <a:lnTo>
                    <a:pt x="1854" y="529"/>
                  </a:lnTo>
                  <a:lnTo>
                    <a:pt x="1856" y="536"/>
                  </a:lnTo>
                  <a:lnTo>
                    <a:pt x="1858" y="543"/>
                  </a:lnTo>
                  <a:lnTo>
                    <a:pt x="1859" y="550"/>
                  </a:lnTo>
                  <a:lnTo>
                    <a:pt x="1860" y="557"/>
                  </a:lnTo>
                  <a:lnTo>
                    <a:pt x="1860" y="564"/>
                  </a:lnTo>
                  <a:lnTo>
                    <a:pt x="1859" y="571"/>
                  </a:lnTo>
                  <a:lnTo>
                    <a:pt x="1858" y="579"/>
                  </a:lnTo>
                  <a:lnTo>
                    <a:pt x="1853" y="584"/>
                  </a:lnTo>
                  <a:lnTo>
                    <a:pt x="1852" y="590"/>
                  </a:lnTo>
                  <a:lnTo>
                    <a:pt x="1852" y="596"/>
                  </a:lnTo>
                  <a:lnTo>
                    <a:pt x="1854" y="600"/>
                  </a:lnTo>
                  <a:lnTo>
                    <a:pt x="1858" y="605"/>
                  </a:lnTo>
                  <a:lnTo>
                    <a:pt x="1861" y="610"/>
                  </a:lnTo>
                  <a:lnTo>
                    <a:pt x="1867" y="614"/>
                  </a:lnTo>
                  <a:lnTo>
                    <a:pt x="1871" y="619"/>
                  </a:lnTo>
                  <a:lnTo>
                    <a:pt x="1877" y="623"/>
                  </a:lnTo>
                  <a:lnTo>
                    <a:pt x="1882" y="629"/>
                  </a:lnTo>
                  <a:lnTo>
                    <a:pt x="1886" y="635"/>
                  </a:lnTo>
                  <a:lnTo>
                    <a:pt x="1890" y="641"/>
                  </a:lnTo>
                  <a:lnTo>
                    <a:pt x="1893" y="648"/>
                  </a:lnTo>
                  <a:lnTo>
                    <a:pt x="1893" y="654"/>
                  </a:lnTo>
                  <a:lnTo>
                    <a:pt x="1893" y="662"/>
                  </a:lnTo>
                  <a:lnTo>
                    <a:pt x="1891" y="673"/>
                  </a:lnTo>
                  <a:lnTo>
                    <a:pt x="1889" y="673"/>
                  </a:lnTo>
                  <a:lnTo>
                    <a:pt x="1889" y="675"/>
                  </a:lnTo>
                  <a:lnTo>
                    <a:pt x="1889" y="677"/>
                  </a:lnTo>
                  <a:lnTo>
                    <a:pt x="1889" y="681"/>
                  </a:lnTo>
                  <a:lnTo>
                    <a:pt x="1890" y="685"/>
                  </a:lnTo>
                  <a:lnTo>
                    <a:pt x="1891" y="689"/>
                  </a:lnTo>
                  <a:lnTo>
                    <a:pt x="1893" y="695"/>
                  </a:lnTo>
                  <a:lnTo>
                    <a:pt x="1896" y="699"/>
                  </a:lnTo>
                  <a:lnTo>
                    <a:pt x="1897" y="705"/>
                  </a:lnTo>
                  <a:lnTo>
                    <a:pt x="1899" y="711"/>
                  </a:lnTo>
                  <a:lnTo>
                    <a:pt x="1901" y="716"/>
                  </a:lnTo>
                  <a:lnTo>
                    <a:pt x="1904" y="722"/>
                  </a:lnTo>
                  <a:lnTo>
                    <a:pt x="1905" y="728"/>
                  </a:lnTo>
                  <a:lnTo>
                    <a:pt x="1906" y="734"/>
                  </a:lnTo>
                  <a:lnTo>
                    <a:pt x="1907" y="738"/>
                  </a:lnTo>
                  <a:lnTo>
                    <a:pt x="1908" y="744"/>
                  </a:lnTo>
                  <a:lnTo>
                    <a:pt x="1907" y="746"/>
                  </a:lnTo>
                  <a:lnTo>
                    <a:pt x="1904" y="749"/>
                  </a:lnTo>
                  <a:lnTo>
                    <a:pt x="1898" y="749"/>
                  </a:lnTo>
                  <a:lnTo>
                    <a:pt x="1891" y="747"/>
                  </a:lnTo>
                  <a:lnTo>
                    <a:pt x="1883" y="745"/>
                  </a:lnTo>
                  <a:lnTo>
                    <a:pt x="1874" y="743"/>
                  </a:lnTo>
                  <a:lnTo>
                    <a:pt x="1865" y="739"/>
                  </a:lnTo>
                  <a:lnTo>
                    <a:pt x="1854" y="736"/>
                  </a:lnTo>
                  <a:lnTo>
                    <a:pt x="1843" y="733"/>
                  </a:lnTo>
                  <a:lnTo>
                    <a:pt x="1831" y="730"/>
                  </a:lnTo>
                  <a:lnTo>
                    <a:pt x="1821" y="727"/>
                  </a:lnTo>
                  <a:lnTo>
                    <a:pt x="1811" y="726"/>
                  </a:lnTo>
                  <a:lnTo>
                    <a:pt x="1801" y="726"/>
                  </a:lnTo>
                  <a:lnTo>
                    <a:pt x="1792" y="726"/>
                  </a:lnTo>
                  <a:lnTo>
                    <a:pt x="1785" y="728"/>
                  </a:lnTo>
                  <a:lnTo>
                    <a:pt x="1779" y="733"/>
                  </a:lnTo>
                  <a:lnTo>
                    <a:pt x="1783" y="734"/>
                  </a:lnTo>
                  <a:lnTo>
                    <a:pt x="1788" y="736"/>
                  </a:lnTo>
                  <a:lnTo>
                    <a:pt x="1793" y="738"/>
                  </a:lnTo>
                  <a:lnTo>
                    <a:pt x="1801" y="742"/>
                  </a:lnTo>
                  <a:lnTo>
                    <a:pt x="1808" y="745"/>
                  </a:lnTo>
                  <a:lnTo>
                    <a:pt x="1817" y="749"/>
                  </a:lnTo>
                  <a:lnTo>
                    <a:pt x="1827" y="752"/>
                  </a:lnTo>
                  <a:lnTo>
                    <a:pt x="1835" y="756"/>
                  </a:lnTo>
                  <a:lnTo>
                    <a:pt x="1844" y="759"/>
                  </a:lnTo>
                  <a:lnTo>
                    <a:pt x="1851" y="762"/>
                  </a:lnTo>
                  <a:lnTo>
                    <a:pt x="1859" y="766"/>
                  </a:lnTo>
                  <a:lnTo>
                    <a:pt x="1865" y="768"/>
                  </a:lnTo>
                  <a:lnTo>
                    <a:pt x="1869" y="770"/>
                  </a:lnTo>
                  <a:lnTo>
                    <a:pt x="1873" y="772"/>
                  </a:lnTo>
                  <a:lnTo>
                    <a:pt x="1874" y="773"/>
                  </a:lnTo>
                  <a:lnTo>
                    <a:pt x="1877" y="783"/>
                  </a:lnTo>
                  <a:lnTo>
                    <a:pt x="1884" y="790"/>
                  </a:lnTo>
                  <a:lnTo>
                    <a:pt x="1892" y="795"/>
                  </a:lnTo>
                  <a:lnTo>
                    <a:pt x="1902" y="797"/>
                  </a:lnTo>
                  <a:lnTo>
                    <a:pt x="1913" y="797"/>
                  </a:lnTo>
                  <a:lnTo>
                    <a:pt x="1925" y="796"/>
                  </a:lnTo>
                  <a:lnTo>
                    <a:pt x="1937" y="795"/>
                  </a:lnTo>
                  <a:lnTo>
                    <a:pt x="1948" y="792"/>
                  </a:lnTo>
                  <a:lnTo>
                    <a:pt x="1960" y="791"/>
                  </a:lnTo>
                  <a:lnTo>
                    <a:pt x="1970" y="790"/>
                  </a:lnTo>
                  <a:lnTo>
                    <a:pt x="1980" y="790"/>
                  </a:lnTo>
                  <a:lnTo>
                    <a:pt x="1986" y="792"/>
                  </a:lnTo>
                  <a:lnTo>
                    <a:pt x="1992" y="796"/>
                  </a:lnTo>
                  <a:lnTo>
                    <a:pt x="1994" y="803"/>
                  </a:lnTo>
                  <a:lnTo>
                    <a:pt x="1994" y="813"/>
                  </a:lnTo>
                  <a:lnTo>
                    <a:pt x="1991" y="827"/>
                  </a:lnTo>
                  <a:lnTo>
                    <a:pt x="1990" y="830"/>
                  </a:lnTo>
                  <a:lnTo>
                    <a:pt x="1989" y="834"/>
                  </a:lnTo>
                  <a:lnTo>
                    <a:pt x="1988" y="837"/>
                  </a:lnTo>
                  <a:lnTo>
                    <a:pt x="1986" y="841"/>
                  </a:lnTo>
                  <a:lnTo>
                    <a:pt x="1985" y="844"/>
                  </a:lnTo>
                  <a:lnTo>
                    <a:pt x="1984" y="847"/>
                  </a:lnTo>
                  <a:lnTo>
                    <a:pt x="1983" y="851"/>
                  </a:lnTo>
                  <a:lnTo>
                    <a:pt x="1982" y="854"/>
                  </a:lnTo>
                  <a:lnTo>
                    <a:pt x="1981" y="859"/>
                  </a:lnTo>
                  <a:lnTo>
                    <a:pt x="1980" y="862"/>
                  </a:lnTo>
                  <a:lnTo>
                    <a:pt x="1978" y="867"/>
                  </a:lnTo>
                  <a:lnTo>
                    <a:pt x="1977" y="870"/>
                  </a:lnTo>
                  <a:lnTo>
                    <a:pt x="1976" y="875"/>
                  </a:lnTo>
                  <a:lnTo>
                    <a:pt x="1976" y="880"/>
                  </a:lnTo>
                  <a:lnTo>
                    <a:pt x="1975" y="884"/>
                  </a:lnTo>
                  <a:lnTo>
                    <a:pt x="1975" y="890"/>
                  </a:lnTo>
                  <a:lnTo>
                    <a:pt x="1963" y="892"/>
                  </a:lnTo>
                  <a:lnTo>
                    <a:pt x="1931" y="900"/>
                  </a:lnTo>
                  <a:lnTo>
                    <a:pt x="1881" y="913"/>
                  </a:lnTo>
                  <a:lnTo>
                    <a:pt x="1814" y="929"/>
                  </a:lnTo>
                  <a:lnTo>
                    <a:pt x="1733" y="949"/>
                  </a:lnTo>
                  <a:lnTo>
                    <a:pt x="1639" y="971"/>
                  </a:lnTo>
                  <a:lnTo>
                    <a:pt x="1537" y="997"/>
                  </a:lnTo>
                  <a:lnTo>
                    <a:pt x="1425" y="1023"/>
                  </a:lnTo>
                  <a:lnTo>
                    <a:pt x="1309" y="1051"/>
                  </a:lnTo>
                  <a:lnTo>
                    <a:pt x="1189" y="1078"/>
                  </a:lnTo>
                  <a:lnTo>
                    <a:pt x="1067" y="1106"/>
                  </a:lnTo>
                  <a:lnTo>
                    <a:pt x="947" y="1133"/>
                  </a:lnTo>
                  <a:lnTo>
                    <a:pt x="829" y="1159"/>
                  </a:lnTo>
                  <a:lnTo>
                    <a:pt x="716" y="1183"/>
                  </a:lnTo>
                  <a:lnTo>
                    <a:pt x="611" y="1205"/>
                  </a:lnTo>
                  <a:lnTo>
                    <a:pt x="516" y="1223"/>
                  </a:lnTo>
                  <a:lnTo>
                    <a:pt x="488" y="1230"/>
                  </a:lnTo>
                  <a:lnTo>
                    <a:pt x="458" y="1238"/>
                  </a:lnTo>
                  <a:lnTo>
                    <a:pt x="427" y="1245"/>
                  </a:lnTo>
                  <a:lnTo>
                    <a:pt x="395" y="1253"/>
                  </a:lnTo>
                  <a:lnTo>
                    <a:pt x="362" y="1260"/>
                  </a:lnTo>
                  <a:lnTo>
                    <a:pt x="327" y="1266"/>
                  </a:lnTo>
                  <a:lnTo>
                    <a:pt x="292" y="1272"/>
                  </a:lnTo>
                  <a:lnTo>
                    <a:pt x="256" y="1278"/>
                  </a:lnTo>
                  <a:lnTo>
                    <a:pt x="220" y="1284"/>
                  </a:lnTo>
                  <a:lnTo>
                    <a:pt x="186" y="1290"/>
                  </a:lnTo>
                  <a:lnTo>
                    <a:pt x="151" y="1295"/>
                  </a:lnTo>
                  <a:lnTo>
                    <a:pt x="118" y="1300"/>
                  </a:lnTo>
                  <a:lnTo>
                    <a:pt x="86" y="1305"/>
                  </a:lnTo>
                  <a:lnTo>
                    <a:pt x="55" y="1309"/>
                  </a:lnTo>
                  <a:lnTo>
                    <a:pt x="26" y="1313"/>
                  </a:lnTo>
                  <a:lnTo>
                    <a:pt x="0" y="1317"/>
                  </a:lnTo>
                  <a:lnTo>
                    <a:pt x="3" y="1306"/>
                  </a:lnTo>
                  <a:lnTo>
                    <a:pt x="8" y="1297"/>
                  </a:lnTo>
                  <a:lnTo>
                    <a:pt x="14" y="1287"/>
                  </a:lnTo>
                  <a:lnTo>
                    <a:pt x="20" y="1278"/>
                  </a:lnTo>
                  <a:lnTo>
                    <a:pt x="28" y="1270"/>
                  </a:lnTo>
                  <a:lnTo>
                    <a:pt x="37" y="1263"/>
                  </a:lnTo>
                  <a:lnTo>
                    <a:pt x="46" y="1256"/>
                  </a:lnTo>
                  <a:lnTo>
                    <a:pt x="55" y="1250"/>
                  </a:lnTo>
                  <a:lnTo>
                    <a:pt x="64" y="1244"/>
                  </a:lnTo>
                  <a:lnTo>
                    <a:pt x="74" y="1238"/>
                  </a:lnTo>
                  <a:lnTo>
                    <a:pt x="84" y="1233"/>
                  </a:lnTo>
                  <a:lnTo>
                    <a:pt x="93" y="1228"/>
                  </a:lnTo>
                  <a:lnTo>
                    <a:pt x="102" y="1223"/>
                  </a:lnTo>
                  <a:lnTo>
                    <a:pt x="111" y="1218"/>
                  </a:lnTo>
                  <a:lnTo>
                    <a:pt x="119" y="1214"/>
                  </a:lnTo>
                  <a:lnTo>
                    <a:pt x="127" y="1210"/>
                  </a:lnTo>
                  <a:lnTo>
                    <a:pt x="135" y="1198"/>
                  </a:lnTo>
                  <a:lnTo>
                    <a:pt x="145" y="1184"/>
                  </a:lnTo>
                  <a:lnTo>
                    <a:pt x="154" y="1169"/>
                  </a:lnTo>
                  <a:lnTo>
                    <a:pt x="163" y="1154"/>
                  </a:lnTo>
                  <a:lnTo>
                    <a:pt x="173" y="1137"/>
                  </a:lnTo>
                  <a:lnTo>
                    <a:pt x="185" y="1120"/>
                  </a:lnTo>
                  <a:lnTo>
                    <a:pt x="196" y="1102"/>
                  </a:lnTo>
                  <a:lnTo>
                    <a:pt x="208" y="1085"/>
                  </a:lnTo>
                  <a:lnTo>
                    <a:pt x="219" y="1069"/>
                  </a:lnTo>
                  <a:lnTo>
                    <a:pt x="232" y="1052"/>
                  </a:lnTo>
                  <a:lnTo>
                    <a:pt x="245" y="1037"/>
                  </a:lnTo>
                  <a:lnTo>
                    <a:pt x="258" y="1023"/>
                  </a:lnTo>
                  <a:lnTo>
                    <a:pt x="271" y="1009"/>
                  </a:lnTo>
                  <a:lnTo>
                    <a:pt x="286" y="998"/>
                  </a:lnTo>
                  <a:lnTo>
                    <a:pt x="300" y="989"/>
                  </a:lnTo>
                  <a:lnTo>
                    <a:pt x="315" y="982"/>
                  </a:lnTo>
                  <a:lnTo>
                    <a:pt x="315" y="981"/>
                  </a:lnTo>
                  <a:lnTo>
                    <a:pt x="316" y="980"/>
                  </a:lnTo>
                  <a:lnTo>
                    <a:pt x="318" y="976"/>
                  </a:lnTo>
                  <a:lnTo>
                    <a:pt x="320" y="973"/>
                  </a:lnTo>
                  <a:lnTo>
                    <a:pt x="324" y="969"/>
                  </a:lnTo>
                  <a:lnTo>
                    <a:pt x="327" y="965"/>
                  </a:lnTo>
                  <a:lnTo>
                    <a:pt x="332" y="960"/>
                  </a:lnTo>
                  <a:lnTo>
                    <a:pt x="335" y="955"/>
                  </a:lnTo>
                  <a:lnTo>
                    <a:pt x="339" y="950"/>
                  </a:lnTo>
                  <a:lnTo>
                    <a:pt x="343" y="945"/>
                  </a:lnTo>
                  <a:lnTo>
                    <a:pt x="347" y="940"/>
                  </a:lnTo>
                  <a:lnTo>
                    <a:pt x="350" y="937"/>
                  </a:lnTo>
                  <a:lnTo>
                    <a:pt x="353" y="934"/>
                  </a:lnTo>
                  <a:lnTo>
                    <a:pt x="355" y="930"/>
                  </a:lnTo>
                  <a:lnTo>
                    <a:pt x="356" y="929"/>
                  </a:lnTo>
                  <a:lnTo>
                    <a:pt x="357" y="929"/>
                  </a:lnTo>
                  <a:lnTo>
                    <a:pt x="362" y="936"/>
                  </a:lnTo>
                  <a:lnTo>
                    <a:pt x="369" y="944"/>
                  </a:lnTo>
                  <a:lnTo>
                    <a:pt x="375" y="951"/>
                  </a:lnTo>
                  <a:lnTo>
                    <a:pt x="380" y="957"/>
                  </a:lnTo>
                  <a:lnTo>
                    <a:pt x="387" y="961"/>
                  </a:lnTo>
                  <a:lnTo>
                    <a:pt x="394" y="967"/>
                  </a:lnTo>
                  <a:lnTo>
                    <a:pt x="401" y="971"/>
                  </a:lnTo>
                  <a:lnTo>
                    <a:pt x="408" y="975"/>
                  </a:lnTo>
                  <a:lnTo>
                    <a:pt x="415" y="980"/>
                  </a:lnTo>
                  <a:lnTo>
                    <a:pt x="422" y="983"/>
                  </a:lnTo>
                  <a:lnTo>
                    <a:pt x="429" y="986"/>
                  </a:lnTo>
                  <a:lnTo>
                    <a:pt x="437" y="990"/>
                  </a:lnTo>
                  <a:lnTo>
                    <a:pt x="444" y="993"/>
                  </a:lnTo>
                  <a:lnTo>
                    <a:pt x="450" y="996"/>
                  </a:lnTo>
                  <a:lnTo>
                    <a:pt x="458" y="999"/>
                  </a:lnTo>
                  <a:lnTo>
                    <a:pt x="467" y="1004"/>
                  </a:lnTo>
                  <a:lnTo>
                    <a:pt x="475" y="1005"/>
                  </a:lnTo>
                  <a:lnTo>
                    <a:pt x="483" y="1004"/>
                  </a:lnTo>
                  <a:lnTo>
                    <a:pt x="491" y="1001"/>
                  </a:lnTo>
                  <a:lnTo>
                    <a:pt x="498" y="997"/>
                  </a:lnTo>
                  <a:lnTo>
                    <a:pt x="506" y="992"/>
                  </a:lnTo>
                  <a:lnTo>
                    <a:pt x="512" y="986"/>
                  </a:lnTo>
                  <a:lnTo>
                    <a:pt x="518" y="981"/>
                  </a:lnTo>
                  <a:lnTo>
                    <a:pt x="525" y="975"/>
                  </a:lnTo>
                  <a:lnTo>
                    <a:pt x="532" y="969"/>
                  </a:lnTo>
                  <a:lnTo>
                    <a:pt x="538" y="963"/>
                  </a:lnTo>
                  <a:lnTo>
                    <a:pt x="545" y="960"/>
                  </a:lnTo>
                  <a:lnTo>
                    <a:pt x="552" y="957"/>
                  </a:lnTo>
                  <a:lnTo>
                    <a:pt x="557" y="955"/>
                  </a:lnTo>
                  <a:lnTo>
                    <a:pt x="564" y="957"/>
                  </a:lnTo>
                  <a:lnTo>
                    <a:pt x="571" y="960"/>
                  </a:lnTo>
                  <a:lnTo>
                    <a:pt x="579" y="966"/>
                  </a:lnTo>
                  <a:lnTo>
                    <a:pt x="585" y="961"/>
                  </a:lnTo>
                  <a:lnTo>
                    <a:pt x="591" y="958"/>
                  </a:lnTo>
                  <a:lnTo>
                    <a:pt x="598" y="954"/>
                  </a:lnTo>
                  <a:lnTo>
                    <a:pt x="604" y="952"/>
                  </a:lnTo>
                  <a:lnTo>
                    <a:pt x="613" y="950"/>
                  </a:lnTo>
                  <a:lnTo>
                    <a:pt x="619" y="947"/>
                  </a:lnTo>
                  <a:lnTo>
                    <a:pt x="626" y="945"/>
                  </a:lnTo>
                  <a:lnTo>
                    <a:pt x="633" y="943"/>
                  </a:lnTo>
                  <a:lnTo>
                    <a:pt x="640" y="939"/>
                  </a:lnTo>
                  <a:lnTo>
                    <a:pt x="646" y="937"/>
                  </a:lnTo>
                  <a:lnTo>
                    <a:pt x="650" y="934"/>
                  </a:lnTo>
                  <a:lnTo>
                    <a:pt x="655" y="930"/>
                  </a:lnTo>
                  <a:lnTo>
                    <a:pt x="657" y="926"/>
                  </a:lnTo>
                  <a:lnTo>
                    <a:pt x="660" y="921"/>
                  </a:lnTo>
                  <a:lnTo>
                    <a:pt x="661" y="914"/>
                  </a:lnTo>
                  <a:lnTo>
                    <a:pt x="661" y="908"/>
                  </a:lnTo>
                  <a:lnTo>
                    <a:pt x="662" y="906"/>
                  </a:lnTo>
                  <a:lnTo>
                    <a:pt x="664" y="904"/>
                  </a:lnTo>
                  <a:lnTo>
                    <a:pt x="667" y="903"/>
                  </a:lnTo>
                  <a:lnTo>
                    <a:pt x="670" y="901"/>
                  </a:lnTo>
                  <a:lnTo>
                    <a:pt x="675" y="901"/>
                  </a:lnTo>
                  <a:lnTo>
                    <a:pt x="678" y="901"/>
                  </a:lnTo>
                  <a:lnTo>
                    <a:pt x="683" y="901"/>
                  </a:lnTo>
                  <a:lnTo>
                    <a:pt x="687" y="901"/>
                  </a:lnTo>
                  <a:lnTo>
                    <a:pt x="692" y="901"/>
                  </a:lnTo>
                  <a:lnTo>
                    <a:pt x="695" y="903"/>
                  </a:lnTo>
                  <a:lnTo>
                    <a:pt x="700" y="904"/>
                  </a:lnTo>
                  <a:lnTo>
                    <a:pt x="704" y="904"/>
                  </a:lnTo>
                  <a:lnTo>
                    <a:pt x="708" y="905"/>
                  </a:lnTo>
                  <a:lnTo>
                    <a:pt x="711" y="905"/>
                  </a:lnTo>
                  <a:lnTo>
                    <a:pt x="715" y="905"/>
                  </a:lnTo>
                  <a:lnTo>
                    <a:pt x="718" y="906"/>
                  </a:lnTo>
                  <a:lnTo>
                    <a:pt x="724" y="897"/>
                  </a:lnTo>
                  <a:lnTo>
                    <a:pt x="729" y="889"/>
                  </a:lnTo>
                  <a:lnTo>
                    <a:pt x="733" y="882"/>
                  </a:lnTo>
                  <a:lnTo>
                    <a:pt x="738" y="875"/>
                  </a:lnTo>
                  <a:lnTo>
                    <a:pt x="741" y="870"/>
                  </a:lnTo>
                  <a:lnTo>
                    <a:pt x="745" y="866"/>
                  </a:lnTo>
                  <a:lnTo>
                    <a:pt x="748" y="862"/>
                  </a:lnTo>
                  <a:lnTo>
                    <a:pt x="750" y="859"/>
                  </a:lnTo>
                  <a:lnTo>
                    <a:pt x="754" y="857"/>
                  </a:lnTo>
                  <a:lnTo>
                    <a:pt x="759" y="854"/>
                  </a:lnTo>
                  <a:lnTo>
                    <a:pt x="762" y="852"/>
                  </a:lnTo>
                  <a:lnTo>
                    <a:pt x="768" y="850"/>
                  </a:lnTo>
                  <a:lnTo>
                    <a:pt x="773" y="849"/>
                  </a:lnTo>
                  <a:lnTo>
                    <a:pt x="780" y="846"/>
                  </a:lnTo>
                  <a:lnTo>
                    <a:pt x="787" y="844"/>
                  </a:lnTo>
                  <a:lnTo>
                    <a:pt x="798" y="843"/>
                  </a:lnTo>
                  <a:lnTo>
                    <a:pt x="800" y="837"/>
                  </a:lnTo>
                  <a:lnTo>
                    <a:pt x="802" y="831"/>
                  </a:lnTo>
                  <a:lnTo>
                    <a:pt x="803" y="826"/>
                  </a:lnTo>
                  <a:lnTo>
                    <a:pt x="806" y="819"/>
                  </a:lnTo>
                  <a:lnTo>
                    <a:pt x="807" y="812"/>
                  </a:lnTo>
                  <a:lnTo>
                    <a:pt x="808" y="805"/>
                  </a:lnTo>
                  <a:lnTo>
                    <a:pt x="808" y="798"/>
                  </a:lnTo>
                  <a:lnTo>
                    <a:pt x="808" y="791"/>
                  </a:lnTo>
                  <a:lnTo>
                    <a:pt x="808" y="784"/>
                  </a:lnTo>
                  <a:lnTo>
                    <a:pt x="807" y="777"/>
                  </a:lnTo>
                  <a:lnTo>
                    <a:pt x="806" y="770"/>
                  </a:lnTo>
                  <a:lnTo>
                    <a:pt x="803" y="764"/>
                  </a:lnTo>
                  <a:lnTo>
                    <a:pt x="801" y="757"/>
                  </a:lnTo>
                  <a:lnTo>
                    <a:pt x="799" y="751"/>
                  </a:lnTo>
                  <a:lnTo>
                    <a:pt x="795" y="745"/>
                  </a:lnTo>
                  <a:lnTo>
                    <a:pt x="792" y="741"/>
                  </a:lnTo>
                  <a:lnTo>
                    <a:pt x="802" y="738"/>
                  </a:lnTo>
                  <a:lnTo>
                    <a:pt x="811" y="736"/>
                  </a:lnTo>
                  <a:lnTo>
                    <a:pt x="818" y="730"/>
                  </a:lnTo>
                  <a:lnTo>
                    <a:pt x="824" y="723"/>
                  </a:lnTo>
                  <a:lnTo>
                    <a:pt x="829" y="715"/>
                  </a:lnTo>
                  <a:lnTo>
                    <a:pt x="831" y="706"/>
                  </a:lnTo>
                  <a:lnTo>
                    <a:pt x="833" y="697"/>
                  </a:lnTo>
                  <a:lnTo>
                    <a:pt x="836" y="685"/>
                  </a:lnTo>
                  <a:lnTo>
                    <a:pt x="837" y="675"/>
                  </a:lnTo>
                  <a:lnTo>
                    <a:pt x="839" y="665"/>
                  </a:lnTo>
                  <a:lnTo>
                    <a:pt x="840" y="653"/>
                  </a:lnTo>
                  <a:lnTo>
                    <a:pt x="844" y="644"/>
                  </a:lnTo>
                  <a:lnTo>
                    <a:pt x="847" y="634"/>
                  </a:lnTo>
                  <a:lnTo>
                    <a:pt x="852" y="626"/>
                  </a:lnTo>
                  <a:lnTo>
                    <a:pt x="857" y="619"/>
                  </a:lnTo>
                  <a:lnTo>
                    <a:pt x="865" y="614"/>
                  </a:lnTo>
                  <a:lnTo>
                    <a:pt x="865" y="602"/>
                  </a:lnTo>
                  <a:lnTo>
                    <a:pt x="865" y="590"/>
                  </a:lnTo>
                  <a:lnTo>
                    <a:pt x="867" y="579"/>
                  </a:lnTo>
                  <a:lnTo>
                    <a:pt x="867" y="567"/>
                  </a:lnTo>
                  <a:lnTo>
                    <a:pt x="869" y="557"/>
                  </a:lnTo>
                  <a:lnTo>
                    <a:pt x="870" y="545"/>
                  </a:lnTo>
                  <a:lnTo>
                    <a:pt x="871" y="534"/>
                  </a:lnTo>
                  <a:lnTo>
                    <a:pt x="873" y="523"/>
                  </a:lnTo>
                  <a:lnTo>
                    <a:pt x="876" y="512"/>
                  </a:lnTo>
                  <a:lnTo>
                    <a:pt x="878" y="500"/>
                  </a:lnTo>
                  <a:lnTo>
                    <a:pt x="880" y="489"/>
                  </a:lnTo>
                  <a:lnTo>
                    <a:pt x="883" y="479"/>
                  </a:lnTo>
                  <a:lnTo>
                    <a:pt x="886" y="467"/>
                  </a:lnTo>
                  <a:lnTo>
                    <a:pt x="888" y="456"/>
                  </a:lnTo>
                  <a:lnTo>
                    <a:pt x="892" y="444"/>
                  </a:lnTo>
                  <a:lnTo>
                    <a:pt x="895" y="433"/>
                  </a:lnTo>
                  <a:lnTo>
                    <a:pt x="901" y="433"/>
                  </a:lnTo>
                  <a:lnTo>
                    <a:pt x="907" y="435"/>
                  </a:lnTo>
                  <a:lnTo>
                    <a:pt x="913" y="438"/>
                  </a:lnTo>
                  <a:lnTo>
                    <a:pt x="919" y="441"/>
                  </a:lnTo>
                  <a:lnTo>
                    <a:pt x="925" y="444"/>
                  </a:lnTo>
                  <a:lnTo>
                    <a:pt x="931" y="449"/>
                  </a:lnTo>
                  <a:lnTo>
                    <a:pt x="937" y="452"/>
                  </a:lnTo>
                  <a:lnTo>
                    <a:pt x="944" y="457"/>
                  </a:lnTo>
                  <a:lnTo>
                    <a:pt x="949" y="460"/>
                  </a:lnTo>
                  <a:lnTo>
                    <a:pt x="956" y="464"/>
                  </a:lnTo>
                  <a:lnTo>
                    <a:pt x="962" y="467"/>
                  </a:lnTo>
                  <a:lnTo>
                    <a:pt x="969" y="469"/>
                  </a:lnTo>
                  <a:lnTo>
                    <a:pt x="976" y="471"/>
                  </a:lnTo>
                  <a:lnTo>
                    <a:pt x="984" y="472"/>
                  </a:lnTo>
                  <a:lnTo>
                    <a:pt x="992" y="472"/>
                  </a:lnTo>
                  <a:lnTo>
                    <a:pt x="1000" y="471"/>
                  </a:lnTo>
                  <a:lnTo>
                    <a:pt x="1009" y="464"/>
                  </a:lnTo>
                  <a:lnTo>
                    <a:pt x="1016" y="456"/>
                  </a:lnTo>
                  <a:lnTo>
                    <a:pt x="1022" y="448"/>
                  </a:lnTo>
                  <a:lnTo>
                    <a:pt x="1026" y="438"/>
                  </a:lnTo>
                  <a:lnTo>
                    <a:pt x="1030" y="428"/>
                  </a:lnTo>
                  <a:lnTo>
                    <a:pt x="1032" y="418"/>
                  </a:lnTo>
                  <a:lnTo>
                    <a:pt x="1034" y="407"/>
                  </a:lnTo>
                  <a:lnTo>
                    <a:pt x="1036" y="396"/>
                  </a:lnTo>
                  <a:lnTo>
                    <a:pt x="1036" y="386"/>
                  </a:lnTo>
                  <a:lnTo>
                    <a:pt x="1037" y="374"/>
                  </a:lnTo>
                  <a:lnTo>
                    <a:pt x="1037" y="363"/>
                  </a:lnTo>
                  <a:lnTo>
                    <a:pt x="1038" y="351"/>
                  </a:lnTo>
                  <a:lnTo>
                    <a:pt x="1039" y="341"/>
                  </a:lnTo>
                  <a:lnTo>
                    <a:pt x="1040" y="330"/>
                  </a:lnTo>
                  <a:lnTo>
                    <a:pt x="1043" y="320"/>
                  </a:lnTo>
                  <a:lnTo>
                    <a:pt x="1046" y="311"/>
                  </a:lnTo>
                  <a:lnTo>
                    <a:pt x="1047" y="311"/>
                  </a:lnTo>
                  <a:lnTo>
                    <a:pt x="1049" y="312"/>
                  </a:lnTo>
                  <a:lnTo>
                    <a:pt x="1052" y="312"/>
                  </a:lnTo>
                  <a:lnTo>
                    <a:pt x="1054" y="313"/>
                  </a:lnTo>
                  <a:lnTo>
                    <a:pt x="1057" y="314"/>
                  </a:lnTo>
                  <a:lnTo>
                    <a:pt x="1061" y="315"/>
                  </a:lnTo>
                  <a:lnTo>
                    <a:pt x="1064" y="317"/>
                  </a:lnTo>
                  <a:lnTo>
                    <a:pt x="1068" y="318"/>
                  </a:lnTo>
                  <a:lnTo>
                    <a:pt x="1071" y="319"/>
                  </a:lnTo>
                  <a:lnTo>
                    <a:pt x="1075" y="320"/>
                  </a:lnTo>
                  <a:lnTo>
                    <a:pt x="1077" y="321"/>
                  </a:lnTo>
                  <a:lnTo>
                    <a:pt x="1079" y="321"/>
                  </a:lnTo>
                  <a:lnTo>
                    <a:pt x="1082" y="322"/>
                  </a:lnTo>
                  <a:lnTo>
                    <a:pt x="1083" y="322"/>
                  </a:lnTo>
                  <a:lnTo>
                    <a:pt x="1084" y="324"/>
                  </a:lnTo>
                  <a:lnTo>
                    <a:pt x="1087" y="322"/>
                  </a:lnTo>
                  <a:lnTo>
                    <a:pt x="1090" y="321"/>
                  </a:lnTo>
                  <a:lnTo>
                    <a:pt x="1092" y="319"/>
                  </a:lnTo>
                  <a:lnTo>
                    <a:pt x="1093" y="315"/>
                  </a:lnTo>
                  <a:lnTo>
                    <a:pt x="1094" y="312"/>
                  </a:lnTo>
                  <a:lnTo>
                    <a:pt x="1095" y="307"/>
                  </a:lnTo>
                  <a:lnTo>
                    <a:pt x="1095" y="303"/>
                  </a:lnTo>
                  <a:lnTo>
                    <a:pt x="1097" y="298"/>
                  </a:lnTo>
                  <a:lnTo>
                    <a:pt x="1097" y="293"/>
                  </a:lnTo>
                  <a:lnTo>
                    <a:pt x="1097" y="288"/>
                  </a:lnTo>
                  <a:lnTo>
                    <a:pt x="1097" y="282"/>
                  </a:lnTo>
                  <a:lnTo>
                    <a:pt x="1097" y="278"/>
                  </a:lnTo>
                  <a:lnTo>
                    <a:pt x="1098" y="273"/>
                  </a:lnTo>
                  <a:lnTo>
                    <a:pt x="1099" y="270"/>
                  </a:lnTo>
                  <a:lnTo>
                    <a:pt x="1101" y="266"/>
                  </a:lnTo>
                  <a:lnTo>
                    <a:pt x="1103" y="264"/>
                  </a:lnTo>
                  <a:lnTo>
                    <a:pt x="1107" y="248"/>
                  </a:lnTo>
                  <a:lnTo>
                    <a:pt x="1113" y="233"/>
                  </a:lnTo>
                  <a:lnTo>
                    <a:pt x="1122" y="218"/>
                  </a:lnTo>
                  <a:lnTo>
                    <a:pt x="1132" y="203"/>
                  </a:lnTo>
                  <a:lnTo>
                    <a:pt x="1145" y="188"/>
                  </a:lnTo>
                  <a:lnTo>
                    <a:pt x="1157" y="174"/>
                  </a:lnTo>
                  <a:lnTo>
                    <a:pt x="1171" y="160"/>
                  </a:lnTo>
                  <a:lnTo>
                    <a:pt x="1185" y="145"/>
                  </a:lnTo>
                  <a:lnTo>
                    <a:pt x="1199" y="132"/>
                  </a:lnTo>
                  <a:lnTo>
                    <a:pt x="1212" y="118"/>
                  </a:lnTo>
                  <a:lnTo>
                    <a:pt x="1223" y="103"/>
                  </a:lnTo>
                  <a:lnTo>
                    <a:pt x="1233" y="89"/>
                  </a:lnTo>
                  <a:lnTo>
                    <a:pt x="1243" y="74"/>
                  </a:lnTo>
                  <a:lnTo>
                    <a:pt x="1248" y="59"/>
                  </a:lnTo>
                  <a:lnTo>
                    <a:pt x="1252" y="43"/>
                  </a:lnTo>
                  <a:lnTo>
                    <a:pt x="1253" y="28"/>
                  </a:lnTo>
                  <a:lnTo>
                    <a:pt x="1261" y="21"/>
                  </a:lnTo>
                  <a:lnTo>
                    <a:pt x="1270" y="18"/>
                  </a:lnTo>
                  <a:lnTo>
                    <a:pt x="1279" y="17"/>
                  </a:lnTo>
                  <a:lnTo>
                    <a:pt x="1287" y="19"/>
                  </a:lnTo>
                  <a:lnTo>
                    <a:pt x="1297" y="21"/>
                  </a:lnTo>
                  <a:lnTo>
                    <a:pt x="1305" y="26"/>
                  </a:lnTo>
                  <a:lnTo>
                    <a:pt x="1314" y="32"/>
                  </a:lnTo>
                  <a:lnTo>
                    <a:pt x="1322" y="39"/>
                  </a:lnTo>
                  <a:lnTo>
                    <a:pt x="1331" y="44"/>
                  </a:lnTo>
                  <a:lnTo>
                    <a:pt x="1339" y="51"/>
                  </a:lnTo>
                  <a:lnTo>
                    <a:pt x="1348" y="57"/>
                  </a:lnTo>
                  <a:lnTo>
                    <a:pt x="1358" y="62"/>
                  </a:lnTo>
                  <a:lnTo>
                    <a:pt x="1368" y="65"/>
                  </a:lnTo>
                  <a:lnTo>
                    <a:pt x="1377" y="66"/>
                  </a:lnTo>
                  <a:lnTo>
                    <a:pt x="1387" y="66"/>
                  </a:lnTo>
                  <a:lnTo>
                    <a:pt x="1399" y="64"/>
                  </a:lnTo>
                  <a:lnTo>
                    <a:pt x="1402" y="60"/>
                  </a:lnTo>
                  <a:lnTo>
                    <a:pt x="1406" y="59"/>
                  </a:lnTo>
                  <a:lnTo>
                    <a:pt x="1407" y="57"/>
                  </a:lnTo>
                  <a:lnTo>
                    <a:pt x="1409" y="55"/>
                  </a:lnTo>
                  <a:lnTo>
                    <a:pt x="1409" y="54"/>
                  </a:lnTo>
                  <a:lnTo>
                    <a:pt x="1410" y="51"/>
                  </a:lnTo>
                  <a:lnTo>
                    <a:pt x="1409" y="49"/>
                  </a:lnTo>
                  <a:lnTo>
                    <a:pt x="1409" y="47"/>
                  </a:lnTo>
                  <a:lnTo>
                    <a:pt x="1408" y="44"/>
                  </a:lnTo>
                  <a:lnTo>
                    <a:pt x="1408" y="42"/>
                  </a:lnTo>
                  <a:lnTo>
                    <a:pt x="1407" y="39"/>
                  </a:lnTo>
                  <a:lnTo>
                    <a:pt x="1407" y="35"/>
                  </a:lnTo>
                  <a:lnTo>
                    <a:pt x="1407" y="31"/>
                  </a:lnTo>
                  <a:lnTo>
                    <a:pt x="1407" y="25"/>
                  </a:lnTo>
                  <a:lnTo>
                    <a:pt x="1408" y="19"/>
                  </a:lnTo>
                  <a:lnTo>
                    <a:pt x="1410" y="1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7" name="Freeform 35"/>
            <p:cNvSpPr>
              <a:spLocks/>
            </p:cNvSpPr>
            <p:nvPr/>
          </p:nvSpPr>
          <p:spPr bwMode="auto">
            <a:xfrm>
              <a:off x="4077" y="2370"/>
              <a:ext cx="765" cy="355"/>
            </a:xfrm>
            <a:custGeom>
              <a:avLst/>
              <a:gdLst>
                <a:gd name="T0" fmla="*/ 79 w 2296"/>
                <a:gd name="T1" fmla="*/ 2 h 1065"/>
                <a:gd name="T2" fmla="*/ 81 w 2296"/>
                <a:gd name="T3" fmla="*/ 4 h 1065"/>
                <a:gd name="T4" fmla="*/ 81 w 2296"/>
                <a:gd name="T5" fmla="*/ 5 h 1065"/>
                <a:gd name="T6" fmla="*/ 80 w 2296"/>
                <a:gd name="T7" fmla="*/ 5 h 1065"/>
                <a:gd name="T8" fmla="*/ 79 w 2296"/>
                <a:gd name="T9" fmla="*/ 4 h 1065"/>
                <a:gd name="T10" fmla="*/ 78 w 2296"/>
                <a:gd name="T11" fmla="*/ 5 h 1065"/>
                <a:gd name="T12" fmla="*/ 77 w 2296"/>
                <a:gd name="T13" fmla="*/ 6 h 1065"/>
                <a:gd name="T14" fmla="*/ 77 w 2296"/>
                <a:gd name="T15" fmla="*/ 7 h 1065"/>
                <a:gd name="T16" fmla="*/ 78 w 2296"/>
                <a:gd name="T17" fmla="*/ 8 h 1065"/>
                <a:gd name="T18" fmla="*/ 80 w 2296"/>
                <a:gd name="T19" fmla="*/ 7 h 1065"/>
                <a:gd name="T20" fmla="*/ 81 w 2296"/>
                <a:gd name="T21" fmla="*/ 9 h 1065"/>
                <a:gd name="T22" fmla="*/ 82 w 2296"/>
                <a:gd name="T23" fmla="*/ 8 h 1065"/>
                <a:gd name="T24" fmla="*/ 84 w 2296"/>
                <a:gd name="T25" fmla="*/ 8 h 1065"/>
                <a:gd name="T26" fmla="*/ 85 w 2296"/>
                <a:gd name="T27" fmla="*/ 10 h 1065"/>
                <a:gd name="T28" fmla="*/ 83 w 2296"/>
                <a:gd name="T29" fmla="*/ 13 h 1065"/>
                <a:gd name="T30" fmla="*/ 79 w 2296"/>
                <a:gd name="T31" fmla="*/ 15 h 1065"/>
                <a:gd name="T32" fmla="*/ 78 w 2296"/>
                <a:gd name="T33" fmla="*/ 14 h 1065"/>
                <a:gd name="T34" fmla="*/ 77 w 2296"/>
                <a:gd name="T35" fmla="*/ 14 h 1065"/>
                <a:gd name="T36" fmla="*/ 77 w 2296"/>
                <a:gd name="T37" fmla="*/ 14 h 1065"/>
                <a:gd name="T38" fmla="*/ 77 w 2296"/>
                <a:gd name="T39" fmla="*/ 16 h 1065"/>
                <a:gd name="T40" fmla="*/ 77 w 2296"/>
                <a:gd name="T41" fmla="*/ 18 h 1065"/>
                <a:gd name="T42" fmla="*/ 76 w 2296"/>
                <a:gd name="T43" fmla="*/ 20 h 1065"/>
                <a:gd name="T44" fmla="*/ 76 w 2296"/>
                <a:gd name="T45" fmla="*/ 21 h 1065"/>
                <a:gd name="T46" fmla="*/ 80 w 2296"/>
                <a:gd name="T47" fmla="*/ 19 h 1065"/>
                <a:gd name="T48" fmla="*/ 81 w 2296"/>
                <a:gd name="T49" fmla="*/ 22 h 1065"/>
                <a:gd name="T50" fmla="*/ 79 w 2296"/>
                <a:gd name="T51" fmla="*/ 24 h 1065"/>
                <a:gd name="T52" fmla="*/ 72 w 2296"/>
                <a:gd name="T53" fmla="*/ 28 h 1065"/>
                <a:gd name="T54" fmla="*/ 69 w 2296"/>
                <a:gd name="T55" fmla="*/ 32 h 1065"/>
                <a:gd name="T56" fmla="*/ 68 w 2296"/>
                <a:gd name="T57" fmla="*/ 38 h 1065"/>
                <a:gd name="T58" fmla="*/ 65 w 2296"/>
                <a:gd name="T59" fmla="*/ 38 h 1065"/>
                <a:gd name="T60" fmla="*/ 63 w 2296"/>
                <a:gd name="T61" fmla="*/ 39 h 1065"/>
                <a:gd name="T62" fmla="*/ 62 w 2296"/>
                <a:gd name="T63" fmla="*/ 39 h 1065"/>
                <a:gd name="T64" fmla="*/ 56 w 2296"/>
                <a:gd name="T65" fmla="*/ 36 h 1065"/>
                <a:gd name="T66" fmla="*/ 48 w 2296"/>
                <a:gd name="T67" fmla="*/ 31 h 1065"/>
                <a:gd name="T68" fmla="*/ 42 w 2296"/>
                <a:gd name="T69" fmla="*/ 31 h 1065"/>
                <a:gd name="T70" fmla="*/ 37 w 2296"/>
                <a:gd name="T71" fmla="*/ 33 h 1065"/>
                <a:gd name="T72" fmla="*/ 34 w 2296"/>
                <a:gd name="T73" fmla="*/ 30 h 1065"/>
                <a:gd name="T74" fmla="*/ 33 w 2296"/>
                <a:gd name="T75" fmla="*/ 30 h 1065"/>
                <a:gd name="T76" fmla="*/ 31 w 2296"/>
                <a:gd name="T77" fmla="*/ 30 h 1065"/>
                <a:gd name="T78" fmla="*/ 20 w 2296"/>
                <a:gd name="T79" fmla="*/ 31 h 1065"/>
                <a:gd name="T80" fmla="*/ 17 w 2296"/>
                <a:gd name="T81" fmla="*/ 33 h 1065"/>
                <a:gd name="T82" fmla="*/ 14 w 2296"/>
                <a:gd name="T83" fmla="*/ 35 h 1065"/>
                <a:gd name="T84" fmla="*/ 13 w 2296"/>
                <a:gd name="T85" fmla="*/ 35 h 1065"/>
                <a:gd name="T86" fmla="*/ 7 w 2296"/>
                <a:gd name="T87" fmla="*/ 36 h 1065"/>
                <a:gd name="T88" fmla="*/ 0 w 2296"/>
                <a:gd name="T89" fmla="*/ 37 h 1065"/>
                <a:gd name="T90" fmla="*/ 2 w 2296"/>
                <a:gd name="T91" fmla="*/ 34 h 1065"/>
                <a:gd name="T92" fmla="*/ 3 w 2296"/>
                <a:gd name="T93" fmla="*/ 31 h 1065"/>
                <a:gd name="T94" fmla="*/ 5 w 2296"/>
                <a:gd name="T95" fmla="*/ 29 h 1065"/>
                <a:gd name="T96" fmla="*/ 6 w 2296"/>
                <a:gd name="T97" fmla="*/ 29 h 1065"/>
                <a:gd name="T98" fmla="*/ 9 w 2296"/>
                <a:gd name="T99" fmla="*/ 28 h 1065"/>
                <a:gd name="T100" fmla="*/ 12 w 2296"/>
                <a:gd name="T101" fmla="*/ 26 h 1065"/>
                <a:gd name="T102" fmla="*/ 13 w 2296"/>
                <a:gd name="T103" fmla="*/ 23 h 1065"/>
                <a:gd name="T104" fmla="*/ 15 w 2296"/>
                <a:gd name="T105" fmla="*/ 22 h 1065"/>
                <a:gd name="T106" fmla="*/ 18 w 2296"/>
                <a:gd name="T107" fmla="*/ 19 h 1065"/>
                <a:gd name="T108" fmla="*/ 21 w 2296"/>
                <a:gd name="T109" fmla="*/ 17 h 1065"/>
                <a:gd name="T110" fmla="*/ 23 w 2296"/>
                <a:gd name="T111" fmla="*/ 16 h 1065"/>
                <a:gd name="T112" fmla="*/ 23 w 2296"/>
                <a:gd name="T113" fmla="*/ 14 h 1065"/>
                <a:gd name="T114" fmla="*/ 39 w 2296"/>
                <a:gd name="T115" fmla="*/ 9 h 1065"/>
                <a:gd name="T116" fmla="*/ 76 w 2296"/>
                <a:gd name="T117" fmla="*/ 0 h 106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296"/>
                <a:gd name="T178" fmla="*/ 0 h 1065"/>
                <a:gd name="T179" fmla="*/ 2296 w 2296"/>
                <a:gd name="T180" fmla="*/ 1065 h 106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296" h="1065">
                  <a:moveTo>
                    <a:pt x="2093" y="0"/>
                  </a:moveTo>
                  <a:lnTo>
                    <a:pt x="2098" y="7"/>
                  </a:lnTo>
                  <a:lnTo>
                    <a:pt x="2103" y="14"/>
                  </a:lnTo>
                  <a:lnTo>
                    <a:pt x="2109" y="21"/>
                  </a:lnTo>
                  <a:lnTo>
                    <a:pt x="2115" y="25"/>
                  </a:lnTo>
                  <a:lnTo>
                    <a:pt x="2121" y="31"/>
                  </a:lnTo>
                  <a:lnTo>
                    <a:pt x="2126" y="36"/>
                  </a:lnTo>
                  <a:lnTo>
                    <a:pt x="2133" y="40"/>
                  </a:lnTo>
                  <a:lnTo>
                    <a:pt x="2139" y="45"/>
                  </a:lnTo>
                  <a:lnTo>
                    <a:pt x="2145" y="49"/>
                  </a:lnTo>
                  <a:lnTo>
                    <a:pt x="2152" y="54"/>
                  </a:lnTo>
                  <a:lnTo>
                    <a:pt x="2157" y="59"/>
                  </a:lnTo>
                  <a:lnTo>
                    <a:pt x="2164" y="64"/>
                  </a:lnTo>
                  <a:lnTo>
                    <a:pt x="2171" y="71"/>
                  </a:lnTo>
                  <a:lnTo>
                    <a:pt x="2178" y="78"/>
                  </a:lnTo>
                  <a:lnTo>
                    <a:pt x="2185" y="86"/>
                  </a:lnTo>
                  <a:lnTo>
                    <a:pt x="2193" y="95"/>
                  </a:lnTo>
                  <a:lnTo>
                    <a:pt x="2193" y="98"/>
                  </a:lnTo>
                  <a:lnTo>
                    <a:pt x="2193" y="100"/>
                  </a:lnTo>
                  <a:lnTo>
                    <a:pt x="2194" y="102"/>
                  </a:lnTo>
                  <a:lnTo>
                    <a:pt x="2194" y="104"/>
                  </a:lnTo>
                  <a:lnTo>
                    <a:pt x="2195" y="107"/>
                  </a:lnTo>
                  <a:lnTo>
                    <a:pt x="2196" y="110"/>
                  </a:lnTo>
                  <a:lnTo>
                    <a:pt x="2196" y="113"/>
                  </a:lnTo>
                  <a:lnTo>
                    <a:pt x="2198" y="115"/>
                  </a:lnTo>
                  <a:lnTo>
                    <a:pt x="2198" y="117"/>
                  </a:lnTo>
                  <a:lnTo>
                    <a:pt x="2198" y="119"/>
                  </a:lnTo>
                  <a:lnTo>
                    <a:pt x="2198" y="122"/>
                  </a:lnTo>
                  <a:lnTo>
                    <a:pt x="2196" y="124"/>
                  </a:lnTo>
                  <a:lnTo>
                    <a:pt x="2195" y="126"/>
                  </a:lnTo>
                  <a:lnTo>
                    <a:pt x="2194" y="129"/>
                  </a:lnTo>
                  <a:lnTo>
                    <a:pt x="2191" y="130"/>
                  </a:lnTo>
                  <a:lnTo>
                    <a:pt x="2188" y="132"/>
                  </a:lnTo>
                  <a:lnTo>
                    <a:pt x="2184" y="133"/>
                  </a:lnTo>
                  <a:lnTo>
                    <a:pt x="2180" y="133"/>
                  </a:lnTo>
                  <a:lnTo>
                    <a:pt x="2177" y="133"/>
                  </a:lnTo>
                  <a:lnTo>
                    <a:pt x="2173" y="132"/>
                  </a:lnTo>
                  <a:lnTo>
                    <a:pt x="2171" y="131"/>
                  </a:lnTo>
                  <a:lnTo>
                    <a:pt x="2168" y="130"/>
                  </a:lnTo>
                  <a:lnTo>
                    <a:pt x="2165" y="127"/>
                  </a:lnTo>
                  <a:lnTo>
                    <a:pt x="2163" y="125"/>
                  </a:lnTo>
                  <a:lnTo>
                    <a:pt x="2161" y="123"/>
                  </a:lnTo>
                  <a:lnTo>
                    <a:pt x="2158" y="121"/>
                  </a:lnTo>
                  <a:lnTo>
                    <a:pt x="2156" y="118"/>
                  </a:lnTo>
                  <a:lnTo>
                    <a:pt x="2154" y="115"/>
                  </a:lnTo>
                  <a:lnTo>
                    <a:pt x="2152" y="113"/>
                  </a:lnTo>
                  <a:lnTo>
                    <a:pt x="2149" y="110"/>
                  </a:lnTo>
                  <a:lnTo>
                    <a:pt x="2147" y="107"/>
                  </a:lnTo>
                  <a:lnTo>
                    <a:pt x="2146" y="106"/>
                  </a:lnTo>
                  <a:lnTo>
                    <a:pt x="2145" y="106"/>
                  </a:lnTo>
                  <a:lnTo>
                    <a:pt x="2143" y="107"/>
                  </a:lnTo>
                  <a:lnTo>
                    <a:pt x="2140" y="110"/>
                  </a:lnTo>
                  <a:lnTo>
                    <a:pt x="2137" y="114"/>
                  </a:lnTo>
                  <a:lnTo>
                    <a:pt x="2133" y="117"/>
                  </a:lnTo>
                  <a:lnTo>
                    <a:pt x="2129" y="122"/>
                  </a:lnTo>
                  <a:lnTo>
                    <a:pt x="2124" y="126"/>
                  </a:lnTo>
                  <a:lnTo>
                    <a:pt x="2119" y="131"/>
                  </a:lnTo>
                  <a:lnTo>
                    <a:pt x="2114" y="135"/>
                  </a:lnTo>
                  <a:lnTo>
                    <a:pt x="2109" y="140"/>
                  </a:lnTo>
                  <a:lnTo>
                    <a:pt x="2104" y="145"/>
                  </a:lnTo>
                  <a:lnTo>
                    <a:pt x="2101" y="148"/>
                  </a:lnTo>
                  <a:lnTo>
                    <a:pt x="2098" y="152"/>
                  </a:lnTo>
                  <a:lnTo>
                    <a:pt x="2094" y="155"/>
                  </a:lnTo>
                  <a:lnTo>
                    <a:pt x="2093" y="156"/>
                  </a:lnTo>
                  <a:lnTo>
                    <a:pt x="2093" y="157"/>
                  </a:lnTo>
                  <a:lnTo>
                    <a:pt x="2092" y="157"/>
                  </a:lnTo>
                  <a:lnTo>
                    <a:pt x="2092" y="158"/>
                  </a:lnTo>
                  <a:lnTo>
                    <a:pt x="2091" y="161"/>
                  </a:lnTo>
                  <a:lnTo>
                    <a:pt x="2089" y="163"/>
                  </a:lnTo>
                  <a:lnTo>
                    <a:pt x="2088" y="167"/>
                  </a:lnTo>
                  <a:lnTo>
                    <a:pt x="2086" y="170"/>
                  </a:lnTo>
                  <a:lnTo>
                    <a:pt x="2085" y="173"/>
                  </a:lnTo>
                  <a:lnTo>
                    <a:pt x="2083" y="178"/>
                  </a:lnTo>
                  <a:lnTo>
                    <a:pt x="2080" y="181"/>
                  </a:lnTo>
                  <a:lnTo>
                    <a:pt x="2079" y="185"/>
                  </a:lnTo>
                  <a:lnTo>
                    <a:pt x="2077" y="188"/>
                  </a:lnTo>
                  <a:lnTo>
                    <a:pt x="2076" y="192"/>
                  </a:lnTo>
                  <a:lnTo>
                    <a:pt x="2075" y="194"/>
                  </a:lnTo>
                  <a:lnTo>
                    <a:pt x="2073" y="196"/>
                  </a:lnTo>
                  <a:lnTo>
                    <a:pt x="2073" y="198"/>
                  </a:lnTo>
                  <a:lnTo>
                    <a:pt x="2073" y="199"/>
                  </a:lnTo>
                  <a:lnTo>
                    <a:pt x="2075" y="201"/>
                  </a:lnTo>
                  <a:lnTo>
                    <a:pt x="2076" y="203"/>
                  </a:lnTo>
                  <a:lnTo>
                    <a:pt x="2078" y="206"/>
                  </a:lnTo>
                  <a:lnTo>
                    <a:pt x="2080" y="207"/>
                  </a:lnTo>
                  <a:lnTo>
                    <a:pt x="2084" y="208"/>
                  </a:lnTo>
                  <a:lnTo>
                    <a:pt x="2087" y="208"/>
                  </a:lnTo>
                  <a:lnTo>
                    <a:pt x="2092" y="208"/>
                  </a:lnTo>
                  <a:lnTo>
                    <a:pt x="2096" y="208"/>
                  </a:lnTo>
                  <a:lnTo>
                    <a:pt x="2101" y="207"/>
                  </a:lnTo>
                  <a:lnTo>
                    <a:pt x="2107" y="206"/>
                  </a:lnTo>
                  <a:lnTo>
                    <a:pt x="2112" y="204"/>
                  </a:lnTo>
                  <a:lnTo>
                    <a:pt x="2118" y="203"/>
                  </a:lnTo>
                  <a:lnTo>
                    <a:pt x="2124" y="201"/>
                  </a:lnTo>
                  <a:lnTo>
                    <a:pt x="2131" y="199"/>
                  </a:lnTo>
                  <a:lnTo>
                    <a:pt x="2138" y="196"/>
                  </a:lnTo>
                  <a:lnTo>
                    <a:pt x="2145" y="194"/>
                  </a:lnTo>
                  <a:lnTo>
                    <a:pt x="2153" y="194"/>
                  </a:lnTo>
                  <a:lnTo>
                    <a:pt x="2161" y="196"/>
                  </a:lnTo>
                  <a:lnTo>
                    <a:pt x="2166" y="199"/>
                  </a:lnTo>
                  <a:lnTo>
                    <a:pt x="2172" y="203"/>
                  </a:lnTo>
                  <a:lnTo>
                    <a:pt x="2176" y="207"/>
                  </a:lnTo>
                  <a:lnTo>
                    <a:pt x="2179" y="211"/>
                  </a:lnTo>
                  <a:lnTo>
                    <a:pt x="2183" y="217"/>
                  </a:lnTo>
                  <a:lnTo>
                    <a:pt x="2185" y="223"/>
                  </a:lnTo>
                  <a:lnTo>
                    <a:pt x="2187" y="227"/>
                  </a:lnTo>
                  <a:lnTo>
                    <a:pt x="2189" y="234"/>
                  </a:lnTo>
                  <a:lnTo>
                    <a:pt x="2191" y="240"/>
                  </a:lnTo>
                  <a:lnTo>
                    <a:pt x="2193" y="246"/>
                  </a:lnTo>
                  <a:lnTo>
                    <a:pt x="2195" y="250"/>
                  </a:lnTo>
                  <a:lnTo>
                    <a:pt x="2198" y="256"/>
                  </a:lnTo>
                  <a:lnTo>
                    <a:pt x="2201" y="261"/>
                  </a:lnTo>
                  <a:lnTo>
                    <a:pt x="2206" y="265"/>
                  </a:lnTo>
                  <a:lnTo>
                    <a:pt x="2210" y="262"/>
                  </a:lnTo>
                  <a:lnTo>
                    <a:pt x="2214" y="257"/>
                  </a:lnTo>
                  <a:lnTo>
                    <a:pt x="2216" y="252"/>
                  </a:lnTo>
                  <a:lnTo>
                    <a:pt x="2218" y="246"/>
                  </a:lnTo>
                  <a:lnTo>
                    <a:pt x="2219" y="239"/>
                  </a:lnTo>
                  <a:lnTo>
                    <a:pt x="2219" y="232"/>
                  </a:lnTo>
                  <a:lnTo>
                    <a:pt x="2221" y="226"/>
                  </a:lnTo>
                  <a:lnTo>
                    <a:pt x="2222" y="219"/>
                  </a:lnTo>
                  <a:lnTo>
                    <a:pt x="2223" y="214"/>
                  </a:lnTo>
                  <a:lnTo>
                    <a:pt x="2224" y="209"/>
                  </a:lnTo>
                  <a:lnTo>
                    <a:pt x="2226" y="206"/>
                  </a:lnTo>
                  <a:lnTo>
                    <a:pt x="2231" y="202"/>
                  </a:lnTo>
                  <a:lnTo>
                    <a:pt x="2235" y="201"/>
                  </a:lnTo>
                  <a:lnTo>
                    <a:pt x="2242" y="202"/>
                  </a:lnTo>
                  <a:lnTo>
                    <a:pt x="2250" y="204"/>
                  </a:lnTo>
                  <a:lnTo>
                    <a:pt x="2262" y="209"/>
                  </a:lnTo>
                  <a:lnTo>
                    <a:pt x="2263" y="215"/>
                  </a:lnTo>
                  <a:lnTo>
                    <a:pt x="2267" y="221"/>
                  </a:lnTo>
                  <a:lnTo>
                    <a:pt x="2269" y="226"/>
                  </a:lnTo>
                  <a:lnTo>
                    <a:pt x="2272" y="232"/>
                  </a:lnTo>
                  <a:lnTo>
                    <a:pt x="2276" y="238"/>
                  </a:lnTo>
                  <a:lnTo>
                    <a:pt x="2279" y="243"/>
                  </a:lnTo>
                  <a:lnTo>
                    <a:pt x="2284" y="249"/>
                  </a:lnTo>
                  <a:lnTo>
                    <a:pt x="2286" y="255"/>
                  </a:lnTo>
                  <a:lnTo>
                    <a:pt x="2290" y="261"/>
                  </a:lnTo>
                  <a:lnTo>
                    <a:pt x="2292" y="266"/>
                  </a:lnTo>
                  <a:lnTo>
                    <a:pt x="2294" y="272"/>
                  </a:lnTo>
                  <a:lnTo>
                    <a:pt x="2295" y="279"/>
                  </a:lnTo>
                  <a:lnTo>
                    <a:pt x="2296" y="285"/>
                  </a:lnTo>
                  <a:lnTo>
                    <a:pt x="2296" y="292"/>
                  </a:lnTo>
                  <a:lnTo>
                    <a:pt x="2295" y="300"/>
                  </a:lnTo>
                  <a:lnTo>
                    <a:pt x="2294" y="308"/>
                  </a:lnTo>
                  <a:lnTo>
                    <a:pt x="2281" y="315"/>
                  </a:lnTo>
                  <a:lnTo>
                    <a:pt x="2271" y="323"/>
                  </a:lnTo>
                  <a:lnTo>
                    <a:pt x="2261" y="333"/>
                  </a:lnTo>
                  <a:lnTo>
                    <a:pt x="2253" y="345"/>
                  </a:lnTo>
                  <a:lnTo>
                    <a:pt x="2244" y="356"/>
                  </a:lnTo>
                  <a:lnTo>
                    <a:pt x="2235" y="369"/>
                  </a:lnTo>
                  <a:lnTo>
                    <a:pt x="2227" y="380"/>
                  </a:lnTo>
                  <a:lnTo>
                    <a:pt x="2219" y="391"/>
                  </a:lnTo>
                  <a:lnTo>
                    <a:pt x="2210" y="401"/>
                  </a:lnTo>
                  <a:lnTo>
                    <a:pt x="2201" y="409"/>
                  </a:lnTo>
                  <a:lnTo>
                    <a:pt x="2191" y="415"/>
                  </a:lnTo>
                  <a:lnTo>
                    <a:pt x="2179" y="418"/>
                  </a:lnTo>
                  <a:lnTo>
                    <a:pt x="2166" y="418"/>
                  </a:lnTo>
                  <a:lnTo>
                    <a:pt x="2153" y="415"/>
                  </a:lnTo>
                  <a:lnTo>
                    <a:pt x="2137" y="408"/>
                  </a:lnTo>
                  <a:lnTo>
                    <a:pt x="2119" y="397"/>
                  </a:lnTo>
                  <a:lnTo>
                    <a:pt x="2115" y="395"/>
                  </a:lnTo>
                  <a:lnTo>
                    <a:pt x="2112" y="392"/>
                  </a:lnTo>
                  <a:lnTo>
                    <a:pt x="2109" y="389"/>
                  </a:lnTo>
                  <a:lnTo>
                    <a:pt x="2107" y="386"/>
                  </a:lnTo>
                  <a:lnTo>
                    <a:pt x="2104" y="382"/>
                  </a:lnTo>
                  <a:lnTo>
                    <a:pt x="2102" y="378"/>
                  </a:lnTo>
                  <a:lnTo>
                    <a:pt x="2100" y="374"/>
                  </a:lnTo>
                  <a:lnTo>
                    <a:pt x="2098" y="371"/>
                  </a:lnTo>
                  <a:lnTo>
                    <a:pt x="2095" y="368"/>
                  </a:lnTo>
                  <a:lnTo>
                    <a:pt x="2093" y="364"/>
                  </a:lnTo>
                  <a:lnTo>
                    <a:pt x="2091" y="362"/>
                  </a:lnTo>
                  <a:lnTo>
                    <a:pt x="2087" y="360"/>
                  </a:lnTo>
                  <a:lnTo>
                    <a:pt x="2085" y="358"/>
                  </a:lnTo>
                  <a:lnTo>
                    <a:pt x="2081" y="358"/>
                  </a:lnTo>
                  <a:lnTo>
                    <a:pt x="2077" y="358"/>
                  </a:lnTo>
                  <a:lnTo>
                    <a:pt x="2073" y="361"/>
                  </a:lnTo>
                  <a:lnTo>
                    <a:pt x="2073" y="363"/>
                  </a:lnTo>
                  <a:lnTo>
                    <a:pt x="2073" y="364"/>
                  </a:lnTo>
                  <a:lnTo>
                    <a:pt x="2073" y="366"/>
                  </a:lnTo>
                  <a:lnTo>
                    <a:pt x="2073" y="368"/>
                  </a:lnTo>
                  <a:lnTo>
                    <a:pt x="2073" y="370"/>
                  </a:lnTo>
                  <a:lnTo>
                    <a:pt x="2073" y="373"/>
                  </a:lnTo>
                  <a:lnTo>
                    <a:pt x="2073" y="376"/>
                  </a:lnTo>
                  <a:lnTo>
                    <a:pt x="2073" y="378"/>
                  </a:lnTo>
                  <a:lnTo>
                    <a:pt x="2073" y="379"/>
                  </a:lnTo>
                  <a:lnTo>
                    <a:pt x="2073" y="381"/>
                  </a:lnTo>
                  <a:lnTo>
                    <a:pt x="2073" y="382"/>
                  </a:lnTo>
                  <a:lnTo>
                    <a:pt x="2073" y="385"/>
                  </a:lnTo>
                  <a:lnTo>
                    <a:pt x="2073" y="386"/>
                  </a:lnTo>
                  <a:lnTo>
                    <a:pt x="2072" y="386"/>
                  </a:lnTo>
                  <a:lnTo>
                    <a:pt x="2071" y="386"/>
                  </a:lnTo>
                  <a:lnTo>
                    <a:pt x="2070" y="386"/>
                  </a:lnTo>
                  <a:lnTo>
                    <a:pt x="2069" y="386"/>
                  </a:lnTo>
                  <a:lnTo>
                    <a:pt x="2068" y="386"/>
                  </a:lnTo>
                  <a:lnTo>
                    <a:pt x="2064" y="394"/>
                  </a:lnTo>
                  <a:lnTo>
                    <a:pt x="2063" y="402"/>
                  </a:lnTo>
                  <a:lnTo>
                    <a:pt x="2064" y="410"/>
                  </a:lnTo>
                  <a:lnTo>
                    <a:pt x="2068" y="416"/>
                  </a:lnTo>
                  <a:lnTo>
                    <a:pt x="2072" y="422"/>
                  </a:lnTo>
                  <a:lnTo>
                    <a:pt x="2077" y="427"/>
                  </a:lnTo>
                  <a:lnTo>
                    <a:pt x="2083" y="433"/>
                  </a:lnTo>
                  <a:lnTo>
                    <a:pt x="2088" y="438"/>
                  </a:lnTo>
                  <a:lnTo>
                    <a:pt x="2093" y="442"/>
                  </a:lnTo>
                  <a:lnTo>
                    <a:pt x="2098" y="447"/>
                  </a:lnTo>
                  <a:lnTo>
                    <a:pt x="2101" y="453"/>
                  </a:lnTo>
                  <a:lnTo>
                    <a:pt x="2102" y="458"/>
                  </a:lnTo>
                  <a:lnTo>
                    <a:pt x="2102" y="464"/>
                  </a:lnTo>
                  <a:lnTo>
                    <a:pt x="2099" y="470"/>
                  </a:lnTo>
                  <a:lnTo>
                    <a:pt x="2093" y="478"/>
                  </a:lnTo>
                  <a:lnTo>
                    <a:pt x="2085" y="486"/>
                  </a:lnTo>
                  <a:lnTo>
                    <a:pt x="2085" y="494"/>
                  </a:lnTo>
                  <a:lnTo>
                    <a:pt x="2084" y="501"/>
                  </a:lnTo>
                  <a:lnTo>
                    <a:pt x="2081" y="508"/>
                  </a:lnTo>
                  <a:lnTo>
                    <a:pt x="2078" y="512"/>
                  </a:lnTo>
                  <a:lnTo>
                    <a:pt x="2075" y="517"/>
                  </a:lnTo>
                  <a:lnTo>
                    <a:pt x="2070" y="522"/>
                  </a:lnTo>
                  <a:lnTo>
                    <a:pt x="2064" y="525"/>
                  </a:lnTo>
                  <a:lnTo>
                    <a:pt x="2060" y="527"/>
                  </a:lnTo>
                  <a:lnTo>
                    <a:pt x="2054" y="531"/>
                  </a:lnTo>
                  <a:lnTo>
                    <a:pt x="2048" y="533"/>
                  </a:lnTo>
                  <a:lnTo>
                    <a:pt x="2042" y="535"/>
                  </a:lnTo>
                  <a:lnTo>
                    <a:pt x="2037" y="538"/>
                  </a:lnTo>
                  <a:lnTo>
                    <a:pt x="2032" y="541"/>
                  </a:lnTo>
                  <a:lnTo>
                    <a:pt x="2027" y="544"/>
                  </a:lnTo>
                  <a:lnTo>
                    <a:pt x="2024" y="549"/>
                  </a:lnTo>
                  <a:lnTo>
                    <a:pt x="2022" y="554"/>
                  </a:lnTo>
                  <a:lnTo>
                    <a:pt x="2032" y="559"/>
                  </a:lnTo>
                  <a:lnTo>
                    <a:pt x="2043" y="561"/>
                  </a:lnTo>
                  <a:lnTo>
                    <a:pt x="2055" y="559"/>
                  </a:lnTo>
                  <a:lnTo>
                    <a:pt x="2068" y="556"/>
                  </a:lnTo>
                  <a:lnTo>
                    <a:pt x="2079" y="550"/>
                  </a:lnTo>
                  <a:lnTo>
                    <a:pt x="2092" y="543"/>
                  </a:lnTo>
                  <a:lnTo>
                    <a:pt x="2103" y="535"/>
                  </a:lnTo>
                  <a:lnTo>
                    <a:pt x="2115" y="528"/>
                  </a:lnTo>
                  <a:lnTo>
                    <a:pt x="2126" y="523"/>
                  </a:lnTo>
                  <a:lnTo>
                    <a:pt x="2137" y="518"/>
                  </a:lnTo>
                  <a:lnTo>
                    <a:pt x="2147" y="515"/>
                  </a:lnTo>
                  <a:lnTo>
                    <a:pt x="2156" y="516"/>
                  </a:lnTo>
                  <a:lnTo>
                    <a:pt x="2164" y="519"/>
                  </a:lnTo>
                  <a:lnTo>
                    <a:pt x="2171" y="527"/>
                  </a:lnTo>
                  <a:lnTo>
                    <a:pt x="2177" y="541"/>
                  </a:lnTo>
                  <a:lnTo>
                    <a:pt x="2181" y="561"/>
                  </a:lnTo>
                  <a:lnTo>
                    <a:pt x="2185" y="569"/>
                  </a:lnTo>
                  <a:lnTo>
                    <a:pt x="2186" y="577"/>
                  </a:lnTo>
                  <a:lnTo>
                    <a:pt x="2187" y="584"/>
                  </a:lnTo>
                  <a:lnTo>
                    <a:pt x="2186" y="589"/>
                  </a:lnTo>
                  <a:lnTo>
                    <a:pt x="2184" y="594"/>
                  </a:lnTo>
                  <a:lnTo>
                    <a:pt x="2181" y="598"/>
                  </a:lnTo>
                  <a:lnTo>
                    <a:pt x="2177" y="602"/>
                  </a:lnTo>
                  <a:lnTo>
                    <a:pt x="2173" y="607"/>
                  </a:lnTo>
                  <a:lnTo>
                    <a:pt x="2168" y="609"/>
                  </a:lnTo>
                  <a:lnTo>
                    <a:pt x="2163" y="612"/>
                  </a:lnTo>
                  <a:lnTo>
                    <a:pt x="2158" y="616"/>
                  </a:lnTo>
                  <a:lnTo>
                    <a:pt x="2154" y="619"/>
                  </a:lnTo>
                  <a:lnTo>
                    <a:pt x="2149" y="624"/>
                  </a:lnTo>
                  <a:lnTo>
                    <a:pt x="2146" y="627"/>
                  </a:lnTo>
                  <a:lnTo>
                    <a:pt x="2142" y="633"/>
                  </a:lnTo>
                  <a:lnTo>
                    <a:pt x="2141" y="639"/>
                  </a:lnTo>
                  <a:lnTo>
                    <a:pt x="2130" y="643"/>
                  </a:lnTo>
                  <a:lnTo>
                    <a:pt x="2117" y="650"/>
                  </a:lnTo>
                  <a:lnTo>
                    <a:pt x="2101" y="658"/>
                  </a:lnTo>
                  <a:lnTo>
                    <a:pt x="2084" y="667"/>
                  </a:lnTo>
                  <a:lnTo>
                    <a:pt x="2064" y="678"/>
                  </a:lnTo>
                  <a:lnTo>
                    <a:pt x="2045" y="688"/>
                  </a:lnTo>
                  <a:lnTo>
                    <a:pt x="2024" y="701"/>
                  </a:lnTo>
                  <a:lnTo>
                    <a:pt x="2003" y="713"/>
                  </a:lnTo>
                  <a:lnTo>
                    <a:pt x="1984" y="726"/>
                  </a:lnTo>
                  <a:lnTo>
                    <a:pt x="1965" y="740"/>
                  </a:lnTo>
                  <a:lnTo>
                    <a:pt x="1947" y="754"/>
                  </a:lnTo>
                  <a:lnTo>
                    <a:pt x="1932" y="769"/>
                  </a:lnTo>
                  <a:lnTo>
                    <a:pt x="1918" y="783"/>
                  </a:lnTo>
                  <a:lnTo>
                    <a:pt x="1908" y="797"/>
                  </a:lnTo>
                  <a:lnTo>
                    <a:pt x="1901" y="812"/>
                  </a:lnTo>
                  <a:lnTo>
                    <a:pt x="1897" y="827"/>
                  </a:lnTo>
                  <a:lnTo>
                    <a:pt x="1889" y="832"/>
                  </a:lnTo>
                  <a:lnTo>
                    <a:pt x="1883" y="839"/>
                  </a:lnTo>
                  <a:lnTo>
                    <a:pt x="1876" y="848"/>
                  </a:lnTo>
                  <a:lnTo>
                    <a:pt x="1871" y="858"/>
                  </a:lnTo>
                  <a:lnTo>
                    <a:pt x="1866" y="870"/>
                  </a:lnTo>
                  <a:lnTo>
                    <a:pt x="1863" y="883"/>
                  </a:lnTo>
                  <a:lnTo>
                    <a:pt x="1861" y="897"/>
                  </a:lnTo>
                  <a:lnTo>
                    <a:pt x="1857" y="912"/>
                  </a:lnTo>
                  <a:lnTo>
                    <a:pt x="1855" y="927"/>
                  </a:lnTo>
                  <a:lnTo>
                    <a:pt x="1853" y="942"/>
                  </a:lnTo>
                  <a:lnTo>
                    <a:pt x="1850" y="957"/>
                  </a:lnTo>
                  <a:lnTo>
                    <a:pt x="1849" y="972"/>
                  </a:lnTo>
                  <a:lnTo>
                    <a:pt x="1847" y="987"/>
                  </a:lnTo>
                  <a:lnTo>
                    <a:pt x="1843" y="999"/>
                  </a:lnTo>
                  <a:lnTo>
                    <a:pt x="1841" y="1013"/>
                  </a:lnTo>
                  <a:lnTo>
                    <a:pt x="1838" y="1025"/>
                  </a:lnTo>
                  <a:lnTo>
                    <a:pt x="1828" y="1026"/>
                  </a:lnTo>
                  <a:lnTo>
                    <a:pt x="1818" y="1027"/>
                  </a:lnTo>
                  <a:lnTo>
                    <a:pt x="1808" y="1027"/>
                  </a:lnTo>
                  <a:lnTo>
                    <a:pt x="1799" y="1028"/>
                  </a:lnTo>
                  <a:lnTo>
                    <a:pt x="1788" y="1028"/>
                  </a:lnTo>
                  <a:lnTo>
                    <a:pt x="1778" y="1028"/>
                  </a:lnTo>
                  <a:lnTo>
                    <a:pt x="1768" y="1028"/>
                  </a:lnTo>
                  <a:lnTo>
                    <a:pt x="1758" y="1028"/>
                  </a:lnTo>
                  <a:lnTo>
                    <a:pt x="1750" y="1029"/>
                  </a:lnTo>
                  <a:lnTo>
                    <a:pt x="1741" y="1030"/>
                  </a:lnTo>
                  <a:lnTo>
                    <a:pt x="1734" y="1033"/>
                  </a:lnTo>
                  <a:lnTo>
                    <a:pt x="1728" y="1036"/>
                  </a:lnTo>
                  <a:lnTo>
                    <a:pt x="1723" y="1041"/>
                  </a:lnTo>
                  <a:lnTo>
                    <a:pt x="1719" y="1045"/>
                  </a:lnTo>
                  <a:lnTo>
                    <a:pt x="1717" y="1052"/>
                  </a:lnTo>
                  <a:lnTo>
                    <a:pt x="1717" y="1060"/>
                  </a:lnTo>
                  <a:lnTo>
                    <a:pt x="1716" y="1060"/>
                  </a:lnTo>
                  <a:lnTo>
                    <a:pt x="1715" y="1060"/>
                  </a:lnTo>
                  <a:lnTo>
                    <a:pt x="1714" y="1060"/>
                  </a:lnTo>
                  <a:lnTo>
                    <a:pt x="1711" y="1060"/>
                  </a:lnTo>
                  <a:lnTo>
                    <a:pt x="1709" y="1060"/>
                  </a:lnTo>
                  <a:lnTo>
                    <a:pt x="1707" y="1061"/>
                  </a:lnTo>
                  <a:lnTo>
                    <a:pt x="1703" y="1061"/>
                  </a:lnTo>
                  <a:lnTo>
                    <a:pt x="1701" y="1063"/>
                  </a:lnTo>
                  <a:lnTo>
                    <a:pt x="1697" y="1063"/>
                  </a:lnTo>
                  <a:lnTo>
                    <a:pt x="1694" y="1063"/>
                  </a:lnTo>
                  <a:lnTo>
                    <a:pt x="1692" y="1064"/>
                  </a:lnTo>
                  <a:lnTo>
                    <a:pt x="1689" y="1064"/>
                  </a:lnTo>
                  <a:lnTo>
                    <a:pt x="1687" y="1064"/>
                  </a:lnTo>
                  <a:lnTo>
                    <a:pt x="1686" y="1064"/>
                  </a:lnTo>
                  <a:lnTo>
                    <a:pt x="1685" y="1064"/>
                  </a:lnTo>
                  <a:lnTo>
                    <a:pt x="1685" y="1065"/>
                  </a:lnTo>
                  <a:lnTo>
                    <a:pt x="1662" y="1050"/>
                  </a:lnTo>
                  <a:lnTo>
                    <a:pt x="1639" y="1035"/>
                  </a:lnTo>
                  <a:lnTo>
                    <a:pt x="1616" y="1021"/>
                  </a:lnTo>
                  <a:lnTo>
                    <a:pt x="1593" y="1006"/>
                  </a:lnTo>
                  <a:lnTo>
                    <a:pt x="1570" y="991"/>
                  </a:lnTo>
                  <a:lnTo>
                    <a:pt x="1547" y="975"/>
                  </a:lnTo>
                  <a:lnTo>
                    <a:pt x="1524" y="960"/>
                  </a:lnTo>
                  <a:lnTo>
                    <a:pt x="1500" y="945"/>
                  </a:lnTo>
                  <a:lnTo>
                    <a:pt x="1477" y="930"/>
                  </a:lnTo>
                  <a:lnTo>
                    <a:pt x="1453" y="916"/>
                  </a:lnTo>
                  <a:lnTo>
                    <a:pt x="1428" y="899"/>
                  </a:lnTo>
                  <a:lnTo>
                    <a:pt x="1404" y="885"/>
                  </a:lnTo>
                  <a:lnTo>
                    <a:pt x="1380" y="870"/>
                  </a:lnTo>
                  <a:lnTo>
                    <a:pt x="1355" y="856"/>
                  </a:lnTo>
                  <a:lnTo>
                    <a:pt x="1330" y="841"/>
                  </a:lnTo>
                  <a:lnTo>
                    <a:pt x="1305" y="827"/>
                  </a:lnTo>
                  <a:lnTo>
                    <a:pt x="1288" y="831"/>
                  </a:lnTo>
                  <a:lnTo>
                    <a:pt x="1272" y="833"/>
                  </a:lnTo>
                  <a:lnTo>
                    <a:pt x="1256" y="835"/>
                  </a:lnTo>
                  <a:lnTo>
                    <a:pt x="1239" y="836"/>
                  </a:lnTo>
                  <a:lnTo>
                    <a:pt x="1223" y="837"/>
                  </a:lnTo>
                  <a:lnTo>
                    <a:pt x="1205" y="837"/>
                  </a:lnTo>
                  <a:lnTo>
                    <a:pt x="1189" y="837"/>
                  </a:lnTo>
                  <a:lnTo>
                    <a:pt x="1172" y="839"/>
                  </a:lnTo>
                  <a:lnTo>
                    <a:pt x="1156" y="839"/>
                  </a:lnTo>
                  <a:lnTo>
                    <a:pt x="1140" y="841"/>
                  </a:lnTo>
                  <a:lnTo>
                    <a:pt x="1125" y="843"/>
                  </a:lnTo>
                  <a:lnTo>
                    <a:pt x="1110" y="845"/>
                  </a:lnTo>
                  <a:lnTo>
                    <a:pt x="1095" y="850"/>
                  </a:lnTo>
                  <a:lnTo>
                    <a:pt x="1081" y="856"/>
                  </a:lnTo>
                  <a:lnTo>
                    <a:pt x="1067" y="864"/>
                  </a:lnTo>
                  <a:lnTo>
                    <a:pt x="1056" y="873"/>
                  </a:lnTo>
                  <a:lnTo>
                    <a:pt x="1040" y="880"/>
                  </a:lnTo>
                  <a:lnTo>
                    <a:pt x="1027" y="883"/>
                  </a:lnTo>
                  <a:lnTo>
                    <a:pt x="1016" y="885"/>
                  </a:lnTo>
                  <a:lnTo>
                    <a:pt x="1005" y="882"/>
                  </a:lnTo>
                  <a:lnTo>
                    <a:pt x="997" y="878"/>
                  </a:lnTo>
                  <a:lnTo>
                    <a:pt x="989" y="871"/>
                  </a:lnTo>
                  <a:lnTo>
                    <a:pt x="982" y="863"/>
                  </a:lnTo>
                  <a:lnTo>
                    <a:pt x="975" y="855"/>
                  </a:lnTo>
                  <a:lnTo>
                    <a:pt x="969" y="847"/>
                  </a:lnTo>
                  <a:lnTo>
                    <a:pt x="963" y="837"/>
                  </a:lnTo>
                  <a:lnTo>
                    <a:pt x="956" y="829"/>
                  </a:lnTo>
                  <a:lnTo>
                    <a:pt x="948" y="824"/>
                  </a:lnTo>
                  <a:lnTo>
                    <a:pt x="940" y="819"/>
                  </a:lnTo>
                  <a:lnTo>
                    <a:pt x="931" y="817"/>
                  </a:lnTo>
                  <a:lnTo>
                    <a:pt x="919" y="817"/>
                  </a:lnTo>
                  <a:lnTo>
                    <a:pt x="908" y="821"/>
                  </a:lnTo>
                  <a:lnTo>
                    <a:pt x="906" y="820"/>
                  </a:lnTo>
                  <a:lnTo>
                    <a:pt x="906" y="819"/>
                  </a:lnTo>
                  <a:lnTo>
                    <a:pt x="906" y="818"/>
                  </a:lnTo>
                  <a:lnTo>
                    <a:pt x="905" y="817"/>
                  </a:lnTo>
                  <a:lnTo>
                    <a:pt x="904" y="814"/>
                  </a:lnTo>
                  <a:lnTo>
                    <a:pt x="904" y="812"/>
                  </a:lnTo>
                  <a:lnTo>
                    <a:pt x="903" y="809"/>
                  </a:lnTo>
                  <a:lnTo>
                    <a:pt x="902" y="806"/>
                  </a:lnTo>
                  <a:lnTo>
                    <a:pt x="901" y="804"/>
                  </a:lnTo>
                  <a:lnTo>
                    <a:pt x="900" y="801"/>
                  </a:lnTo>
                  <a:lnTo>
                    <a:pt x="900" y="798"/>
                  </a:lnTo>
                  <a:lnTo>
                    <a:pt x="898" y="796"/>
                  </a:lnTo>
                  <a:lnTo>
                    <a:pt x="897" y="795"/>
                  </a:lnTo>
                  <a:lnTo>
                    <a:pt x="897" y="794"/>
                  </a:lnTo>
                  <a:lnTo>
                    <a:pt x="897" y="793"/>
                  </a:lnTo>
                  <a:lnTo>
                    <a:pt x="893" y="793"/>
                  </a:lnTo>
                  <a:lnTo>
                    <a:pt x="881" y="794"/>
                  </a:lnTo>
                  <a:lnTo>
                    <a:pt x="863" y="796"/>
                  </a:lnTo>
                  <a:lnTo>
                    <a:pt x="839" y="798"/>
                  </a:lnTo>
                  <a:lnTo>
                    <a:pt x="811" y="802"/>
                  </a:lnTo>
                  <a:lnTo>
                    <a:pt x="780" y="805"/>
                  </a:lnTo>
                  <a:lnTo>
                    <a:pt x="747" y="809"/>
                  </a:lnTo>
                  <a:lnTo>
                    <a:pt x="712" y="812"/>
                  </a:lnTo>
                  <a:lnTo>
                    <a:pt x="676" y="816"/>
                  </a:lnTo>
                  <a:lnTo>
                    <a:pt x="643" y="819"/>
                  </a:lnTo>
                  <a:lnTo>
                    <a:pt x="612" y="822"/>
                  </a:lnTo>
                  <a:lnTo>
                    <a:pt x="585" y="826"/>
                  </a:lnTo>
                  <a:lnTo>
                    <a:pt x="560" y="828"/>
                  </a:lnTo>
                  <a:lnTo>
                    <a:pt x="542" y="831"/>
                  </a:lnTo>
                  <a:lnTo>
                    <a:pt x="530" y="832"/>
                  </a:lnTo>
                  <a:lnTo>
                    <a:pt x="527" y="833"/>
                  </a:lnTo>
                  <a:lnTo>
                    <a:pt x="522" y="844"/>
                  </a:lnTo>
                  <a:lnTo>
                    <a:pt x="517" y="855"/>
                  </a:lnTo>
                  <a:lnTo>
                    <a:pt x="509" y="864"/>
                  </a:lnTo>
                  <a:lnTo>
                    <a:pt x="499" y="873"/>
                  </a:lnTo>
                  <a:lnTo>
                    <a:pt x="489" y="881"/>
                  </a:lnTo>
                  <a:lnTo>
                    <a:pt x="478" y="888"/>
                  </a:lnTo>
                  <a:lnTo>
                    <a:pt x="466" y="895"/>
                  </a:lnTo>
                  <a:lnTo>
                    <a:pt x="453" y="901"/>
                  </a:lnTo>
                  <a:lnTo>
                    <a:pt x="441" y="906"/>
                  </a:lnTo>
                  <a:lnTo>
                    <a:pt x="429" y="912"/>
                  </a:lnTo>
                  <a:lnTo>
                    <a:pt x="417" y="918"/>
                  </a:lnTo>
                  <a:lnTo>
                    <a:pt x="405" y="924"/>
                  </a:lnTo>
                  <a:lnTo>
                    <a:pt x="394" y="929"/>
                  </a:lnTo>
                  <a:lnTo>
                    <a:pt x="383" y="935"/>
                  </a:lnTo>
                  <a:lnTo>
                    <a:pt x="374" y="941"/>
                  </a:lnTo>
                  <a:lnTo>
                    <a:pt x="367" y="949"/>
                  </a:lnTo>
                  <a:lnTo>
                    <a:pt x="366" y="949"/>
                  </a:lnTo>
                  <a:lnTo>
                    <a:pt x="365" y="949"/>
                  </a:lnTo>
                  <a:lnTo>
                    <a:pt x="364" y="949"/>
                  </a:lnTo>
                  <a:lnTo>
                    <a:pt x="361" y="950"/>
                  </a:lnTo>
                  <a:lnTo>
                    <a:pt x="360" y="950"/>
                  </a:lnTo>
                  <a:lnTo>
                    <a:pt x="358" y="951"/>
                  </a:lnTo>
                  <a:lnTo>
                    <a:pt x="357" y="952"/>
                  </a:lnTo>
                  <a:lnTo>
                    <a:pt x="355" y="952"/>
                  </a:lnTo>
                  <a:lnTo>
                    <a:pt x="352" y="953"/>
                  </a:lnTo>
                  <a:lnTo>
                    <a:pt x="351" y="953"/>
                  </a:lnTo>
                  <a:lnTo>
                    <a:pt x="349" y="955"/>
                  </a:lnTo>
                  <a:lnTo>
                    <a:pt x="348" y="955"/>
                  </a:lnTo>
                  <a:lnTo>
                    <a:pt x="347" y="955"/>
                  </a:lnTo>
                  <a:lnTo>
                    <a:pt x="347" y="956"/>
                  </a:lnTo>
                  <a:lnTo>
                    <a:pt x="329" y="953"/>
                  </a:lnTo>
                  <a:lnTo>
                    <a:pt x="311" y="955"/>
                  </a:lnTo>
                  <a:lnTo>
                    <a:pt x="292" y="956"/>
                  </a:lnTo>
                  <a:lnTo>
                    <a:pt x="273" y="959"/>
                  </a:lnTo>
                  <a:lnTo>
                    <a:pt x="252" y="964"/>
                  </a:lnTo>
                  <a:lnTo>
                    <a:pt x="232" y="968"/>
                  </a:lnTo>
                  <a:lnTo>
                    <a:pt x="210" y="974"/>
                  </a:lnTo>
                  <a:lnTo>
                    <a:pt x="188" y="980"/>
                  </a:lnTo>
                  <a:lnTo>
                    <a:pt x="166" y="986"/>
                  </a:lnTo>
                  <a:lnTo>
                    <a:pt x="144" y="993"/>
                  </a:lnTo>
                  <a:lnTo>
                    <a:pt x="121" y="998"/>
                  </a:lnTo>
                  <a:lnTo>
                    <a:pt x="99" y="1004"/>
                  </a:lnTo>
                  <a:lnTo>
                    <a:pt x="76" y="1009"/>
                  </a:lnTo>
                  <a:lnTo>
                    <a:pt x="54" y="1012"/>
                  </a:lnTo>
                  <a:lnTo>
                    <a:pt x="33" y="1016"/>
                  </a:lnTo>
                  <a:lnTo>
                    <a:pt x="12" y="1018"/>
                  </a:lnTo>
                  <a:lnTo>
                    <a:pt x="5" y="999"/>
                  </a:lnTo>
                  <a:lnTo>
                    <a:pt x="0" y="986"/>
                  </a:lnTo>
                  <a:lnTo>
                    <a:pt x="0" y="973"/>
                  </a:lnTo>
                  <a:lnTo>
                    <a:pt x="2" y="963"/>
                  </a:lnTo>
                  <a:lnTo>
                    <a:pt x="5" y="953"/>
                  </a:lnTo>
                  <a:lnTo>
                    <a:pt x="11" y="947"/>
                  </a:lnTo>
                  <a:lnTo>
                    <a:pt x="17" y="940"/>
                  </a:lnTo>
                  <a:lnTo>
                    <a:pt x="25" y="934"/>
                  </a:lnTo>
                  <a:lnTo>
                    <a:pt x="31" y="928"/>
                  </a:lnTo>
                  <a:lnTo>
                    <a:pt x="40" y="921"/>
                  </a:lnTo>
                  <a:lnTo>
                    <a:pt x="48" y="914"/>
                  </a:lnTo>
                  <a:lnTo>
                    <a:pt x="54" y="906"/>
                  </a:lnTo>
                  <a:lnTo>
                    <a:pt x="61" y="897"/>
                  </a:lnTo>
                  <a:lnTo>
                    <a:pt x="66" y="887"/>
                  </a:lnTo>
                  <a:lnTo>
                    <a:pt x="68" y="874"/>
                  </a:lnTo>
                  <a:lnTo>
                    <a:pt x="69" y="859"/>
                  </a:lnTo>
                  <a:lnTo>
                    <a:pt x="74" y="852"/>
                  </a:lnTo>
                  <a:lnTo>
                    <a:pt x="79" y="847"/>
                  </a:lnTo>
                  <a:lnTo>
                    <a:pt x="83" y="841"/>
                  </a:lnTo>
                  <a:lnTo>
                    <a:pt x="87" y="836"/>
                  </a:lnTo>
                  <a:lnTo>
                    <a:pt x="90" y="832"/>
                  </a:lnTo>
                  <a:lnTo>
                    <a:pt x="92" y="827"/>
                  </a:lnTo>
                  <a:lnTo>
                    <a:pt x="96" y="822"/>
                  </a:lnTo>
                  <a:lnTo>
                    <a:pt x="99" y="819"/>
                  </a:lnTo>
                  <a:lnTo>
                    <a:pt x="102" y="814"/>
                  </a:lnTo>
                  <a:lnTo>
                    <a:pt x="105" y="811"/>
                  </a:lnTo>
                  <a:lnTo>
                    <a:pt x="110" y="808"/>
                  </a:lnTo>
                  <a:lnTo>
                    <a:pt x="113" y="804"/>
                  </a:lnTo>
                  <a:lnTo>
                    <a:pt x="118" y="801"/>
                  </a:lnTo>
                  <a:lnTo>
                    <a:pt x="123" y="798"/>
                  </a:lnTo>
                  <a:lnTo>
                    <a:pt x="129" y="795"/>
                  </a:lnTo>
                  <a:lnTo>
                    <a:pt x="137" y="793"/>
                  </a:lnTo>
                  <a:lnTo>
                    <a:pt x="141" y="788"/>
                  </a:lnTo>
                  <a:lnTo>
                    <a:pt x="144" y="783"/>
                  </a:lnTo>
                  <a:lnTo>
                    <a:pt x="148" y="781"/>
                  </a:lnTo>
                  <a:lnTo>
                    <a:pt x="150" y="779"/>
                  </a:lnTo>
                  <a:lnTo>
                    <a:pt x="153" y="777"/>
                  </a:lnTo>
                  <a:lnTo>
                    <a:pt x="158" y="775"/>
                  </a:lnTo>
                  <a:lnTo>
                    <a:pt x="161" y="774"/>
                  </a:lnTo>
                  <a:lnTo>
                    <a:pt x="165" y="773"/>
                  </a:lnTo>
                  <a:lnTo>
                    <a:pt x="169" y="772"/>
                  </a:lnTo>
                  <a:lnTo>
                    <a:pt x="174" y="772"/>
                  </a:lnTo>
                  <a:lnTo>
                    <a:pt x="179" y="771"/>
                  </a:lnTo>
                  <a:lnTo>
                    <a:pt x="184" y="769"/>
                  </a:lnTo>
                  <a:lnTo>
                    <a:pt x="190" y="767"/>
                  </a:lnTo>
                  <a:lnTo>
                    <a:pt x="196" y="765"/>
                  </a:lnTo>
                  <a:lnTo>
                    <a:pt x="204" y="763"/>
                  </a:lnTo>
                  <a:lnTo>
                    <a:pt x="212" y="759"/>
                  </a:lnTo>
                  <a:lnTo>
                    <a:pt x="218" y="756"/>
                  </a:lnTo>
                  <a:lnTo>
                    <a:pt x="223" y="752"/>
                  </a:lnTo>
                  <a:lnTo>
                    <a:pt x="232" y="748"/>
                  </a:lnTo>
                  <a:lnTo>
                    <a:pt x="238" y="743"/>
                  </a:lnTo>
                  <a:lnTo>
                    <a:pt x="246" y="739"/>
                  </a:lnTo>
                  <a:lnTo>
                    <a:pt x="255" y="733"/>
                  </a:lnTo>
                  <a:lnTo>
                    <a:pt x="264" y="727"/>
                  </a:lnTo>
                  <a:lnTo>
                    <a:pt x="272" y="723"/>
                  </a:lnTo>
                  <a:lnTo>
                    <a:pt x="280" y="717"/>
                  </a:lnTo>
                  <a:lnTo>
                    <a:pt x="288" y="711"/>
                  </a:lnTo>
                  <a:lnTo>
                    <a:pt x="296" y="705"/>
                  </a:lnTo>
                  <a:lnTo>
                    <a:pt x="303" y="700"/>
                  </a:lnTo>
                  <a:lnTo>
                    <a:pt x="310" y="695"/>
                  </a:lnTo>
                  <a:lnTo>
                    <a:pt x="317" y="689"/>
                  </a:lnTo>
                  <a:lnTo>
                    <a:pt x="321" y="686"/>
                  </a:lnTo>
                  <a:lnTo>
                    <a:pt x="327" y="682"/>
                  </a:lnTo>
                  <a:lnTo>
                    <a:pt x="333" y="677"/>
                  </a:lnTo>
                  <a:lnTo>
                    <a:pt x="338" y="671"/>
                  </a:lnTo>
                  <a:lnTo>
                    <a:pt x="344" y="664"/>
                  </a:lnTo>
                  <a:lnTo>
                    <a:pt x="348" y="658"/>
                  </a:lnTo>
                  <a:lnTo>
                    <a:pt x="352" y="651"/>
                  </a:lnTo>
                  <a:lnTo>
                    <a:pt x="356" y="644"/>
                  </a:lnTo>
                  <a:lnTo>
                    <a:pt x="358" y="638"/>
                  </a:lnTo>
                  <a:lnTo>
                    <a:pt x="361" y="631"/>
                  </a:lnTo>
                  <a:lnTo>
                    <a:pt x="364" y="623"/>
                  </a:lnTo>
                  <a:lnTo>
                    <a:pt x="365" y="616"/>
                  </a:lnTo>
                  <a:lnTo>
                    <a:pt x="367" y="608"/>
                  </a:lnTo>
                  <a:lnTo>
                    <a:pt x="368" y="601"/>
                  </a:lnTo>
                  <a:lnTo>
                    <a:pt x="371" y="593"/>
                  </a:lnTo>
                  <a:lnTo>
                    <a:pt x="372" y="586"/>
                  </a:lnTo>
                  <a:lnTo>
                    <a:pt x="374" y="579"/>
                  </a:lnTo>
                  <a:lnTo>
                    <a:pt x="376" y="572"/>
                  </a:lnTo>
                  <a:lnTo>
                    <a:pt x="389" y="580"/>
                  </a:lnTo>
                  <a:lnTo>
                    <a:pt x="402" y="584"/>
                  </a:lnTo>
                  <a:lnTo>
                    <a:pt x="412" y="584"/>
                  </a:lnTo>
                  <a:lnTo>
                    <a:pt x="422" y="580"/>
                  </a:lnTo>
                  <a:lnTo>
                    <a:pt x="432" y="573"/>
                  </a:lnTo>
                  <a:lnTo>
                    <a:pt x="440" y="565"/>
                  </a:lnTo>
                  <a:lnTo>
                    <a:pt x="449" y="556"/>
                  </a:lnTo>
                  <a:lnTo>
                    <a:pt x="457" y="544"/>
                  </a:lnTo>
                  <a:lnTo>
                    <a:pt x="465" y="534"/>
                  </a:lnTo>
                  <a:lnTo>
                    <a:pt x="474" y="523"/>
                  </a:lnTo>
                  <a:lnTo>
                    <a:pt x="483" y="512"/>
                  </a:lnTo>
                  <a:lnTo>
                    <a:pt x="493" y="504"/>
                  </a:lnTo>
                  <a:lnTo>
                    <a:pt x="504" y="497"/>
                  </a:lnTo>
                  <a:lnTo>
                    <a:pt x="516" y="494"/>
                  </a:lnTo>
                  <a:lnTo>
                    <a:pt x="528" y="493"/>
                  </a:lnTo>
                  <a:lnTo>
                    <a:pt x="543" y="496"/>
                  </a:lnTo>
                  <a:lnTo>
                    <a:pt x="549" y="493"/>
                  </a:lnTo>
                  <a:lnTo>
                    <a:pt x="556" y="488"/>
                  </a:lnTo>
                  <a:lnTo>
                    <a:pt x="560" y="485"/>
                  </a:lnTo>
                  <a:lnTo>
                    <a:pt x="565" y="480"/>
                  </a:lnTo>
                  <a:lnTo>
                    <a:pt x="570" y="476"/>
                  </a:lnTo>
                  <a:lnTo>
                    <a:pt x="573" y="471"/>
                  </a:lnTo>
                  <a:lnTo>
                    <a:pt x="576" y="465"/>
                  </a:lnTo>
                  <a:lnTo>
                    <a:pt x="580" y="461"/>
                  </a:lnTo>
                  <a:lnTo>
                    <a:pt x="585" y="456"/>
                  </a:lnTo>
                  <a:lnTo>
                    <a:pt x="588" y="451"/>
                  </a:lnTo>
                  <a:lnTo>
                    <a:pt x="593" y="447"/>
                  </a:lnTo>
                  <a:lnTo>
                    <a:pt x="597" y="442"/>
                  </a:lnTo>
                  <a:lnTo>
                    <a:pt x="603" y="439"/>
                  </a:lnTo>
                  <a:lnTo>
                    <a:pt x="610" y="435"/>
                  </a:lnTo>
                  <a:lnTo>
                    <a:pt x="618" y="432"/>
                  </a:lnTo>
                  <a:lnTo>
                    <a:pt x="627" y="431"/>
                  </a:lnTo>
                  <a:lnTo>
                    <a:pt x="629" y="426"/>
                  </a:lnTo>
                  <a:lnTo>
                    <a:pt x="630" y="422"/>
                  </a:lnTo>
                  <a:lnTo>
                    <a:pt x="632" y="416"/>
                  </a:lnTo>
                  <a:lnTo>
                    <a:pt x="633" y="409"/>
                  </a:lnTo>
                  <a:lnTo>
                    <a:pt x="633" y="402"/>
                  </a:lnTo>
                  <a:lnTo>
                    <a:pt x="632" y="395"/>
                  </a:lnTo>
                  <a:lnTo>
                    <a:pt x="632" y="388"/>
                  </a:lnTo>
                  <a:lnTo>
                    <a:pt x="630" y="381"/>
                  </a:lnTo>
                  <a:lnTo>
                    <a:pt x="629" y="373"/>
                  </a:lnTo>
                  <a:lnTo>
                    <a:pt x="628" y="366"/>
                  </a:lnTo>
                  <a:lnTo>
                    <a:pt x="628" y="360"/>
                  </a:lnTo>
                  <a:lnTo>
                    <a:pt x="628" y="353"/>
                  </a:lnTo>
                  <a:lnTo>
                    <a:pt x="628" y="347"/>
                  </a:lnTo>
                  <a:lnTo>
                    <a:pt x="629" y="341"/>
                  </a:lnTo>
                  <a:lnTo>
                    <a:pt x="630" y="337"/>
                  </a:lnTo>
                  <a:lnTo>
                    <a:pt x="634" y="333"/>
                  </a:lnTo>
                  <a:lnTo>
                    <a:pt x="729" y="315"/>
                  </a:lnTo>
                  <a:lnTo>
                    <a:pt x="834" y="294"/>
                  </a:lnTo>
                  <a:lnTo>
                    <a:pt x="947" y="270"/>
                  </a:lnTo>
                  <a:lnTo>
                    <a:pt x="1065" y="245"/>
                  </a:lnTo>
                  <a:lnTo>
                    <a:pt x="1185" y="217"/>
                  </a:lnTo>
                  <a:lnTo>
                    <a:pt x="1307" y="189"/>
                  </a:lnTo>
                  <a:lnTo>
                    <a:pt x="1427" y="161"/>
                  </a:lnTo>
                  <a:lnTo>
                    <a:pt x="1543" y="133"/>
                  </a:lnTo>
                  <a:lnTo>
                    <a:pt x="1655" y="107"/>
                  </a:lnTo>
                  <a:lnTo>
                    <a:pt x="1757" y="81"/>
                  </a:lnTo>
                  <a:lnTo>
                    <a:pt x="1851" y="60"/>
                  </a:lnTo>
                  <a:lnTo>
                    <a:pt x="1932" y="39"/>
                  </a:lnTo>
                  <a:lnTo>
                    <a:pt x="1999" y="23"/>
                  </a:lnTo>
                  <a:lnTo>
                    <a:pt x="2049" y="10"/>
                  </a:lnTo>
                  <a:lnTo>
                    <a:pt x="2081" y="2"/>
                  </a:lnTo>
                  <a:lnTo>
                    <a:pt x="2093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8" name="Freeform 36"/>
            <p:cNvSpPr>
              <a:spLocks/>
            </p:cNvSpPr>
            <p:nvPr/>
          </p:nvSpPr>
          <p:spPr bwMode="auto">
            <a:xfrm>
              <a:off x="1728" y="2571"/>
              <a:ext cx="630" cy="659"/>
            </a:xfrm>
            <a:custGeom>
              <a:avLst/>
              <a:gdLst>
                <a:gd name="T0" fmla="*/ 70 w 1892"/>
                <a:gd name="T1" fmla="*/ 5 h 1977"/>
                <a:gd name="T2" fmla="*/ 70 w 1892"/>
                <a:gd name="T3" fmla="*/ 6 h 1977"/>
                <a:gd name="T4" fmla="*/ 70 w 1892"/>
                <a:gd name="T5" fmla="*/ 8 h 1977"/>
                <a:gd name="T6" fmla="*/ 70 w 1892"/>
                <a:gd name="T7" fmla="*/ 10 h 1977"/>
                <a:gd name="T8" fmla="*/ 70 w 1892"/>
                <a:gd name="T9" fmla="*/ 11 h 1977"/>
                <a:gd name="T10" fmla="*/ 70 w 1892"/>
                <a:gd name="T11" fmla="*/ 12 h 1977"/>
                <a:gd name="T12" fmla="*/ 70 w 1892"/>
                <a:gd name="T13" fmla="*/ 15 h 1977"/>
                <a:gd name="T14" fmla="*/ 70 w 1892"/>
                <a:gd name="T15" fmla="*/ 22 h 1977"/>
                <a:gd name="T16" fmla="*/ 69 w 1892"/>
                <a:gd name="T17" fmla="*/ 29 h 1977"/>
                <a:gd name="T18" fmla="*/ 69 w 1892"/>
                <a:gd name="T19" fmla="*/ 35 h 1977"/>
                <a:gd name="T20" fmla="*/ 69 w 1892"/>
                <a:gd name="T21" fmla="*/ 38 h 1977"/>
                <a:gd name="T22" fmla="*/ 69 w 1892"/>
                <a:gd name="T23" fmla="*/ 38 h 1977"/>
                <a:gd name="T24" fmla="*/ 69 w 1892"/>
                <a:gd name="T25" fmla="*/ 38 h 1977"/>
                <a:gd name="T26" fmla="*/ 69 w 1892"/>
                <a:gd name="T27" fmla="*/ 38 h 1977"/>
                <a:gd name="T28" fmla="*/ 69 w 1892"/>
                <a:gd name="T29" fmla="*/ 38 h 1977"/>
                <a:gd name="T30" fmla="*/ 69 w 1892"/>
                <a:gd name="T31" fmla="*/ 41 h 1977"/>
                <a:gd name="T32" fmla="*/ 68 w 1892"/>
                <a:gd name="T33" fmla="*/ 47 h 1977"/>
                <a:gd name="T34" fmla="*/ 68 w 1892"/>
                <a:gd name="T35" fmla="*/ 56 h 1977"/>
                <a:gd name="T36" fmla="*/ 68 w 1892"/>
                <a:gd name="T37" fmla="*/ 64 h 1977"/>
                <a:gd name="T38" fmla="*/ 68 w 1892"/>
                <a:gd name="T39" fmla="*/ 68 h 1977"/>
                <a:gd name="T40" fmla="*/ 63 w 1892"/>
                <a:gd name="T41" fmla="*/ 68 h 1977"/>
                <a:gd name="T42" fmla="*/ 56 w 1892"/>
                <a:gd name="T43" fmla="*/ 68 h 1977"/>
                <a:gd name="T44" fmla="*/ 50 w 1892"/>
                <a:gd name="T45" fmla="*/ 67 h 1977"/>
                <a:gd name="T46" fmla="*/ 43 w 1892"/>
                <a:gd name="T47" fmla="*/ 67 h 1977"/>
                <a:gd name="T48" fmla="*/ 36 w 1892"/>
                <a:gd name="T49" fmla="*/ 66 h 1977"/>
                <a:gd name="T50" fmla="*/ 31 w 1892"/>
                <a:gd name="T51" fmla="*/ 66 h 1977"/>
                <a:gd name="T52" fmla="*/ 31 w 1892"/>
                <a:gd name="T53" fmla="*/ 66 h 1977"/>
                <a:gd name="T54" fmla="*/ 31 w 1892"/>
                <a:gd name="T55" fmla="*/ 66 h 1977"/>
                <a:gd name="T56" fmla="*/ 31 w 1892"/>
                <a:gd name="T57" fmla="*/ 67 h 1977"/>
                <a:gd name="T58" fmla="*/ 31 w 1892"/>
                <a:gd name="T59" fmla="*/ 67 h 1977"/>
                <a:gd name="T60" fmla="*/ 31 w 1892"/>
                <a:gd name="T61" fmla="*/ 68 h 1977"/>
                <a:gd name="T62" fmla="*/ 27 w 1892"/>
                <a:gd name="T63" fmla="*/ 68 h 1977"/>
                <a:gd name="T64" fmla="*/ 23 w 1892"/>
                <a:gd name="T65" fmla="*/ 68 h 1977"/>
                <a:gd name="T66" fmla="*/ 19 w 1892"/>
                <a:gd name="T67" fmla="*/ 68 h 1977"/>
                <a:gd name="T68" fmla="*/ 15 w 1892"/>
                <a:gd name="T69" fmla="*/ 68 h 1977"/>
                <a:gd name="T70" fmla="*/ 11 w 1892"/>
                <a:gd name="T71" fmla="*/ 68 h 1977"/>
                <a:gd name="T72" fmla="*/ 10 w 1892"/>
                <a:gd name="T73" fmla="*/ 68 h 1977"/>
                <a:gd name="T74" fmla="*/ 9 w 1892"/>
                <a:gd name="T75" fmla="*/ 69 h 1977"/>
                <a:gd name="T76" fmla="*/ 9 w 1892"/>
                <a:gd name="T77" fmla="*/ 71 h 1977"/>
                <a:gd name="T78" fmla="*/ 9 w 1892"/>
                <a:gd name="T79" fmla="*/ 72 h 1977"/>
                <a:gd name="T80" fmla="*/ 9 w 1892"/>
                <a:gd name="T81" fmla="*/ 73 h 1977"/>
                <a:gd name="T82" fmla="*/ 9 w 1892"/>
                <a:gd name="T83" fmla="*/ 73 h 1977"/>
                <a:gd name="T84" fmla="*/ 8 w 1892"/>
                <a:gd name="T85" fmla="*/ 73 h 1977"/>
                <a:gd name="T86" fmla="*/ 5 w 1892"/>
                <a:gd name="T87" fmla="*/ 73 h 1977"/>
                <a:gd name="T88" fmla="*/ 3 w 1892"/>
                <a:gd name="T89" fmla="*/ 73 h 1977"/>
                <a:gd name="T90" fmla="*/ 1 w 1892"/>
                <a:gd name="T91" fmla="*/ 72 h 1977"/>
                <a:gd name="T92" fmla="*/ 0 w 1892"/>
                <a:gd name="T93" fmla="*/ 72 h 1977"/>
                <a:gd name="T94" fmla="*/ 1 w 1892"/>
                <a:gd name="T95" fmla="*/ 66 h 1977"/>
                <a:gd name="T96" fmla="*/ 2 w 1892"/>
                <a:gd name="T97" fmla="*/ 49 h 1977"/>
                <a:gd name="T98" fmla="*/ 4 w 1892"/>
                <a:gd name="T99" fmla="*/ 29 h 1977"/>
                <a:gd name="T100" fmla="*/ 5 w 1892"/>
                <a:gd name="T101" fmla="*/ 11 h 1977"/>
                <a:gd name="T102" fmla="*/ 6 w 1892"/>
                <a:gd name="T103" fmla="*/ 1 h 1977"/>
                <a:gd name="T104" fmla="*/ 14 w 1892"/>
                <a:gd name="T105" fmla="*/ 1 h 1977"/>
                <a:gd name="T106" fmla="*/ 26 w 1892"/>
                <a:gd name="T107" fmla="*/ 2 h 1977"/>
                <a:gd name="T108" fmla="*/ 38 w 1892"/>
                <a:gd name="T109" fmla="*/ 3 h 1977"/>
                <a:gd name="T110" fmla="*/ 50 w 1892"/>
                <a:gd name="T111" fmla="*/ 4 h 1977"/>
                <a:gd name="T112" fmla="*/ 62 w 1892"/>
                <a:gd name="T113" fmla="*/ 4 h 197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92"/>
                <a:gd name="T172" fmla="*/ 0 h 1977"/>
                <a:gd name="T173" fmla="*/ 1892 w 1892"/>
                <a:gd name="T174" fmla="*/ 1977 h 197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92" h="1977">
                  <a:moveTo>
                    <a:pt x="1892" y="120"/>
                  </a:moveTo>
                  <a:lnTo>
                    <a:pt x="1892" y="121"/>
                  </a:lnTo>
                  <a:lnTo>
                    <a:pt x="1892" y="128"/>
                  </a:lnTo>
                  <a:lnTo>
                    <a:pt x="1892" y="137"/>
                  </a:lnTo>
                  <a:lnTo>
                    <a:pt x="1892" y="148"/>
                  </a:lnTo>
                  <a:lnTo>
                    <a:pt x="1892" y="163"/>
                  </a:lnTo>
                  <a:lnTo>
                    <a:pt x="1892" y="178"/>
                  </a:lnTo>
                  <a:lnTo>
                    <a:pt x="1892" y="196"/>
                  </a:lnTo>
                  <a:lnTo>
                    <a:pt x="1892" y="214"/>
                  </a:lnTo>
                  <a:lnTo>
                    <a:pt x="1892" y="231"/>
                  </a:lnTo>
                  <a:lnTo>
                    <a:pt x="1892" y="248"/>
                  </a:lnTo>
                  <a:lnTo>
                    <a:pt x="1892" y="263"/>
                  </a:lnTo>
                  <a:lnTo>
                    <a:pt x="1892" y="278"/>
                  </a:lnTo>
                  <a:lnTo>
                    <a:pt x="1892" y="290"/>
                  </a:lnTo>
                  <a:lnTo>
                    <a:pt x="1892" y="299"/>
                  </a:lnTo>
                  <a:lnTo>
                    <a:pt x="1892" y="306"/>
                  </a:lnTo>
                  <a:lnTo>
                    <a:pt x="1892" y="308"/>
                  </a:lnTo>
                  <a:lnTo>
                    <a:pt x="1891" y="315"/>
                  </a:lnTo>
                  <a:lnTo>
                    <a:pt x="1891" y="338"/>
                  </a:lnTo>
                  <a:lnTo>
                    <a:pt x="1890" y="372"/>
                  </a:lnTo>
                  <a:lnTo>
                    <a:pt x="1889" y="417"/>
                  </a:lnTo>
                  <a:lnTo>
                    <a:pt x="1886" y="471"/>
                  </a:lnTo>
                  <a:lnTo>
                    <a:pt x="1885" y="531"/>
                  </a:lnTo>
                  <a:lnTo>
                    <a:pt x="1883" y="594"/>
                  </a:lnTo>
                  <a:lnTo>
                    <a:pt x="1882" y="661"/>
                  </a:lnTo>
                  <a:lnTo>
                    <a:pt x="1879" y="726"/>
                  </a:lnTo>
                  <a:lnTo>
                    <a:pt x="1877" y="789"/>
                  </a:lnTo>
                  <a:lnTo>
                    <a:pt x="1876" y="849"/>
                  </a:lnTo>
                  <a:lnTo>
                    <a:pt x="1874" y="903"/>
                  </a:lnTo>
                  <a:lnTo>
                    <a:pt x="1872" y="948"/>
                  </a:lnTo>
                  <a:lnTo>
                    <a:pt x="1871" y="982"/>
                  </a:lnTo>
                  <a:lnTo>
                    <a:pt x="1871" y="1005"/>
                  </a:lnTo>
                  <a:lnTo>
                    <a:pt x="1871" y="1014"/>
                  </a:lnTo>
                  <a:lnTo>
                    <a:pt x="1870" y="1014"/>
                  </a:lnTo>
                  <a:lnTo>
                    <a:pt x="1869" y="1014"/>
                  </a:lnTo>
                  <a:lnTo>
                    <a:pt x="1868" y="1014"/>
                  </a:lnTo>
                  <a:lnTo>
                    <a:pt x="1868" y="1015"/>
                  </a:lnTo>
                  <a:lnTo>
                    <a:pt x="1867" y="1015"/>
                  </a:lnTo>
                  <a:lnTo>
                    <a:pt x="1866" y="1016"/>
                  </a:lnTo>
                  <a:lnTo>
                    <a:pt x="1864" y="1016"/>
                  </a:lnTo>
                  <a:lnTo>
                    <a:pt x="1863" y="1016"/>
                  </a:lnTo>
                  <a:lnTo>
                    <a:pt x="1863" y="1017"/>
                  </a:lnTo>
                  <a:lnTo>
                    <a:pt x="1862" y="1017"/>
                  </a:lnTo>
                  <a:lnTo>
                    <a:pt x="1861" y="1017"/>
                  </a:lnTo>
                  <a:lnTo>
                    <a:pt x="1861" y="1018"/>
                  </a:lnTo>
                  <a:lnTo>
                    <a:pt x="1860" y="1027"/>
                  </a:lnTo>
                  <a:lnTo>
                    <a:pt x="1859" y="1053"/>
                  </a:lnTo>
                  <a:lnTo>
                    <a:pt x="1858" y="1094"/>
                  </a:lnTo>
                  <a:lnTo>
                    <a:pt x="1855" y="1147"/>
                  </a:lnTo>
                  <a:lnTo>
                    <a:pt x="1853" y="1209"/>
                  </a:lnTo>
                  <a:lnTo>
                    <a:pt x="1851" y="1279"/>
                  </a:lnTo>
                  <a:lnTo>
                    <a:pt x="1848" y="1354"/>
                  </a:lnTo>
                  <a:lnTo>
                    <a:pt x="1846" y="1432"/>
                  </a:lnTo>
                  <a:lnTo>
                    <a:pt x="1843" y="1509"/>
                  </a:lnTo>
                  <a:lnTo>
                    <a:pt x="1840" y="1583"/>
                  </a:lnTo>
                  <a:lnTo>
                    <a:pt x="1838" y="1653"/>
                  </a:lnTo>
                  <a:lnTo>
                    <a:pt x="1836" y="1715"/>
                  </a:lnTo>
                  <a:lnTo>
                    <a:pt x="1833" y="1768"/>
                  </a:lnTo>
                  <a:lnTo>
                    <a:pt x="1832" y="1810"/>
                  </a:lnTo>
                  <a:lnTo>
                    <a:pt x="1831" y="1835"/>
                  </a:lnTo>
                  <a:lnTo>
                    <a:pt x="1831" y="1845"/>
                  </a:lnTo>
                  <a:lnTo>
                    <a:pt x="1767" y="1841"/>
                  </a:lnTo>
                  <a:lnTo>
                    <a:pt x="1703" y="1836"/>
                  </a:lnTo>
                  <a:lnTo>
                    <a:pt x="1641" y="1831"/>
                  </a:lnTo>
                  <a:lnTo>
                    <a:pt x="1579" y="1828"/>
                  </a:lnTo>
                  <a:lnTo>
                    <a:pt x="1518" y="1823"/>
                  </a:lnTo>
                  <a:lnTo>
                    <a:pt x="1459" y="1820"/>
                  </a:lnTo>
                  <a:lnTo>
                    <a:pt x="1398" y="1817"/>
                  </a:lnTo>
                  <a:lnTo>
                    <a:pt x="1338" y="1812"/>
                  </a:lnTo>
                  <a:lnTo>
                    <a:pt x="1277" y="1809"/>
                  </a:lnTo>
                  <a:lnTo>
                    <a:pt x="1217" y="1804"/>
                  </a:lnTo>
                  <a:lnTo>
                    <a:pt x="1156" y="1799"/>
                  </a:lnTo>
                  <a:lnTo>
                    <a:pt x="1095" y="1795"/>
                  </a:lnTo>
                  <a:lnTo>
                    <a:pt x="1033" y="1790"/>
                  </a:lnTo>
                  <a:lnTo>
                    <a:pt x="971" y="1786"/>
                  </a:lnTo>
                  <a:lnTo>
                    <a:pt x="908" y="1780"/>
                  </a:lnTo>
                  <a:lnTo>
                    <a:pt x="845" y="1775"/>
                  </a:lnTo>
                  <a:lnTo>
                    <a:pt x="841" y="1776"/>
                  </a:lnTo>
                  <a:lnTo>
                    <a:pt x="839" y="1779"/>
                  </a:lnTo>
                  <a:lnTo>
                    <a:pt x="837" y="1782"/>
                  </a:lnTo>
                  <a:lnTo>
                    <a:pt x="835" y="1784"/>
                  </a:lnTo>
                  <a:lnTo>
                    <a:pt x="834" y="1788"/>
                  </a:lnTo>
                  <a:lnTo>
                    <a:pt x="834" y="1791"/>
                  </a:lnTo>
                  <a:lnTo>
                    <a:pt x="834" y="1795"/>
                  </a:lnTo>
                  <a:lnTo>
                    <a:pt x="833" y="1799"/>
                  </a:lnTo>
                  <a:lnTo>
                    <a:pt x="833" y="1803"/>
                  </a:lnTo>
                  <a:lnTo>
                    <a:pt x="833" y="1807"/>
                  </a:lnTo>
                  <a:lnTo>
                    <a:pt x="833" y="1812"/>
                  </a:lnTo>
                  <a:lnTo>
                    <a:pt x="833" y="1815"/>
                  </a:lnTo>
                  <a:lnTo>
                    <a:pt x="832" y="1820"/>
                  </a:lnTo>
                  <a:lnTo>
                    <a:pt x="832" y="1825"/>
                  </a:lnTo>
                  <a:lnTo>
                    <a:pt x="831" y="1829"/>
                  </a:lnTo>
                  <a:lnTo>
                    <a:pt x="830" y="1835"/>
                  </a:lnTo>
                  <a:lnTo>
                    <a:pt x="798" y="1834"/>
                  </a:lnTo>
                  <a:lnTo>
                    <a:pt x="764" y="1834"/>
                  </a:lnTo>
                  <a:lnTo>
                    <a:pt x="730" y="1834"/>
                  </a:lnTo>
                  <a:lnTo>
                    <a:pt x="694" y="1834"/>
                  </a:lnTo>
                  <a:lnTo>
                    <a:pt x="658" y="1834"/>
                  </a:lnTo>
                  <a:lnTo>
                    <a:pt x="622" y="1834"/>
                  </a:lnTo>
                  <a:lnTo>
                    <a:pt x="585" y="1834"/>
                  </a:lnTo>
                  <a:lnTo>
                    <a:pt x="548" y="1834"/>
                  </a:lnTo>
                  <a:lnTo>
                    <a:pt x="510" y="1834"/>
                  </a:lnTo>
                  <a:lnTo>
                    <a:pt x="473" y="1834"/>
                  </a:lnTo>
                  <a:lnTo>
                    <a:pt x="437" y="1834"/>
                  </a:lnTo>
                  <a:lnTo>
                    <a:pt x="400" y="1834"/>
                  </a:lnTo>
                  <a:lnTo>
                    <a:pt x="363" y="1833"/>
                  </a:lnTo>
                  <a:lnTo>
                    <a:pt x="328" y="1833"/>
                  </a:lnTo>
                  <a:lnTo>
                    <a:pt x="294" y="1833"/>
                  </a:lnTo>
                  <a:lnTo>
                    <a:pt x="261" y="1833"/>
                  </a:lnTo>
                  <a:lnTo>
                    <a:pt x="259" y="1834"/>
                  </a:lnTo>
                  <a:lnTo>
                    <a:pt x="259" y="1838"/>
                  </a:lnTo>
                  <a:lnTo>
                    <a:pt x="258" y="1845"/>
                  </a:lnTo>
                  <a:lnTo>
                    <a:pt x="257" y="1854"/>
                  </a:lnTo>
                  <a:lnTo>
                    <a:pt x="256" y="1866"/>
                  </a:lnTo>
                  <a:lnTo>
                    <a:pt x="255" y="1877"/>
                  </a:lnTo>
                  <a:lnTo>
                    <a:pt x="253" y="1891"/>
                  </a:lnTo>
                  <a:lnTo>
                    <a:pt x="251" y="1905"/>
                  </a:lnTo>
                  <a:lnTo>
                    <a:pt x="250" y="1918"/>
                  </a:lnTo>
                  <a:lnTo>
                    <a:pt x="248" y="1931"/>
                  </a:lnTo>
                  <a:lnTo>
                    <a:pt x="247" y="1943"/>
                  </a:lnTo>
                  <a:lnTo>
                    <a:pt x="246" y="1954"/>
                  </a:lnTo>
                  <a:lnTo>
                    <a:pt x="245" y="1964"/>
                  </a:lnTo>
                  <a:lnTo>
                    <a:pt x="243" y="1970"/>
                  </a:lnTo>
                  <a:lnTo>
                    <a:pt x="243" y="1975"/>
                  </a:lnTo>
                  <a:lnTo>
                    <a:pt x="243" y="1977"/>
                  </a:lnTo>
                  <a:lnTo>
                    <a:pt x="240" y="1976"/>
                  </a:lnTo>
                  <a:lnTo>
                    <a:pt x="232" y="1976"/>
                  </a:lnTo>
                  <a:lnTo>
                    <a:pt x="220" y="1975"/>
                  </a:lnTo>
                  <a:lnTo>
                    <a:pt x="204" y="1973"/>
                  </a:lnTo>
                  <a:lnTo>
                    <a:pt x="186" y="1972"/>
                  </a:lnTo>
                  <a:lnTo>
                    <a:pt x="165" y="1969"/>
                  </a:lnTo>
                  <a:lnTo>
                    <a:pt x="143" y="1967"/>
                  </a:lnTo>
                  <a:lnTo>
                    <a:pt x="121" y="1965"/>
                  </a:lnTo>
                  <a:lnTo>
                    <a:pt x="98" y="1962"/>
                  </a:lnTo>
                  <a:lnTo>
                    <a:pt x="77" y="1960"/>
                  </a:lnTo>
                  <a:lnTo>
                    <a:pt x="56" y="1958"/>
                  </a:lnTo>
                  <a:lnTo>
                    <a:pt x="38" y="1957"/>
                  </a:lnTo>
                  <a:lnTo>
                    <a:pt x="21" y="1954"/>
                  </a:lnTo>
                  <a:lnTo>
                    <a:pt x="10" y="1953"/>
                  </a:lnTo>
                  <a:lnTo>
                    <a:pt x="2" y="1953"/>
                  </a:lnTo>
                  <a:lnTo>
                    <a:pt x="0" y="1953"/>
                  </a:lnTo>
                  <a:lnTo>
                    <a:pt x="1" y="1930"/>
                  </a:lnTo>
                  <a:lnTo>
                    <a:pt x="7" y="1868"/>
                  </a:lnTo>
                  <a:lnTo>
                    <a:pt x="15" y="1773"/>
                  </a:lnTo>
                  <a:lnTo>
                    <a:pt x="26" y="1648"/>
                  </a:lnTo>
                  <a:lnTo>
                    <a:pt x="40" y="1499"/>
                  </a:lnTo>
                  <a:lnTo>
                    <a:pt x="54" y="1335"/>
                  </a:lnTo>
                  <a:lnTo>
                    <a:pt x="70" y="1158"/>
                  </a:lnTo>
                  <a:lnTo>
                    <a:pt x="86" y="977"/>
                  </a:lnTo>
                  <a:lnTo>
                    <a:pt x="102" y="794"/>
                  </a:lnTo>
                  <a:lnTo>
                    <a:pt x="118" y="617"/>
                  </a:lnTo>
                  <a:lnTo>
                    <a:pt x="132" y="453"/>
                  </a:lnTo>
                  <a:lnTo>
                    <a:pt x="146" y="305"/>
                  </a:lnTo>
                  <a:lnTo>
                    <a:pt x="157" y="179"/>
                  </a:lnTo>
                  <a:lnTo>
                    <a:pt x="165" y="84"/>
                  </a:lnTo>
                  <a:lnTo>
                    <a:pt x="171" y="22"/>
                  </a:lnTo>
                  <a:lnTo>
                    <a:pt x="173" y="0"/>
                  </a:lnTo>
                  <a:lnTo>
                    <a:pt x="276" y="13"/>
                  </a:lnTo>
                  <a:lnTo>
                    <a:pt x="381" y="24"/>
                  </a:lnTo>
                  <a:lnTo>
                    <a:pt x="487" y="36"/>
                  </a:lnTo>
                  <a:lnTo>
                    <a:pt x="595" y="47"/>
                  </a:lnTo>
                  <a:lnTo>
                    <a:pt x="703" y="58"/>
                  </a:lnTo>
                  <a:lnTo>
                    <a:pt x="812" y="67"/>
                  </a:lnTo>
                  <a:lnTo>
                    <a:pt x="923" y="76"/>
                  </a:lnTo>
                  <a:lnTo>
                    <a:pt x="1032" y="84"/>
                  </a:lnTo>
                  <a:lnTo>
                    <a:pt x="1142" y="91"/>
                  </a:lnTo>
                  <a:lnTo>
                    <a:pt x="1252" y="97"/>
                  </a:lnTo>
                  <a:lnTo>
                    <a:pt x="1361" y="102"/>
                  </a:lnTo>
                  <a:lnTo>
                    <a:pt x="1470" y="108"/>
                  </a:lnTo>
                  <a:lnTo>
                    <a:pt x="1577" y="112"/>
                  </a:lnTo>
                  <a:lnTo>
                    <a:pt x="1684" y="115"/>
                  </a:lnTo>
                  <a:lnTo>
                    <a:pt x="1789" y="117"/>
                  </a:lnTo>
                  <a:lnTo>
                    <a:pt x="1892" y="12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9" name="Freeform 37"/>
            <p:cNvSpPr>
              <a:spLocks/>
            </p:cNvSpPr>
            <p:nvPr/>
          </p:nvSpPr>
          <p:spPr bwMode="auto">
            <a:xfrm>
              <a:off x="3964" y="2688"/>
              <a:ext cx="499" cy="520"/>
            </a:xfrm>
            <a:custGeom>
              <a:avLst/>
              <a:gdLst>
                <a:gd name="T0" fmla="*/ 25 w 1499"/>
                <a:gd name="T1" fmla="*/ 1 h 1560"/>
                <a:gd name="T2" fmla="*/ 23 w 1499"/>
                <a:gd name="T3" fmla="*/ 3 h 1560"/>
                <a:gd name="T4" fmla="*/ 25 w 1499"/>
                <a:gd name="T5" fmla="*/ 5 h 1560"/>
                <a:gd name="T6" fmla="*/ 27 w 1499"/>
                <a:gd name="T7" fmla="*/ 6 h 1560"/>
                <a:gd name="T8" fmla="*/ 30 w 1499"/>
                <a:gd name="T9" fmla="*/ 8 h 1560"/>
                <a:gd name="T10" fmla="*/ 33 w 1499"/>
                <a:gd name="T11" fmla="*/ 12 h 1560"/>
                <a:gd name="T12" fmla="*/ 38 w 1499"/>
                <a:gd name="T13" fmla="*/ 14 h 1560"/>
                <a:gd name="T14" fmla="*/ 38 w 1499"/>
                <a:gd name="T15" fmla="*/ 15 h 1560"/>
                <a:gd name="T16" fmla="*/ 40 w 1499"/>
                <a:gd name="T17" fmla="*/ 16 h 1560"/>
                <a:gd name="T18" fmla="*/ 42 w 1499"/>
                <a:gd name="T19" fmla="*/ 19 h 1560"/>
                <a:gd name="T20" fmla="*/ 46 w 1499"/>
                <a:gd name="T21" fmla="*/ 22 h 1560"/>
                <a:gd name="T22" fmla="*/ 48 w 1499"/>
                <a:gd name="T23" fmla="*/ 25 h 1560"/>
                <a:gd name="T24" fmla="*/ 50 w 1499"/>
                <a:gd name="T25" fmla="*/ 27 h 1560"/>
                <a:gd name="T26" fmla="*/ 52 w 1499"/>
                <a:gd name="T27" fmla="*/ 29 h 1560"/>
                <a:gd name="T28" fmla="*/ 53 w 1499"/>
                <a:gd name="T29" fmla="*/ 32 h 1560"/>
                <a:gd name="T30" fmla="*/ 55 w 1499"/>
                <a:gd name="T31" fmla="*/ 33 h 1560"/>
                <a:gd name="T32" fmla="*/ 55 w 1499"/>
                <a:gd name="T33" fmla="*/ 34 h 1560"/>
                <a:gd name="T34" fmla="*/ 54 w 1499"/>
                <a:gd name="T35" fmla="*/ 35 h 1560"/>
                <a:gd name="T36" fmla="*/ 54 w 1499"/>
                <a:gd name="T37" fmla="*/ 36 h 1560"/>
                <a:gd name="T38" fmla="*/ 54 w 1499"/>
                <a:gd name="T39" fmla="*/ 36 h 1560"/>
                <a:gd name="T40" fmla="*/ 54 w 1499"/>
                <a:gd name="T41" fmla="*/ 37 h 1560"/>
                <a:gd name="T42" fmla="*/ 54 w 1499"/>
                <a:gd name="T43" fmla="*/ 39 h 1560"/>
                <a:gd name="T44" fmla="*/ 53 w 1499"/>
                <a:gd name="T45" fmla="*/ 41 h 1560"/>
                <a:gd name="T46" fmla="*/ 53 w 1499"/>
                <a:gd name="T47" fmla="*/ 42 h 1560"/>
                <a:gd name="T48" fmla="*/ 53 w 1499"/>
                <a:gd name="T49" fmla="*/ 44 h 1560"/>
                <a:gd name="T50" fmla="*/ 51 w 1499"/>
                <a:gd name="T51" fmla="*/ 46 h 1560"/>
                <a:gd name="T52" fmla="*/ 53 w 1499"/>
                <a:gd name="T53" fmla="*/ 49 h 1560"/>
                <a:gd name="T54" fmla="*/ 52 w 1499"/>
                <a:gd name="T55" fmla="*/ 51 h 1560"/>
                <a:gd name="T56" fmla="*/ 49 w 1499"/>
                <a:gd name="T57" fmla="*/ 50 h 1560"/>
                <a:gd name="T58" fmla="*/ 47 w 1499"/>
                <a:gd name="T59" fmla="*/ 51 h 1560"/>
                <a:gd name="T60" fmla="*/ 48 w 1499"/>
                <a:gd name="T61" fmla="*/ 54 h 1560"/>
                <a:gd name="T62" fmla="*/ 47 w 1499"/>
                <a:gd name="T63" fmla="*/ 56 h 1560"/>
                <a:gd name="T64" fmla="*/ 46 w 1499"/>
                <a:gd name="T65" fmla="*/ 56 h 1560"/>
                <a:gd name="T66" fmla="*/ 45 w 1499"/>
                <a:gd name="T67" fmla="*/ 54 h 1560"/>
                <a:gd name="T68" fmla="*/ 40 w 1499"/>
                <a:gd name="T69" fmla="*/ 55 h 1560"/>
                <a:gd name="T70" fmla="*/ 23 w 1499"/>
                <a:gd name="T71" fmla="*/ 57 h 1560"/>
                <a:gd name="T72" fmla="*/ 17 w 1499"/>
                <a:gd name="T73" fmla="*/ 58 h 1560"/>
                <a:gd name="T74" fmla="*/ 15 w 1499"/>
                <a:gd name="T75" fmla="*/ 56 h 1560"/>
                <a:gd name="T76" fmla="*/ 14 w 1499"/>
                <a:gd name="T77" fmla="*/ 54 h 1560"/>
                <a:gd name="T78" fmla="*/ 14 w 1499"/>
                <a:gd name="T79" fmla="*/ 53 h 1560"/>
                <a:gd name="T80" fmla="*/ 13 w 1499"/>
                <a:gd name="T81" fmla="*/ 51 h 1560"/>
                <a:gd name="T82" fmla="*/ 13 w 1499"/>
                <a:gd name="T83" fmla="*/ 49 h 1560"/>
                <a:gd name="T84" fmla="*/ 12 w 1499"/>
                <a:gd name="T85" fmla="*/ 46 h 1560"/>
                <a:gd name="T86" fmla="*/ 11 w 1499"/>
                <a:gd name="T87" fmla="*/ 44 h 1560"/>
                <a:gd name="T88" fmla="*/ 12 w 1499"/>
                <a:gd name="T89" fmla="*/ 41 h 1560"/>
                <a:gd name="T90" fmla="*/ 12 w 1499"/>
                <a:gd name="T91" fmla="*/ 39 h 1560"/>
                <a:gd name="T92" fmla="*/ 12 w 1499"/>
                <a:gd name="T93" fmla="*/ 37 h 1560"/>
                <a:gd name="T94" fmla="*/ 11 w 1499"/>
                <a:gd name="T95" fmla="*/ 35 h 1560"/>
                <a:gd name="T96" fmla="*/ 10 w 1499"/>
                <a:gd name="T97" fmla="*/ 33 h 1560"/>
                <a:gd name="T98" fmla="*/ 9 w 1499"/>
                <a:gd name="T99" fmla="*/ 30 h 1560"/>
                <a:gd name="T100" fmla="*/ 6 w 1499"/>
                <a:gd name="T101" fmla="*/ 22 h 1560"/>
                <a:gd name="T102" fmla="*/ 2 w 1499"/>
                <a:gd name="T103" fmla="*/ 11 h 1560"/>
                <a:gd name="T104" fmla="*/ 1 w 1499"/>
                <a:gd name="T105" fmla="*/ 4 h 1560"/>
                <a:gd name="T106" fmla="*/ 9 w 1499"/>
                <a:gd name="T107" fmla="*/ 3 h 1560"/>
                <a:gd name="T108" fmla="*/ 14 w 1499"/>
                <a:gd name="T109" fmla="*/ 2 h 1560"/>
                <a:gd name="T110" fmla="*/ 20 w 1499"/>
                <a:gd name="T111" fmla="*/ 1 h 1560"/>
                <a:gd name="T112" fmla="*/ 25 w 1499"/>
                <a:gd name="T113" fmla="*/ 0 h 156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499"/>
                <a:gd name="T172" fmla="*/ 0 h 1560"/>
                <a:gd name="T173" fmla="*/ 1499 w 1499"/>
                <a:gd name="T174" fmla="*/ 1560 h 156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499" h="1560">
                  <a:moveTo>
                    <a:pt x="687" y="1"/>
                  </a:moveTo>
                  <a:lnTo>
                    <a:pt x="687" y="7"/>
                  </a:lnTo>
                  <a:lnTo>
                    <a:pt x="685" y="13"/>
                  </a:lnTo>
                  <a:lnTo>
                    <a:pt x="683" y="20"/>
                  </a:lnTo>
                  <a:lnTo>
                    <a:pt x="678" y="26"/>
                  </a:lnTo>
                  <a:lnTo>
                    <a:pt x="674" y="33"/>
                  </a:lnTo>
                  <a:lnTo>
                    <a:pt x="668" y="39"/>
                  </a:lnTo>
                  <a:lnTo>
                    <a:pt x="662" y="46"/>
                  </a:lnTo>
                  <a:lnTo>
                    <a:pt x="655" y="51"/>
                  </a:lnTo>
                  <a:lnTo>
                    <a:pt x="650" y="58"/>
                  </a:lnTo>
                  <a:lnTo>
                    <a:pt x="643" y="65"/>
                  </a:lnTo>
                  <a:lnTo>
                    <a:pt x="638" y="72"/>
                  </a:lnTo>
                  <a:lnTo>
                    <a:pt x="634" y="79"/>
                  </a:lnTo>
                  <a:lnTo>
                    <a:pt x="630" y="86"/>
                  </a:lnTo>
                  <a:lnTo>
                    <a:pt x="628" y="94"/>
                  </a:lnTo>
                  <a:lnTo>
                    <a:pt x="627" y="101"/>
                  </a:lnTo>
                  <a:lnTo>
                    <a:pt x="629" y="110"/>
                  </a:lnTo>
                  <a:lnTo>
                    <a:pt x="636" y="112"/>
                  </a:lnTo>
                  <a:lnTo>
                    <a:pt x="644" y="117"/>
                  </a:lnTo>
                  <a:lnTo>
                    <a:pt x="653" y="121"/>
                  </a:lnTo>
                  <a:lnTo>
                    <a:pt x="664" y="126"/>
                  </a:lnTo>
                  <a:lnTo>
                    <a:pt x="673" y="131"/>
                  </a:lnTo>
                  <a:lnTo>
                    <a:pt x="683" y="136"/>
                  </a:lnTo>
                  <a:lnTo>
                    <a:pt x="693" y="141"/>
                  </a:lnTo>
                  <a:lnTo>
                    <a:pt x="705" y="147"/>
                  </a:lnTo>
                  <a:lnTo>
                    <a:pt x="715" y="151"/>
                  </a:lnTo>
                  <a:lnTo>
                    <a:pt x="726" y="156"/>
                  </a:lnTo>
                  <a:lnTo>
                    <a:pt x="737" y="160"/>
                  </a:lnTo>
                  <a:lnTo>
                    <a:pt x="747" y="164"/>
                  </a:lnTo>
                  <a:lnTo>
                    <a:pt x="758" y="167"/>
                  </a:lnTo>
                  <a:lnTo>
                    <a:pt x="768" y="170"/>
                  </a:lnTo>
                  <a:lnTo>
                    <a:pt x="777" y="172"/>
                  </a:lnTo>
                  <a:lnTo>
                    <a:pt x="788" y="173"/>
                  </a:lnTo>
                  <a:lnTo>
                    <a:pt x="799" y="194"/>
                  </a:lnTo>
                  <a:lnTo>
                    <a:pt x="812" y="213"/>
                  </a:lnTo>
                  <a:lnTo>
                    <a:pt x="824" y="232"/>
                  </a:lnTo>
                  <a:lnTo>
                    <a:pt x="837" y="249"/>
                  </a:lnTo>
                  <a:lnTo>
                    <a:pt x="850" y="264"/>
                  </a:lnTo>
                  <a:lnTo>
                    <a:pt x="862" y="278"/>
                  </a:lnTo>
                  <a:lnTo>
                    <a:pt x="876" y="291"/>
                  </a:lnTo>
                  <a:lnTo>
                    <a:pt x="890" y="304"/>
                  </a:lnTo>
                  <a:lnTo>
                    <a:pt x="904" y="316"/>
                  </a:lnTo>
                  <a:lnTo>
                    <a:pt x="919" y="326"/>
                  </a:lnTo>
                  <a:lnTo>
                    <a:pt x="934" y="336"/>
                  </a:lnTo>
                  <a:lnTo>
                    <a:pt x="950" y="347"/>
                  </a:lnTo>
                  <a:lnTo>
                    <a:pt x="966" y="357"/>
                  </a:lnTo>
                  <a:lnTo>
                    <a:pt x="983" y="366"/>
                  </a:lnTo>
                  <a:lnTo>
                    <a:pt x="1000" y="375"/>
                  </a:lnTo>
                  <a:lnTo>
                    <a:pt x="1019" y="386"/>
                  </a:lnTo>
                  <a:lnTo>
                    <a:pt x="1019" y="391"/>
                  </a:lnTo>
                  <a:lnTo>
                    <a:pt x="1020" y="397"/>
                  </a:lnTo>
                  <a:lnTo>
                    <a:pt x="1022" y="402"/>
                  </a:lnTo>
                  <a:lnTo>
                    <a:pt x="1025" y="407"/>
                  </a:lnTo>
                  <a:lnTo>
                    <a:pt x="1028" y="411"/>
                  </a:lnTo>
                  <a:lnTo>
                    <a:pt x="1031" y="414"/>
                  </a:lnTo>
                  <a:lnTo>
                    <a:pt x="1036" y="418"/>
                  </a:lnTo>
                  <a:lnTo>
                    <a:pt x="1041" y="421"/>
                  </a:lnTo>
                  <a:lnTo>
                    <a:pt x="1045" y="424"/>
                  </a:lnTo>
                  <a:lnTo>
                    <a:pt x="1051" y="426"/>
                  </a:lnTo>
                  <a:lnTo>
                    <a:pt x="1056" y="428"/>
                  </a:lnTo>
                  <a:lnTo>
                    <a:pt x="1061" y="430"/>
                  </a:lnTo>
                  <a:lnTo>
                    <a:pt x="1066" y="433"/>
                  </a:lnTo>
                  <a:lnTo>
                    <a:pt x="1071" y="434"/>
                  </a:lnTo>
                  <a:lnTo>
                    <a:pt x="1076" y="436"/>
                  </a:lnTo>
                  <a:lnTo>
                    <a:pt x="1081" y="438"/>
                  </a:lnTo>
                  <a:lnTo>
                    <a:pt x="1083" y="459"/>
                  </a:lnTo>
                  <a:lnTo>
                    <a:pt x="1090" y="476"/>
                  </a:lnTo>
                  <a:lnTo>
                    <a:pt x="1099" y="492"/>
                  </a:lnTo>
                  <a:lnTo>
                    <a:pt x="1112" y="506"/>
                  </a:lnTo>
                  <a:lnTo>
                    <a:pt x="1126" y="518"/>
                  </a:lnTo>
                  <a:lnTo>
                    <a:pt x="1142" y="527"/>
                  </a:lnTo>
                  <a:lnTo>
                    <a:pt x="1158" y="536"/>
                  </a:lnTo>
                  <a:lnTo>
                    <a:pt x="1175" y="545"/>
                  </a:lnTo>
                  <a:lnTo>
                    <a:pt x="1192" y="553"/>
                  </a:lnTo>
                  <a:lnTo>
                    <a:pt x="1210" y="563"/>
                  </a:lnTo>
                  <a:lnTo>
                    <a:pt x="1227" y="572"/>
                  </a:lnTo>
                  <a:lnTo>
                    <a:pt x="1243" y="581"/>
                  </a:lnTo>
                  <a:lnTo>
                    <a:pt x="1257" y="592"/>
                  </a:lnTo>
                  <a:lnTo>
                    <a:pt x="1268" y="606"/>
                  </a:lnTo>
                  <a:lnTo>
                    <a:pt x="1279" y="622"/>
                  </a:lnTo>
                  <a:lnTo>
                    <a:pt x="1286" y="641"/>
                  </a:lnTo>
                  <a:lnTo>
                    <a:pt x="1288" y="650"/>
                  </a:lnTo>
                  <a:lnTo>
                    <a:pt x="1292" y="660"/>
                  </a:lnTo>
                  <a:lnTo>
                    <a:pt x="1296" y="669"/>
                  </a:lnTo>
                  <a:lnTo>
                    <a:pt x="1302" y="680"/>
                  </a:lnTo>
                  <a:lnTo>
                    <a:pt x="1307" y="690"/>
                  </a:lnTo>
                  <a:lnTo>
                    <a:pt x="1313" y="699"/>
                  </a:lnTo>
                  <a:lnTo>
                    <a:pt x="1320" y="710"/>
                  </a:lnTo>
                  <a:lnTo>
                    <a:pt x="1327" y="719"/>
                  </a:lnTo>
                  <a:lnTo>
                    <a:pt x="1335" y="728"/>
                  </a:lnTo>
                  <a:lnTo>
                    <a:pt x="1343" y="737"/>
                  </a:lnTo>
                  <a:lnTo>
                    <a:pt x="1352" y="745"/>
                  </a:lnTo>
                  <a:lnTo>
                    <a:pt x="1360" y="753"/>
                  </a:lnTo>
                  <a:lnTo>
                    <a:pt x="1371" y="760"/>
                  </a:lnTo>
                  <a:lnTo>
                    <a:pt x="1380" y="767"/>
                  </a:lnTo>
                  <a:lnTo>
                    <a:pt x="1390" y="773"/>
                  </a:lnTo>
                  <a:lnTo>
                    <a:pt x="1400" y="779"/>
                  </a:lnTo>
                  <a:lnTo>
                    <a:pt x="1403" y="787"/>
                  </a:lnTo>
                  <a:lnTo>
                    <a:pt x="1406" y="796"/>
                  </a:lnTo>
                  <a:lnTo>
                    <a:pt x="1410" y="805"/>
                  </a:lnTo>
                  <a:lnTo>
                    <a:pt x="1413" y="814"/>
                  </a:lnTo>
                  <a:lnTo>
                    <a:pt x="1418" y="824"/>
                  </a:lnTo>
                  <a:lnTo>
                    <a:pt x="1421" y="835"/>
                  </a:lnTo>
                  <a:lnTo>
                    <a:pt x="1426" y="845"/>
                  </a:lnTo>
                  <a:lnTo>
                    <a:pt x="1430" y="854"/>
                  </a:lnTo>
                  <a:lnTo>
                    <a:pt x="1436" y="864"/>
                  </a:lnTo>
                  <a:lnTo>
                    <a:pt x="1442" y="873"/>
                  </a:lnTo>
                  <a:lnTo>
                    <a:pt x="1449" y="880"/>
                  </a:lnTo>
                  <a:lnTo>
                    <a:pt x="1457" y="888"/>
                  </a:lnTo>
                  <a:lnTo>
                    <a:pt x="1465" y="893"/>
                  </a:lnTo>
                  <a:lnTo>
                    <a:pt x="1475" y="898"/>
                  </a:lnTo>
                  <a:lnTo>
                    <a:pt x="1486" y="901"/>
                  </a:lnTo>
                  <a:lnTo>
                    <a:pt x="1498" y="904"/>
                  </a:lnTo>
                  <a:lnTo>
                    <a:pt x="1498" y="905"/>
                  </a:lnTo>
                  <a:lnTo>
                    <a:pt x="1499" y="907"/>
                  </a:lnTo>
                  <a:lnTo>
                    <a:pt x="1498" y="910"/>
                  </a:lnTo>
                  <a:lnTo>
                    <a:pt x="1496" y="913"/>
                  </a:lnTo>
                  <a:lnTo>
                    <a:pt x="1494" y="916"/>
                  </a:lnTo>
                  <a:lnTo>
                    <a:pt x="1491" y="920"/>
                  </a:lnTo>
                  <a:lnTo>
                    <a:pt x="1488" y="923"/>
                  </a:lnTo>
                  <a:lnTo>
                    <a:pt x="1484" y="928"/>
                  </a:lnTo>
                  <a:lnTo>
                    <a:pt x="1481" y="932"/>
                  </a:lnTo>
                  <a:lnTo>
                    <a:pt x="1478" y="937"/>
                  </a:lnTo>
                  <a:lnTo>
                    <a:pt x="1474" y="941"/>
                  </a:lnTo>
                  <a:lnTo>
                    <a:pt x="1471" y="945"/>
                  </a:lnTo>
                  <a:lnTo>
                    <a:pt x="1468" y="950"/>
                  </a:lnTo>
                  <a:lnTo>
                    <a:pt x="1466" y="953"/>
                  </a:lnTo>
                  <a:lnTo>
                    <a:pt x="1466" y="958"/>
                  </a:lnTo>
                  <a:lnTo>
                    <a:pt x="1466" y="961"/>
                  </a:lnTo>
                  <a:lnTo>
                    <a:pt x="1465" y="961"/>
                  </a:lnTo>
                  <a:lnTo>
                    <a:pt x="1465" y="962"/>
                  </a:lnTo>
                  <a:lnTo>
                    <a:pt x="1465" y="964"/>
                  </a:lnTo>
                  <a:lnTo>
                    <a:pt x="1465" y="966"/>
                  </a:lnTo>
                  <a:lnTo>
                    <a:pt x="1464" y="968"/>
                  </a:lnTo>
                  <a:lnTo>
                    <a:pt x="1464" y="970"/>
                  </a:lnTo>
                  <a:lnTo>
                    <a:pt x="1463" y="974"/>
                  </a:lnTo>
                  <a:lnTo>
                    <a:pt x="1463" y="977"/>
                  </a:lnTo>
                  <a:lnTo>
                    <a:pt x="1463" y="980"/>
                  </a:lnTo>
                  <a:lnTo>
                    <a:pt x="1461" y="983"/>
                  </a:lnTo>
                  <a:lnTo>
                    <a:pt x="1461" y="985"/>
                  </a:lnTo>
                  <a:lnTo>
                    <a:pt x="1460" y="988"/>
                  </a:lnTo>
                  <a:lnTo>
                    <a:pt x="1460" y="990"/>
                  </a:lnTo>
                  <a:lnTo>
                    <a:pt x="1460" y="991"/>
                  </a:lnTo>
                  <a:lnTo>
                    <a:pt x="1460" y="992"/>
                  </a:lnTo>
                  <a:lnTo>
                    <a:pt x="1460" y="993"/>
                  </a:lnTo>
                  <a:lnTo>
                    <a:pt x="1465" y="999"/>
                  </a:lnTo>
                  <a:lnTo>
                    <a:pt x="1468" y="1006"/>
                  </a:lnTo>
                  <a:lnTo>
                    <a:pt x="1471" y="1013"/>
                  </a:lnTo>
                  <a:lnTo>
                    <a:pt x="1473" y="1020"/>
                  </a:lnTo>
                  <a:lnTo>
                    <a:pt x="1473" y="1028"/>
                  </a:lnTo>
                  <a:lnTo>
                    <a:pt x="1473" y="1036"/>
                  </a:lnTo>
                  <a:lnTo>
                    <a:pt x="1472" y="1043"/>
                  </a:lnTo>
                  <a:lnTo>
                    <a:pt x="1469" y="1051"/>
                  </a:lnTo>
                  <a:lnTo>
                    <a:pt x="1467" y="1059"/>
                  </a:lnTo>
                  <a:lnTo>
                    <a:pt x="1463" y="1066"/>
                  </a:lnTo>
                  <a:lnTo>
                    <a:pt x="1458" y="1074"/>
                  </a:lnTo>
                  <a:lnTo>
                    <a:pt x="1452" y="1080"/>
                  </a:lnTo>
                  <a:lnTo>
                    <a:pt x="1446" y="1086"/>
                  </a:lnTo>
                  <a:lnTo>
                    <a:pt x="1440" y="1092"/>
                  </a:lnTo>
                  <a:lnTo>
                    <a:pt x="1432" y="1097"/>
                  </a:lnTo>
                  <a:lnTo>
                    <a:pt x="1423" y="1101"/>
                  </a:lnTo>
                  <a:lnTo>
                    <a:pt x="1426" y="1106"/>
                  </a:lnTo>
                  <a:lnTo>
                    <a:pt x="1427" y="1111"/>
                  </a:lnTo>
                  <a:lnTo>
                    <a:pt x="1428" y="1115"/>
                  </a:lnTo>
                  <a:lnTo>
                    <a:pt x="1429" y="1121"/>
                  </a:lnTo>
                  <a:lnTo>
                    <a:pt x="1429" y="1125"/>
                  </a:lnTo>
                  <a:lnTo>
                    <a:pt x="1430" y="1131"/>
                  </a:lnTo>
                  <a:lnTo>
                    <a:pt x="1429" y="1137"/>
                  </a:lnTo>
                  <a:lnTo>
                    <a:pt x="1429" y="1143"/>
                  </a:lnTo>
                  <a:lnTo>
                    <a:pt x="1429" y="1148"/>
                  </a:lnTo>
                  <a:lnTo>
                    <a:pt x="1429" y="1155"/>
                  </a:lnTo>
                  <a:lnTo>
                    <a:pt x="1428" y="1161"/>
                  </a:lnTo>
                  <a:lnTo>
                    <a:pt x="1428" y="1167"/>
                  </a:lnTo>
                  <a:lnTo>
                    <a:pt x="1427" y="1174"/>
                  </a:lnTo>
                  <a:lnTo>
                    <a:pt x="1427" y="1179"/>
                  </a:lnTo>
                  <a:lnTo>
                    <a:pt x="1427" y="1186"/>
                  </a:lnTo>
                  <a:lnTo>
                    <a:pt x="1428" y="1193"/>
                  </a:lnTo>
                  <a:lnTo>
                    <a:pt x="1412" y="1206"/>
                  </a:lnTo>
                  <a:lnTo>
                    <a:pt x="1402" y="1219"/>
                  </a:lnTo>
                  <a:lnTo>
                    <a:pt x="1395" y="1231"/>
                  </a:lnTo>
                  <a:lnTo>
                    <a:pt x="1391" y="1242"/>
                  </a:lnTo>
                  <a:lnTo>
                    <a:pt x="1390" y="1253"/>
                  </a:lnTo>
                  <a:lnTo>
                    <a:pt x="1392" y="1262"/>
                  </a:lnTo>
                  <a:lnTo>
                    <a:pt x="1396" y="1273"/>
                  </a:lnTo>
                  <a:lnTo>
                    <a:pt x="1402" y="1283"/>
                  </a:lnTo>
                  <a:lnTo>
                    <a:pt x="1409" y="1292"/>
                  </a:lnTo>
                  <a:lnTo>
                    <a:pt x="1414" y="1302"/>
                  </a:lnTo>
                  <a:lnTo>
                    <a:pt x="1421" y="1312"/>
                  </a:lnTo>
                  <a:lnTo>
                    <a:pt x="1427" y="1322"/>
                  </a:lnTo>
                  <a:lnTo>
                    <a:pt x="1433" y="1333"/>
                  </a:lnTo>
                  <a:lnTo>
                    <a:pt x="1436" y="1345"/>
                  </a:lnTo>
                  <a:lnTo>
                    <a:pt x="1437" y="1356"/>
                  </a:lnTo>
                  <a:lnTo>
                    <a:pt x="1436" y="1370"/>
                  </a:lnTo>
                  <a:lnTo>
                    <a:pt x="1426" y="1371"/>
                  </a:lnTo>
                  <a:lnTo>
                    <a:pt x="1415" y="1371"/>
                  </a:lnTo>
                  <a:lnTo>
                    <a:pt x="1406" y="1371"/>
                  </a:lnTo>
                  <a:lnTo>
                    <a:pt x="1396" y="1370"/>
                  </a:lnTo>
                  <a:lnTo>
                    <a:pt x="1386" y="1368"/>
                  </a:lnTo>
                  <a:lnTo>
                    <a:pt x="1375" y="1364"/>
                  </a:lnTo>
                  <a:lnTo>
                    <a:pt x="1366" y="1362"/>
                  </a:lnTo>
                  <a:lnTo>
                    <a:pt x="1356" y="1360"/>
                  </a:lnTo>
                  <a:lnTo>
                    <a:pt x="1345" y="1358"/>
                  </a:lnTo>
                  <a:lnTo>
                    <a:pt x="1336" y="1355"/>
                  </a:lnTo>
                  <a:lnTo>
                    <a:pt x="1327" y="1355"/>
                  </a:lnTo>
                  <a:lnTo>
                    <a:pt x="1318" y="1355"/>
                  </a:lnTo>
                  <a:lnTo>
                    <a:pt x="1309" y="1356"/>
                  </a:lnTo>
                  <a:lnTo>
                    <a:pt x="1300" y="1360"/>
                  </a:lnTo>
                  <a:lnTo>
                    <a:pt x="1292" y="1364"/>
                  </a:lnTo>
                  <a:lnTo>
                    <a:pt x="1286" y="1372"/>
                  </a:lnTo>
                  <a:lnTo>
                    <a:pt x="1286" y="1379"/>
                  </a:lnTo>
                  <a:lnTo>
                    <a:pt x="1286" y="1389"/>
                  </a:lnTo>
                  <a:lnTo>
                    <a:pt x="1287" y="1398"/>
                  </a:lnTo>
                  <a:lnTo>
                    <a:pt x="1288" y="1408"/>
                  </a:lnTo>
                  <a:lnTo>
                    <a:pt x="1289" y="1418"/>
                  </a:lnTo>
                  <a:lnTo>
                    <a:pt x="1290" y="1430"/>
                  </a:lnTo>
                  <a:lnTo>
                    <a:pt x="1290" y="1440"/>
                  </a:lnTo>
                  <a:lnTo>
                    <a:pt x="1291" y="1452"/>
                  </a:lnTo>
                  <a:lnTo>
                    <a:pt x="1291" y="1463"/>
                  </a:lnTo>
                  <a:lnTo>
                    <a:pt x="1291" y="1474"/>
                  </a:lnTo>
                  <a:lnTo>
                    <a:pt x="1290" y="1484"/>
                  </a:lnTo>
                  <a:lnTo>
                    <a:pt x="1289" y="1494"/>
                  </a:lnTo>
                  <a:lnTo>
                    <a:pt x="1287" y="1502"/>
                  </a:lnTo>
                  <a:lnTo>
                    <a:pt x="1284" y="1512"/>
                  </a:lnTo>
                  <a:lnTo>
                    <a:pt x="1281" y="1518"/>
                  </a:lnTo>
                  <a:lnTo>
                    <a:pt x="1277" y="1525"/>
                  </a:lnTo>
                  <a:lnTo>
                    <a:pt x="1269" y="1525"/>
                  </a:lnTo>
                  <a:lnTo>
                    <a:pt x="1263" y="1523"/>
                  </a:lnTo>
                  <a:lnTo>
                    <a:pt x="1257" y="1521"/>
                  </a:lnTo>
                  <a:lnTo>
                    <a:pt x="1251" y="1517"/>
                  </a:lnTo>
                  <a:lnTo>
                    <a:pt x="1245" y="1513"/>
                  </a:lnTo>
                  <a:lnTo>
                    <a:pt x="1241" y="1507"/>
                  </a:lnTo>
                  <a:lnTo>
                    <a:pt x="1236" y="1501"/>
                  </a:lnTo>
                  <a:lnTo>
                    <a:pt x="1231" y="1495"/>
                  </a:lnTo>
                  <a:lnTo>
                    <a:pt x="1227" y="1490"/>
                  </a:lnTo>
                  <a:lnTo>
                    <a:pt x="1222" y="1483"/>
                  </a:lnTo>
                  <a:lnTo>
                    <a:pt x="1219" y="1477"/>
                  </a:lnTo>
                  <a:lnTo>
                    <a:pt x="1214" y="1471"/>
                  </a:lnTo>
                  <a:lnTo>
                    <a:pt x="1210" y="1467"/>
                  </a:lnTo>
                  <a:lnTo>
                    <a:pt x="1204" y="1462"/>
                  </a:lnTo>
                  <a:lnTo>
                    <a:pt x="1199" y="1459"/>
                  </a:lnTo>
                  <a:lnTo>
                    <a:pt x="1194" y="1458"/>
                  </a:lnTo>
                  <a:lnTo>
                    <a:pt x="1184" y="1458"/>
                  </a:lnTo>
                  <a:lnTo>
                    <a:pt x="1161" y="1461"/>
                  </a:lnTo>
                  <a:lnTo>
                    <a:pt x="1125" y="1467"/>
                  </a:lnTo>
                  <a:lnTo>
                    <a:pt x="1077" y="1472"/>
                  </a:lnTo>
                  <a:lnTo>
                    <a:pt x="1022" y="1480"/>
                  </a:lnTo>
                  <a:lnTo>
                    <a:pt x="959" y="1490"/>
                  </a:lnTo>
                  <a:lnTo>
                    <a:pt x="892" y="1499"/>
                  </a:lnTo>
                  <a:lnTo>
                    <a:pt x="824" y="1508"/>
                  </a:lnTo>
                  <a:lnTo>
                    <a:pt x="755" y="1517"/>
                  </a:lnTo>
                  <a:lnTo>
                    <a:pt x="689" y="1526"/>
                  </a:lnTo>
                  <a:lnTo>
                    <a:pt x="626" y="1536"/>
                  </a:lnTo>
                  <a:lnTo>
                    <a:pt x="570" y="1544"/>
                  </a:lnTo>
                  <a:lnTo>
                    <a:pt x="523" y="1549"/>
                  </a:lnTo>
                  <a:lnTo>
                    <a:pt x="486" y="1555"/>
                  </a:lnTo>
                  <a:lnTo>
                    <a:pt x="463" y="1559"/>
                  </a:lnTo>
                  <a:lnTo>
                    <a:pt x="455" y="1560"/>
                  </a:lnTo>
                  <a:lnTo>
                    <a:pt x="454" y="1559"/>
                  </a:lnTo>
                  <a:lnTo>
                    <a:pt x="452" y="1555"/>
                  </a:lnTo>
                  <a:lnTo>
                    <a:pt x="449" y="1551"/>
                  </a:lnTo>
                  <a:lnTo>
                    <a:pt x="444" y="1545"/>
                  </a:lnTo>
                  <a:lnTo>
                    <a:pt x="439" y="1538"/>
                  </a:lnTo>
                  <a:lnTo>
                    <a:pt x="434" y="1530"/>
                  </a:lnTo>
                  <a:lnTo>
                    <a:pt x="427" y="1522"/>
                  </a:lnTo>
                  <a:lnTo>
                    <a:pt x="421" y="1514"/>
                  </a:lnTo>
                  <a:lnTo>
                    <a:pt x="414" y="1505"/>
                  </a:lnTo>
                  <a:lnTo>
                    <a:pt x="407" y="1497"/>
                  </a:lnTo>
                  <a:lnTo>
                    <a:pt x="401" y="1489"/>
                  </a:lnTo>
                  <a:lnTo>
                    <a:pt x="397" y="1482"/>
                  </a:lnTo>
                  <a:lnTo>
                    <a:pt x="392" y="1476"/>
                  </a:lnTo>
                  <a:lnTo>
                    <a:pt x="389" y="1471"/>
                  </a:lnTo>
                  <a:lnTo>
                    <a:pt x="386" y="1468"/>
                  </a:lnTo>
                  <a:lnTo>
                    <a:pt x="389" y="1461"/>
                  </a:lnTo>
                  <a:lnTo>
                    <a:pt x="390" y="1455"/>
                  </a:lnTo>
                  <a:lnTo>
                    <a:pt x="391" y="1449"/>
                  </a:lnTo>
                  <a:lnTo>
                    <a:pt x="391" y="1444"/>
                  </a:lnTo>
                  <a:lnTo>
                    <a:pt x="390" y="1439"/>
                  </a:lnTo>
                  <a:lnTo>
                    <a:pt x="389" y="1433"/>
                  </a:lnTo>
                  <a:lnTo>
                    <a:pt x="386" y="1429"/>
                  </a:lnTo>
                  <a:lnTo>
                    <a:pt x="384" y="1424"/>
                  </a:lnTo>
                  <a:lnTo>
                    <a:pt x="381" y="1418"/>
                  </a:lnTo>
                  <a:lnTo>
                    <a:pt x="377" y="1414"/>
                  </a:lnTo>
                  <a:lnTo>
                    <a:pt x="373" y="1408"/>
                  </a:lnTo>
                  <a:lnTo>
                    <a:pt x="368" y="1404"/>
                  </a:lnTo>
                  <a:lnTo>
                    <a:pt x="363" y="1398"/>
                  </a:lnTo>
                  <a:lnTo>
                    <a:pt x="359" y="1393"/>
                  </a:lnTo>
                  <a:lnTo>
                    <a:pt x="353" y="1387"/>
                  </a:lnTo>
                  <a:lnTo>
                    <a:pt x="348" y="1382"/>
                  </a:lnTo>
                  <a:lnTo>
                    <a:pt x="351" y="1370"/>
                  </a:lnTo>
                  <a:lnTo>
                    <a:pt x="353" y="1359"/>
                  </a:lnTo>
                  <a:lnTo>
                    <a:pt x="354" y="1347"/>
                  </a:lnTo>
                  <a:lnTo>
                    <a:pt x="354" y="1336"/>
                  </a:lnTo>
                  <a:lnTo>
                    <a:pt x="355" y="1325"/>
                  </a:lnTo>
                  <a:lnTo>
                    <a:pt x="354" y="1314"/>
                  </a:lnTo>
                  <a:lnTo>
                    <a:pt x="353" y="1304"/>
                  </a:lnTo>
                  <a:lnTo>
                    <a:pt x="352" y="1292"/>
                  </a:lnTo>
                  <a:lnTo>
                    <a:pt x="350" y="1282"/>
                  </a:lnTo>
                  <a:lnTo>
                    <a:pt x="346" y="1271"/>
                  </a:lnTo>
                  <a:lnTo>
                    <a:pt x="344" y="1262"/>
                  </a:lnTo>
                  <a:lnTo>
                    <a:pt x="339" y="1252"/>
                  </a:lnTo>
                  <a:lnTo>
                    <a:pt x="335" y="1243"/>
                  </a:lnTo>
                  <a:lnTo>
                    <a:pt x="330" y="1233"/>
                  </a:lnTo>
                  <a:lnTo>
                    <a:pt x="326" y="1225"/>
                  </a:lnTo>
                  <a:lnTo>
                    <a:pt x="320" y="1217"/>
                  </a:lnTo>
                  <a:lnTo>
                    <a:pt x="314" y="1208"/>
                  </a:lnTo>
                  <a:lnTo>
                    <a:pt x="312" y="1200"/>
                  </a:lnTo>
                  <a:lnTo>
                    <a:pt x="309" y="1191"/>
                  </a:lnTo>
                  <a:lnTo>
                    <a:pt x="308" y="1182"/>
                  </a:lnTo>
                  <a:lnTo>
                    <a:pt x="308" y="1171"/>
                  </a:lnTo>
                  <a:lnTo>
                    <a:pt x="308" y="1161"/>
                  </a:lnTo>
                  <a:lnTo>
                    <a:pt x="311" y="1151"/>
                  </a:lnTo>
                  <a:lnTo>
                    <a:pt x="312" y="1140"/>
                  </a:lnTo>
                  <a:lnTo>
                    <a:pt x="314" y="1129"/>
                  </a:lnTo>
                  <a:lnTo>
                    <a:pt x="315" y="1119"/>
                  </a:lnTo>
                  <a:lnTo>
                    <a:pt x="317" y="1108"/>
                  </a:lnTo>
                  <a:lnTo>
                    <a:pt x="320" y="1098"/>
                  </a:lnTo>
                  <a:lnTo>
                    <a:pt x="321" y="1088"/>
                  </a:lnTo>
                  <a:lnTo>
                    <a:pt x="322" y="1078"/>
                  </a:lnTo>
                  <a:lnTo>
                    <a:pt x="322" y="1069"/>
                  </a:lnTo>
                  <a:lnTo>
                    <a:pt x="322" y="1061"/>
                  </a:lnTo>
                  <a:lnTo>
                    <a:pt x="330" y="1052"/>
                  </a:lnTo>
                  <a:lnTo>
                    <a:pt x="337" y="1045"/>
                  </a:lnTo>
                  <a:lnTo>
                    <a:pt x="340" y="1037"/>
                  </a:lnTo>
                  <a:lnTo>
                    <a:pt x="343" y="1031"/>
                  </a:lnTo>
                  <a:lnTo>
                    <a:pt x="342" y="1026"/>
                  </a:lnTo>
                  <a:lnTo>
                    <a:pt x="340" y="1020"/>
                  </a:lnTo>
                  <a:lnTo>
                    <a:pt x="337" y="1014"/>
                  </a:lnTo>
                  <a:lnTo>
                    <a:pt x="332" y="1008"/>
                  </a:lnTo>
                  <a:lnTo>
                    <a:pt x="328" y="1003"/>
                  </a:lnTo>
                  <a:lnTo>
                    <a:pt x="323" y="997"/>
                  </a:lnTo>
                  <a:lnTo>
                    <a:pt x="317" y="990"/>
                  </a:lnTo>
                  <a:lnTo>
                    <a:pt x="313" y="984"/>
                  </a:lnTo>
                  <a:lnTo>
                    <a:pt x="308" y="976"/>
                  </a:lnTo>
                  <a:lnTo>
                    <a:pt x="305" y="968"/>
                  </a:lnTo>
                  <a:lnTo>
                    <a:pt x="303" y="960"/>
                  </a:lnTo>
                  <a:lnTo>
                    <a:pt x="303" y="951"/>
                  </a:lnTo>
                  <a:lnTo>
                    <a:pt x="298" y="939"/>
                  </a:lnTo>
                  <a:lnTo>
                    <a:pt x="293" y="928"/>
                  </a:lnTo>
                  <a:lnTo>
                    <a:pt x="288" y="918"/>
                  </a:lnTo>
                  <a:lnTo>
                    <a:pt x="283" y="908"/>
                  </a:lnTo>
                  <a:lnTo>
                    <a:pt x="278" y="899"/>
                  </a:lnTo>
                  <a:lnTo>
                    <a:pt x="273" y="890"/>
                  </a:lnTo>
                  <a:lnTo>
                    <a:pt x="268" y="881"/>
                  </a:lnTo>
                  <a:lnTo>
                    <a:pt x="262" y="873"/>
                  </a:lnTo>
                  <a:lnTo>
                    <a:pt x="257" y="864"/>
                  </a:lnTo>
                  <a:lnTo>
                    <a:pt x="252" y="856"/>
                  </a:lnTo>
                  <a:lnTo>
                    <a:pt x="246" y="846"/>
                  </a:lnTo>
                  <a:lnTo>
                    <a:pt x="240" y="837"/>
                  </a:lnTo>
                  <a:lnTo>
                    <a:pt x="236" y="827"/>
                  </a:lnTo>
                  <a:lnTo>
                    <a:pt x="231" y="816"/>
                  </a:lnTo>
                  <a:lnTo>
                    <a:pt x="227" y="806"/>
                  </a:lnTo>
                  <a:lnTo>
                    <a:pt x="222" y="795"/>
                  </a:lnTo>
                  <a:lnTo>
                    <a:pt x="207" y="756"/>
                  </a:lnTo>
                  <a:lnTo>
                    <a:pt x="192" y="717"/>
                  </a:lnTo>
                  <a:lnTo>
                    <a:pt x="178" y="675"/>
                  </a:lnTo>
                  <a:lnTo>
                    <a:pt x="163" y="634"/>
                  </a:lnTo>
                  <a:lnTo>
                    <a:pt x="150" y="591"/>
                  </a:lnTo>
                  <a:lnTo>
                    <a:pt x="136" y="548"/>
                  </a:lnTo>
                  <a:lnTo>
                    <a:pt x="121" y="505"/>
                  </a:lnTo>
                  <a:lnTo>
                    <a:pt x="107" y="460"/>
                  </a:lnTo>
                  <a:lnTo>
                    <a:pt x="93" y="417"/>
                  </a:lnTo>
                  <a:lnTo>
                    <a:pt x="79" y="373"/>
                  </a:lnTo>
                  <a:lnTo>
                    <a:pt x="67" y="329"/>
                  </a:lnTo>
                  <a:lnTo>
                    <a:pt x="53" y="287"/>
                  </a:lnTo>
                  <a:lnTo>
                    <a:pt x="39" y="244"/>
                  </a:lnTo>
                  <a:lnTo>
                    <a:pt x="27" y="203"/>
                  </a:lnTo>
                  <a:lnTo>
                    <a:pt x="13" y="163"/>
                  </a:lnTo>
                  <a:lnTo>
                    <a:pt x="0" y="124"/>
                  </a:lnTo>
                  <a:lnTo>
                    <a:pt x="4" y="123"/>
                  </a:lnTo>
                  <a:lnTo>
                    <a:pt x="15" y="120"/>
                  </a:lnTo>
                  <a:lnTo>
                    <a:pt x="32" y="118"/>
                  </a:lnTo>
                  <a:lnTo>
                    <a:pt x="54" y="113"/>
                  </a:lnTo>
                  <a:lnTo>
                    <a:pt x="81" y="109"/>
                  </a:lnTo>
                  <a:lnTo>
                    <a:pt x="111" y="104"/>
                  </a:lnTo>
                  <a:lnTo>
                    <a:pt x="143" y="98"/>
                  </a:lnTo>
                  <a:lnTo>
                    <a:pt x="176" y="93"/>
                  </a:lnTo>
                  <a:lnTo>
                    <a:pt x="208" y="87"/>
                  </a:lnTo>
                  <a:lnTo>
                    <a:pt x="240" y="81"/>
                  </a:lnTo>
                  <a:lnTo>
                    <a:pt x="270" y="77"/>
                  </a:lnTo>
                  <a:lnTo>
                    <a:pt x="297" y="72"/>
                  </a:lnTo>
                  <a:lnTo>
                    <a:pt x="319" y="67"/>
                  </a:lnTo>
                  <a:lnTo>
                    <a:pt x="336" y="65"/>
                  </a:lnTo>
                  <a:lnTo>
                    <a:pt x="347" y="63"/>
                  </a:lnTo>
                  <a:lnTo>
                    <a:pt x="352" y="63"/>
                  </a:lnTo>
                  <a:lnTo>
                    <a:pt x="373" y="61"/>
                  </a:lnTo>
                  <a:lnTo>
                    <a:pt x="394" y="57"/>
                  </a:lnTo>
                  <a:lnTo>
                    <a:pt x="416" y="54"/>
                  </a:lnTo>
                  <a:lnTo>
                    <a:pt x="439" y="49"/>
                  </a:lnTo>
                  <a:lnTo>
                    <a:pt x="462" y="43"/>
                  </a:lnTo>
                  <a:lnTo>
                    <a:pt x="484" y="38"/>
                  </a:lnTo>
                  <a:lnTo>
                    <a:pt x="507" y="32"/>
                  </a:lnTo>
                  <a:lnTo>
                    <a:pt x="529" y="26"/>
                  </a:lnTo>
                  <a:lnTo>
                    <a:pt x="551" y="20"/>
                  </a:lnTo>
                  <a:lnTo>
                    <a:pt x="573" y="15"/>
                  </a:lnTo>
                  <a:lnTo>
                    <a:pt x="593" y="10"/>
                  </a:lnTo>
                  <a:lnTo>
                    <a:pt x="614" y="5"/>
                  </a:lnTo>
                  <a:lnTo>
                    <a:pt x="634" y="2"/>
                  </a:lnTo>
                  <a:lnTo>
                    <a:pt x="652" y="1"/>
                  </a:lnTo>
                  <a:lnTo>
                    <a:pt x="669" y="0"/>
                  </a:lnTo>
                  <a:lnTo>
                    <a:pt x="687" y="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0" name="Freeform 38"/>
            <p:cNvSpPr>
              <a:spLocks/>
            </p:cNvSpPr>
            <p:nvPr/>
          </p:nvSpPr>
          <p:spPr bwMode="auto">
            <a:xfrm>
              <a:off x="3866" y="3140"/>
              <a:ext cx="820" cy="619"/>
            </a:xfrm>
            <a:custGeom>
              <a:avLst/>
              <a:gdLst>
                <a:gd name="T0" fmla="*/ 66 w 2460"/>
                <a:gd name="T1" fmla="*/ 7 h 1858"/>
                <a:gd name="T2" fmla="*/ 68 w 2460"/>
                <a:gd name="T3" fmla="*/ 12 h 1858"/>
                <a:gd name="T4" fmla="*/ 72 w 2460"/>
                <a:gd name="T5" fmla="*/ 16 h 1858"/>
                <a:gd name="T6" fmla="*/ 79 w 2460"/>
                <a:gd name="T7" fmla="*/ 26 h 1858"/>
                <a:gd name="T8" fmla="*/ 79 w 2460"/>
                <a:gd name="T9" fmla="*/ 29 h 1858"/>
                <a:gd name="T10" fmla="*/ 86 w 2460"/>
                <a:gd name="T11" fmla="*/ 37 h 1858"/>
                <a:gd name="T12" fmla="*/ 91 w 2460"/>
                <a:gd name="T13" fmla="*/ 51 h 1858"/>
                <a:gd name="T14" fmla="*/ 91 w 2460"/>
                <a:gd name="T15" fmla="*/ 58 h 1858"/>
                <a:gd name="T16" fmla="*/ 89 w 2460"/>
                <a:gd name="T17" fmla="*/ 66 h 1858"/>
                <a:gd name="T18" fmla="*/ 84 w 2460"/>
                <a:gd name="T19" fmla="*/ 69 h 1858"/>
                <a:gd name="T20" fmla="*/ 82 w 2460"/>
                <a:gd name="T21" fmla="*/ 68 h 1858"/>
                <a:gd name="T22" fmla="*/ 83 w 2460"/>
                <a:gd name="T23" fmla="*/ 67 h 1858"/>
                <a:gd name="T24" fmla="*/ 79 w 2460"/>
                <a:gd name="T25" fmla="*/ 63 h 1858"/>
                <a:gd name="T26" fmla="*/ 74 w 2460"/>
                <a:gd name="T27" fmla="*/ 59 h 1858"/>
                <a:gd name="T28" fmla="*/ 71 w 2460"/>
                <a:gd name="T29" fmla="*/ 56 h 1858"/>
                <a:gd name="T30" fmla="*/ 69 w 2460"/>
                <a:gd name="T31" fmla="*/ 54 h 1858"/>
                <a:gd name="T32" fmla="*/ 67 w 2460"/>
                <a:gd name="T33" fmla="*/ 50 h 1858"/>
                <a:gd name="T34" fmla="*/ 66 w 2460"/>
                <a:gd name="T35" fmla="*/ 50 h 1858"/>
                <a:gd name="T36" fmla="*/ 64 w 2460"/>
                <a:gd name="T37" fmla="*/ 51 h 1858"/>
                <a:gd name="T38" fmla="*/ 59 w 2460"/>
                <a:gd name="T39" fmla="*/ 43 h 1858"/>
                <a:gd name="T40" fmla="*/ 61 w 2460"/>
                <a:gd name="T41" fmla="*/ 40 h 1858"/>
                <a:gd name="T42" fmla="*/ 60 w 2460"/>
                <a:gd name="T43" fmla="*/ 37 h 1858"/>
                <a:gd name="T44" fmla="*/ 57 w 2460"/>
                <a:gd name="T45" fmla="*/ 40 h 1858"/>
                <a:gd name="T46" fmla="*/ 56 w 2460"/>
                <a:gd name="T47" fmla="*/ 38 h 1858"/>
                <a:gd name="T48" fmla="*/ 56 w 2460"/>
                <a:gd name="T49" fmla="*/ 34 h 1858"/>
                <a:gd name="T50" fmla="*/ 56 w 2460"/>
                <a:gd name="T51" fmla="*/ 32 h 1858"/>
                <a:gd name="T52" fmla="*/ 57 w 2460"/>
                <a:gd name="T53" fmla="*/ 29 h 1858"/>
                <a:gd name="T54" fmla="*/ 55 w 2460"/>
                <a:gd name="T55" fmla="*/ 25 h 1858"/>
                <a:gd name="T56" fmla="*/ 53 w 2460"/>
                <a:gd name="T57" fmla="*/ 23 h 1858"/>
                <a:gd name="T58" fmla="*/ 48 w 2460"/>
                <a:gd name="T59" fmla="*/ 20 h 1858"/>
                <a:gd name="T60" fmla="*/ 44 w 2460"/>
                <a:gd name="T61" fmla="*/ 17 h 1858"/>
                <a:gd name="T62" fmla="*/ 40 w 2460"/>
                <a:gd name="T63" fmla="*/ 14 h 1858"/>
                <a:gd name="T64" fmla="*/ 36 w 2460"/>
                <a:gd name="T65" fmla="*/ 14 h 1858"/>
                <a:gd name="T66" fmla="*/ 35 w 2460"/>
                <a:gd name="T67" fmla="*/ 15 h 1858"/>
                <a:gd name="T68" fmla="*/ 34 w 2460"/>
                <a:gd name="T69" fmla="*/ 16 h 1858"/>
                <a:gd name="T70" fmla="*/ 31 w 2460"/>
                <a:gd name="T71" fmla="*/ 18 h 1858"/>
                <a:gd name="T72" fmla="*/ 28 w 2460"/>
                <a:gd name="T73" fmla="*/ 19 h 1858"/>
                <a:gd name="T74" fmla="*/ 27 w 2460"/>
                <a:gd name="T75" fmla="*/ 20 h 1858"/>
                <a:gd name="T76" fmla="*/ 27 w 2460"/>
                <a:gd name="T77" fmla="*/ 20 h 1858"/>
                <a:gd name="T78" fmla="*/ 25 w 2460"/>
                <a:gd name="T79" fmla="*/ 20 h 1858"/>
                <a:gd name="T80" fmla="*/ 22 w 2460"/>
                <a:gd name="T81" fmla="*/ 17 h 1858"/>
                <a:gd name="T82" fmla="*/ 17 w 2460"/>
                <a:gd name="T83" fmla="*/ 15 h 1858"/>
                <a:gd name="T84" fmla="*/ 14 w 2460"/>
                <a:gd name="T85" fmla="*/ 14 h 1858"/>
                <a:gd name="T86" fmla="*/ 15 w 2460"/>
                <a:gd name="T87" fmla="*/ 14 h 1858"/>
                <a:gd name="T88" fmla="*/ 14 w 2460"/>
                <a:gd name="T89" fmla="*/ 13 h 1858"/>
                <a:gd name="T90" fmla="*/ 12 w 2460"/>
                <a:gd name="T91" fmla="*/ 13 h 1858"/>
                <a:gd name="T92" fmla="*/ 9 w 2460"/>
                <a:gd name="T93" fmla="*/ 14 h 1858"/>
                <a:gd name="T94" fmla="*/ 6 w 2460"/>
                <a:gd name="T95" fmla="*/ 14 h 1858"/>
                <a:gd name="T96" fmla="*/ 3 w 2460"/>
                <a:gd name="T97" fmla="*/ 16 h 1858"/>
                <a:gd name="T98" fmla="*/ 1 w 2460"/>
                <a:gd name="T99" fmla="*/ 15 h 1858"/>
                <a:gd name="T100" fmla="*/ 1 w 2460"/>
                <a:gd name="T101" fmla="*/ 13 h 1858"/>
                <a:gd name="T102" fmla="*/ 0 w 2460"/>
                <a:gd name="T103" fmla="*/ 11 h 1858"/>
                <a:gd name="T104" fmla="*/ 0 w 2460"/>
                <a:gd name="T105" fmla="*/ 9 h 1858"/>
                <a:gd name="T106" fmla="*/ 9 w 2460"/>
                <a:gd name="T107" fmla="*/ 7 h 1858"/>
                <a:gd name="T108" fmla="*/ 26 w 2460"/>
                <a:gd name="T109" fmla="*/ 5 h 1858"/>
                <a:gd name="T110" fmla="*/ 28 w 2460"/>
                <a:gd name="T111" fmla="*/ 8 h 1858"/>
                <a:gd name="T112" fmla="*/ 51 w 2460"/>
                <a:gd name="T113" fmla="*/ 4 h 1858"/>
                <a:gd name="T114" fmla="*/ 56 w 2460"/>
                <a:gd name="T115" fmla="*/ 5 h 1858"/>
                <a:gd name="T116" fmla="*/ 59 w 2460"/>
                <a:gd name="T117" fmla="*/ 5 h 1858"/>
                <a:gd name="T118" fmla="*/ 58 w 2460"/>
                <a:gd name="T119" fmla="*/ 1 h 1858"/>
                <a:gd name="T120" fmla="*/ 63 w 2460"/>
                <a:gd name="T121" fmla="*/ 1 h 185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460"/>
                <a:gd name="T184" fmla="*/ 0 h 1858"/>
                <a:gd name="T185" fmla="*/ 2460 w 2460"/>
                <a:gd name="T186" fmla="*/ 1858 h 185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460" h="1858">
                  <a:moveTo>
                    <a:pt x="1728" y="15"/>
                  </a:moveTo>
                  <a:lnTo>
                    <a:pt x="1725" y="36"/>
                  </a:lnTo>
                  <a:lnTo>
                    <a:pt x="1724" y="55"/>
                  </a:lnTo>
                  <a:lnTo>
                    <a:pt x="1724" y="73"/>
                  </a:lnTo>
                  <a:lnTo>
                    <a:pt x="1727" y="89"/>
                  </a:lnTo>
                  <a:lnTo>
                    <a:pt x="1730" y="105"/>
                  </a:lnTo>
                  <a:lnTo>
                    <a:pt x="1736" y="119"/>
                  </a:lnTo>
                  <a:lnTo>
                    <a:pt x="1743" y="132"/>
                  </a:lnTo>
                  <a:lnTo>
                    <a:pt x="1750" y="146"/>
                  </a:lnTo>
                  <a:lnTo>
                    <a:pt x="1758" y="159"/>
                  </a:lnTo>
                  <a:lnTo>
                    <a:pt x="1767" y="173"/>
                  </a:lnTo>
                  <a:lnTo>
                    <a:pt x="1775" y="185"/>
                  </a:lnTo>
                  <a:lnTo>
                    <a:pt x="1783" y="199"/>
                  </a:lnTo>
                  <a:lnTo>
                    <a:pt x="1793" y="214"/>
                  </a:lnTo>
                  <a:lnTo>
                    <a:pt x="1799" y="229"/>
                  </a:lnTo>
                  <a:lnTo>
                    <a:pt x="1806" y="245"/>
                  </a:lnTo>
                  <a:lnTo>
                    <a:pt x="1813" y="263"/>
                  </a:lnTo>
                  <a:lnTo>
                    <a:pt x="1818" y="270"/>
                  </a:lnTo>
                  <a:lnTo>
                    <a:pt x="1822" y="279"/>
                  </a:lnTo>
                  <a:lnTo>
                    <a:pt x="1827" y="287"/>
                  </a:lnTo>
                  <a:lnTo>
                    <a:pt x="1830" y="297"/>
                  </a:lnTo>
                  <a:lnTo>
                    <a:pt x="1835" y="305"/>
                  </a:lnTo>
                  <a:lnTo>
                    <a:pt x="1840" y="314"/>
                  </a:lnTo>
                  <a:lnTo>
                    <a:pt x="1843" y="323"/>
                  </a:lnTo>
                  <a:lnTo>
                    <a:pt x="1848" y="332"/>
                  </a:lnTo>
                  <a:lnTo>
                    <a:pt x="1852" y="341"/>
                  </a:lnTo>
                  <a:lnTo>
                    <a:pt x="1858" y="351"/>
                  </a:lnTo>
                  <a:lnTo>
                    <a:pt x="1863" y="360"/>
                  </a:lnTo>
                  <a:lnTo>
                    <a:pt x="1868" y="368"/>
                  </a:lnTo>
                  <a:lnTo>
                    <a:pt x="1875" y="377"/>
                  </a:lnTo>
                  <a:lnTo>
                    <a:pt x="1882" y="385"/>
                  </a:lnTo>
                  <a:lnTo>
                    <a:pt x="1890" y="393"/>
                  </a:lnTo>
                  <a:lnTo>
                    <a:pt x="1899" y="401"/>
                  </a:lnTo>
                  <a:lnTo>
                    <a:pt x="1909" y="410"/>
                  </a:lnTo>
                  <a:lnTo>
                    <a:pt x="1920" y="423"/>
                  </a:lnTo>
                  <a:lnTo>
                    <a:pt x="1934" y="438"/>
                  </a:lnTo>
                  <a:lnTo>
                    <a:pt x="1948" y="455"/>
                  </a:lnTo>
                  <a:lnTo>
                    <a:pt x="1964" y="475"/>
                  </a:lnTo>
                  <a:lnTo>
                    <a:pt x="1980" y="497"/>
                  </a:lnTo>
                  <a:lnTo>
                    <a:pt x="1997" y="518"/>
                  </a:lnTo>
                  <a:lnTo>
                    <a:pt x="2014" y="543"/>
                  </a:lnTo>
                  <a:lnTo>
                    <a:pt x="2032" y="567"/>
                  </a:lnTo>
                  <a:lnTo>
                    <a:pt x="2049" y="591"/>
                  </a:lnTo>
                  <a:lnTo>
                    <a:pt x="2066" y="615"/>
                  </a:lnTo>
                  <a:lnTo>
                    <a:pt x="2083" y="638"/>
                  </a:lnTo>
                  <a:lnTo>
                    <a:pt x="2101" y="661"/>
                  </a:lnTo>
                  <a:lnTo>
                    <a:pt x="2116" y="683"/>
                  </a:lnTo>
                  <a:lnTo>
                    <a:pt x="2131" y="702"/>
                  </a:lnTo>
                  <a:lnTo>
                    <a:pt x="2144" y="721"/>
                  </a:lnTo>
                  <a:lnTo>
                    <a:pt x="2144" y="726"/>
                  </a:lnTo>
                  <a:lnTo>
                    <a:pt x="2145" y="732"/>
                  </a:lnTo>
                  <a:lnTo>
                    <a:pt x="2144" y="738"/>
                  </a:lnTo>
                  <a:lnTo>
                    <a:pt x="2143" y="744"/>
                  </a:lnTo>
                  <a:lnTo>
                    <a:pt x="2142" y="748"/>
                  </a:lnTo>
                  <a:lnTo>
                    <a:pt x="2140" y="754"/>
                  </a:lnTo>
                  <a:lnTo>
                    <a:pt x="2137" y="759"/>
                  </a:lnTo>
                  <a:lnTo>
                    <a:pt x="2135" y="763"/>
                  </a:lnTo>
                  <a:lnTo>
                    <a:pt x="2133" y="767"/>
                  </a:lnTo>
                  <a:lnTo>
                    <a:pt x="2131" y="770"/>
                  </a:lnTo>
                  <a:lnTo>
                    <a:pt x="2128" y="773"/>
                  </a:lnTo>
                  <a:lnTo>
                    <a:pt x="2126" y="776"/>
                  </a:lnTo>
                  <a:lnTo>
                    <a:pt x="2124" y="778"/>
                  </a:lnTo>
                  <a:lnTo>
                    <a:pt x="2122" y="779"/>
                  </a:lnTo>
                  <a:lnTo>
                    <a:pt x="2121" y="780"/>
                  </a:lnTo>
                  <a:lnTo>
                    <a:pt x="2121" y="781"/>
                  </a:lnTo>
                  <a:lnTo>
                    <a:pt x="2149" y="811"/>
                  </a:lnTo>
                  <a:lnTo>
                    <a:pt x="2177" y="842"/>
                  </a:lnTo>
                  <a:lnTo>
                    <a:pt x="2205" y="873"/>
                  </a:lnTo>
                  <a:lnTo>
                    <a:pt x="2232" y="906"/>
                  </a:lnTo>
                  <a:lnTo>
                    <a:pt x="2259" y="939"/>
                  </a:lnTo>
                  <a:lnTo>
                    <a:pt x="2285" y="972"/>
                  </a:lnTo>
                  <a:lnTo>
                    <a:pt x="2309" y="1007"/>
                  </a:lnTo>
                  <a:lnTo>
                    <a:pt x="2333" y="1042"/>
                  </a:lnTo>
                  <a:lnTo>
                    <a:pt x="2354" y="1078"/>
                  </a:lnTo>
                  <a:lnTo>
                    <a:pt x="2373" y="1115"/>
                  </a:lnTo>
                  <a:lnTo>
                    <a:pt x="2391" y="1153"/>
                  </a:lnTo>
                  <a:lnTo>
                    <a:pt x="2406" y="1192"/>
                  </a:lnTo>
                  <a:lnTo>
                    <a:pt x="2419" y="1231"/>
                  </a:lnTo>
                  <a:lnTo>
                    <a:pt x="2428" y="1272"/>
                  </a:lnTo>
                  <a:lnTo>
                    <a:pt x="2435" y="1315"/>
                  </a:lnTo>
                  <a:lnTo>
                    <a:pt x="2439" y="1358"/>
                  </a:lnTo>
                  <a:lnTo>
                    <a:pt x="2441" y="1365"/>
                  </a:lnTo>
                  <a:lnTo>
                    <a:pt x="2443" y="1374"/>
                  </a:lnTo>
                  <a:lnTo>
                    <a:pt x="2444" y="1387"/>
                  </a:lnTo>
                  <a:lnTo>
                    <a:pt x="2444" y="1401"/>
                  </a:lnTo>
                  <a:lnTo>
                    <a:pt x="2444" y="1417"/>
                  </a:lnTo>
                  <a:lnTo>
                    <a:pt x="2443" y="1434"/>
                  </a:lnTo>
                  <a:lnTo>
                    <a:pt x="2442" y="1452"/>
                  </a:lnTo>
                  <a:lnTo>
                    <a:pt x="2442" y="1471"/>
                  </a:lnTo>
                  <a:lnTo>
                    <a:pt x="2441" y="1489"/>
                  </a:lnTo>
                  <a:lnTo>
                    <a:pt x="2441" y="1508"/>
                  </a:lnTo>
                  <a:lnTo>
                    <a:pt x="2441" y="1525"/>
                  </a:lnTo>
                  <a:lnTo>
                    <a:pt x="2443" y="1542"/>
                  </a:lnTo>
                  <a:lnTo>
                    <a:pt x="2446" y="1557"/>
                  </a:lnTo>
                  <a:lnTo>
                    <a:pt x="2449" y="1570"/>
                  </a:lnTo>
                  <a:lnTo>
                    <a:pt x="2454" y="1580"/>
                  </a:lnTo>
                  <a:lnTo>
                    <a:pt x="2460" y="1589"/>
                  </a:lnTo>
                  <a:lnTo>
                    <a:pt x="2454" y="1609"/>
                  </a:lnTo>
                  <a:lnTo>
                    <a:pt x="2449" y="1628"/>
                  </a:lnTo>
                  <a:lnTo>
                    <a:pt x="2446" y="1649"/>
                  </a:lnTo>
                  <a:lnTo>
                    <a:pt x="2442" y="1670"/>
                  </a:lnTo>
                  <a:lnTo>
                    <a:pt x="2441" y="1690"/>
                  </a:lnTo>
                  <a:lnTo>
                    <a:pt x="2439" y="1710"/>
                  </a:lnTo>
                  <a:lnTo>
                    <a:pt x="2436" y="1729"/>
                  </a:lnTo>
                  <a:lnTo>
                    <a:pt x="2433" y="1748"/>
                  </a:lnTo>
                  <a:lnTo>
                    <a:pt x="2428" y="1764"/>
                  </a:lnTo>
                  <a:lnTo>
                    <a:pt x="2421" y="1780"/>
                  </a:lnTo>
                  <a:lnTo>
                    <a:pt x="2412" y="1795"/>
                  </a:lnTo>
                  <a:lnTo>
                    <a:pt x="2401" y="1806"/>
                  </a:lnTo>
                  <a:lnTo>
                    <a:pt x="2386" y="1817"/>
                  </a:lnTo>
                  <a:lnTo>
                    <a:pt x="2367" y="1825"/>
                  </a:lnTo>
                  <a:lnTo>
                    <a:pt x="2344" y="1830"/>
                  </a:lnTo>
                  <a:lnTo>
                    <a:pt x="2317" y="1834"/>
                  </a:lnTo>
                  <a:lnTo>
                    <a:pt x="2311" y="1837"/>
                  </a:lnTo>
                  <a:lnTo>
                    <a:pt x="2306" y="1841"/>
                  </a:lnTo>
                  <a:lnTo>
                    <a:pt x="2300" y="1844"/>
                  </a:lnTo>
                  <a:lnTo>
                    <a:pt x="2293" y="1848"/>
                  </a:lnTo>
                  <a:lnTo>
                    <a:pt x="2286" y="1850"/>
                  </a:lnTo>
                  <a:lnTo>
                    <a:pt x="2279" y="1852"/>
                  </a:lnTo>
                  <a:lnTo>
                    <a:pt x="2271" y="1855"/>
                  </a:lnTo>
                  <a:lnTo>
                    <a:pt x="2264" y="1856"/>
                  </a:lnTo>
                  <a:lnTo>
                    <a:pt x="2256" y="1857"/>
                  </a:lnTo>
                  <a:lnTo>
                    <a:pt x="2249" y="1858"/>
                  </a:lnTo>
                  <a:lnTo>
                    <a:pt x="2242" y="1858"/>
                  </a:lnTo>
                  <a:lnTo>
                    <a:pt x="2235" y="1857"/>
                  </a:lnTo>
                  <a:lnTo>
                    <a:pt x="2229" y="1856"/>
                  </a:lnTo>
                  <a:lnTo>
                    <a:pt x="2224" y="1855"/>
                  </a:lnTo>
                  <a:lnTo>
                    <a:pt x="2220" y="1852"/>
                  </a:lnTo>
                  <a:lnTo>
                    <a:pt x="2217" y="1850"/>
                  </a:lnTo>
                  <a:lnTo>
                    <a:pt x="2214" y="1848"/>
                  </a:lnTo>
                  <a:lnTo>
                    <a:pt x="2214" y="1844"/>
                  </a:lnTo>
                  <a:lnTo>
                    <a:pt x="2216" y="1842"/>
                  </a:lnTo>
                  <a:lnTo>
                    <a:pt x="2217" y="1838"/>
                  </a:lnTo>
                  <a:lnTo>
                    <a:pt x="2218" y="1834"/>
                  </a:lnTo>
                  <a:lnTo>
                    <a:pt x="2220" y="1830"/>
                  </a:lnTo>
                  <a:lnTo>
                    <a:pt x="2222" y="1826"/>
                  </a:lnTo>
                  <a:lnTo>
                    <a:pt x="2226" y="1821"/>
                  </a:lnTo>
                  <a:lnTo>
                    <a:pt x="2227" y="1818"/>
                  </a:lnTo>
                  <a:lnTo>
                    <a:pt x="2229" y="1813"/>
                  </a:lnTo>
                  <a:lnTo>
                    <a:pt x="2232" y="1810"/>
                  </a:lnTo>
                  <a:lnTo>
                    <a:pt x="2233" y="1807"/>
                  </a:lnTo>
                  <a:lnTo>
                    <a:pt x="2233" y="1804"/>
                  </a:lnTo>
                  <a:lnTo>
                    <a:pt x="2232" y="1802"/>
                  </a:lnTo>
                  <a:lnTo>
                    <a:pt x="2231" y="1801"/>
                  </a:lnTo>
                  <a:lnTo>
                    <a:pt x="2228" y="1801"/>
                  </a:lnTo>
                  <a:lnTo>
                    <a:pt x="2217" y="1792"/>
                  </a:lnTo>
                  <a:lnTo>
                    <a:pt x="2208" y="1783"/>
                  </a:lnTo>
                  <a:lnTo>
                    <a:pt x="2198" y="1775"/>
                  </a:lnTo>
                  <a:lnTo>
                    <a:pt x="2190" y="1765"/>
                  </a:lnTo>
                  <a:lnTo>
                    <a:pt x="2183" y="1756"/>
                  </a:lnTo>
                  <a:lnTo>
                    <a:pt x="2177" y="1745"/>
                  </a:lnTo>
                  <a:lnTo>
                    <a:pt x="2170" y="1736"/>
                  </a:lnTo>
                  <a:lnTo>
                    <a:pt x="2164" y="1726"/>
                  </a:lnTo>
                  <a:lnTo>
                    <a:pt x="2158" y="1715"/>
                  </a:lnTo>
                  <a:lnTo>
                    <a:pt x="2151" y="1705"/>
                  </a:lnTo>
                  <a:lnTo>
                    <a:pt x="2144" y="1696"/>
                  </a:lnTo>
                  <a:lnTo>
                    <a:pt x="2137" y="1686"/>
                  </a:lnTo>
                  <a:lnTo>
                    <a:pt x="2129" y="1676"/>
                  </a:lnTo>
                  <a:lnTo>
                    <a:pt x="2120" y="1667"/>
                  </a:lnTo>
                  <a:lnTo>
                    <a:pt x="2111" y="1659"/>
                  </a:lnTo>
                  <a:lnTo>
                    <a:pt x="2101" y="1651"/>
                  </a:lnTo>
                  <a:lnTo>
                    <a:pt x="2078" y="1641"/>
                  </a:lnTo>
                  <a:lnTo>
                    <a:pt x="2057" y="1633"/>
                  </a:lnTo>
                  <a:lnTo>
                    <a:pt x="2040" y="1626"/>
                  </a:lnTo>
                  <a:lnTo>
                    <a:pt x="2024" y="1620"/>
                  </a:lnTo>
                  <a:lnTo>
                    <a:pt x="2010" y="1616"/>
                  </a:lnTo>
                  <a:lnTo>
                    <a:pt x="1998" y="1611"/>
                  </a:lnTo>
                  <a:lnTo>
                    <a:pt x="1988" y="1606"/>
                  </a:lnTo>
                  <a:lnTo>
                    <a:pt x="1979" y="1602"/>
                  </a:lnTo>
                  <a:lnTo>
                    <a:pt x="1971" y="1597"/>
                  </a:lnTo>
                  <a:lnTo>
                    <a:pt x="1964" y="1593"/>
                  </a:lnTo>
                  <a:lnTo>
                    <a:pt x="1958" y="1587"/>
                  </a:lnTo>
                  <a:lnTo>
                    <a:pt x="1951" y="1579"/>
                  </a:lnTo>
                  <a:lnTo>
                    <a:pt x="1945" y="1571"/>
                  </a:lnTo>
                  <a:lnTo>
                    <a:pt x="1939" y="1560"/>
                  </a:lnTo>
                  <a:lnTo>
                    <a:pt x="1933" y="1549"/>
                  </a:lnTo>
                  <a:lnTo>
                    <a:pt x="1926" y="1535"/>
                  </a:lnTo>
                  <a:lnTo>
                    <a:pt x="1922" y="1526"/>
                  </a:lnTo>
                  <a:lnTo>
                    <a:pt x="1920" y="1519"/>
                  </a:lnTo>
                  <a:lnTo>
                    <a:pt x="1918" y="1511"/>
                  </a:lnTo>
                  <a:lnTo>
                    <a:pt x="1916" y="1504"/>
                  </a:lnTo>
                  <a:lnTo>
                    <a:pt x="1912" y="1497"/>
                  </a:lnTo>
                  <a:lnTo>
                    <a:pt x="1909" y="1491"/>
                  </a:lnTo>
                  <a:lnTo>
                    <a:pt x="1905" y="1486"/>
                  </a:lnTo>
                  <a:lnTo>
                    <a:pt x="1902" y="1480"/>
                  </a:lnTo>
                  <a:lnTo>
                    <a:pt x="1896" y="1475"/>
                  </a:lnTo>
                  <a:lnTo>
                    <a:pt x="1891" y="1471"/>
                  </a:lnTo>
                  <a:lnTo>
                    <a:pt x="1884" y="1466"/>
                  </a:lnTo>
                  <a:lnTo>
                    <a:pt x="1878" y="1463"/>
                  </a:lnTo>
                  <a:lnTo>
                    <a:pt x="1870" y="1460"/>
                  </a:lnTo>
                  <a:lnTo>
                    <a:pt x="1860" y="1458"/>
                  </a:lnTo>
                  <a:lnTo>
                    <a:pt x="1850" y="1457"/>
                  </a:lnTo>
                  <a:lnTo>
                    <a:pt x="1840" y="1456"/>
                  </a:lnTo>
                  <a:lnTo>
                    <a:pt x="1832" y="1448"/>
                  </a:lnTo>
                  <a:lnTo>
                    <a:pt x="1826" y="1440"/>
                  </a:lnTo>
                  <a:lnTo>
                    <a:pt x="1821" y="1432"/>
                  </a:lnTo>
                  <a:lnTo>
                    <a:pt x="1818" y="1423"/>
                  </a:lnTo>
                  <a:lnTo>
                    <a:pt x="1817" y="1414"/>
                  </a:lnTo>
                  <a:lnTo>
                    <a:pt x="1814" y="1405"/>
                  </a:lnTo>
                  <a:lnTo>
                    <a:pt x="1814" y="1397"/>
                  </a:lnTo>
                  <a:lnTo>
                    <a:pt x="1814" y="1388"/>
                  </a:lnTo>
                  <a:lnTo>
                    <a:pt x="1813" y="1379"/>
                  </a:lnTo>
                  <a:lnTo>
                    <a:pt x="1813" y="1370"/>
                  </a:lnTo>
                  <a:lnTo>
                    <a:pt x="1812" y="1361"/>
                  </a:lnTo>
                  <a:lnTo>
                    <a:pt x="1810" y="1351"/>
                  </a:lnTo>
                  <a:lnTo>
                    <a:pt x="1807" y="1341"/>
                  </a:lnTo>
                  <a:lnTo>
                    <a:pt x="1804" y="1332"/>
                  </a:lnTo>
                  <a:lnTo>
                    <a:pt x="1798" y="1323"/>
                  </a:lnTo>
                  <a:lnTo>
                    <a:pt x="1793" y="1315"/>
                  </a:lnTo>
                  <a:lnTo>
                    <a:pt x="1786" y="1316"/>
                  </a:lnTo>
                  <a:lnTo>
                    <a:pt x="1781" y="1319"/>
                  </a:lnTo>
                  <a:lnTo>
                    <a:pt x="1778" y="1323"/>
                  </a:lnTo>
                  <a:lnTo>
                    <a:pt x="1776" y="1326"/>
                  </a:lnTo>
                  <a:lnTo>
                    <a:pt x="1775" y="1331"/>
                  </a:lnTo>
                  <a:lnTo>
                    <a:pt x="1775" y="1335"/>
                  </a:lnTo>
                  <a:lnTo>
                    <a:pt x="1776" y="1340"/>
                  </a:lnTo>
                  <a:lnTo>
                    <a:pt x="1778" y="1346"/>
                  </a:lnTo>
                  <a:lnTo>
                    <a:pt x="1779" y="1350"/>
                  </a:lnTo>
                  <a:lnTo>
                    <a:pt x="1780" y="1356"/>
                  </a:lnTo>
                  <a:lnTo>
                    <a:pt x="1781" y="1361"/>
                  </a:lnTo>
                  <a:lnTo>
                    <a:pt x="1782" y="1365"/>
                  </a:lnTo>
                  <a:lnTo>
                    <a:pt x="1782" y="1370"/>
                  </a:lnTo>
                  <a:lnTo>
                    <a:pt x="1781" y="1374"/>
                  </a:lnTo>
                  <a:lnTo>
                    <a:pt x="1779" y="1378"/>
                  </a:lnTo>
                  <a:lnTo>
                    <a:pt x="1776" y="1382"/>
                  </a:lnTo>
                  <a:lnTo>
                    <a:pt x="1753" y="1380"/>
                  </a:lnTo>
                  <a:lnTo>
                    <a:pt x="1735" y="1374"/>
                  </a:lnTo>
                  <a:lnTo>
                    <a:pt x="1719" y="1366"/>
                  </a:lnTo>
                  <a:lnTo>
                    <a:pt x="1705" y="1356"/>
                  </a:lnTo>
                  <a:lnTo>
                    <a:pt x="1694" y="1343"/>
                  </a:lnTo>
                  <a:lnTo>
                    <a:pt x="1684" y="1329"/>
                  </a:lnTo>
                  <a:lnTo>
                    <a:pt x="1675" y="1313"/>
                  </a:lnTo>
                  <a:lnTo>
                    <a:pt x="1667" y="1296"/>
                  </a:lnTo>
                  <a:lnTo>
                    <a:pt x="1660" y="1278"/>
                  </a:lnTo>
                  <a:lnTo>
                    <a:pt x="1652" y="1259"/>
                  </a:lnTo>
                  <a:lnTo>
                    <a:pt x="1644" y="1241"/>
                  </a:lnTo>
                  <a:lnTo>
                    <a:pt x="1635" y="1223"/>
                  </a:lnTo>
                  <a:lnTo>
                    <a:pt x="1625" y="1204"/>
                  </a:lnTo>
                  <a:lnTo>
                    <a:pt x="1612" y="1187"/>
                  </a:lnTo>
                  <a:lnTo>
                    <a:pt x="1597" y="1171"/>
                  </a:lnTo>
                  <a:lnTo>
                    <a:pt x="1580" y="1156"/>
                  </a:lnTo>
                  <a:lnTo>
                    <a:pt x="1588" y="1147"/>
                  </a:lnTo>
                  <a:lnTo>
                    <a:pt x="1595" y="1139"/>
                  </a:lnTo>
                  <a:lnTo>
                    <a:pt x="1602" y="1131"/>
                  </a:lnTo>
                  <a:lnTo>
                    <a:pt x="1609" y="1124"/>
                  </a:lnTo>
                  <a:lnTo>
                    <a:pt x="1613" y="1117"/>
                  </a:lnTo>
                  <a:lnTo>
                    <a:pt x="1618" y="1110"/>
                  </a:lnTo>
                  <a:lnTo>
                    <a:pt x="1622" y="1104"/>
                  </a:lnTo>
                  <a:lnTo>
                    <a:pt x="1626" y="1097"/>
                  </a:lnTo>
                  <a:lnTo>
                    <a:pt x="1629" y="1089"/>
                  </a:lnTo>
                  <a:lnTo>
                    <a:pt x="1632" y="1081"/>
                  </a:lnTo>
                  <a:lnTo>
                    <a:pt x="1634" y="1073"/>
                  </a:lnTo>
                  <a:lnTo>
                    <a:pt x="1635" y="1064"/>
                  </a:lnTo>
                  <a:lnTo>
                    <a:pt x="1636" y="1054"/>
                  </a:lnTo>
                  <a:lnTo>
                    <a:pt x="1637" y="1043"/>
                  </a:lnTo>
                  <a:lnTo>
                    <a:pt x="1638" y="1031"/>
                  </a:lnTo>
                  <a:lnTo>
                    <a:pt x="1640" y="1018"/>
                  </a:lnTo>
                  <a:lnTo>
                    <a:pt x="1638" y="1002"/>
                  </a:lnTo>
                  <a:lnTo>
                    <a:pt x="1637" y="992"/>
                  </a:lnTo>
                  <a:lnTo>
                    <a:pt x="1634" y="986"/>
                  </a:lnTo>
                  <a:lnTo>
                    <a:pt x="1629" y="985"/>
                  </a:lnTo>
                  <a:lnTo>
                    <a:pt x="1623" y="986"/>
                  </a:lnTo>
                  <a:lnTo>
                    <a:pt x="1618" y="991"/>
                  </a:lnTo>
                  <a:lnTo>
                    <a:pt x="1611" y="997"/>
                  </a:lnTo>
                  <a:lnTo>
                    <a:pt x="1604" y="1007"/>
                  </a:lnTo>
                  <a:lnTo>
                    <a:pt x="1597" y="1016"/>
                  </a:lnTo>
                  <a:lnTo>
                    <a:pt x="1590" y="1025"/>
                  </a:lnTo>
                  <a:lnTo>
                    <a:pt x="1583" y="1035"/>
                  </a:lnTo>
                  <a:lnTo>
                    <a:pt x="1578" y="1043"/>
                  </a:lnTo>
                  <a:lnTo>
                    <a:pt x="1572" y="1050"/>
                  </a:lnTo>
                  <a:lnTo>
                    <a:pt x="1568" y="1055"/>
                  </a:lnTo>
                  <a:lnTo>
                    <a:pt x="1565" y="1057"/>
                  </a:lnTo>
                  <a:lnTo>
                    <a:pt x="1564" y="1056"/>
                  </a:lnTo>
                  <a:lnTo>
                    <a:pt x="1558" y="1061"/>
                  </a:lnTo>
                  <a:lnTo>
                    <a:pt x="1553" y="1065"/>
                  </a:lnTo>
                  <a:lnTo>
                    <a:pt x="1549" y="1068"/>
                  </a:lnTo>
                  <a:lnTo>
                    <a:pt x="1544" y="1069"/>
                  </a:lnTo>
                  <a:lnTo>
                    <a:pt x="1541" y="1069"/>
                  </a:lnTo>
                  <a:lnTo>
                    <a:pt x="1536" y="1068"/>
                  </a:lnTo>
                  <a:lnTo>
                    <a:pt x="1534" y="1065"/>
                  </a:lnTo>
                  <a:lnTo>
                    <a:pt x="1530" y="1063"/>
                  </a:lnTo>
                  <a:lnTo>
                    <a:pt x="1527" y="1058"/>
                  </a:lnTo>
                  <a:lnTo>
                    <a:pt x="1523" y="1055"/>
                  </a:lnTo>
                  <a:lnTo>
                    <a:pt x="1521" y="1049"/>
                  </a:lnTo>
                  <a:lnTo>
                    <a:pt x="1518" y="1045"/>
                  </a:lnTo>
                  <a:lnTo>
                    <a:pt x="1515" y="1039"/>
                  </a:lnTo>
                  <a:lnTo>
                    <a:pt x="1512" y="1033"/>
                  </a:lnTo>
                  <a:lnTo>
                    <a:pt x="1509" y="1027"/>
                  </a:lnTo>
                  <a:lnTo>
                    <a:pt x="1506" y="1023"/>
                  </a:lnTo>
                  <a:lnTo>
                    <a:pt x="1506" y="1012"/>
                  </a:lnTo>
                  <a:lnTo>
                    <a:pt x="1506" y="1003"/>
                  </a:lnTo>
                  <a:lnTo>
                    <a:pt x="1506" y="993"/>
                  </a:lnTo>
                  <a:lnTo>
                    <a:pt x="1506" y="983"/>
                  </a:lnTo>
                  <a:lnTo>
                    <a:pt x="1506" y="973"/>
                  </a:lnTo>
                  <a:lnTo>
                    <a:pt x="1506" y="963"/>
                  </a:lnTo>
                  <a:lnTo>
                    <a:pt x="1506" y="953"/>
                  </a:lnTo>
                  <a:lnTo>
                    <a:pt x="1506" y="943"/>
                  </a:lnTo>
                  <a:lnTo>
                    <a:pt x="1506" y="933"/>
                  </a:lnTo>
                  <a:lnTo>
                    <a:pt x="1506" y="924"/>
                  </a:lnTo>
                  <a:lnTo>
                    <a:pt x="1506" y="915"/>
                  </a:lnTo>
                  <a:lnTo>
                    <a:pt x="1506" y="907"/>
                  </a:lnTo>
                  <a:lnTo>
                    <a:pt x="1506" y="899"/>
                  </a:lnTo>
                  <a:lnTo>
                    <a:pt x="1506" y="891"/>
                  </a:lnTo>
                  <a:lnTo>
                    <a:pt x="1506" y="883"/>
                  </a:lnTo>
                  <a:lnTo>
                    <a:pt x="1506" y="877"/>
                  </a:lnTo>
                  <a:lnTo>
                    <a:pt x="1511" y="873"/>
                  </a:lnTo>
                  <a:lnTo>
                    <a:pt x="1515" y="871"/>
                  </a:lnTo>
                  <a:lnTo>
                    <a:pt x="1519" y="868"/>
                  </a:lnTo>
                  <a:lnTo>
                    <a:pt x="1522" y="864"/>
                  </a:lnTo>
                  <a:lnTo>
                    <a:pt x="1523" y="860"/>
                  </a:lnTo>
                  <a:lnTo>
                    <a:pt x="1525" y="856"/>
                  </a:lnTo>
                  <a:lnTo>
                    <a:pt x="1525" y="852"/>
                  </a:lnTo>
                  <a:lnTo>
                    <a:pt x="1525" y="847"/>
                  </a:lnTo>
                  <a:lnTo>
                    <a:pt x="1525" y="842"/>
                  </a:lnTo>
                  <a:lnTo>
                    <a:pt x="1523" y="838"/>
                  </a:lnTo>
                  <a:lnTo>
                    <a:pt x="1522" y="832"/>
                  </a:lnTo>
                  <a:lnTo>
                    <a:pt x="1521" y="827"/>
                  </a:lnTo>
                  <a:lnTo>
                    <a:pt x="1520" y="823"/>
                  </a:lnTo>
                  <a:lnTo>
                    <a:pt x="1519" y="817"/>
                  </a:lnTo>
                  <a:lnTo>
                    <a:pt x="1518" y="813"/>
                  </a:lnTo>
                  <a:lnTo>
                    <a:pt x="1518" y="808"/>
                  </a:lnTo>
                  <a:lnTo>
                    <a:pt x="1522" y="796"/>
                  </a:lnTo>
                  <a:lnTo>
                    <a:pt x="1525" y="787"/>
                  </a:lnTo>
                  <a:lnTo>
                    <a:pt x="1526" y="778"/>
                  </a:lnTo>
                  <a:lnTo>
                    <a:pt x="1525" y="770"/>
                  </a:lnTo>
                  <a:lnTo>
                    <a:pt x="1521" y="762"/>
                  </a:lnTo>
                  <a:lnTo>
                    <a:pt x="1518" y="754"/>
                  </a:lnTo>
                  <a:lnTo>
                    <a:pt x="1513" y="747"/>
                  </a:lnTo>
                  <a:lnTo>
                    <a:pt x="1507" y="740"/>
                  </a:lnTo>
                  <a:lnTo>
                    <a:pt x="1502" y="733"/>
                  </a:lnTo>
                  <a:lnTo>
                    <a:pt x="1497" y="726"/>
                  </a:lnTo>
                  <a:lnTo>
                    <a:pt x="1492" y="719"/>
                  </a:lnTo>
                  <a:lnTo>
                    <a:pt x="1489" y="711"/>
                  </a:lnTo>
                  <a:lnTo>
                    <a:pt x="1487" y="705"/>
                  </a:lnTo>
                  <a:lnTo>
                    <a:pt x="1486" y="696"/>
                  </a:lnTo>
                  <a:lnTo>
                    <a:pt x="1487" y="687"/>
                  </a:lnTo>
                  <a:lnTo>
                    <a:pt x="1491" y="679"/>
                  </a:lnTo>
                  <a:lnTo>
                    <a:pt x="1482" y="676"/>
                  </a:lnTo>
                  <a:lnTo>
                    <a:pt x="1475" y="671"/>
                  </a:lnTo>
                  <a:lnTo>
                    <a:pt x="1468" y="665"/>
                  </a:lnTo>
                  <a:lnTo>
                    <a:pt x="1461" y="660"/>
                  </a:lnTo>
                  <a:lnTo>
                    <a:pt x="1456" y="652"/>
                  </a:lnTo>
                  <a:lnTo>
                    <a:pt x="1450" y="644"/>
                  </a:lnTo>
                  <a:lnTo>
                    <a:pt x="1444" y="637"/>
                  </a:lnTo>
                  <a:lnTo>
                    <a:pt x="1438" y="629"/>
                  </a:lnTo>
                  <a:lnTo>
                    <a:pt x="1431" y="622"/>
                  </a:lnTo>
                  <a:lnTo>
                    <a:pt x="1426" y="615"/>
                  </a:lnTo>
                  <a:lnTo>
                    <a:pt x="1419" y="610"/>
                  </a:lnTo>
                  <a:lnTo>
                    <a:pt x="1411" y="607"/>
                  </a:lnTo>
                  <a:lnTo>
                    <a:pt x="1403" y="605"/>
                  </a:lnTo>
                  <a:lnTo>
                    <a:pt x="1392" y="605"/>
                  </a:lnTo>
                  <a:lnTo>
                    <a:pt x="1382" y="606"/>
                  </a:lnTo>
                  <a:lnTo>
                    <a:pt x="1371" y="611"/>
                  </a:lnTo>
                  <a:lnTo>
                    <a:pt x="1364" y="598"/>
                  </a:lnTo>
                  <a:lnTo>
                    <a:pt x="1357" y="585"/>
                  </a:lnTo>
                  <a:lnTo>
                    <a:pt x="1348" y="575"/>
                  </a:lnTo>
                  <a:lnTo>
                    <a:pt x="1338" y="567"/>
                  </a:lnTo>
                  <a:lnTo>
                    <a:pt x="1328" y="559"/>
                  </a:lnTo>
                  <a:lnTo>
                    <a:pt x="1318" y="552"/>
                  </a:lnTo>
                  <a:lnTo>
                    <a:pt x="1306" y="545"/>
                  </a:lnTo>
                  <a:lnTo>
                    <a:pt x="1295" y="539"/>
                  </a:lnTo>
                  <a:lnTo>
                    <a:pt x="1283" y="533"/>
                  </a:lnTo>
                  <a:lnTo>
                    <a:pt x="1273" y="526"/>
                  </a:lnTo>
                  <a:lnTo>
                    <a:pt x="1261" y="520"/>
                  </a:lnTo>
                  <a:lnTo>
                    <a:pt x="1251" y="513"/>
                  </a:lnTo>
                  <a:lnTo>
                    <a:pt x="1242" y="503"/>
                  </a:lnTo>
                  <a:lnTo>
                    <a:pt x="1233" y="494"/>
                  </a:lnTo>
                  <a:lnTo>
                    <a:pt x="1225" y="483"/>
                  </a:lnTo>
                  <a:lnTo>
                    <a:pt x="1219" y="470"/>
                  </a:lnTo>
                  <a:lnTo>
                    <a:pt x="1207" y="467"/>
                  </a:lnTo>
                  <a:lnTo>
                    <a:pt x="1197" y="463"/>
                  </a:lnTo>
                  <a:lnTo>
                    <a:pt x="1188" y="458"/>
                  </a:lnTo>
                  <a:lnTo>
                    <a:pt x="1179" y="451"/>
                  </a:lnTo>
                  <a:lnTo>
                    <a:pt x="1171" y="444"/>
                  </a:lnTo>
                  <a:lnTo>
                    <a:pt x="1162" y="436"/>
                  </a:lnTo>
                  <a:lnTo>
                    <a:pt x="1154" y="426"/>
                  </a:lnTo>
                  <a:lnTo>
                    <a:pt x="1146" y="418"/>
                  </a:lnTo>
                  <a:lnTo>
                    <a:pt x="1138" y="410"/>
                  </a:lnTo>
                  <a:lnTo>
                    <a:pt x="1130" y="402"/>
                  </a:lnTo>
                  <a:lnTo>
                    <a:pt x="1122" y="394"/>
                  </a:lnTo>
                  <a:lnTo>
                    <a:pt x="1113" y="387"/>
                  </a:lnTo>
                  <a:lnTo>
                    <a:pt x="1104" y="383"/>
                  </a:lnTo>
                  <a:lnTo>
                    <a:pt x="1095" y="379"/>
                  </a:lnTo>
                  <a:lnTo>
                    <a:pt x="1083" y="377"/>
                  </a:lnTo>
                  <a:lnTo>
                    <a:pt x="1073" y="377"/>
                  </a:lnTo>
                  <a:lnTo>
                    <a:pt x="1065" y="378"/>
                  </a:lnTo>
                  <a:lnTo>
                    <a:pt x="1057" y="379"/>
                  </a:lnTo>
                  <a:lnTo>
                    <a:pt x="1049" y="379"/>
                  </a:lnTo>
                  <a:lnTo>
                    <a:pt x="1039" y="379"/>
                  </a:lnTo>
                  <a:lnTo>
                    <a:pt x="1031" y="378"/>
                  </a:lnTo>
                  <a:lnTo>
                    <a:pt x="1022" y="378"/>
                  </a:lnTo>
                  <a:lnTo>
                    <a:pt x="1013" y="377"/>
                  </a:lnTo>
                  <a:lnTo>
                    <a:pt x="1004" y="376"/>
                  </a:lnTo>
                  <a:lnTo>
                    <a:pt x="995" y="375"/>
                  </a:lnTo>
                  <a:lnTo>
                    <a:pt x="985" y="375"/>
                  </a:lnTo>
                  <a:lnTo>
                    <a:pt x="976" y="375"/>
                  </a:lnTo>
                  <a:lnTo>
                    <a:pt x="968" y="376"/>
                  </a:lnTo>
                  <a:lnTo>
                    <a:pt x="960" y="378"/>
                  </a:lnTo>
                  <a:lnTo>
                    <a:pt x="953" y="381"/>
                  </a:lnTo>
                  <a:lnTo>
                    <a:pt x="946" y="384"/>
                  </a:lnTo>
                  <a:lnTo>
                    <a:pt x="941" y="390"/>
                  </a:lnTo>
                  <a:lnTo>
                    <a:pt x="941" y="392"/>
                  </a:lnTo>
                  <a:lnTo>
                    <a:pt x="942" y="394"/>
                  </a:lnTo>
                  <a:lnTo>
                    <a:pt x="943" y="397"/>
                  </a:lnTo>
                  <a:lnTo>
                    <a:pt x="943" y="400"/>
                  </a:lnTo>
                  <a:lnTo>
                    <a:pt x="944" y="402"/>
                  </a:lnTo>
                  <a:lnTo>
                    <a:pt x="945" y="405"/>
                  </a:lnTo>
                  <a:lnTo>
                    <a:pt x="945" y="408"/>
                  </a:lnTo>
                  <a:lnTo>
                    <a:pt x="945" y="410"/>
                  </a:lnTo>
                  <a:lnTo>
                    <a:pt x="946" y="414"/>
                  </a:lnTo>
                  <a:lnTo>
                    <a:pt x="946" y="416"/>
                  </a:lnTo>
                  <a:lnTo>
                    <a:pt x="945" y="418"/>
                  </a:lnTo>
                  <a:lnTo>
                    <a:pt x="945" y="422"/>
                  </a:lnTo>
                  <a:lnTo>
                    <a:pt x="944" y="424"/>
                  </a:lnTo>
                  <a:lnTo>
                    <a:pt x="943" y="426"/>
                  </a:lnTo>
                  <a:lnTo>
                    <a:pt x="942" y="429"/>
                  </a:lnTo>
                  <a:lnTo>
                    <a:pt x="941" y="431"/>
                  </a:lnTo>
                  <a:lnTo>
                    <a:pt x="931" y="432"/>
                  </a:lnTo>
                  <a:lnTo>
                    <a:pt x="923" y="435"/>
                  </a:lnTo>
                  <a:lnTo>
                    <a:pt x="915" y="438"/>
                  </a:lnTo>
                  <a:lnTo>
                    <a:pt x="907" y="440"/>
                  </a:lnTo>
                  <a:lnTo>
                    <a:pt x="899" y="444"/>
                  </a:lnTo>
                  <a:lnTo>
                    <a:pt x="891" y="447"/>
                  </a:lnTo>
                  <a:lnTo>
                    <a:pt x="884" y="452"/>
                  </a:lnTo>
                  <a:lnTo>
                    <a:pt x="877" y="456"/>
                  </a:lnTo>
                  <a:lnTo>
                    <a:pt x="869" y="461"/>
                  </a:lnTo>
                  <a:lnTo>
                    <a:pt x="862" y="466"/>
                  </a:lnTo>
                  <a:lnTo>
                    <a:pt x="857" y="471"/>
                  </a:lnTo>
                  <a:lnTo>
                    <a:pt x="850" y="477"/>
                  </a:lnTo>
                  <a:lnTo>
                    <a:pt x="843" y="484"/>
                  </a:lnTo>
                  <a:lnTo>
                    <a:pt x="837" y="490"/>
                  </a:lnTo>
                  <a:lnTo>
                    <a:pt x="831" y="498"/>
                  </a:lnTo>
                  <a:lnTo>
                    <a:pt x="826" y="506"/>
                  </a:lnTo>
                  <a:lnTo>
                    <a:pt x="819" y="503"/>
                  </a:lnTo>
                  <a:lnTo>
                    <a:pt x="812" y="502"/>
                  </a:lnTo>
                  <a:lnTo>
                    <a:pt x="806" y="502"/>
                  </a:lnTo>
                  <a:lnTo>
                    <a:pt x="799" y="502"/>
                  </a:lnTo>
                  <a:lnTo>
                    <a:pt x="793" y="502"/>
                  </a:lnTo>
                  <a:lnTo>
                    <a:pt x="788" y="503"/>
                  </a:lnTo>
                  <a:lnTo>
                    <a:pt x="781" y="505"/>
                  </a:lnTo>
                  <a:lnTo>
                    <a:pt x="775" y="507"/>
                  </a:lnTo>
                  <a:lnTo>
                    <a:pt x="769" y="508"/>
                  </a:lnTo>
                  <a:lnTo>
                    <a:pt x="764" y="510"/>
                  </a:lnTo>
                  <a:lnTo>
                    <a:pt x="758" y="513"/>
                  </a:lnTo>
                  <a:lnTo>
                    <a:pt x="752" y="514"/>
                  </a:lnTo>
                  <a:lnTo>
                    <a:pt x="746" y="516"/>
                  </a:lnTo>
                  <a:lnTo>
                    <a:pt x="741" y="517"/>
                  </a:lnTo>
                  <a:lnTo>
                    <a:pt x="735" y="520"/>
                  </a:lnTo>
                  <a:lnTo>
                    <a:pt x="730" y="521"/>
                  </a:lnTo>
                  <a:lnTo>
                    <a:pt x="731" y="521"/>
                  </a:lnTo>
                  <a:lnTo>
                    <a:pt x="732" y="522"/>
                  </a:lnTo>
                  <a:lnTo>
                    <a:pt x="734" y="523"/>
                  </a:lnTo>
                  <a:lnTo>
                    <a:pt x="735" y="524"/>
                  </a:lnTo>
                  <a:lnTo>
                    <a:pt x="736" y="526"/>
                  </a:lnTo>
                  <a:lnTo>
                    <a:pt x="737" y="528"/>
                  </a:lnTo>
                  <a:lnTo>
                    <a:pt x="738" y="529"/>
                  </a:lnTo>
                  <a:lnTo>
                    <a:pt x="739" y="530"/>
                  </a:lnTo>
                  <a:lnTo>
                    <a:pt x="739" y="531"/>
                  </a:lnTo>
                  <a:lnTo>
                    <a:pt x="741" y="532"/>
                  </a:lnTo>
                  <a:lnTo>
                    <a:pt x="741" y="534"/>
                  </a:lnTo>
                  <a:lnTo>
                    <a:pt x="742" y="536"/>
                  </a:lnTo>
                  <a:lnTo>
                    <a:pt x="742" y="537"/>
                  </a:lnTo>
                  <a:lnTo>
                    <a:pt x="742" y="539"/>
                  </a:lnTo>
                  <a:lnTo>
                    <a:pt x="741" y="540"/>
                  </a:lnTo>
                  <a:lnTo>
                    <a:pt x="741" y="543"/>
                  </a:lnTo>
                  <a:lnTo>
                    <a:pt x="736" y="547"/>
                  </a:lnTo>
                  <a:lnTo>
                    <a:pt x="732" y="549"/>
                  </a:lnTo>
                  <a:lnTo>
                    <a:pt x="728" y="552"/>
                  </a:lnTo>
                  <a:lnTo>
                    <a:pt x="724" y="553"/>
                  </a:lnTo>
                  <a:lnTo>
                    <a:pt x="720" y="552"/>
                  </a:lnTo>
                  <a:lnTo>
                    <a:pt x="716" y="552"/>
                  </a:lnTo>
                  <a:lnTo>
                    <a:pt x="712" y="549"/>
                  </a:lnTo>
                  <a:lnTo>
                    <a:pt x="708" y="548"/>
                  </a:lnTo>
                  <a:lnTo>
                    <a:pt x="704" y="546"/>
                  </a:lnTo>
                  <a:lnTo>
                    <a:pt x="699" y="544"/>
                  </a:lnTo>
                  <a:lnTo>
                    <a:pt x="696" y="541"/>
                  </a:lnTo>
                  <a:lnTo>
                    <a:pt x="691" y="539"/>
                  </a:lnTo>
                  <a:lnTo>
                    <a:pt x="686" y="538"/>
                  </a:lnTo>
                  <a:lnTo>
                    <a:pt x="682" y="537"/>
                  </a:lnTo>
                  <a:lnTo>
                    <a:pt x="677" y="537"/>
                  </a:lnTo>
                  <a:lnTo>
                    <a:pt x="674" y="538"/>
                  </a:lnTo>
                  <a:lnTo>
                    <a:pt x="673" y="522"/>
                  </a:lnTo>
                  <a:lnTo>
                    <a:pt x="669" y="509"/>
                  </a:lnTo>
                  <a:lnTo>
                    <a:pt x="665" y="499"/>
                  </a:lnTo>
                  <a:lnTo>
                    <a:pt x="658" y="490"/>
                  </a:lnTo>
                  <a:lnTo>
                    <a:pt x="650" y="483"/>
                  </a:lnTo>
                  <a:lnTo>
                    <a:pt x="640" y="477"/>
                  </a:lnTo>
                  <a:lnTo>
                    <a:pt x="630" y="472"/>
                  </a:lnTo>
                  <a:lnTo>
                    <a:pt x="619" y="468"/>
                  </a:lnTo>
                  <a:lnTo>
                    <a:pt x="607" y="464"/>
                  </a:lnTo>
                  <a:lnTo>
                    <a:pt x="596" y="461"/>
                  </a:lnTo>
                  <a:lnTo>
                    <a:pt x="583" y="456"/>
                  </a:lnTo>
                  <a:lnTo>
                    <a:pt x="572" y="453"/>
                  </a:lnTo>
                  <a:lnTo>
                    <a:pt x="560" y="448"/>
                  </a:lnTo>
                  <a:lnTo>
                    <a:pt x="550" y="443"/>
                  </a:lnTo>
                  <a:lnTo>
                    <a:pt x="540" y="436"/>
                  </a:lnTo>
                  <a:lnTo>
                    <a:pt x="532" y="429"/>
                  </a:lnTo>
                  <a:lnTo>
                    <a:pt x="522" y="425"/>
                  </a:lnTo>
                  <a:lnTo>
                    <a:pt x="512" y="422"/>
                  </a:lnTo>
                  <a:lnTo>
                    <a:pt x="501" y="421"/>
                  </a:lnTo>
                  <a:lnTo>
                    <a:pt x="490" y="420"/>
                  </a:lnTo>
                  <a:lnTo>
                    <a:pt x="480" y="418"/>
                  </a:lnTo>
                  <a:lnTo>
                    <a:pt x="468" y="417"/>
                  </a:lnTo>
                  <a:lnTo>
                    <a:pt x="457" y="416"/>
                  </a:lnTo>
                  <a:lnTo>
                    <a:pt x="446" y="415"/>
                  </a:lnTo>
                  <a:lnTo>
                    <a:pt x="436" y="414"/>
                  </a:lnTo>
                  <a:lnTo>
                    <a:pt x="426" y="413"/>
                  </a:lnTo>
                  <a:lnTo>
                    <a:pt x="415" y="409"/>
                  </a:lnTo>
                  <a:lnTo>
                    <a:pt x="406" y="407"/>
                  </a:lnTo>
                  <a:lnTo>
                    <a:pt x="398" y="402"/>
                  </a:lnTo>
                  <a:lnTo>
                    <a:pt x="391" y="397"/>
                  </a:lnTo>
                  <a:lnTo>
                    <a:pt x="384" y="390"/>
                  </a:lnTo>
                  <a:lnTo>
                    <a:pt x="380" y="382"/>
                  </a:lnTo>
                  <a:lnTo>
                    <a:pt x="380" y="381"/>
                  </a:lnTo>
                  <a:lnTo>
                    <a:pt x="381" y="381"/>
                  </a:lnTo>
                  <a:lnTo>
                    <a:pt x="382" y="381"/>
                  </a:lnTo>
                  <a:lnTo>
                    <a:pt x="384" y="379"/>
                  </a:lnTo>
                  <a:lnTo>
                    <a:pt x="386" y="378"/>
                  </a:lnTo>
                  <a:lnTo>
                    <a:pt x="389" y="377"/>
                  </a:lnTo>
                  <a:lnTo>
                    <a:pt x="392" y="376"/>
                  </a:lnTo>
                  <a:lnTo>
                    <a:pt x="396" y="376"/>
                  </a:lnTo>
                  <a:lnTo>
                    <a:pt x="398" y="375"/>
                  </a:lnTo>
                  <a:lnTo>
                    <a:pt x="401" y="374"/>
                  </a:lnTo>
                  <a:lnTo>
                    <a:pt x="404" y="372"/>
                  </a:lnTo>
                  <a:lnTo>
                    <a:pt x="406" y="371"/>
                  </a:lnTo>
                  <a:lnTo>
                    <a:pt x="408" y="370"/>
                  </a:lnTo>
                  <a:lnTo>
                    <a:pt x="409" y="370"/>
                  </a:lnTo>
                  <a:lnTo>
                    <a:pt x="411" y="370"/>
                  </a:lnTo>
                  <a:lnTo>
                    <a:pt x="412" y="370"/>
                  </a:lnTo>
                  <a:lnTo>
                    <a:pt x="409" y="368"/>
                  </a:lnTo>
                  <a:lnTo>
                    <a:pt x="407" y="367"/>
                  </a:lnTo>
                  <a:lnTo>
                    <a:pt x="406" y="364"/>
                  </a:lnTo>
                  <a:lnTo>
                    <a:pt x="404" y="362"/>
                  </a:lnTo>
                  <a:lnTo>
                    <a:pt x="400" y="361"/>
                  </a:lnTo>
                  <a:lnTo>
                    <a:pt x="398" y="359"/>
                  </a:lnTo>
                  <a:lnTo>
                    <a:pt x="394" y="356"/>
                  </a:lnTo>
                  <a:lnTo>
                    <a:pt x="392" y="355"/>
                  </a:lnTo>
                  <a:lnTo>
                    <a:pt x="389" y="354"/>
                  </a:lnTo>
                  <a:lnTo>
                    <a:pt x="384" y="353"/>
                  </a:lnTo>
                  <a:lnTo>
                    <a:pt x="381" y="353"/>
                  </a:lnTo>
                  <a:lnTo>
                    <a:pt x="376" y="353"/>
                  </a:lnTo>
                  <a:lnTo>
                    <a:pt x="373" y="355"/>
                  </a:lnTo>
                  <a:lnTo>
                    <a:pt x="368" y="358"/>
                  </a:lnTo>
                  <a:lnTo>
                    <a:pt x="363" y="361"/>
                  </a:lnTo>
                  <a:lnTo>
                    <a:pt x="359" y="366"/>
                  </a:lnTo>
                  <a:lnTo>
                    <a:pt x="353" y="368"/>
                  </a:lnTo>
                  <a:lnTo>
                    <a:pt x="347" y="369"/>
                  </a:lnTo>
                  <a:lnTo>
                    <a:pt x="342" y="369"/>
                  </a:lnTo>
                  <a:lnTo>
                    <a:pt x="335" y="368"/>
                  </a:lnTo>
                  <a:lnTo>
                    <a:pt x="328" y="367"/>
                  </a:lnTo>
                  <a:lnTo>
                    <a:pt x="321" y="364"/>
                  </a:lnTo>
                  <a:lnTo>
                    <a:pt x="314" y="363"/>
                  </a:lnTo>
                  <a:lnTo>
                    <a:pt x="307" y="361"/>
                  </a:lnTo>
                  <a:lnTo>
                    <a:pt x="300" y="360"/>
                  </a:lnTo>
                  <a:lnTo>
                    <a:pt x="293" y="359"/>
                  </a:lnTo>
                  <a:lnTo>
                    <a:pt x="286" y="360"/>
                  </a:lnTo>
                  <a:lnTo>
                    <a:pt x="281" y="361"/>
                  </a:lnTo>
                  <a:lnTo>
                    <a:pt x="275" y="363"/>
                  </a:lnTo>
                  <a:lnTo>
                    <a:pt x="269" y="368"/>
                  </a:lnTo>
                  <a:lnTo>
                    <a:pt x="263" y="375"/>
                  </a:lnTo>
                  <a:lnTo>
                    <a:pt x="260" y="384"/>
                  </a:lnTo>
                  <a:lnTo>
                    <a:pt x="251" y="385"/>
                  </a:lnTo>
                  <a:lnTo>
                    <a:pt x="243" y="386"/>
                  </a:lnTo>
                  <a:lnTo>
                    <a:pt x="236" y="387"/>
                  </a:lnTo>
                  <a:lnTo>
                    <a:pt x="228" y="389"/>
                  </a:lnTo>
                  <a:lnTo>
                    <a:pt x="221" y="389"/>
                  </a:lnTo>
                  <a:lnTo>
                    <a:pt x="214" y="390"/>
                  </a:lnTo>
                  <a:lnTo>
                    <a:pt x="207" y="390"/>
                  </a:lnTo>
                  <a:lnTo>
                    <a:pt x="200" y="389"/>
                  </a:lnTo>
                  <a:lnTo>
                    <a:pt x="194" y="387"/>
                  </a:lnTo>
                  <a:lnTo>
                    <a:pt x="188" y="386"/>
                  </a:lnTo>
                  <a:lnTo>
                    <a:pt x="182" y="384"/>
                  </a:lnTo>
                  <a:lnTo>
                    <a:pt x="176" y="382"/>
                  </a:lnTo>
                  <a:lnTo>
                    <a:pt x="169" y="378"/>
                  </a:lnTo>
                  <a:lnTo>
                    <a:pt x="163" y="375"/>
                  </a:lnTo>
                  <a:lnTo>
                    <a:pt x="158" y="369"/>
                  </a:lnTo>
                  <a:lnTo>
                    <a:pt x="152" y="364"/>
                  </a:lnTo>
                  <a:lnTo>
                    <a:pt x="145" y="366"/>
                  </a:lnTo>
                  <a:lnTo>
                    <a:pt x="139" y="368"/>
                  </a:lnTo>
                  <a:lnTo>
                    <a:pt x="135" y="372"/>
                  </a:lnTo>
                  <a:lnTo>
                    <a:pt x="130" y="378"/>
                  </a:lnTo>
                  <a:lnTo>
                    <a:pt x="125" y="384"/>
                  </a:lnTo>
                  <a:lnTo>
                    <a:pt x="121" y="391"/>
                  </a:lnTo>
                  <a:lnTo>
                    <a:pt x="116" y="398"/>
                  </a:lnTo>
                  <a:lnTo>
                    <a:pt x="112" y="405"/>
                  </a:lnTo>
                  <a:lnTo>
                    <a:pt x="106" y="410"/>
                  </a:lnTo>
                  <a:lnTo>
                    <a:pt x="100" y="416"/>
                  </a:lnTo>
                  <a:lnTo>
                    <a:pt x="92" y="421"/>
                  </a:lnTo>
                  <a:lnTo>
                    <a:pt x="84" y="424"/>
                  </a:lnTo>
                  <a:lnTo>
                    <a:pt x="75" y="426"/>
                  </a:lnTo>
                  <a:lnTo>
                    <a:pt x="63" y="426"/>
                  </a:lnTo>
                  <a:lnTo>
                    <a:pt x="50" y="424"/>
                  </a:lnTo>
                  <a:lnTo>
                    <a:pt x="36" y="421"/>
                  </a:lnTo>
                  <a:lnTo>
                    <a:pt x="35" y="420"/>
                  </a:lnTo>
                  <a:lnTo>
                    <a:pt x="35" y="417"/>
                  </a:lnTo>
                  <a:lnTo>
                    <a:pt x="35" y="415"/>
                  </a:lnTo>
                  <a:lnTo>
                    <a:pt x="35" y="412"/>
                  </a:lnTo>
                  <a:lnTo>
                    <a:pt x="35" y="407"/>
                  </a:lnTo>
                  <a:lnTo>
                    <a:pt x="35" y="402"/>
                  </a:lnTo>
                  <a:lnTo>
                    <a:pt x="33" y="397"/>
                  </a:lnTo>
                  <a:lnTo>
                    <a:pt x="33" y="392"/>
                  </a:lnTo>
                  <a:lnTo>
                    <a:pt x="32" y="386"/>
                  </a:lnTo>
                  <a:lnTo>
                    <a:pt x="31" y="382"/>
                  </a:lnTo>
                  <a:lnTo>
                    <a:pt x="30" y="376"/>
                  </a:lnTo>
                  <a:lnTo>
                    <a:pt x="29" y="371"/>
                  </a:lnTo>
                  <a:lnTo>
                    <a:pt x="27" y="368"/>
                  </a:lnTo>
                  <a:lnTo>
                    <a:pt x="25" y="364"/>
                  </a:lnTo>
                  <a:lnTo>
                    <a:pt x="23" y="362"/>
                  </a:lnTo>
                  <a:lnTo>
                    <a:pt x="21" y="362"/>
                  </a:lnTo>
                  <a:lnTo>
                    <a:pt x="19" y="353"/>
                  </a:lnTo>
                  <a:lnTo>
                    <a:pt x="17" y="346"/>
                  </a:lnTo>
                  <a:lnTo>
                    <a:pt x="17" y="339"/>
                  </a:lnTo>
                  <a:lnTo>
                    <a:pt x="17" y="335"/>
                  </a:lnTo>
                  <a:lnTo>
                    <a:pt x="19" y="329"/>
                  </a:lnTo>
                  <a:lnTo>
                    <a:pt x="19" y="325"/>
                  </a:lnTo>
                  <a:lnTo>
                    <a:pt x="20" y="321"/>
                  </a:lnTo>
                  <a:lnTo>
                    <a:pt x="21" y="317"/>
                  </a:lnTo>
                  <a:lnTo>
                    <a:pt x="21" y="314"/>
                  </a:lnTo>
                  <a:lnTo>
                    <a:pt x="21" y="310"/>
                  </a:lnTo>
                  <a:lnTo>
                    <a:pt x="21" y="307"/>
                  </a:lnTo>
                  <a:lnTo>
                    <a:pt x="20" y="302"/>
                  </a:lnTo>
                  <a:lnTo>
                    <a:pt x="17" y="298"/>
                  </a:lnTo>
                  <a:lnTo>
                    <a:pt x="15" y="293"/>
                  </a:lnTo>
                  <a:lnTo>
                    <a:pt x="12" y="289"/>
                  </a:lnTo>
                  <a:lnTo>
                    <a:pt x="7" y="283"/>
                  </a:lnTo>
                  <a:lnTo>
                    <a:pt x="4" y="278"/>
                  </a:lnTo>
                  <a:lnTo>
                    <a:pt x="1" y="274"/>
                  </a:lnTo>
                  <a:lnTo>
                    <a:pt x="0" y="269"/>
                  </a:lnTo>
                  <a:lnTo>
                    <a:pt x="0" y="264"/>
                  </a:lnTo>
                  <a:lnTo>
                    <a:pt x="0" y="260"/>
                  </a:lnTo>
                  <a:lnTo>
                    <a:pt x="1" y="255"/>
                  </a:lnTo>
                  <a:lnTo>
                    <a:pt x="4" y="252"/>
                  </a:lnTo>
                  <a:lnTo>
                    <a:pt x="5" y="247"/>
                  </a:lnTo>
                  <a:lnTo>
                    <a:pt x="7" y="243"/>
                  </a:lnTo>
                  <a:lnTo>
                    <a:pt x="10" y="239"/>
                  </a:lnTo>
                  <a:lnTo>
                    <a:pt x="13" y="236"/>
                  </a:lnTo>
                  <a:lnTo>
                    <a:pt x="16" y="231"/>
                  </a:lnTo>
                  <a:lnTo>
                    <a:pt x="19" y="229"/>
                  </a:lnTo>
                  <a:lnTo>
                    <a:pt x="22" y="225"/>
                  </a:lnTo>
                  <a:lnTo>
                    <a:pt x="24" y="223"/>
                  </a:lnTo>
                  <a:lnTo>
                    <a:pt x="28" y="222"/>
                  </a:lnTo>
                  <a:lnTo>
                    <a:pt x="33" y="221"/>
                  </a:lnTo>
                  <a:lnTo>
                    <a:pt x="51" y="219"/>
                  </a:lnTo>
                  <a:lnTo>
                    <a:pt x="77" y="214"/>
                  </a:lnTo>
                  <a:lnTo>
                    <a:pt x="113" y="209"/>
                  </a:lnTo>
                  <a:lnTo>
                    <a:pt x="155" y="202"/>
                  </a:lnTo>
                  <a:lnTo>
                    <a:pt x="204" y="196"/>
                  </a:lnTo>
                  <a:lnTo>
                    <a:pt x="255" y="188"/>
                  </a:lnTo>
                  <a:lnTo>
                    <a:pt x="311" y="179"/>
                  </a:lnTo>
                  <a:lnTo>
                    <a:pt x="367" y="170"/>
                  </a:lnTo>
                  <a:lnTo>
                    <a:pt x="422" y="161"/>
                  </a:lnTo>
                  <a:lnTo>
                    <a:pt x="477" y="152"/>
                  </a:lnTo>
                  <a:lnTo>
                    <a:pt x="529" y="143"/>
                  </a:lnTo>
                  <a:lnTo>
                    <a:pt x="576" y="135"/>
                  </a:lnTo>
                  <a:lnTo>
                    <a:pt x="618" y="127"/>
                  </a:lnTo>
                  <a:lnTo>
                    <a:pt x="652" y="119"/>
                  </a:lnTo>
                  <a:lnTo>
                    <a:pt x="678" y="113"/>
                  </a:lnTo>
                  <a:lnTo>
                    <a:pt x="681" y="116"/>
                  </a:lnTo>
                  <a:lnTo>
                    <a:pt x="684" y="121"/>
                  </a:lnTo>
                  <a:lnTo>
                    <a:pt x="689" y="127"/>
                  </a:lnTo>
                  <a:lnTo>
                    <a:pt x="693" y="134"/>
                  </a:lnTo>
                  <a:lnTo>
                    <a:pt x="699" y="142"/>
                  </a:lnTo>
                  <a:lnTo>
                    <a:pt x="706" y="150"/>
                  </a:lnTo>
                  <a:lnTo>
                    <a:pt x="713" y="159"/>
                  </a:lnTo>
                  <a:lnTo>
                    <a:pt x="719" y="167"/>
                  </a:lnTo>
                  <a:lnTo>
                    <a:pt x="726" y="175"/>
                  </a:lnTo>
                  <a:lnTo>
                    <a:pt x="731" y="183"/>
                  </a:lnTo>
                  <a:lnTo>
                    <a:pt x="736" y="190"/>
                  </a:lnTo>
                  <a:lnTo>
                    <a:pt x="741" y="196"/>
                  </a:lnTo>
                  <a:lnTo>
                    <a:pt x="744" y="200"/>
                  </a:lnTo>
                  <a:lnTo>
                    <a:pt x="746" y="204"/>
                  </a:lnTo>
                  <a:lnTo>
                    <a:pt x="747" y="205"/>
                  </a:lnTo>
                  <a:lnTo>
                    <a:pt x="755" y="204"/>
                  </a:lnTo>
                  <a:lnTo>
                    <a:pt x="778" y="200"/>
                  </a:lnTo>
                  <a:lnTo>
                    <a:pt x="815" y="194"/>
                  </a:lnTo>
                  <a:lnTo>
                    <a:pt x="862" y="189"/>
                  </a:lnTo>
                  <a:lnTo>
                    <a:pt x="918" y="181"/>
                  </a:lnTo>
                  <a:lnTo>
                    <a:pt x="981" y="171"/>
                  </a:lnTo>
                  <a:lnTo>
                    <a:pt x="1047" y="162"/>
                  </a:lnTo>
                  <a:lnTo>
                    <a:pt x="1116" y="153"/>
                  </a:lnTo>
                  <a:lnTo>
                    <a:pt x="1184" y="144"/>
                  </a:lnTo>
                  <a:lnTo>
                    <a:pt x="1251" y="135"/>
                  </a:lnTo>
                  <a:lnTo>
                    <a:pt x="1314" y="125"/>
                  </a:lnTo>
                  <a:lnTo>
                    <a:pt x="1369" y="117"/>
                  </a:lnTo>
                  <a:lnTo>
                    <a:pt x="1417" y="112"/>
                  </a:lnTo>
                  <a:lnTo>
                    <a:pt x="1453" y="106"/>
                  </a:lnTo>
                  <a:lnTo>
                    <a:pt x="1476" y="103"/>
                  </a:lnTo>
                  <a:lnTo>
                    <a:pt x="1486" y="103"/>
                  </a:lnTo>
                  <a:lnTo>
                    <a:pt x="1491" y="104"/>
                  </a:lnTo>
                  <a:lnTo>
                    <a:pt x="1496" y="107"/>
                  </a:lnTo>
                  <a:lnTo>
                    <a:pt x="1502" y="112"/>
                  </a:lnTo>
                  <a:lnTo>
                    <a:pt x="1506" y="116"/>
                  </a:lnTo>
                  <a:lnTo>
                    <a:pt x="1511" y="122"/>
                  </a:lnTo>
                  <a:lnTo>
                    <a:pt x="1514" y="128"/>
                  </a:lnTo>
                  <a:lnTo>
                    <a:pt x="1519" y="135"/>
                  </a:lnTo>
                  <a:lnTo>
                    <a:pt x="1523" y="140"/>
                  </a:lnTo>
                  <a:lnTo>
                    <a:pt x="1528" y="146"/>
                  </a:lnTo>
                  <a:lnTo>
                    <a:pt x="1533" y="152"/>
                  </a:lnTo>
                  <a:lnTo>
                    <a:pt x="1537" y="158"/>
                  </a:lnTo>
                  <a:lnTo>
                    <a:pt x="1543" y="162"/>
                  </a:lnTo>
                  <a:lnTo>
                    <a:pt x="1549" y="166"/>
                  </a:lnTo>
                  <a:lnTo>
                    <a:pt x="1555" y="168"/>
                  </a:lnTo>
                  <a:lnTo>
                    <a:pt x="1561" y="170"/>
                  </a:lnTo>
                  <a:lnTo>
                    <a:pt x="1569" y="170"/>
                  </a:lnTo>
                  <a:lnTo>
                    <a:pt x="1573" y="163"/>
                  </a:lnTo>
                  <a:lnTo>
                    <a:pt x="1576" y="157"/>
                  </a:lnTo>
                  <a:lnTo>
                    <a:pt x="1579" y="147"/>
                  </a:lnTo>
                  <a:lnTo>
                    <a:pt x="1581" y="139"/>
                  </a:lnTo>
                  <a:lnTo>
                    <a:pt x="1582" y="129"/>
                  </a:lnTo>
                  <a:lnTo>
                    <a:pt x="1583" y="119"/>
                  </a:lnTo>
                  <a:lnTo>
                    <a:pt x="1583" y="108"/>
                  </a:lnTo>
                  <a:lnTo>
                    <a:pt x="1583" y="97"/>
                  </a:lnTo>
                  <a:lnTo>
                    <a:pt x="1582" y="85"/>
                  </a:lnTo>
                  <a:lnTo>
                    <a:pt x="1582" y="75"/>
                  </a:lnTo>
                  <a:lnTo>
                    <a:pt x="1581" y="63"/>
                  </a:lnTo>
                  <a:lnTo>
                    <a:pt x="1580" y="53"/>
                  </a:lnTo>
                  <a:lnTo>
                    <a:pt x="1579" y="43"/>
                  </a:lnTo>
                  <a:lnTo>
                    <a:pt x="1578" y="34"/>
                  </a:lnTo>
                  <a:lnTo>
                    <a:pt x="1578" y="24"/>
                  </a:lnTo>
                  <a:lnTo>
                    <a:pt x="1578" y="17"/>
                  </a:lnTo>
                  <a:lnTo>
                    <a:pt x="1584" y="9"/>
                  </a:lnTo>
                  <a:lnTo>
                    <a:pt x="1592" y="5"/>
                  </a:lnTo>
                  <a:lnTo>
                    <a:pt x="1601" y="1"/>
                  </a:lnTo>
                  <a:lnTo>
                    <a:pt x="1610" y="0"/>
                  </a:lnTo>
                  <a:lnTo>
                    <a:pt x="1619" y="0"/>
                  </a:lnTo>
                  <a:lnTo>
                    <a:pt x="1628" y="0"/>
                  </a:lnTo>
                  <a:lnTo>
                    <a:pt x="1637" y="3"/>
                  </a:lnTo>
                  <a:lnTo>
                    <a:pt x="1648" y="5"/>
                  </a:lnTo>
                  <a:lnTo>
                    <a:pt x="1658" y="7"/>
                  </a:lnTo>
                  <a:lnTo>
                    <a:pt x="1667" y="9"/>
                  </a:lnTo>
                  <a:lnTo>
                    <a:pt x="1678" y="13"/>
                  </a:lnTo>
                  <a:lnTo>
                    <a:pt x="1688" y="15"/>
                  </a:lnTo>
                  <a:lnTo>
                    <a:pt x="1698" y="16"/>
                  </a:lnTo>
                  <a:lnTo>
                    <a:pt x="1707" y="16"/>
                  </a:lnTo>
                  <a:lnTo>
                    <a:pt x="1718" y="16"/>
                  </a:lnTo>
                  <a:lnTo>
                    <a:pt x="1728" y="1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1" name="Freeform 39"/>
            <p:cNvSpPr>
              <a:spLocks/>
            </p:cNvSpPr>
            <p:nvPr/>
          </p:nvSpPr>
          <p:spPr bwMode="auto">
            <a:xfrm>
              <a:off x="3375" y="1333"/>
              <a:ext cx="514" cy="242"/>
            </a:xfrm>
            <a:custGeom>
              <a:avLst/>
              <a:gdLst>
                <a:gd name="T0" fmla="*/ 22 w 1543"/>
                <a:gd name="T1" fmla="*/ 1 h 726"/>
                <a:gd name="T2" fmla="*/ 21 w 1543"/>
                <a:gd name="T3" fmla="*/ 2 h 726"/>
                <a:gd name="T4" fmla="*/ 18 w 1543"/>
                <a:gd name="T5" fmla="*/ 5 h 726"/>
                <a:gd name="T6" fmla="*/ 17 w 1543"/>
                <a:gd name="T7" fmla="*/ 8 h 726"/>
                <a:gd name="T8" fmla="*/ 20 w 1543"/>
                <a:gd name="T9" fmla="*/ 7 h 726"/>
                <a:gd name="T10" fmla="*/ 24 w 1543"/>
                <a:gd name="T11" fmla="*/ 7 h 726"/>
                <a:gd name="T12" fmla="*/ 26 w 1543"/>
                <a:gd name="T13" fmla="*/ 9 h 726"/>
                <a:gd name="T14" fmla="*/ 27 w 1543"/>
                <a:gd name="T15" fmla="*/ 11 h 726"/>
                <a:gd name="T16" fmla="*/ 29 w 1543"/>
                <a:gd name="T17" fmla="*/ 10 h 726"/>
                <a:gd name="T18" fmla="*/ 31 w 1543"/>
                <a:gd name="T19" fmla="*/ 11 h 726"/>
                <a:gd name="T20" fmla="*/ 33 w 1543"/>
                <a:gd name="T21" fmla="*/ 10 h 726"/>
                <a:gd name="T22" fmla="*/ 35 w 1543"/>
                <a:gd name="T23" fmla="*/ 8 h 726"/>
                <a:gd name="T24" fmla="*/ 40 w 1543"/>
                <a:gd name="T25" fmla="*/ 7 h 726"/>
                <a:gd name="T26" fmla="*/ 44 w 1543"/>
                <a:gd name="T27" fmla="*/ 6 h 726"/>
                <a:gd name="T28" fmla="*/ 46 w 1543"/>
                <a:gd name="T29" fmla="*/ 5 h 726"/>
                <a:gd name="T30" fmla="*/ 46 w 1543"/>
                <a:gd name="T31" fmla="*/ 5 h 726"/>
                <a:gd name="T32" fmla="*/ 47 w 1543"/>
                <a:gd name="T33" fmla="*/ 7 h 726"/>
                <a:gd name="T34" fmla="*/ 48 w 1543"/>
                <a:gd name="T35" fmla="*/ 8 h 726"/>
                <a:gd name="T36" fmla="*/ 51 w 1543"/>
                <a:gd name="T37" fmla="*/ 8 h 726"/>
                <a:gd name="T38" fmla="*/ 53 w 1543"/>
                <a:gd name="T39" fmla="*/ 8 h 726"/>
                <a:gd name="T40" fmla="*/ 55 w 1543"/>
                <a:gd name="T41" fmla="*/ 10 h 726"/>
                <a:gd name="T42" fmla="*/ 57 w 1543"/>
                <a:gd name="T43" fmla="*/ 12 h 726"/>
                <a:gd name="T44" fmla="*/ 57 w 1543"/>
                <a:gd name="T45" fmla="*/ 13 h 726"/>
                <a:gd name="T46" fmla="*/ 57 w 1543"/>
                <a:gd name="T47" fmla="*/ 14 h 726"/>
                <a:gd name="T48" fmla="*/ 54 w 1543"/>
                <a:gd name="T49" fmla="*/ 14 h 726"/>
                <a:gd name="T50" fmla="*/ 51 w 1543"/>
                <a:gd name="T51" fmla="*/ 13 h 726"/>
                <a:gd name="T52" fmla="*/ 49 w 1543"/>
                <a:gd name="T53" fmla="*/ 15 h 726"/>
                <a:gd name="T54" fmla="*/ 45 w 1543"/>
                <a:gd name="T55" fmla="*/ 14 h 726"/>
                <a:gd name="T56" fmla="*/ 39 w 1543"/>
                <a:gd name="T57" fmla="*/ 15 h 726"/>
                <a:gd name="T58" fmla="*/ 35 w 1543"/>
                <a:gd name="T59" fmla="*/ 19 h 726"/>
                <a:gd name="T60" fmla="*/ 35 w 1543"/>
                <a:gd name="T61" fmla="*/ 19 h 726"/>
                <a:gd name="T62" fmla="*/ 34 w 1543"/>
                <a:gd name="T63" fmla="*/ 19 h 726"/>
                <a:gd name="T64" fmla="*/ 34 w 1543"/>
                <a:gd name="T65" fmla="*/ 18 h 726"/>
                <a:gd name="T66" fmla="*/ 34 w 1543"/>
                <a:gd name="T67" fmla="*/ 17 h 726"/>
                <a:gd name="T68" fmla="*/ 32 w 1543"/>
                <a:gd name="T69" fmla="*/ 19 h 726"/>
                <a:gd name="T70" fmla="*/ 30 w 1543"/>
                <a:gd name="T71" fmla="*/ 19 h 726"/>
                <a:gd name="T72" fmla="*/ 28 w 1543"/>
                <a:gd name="T73" fmla="*/ 22 h 726"/>
                <a:gd name="T74" fmla="*/ 27 w 1543"/>
                <a:gd name="T75" fmla="*/ 25 h 726"/>
                <a:gd name="T76" fmla="*/ 27 w 1543"/>
                <a:gd name="T77" fmla="*/ 26 h 726"/>
                <a:gd name="T78" fmla="*/ 26 w 1543"/>
                <a:gd name="T79" fmla="*/ 27 h 726"/>
                <a:gd name="T80" fmla="*/ 25 w 1543"/>
                <a:gd name="T81" fmla="*/ 25 h 726"/>
                <a:gd name="T82" fmla="*/ 25 w 1543"/>
                <a:gd name="T83" fmla="*/ 24 h 726"/>
                <a:gd name="T84" fmla="*/ 23 w 1543"/>
                <a:gd name="T85" fmla="*/ 23 h 726"/>
                <a:gd name="T86" fmla="*/ 23 w 1543"/>
                <a:gd name="T87" fmla="*/ 20 h 726"/>
                <a:gd name="T88" fmla="*/ 21 w 1543"/>
                <a:gd name="T89" fmla="*/ 19 h 726"/>
                <a:gd name="T90" fmla="*/ 19 w 1543"/>
                <a:gd name="T91" fmla="*/ 18 h 726"/>
                <a:gd name="T92" fmla="*/ 13 w 1543"/>
                <a:gd name="T93" fmla="*/ 17 h 726"/>
                <a:gd name="T94" fmla="*/ 8 w 1543"/>
                <a:gd name="T95" fmla="*/ 17 h 726"/>
                <a:gd name="T96" fmla="*/ 4 w 1543"/>
                <a:gd name="T97" fmla="*/ 16 h 726"/>
                <a:gd name="T98" fmla="*/ 1 w 1543"/>
                <a:gd name="T99" fmla="*/ 14 h 726"/>
                <a:gd name="T100" fmla="*/ 0 w 1543"/>
                <a:gd name="T101" fmla="*/ 13 h 726"/>
                <a:gd name="T102" fmla="*/ 1 w 1543"/>
                <a:gd name="T103" fmla="*/ 12 h 726"/>
                <a:gd name="T104" fmla="*/ 4 w 1543"/>
                <a:gd name="T105" fmla="*/ 10 h 726"/>
                <a:gd name="T106" fmla="*/ 7 w 1543"/>
                <a:gd name="T107" fmla="*/ 9 h 726"/>
                <a:gd name="T108" fmla="*/ 11 w 1543"/>
                <a:gd name="T109" fmla="*/ 7 h 726"/>
                <a:gd name="T110" fmla="*/ 13 w 1543"/>
                <a:gd name="T111" fmla="*/ 5 h 726"/>
                <a:gd name="T112" fmla="*/ 16 w 1543"/>
                <a:gd name="T113" fmla="*/ 3 h 726"/>
                <a:gd name="T114" fmla="*/ 18 w 1543"/>
                <a:gd name="T115" fmla="*/ 1 h 726"/>
                <a:gd name="T116" fmla="*/ 20 w 1543"/>
                <a:gd name="T117" fmla="*/ 0 h 72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543"/>
                <a:gd name="T178" fmla="*/ 0 h 726"/>
                <a:gd name="T179" fmla="*/ 1543 w 1543"/>
                <a:gd name="T180" fmla="*/ 726 h 72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543" h="726">
                  <a:moveTo>
                    <a:pt x="610" y="7"/>
                  </a:moveTo>
                  <a:lnTo>
                    <a:pt x="612" y="14"/>
                  </a:lnTo>
                  <a:lnTo>
                    <a:pt x="613" y="20"/>
                  </a:lnTo>
                  <a:lnTo>
                    <a:pt x="612" y="24"/>
                  </a:lnTo>
                  <a:lnTo>
                    <a:pt x="611" y="29"/>
                  </a:lnTo>
                  <a:lnTo>
                    <a:pt x="608" y="31"/>
                  </a:lnTo>
                  <a:lnTo>
                    <a:pt x="605" y="33"/>
                  </a:lnTo>
                  <a:lnTo>
                    <a:pt x="600" y="34"/>
                  </a:lnTo>
                  <a:lnTo>
                    <a:pt x="596" y="36"/>
                  </a:lnTo>
                  <a:lnTo>
                    <a:pt x="590" y="37"/>
                  </a:lnTo>
                  <a:lnTo>
                    <a:pt x="584" y="37"/>
                  </a:lnTo>
                  <a:lnTo>
                    <a:pt x="578" y="38"/>
                  </a:lnTo>
                  <a:lnTo>
                    <a:pt x="573" y="38"/>
                  </a:lnTo>
                  <a:lnTo>
                    <a:pt x="567" y="39"/>
                  </a:lnTo>
                  <a:lnTo>
                    <a:pt x="562" y="39"/>
                  </a:lnTo>
                  <a:lnTo>
                    <a:pt x="558" y="41"/>
                  </a:lnTo>
                  <a:lnTo>
                    <a:pt x="554" y="44"/>
                  </a:lnTo>
                  <a:lnTo>
                    <a:pt x="551" y="57"/>
                  </a:lnTo>
                  <a:lnTo>
                    <a:pt x="545" y="70"/>
                  </a:lnTo>
                  <a:lnTo>
                    <a:pt x="537" y="83"/>
                  </a:lnTo>
                  <a:lnTo>
                    <a:pt x="528" y="94"/>
                  </a:lnTo>
                  <a:lnTo>
                    <a:pt x="518" y="105"/>
                  </a:lnTo>
                  <a:lnTo>
                    <a:pt x="507" y="115"/>
                  </a:lnTo>
                  <a:lnTo>
                    <a:pt x="496" y="125"/>
                  </a:lnTo>
                  <a:lnTo>
                    <a:pt x="484" y="134"/>
                  </a:lnTo>
                  <a:lnTo>
                    <a:pt x="474" y="145"/>
                  </a:lnTo>
                  <a:lnTo>
                    <a:pt x="464" y="155"/>
                  </a:lnTo>
                  <a:lnTo>
                    <a:pt x="455" y="167"/>
                  </a:lnTo>
                  <a:lnTo>
                    <a:pt x="450" y="178"/>
                  </a:lnTo>
                  <a:lnTo>
                    <a:pt x="446" y="191"/>
                  </a:lnTo>
                  <a:lnTo>
                    <a:pt x="445" y="203"/>
                  </a:lnTo>
                  <a:lnTo>
                    <a:pt x="446" y="218"/>
                  </a:lnTo>
                  <a:lnTo>
                    <a:pt x="453" y="235"/>
                  </a:lnTo>
                  <a:lnTo>
                    <a:pt x="460" y="222"/>
                  </a:lnTo>
                  <a:lnTo>
                    <a:pt x="468" y="210"/>
                  </a:lnTo>
                  <a:lnTo>
                    <a:pt x="478" y="202"/>
                  </a:lnTo>
                  <a:lnTo>
                    <a:pt x="490" y="195"/>
                  </a:lnTo>
                  <a:lnTo>
                    <a:pt x="501" y="191"/>
                  </a:lnTo>
                  <a:lnTo>
                    <a:pt x="515" y="187"/>
                  </a:lnTo>
                  <a:lnTo>
                    <a:pt x="528" y="186"/>
                  </a:lnTo>
                  <a:lnTo>
                    <a:pt x="543" y="186"/>
                  </a:lnTo>
                  <a:lnTo>
                    <a:pt x="557" y="186"/>
                  </a:lnTo>
                  <a:lnTo>
                    <a:pt x="572" y="188"/>
                  </a:lnTo>
                  <a:lnTo>
                    <a:pt x="587" y="191"/>
                  </a:lnTo>
                  <a:lnTo>
                    <a:pt x="600" y="193"/>
                  </a:lnTo>
                  <a:lnTo>
                    <a:pt x="614" y="196"/>
                  </a:lnTo>
                  <a:lnTo>
                    <a:pt x="628" y="200"/>
                  </a:lnTo>
                  <a:lnTo>
                    <a:pt x="642" y="202"/>
                  </a:lnTo>
                  <a:lnTo>
                    <a:pt x="654" y="206"/>
                  </a:lnTo>
                  <a:lnTo>
                    <a:pt x="662" y="207"/>
                  </a:lnTo>
                  <a:lnTo>
                    <a:pt x="670" y="210"/>
                  </a:lnTo>
                  <a:lnTo>
                    <a:pt x="677" y="214"/>
                  </a:lnTo>
                  <a:lnTo>
                    <a:pt x="682" y="218"/>
                  </a:lnTo>
                  <a:lnTo>
                    <a:pt x="687" y="224"/>
                  </a:lnTo>
                  <a:lnTo>
                    <a:pt x="691" y="230"/>
                  </a:lnTo>
                  <a:lnTo>
                    <a:pt x="695" y="235"/>
                  </a:lnTo>
                  <a:lnTo>
                    <a:pt x="697" y="242"/>
                  </a:lnTo>
                  <a:lnTo>
                    <a:pt x="700" y="248"/>
                  </a:lnTo>
                  <a:lnTo>
                    <a:pt x="703" y="255"/>
                  </a:lnTo>
                  <a:lnTo>
                    <a:pt x="706" y="262"/>
                  </a:lnTo>
                  <a:lnTo>
                    <a:pt x="710" y="269"/>
                  </a:lnTo>
                  <a:lnTo>
                    <a:pt x="713" y="276"/>
                  </a:lnTo>
                  <a:lnTo>
                    <a:pt x="718" y="283"/>
                  </a:lnTo>
                  <a:lnTo>
                    <a:pt x="723" y="288"/>
                  </a:lnTo>
                  <a:lnTo>
                    <a:pt x="731" y="294"/>
                  </a:lnTo>
                  <a:lnTo>
                    <a:pt x="737" y="293"/>
                  </a:lnTo>
                  <a:lnTo>
                    <a:pt x="745" y="291"/>
                  </a:lnTo>
                  <a:lnTo>
                    <a:pt x="752" y="288"/>
                  </a:lnTo>
                  <a:lnTo>
                    <a:pt x="760" y="285"/>
                  </a:lnTo>
                  <a:lnTo>
                    <a:pt x="767" y="281"/>
                  </a:lnTo>
                  <a:lnTo>
                    <a:pt x="775" y="278"/>
                  </a:lnTo>
                  <a:lnTo>
                    <a:pt x="783" y="275"/>
                  </a:lnTo>
                  <a:lnTo>
                    <a:pt x="790" y="271"/>
                  </a:lnTo>
                  <a:lnTo>
                    <a:pt x="798" y="269"/>
                  </a:lnTo>
                  <a:lnTo>
                    <a:pt x="805" y="268"/>
                  </a:lnTo>
                  <a:lnTo>
                    <a:pt x="812" y="268"/>
                  </a:lnTo>
                  <a:lnTo>
                    <a:pt x="819" y="269"/>
                  </a:lnTo>
                  <a:lnTo>
                    <a:pt x="825" y="272"/>
                  </a:lnTo>
                  <a:lnTo>
                    <a:pt x="831" y="277"/>
                  </a:lnTo>
                  <a:lnTo>
                    <a:pt x="836" y="284"/>
                  </a:lnTo>
                  <a:lnTo>
                    <a:pt x="842" y="294"/>
                  </a:lnTo>
                  <a:lnTo>
                    <a:pt x="851" y="293"/>
                  </a:lnTo>
                  <a:lnTo>
                    <a:pt x="861" y="291"/>
                  </a:lnTo>
                  <a:lnTo>
                    <a:pt x="869" y="288"/>
                  </a:lnTo>
                  <a:lnTo>
                    <a:pt x="879" y="284"/>
                  </a:lnTo>
                  <a:lnTo>
                    <a:pt x="885" y="279"/>
                  </a:lnTo>
                  <a:lnTo>
                    <a:pt x="894" y="273"/>
                  </a:lnTo>
                  <a:lnTo>
                    <a:pt x="900" y="268"/>
                  </a:lnTo>
                  <a:lnTo>
                    <a:pt x="907" y="261"/>
                  </a:lnTo>
                  <a:lnTo>
                    <a:pt x="914" y="254"/>
                  </a:lnTo>
                  <a:lnTo>
                    <a:pt x="921" y="246"/>
                  </a:lnTo>
                  <a:lnTo>
                    <a:pt x="927" y="239"/>
                  </a:lnTo>
                  <a:lnTo>
                    <a:pt x="934" y="232"/>
                  </a:lnTo>
                  <a:lnTo>
                    <a:pt x="940" y="224"/>
                  </a:lnTo>
                  <a:lnTo>
                    <a:pt x="946" y="217"/>
                  </a:lnTo>
                  <a:lnTo>
                    <a:pt x="953" y="211"/>
                  </a:lnTo>
                  <a:lnTo>
                    <a:pt x="961" y="206"/>
                  </a:lnTo>
                  <a:lnTo>
                    <a:pt x="976" y="200"/>
                  </a:lnTo>
                  <a:lnTo>
                    <a:pt x="992" y="196"/>
                  </a:lnTo>
                  <a:lnTo>
                    <a:pt x="1008" y="194"/>
                  </a:lnTo>
                  <a:lnTo>
                    <a:pt x="1025" y="192"/>
                  </a:lnTo>
                  <a:lnTo>
                    <a:pt x="1041" y="190"/>
                  </a:lnTo>
                  <a:lnTo>
                    <a:pt x="1058" y="188"/>
                  </a:lnTo>
                  <a:lnTo>
                    <a:pt x="1074" y="186"/>
                  </a:lnTo>
                  <a:lnTo>
                    <a:pt x="1091" y="185"/>
                  </a:lnTo>
                  <a:lnTo>
                    <a:pt x="1107" y="183"/>
                  </a:lnTo>
                  <a:lnTo>
                    <a:pt x="1123" y="180"/>
                  </a:lnTo>
                  <a:lnTo>
                    <a:pt x="1140" y="177"/>
                  </a:lnTo>
                  <a:lnTo>
                    <a:pt x="1154" y="172"/>
                  </a:lnTo>
                  <a:lnTo>
                    <a:pt x="1169" y="167"/>
                  </a:lnTo>
                  <a:lnTo>
                    <a:pt x="1184" y="160"/>
                  </a:lnTo>
                  <a:lnTo>
                    <a:pt x="1198" y="152"/>
                  </a:lnTo>
                  <a:lnTo>
                    <a:pt x="1212" y="142"/>
                  </a:lnTo>
                  <a:lnTo>
                    <a:pt x="1213" y="142"/>
                  </a:lnTo>
                  <a:lnTo>
                    <a:pt x="1215" y="142"/>
                  </a:lnTo>
                  <a:lnTo>
                    <a:pt x="1218" y="142"/>
                  </a:lnTo>
                  <a:lnTo>
                    <a:pt x="1221" y="142"/>
                  </a:lnTo>
                  <a:lnTo>
                    <a:pt x="1225" y="142"/>
                  </a:lnTo>
                  <a:lnTo>
                    <a:pt x="1229" y="142"/>
                  </a:lnTo>
                  <a:lnTo>
                    <a:pt x="1233" y="142"/>
                  </a:lnTo>
                  <a:lnTo>
                    <a:pt x="1236" y="142"/>
                  </a:lnTo>
                  <a:lnTo>
                    <a:pt x="1241" y="142"/>
                  </a:lnTo>
                  <a:lnTo>
                    <a:pt x="1244" y="142"/>
                  </a:lnTo>
                  <a:lnTo>
                    <a:pt x="1248" y="142"/>
                  </a:lnTo>
                  <a:lnTo>
                    <a:pt x="1250" y="142"/>
                  </a:lnTo>
                  <a:lnTo>
                    <a:pt x="1252" y="142"/>
                  </a:lnTo>
                  <a:lnTo>
                    <a:pt x="1253" y="142"/>
                  </a:lnTo>
                  <a:lnTo>
                    <a:pt x="1255" y="142"/>
                  </a:lnTo>
                  <a:lnTo>
                    <a:pt x="1253" y="148"/>
                  </a:lnTo>
                  <a:lnTo>
                    <a:pt x="1252" y="155"/>
                  </a:lnTo>
                  <a:lnTo>
                    <a:pt x="1252" y="162"/>
                  </a:lnTo>
                  <a:lnTo>
                    <a:pt x="1252" y="169"/>
                  </a:lnTo>
                  <a:lnTo>
                    <a:pt x="1253" y="176"/>
                  </a:lnTo>
                  <a:lnTo>
                    <a:pt x="1253" y="183"/>
                  </a:lnTo>
                  <a:lnTo>
                    <a:pt x="1255" y="190"/>
                  </a:lnTo>
                  <a:lnTo>
                    <a:pt x="1257" y="195"/>
                  </a:lnTo>
                  <a:lnTo>
                    <a:pt x="1259" y="201"/>
                  </a:lnTo>
                  <a:lnTo>
                    <a:pt x="1261" y="207"/>
                  </a:lnTo>
                  <a:lnTo>
                    <a:pt x="1265" y="213"/>
                  </a:lnTo>
                  <a:lnTo>
                    <a:pt x="1268" y="216"/>
                  </a:lnTo>
                  <a:lnTo>
                    <a:pt x="1273" y="221"/>
                  </a:lnTo>
                  <a:lnTo>
                    <a:pt x="1278" y="223"/>
                  </a:lnTo>
                  <a:lnTo>
                    <a:pt x="1283" y="225"/>
                  </a:lnTo>
                  <a:lnTo>
                    <a:pt x="1290" y="227"/>
                  </a:lnTo>
                  <a:lnTo>
                    <a:pt x="1299" y="224"/>
                  </a:lnTo>
                  <a:lnTo>
                    <a:pt x="1309" y="222"/>
                  </a:lnTo>
                  <a:lnTo>
                    <a:pt x="1319" y="221"/>
                  </a:lnTo>
                  <a:lnTo>
                    <a:pt x="1328" y="221"/>
                  </a:lnTo>
                  <a:lnTo>
                    <a:pt x="1338" y="221"/>
                  </a:lnTo>
                  <a:lnTo>
                    <a:pt x="1348" y="222"/>
                  </a:lnTo>
                  <a:lnTo>
                    <a:pt x="1357" y="222"/>
                  </a:lnTo>
                  <a:lnTo>
                    <a:pt x="1367" y="223"/>
                  </a:lnTo>
                  <a:lnTo>
                    <a:pt x="1376" y="224"/>
                  </a:lnTo>
                  <a:lnTo>
                    <a:pt x="1386" y="225"/>
                  </a:lnTo>
                  <a:lnTo>
                    <a:pt x="1396" y="225"/>
                  </a:lnTo>
                  <a:lnTo>
                    <a:pt x="1405" y="226"/>
                  </a:lnTo>
                  <a:lnTo>
                    <a:pt x="1414" y="225"/>
                  </a:lnTo>
                  <a:lnTo>
                    <a:pt x="1424" y="224"/>
                  </a:lnTo>
                  <a:lnTo>
                    <a:pt x="1433" y="223"/>
                  </a:lnTo>
                  <a:lnTo>
                    <a:pt x="1443" y="221"/>
                  </a:lnTo>
                  <a:lnTo>
                    <a:pt x="1451" y="224"/>
                  </a:lnTo>
                  <a:lnTo>
                    <a:pt x="1458" y="230"/>
                  </a:lnTo>
                  <a:lnTo>
                    <a:pt x="1464" y="237"/>
                  </a:lnTo>
                  <a:lnTo>
                    <a:pt x="1468" y="244"/>
                  </a:lnTo>
                  <a:lnTo>
                    <a:pt x="1473" y="252"/>
                  </a:lnTo>
                  <a:lnTo>
                    <a:pt x="1476" y="260"/>
                  </a:lnTo>
                  <a:lnTo>
                    <a:pt x="1481" y="268"/>
                  </a:lnTo>
                  <a:lnTo>
                    <a:pt x="1484" y="277"/>
                  </a:lnTo>
                  <a:lnTo>
                    <a:pt x="1488" y="285"/>
                  </a:lnTo>
                  <a:lnTo>
                    <a:pt x="1491" y="293"/>
                  </a:lnTo>
                  <a:lnTo>
                    <a:pt x="1496" y="301"/>
                  </a:lnTo>
                  <a:lnTo>
                    <a:pt x="1501" y="308"/>
                  </a:lnTo>
                  <a:lnTo>
                    <a:pt x="1506" y="314"/>
                  </a:lnTo>
                  <a:lnTo>
                    <a:pt x="1514" y="318"/>
                  </a:lnTo>
                  <a:lnTo>
                    <a:pt x="1522" y="323"/>
                  </a:lnTo>
                  <a:lnTo>
                    <a:pt x="1533" y="325"/>
                  </a:lnTo>
                  <a:lnTo>
                    <a:pt x="1533" y="327"/>
                  </a:lnTo>
                  <a:lnTo>
                    <a:pt x="1533" y="330"/>
                  </a:lnTo>
                  <a:lnTo>
                    <a:pt x="1534" y="333"/>
                  </a:lnTo>
                  <a:lnTo>
                    <a:pt x="1535" y="335"/>
                  </a:lnTo>
                  <a:lnTo>
                    <a:pt x="1536" y="338"/>
                  </a:lnTo>
                  <a:lnTo>
                    <a:pt x="1537" y="340"/>
                  </a:lnTo>
                  <a:lnTo>
                    <a:pt x="1538" y="342"/>
                  </a:lnTo>
                  <a:lnTo>
                    <a:pt x="1540" y="346"/>
                  </a:lnTo>
                  <a:lnTo>
                    <a:pt x="1541" y="348"/>
                  </a:lnTo>
                  <a:lnTo>
                    <a:pt x="1542" y="350"/>
                  </a:lnTo>
                  <a:lnTo>
                    <a:pt x="1542" y="353"/>
                  </a:lnTo>
                  <a:lnTo>
                    <a:pt x="1543" y="355"/>
                  </a:lnTo>
                  <a:lnTo>
                    <a:pt x="1543" y="357"/>
                  </a:lnTo>
                  <a:lnTo>
                    <a:pt x="1543" y="361"/>
                  </a:lnTo>
                  <a:lnTo>
                    <a:pt x="1543" y="363"/>
                  </a:lnTo>
                  <a:lnTo>
                    <a:pt x="1543" y="366"/>
                  </a:lnTo>
                  <a:lnTo>
                    <a:pt x="1534" y="362"/>
                  </a:lnTo>
                  <a:lnTo>
                    <a:pt x="1525" y="360"/>
                  </a:lnTo>
                  <a:lnTo>
                    <a:pt x="1514" y="360"/>
                  </a:lnTo>
                  <a:lnTo>
                    <a:pt x="1505" y="360"/>
                  </a:lnTo>
                  <a:lnTo>
                    <a:pt x="1495" y="361"/>
                  </a:lnTo>
                  <a:lnTo>
                    <a:pt x="1486" y="362"/>
                  </a:lnTo>
                  <a:lnTo>
                    <a:pt x="1475" y="364"/>
                  </a:lnTo>
                  <a:lnTo>
                    <a:pt x="1465" y="366"/>
                  </a:lnTo>
                  <a:lnTo>
                    <a:pt x="1456" y="369"/>
                  </a:lnTo>
                  <a:lnTo>
                    <a:pt x="1445" y="371"/>
                  </a:lnTo>
                  <a:lnTo>
                    <a:pt x="1436" y="372"/>
                  </a:lnTo>
                  <a:lnTo>
                    <a:pt x="1426" y="372"/>
                  </a:lnTo>
                  <a:lnTo>
                    <a:pt x="1417" y="371"/>
                  </a:lnTo>
                  <a:lnTo>
                    <a:pt x="1407" y="370"/>
                  </a:lnTo>
                  <a:lnTo>
                    <a:pt x="1399" y="366"/>
                  </a:lnTo>
                  <a:lnTo>
                    <a:pt x="1391" y="362"/>
                  </a:lnTo>
                  <a:lnTo>
                    <a:pt x="1384" y="379"/>
                  </a:lnTo>
                  <a:lnTo>
                    <a:pt x="1378" y="393"/>
                  </a:lnTo>
                  <a:lnTo>
                    <a:pt x="1368" y="402"/>
                  </a:lnTo>
                  <a:lnTo>
                    <a:pt x="1359" y="407"/>
                  </a:lnTo>
                  <a:lnTo>
                    <a:pt x="1348" y="408"/>
                  </a:lnTo>
                  <a:lnTo>
                    <a:pt x="1337" y="407"/>
                  </a:lnTo>
                  <a:lnTo>
                    <a:pt x="1325" y="404"/>
                  </a:lnTo>
                  <a:lnTo>
                    <a:pt x="1313" y="399"/>
                  </a:lnTo>
                  <a:lnTo>
                    <a:pt x="1301" y="393"/>
                  </a:lnTo>
                  <a:lnTo>
                    <a:pt x="1287" y="386"/>
                  </a:lnTo>
                  <a:lnTo>
                    <a:pt x="1274" y="379"/>
                  </a:lnTo>
                  <a:lnTo>
                    <a:pt x="1261" y="373"/>
                  </a:lnTo>
                  <a:lnTo>
                    <a:pt x="1248" y="369"/>
                  </a:lnTo>
                  <a:lnTo>
                    <a:pt x="1235" y="365"/>
                  </a:lnTo>
                  <a:lnTo>
                    <a:pt x="1223" y="364"/>
                  </a:lnTo>
                  <a:lnTo>
                    <a:pt x="1212" y="366"/>
                  </a:lnTo>
                  <a:lnTo>
                    <a:pt x="1197" y="381"/>
                  </a:lnTo>
                  <a:lnTo>
                    <a:pt x="1181" y="394"/>
                  </a:lnTo>
                  <a:lnTo>
                    <a:pt x="1164" y="402"/>
                  </a:lnTo>
                  <a:lnTo>
                    <a:pt x="1144" y="408"/>
                  </a:lnTo>
                  <a:lnTo>
                    <a:pt x="1125" y="412"/>
                  </a:lnTo>
                  <a:lnTo>
                    <a:pt x="1105" y="415"/>
                  </a:lnTo>
                  <a:lnTo>
                    <a:pt x="1084" y="416"/>
                  </a:lnTo>
                  <a:lnTo>
                    <a:pt x="1064" y="418"/>
                  </a:lnTo>
                  <a:lnTo>
                    <a:pt x="1043" y="420"/>
                  </a:lnTo>
                  <a:lnTo>
                    <a:pt x="1023" y="425"/>
                  </a:lnTo>
                  <a:lnTo>
                    <a:pt x="1005" y="431"/>
                  </a:lnTo>
                  <a:lnTo>
                    <a:pt x="989" y="440"/>
                  </a:lnTo>
                  <a:lnTo>
                    <a:pt x="973" y="453"/>
                  </a:lnTo>
                  <a:lnTo>
                    <a:pt x="960" y="469"/>
                  </a:lnTo>
                  <a:lnTo>
                    <a:pt x="950" y="491"/>
                  </a:lnTo>
                  <a:lnTo>
                    <a:pt x="942" y="518"/>
                  </a:lnTo>
                  <a:lnTo>
                    <a:pt x="941" y="518"/>
                  </a:lnTo>
                  <a:lnTo>
                    <a:pt x="940" y="518"/>
                  </a:lnTo>
                  <a:lnTo>
                    <a:pt x="938" y="518"/>
                  </a:lnTo>
                  <a:lnTo>
                    <a:pt x="937" y="518"/>
                  </a:lnTo>
                  <a:lnTo>
                    <a:pt x="936" y="517"/>
                  </a:lnTo>
                  <a:lnTo>
                    <a:pt x="935" y="517"/>
                  </a:lnTo>
                  <a:lnTo>
                    <a:pt x="934" y="516"/>
                  </a:lnTo>
                  <a:lnTo>
                    <a:pt x="933" y="516"/>
                  </a:lnTo>
                  <a:lnTo>
                    <a:pt x="930" y="515"/>
                  </a:lnTo>
                  <a:lnTo>
                    <a:pt x="929" y="514"/>
                  </a:lnTo>
                  <a:lnTo>
                    <a:pt x="927" y="512"/>
                  </a:lnTo>
                  <a:lnTo>
                    <a:pt x="926" y="511"/>
                  </a:lnTo>
                  <a:lnTo>
                    <a:pt x="923" y="510"/>
                  </a:lnTo>
                  <a:lnTo>
                    <a:pt x="921" y="509"/>
                  </a:lnTo>
                  <a:lnTo>
                    <a:pt x="920" y="508"/>
                  </a:lnTo>
                  <a:lnTo>
                    <a:pt x="920" y="507"/>
                  </a:lnTo>
                  <a:lnTo>
                    <a:pt x="920" y="505"/>
                  </a:lnTo>
                  <a:lnTo>
                    <a:pt x="920" y="503"/>
                  </a:lnTo>
                  <a:lnTo>
                    <a:pt x="920" y="501"/>
                  </a:lnTo>
                  <a:lnTo>
                    <a:pt x="920" y="497"/>
                  </a:lnTo>
                  <a:lnTo>
                    <a:pt x="921" y="494"/>
                  </a:lnTo>
                  <a:lnTo>
                    <a:pt x="921" y="489"/>
                  </a:lnTo>
                  <a:lnTo>
                    <a:pt x="922" y="486"/>
                  </a:lnTo>
                  <a:lnTo>
                    <a:pt x="922" y="482"/>
                  </a:lnTo>
                  <a:lnTo>
                    <a:pt x="922" y="478"/>
                  </a:lnTo>
                  <a:lnTo>
                    <a:pt x="923" y="474"/>
                  </a:lnTo>
                  <a:lnTo>
                    <a:pt x="923" y="471"/>
                  </a:lnTo>
                  <a:lnTo>
                    <a:pt x="923" y="469"/>
                  </a:lnTo>
                  <a:lnTo>
                    <a:pt x="923" y="466"/>
                  </a:lnTo>
                  <a:lnTo>
                    <a:pt x="923" y="465"/>
                  </a:lnTo>
                  <a:lnTo>
                    <a:pt x="925" y="465"/>
                  </a:lnTo>
                  <a:lnTo>
                    <a:pt x="917" y="466"/>
                  </a:lnTo>
                  <a:lnTo>
                    <a:pt x="908" y="469"/>
                  </a:lnTo>
                  <a:lnTo>
                    <a:pt x="903" y="472"/>
                  </a:lnTo>
                  <a:lnTo>
                    <a:pt x="897" y="477"/>
                  </a:lnTo>
                  <a:lnTo>
                    <a:pt x="891" y="482"/>
                  </a:lnTo>
                  <a:lnTo>
                    <a:pt x="887" y="488"/>
                  </a:lnTo>
                  <a:lnTo>
                    <a:pt x="881" y="494"/>
                  </a:lnTo>
                  <a:lnTo>
                    <a:pt x="876" y="500"/>
                  </a:lnTo>
                  <a:lnTo>
                    <a:pt x="872" y="505"/>
                  </a:lnTo>
                  <a:lnTo>
                    <a:pt x="867" y="510"/>
                  </a:lnTo>
                  <a:lnTo>
                    <a:pt x="861" y="514"/>
                  </a:lnTo>
                  <a:lnTo>
                    <a:pt x="856" y="516"/>
                  </a:lnTo>
                  <a:lnTo>
                    <a:pt x="850" y="516"/>
                  </a:lnTo>
                  <a:lnTo>
                    <a:pt x="843" y="516"/>
                  </a:lnTo>
                  <a:lnTo>
                    <a:pt x="835" y="512"/>
                  </a:lnTo>
                  <a:lnTo>
                    <a:pt x="827" y="508"/>
                  </a:lnTo>
                  <a:lnTo>
                    <a:pt x="821" y="518"/>
                  </a:lnTo>
                  <a:lnTo>
                    <a:pt x="815" y="528"/>
                  </a:lnTo>
                  <a:lnTo>
                    <a:pt x="808" y="539"/>
                  </a:lnTo>
                  <a:lnTo>
                    <a:pt x="802" y="549"/>
                  </a:lnTo>
                  <a:lnTo>
                    <a:pt x="795" y="558"/>
                  </a:lnTo>
                  <a:lnTo>
                    <a:pt x="788" y="568"/>
                  </a:lnTo>
                  <a:lnTo>
                    <a:pt x="780" y="578"/>
                  </a:lnTo>
                  <a:lnTo>
                    <a:pt x="773" y="587"/>
                  </a:lnTo>
                  <a:lnTo>
                    <a:pt x="767" y="596"/>
                  </a:lnTo>
                  <a:lnTo>
                    <a:pt x="760" y="607"/>
                  </a:lnTo>
                  <a:lnTo>
                    <a:pt x="754" y="617"/>
                  </a:lnTo>
                  <a:lnTo>
                    <a:pt x="750" y="627"/>
                  </a:lnTo>
                  <a:lnTo>
                    <a:pt x="745" y="639"/>
                  </a:lnTo>
                  <a:lnTo>
                    <a:pt x="743" y="650"/>
                  </a:lnTo>
                  <a:lnTo>
                    <a:pt x="741" y="663"/>
                  </a:lnTo>
                  <a:lnTo>
                    <a:pt x="741" y="677"/>
                  </a:lnTo>
                  <a:lnTo>
                    <a:pt x="737" y="679"/>
                  </a:lnTo>
                  <a:lnTo>
                    <a:pt x="735" y="682"/>
                  </a:lnTo>
                  <a:lnTo>
                    <a:pt x="733" y="687"/>
                  </a:lnTo>
                  <a:lnTo>
                    <a:pt x="730" y="692"/>
                  </a:lnTo>
                  <a:lnTo>
                    <a:pt x="729" y="696"/>
                  </a:lnTo>
                  <a:lnTo>
                    <a:pt x="727" y="701"/>
                  </a:lnTo>
                  <a:lnTo>
                    <a:pt x="726" y="705"/>
                  </a:lnTo>
                  <a:lnTo>
                    <a:pt x="725" y="710"/>
                  </a:lnTo>
                  <a:lnTo>
                    <a:pt x="722" y="715"/>
                  </a:lnTo>
                  <a:lnTo>
                    <a:pt x="720" y="718"/>
                  </a:lnTo>
                  <a:lnTo>
                    <a:pt x="716" y="721"/>
                  </a:lnTo>
                  <a:lnTo>
                    <a:pt x="714" y="724"/>
                  </a:lnTo>
                  <a:lnTo>
                    <a:pt x="710" y="726"/>
                  </a:lnTo>
                  <a:lnTo>
                    <a:pt x="706" y="726"/>
                  </a:lnTo>
                  <a:lnTo>
                    <a:pt x="700" y="725"/>
                  </a:lnTo>
                  <a:lnTo>
                    <a:pt x="695" y="724"/>
                  </a:lnTo>
                  <a:lnTo>
                    <a:pt x="690" y="720"/>
                  </a:lnTo>
                  <a:lnTo>
                    <a:pt x="685" y="717"/>
                  </a:lnTo>
                  <a:lnTo>
                    <a:pt x="683" y="713"/>
                  </a:lnTo>
                  <a:lnTo>
                    <a:pt x="680" y="709"/>
                  </a:lnTo>
                  <a:lnTo>
                    <a:pt x="677" y="704"/>
                  </a:lnTo>
                  <a:lnTo>
                    <a:pt x="675" y="701"/>
                  </a:lnTo>
                  <a:lnTo>
                    <a:pt x="674" y="695"/>
                  </a:lnTo>
                  <a:lnTo>
                    <a:pt x="674" y="690"/>
                  </a:lnTo>
                  <a:lnTo>
                    <a:pt x="673" y="686"/>
                  </a:lnTo>
                  <a:lnTo>
                    <a:pt x="673" y="680"/>
                  </a:lnTo>
                  <a:lnTo>
                    <a:pt x="674" y="676"/>
                  </a:lnTo>
                  <a:lnTo>
                    <a:pt x="675" y="670"/>
                  </a:lnTo>
                  <a:lnTo>
                    <a:pt x="676" y="664"/>
                  </a:lnTo>
                  <a:lnTo>
                    <a:pt x="679" y="659"/>
                  </a:lnTo>
                  <a:lnTo>
                    <a:pt x="681" y="654"/>
                  </a:lnTo>
                  <a:lnTo>
                    <a:pt x="684" y="649"/>
                  </a:lnTo>
                  <a:lnTo>
                    <a:pt x="670" y="651"/>
                  </a:lnTo>
                  <a:lnTo>
                    <a:pt x="660" y="651"/>
                  </a:lnTo>
                  <a:lnTo>
                    <a:pt x="651" y="650"/>
                  </a:lnTo>
                  <a:lnTo>
                    <a:pt x="644" y="646"/>
                  </a:lnTo>
                  <a:lnTo>
                    <a:pt x="638" y="641"/>
                  </a:lnTo>
                  <a:lnTo>
                    <a:pt x="635" y="634"/>
                  </a:lnTo>
                  <a:lnTo>
                    <a:pt x="633" y="627"/>
                  </a:lnTo>
                  <a:lnTo>
                    <a:pt x="630" y="618"/>
                  </a:lnTo>
                  <a:lnTo>
                    <a:pt x="629" y="609"/>
                  </a:lnTo>
                  <a:lnTo>
                    <a:pt x="629" y="600"/>
                  </a:lnTo>
                  <a:lnTo>
                    <a:pt x="628" y="590"/>
                  </a:lnTo>
                  <a:lnTo>
                    <a:pt x="628" y="580"/>
                  </a:lnTo>
                  <a:lnTo>
                    <a:pt x="627" y="571"/>
                  </a:lnTo>
                  <a:lnTo>
                    <a:pt x="626" y="563"/>
                  </a:lnTo>
                  <a:lnTo>
                    <a:pt x="623" y="555"/>
                  </a:lnTo>
                  <a:lnTo>
                    <a:pt x="621" y="549"/>
                  </a:lnTo>
                  <a:lnTo>
                    <a:pt x="620" y="548"/>
                  </a:lnTo>
                  <a:lnTo>
                    <a:pt x="618" y="546"/>
                  </a:lnTo>
                  <a:lnTo>
                    <a:pt x="614" y="543"/>
                  </a:lnTo>
                  <a:lnTo>
                    <a:pt x="610" y="540"/>
                  </a:lnTo>
                  <a:lnTo>
                    <a:pt x="604" y="535"/>
                  </a:lnTo>
                  <a:lnTo>
                    <a:pt x="598" y="531"/>
                  </a:lnTo>
                  <a:lnTo>
                    <a:pt x="591" y="525"/>
                  </a:lnTo>
                  <a:lnTo>
                    <a:pt x="584" y="520"/>
                  </a:lnTo>
                  <a:lnTo>
                    <a:pt x="577" y="515"/>
                  </a:lnTo>
                  <a:lnTo>
                    <a:pt x="570" y="509"/>
                  </a:lnTo>
                  <a:lnTo>
                    <a:pt x="565" y="504"/>
                  </a:lnTo>
                  <a:lnTo>
                    <a:pt x="559" y="500"/>
                  </a:lnTo>
                  <a:lnTo>
                    <a:pt x="554" y="496"/>
                  </a:lnTo>
                  <a:lnTo>
                    <a:pt x="551" y="494"/>
                  </a:lnTo>
                  <a:lnTo>
                    <a:pt x="549" y="492"/>
                  </a:lnTo>
                  <a:lnTo>
                    <a:pt x="529" y="489"/>
                  </a:lnTo>
                  <a:lnTo>
                    <a:pt x="511" y="487"/>
                  </a:lnTo>
                  <a:lnTo>
                    <a:pt x="492" y="485"/>
                  </a:lnTo>
                  <a:lnTo>
                    <a:pt x="473" y="484"/>
                  </a:lnTo>
                  <a:lnTo>
                    <a:pt x="454" y="481"/>
                  </a:lnTo>
                  <a:lnTo>
                    <a:pt x="436" y="480"/>
                  </a:lnTo>
                  <a:lnTo>
                    <a:pt x="416" y="478"/>
                  </a:lnTo>
                  <a:lnTo>
                    <a:pt x="398" y="477"/>
                  </a:lnTo>
                  <a:lnTo>
                    <a:pt x="380" y="474"/>
                  </a:lnTo>
                  <a:lnTo>
                    <a:pt x="361" y="472"/>
                  </a:lnTo>
                  <a:lnTo>
                    <a:pt x="343" y="470"/>
                  </a:lnTo>
                  <a:lnTo>
                    <a:pt x="324" y="468"/>
                  </a:lnTo>
                  <a:lnTo>
                    <a:pt x="306" y="464"/>
                  </a:lnTo>
                  <a:lnTo>
                    <a:pt x="286" y="460"/>
                  </a:lnTo>
                  <a:lnTo>
                    <a:pt x="268" y="456"/>
                  </a:lnTo>
                  <a:lnTo>
                    <a:pt x="251" y="451"/>
                  </a:lnTo>
                  <a:lnTo>
                    <a:pt x="235" y="449"/>
                  </a:lnTo>
                  <a:lnTo>
                    <a:pt x="220" y="447"/>
                  </a:lnTo>
                  <a:lnTo>
                    <a:pt x="204" y="445"/>
                  </a:lnTo>
                  <a:lnTo>
                    <a:pt x="188" y="443"/>
                  </a:lnTo>
                  <a:lnTo>
                    <a:pt x="171" y="441"/>
                  </a:lnTo>
                  <a:lnTo>
                    <a:pt x="157" y="439"/>
                  </a:lnTo>
                  <a:lnTo>
                    <a:pt x="140" y="437"/>
                  </a:lnTo>
                  <a:lnTo>
                    <a:pt x="126" y="433"/>
                  </a:lnTo>
                  <a:lnTo>
                    <a:pt x="111" y="429"/>
                  </a:lnTo>
                  <a:lnTo>
                    <a:pt x="96" y="424"/>
                  </a:lnTo>
                  <a:lnTo>
                    <a:pt x="83" y="418"/>
                  </a:lnTo>
                  <a:lnTo>
                    <a:pt x="70" y="410"/>
                  </a:lnTo>
                  <a:lnTo>
                    <a:pt x="59" y="402"/>
                  </a:lnTo>
                  <a:lnTo>
                    <a:pt x="50" y="392"/>
                  </a:lnTo>
                  <a:lnTo>
                    <a:pt x="40" y="379"/>
                  </a:lnTo>
                  <a:lnTo>
                    <a:pt x="35" y="366"/>
                  </a:lnTo>
                  <a:lnTo>
                    <a:pt x="32" y="365"/>
                  </a:lnTo>
                  <a:lnTo>
                    <a:pt x="30" y="365"/>
                  </a:lnTo>
                  <a:lnTo>
                    <a:pt x="28" y="364"/>
                  </a:lnTo>
                  <a:lnTo>
                    <a:pt x="25" y="364"/>
                  </a:lnTo>
                  <a:lnTo>
                    <a:pt x="24" y="364"/>
                  </a:lnTo>
                  <a:lnTo>
                    <a:pt x="22" y="363"/>
                  </a:lnTo>
                  <a:lnTo>
                    <a:pt x="20" y="363"/>
                  </a:lnTo>
                  <a:lnTo>
                    <a:pt x="17" y="362"/>
                  </a:lnTo>
                  <a:lnTo>
                    <a:pt x="15" y="361"/>
                  </a:lnTo>
                  <a:lnTo>
                    <a:pt x="13" y="360"/>
                  </a:lnTo>
                  <a:lnTo>
                    <a:pt x="11" y="358"/>
                  </a:lnTo>
                  <a:lnTo>
                    <a:pt x="8" y="356"/>
                  </a:lnTo>
                  <a:lnTo>
                    <a:pt x="6" y="354"/>
                  </a:lnTo>
                  <a:lnTo>
                    <a:pt x="4" y="352"/>
                  </a:lnTo>
                  <a:lnTo>
                    <a:pt x="1" y="349"/>
                  </a:lnTo>
                  <a:lnTo>
                    <a:pt x="0" y="347"/>
                  </a:lnTo>
                  <a:lnTo>
                    <a:pt x="11" y="341"/>
                  </a:lnTo>
                  <a:lnTo>
                    <a:pt x="22" y="335"/>
                  </a:lnTo>
                  <a:lnTo>
                    <a:pt x="32" y="330"/>
                  </a:lnTo>
                  <a:lnTo>
                    <a:pt x="43" y="323"/>
                  </a:lnTo>
                  <a:lnTo>
                    <a:pt x="53" y="316"/>
                  </a:lnTo>
                  <a:lnTo>
                    <a:pt x="63" y="309"/>
                  </a:lnTo>
                  <a:lnTo>
                    <a:pt x="74" y="301"/>
                  </a:lnTo>
                  <a:lnTo>
                    <a:pt x="83" y="294"/>
                  </a:lnTo>
                  <a:lnTo>
                    <a:pt x="92" y="286"/>
                  </a:lnTo>
                  <a:lnTo>
                    <a:pt x="101" y="278"/>
                  </a:lnTo>
                  <a:lnTo>
                    <a:pt x="111" y="270"/>
                  </a:lnTo>
                  <a:lnTo>
                    <a:pt x="120" y="263"/>
                  </a:lnTo>
                  <a:lnTo>
                    <a:pt x="129" y="255"/>
                  </a:lnTo>
                  <a:lnTo>
                    <a:pt x="138" y="248"/>
                  </a:lnTo>
                  <a:lnTo>
                    <a:pt x="147" y="241"/>
                  </a:lnTo>
                  <a:lnTo>
                    <a:pt x="157" y="235"/>
                  </a:lnTo>
                  <a:lnTo>
                    <a:pt x="171" y="238"/>
                  </a:lnTo>
                  <a:lnTo>
                    <a:pt x="186" y="238"/>
                  </a:lnTo>
                  <a:lnTo>
                    <a:pt x="200" y="238"/>
                  </a:lnTo>
                  <a:lnTo>
                    <a:pt x="214" y="235"/>
                  </a:lnTo>
                  <a:lnTo>
                    <a:pt x="227" y="232"/>
                  </a:lnTo>
                  <a:lnTo>
                    <a:pt x="239" y="227"/>
                  </a:lnTo>
                  <a:lnTo>
                    <a:pt x="251" y="223"/>
                  </a:lnTo>
                  <a:lnTo>
                    <a:pt x="262" y="216"/>
                  </a:lnTo>
                  <a:lnTo>
                    <a:pt x="274" y="209"/>
                  </a:lnTo>
                  <a:lnTo>
                    <a:pt x="284" y="202"/>
                  </a:lnTo>
                  <a:lnTo>
                    <a:pt x="295" y="194"/>
                  </a:lnTo>
                  <a:lnTo>
                    <a:pt x="305" y="186"/>
                  </a:lnTo>
                  <a:lnTo>
                    <a:pt x="316" y="177"/>
                  </a:lnTo>
                  <a:lnTo>
                    <a:pt x="327" y="169"/>
                  </a:lnTo>
                  <a:lnTo>
                    <a:pt x="337" y="161"/>
                  </a:lnTo>
                  <a:lnTo>
                    <a:pt x="349" y="154"/>
                  </a:lnTo>
                  <a:lnTo>
                    <a:pt x="350" y="139"/>
                  </a:lnTo>
                  <a:lnTo>
                    <a:pt x="354" y="129"/>
                  </a:lnTo>
                  <a:lnTo>
                    <a:pt x="360" y="118"/>
                  </a:lnTo>
                  <a:lnTo>
                    <a:pt x="367" y="110"/>
                  </a:lnTo>
                  <a:lnTo>
                    <a:pt x="375" y="105"/>
                  </a:lnTo>
                  <a:lnTo>
                    <a:pt x="384" y="99"/>
                  </a:lnTo>
                  <a:lnTo>
                    <a:pt x="393" y="94"/>
                  </a:lnTo>
                  <a:lnTo>
                    <a:pt x="404" y="90"/>
                  </a:lnTo>
                  <a:lnTo>
                    <a:pt x="414" y="85"/>
                  </a:lnTo>
                  <a:lnTo>
                    <a:pt x="423" y="80"/>
                  </a:lnTo>
                  <a:lnTo>
                    <a:pt x="432" y="75"/>
                  </a:lnTo>
                  <a:lnTo>
                    <a:pt x="441" y="69"/>
                  </a:lnTo>
                  <a:lnTo>
                    <a:pt x="447" y="61"/>
                  </a:lnTo>
                  <a:lnTo>
                    <a:pt x="453" y="51"/>
                  </a:lnTo>
                  <a:lnTo>
                    <a:pt x="458" y="40"/>
                  </a:lnTo>
                  <a:lnTo>
                    <a:pt x="460" y="26"/>
                  </a:lnTo>
                  <a:lnTo>
                    <a:pt x="468" y="23"/>
                  </a:lnTo>
                  <a:lnTo>
                    <a:pt x="477" y="21"/>
                  </a:lnTo>
                  <a:lnTo>
                    <a:pt x="487" y="17"/>
                  </a:lnTo>
                  <a:lnTo>
                    <a:pt x="496" y="15"/>
                  </a:lnTo>
                  <a:lnTo>
                    <a:pt x="505" y="11"/>
                  </a:lnTo>
                  <a:lnTo>
                    <a:pt x="514" y="9"/>
                  </a:lnTo>
                  <a:lnTo>
                    <a:pt x="523" y="6"/>
                  </a:lnTo>
                  <a:lnTo>
                    <a:pt x="533" y="5"/>
                  </a:lnTo>
                  <a:lnTo>
                    <a:pt x="543" y="2"/>
                  </a:lnTo>
                  <a:lnTo>
                    <a:pt x="552" y="1"/>
                  </a:lnTo>
                  <a:lnTo>
                    <a:pt x="561" y="0"/>
                  </a:lnTo>
                  <a:lnTo>
                    <a:pt x="570" y="0"/>
                  </a:lnTo>
                  <a:lnTo>
                    <a:pt x="580" y="0"/>
                  </a:lnTo>
                  <a:lnTo>
                    <a:pt x="590" y="1"/>
                  </a:lnTo>
                  <a:lnTo>
                    <a:pt x="599" y="3"/>
                  </a:lnTo>
                  <a:lnTo>
                    <a:pt x="610" y="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2" name="Freeform 40"/>
            <p:cNvSpPr>
              <a:spLocks/>
            </p:cNvSpPr>
            <p:nvPr/>
          </p:nvSpPr>
          <p:spPr bwMode="auto">
            <a:xfrm>
              <a:off x="3718" y="1485"/>
              <a:ext cx="352" cy="480"/>
            </a:xfrm>
            <a:custGeom>
              <a:avLst/>
              <a:gdLst>
                <a:gd name="T0" fmla="*/ 24 w 1056"/>
                <a:gd name="T1" fmla="*/ 4 h 1441"/>
                <a:gd name="T2" fmla="*/ 27 w 1056"/>
                <a:gd name="T3" fmla="*/ 6 h 1441"/>
                <a:gd name="T4" fmla="*/ 26 w 1056"/>
                <a:gd name="T5" fmla="*/ 7 h 1441"/>
                <a:gd name="T6" fmla="*/ 25 w 1056"/>
                <a:gd name="T7" fmla="*/ 7 h 1441"/>
                <a:gd name="T8" fmla="*/ 27 w 1056"/>
                <a:gd name="T9" fmla="*/ 9 h 1441"/>
                <a:gd name="T10" fmla="*/ 28 w 1056"/>
                <a:gd name="T11" fmla="*/ 13 h 1441"/>
                <a:gd name="T12" fmla="*/ 28 w 1056"/>
                <a:gd name="T13" fmla="*/ 15 h 1441"/>
                <a:gd name="T14" fmla="*/ 27 w 1056"/>
                <a:gd name="T15" fmla="*/ 17 h 1441"/>
                <a:gd name="T16" fmla="*/ 25 w 1056"/>
                <a:gd name="T17" fmla="*/ 21 h 1441"/>
                <a:gd name="T18" fmla="*/ 24 w 1056"/>
                <a:gd name="T19" fmla="*/ 25 h 1441"/>
                <a:gd name="T20" fmla="*/ 26 w 1056"/>
                <a:gd name="T21" fmla="*/ 25 h 1441"/>
                <a:gd name="T22" fmla="*/ 28 w 1056"/>
                <a:gd name="T23" fmla="*/ 24 h 1441"/>
                <a:gd name="T24" fmla="*/ 29 w 1056"/>
                <a:gd name="T25" fmla="*/ 22 h 1441"/>
                <a:gd name="T26" fmla="*/ 30 w 1056"/>
                <a:gd name="T27" fmla="*/ 20 h 1441"/>
                <a:gd name="T28" fmla="*/ 31 w 1056"/>
                <a:gd name="T29" fmla="*/ 19 h 1441"/>
                <a:gd name="T30" fmla="*/ 34 w 1056"/>
                <a:gd name="T31" fmla="*/ 19 h 1441"/>
                <a:gd name="T32" fmla="*/ 35 w 1056"/>
                <a:gd name="T33" fmla="*/ 20 h 1441"/>
                <a:gd name="T34" fmla="*/ 35 w 1056"/>
                <a:gd name="T35" fmla="*/ 21 h 1441"/>
                <a:gd name="T36" fmla="*/ 37 w 1056"/>
                <a:gd name="T37" fmla="*/ 25 h 1441"/>
                <a:gd name="T38" fmla="*/ 39 w 1056"/>
                <a:gd name="T39" fmla="*/ 30 h 1441"/>
                <a:gd name="T40" fmla="*/ 39 w 1056"/>
                <a:gd name="T41" fmla="*/ 32 h 1441"/>
                <a:gd name="T42" fmla="*/ 38 w 1056"/>
                <a:gd name="T43" fmla="*/ 34 h 1441"/>
                <a:gd name="T44" fmla="*/ 37 w 1056"/>
                <a:gd name="T45" fmla="*/ 34 h 1441"/>
                <a:gd name="T46" fmla="*/ 37 w 1056"/>
                <a:gd name="T47" fmla="*/ 35 h 1441"/>
                <a:gd name="T48" fmla="*/ 36 w 1056"/>
                <a:gd name="T49" fmla="*/ 37 h 1441"/>
                <a:gd name="T50" fmla="*/ 35 w 1056"/>
                <a:gd name="T51" fmla="*/ 38 h 1441"/>
                <a:gd name="T52" fmla="*/ 35 w 1056"/>
                <a:gd name="T53" fmla="*/ 39 h 1441"/>
                <a:gd name="T54" fmla="*/ 35 w 1056"/>
                <a:gd name="T55" fmla="*/ 42 h 1441"/>
                <a:gd name="T56" fmla="*/ 33 w 1056"/>
                <a:gd name="T57" fmla="*/ 46 h 1441"/>
                <a:gd name="T58" fmla="*/ 32 w 1056"/>
                <a:gd name="T59" fmla="*/ 49 h 1441"/>
                <a:gd name="T60" fmla="*/ 24 w 1056"/>
                <a:gd name="T61" fmla="*/ 51 h 1441"/>
                <a:gd name="T62" fmla="*/ 21 w 1056"/>
                <a:gd name="T63" fmla="*/ 51 h 1441"/>
                <a:gd name="T64" fmla="*/ 21 w 1056"/>
                <a:gd name="T65" fmla="*/ 51 h 1441"/>
                <a:gd name="T66" fmla="*/ 14 w 1056"/>
                <a:gd name="T67" fmla="*/ 52 h 1441"/>
                <a:gd name="T68" fmla="*/ 4 w 1056"/>
                <a:gd name="T69" fmla="*/ 53 h 1441"/>
                <a:gd name="T70" fmla="*/ 3 w 1056"/>
                <a:gd name="T71" fmla="*/ 52 h 1441"/>
                <a:gd name="T72" fmla="*/ 4 w 1056"/>
                <a:gd name="T73" fmla="*/ 50 h 1441"/>
                <a:gd name="T74" fmla="*/ 5 w 1056"/>
                <a:gd name="T75" fmla="*/ 44 h 1441"/>
                <a:gd name="T76" fmla="*/ 4 w 1056"/>
                <a:gd name="T77" fmla="*/ 36 h 1441"/>
                <a:gd name="T78" fmla="*/ 2 w 1056"/>
                <a:gd name="T79" fmla="*/ 32 h 1441"/>
                <a:gd name="T80" fmla="*/ 1 w 1056"/>
                <a:gd name="T81" fmla="*/ 30 h 1441"/>
                <a:gd name="T82" fmla="*/ 1 w 1056"/>
                <a:gd name="T83" fmla="*/ 27 h 1441"/>
                <a:gd name="T84" fmla="*/ 0 w 1056"/>
                <a:gd name="T85" fmla="*/ 23 h 1441"/>
                <a:gd name="T86" fmla="*/ 1 w 1056"/>
                <a:gd name="T87" fmla="*/ 18 h 1441"/>
                <a:gd name="T88" fmla="*/ 2 w 1056"/>
                <a:gd name="T89" fmla="*/ 13 h 1441"/>
                <a:gd name="T90" fmla="*/ 4 w 1056"/>
                <a:gd name="T91" fmla="*/ 11 h 1441"/>
                <a:gd name="T92" fmla="*/ 6 w 1056"/>
                <a:gd name="T93" fmla="*/ 9 h 1441"/>
                <a:gd name="T94" fmla="*/ 6 w 1056"/>
                <a:gd name="T95" fmla="*/ 11 h 1441"/>
                <a:gd name="T96" fmla="*/ 7 w 1056"/>
                <a:gd name="T97" fmla="*/ 14 h 1441"/>
                <a:gd name="T98" fmla="*/ 8 w 1056"/>
                <a:gd name="T99" fmla="*/ 11 h 1441"/>
                <a:gd name="T100" fmla="*/ 8 w 1056"/>
                <a:gd name="T101" fmla="*/ 8 h 1441"/>
                <a:gd name="T102" fmla="*/ 10 w 1056"/>
                <a:gd name="T103" fmla="*/ 6 h 1441"/>
                <a:gd name="T104" fmla="*/ 11 w 1056"/>
                <a:gd name="T105" fmla="*/ 4 h 1441"/>
                <a:gd name="T106" fmla="*/ 10 w 1056"/>
                <a:gd name="T107" fmla="*/ 2 h 1441"/>
                <a:gd name="T108" fmla="*/ 11 w 1056"/>
                <a:gd name="T109" fmla="*/ 1 h 1441"/>
                <a:gd name="T110" fmla="*/ 13 w 1056"/>
                <a:gd name="T111" fmla="*/ 0 h 1441"/>
                <a:gd name="T112" fmla="*/ 15 w 1056"/>
                <a:gd name="T113" fmla="*/ 1 h 1441"/>
                <a:gd name="T114" fmla="*/ 17 w 1056"/>
                <a:gd name="T115" fmla="*/ 1 h 1441"/>
                <a:gd name="T116" fmla="*/ 19 w 1056"/>
                <a:gd name="T117" fmla="*/ 2 h 1441"/>
                <a:gd name="T118" fmla="*/ 20 w 1056"/>
                <a:gd name="T119" fmla="*/ 2 h 1441"/>
                <a:gd name="T120" fmla="*/ 21 w 1056"/>
                <a:gd name="T121" fmla="*/ 3 h 144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56"/>
                <a:gd name="T184" fmla="*/ 0 h 1441"/>
                <a:gd name="T185" fmla="*/ 1056 w 1056"/>
                <a:gd name="T186" fmla="*/ 1441 h 144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56" h="1441">
                  <a:moveTo>
                    <a:pt x="578" y="73"/>
                  </a:moveTo>
                  <a:lnTo>
                    <a:pt x="590" y="77"/>
                  </a:lnTo>
                  <a:lnTo>
                    <a:pt x="603" y="81"/>
                  </a:lnTo>
                  <a:lnTo>
                    <a:pt x="615" y="84"/>
                  </a:lnTo>
                  <a:lnTo>
                    <a:pt x="627" y="87"/>
                  </a:lnTo>
                  <a:lnTo>
                    <a:pt x="639" y="91"/>
                  </a:lnTo>
                  <a:lnTo>
                    <a:pt x="650" y="93"/>
                  </a:lnTo>
                  <a:lnTo>
                    <a:pt x="661" y="98"/>
                  </a:lnTo>
                  <a:lnTo>
                    <a:pt x="672" y="101"/>
                  </a:lnTo>
                  <a:lnTo>
                    <a:pt x="681" y="106"/>
                  </a:lnTo>
                  <a:lnTo>
                    <a:pt x="690" y="111"/>
                  </a:lnTo>
                  <a:lnTo>
                    <a:pt x="698" y="119"/>
                  </a:lnTo>
                  <a:lnTo>
                    <a:pt x="705" y="127"/>
                  </a:lnTo>
                  <a:lnTo>
                    <a:pt x="711" y="138"/>
                  </a:lnTo>
                  <a:lnTo>
                    <a:pt x="715" y="149"/>
                  </a:lnTo>
                  <a:lnTo>
                    <a:pt x="719" y="163"/>
                  </a:lnTo>
                  <a:lnTo>
                    <a:pt x="721" y="179"/>
                  </a:lnTo>
                  <a:lnTo>
                    <a:pt x="719" y="179"/>
                  </a:lnTo>
                  <a:lnTo>
                    <a:pt x="716" y="179"/>
                  </a:lnTo>
                  <a:lnTo>
                    <a:pt x="713" y="179"/>
                  </a:lnTo>
                  <a:lnTo>
                    <a:pt x="711" y="179"/>
                  </a:lnTo>
                  <a:lnTo>
                    <a:pt x="707" y="179"/>
                  </a:lnTo>
                  <a:lnTo>
                    <a:pt x="704" y="180"/>
                  </a:lnTo>
                  <a:lnTo>
                    <a:pt x="700" y="180"/>
                  </a:lnTo>
                  <a:lnTo>
                    <a:pt x="697" y="181"/>
                  </a:lnTo>
                  <a:lnTo>
                    <a:pt x="693" y="181"/>
                  </a:lnTo>
                  <a:lnTo>
                    <a:pt x="690" y="183"/>
                  </a:lnTo>
                  <a:lnTo>
                    <a:pt x="687" y="184"/>
                  </a:lnTo>
                  <a:lnTo>
                    <a:pt x="684" y="185"/>
                  </a:lnTo>
                  <a:lnTo>
                    <a:pt x="681" y="186"/>
                  </a:lnTo>
                  <a:lnTo>
                    <a:pt x="680" y="187"/>
                  </a:lnTo>
                  <a:lnTo>
                    <a:pt x="677" y="188"/>
                  </a:lnTo>
                  <a:lnTo>
                    <a:pt x="677" y="191"/>
                  </a:lnTo>
                  <a:lnTo>
                    <a:pt x="681" y="194"/>
                  </a:lnTo>
                  <a:lnTo>
                    <a:pt x="685" y="199"/>
                  </a:lnTo>
                  <a:lnTo>
                    <a:pt x="690" y="204"/>
                  </a:lnTo>
                  <a:lnTo>
                    <a:pt x="697" y="211"/>
                  </a:lnTo>
                  <a:lnTo>
                    <a:pt x="704" y="221"/>
                  </a:lnTo>
                  <a:lnTo>
                    <a:pt x="712" y="230"/>
                  </a:lnTo>
                  <a:lnTo>
                    <a:pt x="720" y="241"/>
                  </a:lnTo>
                  <a:lnTo>
                    <a:pt x="727" y="253"/>
                  </a:lnTo>
                  <a:lnTo>
                    <a:pt x="734" y="264"/>
                  </a:lnTo>
                  <a:lnTo>
                    <a:pt x="741" y="277"/>
                  </a:lnTo>
                  <a:lnTo>
                    <a:pt x="745" y="289"/>
                  </a:lnTo>
                  <a:lnTo>
                    <a:pt x="750" y="302"/>
                  </a:lnTo>
                  <a:lnTo>
                    <a:pt x="752" y="316"/>
                  </a:lnTo>
                  <a:lnTo>
                    <a:pt x="752" y="328"/>
                  </a:lnTo>
                  <a:lnTo>
                    <a:pt x="751" y="341"/>
                  </a:lnTo>
                  <a:lnTo>
                    <a:pt x="750" y="350"/>
                  </a:lnTo>
                  <a:lnTo>
                    <a:pt x="751" y="360"/>
                  </a:lnTo>
                  <a:lnTo>
                    <a:pt x="751" y="369"/>
                  </a:lnTo>
                  <a:lnTo>
                    <a:pt x="752" y="377"/>
                  </a:lnTo>
                  <a:lnTo>
                    <a:pt x="752" y="385"/>
                  </a:lnTo>
                  <a:lnTo>
                    <a:pt x="753" y="393"/>
                  </a:lnTo>
                  <a:lnTo>
                    <a:pt x="753" y="400"/>
                  </a:lnTo>
                  <a:lnTo>
                    <a:pt x="754" y="408"/>
                  </a:lnTo>
                  <a:lnTo>
                    <a:pt x="753" y="414"/>
                  </a:lnTo>
                  <a:lnTo>
                    <a:pt x="753" y="420"/>
                  </a:lnTo>
                  <a:lnTo>
                    <a:pt x="751" y="427"/>
                  </a:lnTo>
                  <a:lnTo>
                    <a:pt x="749" y="433"/>
                  </a:lnTo>
                  <a:lnTo>
                    <a:pt x="745" y="439"/>
                  </a:lnTo>
                  <a:lnTo>
                    <a:pt x="741" y="446"/>
                  </a:lnTo>
                  <a:lnTo>
                    <a:pt x="735" y="451"/>
                  </a:lnTo>
                  <a:lnTo>
                    <a:pt x="728" y="457"/>
                  </a:lnTo>
                  <a:lnTo>
                    <a:pt x="728" y="473"/>
                  </a:lnTo>
                  <a:lnTo>
                    <a:pt x="726" y="488"/>
                  </a:lnTo>
                  <a:lnTo>
                    <a:pt x="721" y="502"/>
                  </a:lnTo>
                  <a:lnTo>
                    <a:pt x="713" y="516"/>
                  </a:lnTo>
                  <a:lnTo>
                    <a:pt x="704" y="530"/>
                  </a:lnTo>
                  <a:lnTo>
                    <a:pt x="695" y="542"/>
                  </a:lnTo>
                  <a:lnTo>
                    <a:pt x="684" y="555"/>
                  </a:lnTo>
                  <a:lnTo>
                    <a:pt x="674" y="567"/>
                  </a:lnTo>
                  <a:lnTo>
                    <a:pt x="664" y="580"/>
                  </a:lnTo>
                  <a:lnTo>
                    <a:pt x="656" y="593"/>
                  </a:lnTo>
                  <a:lnTo>
                    <a:pt x="649" y="607"/>
                  </a:lnTo>
                  <a:lnTo>
                    <a:pt x="644" y="620"/>
                  </a:lnTo>
                  <a:lnTo>
                    <a:pt x="643" y="635"/>
                  </a:lnTo>
                  <a:lnTo>
                    <a:pt x="645" y="650"/>
                  </a:lnTo>
                  <a:lnTo>
                    <a:pt x="651" y="667"/>
                  </a:lnTo>
                  <a:lnTo>
                    <a:pt x="661" y="686"/>
                  </a:lnTo>
                  <a:lnTo>
                    <a:pt x="668" y="687"/>
                  </a:lnTo>
                  <a:lnTo>
                    <a:pt x="676" y="689"/>
                  </a:lnTo>
                  <a:lnTo>
                    <a:pt x="683" y="689"/>
                  </a:lnTo>
                  <a:lnTo>
                    <a:pt x="689" y="689"/>
                  </a:lnTo>
                  <a:lnTo>
                    <a:pt x="695" y="688"/>
                  </a:lnTo>
                  <a:lnTo>
                    <a:pt x="700" y="687"/>
                  </a:lnTo>
                  <a:lnTo>
                    <a:pt x="706" y="685"/>
                  </a:lnTo>
                  <a:lnTo>
                    <a:pt x="711" y="682"/>
                  </a:lnTo>
                  <a:lnTo>
                    <a:pt x="715" y="679"/>
                  </a:lnTo>
                  <a:lnTo>
                    <a:pt x="721" y="675"/>
                  </a:lnTo>
                  <a:lnTo>
                    <a:pt x="726" y="672"/>
                  </a:lnTo>
                  <a:lnTo>
                    <a:pt x="731" y="667"/>
                  </a:lnTo>
                  <a:lnTo>
                    <a:pt x="736" y="663"/>
                  </a:lnTo>
                  <a:lnTo>
                    <a:pt x="742" y="658"/>
                  </a:lnTo>
                  <a:lnTo>
                    <a:pt x="749" y="652"/>
                  </a:lnTo>
                  <a:lnTo>
                    <a:pt x="756" y="648"/>
                  </a:lnTo>
                  <a:lnTo>
                    <a:pt x="760" y="646"/>
                  </a:lnTo>
                  <a:lnTo>
                    <a:pt x="765" y="643"/>
                  </a:lnTo>
                  <a:lnTo>
                    <a:pt x="768" y="639"/>
                  </a:lnTo>
                  <a:lnTo>
                    <a:pt x="772" y="634"/>
                  </a:lnTo>
                  <a:lnTo>
                    <a:pt x="775" y="627"/>
                  </a:lnTo>
                  <a:lnTo>
                    <a:pt x="777" y="620"/>
                  </a:lnTo>
                  <a:lnTo>
                    <a:pt x="779" y="612"/>
                  </a:lnTo>
                  <a:lnTo>
                    <a:pt x="781" y="604"/>
                  </a:lnTo>
                  <a:lnTo>
                    <a:pt x="782" y="596"/>
                  </a:lnTo>
                  <a:lnTo>
                    <a:pt x="783" y="587"/>
                  </a:lnTo>
                  <a:lnTo>
                    <a:pt x="784" y="579"/>
                  </a:lnTo>
                  <a:lnTo>
                    <a:pt x="787" y="571"/>
                  </a:lnTo>
                  <a:lnTo>
                    <a:pt x="789" y="564"/>
                  </a:lnTo>
                  <a:lnTo>
                    <a:pt x="790" y="557"/>
                  </a:lnTo>
                  <a:lnTo>
                    <a:pt x="793" y="551"/>
                  </a:lnTo>
                  <a:lnTo>
                    <a:pt x="797" y="547"/>
                  </a:lnTo>
                  <a:lnTo>
                    <a:pt x="804" y="543"/>
                  </a:lnTo>
                  <a:lnTo>
                    <a:pt x="811" y="540"/>
                  </a:lnTo>
                  <a:lnTo>
                    <a:pt x="818" y="536"/>
                  </a:lnTo>
                  <a:lnTo>
                    <a:pt x="825" y="532"/>
                  </a:lnTo>
                  <a:lnTo>
                    <a:pt x="830" y="526"/>
                  </a:lnTo>
                  <a:lnTo>
                    <a:pt x="837" y="522"/>
                  </a:lnTo>
                  <a:lnTo>
                    <a:pt x="843" y="516"/>
                  </a:lnTo>
                  <a:lnTo>
                    <a:pt x="849" y="511"/>
                  </a:lnTo>
                  <a:lnTo>
                    <a:pt x="854" y="508"/>
                  </a:lnTo>
                  <a:lnTo>
                    <a:pt x="860" y="504"/>
                  </a:lnTo>
                  <a:lnTo>
                    <a:pt x="867" y="501"/>
                  </a:lnTo>
                  <a:lnTo>
                    <a:pt x="874" y="500"/>
                  </a:lnTo>
                  <a:lnTo>
                    <a:pt x="881" y="501"/>
                  </a:lnTo>
                  <a:lnTo>
                    <a:pt x="888" y="502"/>
                  </a:lnTo>
                  <a:lnTo>
                    <a:pt x="896" y="505"/>
                  </a:lnTo>
                  <a:lnTo>
                    <a:pt x="905" y="512"/>
                  </a:lnTo>
                  <a:lnTo>
                    <a:pt x="912" y="515"/>
                  </a:lnTo>
                  <a:lnTo>
                    <a:pt x="919" y="518"/>
                  </a:lnTo>
                  <a:lnTo>
                    <a:pt x="925" y="520"/>
                  </a:lnTo>
                  <a:lnTo>
                    <a:pt x="929" y="524"/>
                  </a:lnTo>
                  <a:lnTo>
                    <a:pt x="934" y="526"/>
                  </a:lnTo>
                  <a:lnTo>
                    <a:pt x="937" y="528"/>
                  </a:lnTo>
                  <a:lnTo>
                    <a:pt x="939" y="532"/>
                  </a:lnTo>
                  <a:lnTo>
                    <a:pt x="942" y="534"/>
                  </a:lnTo>
                  <a:lnTo>
                    <a:pt x="944" y="538"/>
                  </a:lnTo>
                  <a:lnTo>
                    <a:pt x="945" y="541"/>
                  </a:lnTo>
                  <a:lnTo>
                    <a:pt x="946" y="544"/>
                  </a:lnTo>
                  <a:lnTo>
                    <a:pt x="948" y="548"/>
                  </a:lnTo>
                  <a:lnTo>
                    <a:pt x="949" y="553"/>
                  </a:lnTo>
                  <a:lnTo>
                    <a:pt x="950" y="558"/>
                  </a:lnTo>
                  <a:lnTo>
                    <a:pt x="951" y="564"/>
                  </a:lnTo>
                  <a:lnTo>
                    <a:pt x="952" y="571"/>
                  </a:lnTo>
                  <a:lnTo>
                    <a:pt x="961" y="581"/>
                  </a:lnTo>
                  <a:lnTo>
                    <a:pt x="971" y="593"/>
                  </a:lnTo>
                  <a:lnTo>
                    <a:pt x="977" y="607"/>
                  </a:lnTo>
                  <a:lnTo>
                    <a:pt x="984" y="620"/>
                  </a:lnTo>
                  <a:lnTo>
                    <a:pt x="990" y="635"/>
                  </a:lnTo>
                  <a:lnTo>
                    <a:pt x="995" y="650"/>
                  </a:lnTo>
                  <a:lnTo>
                    <a:pt x="999" y="667"/>
                  </a:lnTo>
                  <a:lnTo>
                    <a:pt x="1003" y="683"/>
                  </a:lnTo>
                  <a:lnTo>
                    <a:pt x="1007" y="701"/>
                  </a:lnTo>
                  <a:lnTo>
                    <a:pt x="1011" y="717"/>
                  </a:lnTo>
                  <a:lnTo>
                    <a:pt x="1015" y="734"/>
                  </a:lnTo>
                  <a:lnTo>
                    <a:pt x="1021" y="750"/>
                  </a:lnTo>
                  <a:lnTo>
                    <a:pt x="1027" y="766"/>
                  </a:lnTo>
                  <a:lnTo>
                    <a:pt x="1034" y="782"/>
                  </a:lnTo>
                  <a:lnTo>
                    <a:pt x="1042" y="796"/>
                  </a:lnTo>
                  <a:lnTo>
                    <a:pt x="1052" y="811"/>
                  </a:lnTo>
                  <a:lnTo>
                    <a:pt x="1052" y="818"/>
                  </a:lnTo>
                  <a:lnTo>
                    <a:pt x="1052" y="825"/>
                  </a:lnTo>
                  <a:lnTo>
                    <a:pt x="1053" y="833"/>
                  </a:lnTo>
                  <a:lnTo>
                    <a:pt x="1053" y="841"/>
                  </a:lnTo>
                  <a:lnTo>
                    <a:pt x="1054" y="848"/>
                  </a:lnTo>
                  <a:lnTo>
                    <a:pt x="1056" y="856"/>
                  </a:lnTo>
                  <a:lnTo>
                    <a:pt x="1056" y="863"/>
                  </a:lnTo>
                  <a:lnTo>
                    <a:pt x="1056" y="871"/>
                  </a:lnTo>
                  <a:lnTo>
                    <a:pt x="1054" y="878"/>
                  </a:lnTo>
                  <a:lnTo>
                    <a:pt x="1053" y="885"/>
                  </a:lnTo>
                  <a:lnTo>
                    <a:pt x="1051" y="890"/>
                  </a:lnTo>
                  <a:lnTo>
                    <a:pt x="1049" y="897"/>
                  </a:lnTo>
                  <a:lnTo>
                    <a:pt x="1045" y="902"/>
                  </a:lnTo>
                  <a:lnTo>
                    <a:pt x="1040" y="908"/>
                  </a:lnTo>
                  <a:lnTo>
                    <a:pt x="1034" y="911"/>
                  </a:lnTo>
                  <a:lnTo>
                    <a:pt x="1027" y="916"/>
                  </a:lnTo>
                  <a:lnTo>
                    <a:pt x="1026" y="916"/>
                  </a:lnTo>
                  <a:lnTo>
                    <a:pt x="1023" y="916"/>
                  </a:lnTo>
                  <a:lnTo>
                    <a:pt x="1022" y="916"/>
                  </a:lnTo>
                  <a:lnTo>
                    <a:pt x="1020" y="916"/>
                  </a:lnTo>
                  <a:lnTo>
                    <a:pt x="1018" y="916"/>
                  </a:lnTo>
                  <a:lnTo>
                    <a:pt x="1015" y="916"/>
                  </a:lnTo>
                  <a:lnTo>
                    <a:pt x="1013" y="916"/>
                  </a:lnTo>
                  <a:lnTo>
                    <a:pt x="1011" y="916"/>
                  </a:lnTo>
                  <a:lnTo>
                    <a:pt x="1008" y="916"/>
                  </a:lnTo>
                  <a:lnTo>
                    <a:pt x="1006" y="916"/>
                  </a:lnTo>
                  <a:lnTo>
                    <a:pt x="1004" y="916"/>
                  </a:lnTo>
                  <a:lnTo>
                    <a:pt x="1003" y="916"/>
                  </a:lnTo>
                  <a:lnTo>
                    <a:pt x="1000" y="916"/>
                  </a:lnTo>
                  <a:lnTo>
                    <a:pt x="998" y="924"/>
                  </a:lnTo>
                  <a:lnTo>
                    <a:pt x="997" y="933"/>
                  </a:lnTo>
                  <a:lnTo>
                    <a:pt x="996" y="941"/>
                  </a:lnTo>
                  <a:lnTo>
                    <a:pt x="996" y="949"/>
                  </a:lnTo>
                  <a:lnTo>
                    <a:pt x="995" y="958"/>
                  </a:lnTo>
                  <a:lnTo>
                    <a:pt x="994" y="966"/>
                  </a:lnTo>
                  <a:lnTo>
                    <a:pt x="992" y="974"/>
                  </a:lnTo>
                  <a:lnTo>
                    <a:pt x="991" y="981"/>
                  </a:lnTo>
                  <a:lnTo>
                    <a:pt x="989" y="989"/>
                  </a:lnTo>
                  <a:lnTo>
                    <a:pt x="985" y="996"/>
                  </a:lnTo>
                  <a:lnTo>
                    <a:pt x="982" y="1002"/>
                  </a:lnTo>
                  <a:lnTo>
                    <a:pt x="977" y="1007"/>
                  </a:lnTo>
                  <a:lnTo>
                    <a:pt x="972" y="1013"/>
                  </a:lnTo>
                  <a:lnTo>
                    <a:pt x="966" y="1018"/>
                  </a:lnTo>
                  <a:lnTo>
                    <a:pt x="958" y="1022"/>
                  </a:lnTo>
                  <a:lnTo>
                    <a:pt x="949" y="1026"/>
                  </a:lnTo>
                  <a:lnTo>
                    <a:pt x="942" y="1024"/>
                  </a:lnTo>
                  <a:lnTo>
                    <a:pt x="937" y="1024"/>
                  </a:lnTo>
                  <a:lnTo>
                    <a:pt x="936" y="1025"/>
                  </a:lnTo>
                  <a:lnTo>
                    <a:pt x="935" y="1027"/>
                  </a:lnTo>
                  <a:lnTo>
                    <a:pt x="936" y="1032"/>
                  </a:lnTo>
                  <a:lnTo>
                    <a:pt x="938" y="1036"/>
                  </a:lnTo>
                  <a:lnTo>
                    <a:pt x="941" y="1042"/>
                  </a:lnTo>
                  <a:lnTo>
                    <a:pt x="944" y="1048"/>
                  </a:lnTo>
                  <a:lnTo>
                    <a:pt x="948" y="1055"/>
                  </a:lnTo>
                  <a:lnTo>
                    <a:pt x="951" y="1060"/>
                  </a:lnTo>
                  <a:lnTo>
                    <a:pt x="954" y="1067"/>
                  </a:lnTo>
                  <a:lnTo>
                    <a:pt x="957" y="1073"/>
                  </a:lnTo>
                  <a:lnTo>
                    <a:pt x="958" y="1078"/>
                  </a:lnTo>
                  <a:lnTo>
                    <a:pt x="959" y="1082"/>
                  </a:lnTo>
                  <a:lnTo>
                    <a:pt x="958" y="1084"/>
                  </a:lnTo>
                  <a:lnTo>
                    <a:pt x="956" y="1087"/>
                  </a:lnTo>
                  <a:lnTo>
                    <a:pt x="951" y="1099"/>
                  </a:lnTo>
                  <a:lnTo>
                    <a:pt x="946" y="1113"/>
                  </a:lnTo>
                  <a:lnTo>
                    <a:pt x="942" y="1128"/>
                  </a:lnTo>
                  <a:lnTo>
                    <a:pt x="937" y="1143"/>
                  </a:lnTo>
                  <a:lnTo>
                    <a:pt x="931" y="1158"/>
                  </a:lnTo>
                  <a:lnTo>
                    <a:pt x="926" y="1173"/>
                  </a:lnTo>
                  <a:lnTo>
                    <a:pt x="920" y="1189"/>
                  </a:lnTo>
                  <a:lnTo>
                    <a:pt x="915" y="1205"/>
                  </a:lnTo>
                  <a:lnTo>
                    <a:pt x="910" y="1221"/>
                  </a:lnTo>
                  <a:lnTo>
                    <a:pt x="905" y="1237"/>
                  </a:lnTo>
                  <a:lnTo>
                    <a:pt x="902" y="1252"/>
                  </a:lnTo>
                  <a:lnTo>
                    <a:pt x="898" y="1268"/>
                  </a:lnTo>
                  <a:lnTo>
                    <a:pt x="896" y="1283"/>
                  </a:lnTo>
                  <a:lnTo>
                    <a:pt x="893" y="1298"/>
                  </a:lnTo>
                  <a:lnTo>
                    <a:pt x="893" y="1312"/>
                  </a:lnTo>
                  <a:lnTo>
                    <a:pt x="895" y="1327"/>
                  </a:lnTo>
                  <a:lnTo>
                    <a:pt x="890" y="1327"/>
                  </a:lnTo>
                  <a:lnTo>
                    <a:pt x="880" y="1329"/>
                  </a:lnTo>
                  <a:lnTo>
                    <a:pt x="862" y="1333"/>
                  </a:lnTo>
                  <a:lnTo>
                    <a:pt x="842" y="1336"/>
                  </a:lnTo>
                  <a:lnTo>
                    <a:pt x="816" y="1341"/>
                  </a:lnTo>
                  <a:lnTo>
                    <a:pt x="788" y="1346"/>
                  </a:lnTo>
                  <a:lnTo>
                    <a:pt x="757" y="1352"/>
                  </a:lnTo>
                  <a:lnTo>
                    <a:pt x="726" y="1359"/>
                  </a:lnTo>
                  <a:lnTo>
                    <a:pt x="695" y="1365"/>
                  </a:lnTo>
                  <a:lnTo>
                    <a:pt x="664" y="1371"/>
                  </a:lnTo>
                  <a:lnTo>
                    <a:pt x="635" y="1376"/>
                  </a:lnTo>
                  <a:lnTo>
                    <a:pt x="610" y="1381"/>
                  </a:lnTo>
                  <a:lnTo>
                    <a:pt x="589" y="1384"/>
                  </a:lnTo>
                  <a:lnTo>
                    <a:pt x="572" y="1388"/>
                  </a:lnTo>
                  <a:lnTo>
                    <a:pt x="561" y="1390"/>
                  </a:lnTo>
                  <a:lnTo>
                    <a:pt x="558" y="1391"/>
                  </a:lnTo>
                  <a:lnTo>
                    <a:pt x="557" y="1390"/>
                  </a:lnTo>
                  <a:lnTo>
                    <a:pt x="557" y="1389"/>
                  </a:lnTo>
                  <a:lnTo>
                    <a:pt x="557" y="1388"/>
                  </a:lnTo>
                  <a:lnTo>
                    <a:pt x="557" y="1385"/>
                  </a:lnTo>
                  <a:lnTo>
                    <a:pt x="557" y="1384"/>
                  </a:lnTo>
                  <a:lnTo>
                    <a:pt x="555" y="1382"/>
                  </a:lnTo>
                  <a:lnTo>
                    <a:pt x="555" y="1381"/>
                  </a:lnTo>
                  <a:lnTo>
                    <a:pt x="555" y="1379"/>
                  </a:lnTo>
                  <a:lnTo>
                    <a:pt x="554" y="1376"/>
                  </a:lnTo>
                  <a:lnTo>
                    <a:pt x="554" y="1375"/>
                  </a:lnTo>
                  <a:lnTo>
                    <a:pt x="554" y="1373"/>
                  </a:lnTo>
                  <a:lnTo>
                    <a:pt x="554" y="1372"/>
                  </a:lnTo>
                  <a:lnTo>
                    <a:pt x="554" y="1371"/>
                  </a:lnTo>
                  <a:lnTo>
                    <a:pt x="530" y="1375"/>
                  </a:lnTo>
                  <a:lnTo>
                    <a:pt x="503" y="1380"/>
                  </a:lnTo>
                  <a:lnTo>
                    <a:pt x="475" y="1385"/>
                  </a:lnTo>
                  <a:lnTo>
                    <a:pt x="444" y="1390"/>
                  </a:lnTo>
                  <a:lnTo>
                    <a:pt x="413" y="1396"/>
                  </a:lnTo>
                  <a:lnTo>
                    <a:pt x="380" y="1400"/>
                  </a:lnTo>
                  <a:lnTo>
                    <a:pt x="346" y="1405"/>
                  </a:lnTo>
                  <a:lnTo>
                    <a:pt x="312" y="1410"/>
                  </a:lnTo>
                  <a:lnTo>
                    <a:pt x="277" y="1414"/>
                  </a:lnTo>
                  <a:lnTo>
                    <a:pt x="242" y="1419"/>
                  </a:lnTo>
                  <a:lnTo>
                    <a:pt x="207" y="1422"/>
                  </a:lnTo>
                  <a:lnTo>
                    <a:pt x="174" y="1427"/>
                  </a:lnTo>
                  <a:lnTo>
                    <a:pt x="140" y="1430"/>
                  </a:lnTo>
                  <a:lnTo>
                    <a:pt x="109" y="1434"/>
                  </a:lnTo>
                  <a:lnTo>
                    <a:pt x="78" y="1437"/>
                  </a:lnTo>
                  <a:lnTo>
                    <a:pt x="51" y="1441"/>
                  </a:lnTo>
                  <a:lnTo>
                    <a:pt x="54" y="1429"/>
                  </a:lnTo>
                  <a:lnTo>
                    <a:pt x="59" y="1420"/>
                  </a:lnTo>
                  <a:lnTo>
                    <a:pt x="62" y="1412"/>
                  </a:lnTo>
                  <a:lnTo>
                    <a:pt x="67" y="1405"/>
                  </a:lnTo>
                  <a:lnTo>
                    <a:pt x="71" y="1399"/>
                  </a:lnTo>
                  <a:lnTo>
                    <a:pt x="76" y="1393"/>
                  </a:lnTo>
                  <a:lnTo>
                    <a:pt x="81" y="1389"/>
                  </a:lnTo>
                  <a:lnTo>
                    <a:pt x="85" y="1384"/>
                  </a:lnTo>
                  <a:lnTo>
                    <a:pt x="89" y="1379"/>
                  </a:lnTo>
                  <a:lnTo>
                    <a:pt x="92" y="1373"/>
                  </a:lnTo>
                  <a:lnTo>
                    <a:pt x="96" y="1367"/>
                  </a:lnTo>
                  <a:lnTo>
                    <a:pt x="98" y="1360"/>
                  </a:lnTo>
                  <a:lnTo>
                    <a:pt x="99" y="1353"/>
                  </a:lnTo>
                  <a:lnTo>
                    <a:pt x="100" y="1344"/>
                  </a:lnTo>
                  <a:lnTo>
                    <a:pt x="100" y="1334"/>
                  </a:lnTo>
                  <a:lnTo>
                    <a:pt x="99" y="1322"/>
                  </a:lnTo>
                  <a:lnTo>
                    <a:pt x="103" y="1307"/>
                  </a:lnTo>
                  <a:lnTo>
                    <a:pt x="108" y="1289"/>
                  </a:lnTo>
                  <a:lnTo>
                    <a:pt x="114" y="1269"/>
                  </a:lnTo>
                  <a:lnTo>
                    <a:pt x="121" y="1248"/>
                  </a:lnTo>
                  <a:lnTo>
                    <a:pt x="128" y="1223"/>
                  </a:lnTo>
                  <a:lnTo>
                    <a:pt x="134" y="1198"/>
                  </a:lnTo>
                  <a:lnTo>
                    <a:pt x="138" y="1172"/>
                  </a:lnTo>
                  <a:lnTo>
                    <a:pt x="143" y="1144"/>
                  </a:lnTo>
                  <a:lnTo>
                    <a:pt x="145" y="1117"/>
                  </a:lnTo>
                  <a:lnTo>
                    <a:pt x="145" y="1088"/>
                  </a:lnTo>
                  <a:lnTo>
                    <a:pt x="143" y="1060"/>
                  </a:lnTo>
                  <a:lnTo>
                    <a:pt x="137" y="1033"/>
                  </a:lnTo>
                  <a:lnTo>
                    <a:pt x="129" y="1006"/>
                  </a:lnTo>
                  <a:lnTo>
                    <a:pt x="116" y="982"/>
                  </a:lnTo>
                  <a:lnTo>
                    <a:pt x="100" y="958"/>
                  </a:lnTo>
                  <a:lnTo>
                    <a:pt x="81" y="937"/>
                  </a:lnTo>
                  <a:lnTo>
                    <a:pt x="76" y="926"/>
                  </a:lnTo>
                  <a:lnTo>
                    <a:pt x="73" y="914"/>
                  </a:lnTo>
                  <a:lnTo>
                    <a:pt x="68" y="904"/>
                  </a:lnTo>
                  <a:lnTo>
                    <a:pt x="65" y="893"/>
                  </a:lnTo>
                  <a:lnTo>
                    <a:pt x="61" y="882"/>
                  </a:lnTo>
                  <a:lnTo>
                    <a:pt x="57" y="873"/>
                  </a:lnTo>
                  <a:lnTo>
                    <a:pt x="53" y="864"/>
                  </a:lnTo>
                  <a:lnTo>
                    <a:pt x="50" y="855"/>
                  </a:lnTo>
                  <a:lnTo>
                    <a:pt x="45" y="845"/>
                  </a:lnTo>
                  <a:lnTo>
                    <a:pt x="40" y="837"/>
                  </a:lnTo>
                  <a:lnTo>
                    <a:pt x="37" y="831"/>
                  </a:lnTo>
                  <a:lnTo>
                    <a:pt x="32" y="824"/>
                  </a:lnTo>
                  <a:lnTo>
                    <a:pt x="27" y="817"/>
                  </a:lnTo>
                  <a:lnTo>
                    <a:pt x="22" y="811"/>
                  </a:lnTo>
                  <a:lnTo>
                    <a:pt x="16" y="805"/>
                  </a:lnTo>
                  <a:lnTo>
                    <a:pt x="12" y="802"/>
                  </a:lnTo>
                  <a:lnTo>
                    <a:pt x="21" y="789"/>
                  </a:lnTo>
                  <a:lnTo>
                    <a:pt x="27" y="777"/>
                  </a:lnTo>
                  <a:lnTo>
                    <a:pt x="29" y="765"/>
                  </a:lnTo>
                  <a:lnTo>
                    <a:pt x="28" y="754"/>
                  </a:lnTo>
                  <a:lnTo>
                    <a:pt x="25" y="743"/>
                  </a:lnTo>
                  <a:lnTo>
                    <a:pt x="21" y="732"/>
                  </a:lnTo>
                  <a:lnTo>
                    <a:pt x="15" y="720"/>
                  </a:lnTo>
                  <a:lnTo>
                    <a:pt x="11" y="709"/>
                  </a:lnTo>
                  <a:lnTo>
                    <a:pt x="6" y="696"/>
                  </a:lnTo>
                  <a:lnTo>
                    <a:pt x="1" y="683"/>
                  </a:lnTo>
                  <a:lnTo>
                    <a:pt x="0" y="671"/>
                  </a:lnTo>
                  <a:lnTo>
                    <a:pt x="0" y="657"/>
                  </a:lnTo>
                  <a:lnTo>
                    <a:pt x="4" y="643"/>
                  </a:lnTo>
                  <a:lnTo>
                    <a:pt x="11" y="628"/>
                  </a:lnTo>
                  <a:lnTo>
                    <a:pt x="22" y="612"/>
                  </a:lnTo>
                  <a:lnTo>
                    <a:pt x="39" y="596"/>
                  </a:lnTo>
                  <a:lnTo>
                    <a:pt x="42" y="584"/>
                  </a:lnTo>
                  <a:lnTo>
                    <a:pt x="43" y="570"/>
                  </a:lnTo>
                  <a:lnTo>
                    <a:pt x="43" y="554"/>
                  </a:lnTo>
                  <a:lnTo>
                    <a:pt x="42" y="536"/>
                  </a:lnTo>
                  <a:lnTo>
                    <a:pt x="40" y="518"/>
                  </a:lnTo>
                  <a:lnTo>
                    <a:pt x="38" y="499"/>
                  </a:lnTo>
                  <a:lnTo>
                    <a:pt x="37" y="479"/>
                  </a:lnTo>
                  <a:lnTo>
                    <a:pt x="35" y="459"/>
                  </a:lnTo>
                  <a:lnTo>
                    <a:pt x="35" y="440"/>
                  </a:lnTo>
                  <a:lnTo>
                    <a:pt x="35" y="422"/>
                  </a:lnTo>
                  <a:lnTo>
                    <a:pt x="36" y="403"/>
                  </a:lnTo>
                  <a:lnTo>
                    <a:pt x="39" y="386"/>
                  </a:lnTo>
                  <a:lnTo>
                    <a:pt x="45" y="371"/>
                  </a:lnTo>
                  <a:lnTo>
                    <a:pt x="53" y="357"/>
                  </a:lnTo>
                  <a:lnTo>
                    <a:pt x="63" y="346"/>
                  </a:lnTo>
                  <a:lnTo>
                    <a:pt x="78" y="338"/>
                  </a:lnTo>
                  <a:lnTo>
                    <a:pt x="81" y="332"/>
                  </a:lnTo>
                  <a:lnTo>
                    <a:pt x="84" y="326"/>
                  </a:lnTo>
                  <a:lnTo>
                    <a:pt x="89" y="320"/>
                  </a:lnTo>
                  <a:lnTo>
                    <a:pt x="93" y="315"/>
                  </a:lnTo>
                  <a:lnTo>
                    <a:pt x="98" y="310"/>
                  </a:lnTo>
                  <a:lnTo>
                    <a:pt x="104" y="304"/>
                  </a:lnTo>
                  <a:lnTo>
                    <a:pt x="111" y="297"/>
                  </a:lnTo>
                  <a:lnTo>
                    <a:pt x="116" y="292"/>
                  </a:lnTo>
                  <a:lnTo>
                    <a:pt x="122" y="285"/>
                  </a:lnTo>
                  <a:lnTo>
                    <a:pt x="129" y="278"/>
                  </a:lnTo>
                  <a:lnTo>
                    <a:pt x="135" y="271"/>
                  </a:lnTo>
                  <a:lnTo>
                    <a:pt x="142" y="263"/>
                  </a:lnTo>
                  <a:lnTo>
                    <a:pt x="147" y="255"/>
                  </a:lnTo>
                  <a:lnTo>
                    <a:pt x="152" y="246"/>
                  </a:lnTo>
                  <a:lnTo>
                    <a:pt x="158" y="237"/>
                  </a:lnTo>
                  <a:lnTo>
                    <a:pt x="162" y="226"/>
                  </a:lnTo>
                  <a:lnTo>
                    <a:pt x="168" y="230"/>
                  </a:lnTo>
                  <a:lnTo>
                    <a:pt x="171" y="237"/>
                  </a:lnTo>
                  <a:lnTo>
                    <a:pt x="174" y="247"/>
                  </a:lnTo>
                  <a:lnTo>
                    <a:pt x="175" y="260"/>
                  </a:lnTo>
                  <a:lnTo>
                    <a:pt x="174" y="273"/>
                  </a:lnTo>
                  <a:lnTo>
                    <a:pt x="174" y="287"/>
                  </a:lnTo>
                  <a:lnTo>
                    <a:pt x="173" y="302"/>
                  </a:lnTo>
                  <a:lnTo>
                    <a:pt x="171" y="317"/>
                  </a:lnTo>
                  <a:lnTo>
                    <a:pt x="170" y="331"/>
                  </a:lnTo>
                  <a:lnTo>
                    <a:pt x="171" y="345"/>
                  </a:lnTo>
                  <a:lnTo>
                    <a:pt x="173" y="355"/>
                  </a:lnTo>
                  <a:lnTo>
                    <a:pt x="175" y="363"/>
                  </a:lnTo>
                  <a:lnTo>
                    <a:pt x="178" y="368"/>
                  </a:lnTo>
                  <a:lnTo>
                    <a:pt x="185" y="370"/>
                  </a:lnTo>
                  <a:lnTo>
                    <a:pt x="194" y="366"/>
                  </a:lnTo>
                  <a:lnTo>
                    <a:pt x="206" y="360"/>
                  </a:lnTo>
                  <a:lnTo>
                    <a:pt x="208" y="354"/>
                  </a:lnTo>
                  <a:lnTo>
                    <a:pt x="209" y="346"/>
                  </a:lnTo>
                  <a:lnTo>
                    <a:pt x="212" y="338"/>
                  </a:lnTo>
                  <a:lnTo>
                    <a:pt x="213" y="328"/>
                  </a:lnTo>
                  <a:lnTo>
                    <a:pt x="213" y="318"/>
                  </a:lnTo>
                  <a:lnTo>
                    <a:pt x="214" y="307"/>
                  </a:lnTo>
                  <a:lnTo>
                    <a:pt x="214" y="295"/>
                  </a:lnTo>
                  <a:lnTo>
                    <a:pt x="215" y="284"/>
                  </a:lnTo>
                  <a:lnTo>
                    <a:pt x="215" y="271"/>
                  </a:lnTo>
                  <a:lnTo>
                    <a:pt x="214" y="260"/>
                  </a:lnTo>
                  <a:lnTo>
                    <a:pt x="214" y="247"/>
                  </a:lnTo>
                  <a:lnTo>
                    <a:pt x="214" y="235"/>
                  </a:lnTo>
                  <a:lnTo>
                    <a:pt x="214" y="224"/>
                  </a:lnTo>
                  <a:lnTo>
                    <a:pt x="214" y="214"/>
                  </a:lnTo>
                  <a:lnTo>
                    <a:pt x="214" y="203"/>
                  </a:lnTo>
                  <a:lnTo>
                    <a:pt x="214" y="195"/>
                  </a:lnTo>
                  <a:lnTo>
                    <a:pt x="217" y="187"/>
                  </a:lnTo>
                  <a:lnTo>
                    <a:pt x="223" y="181"/>
                  </a:lnTo>
                  <a:lnTo>
                    <a:pt x="230" y="176"/>
                  </a:lnTo>
                  <a:lnTo>
                    <a:pt x="239" y="170"/>
                  </a:lnTo>
                  <a:lnTo>
                    <a:pt x="249" y="165"/>
                  </a:lnTo>
                  <a:lnTo>
                    <a:pt x="259" y="161"/>
                  </a:lnTo>
                  <a:lnTo>
                    <a:pt x="268" y="157"/>
                  </a:lnTo>
                  <a:lnTo>
                    <a:pt x="277" y="153"/>
                  </a:lnTo>
                  <a:lnTo>
                    <a:pt x="285" y="148"/>
                  </a:lnTo>
                  <a:lnTo>
                    <a:pt x="291" y="142"/>
                  </a:lnTo>
                  <a:lnTo>
                    <a:pt x="296" y="137"/>
                  </a:lnTo>
                  <a:lnTo>
                    <a:pt x="297" y="131"/>
                  </a:lnTo>
                  <a:lnTo>
                    <a:pt x="296" y="124"/>
                  </a:lnTo>
                  <a:lnTo>
                    <a:pt x="290" y="116"/>
                  </a:lnTo>
                  <a:lnTo>
                    <a:pt x="281" y="107"/>
                  </a:lnTo>
                  <a:lnTo>
                    <a:pt x="268" y="98"/>
                  </a:lnTo>
                  <a:lnTo>
                    <a:pt x="267" y="91"/>
                  </a:lnTo>
                  <a:lnTo>
                    <a:pt x="267" y="85"/>
                  </a:lnTo>
                  <a:lnTo>
                    <a:pt x="267" y="79"/>
                  </a:lnTo>
                  <a:lnTo>
                    <a:pt x="268" y="72"/>
                  </a:lnTo>
                  <a:lnTo>
                    <a:pt x="270" y="67"/>
                  </a:lnTo>
                  <a:lnTo>
                    <a:pt x="272" y="61"/>
                  </a:lnTo>
                  <a:lnTo>
                    <a:pt x="275" y="55"/>
                  </a:lnTo>
                  <a:lnTo>
                    <a:pt x="277" y="49"/>
                  </a:lnTo>
                  <a:lnTo>
                    <a:pt x="281" y="44"/>
                  </a:lnTo>
                  <a:lnTo>
                    <a:pt x="283" y="38"/>
                  </a:lnTo>
                  <a:lnTo>
                    <a:pt x="286" y="33"/>
                  </a:lnTo>
                  <a:lnTo>
                    <a:pt x="290" y="27"/>
                  </a:lnTo>
                  <a:lnTo>
                    <a:pt x="293" y="23"/>
                  </a:lnTo>
                  <a:lnTo>
                    <a:pt x="296" y="17"/>
                  </a:lnTo>
                  <a:lnTo>
                    <a:pt x="298" y="13"/>
                  </a:lnTo>
                  <a:lnTo>
                    <a:pt x="301" y="9"/>
                  </a:lnTo>
                  <a:lnTo>
                    <a:pt x="306" y="5"/>
                  </a:lnTo>
                  <a:lnTo>
                    <a:pt x="312" y="1"/>
                  </a:lnTo>
                  <a:lnTo>
                    <a:pt x="317" y="0"/>
                  </a:lnTo>
                  <a:lnTo>
                    <a:pt x="324" y="0"/>
                  </a:lnTo>
                  <a:lnTo>
                    <a:pt x="331" y="0"/>
                  </a:lnTo>
                  <a:lnTo>
                    <a:pt x="338" y="2"/>
                  </a:lnTo>
                  <a:lnTo>
                    <a:pt x="346" y="3"/>
                  </a:lnTo>
                  <a:lnTo>
                    <a:pt x="354" y="7"/>
                  </a:lnTo>
                  <a:lnTo>
                    <a:pt x="361" y="9"/>
                  </a:lnTo>
                  <a:lnTo>
                    <a:pt x="369" y="13"/>
                  </a:lnTo>
                  <a:lnTo>
                    <a:pt x="376" y="16"/>
                  </a:lnTo>
                  <a:lnTo>
                    <a:pt x="383" y="19"/>
                  </a:lnTo>
                  <a:lnTo>
                    <a:pt x="390" y="23"/>
                  </a:lnTo>
                  <a:lnTo>
                    <a:pt x="396" y="25"/>
                  </a:lnTo>
                  <a:lnTo>
                    <a:pt x="401" y="27"/>
                  </a:lnTo>
                  <a:lnTo>
                    <a:pt x="407" y="30"/>
                  </a:lnTo>
                  <a:lnTo>
                    <a:pt x="415" y="26"/>
                  </a:lnTo>
                  <a:lnTo>
                    <a:pt x="423" y="24"/>
                  </a:lnTo>
                  <a:lnTo>
                    <a:pt x="431" y="24"/>
                  </a:lnTo>
                  <a:lnTo>
                    <a:pt x="439" y="23"/>
                  </a:lnTo>
                  <a:lnTo>
                    <a:pt x="446" y="24"/>
                  </a:lnTo>
                  <a:lnTo>
                    <a:pt x="453" y="25"/>
                  </a:lnTo>
                  <a:lnTo>
                    <a:pt x="459" y="26"/>
                  </a:lnTo>
                  <a:lnTo>
                    <a:pt x="466" y="30"/>
                  </a:lnTo>
                  <a:lnTo>
                    <a:pt x="472" y="32"/>
                  </a:lnTo>
                  <a:lnTo>
                    <a:pt x="477" y="36"/>
                  </a:lnTo>
                  <a:lnTo>
                    <a:pt x="483" y="40"/>
                  </a:lnTo>
                  <a:lnTo>
                    <a:pt x="489" y="45"/>
                  </a:lnTo>
                  <a:lnTo>
                    <a:pt x="495" y="49"/>
                  </a:lnTo>
                  <a:lnTo>
                    <a:pt x="500" y="54"/>
                  </a:lnTo>
                  <a:lnTo>
                    <a:pt x="505" y="60"/>
                  </a:lnTo>
                  <a:lnTo>
                    <a:pt x="512" y="65"/>
                  </a:lnTo>
                  <a:lnTo>
                    <a:pt x="513" y="65"/>
                  </a:lnTo>
                  <a:lnTo>
                    <a:pt x="514" y="65"/>
                  </a:lnTo>
                  <a:lnTo>
                    <a:pt x="518" y="65"/>
                  </a:lnTo>
                  <a:lnTo>
                    <a:pt x="520" y="65"/>
                  </a:lnTo>
                  <a:lnTo>
                    <a:pt x="523" y="65"/>
                  </a:lnTo>
                  <a:lnTo>
                    <a:pt x="528" y="67"/>
                  </a:lnTo>
                  <a:lnTo>
                    <a:pt x="532" y="67"/>
                  </a:lnTo>
                  <a:lnTo>
                    <a:pt x="537" y="68"/>
                  </a:lnTo>
                  <a:lnTo>
                    <a:pt x="543" y="68"/>
                  </a:lnTo>
                  <a:lnTo>
                    <a:pt x="549" y="69"/>
                  </a:lnTo>
                  <a:lnTo>
                    <a:pt x="554" y="69"/>
                  </a:lnTo>
                  <a:lnTo>
                    <a:pt x="560" y="70"/>
                  </a:lnTo>
                  <a:lnTo>
                    <a:pt x="566" y="71"/>
                  </a:lnTo>
                  <a:lnTo>
                    <a:pt x="572" y="72"/>
                  </a:lnTo>
                  <a:lnTo>
                    <a:pt x="578" y="7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3" name="Freeform 41"/>
            <p:cNvSpPr>
              <a:spLocks/>
            </p:cNvSpPr>
            <p:nvPr/>
          </p:nvSpPr>
          <p:spPr bwMode="auto">
            <a:xfrm>
              <a:off x="4831" y="1547"/>
              <a:ext cx="312" cy="151"/>
            </a:xfrm>
            <a:custGeom>
              <a:avLst/>
              <a:gdLst>
                <a:gd name="T0" fmla="*/ 31 w 937"/>
                <a:gd name="T1" fmla="*/ 13 h 453"/>
                <a:gd name="T2" fmla="*/ 30 w 937"/>
                <a:gd name="T3" fmla="*/ 14 h 453"/>
                <a:gd name="T4" fmla="*/ 30 w 937"/>
                <a:gd name="T5" fmla="*/ 15 h 453"/>
                <a:gd name="T6" fmla="*/ 29 w 937"/>
                <a:gd name="T7" fmla="*/ 15 h 453"/>
                <a:gd name="T8" fmla="*/ 29 w 937"/>
                <a:gd name="T9" fmla="*/ 14 h 453"/>
                <a:gd name="T10" fmla="*/ 28 w 937"/>
                <a:gd name="T11" fmla="*/ 13 h 453"/>
                <a:gd name="T12" fmla="*/ 28 w 937"/>
                <a:gd name="T13" fmla="*/ 12 h 453"/>
                <a:gd name="T14" fmla="*/ 28 w 937"/>
                <a:gd name="T15" fmla="*/ 11 h 453"/>
                <a:gd name="T16" fmla="*/ 27 w 937"/>
                <a:gd name="T17" fmla="*/ 13 h 453"/>
                <a:gd name="T18" fmla="*/ 25 w 937"/>
                <a:gd name="T19" fmla="*/ 15 h 453"/>
                <a:gd name="T20" fmla="*/ 24 w 937"/>
                <a:gd name="T21" fmla="*/ 17 h 453"/>
                <a:gd name="T22" fmla="*/ 23 w 937"/>
                <a:gd name="T23" fmla="*/ 15 h 453"/>
                <a:gd name="T24" fmla="*/ 22 w 937"/>
                <a:gd name="T25" fmla="*/ 13 h 453"/>
                <a:gd name="T26" fmla="*/ 20 w 937"/>
                <a:gd name="T27" fmla="*/ 12 h 453"/>
                <a:gd name="T28" fmla="*/ 19 w 937"/>
                <a:gd name="T29" fmla="*/ 11 h 453"/>
                <a:gd name="T30" fmla="*/ 16 w 937"/>
                <a:gd name="T31" fmla="*/ 12 h 453"/>
                <a:gd name="T32" fmla="*/ 14 w 937"/>
                <a:gd name="T33" fmla="*/ 13 h 453"/>
                <a:gd name="T34" fmla="*/ 10 w 937"/>
                <a:gd name="T35" fmla="*/ 14 h 453"/>
                <a:gd name="T36" fmla="*/ 8 w 937"/>
                <a:gd name="T37" fmla="*/ 15 h 453"/>
                <a:gd name="T38" fmla="*/ 8 w 937"/>
                <a:gd name="T39" fmla="*/ 15 h 453"/>
                <a:gd name="T40" fmla="*/ 8 w 937"/>
                <a:gd name="T41" fmla="*/ 16 h 453"/>
                <a:gd name="T42" fmla="*/ 7 w 937"/>
                <a:gd name="T43" fmla="*/ 16 h 453"/>
                <a:gd name="T44" fmla="*/ 7 w 937"/>
                <a:gd name="T45" fmla="*/ 16 h 453"/>
                <a:gd name="T46" fmla="*/ 6 w 937"/>
                <a:gd name="T47" fmla="*/ 15 h 453"/>
                <a:gd name="T48" fmla="*/ 5 w 937"/>
                <a:gd name="T49" fmla="*/ 16 h 453"/>
                <a:gd name="T50" fmla="*/ 2 w 937"/>
                <a:gd name="T51" fmla="*/ 16 h 453"/>
                <a:gd name="T52" fmla="*/ 1 w 937"/>
                <a:gd name="T53" fmla="*/ 16 h 453"/>
                <a:gd name="T54" fmla="*/ 0 w 937"/>
                <a:gd name="T55" fmla="*/ 12 h 453"/>
                <a:gd name="T56" fmla="*/ 0 w 937"/>
                <a:gd name="T57" fmla="*/ 8 h 453"/>
                <a:gd name="T58" fmla="*/ 1 w 937"/>
                <a:gd name="T59" fmla="*/ 6 h 453"/>
                <a:gd name="T60" fmla="*/ 5 w 937"/>
                <a:gd name="T61" fmla="*/ 5 h 453"/>
                <a:gd name="T62" fmla="*/ 7 w 937"/>
                <a:gd name="T63" fmla="*/ 5 h 453"/>
                <a:gd name="T64" fmla="*/ 10 w 937"/>
                <a:gd name="T65" fmla="*/ 4 h 453"/>
                <a:gd name="T66" fmla="*/ 15 w 937"/>
                <a:gd name="T67" fmla="*/ 3 h 453"/>
                <a:gd name="T68" fmla="*/ 18 w 937"/>
                <a:gd name="T69" fmla="*/ 2 h 453"/>
                <a:gd name="T70" fmla="*/ 18 w 937"/>
                <a:gd name="T71" fmla="*/ 3 h 453"/>
                <a:gd name="T72" fmla="*/ 19 w 937"/>
                <a:gd name="T73" fmla="*/ 3 h 453"/>
                <a:gd name="T74" fmla="*/ 19 w 937"/>
                <a:gd name="T75" fmla="*/ 3 h 453"/>
                <a:gd name="T76" fmla="*/ 20 w 937"/>
                <a:gd name="T77" fmla="*/ 2 h 453"/>
                <a:gd name="T78" fmla="*/ 20 w 937"/>
                <a:gd name="T79" fmla="*/ 2 h 453"/>
                <a:gd name="T80" fmla="*/ 21 w 937"/>
                <a:gd name="T81" fmla="*/ 2 h 453"/>
                <a:gd name="T82" fmla="*/ 22 w 937"/>
                <a:gd name="T83" fmla="*/ 1 h 453"/>
                <a:gd name="T84" fmla="*/ 24 w 937"/>
                <a:gd name="T85" fmla="*/ 0 h 453"/>
                <a:gd name="T86" fmla="*/ 24 w 937"/>
                <a:gd name="T87" fmla="*/ 2 h 453"/>
                <a:gd name="T88" fmla="*/ 24 w 937"/>
                <a:gd name="T89" fmla="*/ 4 h 453"/>
                <a:gd name="T90" fmla="*/ 26 w 937"/>
                <a:gd name="T91" fmla="*/ 6 h 453"/>
                <a:gd name="T92" fmla="*/ 28 w 937"/>
                <a:gd name="T93" fmla="*/ 10 h 453"/>
                <a:gd name="T94" fmla="*/ 31 w 937"/>
                <a:gd name="T95" fmla="*/ 11 h 453"/>
                <a:gd name="T96" fmla="*/ 32 w 937"/>
                <a:gd name="T97" fmla="*/ 11 h 453"/>
                <a:gd name="T98" fmla="*/ 33 w 937"/>
                <a:gd name="T99" fmla="*/ 9 h 453"/>
                <a:gd name="T100" fmla="*/ 34 w 937"/>
                <a:gd name="T101" fmla="*/ 9 h 453"/>
                <a:gd name="T102" fmla="*/ 34 w 937"/>
                <a:gd name="T103" fmla="*/ 9 h 453"/>
                <a:gd name="T104" fmla="*/ 34 w 937"/>
                <a:gd name="T105" fmla="*/ 9 h 453"/>
                <a:gd name="T106" fmla="*/ 34 w 937"/>
                <a:gd name="T107" fmla="*/ 11 h 453"/>
                <a:gd name="T108" fmla="*/ 33 w 937"/>
                <a:gd name="T109" fmla="*/ 12 h 453"/>
                <a:gd name="T110" fmla="*/ 31 w 937"/>
                <a:gd name="T111" fmla="*/ 13 h 45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37"/>
                <a:gd name="T169" fmla="*/ 0 h 453"/>
                <a:gd name="T170" fmla="*/ 937 w 937"/>
                <a:gd name="T171" fmla="*/ 453 h 45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37" h="453">
                  <a:moveTo>
                    <a:pt x="841" y="346"/>
                  </a:moveTo>
                  <a:lnTo>
                    <a:pt x="839" y="349"/>
                  </a:lnTo>
                  <a:lnTo>
                    <a:pt x="836" y="353"/>
                  </a:lnTo>
                  <a:lnTo>
                    <a:pt x="833" y="356"/>
                  </a:lnTo>
                  <a:lnTo>
                    <a:pt x="831" y="359"/>
                  </a:lnTo>
                  <a:lnTo>
                    <a:pt x="829" y="363"/>
                  </a:lnTo>
                  <a:lnTo>
                    <a:pt x="825" y="366"/>
                  </a:lnTo>
                  <a:lnTo>
                    <a:pt x="823" y="370"/>
                  </a:lnTo>
                  <a:lnTo>
                    <a:pt x="821" y="373"/>
                  </a:lnTo>
                  <a:lnTo>
                    <a:pt x="817" y="377"/>
                  </a:lnTo>
                  <a:lnTo>
                    <a:pt x="815" y="380"/>
                  </a:lnTo>
                  <a:lnTo>
                    <a:pt x="813" y="384"/>
                  </a:lnTo>
                  <a:lnTo>
                    <a:pt x="810" y="387"/>
                  </a:lnTo>
                  <a:lnTo>
                    <a:pt x="808" y="391"/>
                  </a:lnTo>
                  <a:lnTo>
                    <a:pt x="807" y="394"/>
                  </a:lnTo>
                  <a:lnTo>
                    <a:pt x="806" y="397"/>
                  </a:lnTo>
                  <a:lnTo>
                    <a:pt x="805" y="401"/>
                  </a:lnTo>
                  <a:lnTo>
                    <a:pt x="800" y="402"/>
                  </a:lnTo>
                  <a:lnTo>
                    <a:pt x="795" y="402"/>
                  </a:lnTo>
                  <a:lnTo>
                    <a:pt x="792" y="402"/>
                  </a:lnTo>
                  <a:lnTo>
                    <a:pt x="788" y="402"/>
                  </a:lnTo>
                  <a:lnTo>
                    <a:pt x="786" y="401"/>
                  </a:lnTo>
                  <a:lnTo>
                    <a:pt x="783" y="399"/>
                  </a:lnTo>
                  <a:lnTo>
                    <a:pt x="780" y="396"/>
                  </a:lnTo>
                  <a:lnTo>
                    <a:pt x="778" y="394"/>
                  </a:lnTo>
                  <a:lnTo>
                    <a:pt x="777" y="392"/>
                  </a:lnTo>
                  <a:lnTo>
                    <a:pt x="775" y="388"/>
                  </a:lnTo>
                  <a:lnTo>
                    <a:pt x="774" y="385"/>
                  </a:lnTo>
                  <a:lnTo>
                    <a:pt x="772" y="381"/>
                  </a:lnTo>
                  <a:lnTo>
                    <a:pt x="771" y="378"/>
                  </a:lnTo>
                  <a:lnTo>
                    <a:pt x="771" y="374"/>
                  </a:lnTo>
                  <a:lnTo>
                    <a:pt x="770" y="371"/>
                  </a:lnTo>
                  <a:lnTo>
                    <a:pt x="770" y="369"/>
                  </a:lnTo>
                  <a:lnTo>
                    <a:pt x="769" y="365"/>
                  </a:lnTo>
                  <a:lnTo>
                    <a:pt x="768" y="362"/>
                  </a:lnTo>
                  <a:lnTo>
                    <a:pt x="768" y="357"/>
                  </a:lnTo>
                  <a:lnTo>
                    <a:pt x="768" y="353"/>
                  </a:lnTo>
                  <a:lnTo>
                    <a:pt x="768" y="347"/>
                  </a:lnTo>
                  <a:lnTo>
                    <a:pt x="768" y="342"/>
                  </a:lnTo>
                  <a:lnTo>
                    <a:pt x="768" y="337"/>
                  </a:lnTo>
                  <a:lnTo>
                    <a:pt x="768" y="331"/>
                  </a:lnTo>
                  <a:lnTo>
                    <a:pt x="767" y="325"/>
                  </a:lnTo>
                  <a:lnTo>
                    <a:pt x="767" y="319"/>
                  </a:lnTo>
                  <a:lnTo>
                    <a:pt x="765" y="315"/>
                  </a:lnTo>
                  <a:lnTo>
                    <a:pt x="764" y="309"/>
                  </a:lnTo>
                  <a:lnTo>
                    <a:pt x="763" y="305"/>
                  </a:lnTo>
                  <a:lnTo>
                    <a:pt x="761" y="301"/>
                  </a:lnTo>
                  <a:lnTo>
                    <a:pt x="757" y="299"/>
                  </a:lnTo>
                  <a:lnTo>
                    <a:pt x="755" y="296"/>
                  </a:lnTo>
                  <a:lnTo>
                    <a:pt x="753" y="303"/>
                  </a:lnTo>
                  <a:lnTo>
                    <a:pt x="749" y="312"/>
                  </a:lnTo>
                  <a:lnTo>
                    <a:pt x="744" y="323"/>
                  </a:lnTo>
                  <a:lnTo>
                    <a:pt x="737" y="332"/>
                  </a:lnTo>
                  <a:lnTo>
                    <a:pt x="730" y="343"/>
                  </a:lnTo>
                  <a:lnTo>
                    <a:pt x="721" y="354"/>
                  </a:lnTo>
                  <a:lnTo>
                    <a:pt x="713" y="365"/>
                  </a:lnTo>
                  <a:lnTo>
                    <a:pt x="703" y="377"/>
                  </a:lnTo>
                  <a:lnTo>
                    <a:pt x="693" y="387"/>
                  </a:lnTo>
                  <a:lnTo>
                    <a:pt x="685" y="399"/>
                  </a:lnTo>
                  <a:lnTo>
                    <a:pt x="676" y="409"/>
                  </a:lnTo>
                  <a:lnTo>
                    <a:pt x="669" y="419"/>
                  </a:lnTo>
                  <a:lnTo>
                    <a:pt x="662" y="428"/>
                  </a:lnTo>
                  <a:lnTo>
                    <a:pt x="656" y="438"/>
                  </a:lnTo>
                  <a:lnTo>
                    <a:pt x="653" y="446"/>
                  </a:lnTo>
                  <a:lnTo>
                    <a:pt x="652" y="453"/>
                  </a:lnTo>
                  <a:lnTo>
                    <a:pt x="647" y="453"/>
                  </a:lnTo>
                  <a:lnTo>
                    <a:pt x="642" y="451"/>
                  </a:lnTo>
                  <a:lnTo>
                    <a:pt x="638" y="447"/>
                  </a:lnTo>
                  <a:lnTo>
                    <a:pt x="633" y="441"/>
                  </a:lnTo>
                  <a:lnTo>
                    <a:pt x="629" y="433"/>
                  </a:lnTo>
                  <a:lnTo>
                    <a:pt x="625" y="424"/>
                  </a:lnTo>
                  <a:lnTo>
                    <a:pt x="621" y="413"/>
                  </a:lnTo>
                  <a:lnTo>
                    <a:pt x="616" y="402"/>
                  </a:lnTo>
                  <a:lnTo>
                    <a:pt x="610" y="391"/>
                  </a:lnTo>
                  <a:lnTo>
                    <a:pt x="606" y="378"/>
                  </a:lnTo>
                  <a:lnTo>
                    <a:pt x="600" y="366"/>
                  </a:lnTo>
                  <a:lnTo>
                    <a:pt x="595" y="355"/>
                  </a:lnTo>
                  <a:lnTo>
                    <a:pt x="590" y="345"/>
                  </a:lnTo>
                  <a:lnTo>
                    <a:pt x="583" y="335"/>
                  </a:lnTo>
                  <a:lnTo>
                    <a:pt x="577" y="327"/>
                  </a:lnTo>
                  <a:lnTo>
                    <a:pt x="570" y="322"/>
                  </a:lnTo>
                  <a:lnTo>
                    <a:pt x="564" y="319"/>
                  </a:lnTo>
                  <a:lnTo>
                    <a:pt x="559" y="317"/>
                  </a:lnTo>
                  <a:lnTo>
                    <a:pt x="553" y="315"/>
                  </a:lnTo>
                  <a:lnTo>
                    <a:pt x="546" y="311"/>
                  </a:lnTo>
                  <a:lnTo>
                    <a:pt x="539" y="308"/>
                  </a:lnTo>
                  <a:lnTo>
                    <a:pt x="532" y="305"/>
                  </a:lnTo>
                  <a:lnTo>
                    <a:pt x="524" y="302"/>
                  </a:lnTo>
                  <a:lnTo>
                    <a:pt x="515" y="300"/>
                  </a:lnTo>
                  <a:lnTo>
                    <a:pt x="506" y="299"/>
                  </a:lnTo>
                  <a:lnTo>
                    <a:pt x="496" y="299"/>
                  </a:lnTo>
                  <a:lnTo>
                    <a:pt x="486" y="299"/>
                  </a:lnTo>
                  <a:lnTo>
                    <a:pt x="476" y="301"/>
                  </a:lnTo>
                  <a:lnTo>
                    <a:pt x="465" y="304"/>
                  </a:lnTo>
                  <a:lnTo>
                    <a:pt x="454" y="310"/>
                  </a:lnTo>
                  <a:lnTo>
                    <a:pt x="442" y="317"/>
                  </a:lnTo>
                  <a:lnTo>
                    <a:pt x="431" y="327"/>
                  </a:lnTo>
                  <a:lnTo>
                    <a:pt x="427" y="327"/>
                  </a:lnTo>
                  <a:lnTo>
                    <a:pt x="421" y="330"/>
                  </a:lnTo>
                  <a:lnTo>
                    <a:pt x="410" y="333"/>
                  </a:lnTo>
                  <a:lnTo>
                    <a:pt x="396" y="338"/>
                  </a:lnTo>
                  <a:lnTo>
                    <a:pt x="379" y="343"/>
                  </a:lnTo>
                  <a:lnTo>
                    <a:pt x="361" y="349"/>
                  </a:lnTo>
                  <a:lnTo>
                    <a:pt x="341" y="355"/>
                  </a:lnTo>
                  <a:lnTo>
                    <a:pt x="321" y="362"/>
                  </a:lnTo>
                  <a:lnTo>
                    <a:pt x="300" y="369"/>
                  </a:lnTo>
                  <a:lnTo>
                    <a:pt x="280" y="374"/>
                  </a:lnTo>
                  <a:lnTo>
                    <a:pt x="262" y="380"/>
                  </a:lnTo>
                  <a:lnTo>
                    <a:pt x="245" y="386"/>
                  </a:lnTo>
                  <a:lnTo>
                    <a:pt x="231" y="391"/>
                  </a:lnTo>
                  <a:lnTo>
                    <a:pt x="221" y="394"/>
                  </a:lnTo>
                  <a:lnTo>
                    <a:pt x="214" y="396"/>
                  </a:lnTo>
                  <a:lnTo>
                    <a:pt x="211" y="397"/>
                  </a:lnTo>
                  <a:lnTo>
                    <a:pt x="210" y="399"/>
                  </a:lnTo>
                  <a:lnTo>
                    <a:pt x="209" y="401"/>
                  </a:lnTo>
                  <a:lnTo>
                    <a:pt x="209" y="403"/>
                  </a:lnTo>
                  <a:lnTo>
                    <a:pt x="209" y="405"/>
                  </a:lnTo>
                  <a:lnTo>
                    <a:pt x="209" y="409"/>
                  </a:lnTo>
                  <a:lnTo>
                    <a:pt x="210" y="411"/>
                  </a:lnTo>
                  <a:lnTo>
                    <a:pt x="210" y="413"/>
                  </a:lnTo>
                  <a:lnTo>
                    <a:pt x="210" y="416"/>
                  </a:lnTo>
                  <a:lnTo>
                    <a:pt x="210" y="418"/>
                  </a:lnTo>
                  <a:lnTo>
                    <a:pt x="210" y="420"/>
                  </a:lnTo>
                  <a:lnTo>
                    <a:pt x="209" y="422"/>
                  </a:lnTo>
                  <a:lnTo>
                    <a:pt x="209" y="424"/>
                  </a:lnTo>
                  <a:lnTo>
                    <a:pt x="207" y="425"/>
                  </a:lnTo>
                  <a:lnTo>
                    <a:pt x="206" y="426"/>
                  </a:lnTo>
                  <a:lnTo>
                    <a:pt x="202" y="426"/>
                  </a:lnTo>
                  <a:lnTo>
                    <a:pt x="200" y="427"/>
                  </a:lnTo>
                  <a:lnTo>
                    <a:pt x="196" y="427"/>
                  </a:lnTo>
                  <a:lnTo>
                    <a:pt x="195" y="427"/>
                  </a:lnTo>
                  <a:lnTo>
                    <a:pt x="193" y="428"/>
                  </a:lnTo>
                  <a:lnTo>
                    <a:pt x="191" y="427"/>
                  </a:lnTo>
                  <a:lnTo>
                    <a:pt x="188" y="427"/>
                  </a:lnTo>
                  <a:lnTo>
                    <a:pt x="187" y="427"/>
                  </a:lnTo>
                  <a:lnTo>
                    <a:pt x="185" y="426"/>
                  </a:lnTo>
                  <a:lnTo>
                    <a:pt x="184" y="425"/>
                  </a:lnTo>
                  <a:lnTo>
                    <a:pt x="181" y="424"/>
                  </a:lnTo>
                  <a:lnTo>
                    <a:pt x="180" y="423"/>
                  </a:lnTo>
                  <a:lnTo>
                    <a:pt x="179" y="420"/>
                  </a:lnTo>
                  <a:lnTo>
                    <a:pt x="178" y="419"/>
                  </a:lnTo>
                  <a:lnTo>
                    <a:pt x="177" y="417"/>
                  </a:lnTo>
                  <a:lnTo>
                    <a:pt x="175" y="416"/>
                  </a:lnTo>
                  <a:lnTo>
                    <a:pt x="173" y="413"/>
                  </a:lnTo>
                  <a:lnTo>
                    <a:pt x="173" y="412"/>
                  </a:lnTo>
                  <a:lnTo>
                    <a:pt x="171" y="412"/>
                  </a:lnTo>
                  <a:lnTo>
                    <a:pt x="166" y="413"/>
                  </a:lnTo>
                  <a:lnTo>
                    <a:pt x="160" y="416"/>
                  </a:lnTo>
                  <a:lnTo>
                    <a:pt x="150" y="418"/>
                  </a:lnTo>
                  <a:lnTo>
                    <a:pt x="139" y="422"/>
                  </a:lnTo>
                  <a:lnTo>
                    <a:pt x="127" y="425"/>
                  </a:lnTo>
                  <a:lnTo>
                    <a:pt x="114" y="428"/>
                  </a:lnTo>
                  <a:lnTo>
                    <a:pt x="101" y="432"/>
                  </a:lnTo>
                  <a:lnTo>
                    <a:pt x="87" y="435"/>
                  </a:lnTo>
                  <a:lnTo>
                    <a:pt x="73" y="439"/>
                  </a:lnTo>
                  <a:lnTo>
                    <a:pt x="62" y="442"/>
                  </a:lnTo>
                  <a:lnTo>
                    <a:pt x="50" y="446"/>
                  </a:lnTo>
                  <a:lnTo>
                    <a:pt x="41" y="448"/>
                  </a:lnTo>
                  <a:lnTo>
                    <a:pt x="34" y="450"/>
                  </a:lnTo>
                  <a:lnTo>
                    <a:pt x="30" y="451"/>
                  </a:lnTo>
                  <a:lnTo>
                    <a:pt x="29" y="453"/>
                  </a:lnTo>
                  <a:lnTo>
                    <a:pt x="20" y="438"/>
                  </a:lnTo>
                  <a:lnTo>
                    <a:pt x="15" y="420"/>
                  </a:lnTo>
                  <a:lnTo>
                    <a:pt x="10" y="403"/>
                  </a:lnTo>
                  <a:lnTo>
                    <a:pt x="7" y="385"/>
                  </a:lnTo>
                  <a:lnTo>
                    <a:pt x="3" y="366"/>
                  </a:lnTo>
                  <a:lnTo>
                    <a:pt x="1" y="347"/>
                  </a:lnTo>
                  <a:lnTo>
                    <a:pt x="0" y="326"/>
                  </a:lnTo>
                  <a:lnTo>
                    <a:pt x="0" y="307"/>
                  </a:lnTo>
                  <a:lnTo>
                    <a:pt x="0" y="287"/>
                  </a:lnTo>
                  <a:lnTo>
                    <a:pt x="1" y="268"/>
                  </a:lnTo>
                  <a:lnTo>
                    <a:pt x="2" y="249"/>
                  </a:lnTo>
                  <a:lnTo>
                    <a:pt x="4" y="231"/>
                  </a:lnTo>
                  <a:lnTo>
                    <a:pt x="7" y="215"/>
                  </a:lnTo>
                  <a:lnTo>
                    <a:pt x="9" y="200"/>
                  </a:lnTo>
                  <a:lnTo>
                    <a:pt x="11" y="186"/>
                  </a:lnTo>
                  <a:lnTo>
                    <a:pt x="15" y="175"/>
                  </a:lnTo>
                  <a:lnTo>
                    <a:pt x="16" y="173"/>
                  </a:lnTo>
                  <a:lnTo>
                    <a:pt x="22" y="172"/>
                  </a:lnTo>
                  <a:lnTo>
                    <a:pt x="31" y="170"/>
                  </a:lnTo>
                  <a:lnTo>
                    <a:pt x="42" y="166"/>
                  </a:lnTo>
                  <a:lnTo>
                    <a:pt x="56" y="163"/>
                  </a:lnTo>
                  <a:lnTo>
                    <a:pt x="71" y="160"/>
                  </a:lnTo>
                  <a:lnTo>
                    <a:pt x="87" y="156"/>
                  </a:lnTo>
                  <a:lnTo>
                    <a:pt x="104" y="152"/>
                  </a:lnTo>
                  <a:lnTo>
                    <a:pt x="122" y="147"/>
                  </a:lnTo>
                  <a:lnTo>
                    <a:pt x="138" y="143"/>
                  </a:lnTo>
                  <a:lnTo>
                    <a:pt x="153" y="140"/>
                  </a:lnTo>
                  <a:lnTo>
                    <a:pt x="166" y="137"/>
                  </a:lnTo>
                  <a:lnTo>
                    <a:pt x="178" y="133"/>
                  </a:lnTo>
                  <a:lnTo>
                    <a:pt x="187" y="131"/>
                  </a:lnTo>
                  <a:lnTo>
                    <a:pt x="193" y="130"/>
                  </a:lnTo>
                  <a:lnTo>
                    <a:pt x="195" y="130"/>
                  </a:lnTo>
                  <a:lnTo>
                    <a:pt x="198" y="129"/>
                  </a:lnTo>
                  <a:lnTo>
                    <a:pt x="207" y="126"/>
                  </a:lnTo>
                  <a:lnTo>
                    <a:pt x="222" y="123"/>
                  </a:lnTo>
                  <a:lnTo>
                    <a:pt x="240" y="117"/>
                  </a:lnTo>
                  <a:lnTo>
                    <a:pt x="261" y="111"/>
                  </a:lnTo>
                  <a:lnTo>
                    <a:pt x="286" y="106"/>
                  </a:lnTo>
                  <a:lnTo>
                    <a:pt x="311" y="99"/>
                  </a:lnTo>
                  <a:lnTo>
                    <a:pt x="339" y="92"/>
                  </a:lnTo>
                  <a:lnTo>
                    <a:pt x="365" y="85"/>
                  </a:lnTo>
                  <a:lnTo>
                    <a:pt x="391" y="78"/>
                  </a:lnTo>
                  <a:lnTo>
                    <a:pt x="416" y="72"/>
                  </a:lnTo>
                  <a:lnTo>
                    <a:pt x="437" y="67"/>
                  </a:lnTo>
                  <a:lnTo>
                    <a:pt x="455" y="61"/>
                  </a:lnTo>
                  <a:lnTo>
                    <a:pt x="470" y="57"/>
                  </a:lnTo>
                  <a:lnTo>
                    <a:pt x="479" y="55"/>
                  </a:lnTo>
                  <a:lnTo>
                    <a:pt x="483" y="55"/>
                  </a:lnTo>
                  <a:lnTo>
                    <a:pt x="483" y="56"/>
                  </a:lnTo>
                  <a:lnTo>
                    <a:pt x="484" y="58"/>
                  </a:lnTo>
                  <a:lnTo>
                    <a:pt x="485" y="61"/>
                  </a:lnTo>
                  <a:lnTo>
                    <a:pt x="487" y="63"/>
                  </a:lnTo>
                  <a:lnTo>
                    <a:pt x="490" y="67"/>
                  </a:lnTo>
                  <a:lnTo>
                    <a:pt x="492" y="70"/>
                  </a:lnTo>
                  <a:lnTo>
                    <a:pt x="494" y="72"/>
                  </a:lnTo>
                  <a:lnTo>
                    <a:pt x="496" y="76"/>
                  </a:lnTo>
                  <a:lnTo>
                    <a:pt x="499" y="78"/>
                  </a:lnTo>
                  <a:lnTo>
                    <a:pt x="502" y="80"/>
                  </a:lnTo>
                  <a:lnTo>
                    <a:pt x="504" y="83"/>
                  </a:lnTo>
                  <a:lnTo>
                    <a:pt x="507" y="83"/>
                  </a:lnTo>
                  <a:lnTo>
                    <a:pt x="509" y="83"/>
                  </a:lnTo>
                  <a:lnTo>
                    <a:pt x="513" y="81"/>
                  </a:lnTo>
                  <a:lnTo>
                    <a:pt x="515" y="80"/>
                  </a:lnTo>
                  <a:lnTo>
                    <a:pt x="516" y="79"/>
                  </a:lnTo>
                  <a:lnTo>
                    <a:pt x="517" y="78"/>
                  </a:lnTo>
                  <a:lnTo>
                    <a:pt x="519" y="77"/>
                  </a:lnTo>
                  <a:lnTo>
                    <a:pt x="522" y="73"/>
                  </a:lnTo>
                  <a:lnTo>
                    <a:pt x="524" y="70"/>
                  </a:lnTo>
                  <a:lnTo>
                    <a:pt x="527" y="67"/>
                  </a:lnTo>
                  <a:lnTo>
                    <a:pt x="530" y="62"/>
                  </a:lnTo>
                  <a:lnTo>
                    <a:pt x="533" y="58"/>
                  </a:lnTo>
                  <a:lnTo>
                    <a:pt x="536" y="54"/>
                  </a:lnTo>
                  <a:lnTo>
                    <a:pt x="538" y="50"/>
                  </a:lnTo>
                  <a:lnTo>
                    <a:pt x="540" y="47"/>
                  </a:lnTo>
                  <a:lnTo>
                    <a:pt x="542" y="44"/>
                  </a:lnTo>
                  <a:lnTo>
                    <a:pt x="545" y="41"/>
                  </a:lnTo>
                  <a:lnTo>
                    <a:pt x="546" y="40"/>
                  </a:lnTo>
                  <a:lnTo>
                    <a:pt x="547" y="40"/>
                  </a:lnTo>
                  <a:lnTo>
                    <a:pt x="548" y="41"/>
                  </a:lnTo>
                  <a:lnTo>
                    <a:pt x="548" y="46"/>
                  </a:lnTo>
                  <a:lnTo>
                    <a:pt x="549" y="48"/>
                  </a:lnTo>
                  <a:lnTo>
                    <a:pt x="552" y="49"/>
                  </a:lnTo>
                  <a:lnTo>
                    <a:pt x="555" y="49"/>
                  </a:lnTo>
                  <a:lnTo>
                    <a:pt x="559" y="48"/>
                  </a:lnTo>
                  <a:lnTo>
                    <a:pt x="563" y="45"/>
                  </a:lnTo>
                  <a:lnTo>
                    <a:pt x="568" y="41"/>
                  </a:lnTo>
                  <a:lnTo>
                    <a:pt x="573" y="38"/>
                  </a:lnTo>
                  <a:lnTo>
                    <a:pt x="578" y="32"/>
                  </a:lnTo>
                  <a:lnTo>
                    <a:pt x="584" y="27"/>
                  </a:lnTo>
                  <a:lnTo>
                    <a:pt x="590" y="22"/>
                  </a:lnTo>
                  <a:lnTo>
                    <a:pt x="595" y="16"/>
                  </a:lnTo>
                  <a:lnTo>
                    <a:pt x="601" y="11"/>
                  </a:lnTo>
                  <a:lnTo>
                    <a:pt x="606" y="7"/>
                  </a:lnTo>
                  <a:lnTo>
                    <a:pt x="611" y="2"/>
                  </a:lnTo>
                  <a:lnTo>
                    <a:pt x="616" y="0"/>
                  </a:lnTo>
                  <a:lnTo>
                    <a:pt x="632" y="3"/>
                  </a:lnTo>
                  <a:lnTo>
                    <a:pt x="644" y="8"/>
                  </a:lnTo>
                  <a:lnTo>
                    <a:pt x="651" y="13"/>
                  </a:lnTo>
                  <a:lnTo>
                    <a:pt x="653" y="18"/>
                  </a:lnTo>
                  <a:lnTo>
                    <a:pt x="652" y="24"/>
                  </a:lnTo>
                  <a:lnTo>
                    <a:pt x="648" y="31"/>
                  </a:lnTo>
                  <a:lnTo>
                    <a:pt x="644" y="39"/>
                  </a:lnTo>
                  <a:lnTo>
                    <a:pt x="639" y="47"/>
                  </a:lnTo>
                  <a:lnTo>
                    <a:pt x="633" y="56"/>
                  </a:lnTo>
                  <a:lnTo>
                    <a:pt x="629" y="67"/>
                  </a:lnTo>
                  <a:lnTo>
                    <a:pt x="625" y="78"/>
                  </a:lnTo>
                  <a:lnTo>
                    <a:pt x="625" y="91"/>
                  </a:lnTo>
                  <a:lnTo>
                    <a:pt x="628" y="103"/>
                  </a:lnTo>
                  <a:lnTo>
                    <a:pt x="636" y="118"/>
                  </a:lnTo>
                  <a:lnTo>
                    <a:pt x="647" y="133"/>
                  </a:lnTo>
                  <a:lnTo>
                    <a:pt x="665" y="150"/>
                  </a:lnTo>
                  <a:lnTo>
                    <a:pt x="677" y="152"/>
                  </a:lnTo>
                  <a:lnTo>
                    <a:pt x="688" y="156"/>
                  </a:lnTo>
                  <a:lnTo>
                    <a:pt x="699" y="164"/>
                  </a:lnTo>
                  <a:lnTo>
                    <a:pt x="709" y="175"/>
                  </a:lnTo>
                  <a:lnTo>
                    <a:pt x="719" y="186"/>
                  </a:lnTo>
                  <a:lnTo>
                    <a:pt x="729" y="200"/>
                  </a:lnTo>
                  <a:lnTo>
                    <a:pt x="738" y="215"/>
                  </a:lnTo>
                  <a:lnTo>
                    <a:pt x="747" y="230"/>
                  </a:lnTo>
                  <a:lnTo>
                    <a:pt x="757" y="245"/>
                  </a:lnTo>
                  <a:lnTo>
                    <a:pt x="767" y="260"/>
                  </a:lnTo>
                  <a:lnTo>
                    <a:pt x="777" y="273"/>
                  </a:lnTo>
                  <a:lnTo>
                    <a:pt x="786" y="285"/>
                  </a:lnTo>
                  <a:lnTo>
                    <a:pt x="798" y="295"/>
                  </a:lnTo>
                  <a:lnTo>
                    <a:pt x="808" y="302"/>
                  </a:lnTo>
                  <a:lnTo>
                    <a:pt x="821" y="307"/>
                  </a:lnTo>
                  <a:lnTo>
                    <a:pt x="833" y="308"/>
                  </a:lnTo>
                  <a:lnTo>
                    <a:pt x="836" y="304"/>
                  </a:lnTo>
                  <a:lnTo>
                    <a:pt x="838" y="301"/>
                  </a:lnTo>
                  <a:lnTo>
                    <a:pt x="843" y="296"/>
                  </a:lnTo>
                  <a:lnTo>
                    <a:pt x="847" y="293"/>
                  </a:lnTo>
                  <a:lnTo>
                    <a:pt x="853" y="288"/>
                  </a:lnTo>
                  <a:lnTo>
                    <a:pt x="857" y="285"/>
                  </a:lnTo>
                  <a:lnTo>
                    <a:pt x="863" y="280"/>
                  </a:lnTo>
                  <a:lnTo>
                    <a:pt x="869" y="276"/>
                  </a:lnTo>
                  <a:lnTo>
                    <a:pt x="875" y="270"/>
                  </a:lnTo>
                  <a:lnTo>
                    <a:pt x="880" y="265"/>
                  </a:lnTo>
                  <a:lnTo>
                    <a:pt x="885" y="261"/>
                  </a:lnTo>
                  <a:lnTo>
                    <a:pt x="890" y="256"/>
                  </a:lnTo>
                  <a:lnTo>
                    <a:pt x="893" y="250"/>
                  </a:lnTo>
                  <a:lnTo>
                    <a:pt x="897" y="246"/>
                  </a:lnTo>
                  <a:lnTo>
                    <a:pt x="899" y="241"/>
                  </a:lnTo>
                  <a:lnTo>
                    <a:pt x="900" y="237"/>
                  </a:lnTo>
                  <a:lnTo>
                    <a:pt x="902" y="235"/>
                  </a:lnTo>
                  <a:lnTo>
                    <a:pt x="906" y="235"/>
                  </a:lnTo>
                  <a:lnTo>
                    <a:pt x="908" y="235"/>
                  </a:lnTo>
                  <a:lnTo>
                    <a:pt x="910" y="237"/>
                  </a:lnTo>
                  <a:lnTo>
                    <a:pt x="913" y="238"/>
                  </a:lnTo>
                  <a:lnTo>
                    <a:pt x="915" y="239"/>
                  </a:lnTo>
                  <a:lnTo>
                    <a:pt x="917" y="241"/>
                  </a:lnTo>
                  <a:lnTo>
                    <a:pt x="918" y="242"/>
                  </a:lnTo>
                  <a:lnTo>
                    <a:pt x="921" y="245"/>
                  </a:lnTo>
                  <a:lnTo>
                    <a:pt x="923" y="247"/>
                  </a:lnTo>
                  <a:lnTo>
                    <a:pt x="924" y="249"/>
                  </a:lnTo>
                  <a:lnTo>
                    <a:pt x="926" y="251"/>
                  </a:lnTo>
                  <a:lnTo>
                    <a:pt x="928" y="253"/>
                  </a:lnTo>
                  <a:lnTo>
                    <a:pt x="930" y="255"/>
                  </a:lnTo>
                  <a:lnTo>
                    <a:pt x="932" y="256"/>
                  </a:lnTo>
                  <a:lnTo>
                    <a:pt x="934" y="258"/>
                  </a:lnTo>
                  <a:lnTo>
                    <a:pt x="937" y="266"/>
                  </a:lnTo>
                  <a:lnTo>
                    <a:pt x="937" y="273"/>
                  </a:lnTo>
                  <a:lnTo>
                    <a:pt x="934" y="281"/>
                  </a:lnTo>
                  <a:lnTo>
                    <a:pt x="931" y="288"/>
                  </a:lnTo>
                  <a:lnTo>
                    <a:pt x="926" y="294"/>
                  </a:lnTo>
                  <a:lnTo>
                    <a:pt x="921" y="300"/>
                  </a:lnTo>
                  <a:lnTo>
                    <a:pt x="914" y="305"/>
                  </a:lnTo>
                  <a:lnTo>
                    <a:pt x="906" y="310"/>
                  </a:lnTo>
                  <a:lnTo>
                    <a:pt x="897" y="316"/>
                  </a:lnTo>
                  <a:lnTo>
                    <a:pt x="888" y="320"/>
                  </a:lnTo>
                  <a:lnTo>
                    <a:pt x="879" y="325"/>
                  </a:lnTo>
                  <a:lnTo>
                    <a:pt x="870" y="328"/>
                  </a:lnTo>
                  <a:lnTo>
                    <a:pt x="862" y="333"/>
                  </a:lnTo>
                  <a:lnTo>
                    <a:pt x="854" y="337"/>
                  </a:lnTo>
                  <a:lnTo>
                    <a:pt x="847" y="341"/>
                  </a:lnTo>
                  <a:lnTo>
                    <a:pt x="841" y="346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4" name="Freeform 42"/>
            <p:cNvSpPr>
              <a:spLocks/>
            </p:cNvSpPr>
            <p:nvPr/>
          </p:nvSpPr>
          <p:spPr bwMode="auto">
            <a:xfrm>
              <a:off x="4311" y="1337"/>
              <a:ext cx="679" cy="536"/>
            </a:xfrm>
            <a:custGeom>
              <a:avLst/>
              <a:gdLst>
                <a:gd name="T0" fmla="*/ 58 w 2035"/>
                <a:gd name="T1" fmla="*/ 54 h 1609"/>
                <a:gd name="T2" fmla="*/ 57 w 2035"/>
                <a:gd name="T3" fmla="*/ 53 h 1609"/>
                <a:gd name="T4" fmla="*/ 51 w 2035"/>
                <a:gd name="T5" fmla="*/ 52 h 1609"/>
                <a:gd name="T6" fmla="*/ 48 w 2035"/>
                <a:gd name="T7" fmla="*/ 51 h 1609"/>
                <a:gd name="T8" fmla="*/ 45 w 2035"/>
                <a:gd name="T9" fmla="*/ 48 h 1609"/>
                <a:gd name="T10" fmla="*/ 38 w 2035"/>
                <a:gd name="T11" fmla="*/ 45 h 1609"/>
                <a:gd name="T12" fmla="*/ 25 w 2035"/>
                <a:gd name="T13" fmla="*/ 49 h 1609"/>
                <a:gd name="T14" fmla="*/ 12 w 2035"/>
                <a:gd name="T15" fmla="*/ 52 h 1609"/>
                <a:gd name="T16" fmla="*/ 1 w 2035"/>
                <a:gd name="T17" fmla="*/ 55 h 1609"/>
                <a:gd name="T18" fmla="*/ 0 w 2035"/>
                <a:gd name="T19" fmla="*/ 53 h 1609"/>
                <a:gd name="T20" fmla="*/ 0 w 2035"/>
                <a:gd name="T21" fmla="*/ 52 h 1609"/>
                <a:gd name="T22" fmla="*/ 5 w 2035"/>
                <a:gd name="T23" fmla="*/ 45 h 1609"/>
                <a:gd name="T24" fmla="*/ 6 w 2035"/>
                <a:gd name="T25" fmla="*/ 41 h 1609"/>
                <a:gd name="T26" fmla="*/ 7 w 2035"/>
                <a:gd name="T27" fmla="*/ 39 h 1609"/>
                <a:gd name="T28" fmla="*/ 8 w 2035"/>
                <a:gd name="T29" fmla="*/ 37 h 1609"/>
                <a:gd name="T30" fmla="*/ 7 w 2035"/>
                <a:gd name="T31" fmla="*/ 36 h 1609"/>
                <a:gd name="T32" fmla="*/ 13 w 2035"/>
                <a:gd name="T33" fmla="*/ 34 h 1609"/>
                <a:gd name="T34" fmla="*/ 19 w 2035"/>
                <a:gd name="T35" fmla="*/ 34 h 1609"/>
                <a:gd name="T36" fmla="*/ 24 w 2035"/>
                <a:gd name="T37" fmla="*/ 32 h 1609"/>
                <a:gd name="T38" fmla="*/ 27 w 2035"/>
                <a:gd name="T39" fmla="*/ 29 h 1609"/>
                <a:gd name="T40" fmla="*/ 29 w 2035"/>
                <a:gd name="T41" fmla="*/ 27 h 1609"/>
                <a:gd name="T42" fmla="*/ 28 w 2035"/>
                <a:gd name="T43" fmla="*/ 25 h 1609"/>
                <a:gd name="T44" fmla="*/ 28 w 2035"/>
                <a:gd name="T45" fmla="*/ 22 h 1609"/>
                <a:gd name="T46" fmla="*/ 27 w 2035"/>
                <a:gd name="T47" fmla="*/ 21 h 1609"/>
                <a:gd name="T48" fmla="*/ 26 w 2035"/>
                <a:gd name="T49" fmla="*/ 20 h 1609"/>
                <a:gd name="T50" fmla="*/ 29 w 2035"/>
                <a:gd name="T51" fmla="*/ 17 h 1609"/>
                <a:gd name="T52" fmla="*/ 31 w 2035"/>
                <a:gd name="T53" fmla="*/ 13 h 1609"/>
                <a:gd name="T54" fmla="*/ 36 w 2035"/>
                <a:gd name="T55" fmla="*/ 6 h 1609"/>
                <a:gd name="T56" fmla="*/ 40 w 2035"/>
                <a:gd name="T57" fmla="*/ 3 h 1609"/>
                <a:gd name="T58" fmla="*/ 48 w 2035"/>
                <a:gd name="T59" fmla="*/ 0 h 1609"/>
                <a:gd name="T60" fmla="*/ 50 w 2035"/>
                <a:gd name="T61" fmla="*/ 5 h 1609"/>
                <a:gd name="T62" fmla="*/ 51 w 2035"/>
                <a:gd name="T63" fmla="*/ 12 h 1609"/>
                <a:gd name="T64" fmla="*/ 53 w 2035"/>
                <a:gd name="T65" fmla="*/ 17 h 1609"/>
                <a:gd name="T66" fmla="*/ 55 w 2035"/>
                <a:gd name="T67" fmla="*/ 21 h 1609"/>
                <a:gd name="T68" fmla="*/ 57 w 2035"/>
                <a:gd name="T69" fmla="*/ 27 h 1609"/>
                <a:gd name="T70" fmla="*/ 58 w 2035"/>
                <a:gd name="T71" fmla="*/ 32 h 1609"/>
                <a:gd name="T72" fmla="*/ 58 w 2035"/>
                <a:gd name="T73" fmla="*/ 38 h 1609"/>
                <a:gd name="T74" fmla="*/ 60 w 2035"/>
                <a:gd name="T75" fmla="*/ 43 h 1609"/>
                <a:gd name="T76" fmla="*/ 61 w 2035"/>
                <a:gd name="T77" fmla="*/ 48 h 1609"/>
                <a:gd name="T78" fmla="*/ 62 w 2035"/>
                <a:gd name="T79" fmla="*/ 50 h 1609"/>
                <a:gd name="T80" fmla="*/ 62 w 2035"/>
                <a:gd name="T81" fmla="*/ 51 h 1609"/>
                <a:gd name="T82" fmla="*/ 61 w 2035"/>
                <a:gd name="T83" fmla="*/ 51 h 1609"/>
                <a:gd name="T84" fmla="*/ 61 w 2035"/>
                <a:gd name="T85" fmla="*/ 52 h 1609"/>
                <a:gd name="T86" fmla="*/ 61 w 2035"/>
                <a:gd name="T87" fmla="*/ 52 h 1609"/>
                <a:gd name="T88" fmla="*/ 60 w 2035"/>
                <a:gd name="T89" fmla="*/ 53 h 1609"/>
                <a:gd name="T90" fmla="*/ 60 w 2035"/>
                <a:gd name="T91" fmla="*/ 54 h 1609"/>
                <a:gd name="T92" fmla="*/ 64 w 2035"/>
                <a:gd name="T93" fmla="*/ 53 h 1609"/>
                <a:gd name="T94" fmla="*/ 66 w 2035"/>
                <a:gd name="T95" fmla="*/ 51 h 1609"/>
                <a:gd name="T96" fmla="*/ 69 w 2035"/>
                <a:gd name="T97" fmla="*/ 50 h 1609"/>
                <a:gd name="T98" fmla="*/ 71 w 2035"/>
                <a:gd name="T99" fmla="*/ 49 h 1609"/>
                <a:gd name="T100" fmla="*/ 71 w 2035"/>
                <a:gd name="T101" fmla="*/ 50 h 1609"/>
                <a:gd name="T102" fmla="*/ 73 w 2035"/>
                <a:gd name="T103" fmla="*/ 49 h 1609"/>
                <a:gd name="T104" fmla="*/ 75 w 2035"/>
                <a:gd name="T105" fmla="*/ 49 h 1609"/>
                <a:gd name="T106" fmla="*/ 71 w 2035"/>
                <a:gd name="T107" fmla="*/ 53 h 1609"/>
                <a:gd name="T108" fmla="*/ 66 w 2035"/>
                <a:gd name="T109" fmla="*/ 56 h 1609"/>
                <a:gd name="T110" fmla="*/ 63 w 2035"/>
                <a:gd name="T111" fmla="*/ 57 h 1609"/>
                <a:gd name="T112" fmla="*/ 61 w 2035"/>
                <a:gd name="T113" fmla="*/ 58 h 1609"/>
                <a:gd name="T114" fmla="*/ 60 w 2035"/>
                <a:gd name="T115" fmla="*/ 60 h 1609"/>
                <a:gd name="T116" fmla="*/ 59 w 2035"/>
                <a:gd name="T117" fmla="*/ 58 h 1609"/>
                <a:gd name="T118" fmla="*/ 58 w 2035"/>
                <a:gd name="T119" fmla="*/ 55 h 160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035"/>
                <a:gd name="T181" fmla="*/ 0 h 1609"/>
                <a:gd name="T182" fmla="*/ 2035 w 2035"/>
                <a:gd name="T183" fmla="*/ 1609 h 160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035" h="1609">
                  <a:moveTo>
                    <a:pt x="1554" y="1480"/>
                  </a:moveTo>
                  <a:lnTo>
                    <a:pt x="1553" y="1479"/>
                  </a:lnTo>
                  <a:lnTo>
                    <a:pt x="1553" y="1478"/>
                  </a:lnTo>
                  <a:lnTo>
                    <a:pt x="1553" y="1477"/>
                  </a:lnTo>
                  <a:lnTo>
                    <a:pt x="1552" y="1474"/>
                  </a:lnTo>
                  <a:lnTo>
                    <a:pt x="1552" y="1471"/>
                  </a:lnTo>
                  <a:lnTo>
                    <a:pt x="1551" y="1467"/>
                  </a:lnTo>
                  <a:lnTo>
                    <a:pt x="1551" y="1464"/>
                  </a:lnTo>
                  <a:lnTo>
                    <a:pt x="1550" y="1462"/>
                  </a:lnTo>
                  <a:lnTo>
                    <a:pt x="1549" y="1458"/>
                  </a:lnTo>
                  <a:lnTo>
                    <a:pt x="1549" y="1455"/>
                  </a:lnTo>
                  <a:lnTo>
                    <a:pt x="1547" y="1451"/>
                  </a:lnTo>
                  <a:lnTo>
                    <a:pt x="1547" y="1449"/>
                  </a:lnTo>
                  <a:lnTo>
                    <a:pt x="1546" y="1446"/>
                  </a:lnTo>
                  <a:lnTo>
                    <a:pt x="1546" y="1444"/>
                  </a:lnTo>
                  <a:lnTo>
                    <a:pt x="1546" y="1443"/>
                  </a:lnTo>
                  <a:lnTo>
                    <a:pt x="1543" y="1442"/>
                  </a:lnTo>
                  <a:lnTo>
                    <a:pt x="1536" y="1441"/>
                  </a:lnTo>
                  <a:lnTo>
                    <a:pt x="1524" y="1438"/>
                  </a:lnTo>
                  <a:lnTo>
                    <a:pt x="1511" y="1434"/>
                  </a:lnTo>
                  <a:lnTo>
                    <a:pt x="1493" y="1431"/>
                  </a:lnTo>
                  <a:lnTo>
                    <a:pt x="1474" y="1426"/>
                  </a:lnTo>
                  <a:lnTo>
                    <a:pt x="1453" y="1421"/>
                  </a:lnTo>
                  <a:lnTo>
                    <a:pt x="1432" y="1417"/>
                  </a:lnTo>
                  <a:lnTo>
                    <a:pt x="1411" y="1411"/>
                  </a:lnTo>
                  <a:lnTo>
                    <a:pt x="1390" y="1407"/>
                  </a:lnTo>
                  <a:lnTo>
                    <a:pt x="1370" y="1402"/>
                  </a:lnTo>
                  <a:lnTo>
                    <a:pt x="1353" y="1398"/>
                  </a:lnTo>
                  <a:lnTo>
                    <a:pt x="1339" y="1395"/>
                  </a:lnTo>
                  <a:lnTo>
                    <a:pt x="1328" y="1392"/>
                  </a:lnTo>
                  <a:lnTo>
                    <a:pt x="1321" y="1390"/>
                  </a:lnTo>
                  <a:lnTo>
                    <a:pt x="1319" y="1390"/>
                  </a:lnTo>
                  <a:lnTo>
                    <a:pt x="1312" y="1386"/>
                  </a:lnTo>
                  <a:lnTo>
                    <a:pt x="1305" y="1381"/>
                  </a:lnTo>
                  <a:lnTo>
                    <a:pt x="1296" y="1377"/>
                  </a:lnTo>
                  <a:lnTo>
                    <a:pt x="1286" y="1372"/>
                  </a:lnTo>
                  <a:lnTo>
                    <a:pt x="1277" y="1366"/>
                  </a:lnTo>
                  <a:lnTo>
                    <a:pt x="1268" y="1361"/>
                  </a:lnTo>
                  <a:lnTo>
                    <a:pt x="1258" y="1354"/>
                  </a:lnTo>
                  <a:lnTo>
                    <a:pt x="1248" y="1347"/>
                  </a:lnTo>
                  <a:lnTo>
                    <a:pt x="1239" y="1339"/>
                  </a:lnTo>
                  <a:lnTo>
                    <a:pt x="1231" y="1331"/>
                  </a:lnTo>
                  <a:lnTo>
                    <a:pt x="1223" y="1323"/>
                  </a:lnTo>
                  <a:lnTo>
                    <a:pt x="1217" y="1313"/>
                  </a:lnTo>
                  <a:lnTo>
                    <a:pt x="1213" y="1303"/>
                  </a:lnTo>
                  <a:lnTo>
                    <a:pt x="1209" y="1293"/>
                  </a:lnTo>
                  <a:lnTo>
                    <a:pt x="1208" y="1282"/>
                  </a:lnTo>
                  <a:lnTo>
                    <a:pt x="1209" y="1271"/>
                  </a:lnTo>
                  <a:lnTo>
                    <a:pt x="1185" y="1245"/>
                  </a:lnTo>
                  <a:lnTo>
                    <a:pt x="1159" y="1227"/>
                  </a:lnTo>
                  <a:lnTo>
                    <a:pt x="1128" y="1217"/>
                  </a:lnTo>
                  <a:lnTo>
                    <a:pt x="1094" y="1212"/>
                  </a:lnTo>
                  <a:lnTo>
                    <a:pt x="1059" y="1212"/>
                  </a:lnTo>
                  <a:lnTo>
                    <a:pt x="1022" y="1218"/>
                  </a:lnTo>
                  <a:lnTo>
                    <a:pt x="983" y="1226"/>
                  </a:lnTo>
                  <a:lnTo>
                    <a:pt x="944" y="1239"/>
                  </a:lnTo>
                  <a:lnTo>
                    <a:pt x="904" y="1251"/>
                  </a:lnTo>
                  <a:lnTo>
                    <a:pt x="863" y="1266"/>
                  </a:lnTo>
                  <a:lnTo>
                    <a:pt x="824" y="1281"/>
                  </a:lnTo>
                  <a:lnTo>
                    <a:pt x="785" y="1295"/>
                  </a:lnTo>
                  <a:lnTo>
                    <a:pt x="748" y="1309"/>
                  </a:lnTo>
                  <a:lnTo>
                    <a:pt x="714" y="1319"/>
                  </a:lnTo>
                  <a:lnTo>
                    <a:pt x="683" y="1326"/>
                  </a:lnTo>
                  <a:lnTo>
                    <a:pt x="654" y="1331"/>
                  </a:lnTo>
                  <a:lnTo>
                    <a:pt x="646" y="1332"/>
                  </a:lnTo>
                  <a:lnTo>
                    <a:pt x="627" y="1338"/>
                  </a:lnTo>
                  <a:lnTo>
                    <a:pt x="594" y="1344"/>
                  </a:lnTo>
                  <a:lnTo>
                    <a:pt x="554" y="1355"/>
                  </a:lnTo>
                  <a:lnTo>
                    <a:pt x="506" y="1367"/>
                  </a:lnTo>
                  <a:lnTo>
                    <a:pt x="452" y="1381"/>
                  </a:lnTo>
                  <a:lnTo>
                    <a:pt x="394" y="1395"/>
                  </a:lnTo>
                  <a:lnTo>
                    <a:pt x="336" y="1411"/>
                  </a:lnTo>
                  <a:lnTo>
                    <a:pt x="276" y="1426"/>
                  </a:lnTo>
                  <a:lnTo>
                    <a:pt x="218" y="1440"/>
                  </a:lnTo>
                  <a:lnTo>
                    <a:pt x="164" y="1454"/>
                  </a:lnTo>
                  <a:lnTo>
                    <a:pt x="116" y="1466"/>
                  </a:lnTo>
                  <a:lnTo>
                    <a:pt x="76" y="1477"/>
                  </a:lnTo>
                  <a:lnTo>
                    <a:pt x="44" y="1483"/>
                  </a:lnTo>
                  <a:lnTo>
                    <a:pt x="24" y="1489"/>
                  </a:lnTo>
                  <a:lnTo>
                    <a:pt x="17" y="1492"/>
                  </a:lnTo>
                  <a:lnTo>
                    <a:pt x="16" y="1490"/>
                  </a:lnTo>
                  <a:lnTo>
                    <a:pt x="16" y="1488"/>
                  </a:lnTo>
                  <a:lnTo>
                    <a:pt x="16" y="1485"/>
                  </a:lnTo>
                  <a:lnTo>
                    <a:pt x="16" y="1480"/>
                  </a:lnTo>
                  <a:lnTo>
                    <a:pt x="15" y="1474"/>
                  </a:lnTo>
                  <a:lnTo>
                    <a:pt x="14" y="1469"/>
                  </a:lnTo>
                  <a:lnTo>
                    <a:pt x="14" y="1462"/>
                  </a:lnTo>
                  <a:lnTo>
                    <a:pt x="13" y="1455"/>
                  </a:lnTo>
                  <a:lnTo>
                    <a:pt x="11" y="1447"/>
                  </a:lnTo>
                  <a:lnTo>
                    <a:pt x="10" y="1440"/>
                  </a:lnTo>
                  <a:lnTo>
                    <a:pt x="8" y="1433"/>
                  </a:lnTo>
                  <a:lnTo>
                    <a:pt x="7" y="1426"/>
                  </a:lnTo>
                  <a:lnTo>
                    <a:pt x="6" y="1420"/>
                  </a:lnTo>
                  <a:lnTo>
                    <a:pt x="3" y="1416"/>
                  </a:lnTo>
                  <a:lnTo>
                    <a:pt x="1" y="1411"/>
                  </a:lnTo>
                  <a:lnTo>
                    <a:pt x="0" y="1409"/>
                  </a:lnTo>
                  <a:lnTo>
                    <a:pt x="1" y="1407"/>
                  </a:lnTo>
                  <a:lnTo>
                    <a:pt x="6" y="1401"/>
                  </a:lnTo>
                  <a:lnTo>
                    <a:pt x="13" y="1393"/>
                  </a:lnTo>
                  <a:lnTo>
                    <a:pt x="23" y="1380"/>
                  </a:lnTo>
                  <a:lnTo>
                    <a:pt x="34" y="1366"/>
                  </a:lnTo>
                  <a:lnTo>
                    <a:pt x="47" y="1350"/>
                  </a:lnTo>
                  <a:lnTo>
                    <a:pt x="62" y="1331"/>
                  </a:lnTo>
                  <a:lnTo>
                    <a:pt x="77" y="1311"/>
                  </a:lnTo>
                  <a:lnTo>
                    <a:pt x="93" y="1289"/>
                  </a:lnTo>
                  <a:lnTo>
                    <a:pt x="109" y="1266"/>
                  </a:lnTo>
                  <a:lnTo>
                    <a:pt x="125" y="1242"/>
                  </a:lnTo>
                  <a:lnTo>
                    <a:pt x="140" y="1219"/>
                  </a:lnTo>
                  <a:lnTo>
                    <a:pt x="154" y="1195"/>
                  </a:lnTo>
                  <a:lnTo>
                    <a:pt x="168" y="1171"/>
                  </a:lnTo>
                  <a:lnTo>
                    <a:pt x="178" y="1147"/>
                  </a:lnTo>
                  <a:lnTo>
                    <a:pt x="188" y="1125"/>
                  </a:lnTo>
                  <a:lnTo>
                    <a:pt x="182" y="1118"/>
                  </a:lnTo>
                  <a:lnTo>
                    <a:pt x="177" y="1114"/>
                  </a:lnTo>
                  <a:lnTo>
                    <a:pt x="171" y="1108"/>
                  </a:lnTo>
                  <a:lnTo>
                    <a:pt x="168" y="1103"/>
                  </a:lnTo>
                  <a:lnTo>
                    <a:pt x="164" y="1099"/>
                  </a:lnTo>
                  <a:lnTo>
                    <a:pt x="162" y="1094"/>
                  </a:lnTo>
                  <a:lnTo>
                    <a:pt x="161" y="1091"/>
                  </a:lnTo>
                  <a:lnTo>
                    <a:pt x="161" y="1086"/>
                  </a:lnTo>
                  <a:lnTo>
                    <a:pt x="163" y="1081"/>
                  </a:lnTo>
                  <a:lnTo>
                    <a:pt x="165" y="1076"/>
                  </a:lnTo>
                  <a:lnTo>
                    <a:pt x="171" y="1071"/>
                  </a:lnTo>
                  <a:lnTo>
                    <a:pt x="178" y="1065"/>
                  </a:lnTo>
                  <a:lnTo>
                    <a:pt x="186" y="1060"/>
                  </a:lnTo>
                  <a:lnTo>
                    <a:pt x="198" y="1053"/>
                  </a:lnTo>
                  <a:lnTo>
                    <a:pt x="210" y="1045"/>
                  </a:lnTo>
                  <a:lnTo>
                    <a:pt x="226" y="1038"/>
                  </a:lnTo>
                  <a:lnTo>
                    <a:pt x="224" y="1033"/>
                  </a:lnTo>
                  <a:lnTo>
                    <a:pt x="223" y="1030"/>
                  </a:lnTo>
                  <a:lnTo>
                    <a:pt x="221" y="1026"/>
                  </a:lnTo>
                  <a:lnTo>
                    <a:pt x="218" y="1022"/>
                  </a:lnTo>
                  <a:lnTo>
                    <a:pt x="217" y="1018"/>
                  </a:lnTo>
                  <a:lnTo>
                    <a:pt x="215" y="1015"/>
                  </a:lnTo>
                  <a:lnTo>
                    <a:pt x="213" y="1011"/>
                  </a:lnTo>
                  <a:lnTo>
                    <a:pt x="210" y="1008"/>
                  </a:lnTo>
                  <a:lnTo>
                    <a:pt x="208" y="1003"/>
                  </a:lnTo>
                  <a:lnTo>
                    <a:pt x="207" y="1000"/>
                  </a:lnTo>
                  <a:lnTo>
                    <a:pt x="205" y="995"/>
                  </a:lnTo>
                  <a:lnTo>
                    <a:pt x="203" y="992"/>
                  </a:lnTo>
                  <a:lnTo>
                    <a:pt x="202" y="987"/>
                  </a:lnTo>
                  <a:lnTo>
                    <a:pt x="202" y="983"/>
                  </a:lnTo>
                  <a:lnTo>
                    <a:pt x="201" y="979"/>
                  </a:lnTo>
                  <a:lnTo>
                    <a:pt x="202" y="975"/>
                  </a:lnTo>
                  <a:lnTo>
                    <a:pt x="221" y="964"/>
                  </a:lnTo>
                  <a:lnTo>
                    <a:pt x="238" y="954"/>
                  </a:lnTo>
                  <a:lnTo>
                    <a:pt x="255" y="945"/>
                  </a:lnTo>
                  <a:lnTo>
                    <a:pt x="271" y="937"/>
                  </a:lnTo>
                  <a:lnTo>
                    <a:pt x="286" y="930"/>
                  </a:lnTo>
                  <a:lnTo>
                    <a:pt x="301" y="923"/>
                  </a:lnTo>
                  <a:lnTo>
                    <a:pt x="316" y="917"/>
                  </a:lnTo>
                  <a:lnTo>
                    <a:pt x="331" y="914"/>
                  </a:lnTo>
                  <a:lnTo>
                    <a:pt x="346" y="910"/>
                  </a:lnTo>
                  <a:lnTo>
                    <a:pt x="361" y="909"/>
                  </a:lnTo>
                  <a:lnTo>
                    <a:pt x="377" y="909"/>
                  </a:lnTo>
                  <a:lnTo>
                    <a:pt x="394" y="911"/>
                  </a:lnTo>
                  <a:lnTo>
                    <a:pt x="412" y="914"/>
                  </a:lnTo>
                  <a:lnTo>
                    <a:pt x="431" y="919"/>
                  </a:lnTo>
                  <a:lnTo>
                    <a:pt x="452" y="926"/>
                  </a:lnTo>
                  <a:lnTo>
                    <a:pt x="475" y="935"/>
                  </a:lnTo>
                  <a:lnTo>
                    <a:pt x="491" y="927"/>
                  </a:lnTo>
                  <a:lnTo>
                    <a:pt x="507" y="921"/>
                  </a:lnTo>
                  <a:lnTo>
                    <a:pt x="525" y="914"/>
                  </a:lnTo>
                  <a:lnTo>
                    <a:pt x="543" y="908"/>
                  </a:lnTo>
                  <a:lnTo>
                    <a:pt x="560" y="902"/>
                  </a:lnTo>
                  <a:lnTo>
                    <a:pt x="578" y="896"/>
                  </a:lnTo>
                  <a:lnTo>
                    <a:pt x="595" y="891"/>
                  </a:lnTo>
                  <a:lnTo>
                    <a:pt x="613" y="884"/>
                  </a:lnTo>
                  <a:lnTo>
                    <a:pt x="629" y="877"/>
                  </a:lnTo>
                  <a:lnTo>
                    <a:pt x="645" y="868"/>
                  </a:lnTo>
                  <a:lnTo>
                    <a:pt x="660" y="859"/>
                  </a:lnTo>
                  <a:lnTo>
                    <a:pt x="674" y="847"/>
                  </a:lnTo>
                  <a:lnTo>
                    <a:pt x="686" y="834"/>
                  </a:lnTo>
                  <a:lnTo>
                    <a:pt x="697" y="819"/>
                  </a:lnTo>
                  <a:lnTo>
                    <a:pt x="706" y="802"/>
                  </a:lnTo>
                  <a:lnTo>
                    <a:pt x="714" y="783"/>
                  </a:lnTo>
                  <a:lnTo>
                    <a:pt x="714" y="782"/>
                  </a:lnTo>
                  <a:lnTo>
                    <a:pt x="716" y="780"/>
                  </a:lnTo>
                  <a:lnTo>
                    <a:pt x="718" y="777"/>
                  </a:lnTo>
                  <a:lnTo>
                    <a:pt x="723" y="773"/>
                  </a:lnTo>
                  <a:lnTo>
                    <a:pt x="728" y="770"/>
                  </a:lnTo>
                  <a:lnTo>
                    <a:pt x="732" y="765"/>
                  </a:lnTo>
                  <a:lnTo>
                    <a:pt x="738" y="761"/>
                  </a:lnTo>
                  <a:lnTo>
                    <a:pt x="744" y="756"/>
                  </a:lnTo>
                  <a:lnTo>
                    <a:pt x="750" y="752"/>
                  </a:lnTo>
                  <a:lnTo>
                    <a:pt x="755" y="747"/>
                  </a:lnTo>
                  <a:lnTo>
                    <a:pt x="760" y="742"/>
                  </a:lnTo>
                  <a:lnTo>
                    <a:pt x="764" y="739"/>
                  </a:lnTo>
                  <a:lnTo>
                    <a:pt x="769" y="736"/>
                  </a:lnTo>
                  <a:lnTo>
                    <a:pt x="771" y="732"/>
                  </a:lnTo>
                  <a:lnTo>
                    <a:pt x="774" y="731"/>
                  </a:lnTo>
                  <a:lnTo>
                    <a:pt x="775" y="731"/>
                  </a:lnTo>
                  <a:lnTo>
                    <a:pt x="775" y="722"/>
                  </a:lnTo>
                  <a:lnTo>
                    <a:pt x="773" y="714"/>
                  </a:lnTo>
                  <a:lnTo>
                    <a:pt x="768" y="706"/>
                  </a:lnTo>
                  <a:lnTo>
                    <a:pt x="762" y="698"/>
                  </a:lnTo>
                  <a:lnTo>
                    <a:pt x="755" y="690"/>
                  </a:lnTo>
                  <a:lnTo>
                    <a:pt x="748" y="682"/>
                  </a:lnTo>
                  <a:lnTo>
                    <a:pt x="741" y="674"/>
                  </a:lnTo>
                  <a:lnTo>
                    <a:pt x="735" y="666"/>
                  </a:lnTo>
                  <a:lnTo>
                    <a:pt x="730" y="656"/>
                  </a:lnTo>
                  <a:lnTo>
                    <a:pt x="727" y="646"/>
                  </a:lnTo>
                  <a:lnTo>
                    <a:pt x="725" y="636"/>
                  </a:lnTo>
                  <a:lnTo>
                    <a:pt x="728" y="625"/>
                  </a:lnTo>
                  <a:lnTo>
                    <a:pt x="733" y="613"/>
                  </a:lnTo>
                  <a:lnTo>
                    <a:pt x="744" y="600"/>
                  </a:lnTo>
                  <a:lnTo>
                    <a:pt x="759" y="585"/>
                  </a:lnTo>
                  <a:lnTo>
                    <a:pt x="779" y="570"/>
                  </a:lnTo>
                  <a:lnTo>
                    <a:pt x="775" y="564"/>
                  </a:lnTo>
                  <a:lnTo>
                    <a:pt x="770" y="560"/>
                  </a:lnTo>
                  <a:lnTo>
                    <a:pt x="764" y="559"/>
                  </a:lnTo>
                  <a:lnTo>
                    <a:pt x="759" y="559"/>
                  </a:lnTo>
                  <a:lnTo>
                    <a:pt x="753" y="559"/>
                  </a:lnTo>
                  <a:lnTo>
                    <a:pt x="746" y="561"/>
                  </a:lnTo>
                  <a:lnTo>
                    <a:pt x="739" y="563"/>
                  </a:lnTo>
                  <a:lnTo>
                    <a:pt x="732" y="564"/>
                  </a:lnTo>
                  <a:lnTo>
                    <a:pt x="727" y="567"/>
                  </a:lnTo>
                  <a:lnTo>
                    <a:pt x="720" y="568"/>
                  </a:lnTo>
                  <a:lnTo>
                    <a:pt x="715" y="568"/>
                  </a:lnTo>
                  <a:lnTo>
                    <a:pt x="710" y="567"/>
                  </a:lnTo>
                  <a:lnTo>
                    <a:pt x="706" y="564"/>
                  </a:lnTo>
                  <a:lnTo>
                    <a:pt x="704" y="559"/>
                  </a:lnTo>
                  <a:lnTo>
                    <a:pt x="702" y="552"/>
                  </a:lnTo>
                  <a:lnTo>
                    <a:pt x="702" y="543"/>
                  </a:lnTo>
                  <a:lnTo>
                    <a:pt x="704" y="536"/>
                  </a:lnTo>
                  <a:lnTo>
                    <a:pt x="707" y="529"/>
                  </a:lnTo>
                  <a:lnTo>
                    <a:pt x="714" y="522"/>
                  </a:lnTo>
                  <a:lnTo>
                    <a:pt x="722" y="514"/>
                  </a:lnTo>
                  <a:lnTo>
                    <a:pt x="731" y="507"/>
                  </a:lnTo>
                  <a:lnTo>
                    <a:pt x="741" y="499"/>
                  </a:lnTo>
                  <a:lnTo>
                    <a:pt x="753" y="492"/>
                  </a:lnTo>
                  <a:lnTo>
                    <a:pt x="763" y="483"/>
                  </a:lnTo>
                  <a:lnTo>
                    <a:pt x="774" y="475"/>
                  </a:lnTo>
                  <a:lnTo>
                    <a:pt x="782" y="466"/>
                  </a:lnTo>
                  <a:lnTo>
                    <a:pt x="789" y="455"/>
                  </a:lnTo>
                  <a:lnTo>
                    <a:pt x="794" y="444"/>
                  </a:lnTo>
                  <a:lnTo>
                    <a:pt x="797" y="432"/>
                  </a:lnTo>
                  <a:lnTo>
                    <a:pt x="796" y="421"/>
                  </a:lnTo>
                  <a:lnTo>
                    <a:pt x="791" y="407"/>
                  </a:lnTo>
                  <a:lnTo>
                    <a:pt x="783" y="393"/>
                  </a:lnTo>
                  <a:lnTo>
                    <a:pt x="799" y="376"/>
                  </a:lnTo>
                  <a:lnTo>
                    <a:pt x="815" y="358"/>
                  </a:lnTo>
                  <a:lnTo>
                    <a:pt x="832" y="338"/>
                  </a:lnTo>
                  <a:lnTo>
                    <a:pt x="850" y="317"/>
                  </a:lnTo>
                  <a:lnTo>
                    <a:pt x="867" y="297"/>
                  </a:lnTo>
                  <a:lnTo>
                    <a:pt x="884" y="276"/>
                  </a:lnTo>
                  <a:lnTo>
                    <a:pt x="901" y="254"/>
                  </a:lnTo>
                  <a:lnTo>
                    <a:pt x="917" y="232"/>
                  </a:lnTo>
                  <a:lnTo>
                    <a:pt x="933" y="212"/>
                  </a:lnTo>
                  <a:lnTo>
                    <a:pt x="948" y="191"/>
                  </a:lnTo>
                  <a:lnTo>
                    <a:pt x="962" y="173"/>
                  </a:lnTo>
                  <a:lnTo>
                    <a:pt x="975" y="154"/>
                  </a:lnTo>
                  <a:lnTo>
                    <a:pt x="988" y="137"/>
                  </a:lnTo>
                  <a:lnTo>
                    <a:pt x="998" y="121"/>
                  </a:lnTo>
                  <a:lnTo>
                    <a:pt x="1007" y="107"/>
                  </a:lnTo>
                  <a:lnTo>
                    <a:pt x="1015" y="97"/>
                  </a:lnTo>
                  <a:lnTo>
                    <a:pt x="1017" y="96"/>
                  </a:lnTo>
                  <a:lnTo>
                    <a:pt x="1024" y="92"/>
                  </a:lnTo>
                  <a:lnTo>
                    <a:pt x="1036" y="88"/>
                  </a:lnTo>
                  <a:lnTo>
                    <a:pt x="1051" y="82"/>
                  </a:lnTo>
                  <a:lnTo>
                    <a:pt x="1069" y="74"/>
                  </a:lnTo>
                  <a:lnTo>
                    <a:pt x="1090" y="66"/>
                  </a:lnTo>
                  <a:lnTo>
                    <a:pt x="1113" y="58"/>
                  </a:lnTo>
                  <a:lnTo>
                    <a:pt x="1137" y="49"/>
                  </a:lnTo>
                  <a:lnTo>
                    <a:pt x="1162" y="39"/>
                  </a:lnTo>
                  <a:lnTo>
                    <a:pt x="1188" y="31"/>
                  </a:lnTo>
                  <a:lnTo>
                    <a:pt x="1213" y="23"/>
                  </a:lnTo>
                  <a:lnTo>
                    <a:pt x="1238" y="15"/>
                  </a:lnTo>
                  <a:lnTo>
                    <a:pt x="1262" y="10"/>
                  </a:lnTo>
                  <a:lnTo>
                    <a:pt x="1284" y="5"/>
                  </a:lnTo>
                  <a:lnTo>
                    <a:pt x="1304" y="1"/>
                  </a:lnTo>
                  <a:lnTo>
                    <a:pt x="1321" y="0"/>
                  </a:lnTo>
                  <a:lnTo>
                    <a:pt x="1326" y="18"/>
                  </a:lnTo>
                  <a:lnTo>
                    <a:pt x="1330" y="36"/>
                  </a:lnTo>
                  <a:lnTo>
                    <a:pt x="1336" y="54"/>
                  </a:lnTo>
                  <a:lnTo>
                    <a:pt x="1342" y="73"/>
                  </a:lnTo>
                  <a:lnTo>
                    <a:pt x="1347" y="91"/>
                  </a:lnTo>
                  <a:lnTo>
                    <a:pt x="1353" y="111"/>
                  </a:lnTo>
                  <a:lnTo>
                    <a:pt x="1358" y="129"/>
                  </a:lnTo>
                  <a:lnTo>
                    <a:pt x="1363" y="149"/>
                  </a:lnTo>
                  <a:lnTo>
                    <a:pt x="1368" y="167"/>
                  </a:lnTo>
                  <a:lnTo>
                    <a:pt x="1372" y="186"/>
                  </a:lnTo>
                  <a:lnTo>
                    <a:pt x="1375" y="207"/>
                  </a:lnTo>
                  <a:lnTo>
                    <a:pt x="1378" y="227"/>
                  </a:lnTo>
                  <a:lnTo>
                    <a:pt x="1380" y="247"/>
                  </a:lnTo>
                  <a:lnTo>
                    <a:pt x="1381" y="268"/>
                  </a:lnTo>
                  <a:lnTo>
                    <a:pt x="1380" y="290"/>
                  </a:lnTo>
                  <a:lnTo>
                    <a:pt x="1378" y="312"/>
                  </a:lnTo>
                  <a:lnTo>
                    <a:pt x="1388" y="319"/>
                  </a:lnTo>
                  <a:lnTo>
                    <a:pt x="1395" y="330"/>
                  </a:lnTo>
                  <a:lnTo>
                    <a:pt x="1400" y="344"/>
                  </a:lnTo>
                  <a:lnTo>
                    <a:pt x="1405" y="360"/>
                  </a:lnTo>
                  <a:lnTo>
                    <a:pt x="1408" y="377"/>
                  </a:lnTo>
                  <a:lnTo>
                    <a:pt x="1411" y="396"/>
                  </a:lnTo>
                  <a:lnTo>
                    <a:pt x="1413" y="415"/>
                  </a:lnTo>
                  <a:lnTo>
                    <a:pt x="1415" y="435"/>
                  </a:lnTo>
                  <a:lnTo>
                    <a:pt x="1419" y="454"/>
                  </a:lnTo>
                  <a:lnTo>
                    <a:pt x="1422" y="472"/>
                  </a:lnTo>
                  <a:lnTo>
                    <a:pt x="1427" y="489"/>
                  </a:lnTo>
                  <a:lnTo>
                    <a:pt x="1432" y="504"/>
                  </a:lnTo>
                  <a:lnTo>
                    <a:pt x="1440" y="515"/>
                  </a:lnTo>
                  <a:lnTo>
                    <a:pt x="1450" y="523"/>
                  </a:lnTo>
                  <a:lnTo>
                    <a:pt x="1462" y="529"/>
                  </a:lnTo>
                  <a:lnTo>
                    <a:pt x="1477" y="530"/>
                  </a:lnTo>
                  <a:lnTo>
                    <a:pt x="1485" y="545"/>
                  </a:lnTo>
                  <a:lnTo>
                    <a:pt x="1493" y="561"/>
                  </a:lnTo>
                  <a:lnTo>
                    <a:pt x="1500" y="577"/>
                  </a:lnTo>
                  <a:lnTo>
                    <a:pt x="1506" y="595"/>
                  </a:lnTo>
                  <a:lnTo>
                    <a:pt x="1512" y="613"/>
                  </a:lnTo>
                  <a:lnTo>
                    <a:pt x="1516" y="631"/>
                  </a:lnTo>
                  <a:lnTo>
                    <a:pt x="1521" y="649"/>
                  </a:lnTo>
                  <a:lnTo>
                    <a:pt x="1526" y="668"/>
                  </a:lnTo>
                  <a:lnTo>
                    <a:pt x="1530" y="686"/>
                  </a:lnTo>
                  <a:lnTo>
                    <a:pt x="1535" y="705"/>
                  </a:lnTo>
                  <a:lnTo>
                    <a:pt x="1539" y="722"/>
                  </a:lnTo>
                  <a:lnTo>
                    <a:pt x="1544" y="740"/>
                  </a:lnTo>
                  <a:lnTo>
                    <a:pt x="1550" y="756"/>
                  </a:lnTo>
                  <a:lnTo>
                    <a:pt x="1557" y="773"/>
                  </a:lnTo>
                  <a:lnTo>
                    <a:pt x="1564" y="790"/>
                  </a:lnTo>
                  <a:lnTo>
                    <a:pt x="1573" y="805"/>
                  </a:lnTo>
                  <a:lnTo>
                    <a:pt x="1569" y="815"/>
                  </a:lnTo>
                  <a:lnTo>
                    <a:pt x="1567" y="829"/>
                  </a:lnTo>
                  <a:lnTo>
                    <a:pt x="1565" y="844"/>
                  </a:lnTo>
                  <a:lnTo>
                    <a:pt x="1562" y="860"/>
                  </a:lnTo>
                  <a:lnTo>
                    <a:pt x="1560" y="878"/>
                  </a:lnTo>
                  <a:lnTo>
                    <a:pt x="1559" y="896"/>
                  </a:lnTo>
                  <a:lnTo>
                    <a:pt x="1558" y="916"/>
                  </a:lnTo>
                  <a:lnTo>
                    <a:pt x="1557" y="935"/>
                  </a:lnTo>
                  <a:lnTo>
                    <a:pt x="1558" y="956"/>
                  </a:lnTo>
                  <a:lnTo>
                    <a:pt x="1559" y="976"/>
                  </a:lnTo>
                  <a:lnTo>
                    <a:pt x="1560" y="995"/>
                  </a:lnTo>
                  <a:lnTo>
                    <a:pt x="1564" y="1015"/>
                  </a:lnTo>
                  <a:lnTo>
                    <a:pt x="1567" y="1033"/>
                  </a:lnTo>
                  <a:lnTo>
                    <a:pt x="1573" y="1050"/>
                  </a:lnTo>
                  <a:lnTo>
                    <a:pt x="1578" y="1068"/>
                  </a:lnTo>
                  <a:lnTo>
                    <a:pt x="1587" y="1083"/>
                  </a:lnTo>
                  <a:lnTo>
                    <a:pt x="1591" y="1094"/>
                  </a:lnTo>
                  <a:lnTo>
                    <a:pt x="1596" y="1107"/>
                  </a:lnTo>
                  <a:lnTo>
                    <a:pt x="1599" y="1119"/>
                  </a:lnTo>
                  <a:lnTo>
                    <a:pt x="1601" y="1133"/>
                  </a:lnTo>
                  <a:lnTo>
                    <a:pt x="1603" y="1147"/>
                  </a:lnTo>
                  <a:lnTo>
                    <a:pt x="1604" y="1162"/>
                  </a:lnTo>
                  <a:lnTo>
                    <a:pt x="1605" y="1177"/>
                  </a:lnTo>
                  <a:lnTo>
                    <a:pt x="1606" y="1193"/>
                  </a:lnTo>
                  <a:lnTo>
                    <a:pt x="1607" y="1208"/>
                  </a:lnTo>
                  <a:lnTo>
                    <a:pt x="1610" y="1224"/>
                  </a:lnTo>
                  <a:lnTo>
                    <a:pt x="1612" y="1240"/>
                  </a:lnTo>
                  <a:lnTo>
                    <a:pt x="1615" y="1256"/>
                  </a:lnTo>
                  <a:lnTo>
                    <a:pt x="1621" y="1272"/>
                  </a:lnTo>
                  <a:lnTo>
                    <a:pt x="1627" y="1288"/>
                  </a:lnTo>
                  <a:lnTo>
                    <a:pt x="1636" y="1304"/>
                  </a:lnTo>
                  <a:lnTo>
                    <a:pt x="1646" y="1320"/>
                  </a:lnTo>
                  <a:lnTo>
                    <a:pt x="1645" y="1324"/>
                  </a:lnTo>
                  <a:lnTo>
                    <a:pt x="1645" y="1327"/>
                  </a:lnTo>
                  <a:lnTo>
                    <a:pt x="1646" y="1331"/>
                  </a:lnTo>
                  <a:lnTo>
                    <a:pt x="1647" y="1334"/>
                  </a:lnTo>
                  <a:lnTo>
                    <a:pt x="1650" y="1338"/>
                  </a:lnTo>
                  <a:lnTo>
                    <a:pt x="1652" y="1341"/>
                  </a:lnTo>
                  <a:lnTo>
                    <a:pt x="1654" y="1344"/>
                  </a:lnTo>
                  <a:lnTo>
                    <a:pt x="1657" y="1348"/>
                  </a:lnTo>
                  <a:lnTo>
                    <a:pt x="1658" y="1351"/>
                  </a:lnTo>
                  <a:lnTo>
                    <a:pt x="1660" y="1356"/>
                  </a:lnTo>
                  <a:lnTo>
                    <a:pt x="1661" y="1359"/>
                  </a:lnTo>
                  <a:lnTo>
                    <a:pt x="1661" y="1364"/>
                  </a:lnTo>
                  <a:lnTo>
                    <a:pt x="1661" y="1370"/>
                  </a:lnTo>
                  <a:lnTo>
                    <a:pt x="1661" y="1374"/>
                  </a:lnTo>
                  <a:lnTo>
                    <a:pt x="1659" y="1380"/>
                  </a:lnTo>
                  <a:lnTo>
                    <a:pt x="1657" y="1387"/>
                  </a:lnTo>
                  <a:lnTo>
                    <a:pt x="1657" y="1384"/>
                  </a:lnTo>
                  <a:lnTo>
                    <a:pt x="1658" y="1381"/>
                  </a:lnTo>
                  <a:lnTo>
                    <a:pt x="1658" y="1380"/>
                  </a:lnTo>
                  <a:lnTo>
                    <a:pt x="1658" y="1379"/>
                  </a:lnTo>
                  <a:lnTo>
                    <a:pt x="1658" y="1378"/>
                  </a:lnTo>
                  <a:lnTo>
                    <a:pt x="1657" y="1378"/>
                  </a:lnTo>
                  <a:lnTo>
                    <a:pt x="1657" y="1379"/>
                  </a:lnTo>
                  <a:lnTo>
                    <a:pt x="1657" y="1380"/>
                  </a:lnTo>
                  <a:lnTo>
                    <a:pt x="1655" y="1380"/>
                  </a:lnTo>
                  <a:lnTo>
                    <a:pt x="1655" y="1381"/>
                  </a:lnTo>
                  <a:lnTo>
                    <a:pt x="1655" y="1382"/>
                  </a:lnTo>
                  <a:lnTo>
                    <a:pt x="1655" y="1384"/>
                  </a:lnTo>
                  <a:lnTo>
                    <a:pt x="1655" y="1386"/>
                  </a:lnTo>
                  <a:lnTo>
                    <a:pt x="1657" y="1387"/>
                  </a:lnTo>
                  <a:lnTo>
                    <a:pt x="1654" y="1387"/>
                  </a:lnTo>
                  <a:lnTo>
                    <a:pt x="1652" y="1388"/>
                  </a:lnTo>
                  <a:lnTo>
                    <a:pt x="1650" y="1389"/>
                  </a:lnTo>
                  <a:lnTo>
                    <a:pt x="1647" y="1390"/>
                  </a:lnTo>
                  <a:lnTo>
                    <a:pt x="1646" y="1392"/>
                  </a:lnTo>
                  <a:lnTo>
                    <a:pt x="1644" y="1394"/>
                  </a:lnTo>
                  <a:lnTo>
                    <a:pt x="1643" y="1395"/>
                  </a:lnTo>
                  <a:lnTo>
                    <a:pt x="1641" y="1397"/>
                  </a:lnTo>
                  <a:lnTo>
                    <a:pt x="1639" y="1400"/>
                  </a:lnTo>
                  <a:lnTo>
                    <a:pt x="1637" y="1402"/>
                  </a:lnTo>
                  <a:lnTo>
                    <a:pt x="1636" y="1403"/>
                  </a:lnTo>
                  <a:lnTo>
                    <a:pt x="1634" y="1405"/>
                  </a:lnTo>
                  <a:lnTo>
                    <a:pt x="1633" y="1408"/>
                  </a:lnTo>
                  <a:lnTo>
                    <a:pt x="1630" y="1410"/>
                  </a:lnTo>
                  <a:lnTo>
                    <a:pt x="1628" y="1411"/>
                  </a:lnTo>
                  <a:lnTo>
                    <a:pt x="1627" y="1413"/>
                  </a:lnTo>
                  <a:lnTo>
                    <a:pt x="1624" y="1417"/>
                  </a:lnTo>
                  <a:lnTo>
                    <a:pt x="1623" y="1421"/>
                  </a:lnTo>
                  <a:lnTo>
                    <a:pt x="1622" y="1425"/>
                  </a:lnTo>
                  <a:lnTo>
                    <a:pt x="1622" y="1427"/>
                  </a:lnTo>
                  <a:lnTo>
                    <a:pt x="1622" y="1429"/>
                  </a:lnTo>
                  <a:lnTo>
                    <a:pt x="1622" y="1432"/>
                  </a:lnTo>
                  <a:lnTo>
                    <a:pt x="1623" y="1433"/>
                  </a:lnTo>
                  <a:lnTo>
                    <a:pt x="1624" y="1435"/>
                  </a:lnTo>
                  <a:lnTo>
                    <a:pt x="1624" y="1436"/>
                  </a:lnTo>
                  <a:lnTo>
                    <a:pt x="1626" y="1438"/>
                  </a:lnTo>
                  <a:lnTo>
                    <a:pt x="1627" y="1440"/>
                  </a:lnTo>
                  <a:lnTo>
                    <a:pt x="1627" y="1441"/>
                  </a:lnTo>
                  <a:lnTo>
                    <a:pt x="1627" y="1443"/>
                  </a:lnTo>
                  <a:lnTo>
                    <a:pt x="1627" y="1446"/>
                  </a:lnTo>
                  <a:lnTo>
                    <a:pt x="1626" y="1449"/>
                  </a:lnTo>
                  <a:lnTo>
                    <a:pt x="1624" y="1454"/>
                  </a:lnTo>
                  <a:lnTo>
                    <a:pt x="1634" y="1450"/>
                  </a:lnTo>
                  <a:lnTo>
                    <a:pt x="1644" y="1449"/>
                  </a:lnTo>
                  <a:lnTo>
                    <a:pt x="1654" y="1447"/>
                  </a:lnTo>
                  <a:lnTo>
                    <a:pt x="1665" y="1446"/>
                  </a:lnTo>
                  <a:lnTo>
                    <a:pt x="1675" y="1446"/>
                  </a:lnTo>
                  <a:lnTo>
                    <a:pt x="1684" y="1444"/>
                  </a:lnTo>
                  <a:lnTo>
                    <a:pt x="1695" y="1442"/>
                  </a:lnTo>
                  <a:lnTo>
                    <a:pt x="1704" y="1441"/>
                  </a:lnTo>
                  <a:lnTo>
                    <a:pt x="1713" y="1439"/>
                  </a:lnTo>
                  <a:lnTo>
                    <a:pt x="1722" y="1435"/>
                  </a:lnTo>
                  <a:lnTo>
                    <a:pt x="1730" y="1431"/>
                  </a:lnTo>
                  <a:lnTo>
                    <a:pt x="1737" y="1425"/>
                  </a:lnTo>
                  <a:lnTo>
                    <a:pt x="1744" y="1418"/>
                  </a:lnTo>
                  <a:lnTo>
                    <a:pt x="1750" y="1409"/>
                  </a:lnTo>
                  <a:lnTo>
                    <a:pt x="1754" y="1398"/>
                  </a:lnTo>
                  <a:lnTo>
                    <a:pt x="1759" y="1386"/>
                  </a:lnTo>
                  <a:lnTo>
                    <a:pt x="1767" y="1381"/>
                  </a:lnTo>
                  <a:lnTo>
                    <a:pt x="1777" y="1378"/>
                  </a:lnTo>
                  <a:lnTo>
                    <a:pt x="1787" y="1375"/>
                  </a:lnTo>
                  <a:lnTo>
                    <a:pt x="1796" y="1372"/>
                  </a:lnTo>
                  <a:lnTo>
                    <a:pt x="1805" y="1370"/>
                  </a:lnTo>
                  <a:lnTo>
                    <a:pt x="1815" y="1367"/>
                  </a:lnTo>
                  <a:lnTo>
                    <a:pt x="1825" y="1365"/>
                  </a:lnTo>
                  <a:lnTo>
                    <a:pt x="1834" y="1362"/>
                  </a:lnTo>
                  <a:lnTo>
                    <a:pt x="1843" y="1359"/>
                  </a:lnTo>
                  <a:lnTo>
                    <a:pt x="1853" y="1356"/>
                  </a:lnTo>
                  <a:lnTo>
                    <a:pt x="1862" y="1351"/>
                  </a:lnTo>
                  <a:lnTo>
                    <a:pt x="1870" y="1347"/>
                  </a:lnTo>
                  <a:lnTo>
                    <a:pt x="1880" y="1342"/>
                  </a:lnTo>
                  <a:lnTo>
                    <a:pt x="1888" y="1336"/>
                  </a:lnTo>
                  <a:lnTo>
                    <a:pt x="1897" y="1330"/>
                  </a:lnTo>
                  <a:lnTo>
                    <a:pt x="1905" y="1323"/>
                  </a:lnTo>
                  <a:lnTo>
                    <a:pt x="1905" y="1324"/>
                  </a:lnTo>
                  <a:lnTo>
                    <a:pt x="1905" y="1326"/>
                  </a:lnTo>
                  <a:lnTo>
                    <a:pt x="1906" y="1327"/>
                  </a:lnTo>
                  <a:lnTo>
                    <a:pt x="1907" y="1328"/>
                  </a:lnTo>
                  <a:lnTo>
                    <a:pt x="1908" y="1331"/>
                  </a:lnTo>
                  <a:lnTo>
                    <a:pt x="1910" y="1332"/>
                  </a:lnTo>
                  <a:lnTo>
                    <a:pt x="1912" y="1333"/>
                  </a:lnTo>
                  <a:lnTo>
                    <a:pt x="1913" y="1335"/>
                  </a:lnTo>
                  <a:lnTo>
                    <a:pt x="1915" y="1335"/>
                  </a:lnTo>
                  <a:lnTo>
                    <a:pt x="1918" y="1336"/>
                  </a:lnTo>
                  <a:lnTo>
                    <a:pt x="1920" y="1338"/>
                  </a:lnTo>
                  <a:lnTo>
                    <a:pt x="1922" y="1338"/>
                  </a:lnTo>
                  <a:lnTo>
                    <a:pt x="1925" y="1338"/>
                  </a:lnTo>
                  <a:lnTo>
                    <a:pt x="1927" y="1338"/>
                  </a:lnTo>
                  <a:lnTo>
                    <a:pt x="1929" y="1338"/>
                  </a:lnTo>
                  <a:lnTo>
                    <a:pt x="1931" y="1338"/>
                  </a:lnTo>
                  <a:lnTo>
                    <a:pt x="1935" y="1335"/>
                  </a:lnTo>
                  <a:lnTo>
                    <a:pt x="1941" y="1334"/>
                  </a:lnTo>
                  <a:lnTo>
                    <a:pt x="1946" y="1331"/>
                  </a:lnTo>
                  <a:lnTo>
                    <a:pt x="1952" y="1327"/>
                  </a:lnTo>
                  <a:lnTo>
                    <a:pt x="1959" y="1324"/>
                  </a:lnTo>
                  <a:lnTo>
                    <a:pt x="1965" y="1319"/>
                  </a:lnTo>
                  <a:lnTo>
                    <a:pt x="1972" y="1316"/>
                  </a:lnTo>
                  <a:lnTo>
                    <a:pt x="1980" y="1312"/>
                  </a:lnTo>
                  <a:lnTo>
                    <a:pt x="1987" y="1310"/>
                  </a:lnTo>
                  <a:lnTo>
                    <a:pt x="1994" y="1308"/>
                  </a:lnTo>
                  <a:lnTo>
                    <a:pt x="2000" y="1307"/>
                  </a:lnTo>
                  <a:lnTo>
                    <a:pt x="2007" y="1308"/>
                  </a:lnTo>
                  <a:lnTo>
                    <a:pt x="2015" y="1309"/>
                  </a:lnTo>
                  <a:lnTo>
                    <a:pt x="2021" y="1313"/>
                  </a:lnTo>
                  <a:lnTo>
                    <a:pt x="2028" y="1319"/>
                  </a:lnTo>
                  <a:lnTo>
                    <a:pt x="2035" y="1327"/>
                  </a:lnTo>
                  <a:lnTo>
                    <a:pt x="2020" y="1343"/>
                  </a:lnTo>
                  <a:lnTo>
                    <a:pt x="2005" y="1358"/>
                  </a:lnTo>
                  <a:lnTo>
                    <a:pt x="1989" y="1371"/>
                  </a:lnTo>
                  <a:lnTo>
                    <a:pt x="1974" y="1384"/>
                  </a:lnTo>
                  <a:lnTo>
                    <a:pt x="1957" y="1394"/>
                  </a:lnTo>
                  <a:lnTo>
                    <a:pt x="1941" y="1404"/>
                  </a:lnTo>
                  <a:lnTo>
                    <a:pt x="1925" y="1413"/>
                  </a:lnTo>
                  <a:lnTo>
                    <a:pt x="1907" y="1423"/>
                  </a:lnTo>
                  <a:lnTo>
                    <a:pt x="1891" y="1432"/>
                  </a:lnTo>
                  <a:lnTo>
                    <a:pt x="1874" y="1441"/>
                  </a:lnTo>
                  <a:lnTo>
                    <a:pt x="1858" y="1450"/>
                  </a:lnTo>
                  <a:lnTo>
                    <a:pt x="1843" y="1461"/>
                  </a:lnTo>
                  <a:lnTo>
                    <a:pt x="1827" y="1471"/>
                  </a:lnTo>
                  <a:lnTo>
                    <a:pt x="1812" y="1482"/>
                  </a:lnTo>
                  <a:lnTo>
                    <a:pt x="1798" y="1495"/>
                  </a:lnTo>
                  <a:lnTo>
                    <a:pt x="1785" y="1510"/>
                  </a:lnTo>
                  <a:lnTo>
                    <a:pt x="1775" y="1509"/>
                  </a:lnTo>
                  <a:lnTo>
                    <a:pt x="1765" y="1510"/>
                  </a:lnTo>
                  <a:lnTo>
                    <a:pt x="1757" y="1512"/>
                  </a:lnTo>
                  <a:lnTo>
                    <a:pt x="1749" y="1515"/>
                  </a:lnTo>
                  <a:lnTo>
                    <a:pt x="1742" y="1519"/>
                  </a:lnTo>
                  <a:lnTo>
                    <a:pt x="1735" y="1523"/>
                  </a:lnTo>
                  <a:lnTo>
                    <a:pt x="1728" y="1528"/>
                  </a:lnTo>
                  <a:lnTo>
                    <a:pt x="1721" y="1533"/>
                  </a:lnTo>
                  <a:lnTo>
                    <a:pt x="1714" y="1537"/>
                  </a:lnTo>
                  <a:lnTo>
                    <a:pt x="1708" y="1543"/>
                  </a:lnTo>
                  <a:lnTo>
                    <a:pt x="1701" y="1547"/>
                  </a:lnTo>
                  <a:lnTo>
                    <a:pt x="1693" y="1551"/>
                  </a:lnTo>
                  <a:lnTo>
                    <a:pt x="1687" y="1554"/>
                  </a:lnTo>
                  <a:lnTo>
                    <a:pt x="1677" y="1556"/>
                  </a:lnTo>
                  <a:lnTo>
                    <a:pt x="1668" y="1557"/>
                  </a:lnTo>
                  <a:lnTo>
                    <a:pt x="1659" y="1557"/>
                  </a:lnTo>
                  <a:lnTo>
                    <a:pt x="1653" y="1559"/>
                  </a:lnTo>
                  <a:lnTo>
                    <a:pt x="1650" y="1564"/>
                  </a:lnTo>
                  <a:lnTo>
                    <a:pt x="1646" y="1569"/>
                  </a:lnTo>
                  <a:lnTo>
                    <a:pt x="1643" y="1574"/>
                  </a:lnTo>
                  <a:lnTo>
                    <a:pt x="1641" y="1579"/>
                  </a:lnTo>
                  <a:lnTo>
                    <a:pt x="1638" y="1585"/>
                  </a:lnTo>
                  <a:lnTo>
                    <a:pt x="1636" y="1589"/>
                  </a:lnTo>
                  <a:lnTo>
                    <a:pt x="1634" y="1595"/>
                  </a:lnTo>
                  <a:lnTo>
                    <a:pt x="1631" y="1600"/>
                  </a:lnTo>
                  <a:lnTo>
                    <a:pt x="1628" y="1603"/>
                  </a:lnTo>
                  <a:lnTo>
                    <a:pt x="1626" y="1606"/>
                  </a:lnTo>
                  <a:lnTo>
                    <a:pt x="1621" y="1609"/>
                  </a:lnTo>
                  <a:lnTo>
                    <a:pt x="1616" y="1609"/>
                  </a:lnTo>
                  <a:lnTo>
                    <a:pt x="1612" y="1609"/>
                  </a:lnTo>
                  <a:lnTo>
                    <a:pt x="1605" y="1606"/>
                  </a:lnTo>
                  <a:lnTo>
                    <a:pt x="1598" y="1604"/>
                  </a:lnTo>
                  <a:lnTo>
                    <a:pt x="1597" y="1602"/>
                  </a:lnTo>
                  <a:lnTo>
                    <a:pt x="1596" y="1598"/>
                  </a:lnTo>
                  <a:lnTo>
                    <a:pt x="1593" y="1593"/>
                  </a:lnTo>
                  <a:lnTo>
                    <a:pt x="1591" y="1585"/>
                  </a:lnTo>
                  <a:lnTo>
                    <a:pt x="1588" y="1574"/>
                  </a:lnTo>
                  <a:lnTo>
                    <a:pt x="1583" y="1564"/>
                  </a:lnTo>
                  <a:lnTo>
                    <a:pt x="1580" y="1554"/>
                  </a:lnTo>
                  <a:lnTo>
                    <a:pt x="1576" y="1542"/>
                  </a:lnTo>
                  <a:lnTo>
                    <a:pt x="1572" y="1529"/>
                  </a:lnTo>
                  <a:lnTo>
                    <a:pt x="1568" y="1519"/>
                  </a:lnTo>
                  <a:lnTo>
                    <a:pt x="1564" y="1509"/>
                  </a:lnTo>
                  <a:lnTo>
                    <a:pt x="1560" y="1498"/>
                  </a:lnTo>
                  <a:lnTo>
                    <a:pt x="1558" y="1490"/>
                  </a:lnTo>
                  <a:lnTo>
                    <a:pt x="1555" y="1485"/>
                  </a:lnTo>
                  <a:lnTo>
                    <a:pt x="1554" y="1481"/>
                  </a:lnTo>
                  <a:lnTo>
                    <a:pt x="1554" y="148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5" name="Freeform 43"/>
            <p:cNvSpPr>
              <a:spLocks/>
            </p:cNvSpPr>
            <p:nvPr/>
          </p:nvSpPr>
          <p:spPr bwMode="auto">
            <a:xfrm>
              <a:off x="4173" y="2634"/>
              <a:ext cx="466" cy="356"/>
            </a:xfrm>
            <a:custGeom>
              <a:avLst/>
              <a:gdLst>
                <a:gd name="T0" fmla="*/ 2 w 1398"/>
                <a:gd name="T1" fmla="*/ 6 h 1066"/>
                <a:gd name="T2" fmla="*/ 3 w 1398"/>
                <a:gd name="T3" fmla="*/ 6 h 1066"/>
                <a:gd name="T4" fmla="*/ 4 w 1398"/>
                <a:gd name="T5" fmla="*/ 5 h 1066"/>
                <a:gd name="T6" fmla="*/ 7 w 1398"/>
                <a:gd name="T7" fmla="*/ 4 h 1066"/>
                <a:gd name="T8" fmla="*/ 9 w 1398"/>
                <a:gd name="T9" fmla="*/ 2 h 1066"/>
                <a:gd name="T10" fmla="*/ 12 w 1398"/>
                <a:gd name="T11" fmla="*/ 1 h 1066"/>
                <a:gd name="T12" fmla="*/ 19 w 1398"/>
                <a:gd name="T13" fmla="*/ 0 h 1066"/>
                <a:gd name="T14" fmla="*/ 23 w 1398"/>
                <a:gd name="T15" fmla="*/ 0 h 1066"/>
                <a:gd name="T16" fmla="*/ 23 w 1398"/>
                <a:gd name="T17" fmla="*/ 0 h 1066"/>
                <a:gd name="T18" fmla="*/ 23 w 1398"/>
                <a:gd name="T19" fmla="*/ 1 h 1066"/>
                <a:gd name="T20" fmla="*/ 24 w 1398"/>
                <a:gd name="T21" fmla="*/ 1 h 1066"/>
                <a:gd name="T22" fmla="*/ 26 w 1398"/>
                <a:gd name="T23" fmla="*/ 3 h 1066"/>
                <a:gd name="T24" fmla="*/ 28 w 1398"/>
                <a:gd name="T25" fmla="*/ 3 h 1066"/>
                <a:gd name="T26" fmla="*/ 32 w 1398"/>
                <a:gd name="T27" fmla="*/ 2 h 1066"/>
                <a:gd name="T28" fmla="*/ 35 w 1398"/>
                <a:gd name="T29" fmla="*/ 2 h 1066"/>
                <a:gd name="T30" fmla="*/ 40 w 1398"/>
                <a:gd name="T31" fmla="*/ 2 h 1066"/>
                <a:gd name="T32" fmla="*/ 45 w 1398"/>
                <a:gd name="T33" fmla="*/ 6 h 1066"/>
                <a:gd name="T34" fmla="*/ 50 w 1398"/>
                <a:gd name="T35" fmla="*/ 9 h 1066"/>
                <a:gd name="T36" fmla="*/ 52 w 1398"/>
                <a:gd name="T37" fmla="*/ 10 h 1066"/>
                <a:gd name="T38" fmla="*/ 52 w 1398"/>
                <a:gd name="T39" fmla="*/ 10 h 1066"/>
                <a:gd name="T40" fmla="*/ 49 w 1398"/>
                <a:gd name="T41" fmla="*/ 13 h 1066"/>
                <a:gd name="T42" fmla="*/ 47 w 1398"/>
                <a:gd name="T43" fmla="*/ 15 h 1066"/>
                <a:gd name="T44" fmla="*/ 46 w 1398"/>
                <a:gd name="T45" fmla="*/ 18 h 1066"/>
                <a:gd name="T46" fmla="*/ 47 w 1398"/>
                <a:gd name="T47" fmla="*/ 19 h 1066"/>
                <a:gd name="T48" fmla="*/ 47 w 1398"/>
                <a:gd name="T49" fmla="*/ 20 h 1066"/>
                <a:gd name="T50" fmla="*/ 46 w 1398"/>
                <a:gd name="T51" fmla="*/ 22 h 1066"/>
                <a:gd name="T52" fmla="*/ 43 w 1398"/>
                <a:gd name="T53" fmla="*/ 23 h 1066"/>
                <a:gd name="T54" fmla="*/ 43 w 1398"/>
                <a:gd name="T55" fmla="*/ 26 h 1066"/>
                <a:gd name="T56" fmla="*/ 41 w 1398"/>
                <a:gd name="T57" fmla="*/ 28 h 1066"/>
                <a:gd name="T58" fmla="*/ 39 w 1398"/>
                <a:gd name="T59" fmla="*/ 30 h 1066"/>
                <a:gd name="T60" fmla="*/ 38 w 1398"/>
                <a:gd name="T61" fmla="*/ 32 h 1066"/>
                <a:gd name="T62" fmla="*/ 36 w 1398"/>
                <a:gd name="T63" fmla="*/ 32 h 1066"/>
                <a:gd name="T64" fmla="*/ 35 w 1398"/>
                <a:gd name="T65" fmla="*/ 32 h 1066"/>
                <a:gd name="T66" fmla="*/ 34 w 1398"/>
                <a:gd name="T67" fmla="*/ 32 h 1066"/>
                <a:gd name="T68" fmla="*/ 33 w 1398"/>
                <a:gd name="T69" fmla="*/ 33 h 1066"/>
                <a:gd name="T70" fmla="*/ 32 w 1398"/>
                <a:gd name="T71" fmla="*/ 34 h 1066"/>
                <a:gd name="T72" fmla="*/ 33 w 1398"/>
                <a:gd name="T73" fmla="*/ 36 h 1066"/>
                <a:gd name="T74" fmla="*/ 33 w 1398"/>
                <a:gd name="T75" fmla="*/ 38 h 1066"/>
                <a:gd name="T76" fmla="*/ 31 w 1398"/>
                <a:gd name="T77" fmla="*/ 39 h 1066"/>
                <a:gd name="T78" fmla="*/ 30 w 1398"/>
                <a:gd name="T79" fmla="*/ 38 h 1066"/>
                <a:gd name="T80" fmla="*/ 29 w 1398"/>
                <a:gd name="T81" fmla="*/ 36 h 1066"/>
                <a:gd name="T82" fmla="*/ 27 w 1398"/>
                <a:gd name="T83" fmla="*/ 34 h 1066"/>
                <a:gd name="T84" fmla="*/ 25 w 1398"/>
                <a:gd name="T85" fmla="*/ 32 h 1066"/>
                <a:gd name="T86" fmla="*/ 24 w 1398"/>
                <a:gd name="T87" fmla="*/ 30 h 1066"/>
                <a:gd name="T88" fmla="*/ 22 w 1398"/>
                <a:gd name="T89" fmla="*/ 27 h 1066"/>
                <a:gd name="T90" fmla="*/ 18 w 1398"/>
                <a:gd name="T91" fmla="*/ 25 h 1066"/>
                <a:gd name="T92" fmla="*/ 16 w 1398"/>
                <a:gd name="T93" fmla="*/ 22 h 1066"/>
                <a:gd name="T94" fmla="*/ 15 w 1398"/>
                <a:gd name="T95" fmla="*/ 22 h 1066"/>
                <a:gd name="T96" fmla="*/ 15 w 1398"/>
                <a:gd name="T97" fmla="*/ 21 h 1066"/>
                <a:gd name="T98" fmla="*/ 12 w 1398"/>
                <a:gd name="T99" fmla="*/ 19 h 1066"/>
                <a:gd name="T100" fmla="*/ 9 w 1398"/>
                <a:gd name="T101" fmla="*/ 16 h 1066"/>
                <a:gd name="T102" fmla="*/ 6 w 1398"/>
                <a:gd name="T103" fmla="*/ 12 h 1066"/>
                <a:gd name="T104" fmla="*/ 4 w 1398"/>
                <a:gd name="T105" fmla="*/ 12 h 1066"/>
                <a:gd name="T106" fmla="*/ 1 w 1398"/>
                <a:gd name="T107" fmla="*/ 11 h 1066"/>
                <a:gd name="T108" fmla="*/ 0 w 1398"/>
                <a:gd name="T109" fmla="*/ 9 h 1066"/>
                <a:gd name="T110" fmla="*/ 1 w 1398"/>
                <a:gd name="T111" fmla="*/ 8 h 1066"/>
                <a:gd name="T112" fmla="*/ 2 w 1398"/>
                <a:gd name="T113" fmla="*/ 6 h 106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398"/>
                <a:gd name="T172" fmla="*/ 0 h 1066"/>
                <a:gd name="T173" fmla="*/ 1398 w 1398"/>
                <a:gd name="T174" fmla="*/ 1066 h 106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398" h="1066">
                  <a:moveTo>
                    <a:pt x="60" y="163"/>
                  </a:moveTo>
                  <a:lnTo>
                    <a:pt x="60" y="162"/>
                  </a:lnTo>
                  <a:lnTo>
                    <a:pt x="61" y="162"/>
                  </a:lnTo>
                  <a:lnTo>
                    <a:pt x="62" y="162"/>
                  </a:lnTo>
                  <a:lnTo>
                    <a:pt x="64" y="160"/>
                  </a:lnTo>
                  <a:lnTo>
                    <a:pt x="65" y="160"/>
                  </a:lnTo>
                  <a:lnTo>
                    <a:pt x="68" y="159"/>
                  </a:lnTo>
                  <a:lnTo>
                    <a:pt x="70" y="159"/>
                  </a:lnTo>
                  <a:lnTo>
                    <a:pt x="71" y="158"/>
                  </a:lnTo>
                  <a:lnTo>
                    <a:pt x="73" y="157"/>
                  </a:lnTo>
                  <a:lnTo>
                    <a:pt x="74" y="157"/>
                  </a:lnTo>
                  <a:lnTo>
                    <a:pt x="77" y="156"/>
                  </a:lnTo>
                  <a:lnTo>
                    <a:pt x="78" y="156"/>
                  </a:lnTo>
                  <a:lnTo>
                    <a:pt x="79" y="156"/>
                  </a:lnTo>
                  <a:lnTo>
                    <a:pt x="80" y="156"/>
                  </a:lnTo>
                  <a:lnTo>
                    <a:pt x="87" y="148"/>
                  </a:lnTo>
                  <a:lnTo>
                    <a:pt x="96" y="142"/>
                  </a:lnTo>
                  <a:lnTo>
                    <a:pt x="107" y="136"/>
                  </a:lnTo>
                  <a:lnTo>
                    <a:pt x="118" y="131"/>
                  </a:lnTo>
                  <a:lnTo>
                    <a:pt x="130" y="125"/>
                  </a:lnTo>
                  <a:lnTo>
                    <a:pt x="142" y="119"/>
                  </a:lnTo>
                  <a:lnTo>
                    <a:pt x="155" y="113"/>
                  </a:lnTo>
                  <a:lnTo>
                    <a:pt x="168" y="108"/>
                  </a:lnTo>
                  <a:lnTo>
                    <a:pt x="180" y="102"/>
                  </a:lnTo>
                  <a:lnTo>
                    <a:pt x="192" y="95"/>
                  </a:lnTo>
                  <a:lnTo>
                    <a:pt x="203" y="88"/>
                  </a:lnTo>
                  <a:lnTo>
                    <a:pt x="214" y="80"/>
                  </a:lnTo>
                  <a:lnTo>
                    <a:pt x="223" y="71"/>
                  </a:lnTo>
                  <a:lnTo>
                    <a:pt x="230" y="62"/>
                  </a:lnTo>
                  <a:lnTo>
                    <a:pt x="235" y="51"/>
                  </a:lnTo>
                  <a:lnTo>
                    <a:pt x="240" y="40"/>
                  </a:lnTo>
                  <a:lnTo>
                    <a:pt x="243" y="39"/>
                  </a:lnTo>
                  <a:lnTo>
                    <a:pt x="255" y="38"/>
                  </a:lnTo>
                  <a:lnTo>
                    <a:pt x="273" y="35"/>
                  </a:lnTo>
                  <a:lnTo>
                    <a:pt x="298" y="33"/>
                  </a:lnTo>
                  <a:lnTo>
                    <a:pt x="325" y="29"/>
                  </a:lnTo>
                  <a:lnTo>
                    <a:pt x="356" y="26"/>
                  </a:lnTo>
                  <a:lnTo>
                    <a:pt x="389" y="23"/>
                  </a:lnTo>
                  <a:lnTo>
                    <a:pt x="425" y="19"/>
                  </a:lnTo>
                  <a:lnTo>
                    <a:pt x="460" y="16"/>
                  </a:lnTo>
                  <a:lnTo>
                    <a:pt x="493" y="12"/>
                  </a:lnTo>
                  <a:lnTo>
                    <a:pt x="524" y="9"/>
                  </a:lnTo>
                  <a:lnTo>
                    <a:pt x="552" y="5"/>
                  </a:lnTo>
                  <a:lnTo>
                    <a:pt x="576" y="3"/>
                  </a:lnTo>
                  <a:lnTo>
                    <a:pt x="594" y="1"/>
                  </a:lnTo>
                  <a:lnTo>
                    <a:pt x="606" y="0"/>
                  </a:lnTo>
                  <a:lnTo>
                    <a:pt x="610" y="0"/>
                  </a:lnTo>
                  <a:lnTo>
                    <a:pt x="610" y="1"/>
                  </a:lnTo>
                  <a:lnTo>
                    <a:pt x="610" y="2"/>
                  </a:lnTo>
                  <a:lnTo>
                    <a:pt x="611" y="3"/>
                  </a:lnTo>
                  <a:lnTo>
                    <a:pt x="613" y="5"/>
                  </a:lnTo>
                  <a:lnTo>
                    <a:pt x="613" y="8"/>
                  </a:lnTo>
                  <a:lnTo>
                    <a:pt x="614" y="11"/>
                  </a:lnTo>
                  <a:lnTo>
                    <a:pt x="615" y="13"/>
                  </a:lnTo>
                  <a:lnTo>
                    <a:pt x="616" y="16"/>
                  </a:lnTo>
                  <a:lnTo>
                    <a:pt x="617" y="19"/>
                  </a:lnTo>
                  <a:lnTo>
                    <a:pt x="617" y="21"/>
                  </a:lnTo>
                  <a:lnTo>
                    <a:pt x="618" y="24"/>
                  </a:lnTo>
                  <a:lnTo>
                    <a:pt x="619" y="25"/>
                  </a:lnTo>
                  <a:lnTo>
                    <a:pt x="619" y="26"/>
                  </a:lnTo>
                  <a:lnTo>
                    <a:pt x="619" y="27"/>
                  </a:lnTo>
                  <a:lnTo>
                    <a:pt x="621" y="28"/>
                  </a:lnTo>
                  <a:lnTo>
                    <a:pt x="632" y="24"/>
                  </a:lnTo>
                  <a:lnTo>
                    <a:pt x="644" y="24"/>
                  </a:lnTo>
                  <a:lnTo>
                    <a:pt x="653" y="26"/>
                  </a:lnTo>
                  <a:lnTo>
                    <a:pt x="661" y="31"/>
                  </a:lnTo>
                  <a:lnTo>
                    <a:pt x="669" y="36"/>
                  </a:lnTo>
                  <a:lnTo>
                    <a:pt x="676" y="44"/>
                  </a:lnTo>
                  <a:lnTo>
                    <a:pt x="682" y="54"/>
                  </a:lnTo>
                  <a:lnTo>
                    <a:pt x="688" y="62"/>
                  </a:lnTo>
                  <a:lnTo>
                    <a:pt x="695" y="70"/>
                  </a:lnTo>
                  <a:lnTo>
                    <a:pt x="702" y="78"/>
                  </a:lnTo>
                  <a:lnTo>
                    <a:pt x="710" y="85"/>
                  </a:lnTo>
                  <a:lnTo>
                    <a:pt x="718" y="89"/>
                  </a:lnTo>
                  <a:lnTo>
                    <a:pt x="729" y="92"/>
                  </a:lnTo>
                  <a:lnTo>
                    <a:pt x="740" y="90"/>
                  </a:lnTo>
                  <a:lnTo>
                    <a:pt x="753" y="87"/>
                  </a:lnTo>
                  <a:lnTo>
                    <a:pt x="769" y="80"/>
                  </a:lnTo>
                  <a:lnTo>
                    <a:pt x="780" y="71"/>
                  </a:lnTo>
                  <a:lnTo>
                    <a:pt x="794" y="63"/>
                  </a:lnTo>
                  <a:lnTo>
                    <a:pt x="808" y="57"/>
                  </a:lnTo>
                  <a:lnTo>
                    <a:pt x="823" y="52"/>
                  </a:lnTo>
                  <a:lnTo>
                    <a:pt x="838" y="50"/>
                  </a:lnTo>
                  <a:lnTo>
                    <a:pt x="853" y="48"/>
                  </a:lnTo>
                  <a:lnTo>
                    <a:pt x="869" y="46"/>
                  </a:lnTo>
                  <a:lnTo>
                    <a:pt x="885" y="46"/>
                  </a:lnTo>
                  <a:lnTo>
                    <a:pt x="902" y="44"/>
                  </a:lnTo>
                  <a:lnTo>
                    <a:pt x="918" y="44"/>
                  </a:lnTo>
                  <a:lnTo>
                    <a:pt x="936" y="44"/>
                  </a:lnTo>
                  <a:lnTo>
                    <a:pt x="952" y="43"/>
                  </a:lnTo>
                  <a:lnTo>
                    <a:pt x="969" y="42"/>
                  </a:lnTo>
                  <a:lnTo>
                    <a:pt x="985" y="40"/>
                  </a:lnTo>
                  <a:lnTo>
                    <a:pt x="1001" y="38"/>
                  </a:lnTo>
                  <a:lnTo>
                    <a:pt x="1018" y="34"/>
                  </a:lnTo>
                  <a:lnTo>
                    <a:pt x="1043" y="48"/>
                  </a:lnTo>
                  <a:lnTo>
                    <a:pt x="1068" y="63"/>
                  </a:lnTo>
                  <a:lnTo>
                    <a:pt x="1093" y="77"/>
                  </a:lnTo>
                  <a:lnTo>
                    <a:pt x="1117" y="92"/>
                  </a:lnTo>
                  <a:lnTo>
                    <a:pt x="1141" y="106"/>
                  </a:lnTo>
                  <a:lnTo>
                    <a:pt x="1166" y="123"/>
                  </a:lnTo>
                  <a:lnTo>
                    <a:pt x="1190" y="137"/>
                  </a:lnTo>
                  <a:lnTo>
                    <a:pt x="1213" y="152"/>
                  </a:lnTo>
                  <a:lnTo>
                    <a:pt x="1237" y="167"/>
                  </a:lnTo>
                  <a:lnTo>
                    <a:pt x="1260" y="182"/>
                  </a:lnTo>
                  <a:lnTo>
                    <a:pt x="1283" y="198"/>
                  </a:lnTo>
                  <a:lnTo>
                    <a:pt x="1306" y="213"/>
                  </a:lnTo>
                  <a:lnTo>
                    <a:pt x="1329" y="228"/>
                  </a:lnTo>
                  <a:lnTo>
                    <a:pt x="1352" y="242"/>
                  </a:lnTo>
                  <a:lnTo>
                    <a:pt x="1375" y="257"/>
                  </a:lnTo>
                  <a:lnTo>
                    <a:pt x="1398" y="272"/>
                  </a:lnTo>
                  <a:lnTo>
                    <a:pt x="1398" y="270"/>
                  </a:lnTo>
                  <a:lnTo>
                    <a:pt x="1398" y="268"/>
                  </a:lnTo>
                  <a:lnTo>
                    <a:pt x="1398" y="267"/>
                  </a:lnTo>
                  <a:lnTo>
                    <a:pt x="1398" y="266"/>
                  </a:lnTo>
                  <a:lnTo>
                    <a:pt x="1398" y="267"/>
                  </a:lnTo>
                  <a:lnTo>
                    <a:pt x="1397" y="267"/>
                  </a:lnTo>
                  <a:lnTo>
                    <a:pt x="1397" y="268"/>
                  </a:lnTo>
                  <a:lnTo>
                    <a:pt x="1397" y="270"/>
                  </a:lnTo>
                  <a:lnTo>
                    <a:pt x="1397" y="271"/>
                  </a:lnTo>
                  <a:lnTo>
                    <a:pt x="1398" y="272"/>
                  </a:lnTo>
                  <a:lnTo>
                    <a:pt x="1387" y="282"/>
                  </a:lnTo>
                  <a:lnTo>
                    <a:pt x="1376" y="294"/>
                  </a:lnTo>
                  <a:lnTo>
                    <a:pt x="1364" y="304"/>
                  </a:lnTo>
                  <a:lnTo>
                    <a:pt x="1353" y="316"/>
                  </a:lnTo>
                  <a:lnTo>
                    <a:pt x="1341" y="327"/>
                  </a:lnTo>
                  <a:lnTo>
                    <a:pt x="1330" y="339"/>
                  </a:lnTo>
                  <a:lnTo>
                    <a:pt x="1318" y="350"/>
                  </a:lnTo>
                  <a:lnTo>
                    <a:pt x="1308" y="363"/>
                  </a:lnTo>
                  <a:lnTo>
                    <a:pt x="1298" y="375"/>
                  </a:lnTo>
                  <a:lnTo>
                    <a:pt x="1290" y="388"/>
                  </a:lnTo>
                  <a:lnTo>
                    <a:pt x="1282" y="402"/>
                  </a:lnTo>
                  <a:lnTo>
                    <a:pt x="1276" y="417"/>
                  </a:lnTo>
                  <a:lnTo>
                    <a:pt x="1271" y="432"/>
                  </a:lnTo>
                  <a:lnTo>
                    <a:pt x="1269" y="447"/>
                  </a:lnTo>
                  <a:lnTo>
                    <a:pt x="1269" y="464"/>
                  </a:lnTo>
                  <a:lnTo>
                    <a:pt x="1271" y="481"/>
                  </a:lnTo>
                  <a:lnTo>
                    <a:pt x="1261" y="487"/>
                  </a:lnTo>
                  <a:lnTo>
                    <a:pt x="1254" y="492"/>
                  </a:lnTo>
                  <a:lnTo>
                    <a:pt x="1251" y="498"/>
                  </a:lnTo>
                  <a:lnTo>
                    <a:pt x="1249" y="503"/>
                  </a:lnTo>
                  <a:lnTo>
                    <a:pt x="1249" y="506"/>
                  </a:lnTo>
                  <a:lnTo>
                    <a:pt x="1252" y="511"/>
                  </a:lnTo>
                  <a:lnTo>
                    <a:pt x="1255" y="514"/>
                  </a:lnTo>
                  <a:lnTo>
                    <a:pt x="1259" y="519"/>
                  </a:lnTo>
                  <a:lnTo>
                    <a:pt x="1263" y="524"/>
                  </a:lnTo>
                  <a:lnTo>
                    <a:pt x="1268" y="528"/>
                  </a:lnTo>
                  <a:lnTo>
                    <a:pt x="1272" y="533"/>
                  </a:lnTo>
                  <a:lnTo>
                    <a:pt x="1276" y="538"/>
                  </a:lnTo>
                  <a:lnTo>
                    <a:pt x="1278" y="544"/>
                  </a:lnTo>
                  <a:lnTo>
                    <a:pt x="1279" y="551"/>
                  </a:lnTo>
                  <a:lnTo>
                    <a:pt x="1278" y="559"/>
                  </a:lnTo>
                  <a:lnTo>
                    <a:pt x="1275" y="568"/>
                  </a:lnTo>
                  <a:lnTo>
                    <a:pt x="1268" y="576"/>
                  </a:lnTo>
                  <a:lnTo>
                    <a:pt x="1261" y="583"/>
                  </a:lnTo>
                  <a:lnTo>
                    <a:pt x="1251" y="590"/>
                  </a:lnTo>
                  <a:lnTo>
                    <a:pt x="1240" y="596"/>
                  </a:lnTo>
                  <a:lnTo>
                    <a:pt x="1228" y="602"/>
                  </a:lnTo>
                  <a:lnTo>
                    <a:pt x="1215" y="607"/>
                  </a:lnTo>
                  <a:lnTo>
                    <a:pt x="1202" y="612"/>
                  </a:lnTo>
                  <a:lnTo>
                    <a:pt x="1191" y="618"/>
                  </a:lnTo>
                  <a:lnTo>
                    <a:pt x="1179" y="623"/>
                  </a:lnTo>
                  <a:lnTo>
                    <a:pt x="1169" y="630"/>
                  </a:lnTo>
                  <a:lnTo>
                    <a:pt x="1160" y="638"/>
                  </a:lnTo>
                  <a:lnTo>
                    <a:pt x="1153" y="646"/>
                  </a:lnTo>
                  <a:lnTo>
                    <a:pt x="1148" y="656"/>
                  </a:lnTo>
                  <a:lnTo>
                    <a:pt x="1147" y="667"/>
                  </a:lnTo>
                  <a:lnTo>
                    <a:pt x="1148" y="680"/>
                  </a:lnTo>
                  <a:lnTo>
                    <a:pt x="1154" y="695"/>
                  </a:lnTo>
                  <a:lnTo>
                    <a:pt x="1147" y="705"/>
                  </a:lnTo>
                  <a:lnTo>
                    <a:pt x="1140" y="715"/>
                  </a:lnTo>
                  <a:lnTo>
                    <a:pt x="1133" y="725"/>
                  </a:lnTo>
                  <a:lnTo>
                    <a:pt x="1125" y="735"/>
                  </a:lnTo>
                  <a:lnTo>
                    <a:pt x="1117" y="744"/>
                  </a:lnTo>
                  <a:lnTo>
                    <a:pt x="1109" y="752"/>
                  </a:lnTo>
                  <a:lnTo>
                    <a:pt x="1101" y="761"/>
                  </a:lnTo>
                  <a:lnTo>
                    <a:pt x="1092" y="771"/>
                  </a:lnTo>
                  <a:lnTo>
                    <a:pt x="1083" y="780"/>
                  </a:lnTo>
                  <a:lnTo>
                    <a:pt x="1074" y="788"/>
                  </a:lnTo>
                  <a:lnTo>
                    <a:pt x="1064" y="797"/>
                  </a:lnTo>
                  <a:lnTo>
                    <a:pt x="1055" y="806"/>
                  </a:lnTo>
                  <a:lnTo>
                    <a:pt x="1046" y="815"/>
                  </a:lnTo>
                  <a:lnTo>
                    <a:pt x="1037" y="826"/>
                  </a:lnTo>
                  <a:lnTo>
                    <a:pt x="1028" y="835"/>
                  </a:lnTo>
                  <a:lnTo>
                    <a:pt x="1018" y="846"/>
                  </a:lnTo>
                  <a:lnTo>
                    <a:pt x="1017" y="846"/>
                  </a:lnTo>
                  <a:lnTo>
                    <a:pt x="1014" y="846"/>
                  </a:lnTo>
                  <a:lnTo>
                    <a:pt x="1010" y="847"/>
                  </a:lnTo>
                  <a:lnTo>
                    <a:pt x="1005" y="849"/>
                  </a:lnTo>
                  <a:lnTo>
                    <a:pt x="999" y="850"/>
                  </a:lnTo>
                  <a:lnTo>
                    <a:pt x="992" y="852"/>
                  </a:lnTo>
                  <a:lnTo>
                    <a:pt x="985" y="853"/>
                  </a:lnTo>
                  <a:lnTo>
                    <a:pt x="977" y="856"/>
                  </a:lnTo>
                  <a:lnTo>
                    <a:pt x="969" y="858"/>
                  </a:lnTo>
                  <a:lnTo>
                    <a:pt x="962" y="859"/>
                  </a:lnTo>
                  <a:lnTo>
                    <a:pt x="955" y="861"/>
                  </a:lnTo>
                  <a:lnTo>
                    <a:pt x="949" y="862"/>
                  </a:lnTo>
                  <a:lnTo>
                    <a:pt x="944" y="864"/>
                  </a:lnTo>
                  <a:lnTo>
                    <a:pt x="940" y="865"/>
                  </a:lnTo>
                  <a:lnTo>
                    <a:pt x="937" y="865"/>
                  </a:lnTo>
                  <a:lnTo>
                    <a:pt x="937" y="866"/>
                  </a:lnTo>
                  <a:lnTo>
                    <a:pt x="929" y="865"/>
                  </a:lnTo>
                  <a:lnTo>
                    <a:pt x="923" y="864"/>
                  </a:lnTo>
                  <a:lnTo>
                    <a:pt x="917" y="864"/>
                  </a:lnTo>
                  <a:lnTo>
                    <a:pt x="911" y="864"/>
                  </a:lnTo>
                  <a:lnTo>
                    <a:pt x="907" y="865"/>
                  </a:lnTo>
                  <a:lnTo>
                    <a:pt x="903" y="866"/>
                  </a:lnTo>
                  <a:lnTo>
                    <a:pt x="900" y="867"/>
                  </a:lnTo>
                  <a:lnTo>
                    <a:pt x="896" y="869"/>
                  </a:lnTo>
                  <a:lnTo>
                    <a:pt x="894" y="873"/>
                  </a:lnTo>
                  <a:lnTo>
                    <a:pt x="892" y="876"/>
                  </a:lnTo>
                  <a:lnTo>
                    <a:pt x="888" y="881"/>
                  </a:lnTo>
                  <a:lnTo>
                    <a:pt x="886" y="885"/>
                  </a:lnTo>
                  <a:lnTo>
                    <a:pt x="884" y="891"/>
                  </a:lnTo>
                  <a:lnTo>
                    <a:pt x="880" y="897"/>
                  </a:lnTo>
                  <a:lnTo>
                    <a:pt x="878" y="904"/>
                  </a:lnTo>
                  <a:lnTo>
                    <a:pt x="875" y="912"/>
                  </a:lnTo>
                  <a:lnTo>
                    <a:pt x="878" y="920"/>
                  </a:lnTo>
                  <a:lnTo>
                    <a:pt x="883" y="928"/>
                  </a:lnTo>
                  <a:lnTo>
                    <a:pt x="886" y="937"/>
                  </a:lnTo>
                  <a:lnTo>
                    <a:pt x="888" y="946"/>
                  </a:lnTo>
                  <a:lnTo>
                    <a:pt x="891" y="955"/>
                  </a:lnTo>
                  <a:lnTo>
                    <a:pt x="893" y="966"/>
                  </a:lnTo>
                  <a:lnTo>
                    <a:pt x="894" y="975"/>
                  </a:lnTo>
                  <a:lnTo>
                    <a:pt x="894" y="985"/>
                  </a:lnTo>
                  <a:lnTo>
                    <a:pt x="894" y="996"/>
                  </a:lnTo>
                  <a:lnTo>
                    <a:pt x="893" y="1006"/>
                  </a:lnTo>
                  <a:lnTo>
                    <a:pt x="891" y="1015"/>
                  </a:lnTo>
                  <a:lnTo>
                    <a:pt x="888" y="1026"/>
                  </a:lnTo>
                  <a:lnTo>
                    <a:pt x="885" y="1036"/>
                  </a:lnTo>
                  <a:lnTo>
                    <a:pt x="882" y="1046"/>
                  </a:lnTo>
                  <a:lnTo>
                    <a:pt x="877" y="1055"/>
                  </a:lnTo>
                  <a:lnTo>
                    <a:pt x="871" y="1066"/>
                  </a:lnTo>
                  <a:lnTo>
                    <a:pt x="859" y="1063"/>
                  </a:lnTo>
                  <a:lnTo>
                    <a:pt x="848" y="1060"/>
                  </a:lnTo>
                  <a:lnTo>
                    <a:pt x="838" y="1055"/>
                  </a:lnTo>
                  <a:lnTo>
                    <a:pt x="830" y="1050"/>
                  </a:lnTo>
                  <a:lnTo>
                    <a:pt x="822" y="1042"/>
                  </a:lnTo>
                  <a:lnTo>
                    <a:pt x="815" y="1035"/>
                  </a:lnTo>
                  <a:lnTo>
                    <a:pt x="809" y="1026"/>
                  </a:lnTo>
                  <a:lnTo>
                    <a:pt x="803" y="1016"/>
                  </a:lnTo>
                  <a:lnTo>
                    <a:pt x="799" y="1007"/>
                  </a:lnTo>
                  <a:lnTo>
                    <a:pt x="794" y="997"/>
                  </a:lnTo>
                  <a:lnTo>
                    <a:pt x="791" y="986"/>
                  </a:lnTo>
                  <a:lnTo>
                    <a:pt x="786" y="976"/>
                  </a:lnTo>
                  <a:lnTo>
                    <a:pt x="783" y="967"/>
                  </a:lnTo>
                  <a:lnTo>
                    <a:pt x="779" y="958"/>
                  </a:lnTo>
                  <a:lnTo>
                    <a:pt x="776" y="949"/>
                  </a:lnTo>
                  <a:lnTo>
                    <a:pt x="773" y="941"/>
                  </a:lnTo>
                  <a:lnTo>
                    <a:pt x="763" y="935"/>
                  </a:lnTo>
                  <a:lnTo>
                    <a:pt x="753" y="929"/>
                  </a:lnTo>
                  <a:lnTo>
                    <a:pt x="744" y="922"/>
                  </a:lnTo>
                  <a:lnTo>
                    <a:pt x="733" y="915"/>
                  </a:lnTo>
                  <a:lnTo>
                    <a:pt x="725" y="907"/>
                  </a:lnTo>
                  <a:lnTo>
                    <a:pt x="716" y="899"/>
                  </a:lnTo>
                  <a:lnTo>
                    <a:pt x="708" y="890"/>
                  </a:lnTo>
                  <a:lnTo>
                    <a:pt x="700" y="881"/>
                  </a:lnTo>
                  <a:lnTo>
                    <a:pt x="693" y="872"/>
                  </a:lnTo>
                  <a:lnTo>
                    <a:pt x="686" y="861"/>
                  </a:lnTo>
                  <a:lnTo>
                    <a:pt x="680" y="852"/>
                  </a:lnTo>
                  <a:lnTo>
                    <a:pt x="675" y="842"/>
                  </a:lnTo>
                  <a:lnTo>
                    <a:pt x="669" y="831"/>
                  </a:lnTo>
                  <a:lnTo>
                    <a:pt x="665" y="822"/>
                  </a:lnTo>
                  <a:lnTo>
                    <a:pt x="661" y="812"/>
                  </a:lnTo>
                  <a:lnTo>
                    <a:pt x="659" y="803"/>
                  </a:lnTo>
                  <a:lnTo>
                    <a:pt x="652" y="784"/>
                  </a:lnTo>
                  <a:lnTo>
                    <a:pt x="641" y="768"/>
                  </a:lnTo>
                  <a:lnTo>
                    <a:pt x="630" y="754"/>
                  </a:lnTo>
                  <a:lnTo>
                    <a:pt x="616" y="743"/>
                  </a:lnTo>
                  <a:lnTo>
                    <a:pt x="600" y="734"/>
                  </a:lnTo>
                  <a:lnTo>
                    <a:pt x="583" y="725"/>
                  </a:lnTo>
                  <a:lnTo>
                    <a:pt x="565" y="715"/>
                  </a:lnTo>
                  <a:lnTo>
                    <a:pt x="548" y="707"/>
                  </a:lnTo>
                  <a:lnTo>
                    <a:pt x="531" y="698"/>
                  </a:lnTo>
                  <a:lnTo>
                    <a:pt x="515" y="689"/>
                  </a:lnTo>
                  <a:lnTo>
                    <a:pt x="499" y="680"/>
                  </a:lnTo>
                  <a:lnTo>
                    <a:pt x="485" y="668"/>
                  </a:lnTo>
                  <a:lnTo>
                    <a:pt x="472" y="654"/>
                  </a:lnTo>
                  <a:lnTo>
                    <a:pt x="463" y="638"/>
                  </a:lnTo>
                  <a:lnTo>
                    <a:pt x="456" y="621"/>
                  </a:lnTo>
                  <a:lnTo>
                    <a:pt x="454" y="600"/>
                  </a:lnTo>
                  <a:lnTo>
                    <a:pt x="449" y="598"/>
                  </a:lnTo>
                  <a:lnTo>
                    <a:pt x="444" y="596"/>
                  </a:lnTo>
                  <a:lnTo>
                    <a:pt x="439" y="595"/>
                  </a:lnTo>
                  <a:lnTo>
                    <a:pt x="434" y="592"/>
                  </a:lnTo>
                  <a:lnTo>
                    <a:pt x="429" y="590"/>
                  </a:lnTo>
                  <a:lnTo>
                    <a:pt x="424" y="588"/>
                  </a:lnTo>
                  <a:lnTo>
                    <a:pt x="418" y="586"/>
                  </a:lnTo>
                  <a:lnTo>
                    <a:pt x="414" y="583"/>
                  </a:lnTo>
                  <a:lnTo>
                    <a:pt x="409" y="580"/>
                  </a:lnTo>
                  <a:lnTo>
                    <a:pt x="404" y="576"/>
                  </a:lnTo>
                  <a:lnTo>
                    <a:pt x="401" y="573"/>
                  </a:lnTo>
                  <a:lnTo>
                    <a:pt x="398" y="569"/>
                  </a:lnTo>
                  <a:lnTo>
                    <a:pt x="395" y="564"/>
                  </a:lnTo>
                  <a:lnTo>
                    <a:pt x="393" y="559"/>
                  </a:lnTo>
                  <a:lnTo>
                    <a:pt x="392" y="553"/>
                  </a:lnTo>
                  <a:lnTo>
                    <a:pt x="392" y="548"/>
                  </a:lnTo>
                  <a:lnTo>
                    <a:pt x="373" y="537"/>
                  </a:lnTo>
                  <a:lnTo>
                    <a:pt x="356" y="528"/>
                  </a:lnTo>
                  <a:lnTo>
                    <a:pt x="339" y="519"/>
                  </a:lnTo>
                  <a:lnTo>
                    <a:pt x="323" y="509"/>
                  </a:lnTo>
                  <a:lnTo>
                    <a:pt x="307" y="498"/>
                  </a:lnTo>
                  <a:lnTo>
                    <a:pt x="292" y="488"/>
                  </a:lnTo>
                  <a:lnTo>
                    <a:pt x="277" y="478"/>
                  </a:lnTo>
                  <a:lnTo>
                    <a:pt x="263" y="466"/>
                  </a:lnTo>
                  <a:lnTo>
                    <a:pt x="249" y="453"/>
                  </a:lnTo>
                  <a:lnTo>
                    <a:pt x="235" y="440"/>
                  </a:lnTo>
                  <a:lnTo>
                    <a:pt x="223" y="426"/>
                  </a:lnTo>
                  <a:lnTo>
                    <a:pt x="210" y="411"/>
                  </a:lnTo>
                  <a:lnTo>
                    <a:pt x="197" y="394"/>
                  </a:lnTo>
                  <a:lnTo>
                    <a:pt x="185" y="375"/>
                  </a:lnTo>
                  <a:lnTo>
                    <a:pt x="172" y="356"/>
                  </a:lnTo>
                  <a:lnTo>
                    <a:pt x="161" y="335"/>
                  </a:lnTo>
                  <a:lnTo>
                    <a:pt x="150" y="334"/>
                  </a:lnTo>
                  <a:lnTo>
                    <a:pt x="141" y="332"/>
                  </a:lnTo>
                  <a:lnTo>
                    <a:pt x="131" y="329"/>
                  </a:lnTo>
                  <a:lnTo>
                    <a:pt x="120" y="326"/>
                  </a:lnTo>
                  <a:lnTo>
                    <a:pt x="110" y="322"/>
                  </a:lnTo>
                  <a:lnTo>
                    <a:pt x="99" y="318"/>
                  </a:lnTo>
                  <a:lnTo>
                    <a:pt x="88" y="313"/>
                  </a:lnTo>
                  <a:lnTo>
                    <a:pt x="78" y="309"/>
                  </a:lnTo>
                  <a:lnTo>
                    <a:pt x="66" y="303"/>
                  </a:lnTo>
                  <a:lnTo>
                    <a:pt x="56" y="298"/>
                  </a:lnTo>
                  <a:lnTo>
                    <a:pt x="46" y="293"/>
                  </a:lnTo>
                  <a:lnTo>
                    <a:pt x="37" y="288"/>
                  </a:lnTo>
                  <a:lnTo>
                    <a:pt x="26" y="283"/>
                  </a:lnTo>
                  <a:lnTo>
                    <a:pt x="17" y="279"/>
                  </a:lnTo>
                  <a:lnTo>
                    <a:pt x="9" y="274"/>
                  </a:lnTo>
                  <a:lnTo>
                    <a:pt x="2" y="272"/>
                  </a:lnTo>
                  <a:lnTo>
                    <a:pt x="0" y="263"/>
                  </a:lnTo>
                  <a:lnTo>
                    <a:pt x="1" y="256"/>
                  </a:lnTo>
                  <a:lnTo>
                    <a:pt x="3" y="248"/>
                  </a:lnTo>
                  <a:lnTo>
                    <a:pt x="7" y="241"/>
                  </a:lnTo>
                  <a:lnTo>
                    <a:pt x="11" y="234"/>
                  </a:lnTo>
                  <a:lnTo>
                    <a:pt x="16" y="227"/>
                  </a:lnTo>
                  <a:lnTo>
                    <a:pt x="23" y="220"/>
                  </a:lnTo>
                  <a:lnTo>
                    <a:pt x="28" y="213"/>
                  </a:lnTo>
                  <a:lnTo>
                    <a:pt x="35" y="208"/>
                  </a:lnTo>
                  <a:lnTo>
                    <a:pt x="41" y="201"/>
                  </a:lnTo>
                  <a:lnTo>
                    <a:pt x="47" y="195"/>
                  </a:lnTo>
                  <a:lnTo>
                    <a:pt x="51" y="188"/>
                  </a:lnTo>
                  <a:lnTo>
                    <a:pt x="56" y="182"/>
                  </a:lnTo>
                  <a:lnTo>
                    <a:pt x="58" y="175"/>
                  </a:lnTo>
                  <a:lnTo>
                    <a:pt x="60" y="169"/>
                  </a:lnTo>
                  <a:lnTo>
                    <a:pt x="60" y="16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6" name="Freeform 44"/>
            <p:cNvSpPr>
              <a:spLocks/>
            </p:cNvSpPr>
            <p:nvPr/>
          </p:nvSpPr>
          <p:spPr bwMode="auto">
            <a:xfrm>
              <a:off x="507" y="1766"/>
              <a:ext cx="763" cy="1235"/>
            </a:xfrm>
            <a:custGeom>
              <a:avLst/>
              <a:gdLst>
                <a:gd name="T0" fmla="*/ 55 w 2288"/>
                <a:gd name="T1" fmla="*/ 135 h 3706"/>
                <a:gd name="T2" fmla="*/ 49 w 2288"/>
                <a:gd name="T3" fmla="*/ 134 h 3706"/>
                <a:gd name="T4" fmla="*/ 48 w 2288"/>
                <a:gd name="T5" fmla="*/ 131 h 3706"/>
                <a:gd name="T6" fmla="*/ 47 w 2288"/>
                <a:gd name="T7" fmla="*/ 127 h 3706"/>
                <a:gd name="T8" fmla="*/ 41 w 2288"/>
                <a:gd name="T9" fmla="*/ 119 h 3706"/>
                <a:gd name="T10" fmla="*/ 39 w 2288"/>
                <a:gd name="T11" fmla="*/ 116 h 3706"/>
                <a:gd name="T12" fmla="*/ 35 w 2288"/>
                <a:gd name="T13" fmla="*/ 115 h 3706"/>
                <a:gd name="T14" fmla="*/ 31 w 2288"/>
                <a:gd name="T15" fmla="*/ 110 h 3706"/>
                <a:gd name="T16" fmla="*/ 25 w 2288"/>
                <a:gd name="T17" fmla="*/ 107 h 3706"/>
                <a:gd name="T18" fmla="*/ 22 w 2288"/>
                <a:gd name="T19" fmla="*/ 106 h 3706"/>
                <a:gd name="T20" fmla="*/ 20 w 2288"/>
                <a:gd name="T21" fmla="*/ 105 h 3706"/>
                <a:gd name="T22" fmla="*/ 20 w 2288"/>
                <a:gd name="T23" fmla="*/ 100 h 3706"/>
                <a:gd name="T24" fmla="*/ 20 w 2288"/>
                <a:gd name="T25" fmla="*/ 98 h 3706"/>
                <a:gd name="T26" fmla="*/ 20 w 2288"/>
                <a:gd name="T27" fmla="*/ 96 h 3706"/>
                <a:gd name="T28" fmla="*/ 18 w 2288"/>
                <a:gd name="T29" fmla="*/ 95 h 3706"/>
                <a:gd name="T30" fmla="*/ 18 w 2288"/>
                <a:gd name="T31" fmla="*/ 92 h 3706"/>
                <a:gd name="T32" fmla="*/ 16 w 2288"/>
                <a:gd name="T33" fmla="*/ 89 h 3706"/>
                <a:gd name="T34" fmla="*/ 14 w 2288"/>
                <a:gd name="T35" fmla="*/ 85 h 3706"/>
                <a:gd name="T36" fmla="*/ 13 w 2288"/>
                <a:gd name="T37" fmla="*/ 82 h 3706"/>
                <a:gd name="T38" fmla="*/ 11 w 2288"/>
                <a:gd name="T39" fmla="*/ 78 h 3706"/>
                <a:gd name="T40" fmla="*/ 13 w 2288"/>
                <a:gd name="T41" fmla="*/ 73 h 3706"/>
                <a:gd name="T42" fmla="*/ 13 w 2288"/>
                <a:gd name="T43" fmla="*/ 70 h 3706"/>
                <a:gd name="T44" fmla="*/ 11 w 2288"/>
                <a:gd name="T45" fmla="*/ 70 h 3706"/>
                <a:gd name="T46" fmla="*/ 9 w 2288"/>
                <a:gd name="T47" fmla="*/ 67 h 3706"/>
                <a:gd name="T48" fmla="*/ 9 w 2288"/>
                <a:gd name="T49" fmla="*/ 62 h 3706"/>
                <a:gd name="T50" fmla="*/ 10 w 2288"/>
                <a:gd name="T51" fmla="*/ 59 h 3706"/>
                <a:gd name="T52" fmla="*/ 11 w 2288"/>
                <a:gd name="T53" fmla="*/ 61 h 3706"/>
                <a:gd name="T54" fmla="*/ 11 w 2288"/>
                <a:gd name="T55" fmla="*/ 56 h 3706"/>
                <a:gd name="T56" fmla="*/ 12 w 2288"/>
                <a:gd name="T57" fmla="*/ 54 h 3706"/>
                <a:gd name="T58" fmla="*/ 10 w 2288"/>
                <a:gd name="T59" fmla="*/ 54 h 3706"/>
                <a:gd name="T60" fmla="*/ 9 w 2288"/>
                <a:gd name="T61" fmla="*/ 57 h 3706"/>
                <a:gd name="T62" fmla="*/ 6 w 2288"/>
                <a:gd name="T63" fmla="*/ 54 h 3706"/>
                <a:gd name="T64" fmla="*/ 6 w 2288"/>
                <a:gd name="T65" fmla="*/ 51 h 3706"/>
                <a:gd name="T66" fmla="*/ 4 w 2288"/>
                <a:gd name="T67" fmla="*/ 45 h 3706"/>
                <a:gd name="T68" fmla="*/ 3 w 2288"/>
                <a:gd name="T69" fmla="*/ 40 h 3706"/>
                <a:gd name="T70" fmla="*/ 3 w 2288"/>
                <a:gd name="T71" fmla="*/ 35 h 3706"/>
                <a:gd name="T72" fmla="*/ 4 w 2288"/>
                <a:gd name="T73" fmla="*/ 29 h 3706"/>
                <a:gd name="T74" fmla="*/ 0 w 2288"/>
                <a:gd name="T75" fmla="*/ 21 h 3706"/>
                <a:gd name="T76" fmla="*/ 3 w 2288"/>
                <a:gd name="T77" fmla="*/ 15 h 3706"/>
                <a:gd name="T78" fmla="*/ 5 w 2288"/>
                <a:gd name="T79" fmla="*/ 9 h 3706"/>
                <a:gd name="T80" fmla="*/ 5 w 2288"/>
                <a:gd name="T81" fmla="*/ 4 h 3706"/>
                <a:gd name="T82" fmla="*/ 8 w 2288"/>
                <a:gd name="T83" fmla="*/ 1 h 3706"/>
                <a:gd name="T84" fmla="*/ 41 w 2288"/>
                <a:gd name="T85" fmla="*/ 9 h 3706"/>
                <a:gd name="T86" fmla="*/ 44 w 2288"/>
                <a:gd name="T87" fmla="*/ 16 h 3706"/>
                <a:gd name="T88" fmla="*/ 42 w 2288"/>
                <a:gd name="T89" fmla="*/ 25 h 3706"/>
                <a:gd name="T90" fmla="*/ 39 w 2288"/>
                <a:gd name="T91" fmla="*/ 35 h 3706"/>
                <a:gd name="T92" fmla="*/ 37 w 2288"/>
                <a:gd name="T93" fmla="*/ 45 h 3706"/>
                <a:gd name="T94" fmla="*/ 38 w 2288"/>
                <a:gd name="T95" fmla="*/ 47 h 3706"/>
                <a:gd name="T96" fmla="*/ 70 w 2288"/>
                <a:gd name="T97" fmla="*/ 92 h 3706"/>
                <a:gd name="T98" fmla="*/ 82 w 2288"/>
                <a:gd name="T99" fmla="*/ 110 h 3706"/>
                <a:gd name="T100" fmla="*/ 83 w 2288"/>
                <a:gd name="T101" fmla="*/ 113 h 3706"/>
                <a:gd name="T102" fmla="*/ 85 w 2288"/>
                <a:gd name="T103" fmla="*/ 116 h 3706"/>
                <a:gd name="T104" fmla="*/ 84 w 2288"/>
                <a:gd name="T105" fmla="*/ 119 h 3706"/>
                <a:gd name="T106" fmla="*/ 81 w 2288"/>
                <a:gd name="T107" fmla="*/ 121 h 3706"/>
                <a:gd name="T108" fmla="*/ 80 w 2288"/>
                <a:gd name="T109" fmla="*/ 126 h 3706"/>
                <a:gd name="T110" fmla="*/ 78 w 2288"/>
                <a:gd name="T111" fmla="*/ 128 h 3706"/>
                <a:gd name="T112" fmla="*/ 77 w 2288"/>
                <a:gd name="T113" fmla="*/ 132 h 3706"/>
                <a:gd name="T114" fmla="*/ 79 w 2288"/>
                <a:gd name="T115" fmla="*/ 133 h 3706"/>
                <a:gd name="T116" fmla="*/ 79 w 2288"/>
                <a:gd name="T117" fmla="*/ 135 h 3706"/>
                <a:gd name="T118" fmla="*/ 77 w 2288"/>
                <a:gd name="T119" fmla="*/ 137 h 370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288"/>
                <a:gd name="T181" fmla="*/ 0 h 3706"/>
                <a:gd name="T182" fmla="*/ 2288 w 2288"/>
                <a:gd name="T183" fmla="*/ 3706 h 370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288" h="3706">
                  <a:moveTo>
                    <a:pt x="2068" y="3706"/>
                  </a:moveTo>
                  <a:lnTo>
                    <a:pt x="2060" y="3705"/>
                  </a:lnTo>
                  <a:lnTo>
                    <a:pt x="2037" y="3703"/>
                  </a:lnTo>
                  <a:lnTo>
                    <a:pt x="2003" y="3701"/>
                  </a:lnTo>
                  <a:lnTo>
                    <a:pt x="1958" y="3697"/>
                  </a:lnTo>
                  <a:lnTo>
                    <a:pt x="1905" y="3693"/>
                  </a:lnTo>
                  <a:lnTo>
                    <a:pt x="1845" y="3688"/>
                  </a:lnTo>
                  <a:lnTo>
                    <a:pt x="1782" y="3682"/>
                  </a:lnTo>
                  <a:lnTo>
                    <a:pt x="1716" y="3678"/>
                  </a:lnTo>
                  <a:lnTo>
                    <a:pt x="1651" y="3672"/>
                  </a:lnTo>
                  <a:lnTo>
                    <a:pt x="1588" y="3666"/>
                  </a:lnTo>
                  <a:lnTo>
                    <a:pt x="1528" y="3662"/>
                  </a:lnTo>
                  <a:lnTo>
                    <a:pt x="1475" y="3657"/>
                  </a:lnTo>
                  <a:lnTo>
                    <a:pt x="1430" y="3654"/>
                  </a:lnTo>
                  <a:lnTo>
                    <a:pt x="1396" y="3651"/>
                  </a:lnTo>
                  <a:lnTo>
                    <a:pt x="1373" y="3649"/>
                  </a:lnTo>
                  <a:lnTo>
                    <a:pt x="1366" y="3649"/>
                  </a:lnTo>
                  <a:lnTo>
                    <a:pt x="1361" y="3640"/>
                  </a:lnTo>
                  <a:lnTo>
                    <a:pt x="1358" y="3633"/>
                  </a:lnTo>
                  <a:lnTo>
                    <a:pt x="1353" y="3627"/>
                  </a:lnTo>
                  <a:lnTo>
                    <a:pt x="1348" y="3621"/>
                  </a:lnTo>
                  <a:lnTo>
                    <a:pt x="1344" y="3618"/>
                  </a:lnTo>
                  <a:lnTo>
                    <a:pt x="1338" y="3614"/>
                  </a:lnTo>
                  <a:lnTo>
                    <a:pt x="1333" y="3611"/>
                  </a:lnTo>
                  <a:lnTo>
                    <a:pt x="1328" y="3609"/>
                  </a:lnTo>
                  <a:lnTo>
                    <a:pt x="1322" y="3606"/>
                  </a:lnTo>
                  <a:lnTo>
                    <a:pt x="1317" y="3603"/>
                  </a:lnTo>
                  <a:lnTo>
                    <a:pt x="1312" y="3600"/>
                  </a:lnTo>
                  <a:lnTo>
                    <a:pt x="1307" y="3596"/>
                  </a:lnTo>
                  <a:lnTo>
                    <a:pt x="1302" y="3591"/>
                  </a:lnTo>
                  <a:lnTo>
                    <a:pt x="1298" y="3586"/>
                  </a:lnTo>
                  <a:lnTo>
                    <a:pt x="1294" y="3579"/>
                  </a:lnTo>
                  <a:lnTo>
                    <a:pt x="1291" y="3571"/>
                  </a:lnTo>
                  <a:lnTo>
                    <a:pt x="1294" y="3565"/>
                  </a:lnTo>
                  <a:lnTo>
                    <a:pt x="1298" y="3559"/>
                  </a:lnTo>
                  <a:lnTo>
                    <a:pt x="1301" y="3554"/>
                  </a:lnTo>
                  <a:lnTo>
                    <a:pt x="1304" y="3548"/>
                  </a:lnTo>
                  <a:lnTo>
                    <a:pt x="1306" y="3542"/>
                  </a:lnTo>
                  <a:lnTo>
                    <a:pt x="1308" y="3535"/>
                  </a:lnTo>
                  <a:lnTo>
                    <a:pt x="1309" y="3529"/>
                  </a:lnTo>
                  <a:lnTo>
                    <a:pt x="1310" y="3523"/>
                  </a:lnTo>
                  <a:lnTo>
                    <a:pt x="1312" y="3516"/>
                  </a:lnTo>
                  <a:lnTo>
                    <a:pt x="1312" y="3509"/>
                  </a:lnTo>
                  <a:lnTo>
                    <a:pt x="1312" y="3502"/>
                  </a:lnTo>
                  <a:lnTo>
                    <a:pt x="1312" y="3496"/>
                  </a:lnTo>
                  <a:lnTo>
                    <a:pt x="1312" y="3489"/>
                  </a:lnTo>
                  <a:lnTo>
                    <a:pt x="1310" y="3482"/>
                  </a:lnTo>
                  <a:lnTo>
                    <a:pt x="1309" y="3477"/>
                  </a:lnTo>
                  <a:lnTo>
                    <a:pt x="1308" y="3471"/>
                  </a:lnTo>
                  <a:lnTo>
                    <a:pt x="1291" y="3456"/>
                  </a:lnTo>
                  <a:lnTo>
                    <a:pt x="1277" y="3440"/>
                  </a:lnTo>
                  <a:lnTo>
                    <a:pt x="1263" y="3424"/>
                  </a:lnTo>
                  <a:lnTo>
                    <a:pt x="1252" y="3407"/>
                  </a:lnTo>
                  <a:lnTo>
                    <a:pt x="1240" y="3389"/>
                  </a:lnTo>
                  <a:lnTo>
                    <a:pt x="1230" y="3372"/>
                  </a:lnTo>
                  <a:lnTo>
                    <a:pt x="1220" y="3355"/>
                  </a:lnTo>
                  <a:lnTo>
                    <a:pt x="1209" y="3338"/>
                  </a:lnTo>
                  <a:lnTo>
                    <a:pt x="1199" y="3319"/>
                  </a:lnTo>
                  <a:lnTo>
                    <a:pt x="1187" y="3302"/>
                  </a:lnTo>
                  <a:lnTo>
                    <a:pt x="1177" y="3286"/>
                  </a:lnTo>
                  <a:lnTo>
                    <a:pt x="1164" y="3270"/>
                  </a:lnTo>
                  <a:lnTo>
                    <a:pt x="1151" y="3254"/>
                  </a:lnTo>
                  <a:lnTo>
                    <a:pt x="1137" y="3240"/>
                  </a:lnTo>
                  <a:lnTo>
                    <a:pt x="1120" y="3226"/>
                  </a:lnTo>
                  <a:lnTo>
                    <a:pt x="1102" y="3215"/>
                  </a:lnTo>
                  <a:lnTo>
                    <a:pt x="1093" y="3212"/>
                  </a:lnTo>
                  <a:lnTo>
                    <a:pt x="1087" y="3210"/>
                  </a:lnTo>
                  <a:lnTo>
                    <a:pt x="1082" y="3207"/>
                  </a:lnTo>
                  <a:lnTo>
                    <a:pt x="1077" y="3202"/>
                  </a:lnTo>
                  <a:lnTo>
                    <a:pt x="1074" y="3197"/>
                  </a:lnTo>
                  <a:lnTo>
                    <a:pt x="1071" y="3192"/>
                  </a:lnTo>
                  <a:lnTo>
                    <a:pt x="1069" y="3186"/>
                  </a:lnTo>
                  <a:lnTo>
                    <a:pt x="1068" y="3179"/>
                  </a:lnTo>
                  <a:lnTo>
                    <a:pt x="1067" y="3173"/>
                  </a:lnTo>
                  <a:lnTo>
                    <a:pt x="1066" y="3166"/>
                  </a:lnTo>
                  <a:lnTo>
                    <a:pt x="1064" y="3160"/>
                  </a:lnTo>
                  <a:lnTo>
                    <a:pt x="1063" y="3153"/>
                  </a:lnTo>
                  <a:lnTo>
                    <a:pt x="1062" y="3146"/>
                  </a:lnTo>
                  <a:lnTo>
                    <a:pt x="1060" y="3140"/>
                  </a:lnTo>
                  <a:lnTo>
                    <a:pt x="1058" y="3134"/>
                  </a:lnTo>
                  <a:lnTo>
                    <a:pt x="1055" y="3130"/>
                  </a:lnTo>
                  <a:lnTo>
                    <a:pt x="1044" y="3130"/>
                  </a:lnTo>
                  <a:lnTo>
                    <a:pt x="1033" y="3131"/>
                  </a:lnTo>
                  <a:lnTo>
                    <a:pt x="1023" y="3130"/>
                  </a:lnTo>
                  <a:lnTo>
                    <a:pt x="1013" y="3129"/>
                  </a:lnTo>
                  <a:lnTo>
                    <a:pt x="1003" y="3126"/>
                  </a:lnTo>
                  <a:lnTo>
                    <a:pt x="994" y="3123"/>
                  </a:lnTo>
                  <a:lnTo>
                    <a:pt x="985" y="3120"/>
                  </a:lnTo>
                  <a:lnTo>
                    <a:pt x="976" y="3116"/>
                  </a:lnTo>
                  <a:lnTo>
                    <a:pt x="967" y="3112"/>
                  </a:lnTo>
                  <a:lnTo>
                    <a:pt x="958" y="3108"/>
                  </a:lnTo>
                  <a:lnTo>
                    <a:pt x="948" y="3103"/>
                  </a:lnTo>
                  <a:lnTo>
                    <a:pt x="940" y="3097"/>
                  </a:lnTo>
                  <a:lnTo>
                    <a:pt x="931" y="3093"/>
                  </a:lnTo>
                  <a:lnTo>
                    <a:pt x="922" y="3087"/>
                  </a:lnTo>
                  <a:lnTo>
                    <a:pt x="913" y="3083"/>
                  </a:lnTo>
                  <a:lnTo>
                    <a:pt x="905" y="3078"/>
                  </a:lnTo>
                  <a:lnTo>
                    <a:pt x="897" y="3062"/>
                  </a:lnTo>
                  <a:lnTo>
                    <a:pt x="889" y="3047"/>
                  </a:lnTo>
                  <a:lnTo>
                    <a:pt x="879" y="3033"/>
                  </a:lnTo>
                  <a:lnTo>
                    <a:pt x="870" y="3018"/>
                  </a:lnTo>
                  <a:lnTo>
                    <a:pt x="860" y="3004"/>
                  </a:lnTo>
                  <a:lnTo>
                    <a:pt x="848" y="2991"/>
                  </a:lnTo>
                  <a:lnTo>
                    <a:pt x="838" y="2978"/>
                  </a:lnTo>
                  <a:lnTo>
                    <a:pt x="825" y="2965"/>
                  </a:lnTo>
                  <a:lnTo>
                    <a:pt x="813" y="2954"/>
                  </a:lnTo>
                  <a:lnTo>
                    <a:pt x="800" y="2944"/>
                  </a:lnTo>
                  <a:lnTo>
                    <a:pt x="785" y="2934"/>
                  </a:lnTo>
                  <a:lnTo>
                    <a:pt x="771" y="2925"/>
                  </a:lnTo>
                  <a:lnTo>
                    <a:pt x="756" y="2918"/>
                  </a:lnTo>
                  <a:lnTo>
                    <a:pt x="740" y="2913"/>
                  </a:lnTo>
                  <a:lnTo>
                    <a:pt x="723" y="2908"/>
                  </a:lnTo>
                  <a:lnTo>
                    <a:pt x="707" y="2906"/>
                  </a:lnTo>
                  <a:lnTo>
                    <a:pt x="700" y="2900"/>
                  </a:lnTo>
                  <a:lnTo>
                    <a:pt x="694" y="2895"/>
                  </a:lnTo>
                  <a:lnTo>
                    <a:pt x="688" y="2888"/>
                  </a:lnTo>
                  <a:lnTo>
                    <a:pt x="682" y="2883"/>
                  </a:lnTo>
                  <a:lnTo>
                    <a:pt x="675" y="2876"/>
                  </a:lnTo>
                  <a:lnTo>
                    <a:pt x="668" y="2870"/>
                  </a:lnTo>
                  <a:lnTo>
                    <a:pt x="661" y="2864"/>
                  </a:lnTo>
                  <a:lnTo>
                    <a:pt x="654" y="2859"/>
                  </a:lnTo>
                  <a:lnTo>
                    <a:pt x="647" y="2854"/>
                  </a:lnTo>
                  <a:lnTo>
                    <a:pt x="640" y="2849"/>
                  </a:lnTo>
                  <a:lnTo>
                    <a:pt x="632" y="2847"/>
                  </a:lnTo>
                  <a:lnTo>
                    <a:pt x="625" y="2846"/>
                  </a:lnTo>
                  <a:lnTo>
                    <a:pt x="618" y="2846"/>
                  </a:lnTo>
                  <a:lnTo>
                    <a:pt x="610" y="2848"/>
                  </a:lnTo>
                  <a:lnTo>
                    <a:pt x="603" y="2852"/>
                  </a:lnTo>
                  <a:lnTo>
                    <a:pt x="597" y="2859"/>
                  </a:lnTo>
                  <a:lnTo>
                    <a:pt x="590" y="2859"/>
                  </a:lnTo>
                  <a:lnTo>
                    <a:pt x="584" y="2859"/>
                  </a:lnTo>
                  <a:lnTo>
                    <a:pt x="578" y="2857"/>
                  </a:lnTo>
                  <a:lnTo>
                    <a:pt x="574" y="2857"/>
                  </a:lnTo>
                  <a:lnTo>
                    <a:pt x="568" y="2855"/>
                  </a:lnTo>
                  <a:lnTo>
                    <a:pt x="562" y="2853"/>
                  </a:lnTo>
                  <a:lnTo>
                    <a:pt x="556" y="2850"/>
                  </a:lnTo>
                  <a:lnTo>
                    <a:pt x="552" y="2848"/>
                  </a:lnTo>
                  <a:lnTo>
                    <a:pt x="547" y="2845"/>
                  </a:lnTo>
                  <a:lnTo>
                    <a:pt x="542" y="2841"/>
                  </a:lnTo>
                  <a:lnTo>
                    <a:pt x="538" y="2838"/>
                  </a:lnTo>
                  <a:lnTo>
                    <a:pt x="534" y="2834"/>
                  </a:lnTo>
                  <a:lnTo>
                    <a:pt x="531" y="2830"/>
                  </a:lnTo>
                  <a:lnTo>
                    <a:pt x="528" y="2825"/>
                  </a:lnTo>
                  <a:lnTo>
                    <a:pt x="525" y="2821"/>
                  </a:lnTo>
                  <a:lnTo>
                    <a:pt x="523" y="2817"/>
                  </a:lnTo>
                  <a:lnTo>
                    <a:pt x="519" y="2806"/>
                  </a:lnTo>
                  <a:lnTo>
                    <a:pt x="518" y="2794"/>
                  </a:lnTo>
                  <a:lnTo>
                    <a:pt x="518" y="2785"/>
                  </a:lnTo>
                  <a:lnTo>
                    <a:pt x="519" y="2775"/>
                  </a:lnTo>
                  <a:lnTo>
                    <a:pt x="521" y="2765"/>
                  </a:lnTo>
                  <a:lnTo>
                    <a:pt x="523" y="2757"/>
                  </a:lnTo>
                  <a:lnTo>
                    <a:pt x="525" y="2748"/>
                  </a:lnTo>
                  <a:lnTo>
                    <a:pt x="528" y="2740"/>
                  </a:lnTo>
                  <a:lnTo>
                    <a:pt x="530" y="2731"/>
                  </a:lnTo>
                  <a:lnTo>
                    <a:pt x="531" y="2723"/>
                  </a:lnTo>
                  <a:lnTo>
                    <a:pt x="532" y="2714"/>
                  </a:lnTo>
                  <a:lnTo>
                    <a:pt x="533" y="2705"/>
                  </a:lnTo>
                  <a:lnTo>
                    <a:pt x="532" y="2697"/>
                  </a:lnTo>
                  <a:lnTo>
                    <a:pt x="531" y="2686"/>
                  </a:lnTo>
                  <a:lnTo>
                    <a:pt x="528" y="2677"/>
                  </a:lnTo>
                  <a:lnTo>
                    <a:pt x="523" y="2667"/>
                  </a:lnTo>
                  <a:lnTo>
                    <a:pt x="523" y="2666"/>
                  </a:lnTo>
                  <a:lnTo>
                    <a:pt x="524" y="2664"/>
                  </a:lnTo>
                  <a:lnTo>
                    <a:pt x="525" y="2662"/>
                  </a:lnTo>
                  <a:lnTo>
                    <a:pt x="526" y="2659"/>
                  </a:lnTo>
                  <a:lnTo>
                    <a:pt x="529" y="2655"/>
                  </a:lnTo>
                  <a:lnTo>
                    <a:pt x="531" y="2651"/>
                  </a:lnTo>
                  <a:lnTo>
                    <a:pt x="533" y="2646"/>
                  </a:lnTo>
                  <a:lnTo>
                    <a:pt x="537" y="2643"/>
                  </a:lnTo>
                  <a:lnTo>
                    <a:pt x="539" y="2638"/>
                  </a:lnTo>
                  <a:lnTo>
                    <a:pt x="541" y="2633"/>
                  </a:lnTo>
                  <a:lnTo>
                    <a:pt x="544" y="2629"/>
                  </a:lnTo>
                  <a:lnTo>
                    <a:pt x="546" y="2625"/>
                  </a:lnTo>
                  <a:lnTo>
                    <a:pt x="547" y="2622"/>
                  </a:lnTo>
                  <a:lnTo>
                    <a:pt x="548" y="2620"/>
                  </a:lnTo>
                  <a:lnTo>
                    <a:pt x="549" y="2618"/>
                  </a:lnTo>
                  <a:lnTo>
                    <a:pt x="551" y="2618"/>
                  </a:lnTo>
                  <a:lnTo>
                    <a:pt x="547" y="2613"/>
                  </a:lnTo>
                  <a:lnTo>
                    <a:pt x="542" y="2608"/>
                  </a:lnTo>
                  <a:lnTo>
                    <a:pt x="539" y="2605"/>
                  </a:lnTo>
                  <a:lnTo>
                    <a:pt x="534" y="2601"/>
                  </a:lnTo>
                  <a:lnTo>
                    <a:pt x="530" y="2599"/>
                  </a:lnTo>
                  <a:lnTo>
                    <a:pt x="525" y="2597"/>
                  </a:lnTo>
                  <a:lnTo>
                    <a:pt x="521" y="2594"/>
                  </a:lnTo>
                  <a:lnTo>
                    <a:pt x="515" y="2592"/>
                  </a:lnTo>
                  <a:lnTo>
                    <a:pt x="510" y="2591"/>
                  </a:lnTo>
                  <a:lnTo>
                    <a:pt x="507" y="2589"/>
                  </a:lnTo>
                  <a:lnTo>
                    <a:pt x="502" y="2586"/>
                  </a:lnTo>
                  <a:lnTo>
                    <a:pt x="499" y="2584"/>
                  </a:lnTo>
                  <a:lnTo>
                    <a:pt x="495" y="2581"/>
                  </a:lnTo>
                  <a:lnTo>
                    <a:pt x="493" y="2576"/>
                  </a:lnTo>
                  <a:lnTo>
                    <a:pt x="491" y="2571"/>
                  </a:lnTo>
                  <a:lnTo>
                    <a:pt x="491" y="2567"/>
                  </a:lnTo>
                  <a:lnTo>
                    <a:pt x="492" y="2561"/>
                  </a:lnTo>
                  <a:lnTo>
                    <a:pt x="494" y="2555"/>
                  </a:lnTo>
                  <a:lnTo>
                    <a:pt x="496" y="2549"/>
                  </a:lnTo>
                  <a:lnTo>
                    <a:pt x="499" y="2543"/>
                  </a:lnTo>
                  <a:lnTo>
                    <a:pt x="500" y="2537"/>
                  </a:lnTo>
                  <a:lnTo>
                    <a:pt x="502" y="2531"/>
                  </a:lnTo>
                  <a:lnTo>
                    <a:pt x="502" y="2524"/>
                  </a:lnTo>
                  <a:lnTo>
                    <a:pt x="503" y="2518"/>
                  </a:lnTo>
                  <a:lnTo>
                    <a:pt x="502" y="2513"/>
                  </a:lnTo>
                  <a:lnTo>
                    <a:pt x="502" y="2507"/>
                  </a:lnTo>
                  <a:lnTo>
                    <a:pt x="500" y="2502"/>
                  </a:lnTo>
                  <a:lnTo>
                    <a:pt x="498" y="2497"/>
                  </a:lnTo>
                  <a:lnTo>
                    <a:pt x="493" y="2493"/>
                  </a:lnTo>
                  <a:lnTo>
                    <a:pt x="488" y="2489"/>
                  </a:lnTo>
                  <a:lnTo>
                    <a:pt x="483" y="2485"/>
                  </a:lnTo>
                  <a:lnTo>
                    <a:pt x="476" y="2483"/>
                  </a:lnTo>
                  <a:lnTo>
                    <a:pt x="469" y="2477"/>
                  </a:lnTo>
                  <a:lnTo>
                    <a:pt x="464" y="2471"/>
                  </a:lnTo>
                  <a:lnTo>
                    <a:pt x="460" y="2464"/>
                  </a:lnTo>
                  <a:lnTo>
                    <a:pt x="457" y="2458"/>
                  </a:lnTo>
                  <a:lnTo>
                    <a:pt x="455" y="2450"/>
                  </a:lnTo>
                  <a:lnTo>
                    <a:pt x="453" y="2441"/>
                  </a:lnTo>
                  <a:lnTo>
                    <a:pt x="450" y="2433"/>
                  </a:lnTo>
                  <a:lnTo>
                    <a:pt x="448" y="2425"/>
                  </a:lnTo>
                  <a:lnTo>
                    <a:pt x="447" y="2416"/>
                  </a:lnTo>
                  <a:lnTo>
                    <a:pt x="444" y="2408"/>
                  </a:lnTo>
                  <a:lnTo>
                    <a:pt x="440" y="2400"/>
                  </a:lnTo>
                  <a:lnTo>
                    <a:pt x="437" y="2392"/>
                  </a:lnTo>
                  <a:lnTo>
                    <a:pt x="431" y="2385"/>
                  </a:lnTo>
                  <a:lnTo>
                    <a:pt x="425" y="2379"/>
                  </a:lnTo>
                  <a:lnTo>
                    <a:pt x="417" y="2374"/>
                  </a:lnTo>
                  <a:lnTo>
                    <a:pt x="408" y="2369"/>
                  </a:lnTo>
                  <a:lnTo>
                    <a:pt x="407" y="2361"/>
                  </a:lnTo>
                  <a:lnTo>
                    <a:pt x="405" y="2354"/>
                  </a:lnTo>
                  <a:lnTo>
                    <a:pt x="402" y="2347"/>
                  </a:lnTo>
                  <a:lnTo>
                    <a:pt x="400" y="2340"/>
                  </a:lnTo>
                  <a:lnTo>
                    <a:pt x="398" y="2334"/>
                  </a:lnTo>
                  <a:lnTo>
                    <a:pt x="395" y="2327"/>
                  </a:lnTo>
                  <a:lnTo>
                    <a:pt x="392" y="2320"/>
                  </a:lnTo>
                  <a:lnTo>
                    <a:pt x="390" y="2314"/>
                  </a:lnTo>
                  <a:lnTo>
                    <a:pt x="387" y="2307"/>
                  </a:lnTo>
                  <a:lnTo>
                    <a:pt x="385" y="2300"/>
                  </a:lnTo>
                  <a:lnTo>
                    <a:pt x="383" y="2293"/>
                  </a:lnTo>
                  <a:lnTo>
                    <a:pt x="382" y="2286"/>
                  </a:lnTo>
                  <a:lnTo>
                    <a:pt x="380" y="2280"/>
                  </a:lnTo>
                  <a:lnTo>
                    <a:pt x="379" y="2273"/>
                  </a:lnTo>
                  <a:lnTo>
                    <a:pt x="380" y="2265"/>
                  </a:lnTo>
                  <a:lnTo>
                    <a:pt x="382" y="2258"/>
                  </a:lnTo>
                  <a:lnTo>
                    <a:pt x="375" y="2251"/>
                  </a:lnTo>
                  <a:lnTo>
                    <a:pt x="368" y="2245"/>
                  </a:lnTo>
                  <a:lnTo>
                    <a:pt x="362" y="2238"/>
                  </a:lnTo>
                  <a:lnTo>
                    <a:pt x="357" y="2231"/>
                  </a:lnTo>
                  <a:lnTo>
                    <a:pt x="352" y="2224"/>
                  </a:lnTo>
                  <a:lnTo>
                    <a:pt x="347" y="2217"/>
                  </a:lnTo>
                  <a:lnTo>
                    <a:pt x="341" y="2209"/>
                  </a:lnTo>
                  <a:lnTo>
                    <a:pt x="337" y="2203"/>
                  </a:lnTo>
                  <a:lnTo>
                    <a:pt x="332" y="2194"/>
                  </a:lnTo>
                  <a:lnTo>
                    <a:pt x="327" y="2186"/>
                  </a:lnTo>
                  <a:lnTo>
                    <a:pt x="323" y="2178"/>
                  </a:lnTo>
                  <a:lnTo>
                    <a:pt x="318" y="2170"/>
                  </a:lnTo>
                  <a:lnTo>
                    <a:pt x="313" y="2161"/>
                  </a:lnTo>
                  <a:lnTo>
                    <a:pt x="308" y="2153"/>
                  </a:lnTo>
                  <a:lnTo>
                    <a:pt x="302" y="2145"/>
                  </a:lnTo>
                  <a:lnTo>
                    <a:pt x="296" y="2137"/>
                  </a:lnTo>
                  <a:lnTo>
                    <a:pt x="296" y="2126"/>
                  </a:lnTo>
                  <a:lnTo>
                    <a:pt x="296" y="2115"/>
                  </a:lnTo>
                  <a:lnTo>
                    <a:pt x="296" y="2104"/>
                  </a:lnTo>
                  <a:lnTo>
                    <a:pt x="296" y="2091"/>
                  </a:lnTo>
                  <a:lnTo>
                    <a:pt x="296" y="2078"/>
                  </a:lnTo>
                  <a:lnTo>
                    <a:pt x="296" y="2067"/>
                  </a:lnTo>
                  <a:lnTo>
                    <a:pt x="298" y="2054"/>
                  </a:lnTo>
                  <a:lnTo>
                    <a:pt x="299" y="2043"/>
                  </a:lnTo>
                  <a:lnTo>
                    <a:pt x="301" y="2030"/>
                  </a:lnTo>
                  <a:lnTo>
                    <a:pt x="303" y="2019"/>
                  </a:lnTo>
                  <a:lnTo>
                    <a:pt x="308" y="2008"/>
                  </a:lnTo>
                  <a:lnTo>
                    <a:pt x="314" y="1998"/>
                  </a:lnTo>
                  <a:lnTo>
                    <a:pt x="319" y="1989"/>
                  </a:lnTo>
                  <a:lnTo>
                    <a:pt x="327" y="1981"/>
                  </a:lnTo>
                  <a:lnTo>
                    <a:pt x="338" y="1974"/>
                  </a:lnTo>
                  <a:lnTo>
                    <a:pt x="349" y="1969"/>
                  </a:lnTo>
                  <a:lnTo>
                    <a:pt x="350" y="1964"/>
                  </a:lnTo>
                  <a:lnTo>
                    <a:pt x="352" y="1959"/>
                  </a:lnTo>
                  <a:lnTo>
                    <a:pt x="352" y="1954"/>
                  </a:lnTo>
                  <a:lnTo>
                    <a:pt x="353" y="1949"/>
                  </a:lnTo>
                  <a:lnTo>
                    <a:pt x="353" y="1944"/>
                  </a:lnTo>
                  <a:lnTo>
                    <a:pt x="353" y="1938"/>
                  </a:lnTo>
                  <a:lnTo>
                    <a:pt x="353" y="1933"/>
                  </a:lnTo>
                  <a:lnTo>
                    <a:pt x="353" y="1928"/>
                  </a:lnTo>
                  <a:lnTo>
                    <a:pt x="352" y="1922"/>
                  </a:lnTo>
                  <a:lnTo>
                    <a:pt x="350" y="1916"/>
                  </a:lnTo>
                  <a:lnTo>
                    <a:pt x="349" y="1912"/>
                  </a:lnTo>
                  <a:lnTo>
                    <a:pt x="348" y="1906"/>
                  </a:lnTo>
                  <a:lnTo>
                    <a:pt x="347" y="1902"/>
                  </a:lnTo>
                  <a:lnTo>
                    <a:pt x="345" y="1896"/>
                  </a:lnTo>
                  <a:lnTo>
                    <a:pt x="342" y="1891"/>
                  </a:lnTo>
                  <a:lnTo>
                    <a:pt x="341" y="1888"/>
                  </a:lnTo>
                  <a:lnTo>
                    <a:pt x="340" y="1888"/>
                  </a:lnTo>
                  <a:lnTo>
                    <a:pt x="339" y="1888"/>
                  </a:lnTo>
                  <a:lnTo>
                    <a:pt x="337" y="1889"/>
                  </a:lnTo>
                  <a:lnTo>
                    <a:pt x="333" y="1889"/>
                  </a:lnTo>
                  <a:lnTo>
                    <a:pt x="330" y="1890"/>
                  </a:lnTo>
                  <a:lnTo>
                    <a:pt x="326" y="1891"/>
                  </a:lnTo>
                  <a:lnTo>
                    <a:pt x="323" y="1892"/>
                  </a:lnTo>
                  <a:lnTo>
                    <a:pt x="318" y="1895"/>
                  </a:lnTo>
                  <a:lnTo>
                    <a:pt x="314" y="1896"/>
                  </a:lnTo>
                  <a:lnTo>
                    <a:pt x="310" y="1897"/>
                  </a:lnTo>
                  <a:lnTo>
                    <a:pt x="307" y="1898"/>
                  </a:lnTo>
                  <a:lnTo>
                    <a:pt x="303" y="1899"/>
                  </a:lnTo>
                  <a:lnTo>
                    <a:pt x="300" y="1899"/>
                  </a:lnTo>
                  <a:lnTo>
                    <a:pt x="298" y="1900"/>
                  </a:lnTo>
                  <a:lnTo>
                    <a:pt x="296" y="1900"/>
                  </a:lnTo>
                  <a:lnTo>
                    <a:pt x="296" y="1902"/>
                  </a:lnTo>
                  <a:lnTo>
                    <a:pt x="291" y="1889"/>
                  </a:lnTo>
                  <a:lnTo>
                    <a:pt x="284" y="1877"/>
                  </a:lnTo>
                  <a:lnTo>
                    <a:pt x="277" y="1866"/>
                  </a:lnTo>
                  <a:lnTo>
                    <a:pt x="270" y="1853"/>
                  </a:lnTo>
                  <a:lnTo>
                    <a:pt x="263" y="1842"/>
                  </a:lnTo>
                  <a:lnTo>
                    <a:pt x="256" y="1829"/>
                  </a:lnTo>
                  <a:lnTo>
                    <a:pt x="249" y="1817"/>
                  </a:lnTo>
                  <a:lnTo>
                    <a:pt x="242" y="1804"/>
                  </a:lnTo>
                  <a:lnTo>
                    <a:pt x="238" y="1790"/>
                  </a:lnTo>
                  <a:lnTo>
                    <a:pt x="233" y="1776"/>
                  </a:lnTo>
                  <a:lnTo>
                    <a:pt x="231" y="1764"/>
                  </a:lnTo>
                  <a:lnTo>
                    <a:pt x="229" y="1750"/>
                  </a:lnTo>
                  <a:lnTo>
                    <a:pt x="230" y="1735"/>
                  </a:lnTo>
                  <a:lnTo>
                    <a:pt x="232" y="1721"/>
                  </a:lnTo>
                  <a:lnTo>
                    <a:pt x="237" y="1706"/>
                  </a:lnTo>
                  <a:lnTo>
                    <a:pt x="245" y="1692"/>
                  </a:lnTo>
                  <a:lnTo>
                    <a:pt x="245" y="1684"/>
                  </a:lnTo>
                  <a:lnTo>
                    <a:pt x="246" y="1678"/>
                  </a:lnTo>
                  <a:lnTo>
                    <a:pt x="247" y="1671"/>
                  </a:lnTo>
                  <a:lnTo>
                    <a:pt x="248" y="1664"/>
                  </a:lnTo>
                  <a:lnTo>
                    <a:pt x="249" y="1657"/>
                  </a:lnTo>
                  <a:lnTo>
                    <a:pt x="250" y="1650"/>
                  </a:lnTo>
                  <a:lnTo>
                    <a:pt x="253" y="1643"/>
                  </a:lnTo>
                  <a:lnTo>
                    <a:pt x="254" y="1636"/>
                  </a:lnTo>
                  <a:lnTo>
                    <a:pt x="255" y="1629"/>
                  </a:lnTo>
                  <a:lnTo>
                    <a:pt x="256" y="1622"/>
                  </a:lnTo>
                  <a:lnTo>
                    <a:pt x="257" y="1615"/>
                  </a:lnTo>
                  <a:lnTo>
                    <a:pt x="258" y="1610"/>
                  </a:lnTo>
                  <a:lnTo>
                    <a:pt x="260" y="1603"/>
                  </a:lnTo>
                  <a:lnTo>
                    <a:pt x="260" y="1596"/>
                  </a:lnTo>
                  <a:lnTo>
                    <a:pt x="261" y="1590"/>
                  </a:lnTo>
                  <a:lnTo>
                    <a:pt x="262" y="1584"/>
                  </a:lnTo>
                  <a:lnTo>
                    <a:pt x="268" y="1584"/>
                  </a:lnTo>
                  <a:lnTo>
                    <a:pt x="272" y="1587"/>
                  </a:lnTo>
                  <a:lnTo>
                    <a:pt x="276" y="1590"/>
                  </a:lnTo>
                  <a:lnTo>
                    <a:pt x="279" y="1594"/>
                  </a:lnTo>
                  <a:lnTo>
                    <a:pt x="283" y="1598"/>
                  </a:lnTo>
                  <a:lnTo>
                    <a:pt x="284" y="1603"/>
                  </a:lnTo>
                  <a:lnTo>
                    <a:pt x="286" y="1607"/>
                  </a:lnTo>
                  <a:lnTo>
                    <a:pt x="288" y="1613"/>
                  </a:lnTo>
                  <a:lnTo>
                    <a:pt x="291" y="1619"/>
                  </a:lnTo>
                  <a:lnTo>
                    <a:pt x="292" y="1625"/>
                  </a:lnTo>
                  <a:lnTo>
                    <a:pt x="295" y="1629"/>
                  </a:lnTo>
                  <a:lnTo>
                    <a:pt x="298" y="1634"/>
                  </a:lnTo>
                  <a:lnTo>
                    <a:pt x="301" y="1638"/>
                  </a:lnTo>
                  <a:lnTo>
                    <a:pt x="306" y="1642"/>
                  </a:lnTo>
                  <a:lnTo>
                    <a:pt x="311" y="1645"/>
                  </a:lnTo>
                  <a:lnTo>
                    <a:pt x="318" y="1648"/>
                  </a:lnTo>
                  <a:lnTo>
                    <a:pt x="317" y="1636"/>
                  </a:lnTo>
                  <a:lnTo>
                    <a:pt x="316" y="1625"/>
                  </a:lnTo>
                  <a:lnTo>
                    <a:pt x="314" y="1612"/>
                  </a:lnTo>
                  <a:lnTo>
                    <a:pt x="311" y="1601"/>
                  </a:lnTo>
                  <a:lnTo>
                    <a:pt x="308" y="1589"/>
                  </a:lnTo>
                  <a:lnTo>
                    <a:pt x="306" y="1578"/>
                  </a:lnTo>
                  <a:lnTo>
                    <a:pt x="302" y="1566"/>
                  </a:lnTo>
                  <a:lnTo>
                    <a:pt x="300" y="1555"/>
                  </a:lnTo>
                  <a:lnTo>
                    <a:pt x="298" y="1543"/>
                  </a:lnTo>
                  <a:lnTo>
                    <a:pt x="298" y="1533"/>
                  </a:lnTo>
                  <a:lnTo>
                    <a:pt x="298" y="1521"/>
                  </a:lnTo>
                  <a:lnTo>
                    <a:pt x="300" y="1510"/>
                  </a:lnTo>
                  <a:lnTo>
                    <a:pt x="304" y="1499"/>
                  </a:lnTo>
                  <a:lnTo>
                    <a:pt x="310" y="1489"/>
                  </a:lnTo>
                  <a:lnTo>
                    <a:pt x="318" y="1478"/>
                  </a:lnTo>
                  <a:lnTo>
                    <a:pt x="330" y="1468"/>
                  </a:lnTo>
                  <a:lnTo>
                    <a:pt x="330" y="1465"/>
                  </a:lnTo>
                  <a:lnTo>
                    <a:pt x="330" y="1463"/>
                  </a:lnTo>
                  <a:lnTo>
                    <a:pt x="330" y="1459"/>
                  </a:lnTo>
                  <a:lnTo>
                    <a:pt x="330" y="1457"/>
                  </a:lnTo>
                  <a:lnTo>
                    <a:pt x="329" y="1455"/>
                  </a:lnTo>
                  <a:lnTo>
                    <a:pt x="327" y="1452"/>
                  </a:lnTo>
                  <a:lnTo>
                    <a:pt x="326" y="1450"/>
                  </a:lnTo>
                  <a:lnTo>
                    <a:pt x="324" y="1448"/>
                  </a:lnTo>
                  <a:lnTo>
                    <a:pt x="323" y="1447"/>
                  </a:lnTo>
                  <a:lnTo>
                    <a:pt x="321" y="1444"/>
                  </a:lnTo>
                  <a:lnTo>
                    <a:pt x="318" y="1442"/>
                  </a:lnTo>
                  <a:lnTo>
                    <a:pt x="316" y="1441"/>
                  </a:lnTo>
                  <a:lnTo>
                    <a:pt x="314" y="1440"/>
                  </a:lnTo>
                  <a:lnTo>
                    <a:pt x="311" y="1439"/>
                  </a:lnTo>
                  <a:lnTo>
                    <a:pt x="309" y="1437"/>
                  </a:lnTo>
                  <a:lnTo>
                    <a:pt x="308" y="1437"/>
                  </a:lnTo>
                  <a:lnTo>
                    <a:pt x="299" y="1439"/>
                  </a:lnTo>
                  <a:lnTo>
                    <a:pt x="292" y="1442"/>
                  </a:lnTo>
                  <a:lnTo>
                    <a:pt x="286" y="1447"/>
                  </a:lnTo>
                  <a:lnTo>
                    <a:pt x="281" y="1451"/>
                  </a:lnTo>
                  <a:lnTo>
                    <a:pt x="278" y="1456"/>
                  </a:lnTo>
                  <a:lnTo>
                    <a:pt x="275" y="1463"/>
                  </a:lnTo>
                  <a:lnTo>
                    <a:pt x="273" y="1468"/>
                  </a:lnTo>
                  <a:lnTo>
                    <a:pt x="271" y="1475"/>
                  </a:lnTo>
                  <a:lnTo>
                    <a:pt x="270" y="1482"/>
                  </a:lnTo>
                  <a:lnTo>
                    <a:pt x="269" y="1490"/>
                  </a:lnTo>
                  <a:lnTo>
                    <a:pt x="268" y="1498"/>
                  </a:lnTo>
                  <a:lnTo>
                    <a:pt x="267" y="1505"/>
                  </a:lnTo>
                  <a:lnTo>
                    <a:pt x="265" y="1513"/>
                  </a:lnTo>
                  <a:lnTo>
                    <a:pt x="263" y="1521"/>
                  </a:lnTo>
                  <a:lnTo>
                    <a:pt x="260" y="1528"/>
                  </a:lnTo>
                  <a:lnTo>
                    <a:pt x="256" y="1536"/>
                  </a:lnTo>
                  <a:lnTo>
                    <a:pt x="247" y="1535"/>
                  </a:lnTo>
                  <a:lnTo>
                    <a:pt x="239" y="1533"/>
                  </a:lnTo>
                  <a:lnTo>
                    <a:pt x="232" y="1529"/>
                  </a:lnTo>
                  <a:lnTo>
                    <a:pt x="225" y="1524"/>
                  </a:lnTo>
                  <a:lnTo>
                    <a:pt x="219" y="1518"/>
                  </a:lnTo>
                  <a:lnTo>
                    <a:pt x="214" y="1511"/>
                  </a:lnTo>
                  <a:lnTo>
                    <a:pt x="209" y="1503"/>
                  </a:lnTo>
                  <a:lnTo>
                    <a:pt x="203" y="1495"/>
                  </a:lnTo>
                  <a:lnTo>
                    <a:pt x="198" y="1487"/>
                  </a:lnTo>
                  <a:lnTo>
                    <a:pt x="193" y="1479"/>
                  </a:lnTo>
                  <a:lnTo>
                    <a:pt x="187" y="1472"/>
                  </a:lnTo>
                  <a:lnTo>
                    <a:pt x="181" y="1466"/>
                  </a:lnTo>
                  <a:lnTo>
                    <a:pt x="175" y="1462"/>
                  </a:lnTo>
                  <a:lnTo>
                    <a:pt x="168" y="1458"/>
                  </a:lnTo>
                  <a:lnTo>
                    <a:pt x="160" y="1456"/>
                  </a:lnTo>
                  <a:lnTo>
                    <a:pt x="152" y="1457"/>
                  </a:lnTo>
                  <a:lnTo>
                    <a:pt x="148" y="1449"/>
                  </a:lnTo>
                  <a:lnTo>
                    <a:pt x="146" y="1442"/>
                  </a:lnTo>
                  <a:lnTo>
                    <a:pt x="145" y="1435"/>
                  </a:lnTo>
                  <a:lnTo>
                    <a:pt x="145" y="1428"/>
                  </a:lnTo>
                  <a:lnTo>
                    <a:pt x="145" y="1421"/>
                  </a:lnTo>
                  <a:lnTo>
                    <a:pt x="146" y="1414"/>
                  </a:lnTo>
                  <a:lnTo>
                    <a:pt x="147" y="1408"/>
                  </a:lnTo>
                  <a:lnTo>
                    <a:pt x="149" y="1401"/>
                  </a:lnTo>
                  <a:lnTo>
                    <a:pt x="150" y="1394"/>
                  </a:lnTo>
                  <a:lnTo>
                    <a:pt x="152" y="1387"/>
                  </a:lnTo>
                  <a:lnTo>
                    <a:pt x="154" y="1380"/>
                  </a:lnTo>
                  <a:lnTo>
                    <a:pt x="155" y="1374"/>
                  </a:lnTo>
                  <a:lnTo>
                    <a:pt x="156" y="1367"/>
                  </a:lnTo>
                  <a:lnTo>
                    <a:pt x="157" y="1360"/>
                  </a:lnTo>
                  <a:lnTo>
                    <a:pt x="157" y="1355"/>
                  </a:lnTo>
                  <a:lnTo>
                    <a:pt x="157" y="1349"/>
                  </a:lnTo>
                  <a:lnTo>
                    <a:pt x="144" y="1335"/>
                  </a:lnTo>
                  <a:lnTo>
                    <a:pt x="134" y="1320"/>
                  </a:lnTo>
                  <a:lnTo>
                    <a:pt x="127" y="1305"/>
                  </a:lnTo>
                  <a:lnTo>
                    <a:pt x="123" y="1288"/>
                  </a:lnTo>
                  <a:lnTo>
                    <a:pt x="121" y="1272"/>
                  </a:lnTo>
                  <a:lnTo>
                    <a:pt x="118" y="1255"/>
                  </a:lnTo>
                  <a:lnTo>
                    <a:pt x="117" y="1237"/>
                  </a:lnTo>
                  <a:lnTo>
                    <a:pt x="117" y="1221"/>
                  </a:lnTo>
                  <a:lnTo>
                    <a:pt x="116" y="1204"/>
                  </a:lnTo>
                  <a:lnTo>
                    <a:pt x="115" y="1188"/>
                  </a:lnTo>
                  <a:lnTo>
                    <a:pt x="111" y="1172"/>
                  </a:lnTo>
                  <a:lnTo>
                    <a:pt x="107" y="1157"/>
                  </a:lnTo>
                  <a:lnTo>
                    <a:pt x="100" y="1143"/>
                  </a:lnTo>
                  <a:lnTo>
                    <a:pt x="89" y="1131"/>
                  </a:lnTo>
                  <a:lnTo>
                    <a:pt x="76" y="1120"/>
                  </a:lnTo>
                  <a:lnTo>
                    <a:pt x="60" y="1111"/>
                  </a:lnTo>
                  <a:lnTo>
                    <a:pt x="66" y="1105"/>
                  </a:lnTo>
                  <a:lnTo>
                    <a:pt x="72" y="1098"/>
                  </a:lnTo>
                  <a:lnTo>
                    <a:pt x="77" y="1092"/>
                  </a:lnTo>
                  <a:lnTo>
                    <a:pt x="81" y="1085"/>
                  </a:lnTo>
                  <a:lnTo>
                    <a:pt x="85" y="1077"/>
                  </a:lnTo>
                  <a:lnTo>
                    <a:pt x="87" y="1069"/>
                  </a:lnTo>
                  <a:lnTo>
                    <a:pt x="89" y="1059"/>
                  </a:lnTo>
                  <a:lnTo>
                    <a:pt x="91" y="1051"/>
                  </a:lnTo>
                  <a:lnTo>
                    <a:pt x="91" y="1042"/>
                  </a:lnTo>
                  <a:lnTo>
                    <a:pt x="91" y="1032"/>
                  </a:lnTo>
                  <a:lnTo>
                    <a:pt x="91" y="1023"/>
                  </a:lnTo>
                  <a:lnTo>
                    <a:pt x="89" y="1013"/>
                  </a:lnTo>
                  <a:lnTo>
                    <a:pt x="88" y="1003"/>
                  </a:lnTo>
                  <a:lnTo>
                    <a:pt x="87" y="994"/>
                  </a:lnTo>
                  <a:lnTo>
                    <a:pt x="86" y="985"/>
                  </a:lnTo>
                  <a:lnTo>
                    <a:pt x="85" y="976"/>
                  </a:lnTo>
                  <a:lnTo>
                    <a:pt x="84" y="964"/>
                  </a:lnTo>
                  <a:lnTo>
                    <a:pt x="85" y="953"/>
                  </a:lnTo>
                  <a:lnTo>
                    <a:pt x="86" y="941"/>
                  </a:lnTo>
                  <a:lnTo>
                    <a:pt x="88" y="930"/>
                  </a:lnTo>
                  <a:lnTo>
                    <a:pt x="91" y="919"/>
                  </a:lnTo>
                  <a:lnTo>
                    <a:pt x="93" y="908"/>
                  </a:lnTo>
                  <a:lnTo>
                    <a:pt x="96" y="896"/>
                  </a:lnTo>
                  <a:lnTo>
                    <a:pt x="100" y="886"/>
                  </a:lnTo>
                  <a:lnTo>
                    <a:pt x="102" y="874"/>
                  </a:lnTo>
                  <a:lnTo>
                    <a:pt x="104" y="863"/>
                  </a:lnTo>
                  <a:lnTo>
                    <a:pt x="107" y="851"/>
                  </a:lnTo>
                  <a:lnTo>
                    <a:pt x="107" y="840"/>
                  </a:lnTo>
                  <a:lnTo>
                    <a:pt x="108" y="829"/>
                  </a:lnTo>
                  <a:lnTo>
                    <a:pt x="107" y="817"/>
                  </a:lnTo>
                  <a:lnTo>
                    <a:pt x="104" y="804"/>
                  </a:lnTo>
                  <a:lnTo>
                    <a:pt x="101" y="793"/>
                  </a:lnTo>
                  <a:lnTo>
                    <a:pt x="98" y="773"/>
                  </a:lnTo>
                  <a:lnTo>
                    <a:pt x="92" y="756"/>
                  </a:lnTo>
                  <a:lnTo>
                    <a:pt x="85" y="739"/>
                  </a:lnTo>
                  <a:lnTo>
                    <a:pt x="77" y="723"/>
                  </a:lnTo>
                  <a:lnTo>
                    <a:pt x="66" y="707"/>
                  </a:lnTo>
                  <a:lnTo>
                    <a:pt x="56" y="692"/>
                  </a:lnTo>
                  <a:lnTo>
                    <a:pt x="46" y="676"/>
                  </a:lnTo>
                  <a:lnTo>
                    <a:pt x="37" y="661"/>
                  </a:lnTo>
                  <a:lnTo>
                    <a:pt x="26" y="646"/>
                  </a:lnTo>
                  <a:lnTo>
                    <a:pt x="18" y="630"/>
                  </a:lnTo>
                  <a:lnTo>
                    <a:pt x="10" y="614"/>
                  </a:lnTo>
                  <a:lnTo>
                    <a:pt x="4" y="596"/>
                  </a:lnTo>
                  <a:lnTo>
                    <a:pt x="1" y="579"/>
                  </a:lnTo>
                  <a:lnTo>
                    <a:pt x="0" y="561"/>
                  </a:lnTo>
                  <a:lnTo>
                    <a:pt x="2" y="541"/>
                  </a:lnTo>
                  <a:lnTo>
                    <a:pt x="8" y="521"/>
                  </a:lnTo>
                  <a:lnTo>
                    <a:pt x="19" y="510"/>
                  </a:lnTo>
                  <a:lnTo>
                    <a:pt x="30" y="499"/>
                  </a:lnTo>
                  <a:lnTo>
                    <a:pt x="39" y="487"/>
                  </a:lnTo>
                  <a:lnTo>
                    <a:pt x="48" y="476"/>
                  </a:lnTo>
                  <a:lnTo>
                    <a:pt x="55" y="463"/>
                  </a:lnTo>
                  <a:lnTo>
                    <a:pt x="62" y="451"/>
                  </a:lnTo>
                  <a:lnTo>
                    <a:pt x="69" y="438"/>
                  </a:lnTo>
                  <a:lnTo>
                    <a:pt x="73" y="424"/>
                  </a:lnTo>
                  <a:lnTo>
                    <a:pt x="78" y="410"/>
                  </a:lnTo>
                  <a:lnTo>
                    <a:pt x="81" y="395"/>
                  </a:lnTo>
                  <a:lnTo>
                    <a:pt x="84" y="382"/>
                  </a:lnTo>
                  <a:lnTo>
                    <a:pt x="86" y="367"/>
                  </a:lnTo>
                  <a:lnTo>
                    <a:pt x="87" y="352"/>
                  </a:lnTo>
                  <a:lnTo>
                    <a:pt x="88" y="337"/>
                  </a:lnTo>
                  <a:lnTo>
                    <a:pt x="88" y="322"/>
                  </a:lnTo>
                  <a:lnTo>
                    <a:pt x="88" y="307"/>
                  </a:lnTo>
                  <a:lnTo>
                    <a:pt x="94" y="298"/>
                  </a:lnTo>
                  <a:lnTo>
                    <a:pt x="100" y="289"/>
                  </a:lnTo>
                  <a:lnTo>
                    <a:pt x="107" y="279"/>
                  </a:lnTo>
                  <a:lnTo>
                    <a:pt x="114" y="270"/>
                  </a:lnTo>
                  <a:lnTo>
                    <a:pt x="119" y="261"/>
                  </a:lnTo>
                  <a:lnTo>
                    <a:pt x="126" y="252"/>
                  </a:lnTo>
                  <a:lnTo>
                    <a:pt x="132" y="243"/>
                  </a:lnTo>
                  <a:lnTo>
                    <a:pt x="137" y="233"/>
                  </a:lnTo>
                  <a:lnTo>
                    <a:pt x="141" y="223"/>
                  </a:lnTo>
                  <a:lnTo>
                    <a:pt x="145" y="213"/>
                  </a:lnTo>
                  <a:lnTo>
                    <a:pt x="147" y="202"/>
                  </a:lnTo>
                  <a:lnTo>
                    <a:pt x="148" y="192"/>
                  </a:lnTo>
                  <a:lnTo>
                    <a:pt x="148" y="181"/>
                  </a:lnTo>
                  <a:lnTo>
                    <a:pt x="147" y="169"/>
                  </a:lnTo>
                  <a:lnTo>
                    <a:pt x="144" y="158"/>
                  </a:lnTo>
                  <a:lnTo>
                    <a:pt x="140" y="146"/>
                  </a:lnTo>
                  <a:lnTo>
                    <a:pt x="131" y="138"/>
                  </a:lnTo>
                  <a:lnTo>
                    <a:pt x="126" y="130"/>
                  </a:lnTo>
                  <a:lnTo>
                    <a:pt x="123" y="123"/>
                  </a:lnTo>
                  <a:lnTo>
                    <a:pt x="122" y="115"/>
                  </a:lnTo>
                  <a:lnTo>
                    <a:pt x="123" y="108"/>
                  </a:lnTo>
                  <a:lnTo>
                    <a:pt x="126" y="100"/>
                  </a:lnTo>
                  <a:lnTo>
                    <a:pt x="130" y="92"/>
                  </a:lnTo>
                  <a:lnTo>
                    <a:pt x="134" y="83"/>
                  </a:lnTo>
                  <a:lnTo>
                    <a:pt x="139" y="75"/>
                  </a:lnTo>
                  <a:lnTo>
                    <a:pt x="145" y="66"/>
                  </a:lnTo>
                  <a:lnTo>
                    <a:pt x="149" y="55"/>
                  </a:lnTo>
                  <a:lnTo>
                    <a:pt x="154" y="46"/>
                  </a:lnTo>
                  <a:lnTo>
                    <a:pt x="157" y="36"/>
                  </a:lnTo>
                  <a:lnTo>
                    <a:pt x="161" y="24"/>
                  </a:lnTo>
                  <a:lnTo>
                    <a:pt x="162" y="12"/>
                  </a:lnTo>
                  <a:lnTo>
                    <a:pt x="162" y="0"/>
                  </a:lnTo>
                  <a:lnTo>
                    <a:pt x="229" y="17"/>
                  </a:lnTo>
                  <a:lnTo>
                    <a:pt x="296" y="35"/>
                  </a:lnTo>
                  <a:lnTo>
                    <a:pt x="363" y="52"/>
                  </a:lnTo>
                  <a:lnTo>
                    <a:pt x="431" y="70"/>
                  </a:lnTo>
                  <a:lnTo>
                    <a:pt x="499" y="87"/>
                  </a:lnTo>
                  <a:lnTo>
                    <a:pt x="565" y="105"/>
                  </a:lnTo>
                  <a:lnTo>
                    <a:pt x="633" y="122"/>
                  </a:lnTo>
                  <a:lnTo>
                    <a:pt x="701" y="138"/>
                  </a:lnTo>
                  <a:lnTo>
                    <a:pt x="768" y="155"/>
                  </a:lnTo>
                  <a:lnTo>
                    <a:pt x="836" y="171"/>
                  </a:lnTo>
                  <a:lnTo>
                    <a:pt x="902" y="189"/>
                  </a:lnTo>
                  <a:lnTo>
                    <a:pt x="969" y="205"/>
                  </a:lnTo>
                  <a:lnTo>
                    <a:pt x="1036" y="220"/>
                  </a:lnTo>
                  <a:lnTo>
                    <a:pt x="1102" y="236"/>
                  </a:lnTo>
                  <a:lnTo>
                    <a:pt x="1168" y="251"/>
                  </a:lnTo>
                  <a:lnTo>
                    <a:pt x="1235" y="267"/>
                  </a:lnTo>
                  <a:lnTo>
                    <a:pt x="1232" y="279"/>
                  </a:lnTo>
                  <a:lnTo>
                    <a:pt x="1230" y="293"/>
                  </a:lnTo>
                  <a:lnTo>
                    <a:pt x="1228" y="307"/>
                  </a:lnTo>
                  <a:lnTo>
                    <a:pt x="1224" y="322"/>
                  </a:lnTo>
                  <a:lnTo>
                    <a:pt x="1221" y="336"/>
                  </a:lnTo>
                  <a:lnTo>
                    <a:pt x="1216" y="351"/>
                  </a:lnTo>
                  <a:lnTo>
                    <a:pt x="1213" y="366"/>
                  </a:lnTo>
                  <a:lnTo>
                    <a:pt x="1208" y="380"/>
                  </a:lnTo>
                  <a:lnTo>
                    <a:pt x="1205" y="395"/>
                  </a:lnTo>
                  <a:lnTo>
                    <a:pt x="1200" y="411"/>
                  </a:lnTo>
                  <a:lnTo>
                    <a:pt x="1197" y="426"/>
                  </a:lnTo>
                  <a:lnTo>
                    <a:pt x="1193" y="442"/>
                  </a:lnTo>
                  <a:lnTo>
                    <a:pt x="1190" y="457"/>
                  </a:lnTo>
                  <a:lnTo>
                    <a:pt x="1186" y="474"/>
                  </a:lnTo>
                  <a:lnTo>
                    <a:pt x="1184" y="490"/>
                  </a:lnTo>
                  <a:lnTo>
                    <a:pt x="1183" y="506"/>
                  </a:lnTo>
                  <a:lnTo>
                    <a:pt x="1177" y="525"/>
                  </a:lnTo>
                  <a:lnTo>
                    <a:pt x="1171" y="545"/>
                  </a:lnTo>
                  <a:lnTo>
                    <a:pt x="1164" y="564"/>
                  </a:lnTo>
                  <a:lnTo>
                    <a:pt x="1159" y="585"/>
                  </a:lnTo>
                  <a:lnTo>
                    <a:pt x="1152" y="604"/>
                  </a:lnTo>
                  <a:lnTo>
                    <a:pt x="1146" y="624"/>
                  </a:lnTo>
                  <a:lnTo>
                    <a:pt x="1139" y="645"/>
                  </a:lnTo>
                  <a:lnTo>
                    <a:pt x="1133" y="664"/>
                  </a:lnTo>
                  <a:lnTo>
                    <a:pt x="1128" y="685"/>
                  </a:lnTo>
                  <a:lnTo>
                    <a:pt x="1122" y="704"/>
                  </a:lnTo>
                  <a:lnTo>
                    <a:pt x="1116" y="725"/>
                  </a:lnTo>
                  <a:lnTo>
                    <a:pt x="1112" y="746"/>
                  </a:lnTo>
                  <a:lnTo>
                    <a:pt x="1107" y="766"/>
                  </a:lnTo>
                  <a:lnTo>
                    <a:pt x="1104" y="787"/>
                  </a:lnTo>
                  <a:lnTo>
                    <a:pt x="1100" y="808"/>
                  </a:lnTo>
                  <a:lnTo>
                    <a:pt x="1098" y="830"/>
                  </a:lnTo>
                  <a:lnTo>
                    <a:pt x="1087" y="851"/>
                  </a:lnTo>
                  <a:lnTo>
                    <a:pt x="1079" y="874"/>
                  </a:lnTo>
                  <a:lnTo>
                    <a:pt x="1071" y="899"/>
                  </a:lnTo>
                  <a:lnTo>
                    <a:pt x="1064" y="923"/>
                  </a:lnTo>
                  <a:lnTo>
                    <a:pt x="1058" y="947"/>
                  </a:lnTo>
                  <a:lnTo>
                    <a:pt x="1052" y="972"/>
                  </a:lnTo>
                  <a:lnTo>
                    <a:pt x="1046" y="997"/>
                  </a:lnTo>
                  <a:lnTo>
                    <a:pt x="1040" y="1023"/>
                  </a:lnTo>
                  <a:lnTo>
                    <a:pt x="1035" y="1048"/>
                  </a:lnTo>
                  <a:lnTo>
                    <a:pt x="1029" y="1073"/>
                  </a:lnTo>
                  <a:lnTo>
                    <a:pt x="1022" y="1098"/>
                  </a:lnTo>
                  <a:lnTo>
                    <a:pt x="1016" y="1123"/>
                  </a:lnTo>
                  <a:lnTo>
                    <a:pt x="1009" y="1148"/>
                  </a:lnTo>
                  <a:lnTo>
                    <a:pt x="1002" y="1172"/>
                  </a:lnTo>
                  <a:lnTo>
                    <a:pt x="995" y="1195"/>
                  </a:lnTo>
                  <a:lnTo>
                    <a:pt x="987" y="1219"/>
                  </a:lnTo>
                  <a:lnTo>
                    <a:pt x="986" y="1224"/>
                  </a:lnTo>
                  <a:lnTo>
                    <a:pt x="986" y="1228"/>
                  </a:lnTo>
                  <a:lnTo>
                    <a:pt x="987" y="1232"/>
                  </a:lnTo>
                  <a:lnTo>
                    <a:pt x="989" y="1236"/>
                  </a:lnTo>
                  <a:lnTo>
                    <a:pt x="990" y="1240"/>
                  </a:lnTo>
                  <a:lnTo>
                    <a:pt x="992" y="1243"/>
                  </a:lnTo>
                  <a:lnTo>
                    <a:pt x="995" y="1247"/>
                  </a:lnTo>
                  <a:lnTo>
                    <a:pt x="998" y="1250"/>
                  </a:lnTo>
                  <a:lnTo>
                    <a:pt x="1001" y="1254"/>
                  </a:lnTo>
                  <a:lnTo>
                    <a:pt x="1003" y="1257"/>
                  </a:lnTo>
                  <a:lnTo>
                    <a:pt x="1007" y="1259"/>
                  </a:lnTo>
                  <a:lnTo>
                    <a:pt x="1010" y="1263"/>
                  </a:lnTo>
                  <a:lnTo>
                    <a:pt x="1013" y="1265"/>
                  </a:lnTo>
                  <a:lnTo>
                    <a:pt x="1016" y="1269"/>
                  </a:lnTo>
                  <a:lnTo>
                    <a:pt x="1018" y="1271"/>
                  </a:lnTo>
                  <a:lnTo>
                    <a:pt x="1021" y="1274"/>
                  </a:lnTo>
                  <a:lnTo>
                    <a:pt x="1094" y="1375"/>
                  </a:lnTo>
                  <a:lnTo>
                    <a:pt x="1168" y="1476"/>
                  </a:lnTo>
                  <a:lnTo>
                    <a:pt x="1241" y="1578"/>
                  </a:lnTo>
                  <a:lnTo>
                    <a:pt x="1314" y="1679"/>
                  </a:lnTo>
                  <a:lnTo>
                    <a:pt x="1388" y="1781"/>
                  </a:lnTo>
                  <a:lnTo>
                    <a:pt x="1460" y="1883"/>
                  </a:lnTo>
                  <a:lnTo>
                    <a:pt x="1532" y="1985"/>
                  </a:lnTo>
                  <a:lnTo>
                    <a:pt x="1605" y="2088"/>
                  </a:lnTo>
                  <a:lnTo>
                    <a:pt x="1677" y="2190"/>
                  </a:lnTo>
                  <a:lnTo>
                    <a:pt x="1751" y="2292"/>
                  </a:lnTo>
                  <a:lnTo>
                    <a:pt x="1824" y="2394"/>
                  </a:lnTo>
                  <a:lnTo>
                    <a:pt x="1898" y="2498"/>
                  </a:lnTo>
                  <a:lnTo>
                    <a:pt x="1973" y="2601"/>
                  </a:lnTo>
                  <a:lnTo>
                    <a:pt x="2047" y="2703"/>
                  </a:lnTo>
                  <a:lnTo>
                    <a:pt x="2123" y="2807"/>
                  </a:lnTo>
                  <a:lnTo>
                    <a:pt x="2200" y="2911"/>
                  </a:lnTo>
                  <a:lnTo>
                    <a:pt x="2197" y="2916"/>
                  </a:lnTo>
                  <a:lnTo>
                    <a:pt x="2195" y="2922"/>
                  </a:lnTo>
                  <a:lnTo>
                    <a:pt x="2193" y="2927"/>
                  </a:lnTo>
                  <a:lnTo>
                    <a:pt x="2192" y="2934"/>
                  </a:lnTo>
                  <a:lnTo>
                    <a:pt x="2193" y="2941"/>
                  </a:lnTo>
                  <a:lnTo>
                    <a:pt x="2195" y="2948"/>
                  </a:lnTo>
                  <a:lnTo>
                    <a:pt x="2196" y="2956"/>
                  </a:lnTo>
                  <a:lnTo>
                    <a:pt x="2198" y="2963"/>
                  </a:lnTo>
                  <a:lnTo>
                    <a:pt x="2201" y="2971"/>
                  </a:lnTo>
                  <a:lnTo>
                    <a:pt x="2205" y="2978"/>
                  </a:lnTo>
                  <a:lnTo>
                    <a:pt x="2208" y="2985"/>
                  </a:lnTo>
                  <a:lnTo>
                    <a:pt x="2213" y="2992"/>
                  </a:lnTo>
                  <a:lnTo>
                    <a:pt x="2218" y="2998"/>
                  </a:lnTo>
                  <a:lnTo>
                    <a:pt x="2222" y="3003"/>
                  </a:lnTo>
                  <a:lnTo>
                    <a:pt x="2227" y="3009"/>
                  </a:lnTo>
                  <a:lnTo>
                    <a:pt x="2231" y="3014"/>
                  </a:lnTo>
                  <a:lnTo>
                    <a:pt x="2235" y="3017"/>
                  </a:lnTo>
                  <a:lnTo>
                    <a:pt x="2238" y="3022"/>
                  </a:lnTo>
                  <a:lnTo>
                    <a:pt x="2241" y="3029"/>
                  </a:lnTo>
                  <a:lnTo>
                    <a:pt x="2243" y="3034"/>
                  </a:lnTo>
                  <a:lnTo>
                    <a:pt x="2244" y="3042"/>
                  </a:lnTo>
                  <a:lnTo>
                    <a:pt x="2246" y="3050"/>
                  </a:lnTo>
                  <a:lnTo>
                    <a:pt x="2247" y="3058"/>
                  </a:lnTo>
                  <a:lnTo>
                    <a:pt x="2250" y="3066"/>
                  </a:lnTo>
                  <a:lnTo>
                    <a:pt x="2251" y="3076"/>
                  </a:lnTo>
                  <a:lnTo>
                    <a:pt x="2252" y="3084"/>
                  </a:lnTo>
                  <a:lnTo>
                    <a:pt x="2254" y="3092"/>
                  </a:lnTo>
                  <a:lnTo>
                    <a:pt x="2257" y="3100"/>
                  </a:lnTo>
                  <a:lnTo>
                    <a:pt x="2259" y="3108"/>
                  </a:lnTo>
                  <a:lnTo>
                    <a:pt x="2262" y="3115"/>
                  </a:lnTo>
                  <a:lnTo>
                    <a:pt x="2267" y="3120"/>
                  </a:lnTo>
                  <a:lnTo>
                    <a:pt x="2272" y="3126"/>
                  </a:lnTo>
                  <a:lnTo>
                    <a:pt x="2275" y="3131"/>
                  </a:lnTo>
                  <a:lnTo>
                    <a:pt x="2280" y="3137"/>
                  </a:lnTo>
                  <a:lnTo>
                    <a:pt x="2283" y="3141"/>
                  </a:lnTo>
                  <a:lnTo>
                    <a:pt x="2285" y="3147"/>
                  </a:lnTo>
                  <a:lnTo>
                    <a:pt x="2287" y="3153"/>
                  </a:lnTo>
                  <a:lnTo>
                    <a:pt x="2288" y="3158"/>
                  </a:lnTo>
                  <a:lnTo>
                    <a:pt x="2288" y="3164"/>
                  </a:lnTo>
                  <a:lnTo>
                    <a:pt x="2288" y="3170"/>
                  </a:lnTo>
                  <a:lnTo>
                    <a:pt x="2287" y="3176"/>
                  </a:lnTo>
                  <a:lnTo>
                    <a:pt x="2284" y="3180"/>
                  </a:lnTo>
                  <a:lnTo>
                    <a:pt x="2282" y="3185"/>
                  </a:lnTo>
                  <a:lnTo>
                    <a:pt x="2279" y="3189"/>
                  </a:lnTo>
                  <a:lnTo>
                    <a:pt x="2274" y="3193"/>
                  </a:lnTo>
                  <a:lnTo>
                    <a:pt x="2269" y="3196"/>
                  </a:lnTo>
                  <a:lnTo>
                    <a:pt x="2264" y="3200"/>
                  </a:lnTo>
                  <a:lnTo>
                    <a:pt x="2258" y="3202"/>
                  </a:lnTo>
                  <a:lnTo>
                    <a:pt x="2251" y="3204"/>
                  </a:lnTo>
                  <a:lnTo>
                    <a:pt x="2244" y="3208"/>
                  </a:lnTo>
                  <a:lnTo>
                    <a:pt x="2236" y="3211"/>
                  </a:lnTo>
                  <a:lnTo>
                    <a:pt x="2229" y="3217"/>
                  </a:lnTo>
                  <a:lnTo>
                    <a:pt x="2222" y="3223"/>
                  </a:lnTo>
                  <a:lnTo>
                    <a:pt x="2215" y="3230"/>
                  </a:lnTo>
                  <a:lnTo>
                    <a:pt x="2208" y="3236"/>
                  </a:lnTo>
                  <a:lnTo>
                    <a:pt x="2203" y="3243"/>
                  </a:lnTo>
                  <a:lnTo>
                    <a:pt x="2197" y="3250"/>
                  </a:lnTo>
                  <a:lnTo>
                    <a:pt x="2191" y="3258"/>
                  </a:lnTo>
                  <a:lnTo>
                    <a:pt x="2185" y="3265"/>
                  </a:lnTo>
                  <a:lnTo>
                    <a:pt x="2182" y="3272"/>
                  </a:lnTo>
                  <a:lnTo>
                    <a:pt x="2177" y="3278"/>
                  </a:lnTo>
                  <a:lnTo>
                    <a:pt x="2175" y="3284"/>
                  </a:lnTo>
                  <a:lnTo>
                    <a:pt x="2173" y="3288"/>
                  </a:lnTo>
                  <a:lnTo>
                    <a:pt x="2172" y="3293"/>
                  </a:lnTo>
                  <a:lnTo>
                    <a:pt x="2170" y="3297"/>
                  </a:lnTo>
                  <a:lnTo>
                    <a:pt x="2169" y="3303"/>
                  </a:lnTo>
                  <a:lnTo>
                    <a:pt x="2168" y="3311"/>
                  </a:lnTo>
                  <a:lnTo>
                    <a:pt x="2166" y="3322"/>
                  </a:lnTo>
                  <a:lnTo>
                    <a:pt x="2164" y="3332"/>
                  </a:lnTo>
                  <a:lnTo>
                    <a:pt x="2161" y="3343"/>
                  </a:lnTo>
                  <a:lnTo>
                    <a:pt x="2159" y="3355"/>
                  </a:lnTo>
                  <a:lnTo>
                    <a:pt x="2157" y="3366"/>
                  </a:lnTo>
                  <a:lnTo>
                    <a:pt x="2153" y="3379"/>
                  </a:lnTo>
                  <a:lnTo>
                    <a:pt x="2150" y="3390"/>
                  </a:lnTo>
                  <a:lnTo>
                    <a:pt x="2146" y="3402"/>
                  </a:lnTo>
                  <a:lnTo>
                    <a:pt x="2142" y="3412"/>
                  </a:lnTo>
                  <a:lnTo>
                    <a:pt x="2137" y="3421"/>
                  </a:lnTo>
                  <a:lnTo>
                    <a:pt x="2133" y="3430"/>
                  </a:lnTo>
                  <a:lnTo>
                    <a:pt x="2128" y="3436"/>
                  </a:lnTo>
                  <a:lnTo>
                    <a:pt x="2123" y="3441"/>
                  </a:lnTo>
                  <a:lnTo>
                    <a:pt x="2118" y="3444"/>
                  </a:lnTo>
                  <a:lnTo>
                    <a:pt x="2114" y="3448"/>
                  </a:lnTo>
                  <a:lnTo>
                    <a:pt x="2111" y="3451"/>
                  </a:lnTo>
                  <a:lnTo>
                    <a:pt x="2108" y="3456"/>
                  </a:lnTo>
                  <a:lnTo>
                    <a:pt x="2106" y="3461"/>
                  </a:lnTo>
                  <a:lnTo>
                    <a:pt x="2104" y="3465"/>
                  </a:lnTo>
                  <a:lnTo>
                    <a:pt x="2103" y="3470"/>
                  </a:lnTo>
                  <a:lnTo>
                    <a:pt x="2100" y="3475"/>
                  </a:lnTo>
                  <a:lnTo>
                    <a:pt x="2099" y="3480"/>
                  </a:lnTo>
                  <a:lnTo>
                    <a:pt x="2098" y="3486"/>
                  </a:lnTo>
                  <a:lnTo>
                    <a:pt x="2097" y="3493"/>
                  </a:lnTo>
                  <a:lnTo>
                    <a:pt x="2096" y="3500"/>
                  </a:lnTo>
                  <a:lnTo>
                    <a:pt x="2095" y="3506"/>
                  </a:lnTo>
                  <a:lnTo>
                    <a:pt x="2093" y="3513"/>
                  </a:lnTo>
                  <a:lnTo>
                    <a:pt x="2091" y="3521"/>
                  </a:lnTo>
                  <a:lnTo>
                    <a:pt x="2089" y="3531"/>
                  </a:lnTo>
                  <a:lnTo>
                    <a:pt x="2085" y="3539"/>
                  </a:lnTo>
                  <a:lnTo>
                    <a:pt x="2084" y="3547"/>
                  </a:lnTo>
                  <a:lnTo>
                    <a:pt x="2083" y="3554"/>
                  </a:lnTo>
                  <a:lnTo>
                    <a:pt x="2084" y="3559"/>
                  </a:lnTo>
                  <a:lnTo>
                    <a:pt x="2084" y="3565"/>
                  </a:lnTo>
                  <a:lnTo>
                    <a:pt x="2085" y="3570"/>
                  </a:lnTo>
                  <a:lnTo>
                    <a:pt x="2088" y="3574"/>
                  </a:lnTo>
                  <a:lnTo>
                    <a:pt x="2090" y="3579"/>
                  </a:lnTo>
                  <a:lnTo>
                    <a:pt x="2093" y="3582"/>
                  </a:lnTo>
                  <a:lnTo>
                    <a:pt x="2097" y="3586"/>
                  </a:lnTo>
                  <a:lnTo>
                    <a:pt x="2101" y="3588"/>
                  </a:lnTo>
                  <a:lnTo>
                    <a:pt x="2106" y="3591"/>
                  </a:lnTo>
                  <a:lnTo>
                    <a:pt x="2111" y="3594"/>
                  </a:lnTo>
                  <a:lnTo>
                    <a:pt x="2115" y="3595"/>
                  </a:lnTo>
                  <a:lnTo>
                    <a:pt x="2121" y="3597"/>
                  </a:lnTo>
                  <a:lnTo>
                    <a:pt x="2127" y="3600"/>
                  </a:lnTo>
                  <a:lnTo>
                    <a:pt x="2131" y="3601"/>
                  </a:lnTo>
                  <a:lnTo>
                    <a:pt x="2136" y="3604"/>
                  </a:lnTo>
                  <a:lnTo>
                    <a:pt x="2138" y="3608"/>
                  </a:lnTo>
                  <a:lnTo>
                    <a:pt x="2141" y="3611"/>
                  </a:lnTo>
                  <a:lnTo>
                    <a:pt x="2142" y="3616"/>
                  </a:lnTo>
                  <a:lnTo>
                    <a:pt x="2142" y="3621"/>
                  </a:lnTo>
                  <a:lnTo>
                    <a:pt x="2142" y="3626"/>
                  </a:lnTo>
                  <a:lnTo>
                    <a:pt x="2141" y="3632"/>
                  </a:lnTo>
                  <a:lnTo>
                    <a:pt x="2138" y="3636"/>
                  </a:lnTo>
                  <a:lnTo>
                    <a:pt x="2136" y="3642"/>
                  </a:lnTo>
                  <a:lnTo>
                    <a:pt x="2134" y="3647"/>
                  </a:lnTo>
                  <a:lnTo>
                    <a:pt x="2131" y="3651"/>
                  </a:lnTo>
                  <a:lnTo>
                    <a:pt x="2129" y="3656"/>
                  </a:lnTo>
                  <a:lnTo>
                    <a:pt x="2126" y="3659"/>
                  </a:lnTo>
                  <a:lnTo>
                    <a:pt x="2123" y="3663"/>
                  </a:lnTo>
                  <a:lnTo>
                    <a:pt x="2121" y="3665"/>
                  </a:lnTo>
                  <a:lnTo>
                    <a:pt x="2118" y="3666"/>
                  </a:lnTo>
                  <a:lnTo>
                    <a:pt x="2114" y="3668"/>
                  </a:lnTo>
                  <a:lnTo>
                    <a:pt x="2110" y="3672"/>
                  </a:lnTo>
                  <a:lnTo>
                    <a:pt x="2106" y="3675"/>
                  </a:lnTo>
                  <a:lnTo>
                    <a:pt x="2101" y="3678"/>
                  </a:lnTo>
                  <a:lnTo>
                    <a:pt x="2097" y="3681"/>
                  </a:lnTo>
                  <a:lnTo>
                    <a:pt x="2092" y="3685"/>
                  </a:lnTo>
                  <a:lnTo>
                    <a:pt x="2089" y="3689"/>
                  </a:lnTo>
                  <a:lnTo>
                    <a:pt x="2084" y="3691"/>
                  </a:lnTo>
                  <a:lnTo>
                    <a:pt x="2081" y="3695"/>
                  </a:lnTo>
                  <a:lnTo>
                    <a:pt x="2077" y="3698"/>
                  </a:lnTo>
                  <a:lnTo>
                    <a:pt x="2074" y="3701"/>
                  </a:lnTo>
                  <a:lnTo>
                    <a:pt x="2072" y="3703"/>
                  </a:lnTo>
                  <a:lnTo>
                    <a:pt x="2069" y="3704"/>
                  </a:lnTo>
                  <a:lnTo>
                    <a:pt x="2068" y="3705"/>
                  </a:lnTo>
                  <a:lnTo>
                    <a:pt x="2068" y="3706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7" name="Freeform 45"/>
            <p:cNvSpPr>
              <a:spLocks/>
            </p:cNvSpPr>
            <p:nvPr/>
          </p:nvSpPr>
          <p:spPr bwMode="auto">
            <a:xfrm>
              <a:off x="2264" y="1567"/>
              <a:ext cx="656" cy="394"/>
            </a:xfrm>
            <a:custGeom>
              <a:avLst/>
              <a:gdLst>
                <a:gd name="T0" fmla="*/ 71 w 1967"/>
                <a:gd name="T1" fmla="*/ 28 h 1182"/>
                <a:gd name="T2" fmla="*/ 71 w 1967"/>
                <a:gd name="T3" fmla="*/ 26 h 1182"/>
                <a:gd name="T4" fmla="*/ 71 w 1967"/>
                <a:gd name="T5" fmla="*/ 24 h 1182"/>
                <a:gd name="T6" fmla="*/ 71 w 1967"/>
                <a:gd name="T7" fmla="*/ 23 h 1182"/>
                <a:gd name="T8" fmla="*/ 71 w 1967"/>
                <a:gd name="T9" fmla="*/ 19 h 1182"/>
                <a:gd name="T10" fmla="*/ 71 w 1967"/>
                <a:gd name="T11" fmla="*/ 16 h 1182"/>
                <a:gd name="T12" fmla="*/ 71 w 1967"/>
                <a:gd name="T13" fmla="*/ 12 h 1182"/>
                <a:gd name="T14" fmla="*/ 70 w 1967"/>
                <a:gd name="T15" fmla="*/ 9 h 1182"/>
                <a:gd name="T16" fmla="*/ 69 w 1967"/>
                <a:gd name="T17" fmla="*/ 7 h 1182"/>
                <a:gd name="T18" fmla="*/ 68 w 1967"/>
                <a:gd name="T19" fmla="*/ 5 h 1182"/>
                <a:gd name="T20" fmla="*/ 67 w 1967"/>
                <a:gd name="T21" fmla="*/ 3 h 1182"/>
                <a:gd name="T22" fmla="*/ 68 w 1967"/>
                <a:gd name="T23" fmla="*/ 1 h 1182"/>
                <a:gd name="T24" fmla="*/ 56 w 1967"/>
                <a:gd name="T25" fmla="*/ 1 h 1182"/>
                <a:gd name="T26" fmla="*/ 40 w 1967"/>
                <a:gd name="T27" fmla="*/ 1 h 1182"/>
                <a:gd name="T28" fmla="*/ 23 w 1967"/>
                <a:gd name="T29" fmla="*/ 1 h 1182"/>
                <a:gd name="T30" fmla="*/ 6 w 1967"/>
                <a:gd name="T31" fmla="*/ 0 h 1182"/>
                <a:gd name="T32" fmla="*/ 2 w 1967"/>
                <a:gd name="T33" fmla="*/ 2 h 1182"/>
                <a:gd name="T34" fmla="*/ 1 w 1967"/>
                <a:gd name="T35" fmla="*/ 5 h 1182"/>
                <a:gd name="T36" fmla="*/ 1 w 1967"/>
                <a:gd name="T37" fmla="*/ 8 h 1182"/>
                <a:gd name="T38" fmla="*/ 1 w 1967"/>
                <a:gd name="T39" fmla="*/ 11 h 1182"/>
                <a:gd name="T40" fmla="*/ 1 w 1967"/>
                <a:gd name="T41" fmla="*/ 17 h 1182"/>
                <a:gd name="T42" fmla="*/ 0 w 1967"/>
                <a:gd name="T43" fmla="*/ 24 h 1182"/>
                <a:gd name="T44" fmla="*/ 0 w 1967"/>
                <a:gd name="T45" fmla="*/ 30 h 1182"/>
                <a:gd name="T46" fmla="*/ 0 w 1967"/>
                <a:gd name="T47" fmla="*/ 36 h 1182"/>
                <a:gd name="T48" fmla="*/ 10 w 1967"/>
                <a:gd name="T49" fmla="*/ 38 h 1182"/>
                <a:gd name="T50" fmla="*/ 23 w 1967"/>
                <a:gd name="T51" fmla="*/ 38 h 1182"/>
                <a:gd name="T52" fmla="*/ 36 w 1967"/>
                <a:gd name="T53" fmla="*/ 38 h 1182"/>
                <a:gd name="T54" fmla="*/ 49 w 1967"/>
                <a:gd name="T55" fmla="*/ 38 h 1182"/>
                <a:gd name="T56" fmla="*/ 53 w 1967"/>
                <a:gd name="T57" fmla="*/ 38 h 1182"/>
                <a:gd name="T58" fmla="*/ 54 w 1967"/>
                <a:gd name="T59" fmla="*/ 39 h 1182"/>
                <a:gd name="T60" fmla="*/ 55 w 1967"/>
                <a:gd name="T61" fmla="*/ 39 h 1182"/>
                <a:gd name="T62" fmla="*/ 55 w 1967"/>
                <a:gd name="T63" fmla="*/ 39 h 1182"/>
                <a:gd name="T64" fmla="*/ 56 w 1967"/>
                <a:gd name="T65" fmla="*/ 40 h 1182"/>
                <a:gd name="T66" fmla="*/ 57 w 1967"/>
                <a:gd name="T67" fmla="*/ 40 h 1182"/>
                <a:gd name="T68" fmla="*/ 58 w 1967"/>
                <a:gd name="T69" fmla="*/ 41 h 1182"/>
                <a:gd name="T70" fmla="*/ 59 w 1967"/>
                <a:gd name="T71" fmla="*/ 41 h 1182"/>
                <a:gd name="T72" fmla="*/ 60 w 1967"/>
                <a:gd name="T73" fmla="*/ 40 h 1182"/>
                <a:gd name="T74" fmla="*/ 62 w 1967"/>
                <a:gd name="T75" fmla="*/ 40 h 1182"/>
                <a:gd name="T76" fmla="*/ 63 w 1967"/>
                <a:gd name="T77" fmla="*/ 40 h 1182"/>
                <a:gd name="T78" fmla="*/ 65 w 1967"/>
                <a:gd name="T79" fmla="*/ 39 h 1182"/>
                <a:gd name="T80" fmla="*/ 67 w 1967"/>
                <a:gd name="T81" fmla="*/ 41 h 1182"/>
                <a:gd name="T82" fmla="*/ 69 w 1967"/>
                <a:gd name="T83" fmla="*/ 42 h 1182"/>
                <a:gd name="T84" fmla="*/ 71 w 1967"/>
                <a:gd name="T85" fmla="*/ 43 h 1182"/>
                <a:gd name="T86" fmla="*/ 73 w 1967"/>
                <a:gd name="T87" fmla="*/ 44 h 1182"/>
                <a:gd name="T88" fmla="*/ 73 w 1967"/>
                <a:gd name="T89" fmla="*/ 43 h 1182"/>
                <a:gd name="T90" fmla="*/ 72 w 1967"/>
                <a:gd name="T91" fmla="*/ 42 h 1182"/>
                <a:gd name="T92" fmla="*/ 72 w 1967"/>
                <a:gd name="T93" fmla="*/ 42 h 1182"/>
                <a:gd name="T94" fmla="*/ 71 w 1967"/>
                <a:gd name="T95" fmla="*/ 41 h 1182"/>
                <a:gd name="T96" fmla="*/ 71 w 1967"/>
                <a:gd name="T97" fmla="*/ 40 h 1182"/>
                <a:gd name="T98" fmla="*/ 71 w 1967"/>
                <a:gd name="T99" fmla="*/ 39 h 1182"/>
                <a:gd name="T100" fmla="*/ 71 w 1967"/>
                <a:gd name="T101" fmla="*/ 38 h 1182"/>
                <a:gd name="T102" fmla="*/ 72 w 1967"/>
                <a:gd name="T103" fmla="*/ 37 h 1182"/>
                <a:gd name="T104" fmla="*/ 72 w 1967"/>
                <a:gd name="T105" fmla="*/ 36 h 1182"/>
                <a:gd name="T106" fmla="*/ 72 w 1967"/>
                <a:gd name="T107" fmla="*/ 35 h 1182"/>
                <a:gd name="T108" fmla="*/ 72 w 1967"/>
                <a:gd name="T109" fmla="*/ 35 h 1182"/>
                <a:gd name="T110" fmla="*/ 71 w 1967"/>
                <a:gd name="T111" fmla="*/ 34 h 1182"/>
                <a:gd name="T112" fmla="*/ 71 w 1967"/>
                <a:gd name="T113" fmla="*/ 33 h 1182"/>
                <a:gd name="T114" fmla="*/ 71 w 1967"/>
                <a:gd name="T115" fmla="*/ 32 h 1182"/>
                <a:gd name="T116" fmla="*/ 71 w 1967"/>
                <a:gd name="T117" fmla="*/ 30 h 1182"/>
                <a:gd name="T118" fmla="*/ 71 w 1967"/>
                <a:gd name="T119" fmla="*/ 30 h 118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67"/>
                <a:gd name="T181" fmla="*/ 0 h 1182"/>
                <a:gd name="T182" fmla="*/ 1967 w 1967"/>
                <a:gd name="T183" fmla="*/ 1182 h 118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67" h="1182">
                  <a:moveTo>
                    <a:pt x="1929" y="801"/>
                  </a:moveTo>
                  <a:lnTo>
                    <a:pt x="1924" y="788"/>
                  </a:lnTo>
                  <a:lnTo>
                    <a:pt x="1920" y="775"/>
                  </a:lnTo>
                  <a:lnTo>
                    <a:pt x="1918" y="764"/>
                  </a:lnTo>
                  <a:lnTo>
                    <a:pt x="1917" y="751"/>
                  </a:lnTo>
                  <a:lnTo>
                    <a:pt x="1918" y="738"/>
                  </a:lnTo>
                  <a:lnTo>
                    <a:pt x="1919" y="726"/>
                  </a:lnTo>
                  <a:lnTo>
                    <a:pt x="1920" y="712"/>
                  </a:lnTo>
                  <a:lnTo>
                    <a:pt x="1921" y="699"/>
                  </a:lnTo>
                  <a:lnTo>
                    <a:pt x="1923" y="687"/>
                  </a:lnTo>
                  <a:lnTo>
                    <a:pt x="1924" y="673"/>
                  </a:lnTo>
                  <a:lnTo>
                    <a:pt x="1924" y="660"/>
                  </a:lnTo>
                  <a:lnTo>
                    <a:pt x="1923" y="648"/>
                  </a:lnTo>
                  <a:lnTo>
                    <a:pt x="1920" y="635"/>
                  </a:lnTo>
                  <a:lnTo>
                    <a:pt x="1917" y="622"/>
                  </a:lnTo>
                  <a:lnTo>
                    <a:pt x="1911" y="609"/>
                  </a:lnTo>
                  <a:lnTo>
                    <a:pt x="1903" y="597"/>
                  </a:lnTo>
                  <a:lnTo>
                    <a:pt x="1906" y="571"/>
                  </a:lnTo>
                  <a:lnTo>
                    <a:pt x="1910" y="545"/>
                  </a:lnTo>
                  <a:lnTo>
                    <a:pt x="1912" y="520"/>
                  </a:lnTo>
                  <a:lnTo>
                    <a:pt x="1913" y="496"/>
                  </a:lnTo>
                  <a:lnTo>
                    <a:pt x="1914" y="472"/>
                  </a:lnTo>
                  <a:lnTo>
                    <a:pt x="1914" y="448"/>
                  </a:lnTo>
                  <a:lnTo>
                    <a:pt x="1914" y="424"/>
                  </a:lnTo>
                  <a:lnTo>
                    <a:pt x="1913" y="401"/>
                  </a:lnTo>
                  <a:lnTo>
                    <a:pt x="1911" y="377"/>
                  </a:lnTo>
                  <a:lnTo>
                    <a:pt x="1909" y="354"/>
                  </a:lnTo>
                  <a:lnTo>
                    <a:pt x="1905" y="330"/>
                  </a:lnTo>
                  <a:lnTo>
                    <a:pt x="1902" y="305"/>
                  </a:lnTo>
                  <a:lnTo>
                    <a:pt x="1897" y="281"/>
                  </a:lnTo>
                  <a:lnTo>
                    <a:pt x="1893" y="257"/>
                  </a:lnTo>
                  <a:lnTo>
                    <a:pt x="1888" y="232"/>
                  </a:lnTo>
                  <a:lnTo>
                    <a:pt x="1882" y="207"/>
                  </a:lnTo>
                  <a:lnTo>
                    <a:pt x="1879" y="196"/>
                  </a:lnTo>
                  <a:lnTo>
                    <a:pt x="1874" y="187"/>
                  </a:lnTo>
                  <a:lnTo>
                    <a:pt x="1868" y="176"/>
                  </a:lnTo>
                  <a:lnTo>
                    <a:pt x="1860" y="165"/>
                  </a:lnTo>
                  <a:lnTo>
                    <a:pt x="1852" y="154"/>
                  </a:lnTo>
                  <a:lnTo>
                    <a:pt x="1844" y="141"/>
                  </a:lnTo>
                  <a:lnTo>
                    <a:pt x="1836" y="128"/>
                  </a:lnTo>
                  <a:lnTo>
                    <a:pt x="1828" y="116"/>
                  </a:lnTo>
                  <a:lnTo>
                    <a:pt x="1822" y="102"/>
                  </a:lnTo>
                  <a:lnTo>
                    <a:pt x="1817" y="88"/>
                  </a:lnTo>
                  <a:lnTo>
                    <a:pt x="1814" y="74"/>
                  </a:lnTo>
                  <a:lnTo>
                    <a:pt x="1813" y="60"/>
                  </a:lnTo>
                  <a:lnTo>
                    <a:pt x="1816" y="45"/>
                  </a:lnTo>
                  <a:lnTo>
                    <a:pt x="1821" y="30"/>
                  </a:lnTo>
                  <a:lnTo>
                    <a:pt x="1831" y="15"/>
                  </a:lnTo>
                  <a:lnTo>
                    <a:pt x="1844" y="0"/>
                  </a:lnTo>
                  <a:lnTo>
                    <a:pt x="1737" y="6"/>
                  </a:lnTo>
                  <a:lnTo>
                    <a:pt x="1630" y="11"/>
                  </a:lnTo>
                  <a:lnTo>
                    <a:pt x="1520" y="15"/>
                  </a:lnTo>
                  <a:lnTo>
                    <a:pt x="1410" y="18"/>
                  </a:lnTo>
                  <a:lnTo>
                    <a:pt x="1298" y="22"/>
                  </a:lnTo>
                  <a:lnTo>
                    <a:pt x="1184" y="23"/>
                  </a:lnTo>
                  <a:lnTo>
                    <a:pt x="1071" y="24"/>
                  </a:lnTo>
                  <a:lnTo>
                    <a:pt x="957" y="25"/>
                  </a:lnTo>
                  <a:lnTo>
                    <a:pt x="842" y="24"/>
                  </a:lnTo>
                  <a:lnTo>
                    <a:pt x="728" y="23"/>
                  </a:lnTo>
                  <a:lnTo>
                    <a:pt x="613" y="20"/>
                  </a:lnTo>
                  <a:lnTo>
                    <a:pt x="499" y="18"/>
                  </a:lnTo>
                  <a:lnTo>
                    <a:pt x="385" y="15"/>
                  </a:lnTo>
                  <a:lnTo>
                    <a:pt x="272" y="11"/>
                  </a:lnTo>
                  <a:lnTo>
                    <a:pt x="160" y="7"/>
                  </a:lnTo>
                  <a:lnTo>
                    <a:pt x="50" y="2"/>
                  </a:lnTo>
                  <a:lnTo>
                    <a:pt x="47" y="20"/>
                  </a:lnTo>
                  <a:lnTo>
                    <a:pt x="46" y="39"/>
                  </a:lnTo>
                  <a:lnTo>
                    <a:pt x="45" y="58"/>
                  </a:lnTo>
                  <a:lnTo>
                    <a:pt x="44" y="78"/>
                  </a:lnTo>
                  <a:lnTo>
                    <a:pt x="43" y="97"/>
                  </a:lnTo>
                  <a:lnTo>
                    <a:pt x="40" y="118"/>
                  </a:lnTo>
                  <a:lnTo>
                    <a:pt x="39" y="139"/>
                  </a:lnTo>
                  <a:lnTo>
                    <a:pt x="38" y="159"/>
                  </a:lnTo>
                  <a:lnTo>
                    <a:pt x="37" y="180"/>
                  </a:lnTo>
                  <a:lnTo>
                    <a:pt x="36" y="201"/>
                  </a:lnTo>
                  <a:lnTo>
                    <a:pt x="34" y="223"/>
                  </a:lnTo>
                  <a:lnTo>
                    <a:pt x="32" y="243"/>
                  </a:lnTo>
                  <a:lnTo>
                    <a:pt x="31" y="265"/>
                  </a:lnTo>
                  <a:lnTo>
                    <a:pt x="30" y="286"/>
                  </a:lnTo>
                  <a:lnTo>
                    <a:pt x="29" y="308"/>
                  </a:lnTo>
                  <a:lnTo>
                    <a:pt x="28" y="330"/>
                  </a:lnTo>
                  <a:lnTo>
                    <a:pt x="25" y="373"/>
                  </a:lnTo>
                  <a:lnTo>
                    <a:pt x="24" y="417"/>
                  </a:lnTo>
                  <a:lnTo>
                    <a:pt x="22" y="460"/>
                  </a:lnTo>
                  <a:lnTo>
                    <a:pt x="20" y="504"/>
                  </a:lnTo>
                  <a:lnTo>
                    <a:pt x="17" y="548"/>
                  </a:lnTo>
                  <a:lnTo>
                    <a:pt x="14" y="591"/>
                  </a:lnTo>
                  <a:lnTo>
                    <a:pt x="12" y="635"/>
                  </a:lnTo>
                  <a:lnTo>
                    <a:pt x="9" y="679"/>
                  </a:lnTo>
                  <a:lnTo>
                    <a:pt x="7" y="721"/>
                  </a:lnTo>
                  <a:lnTo>
                    <a:pt x="5" y="764"/>
                  </a:lnTo>
                  <a:lnTo>
                    <a:pt x="3" y="806"/>
                  </a:lnTo>
                  <a:lnTo>
                    <a:pt x="1" y="848"/>
                  </a:lnTo>
                  <a:lnTo>
                    <a:pt x="0" y="889"/>
                  </a:lnTo>
                  <a:lnTo>
                    <a:pt x="0" y="929"/>
                  </a:lnTo>
                  <a:lnTo>
                    <a:pt x="0" y="969"/>
                  </a:lnTo>
                  <a:lnTo>
                    <a:pt x="3" y="1010"/>
                  </a:lnTo>
                  <a:lnTo>
                    <a:pt x="89" y="1013"/>
                  </a:lnTo>
                  <a:lnTo>
                    <a:pt x="177" y="1015"/>
                  </a:lnTo>
                  <a:lnTo>
                    <a:pt x="266" y="1019"/>
                  </a:lnTo>
                  <a:lnTo>
                    <a:pt x="355" y="1021"/>
                  </a:lnTo>
                  <a:lnTo>
                    <a:pt x="445" y="1023"/>
                  </a:lnTo>
                  <a:lnTo>
                    <a:pt x="535" y="1025"/>
                  </a:lnTo>
                  <a:lnTo>
                    <a:pt x="624" y="1027"/>
                  </a:lnTo>
                  <a:lnTo>
                    <a:pt x="714" y="1028"/>
                  </a:lnTo>
                  <a:lnTo>
                    <a:pt x="804" y="1029"/>
                  </a:lnTo>
                  <a:lnTo>
                    <a:pt x="894" y="1030"/>
                  </a:lnTo>
                  <a:lnTo>
                    <a:pt x="982" y="1031"/>
                  </a:lnTo>
                  <a:lnTo>
                    <a:pt x="1071" y="1033"/>
                  </a:lnTo>
                  <a:lnTo>
                    <a:pt x="1158" y="1033"/>
                  </a:lnTo>
                  <a:lnTo>
                    <a:pt x="1245" y="1034"/>
                  </a:lnTo>
                  <a:lnTo>
                    <a:pt x="1330" y="1035"/>
                  </a:lnTo>
                  <a:lnTo>
                    <a:pt x="1415" y="1036"/>
                  </a:lnTo>
                  <a:lnTo>
                    <a:pt x="1418" y="1036"/>
                  </a:lnTo>
                  <a:lnTo>
                    <a:pt x="1421" y="1038"/>
                  </a:lnTo>
                  <a:lnTo>
                    <a:pt x="1425" y="1039"/>
                  </a:lnTo>
                  <a:lnTo>
                    <a:pt x="1430" y="1042"/>
                  </a:lnTo>
                  <a:lnTo>
                    <a:pt x="1436" y="1043"/>
                  </a:lnTo>
                  <a:lnTo>
                    <a:pt x="1442" y="1045"/>
                  </a:lnTo>
                  <a:lnTo>
                    <a:pt x="1448" y="1049"/>
                  </a:lnTo>
                  <a:lnTo>
                    <a:pt x="1453" y="1051"/>
                  </a:lnTo>
                  <a:lnTo>
                    <a:pt x="1459" y="1053"/>
                  </a:lnTo>
                  <a:lnTo>
                    <a:pt x="1465" y="1054"/>
                  </a:lnTo>
                  <a:lnTo>
                    <a:pt x="1471" y="1057"/>
                  </a:lnTo>
                  <a:lnTo>
                    <a:pt x="1474" y="1058"/>
                  </a:lnTo>
                  <a:lnTo>
                    <a:pt x="1478" y="1060"/>
                  </a:lnTo>
                  <a:lnTo>
                    <a:pt x="1480" y="1060"/>
                  </a:lnTo>
                  <a:lnTo>
                    <a:pt x="1481" y="1061"/>
                  </a:lnTo>
                  <a:lnTo>
                    <a:pt x="1487" y="1062"/>
                  </a:lnTo>
                  <a:lnTo>
                    <a:pt x="1494" y="1065"/>
                  </a:lnTo>
                  <a:lnTo>
                    <a:pt x="1501" y="1067"/>
                  </a:lnTo>
                  <a:lnTo>
                    <a:pt x="1506" y="1071"/>
                  </a:lnTo>
                  <a:lnTo>
                    <a:pt x="1513" y="1074"/>
                  </a:lnTo>
                  <a:lnTo>
                    <a:pt x="1519" y="1077"/>
                  </a:lnTo>
                  <a:lnTo>
                    <a:pt x="1525" y="1081"/>
                  </a:lnTo>
                  <a:lnTo>
                    <a:pt x="1532" y="1084"/>
                  </a:lnTo>
                  <a:lnTo>
                    <a:pt x="1537" y="1088"/>
                  </a:lnTo>
                  <a:lnTo>
                    <a:pt x="1544" y="1091"/>
                  </a:lnTo>
                  <a:lnTo>
                    <a:pt x="1550" y="1093"/>
                  </a:lnTo>
                  <a:lnTo>
                    <a:pt x="1557" y="1096"/>
                  </a:lnTo>
                  <a:lnTo>
                    <a:pt x="1563" y="1098"/>
                  </a:lnTo>
                  <a:lnTo>
                    <a:pt x="1570" y="1100"/>
                  </a:lnTo>
                  <a:lnTo>
                    <a:pt x="1576" y="1102"/>
                  </a:lnTo>
                  <a:lnTo>
                    <a:pt x="1584" y="1103"/>
                  </a:lnTo>
                  <a:lnTo>
                    <a:pt x="1591" y="1091"/>
                  </a:lnTo>
                  <a:lnTo>
                    <a:pt x="1599" y="1084"/>
                  </a:lnTo>
                  <a:lnTo>
                    <a:pt x="1609" y="1077"/>
                  </a:lnTo>
                  <a:lnTo>
                    <a:pt x="1618" y="1074"/>
                  </a:lnTo>
                  <a:lnTo>
                    <a:pt x="1628" y="1072"/>
                  </a:lnTo>
                  <a:lnTo>
                    <a:pt x="1639" y="1069"/>
                  </a:lnTo>
                  <a:lnTo>
                    <a:pt x="1650" y="1069"/>
                  </a:lnTo>
                  <a:lnTo>
                    <a:pt x="1662" y="1069"/>
                  </a:lnTo>
                  <a:lnTo>
                    <a:pt x="1673" y="1071"/>
                  </a:lnTo>
                  <a:lnTo>
                    <a:pt x="1685" y="1072"/>
                  </a:lnTo>
                  <a:lnTo>
                    <a:pt x="1696" y="1072"/>
                  </a:lnTo>
                  <a:lnTo>
                    <a:pt x="1709" y="1072"/>
                  </a:lnTo>
                  <a:lnTo>
                    <a:pt x="1720" y="1071"/>
                  </a:lnTo>
                  <a:lnTo>
                    <a:pt x="1732" y="1069"/>
                  </a:lnTo>
                  <a:lnTo>
                    <a:pt x="1743" y="1066"/>
                  </a:lnTo>
                  <a:lnTo>
                    <a:pt x="1755" y="1061"/>
                  </a:lnTo>
                  <a:lnTo>
                    <a:pt x="1766" y="1071"/>
                  </a:lnTo>
                  <a:lnTo>
                    <a:pt x="1779" y="1080"/>
                  </a:lnTo>
                  <a:lnTo>
                    <a:pt x="1791" y="1089"/>
                  </a:lnTo>
                  <a:lnTo>
                    <a:pt x="1803" y="1097"/>
                  </a:lnTo>
                  <a:lnTo>
                    <a:pt x="1817" y="1106"/>
                  </a:lnTo>
                  <a:lnTo>
                    <a:pt x="1829" y="1114"/>
                  </a:lnTo>
                  <a:lnTo>
                    <a:pt x="1842" y="1121"/>
                  </a:lnTo>
                  <a:lnTo>
                    <a:pt x="1856" y="1129"/>
                  </a:lnTo>
                  <a:lnTo>
                    <a:pt x="1868" y="1136"/>
                  </a:lnTo>
                  <a:lnTo>
                    <a:pt x="1882" y="1143"/>
                  </a:lnTo>
                  <a:lnTo>
                    <a:pt x="1896" y="1150"/>
                  </a:lnTo>
                  <a:lnTo>
                    <a:pt x="1910" y="1157"/>
                  </a:lnTo>
                  <a:lnTo>
                    <a:pt x="1924" y="1162"/>
                  </a:lnTo>
                  <a:lnTo>
                    <a:pt x="1937" y="1169"/>
                  </a:lnTo>
                  <a:lnTo>
                    <a:pt x="1952" y="1175"/>
                  </a:lnTo>
                  <a:lnTo>
                    <a:pt x="1967" y="1182"/>
                  </a:lnTo>
                  <a:lnTo>
                    <a:pt x="1967" y="1174"/>
                  </a:lnTo>
                  <a:lnTo>
                    <a:pt x="1966" y="1168"/>
                  </a:lnTo>
                  <a:lnTo>
                    <a:pt x="1966" y="1162"/>
                  </a:lnTo>
                  <a:lnTo>
                    <a:pt x="1964" y="1157"/>
                  </a:lnTo>
                  <a:lnTo>
                    <a:pt x="1963" y="1152"/>
                  </a:lnTo>
                  <a:lnTo>
                    <a:pt x="1960" y="1147"/>
                  </a:lnTo>
                  <a:lnTo>
                    <a:pt x="1958" y="1143"/>
                  </a:lnTo>
                  <a:lnTo>
                    <a:pt x="1955" y="1139"/>
                  </a:lnTo>
                  <a:lnTo>
                    <a:pt x="1952" y="1136"/>
                  </a:lnTo>
                  <a:lnTo>
                    <a:pt x="1949" y="1133"/>
                  </a:lnTo>
                  <a:lnTo>
                    <a:pt x="1946" y="1129"/>
                  </a:lnTo>
                  <a:lnTo>
                    <a:pt x="1941" y="1126"/>
                  </a:lnTo>
                  <a:lnTo>
                    <a:pt x="1937" y="1123"/>
                  </a:lnTo>
                  <a:lnTo>
                    <a:pt x="1934" y="1120"/>
                  </a:lnTo>
                  <a:lnTo>
                    <a:pt x="1929" y="1116"/>
                  </a:lnTo>
                  <a:lnTo>
                    <a:pt x="1926" y="1114"/>
                  </a:lnTo>
                  <a:lnTo>
                    <a:pt x="1925" y="1106"/>
                  </a:lnTo>
                  <a:lnTo>
                    <a:pt x="1924" y="1098"/>
                  </a:lnTo>
                  <a:lnTo>
                    <a:pt x="1923" y="1091"/>
                  </a:lnTo>
                  <a:lnTo>
                    <a:pt x="1921" y="1083"/>
                  </a:lnTo>
                  <a:lnTo>
                    <a:pt x="1920" y="1075"/>
                  </a:lnTo>
                  <a:lnTo>
                    <a:pt x="1919" y="1067"/>
                  </a:lnTo>
                  <a:lnTo>
                    <a:pt x="1918" y="1059"/>
                  </a:lnTo>
                  <a:lnTo>
                    <a:pt x="1917" y="1051"/>
                  </a:lnTo>
                  <a:lnTo>
                    <a:pt x="1917" y="1044"/>
                  </a:lnTo>
                  <a:lnTo>
                    <a:pt x="1917" y="1036"/>
                  </a:lnTo>
                  <a:lnTo>
                    <a:pt x="1918" y="1029"/>
                  </a:lnTo>
                  <a:lnTo>
                    <a:pt x="1920" y="1022"/>
                  </a:lnTo>
                  <a:lnTo>
                    <a:pt x="1923" y="1015"/>
                  </a:lnTo>
                  <a:lnTo>
                    <a:pt x="1926" y="1008"/>
                  </a:lnTo>
                  <a:lnTo>
                    <a:pt x="1931" y="1003"/>
                  </a:lnTo>
                  <a:lnTo>
                    <a:pt x="1936" y="998"/>
                  </a:lnTo>
                  <a:lnTo>
                    <a:pt x="1937" y="992"/>
                  </a:lnTo>
                  <a:lnTo>
                    <a:pt x="1939" y="988"/>
                  </a:lnTo>
                  <a:lnTo>
                    <a:pt x="1940" y="982"/>
                  </a:lnTo>
                  <a:lnTo>
                    <a:pt x="1941" y="976"/>
                  </a:lnTo>
                  <a:lnTo>
                    <a:pt x="1941" y="971"/>
                  </a:lnTo>
                  <a:lnTo>
                    <a:pt x="1941" y="965"/>
                  </a:lnTo>
                  <a:lnTo>
                    <a:pt x="1941" y="960"/>
                  </a:lnTo>
                  <a:lnTo>
                    <a:pt x="1940" y="954"/>
                  </a:lnTo>
                  <a:lnTo>
                    <a:pt x="1939" y="949"/>
                  </a:lnTo>
                  <a:lnTo>
                    <a:pt x="1936" y="944"/>
                  </a:lnTo>
                  <a:lnTo>
                    <a:pt x="1934" y="940"/>
                  </a:lnTo>
                  <a:lnTo>
                    <a:pt x="1932" y="936"/>
                  </a:lnTo>
                  <a:lnTo>
                    <a:pt x="1928" y="933"/>
                  </a:lnTo>
                  <a:lnTo>
                    <a:pt x="1924" y="929"/>
                  </a:lnTo>
                  <a:lnTo>
                    <a:pt x="1919" y="927"/>
                  </a:lnTo>
                  <a:lnTo>
                    <a:pt x="1914" y="927"/>
                  </a:lnTo>
                  <a:lnTo>
                    <a:pt x="1914" y="919"/>
                  </a:lnTo>
                  <a:lnTo>
                    <a:pt x="1914" y="911"/>
                  </a:lnTo>
                  <a:lnTo>
                    <a:pt x="1913" y="902"/>
                  </a:lnTo>
                  <a:lnTo>
                    <a:pt x="1912" y="892"/>
                  </a:lnTo>
                  <a:lnTo>
                    <a:pt x="1910" y="882"/>
                  </a:lnTo>
                  <a:lnTo>
                    <a:pt x="1908" y="872"/>
                  </a:lnTo>
                  <a:lnTo>
                    <a:pt x="1905" y="863"/>
                  </a:lnTo>
                  <a:lnTo>
                    <a:pt x="1904" y="852"/>
                  </a:lnTo>
                  <a:lnTo>
                    <a:pt x="1903" y="842"/>
                  </a:lnTo>
                  <a:lnTo>
                    <a:pt x="1903" y="833"/>
                  </a:lnTo>
                  <a:lnTo>
                    <a:pt x="1903" y="825"/>
                  </a:lnTo>
                  <a:lnTo>
                    <a:pt x="1905" y="817"/>
                  </a:lnTo>
                  <a:lnTo>
                    <a:pt x="1909" y="811"/>
                  </a:lnTo>
                  <a:lnTo>
                    <a:pt x="1913" y="805"/>
                  </a:lnTo>
                  <a:lnTo>
                    <a:pt x="1920" y="802"/>
                  </a:lnTo>
                  <a:lnTo>
                    <a:pt x="1929" y="80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8" name="Freeform 46"/>
            <p:cNvSpPr>
              <a:spLocks/>
            </p:cNvSpPr>
            <p:nvPr/>
          </p:nvSpPr>
          <p:spPr bwMode="auto">
            <a:xfrm>
              <a:off x="2263" y="1904"/>
              <a:ext cx="759" cy="357"/>
            </a:xfrm>
            <a:custGeom>
              <a:avLst/>
              <a:gdLst>
                <a:gd name="T0" fmla="*/ 13 w 2279"/>
                <a:gd name="T1" fmla="*/ 0 h 1073"/>
                <a:gd name="T2" fmla="*/ 30 w 2279"/>
                <a:gd name="T3" fmla="*/ 1 h 1073"/>
                <a:gd name="T4" fmla="*/ 46 w 2279"/>
                <a:gd name="T5" fmla="*/ 1 h 1073"/>
                <a:gd name="T6" fmla="*/ 53 w 2279"/>
                <a:gd name="T7" fmla="*/ 1 h 1073"/>
                <a:gd name="T8" fmla="*/ 54 w 2279"/>
                <a:gd name="T9" fmla="*/ 2 h 1073"/>
                <a:gd name="T10" fmla="*/ 55 w 2279"/>
                <a:gd name="T11" fmla="*/ 2 h 1073"/>
                <a:gd name="T12" fmla="*/ 56 w 2279"/>
                <a:gd name="T13" fmla="*/ 2 h 1073"/>
                <a:gd name="T14" fmla="*/ 57 w 2279"/>
                <a:gd name="T15" fmla="*/ 3 h 1073"/>
                <a:gd name="T16" fmla="*/ 58 w 2279"/>
                <a:gd name="T17" fmla="*/ 3 h 1073"/>
                <a:gd name="T18" fmla="*/ 59 w 2279"/>
                <a:gd name="T19" fmla="*/ 3 h 1073"/>
                <a:gd name="T20" fmla="*/ 61 w 2279"/>
                <a:gd name="T21" fmla="*/ 2 h 1073"/>
                <a:gd name="T22" fmla="*/ 63 w 2279"/>
                <a:gd name="T23" fmla="*/ 2 h 1073"/>
                <a:gd name="T24" fmla="*/ 65 w 2279"/>
                <a:gd name="T25" fmla="*/ 2 h 1073"/>
                <a:gd name="T26" fmla="*/ 68 w 2279"/>
                <a:gd name="T27" fmla="*/ 4 h 1073"/>
                <a:gd name="T28" fmla="*/ 70 w 2279"/>
                <a:gd name="T29" fmla="*/ 5 h 1073"/>
                <a:gd name="T30" fmla="*/ 73 w 2279"/>
                <a:gd name="T31" fmla="*/ 6 h 1073"/>
                <a:gd name="T32" fmla="*/ 74 w 2279"/>
                <a:gd name="T33" fmla="*/ 8 h 1073"/>
                <a:gd name="T34" fmla="*/ 75 w 2279"/>
                <a:gd name="T35" fmla="*/ 10 h 1073"/>
                <a:gd name="T36" fmla="*/ 77 w 2279"/>
                <a:gd name="T37" fmla="*/ 11 h 1073"/>
                <a:gd name="T38" fmla="*/ 77 w 2279"/>
                <a:gd name="T39" fmla="*/ 12 h 1073"/>
                <a:gd name="T40" fmla="*/ 77 w 2279"/>
                <a:gd name="T41" fmla="*/ 13 h 1073"/>
                <a:gd name="T42" fmla="*/ 77 w 2279"/>
                <a:gd name="T43" fmla="*/ 14 h 1073"/>
                <a:gd name="T44" fmla="*/ 77 w 2279"/>
                <a:gd name="T45" fmla="*/ 16 h 1073"/>
                <a:gd name="T46" fmla="*/ 78 w 2279"/>
                <a:gd name="T47" fmla="*/ 17 h 1073"/>
                <a:gd name="T48" fmla="*/ 79 w 2279"/>
                <a:gd name="T49" fmla="*/ 19 h 1073"/>
                <a:gd name="T50" fmla="*/ 78 w 2279"/>
                <a:gd name="T51" fmla="*/ 21 h 1073"/>
                <a:gd name="T52" fmla="*/ 79 w 2279"/>
                <a:gd name="T53" fmla="*/ 23 h 1073"/>
                <a:gd name="T54" fmla="*/ 79 w 2279"/>
                <a:gd name="T55" fmla="*/ 25 h 1073"/>
                <a:gd name="T56" fmla="*/ 79 w 2279"/>
                <a:gd name="T57" fmla="*/ 26 h 1073"/>
                <a:gd name="T58" fmla="*/ 80 w 2279"/>
                <a:gd name="T59" fmla="*/ 28 h 1073"/>
                <a:gd name="T60" fmla="*/ 80 w 2279"/>
                <a:gd name="T61" fmla="*/ 29 h 1073"/>
                <a:gd name="T62" fmla="*/ 81 w 2279"/>
                <a:gd name="T63" fmla="*/ 30 h 1073"/>
                <a:gd name="T64" fmla="*/ 82 w 2279"/>
                <a:gd name="T65" fmla="*/ 33 h 1073"/>
                <a:gd name="T66" fmla="*/ 83 w 2279"/>
                <a:gd name="T67" fmla="*/ 35 h 1073"/>
                <a:gd name="T68" fmla="*/ 84 w 2279"/>
                <a:gd name="T69" fmla="*/ 38 h 1073"/>
                <a:gd name="T70" fmla="*/ 68 w 2279"/>
                <a:gd name="T71" fmla="*/ 39 h 1073"/>
                <a:gd name="T72" fmla="*/ 47 w 2279"/>
                <a:gd name="T73" fmla="*/ 39 h 1073"/>
                <a:gd name="T74" fmla="*/ 28 w 2279"/>
                <a:gd name="T75" fmla="*/ 40 h 1073"/>
                <a:gd name="T76" fmla="*/ 21 w 2279"/>
                <a:gd name="T77" fmla="*/ 38 h 1073"/>
                <a:gd name="T78" fmla="*/ 21 w 2279"/>
                <a:gd name="T79" fmla="*/ 33 h 1073"/>
                <a:gd name="T80" fmla="*/ 21 w 2279"/>
                <a:gd name="T81" fmla="*/ 28 h 1073"/>
                <a:gd name="T82" fmla="*/ 18 w 2279"/>
                <a:gd name="T83" fmla="*/ 27 h 1073"/>
                <a:gd name="T84" fmla="*/ 12 w 2279"/>
                <a:gd name="T85" fmla="*/ 27 h 1073"/>
                <a:gd name="T86" fmla="*/ 5 w 2279"/>
                <a:gd name="T87" fmla="*/ 27 h 1073"/>
                <a:gd name="T88" fmla="*/ 0 w 2279"/>
                <a:gd name="T89" fmla="*/ 27 h 1073"/>
                <a:gd name="T90" fmla="*/ 0 w 2279"/>
                <a:gd name="T91" fmla="*/ 26 h 1073"/>
                <a:gd name="T92" fmla="*/ 0 w 2279"/>
                <a:gd name="T93" fmla="*/ 25 h 1073"/>
                <a:gd name="T94" fmla="*/ 1 w 2279"/>
                <a:gd name="T95" fmla="*/ 24 h 1073"/>
                <a:gd name="T96" fmla="*/ 0 w 2279"/>
                <a:gd name="T97" fmla="*/ 16 h 1073"/>
                <a:gd name="T98" fmla="*/ 0 w 2279"/>
                <a:gd name="T99" fmla="*/ 9 h 1073"/>
                <a:gd name="T100" fmla="*/ 0 w 2279"/>
                <a:gd name="T101" fmla="*/ 1 h 107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279"/>
                <a:gd name="T154" fmla="*/ 0 h 1073"/>
                <a:gd name="T155" fmla="*/ 2279 w 2279"/>
                <a:gd name="T156" fmla="*/ 1073 h 107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279" h="1073">
                  <a:moveTo>
                    <a:pt x="5" y="0"/>
                  </a:moveTo>
                  <a:lnTo>
                    <a:pt x="93" y="3"/>
                  </a:lnTo>
                  <a:lnTo>
                    <a:pt x="180" y="5"/>
                  </a:lnTo>
                  <a:lnTo>
                    <a:pt x="270" y="9"/>
                  </a:lnTo>
                  <a:lnTo>
                    <a:pt x="358" y="11"/>
                  </a:lnTo>
                  <a:lnTo>
                    <a:pt x="448" y="13"/>
                  </a:lnTo>
                  <a:lnTo>
                    <a:pt x="539" y="15"/>
                  </a:lnTo>
                  <a:lnTo>
                    <a:pt x="628" y="17"/>
                  </a:lnTo>
                  <a:lnTo>
                    <a:pt x="718" y="18"/>
                  </a:lnTo>
                  <a:lnTo>
                    <a:pt x="808" y="19"/>
                  </a:lnTo>
                  <a:lnTo>
                    <a:pt x="898" y="20"/>
                  </a:lnTo>
                  <a:lnTo>
                    <a:pt x="986" y="21"/>
                  </a:lnTo>
                  <a:lnTo>
                    <a:pt x="1075" y="23"/>
                  </a:lnTo>
                  <a:lnTo>
                    <a:pt x="1162" y="23"/>
                  </a:lnTo>
                  <a:lnTo>
                    <a:pt x="1249" y="24"/>
                  </a:lnTo>
                  <a:lnTo>
                    <a:pt x="1334" y="25"/>
                  </a:lnTo>
                  <a:lnTo>
                    <a:pt x="1419" y="26"/>
                  </a:lnTo>
                  <a:lnTo>
                    <a:pt x="1422" y="26"/>
                  </a:lnTo>
                  <a:lnTo>
                    <a:pt x="1425" y="28"/>
                  </a:lnTo>
                  <a:lnTo>
                    <a:pt x="1429" y="29"/>
                  </a:lnTo>
                  <a:lnTo>
                    <a:pt x="1434" y="32"/>
                  </a:lnTo>
                  <a:lnTo>
                    <a:pt x="1440" y="33"/>
                  </a:lnTo>
                  <a:lnTo>
                    <a:pt x="1446" y="35"/>
                  </a:lnTo>
                  <a:lnTo>
                    <a:pt x="1452" y="39"/>
                  </a:lnTo>
                  <a:lnTo>
                    <a:pt x="1457" y="41"/>
                  </a:lnTo>
                  <a:lnTo>
                    <a:pt x="1463" y="43"/>
                  </a:lnTo>
                  <a:lnTo>
                    <a:pt x="1469" y="44"/>
                  </a:lnTo>
                  <a:lnTo>
                    <a:pt x="1475" y="47"/>
                  </a:lnTo>
                  <a:lnTo>
                    <a:pt x="1478" y="48"/>
                  </a:lnTo>
                  <a:lnTo>
                    <a:pt x="1482" y="50"/>
                  </a:lnTo>
                  <a:lnTo>
                    <a:pt x="1484" y="50"/>
                  </a:lnTo>
                  <a:lnTo>
                    <a:pt x="1485" y="51"/>
                  </a:lnTo>
                  <a:lnTo>
                    <a:pt x="1491" y="52"/>
                  </a:lnTo>
                  <a:lnTo>
                    <a:pt x="1498" y="55"/>
                  </a:lnTo>
                  <a:lnTo>
                    <a:pt x="1505" y="57"/>
                  </a:lnTo>
                  <a:lnTo>
                    <a:pt x="1510" y="61"/>
                  </a:lnTo>
                  <a:lnTo>
                    <a:pt x="1517" y="64"/>
                  </a:lnTo>
                  <a:lnTo>
                    <a:pt x="1523" y="67"/>
                  </a:lnTo>
                  <a:lnTo>
                    <a:pt x="1529" y="71"/>
                  </a:lnTo>
                  <a:lnTo>
                    <a:pt x="1536" y="74"/>
                  </a:lnTo>
                  <a:lnTo>
                    <a:pt x="1541" y="78"/>
                  </a:lnTo>
                  <a:lnTo>
                    <a:pt x="1548" y="81"/>
                  </a:lnTo>
                  <a:lnTo>
                    <a:pt x="1554" y="83"/>
                  </a:lnTo>
                  <a:lnTo>
                    <a:pt x="1561" y="86"/>
                  </a:lnTo>
                  <a:lnTo>
                    <a:pt x="1567" y="88"/>
                  </a:lnTo>
                  <a:lnTo>
                    <a:pt x="1574" y="90"/>
                  </a:lnTo>
                  <a:lnTo>
                    <a:pt x="1580" y="92"/>
                  </a:lnTo>
                  <a:lnTo>
                    <a:pt x="1588" y="93"/>
                  </a:lnTo>
                  <a:lnTo>
                    <a:pt x="1595" y="81"/>
                  </a:lnTo>
                  <a:lnTo>
                    <a:pt x="1603" y="74"/>
                  </a:lnTo>
                  <a:lnTo>
                    <a:pt x="1613" y="67"/>
                  </a:lnTo>
                  <a:lnTo>
                    <a:pt x="1622" y="64"/>
                  </a:lnTo>
                  <a:lnTo>
                    <a:pt x="1632" y="62"/>
                  </a:lnTo>
                  <a:lnTo>
                    <a:pt x="1643" y="59"/>
                  </a:lnTo>
                  <a:lnTo>
                    <a:pt x="1654" y="59"/>
                  </a:lnTo>
                  <a:lnTo>
                    <a:pt x="1666" y="59"/>
                  </a:lnTo>
                  <a:lnTo>
                    <a:pt x="1677" y="61"/>
                  </a:lnTo>
                  <a:lnTo>
                    <a:pt x="1689" y="62"/>
                  </a:lnTo>
                  <a:lnTo>
                    <a:pt x="1700" y="62"/>
                  </a:lnTo>
                  <a:lnTo>
                    <a:pt x="1713" y="62"/>
                  </a:lnTo>
                  <a:lnTo>
                    <a:pt x="1724" y="61"/>
                  </a:lnTo>
                  <a:lnTo>
                    <a:pt x="1736" y="59"/>
                  </a:lnTo>
                  <a:lnTo>
                    <a:pt x="1747" y="56"/>
                  </a:lnTo>
                  <a:lnTo>
                    <a:pt x="1759" y="51"/>
                  </a:lnTo>
                  <a:lnTo>
                    <a:pt x="1770" y="61"/>
                  </a:lnTo>
                  <a:lnTo>
                    <a:pt x="1783" y="70"/>
                  </a:lnTo>
                  <a:lnTo>
                    <a:pt x="1795" y="79"/>
                  </a:lnTo>
                  <a:lnTo>
                    <a:pt x="1807" y="87"/>
                  </a:lnTo>
                  <a:lnTo>
                    <a:pt x="1820" y="96"/>
                  </a:lnTo>
                  <a:lnTo>
                    <a:pt x="1833" y="104"/>
                  </a:lnTo>
                  <a:lnTo>
                    <a:pt x="1846" y="111"/>
                  </a:lnTo>
                  <a:lnTo>
                    <a:pt x="1859" y="119"/>
                  </a:lnTo>
                  <a:lnTo>
                    <a:pt x="1872" y="126"/>
                  </a:lnTo>
                  <a:lnTo>
                    <a:pt x="1886" y="133"/>
                  </a:lnTo>
                  <a:lnTo>
                    <a:pt x="1899" y="140"/>
                  </a:lnTo>
                  <a:lnTo>
                    <a:pt x="1913" y="147"/>
                  </a:lnTo>
                  <a:lnTo>
                    <a:pt x="1927" y="152"/>
                  </a:lnTo>
                  <a:lnTo>
                    <a:pt x="1941" y="159"/>
                  </a:lnTo>
                  <a:lnTo>
                    <a:pt x="1955" y="165"/>
                  </a:lnTo>
                  <a:lnTo>
                    <a:pt x="1970" y="172"/>
                  </a:lnTo>
                  <a:lnTo>
                    <a:pt x="1976" y="183"/>
                  </a:lnTo>
                  <a:lnTo>
                    <a:pt x="1983" y="195"/>
                  </a:lnTo>
                  <a:lnTo>
                    <a:pt x="1989" y="205"/>
                  </a:lnTo>
                  <a:lnTo>
                    <a:pt x="1995" y="216"/>
                  </a:lnTo>
                  <a:lnTo>
                    <a:pt x="2002" y="226"/>
                  </a:lnTo>
                  <a:lnTo>
                    <a:pt x="2009" y="235"/>
                  </a:lnTo>
                  <a:lnTo>
                    <a:pt x="2016" y="244"/>
                  </a:lnTo>
                  <a:lnTo>
                    <a:pt x="2023" y="252"/>
                  </a:lnTo>
                  <a:lnTo>
                    <a:pt x="2030" y="262"/>
                  </a:lnTo>
                  <a:lnTo>
                    <a:pt x="2038" y="270"/>
                  </a:lnTo>
                  <a:lnTo>
                    <a:pt x="2045" y="276"/>
                  </a:lnTo>
                  <a:lnTo>
                    <a:pt x="2052" y="285"/>
                  </a:lnTo>
                  <a:lnTo>
                    <a:pt x="2059" y="291"/>
                  </a:lnTo>
                  <a:lnTo>
                    <a:pt x="2067" y="298"/>
                  </a:lnTo>
                  <a:lnTo>
                    <a:pt x="2074" y="305"/>
                  </a:lnTo>
                  <a:lnTo>
                    <a:pt x="2082" y="313"/>
                  </a:lnTo>
                  <a:lnTo>
                    <a:pt x="2078" y="318"/>
                  </a:lnTo>
                  <a:lnTo>
                    <a:pt x="2075" y="324"/>
                  </a:lnTo>
                  <a:lnTo>
                    <a:pt x="2073" y="329"/>
                  </a:lnTo>
                  <a:lnTo>
                    <a:pt x="2071" y="335"/>
                  </a:lnTo>
                  <a:lnTo>
                    <a:pt x="2070" y="340"/>
                  </a:lnTo>
                  <a:lnTo>
                    <a:pt x="2070" y="345"/>
                  </a:lnTo>
                  <a:lnTo>
                    <a:pt x="2070" y="350"/>
                  </a:lnTo>
                  <a:lnTo>
                    <a:pt x="2071" y="356"/>
                  </a:lnTo>
                  <a:lnTo>
                    <a:pt x="2073" y="360"/>
                  </a:lnTo>
                  <a:lnTo>
                    <a:pt x="2074" y="366"/>
                  </a:lnTo>
                  <a:lnTo>
                    <a:pt x="2076" y="371"/>
                  </a:lnTo>
                  <a:lnTo>
                    <a:pt x="2078" y="376"/>
                  </a:lnTo>
                  <a:lnTo>
                    <a:pt x="2081" y="382"/>
                  </a:lnTo>
                  <a:lnTo>
                    <a:pt x="2084" y="387"/>
                  </a:lnTo>
                  <a:lnTo>
                    <a:pt x="2086" y="393"/>
                  </a:lnTo>
                  <a:lnTo>
                    <a:pt x="2091" y="398"/>
                  </a:lnTo>
                  <a:lnTo>
                    <a:pt x="2082" y="410"/>
                  </a:lnTo>
                  <a:lnTo>
                    <a:pt x="2076" y="421"/>
                  </a:lnTo>
                  <a:lnTo>
                    <a:pt x="2075" y="430"/>
                  </a:lnTo>
                  <a:lnTo>
                    <a:pt x="2076" y="440"/>
                  </a:lnTo>
                  <a:lnTo>
                    <a:pt x="2079" y="448"/>
                  </a:lnTo>
                  <a:lnTo>
                    <a:pt x="2084" y="456"/>
                  </a:lnTo>
                  <a:lnTo>
                    <a:pt x="2091" y="463"/>
                  </a:lnTo>
                  <a:lnTo>
                    <a:pt x="2098" y="470"/>
                  </a:lnTo>
                  <a:lnTo>
                    <a:pt x="2105" y="478"/>
                  </a:lnTo>
                  <a:lnTo>
                    <a:pt x="2112" y="484"/>
                  </a:lnTo>
                  <a:lnTo>
                    <a:pt x="2119" y="492"/>
                  </a:lnTo>
                  <a:lnTo>
                    <a:pt x="2123" y="502"/>
                  </a:lnTo>
                  <a:lnTo>
                    <a:pt x="2125" y="511"/>
                  </a:lnTo>
                  <a:lnTo>
                    <a:pt x="2125" y="521"/>
                  </a:lnTo>
                  <a:lnTo>
                    <a:pt x="2122" y="534"/>
                  </a:lnTo>
                  <a:lnTo>
                    <a:pt x="2116" y="548"/>
                  </a:lnTo>
                  <a:lnTo>
                    <a:pt x="2116" y="557"/>
                  </a:lnTo>
                  <a:lnTo>
                    <a:pt x="2117" y="567"/>
                  </a:lnTo>
                  <a:lnTo>
                    <a:pt x="2120" y="577"/>
                  </a:lnTo>
                  <a:lnTo>
                    <a:pt x="2122" y="588"/>
                  </a:lnTo>
                  <a:lnTo>
                    <a:pt x="2125" y="598"/>
                  </a:lnTo>
                  <a:lnTo>
                    <a:pt x="2129" y="609"/>
                  </a:lnTo>
                  <a:lnTo>
                    <a:pt x="2131" y="618"/>
                  </a:lnTo>
                  <a:lnTo>
                    <a:pt x="2135" y="628"/>
                  </a:lnTo>
                  <a:lnTo>
                    <a:pt x="2137" y="638"/>
                  </a:lnTo>
                  <a:lnTo>
                    <a:pt x="2139" y="649"/>
                  </a:lnTo>
                  <a:lnTo>
                    <a:pt x="2139" y="658"/>
                  </a:lnTo>
                  <a:lnTo>
                    <a:pt x="2140" y="667"/>
                  </a:lnTo>
                  <a:lnTo>
                    <a:pt x="2139" y="677"/>
                  </a:lnTo>
                  <a:lnTo>
                    <a:pt x="2137" y="687"/>
                  </a:lnTo>
                  <a:lnTo>
                    <a:pt x="2132" y="696"/>
                  </a:lnTo>
                  <a:lnTo>
                    <a:pt x="2128" y="705"/>
                  </a:lnTo>
                  <a:lnTo>
                    <a:pt x="2132" y="708"/>
                  </a:lnTo>
                  <a:lnTo>
                    <a:pt x="2137" y="714"/>
                  </a:lnTo>
                  <a:lnTo>
                    <a:pt x="2140" y="721"/>
                  </a:lnTo>
                  <a:lnTo>
                    <a:pt x="2145" y="729"/>
                  </a:lnTo>
                  <a:lnTo>
                    <a:pt x="2148" y="738"/>
                  </a:lnTo>
                  <a:lnTo>
                    <a:pt x="2152" y="748"/>
                  </a:lnTo>
                  <a:lnTo>
                    <a:pt x="2155" y="757"/>
                  </a:lnTo>
                  <a:lnTo>
                    <a:pt x="2159" y="767"/>
                  </a:lnTo>
                  <a:lnTo>
                    <a:pt x="2162" y="776"/>
                  </a:lnTo>
                  <a:lnTo>
                    <a:pt x="2166" y="785"/>
                  </a:lnTo>
                  <a:lnTo>
                    <a:pt x="2170" y="793"/>
                  </a:lnTo>
                  <a:lnTo>
                    <a:pt x="2174" y="800"/>
                  </a:lnTo>
                  <a:lnTo>
                    <a:pt x="2178" y="807"/>
                  </a:lnTo>
                  <a:lnTo>
                    <a:pt x="2183" y="812"/>
                  </a:lnTo>
                  <a:lnTo>
                    <a:pt x="2187" y="815"/>
                  </a:lnTo>
                  <a:lnTo>
                    <a:pt x="2193" y="816"/>
                  </a:lnTo>
                  <a:lnTo>
                    <a:pt x="2198" y="830"/>
                  </a:lnTo>
                  <a:lnTo>
                    <a:pt x="2205" y="844"/>
                  </a:lnTo>
                  <a:lnTo>
                    <a:pt x="2210" y="858"/>
                  </a:lnTo>
                  <a:lnTo>
                    <a:pt x="2217" y="870"/>
                  </a:lnTo>
                  <a:lnTo>
                    <a:pt x="2223" y="883"/>
                  </a:lnTo>
                  <a:lnTo>
                    <a:pt x="2230" y="896"/>
                  </a:lnTo>
                  <a:lnTo>
                    <a:pt x="2236" y="908"/>
                  </a:lnTo>
                  <a:lnTo>
                    <a:pt x="2243" y="921"/>
                  </a:lnTo>
                  <a:lnTo>
                    <a:pt x="2248" y="934"/>
                  </a:lnTo>
                  <a:lnTo>
                    <a:pt x="2254" y="946"/>
                  </a:lnTo>
                  <a:lnTo>
                    <a:pt x="2260" y="960"/>
                  </a:lnTo>
                  <a:lnTo>
                    <a:pt x="2266" y="974"/>
                  </a:lnTo>
                  <a:lnTo>
                    <a:pt x="2269" y="989"/>
                  </a:lnTo>
                  <a:lnTo>
                    <a:pt x="2274" y="1005"/>
                  </a:lnTo>
                  <a:lnTo>
                    <a:pt x="2276" y="1022"/>
                  </a:lnTo>
                  <a:lnTo>
                    <a:pt x="2279" y="1040"/>
                  </a:lnTo>
                  <a:lnTo>
                    <a:pt x="2167" y="1044"/>
                  </a:lnTo>
                  <a:lnTo>
                    <a:pt x="2054" y="1049"/>
                  </a:lnTo>
                  <a:lnTo>
                    <a:pt x="1943" y="1052"/>
                  </a:lnTo>
                  <a:lnTo>
                    <a:pt x="1831" y="1057"/>
                  </a:lnTo>
                  <a:lnTo>
                    <a:pt x="1720" y="1060"/>
                  </a:lnTo>
                  <a:lnTo>
                    <a:pt x="1609" y="1062"/>
                  </a:lnTo>
                  <a:lnTo>
                    <a:pt x="1500" y="1066"/>
                  </a:lnTo>
                  <a:lnTo>
                    <a:pt x="1391" y="1068"/>
                  </a:lnTo>
                  <a:lnTo>
                    <a:pt x="1283" y="1069"/>
                  </a:lnTo>
                  <a:lnTo>
                    <a:pt x="1176" y="1071"/>
                  </a:lnTo>
                  <a:lnTo>
                    <a:pt x="1069" y="1073"/>
                  </a:lnTo>
                  <a:lnTo>
                    <a:pt x="964" y="1073"/>
                  </a:lnTo>
                  <a:lnTo>
                    <a:pt x="860" y="1073"/>
                  </a:lnTo>
                  <a:lnTo>
                    <a:pt x="756" y="1073"/>
                  </a:lnTo>
                  <a:lnTo>
                    <a:pt x="654" y="1071"/>
                  </a:lnTo>
                  <a:lnTo>
                    <a:pt x="554" y="1070"/>
                  </a:lnTo>
                  <a:lnTo>
                    <a:pt x="554" y="1066"/>
                  </a:lnTo>
                  <a:lnTo>
                    <a:pt x="554" y="1055"/>
                  </a:lnTo>
                  <a:lnTo>
                    <a:pt x="554" y="1038"/>
                  </a:lnTo>
                  <a:lnTo>
                    <a:pt x="554" y="1016"/>
                  </a:lnTo>
                  <a:lnTo>
                    <a:pt x="554" y="991"/>
                  </a:lnTo>
                  <a:lnTo>
                    <a:pt x="554" y="962"/>
                  </a:lnTo>
                  <a:lnTo>
                    <a:pt x="554" y="932"/>
                  </a:lnTo>
                  <a:lnTo>
                    <a:pt x="554" y="900"/>
                  </a:lnTo>
                  <a:lnTo>
                    <a:pt x="554" y="868"/>
                  </a:lnTo>
                  <a:lnTo>
                    <a:pt x="554" y="838"/>
                  </a:lnTo>
                  <a:lnTo>
                    <a:pt x="554" y="810"/>
                  </a:lnTo>
                  <a:lnTo>
                    <a:pt x="554" y="784"/>
                  </a:lnTo>
                  <a:lnTo>
                    <a:pt x="554" y="762"/>
                  </a:lnTo>
                  <a:lnTo>
                    <a:pt x="554" y="745"/>
                  </a:lnTo>
                  <a:lnTo>
                    <a:pt x="554" y="735"/>
                  </a:lnTo>
                  <a:lnTo>
                    <a:pt x="554" y="731"/>
                  </a:lnTo>
                  <a:lnTo>
                    <a:pt x="519" y="730"/>
                  </a:lnTo>
                  <a:lnTo>
                    <a:pt x="485" y="729"/>
                  </a:lnTo>
                  <a:lnTo>
                    <a:pt x="450" y="729"/>
                  </a:lnTo>
                  <a:lnTo>
                    <a:pt x="416" y="730"/>
                  </a:lnTo>
                  <a:lnTo>
                    <a:pt x="380" y="730"/>
                  </a:lnTo>
                  <a:lnTo>
                    <a:pt x="346" y="731"/>
                  </a:lnTo>
                  <a:lnTo>
                    <a:pt x="311" y="733"/>
                  </a:lnTo>
                  <a:lnTo>
                    <a:pt x="277" y="734"/>
                  </a:lnTo>
                  <a:lnTo>
                    <a:pt x="242" y="735"/>
                  </a:lnTo>
                  <a:lnTo>
                    <a:pt x="207" y="736"/>
                  </a:lnTo>
                  <a:lnTo>
                    <a:pt x="172" y="736"/>
                  </a:lnTo>
                  <a:lnTo>
                    <a:pt x="138" y="736"/>
                  </a:lnTo>
                  <a:lnTo>
                    <a:pt x="103" y="736"/>
                  </a:lnTo>
                  <a:lnTo>
                    <a:pt x="69" y="735"/>
                  </a:lnTo>
                  <a:lnTo>
                    <a:pt x="34" y="734"/>
                  </a:lnTo>
                  <a:lnTo>
                    <a:pt x="0" y="731"/>
                  </a:lnTo>
                  <a:lnTo>
                    <a:pt x="1" y="725"/>
                  </a:lnTo>
                  <a:lnTo>
                    <a:pt x="2" y="718"/>
                  </a:lnTo>
                  <a:lnTo>
                    <a:pt x="3" y="712"/>
                  </a:lnTo>
                  <a:lnTo>
                    <a:pt x="3" y="705"/>
                  </a:lnTo>
                  <a:lnTo>
                    <a:pt x="4" y="699"/>
                  </a:lnTo>
                  <a:lnTo>
                    <a:pt x="4" y="692"/>
                  </a:lnTo>
                  <a:lnTo>
                    <a:pt x="4" y="687"/>
                  </a:lnTo>
                  <a:lnTo>
                    <a:pt x="4" y="681"/>
                  </a:lnTo>
                  <a:lnTo>
                    <a:pt x="4" y="675"/>
                  </a:lnTo>
                  <a:lnTo>
                    <a:pt x="5" y="669"/>
                  </a:lnTo>
                  <a:lnTo>
                    <a:pt x="5" y="664"/>
                  </a:lnTo>
                  <a:lnTo>
                    <a:pt x="7" y="658"/>
                  </a:lnTo>
                  <a:lnTo>
                    <a:pt x="9" y="653"/>
                  </a:lnTo>
                  <a:lnTo>
                    <a:pt x="10" y="649"/>
                  </a:lnTo>
                  <a:lnTo>
                    <a:pt x="13" y="645"/>
                  </a:lnTo>
                  <a:lnTo>
                    <a:pt x="17" y="642"/>
                  </a:lnTo>
                  <a:lnTo>
                    <a:pt x="15" y="596"/>
                  </a:lnTo>
                  <a:lnTo>
                    <a:pt x="12" y="551"/>
                  </a:lnTo>
                  <a:lnTo>
                    <a:pt x="11" y="509"/>
                  </a:lnTo>
                  <a:lnTo>
                    <a:pt x="10" y="466"/>
                  </a:lnTo>
                  <a:lnTo>
                    <a:pt x="10" y="426"/>
                  </a:lnTo>
                  <a:lnTo>
                    <a:pt x="9" y="386"/>
                  </a:lnTo>
                  <a:lnTo>
                    <a:pt x="9" y="347"/>
                  </a:lnTo>
                  <a:lnTo>
                    <a:pt x="9" y="309"/>
                  </a:lnTo>
                  <a:lnTo>
                    <a:pt x="9" y="270"/>
                  </a:lnTo>
                  <a:lnTo>
                    <a:pt x="9" y="232"/>
                  </a:lnTo>
                  <a:lnTo>
                    <a:pt x="9" y="194"/>
                  </a:lnTo>
                  <a:lnTo>
                    <a:pt x="8" y="156"/>
                  </a:lnTo>
                  <a:lnTo>
                    <a:pt x="8" y="117"/>
                  </a:lnTo>
                  <a:lnTo>
                    <a:pt x="7" y="79"/>
                  </a:lnTo>
                  <a:lnTo>
                    <a:pt x="7" y="3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9" name="Freeform 47"/>
            <p:cNvSpPr>
              <a:spLocks/>
            </p:cNvSpPr>
            <p:nvPr/>
          </p:nvSpPr>
          <p:spPr bwMode="auto">
            <a:xfrm>
              <a:off x="3175" y="1400"/>
              <a:ext cx="477" cy="517"/>
            </a:xfrm>
            <a:custGeom>
              <a:avLst/>
              <a:gdLst>
                <a:gd name="T0" fmla="*/ 17 w 1431"/>
                <a:gd name="T1" fmla="*/ 2 h 1550"/>
                <a:gd name="T2" fmla="*/ 17 w 1431"/>
                <a:gd name="T3" fmla="*/ 4 h 1550"/>
                <a:gd name="T4" fmla="*/ 20 w 1431"/>
                <a:gd name="T5" fmla="*/ 4 h 1550"/>
                <a:gd name="T6" fmla="*/ 22 w 1431"/>
                <a:gd name="T7" fmla="*/ 6 h 1550"/>
                <a:gd name="T8" fmla="*/ 23 w 1431"/>
                <a:gd name="T9" fmla="*/ 6 h 1550"/>
                <a:gd name="T10" fmla="*/ 25 w 1431"/>
                <a:gd name="T11" fmla="*/ 8 h 1550"/>
                <a:gd name="T12" fmla="*/ 30 w 1431"/>
                <a:gd name="T13" fmla="*/ 9 h 1550"/>
                <a:gd name="T14" fmla="*/ 36 w 1431"/>
                <a:gd name="T15" fmla="*/ 10 h 1550"/>
                <a:gd name="T16" fmla="*/ 43 w 1431"/>
                <a:gd name="T17" fmla="*/ 11 h 1550"/>
                <a:gd name="T18" fmla="*/ 44 w 1431"/>
                <a:gd name="T19" fmla="*/ 12 h 1550"/>
                <a:gd name="T20" fmla="*/ 45 w 1431"/>
                <a:gd name="T21" fmla="*/ 14 h 1550"/>
                <a:gd name="T22" fmla="*/ 46 w 1431"/>
                <a:gd name="T23" fmla="*/ 17 h 1550"/>
                <a:gd name="T24" fmla="*/ 47 w 1431"/>
                <a:gd name="T25" fmla="*/ 18 h 1550"/>
                <a:gd name="T26" fmla="*/ 48 w 1431"/>
                <a:gd name="T27" fmla="*/ 19 h 1550"/>
                <a:gd name="T28" fmla="*/ 48 w 1431"/>
                <a:gd name="T29" fmla="*/ 21 h 1550"/>
                <a:gd name="T30" fmla="*/ 46 w 1431"/>
                <a:gd name="T31" fmla="*/ 22 h 1550"/>
                <a:gd name="T32" fmla="*/ 45 w 1431"/>
                <a:gd name="T33" fmla="*/ 25 h 1550"/>
                <a:gd name="T34" fmla="*/ 44 w 1431"/>
                <a:gd name="T35" fmla="*/ 28 h 1550"/>
                <a:gd name="T36" fmla="*/ 45 w 1431"/>
                <a:gd name="T37" fmla="*/ 28 h 1550"/>
                <a:gd name="T38" fmla="*/ 47 w 1431"/>
                <a:gd name="T39" fmla="*/ 26 h 1550"/>
                <a:gd name="T40" fmla="*/ 50 w 1431"/>
                <a:gd name="T41" fmla="*/ 21 h 1550"/>
                <a:gd name="T42" fmla="*/ 52 w 1431"/>
                <a:gd name="T43" fmla="*/ 18 h 1550"/>
                <a:gd name="T44" fmla="*/ 52 w 1431"/>
                <a:gd name="T45" fmla="*/ 17 h 1550"/>
                <a:gd name="T46" fmla="*/ 53 w 1431"/>
                <a:gd name="T47" fmla="*/ 19 h 1550"/>
                <a:gd name="T48" fmla="*/ 52 w 1431"/>
                <a:gd name="T49" fmla="*/ 23 h 1550"/>
                <a:gd name="T50" fmla="*/ 50 w 1431"/>
                <a:gd name="T51" fmla="*/ 27 h 1550"/>
                <a:gd name="T52" fmla="*/ 49 w 1431"/>
                <a:gd name="T53" fmla="*/ 31 h 1550"/>
                <a:gd name="T54" fmla="*/ 49 w 1431"/>
                <a:gd name="T55" fmla="*/ 36 h 1550"/>
                <a:gd name="T56" fmla="*/ 48 w 1431"/>
                <a:gd name="T57" fmla="*/ 42 h 1550"/>
                <a:gd name="T58" fmla="*/ 48 w 1431"/>
                <a:gd name="T59" fmla="*/ 48 h 1550"/>
                <a:gd name="T60" fmla="*/ 50 w 1431"/>
                <a:gd name="T61" fmla="*/ 52 h 1550"/>
                <a:gd name="T62" fmla="*/ 50 w 1431"/>
                <a:gd name="T63" fmla="*/ 55 h 1550"/>
                <a:gd name="T64" fmla="*/ 35 w 1431"/>
                <a:gd name="T65" fmla="*/ 57 h 1550"/>
                <a:gd name="T66" fmla="*/ 25 w 1431"/>
                <a:gd name="T67" fmla="*/ 57 h 1550"/>
                <a:gd name="T68" fmla="*/ 23 w 1431"/>
                <a:gd name="T69" fmla="*/ 54 h 1550"/>
                <a:gd name="T70" fmla="*/ 21 w 1431"/>
                <a:gd name="T71" fmla="*/ 52 h 1550"/>
                <a:gd name="T72" fmla="*/ 20 w 1431"/>
                <a:gd name="T73" fmla="*/ 49 h 1550"/>
                <a:gd name="T74" fmla="*/ 20 w 1431"/>
                <a:gd name="T75" fmla="*/ 47 h 1550"/>
                <a:gd name="T76" fmla="*/ 19 w 1431"/>
                <a:gd name="T77" fmla="*/ 46 h 1550"/>
                <a:gd name="T78" fmla="*/ 17 w 1431"/>
                <a:gd name="T79" fmla="*/ 41 h 1550"/>
                <a:gd name="T80" fmla="*/ 12 w 1431"/>
                <a:gd name="T81" fmla="*/ 37 h 1550"/>
                <a:gd name="T82" fmla="*/ 11 w 1431"/>
                <a:gd name="T83" fmla="*/ 36 h 1550"/>
                <a:gd name="T84" fmla="*/ 10 w 1431"/>
                <a:gd name="T85" fmla="*/ 34 h 1550"/>
                <a:gd name="T86" fmla="*/ 8 w 1431"/>
                <a:gd name="T87" fmla="*/ 33 h 1550"/>
                <a:gd name="T88" fmla="*/ 6 w 1431"/>
                <a:gd name="T89" fmla="*/ 32 h 1550"/>
                <a:gd name="T90" fmla="*/ 3 w 1431"/>
                <a:gd name="T91" fmla="*/ 31 h 1550"/>
                <a:gd name="T92" fmla="*/ 2 w 1431"/>
                <a:gd name="T93" fmla="*/ 26 h 1550"/>
                <a:gd name="T94" fmla="*/ 2 w 1431"/>
                <a:gd name="T95" fmla="*/ 21 h 1550"/>
                <a:gd name="T96" fmla="*/ 1 w 1431"/>
                <a:gd name="T97" fmla="*/ 20 h 1550"/>
                <a:gd name="T98" fmla="*/ 0 w 1431"/>
                <a:gd name="T99" fmla="*/ 18 h 1550"/>
                <a:gd name="T100" fmla="*/ 2 w 1431"/>
                <a:gd name="T101" fmla="*/ 14 h 1550"/>
                <a:gd name="T102" fmla="*/ 3 w 1431"/>
                <a:gd name="T103" fmla="*/ 11 h 1550"/>
                <a:gd name="T104" fmla="*/ 3 w 1431"/>
                <a:gd name="T105" fmla="*/ 8 h 1550"/>
                <a:gd name="T106" fmla="*/ 3 w 1431"/>
                <a:gd name="T107" fmla="*/ 5 h 1550"/>
                <a:gd name="T108" fmla="*/ 5 w 1431"/>
                <a:gd name="T109" fmla="*/ 3 h 1550"/>
                <a:gd name="T110" fmla="*/ 11 w 1431"/>
                <a:gd name="T111" fmla="*/ 3 h 1550"/>
                <a:gd name="T112" fmla="*/ 16 w 1431"/>
                <a:gd name="T113" fmla="*/ 0 h 1550"/>
                <a:gd name="T114" fmla="*/ 17 w 1431"/>
                <a:gd name="T115" fmla="*/ 0 h 155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431"/>
                <a:gd name="T175" fmla="*/ 0 h 1550"/>
                <a:gd name="T176" fmla="*/ 1431 w 1431"/>
                <a:gd name="T177" fmla="*/ 1550 h 155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431" h="1550">
                  <a:moveTo>
                    <a:pt x="464" y="5"/>
                  </a:moveTo>
                  <a:lnTo>
                    <a:pt x="468" y="13"/>
                  </a:lnTo>
                  <a:lnTo>
                    <a:pt x="471" y="21"/>
                  </a:lnTo>
                  <a:lnTo>
                    <a:pt x="471" y="28"/>
                  </a:lnTo>
                  <a:lnTo>
                    <a:pt x="470" y="34"/>
                  </a:lnTo>
                  <a:lnTo>
                    <a:pt x="469" y="40"/>
                  </a:lnTo>
                  <a:lnTo>
                    <a:pt x="466" y="46"/>
                  </a:lnTo>
                  <a:lnTo>
                    <a:pt x="462" y="52"/>
                  </a:lnTo>
                  <a:lnTo>
                    <a:pt x="459" y="57"/>
                  </a:lnTo>
                  <a:lnTo>
                    <a:pt x="454" y="62"/>
                  </a:lnTo>
                  <a:lnTo>
                    <a:pt x="451" y="68"/>
                  </a:lnTo>
                  <a:lnTo>
                    <a:pt x="447" y="74"/>
                  </a:lnTo>
                  <a:lnTo>
                    <a:pt x="445" y="79"/>
                  </a:lnTo>
                  <a:lnTo>
                    <a:pt x="444" y="85"/>
                  </a:lnTo>
                  <a:lnTo>
                    <a:pt x="443" y="92"/>
                  </a:lnTo>
                  <a:lnTo>
                    <a:pt x="445" y="100"/>
                  </a:lnTo>
                  <a:lnTo>
                    <a:pt x="448" y="108"/>
                  </a:lnTo>
                  <a:lnTo>
                    <a:pt x="455" y="105"/>
                  </a:lnTo>
                  <a:lnTo>
                    <a:pt x="463" y="103"/>
                  </a:lnTo>
                  <a:lnTo>
                    <a:pt x="471" y="102"/>
                  </a:lnTo>
                  <a:lnTo>
                    <a:pt x="480" y="102"/>
                  </a:lnTo>
                  <a:lnTo>
                    <a:pt x="489" y="102"/>
                  </a:lnTo>
                  <a:lnTo>
                    <a:pt x="498" y="103"/>
                  </a:lnTo>
                  <a:lnTo>
                    <a:pt x="507" y="106"/>
                  </a:lnTo>
                  <a:lnTo>
                    <a:pt x="517" y="108"/>
                  </a:lnTo>
                  <a:lnTo>
                    <a:pt x="526" y="110"/>
                  </a:lnTo>
                  <a:lnTo>
                    <a:pt x="537" y="114"/>
                  </a:lnTo>
                  <a:lnTo>
                    <a:pt x="547" y="118"/>
                  </a:lnTo>
                  <a:lnTo>
                    <a:pt x="558" y="123"/>
                  </a:lnTo>
                  <a:lnTo>
                    <a:pt x="568" y="128"/>
                  </a:lnTo>
                  <a:lnTo>
                    <a:pt x="578" y="133"/>
                  </a:lnTo>
                  <a:lnTo>
                    <a:pt x="590" y="139"/>
                  </a:lnTo>
                  <a:lnTo>
                    <a:pt x="601" y="146"/>
                  </a:lnTo>
                  <a:lnTo>
                    <a:pt x="602" y="148"/>
                  </a:lnTo>
                  <a:lnTo>
                    <a:pt x="603" y="151"/>
                  </a:lnTo>
                  <a:lnTo>
                    <a:pt x="606" y="153"/>
                  </a:lnTo>
                  <a:lnTo>
                    <a:pt x="608" y="155"/>
                  </a:lnTo>
                  <a:lnTo>
                    <a:pt x="609" y="157"/>
                  </a:lnTo>
                  <a:lnTo>
                    <a:pt x="612" y="159"/>
                  </a:lnTo>
                  <a:lnTo>
                    <a:pt x="614" y="160"/>
                  </a:lnTo>
                  <a:lnTo>
                    <a:pt x="616" y="161"/>
                  </a:lnTo>
                  <a:lnTo>
                    <a:pt x="618" y="162"/>
                  </a:lnTo>
                  <a:lnTo>
                    <a:pt x="621" y="162"/>
                  </a:lnTo>
                  <a:lnTo>
                    <a:pt x="623" y="163"/>
                  </a:lnTo>
                  <a:lnTo>
                    <a:pt x="625" y="163"/>
                  </a:lnTo>
                  <a:lnTo>
                    <a:pt x="628" y="163"/>
                  </a:lnTo>
                  <a:lnTo>
                    <a:pt x="630" y="164"/>
                  </a:lnTo>
                  <a:lnTo>
                    <a:pt x="632" y="164"/>
                  </a:lnTo>
                  <a:lnTo>
                    <a:pt x="636" y="165"/>
                  </a:lnTo>
                  <a:lnTo>
                    <a:pt x="641" y="178"/>
                  </a:lnTo>
                  <a:lnTo>
                    <a:pt x="651" y="191"/>
                  </a:lnTo>
                  <a:lnTo>
                    <a:pt x="660" y="201"/>
                  </a:lnTo>
                  <a:lnTo>
                    <a:pt x="671" y="209"/>
                  </a:lnTo>
                  <a:lnTo>
                    <a:pt x="684" y="217"/>
                  </a:lnTo>
                  <a:lnTo>
                    <a:pt x="697" y="223"/>
                  </a:lnTo>
                  <a:lnTo>
                    <a:pt x="712" y="228"/>
                  </a:lnTo>
                  <a:lnTo>
                    <a:pt x="727" y="232"/>
                  </a:lnTo>
                  <a:lnTo>
                    <a:pt x="741" y="236"/>
                  </a:lnTo>
                  <a:lnTo>
                    <a:pt x="758" y="238"/>
                  </a:lnTo>
                  <a:lnTo>
                    <a:pt x="772" y="240"/>
                  </a:lnTo>
                  <a:lnTo>
                    <a:pt x="789" y="242"/>
                  </a:lnTo>
                  <a:lnTo>
                    <a:pt x="805" y="244"/>
                  </a:lnTo>
                  <a:lnTo>
                    <a:pt x="821" y="246"/>
                  </a:lnTo>
                  <a:lnTo>
                    <a:pt x="836" y="248"/>
                  </a:lnTo>
                  <a:lnTo>
                    <a:pt x="852" y="250"/>
                  </a:lnTo>
                  <a:lnTo>
                    <a:pt x="869" y="255"/>
                  </a:lnTo>
                  <a:lnTo>
                    <a:pt x="887" y="260"/>
                  </a:lnTo>
                  <a:lnTo>
                    <a:pt x="907" y="263"/>
                  </a:lnTo>
                  <a:lnTo>
                    <a:pt x="925" y="267"/>
                  </a:lnTo>
                  <a:lnTo>
                    <a:pt x="944" y="270"/>
                  </a:lnTo>
                  <a:lnTo>
                    <a:pt x="962" y="272"/>
                  </a:lnTo>
                  <a:lnTo>
                    <a:pt x="981" y="275"/>
                  </a:lnTo>
                  <a:lnTo>
                    <a:pt x="999" y="276"/>
                  </a:lnTo>
                  <a:lnTo>
                    <a:pt x="1017" y="278"/>
                  </a:lnTo>
                  <a:lnTo>
                    <a:pt x="1037" y="279"/>
                  </a:lnTo>
                  <a:lnTo>
                    <a:pt x="1055" y="280"/>
                  </a:lnTo>
                  <a:lnTo>
                    <a:pt x="1074" y="283"/>
                  </a:lnTo>
                  <a:lnTo>
                    <a:pt x="1093" y="284"/>
                  </a:lnTo>
                  <a:lnTo>
                    <a:pt x="1112" y="286"/>
                  </a:lnTo>
                  <a:lnTo>
                    <a:pt x="1130" y="287"/>
                  </a:lnTo>
                  <a:lnTo>
                    <a:pt x="1150" y="291"/>
                  </a:lnTo>
                  <a:lnTo>
                    <a:pt x="1152" y="293"/>
                  </a:lnTo>
                  <a:lnTo>
                    <a:pt x="1155" y="295"/>
                  </a:lnTo>
                  <a:lnTo>
                    <a:pt x="1160" y="299"/>
                  </a:lnTo>
                  <a:lnTo>
                    <a:pt x="1166" y="303"/>
                  </a:lnTo>
                  <a:lnTo>
                    <a:pt x="1171" y="308"/>
                  </a:lnTo>
                  <a:lnTo>
                    <a:pt x="1178" y="314"/>
                  </a:lnTo>
                  <a:lnTo>
                    <a:pt x="1185" y="319"/>
                  </a:lnTo>
                  <a:lnTo>
                    <a:pt x="1192" y="324"/>
                  </a:lnTo>
                  <a:lnTo>
                    <a:pt x="1199" y="330"/>
                  </a:lnTo>
                  <a:lnTo>
                    <a:pt x="1205" y="334"/>
                  </a:lnTo>
                  <a:lnTo>
                    <a:pt x="1211" y="339"/>
                  </a:lnTo>
                  <a:lnTo>
                    <a:pt x="1215" y="342"/>
                  </a:lnTo>
                  <a:lnTo>
                    <a:pt x="1219" y="345"/>
                  </a:lnTo>
                  <a:lnTo>
                    <a:pt x="1221" y="347"/>
                  </a:lnTo>
                  <a:lnTo>
                    <a:pt x="1222" y="348"/>
                  </a:lnTo>
                  <a:lnTo>
                    <a:pt x="1224" y="354"/>
                  </a:lnTo>
                  <a:lnTo>
                    <a:pt x="1227" y="362"/>
                  </a:lnTo>
                  <a:lnTo>
                    <a:pt x="1228" y="371"/>
                  </a:lnTo>
                  <a:lnTo>
                    <a:pt x="1229" y="380"/>
                  </a:lnTo>
                  <a:lnTo>
                    <a:pt x="1229" y="389"/>
                  </a:lnTo>
                  <a:lnTo>
                    <a:pt x="1230" y="400"/>
                  </a:lnTo>
                  <a:lnTo>
                    <a:pt x="1230" y="409"/>
                  </a:lnTo>
                  <a:lnTo>
                    <a:pt x="1231" y="418"/>
                  </a:lnTo>
                  <a:lnTo>
                    <a:pt x="1234" y="426"/>
                  </a:lnTo>
                  <a:lnTo>
                    <a:pt x="1236" y="434"/>
                  </a:lnTo>
                  <a:lnTo>
                    <a:pt x="1239" y="441"/>
                  </a:lnTo>
                  <a:lnTo>
                    <a:pt x="1245" y="446"/>
                  </a:lnTo>
                  <a:lnTo>
                    <a:pt x="1252" y="449"/>
                  </a:lnTo>
                  <a:lnTo>
                    <a:pt x="1261" y="452"/>
                  </a:lnTo>
                  <a:lnTo>
                    <a:pt x="1271" y="450"/>
                  </a:lnTo>
                  <a:lnTo>
                    <a:pt x="1285" y="448"/>
                  </a:lnTo>
                  <a:lnTo>
                    <a:pt x="1282" y="453"/>
                  </a:lnTo>
                  <a:lnTo>
                    <a:pt x="1280" y="458"/>
                  </a:lnTo>
                  <a:lnTo>
                    <a:pt x="1277" y="463"/>
                  </a:lnTo>
                  <a:lnTo>
                    <a:pt x="1275" y="469"/>
                  </a:lnTo>
                  <a:lnTo>
                    <a:pt x="1274" y="475"/>
                  </a:lnTo>
                  <a:lnTo>
                    <a:pt x="1274" y="480"/>
                  </a:lnTo>
                  <a:lnTo>
                    <a:pt x="1274" y="485"/>
                  </a:lnTo>
                  <a:lnTo>
                    <a:pt x="1274" y="491"/>
                  </a:lnTo>
                  <a:lnTo>
                    <a:pt x="1274" y="495"/>
                  </a:lnTo>
                  <a:lnTo>
                    <a:pt x="1276" y="500"/>
                  </a:lnTo>
                  <a:lnTo>
                    <a:pt x="1277" y="504"/>
                  </a:lnTo>
                  <a:lnTo>
                    <a:pt x="1280" y="509"/>
                  </a:lnTo>
                  <a:lnTo>
                    <a:pt x="1283" y="512"/>
                  </a:lnTo>
                  <a:lnTo>
                    <a:pt x="1286" y="517"/>
                  </a:lnTo>
                  <a:lnTo>
                    <a:pt x="1290" y="519"/>
                  </a:lnTo>
                  <a:lnTo>
                    <a:pt x="1296" y="523"/>
                  </a:lnTo>
                  <a:lnTo>
                    <a:pt x="1298" y="529"/>
                  </a:lnTo>
                  <a:lnTo>
                    <a:pt x="1300" y="535"/>
                  </a:lnTo>
                  <a:lnTo>
                    <a:pt x="1300" y="540"/>
                  </a:lnTo>
                  <a:lnTo>
                    <a:pt x="1299" y="546"/>
                  </a:lnTo>
                  <a:lnTo>
                    <a:pt x="1296" y="549"/>
                  </a:lnTo>
                  <a:lnTo>
                    <a:pt x="1292" y="554"/>
                  </a:lnTo>
                  <a:lnTo>
                    <a:pt x="1289" y="558"/>
                  </a:lnTo>
                  <a:lnTo>
                    <a:pt x="1283" y="562"/>
                  </a:lnTo>
                  <a:lnTo>
                    <a:pt x="1278" y="565"/>
                  </a:lnTo>
                  <a:lnTo>
                    <a:pt x="1273" y="570"/>
                  </a:lnTo>
                  <a:lnTo>
                    <a:pt x="1267" y="573"/>
                  </a:lnTo>
                  <a:lnTo>
                    <a:pt x="1262" y="578"/>
                  </a:lnTo>
                  <a:lnTo>
                    <a:pt x="1257" y="582"/>
                  </a:lnTo>
                  <a:lnTo>
                    <a:pt x="1253" y="588"/>
                  </a:lnTo>
                  <a:lnTo>
                    <a:pt x="1250" y="594"/>
                  </a:lnTo>
                  <a:lnTo>
                    <a:pt x="1247" y="601"/>
                  </a:lnTo>
                  <a:lnTo>
                    <a:pt x="1240" y="608"/>
                  </a:lnTo>
                  <a:lnTo>
                    <a:pt x="1235" y="616"/>
                  </a:lnTo>
                  <a:lnTo>
                    <a:pt x="1230" y="625"/>
                  </a:lnTo>
                  <a:lnTo>
                    <a:pt x="1225" y="634"/>
                  </a:lnTo>
                  <a:lnTo>
                    <a:pt x="1222" y="643"/>
                  </a:lnTo>
                  <a:lnTo>
                    <a:pt x="1220" y="653"/>
                  </a:lnTo>
                  <a:lnTo>
                    <a:pt x="1217" y="663"/>
                  </a:lnTo>
                  <a:lnTo>
                    <a:pt x="1215" y="672"/>
                  </a:lnTo>
                  <a:lnTo>
                    <a:pt x="1214" y="682"/>
                  </a:lnTo>
                  <a:lnTo>
                    <a:pt x="1212" y="692"/>
                  </a:lnTo>
                  <a:lnTo>
                    <a:pt x="1209" y="702"/>
                  </a:lnTo>
                  <a:lnTo>
                    <a:pt x="1208" y="711"/>
                  </a:lnTo>
                  <a:lnTo>
                    <a:pt x="1206" y="720"/>
                  </a:lnTo>
                  <a:lnTo>
                    <a:pt x="1202" y="730"/>
                  </a:lnTo>
                  <a:lnTo>
                    <a:pt x="1199" y="739"/>
                  </a:lnTo>
                  <a:lnTo>
                    <a:pt x="1196" y="747"/>
                  </a:lnTo>
                  <a:lnTo>
                    <a:pt x="1197" y="748"/>
                  </a:lnTo>
                  <a:lnTo>
                    <a:pt x="1198" y="749"/>
                  </a:lnTo>
                  <a:lnTo>
                    <a:pt x="1199" y="750"/>
                  </a:lnTo>
                  <a:lnTo>
                    <a:pt x="1200" y="751"/>
                  </a:lnTo>
                  <a:lnTo>
                    <a:pt x="1201" y="753"/>
                  </a:lnTo>
                  <a:lnTo>
                    <a:pt x="1204" y="754"/>
                  </a:lnTo>
                  <a:lnTo>
                    <a:pt x="1205" y="755"/>
                  </a:lnTo>
                  <a:lnTo>
                    <a:pt x="1207" y="756"/>
                  </a:lnTo>
                  <a:lnTo>
                    <a:pt x="1208" y="756"/>
                  </a:lnTo>
                  <a:lnTo>
                    <a:pt x="1209" y="756"/>
                  </a:lnTo>
                  <a:lnTo>
                    <a:pt x="1212" y="757"/>
                  </a:lnTo>
                  <a:lnTo>
                    <a:pt x="1214" y="757"/>
                  </a:lnTo>
                  <a:lnTo>
                    <a:pt x="1215" y="757"/>
                  </a:lnTo>
                  <a:lnTo>
                    <a:pt x="1217" y="757"/>
                  </a:lnTo>
                  <a:lnTo>
                    <a:pt x="1220" y="757"/>
                  </a:lnTo>
                  <a:lnTo>
                    <a:pt x="1222" y="758"/>
                  </a:lnTo>
                  <a:lnTo>
                    <a:pt x="1229" y="739"/>
                  </a:lnTo>
                  <a:lnTo>
                    <a:pt x="1238" y="722"/>
                  </a:lnTo>
                  <a:lnTo>
                    <a:pt x="1247" y="705"/>
                  </a:lnTo>
                  <a:lnTo>
                    <a:pt x="1258" y="689"/>
                  </a:lnTo>
                  <a:lnTo>
                    <a:pt x="1269" y="674"/>
                  </a:lnTo>
                  <a:lnTo>
                    <a:pt x="1282" y="661"/>
                  </a:lnTo>
                  <a:lnTo>
                    <a:pt x="1293" y="646"/>
                  </a:lnTo>
                  <a:lnTo>
                    <a:pt x="1306" y="632"/>
                  </a:lnTo>
                  <a:lnTo>
                    <a:pt x="1317" y="617"/>
                  </a:lnTo>
                  <a:lnTo>
                    <a:pt x="1330" y="603"/>
                  </a:lnTo>
                  <a:lnTo>
                    <a:pt x="1340" y="588"/>
                  </a:lnTo>
                  <a:lnTo>
                    <a:pt x="1351" y="572"/>
                  </a:lnTo>
                  <a:lnTo>
                    <a:pt x="1360" y="556"/>
                  </a:lnTo>
                  <a:lnTo>
                    <a:pt x="1368" y="539"/>
                  </a:lnTo>
                  <a:lnTo>
                    <a:pt x="1375" y="520"/>
                  </a:lnTo>
                  <a:lnTo>
                    <a:pt x="1381" y="501"/>
                  </a:lnTo>
                  <a:lnTo>
                    <a:pt x="1383" y="499"/>
                  </a:lnTo>
                  <a:lnTo>
                    <a:pt x="1385" y="496"/>
                  </a:lnTo>
                  <a:lnTo>
                    <a:pt x="1386" y="495"/>
                  </a:lnTo>
                  <a:lnTo>
                    <a:pt x="1389" y="493"/>
                  </a:lnTo>
                  <a:lnTo>
                    <a:pt x="1390" y="491"/>
                  </a:lnTo>
                  <a:lnTo>
                    <a:pt x="1391" y="487"/>
                  </a:lnTo>
                  <a:lnTo>
                    <a:pt x="1391" y="485"/>
                  </a:lnTo>
                  <a:lnTo>
                    <a:pt x="1392" y="483"/>
                  </a:lnTo>
                  <a:lnTo>
                    <a:pt x="1393" y="480"/>
                  </a:lnTo>
                  <a:lnTo>
                    <a:pt x="1394" y="477"/>
                  </a:lnTo>
                  <a:lnTo>
                    <a:pt x="1396" y="475"/>
                  </a:lnTo>
                  <a:lnTo>
                    <a:pt x="1397" y="472"/>
                  </a:lnTo>
                  <a:lnTo>
                    <a:pt x="1398" y="470"/>
                  </a:lnTo>
                  <a:lnTo>
                    <a:pt x="1400" y="468"/>
                  </a:lnTo>
                  <a:lnTo>
                    <a:pt x="1403" y="465"/>
                  </a:lnTo>
                  <a:lnTo>
                    <a:pt x="1406" y="464"/>
                  </a:lnTo>
                  <a:lnTo>
                    <a:pt x="1415" y="470"/>
                  </a:lnTo>
                  <a:lnTo>
                    <a:pt x="1422" y="476"/>
                  </a:lnTo>
                  <a:lnTo>
                    <a:pt x="1427" y="483"/>
                  </a:lnTo>
                  <a:lnTo>
                    <a:pt x="1430" y="491"/>
                  </a:lnTo>
                  <a:lnTo>
                    <a:pt x="1431" y="499"/>
                  </a:lnTo>
                  <a:lnTo>
                    <a:pt x="1430" y="508"/>
                  </a:lnTo>
                  <a:lnTo>
                    <a:pt x="1429" y="516"/>
                  </a:lnTo>
                  <a:lnTo>
                    <a:pt x="1426" y="525"/>
                  </a:lnTo>
                  <a:lnTo>
                    <a:pt x="1422" y="535"/>
                  </a:lnTo>
                  <a:lnTo>
                    <a:pt x="1419" y="545"/>
                  </a:lnTo>
                  <a:lnTo>
                    <a:pt x="1415" y="554"/>
                  </a:lnTo>
                  <a:lnTo>
                    <a:pt x="1411" y="564"/>
                  </a:lnTo>
                  <a:lnTo>
                    <a:pt x="1407" y="573"/>
                  </a:lnTo>
                  <a:lnTo>
                    <a:pt x="1404" y="582"/>
                  </a:lnTo>
                  <a:lnTo>
                    <a:pt x="1401" y="592"/>
                  </a:lnTo>
                  <a:lnTo>
                    <a:pt x="1401" y="601"/>
                  </a:lnTo>
                  <a:lnTo>
                    <a:pt x="1393" y="611"/>
                  </a:lnTo>
                  <a:lnTo>
                    <a:pt x="1386" y="622"/>
                  </a:lnTo>
                  <a:lnTo>
                    <a:pt x="1380" y="633"/>
                  </a:lnTo>
                  <a:lnTo>
                    <a:pt x="1374" y="645"/>
                  </a:lnTo>
                  <a:lnTo>
                    <a:pt x="1367" y="656"/>
                  </a:lnTo>
                  <a:lnTo>
                    <a:pt x="1361" y="668"/>
                  </a:lnTo>
                  <a:lnTo>
                    <a:pt x="1357" y="680"/>
                  </a:lnTo>
                  <a:lnTo>
                    <a:pt x="1352" y="693"/>
                  </a:lnTo>
                  <a:lnTo>
                    <a:pt x="1347" y="704"/>
                  </a:lnTo>
                  <a:lnTo>
                    <a:pt x="1343" y="718"/>
                  </a:lnTo>
                  <a:lnTo>
                    <a:pt x="1339" y="731"/>
                  </a:lnTo>
                  <a:lnTo>
                    <a:pt x="1336" y="743"/>
                  </a:lnTo>
                  <a:lnTo>
                    <a:pt x="1332" y="757"/>
                  </a:lnTo>
                  <a:lnTo>
                    <a:pt x="1330" y="771"/>
                  </a:lnTo>
                  <a:lnTo>
                    <a:pt x="1328" y="785"/>
                  </a:lnTo>
                  <a:lnTo>
                    <a:pt x="1327" y="798"/>
                  </a:lnTo>
                  <a:lnTo>
                    <a:pt x="1328" y="811"/>
                  </a:lnTo>
                  <a:lnTo>
                    <a:pt x="1329" y="826"/>
                  </a:lnTo>
                  <a:lnTo>
                    <a:pt x="1329" y="840"/>
                  </a:lnTo>
                  <a:lnTo>
                    <a:pt x="1329" y="855"/>
                  </a:lnTo>
                  <a:lnTo>
                    <a:pt x="1328" y="870"/>
                  </a:lnTo>
                  <a:lnTo>
                    <a:pt x="1326" y="885"/>
                  </a:lnTo>
                  <a:lnTo>
                    <a:pt x="1323" y="900"/>
                  </a:lnTo>
                  <a:lnTo>
                    <a:pt x="1321" y="915"/>
                  </a:lnTo>
                  <a:lnTo>
                    <a:pt x="1319" y="929"/>
                  </a:lnTo>
                  <a:lnTo>
                    <a:pt x="1317" y="946"/>
                  </a:lnTo>
                  <a:lnTo>
                    <a:pt x="1315" y="960"/>
                  </a:lnTo>
                  <a:lnTo>
                    <a:pt x="1314" y="975"/>
                  </a:lnTo>
                  <a:lnTo>
                    <a:pt x="1313" y="990"/>
                  </a:lnTo>
                  <a:lnTo>
                    <a:pt x="1313" y="1005"/>
                  </a:lnTo>
                  <a:lnTo>
                    <a:pt x="1314" y="1019"/>
                  </a:lnTo>
                  <a:lnTo>
                    <a:pt x="1316" y="1034"/>
                  </a:lnTo>
                  <a:lnTo>
                    <a:pt x="1316" y="1052"/>
                  </a:lnTo>
                  <a:lnTo>
                    <a:pt x="1315" y="1071"/>
                  </a:lnTo>
                  <a:lnTo>
                    <a:pt x="1313" y="1090"/>
                  </a:lnTo>
                  <a:lnTo>
                    <a:pt x="1311" y="1110"/>
                  </a:lnTo>
                  <a:lnTo>
                    <a:pt x="1307" y="1130"/>
                  </a:lnTo>
                  <a:lnTo>
                    <a:pt x="1304" y="1150"/>
                  </a:lnTo>
                  <a:lnTo>
                    <a:pt x="1300" y="1171"/>
                  </a:lnTo>
                  <a:lnTo>
                    <a:pt x="1298" y="1191"/>
                  </a:lnTo>
                  <a:lnTo>
                    <a:pt x="1296" y="1211"/>
                  </a:lnTo>
                  <a:lnTo>
                    <a:pt x="1296" y="1232"/>
                  </a:lnTo>
                  <a:lnTo>
                    <a:pt x="1296" y="1251"/>
                  </a:lnTo>
                  <a:lnTo>
                    <a:pt x="1299" y="1270"/>
                  </a:lnTo>
                  <a:lnTo>
                    <a:pt x="1303" y="1289"/>
                  </a:lnTo>
                  <a:lnTo>
                    <a:pt x="1309" y="1306"/>
                  </a:lnTo>
                  <a:lnTo>
                    <a:pt x="1320" y="1324"/>
                  </a:lnTo>
                  <a:lnTo>
                    <a:pt x="1332" y="1341"/>
                  </a:lnTo>
                  <a:lnTo>
                    <a:pt x="1335" y="1349"/>
                  </a:lnTo>
                  <a:lnTo>
                    <a:pt x="1337" y="1357"/>
                  </a:lnTo>
                  <a:lnTo>
                    <a:pt x="1339" y="1366"/>
                  </a:lnTo>
                  <a:lnTo>
                    <a:pt x="1342" y="1375"/>
                  </a:lnTo>
                  <a:lnTo>
                    <a:pt x="1343" y="1386"/>
                  </a:lnTo>
                  <a:lnTo>
                    <a:pt x="1344" y="1395"/>
                  </a:lnTo>
                  <a:lnTo>
                    <a:pt x="1345" y="1405"/>
                  </a:lnTo>
                  <a:lnTo>
                    <a:pt x="1346" y="1415"/>
                  </a:lnTo>
                  <a:lnTo>
                    <a:pt x="1347" y="1426"/>
                  </a:lnTo>
                  <a:lnTo>
                    <a:pt x="1347" y="1435"/>
                  </a:lnTo>
                  <a:lnTo>
                    <a:pt x="1349" y="1445"/>
                  </a:lnTo>
                  <a:lnTo>
                    <a:pt x="1349" y="1456"/>
                  </a:lnTo>
                  <a:lnTo>
                    <a:pt x="1349" y="1466"/>
                  </a:lnTo>
                  <a:lnTo>
                    <a:pt x="1350" y="1476"/>
                  </a:lnTo>
                  <a:lnTo>
                    <a:pt x="1350" y="1485"/>
                  </a:lnTo>
                  <a:lnTo>
                    <a:pt x="1351" y="1496"/>
                  </a:lnTo>
                  <a:lnTo>
                    <a:pt x="1343" y="1496"/>
                  </a:lnTo>
                  <a:lnTo>
                    <a:pt x="1322" y="1498"/>
                  </a:lnTo>
                  <a:lnTo>
                    <a:pt x="1289" y="1500"/>
                  </a:lnTo>
                  <a:lnTo>
                    <a:pt x="1247" y="1504"/>
                  </a:lnTo>
                  <a:lnTo>
                    <a:pt x="1197" y="1507"/>
                  </a:lnTo>
                  <a:lnTo>
                    <a:pt x="1140" y="1512"/>
                  </a:lnTo>
                  <a:lnTo>
                    <a:pt x="1081" y="1518"/>
                  </a:lnTo>
                  <a:lnTo>
                    <a:pt x="1020" y="1522"/>
                  </a:lnTo>
                  <a:lnTo>
                    <a:pt x="958" y="1527"/>
                  </a:lnTo>
                  <a:lnTo>
                    <a:pt x="898" y="1533"/>
                  </a:lnTo>
                  <a:lnTo>
                    <a:pt x="841" y="1537"/>
                  </a:lnTo>
                  <a:lnTo>
                    <a:pt x="792" y="1541"/>
                  </a:lnTo>
                  <a:lnTo>
                    <a:pt x="750" y="1544"/>
                  </a:lnTo>
                  <a:lnTo>
                    <a:pt x="716" y="1546"/>
                  </a:lnTo>
                  <a:lnTo>
                    <a:pt x="695" y="1549"/>
                  </a:lnTo>
                  <a:lnTo>
                    <a:pt x="689" y="1550"/>
                  </a:lnTo>
                  <a:lnTo>
                    <a:pt x="681" y="1537"/>
                  </a:lnTo>
                  <a:lnTo>
                    <a:pt x="674" y="1526"/>
                  </a:lnTo>
                  <a:lnTo>
                    <a:pt x="668" y="1515"/>
                  </a:lnTo>
                  <a:lnTo>
                    <a:pt x="661" y="1506"/>
                  </a:lnTo>
                  <a:lnTo>
                    <a:pt x="655" y="1498"/>
                  </a:lnTo>
                  <a:lnTo>
                    <a:pt x="649" y="1490"/>
                  </a:lnTo>
                  <a:lnTo>
                    <a:pt x="643" y="1483"/>
                  </a:lnTo>
                  <a:lnTo>
                    <a:pt x="637" y="1477"/>
                  </a:lnTo>
                  <a:lnTo>
                    <a:pt x="630" y="1472"/>
                  </a:lnTo>
                  <a:lnTo>
                    <a:pt x="622" y="1466"/>
                  </a:lnTo>
                  <a:lnTo>
                    <a:pt x="614" y="1461"/>
                  </a:lnTo>
                  <a:lnTo>
                    <a:pt x="606" y="1457"/>
                  </a:lnTo>
                  <a:lnTo>
                    <a:pt x="597" y="1452"/>
                  </a:lnTo>
                  <a:lnTo>
                    <a:pt x="586" y="1448"/>
                  </a:lnTo>
                  <a:lnTo>
                    <a:pt x="576" y="1444"/>
                  </a:lnTo>
                  <a:lnTo>
                    <a:pt x="564" y="1441"/>
                  </a:lnTo>
                  <a:lnTo>
                    <a:pt x="562" y="1430"/>
                  </a:lnTo>
                  <a:lnTo>
                    <a:pt x="560" y="1420"/>
                  </a:lnTo>
                  <a:lnTo>
                    <a:pt x="558" y="1412"/>
                  </a:lnTo>
                  <a:lnTo>
                    <a:pt x="555" y="1403"/>
                  </a:lnTo>
                  <a:lnTo>
                    <a:pt x="552" y="1396"/>
                  </a:lnTo>
                  <a:lnTo>
                    <a:pt x="549" y="1388"/>
                  </a:lnTo>
                  <a:lnTo>
                    <a:pt x="547" y="1380"/>
                  </a:lnTo>
                  <a:lnTo>
                    <a:pt x="545" y="1373"/>
                  </a:lnTo>
                  <a:lnTo>
                    <a:pt x="544" y="1366"/>
                  </a:lnTo>
                  <a:lnTo>
                    <a:pt x="543" y="1358"/>
                  </a:lnTo>
                  <a:lnTo>
                    <a:pt x="541" y="1351"/>
                  </a:lnTo>
                  <a:lnTo>
                    <a:pt x="543" y="1343"/>
                  </a:lnTo>
                  <a:lnTo>
                    <a:pt x="544" y="1335"/>
                  </a:lnTo>
                  <a:lnTo>
                    <a:pt x="546" y="1326"/>
                  </a:lnTo>
                  <a:lnTo>
                    <a:pt x="549" y="1317"/>
                  </a:lnTo>
                  <a:lnTo>
                    <a:pt x="555" y="1307"/>
                  </a:lnTo>
                  <a:lnTo>
                    <a:pt x="554" y="1303"/>
                  </a:lnTo>
                  <a:lnTo>
                    <a:pt x="554" y="1298"/>
                  </a:lnTo>
                  <a:lnTo>
                    <a:pt x="553" y="1294"/>
                  </a:lnTo>
                  <a:lnTo>
                    <a:pt x="551" y="1289"/>
                  </a:lnTo>
                  <a:lnTo>
                    <a:pt x="549" y="1284"/>
                  </a:lnTo>
                  <a:lnTo>
                    <a:pt x="547" y="1281"/>
                  </a:lnTo>
                  <a:lnTo>
                    <a:pt x="545" y="1276"/>
                  </a:lnTo>
                  <a:lnTo>
                    <a:pt x="543" y="1272"/>
                  </a:lnTo>
                  <a:lnTo>
                    <a:pt x="540" y="1268"/>
                  </a:lnTo>
                  <a:lnTo>
                    <a:pt x="537" y="1264"/>
                  </a:lnTo>
                  <a:lnTo>
                    <a:pt x="535" y="1260"/>
                  </a:lnTo>
                  <a:lnTo>
                    <a:pt x="532" y="1257"/>
                  </a:lnTo>
                  <a:lnTo>
                    <a:pt x="529" y="1253"/>
                  </a:lnTo>
                  <a:lnTo>
                    <a:pt x="526" y="1250"/>
                  </a:lnTo>
                  <a:lnTo>
                    <a:pt x="524" y="1248"/>
                  </a:lnTo>
                  <a:lnTo>
                    <a:pt x="523" y="1245"/>
                  </a:lnTo>
                  <a:lnTo>
                    <a:pt x="513" y="1229"/>
                  </a:lnTo>
                  <a:lnTo>
                    <a:pt x="503" y="1212"/>
                  </a:lnTo>
                  <a:lnTo>
                    <a:pt x="495" y="1193"/>
                  </a:lnTo>
                  <a:lnTo>
                    <a:pt x="487" y="1174"/>
                  </a:lnTo>
                  <a:lnTo>
                    <a:pt x="478" y="1153"/>
                  </a:lnTo>
                  <a:lnTo>
                    <a:pt x="470" y="1134"/>
                  </a:lnTo>
                  <a:lnTo>
                    <a:pt x="461" y="1114"/>
                  </a:lnTo>
                  <a:lnTo>
                    <a:pt x="452" y="1096"/>
                  </a:lnTo>
                  <a:lnTo>
                    <a:pt x="441" y="1078"/>
                  </a:lnTo>
                  <a:lnTo>
                    <a:pt x="430" y="1062"/>
                  </a:lnTo>
                  <a:lnTo>
                    <a:pt x="417" y="1045"/>
                  </a:lnTo>
                  <a:lnTo>
                    <a:pt x="403" y="1033"/>
                  </a:lnTo>
                  <a:lnTo>
                    <a:pt x="387" y="1023"/>
                  </a:lnTo>
                  <a:lnTo>
                    <a:pt x="370" y="1014"/>
                  </a:lnTo>
                  <a:lnTo>
                    <a:pt x="351" y="1009"/>
                  </a:lnTo>
                  <a:lnTo>
                    <a:pt x="330" y="1008"/>
                  </a:lnTo>
                  <a:lnTo>
                    <a:pt x="324" y="1004"/>
                  </a:lnTo>
                  <a:lnTo>
                    <a:pt x="318" y="1001"/>
                  </a:lnTo>
                  <a:lnTo>
                    <a:pt x="315" y="997"/>
                  </a:lnTo>
                  <a:lnTo>
                    <a:pt x="311" y="993"/>
                  </a:lnTo>
                  <a:lnTo>
                    <a:pt x="309" y="989"/>
                  </a:lnTo>
                  <a:lnTo>
                    <a:pt x="307" y="985"/>
                  </a:lnTo>
                  <a:lnTo>
                    <a:pt x="306" y="980"/>
                  </a:lnTo>
                  <a:lnTo>
                    <a:pt x="305" y="975"/>
                  </a:lnTo>
                  <a:lnTo>
                    <a:pt x="303" y="971"/>
                  </a:lnTo>
                  <a:lnTo>
                    <a:pt x="302" y="965"/>
                  </a:lnTo>
                  <a:lnTo>
                    <a:pt x="301" y="960"/>
                  </a:lnTo>
                  <a:lnTo>
                    <a:pt x="300" y="956"/>
                  </a:lnTo>
                  <a:lnTo>
                    <a:pt x="299" y="952"/>
                  </a:lnTo>
                  <a:lnTo>
                    <a:pt x="298" y="948"/>
                  </a:lnTo>
                  <a:lnTo>
                    <a:pt x="295" y="944"/>
                  </a:lnTo>
                  <a:lnTo>
                    <a:pt x="293" y="941"/>
                  </a:lnTo>
                  <a:lnTo>
                    <a:pt x="287" y="937"/>
                  </a:lnTo>
                  <a:lnTo>
                    <a:pt x="282" y="934"/>
                  </a:lnTo>
                  <a:lnTo>
                    <a:pt x="276" y="929"/>
                  </a:lnTo>
                  <a:lnTo>
                    <a:pt x="270" y="926"/>
                  </a:lnTo>
                  <a:lnTo>
                    <a:pt x="264" y="921"/>
                  </a:lnTo>
                  <a:lnTo>
                    <a:pt x="259" y="917"/>
                  </a:lnTo>
                  <a:lnTo>
                    <a:pt x="253" y="913"/>
                  </a:lnTo>
                  <a:lnTo>
                    <a:pt x="246" y="910"/>
                  </a:lnTo>
                  <a:lnTo>
                    <a:pt x="240" y="906"/>
                  </a:lnTo>
                  <a:lnTo>
                    <a:pt x="233" y="904"/>
                  </a:lnTo>
                  <a:lnTo>
                    <a:pt x="226" y="902"/>
                  </a:lnTo>
                  <a:lnTo>
                    <a:pt x="219" y="900"/>
                  </a:lnTo>
                  <a:lnTo>
                    <a:pt x="213" y="900"/>
                  </a:lnTo>
                  <a:lnTo>
                    <a:pt x="206" y="900"/>
                  </a:lnTo>
                  <a:lnTo>
                    <a:pt x="198" y="901"/>
                  </a:lnTo>
                  <a:lnTo>
                    <a:pt x="191" y="903"/>
                  </a:lnTo>
                  <a:lnTo>
                    <a:pt x="186" y="893"/>
                  </a:lnTo>
                  <a:lnTo>
                    <a:pt x="180" y="883"/>
                  </a:lnTo>
                  <a:lnTo>
                    <a:pt x="174" y="877"/>
                  </a:lnTo>
                  <a:lnTo>
                    <a:pt x="165" y="872"/>
                  </a:lnTo>
                  <a:lnTo>
                    <a:pt x="156" y="867"/>
                  </a:lnTo>
                  <a:lnTo>
                    <a:pt x="147" y="864"/>
                  </a:lnTo>
                  <a:lnTo>
                    <a:pt x="137" y="862"/>
                  </a:lnTo>
                  <a:lnTo>
                    <a:pt x="128" y="858"/>
                  </a:lnTo>
                  <a:lnTo>
                    <a:pt x="117" y="856"/>
                  </a:lnTo>
                  <a:lnTo>
                    <a:pt x="108" y="852"/>
                  </a:lnTo>
                  <a:lnTo>
                    <a:pt x="99" y="848"/>
                  </a:lnTo>
                  <a:lnTo>
                    <a:pt x="90" y="843"/>
                  </a:lnTo>
                  <a:lnTo>
                    <a:pt x="83" y="838"/>
                  </a:lnTo>
                  <a:lnTo>
                    <a:pt x="76" y="830"/>
                  </a:lnTo>
                  <a:lnTo>
                    <a:pt x="70" y="820"/>
                  </a:lnTo>
                  <a:lnTo>
                    <a:pt x="67" y="809"/>
                  </a:lnTo>
                  <a:lnTo>
                    <a:pt x="64" y="793"/>
                  </a:lnTo>
                  <a:lnTo>
                    <a:pt x="61" y="778"/>
                  </a:lnTo>
                  <a:lnTo>
                    <a:pt x="57" y="763"/>
                  </a:lnTo>
                  <a:lnTo>
                    <a:pt x="54" y="748"/>
                  </a:lnTo>
                  <a:lnTo>
                    <a:pt x="49" y="733"/>
                  </a:lnTo>
                  <a:lnTo>
                    <a:pt x="45" y="719"/>
                  </a:lnTo>
                  <a:lnTo>
                    <a:pt x="41" y="704"/>
                  </a:lnTo>
                  <a:lnTo>
                    <a:pt x="38" y="690"/>
                  </a:lnTo>
                  <a:lnTo>
                    <a:pt x="34" y="677"/>
                  </a:lnTo>
                  <a:lnTo>
                    <a:pt x="33" y="663"/>
                  </a:lnTo>
                  <a:lnTo>
                    <a:pt x="32" y="649"/>
                  </a:lnTo>
                  <a:lnTo>
                    <a:pt x="33" y="635"/>
                  </a:lnTo>
                  <a:lnTo>
                    <a:pt x="36" y="622"/>
                  </a:lnTo>
                  <a:lnTo>
                    <a:pt x="40" y="607"/>
                  </a:lnTo>
                  <a:lnTo>
                    <a:pt x="47" y="593"/>
                  </a:lnTo>
                  <a:lnTo>
                    <a:pt x="56" y="579"/>
                  </a:lnTo>
                  <a:lnTo>
                    <a:pt x="54" y="572"/>
                  </a:lnTo>
                  <a:lnTo>
                    <a:pt x="52" y="566"/>
                  </a:lnTo>
                  <a:lnTo>
                    <a:pt x="50" y="561"/>
                  </a:lnTo>
                  <a:lnTo>
                    <a:pt x="48" y="555"/>
                  </a:lnTo>
                  <a:lnTo>
                    <a:pt x="46" y="549"/>
                  </a:lnTo>
                  <a:lnTo>
                    <a:pt x="44" y="543"/>
                  </a:lnTo>
                  <a:lnTo>
                    <a:pt x="40" y="539"/>
                  </a:lnTo>
                  <a:lnTo>
                    <a:pt x="38" y="534"/>
                  </a:lnTo>
                  <a:lnTo>
                    <a:pt x="34" y="530"/>
                  </a:lnTo>
                  <a:lnTo>
                    <a:pt x="31" y="525"/>
                  </a:lnTo>
                  <a:lnTo>
                    <a:pt x="27" y="520"/>
                  </a:lnTo>
                  <a:lnTo>
                    <a:pt x="23" y="516"/>
                  </a:lnTo>
                  <a:lnTo>
                    <a:pt x="18" y="512"/>
                  </a:lnTo>
                  <a:lnTo>
                    <a:pt x="14" y="508"/>
                  </a:lnTo>
                  <a:lnTo>
                    <a:pt x="8" y="504"/>
                  </a:lnTo>
                  <a:lnTo>
                    <a:pt x="3" y="501"/>
                  </a:lnTo>
                  <a:lnTo>
                    <a:pt x="0" y="488"/>
                  </a:lnTo>
                  <a:lnTo>
                    <a:pt x="0" y="476"/>
                  </a:lnTo>
                  <a:lnTo>
                    <a:pt x="0" y="464"/>
                  </a:lnTo>
                  <a:lnTo>
                    <a:pt x="2" y="454"/>
                  </a:lnTo>
                  <a:lnTo>
                    <a:pt x="4" y="442"/>
                  </a:lnTo>
                  <a:lnTo>
                    <a:pt x="9" y="432"/>
                  </a:lnTo>
                  <a:lnTo>
                    <a:pt x="14" y="423"/>
                  </a:lnTo>
                  <a:lnTo>
                    <a:pt x="21" y="414"/>
                  </a:lnTo>
                  <a:lnTo>
                    <a:pt x="26" y="404"/>
                  </a:lnTo>
                  <a:lnTo>
                    <a:pt x="34" y="395"/>
                  </a:lnTo>
                  <a:lnTo>
                    <a:pt x="42" y="387"/>
                  </a:lnTo>
                  <a:lnTo>
                    <a:pt x="50" y="378"/>
                  </a:lnTo>
                  <a:lnTo>
                    <a:pt x="59" y="370"/>
                  </a:lnTo>
                  <a:lnTo>
                    <a:pt x="68" y="363"/>
                  </a:lnTo>
                  <a:lnTo>
                    <a:pt x="77" y="355"/>
                  </a:lnTo>
                  <a:lnTo>
                    <a:pt x="86" y="348"/>
                  </a:lnTo>
                  <a:lnTo>
                    <a:pt x="86" y="338"/>
                  </a:lnTo>
                  <a:lnTo>
                    <a:pt x="87" y="329"/>
                  </a:lnTo>
                  <a:lnTo>
                    <a:pt x="88" y="318"/>
                  </a:lnTo>
                  <a:lnTo>
                    <a:pt x="90" y="309"/>
                  </a:lnTo>
                  <a:lnTo>
                    <a:pt x="91" y="299"/>
                  </a:lnTo>
                  <a:lnTo>
                    <a:pt x="93" y="290"/>
                  </a:lnTo>
                  <a:lnTo>
                    <a:pt x="94" y="279"/>
                  </a:lnTo>
                  <a:lnTo>
                    <a:pt x="96" y="270"/>
                  </a:lnTo>
                  <a:lnTo>
                    <a:pt x="96" y="260"/>
                  </a:lnTo>
                  <a:lnTo>
                    <a:pt x="98" y="250"/>
                  </a:lnTo>
                  <a:lnTo>
                    <a:pt x="98" y="241"/>
                  </a:lnTo>
                  <a:lnTo>
                    <a:pt x="96" y="232"/>
                  </a:lnTo>
                  <a:lnTo>
                    <a:pt x="94" y="223"/>
                  </a:lnTo>
                  <a:lnTo>
                    <a:pt x="92" y="214"/>
                  </a:lnTo>
                  <a:lnTo>
                    <a:pt x="87" y="206"/>
                  </a:lnTo>
                  <a:lnTo>
                    <a:pt x="83" y="198"/>
                  </a:lnTo>
                  <a:lnTo>
                    <a:pt x="79" y="186"/>
                  </a:lnTo>
                  <a:lnTo>
                    <a:pt x="78" y="176"/>
                  </a:lnTo>
                  <a:lnTo>
                    <a:pt x="78" y="167"/>
                  </a:lnTo>
                  <a:lnTo>
                    <a:pt x="79" y="159"/>
                  </a:lnTo>
                  <a:lnTo>
                    <a:pt x="82" y="151"/>
                  </a:lnTo>
                  <a:lnTo>
                    <a:pt x="85" y="144"/>
                  </a:lnTo>
                  <a:lnTo>
                    <a:pt x="90" y="137"/>
                  </a:lnTo>
                  <a:lnTo>
                    <a:pt x="94" y="130"/>
                  </a:lnTo>
                  <a:lnTo>
                    <a:pt x="100" y="124"/>
                  </a:lnTo>
                  <a:lnTo>
                    <a:pt x="107" y="118"/>
                  </a:lnTo>
                  <a:lnTo>
                    <a:pt x="115" y="113"/>
                  </a:lnTo>
                  <a:lnTo>
                    <a:pt x="122" y="107"/>
                  </a:lnTo>
                  <a:lnTo>
                    <a:pt x="131" y="101"/>
                  </a:lnTo>
                  <a:lnTo>
                    <a:pt x="139" y="97"/>
                  </a:lnTo>
                  <a:lnTo>
                    <a:pt x="148" y="91"/>
                  </a:lnTo>
                  <a:lnTo>
                    <a:pt x="157" y="85"/>
                  </a:lnTo>
                  <a:lnTo>
                    <a:pt x="175" y="91"/>
                  </a:lnTo>
                  <a:lnTo>
                    <a:pt x="193" y="95"/>
                  </a:lnTo>
                  <a:lnTo>
                    <a:pt x="210" y="98"/>
                  </a:lnTo>
                  <a:lnTo>
                    <a:pt x="228" y="98"/>
                  </a:lnTo>
                  <a:lnTo>
                    <a:pt x="245" y="95"/>
                  </a:lnTo>
                  <a:lnTo>
                    <a:pt x="261" y="92"/>
                  </a:lnTo>
                  <a:lnTo>
                    <a:pt x="278" y="86"/>
                  </a:lnTo>
                  <a:lnTo>
                    <a:pt x="294" y="80"/>
                  </a:lnTo>
                  <a:lnTo>
                    <a:pt x="310" y="72"/>
                  </a:lnTo>
                  <a:lnTo>
                    <a:pt x="326" y="64"/>
                  </a:lnTo>
                  <a:lnTo>
                    <a:pt x="341" y="54"/>
                  </a:lnTo>
                  <a:lnTo>
                    <a:pt x="357" y="44"/>
                  </a:lnTo>
                  <a:lnTo>
                    <a:pt x="372" y="33"/>
                  </a:lnTo>
                  <a:lnTo>
                    <a:pt x="387" y="22"/>
                  </a:lnTo>
                  <a:lnTo>
                    <a:pt x="402" y="10"/>
                  </a:lnTo>
                  <a:lnTo>
                    <a:pt x="417" y="0"/>
                  </a:lnTo>
                  <a:lnTo>
                    <a:pt x="420" y="0"/>
                  </a:lnTo>
                  <a:lnTo>
                    <a:pt x="422" y="1"/>
                  </a:lnTo>
                  <a:lnTo>
                    <a:pt x="425" y="2"/>
                  </a:lnTo>
                  <a:lnTo>
                    <a:pt x="428" y="2"/>
                  </a:lnTo>
                  <a:lnTo>
                    <a:pt x="431" y="3"/>
                  </a:lnTo>
                  <a:lnTo>
                    <a:pt x="433" y="3"/>
                  </a:lnTo>
                  <a:lnTo>
                    <a:pt x="437" y="3"/>
                  </a:lnTo>
                  <a:lnTo>
                    <a:pt x="439" y="3"/>
                  </a:lnTo>
                  <a:lnTo>
                    <a:pt x="443" y="3"/>
                  </a:lnTo>
                  <a:lnTo>
                    <a:pt x="446" y="5"/>
                  </a:lnTo>
                  <a:lnTo>
                    <a:pt x="448" y="5"/>
                  </a:lnTo>
                  <a:lnTo>
                    <a:pt x="452" y="5"/>
                  </a:lnTo>
                  <a:lnTo>
                    <a:pt x="455" y="5"/>
                  </a:lnTo>
                  <a:lnTo>
                    <a:pt x="457" y="5"/>
                  </a:lnTo>
                  <a:lnTo>
                    <a:pt x="461" y="5"/>
                  </a:lnTo>
                  <a:lnTo>
                    <a:pt x="464" y="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0" name="Freeform 48"/>
            <p:cNvSpPr>
              <a:spLocks/>
            </p:cNvSpPr>
            <p:nvPr/>
          </p:nvSpPr>
          <p:spPr bwMode="auto">
            <a:xfrm>
              <a:off x="3685" y="1942"/>
              <a:ext cx="275" cy="500"/>
            </a:xfrm>
            <a:custGeom>
              <a:avLst/>
              <a:gdLst>
                <a:gd name="T0" fmla="*/ 25 w 825"/>
                <a:gd name="T1" fmla="*/ 8 h 1499"/>
                <a:gd name="T2" fmla="*/ 29 w 825"/>
                <a:gd name="T3" fmla="*/ 26 h 1499"/>
                <a:gd name="T4" fmla="*/ 30 w 825"/>
                <a:gd name="T5" fmla="*/ 33 h 1499"/>
                <a:gd name="T6" fmla="*/ 30 w 825"/>
                <a:gd name="T7" fmla="*/ 34 h 1499"/>
                <a:gd name="T8" fmla="*/ 29 w 825"/>
                <a:gd name="T9" fmla="*/ 35 h 1499"/>
                <a:gd name="T10" fmla="*/ 30 w 825"/>
                <a:gd name="T11" fmla="*/ 36 h 1499"/>
                <a:gd name="T12" fmla="*/ 31 w 825"/>
                <a:gd name="T13" fmla="*/ 37 h 1499"/>
                <a:gd name="T14" fmla="*/ 30 w 825"/>
                <a:gd name="T15" fmla="*/ 38 h 1499"/>
                <a:gd name="T16" fmla="*/ 28 w 825"/>
                <a:gd name="T17" fmla="*/ 39 h 1499"/>
                <a:gd name="T18" fmla="*/ 26 w 825"/>
                <a:gd name="T19" fmla="*/ 39 h 1499"/>
                <a:gd name="T20" fmla="*/ 24 w 825"/>
                <a:gd name="T21" fmla="*/ 40 h 1499"/>
                <a:gd name="T22" fmla="*/ 25 w 825"/>
                <a:gd name="T23" fmla="*/ 41 h 1499"/>
                <a:gd name="T24" fmla="*/ 24 w 825"/>
                <a:gd name="T25" fmla="*/ 42 h 1499"/>
                <a:gd name="T26" fmla="*/ 24 w 825"/>
                <a:gd name="T27" fmla="*/ 44 h 1499"/>
                <a:gd name="T28" fmla="*/ 22 w 825"/>
                <a:gd name="T29" fmla="*/ 45 h 1499"/>
                <a:gd name="T30" fmla="*/ 22 w 825"/>
                <a:gd name="T31" fmla="*/ 47 h 1499"/>
                <a:gd name="T32" fmla="*/ 22 w 825"/>
                <a:gd name="T33" fmla="*/ 48 h 1499"/>
                <a:gd name="T34" fmla="*/ 21 w 825"/>
                <a:gd name="T35" fmla="*/ 49 h 1499"/>
                <a:gd name="T36" fmla="*/ 20 w 825"/>
                <a:gd name="T37" fmla="*/ 50 h 1499"/>
                <a:gd name="T38" fmla="*/ 18 w 825"/>
                <a:gd name="T39" fmla="*/ 49 h 1499"/>
                <a:gd name="T40" fmla="*/ 17 w 825"/>
                <a:gd name="T41" fmla="*/ 48 h 1499"/>
                <a:gd name="T42" fmla="*/ 15 w 825"/>
                <a:gd name="T43" fmla="*/ 50 h 1499"/>
                <a:gd name="T44" fmla="*/ 16 w 825"/>
                <a:gd name="T45" fmla="*/ 52 h 1499"/>
                <a:gd name="T46" fmla="*/ 15 w 825"/>
                <a:gd name="T47" fmla="*/ 52 h 1499"/>
                <a:gd name="T48" fmla="*/ 14 w 825"/>
                <a:gd name="T49" fmla="*/ 52 h 1499"/>
                <a:gd name="T50" fmla="*/ 12 w 825"/>
                <a:gd name="T51" fmla="*/ 52 h 1499"/>
                <a:gd name="T52" fmla="*/ 11 w 825"/>
                <a:gd name="T53" fmla="*/ 51 h 1499"/>
                <a:gd name="T54" fmla="*/ 11 w 825"/>
                <a:gd name="T55" fmla="*/ 52 h 1499"/>
                <a:gd name="T56" fmla="*/ 10 w 825"/>
                <a:gd name="T57" fmla="*/ 53 h 1499"/>
                <a:gd name="T58" fmla="*/ 8 w 825"/>
                <a:gd name="T59" fmla="*/ 54 h 1499"/>
                <a:gd name="T60" fmla="*/ 7 w 825"/>
                <a:gd name="T61" fmla="*/ 53 h 1499"/>
                <a:gd name="T62" fmla="*/ 6 w 825"/>
                <a:gd name="T63" fmla="*/ 53 h 1499"/>
                <a:gd name="T64" fmla="*/ 4 w 825"/>
                <a:gd name="T65" fmla="*/ 53 h 1499"/>
                <a:gd name="T66" fmla="*/ 2 w 825"/>
                <a:gd name="T67" fmla="*/ 54 h 1499"/>
                <a:gd name="T68" fmla="*/ 1 w 825"/>
                <a:gd name="T69" fmla="*/ 55 h 1499"/>
                <a:gd name="T70" fmla="*/ 0 w 825"/>
                <a:gd name="T71" fmla="*/ 55 h 1499"/>
                <a:gd name="T72" fmla="*/ 0 w 825"/>
                <a:gd name="T73" fmla="*/ 54 h 1499"/>
                <a:gd name="T74" fmla="*/ 0 w 825"/>
                <a:gd name="T75" fmla="*/ 53 h 1499"/>
                <a:gd name="T76" fmla="*/ 0 w 825"/>
                <a:gd name="T77" fmla="*/ 52 h 1499"/>
                <a:gd name="T78" fmla="*/ 0 w 825"/>
                <a:gd name="T79" fmla="*/ 50 h 1499"/>
                <a:gd name="T80" fmla="*/ 2 w 825"/>
                <a:gd name="T81" fmla="*/ 48 h 1499"/>
                <a:gd name="T82" fmla="*/ 3 w 825"/>
                <a:gd name="T83" fmla="*/ 46 h 1499"/>
                <a:gd name="T84" fmla="*/ 4 w 825"/>
                <a:gd name="T85" fmla="*/ 43 h 1499"/>
                <a:gd name="T86" fmla="*/ 4 w 825"/>
                <a:gd name="T87" fmla="*/ 40 h 1499"/>
                <a:gd name="T88" fmla="*/ 2 w 825"/>
                <a:gd name="T89" fmla="*/ 38 h 1499"/>
                <a:gd name="T90" fmla="*/ 3 w 825"/>
                <a:gd name="T91" fmla="*/ 34 h 1499"/>
                <a:gd name="T92" fmla="*/ 3 w 825"/>
                <a:gd name="T93" fmla="*/ 30 h 1499"/>
                <a:gd name="T94" fmla="*/ 2 w 825"/>
                <a:gd name="T95" fmla="*/ 26 h 1499"/>
                <a:gd name="T96" fmla="*/ 2 w 825"/>
                <a:gd name="T97" fmla="*/ 21 h 1499"/>
                <a:gd name="T98" fmla="*/ 1 w 825"/>
                <a:gd name="T99" fmla="*/ 12 h 1499"/>
                <a:gd name="T100" fmla="*/ 1 w 825"/>
                <a:gd name="T101" fmla="*/ 5 h 1499"/>
                <a:gd name="T102" fmla="*/ 4 w 825"/>
                <a:gd name="T103" fmla="*/ 4 h 1499"/>
                <a:gd name="T104" fmla="*/ 5 w 825"/>
                <a:gd name="T105" fmla="*/ 3 h 1499"/>
                <a:gd name="T106" fmla="*/ 9 w 825"/>
                <a:gd name="T107" fmla="*/ 2 h 1499"/>
                <a:gd name="T108" fmla="*/ 16 w 825"/>
                <a:gd name="T109" fmla="*/ 1 h 1499"/>
                <a:gd name="T110" fmla="*/ 23 w 825"/>
                <a:gd name="T111" fmla="*/ 0 h 14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825"/>
                <a:gd name="T169" fmla="*/ 0 h 1499"/>
                <a:gd name="T170" fmla="*/ 825 w 825"/>
                <a:gd name="T171" fmla="*/ 1499 h 149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825" h="1499">
                  <a:moveTo>
                    <a:pt x="652" y="0"/>
                  </a:moveTo>
                  <a:lnTo>
                    <a:pt x="653" y="9"/>
                  </a:lnTo>
                  <a:lnTo>
                    <a:pt x="658" y="37"/>
                  </a:lnTo>
                  <a:lnTo>
                    <a:pt x="666" y="82"/>
                  </a:lnTo>
                  <a:lnTo>
                    <a:pt x="676" y="140"/>
                  </a:lnTo>
                  <a:lnTo>
                    <a:pt x="688" y="207"/>
                  </a:lnTo>
                  <a:lnTo>
                    <a:pt x="701" y="284"/>
                  </a:lnTo>
                  <a:lnTo>
                    <a:pt x="714" y="365"/>
                  </a:lnTo>
                  <a:lnTo>
                    <a:pt x="729" y="450"/>
                  </a:lnTo>
                  <a:lnTo>
                    <a:pt x="744" y="534"/>
                  </a:lnTo>
                  <a:lnTo>
                    <a:pt x="758" y="614"/>
                  </a:lnTo>
                  <a:lnTo>
                    <a:pt x="771" y="691"/>
                  </a:lnTo>
                  <a:lnTo>
                    <a:pt x="782" y="759"/>
                  </a:lnTo>
                  <a:lnTo>
                    <a:pt x="793" y="816"/>
                  </a:lnTo>
                  <a:lnTo>
                    <a:pt x="801" y="861"/>
                  </a:lnTo>
                  <a:lnTo>
                    <a:pt x="805" y="890"/>
                  </a:lnTo>
                  <a:lnTo>
                    <a:pt x="808" y="900"/>
                  </a:lnTo>
                  <a:lnTo>
                    <a:pt x="809" y="903"/>
                  </a:lnTo>
                  <a:lnTo>
                    <a:pt x="810" y="906"/>
                  </a:lnTo>
                  <a:lnTo>
                    <a:pt x="810" y="908"/>
                  </a:lnTo>
                  <a:lnTo>
                    <a:pt x="809" y="911"/>
                  </a:lnTo>
                  <a:lnTo>
                    <a:pt x="809" y="914"/>
                  </a:lnTo>
                  <a:lnTo>
                    <a:pt x="806" y="916"/>
                  </a:lnTo>
                  <a:lnTo>
                    <a:pt x="805" y="920"/>
                  </a:lnTo>
                  <a:lnTo>
                    <a:pt x="803" y="922"/>
                  </a:lnTo>
                  <a:lnTo>
                    <a:pt x="801" y="925"/>
                  </a:lnTo>
                  <a:lnTo>
                    <a:pt x="798" y="929"/>
                  </a:lnTo>
                  <a:lnTo>
                    <a:pt x="797" y="932"/>
                  </a:lnTo>
                  <a:lnTo>
                    <a:pt x="795" y="936"/>
                  </a:lnTo>
                  <a:lnTo>
                    <a:pt x="794" y="939"/>
                  </a:lnTo>
                  <a:lnTo>
                    <a:pt x="793" y="943"/>
                  </a:lnTo>
                  <a:lnTo>
                    <a:pt x="791" y="947"/>
                  </a:lnTo>
                  <a:lnTo>
                    <a:pt x="793" y="952"/>
                  </a:lnTo>
                  <a:lnTo>
                    <a:pt x="796" y="955"/>
                  </a:lnTo>
                  <a:lnTo>
                    <a:pt x="799" y="959"/>
                  </a:lnTo>
                  <a:lnTo>
                    <a:pt x="804" y="963"/>
                  </a:lnTo>
                  <a:lnTo>
                    <a:pt x="809" y="968"/>
                  </a:lnTo>
                  <a:lnTo>
                    <a:pt x="812" y="974"/>
                  </a:lnTo>
                  <a:lnTo>
                    <a:pt x="816" y="978"/>
                  </a:lnTo>
                  <a:lnTo>
                    <a:pt x="819" y="983"/>
                  </a:lnTo>
                  <a:lnTo>
                    <a:pt x="822" y="989"/>
                  </a:lnTo>
                  <a:lnTo>
                    <a:pt x="824" y="994"/>
                  </a:lnTo>
                  <a:lnTo>
                    <a:pt x="825" y="999"/>
                  </a:lnTo>
                  <a:lnTo>
                    <a:pt x="825" y="1005"/>
                  </a:lnTo>
                  <a:lnTo>
                    <a:pt x="825" y="1009"/>
                  </a:lnTo>
                  <a:lnTo>
                    <a:pt x="822" y="1015"/>
                  </a:lnTo>
                  <a:lnTo>
                    <a:pt x="819" y="1020"/>
                  </a:lnTo>
                  <a:lnTo>
                    <a:pt x="813" y="1024"/>
                  </a:lnTo>
                  <a:lnTo>
                    <a:pt x="808" y="1030"/>
                  </a:lnTo>
                  <a:lnTo>
                    <a:pt x="798" y="1035"/>
                  </a:lnTo>
                  <a:lnTo>
                    <a:pt x="790" y="1038"/>
                  </a:lnTo>
                  <a:lnTo>
                    <a:pt x="781" y="1042"/>
                  </a:lnTo>
                  <a:lnTo>
                    <a:pt x="772" y="1045"/>
                  </a:lnTo>
                  <a:lnTo>
                    <a:pt x="762" y="1046"/>
                  </a:lnTo>
                  <a:lnTo>
                    <a:pt x="751" y="1048"/>
                  </a:lnTo>
                  <a:lnTo>
                    <a:pt x="741" y="1050"/>
                  </a:lnTo>
                  <a:lnTo>
                    <a:pt x="731" y="1051"/>
                  </a:lnTo>
                  <a:lnTo>
                    <a:pt x="720" y="1052"/>
                  </a:lnTo>
                  <a:lnTo>
                    <a:pt x="710" y="1054"/>
                  </a:lnTo>
                  <a:lnTo>
                    <a:pt x="701" y="1055"/>
                  </a:lnTo>
                  <a:lnTo>
                    <a:pt x="690" y="1058"/>
                  </a:lnTo>
                  <a:lnTo>
                    <a:pt x="681" y="1061"/>
                  </a:lnTo>
                  <a:lnTo>
                    <a:pt x="673" y="1064"/>
                  </a:lnTo>
                  <a:lnTo>
                    <a:pt x="665" y="1069"/>
                  </a:lnTo>
                  <a:lnTo>
                    <a:pt x="658" y="1075"/>
                  </a:lnTo>
                  <a:lnTo>
                    <a:pt x="660" y="1081"/>
                  </a:lnTo>
                  <a:lnTo>
                    <a:pt x="663" y="1086"/>
                  </a:lnTo>
                  <a:lnTo>
                    <a:pt x="665" y="1092"/>
                  </a:lnTo>
                  <a:lnTo>
                    <a:pt x="665" y="1098"/>
                  </a:lnTo>
                  <a:lnTo>
                    <a:pt x="666" y="1104"/>
                  </a:lnTo>
                  <a:lnTo>
                    <a:pt x="665" y="1109"/>
                  </a:lnTo>
                  <a:lnTo>
                    <a:pt x="665" y="1115"/>
                  </a:lnTo>
                  <a:lnTo>
                    <a:pt x="664" y="1120"/>
                  </a:lnTo>
                  <a:lnTo>
                    <a:pt x="662" y="1125"/>
                  </a:lnTo>
                  <a:lnTo>
                    <a:pt x="660" y="1130"/>
                  </a:lnTo>
                  <a:lnTo>
                    <a:pt x="658" y="1136"/>
                  </a:lnTo>
                  <a:lnTo>
                    <a:pt x="657" y="1141"/>
                  </a:lnTo>
                  <a:lnTo>
                    <a:pt x="655" y="1146"/>
                  </a:lnTo>
                  <a:lnTo>
                    <a:pt x="652" y="1152"/>
                  </a:lnTo>
                  <a:lnTo>
                    <a:pt x="651" y="1158"/>
                  </a:lnTo>
                  <a:lnTo>
                    <a:pt x="650" y="1164"/>
                  </a:lnTo>
                  <a:lnTo>
                    <a:pt x="647" y="1172"/>
                  </a:lnTo>
                  <a:lnTo>
                    <a:pt x="643" y="1181"/>
                  </a:lnTo>
                  <a:lnTo>
                    <a:pt x="639" y="1187"/>
                  </a:lnTo>
                  <a:lnTo>
                    <a:pt x="633" y="1193"/>
                  </a:lnTo>
                  <a:lnTo>
                    <a:pt x="628" y="1198"/>
                  </a:lnTo>
                  <a:lnTo>
                    <a:pt x="622" y="1202"/>
                  </a:lnTo>
                  <a:lnTo>
                    <a:pt x="617" y="1207"/>
                  </a:lnTo>
                  <a:lnTo>
                    <a:pt x="612" y="1212"/>
                  </a:lnTo>
                  <a:lnTo>
                    <a:pt x="607" y="1216"/>
                  </a:lnTo>
                  <a:lnTo>
                    <a:pt x="603" y="1222"/>
                  </a:lnTo>
                  <a:lnTo>
                    <a:pt x="599" y="1228"/>
                  </a:lnTo>
                  <a:lnTo>
                    <a:pt x="597" y="1235"/>
                  </a:lnTo>
                  <a:lnTo>
                    <a:pt x="596" y="1243"/>
                  </a:lnTo>
                  <a:lnTo>
                    <a:pt x="596" y="1252"/>
                  </a:lnTo>
                  <a:lnTo>
                    <a:pt x="598" y="1262"/>
                  </a:lnTo>
                  <a:lnTo>
                    <a:pt x="602" y="1276"/>
                  </a:lnTo>
                  <a:lnTo>
                    <a:pt x="597" y="1278"/>
                  </a:lnTo>
                  <a:lnTo>
                    <a:pt x="595" y="1282"/>
                  </a:lnTo>
                  <a:lnTo>
                    <a:pt x="591" y="1286"/>
                  </a:lnTo>
                  <a:lnTo>
                    <a:pt x="588" y="1291"/>
                  </a:lnTo>
                  <a:lnTo>
                    <a:pt x="586" y="1297"/>
                  </a:lnTo>
                  <a:lnTo>
                    <a:pt x="582" y="1302"/>
                  </a:lnTo>
                  <a:lnTo>
                    <a:pt x="580" y="1309"/>
                  </a:lnTo>
                  <a:lnTo>
                    <a:pt x="576" y="1315"/>
                  </a:lnTo>
                  <a:lnTo>
                    <a:pt x="573" y="1321"/>
                  </a:lnTo>
                  <a:lnTo>
                    <a:pt x="570" y="1326"/>
                  </a:lnTo>
                  <a:lnTo>
                    <a:pt x="565" y="1332"/>
                  </a:lnTo>
                  <a:lnTo>
                    <a:pt x="562" y="1337"/>
                  </a:lnTo>
                  <a:lnTo>
                    <a:pt x="556" y="1340"/>
                  </a:lnTo>
                  <a:lnTo>
                    <a:pt x="551" y="1343"/>
                  </a:lnTo>
                  <a:lnTo>
                    <a:pt x="544" y="1344"/>
                  </a:lnTo>
                  <a:lnTo>
                    <a:pt x="539" y="1344"/>
                  </a:lnTo>
                  <a:lnTo>
                    <a:pt x="528" y="1346"/>
                  </a:lnTo>
                  <a:lnTo>
                    <a:pt x="519" y="1345"/>
                  </a:lnTo>
                  <a:lnTo>
                    <a:pt x="511" y="1341"/>
                  </a:lnTo>
                  <a:lnTo>
                    <a:pt x="503" y="1337"/>
                  </a:lnTo>
                  <a:lnTo>
                    <a:pt x="496" y="1331"/>
                  </a:lnTo>
                  <a:lnTo>
                    <a:pt x="488" y="1324"/>
                  </a:lnTo>
                  <a:lnTo>
                    <a:pt x="482" y="1317"/>
                  </a:lnTo>
                  <a:lnTo>
                    <a:pt x="475" y="1310"/>
                  </a:lnTo>
                  <a:lnTo>
                    <a:pt x="470" y="1305"/>
                  </a:lnTo>
                  <a:lnTo>
                    <a:pt x="465" y="1300"/>
                  </a:lnTo>
                  <a:lnTo>
                    <a:pt x="460" y="1299"/>
                  </a:lnTo>
                  <a:lnTo>
                    <a:pt x="456" y="1299"/>
                  </a:lnTo>
                  <a:lnTo>
                    <a:pt x="451" y="1303"/>
                  </a:lnTo>
                  <a:lnTo>
                    <a:pt x="448" y="1311"/>
                  </a:lnTo>
                  <a:lnTo>
                    <a:pt x="445" y="1323"/>
                  </a:lnTo>
                  <a:lnTo>
                    <a:pt x="443" y="1341"/>
                  </a:lnTo>
                  <a:lnTo>
                    <a:pt x="429" y="1344"/>
                  </a:lnTo>
                  <a:lnTo>
                    <a:pt x="420" y="1348"/>
                  </a:lnTo>
                  <a:lnTo>
                    <a:pt x="415" y="1354"/>
                  </a:lnTo>
                  <a:lnTo>
                    <a:pt x="413" y="1360"/>
                  </a:lnTo>
                  <a:lnTo>
                    <a:pt x="413" y="1368"/>
                  </a:lnTo>
                  <a:lnTo>
                    <a:pt x="415" y="1375"/>
                  </a:lnTo>
                  <a:lnTo>
                    <a:pt x="419" y="1383"/>
                  </a:lnTo>
                  <a:lnTo>
                    <a:pt x="422" y="1391"/>
                  </a:lnTo>
                  <a:lnTo>
                    <a:pt x="426" y="1398"/>
                  </a:lnTo>
                  <a:lnTo>
                    <a:pt x="428" y="1403"/>
                  </a:lnTo>
                  <a:lnTo>
                    <a:pt x="429" y="1408"/>
                  </a:lnTo>
                  <a:lnTo>
                    <a:pt x="428" y="1413"/>
                  </a:lnTo>
                  <a:lnTo>
                    <a:pt x="424" y="1414"/>
                  </a:lnTo>
                  <a:lnTo>
                    <a:pt x="417" y="1414"/>
                  </a:lnTo>
                  <a:lnTo>
                    <a:pt x="404" y="1411"/>
                  </a:lnTo>
                  <a:lnTo>
                    <a:pt x="388" y="1407"/>
                  </a:lnTo>
                  <a:lnTo>
                    <a:pt x="387" y="1403"/>
                  </a:lnTo>
                  <a:lnTo>
                    <a:pt x="384" y="1402"/>
                  </a:lnTo>
                  <a:lnTo>
                    <a:pt x="381" y="1400"/>
                  </a:lnTo>
                  <a:lnTo>
                    <a:pt x="376" y="1399"/>
                  </a:lnTo>
                  <a:lnTo>
                    <a:pt x="371" y="1398"/>
                  </a:lnTo>
                  <a:lnTo>
                    <a:pt x="365" y="1397"/>
                  </a:lnTo>
                  <a:lnTo>
                    <a:pt x="359" y="1395"/>
                  </a:lnTo>
                  <a:lnTo>
                    <a:pt x="353" y="1394"/>
                  </a:lnTo>
                  <a:lnTo>
                    <a:pt x="347" y="1393"/>
                  </a:lnTo>
                  <a:lnTo>
                    <a:pt x="341" y="1392"/>
                  </a:lnTo>
                  <a:lnTo>
                    <a:pt x="334" y="1391"/>
                  </a:lnTo>
                  <a:lnTo>
                    <a:pt x="329" y="1391"/>
                  </a:lnTo>
                  <a:lnTo>
                    <a:pt x="324" y="1390"/>
                  </a:lnTo>
                  <a:lnTo>
                    <a:pt x="319" y="1387"/>
                  </a:lnTo>
                  <a:lnTo>
                    <a:pt x="317" y="1386"/>
                  </a:lnTo>
                  <a:lnTo>
                    <a:pt x="314" y="1385"/>
                  </a:lnTo>
                  <a:lnTo>
                    <a:pt x="307" y="1387"/>
                  </a:lnTo>
                  <a:lnTo>
                    <a:pt x="302" y="1391"/>
                  </a:lnTo>
                  <a:lnTo>
                    <a:pt x="298" y="1395"/>
                  </a:lnTo>
                  <a:lnTo>
                    <a:pt x="296" y="1400"/>
                  </a:lnTo>
                  <a:lnTo>
                    <a:pt x="294" y="1405"/>
                  </a:lnTo>
                  <a:lnTo>
                    <a:pt x="292" y="1409"/>
                  </a:lnTo>
                  <a:lnTo>
                    <a:pt x="291" y="1415"/>
                  </a:lnTo>
                  <a:lnTo>
                    <a:pt x="290" y="1419"/>
                  </a:lnTo>
                  <a:lnTo>
                    <a:pt x="289" y="1425"/>
                  </a:lnTo>
                  <a:lnTo>
                    <a:pt x="288" y="1430"/>
                  </a:lnTo>
                  <a:lnTo>
                    <a:pt x="286" y="1434"/>
                  </a:lnTo>
                  <a:lnTo>
                    <a:pt x="282" y="1438"/>
                  </a:lnTo>
                  <a:lnTo>
                    <a:pt x="278" y="1440"/>
                  </a:lnTo>
                  <a:lnTo>
                    <a:pt x="272" y="1442"/>
                  </a:lnTo>
                  <a:lnTo>
                    <a:pt x="265" y="1444"/>
                  </a:lnTo>
                  <a:lnTo>
                    <a:pt x="257" y="1445"/>
                  </a:lnTo>
                  <a:lnTo>
                    <a:pt x="245" y="1446"/>
                  </a:lnTo>
                  <a:lnTo>
                    <a:pt x="236" y="1446"/>
                  </a:lnTo>
                  <a:lnTo>
                    <a:pt x="228" y="1446"/>
                  </a:lnTo>
                  <a:lnTo>
                    <a:pt x="222" y="1444"/>
                  </a:lnTo>
                  <a:lnTo>
                    <a:pt x="217" y="1440"/>
                  </a:lnTo>
                  <a:lnTo>
                    <a:pt x="212" y="1437"/>
                  </a:lnTo>
                  <a:lnTo>
                    <a:pt x="207" y="1433"/>
                  </a:lnTo>
                  <a:lnTo>
                    <a:pt x="203" y="1430"/>
                  </a:lnTo>
                  <a:lnTo>
                    <a:pt x="199" y="1426"/>
                  </a:lnTo>
                  <a:lnTo>
                    <a:pt x="195" y="1424"/>
                  </a:lnTo>
                  <a:lnTo>
                    <a:pt x="191" y="1422"/>
                  </a:lnTo>
                  <a:lnTo>
                    <a:pt x="186" y="1422"/>
                  </a:lnTo>
                  <a:lnTo>
                    <a:pt x="180" y="1423"/>
                  </a:lnTo>
                  <a:lnTo>
                    <a:pt x="174" y="1425"/>
                  </a:lnTo>
                  <a:lnTo>
                    <a:pt x="166" y="1430"/>
                  </a:lnTo>
                  <a:lnTo>
                    <a:pt x="157" y="1437"/>
                  </a:lnTo>
                  <a:lnTo>
                    <a:pt x="150" y="1436"/>
                  </a:lnTo>
                  <a:lnTo>
                    <a:pt x="142" y="1436"/>
                  </a:lnTo>
                  <a:lnTo>
                    <a:pt x="133" y="1436"/>
                  </a:lnTo>
                  <a:lnTo>
                    <a:pt x="123" y="1437"/>
                  </a:lnTo>
                  <a:lnTo>
                    <a:pt x="113" y="1439"/>
                  </a:lnTo>
                  <a:lnTo>
                    <a:pt x="103" y="1441"/>
                  </a:lnTo>
                  <a:lnTo>
                    <a:pt x="92" y="1444"/>
                  </a:lnTo>
                  <a:lnTo>
                    <a:pt x="82" y="1448"/>
                  </a:lnTo>
                  <a:lnTo>
                    <a:pt x="72" y="1452"/>
                  </a:lnTo>
                  <a:lnTo>
                    <a:pt x="61" y="1457"/>
                  </a:lnTo>
                  <a:lnTo>
                    <a:pt x="52" y="1462"/>
                  </a:lnTo>
                  <a:lnTo>
                    <a:pt x="43" y="1468"/>
                  </a:lnTo>
                  <a:lnTo>
                    <a:pt x="36" y="1475"/>
                  </a:lnTo>
                  <a:lnTo>
                    <a:pt x="29" y="1482"/>
                  </a:lnTo>
                  <a:lnTo>
                    <a:pt x="25" y="1490"/>
                  </a:lnTo>
                  <a:lnTo>
                    <a:pt x="21" y="1499"/>
                  </a:lnTo>
                  <a:lnTo>
                    <a:pt x="20" y="1495"/>
                  </a:lnTo>
                  <a:lnTo>
                    <a:pt x="18" y="1492"/>
                  </a:lnTo>
                  <a:lnTo>
                    <a:pt x="17" y="1488"/>
                  </a:lnTo>
                  <a:lnTo>
                    <a:pt x="15" y="1486"/>
                  </a:lnTo>
                  <a:lnTo>
                    <a:pt x="13" y="1483"/>
                  </a:lnTo>
                  <a:lnTo>
                    <a:pt x="11" y="1480"/>
                  </a:lnTo>
                  <a:lnTo>
                    <a:pt x="10" y="1477"/>
                  </a:lnTo>
                  <a:lnTo>
                    <a:pt x="7" y="1475"/>
                  </a:lnTo>
                  <a:lnTo>
                    <a:pt x="5" y="1471"/>
                  </a:lnTo>
                  <a:lnTo>
                    <a:pt x="4" y="1469"/>
                  </a:lnTo>
                  <a:lnTo>
                    <a:pt x="3" y="1467"/>
                  </a:lnTo>
                  <a:lnTo>
                    <a:pt x="2" y="1464"/>
                  </a:lnTo>
                  <a:lnTo>
                    <a:pt x="0" y="1461"/>
                  </a:lnTo>
                  <a:lnTo>
                    <a:pt x="0" y="1459"/>
                  </a:lnTo>
                  <a:lnTo>
                    <a:pt x="0" y="1456"/>
                  </a:lnTo>
                  <a:lnTo>
                    <a:pt x="2" y="1455"/>
                  </a:lnTo>
                  <a:lnTo>
                    <a:pt x="5" y="1448"/>
                  </a:lnTo>
                  <a:lnTo>
                    <a:pt x="9" y="1441"/>
                  </a:lnTo>
                  <a:lnTo>
                    <a:pt x="11" y="1434"/>
                  </a:lnTo>
                  <a:lnTo>
                    <a:pt x="12" y="1429"/>
                  </a:lnTo>
                  <a:lnTo>
                    <a:pt x="12" y="1422"/>
                  </a:lnTo>
                  <a:lnTo>
                    <a:pt x="12" y="1415"/>
                  </a:lnTo>
                  <a:lnTo>
                    <a:pt x="11" y="1408"/>
                  </a:lnTo>
                  <a:lnTo>
                    <a:pt x="10" y="1401"/>
                  </a:lnTo>
                  <a:lnTo>
                    <a:pt x="9" y="1394"/>
                  </a:lnTo>
                  <a:lnTo>
                    <a:pt x="7" y="1387"/>
                  </a:lnTo>
                  <a:lnTo>
                    <a:pt x="5" y="1380"/>
                  </a:lnTo>
                  <a:lnTo>
                    <a:pt x="4" y="1374"/>
                  </a:lnTo>
                  <a:lnTo>
                    <a:pt x="4" y="1365"/>
                  </a:lnTo>
                  <a:lnTo>
                    <a:pt x="3" y="1359"/>
                  </a:lnTo>
                  <a:lnTo>
                    <a:pt x="4" y="1351"/>
                  </a:lnTo>
                  <a:lnTo>
                    <a:pt x="5" y="1344"/>
                  </a:lnTo>
                  <a:lnTo>
                    <a:pt x="19" y="1334"/>
                  </a:lnTo>
                  <a:lnTo>
                    <a:pt x="30" y="1325"/>
                  </a:lnTo>
                  <a:lnTo>
                    <a:pt x="40" y="1316"/>
                  </a:lnTo>
                  <a:lnTo>
                    <a:pt x="46" y="1306"/>
                  </a:lnTo>
                  <a:lnTo>
                    <a:pt x="52" y="1295"/>
                  </a:lnTo>
                  <a:lnTo>
                    <a:pt x="57" y="1285"/>
                  </a:lnTo>
                  <a:lnTo>
                    <a:pt x="59" y="1274"/>
                  </a:lnTo>
                  <a:lnTo>
                    <a:pt x="63" y="1262"/>
                  </a:lnTo>
                  <a:lnTo>
                    <a:pt x="65" y="1251"/>
                  </a:lnTo>
                  <a:lnTo>
                    <a:pt x="68" y="1239"/>
                  </a:lnTo>
                  <a:lnTo>
                    <a:pt x="72" y="1228"/>
                  </a:lnTo>
                  <a:lnTo>
                    <a:pt x="75" y="1216"/>
                  </a:lnTo>
                  <a:lnTo>
                    <a:pt x="81" y="1205"/>
                  </a:lnTo>
                  <a:lnTo>
                    <a:pt x="88" y="1193"/>
                  </a:lnTo>
                  <a:lnTo>
                    <a:pt x="97" y="1182"/>
                  </a:lnTo>
                  <a:lnTo>
                    <a:pt x="110" y="1170"/>
                  </a:lnTo>
                  <a:lnTo>
                    <a:pt x="112" y="1155"/>
                  </a:lnTo>
                  <a:lnTo>
                    <a:pt x="113" y="1141"/>
                  </a:lnTo>
                  <a:lnTo>
                    <a:pt x="112" y="1129"/>
                  </a:lnTo>
                  <a:lnTo>
                    <a:pt x="110" y="1116"/>
                  </a:lnTo>
                  <a:lnTo>
                    <a:pt x="105" y="1105"/>
                  </a:lnTo>
                  <a:lnTo>
                    <a:pt x="100" y="1092"/>
                  </a:lnTo>
                  <a:lnTo>
                    <a:pt x="96" y="1082"/>
                  </a:lnTo>
                  <a:lnTo>
                    <a:pt x="90" y="1070"/>
                  </a:lnTo>
                  <a:lnTo>
                    <a:pt x="83" y="1059"/>
                  </a:lnTo>
                  <a:lnTo>
                    <a:pt x="77" y="1047"/>
                  </a:lnTo>
                  <a:lnTo>
                    <a:pt x="73" y="1037"/>
                  </a:lnTo>
                  <a:lnTo>
                    <a:pt x="68" y="1024"/>
                  </a:lnTo>
                  <a:lnTo>
                    <a:pt x="64" y="1013"/>
                  </a:lnTo>
                  <a:lnTo>
                    <a:pt x="61" y="1000"/>
                  </a:lnTo>
                  <a:lnTo>
                    <a:pt x="60" y="988"/>
                  </a:lnTo>
                  <a:lnTo>
                    <a:pt x="61" y="974"/>
                  </a:lnTo>
                  <a:lnTo>
                    <a:pt x="69" y="958"/>
                  </a:lnTo>
                  <a:lnTo>
                    <a:pt x="75" y="942"/>
                  </a:lnTo>
                  <a:lnTo>
                    <a:pt x="80" y="924"/>
                  </a:lnTo>
                  <a:lnTo>
                    <a:pt x="82" y="907"/>
                  </a:lnTo>
                  <a:lnTo>
                    <a:pt x="83" y="889"/>
                  </a:lnTo>
                  <a:lnTo>
                    <a:pt x="82" y="870"/>
                  </a:lnTo>
                  <a:lnTo>
                    <a:pt x="81" y="851"/>
                  </a:lnTo>
                  <a:lnTo>
                    <a:pt x="79" y="832"/>
                  </a:lnTo>
                  <a:lnTo>
                    <a:pt x="76" y="813"/>
                  </a:lnTo>
                  <a:lnTo>
                    <a:pt x="73" y="792"/>
                  </a:lnTo>
                  <a:lnTo>
                    <a:pt x="69" y="773"/>
                  </a:lnTo>
                  <a:lnTo>
                    <a:pt x="67" y="752"/>
                  </a:lnTo>
                  <a:lnTo>
                    <a:pt x="65" y="732"/>
                  </a:lnTo>
                  <a:lnTo>
                    <a:pt x="63" y="712"/>
                  </a:lnTo>
                  <a:lnTo>
                    <a:pt x="61" y="691"/>
                  </a:lnTo>
                  <a:lnTo>
                    <a:pt x="61" y="672"/>
                  </a:lnTo>
                  <a:lnTo>
                    <a:pt x="60" y="667"/>
                  </a:lnTo>
                  <a:lnTo>
                    <a:pt x="59" y="654"/>
                  </a:lnTo>
                  <a:lnTo>
                    <a:pt x="57" y="636"/>
                  </a:lnTo>
                  <a:lnTo>
                    <a:pt x="54" y="611"/>
                  </a:lnTo>
                  <a:lnTo>
                    <a:pt x="51" y="580"/>
                  </a:lnTo>
                  <a:lnTo>
                    <a:pt x="48" y="545"/>
                  </a:lnTo>
                  <a:lnTo>
                    <a:pt x="43" y="506"/>
                  </a:lnTo>
                  <a:lnTo>
                    <a:pt x="40" y="466"/>
                  </a:lnTo>
                  <a:lnTo>
                    <a:pt x="35" y="422"/>
                  </a:lnTo>
                  <a:lnTo>
                    <a:pt x="29" y="379"/>
                  </a:lnTo>
                  <a:lnTo>
                    <a:pt x="25" y="334"/>
                  </a:lnTo>
                  <a:lnTo>
                    <a:pt x="20" y="291"/>
                  </a:lnTo>
                  <a:lnTo>
                    <a:pt x="14" y="249"/>
                  </a:lnTo>
                  <a:lnTo>
                    <a:pt x="10" y="210"/>
                  </a:lnTo>
                  <a:lnTo>
                    <a:pt x="5" y="174"/>
                  </a:lnTo>
                  <a:lnTo>
                    <a:pt x="2" y="143"/>
                  </a:lnTo>
                  <a:lnTo>
                    <a:pt x="17" y="143"/>
                  </a:lnTo>
                  <a:lnTo>
                    <a:pt x="30" y="141"/>
                  </a:lnTo>
                  <a:lnTo>
                    <a:pt x="45" y="137"/>
                  </a:lnTo>
                  <a:lnTo>
                    <a:pt x="58" y="134"/>
                  </a:lnTo>
                  <a:lnTo>
                    <a:pt x="72" y="128"/>
                  </a:lnTo>
                  <a:lnTo>
                    <a:pt x="83" y="121"/>
                  </a:lnTo>
                  <a:lnTo>
                    <a:pt x="95" y="116"/>
                  </a:lnTo>
                  <a:lnTo>
                    <a:pt x="105" y="107"/>
                  </a:lnTo>
                  <a:lnTo>
                    <a:pt x="114" y="101"/>
                  </a:lnTo>
                  <a:lnTo>
                    <a:pt x="123" y="94"/>
                  </a:lnTo>
                  <a:lnTo>
                    <a:pt x="130" y="87"/>
                  </a:lnTo>
                  <a:lnTo>
                    <a:pt x="136" y="81"/>
                  </a:lnTo>
                  <a:lnTo>
                    <a:pt x="142" y="76"/>
                  </a:lnTo>
                  <a:lnTo>
                    <a:pt x="145" y="72"/>
                  </a:lnTo>
                  <a:lnTo>
                    <a:pt x="148" y="70"/>
                  </a:lnTo>
                  <a:lnTo>
                    <a:pt x="149" y="70"/>
                  </a:lnTo>
                  <a:lnTo>
                    <a:pt x="176" y="66"/>
                  </a:lnTo>
                  <a:lnTo>
                    <a:pt x="207" y="63"/>
                  </a:lnTo>
                  <a:lnTo>
                    <a:pt x="238" y="59"/>
                  </a:lnTo>
                  <a:lnTo>
                    <a:pt x="272" y="56"/>
                  </a:lnTo>
                  <a:lnTo>
                    <a:pt x="305" y="51"/>
                  </a:lnTo>
                  <a:lnTo>
                    <a:pt x="340" y="48"/>
                  </a:lnTo>
                  <a:lnTo>
                    <a:pt x="375" y="43"/>
                  </a:lnTo>
                  <a:lnTo>
                    <a:pt x="410" y="39"/>
                  </a:lnTo>
                  <a:lnTo>
                    <a:pt x="444" y="34"/>
                  </a:lnTo>
                  <a:lnTo>
                    <a:pt x="478" y="29"/>
                  </a:lnTo>
                  <a:lnTo>
                    <a:pt x="511" y="25"/>
                  </a:lnTo>
                  <a:lnTo>
                    <a:pt x="542" y="19"/>
                  </a:lnTo>
                  <a:lnTo>
                    <a:pt x="573" y="14"/>
                  </a:lnTo>
                  <a:lnTo>
                    <a:pt x="601" y="9"/>
                  </a:lnTo>
                  <a:lnTo>
                    <a:pt x="628" y="4"/>
                  </a:lnTo>
                  <a:lnTo>
                    <a:pt x="65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1" name="Freeform 49"/>
            <p:cNvSpPr>
              <a:spLocks/>
            </p:cNvSpPr>
            <p:nvPr/>
          </p:nvSpPr>
          <p:spPr bwMode="auto">
            <a:xfrm>
              <a:off x="1785" y="2128"/>
              <a:ext cx="662" cy="483"/>
            </a:xfrm>
            <a:custGeom>
              <a:avLst/>
              <a:gdLst>
                <a:gd name="T0" fmla="*/ 56 w 1986"/>
                <a:gd name="T1" fmla="*/ 2 h 1451"/>
                <a:gd name="T2" fmla="*/ 59 w 1986"/>
                <a:gd name="T3" fmla="*/ 2 h 1451"/>
                <a:gd name="T4" fmla="*/ 63 w 1986"/>
                <a:gd name="T5" fmla="*/ 2 h 1451"/>
                <a:gd name="T6" fmla="*/ 67 w 1986"/>
                <a:gd name="T7" fmla="*/ 2 h 1451"/>
                <a:gd name="T8" fmla="*/ 71 w 1986"/>
                <a:gd name="T9" fmla="*/ 2 h 1451"/>
                <a:gd name="T10" fmla="*/ 74 w 1986"/>
                <a:gd name="T11" fmla="*/ 2 h 1451"/>
                <a:gd name="T12" fmla="*/ 74 w 1986"/>
                <a:gd name="T13" fmla="*/ 4 h 1451"/>
                <a:gd name="T14" fmla="*/ 74 w 1986"/>
                <a:gd name="T15" fmla="*/ 7 h 1451"/>
                <a:gd name="T16" fmla="*/ 74 w 1986"/>
                <a:gd name="T17" fmla="*/ 11 h 1451"/>
                <a:gd name="T18" fmla="*/ 74 w 1986"/>
                <a:gd name="T19" fmla="*/ 14 h 1451"/>
                <a:gd name="T20" fmla="*/ 74 w 1986"/>
                <a:gd name="T21" fmla="*/ 15 h 1451"/>
                <a:gd name="T22" fmla="*/ 73 w 1986"/>
                <a:gd name="T23" fmla="*/ 22 h 1451"/>
                <a:gd name="T24" fmla="*/ 73 w 1986"/>
                <a:gd name="T25" fmla="*/ 29 h 1451"/>
                <a:gd name="T26" fmla="*/ 73 w 1986"/>
                <a:gd name="T27" fmla="*/ 36 h 1451"/>
                <a:gd name="T28" fmla="*/ 73 w 1986"/>
                <a:gd name="T29" fmla="*/ 43 h 1451"/>
                <a:gd name="T30" fmla="*/ 73 w 1986"/>
                <a:gd name="T31" fmla="*/ 51 h 1451"/>
                <a:gd name="T32" fmla="*/ 72 w 1986"/>
                <a:gd name="T33" fmla="*/ 53 h 1451"/>
                <a:gd name="T34" fmla="*/ 70 w 1986"/>
                <a:gd name="T35" fmla="*/ 54 h 1451"/>
                <a:gd name="T36" fmla="*/ 69 w 1986"/>
                <a:gd name="T37" fmla="*/ 53 h 1451"/>
                <a:gd name="T38" fmla="*/ 67 w 1986"/>
                <a:gd name="T39" fmla="*/ 53 h 1451"/>
                <a:gd name="T40" fmla="*/ 65 w 1986"/>
                <a:gd name="T41" fmla="*/ 53 h 1451"/>
                <a:gd name="T42" fmla="*/ 60 w 1986"/>
                <a:gd name="T43" fmla="*/ 53 h 1451"/>
                <a:gd name="T44" fmla="*/ 48 w 1986"/>
                <a:gd name="T45" fmla="*/ 53 h 1451"/>
                <a:gd name="T46" fmla="*/ 36 w 1986"/>
                <a:gd name="T47" fmla="*/ 52 h 1451"/>
                <a:gd name="T48" fmla="*/ 24 w 1986"/>
                <a:gd name="T49" fmla="*/ 52 h 1451"/>
                <a:gd name="T50" fmla="*/ 12 w 1986"/>
                <a:gd name="T51" fmla="*/ 50 h 1451"/>
                <a:gd name="T52" fmla="*/ 0 w 1986"/>
                <a:gd name="T53" fmla="*/ 49 h 1451"/>
                <a:gd name="T54" fmla="*/ 1 w 1986"/>
                <a:gd name="T55" fmla="*/ 43 h 1451"/>
                <a:gd name="T56" fmla="*/ 2 w 1986"/>
                <a:gd name="T57" fmla="*/ 34 h 1451"/>
                <a:gd name="T58" fmla="*/ 3 w 1986"/>
                <a:gd name="T59" fmla="*/ 23 h 1451"/>
                <a:gd name="T60" fmla="*/ 4 w 1986"/>
                <a:gd name="T61" fmla="*/ 11 h 1451"/>
                <a:gd name="T62" fmla="*/ 5 w 1986"/>
                <a:gd name="T63" fmla="*/ 2 h 1451"/>
                <a:gd name="T64" fmla="*/ 6 w 1986"/>
                <a:gd name="T65" fmla="*/ 0 h 1451"/>
                <a:gd name="T66" fmla="*/ 10 w 1986"/>
                <a:gd name="T67" fmla="*/ 0 h 1451"/>
                <a:gd name="T68" fmla="*/ 16 w 1986"/>
                <a:gd name="T69" fmla="*/ 1 h 1451"/>
                <a:gd name="T70" fmla="*/ 23 w 1986"/>
                <a:gd name="T71" fmla="*/ 1 h 1451"/>
                <a:gd name="T72" fmla="*/ 27 w 1986"/>
                <a:gd name="T73" fmla="*/ 2 h 1451"/>
                <a:gd name="T74" fmla="*/ 30 w 1986"/>
                <a:gd name="T75" fmla="*/ 2 h 1451"/>
                <a:gd name="T76" fmla="*/ 34 w 1986"/>
                <a:gd name="T77" fmla="*/ 2 h 1451"/>
                <a:gd name="T78" fmla="*/ 39 w 1986"/>
                <a:gd name="T79" fmla="*/ 2 h 1451"/>
                <a:gd name="T80" fmla="*/ 44 w 1986"/>
                <a:gd name="T81" fmla="*/ 2 h 1451"/>
                <a:gd name="T82" fmla="*/ 48 w 1986"/>
                <a:gd name="T83" fmla="*/ 2 h 1451"/>
                <a:gd name="T84" fmla="*/ 53 w 1986"/>
                <a:gd name="T85" fmla="*/ 2 h 145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986"/>
                <a:gd name="T130" fmla="*/ 0 h 1451"/>
                <a:gd name="T131" fmla="*/ 1986 w 1986"/>
                <a:gd name="T132" fmla="*/ 1451 h 145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986" h="1451">
                  <a:moveTo>
                    <a:pt x="1432" y="59"/>
                  </a:moveTo>
                  <a:lnTo>
                    <a:pt x="1466" y="62"/>
                  </a:lnTo>
                  <a:lnTo>
                    <a:pt x="1501" y="63"/>
                  </a:lnTo>
                  <a:lnTo>
                    <a:pt x="1535" y="64"/>
                  </a:lnTo>
                  <a:lnTo>
                    <a:pt x="1570" y="64"/>
                  </a:lnTo>
                  <a:lnTo>
                    <a:pt x="1604" y="64"/>
                  </a:lnTo>
                  <a:lnTo>
                    <a:pt x="1639" y="64"/>
                  </a:lnTo>
                  <a:lnTo>
                    <a:pt x="1674" y="63"/>
                  </a:lnTo>
                  <a:lnTo>
                    <a:pt x="1709" y="62"/>
                  </a:lnTo>
                  <a:lnTo>
                    <a:pt x="1743" y="61"/>
                  </a:lnTo>
                  <a:lnTo>
                    <a:pt x="1778" y="59"/>
                  </a:lnTo>
                  <a:lnTo>
                    <a:pt x="1812" y="58"/>
                  </a:lnTo>
                  <a:lnTo>
                    <a:pt x="1848" y="58"/>
                  </a:lnTo>
                  <a:lnTo>
                    <a:pt x="1882" y="57"/>
                  </a:lnTo>
                  <a:lnTo>
                    <a:pt x="1917" y="57"/>
                  </a:lnTo>
                  <a:lnTo>
                    <a:pt x="1951" y="58"/>
                  </a:lnTo>
                  <a:lnTo>
                    <a:pt x="1986" y="59"/>
                  </a:lnTo>
                  <a:lnTo>
                    <a:pt x="1986" y="63"/>
                  </a:lnTo>
                  <a:lnTo>
                    <a:pt x="1986" y="73"/>
                  </a:lnTo>
                  <a:lnTo>
                    <a:pt x="1986" y="90"/>
                  </a:lnTo>
                  <a:lnTo>
                    <a:pt x="1986" y="112"/>
                  </a:lnTo>
                  <a:lnTo>
                    <a:pt x="1986" y="138"/>
                  </a:lnTo>
                  <a:lnTo>
                    <a:pt x="1986" y="166"/>
                  </a:lnTo>
                  <a:lnTo>
                    <a:pt x="1986" y="196"/>
                  </a:lnTo>
                  <a:lnTo>
                    <a:pt x="1986" y="228"/>
                  </a:lnTo>
                  <a:lnTo>
                    <a:pt x="1986" y="260"/>
                  </a:lnTo>
                  <a:lnTo>
                    <a:pt x="1986" y="290"/>
                  </a:lnTo>
                  <a:lnTo>
                    <a:pt x="1986" y="319"/>
                  </a:lnTo>
                  <a:lnTo>
                    <a:pt x="1986" y="344"/>
                  </a:lnTo>
                  <a:lnTo>
                    <a:pt x="1986" y="366"/>
                  </a:lnTo>
                  <a:lnTo>
                    <a:pt x="1986" y="383"/>
                  </a:lnTo>
                  <a:lnTo>
                    <a:pt x="1986" y="394"/>
                  </a:lnTo>
                  <a:lnTo>
                    <a:pt x="1986" y="398"/>
                  </a:lnTo>
                  <a:lnTo>
                    <a:pt x="1985" y="460"/>
                  </a:lnTo>
                  <a:lnTo>
                    <a:pt x="1983" y="524"/>
                  </a:lnTo>
                  <a:lnTo>
                    <a:pt x="1982" y="587"/>
                  </a:lnTo>
                  <a:lnTo>
                    <a:pt x="1981" y="650"/>
                  </a:lnTo>
                  <a:lnTo>
                    <a:pt x="1980" y="714"/>
                  </a:lnTo>
                  <a:lnTo>
                    <a:pt x="1979" y="777"/>
                  </a:lnTo>
                  <a:lnTo>
                    <a:pt x="1978" y="842"/>
                  </a:lnTo>
                  <a:lnTo>
                    <a:pt x="1977" y="907"/>
                  </a:lnTo>
                  <a:lnTo>
                    <a:pt x="1975" y="973"/>
                  </a:lnTo>
                  <a:lnTo>
                    <a:pt x="1975" y="1038"/>
                  </a:lnTo>
                  <a:lnTo>
                    <a:pt x="1974" y="1104"/>
                  </a:lnTo>
                  <a:lnTo>
                    <a:pt x="1974" y="1170"/>
                  </a:lnTo>
                  <a:lnTo>
                    <a:pt x="1974" y="1237"/>
                  </a:lnTo>
                  <a:lnTo>
                    <a:pt x="1974" y="1304"/>
                  </a:lnTo>
                  <a:lnTo>
                    <a:pt x="1974" y="1371"/>
                  </a:lnTo>
                  <a:lnTo>
                    <a:pt x="1975" y="1440"/>
                  </a:lnTo>
                  <a:lnTo>
                    <a:pt x="1960" y="1444"/>
                  </a:lnTo>
                  <a:lnTo>
                    <a:pt x="1947" y="1447"/>
                  </a:lnTo>
                  <a:lnTo>
                    <a:pt x="1932" y="1448"/>
                  </a:lnTo>
                  <a:lnTo>
                    <a:pt x="1918" y="1450"/>
                  </a:lnTo>
                  <a:lnTo>
                    <a:pt x="1903" y="1450"/>
                  </a:lnTo>
                  <a:lnTo>
                    <a:pt x="1888" y="1450"/>
                  </a:lnTo>
                  <a:lnTo>
                    <a:pt x="1873" y="1448"/>
                  </a:lnTo>
                  <a:lnTo>
                    <a:pt x="1857" y="1447"/>
                  </a:lnTo>
                  <a:lnTo>
                    <a:pt x="1842" y="1446"/>
                  </a:lnTo>
                  <a:lnTo>
                    <a:pt x="1825" y="1445"/>
                  </a:lnTo>
                  <a:lnTo>
                    <a:pt x="1809" y="1444"/>
                  </a:lnTo>
                  <a:lnTo>
                    <a:pt x="1791" y="1444"/>
                  </a:lnTo>
                  <a:lnTo>
                    <a:pt x="1774" y="1444"/>
                  </a:lnTo>
                  <a:lnTo>
                    <a:pt x="1756" y="1445"/>
                  </a:lnTo>
                  <a:lnTo>
                    <a:pt x="1737" y="1447"/>
                  </a:lnTo>
                  <a:lnTo>
                    <a:pt x="1719" y="1451"/>
                  </a:lnTo>
                  <a:lnTo>
                    <a:pt x="1616" y="1448"/>
                  </a:lnTo>
                  <a:lnTo>
                    <a:pt x="1511" y="1446"/>
                  </a:lnTo>
                  <a:lnTo>
                    <a:pt x="1404" y="1443"/>
                  </a:lnTo>
                  <a:lnTo>
                    <a:pt x="1297" y="1438"/>
                  </a:lnTo>
                  <a:lnTo>
                    <a:pt x="1188" y="1433"/>
                  </a:lnTo>
                  <a:lnTo>
                    <a:pt x="1079" y="1428"/>
                  </a:lnTo>
                  <a:lnTo>
                    <a:pt x="969" y="1421"/>
                  </a:lnTo>
                  <a:lnTo>
                    <a:pt x="859" y="1413"/>
                  </a:lnTo>
                  <a:lnTo>
                    <a:pt x="750" y="1405"/>
                  </a:lnTo>
                  <a:lnTo>
                    <a:pt x="639" y="1397"/>
                  </a:lnTo>
                  <a:lnTo>
                    <a:pt x="530" y="1386"/>
                  </a:lnTo>
                  <a:lnTo>
                    <a:pt x="422" y="1377"/>
                  </a:lnTo>
                  <a:lnTo>
                    <a:pt x="314" y="1366"/>
                  </a:lnTo>
                  <a:lnTo>
                    <a:pt x="208" y="1354"/>
                  </a:lnTo>
                  <a:lnTo>
                    <a:pt x="103" y="1343"/>
                  </a:lnTo>
                  <a:lnTo>
                    <a:pt x="0" y="1331"/>
                  </a:lnTo>
                  <a:lnTo>
                    <a:pt x="4" y="1292"/>
                  </a:lnTo>
                  <a:lnTo>
                    <a:pt x="9" y="1239"/>
                  </a:lnTo>
                  <a:lnTo>
                    <a:pt x="16" y="1174"/>
                  </a:lnTo>
                  <a:lnTo>
                    <a:pt x="24" y="1096"/>
                  </a:lnTo>
                  <a:lnTo>
                    <a:pt x="34" y="1010"/>
                  </a:lnTo>
                  <a:lnTo>
                    <a:pt x="44" y="915"/>
                  </a:lnTo>
                  <a:lnTo>
                    <a:pt x="54" y="817"/>
                  </a:lnTo>
                  <a:lnTo>
                    <a:pt x="65" y="713"/>
                  </a:lnTo>
                  <a:lnTo>
                    <a:pt x="75" y="609"/>
                  </a:lnTo>
                  <a:lnTo>
                    <a:pt x="85" y="505"/>
                  </a:lnTo>
                  <a:lnTo>
                    <a:pt x="94" y="403"/>
                  </a:lnTo>
                  <a:lnTo>
                    <a:pt x="104" y="306"/>
                  </a:lnTo>
                  <a:lnTo>
                    <a:pt x="112" y="215"/>
                  </a:lnTo>
                  <a:lnTo>
                    <a:pt x="120" y="132"/>
                  </a:lnTo>
                  <a:lnTo>
                    <a:pt x="126" y="59"/>
                  </a:lnTo>
                  <a:lnTo>
                    <a:pt x="130" y="0"/>
                  </a:lnTo>
                  <a:lnTo>
                    <a:pt x="137" y="0"/>
                  </a:lnTo>
                  <a:lnTo>
                    <a:pt x="157" y="1"/>
                  </a:lnTo>
                  <a:lnTo>
                    <a:pt x="188" y="3"/>
                  </a:lnTo>
                  <a:lnTo>
                    <a:pt x="228" y="7"/>
                  </a:lnTo>
                  <a:lnTo>
                    <a:pt x="276" y="10"/>
                  </a:lnTo>
                  <a:lnTo>
                    <a:pt x="329" y="13"/>
                  </a:lnTo>
                  <a:lnTo>
                    <a:pt x="387" y="17"/>
                  </a:lnTo>
                  <a:lnTo>
                    <a:pt x="445" y="22"/>
                  </a:lnTo>
                  <a:lnTo>
                    <a:pt x="504" y="26"/>
                  </a:lnTo>
                  <a:lnTo>
                    <a:pt x="561" y="30"/>
                  </a:lnTo>
                  <a:lnTo>
                    <a:pt x="614" y="33"/>
                  </a:lnTo>
                  <a:lnTo>
                    <a:pt x="662" y="36"/>
                  </a:lnTo>
                  <a:lnTo>
                    <a:pt x="703" y="40"/>
                  </a:lnTo>
                  <a:lnTo>
                    <a:pt x="734" y="42"/>
                  </a:lnTo>
                  <a:lnTo>
                    <a:pt x="753" y="43"/>
                  </a:lnTo>
                  <a:lnTo>
                    <a:pt x="761" y="45"/>
                  </a:lnTo>
                  <a:lnTo>
                    <a:pt x="803" y="43"/>
                  </a:lnTo>
                  <a:lnTo>
                    <a:pt x="844" y="43"/>
                  </a:lnTo>
                  <a:lnTo>
                    <a:pt x="887" y="45"/>
                  </a:lnTo>
                  <a:lnTo>
                    <a:pt x="929" y="47"/>
                  </a:lnTo>
                  <a:lnTo>
                    <a:pt x="972" y="48"/>
                  </a:lnTo>
                  <a:lnTo>
                    <a:pt x="1013" y="50"/>
                  </a:lnTo>
                  <a:lnTo>
                    <a:pt x="1056" y="53"/>
                  </a:lnTo>
                  <a:lnTo>
                    <a:pt x="1098" y="55"/>
                  </a:lnTo>
                  <a:lnTo>
                    <a:pt x="1141" y="57"/>
                  </a:lnTo>
                  <a:lnTo>
                    <a:pt x="1182" y="59"/>
                  </a:lnTo>
                  <a:lnTo>
                    <a:pt x="1225" y="61"/>
                  </a:lnTo>
                  <a:lnTo>
                    <a:pt x="1266" y="62"/>
                  </a:lnTo>
                  <a:lnTo>
                    <a:pt x="1307" y="63"/>
                  </a:lnTo>
                  <a:lnTo>
                    <a:pt x="1349" y="63"/>
                  </a:lnTo>
                  <a:lnTo>
                    <a:pt x="1390" y="61"/>
                  </a:lnTo>
                  <a:lnTo>
                    <a:pt x="1432" y="59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2" name="Freeform 50"/>
            <p:cNvSpPr>
              <a:spLocks/>
            </p:cNvSpPr>
            <p:nvPr/>
          </p:nvSpPr>
          <p:spPr bwMode="auto">
            <a:xfrm>
              <a:off x="3593" y="2241"/>
              <a:ext cx="642" cy="361"/>
            </a:xfrm>
            <a:custGeom>
              <a:avLst/>
              <a:gdLst>
                <a:gd name="T0" fmla="*/ 42 w 1928"/>
                <a:gd name="T1" fmla="*/ 0 h 1081"/>
                <a:gd name="T2" fmla="*/ 44 w 1928"/>
                <a:gd name="T3" fmla="*/ 1 h 1081"/>
                <a:gd name="T4" fmla="*/ 46 w 1928"/>
                <a:gd name="T5" fmla="*/ 2 h 1081"/>
                <a:gd name="T6" fmla="*/ 47 w 1928"/>
                <a:gd name="T7" fmla="*/ 4 h 1081"/>
                <a:gd name="T8" fmla="*/ 51 w 1928"/>
                <a:gd name="T9" fmla="*/ 4 h 1081"/>
                <a:gd name="T10" fmla="*/ 53 w 1928"/>
                <a:gd name="T11" fmla="*/ 4 h 1081"/>
                <a:gd name="T12" fmla="*/ 56 w 1928"/>
                <a:gd name="T13" fmla="*/ 4 h 1081"/>
                <a:gd name="T14" fmla="*/ 58 w 1928"/>
                <a:gd name="T15" fmla="*/ 3 h 1081"/>
                <a:gd name="T16" fmla="*/ 60 w 1928"/>
                <a:gd name="T17" fmla="*/ 2 h 1081"/>
                <a:gd name="T18" fmla="*/ 62 w 1928"/>
                <a:gd name="T19" fmla="*/ 4 h 1081"/>
                <a:gd name="T20" fmla="*/ 64 w 1928"/>
                <a:gd name="T21" fmla="*/ 6 h 1081"/>
                <a:gd name="T22" fmla="*/ 63 w 1928"/>
                <a:gd name="T23" fmla="*/ 9 h 1081"/>
                <a:gd name="T24" fmla="*/ 65 w 1928"/>
                <a:gd name="T25" fmla="*/ 11 h 1081"/>
                <a:gd name="T26" fmla="*/ 66 w 1928"/>
                <a:gd name="T27" fmla="*/ 13 h 1081"/>
                <a:gd name="T28" fmla="*/ 68 w 1928"/>
                <a:gd name="T29" fmla="*/ 14 h 1081"/>
                <a:gd name="T30" fmla="*/ 70 w 1928"/>
                <a:gd name="T31" fmla="*/ 15 h 1081"/>
                <a:gd name="T32" fmla="*/ 71 w 1928"/>
                <a:gd name="T33" fmla="*/ 15 h 1081"/>
                <a:gd name="T34" fmla="*/ 71 w 1928"/>
                <a:gd name="T35" fmla="*/ 16 h 1081"/>
                <a:gd name="T36" fmla="*/ 70 w 1928"/>
                <a:gd name="T37" fmla="*/ 17 h 1081"/>
                <a:gd name="T38" fmla="*/ 68 w 1928"/>
                <a:gd name="T39" fmla="*/ 19 h 1081"/>
                <a:gd name="T40" fmla="*/ 64 w 1928"/>
                <a:gd name="T41" fmla="*/ 25 h 1081"/>
                <a:gd name="T42" fmla="*/ 61 w 1928"/>
                <a:gd name="T43" fmla="*/ 27 h 1081"/>
                <a:gd name="T44" fmla="*/ 58 w 1928"/>
                <a:gd name="T45" fmla="*/ 30 h 1081"/>
                <a:gd name="T46" fmla="*/ 35 w 1928"/>
                <a:gd name="T47" fmla="*/ 34 h 1081"/>
                <a:gd name="T48" fmla="*/ 15 w 1928"/>
                <a:gd name="T49" fmla="*/ 37 h 1081"/>
                <a:gd name="T50" fmla="*/ 13 w 1928"/>
                <a:gd name="T51" fmla="*/ 37 h 1081"/>
                <a:gd name="T52" fmla="*/ 13 w 1928"/>
                <a:gd name="T53" fmla="*/ 37 h 1081"/>
                <a:gd name="T54" fmla="*/ 13 w 1928"/>
                <a:gd name="T55" fmla="*/ 39 h 1081"/>
                <a:gd name="T56" fmla="*/ 8 w 1928"/>
                <a:gd name="T57" fmla="*/ 39 h 1081"/>
                <a:gd name="T58" fmla="*/ 0 w 1928"/>
                <a:gd name="T59" fmla="*/ 40 h 1081"/>
                <a:gd name="T60" fmla="*/ 0 w 1928"/>
                <a:gd name="T61" fmla="*/ 39 h 1081"/>
                <a:gd name="T62" fmla="*/ 1 w 1928"/>
                <a:gd name="T63" fmla="*/ 39 h 1081"/>
                <a:gd name="T64" fmla="*/ 1 w 1928"/>
                <a:gd name="T65" fmla="*/ 37 h 1081"/>
                <a:gd name="T66" fmla="*/ 1 w 1928"/>
                <a:gd name="T67" fmla="*/ 35 h 1081"/>
                <a:gd name="T68" fmla="*/ 1 w 1928"/>
                <a:gd name="T69" fmla="*/ 32 h 1081"/>
                <a:gd name="T70" fmla="*/ 3 w 1928"/>
                <a:gd name="T71" fmla="*/ 31 h 1081"/>
                <a:gd name="T72" fmla="*/ 7 w 1928"/>
                <a:gd name="T73" fmla="*/ 32 h 1081"/>
                <a:gd name="T74" fmla="*/ 8 w 1928"/>
                <a:gd name="T75" fmla="*/ 30 h 1081"/>
                <a:gd name="T76" fmla="*/ 7 w 1928"/>
                <a:gd name="T77" fmla="*/ 28 h 1081"/>
                <a:gd name="T78" fmla="*/ 10 w 1928"/>
                <a:gd name="T79" fmla="*/ 27 h 1081"/>
                <a:gd name="T80" fmla="*/ 10 w 1928"/>
                <a:gd name="T81" fmla="*/ 25 h 1081"/>
                <a:gd name="T82" fmla="*/ 10 w 1928"/>
                <a:gd name="T83" fmla="*/ 23 h 1081"/>
                <a:gd name="T84" fmla="*/ 12 w 1928"/>
                <a:gd name="T85" fmla="*/ 21 h 1081"/>
                <a:gd name="T86" fmla="*/ 16 w 1928"/>
                <a:gd name="T87" fmla="*/ 20 h 1081"/>
                <a:gd name="T88" fmla="*/ 18 w 1928"/>
                <a:gd name="T89" fmla="*/ 20 h 1081"/>
                <a:gd name="T90" fmla="*/ 20 w 1928"/>
                <a:gd name="T91" fmla="*/ 20 h 1081"/>
                <a:gd name="T92" fmla="*/ 21 w 1928"/>
                <a:gd name="T93" fmla="*/ 19 h 1081"/>
                <a:gd name="T94" fmla="*/ 22 w 1928"/>
                <a:gd name="T95" fmla="*/ 18 h 1081"/>
                <a:gd name="T96" fmla="*/ 24 w 1928"/>
                <a:gd name="T97" fmla="*/ 19 h 1081"/>
                <a:gd name="T98" fmla="*/ 26 w 1928"/>
                <a:gd name="T99" fmla="*/ 19 h 1081"/>
                <a:gd name="T100" fmla="*/ 26 w 1928"/>
                <a:gd name="T101" fmla="*/ 17 h 1081"/>
                <a:gd name="T102" fmla="*/ 27 w 1928"/>
                <a:gd name="T103" fmla="*/ 15 h 1081"/>
                <a:gd name="T104" fmla="*/ 30 w 1928"/>
                <a:gd name="T105" fmla="*/ 17 h 1081"/>
                <a:gd name="T106" fmla="*/ 32 w 1928"/>
                <a:gd name="T107" fmla="*/ 15 h 1081"/>
                <a:gd name="T108" fmla="*/ 32 w 1928"/>
                <a:gd name="T109" fmla="*/ 14 h 1081"/>
                <a:gd name="T110" fmla="*/ 33 w 1928"/>
                <a:gd name="T111" fmla="*/ 11 h 1081"/>
                <a:gd name="T112" fmla="*/ 35 w 1928"/>
                <a:gd name="T113" fmla="*/ 9 h 1081"/>
                <a:gd name="T114" fmla="*/ 35 w 1928"/>
                <a:gd name="T115" fmla="*/ 7 h 1081"/>
                <a:gd name="T116" fmla="*/ 36 w 1928"/>
                <a:gd name="T117" fmla="*/ 6 h 1081"/>
                <a:gd name="T118" fmla="*/ 40 w 1928"/>
                <a:gd name="T119" fmla="*/ 5 h 1081"/>
                <a:gd name="T120" fmla="*/ 41 w 1928"/>
                <a:gd name="T121" fmla="*/ 4 h 1081"/>
                <a:gd name="T122" fmla="*/ 40 w 1928"/>
                <a:gd name="T123" fmla="*/ 2 h 1081"/>
                <a:gd name="T124" fmla="*/ 40 w 1928"/>
                <a:gd name="T125" fmla="*/ 1 h 108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928"/>
                <a:gd name="T190" fmla="*/ 0 h 1081"/>
                <a:gd name="T191" fmla="*/ 1928 w 1928"/>
                <a:gd name="T192" fmla="*/ 1081 h 1081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928" h="1081">
                  <a:moveTo>
                    <a:pt x="1086" y="2"/>
                  </a:moveTo>
                  <a:lnTo>
                    <a:pt x="1092" y="0"/>
                  </a:lnTo>
                  <a:lnTo>
                    <a:pt x="1099" y="0"/>
                  </a:lnTo>
                  <a:lnTo>
                    <a:pt x="1105" y="0"/>
                  </a:lnTo>
                  <a:lnTo>
                    <a:pt x="1111" y="1"/>
                  </a:lnTo>
                  <a:lnTo>
                    <a:pt x="1117" y="3"/>
                  </a:lnTo>
                  <a:lnTo>
                    <a:pt x="1121" y="6"/>
                  </a:lnTo>
                  <a:lnTo>
                    <a:pt x="1126" y="8"/>
                  </a:lnTo>
                  <a:lnTo>
                    <a:pt x="1130" y="11"/>
                  </a:lnTo>
                  <a:lnTo>
                    <a:pt x="1135" y="14"/>
                  </a:lnTo>
                  <a:lnTo>
                    <a:pt x="1140" y="16"/>
                  </a:lnTo>
                  <a:lnTo>
                    <a:pt x="1145" y="18"/>
                  </a:lnTo>
                  <a:lnTo>
                    <a:pt x="1150" y="21"/>
                  </a:lnTo>
                  <a:lnTo>
                    <a:pt x="1156" y="22"/>
                  </a:lnTo>
                  <a:lnTo>
                    <a:pt x="1163" y="22"/>
                  </a:lnTo>
                  <a:lnTo>
                    <a:pt x="1169" y="22"/>
                  </a:lnTo>
                  <a:lnTo>
                    <a:pt x="1178" y="21"/>
                  </a:lnTo>
                  <a:lnTo>
                    <a:pt x="1182" y="19"/>
                  </a:lnTo>
                  <a:lnTo>
                    <a:pt x="1188" y="21"/>
                  </a:lnTo>
                  <a:lnTo>
                    <a:pt x="1194" y="22"/>
                  </a:lnTo>
                  <a:lnTo>
                    <a:pt x="1199" y="24"/>
                  </a:lnTo>
                  <a:lnTo>
                    <a:pt x="1205" y="27"/>
                  </a:lnTo>
                  <a:lnTo>
                    <a:pt x="1211" y="30"/>
                  </a:lnTo>
                  <a:lnTo>
                    <a:pt x="1217" y="34"/>
                  </a:lnTo>
                  <a:lnTo>
                    <a:pt x="1222" y="38"/>
                  </a:lnTo>
                  <a:lnTo>
                    <a:pt x="1228" y="42"/>
                  </a:lnTo>
                  <a:lnTo>
                    <a:pt x="1233" y="47"/>
                  </a:lnTo>
                  <a:lnTo>
                    <a:pt x="1237" y="52"/>
                  </a:lnTo>
                  <a:lnTo>
                    <a:pt x="1241" y="57"/>
                  </a:lnTo>
                  <a:lnTo>
                    <a:pt x="1244" y="62"/>
                  </a:lnTo>
                  <a:lnTo>
                    <a:pt x="1248" y="68"/>
                  </a:lnTo>
                  <a:lnTo>
                    <a:pt x="1250" y="72"/>
                  </a:lnTo>
                  <a:lnTo>
                    <a:pt x="1251" y="78"/>
                  </a:lnTo>
                  <a:lnTo>
                    <a:pt x="1257" y="90"/>
                  </a:lnTo>
                  <a:lnTo>
                    <a:pt x="1264" y="99"/>
                  </a:lnTo>
                  <a:lnTo>
                    <a:pt x="1273" y="104"/>
                  </a:lnTo>
                  <a:lnTo>
                    <a:pt x="1281" y="108"/>
                  </a:lnTo>
                  <a:lnTo>
                    <a:pt x="1291" y="109"/>
                  </a:lnTo>
                  <a:lnTo>
                    <a:pt x="1302" y="109"/>
                  </a:lnTo>
                  <a:lnTo>
                    <a:pt x="1312" y="108"/>
                  </a:lnTo>
                  <a:lnTo>
                    <a:pt x="1322" y="106"/>
                  </a:lnTo>
                  <a:lnTo>
                    <a:pt x="1334" y="103"/>
                  </a:lnTo>
                  <a:lnTo>
                    <a:pt x="1345" y="102"/>
                  </a:lnTo>
                  <a:lnTo>
                    <a:pt x="1356" y="101"/>
                  </a:lnTo>
                  <a:lnTo>
                    <a:pt x="1367" y="102"/>
                  </a:lnTo>
                  <a:lnTo>
                    <a:pt x="1378" y="104"/>
                  </a:lnTo>
                  <a:lnTo>
                    <a:pt x="1388" y="109"/>
                  </a:lnTo>
                  <a:lnTo>
                    <a:pt x="1398" y="116"/>
                  </a:lnTo>
                  <a:lnTo>
                    <a:pt x="1407" y="127"/>
                  </a:lnTo>
                  <a:lnTo>
                    <a:pt x="1414" y="117"/>
                  </a:lnTo>
                  <a:lnTo>
                    <a:pt x="1422" y="110"/>
                  </a:lnTo>
                  <a:lnTo>
                    <a:pt x="1430" y="106"/>
                  </a:lnTo>
                  <a:lnTo>
                    <a:pt x="1437" y="103"/>
                  </a:lnTo>
                  <a:lnTo>
                    <a:pt x="1445" y="103"/>
                  </a:lnTo>
                  <a:lnTo>
                    <a:pt x="1453" y="104"/>
                  </a:lnTo>
                  <a:lnTo>
                    <a:pt x="1461" y="106"/>
                  </a:lnTo>
                  <a:lnTo>
                    <a:pt x="1470" y="109"/>
                  </a:lnTo>
                  <a:lnTo>
                    <a:pt x="1478" y="111"/>
                  </a:lnTo>
                  <a:lnTo>
                    <a:pt x="1486" y="115"/>
                  </a:lnTo>
                  <a:lnTo>
                    <a:pt x="1494" y="117"/>
                  </a:lnTo>
                  <a:lnTo>
                    <a:pt x="1503" y="118"/>
                  </a:lnTo>
                  <a:lnTo>
                    <a:pt x="1512" y="119"/>
                  </a:lnTo>
                  <a:lnTo>
                    <a:pt x="1521" y="118"/>
                  </a:lnTo>
                  <a:lnTo>
                    <a:pt x="1530" y="115"/>
                  </a:lnTo>
                  <a:lnTo>
                    <a:pt x="1541" y="110"/>
                  </a:lnTo>
                  <a:lnTo>
                    <a:pt x="1544" y="106"/>
                  </a:lnTo>
                  <a:lnTo>
                    <a:pt x="1549" y="101"/>
                  </a:lnTo>
                  <a:lnTo>
                    <a:pt x="1555" y="96"/>
                  </a:lnTo>
                  <a:lnTo>
                    <a:pt x="1559" y="91"/>
                  </a:lnTo>
                  <a:lnTo>
                    <a:pt x="1564" y="85"/>
                  </a:lnTo>
                  <a:lnTo>
                    <a:pt x="1568" y="79"/>
                  </a:lnTo>
                  <a:lnTo>
                    <a:pt x="1573" y="73"/>
                  </a:lnTo>
                  <a:lnTo>
                    <a:pt x="1578" y="68"/>
                  </a:lnTo>
                  <a:lnTo>
                    <a:pt x="1582" y="62"/>
                  </a:lnTo>
                  <a:lnTo>
                    <a:pt x="1587" y="57"/>
                  </a:lnTo>
                  <a:lnTo>
                    <a:pt x="1593" y="54"/>
                  </a:lnTo>
                  <a:lnTo>
                    <a:pt x="1597" y="50"/>
                  </a:lnTo>
                  <a:lnTo>
                    <a:pt x="1602" y="49"/>
                  </a:lnTo>
                  <a:lnTo>
                    <a:pt x="1606" y="49"/>
                  </a:lnTo>
                  <a:lnTo>
                    <a:pt x="1611" y="50"/>
                  </a:lnTo>
                  <a:lnTo>
                    <a:pt x="1617" y="54"/>
                  </a:lnTo>
                  <a:lnTo>
                    <a:pt x="1617" y="63"/>
                  </a:lnTo>
                  <a:lnTo>
                    <a:pt x="1618" y="72"/>
                  </a:lnTo>
                  <a:lnTo>
                    <a:pt x="1622" y="79"/>
                  </a:lnTo>
                  <a:lnTo>
                    <a:pt x="1627" y="87"/>
                  </a:lnTo>
                  <a:lnTo>
                    <a:pt x="1634" y="94"/>
                  </a:lnTo>
                  <a:lnTo>
                    <a:pt x="1641" y="100"/>
                  </a:lnTo>
                  <a:lnTo>
                    <a:pt x="1649" y="106"/>
                  </a:lnTo>
                  <a:lnTo>
                    <a:pt x="1658" y="111"/>
                  </a:lnTo>
                  <a:lnTo>
                    <a:pt x="1667" y="116"/>
                  </a:lnTo>
                  <a:lnTo>
                    <a:pt x="1676" y="121"/>
                  </a:lnTo>
                  <a:lnTo>
                    <a:pt x="1687" y="125"/>
                  </a:lnTo>
                  <a:lnTo>
                    <a:pt x="1696" y="130"/>
                  </a:lnTo>
                  <a:lnTo>
                    <a:pt x="1704" y="135"/>
                  </a:lnTo>
                  <a:lnTo>
                    <a:pt x="1712" y="140"/>
                  </a:lnTo>
                  <a:lnTo>
                    <a:pt x="1719" y="146"/>
                  </a:lnTo>
                  <a:lnTo>
                    <a:pt x="1726" y="152"/>
                  </a:lnTo>
                  <a:lnTo>
                    <a:pt x="1726" y="161"/>
                  </a:lnTo>
                  <a:lnTo>
                    <a:pt x="1726" y="170"/>
                  </a:lnTo>
                  <a:lnTo>
                    <a:pt x="1726" y="178"/>
                  </a:lnTo>
                  <a:lnTo>
                    <a:pt x="1726" y="186"/>
                  </a:lnTo>
                  <a:lnTo>
                    <a:pt x="1725" y="193"/>
                  </a:lnTo>
                  <a:lnTo>
                    <a:pt x="1722" y="200"/>
                  </a:lnTo>
                  <a:lnTo>
                    <a:pt x="1721" y="207"/>
                  </a:lnTo>
                  <a:lnTo>
                    <a:pt x="1720" y="212"/>
                  </a:lnTo>
                  <a:lnTo>
                    <a:pt x="1719" y="218"/>
                  </a:lnTo>
                  <a:lnTo>
                    <a:pt x="1719" y="224"/>
                  </a:lnTo>
                  <a:lnTo>
                    <a:pt x="1718" y="230"/>
                  </a:lnTo>
                  <a:lnTo>
                    <a:pt x="1719" y="235"/>
                  </a:lnTo>
                  <a:lnTo>
                    <a:pt x="1719" y="242"/>
                  </a:lnTo>
                  <a:lnTo>
                    <a:pt x="1721" y="248"/>
                  </a:lnTo>
                  <a:lnTo>
                    <a:pt x="1724" y="254"/>
                  </a:lnTo>
                  <a:lnTo>
                    <a:pt x="1728" y="261"/>
                  </a:lnTo>
                  <a:lnTo>
                    <a:pt x="1739" y="265"/>
                  </a:lnTo>
                  <a:lnTo>
                    <a:pt x="1748" y="271"/>
                  </a:lnTo>
                  <a:lnTo>
                    <a:pt x="1755" y="277"/>
                  </a:lnTo>
                  <a:lnTo>
                    <a:pt x="1760" y="284"/>
                  </a:lnTo>
                  <a:lnTo>
                    <a:pt x="1765" y="289"/>
                  </a:lnTo>
                  <a:lnTo>
                    <a:pt x="1767" y="296"/>
                  </a:lnTo>
                  <a:lnTo>
                    <a:pt x="1771" y="303"/>
                  </a:lnTo>
                  <a:lnTo>
                    <a:pt x="1773" y="310"/>
                  </a:lnTo>
                  <a:lnTo>
                    <a:pt x="1775" y="316"/>
                  </a:lnTo>
                  <a:lnTo>
                    <a:pt x="1778" y="323"/>
                  </a:lnTo>
                  <a:lnTo>
                    <a:pt x="1782" y="328"/>
                  </a:lnTo>
                  <a:lnTo>
                    <a:pt x="1787" y="335"/>
                  </a:lnTo>
                  <a:lnTo>
                    <a:pt x="1793" y="341"/>
                  </a:lnTo>
                  <a:lnTo>
                    <a:pt x="1802" y="346"/>
                  </a:lnTo>
                  <a:lnTo>
                    <a:pt x="1812" y="351"/>
                  </a:lnTo>
                  <a:lnTo>
                    <a:pt x="1826" y="356"/>
                  </a:lnTo>
                  <a:lnTo>
                    <a:pt x="1828" y="361"/>
                  </a:lnTo>
                  <a:lnTo>
                    <a:pt x="1832" y="365"/>
                  </a:lnTo>
                  <a:lnTo>
                    <a:pt x="1835" y="370"/>
                  </a:lnTo>
                  <a:lnTo>
                    <a:pt x="1839" y="376"/>
                  </a:lnTo>
                  <a:lnTo>
                    <a:pt x="1842" y="381"/>
                  </a:lnTo>
                  <a:lnTo>
                    <a:pt x="1846" y="386"/>
                  </a:lnTo>
                  <a:lnTo>
                    <a:pt x="1849" y="391"/>
                  </a:lnTo>
                  <a:lnTo>
                    <a:pt x="1854" y="395"/>
                  </a:lnTo>
                  <a:lnTo>
                    <a:pt x="1858" y="400"/>
                  </a:lnTo>
                  <a:lnTo>
                    <a:pt x="1862" y="403"/>
                  </a:lnTo>
                  <a:lnTo>
                    <a:pt x="1867" y="407"/>
                  </a:lnTo>
                  <a:lnTo>
                    <a:pt x="1872" y="408"/>
                  </a:lnTo>
                  <a:lnTo>
                    <a:pt x="1877" y="410"/>
                  </a:lnTo>
                  <a:lnTo>
                    <a:pt x="1882" y="410"/>
                  </a:lnTo>
                  <a:lnTo>
                    <a:pt x="1888" y="409"/>
                  </a:lnTo>
                  <a:lnTo>
                    <a:pt x="1895" y="408"/>
                  </a:lnTo>
                  <a:lnTo>
                    <a:pt x="1896" y="408"/>
                  </a:lnTo>
                  <a:lnTo>
                    <a:pt x="1897" y="409"/>
                  </a:lnTo>
                  <a:lnTo>
                    <a:pt x="1900" y="410"/>
                  </a:lnTo>
                  <a:lnTo>
                    <a:pt x="1902" y="411"/>
                  </a:lnTo>
                  <a:lnTo>
                    <a:pt x="1905" y="412"/>
                  </a:lnTo>
                  <a:lnTo>
                    <a:pt x="1908" y="415"/>
                  </a:lnTo>
                  <a:lnTo>
                    <a:pt x="1911" y="416"/>
                  </a:lnTo>
                  <a:lnTo>
                    <a:pt x="1914" y="417"/>
                  </a:lnTo>
                  <a:lnTo>
                    <a:pt x="1917" y="419"/>
                  </a:lnTo>
                  <a:lnTo>
                    <a:pt x="1920" y="420"/>
                  </a:lnTo>
                  <a:lnTo>
                    <a:pt x="1923" y="422"/>
                  </a:lnTo>
                  <a:lnTo>
                    <a:pt x="1925" y="423"/>
                  </a:lnTo>
                  <a:lnTo>
                    <a:pt x="1926" y="424"/>
                  </a:lnTo>
                  <a:lnTo>
                    <a:pt x="1927" y="424"/>
                  </a:lnTo>
                  <a:lnTo>
                    <a:pt x="1928" y="425"/>
                  </a:lnTo>
                  <a:lnTo>
                    <a:pt x="1927" y="425"/>
                  </a:lnTo>
                  <a:lnTo>
                    <a:pt x="1926" y="426"/>
                  </a:lnTo>
                  <a:lnTo>
                    <a:pt x="1924" y="430"/>
                  </a:lnTo>
                  <a:lnTo>
                    <a:pt x="1921" y="433"/>
                  </a:lnTo>
                  <a:lnTo>
                    <a:pt x="1918" y="436"/>
                  </a:lnTo>
                  <a:lnTo>
                    <a:pt x="1914" y="441"/>
                  </a:lnTo>
                  <a:lnTo>
                    <a:pt x="1910" y="446"/>
                  </a:lnTo>
                  <a:lnTo>
                    <a:pt x="1906" y="451"/>
                  </a:lnTo>
                  <a:lnTo>
                    <a:pt x="1903" y="456"/>
                  </a:lnTo>
                  <a:lnTo>
                    <a:pt x="1898" y="461"/>
                  </a:lnTo>
                  <a:lnTo>
                    <a:pt x="1895" y="465"/>
                  </a:lnTo>
                  <a:lnTo>
                    <a:pt x="1891" y="469"/>
                  </a:lnTo>
                  <a:lnTo>
                    <a:pt x="1889" y="472"/>
                  </a:lnTo>
                  <a:lnTo>
                    <a:pt x="1887" y="476"/>
                  </a:lnTo>
                  <a:lnTo>
                    <a:pt x="1886" y="477"/>
                  </a:lnTo>
                  <a:lnTo>
                    <a:pt x="1886" y="478"/>
                  </a:lnTo>
                  <a:lnTo>
                    <a:pt x="1871" y="485"/>
                  </a:lnTo>
                  <a:lnTo>
                    <a:pt x="1857" y="494"/>
                  </a:lnTo>
                  <a:lnTo>
                    <a:pt x="1843" y="505"/>
                  </a:lnTo>
                  <a:lnTo>
                    <a:pt x="1829" y="519"/>
                  </a:lnTo>
                  <a:lnTo>
                    <a:pt x="1817" y="533"/>
                  </a:lnTo>
                  <a:lnTo>
                    <a:pt x="1804" y="549"/>
                  </a:lnTo>
                  <a:lnTo>
                    <a:pt x="1791" y="565"/>
                  </a:lnTo>
                  <a:lnTo>
                    <a:pt x="1780" y="582"/>
                  </a:lnTo>
                  <a:lnTo>
                    <a:pt x="1767" y="600"/>
                  </a:lnTo>
                  <a:lnTo>
                    <a:pt x="1757" y="617"/>
                  </a:lnTo>
                  <a:lnTo>
                    <a:pt x="1745" y="634"/>
                  </a:lnTo>
                  <a:lnTo>
                    <a:pt x="1735" y="650"/>
                  </a:lnTo>
                  <a:lnTo>
                    <a:pt x="1726" y="666"/>
                  </a:lnTo>
                  <a:lnTo>
                    <a:pt x="1716" y="680"/>
                  </a:lnTo>
                  <a:lnTo>
                    <a:pt x="1706" y="694"/>
                  </a:lnTo>
                  <a:lnTo>
                    <a:pt x="1698" y="706"/>
                  </a:lnTo>
                  <a:lnTo>
                    <a:pt x="1690" y="710"/>
                  </a:lnTo>
                  <a:lnTo>
                    <a:pt x="1682" y="714"/>
                  </a:lnTo>
                  <a:lnTo>
                    <a:pt x="1673" y="719"/>
                  </a:lnTo>
                  <a:lnTo>
                    <a:pt x="1664" y="724"/>
                  </a:lnTo>
                  <a:lnTo>
                    <a:pt x="1655" y="728"/>
                  </a:lnTo>
                  <a:lnTo>
                    <a:pt x="1645" y="734"/>
                  </a:lnTo>
                  <a:lnTo>
                    <a:pt x="1635" y="740"/>
                  </a:lnTo>
                  <a:lnTo>
                    <a:pt x="1626" y="746"/>
                  </a:lnTo>
                  <a:lnTo>
                    <a:pt x="1617" y="751"/>
                  </a:lnTo>
                  <a:lnTo>
                    <a:pt x="1608" y="758"/>
                  </a:lnTo>
                  <a:lnTo>
                    <a:pt x="1599" y="765"/>
                  </a:lnTo>
                  <a:lnTo>
                    <a:pt x="1591" y="773"/>
                  </a:lnTo>
                  <a:lnTo>
                    <a:pt x="1585" y="782"/>
                  </a:lnTo>
                  <a:lnTo>
                    <a:pt x="1579" y="791"/>
                  </a:lnTo>
                  <a:lnTo>
                    <a:pt x="1574" y="802"/>
                  </a:lnTo>
                  <a:lnTo>
                    <a:pt x="1571" y="813"/>
                  </a:lnTo>
                  <a:lnTo>
                    <a:pt x="1501" y="824"/>
                  </a:lnTo>
                  <a:lnTo>
                    <a:pt x="1427" y="835"/>
                  </a:lnTo>
                  <a:lnTo>
                    <a:pt x="1349" y="848"/>
                  </a:lnTo>
                  <a:lnTo>
                    <a:pt x="1267" y="860"/>
                  </a:lnTo>
                  <a:lnTo>
                    <a:pt x="1184" y="873"/>
                  </a:lnTo>
                  <a:lnTo>
                    <a:pt x="1100" y="887"/>
                  </a:lnTo>
                  <a:lnTo>
                    <a:pt x="1018" y="899"/>
                  </a:lnTo>
                  <a:lnTo>
                    <a:pt x="934" y="912"/>
                  </a:lnTo>
                  <a:lnTo>
                    <a:pt x="853" y="925"/>
                  </a:lnTo>
                  <a:lnTo>
                    <a:pt x="774" y="936"/>
                  </a:lnTo>
                  <a:lnTo>
                    <a:pt x="699" y="947"/>
                  </a:lnTo>
                  <a:lnTo>
                    <a:pt x="629" y="957"/>
                  </a:lnTo>
                  <a:lnTo>
                    <a:pt x="564" y="966"/>
                  </a:lnTo>
                  <a:lnTo>
                    <a:pt x="505" y="974"/>
                  </a:lnTo>
                  <a:lnTo>
                    <a:pt x="453" y="981"/>
                  </a:lnTo>
                  <a:lnTo>
                    <a:pt x="411" y="987"/>
                  </a:lnTo>
                  <a:lnTo>
                    <a:pt x="401" y="987"/>
                  </a:lnTo>
                  <a:lnTo>
                    <a:pt x="393" y="988"/>
                  </a:lnTo>
                  <a:lnTo>
                    <a:pt x="387" y="988"/>
                  </a:lnTo>
                  <a:lnTo>
                    <a:pt x="380" y="989"/>
                  </a:lnTo>
                  <a:lnTo>
                    <a:pt x="373" y="989"/>
                  </a:lnTo>
                  <a:lnTo>
                    <a:pt x="367" y="989"/>
                  </a:lnTo>
                  <a:lnTo>
                    <a:pt x="362" y="989"/>
                  </a:lnTo>
                  <a:lnTo>
                    <a:pt x="358" y="989"/>
                  </a:lnTo>
                  <a:lnTo>
                    <a:pt x="353" y="989"/>
                  </a:lnTo>
                  <a:lnTo>
                    <a:pt x="350" y="989"/>
                  </a:lnTo>
                  <a:lnTo>
                    <a:pt x="346" y="988"/>
                  </a:lnTo>
                  <a:lnTo>
                    <a:pt x="344" y="988"/>
                  </a:lnTo>
                  <a:lnTo>
                    <a:pt x="342" y="988"/>
                  </a:lnTo>
                  <a:lnTo>
                    <a:pt x="341" y="988"/>
                  </a:lnTo>
                  <a:lnTo>
                    <a:pt x="339" y="988"/>
                  </a:lnTo>
                  <a:lnTo>
                    <a:pt x="339" y="989"/>
                  </a:lnTo>
                  <a:lnTo>
                    <a:pt x="339" y="993"/>
                  </a:lnTo>
                  <a:lnTo>
                    <a:pt x="341" y="996"/>
                  </a:lnTo>
                  <a:lnTo>
                    <a:pt x="341" y="999"/>
                  </a:lnTo>
                  <a:lnTo>
                    <a:pt x="342" y="1004"/>
                  </a:lnTo>
                  <a:lnTo>
                    <a:pt x="343" y="1009"/>
                  </a:lnTo>
                  <a:lnTo>
                    <a:pt x="344" y="1013"/>
                  </a:lnTo>
                  <a:lnTo>
                    <a:pt x="344" y="1018"/>
                  </a:lnTo>
                  <a:lnTo>
                    <a:pt x="345" y="1022"/>
                  </a:lnTo>
                  <a:lnTo>
                    <a:pt x="346" y="1027"/>
                  </a:lnTo>
                  <a:lnTo>
                    <a:pt x="346" y="1030"/>
                  </a:lnTo>
                  <a:lnTo>
                    <a:pt x="347" y="1034"/>
                  </a:lnTo>
                  <a:lnTo>
                    <a:pt x="347" y="1037"/>
                  </a:lnTo>
                  <a:lnTo>
                    <a:pt x="347" y="1038"/>
                  </a:lnTo>
                  <a:lnTo>
                    <a:pt x="349" y="1040"/>
                  </a:lnTo>
                  <a:lnTo>
                    <a:pt x="344" y="1040"/>
                  </a:lnTo>
                  <a:lnTo>
                    <a:pt x="334" y="1041"/>
                  </a:lnTo>
                  <a:lnTo>
                    <a:pt x="316" y="1043"/>
                  </a:lnTo>
                  <a:lnTo>
                    <a:pt x="295" y="1045"/>
                  </a:lnTo>
                  <a:lnTo>
                    <a:pt x="268" y="1049"/>
                  </a:lnTo>
                  <a:lnTo>
                    <a:pt x="239" y="1052"/>
                  </a:lnTo>
                  <a:lnTo>
                    <a:pt x="207" y="1056"/>
                  </a:lnTo>
                  <a:lnTo>
                    <a:pt x="176" y="1060"/>
                  </a:lnTo>
                  <a:lnTo>
                    <a:pt x="144" y="1064"/>
                  </a:lnTo>
                  <a:lnTo>
                    <a:pt x="112" y="1067"/>
                  </a:lnTo>
                  <a:lnTo>
                    <a:pt x="83" y="1071"/>
                  </a:lnTo>
                  <a:lnTo>
                    <a:pt x="57" y="1074"/>
                  </a:lnTo>
                  <a:lnTo>
                    <a:pt x="35" y="1076"/>
                  </a:lnTo>
                  <a:lnTo>
                    <a:pt x="17" y="1079"/>
                  </a:lnTo>
                  <a:lnTo>
                    <a:pt x="7" y="1080"/>
                  </a:lnTo>
                  <a:lnTo>
                    <a:pt x="4" y="1081"/>
                  </a:lnTo>
                  <a:lnTo>
                    <a:pt x="3" y="1080"/>
                  </a:lnTo>
                  <a:lnTo>
                    <a:pt x="3" y="1079"/>
                  </a:lnTo>
                  <a:lnTo>
                    <a:pt x="1" y="1078"/>
                  </a:lnTo>
                  <a:lnTo>
                    <a:pt x="1" y="1075"/>
                  </a:lnTo>
                  <a:lnTo>
                    <a:pt x="1" y="1073"/>
                  </a:lnTo>
                  <a:lnTo>
                    <a:pt x="0" y="1069"/>
                  </a:lnTo>
                  <a:lnTo>
                    <a:pt x="0" y="1066"/>
                  </a:lnTo>
                  <a:lnTo>
                    <a:pt x="1" y="1063"/>
                  </a:lnTo>
                  <a:lnTo>
                    <a:pt x="3" y="1059"/>
                  </a:lnTo>
                  <a:lnTo>
                    <a:pt x="4" y="1056"/>
                  </a:lnTo>
                  <a:lnTo>
                    <a:pt x="7" y="1053"/>
                  </a:lnTo>
                  <a:lnTo>
                    <a:pt x="11" y="1050"/>
                  </a:lnTo>
                  <a:lnTo>
                    <a:pt x="15" y="1047"/>
                  </a:lnTo>
                  <a:lnTo>
                    <a:pt x="21" y="1044"/>
                  </a:lnTo>
                  <a:lnTo>
                    <a:pt x="28" y="1043"/>
                  </a:lnTo>
                  <a:lnTo>
                    <a:pt x="37" y="1042"/>
                  </a:lnTo>
                  <a:lnTo>
                    <a:pt x="36" y="1041"/>
                  </a:lnTo>
                  <a:lnTo>
                    <a:pt x="36" y="1040"/>
                  </a:lnTo>
                  <a:lnTo>
                    <a:pt x="34" y="1037"/>
                  </a:lnTo>
                  <a:lnTo>
                    <a:pt x="32" y="1035"/>
                  </a:lnTo>
                  <a:lnTo>
                    <a:pt x="30" y="1032"/>
                  </a:lnTo>
                  <a:lnTo>
                    <a:pt x="29" y="1027"/>
                  </a:lnTo>
                  <a:lnTo>
                    <a:pt x="27" y="1022"/>
                  </a:lnTo>
                  <a:lnTo>
                    <a:pt x="24" y="1018"/>
                  </a:lnTo>
                  <a:lnTo>
                    <a:pt x="22" y="1012"/>
                  </a:lnTo>
                  <a:lnTo>
                    <a:pt x="20" y="1005"/>
                  </a:lnTo>
                  <a:lnTo>
                    <a:pt x="17" y="998"/>
                  </a:lnTo>
                  <a:lnTo>
                    <a:pt x="15" y="991"/>
                  </a:lnTo>
                  <a:lnTo>
                    <a:pt x="14" y="984"/>
                  </a:lnTo>
                  <a:lnTo>
                    <a:pt x="13" y="978"/>
                  </a:lnTo>
                  <a:lnTo>
                    <a:pt x="13" y="970"/>
                  </a:lnTo>
                  <a:lnTo>
                    <a:pt x="13" y="963"/>
                  </a:lnTo>
                  <a:lnTo>
                    <a:pt x="13" y="956"/>
                  </a:lnTo>
                  <a:lnTo>
                    <a:pt x="13" y="949"/>
                  </a:lnTo>
                  <a:lnTo>
                    <a:pt x="14" y="942"/>
                  </a:lnTo>
                  <a:lnTo>
                    <a:pt x="14" y="934"/>
                  </a:lnTo>
                  <a:lnTo>
                    <a:pt x="15" y="926"/>
                  </a:lnTo>
                  <a:lnTo>
                    <a:pt x="16" y="918"/>
                  </a:lnTo>
                  <a:lnTo>
                    <a:pt x="17" y="910"/>
                  </a:lnTo>
                  <a:lnTo>
                    <a:pt x="20" y="902"/>
                  </a:lnTo>
                  <a:lnTo>
                    <a:pt x="21" y="894"/>
                  </a:lnTo>
                  <a:lnTo>
                    <a:pt x="22" y="887"/>
                  </a:lnTo>
                  <a:lnTo>
                    <a:pt x="23" y="881"/>
                  </a:lnTo>
                  <a:lnTo>
                    <a:pt x="24" y="875"/>
                  </a:lnTo>
                  <a:lnTo>
                    <a:pt x="24" y="871"/>
                  </a:lnTo>
                  <a:lnTo>
                    <a:pt x="26" y="867"/>
                  </a:lnTo>
                  <a:lnTo>
                    <a:pt x="26" y="865"/>
                  </a:lnTo>
                  <a:lnTo>
                    <a:pt x="27" y="865"/>
                  </a:lnTo>
                  <a:lnTo>
                    <a:pt x="38" y="851"/>
                  </a:lnTo>
                  <a:lnTo>
                    <a:pt x="50" y="842"/>
                  </a:lnTo>
                  <a:lnTo>
                    <a:pt x="61" y="835"/>
                  </a:lnTo>
                  <a:lnTo>
                    <a:pt x="72" y="832"/>
                  </a:lnTo>
                  <a:lnTo>
                    <a:pt x="83" y="829"/>
                  </a:lnTo>
                  <a:lnTo>
                    <a:pt x="93" y="829"/>
                  </a:lnTo>
                  <a:lnTo>
                    <a:pt x="104" y="832"/>
                  </a:lnTo>
                  <a:lnTo>
                    <a:pt x="114" y="834"/>
                  </a:lnTo>
                  <a:lnTo>
                    <a:pt x="123" y="837"/>
                  </a:lnTo>
                  <a:lnTo>
                    <a:pt x="134" y="842"/>
                  </a:lnTo>
                  <a:lnTo>
                    <a:pt x="144" y="847"/>
                  </a:lnTo>
                  <a:lnTo>
                    <a:pt x="154" y="850"/>
                  </a:lnTo>
                  <a:lnTo>
                    <a:pt x="165" y="855"/>
                  </a:lnTo>
                  <a:lnTo>
                    <a:pt x="174" y="857"/>
                  </a:lnTo>
                  <a:lnTo>
                    <a:pt x="184" y="858"/>
                  </a:lnTo>
                  <a:lnTo>
                    <a:pt x="196" y="859"/>
                  </a:lnTo>
                  <a:lnTo>
                    <a:pt x="203" y="855"/>
                  </a:lnTo>
                  <a:lnTo>
                    <a:pt x="208" y="850"/>
                  </a:lnTo>
                  <a:lnTo>
                    <a:pt x="212" y="845"/>
                  </a:lnTo>
                  <a:lnTo>
                    <a:pt x="214" y="840"/>
                  </a:lnTo>
                  <a:lnTo>
                    <a:pt x="214" y="834"/>
                  </a:lnTo>
                  <a:lnTo>
                    <a:pt x="213" y="828"/>
                  </a:lnTo>
                  <a:lnTo>
                    <a:pt x="212" y="822"/>
                  </a:lnTo>
                  <a:lnTo>
                    <a:pt x="208" y="817"/>
                  </a:lnTo>
                  <a:lnTo>
                    <a:pt x="206" y="810"/>
                  </a:lnTo>
                  <a:lnTo>
                    <a:pt x="203" y="803"/>
                  </a:lnTo>
                  <a:lnTo>
                    <a:pt x="198" y="797"/>
                  </a:lnTo>
                  <a:lnTo>
                    <a:pt x="195" y="790"/>
                  </a:lnTo>
                  <a:lnTo>
                    <a:pt x="192" y="785"/>
                  </a:lnTo>
                  <a:lnTo>
                    <a:pt x="189" y="779"/>
                  </a:lnTo>
                  <a:lnTo>
                    <a:pt x="188" y="772"/>
                  </a:lnTo>
                  <a:lnTo>
                    <a:pt x="188" y="767"/>
                  </a:lnTo>
                  <a:lnTo>
                    <a:pt x="190" y="757"/>
                  </a:lnTo>
                  <a:lnTo>
                    <a:pt x="195" y="749"/>
                  </a:lnTo>
                  <a:lnTo>
                    <a:pt x="200" y="742"/>
                  </a:lnTo>
                  <a:lnTo>
                    <a:pt x="207" y="736"/>
                  </a:lnTo>
                  <a:lnTo>
                    <a:pt x="215" y="732"/>
                  </a:lnTo>
                  <a:lnTo>
                    <a:pt x="223" y="728"/>
                  </a:lnTo>
                  <a:lnTo>
                    <a:pt x="231" y="725"/>
                  </a:lnTo>
                  <a:lnTo>
                    <a:pt x="241" y="721"/>
                  </a:lnTo>
                  <a:lnTo>
                    <a:pt x="250" y="718"/>
                  </a:lnTo>
                  <a:lnTo>
                    <a:pt x="258" y="716"/>
                  </a:lnTo>
                  <a:lnTo>
                    <a:pt x="266" y="711"/>
                  </a:lnTo>
                  <a:lnTo>
                    <a:pt x="274" y="708"/>
                  </a:lnTo>
                  <a:lnTo>
                    <a:pt x="280" y="702"/>
                  </a:lnTo>
                  <a:lnTo>
                    <a:pt x="284" y="696"/>
                  </a:lnTo>
                  <a:lnTo>
                    <a:pt x="288" y="688"/>
                  </a:lnTo>
                  <a:lnTo>
                    <a:pt x="290" y="680"/>
                  </a:lnTo>
                  <a:lnTo>
                    <a:pt x="287" y="674"/>
                  </a:lnTo>
                  <a:lnTo>
                    <a:pt x="284" y="669"/>
                  </a:lnTo>
                  <a:lnTo>
                    <a:pt x="282" y="663"/>
                  </a:lnTo>
                  <a:lnTo>
                    <a:pt x="280" y="657"/>
                  </a:lnTo>
                  <a:lnTo>
                    <a:pt x="278" y="651"/>
                  </a:lnTo>
                  <a:lnTo>
                    <a:pt x="277" y="646"/>
                  </a:lnTo>
                  <a:lnTo>
                    <a:pt x="277" y="640"/>
                  </a:lnTo>
                  <a:lnTo>
                    <a:pt x="277" y="635"/>
                  </a:lnTo>
                  <a:lnTo>
                    <a:pt x="277" y="629"/>
                  </a:lnTo>
                  <a:lnTo>
                    <a:pt x="278" y="624"/>
                  </a:lnTo>
                  <a:lnTo>
                    <a:pt x="281" y="619"/>
                  </a:lnTo>
                  <a:lnTo>
                    <a:pt x="283" y="615"/>
                  </a:lnTo>
                  <a:lnTo>
                    <a:pt x="285" y="611"/>
                  </a:lnTo>
                  <a:lnTo>
                    <a:pt x="289" y="607"/>
                  </a:lnTo>
                  <a:lnTo>
                    <a:pt x="293" y="603"/>
                  </a:lnTo>
                  <a:lnTo>
                    <a:pt x="299" y="601"/>
                  </a:lnTo>
                  <a:lnTo>
                    <a:pt x="303" y="592"/>
                  </a:lnTo>
                  <a:lnTo>
                    <a:pt x="308" y="584"/>
                  </a:lnTo>
                  <a:lnTo>
                    <a:pt x="314" y="577"/>
                  </a:lnTo>
                  <a:lnTo>
                    <a:pt x="322" y="570"/>
                  </a:lnTo>
                  <a:lnTo>
                    <a:pt x="331" y="564"/>
                  </a:lnTo>
                  <a:lnTo>
                    <a:pt x="341" y="559"/>
                  </a:lnTo>
                  <a:lnTo>
                    <a:pt x="350" y="554"/>
                  </a:lnTo>
                  <a:lnTo>
                    <a:pt x="360" y="550"/>
                  </a:lnTo>
                  <a:lnTo>
                    <a:pt x="370" y="546"/>
                  </a:lnTo>
                  <a:lnTo>
                    <a:pt x="381" y="543"/>
                  </a:lnTo>
                  <a:lnTo>
                    <a:pt x="391" y="541"/>
                  </a:lnTo>
                  <a:lnTo>
                    <a:pt x="401" y="539"/>
                  </a:lnTo>
                  <a:lnTo>
                    <a:pt x="411" y="538"/>
                  </a:lnTo>
                  <a:lnTo>
                    <a:pt x="420" y="538"/>
                  </a:lnTo>
                  <a:lnTo>
                    <a:pt x="428" y="538"/>
                  </a:lnTo>
                  <a:lnTo>
                    <a:pt x="435" y="539"/>
                  </a:lnTo>
                  <a:lnTo>
                    <a:pt x="444" y="532"/>
                  </a:lnTo>
                  <a:lnTo>
                    <a:pt x="452" y="527"/>
                  </a:lnTo>
                  <a:lnTo>
                    <a:pt x="458" y="525"/>
                  </a:lnTo>
                  <a:lnTo>
                    <a:pt x="464" y="524"/>
                  </a:lnTo>
                  <a:lnTo>
                    <a:pt x="469" y="524"/>
                  </a:lnTo>
                  <a:lnTo>
                    <a:pt x="474" y="526"/>
                  </a:lnTo>
                  <a:lnTo>
                    <a:pt x="477" y="528"/>
                  </a:lnTo>
                  <a:lnTo>
                    <a:pt x="482" y="532"/>
                  </a:lnTo>
                  <a:lnTo>
                    <a:pt x="485" y="535"/>
                  </a:lnTo>
                  <a:lnTo>
                    <a:pt x="490" y="539"/>
                  </a:lnTo>
                  <a:lnTo>
                    <a:pt x="495" y="542"/>
                  </a:lnTo>
                  <a:lnTo>
                    <a:pt x="500" y="546"/>
                  </a:lnTo>
                  <a:lnTo>
                    <a:pt x="507" y="548"/>
                  </a:lnTo>
                  <a:lnTo>
                    <a:pt x="514" y="548"/>
                  </a:lnTo>
                  <a:lnTo>
                    <a:pt x="523" y="548"/>
                  </a:lnTo>
                  <a:lnTo>
                    <a:pt x="535" y="547"/>
                  </a:lnTo>
                  <a:lnTo>
                    <a:pt x="543" y="546"/>
                  </a:lnTo>
                  <a:lnTo>
                    <a:pt x="550" y="544"/>
                  </a:lnTo>
                  <a:lnTo>
                    <a:pt x="556" y="542"/>
                  </a:lnTo>
                  <a:lnTo>
                    <a:pt x="560" y="540"/>
                  </a:lnTo>
                  <a:lnTo>
                    <a:pt x="564" y="536"/>
                  </a:lnTo>
                  <a:lnTo>
                    <a:pt x="566" y="532"/>
                  </a:lnTo>
                  <a:lnTo>
                    <a:pt x="567" y="527"/>
                  </a:lnTo>
                  <a:lnTo>
                    <a:pt x="568" y="521"/>
                  </a:lnTo>
                  <a:lnTo>
                    <a:pt x="569" y="517"/>
                  </a:lnTo>
                  <a:lnTo>
                    <a:pt x="570" y="511"/>
                  </a:lnTo>
                  <a:lnTo>
                    <a:pt x="572" y="507"/>
                  </a:lnTo>
                  <a:lnTo>
                    <a:pt x="574" y="502"/>
                  </a:lnTo>
                  <a:lnTo>
                    <a:pt x="576" y="497"/>
                  </a:lnTo>
                  <a:lnTo>
                    <a:pt x="580" y="493"/>
                  </a:lnTo>
                  <a:lnTo>
                    <a:pt x="585" y="489"/>
                  </a:lnTo>
                  <a:lnTo>
                    <a:pt x="592" y="487"/>
                  </a:lnTo>
                  <a:lnTo>
                    <a:pt x="595" y="488"/>
                  </a:lnTo>
                  <a:lnTo>
                    <a:pt x="598" y="489"/>
                  </a:lnTo>
                  <a:lnTo>
                    <a:pt x="603" y="492"/>
                  </a:lnTo>
                  <a:lnTo>
                    <a:pt x="607" y="493"/>
                  </a:lnTo>
                  <a:lnTo>
                    <a:pt x="613" y="493"/>
                  </a:lnTo>
                  <a:lnTo>
                    <a:pt x="620" y="494"/>
                  </a:lnTo>
                  <a:lnTo>
                    <a:pt x="626" y="495"/>
                  </a:lnTo>
                  <a:lnTo>
                    <a:pt x="633" y="496"/>
                  </a:lnTo>
                  <a:lnTo>
                    <a:pt x="638" y="497"/>
                  </a:lnTo>
                  <a:lnTo>
                    <a:pt x="644" y="499"/>
                  </a:lnTo>
                  <a:lnTo>
                    <a:pt x="650" y="500"/>
                  </a:lnTo>
                  <a:lnTo>
                    <a:pt x="654" y="501"/>
                  </a:lnTo>
                  <a:lnTo>
                    <a:pt x="659" y="502"/>
                  </a:lnTo>
                  <a:lnTo>
                    <a:pt x="662" y="504"/>
                  </a:lnTo>
                  <a:lnTo>
                    <a:pt x="665" y="505"/>
                  </a:lnTo>
                  <a:lnTo>
                    <a:pt x="666" y="509"/>
                  </a:lnTo>
                  <a:lnTo>
                    <a:pt x="682" y="513"/>
                  </a:lnTo>
                  <a:lnTo>
                    <a:pt x="695" y="516"/>
                  </a:lnTo>
                  <a:lnTo>
                    <a:pt x="702" y="516"/>
                  </a:lnTo>
                  <a:lnTo>
                    <a:pt x="706" y="515"/>
                  </a:lnTo>
                  <a:lnTo>
                    <a:pt x="707" y="511"/>
                  </a:lnTo>
                  <a:lnTo>
                    <a:pt x="706" y="507"/>
                  </a:lnTo>
                  <a:lnTo>
                    <a:pt x="704" y="500"/>
                  </a:lnTo>
                  <a:lnTo>
                    <a:pt x="700" y="493"/>
                  </a:lnTo>
                  <a:lnTo>
                    <a:pt x="697" y="486"/>
                  </a:lnTo>
                  <a:lnTo>
                    <a:pt x="693" y="478"/>
                  </a:lnTo>
                  <a:lnTo>
                    <a:pt x="691" y="471"/>
                  </a:lnTo>
                  <a:lnTo>
                    <a:pt x="691" y="463"/>
                  </a:lnTo>
                  <a:lnTo>
                    <a:pt x="693" y="456"/>
                  </a:lnTo>
                  <a:lnTo>
                    <a:pt x="698" y="450"/>
                  </a:lnTo>
                  <a:lnTo>
                    <a:pt x="707" y="446"/>
                  </a:lnTo>
                  <a:lnTo>
                    <a:pt x="721" y="443"/>
                  </a:lnTo>
                  <a:lnTo>
                    <a:pt x="723" y="425"/>
                  </a:lnTo>
                  <a:lnTo>
                    <a:pt x="726" y="412"/>
                  </a:lnTo>
                  <a:lnTo>
                    <a:pt x="729" y="404"/>
                  </a:lnTo>
                  <a:lnTo>
                    <a:pt x="734" y="400"/>
                  </a:lnTo>
                  <a:lnTo>
                    <a:pt x="738" y="400"/>
                  </a:lnTo>
                  <a:lnTo>
                    <a:pt x="743" y="401"/>
                  </a:lnTo>
                  <a:lnTo>
                    <a:pt x="748" y="405"/>
                  </a:lnTo>
                  <a:lnTo>
                    <a:pt x="753" y="411"/>
                  </a:lnTo>
                  <a:lnTo>
                    <a:pt x="760" y="418"/>
                  </a:lnTo>
                  <a:lnTo>
                    <a:pt x="766" y="425"/>
                  </a:lnTo>
                  <a:lnTo>
                    <a:pt x="774" y="432"/>
                  </a:lnTo>
                  <a:lnTo>
                    <a:pt x="781" y="439"/>
                  </a:lnTo>
                  <a:lnTo>
                    <a:pt x="789" y="443"/>
                  </a:lnTo>
                  <a:lnTo>
                    <a:pt x="797" y="447"/>
                  </a:lnTo>
                  <a:lnTo>
                    <a:pt x="806" y="448"/>
                  </a:lnTo>
                  <a:lnTo>
                    <a:pt x="817" y="446"/>
                  </a:lnTo>
                  <a:lnTo>
                    <a:pt x="822" y="446"/>
                  </a:lnTo>
                  <a:lnTo>
                    <a:pt x="829" y="445"/>
                  </a:lnTo>
                  <a:lnTo>
                    <a:pt x="834" y="442"/>
                  </a:lnTo>
                  <a:lnTo>
                    <a:pt x="840" y="439"/>
                  </a:lnTo>
                  <a:lnTo>
                    <a:pt x="843" y="434"/>
                  </a:lnTo>
                  <a:lnTo>
                    <a:pt x="848" y="428"/>
                  </a:lnTo>
                  <a:lnTo>
                    <a:pt x="851" y="423"/>
                  </a:lnTo>
                  <a:lnTo>
                    <a:pt x="854" y="417"/>
                  </a:lnTo>
                  <a:lnTo>
                    <a:pt x="858" y="410"/>
                  </a:lnTo>
                  <a:lnTo>
                    <a:pt x="860" y="404"/>
                  </a:lnTo>
                  <a:lnTo>
                    <a:pt x="864" y="399"/>
                  </a:lnTo>
                  <a:lnTo>
                    <a:pt x="866" y="393"/>
                  </a:lnTo>
                  <a:lnTo>
                    <a:pt x="869" y="387"/>
                  </a:lnTo>
                  <a:lnTo>
                    <a:pt x="873" y="384"/>
                  </a:lnTo>
                  <a:lnTo>
                    <a:pt x="875" y="380"/>
                  </a:lnTo>
                  <a:lnTo>
                    <a:pt x="880" y="378"/>
                  </a:lnTo>
                  <a:lnTo>
                    <a:pt x="876" y="364"/>
                  </a:lnTo>
                  <a:lnTo>
                    <a:pt x="874" y="354"/>
                  </a:lnTo>
                  <a:lnTo>
                    <a:pt x="874" y="345"/>
                  </a:lnTo>
                  <a:lnTo>
                    <a:pt x="875" y="337"/>
                  </a:lnTo>
                  <a:lnTo>
                    <a:pt x="877" y="330"/>
                  </a:lnTo>
                  <a:lnTo>
                    <a:pt x="881" y="324"/>
                  </a:lnTo>
                  <a:lnTo>
                    <a:pt x="885" y="318"/>
                  </a:lnTo>
                  <a:lnTo>
                    <a:pt x="890" y="314"/>
                  </a:lnTo>
                  <a:lnTo>
                    <a:pt x="895" y="309"/>
                  </a:lnTo>
                  <a:lnTo>
                    <a:pt x="900" y="304"/>
                  </a:lnTo>
                  <a:lnTo>
                    <a:pt x="906" y="300"/>
                  </a:lnTo>
                  <a:lnTo>
                    <a:pt x="911" y="295"/>
                  </a:lnTo>
                  <a:lnTo>
                    <a:pt x="917" y="289"/>
                  </a:lnTo>
                  <a:lnTo>
                    <a:pt x="921" y="283"/>
                  </a:lnTo>
                  <a:lnTo>
                    <a:pt x="925" y="274"/>
                  </a:lnTo>
                  <a:lnTo>
                    <a:pt x="928" y="266"/>
                  </a:lnTo>
                  <a:lnTo>
                    <a:pt x="929" y="260"/>
                  </a:lnTo>
                  <a:lnTo>
                    <a:pt x="930" y="254"/>
                  </a:lnTo>
                  <a:lnTo>
                    <a:pt x="933" y="248"/>
                  </a:lnTo>
                  <a:lnTo>
                    <a:pt x="935" y="243"/>
                  </a:lnTo>
                  <a:lnTo>
                    <a:pt x="936" y="238"/>
                  </a:lnTo>
                  <a:lnTo>
                    <a:pt x="938" y="232"/>
                  </a:lnTo>
                  <a:lnTo>
                    <a:pt x="940" y="227"/>
                  </a:lnTo>
                  <a:lnTo>
                    <a:pt x="942" y="222"/>
                  </a:lnTo>
                  <a:lnTo>
                    <a:pt x="943" y="217"/>
                  </a:lnTo>
                  <a:lnTo>
                    <a:pt x="943" y="211"/>
                  </a:lnTo>
                  <a:lnTo>
                    <a:pt x="944" y="206"/>
                  </a:lnTo>
                  <a:lnTo>
                    <a:pt x="943" y="200"/>
                  </a:lnTo>
                  <a:lnTo>
                    <a:pt x="943" y="194"/>
                  </a:lnTo>
                  <a:lnTo>
                    <a:pt x="941" y="188"/>
                  </a:lnTo>
                  <a:lnTo>
                    <a:pt x="938" y="183"/>
                  </a:lnTo>
                  <a:lnTo>
                    <a:pt x="936" y="177"/>
                  </a:lnTo>
                  <a:lnTo>
                    <a:pt x="943" y="171"/>
                  </a:lnTo>
                  <a:lnTo>
                    <a:pt x="951" y="166"/>
                  </a:lnTo>
                  <a:lnTo>
                    <a:pt x="959" y="163"/>
                  </a:lnTo>
                  <a:lnTo>
                    <a:pt x="968" y="160"/>
                  </a:lnTo>
                  <a:lnTo>
                    <a:pt x="979" y="157"/>
                  </a:lnTo>
                  <a:lnTo>
                    <a:pt x="988" y="156"/>
                  </a:lnTo>
                  <a:lnTo>
                    <a:pt x="998" y="154"/>
                  </a:lnTo>
                  <a:lnTo>
                    <a:pt x="1009" y="153"/>
                  </a:lnTo>
                  <a:lnTo>
                    <a:pt x="1019" y="152"/>
                  </a:lnTo>
                  <a:lnTo>
                    <a:pt x="1029" y="150"/>
                  </a:lnTo>
                  <a:lnTo>
                    <a:pt x="1040" y="148"/>
                  </a:lnTo>
                  <a:lnTo>
                    <a:pt x="1050" y="147"/>
                  </a:lnTo>
                  <a:lnTo>
                    <a:pt x="1059" y="144"/>
                  </a:lnTo>
                  <a:lnTo>
                    <a:pt x="1068" y="140"/>
                  </a:lnTo>
                  <a:lnTo>
                    <a:pt x="1076" y="137"/>
                  </a:lnTo>
                  <a:lnTo>
                    <a:pt x="1086" y="132"/>
                  </a:lnTo>
                  <a:lnTo>
                    <a:pt x="1091" y="126"/>
                  </a:lnTo>
                  <a:lnTo>
                    <a:pt x="1097" y="122"/>
                  </a:lnTo>
                  <a:lnTo>
                    <a:pt x="1100" y="117"/>
                  </a:lnTo>
                  <a:lnTo>
                    <a:pt x="1103" y="111"/>
                  </a:lnTo>
                  <a:lnTo>
                    <a:pt x="1103" y="107"/>
                  </a:lnTo>
                  <a:lnTo>
                    <a:pt x="1103" y="101"/>
                  </a:lnTo>
                  <a:lnTo>
                    <a:pt x="1102" y="96"/>
                  </a:lnTo>
                  <a:lnTo>
                    <a:pt x="1100" y="91"/>
                  </a:lnTo>
                  <a:lnTo>
                    <a:pt x="1097" y="85"/>
                  </a:lnTo>
                  <a:lnTo>
                    <a:pt x="1094" y="80"/>
                  </a:lnTo>
                  <a:lnTo>
                    <a:pt x="1090" y="76"/>
                  </a:lnTo>
                  <a:lnTo>
                    <a:pt x="1087" y="70"/>
                  </a:lnTo>
                  <a:lnTo>
                    <a:pt x="1082" y="65"/>
                  </a:lnTo>
                  <a:lnTo>
                    <a:pt x="1077" y="61"/>
                  </a:lnTo>
                  <a:lnTo>
                    <a:pt x="1074" y="57"/>
                  </a:lnTo>
                  <a:lnTo>
                    <a:pt x="1071" y="54"/>
                  </a:lnTo>
                  <a:lnTo>
                    <a:pt x="1069" y="49"/>
                  </a:lnTo>
                  <a:lnTo>
                    <a:pt x="1071" y="45"/>
                  </a:lnTo>
                  <a:lnTo>
                    <a:pt x="1072" y="41"/>
                  </a:lnTo>
                  <a:lnTo>
                    <a:pt x="1073" y="38"/>
                  </a:lnTo>
                  <a:lnTo>
                    <a:pt x="1075" y="34"/>
                  </a:lnTo>
                  <a:lnTo>
                    <a:pt x="1076" y="31"/>
                  </a:lnTo>
                  <a:lnTo>
                    <a:pt x="1079" y="27"/>
                  </a:lnTo>
                  <a:lnTo>
                    <a:pt x="1081" y="24"/>
                  </a:lnTo>
                  <a:lnTo>
                    <a:pt x="1083" y="22"/>
                  </a:lnTo>
                  <a:lnTo>
                    <a:pt x="1084" y="18"/>
                  </a:lnTo>
                  <a:lnTo>
                    <a:pt x="1087" y="16"/>
                  </a:lnTo>
                  <a:lnTo>
                    <a:pt x="1087" y="13"/>
                  </a:lnTo>
                  <a:lnTo>
                    <a:pt x="1088" y="10"/>
                  </a:lnTo>
                  <a:lnTo>
                    <a:pt x="1088" y="8"/>
                  </a:lnTo>
                  <a:lnTo>
                    <a:pt x="1087" y="5"/>
                  </a:lnTo>
                  <a:lnTo>
                    <a:pt x="1086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3" name="Freeform 51"/>
            <p:cNvSpPr>
              <a:spLocks/>
            </p:cNvSpPr>
            <p:nvPr/>
          </p:nvSpPr>
          <p:spPr bwMode="auto">
            <a:xfrm>
              <a:off x="3524" y="2481"/>
              <a:ext cx="764" cy="305"/>
            </a:xfrm>
            <a:custGeom>
              <a:avLst/>
              <a:gdLst>
                <a:gd name="T0" fmla="*/ 85 w 2293"/>
                <a:gd name="T1" fmla="*/ 1 h 916"/>
                <a:gd name="T2" fmla="*/ 85 w 2293"/>
                <a:gd name="T3" fmla="*/ 3 h 916"/>
                <a:gd name="T4" fmla="*/ 84 w 2293"/>
                <a:gd name="T5" fmla="*/ 4 h 916"/>
                <a:gd name="T6" fmla="*/ 83 w 2293"/>
                <a:gd name="T7" fmla="*/ 5 h 916"/>
                <a:gd name="T8" fmla="*/ 82 w 2293"/>
                <a:gd name="T9" fmla="*/ 6 h 916"/>
                <a:gd name="T10" fmla="*/ 80 w 2293"/>
                <a:gd name="T11" fmla="*/ 6 h 916"/>
                <a:gd name="T12" fmla="*/ 78 w 2293"/>
                <a:gd name="T13" fmla="*/ 8 h 916"/>
                <a:gd name="T14" fmla="*/ 76 w 2293"/>
                <a:gd name="T15" fmla="*/ 9 h 916"/>
                <a:gd name="T16" fmla="*/ 75 w 2293"/>
                <a:gd name="T17" fmla="*/ 10 h 916"/>
                <a:gd name="T18" fmla="*/ 74 w 2293"/>
                <a:gd name="T19" fmla="*/ 12 h 916"/>
                <a:gd name="T20" fmla="*/ 73 w 2293"/>
                <a:gd name="T21" fmla="*/ 13 h 916"/>
                <a:gd name="T22" fmla="*/ 72 w 2293"/>
                <a:gd name="T23" fmla="*/ 14 h 916"/>
                <a:gd name="T24" fmla="*/ 70 w 2293"/>
                <a:gd name="T25" fmla="*/ 15 h 916"/>
                <a:gd name="T26" fmla="*/ 69 w 2293"/>
                <a:gd name="T27" fmla="*/ 16 h 916"/>
                <a:gd name="T28" fmla="*/ 67 w 2293"/>
                <a:gd name="T29" fmla="*/ 16 h 916"/>
                <a:gd name="T30" fmla="*/ 67 w 2293"/>
                <a:gd name="T31" fmla="*/ 17 h 916"/>
                <a:gd name="T32" fmla="*/ 65 w 2293"/>
                <a:gd name="T33" fmla="*/ 18 h 916"/>
                <a:gd name="T34" fmla="*/ 65 w 2293"/>
                <a:gd name="T35" fmla="*/ 18 h 916"/>
                <a:gd name="T36" fmla="*/ 64 w 2293"/>
                <a:gd name="T37" fmla="*/ 20 h 916"/>
                <a:gd name="T38" fmla="*/ 63 w 2293"/>
                <a:gd name="T39" fmla="*/ 22 h 916"/>
                <a:gd name="T40" fmla="*/ 61 w 2293"/>
                <a:gd name="T41" fmla="*/ 24 h 916"/>
                <a:gd name="T42" fmla="*/ 61 w 2293"/>
                <a:gd name="T43" fmla="*/ 25 h 916"/>
                <a:gd name="T44" fmla="*/ 54 w 2293"/>
                <a:gd name="T45" fmla="*/ 27 h 916"/>
                <a:gd name="T46" fmla="*/ 49 w 2293"/>
                <a:gd name="T47" fmla="*/ 28 h 916"/>
                <a:gd name="T48" fmla="*/ 43 w 2293"/>
                <a:gd name="T49" fmla="*/ 28 h 916"/>
                <a:gd name="T50" fmla="*/ 29 w 2293"/>
                <a:gd name="T51" fmla="*/ 30 h 916"/>
                <a:gd name="T52" fmla="*/ 22 w 2293"/>
                <a:gd name="T53" fmla="*/ 31 h 916"/>
                <a:gd name="T54" fmla="*/ 13 w 2293"/>
                <a:gd name="T55" fmla="*/ 32 h 916"/>
                <a:gd name="T56" fmla="*/ 5 w 2293"/>
                <a:gd name="T57" fmla="*/ 33 h 916"/>
                <a:gd name="T58" fmla="*/ 0 w 2293"/>
                <a:gd name="T59" fmla="*/ 33 h 916"/>
                <a:gd name="T60" fmla="*/ 1 w 2293"/>
                <a:gd name="T61" fmla="*/ 33 h 916"/>
                <a:gd name="T62" fmla="*/ 1 w 2293"/>
                <a:gd name="T63" fmla="*/ 32 h 916"/>
                <a:gd name="T64" fmla="*/ 1 w 2293"/>
                <a:gd name="T65" fmla="*/ 31 h 916"/>
                <a:gd name="T66" fmla="*/ 0 w 2293"/>
                <a:gd name="T67" fmla="*/ 28 h 916"/>
                <a:gd name="T68" fmla="*/ 1 w 2293"/>
                <a:gd name="T69" fmla="*/ 27 h 916"/>
                <a:gd name="T70" fmla="*/ 2 w 2293"/>
                <a:gd name="T71" fmla="*/ 26 h 916"/>
                <a:gd name="T72" fmla="*/ 3 w 2293"/>
                <a:gd name="T73" fmla="*/ 24 h 916"/>
                <a:gd name="T74" fmla="*/ 4 w 2293"/>
                <a:gd name="T75" fmla="*/ 23 h 916"/>
                <a:gd name="T76" fmla="*/ 5 w 2293"/>
                <a:gd name="T77" fmla="*/ 22 h 916"/>
                <a:gd name="T78" fmla="*/ 5 w 2293"/>
                <a:gd name="T79" fmla="*/ 21 h 916"/>
                <a:gd name="T80" fmla="*/ 5 w 2293"/>
                <a:gd name="T81" fmla="*/ 20 h 916"/>
                <a:gd name="T82" fmla="*/ 5 w 2293"/>
                <a:gd name="T83" fmla="*/ 19 h 916"/>
                <a:gd name="T84" fmla="*/ 5 w 2293"/>
                <a:gd name="T85" fmla="*/ 18 h 916"/>
                <a:gd name="T86" fmla="*/ 5 w 2293"/>
                <a:gd name="T87" fmla="*/ 17 h 916"/>
                <a:gd name="T88" fmla="*/ 6 w 2293"/>
                <a:gd name="T89" fmla="*/ 16 h 916"/>
                <a:gd name="T90" fmla="*/ 5 w 2293"/>
                <a:gd name="T91" fmla="*/ 15 h 916"/>
                <a:gd name="T92" fmla="*/ 6 w 2293"/>
                <a:gd name="T93" fmla="*/ 14 h 916"/>
                <a:gd name="T94" fmla="*/ 8 w 2293"/>
                <a:gd name="T95" fmla="*/ 14 h 916"/>
                <a:gd name="T96" fmla="*/ 11 w 2293"/>
                <a:gd name="T97" fmla="*/ 13 h 916"/>
                <a:gd name="T98" fmla="*/ 18 w 2293"/>
                <a:gd name="T99" fmla="*/ 12 h 916"/>
                <a:gd name="T100" fmla="*/ 20 w 2293"/>
                <a:gd name="T101" fmla="*/ 12 h 916"/>
                <a:gd name="T102" fmla="*/ 20 w 2293"/>
                <a:gd name="T103" fmla="*/ 11 h 916"/>
                <a:gd name="T104" fmla="*/ 20 w 2293"/>
                <a:gd name="T105" fmla="*/ 10 h 916"/>
                <a:gd name="T106" fmla="*/ 20 w 2293"/>
                <a:gd name="T107" fmla="*/ 10 h 916"/>
                <a:gd name="T108" fmla="*/ 22 w 2293"/>
                <a:gd name="T109" fmla="*/ 10 h 916"/>
                <a:gd name="T110" fmla="*/ 24 w 2293"/>
                <a:gd name="T111" fmla="*/ 10 h 916"/>
                <a:gd name="T112" fmla="*/ 39 w 2293"/>
                <a:gd name="T113" fmla="*/ 8 h 916"/>
                <a:gd name="T114" fmla="*/ 57 w 2293"/>
                <a:gd name="T115" fmla="*/ 5 h 916"/>
                <a:gd name="T116" fmla="*/ 69 w 2293"/>
                <a:gd name="T117" fmla="*/ 3 h 916"/>
                <a:gd name="T118" fmla="*/ 77 w 2293"/>
                <a:gd name="T119" fmla="*/ 2 h 916"/>
                <a:gd name="T120" fmla="*/ 84 w 2293"/>
                <a:gd name="T121" fmla="*/ 0 h 91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93"/>
                <a:gd name="T184" fmla="*/ 0 h 916"/>
                <a:gd name="T185" fmla="*/ 2293 w 2293"/>
                <a:gd name="T186" fmla="*/ 916 h 91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93" h="916">
                  <a:moveTo>
                    <a:pt x="2293" y="0"/>
                  </a:moveTo>
                  <a:lnTo>
                    <a:pt x="2289" y="4"/>
                  </a:lnTo>
                  <a:lnTo>
                    <a:pt x="2288" y="8"/>
                  </a:lnTo>
                  <a:lnTo>
                    <a:pt x="2287" y="14"/>
                  </a:lnTo>
                  <a:lnTo>
                    <a:pt x="2287" y="20"/>
                  </a:lnTo>
                  <a:lnTo>
                    <a:pt x="2288" y="27"/>
                  </a:lnTo>
                  <a:lnTo>
                    <a:pt x="2288" y="33"/>
                  </a:lnTo>
                  <a:lnTo>
                    <a:pt x="2289" y="40"/>
                  </a:lnTo>
                  <a:lnTo>
                    <a:pt x="2291" y="48"/>
                  </a:lnTo>
                  <a:lnTo>
                    <a:pt x="2292" y="55"/>
                  </a:lnTo>
                  <a:lnTo>
                    <a:pt x="2293" y="62"/>
                  </a:lnTo>
                  <a:lnTo>
                    <a:pt x="2293" y="69"/>
                  </a:lnTo>
                  <a:lnTo>
                    <a:pt x="2293" y="76"/>
                  </a:lnTo>
                  <a:lnTo>
                    <a:pt x="2293" y="83"/>
                  </a:lnTo>
                  <a:lnTo>
                    <a:pt x="2291" y="89"/>
                  </a:lnTo>
                  <a:lnTo>
                    <a:pt x="2288" y="93"/>
                  </a:lnTo>
                  <a:lnTo>
                    <a:pt x="2286" y="98"/>
                  </a:lnTo>
                  <a:lnTo>
                    <a:pt x="2277" y="99"/>
                  </a:lnTo>
                  <a:lnTo>
                    <a:pt x="2269" y="101"/>
                  </a:lnTo>
                  <a:lnTo>
                    <a:pt x="2262" y="105"/>
                  </a:lnTo>
                  <a:lnTo>
                    <a:pt x="2256" y="108"/>
                  </a:lnTo>
                  <a:lnTo>
                    <a:pt x="2252" y="113"/>
                  </a:lnTo>
                  <a:lnTo>
                    <a:pt x="2247" y="117"/>
                  </a:lnTo>
                  <a:lnTo>
                    <a:pt x="2244" y="122"/>
                  </a:lnTo>
                  <a:lnTo>
                    <a:pt x="2239" y="126"/>
                  </a:lnTo>
                  <a:lnTo>
                    <a:pt x="2235" y="132"/>
                  </a:lnTo>
                  <a:lnTo>
                    <a:pt x="2232" y="137"/>
                  </a:lnTo>
                  <a:lnTo>
                    <a:pt x="2229" y="141"/>
                  </a:lnTo>
                  <a:lnTo>
                    <a:pt x="2224" y="147"/>
                  </a:lnTo>
                  <a:lnTo>
                    <a:pt x="2219" y="152"/>
                  </a:lnTo>
                  <a:lnTo>
                    <a:pt x="2215" y="155"/>
                  </a:lnTo>
                  <a:lnTo>
                    <a:pt x="2208" y="160"/>
                  </a:lnTo>
                  <a:lnTo>
                    <a:pt x="2202" y="163"/>
                  </a:lnTo>
                  <a:lnTo>
                    <a:pt x="2187" y="160"/>
                  </a:lnTo>
                  <a:lnTo>
                    <a:pt x="2175" y="161"/>
                  </a:lnTo>
                  <a:lnTo>
                    <a:pt x="2163" y="164"/>
                  </a:lnTo>
                  <a:lnTo>
                    <a:pt x="2152" y="171"/>
                  </a:lnTo>
                  <a:lnTo>
                    <a:pt x="2142" y="179"/>
                  </a:lnTo>
                  <a:lnTo>
                    <a:pt x="2133" y="190"/>
                  </a:lnTo>
                  <a:lnTo>
                    <a:pt x="2124" y="201"/>
                  </a:lnTo>
                  <a:lnTo>
                    <a:pt x="2116" y="211"/>
                  </a:lnTo>
                  <a:lnTo>
                    <a:pt x="2108" y="223"/>
                  </a:lnTo>
                  <a:lnTo>
                    <a:pt x="2099" y="232"/>
                  </a:lnTo>
                  <a:lnTo>
                    <a:pt x="2091" y="240"/>
                  </a:lnTo>
                  <a:lnTo>
                    <a:pt x="2081" y="247"/>
                  </a:lnTo>
                  <a:lnTo>
                    <a:pt x="2071" y="251"/>
                  </a:lnTo>
                  <a:lnTo>
                    <a:pt x="2061" y="251"/>
                  </a:lnTo>
                  <a:lnTo>
                    <a:pt x="2048" y="247"/>
                  </a:lnTo>
                  <a:lnTo>
                    <a:pt x="2035" y="239"/>
                  </a:lnTo>
                  <a:lnTo>
                    <a:pt x="2033" y="246"/>
                  </a:lnTo>
                  <a:lnTo>
                    <a:pt x="2031" y="253"/>
                  </a:lnTo>
                  <a:lnTo>
                    <a:pt x="2030" y="260"/>
                  </a:lnTo>
                  <a:lnTo>
                    <a:pt x="2027" y="267"/>
                  </a:lnTo>
                  <a:lnTo>
                    <a:pt x="2025" y="274"/>
                  </a:lnTo>
                  <a:lnTo>
                    <a:pt x="2023" y="280"/>
                  </a:lnTo>
                  <a:lnTo>
                    <a:pt x="2020" y="288"/>
                  </a:lnTo>
                  <a:lnTo>
                    <a:pt x="2018" y="295"/>
                  </a:lnTo>
                  <a:lnTo>
                    <a:pt x="2016" y="302"/>
                  </a:lnTo>
                  <a:lnTo>
                    <a:pt x="2012" y="309"/>
                  </a:lnTo>
                  <a:lnTo>
                    <a:pt x="2009" y="315"/>
                  </a:lnTo>
                  <a:lnTo>
                    <a:pt x="2004" y="322"/>
                  </a:lnTo>
                  <a:lnTo>
                    <a:pt x="2000" y="328"/>
                  </a:lnTo>
                  <a:lnTo>
                    <a:pt x="1995" y="334"/>
                  </a:lnTo>
                  <a:lnTo>
                    <a:pt x="1989" y="340"/>
                  </a:lnTo>
                  <a:lnTo>
                    <a:pt x="1984" y="346"/>
                  </a:lnTo>
                  <a:lnTo>
                    <a:pt x="1978" y="349"/>
                  </a:lnTo>
                  <a:lnTo>
                    <a:pt x="1972" y="354"/>
                  </a:lnTo>
                  <a:lnTo>
                    <a:pt x="1965" y="359"/>
                  </a:lnTo>
                  <a:lnTo>
                    <a:pt x="1958" y="364"/>
                  </a:lnTo>
                  <a:lnTo>
                    <a:pt x="1951" y="370"/>
                  </a:lnTo>
                  <a:lnTo>
                    <a:pt x="1945" y="376"/>
                  </a:lnTo>
                  <a:lnTo>
                    <a:pt x="1937" y="382"/>
                  </a:lnTo>
                  <a:lnTo>
                    <a:pt x="1928" y="387"/>
                  </a:lnTo>
                  <a:lnTo>
                    <a:pt x="1922" y="393"/>
                  </a:lnTo>
                  <a:lnTo>
                    <a:pt x="1914" y="399"/>
                  </a:lnTo>
                  <a:lnTo>
                    <a:pt x="1905" y="404"/>
                  </a:lnTo>
                  <a:lnTo>
                    <a:pt x="1899" y="409"/>
                  </a:lnTo>
                  <a:lnTo>
                    <a:pt x="1891" y="414"/>
                  </a:lnTo>
                  <a:lnTo>
                    <a:pt x="1884" y="418"/>
                  </a:lnTo>
                  <a:lnTo>
                    <a:pt x="1877" y="423"/>
                  </a:lnTo>
                  <a:lnTo>
                    <a:pt x="1871" y="426"/>
                  </a:lnTo>
                  <a:lnTo>
                    <a:pt x="1864" y="429"/>
                  </a:lnTo>
                  <a:lnTo>
                    <a:pt x="1857" y="431"/>
                  </a:lnTo>
                  <a:lnTo>
                    <a:pt x="1851" y="433"/>
                  </a:lnTo>
                  <a:lnTo>
                    <a:pt x="1846" y="436"/>
                  </a:lnTo>
                  <a:lnTo>
                    <a:pt x="1840" y="437"/>
                  </a:lnTo>
                  <a:lnTo>
                    <a:pt x="1835" y="438"/>
                  </a:lnTo>
                  <a:lnTo>
                    <a:pt x="1831" y="439"/>
                  </a:lnTo>
                  <a:lnTo>
                    <a:pt x="1826" y="440"/>
                  </a:lnTo>
                  <a:lnTo>
                    <a:pt x="1822" y="441"/>
                  </a:lnTo>
                  <a:lnTo>
                    <a:pt x="1818" y="442"/>
                  </a:lnTo>
                  <a:lnTo>
                    <a:pt x="1814" y="445"/>
                  </a:lnTo>
                  <a:lnTo>
                    <a:pt x="1810" y="446"/>
                  </a:lnTo>
                  <a:lnTo>
                    <a:pt x="1807" y="448"/>
                  </a:lnTo>
                  <a:lnTo>
                    <a:pt x="1803" y="452"/>
                  </a:lnTo>
                  <a:lnTo>
                    <a:pt x="1800" y="455"/>
                  </a:lnTo>
                  <a:lnTo>
                    <a:pt x="1796" y="460"/>
                  </a:lnTo>
                  <a:lnTo>
                    <a:pt x="1788" y="462"/>
                  </a:lnTo>
                  <a:lnTo>
                    <a:pt x="1782" y="465"/>
                  </a:lnTo>
                  <a:lnTo>
                    <a:pt x="1777" y="469"/>
                  </a:lnTo>
                  <a:lnTo>
                    <a:pt x="1772" y="472"/>
                  </a:lnTo>
                  <a:lnTo>
                    <a:pt x="1769" y="476"/>
                  </a:lnTo>
                  <a:lnTo>
                    <a:pt x="1764" y="479"/>
                  </a:lnTo>
                  <a:lnTo>
                    <a:pt x="1761" y="483"/>
                  </a:lnTo>
                  <a:lnTo>
                    <a:pt x="1758" y="486"/>
                  </a:lnTo>
                  <a:lnTo>
                    <a:pt x="1755" y="491"/>
                  </a:lnTo>
                  <a:lnTo>
                    <a:pt x="1751" y="494"/>
                  </a:lnTo>
                  <a:lnTo>
                    <a:pt x="1749" y="499"/>
                  </a:lnTo>
                  <a:lnTo>
                    <a:pt x="1746" y="503"/>
                  </a:lnTo>
                  <a:lnTo>
                    <a:pt x="1742" y="508"/>
                  </a:lnTo>
                  <a:lnTo>
                    <a:pt x="1738" y="514"/>
                  </a:lnTo>
                  <a:lnTo>
                    <a:pt x="1733" y="519"/>
                  </a:lnTo>
                  <a:lnTo>
                    <a:pt x="1728" y="526"/>
                  </a:lnTo>
                  <a:lnTo>
                    <a:pt x="1727" y="540"/>
                  </a:lnTo>
                  <a:lnTo>
                    <a:pt x="1725" y="553"/>
                  </a:lnTo>
                  <a:lnTo>
                    <a:pt x="1720" y="564"/>
                  </a:lnTo>
                  <a:lnTo>
                    <a:pt x="1715" y="572"/>
                  </a:lnTo>
                  <a:lnTo>
                    <a:pt x="1708" y="580"/>
                  </a:lnTo>
                  <a:lnTo>
                    <a:pt x="1701" y="587"/>
                  </a:lnTo>
                  <a:lnTo>
                    <a:pt x="1693" y="594"/>
                  </a:lnTo>
                  <a:lnTo>
                    <a:pt x="1685" y="600"/>
                  </a:lnTo>
                  <a:lnTo>
                    <a:pt x="1678" y="606"/>
                  </a:lnTo>
                  <a:lnTo>
                    <a:pt x="1671" y="612"/>
                  </a:lnTo>
                  <a:lnTo>
                    <a:pt x="1665" y="620"/>
                  </a:lnTo>
                  <a:lnTo>
                    <a:pt x="1662" y="630"/>
                  </a:lnTo>
                  <a:lnTo>
                    <a:pt x="1659" y="640"/>
                  </a:lnTo>
                  <a:lnTo>
                    <a:pt x="1661" y="653"/>
                  </a:lnTo>
                  <a:lnTo>
                    <a:pt x="1664" y="666"/>
                  </a:lnTo>
                  <a:lnTo>
                    <a:pt x="1671" y="685"/>
                  </a:lnTo>
                  <a:lnTo>
                    <a:pt x="1666" y="685"/>
                  </a:lnTo>
                  <a:lnTo>
                    <a:pt x="1655" y="687"/>
                  </a:lnTo>
                  <a:lnTo>
                    <a:pt x="1638" y="689"/>
                  </a:lnTo>
                  <a:lnTo>
                    <a:pt x="1616" y="694"/>
                  </a:lnTo>
                  <a:lnTo>
                    <a:pt x="1589" y="699"/>
                  </a:lnTo>
                  <a:lnTo>
                    <a:pt x="1559" y="703"/>
                  </a:lnTo>
                  <a:lnTo>
                    <a:pt x="1527" y="709"/>
                  </a:lnTo>
                  <a:lnTo>
                    <a:pt x="1495" y="715"/>
                  </a:lnTo>
                  <a:lnTo>
                    <a:pt x="1462" y="720"/>
                  </a:lnTo>
                  <a:lnTo>
                    <a:pt x="1430" y="726"/>
                  </a:lnTo>
                  <a:lnTo>
                    <a:pt x="1400" y="731"/>
                  </a:lnTo>
                  <a:lnTo>
                    <a:pt x="1373" y="735"/>
                  </a:lnTo>
                  <a:lnTo>
                    <a:pt x="1351" y="740"/>
                  </a:lnTo>
                  <a:lnTo>
                    <a:pt x="1334" y="742"/>
                  </a:lnTo>
                  <a:lnTo>
                    <a:pt x="1323" y="745"/>
                  </a:lnTo>
                  <a:lnTo>
                    <a:pt x="1319" y="746"/>
                  </a:lnTo>
                  <a:lnTo>
                    <a:pt x="1311" y="746"/>
                  </a:lnTo>
                  <a:lnTo>
                    <a:pt x="1288" y="749"/>
                  </a:lnTo>
                  <a:lnTo>
                    <a:pt x="1254" y="754"/>
                  </a:lnTo>
                  <a:lnTo>
                    <a:pt x="1209" y="759"/>
                  </a:lnTo>
                  <a:lnTo>
                    <a:pt x="1156" y="766"/>
                  </a:lnTo>
                  <a:lnTo>
                    <a:pt x="1096" y="774"/>
                  </a:lnTo>
                  <a:lnTo>
                    <a:pt x="1033" y="782"/>
                  </a:lnTo>
                  <a:lnTo>
                    <a:pt x="967" y="792"/>
                  </a:lnTo>
                  <a:lnTo>
                    <a:pt x="902" y="800"/>
                  </a:lnTo>
                  <a:lnTo>
                    <a:pt x="839" y="808"/>
                  </a:lnTo>
                  <a:lnTo>
                    <a:pt x="779" y="816"/>
                  </a:lnTo>
                  <a:lnTo>
                    <a:pt x="726" y="823"/>
                  </a:lnTo>
                  <a:lnTo>
                    <a:pt x="681" y="828"/>
                  </a:lnTo>
                  <a:lnTo>
                    <a:pt x="647" y="833"/>
                  </a:lnTo>
                  <a:lnTo>
                    <a:pt x="624" y="836"/>
                  </a:lnTo>
                  <a:lnTo>
                    <a:pt x="617" y="838"/>
                  </a:lnTo>
                  <a:lnTo>
                    <a:pt x="583" y="842"/>
                  </a:lnTo>
                  <a:lnTo>
                    <a:pt x="550" y="847"/>
                  </a:lnTo>
                  <a:lnTo>
                    <a:pt x="514" y="851"/>
                  </a:lnTo>
                  <a:lnTo>
                    <a:pt x="478" y="856"/>
                  </a:lnTo>
                  <a:lnTo>
                    <a:pt x="441" y="862"/>
                  </a:lnTo>
                  <a:lnTo>
                    <a:pt x="403" y="866"/>
                  </a:lnTo>
                  <a:lnTo>
                    <a:pt x="364" y="872"/>
                  </a:lnTo>
                  <a:lnTo>
                    <a:pt x="326" y="877"/>
                  </a:lnTo>
                  <a:lnTo>
                    <a:pt x="286" y="882"/>
                  </a:lnTo>
                  <a:lnTo>
                    <a:pt x="246" y="887"/>
                  </a:lnTo>
                  <a:lnTo>
                    <a:pt x="207" y="893"/>
                  </a:lnTo>
                  <a:lnTo>
                    <a:pt x="168" y="897"/>
                  </a:lnTo>
                  <a:lnTo>
                    <a:pt x="129" y="902"/>
                  </a:lnTo>
                  <a:lnTo>
                    <a:pt x="91" y="907"/>
                  </a:lnTo>
                  <a:lnTo>
                    <a:pt x="53" y="911"/>
                  </a:lnTo>
                  <a:lnTo>
                    <a:pt x="18" y="916"/>
                  </a:lnTo>
                  <a:lnTo>
                    <a:pt x="14" y="911"/>
                  </a:lnTo>
                  <a:lnTo>
                    <a:pt x="13" y="907"/>
                  </a:lnTo>
                  <a:lnTo>
                    <a:pt x="12" y="903"/>
                  </a:lnTo>
                  <a:lnTo>
                    <a:pt x="11" y="900"/>
                  </a:lnTo>
                  <a:lnTo>
                    <a:pt x="11" y="896"/>
                  </a:lnTo>
                  <a:lnTo>
                    <a:pt x="11" y="894"/>
                  </a:lnTo>
                  <a:lnTo>
                    <a:pt x="12" y="890"/>
                  </a:lnTo>
                  <a:lnTo>
                    <a:pt x="13" y="888"/>
                  </a:lnTo>
                  <a:lnTo>
                    <a:pt x="15" y="886"/>
                  </a:lnTo>
                  <a:lnTo>
                    <a:pt x="18" y="884"/>
                  </a:lnTo>
                  <a:lnTo>
                    <a:pt x="20" y="881"/>
                  </a:lnTo>
                  <a:lnTo>
                    <a:pt x="22" y="879"/>
                  </a:lnTo>
                  <a:lnTo>
                    <a:pt x="26" y="877"/>
                  </a:lnTo>
                  <a:lnTo>
                    <a:pt x="28" y="874"/>
                  </a:lnTo>
                  <a:lnTo>
                    <a:pt x="31" y="872"/>
                  </a:lnTo>
                  <a:lnTo>
                    <a:pt x="36" y="870"/>
                  </a:lnTo>
                  <a:lnTo>
                    <a:pt x="37" y="862"/>
                  </a:lnTo>
                  <a:lnTo>
                    <a:pt x="37" y="854"/>
                  </a:lnTo>
                  <a:lnTo>
                    <a:pt x="35" y="844"/>
                  </a:lnTo>
                  <a:lnTo>
                    <a:pt x="31" y="835"/>
                  </a:lnTo>
                  <a:lnTo>
                    <a:pt x="28" y="826"/>
                  </a:lnTo>
                  <a:lnTo>
                    <a:pt x="22" y="816"/>
                  </a:lnTo>
                  <a:lnTo>
                    <a:pt x="17" y="807"/>
                  </a:lnTo>
                  <a:lnTo>
                    <a:pt x="12" y="796"/>
                  </a:lnTo>
                  <a:lnTo>
                    <a:pt x="7" y="786"/>
                  </a:lnTo>
                  <a:lnTo>
                    <a:pt x="4" y="777"/>
                  </a:lnTo>
                  <a:lnTo>
                    <a:pt x="2" y="768"/>
                  </a:lnTo>
                  <a:lnTo>
                    <a:pt x="0" y="759"/>
                  </a:lnTo>
                  <a:lnTo>
                    <a:pt x="2" y="751"/>
                  </a:lnTo>
                  <a:lnTo>
                    <a:pt x="6" y="745"/>
                  </a:lnTo>
                  <a:lnTo>
                    <a:pt x="13" y="739"/>
                  </a:lnTo>
                  <a:lnTo>
                    <a:pt x="23" y="734"/>
                  </a:lnTo>
                  <a:lnTo>
                    <a:pt x="33" y="728"/>
                  </a:lnTo>
                  <a:lnTo>
                    <a:pt x="42" y="723"/>
                  </a:lnTo>
                  <a:lnTo>
                    <a:pt x="49" y="717"/>
                  </a:lnTo>
                  <a:lnTo>
                    <a:pt x="54" y="710"/>
                  </a:lnTo>
                  <a:lnTo>
                    <a:pt x="59" y="704"/>
                  </a:lnTo>
                  <a:lnTo>
                    <a:pt x="63" y="697"/>
                  </a:lnTo>
                  <a:lnTo>
                    <a:pt x="66" y="691"/>
                  </a:lnTo>
                  <a:lnTo>
                    <a:pt x="69" y="684"/>
                  </a:lnTo>
                  <a:lnTo>
                    <a:pt x="72" y="677"/>
                  </a:lnTo>
                  <a:lnTo>
                    <a:pt x="75" y="670"/>
                  </a:lnTo>
                  <a:lnTo>
                    <a:pt x="77" y="663"/>
                  </a:lnTo>
                  <a:lnTo>
                    <a:pt x="82" y="655"/>
                  </a:lnTo>
                  <a:lnTo>
                    <a:pt x="87" y="648"/>
                  </a:lnTo>
                  <a:lnTo>
                    <a:pt x="91" y="640"/>
                  </a:lnTo>
                  <a:lnTo>
                    <a:pt x="98" y="633"/>
                  </a:lnTo>
                  <a:lnTo>
                    <a:pt x="107" y="626"/>
                  </a:lnTo>
                  <a:lnTo>
                    <a:pt x="107" y="625"/>
                  </a:lnTo>
                  <a:lnTo>
                    <a:pt x="107" y="623"/>
                  </a:lnTo>
                  <a:lnTo>
                    <a:pt x="110" y="620"/>
                  </a:lnTo>
                  <a:lnTo>
                    <a:pt x="111" y="617"/>
                  </a:lnTo>
                  <a:lnTo>
                    <a:pt x="113" y="612"/>
                  </a:lnTo>
                  <a:lnTo>
                    <a:pt x="114" y="607"/>
                  </a:lnTo>
                  <a:lnTo>
                    <a:pt x="117" y="602"/>
                  </a:lnTo>
                  <a:lnTo>
                    <a:pt x="120" y="596"/>
                  </a:lnTo>
                  <a:lnTo>
                    <a:pt x="122" y="591"/>
                  </a:lnTo>
                  <a:lnTo>
                    <a:pt x="125" y="586"/>
                  </a:lnTo>
                  <a:lnTo>
                    <a:pt x="126" y="580"/>
                  </a:lnTo>
                  <a:lnTo>
                    <a:pt x="128" y="576"/>
                  </a:lnTo>
                  <a:lnTo>
                    <a:pt x="129" y="572"/>
                  </a:lnTo>
                  <a:lnTo>
                    <a:pt x="131" y="570"/>
                  </a:lnTo>
                  <a:lnTo>
                    <a:pt x="131" y="568"/>
                  </a:lnTo>
                  <a:lnTo>
                    <a:pt x="133" y="568"/>
                  </a:lnTo>
                  <a:lnTo>
                    <a:pt x="134" y="563"/>
                  </a:lnTo>
                  <a:lnTo>
                    <a:pt x="134" y="557"/>
                  </a:lnTo>
                  <a:lnTo>
                    <a:pt x="134" y="553"/>
                  </a:lnTo>
                  <a:lnTo>
                    <a:pt x="134" y="547"/>
                  </a:lnTo>
                  <a:lnTo>
                    <a:pt x="133" y="541"/>
                  </a:lnTo>
                  <a:lnTo>
                    <a:pt x="131" y="535"/>
                  </a:lnTo>
                  <a:lnTo>
                    <a:pt x="130" y="530"/>
                  </a:lnTo>
                  <a:lnTo>
                    <a:pt x="129" y="524"/>
                  </a:lnTo>
                  <a:lnTo>
                    <a:pt x="128" y="518"/>
                  </a:lnTo>
                  <a:lnTo>
                    <a:pt x="127" y="512"/>
                  </a:lnTo>
                  <a:lnTo>
                    <a:pt x="127" y="508"/>
                  </a:lnTo>
                  <a:lnTo>
                    <a:pt x="127" y="502"/>
                  </a:lnTo>
                  <a:lnTo>
                    <a:pt x="127" y="498"/>
                  </a:lnTo>
                  <a:lnTo>
                    <a:pt x="129" y="493"/>
                  </a:lnTo>
                  <a:lnTo>
                    <a:pt x="131" y="489"/>
                  </a:lnTo>
                  <a:lnTo>
                    <a:pt x="135" y="486"/>
                  </a:lnTo>
                  <a:lnTo>
                    <a:pt x="128" y="479"/>
                  </a:lnTo>
                  <a:lnTo>
                    <a:pt x="125" y="473"/>
                  </a:lnTo>
                  <a:lnTo>
                    <a:pt x="123" y="469"/>
                  </a:lnTo>
                  <a:lnTo>
                    <a:pt x="123" y="465"/>
                  </a:lnTo>
                  <a:lnTo>
                    <a:pt x="126" y="462"/>
                  </a:lnTo>
                  <a:lnTo>
                    <a:pt x="130" y="460"/>
                  </a:lnTo>
                  <a:lnTo>
                    <a:pt x="135" y="457"/>
                  </a:lnTo>
                  <a:lnTo>
                    <a:pt x="140" y="455"/>
                  </a:lnTo>
                  <a:lnTo>
                    <a:pt x="145" y="453"/>
                  </a:lnTo>
                  <a:lnTo>
                    <a:pt x="151" y="450"/>
                  </a:lnTo>
                  <a:lnTo>
                    <a:pt x="156" y="448"/>
                  </a:lnTo>
                  <a:lnTo>
                    <a:pt x="160" y="445"/>
                  </a:lnTo>
                  <a:lnTo>
                    <a:pt x="164" y="441"/>
                  </a:lnTo>
                  <a:lnTo>
                    <a:pt x="165" y="437"/>
                  </a:lnTo>
                  <a:lnTo>
                    <a:pt x="165" y="431"/>
                  </a:lnTo>
                  <a:lnTo>
                    <a:pt x="163" y="425"/>
                  </a:lnTo>
                  <a:lnTo>
                    <a:pt x="152" y="413"/>
                  </a:lnTo>
                  <a:lnTo>
                    <a:pt x="146" y="402"/>
                  </a:lnTo>
                  <a:lnTo>
                    <a:pt x="144" y="395"/>
                  </a:lnTo>
                  <a:lnTo>
                    <a:pt x="143" y="390"/>
                  </a:lnTo>
                  <a:lnTo>
                    <a:pt x="145" y="385"/>
                  </a:lnTo>
                  <a:lnTo>
                    <a:pt x="150" y="383"/>
                  </a:lnTo>
                  <a:lnTo>
                    <a:pt x="156" y="382"/>
                  </a:lnTo>
                  <a:lnTo>
                    <a:pt x="163" y="380"/>
                  </a:lnTo>
                  <a:lnTo>
                    <a:pt x="169" y="380"/>
                  </a:lnTo>
                  <a:lnTo>
                    <a:pt x="177" y="379"/>
                  </a:lnTo>
                  <a:lnTo>
                    <a:pt x="186" y="379"/>
                  </a:lnTo>
                  <a:lnTo>
                    <a:pt x="192" y="378"/>
                  </a:lnTo>
                  <a:lnTo>
                    <a:pt x="199" y="376"/>
                  </a:lnTo>
                  <a:lnTo>
                    <a:pt x="204" y="372"/>
                  </a:lnTo>
                  <a:lnTo>
                    <a:pt x="207" y="368"/>
                  </a:lnTo>
                  <a:lnTo>
                    <a:pt x="210" y="362"/>
                  </a:lnTo>
                  <a:lnTo>
                    <a:pt x="213" y="361"/>
                  </a:lnTo>
                  <a:lnTo>
                    <a:pt x="223" y="360"/>
                  </a:lnTo>
                  <a:lnTo>
                    <a:pt x="241" y="357"/>
                  </a:lnTo>
                  <a:lnTo>
                    <a:pt x="263" y="355"/>
                  </a:lnTo>
                  <a:lnTo>
                    <a:pt x="289" y="352"/>
                  </a:lnTo>
                  <a:lnTo>
                    <a:pt x="318" y="348"/>
                  </a:lnTo>
                  <a:lnTo>
                    <a:pt x="350" y="345"/>
                  </a:lnTo>
                  <a:lnTo>
                    <a:pt x="382" y="341"/>
                  </a:lnTo>
                  <a:lnTo>
                    <a:pt x="413" y="337"/>
                  </a:lnTo>
                  <a:lnTo>
                    <a:pt x="445" y="333"/>
                  </a:lnTo>
                  <a:lnTo>
                    <a:pt x="474" y="330"/>
                  </a:lnTo>
                  <a:lnTo>
                    <a:pt x="501" y="326"/>
                  </a:lnTo>
                  <a:lnTo>
                    <a:pt x="522" y="324"/>
                  </a:lnTo>
                  <a:lnTo>
                    <a:pt x="540" y="322"/>
                  </a:lnTo>
                  <a:lnTo>
                    <a:pt x="550" y="321"/>
                  </a:lnTo>
                  <a:lnTo>
                    <a:pt x="555" y="321"/>
                  </a:lnTo>
                  <a:lnTo>
                    <a:pt x="553" y="319"/>
                  </a:lnTo>
                  <a:lnTo>
                    <a:pt x="553" y="318"/>
                  </a:lnTo>
                  <a:lnTo>
                    <a:pt x="553" y="315"/>
                  </a:lnTo>
                  <a:lnTo>
                    <a:pt x="552" y="311"/>
                  </a:lnTo>
                  <a:lnTo>
                    <a:pt x="552" y="308"/>
                  </a:lnTo>
                  <a:lnTo>
                    <a:pt x="551" y="303"/>
                  </a:lnTo>
                  <a:lnTo>
                    <a:pt x="550" y="299"/>
                  </a:lnTo>
                  <a:lnTo>
                    <a:pt x="550" y="294"/>
                  </a:lnTo>
                  <a:lnTo>
                    <a:pt x="549" y="290"/>
                  </a:lnTo>
                  <a:lnTo>
                    <a:pt x="548" y="285"/>
                  </a:lnTo>
                  <a:lnTo>
                    <a:pt x="547" y="280"/>
                  </a:lnTo>
                  <a:lnTo>
                    <a:pt x="547" y="277"/>
                  </a:lnTo>
                  <a:lnTo>
                    <a:pt x="545" y="274"/>
                  </a:lnTo>
                  <a:lnTo>
                    <a:pt x="545" y="270"/>
                  </a:lnTo>
                  <a:lnTo>
                    <a:pt x="545" y="269"/>
                  </a:lnTo>
                  <a:lnTo>
                    <a:pt x="547" y="269"/>
                  </a:lnTo>
                  <a:lnTo>
                    <a:pt x="548" y="269"/>
                  </a:lnTo>
                  <a:lnTo>
                    <a:pt x="550" y="269"/>
                  </a:lnTo>
                  <a:lnTo>
                    <a:pt x="553" y="269"/>
                  </a:lnTo>
                  <a:lnTo>
                    <a:pt x="557" y="269"/>
                  </a:lnTo>
                  <a:lnTo>
                    <a:pt x="561" y="269"/>
                  </a:lnTo>
                  <a:lnTo>
                    <a:pt x="566" y="269"/>
                  </a:lnTo>
                  <a:lnTo>
                    <a:pt x="571" y="269"/>
                  </a:lnTo>
                  <a:lnTo>
                    <a:pt x="576" y="269"/>
                  </a:lnTo>
                  <a:lnTo>
                    <a:pt x="582" y="268"/>
                  </a:lnTo>
                  <a:lnTo>
                    <a:pt x="588" y="268"/>
                  </a:lnTo>
                  <a:lnTo>
                    <a:pt x="595" y="268"/>
                  </a:lnTo>
                  <a:lnTo>
                    <a:pt x="602" y="267"/>
                  </a:lnTo>
                  <a:lnTo>
                    <a:pt x="609" y="265"/>
                  </a:lnTo>
                  <a:lnTo>
                    <a:pt x="617" y="265"/>
                  </a:lnTo>
                  <a:lnTo>
                    <a:pt x="658" y="260"/>
                  </a:lnTo>
                  <a:lnTo>
                    <a:pt x="707" y="253"/>
                  </a:lnTo>
                  <a:lnTo>
                    <a:pt x="765" y="246"/>
                  </a:lnTo>
                  <a:lnTo>
                    <a:pt x="829" y="237"/>
                  </a:lnTo>
                  <a:lnTo>
                    <a:pt x="899" y="226"/>
                  </a:lnTo>
                  <a:lnTo>
                    <a:pt x="974" y="216"/>
                  </a:lnTo>
                  <a:lnTo>
                    <a:pt x="1052" y="205"/>
                  </a:lnTo>
                  <a:lnTo>
                    <a:pt x="1134" y="192"/>
                  </a:lnTo>
                  <a:lnTo>
                    <a:pt x="1218" y="179"/>
                  </a:lnTo>
                  <a:lnTo>
                    <a:pt x="1302" y="167"/>
                  </a:lnTo>
                  <a:lnTo>
                    <a:pt x="1386" y="154"/>
                  </a:lnTo>
                  <a:lnTo>
                    <a:pt x="1470" y="141"/>
                  </a:lnTo>
                  <a:lnTo>
                    <a:pt x="1551" y="129"/>
                  </a:lnTo>
                  <a:lnTo>
                    <a:pt x="1631" y="116"/>
                  </a:lnTo>
                  <a:lnTo>
                    <a:pt x="1705" y="105"/>
                  </a:lnTo>
                  <a:lnTo>
                    <a:pt x="1777" y="94"/>
                  </a:lnTo>
                  <a:lnTo>
                    <a:pt x="1803" y="90"/>
                  </a:lnTo>
                  <a:lnTo>
                    <a:pt x="1832" y="86"/>
                  </a:lnTo>
                  <a:lnTo>
                    <a:pt x="1863" y="82"/>
                  </a:lnTo>
                  <a:lnTo>
                    <a:pt x="1895" y="77"/>
                  </a:lnTo>
                  <a:lnTo>
                    <a:pt x="1928" y="72"/>
                  </a:lnTo>
                  <a:lnTo>
                    <a:pt x="1963" y="67"/>
                  </a:lnTo>
                  <a:lnTo>
                    <a:pt x="1997" y="61"/>
                  </a:lnTo>
                  <a:lnTo>
                    <a:pt x="2033" y="55"/>
                  </a:lnTo>
                  <a:lnTo>
                    <a:pt x="2069" y="49"/>
                  </a:lnTo>
                  <a:lnTo>
                    <a:pt x="2104" y="43"/>
                  </a:lnTo>
                  <a:lnTo>
                    <a:pt x="2139" y="36"/>
                  </a:lnTo>
                  <a:lnTo>
                    <a:pt x="2172" y="29"/>
                  </a:lnTo>
                  <a:lnTo>
                    <a:pt x="2204" y="22"/>
                  </a:lnTo>
                  <a:lnTo>
                    <a:pt x="2235" y="15"/>
                  </a:lnTo>
                  <a:lnTo>
                    <a:pt x="2265" y="7"/>
                  </a:lnTo>
                  <a:lnTo>
                    <a:pt x="2293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4" name="Freeform 52"/>
            <p:cNvSpPr>
              <a:spLocks/>
            </p:cNvSpPr>
            <p:nvPr/>
          </p:nvSpPr>
          <p:spPr bwMode="auto">
            <a:xfrm>
              <a:off x="2358" y="2595"/>
              <a:ext cx="788" cy="384"/>
            </a:xfrm>
            <a:custGeom>
              <a:avLst/>
              <a:gdLst>
                <a:gd name="T0" fmla="*/ 84 w 2364"/>
                <a:gd name="T1" fmla="*/ 1 h 1152"/>
                <a:gd name="T2" fmla="*/ 84 w 2364"/>
                <a:gd name="T3" fmla="*/ 3 h 1152"/>
                <a:gd name="T4" fmla="*/ 84 w 2364"/>
                <a:gd name="T5" fmla="*/ 5 h 1152"/>
                <a:gd name="T6" fmla="*/ 85 w 2364"/>
                <a:gd name="T7" fmla="*/ 12 h 1152"/>
                <a:gd name="T8" fmla="*/ 86 w 2364"/>
                <a:gd name="T9" fmla="*/ 24 h 1152"/>
                <a:gd name="T10" fmla="*/ 87 w 2364"/>
                <a:gd name="T11" fmla="*/ 35 h 1152"/>
                <a:gd name="T12" fmla="*/ 87 w 2364"/>
                <a:gd name="T13" fmla="*/ 43 h 1152"/>
                <a:gd name="T14" fmla="*/ 85 w 2364"/>
                <a:gd name="T15" fmla="*/ 42 h 1152"/>
                <a:gd name="T16" fmla="*/ 84 w 2364"/>
                <a:gd name="T17" fmla="*/ 41 h 1152"/>
                <a:gd name="T18" fmla="*/ 82 w 2364"/>
                <a:gd name="T19" fmla="*/ 41 h 1152"/>
                <a:gd name="T20" fmla="*/ 82 w 2364"/>
                <a:gd name="T21" fmla="*/ 40 h 1152"/>
                <a:gd name="T22" fmla="*/ 81 w 2364"/>
                <a:gd name="T23" fmla="*/ 39 h 1152"/>
                <a:gd name="T24" fmla="*/ 80 w 2364"/>
                <a:gd name="T25" fmla="*/ 40 h 1152"/>
                <a:gd name="T26" fmla="*/ 78 w 2364"/>
                <a:gd name="T27" fmla="*/ 40 h 1152"/>
                <a:gd name="T28" fmla="*/ 75 w 2364"/>
                <a:gd name="T29" fmla="*/ 39 h 1152"/>
                <a:gd name="T30" fmla="*/ 73 w 2364"/>
                <a:gd name="T31" fmla="*/ 41 h 1152"/>
                <a:gd name="T32" fmla="*/ 71 w 2364"/>
                <a:gd name="T33" fmla="*/ 41 h 1152"/>
                <a:gd name="T34" fmla="*/ 69 w 2364"/>
                <a:gd name="T35" fmla="*/ 42 h 1152"/>
                <a:gd name="T36" fmla="*/ 67 w 2364"/>
                <a:gd name="T37" fmla="*/ 42 h 1152"/>
                <a:gd name="T38" fmla="*/ 66 w 2364"/>
                <a:gd name="T39" fmla="*/ 41 h 1152"/>
                <a:gd name="T40" fmla="*/ 66 w 2364"/>
                <a:gd name="T41" fmla="*/ 41 h 1152"/>
                <a:gd name="T42" fmla="*/ 65 w 2364"/>
                <a:gd name="T43" fmla="*/ 40 h 1152"/>
                <a:gd name="T44" fmla="*/ 64 w 2364"/>
                <a:gd name="T45" fmla="*/ 41 h 1152"/>
                <a:gd name="T46" fmla="*/ 62 w 2364"/>
                <a:gd name="T47" fmla="*/ 41 h 1152"/>
                <a:gd name="T48" fmla="*/ 61 w 2364"/>
                <a:gd name="T49" fmla="*/ 41 h 1152"/>
                <a:gd name="T50" fmla="*/ 59 w 2364"/>
                <a:gd name="T51" fmla="*/ 42 h 1152"/>
                <a:gd name="T52" fmla="*/ 57 w 2364"/>
                <a:gd name="T53" fmla="*/ 40 h 1152"/>
                <a:gd name="T54" fmla="*/ 55 w 2364"/>
                <a:gd name="T55" fmla="*/ 40 h 1152"/>
                <a:gd name="T56" fmla="*/ 52 w 2364"/>
                <a:gd name="T57" fmla="*/ 40 h 1152"/>
                <a:gd name="T58" fmla="*/ 50 w 2364"/>
                <a:gd name="T59" fmla="*/ 39 h 1152"/>
                <a:gd name="T60" fmla="*/ 48 w 2364"/>
                <a:gd name="T61" fmla="*/ 37 h 1152"/>
                <a:gd name="T62" fmla="*/ 46 w 2364"/>
                <a:gd name="T63" fmla="*/ 38 h 1152"/>
                <a:gd name="T64" fmla="*/ 45 w 2364"/>
                <a:gd name="T65" fmla="*/ 37 h 1152"/>
                <a:gd name="T66" fmla="*/ 44 w 2364"/>
                <a:gd name="T67" fmla="*/ 37 h 1152"/>
                <a:gd name="T68" fmla="*/ 43 w 2364"/>
                <a:gd name="T69" fmla="*/ 38 h 1152"/>
                <a:gd name="T70" fmla="*/ 41 w 2364"/>
                <a:gd name="T71" fmla="*/ 37 h 1152"/>
                <a:gd name="T72" fmla="*/ 38 w 2364"/>
                <a:gd name="T73" fmla="*/ 36 h 1152"/>
                <a:gd name="T74" fmla="*/ 37 w 2364"/>
                <a:gd name="T75" fmla="*/ 35 h 1152"/>
                <a:gd name="T76" fmla="*/ 36 w 2364"/>
                <a:gd name="T77" fmla="*/ 35 h 1152"/>
                <a:gd name="T78" fmla="*/ 35 w 2364"/>
                <a:gd name="T79" fmla="*/ 35 h 1152"/>
                <a:gd name="T80" fmla="*/ 33 w 2364"/>
                <a:gd name="T81" fmla="*/ 35 h 1152"/>
                <a:gd name="T82" fmla="*/ 32 w 2364"/>
                <a:gd name="T83" fmla="*/ 34 h 1152"/>
                <a:gd name="T84" fmla="*/ 31 w 2364"/>
                <a:gd name="T85" fmla="*/ 33 h 1152"/>
                <a:gd name="T86" fmla="*/ 30 w 2364"/>
                <a:gd name="T87" fmla="*/ 33 h 1152"/>
                <a:gd name="T88" fmla="*/ 30 w 2364"/>
                <a:gd name="T89" fmla="*/ 31 h 1152"/>
                <a:gd name="T90" fmla="*/ 30 w 2364"/>
                <a:gd name="T91" fmla="*/ 23 h 1152"/>
                <a:gd name="T92" fmla="*/ 30 w 2364"/>
                <a:gd name="T93" fmla="*/ 13 h 1152"/>
                <a:gd name="T94" fmla="*/ 28 w 2364"/>
                <a:gd name="T95" fmla="*/ 9 h 1152"/>
                <a:gd name="T96" fmla="*/ 19 w 2364"/>
                <a:gd name="T97" fmla="*/ 9 h 1152"/>
                <a:gd name="T98" fmla="*/ 9 w 2364"/>
                <a:gd name="T99" fmla="*/ 9 h 1152"/>
                <a:gd name="T100" fmla="*/ 0 w 2364"/>
                <a:gd name="T101" fmla="*/ 9 h 1152"/>
                <a:gd name="T102" fmla="*/ 0 w 2364"/>
                <a:gd name="T103" fmla="*/ 7 h 1152"/>
                <a:gd name="T104" fmla="*/ 0 w 2364"/>
                <a:gd name="T105" fmla="*/ 4 h 1152"/>
                <a:gd name="T106" fmla="*/ 0 w 2364"/>
                <a:gd name="T107" fmla="*/ 2 h 1152"/>
                <a:gd name="T108" fmla="*/ 3 w 2364"/>
                <a:gd name="T109" fmla="*/ 2 h 1152"/>
                <a:gd name="T110" fmla="*/ 6 w 2364"/>
                <a:gd name="T111" fmla="*/ 2 h 1152"/>
                <a:gd name="T112" fmla="*/ 8 w 2364"/>
                <a:gd name="T113" fmla="*/ 2 h 1152"/>
                <a:gd name="T114" fmla="*/ 23 w 2364"/>
                <a:gd name="T115" fmla="*/ 2 h 1152"/>
                <a:gd name="T116" fmla="*/ 46 w 2364"/>
                <a:gd name="T117" fmla="*/ 2 h 1152"/>
                <a:gd name="T118" fmla="*/ 70 w 2364"/>
                <a:gd name="T119" fmla="*/ 1 h 115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364"/>
                <a:gd name="T181" fmla="*/ 0 h 1152"/>
                <a:gd name="T182" fmla="*/ 2364 w 2364"/>
                <a:gd name="T183" fmla="*/ 1152 h 115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364" h="1152">
                  <a:moveTo>
                    <a:pt x="2259" y="0"/>
                  </a:moveTo>
                  <a:lnTo>
                    <a:pt x="2263" y="11"/>
                  </a:lnTo>
                  <a:lnTo>
                    <a:pt x="2267" y="20"/>
                  </a:lnTo>
                  <a:lnTo>
                    <a:pt x="2270" y="30"/>
                  </a:lnTo>
                  <a:lnTo>
                    <a:pt x="2272" y="40"/>
                  </a:lnTo>
                  <a:lnTo>
                    <a:pt x="2274" y="50"/>
                  </a:lnTo>
                  <a:lnTo>
                    <a:pt x="2275" y="59"/>
                  </a:lnTo>
                  <a:lnTo>
                    <a:pt x="2276" y="68"/>
                  </a:lnTo>
                  <a:lnTo>
                    <a:pt x="2278" y="77"/>
                  </a:lnTo>
                  <a:lnTo>
                    <a:pt x="2278" y="87"/>
                  </a:lnTo>
                  <a:lnTo>
                    <a:pt x="2278" y="96"/>
                  </a:lnTo>
                  <a:lnTo>
                    <a:pt x="2279" y="105"/>
                  </a:lnTo>
                  <a:lnTo>
                    <a:pt x="2280" y="114"/>
                  </a:lnTo>
                  <a:lnTo>
                    <a:pt x="2280" y="123"/>
                  </a:lnTo>
                  <a:lnTo>
                    <a:pt x="2281" y="134"/>
                  </a:lnTo>
                  <a:lnTo>
                    <a:pt x="2283" y="143"/>
                  </a:lnTo>
                  <a:lnTo>
                    <a:pt x="2286" y="153"/>
                  </a:lnTo>
                  <a:lnTo>
                    <a:pt x="2289" y="211"/>
                  </a:lnTo>
                  <a:lnTo>
                    <a:pt x="2294" y="270"/>
                  </a:lnTo>
                  <a:lnTo>
                    <a:pt x="2297" y="330"/>
                  </a:lnTo>
                  <a:lnTo>
                    <a:pt x="2303" y="391"/>
                  </a:lnTo>
                  <a:lnTo>
                    <a:pt x="2307" y="452"/>
                  </a:lnTo>
                  <a:lnTo>
                    <a:pt x="2312" y="514"/>
                  </a:lnTo>
                  <a:lnTo>
                    <a:pt x="2318" y="576"/>
                  </a:lnTo>
                  <a:lnTo>
                    <a:pt x="2324" y="639"/>
                  </a:lnTo>
                  <a:lnTo>
                    <a:pt x="2328" y="702"/>
                  </a:lnTo>
                  <a:lnTo>
                    <a:pt x="2334" y="766"/>
                  </a:lnTo>
                  <a:lnTo>
                    <a:pt x="2340" y="830"/>
                  </a:lnTo>
                  <a:lnTo>
                    <a:pt x="2344" y="893"/>
                  </a:lnTo>
                  <a:lnTo>
                    <a:pt x="2350" y="957"/>
                  </a:lnTo>
                  <a:lnTo>
                    <a:pt x="2355" y="1022"/>
                  </a:lnTo>
                  <a:lnTo>
                    <a:pt x="2359" y="1086"/>
                  </a:lnTo>
                  <a:lnTo>
                    <a:pt x="2364" y="1150"/>
                  </a:lnTo>
                  <a:lnTo>
                    <a:pt x="2352" y="1152"/>
                  </a:lnTo>
                  <a:lnTo>
                    <a:pt x="2343" y="1152"/>
                  </a:lnTo>
                  <a:lnTo>
                    <a:pt x="2334" y="1150"/>
                  </a:lnTo>
                  <a:lnTo>
                    <a:pt x="2325" y="1148"/>
                  </a:lnTo>
                  <a:lnTo>
                    <a:pt x="2317" y="1145"/>
                  </a:lnTo>
                  <a:lnTo>
                    <a:pt x="2309" y="1139"/>
                  </a:lnTo>
                  <a:lnTo>
                    <a:pt x="2301" y="1134"/>
                  </a:lnTo>
                  <a:lnTo>
                    <a:pt x="2294" y="1129"/>
                  </a:lnTo>
                  <a:lnTo>
                    <a:pt x="2286" y="1123"/>
                  </a:lnTo>
                  <a:lnTo>
                    <a:pt x="2278" y="1116"/>
                  </a:lnTo>
                  <a:lnTo>
                    <a:pt x="2270" y="1110"/>
                  </a:lnTo>
                  <a:lnTo>
                    <a:pt x="2261" y="1106"/>
                  </a:lnTo>
                  <a:lnTo>
                    <a:pt x="2252" y="1101"/>
                  </a:lnTo>
                  <a:lnTo>
                    <a:pt x="2243" y="1098"/>
                  </a:lnTo>
                  <a:lnTo>
                    <a:pt x="2233" y="1095"/>
                  </a:lnTo>
                  <a:lnTo>
                    <a:pt x="2222" y="1095"/>
                  </a:lnTo>
                  <a:lnTo>
                    <a:pt x="2221" y="1094"/>
                  </a:lnTo>
                  <a:lnTo>
                    <a:pt x="2220" y="1093"/>
                  </a:lnTo>
                  <a:lnTo>
                    <a:pt x="2218" y="1091"/>
                  </a:lnTo>
                  <a:lnTo>
                    <a:pt x="2216" y="1087"/>
                  </a:lnTo>
                  <a:lnTo>
                    <a:pt x="2212" y="1084"/>
                  </a:lnTo>
                  <a:lnTo>
                    <a:pt x="2209" y="1080"/>
                  </a:lnTo>
                  <a:lnTo>
                    <a:pt x="2205" y="1077"/>
                  </a:lnTo>
                  <a:lnTo>
                    <a:pt x="2202" y="1072"/>
                  </a:lnTo>
                  <a:lnTo>
                    <a:pt x="2197" y="1068"/>
                  </a:lnTo>
                  <a:lnTo>
                    <a:pt x="2194" y="1064"/>
                  </a:lnTo>
                  <a:lnTo>
                    <a:pt x="2190" y="1061"/>
                  </a:lnTo>
                  <a:lnTo>
                    <a:pt x="2187" y="1057"/>
                  </a:lnTo>
                  <a:lnTo>
                    <a:pt x="2184" y="1054"/>
                  </a:lnTo>
                  <a:lnTo>
                    <a:pt x="2182" y="1052"/>
                  </a:lnTo>
                  <a:lnTo>
                    <a:pt x="2181" y="1050"/>
                  </a:lnTo>
                  <a:lnTo>
                    <a:pt x="2168" y="1067"/>
                  </a:lnTo>
                  <a:lnTo>
                    <a:pt x="2157" y="1077"/>
                  </a:lnTo>
                  <a:lnTo>
                    <a:pt x="2144" y="1084"/>
                  </a:lnTo>
                  <a:lnTo>
                    <a:pt x="2132" y="1086"/>
                  </a:lnTo>
                  <a:lnTo>
                    <a:pt x="2118" y="1086"/>
                  </a:lnTo>
                  <a:lnTo>
                    <a:pt x="2105" y="1084"/>
                  </a:lnTo>
                  <a:lnTo>
                    <a:pt x="2091" y="1079"/>
                  </a:lnTo>
                  <a:lnTo>
                    <a:pt x="2078" y="1075"/>
                  </a:lnTo>
                  <a:lnTo>
                    <a:pt x="2064" y="1070"/>
                  </a:lnTo>
                  <a:lnTo>
                    <a:pt x="2050" y="1065"/>
                  </a:lnTo>
                  <a:lnTo>
                    <a:pt x="2036" y="1063"/>
                  </a:lnTo>
                  <a:lnTo>
                    <a:pt x="2024" y="1063"/>
                  </a:lnTo>
                  <a:lnTo>
                    <a:pt x="2010" y="1065"/>
                  </a:lnTo>
                  <a:lnTo>
                    <a:pt x="1996" y="1071"/>
                  </a:lnTo>
                  <a:lnTo>
                    <a:pt x="1983" y="1083"/>
                  </a:lnTo>
                  <a:lnTo>
                    <a:pt x="1971" y="1099"/>
                  </a:lnTo>
                  <a:lnTo>
                    <a:pt x="1960" y="1093"/>
                  </a:lnTo>
                  <a:lnTo>
                    <a:pt x="1950" y="1090"/>
                  </a:lnTo>
                  <a:lnTo>
                    <a:pt x="1940" y="1090"/>
                  </a:lnTo>
                  <a:lnTo>
                    <a:pt x="1929" y="1092"/>
                  </a:lnTo>
                  <a:lnTo>
                    <a:pt x="1919" y="1095"/>
                  </a:lnTo>
                  <a:lnTo>
                    <a:pt x="1909" y="1100"/>
                  </a:lnTo>
                  <a:lnTo>
                    <a:pt x="1897" y="1106"/>
                  </a:lnTo>
                  <a:lnTo>
                    <a:pt x="1887" y="1111"/>
                  </a:lnTo>
                  <a:lnTo>
                    <a:pt x="1875" y="1116"/>
                  </a:lnTo>
                  <a:lnTo>
                    <a:pt x="1864" y="1122"/>
                  </a:lnTo>
                  <a:lnTo>
                    <a:pt x="1852" y="1125"/>
                  </a:lnTo>
                  <a:lnTo>
                    <a:pt x="1841" y="1127"/>
                  </a:lnTo>
                  <a:lnTo>
                    <a:pt x="1829" y="1127"/>
                  </a:lnTo>
                  <a:lnTo>
                    <a:pt x="1818" y="1126"/>
                  </a:lnTo>
                  <a:lnTo>
                    <a:pt x="1806" y="1122"/>
                  </a:lnTo>
                  <a:lnTo>
                    <a:pt x="1795" y="1114"/>
                  </a:lnTo>
                  <a:lnTo>
                    <a:pt x="1794" y="1113"/>
                  </a:lnTo>
                  <a:lnTo>
                    <a:pt x="1792" y="1113"/>
                  </a:lnTo>
                  <a:lnTo>
                    <a:pt x="1791" y="1110"/>
                  </a:lnTo>
                  <a:lnTo>
                    <a:pt x="1789" y="1109"/>
                  </a:lnTo>
                  <a:lnTo>
                    <a:pt x="1786" y="1107"/>
                  </a:lnTo>
                  <a:lnTo>
                    <a:pt x="1782" y="1104"/>
                  </a:lnTo>
                  <a:lnTo>
                    <a:pt x="1779" y="1102"/>
                  </a:lnTo>
                  <a:lnTo>
                    <a:pt x="1776" y="1100"/>
                  </a:lnTo>
                  <a:lnTo>
                    <a:pt x="1773" y="1098"/>
                  </a:lnTo>
                  <a:lnTo>
                    <a:pt x="1769" y="1095"/>
                  </a:lnTo>
                  <a:lnTo>
                    <a:pt x="1766" y="1093"/>
                  </a:lnTo>
                  <a:lnTo>
                    <a:pt x="1764" y="1091"/>
                  </a:lnTo>
                  <a:lnTo>
                    <a:pt x="1760" y="1090"/>
                  </a:lnTo>
                  <a:lnTo>
                    <a:pt x="1759" y="1087"/>
                  </a:lnTo>
                  <a:lnTo>
                    <a:pt x="1758" y="1087"/>
                  </a:lnTo>
                  <a:lnTo>
                    <a:pt x="1751" y="1102"/>
                  </a:lnTo>
                  <a:lnTo>
                    <a:pt x="1743" y="1111"/>
                  </a:lnTo>
                  <a:lnTo>
                    <a:pt x="1735" y="1117"/>
                  </a:lnTo>
                  <a:lnTo>
                    <a:pt x="1727" y="1119"/>
                  </a:lnTo>
                  <a:lnTo>
                    <a:pt x="1718" y="1119"/>
                  </a:lnTo>
                  <a:lnTo>
                    <a:pt x="1710" y="1116"/>
                  </a:lnTo>
                  <a:lnTo>
                    <a:pt x="1700" y="1113"/>
                  </a:lnTo>
                  <a:lnTo>
                    <a:pt x="1690" y="1107"/>
                  </a:lnTo>
                  <a:lnTo>
                    <a:pt x="1681" y="1102"/>
                  </a:lnTo>
                  <a:lnTo>
                    <a:pt x="1672" y="1098"/>
                  </a:lnTo>
                  <a:lnTo>
                    <a:pt x="1663" y="1095"/>
                  </a:lnTo>
                  <a:lnTo>
                    <a:pt x="1653" y="1095"/>
                  </a:lnTo>
                  <a:lnTo>
                    <a:pt x="1644" y="1098"/>
                  </a:lnTo>
                  <a:lnTo>
                    <a:pt x="1635" y="1103"/>
                  </a:lnTo>
                  <a:lnTo>
                    <a:pt x="1627" y="1114"/>
                  </a:lnTo>
                  <a:lnTo>
                    <a:pt x="1620" y="1130"/>
                  </a:lnTo>
                  <a:lnTo>
                    <a:pt x="1606" y="1131"/>
                  </a:lnTo>
                  <a:lnTo>
                    <a:pt x="1594" y="1130"/>
                  </a:lnTo>
                  <a:lnTo>
                    <a:pt x="1582" y="1127"/>
                  </a:lnTo>
                  <a:lnTo>
                    <a:pt x="1569" y="1122"/>
                  </a:lnTo>
                  <a:lnTo>
                    <a:pt x="1558" y="1116"/>
                  </a:lnTo>
                  <a:lnTo>
                    <a:pt x="1548" y="1108"/>
                  </a:lnTo>
                  <a:lnTo>
                    <a:pt x="1536" y="1101"/>
                  </a:lnTo>
                  <a:lnTo>
                    <a:pt x="1526" y="1093"/>
                  </a:lnTo>
                  <a:lnTo>
                    <a:pt x="1514" y="1086"/>
                  </a:lnTo>
                  <a:lnTo>
                    <a:pt x="1504" y="1082"/>
                  </a:lnTo>
                  <a:lnTo>
                    <a:pt x="1493" y="1077"/>
                  </a:lnTo>
                  <a:lnTo>
                    <a:pt x="1482" y="1075"/>
                  </a:lnTo>
                  <a:lnTo>
                    <a:pt x="1472" y="1076"/>
                  </a:lnTo>
                  <a:lnTo>
                    <a:pt x="1460" y="1079"/>
                  </a:lnTo>
                  <a:lnTo>
                    <a:pt x="1449" y="1087"/>
                  </a:lnTo>
                  <a:lnTo>
                    <a:pt x="1437" y="1099"/>
                  </a:lnTo>
                  <a:lnTo>
                    <a:pt x="1422" y="1096"/>
                  </a:lnTo>
                  <a:lnTo>
                    <a:pt x="1408" y="1092"/>
                  </a:lnTo>
                  <a:lnTo>
                    <a:pt x="1396" y="1085"/>
                  </a:lnTo>
                  <a:lnTo>
                    <a:pt x="1384" y="1076"/>
                  </a:lnTo>
                  <a:lnTo>
                    <a:pt x="1373" y="1065"/>
                  </a:lnTo>
                  <a:lnTo>
                    <a:pt x="1362" y="1054"/>
                  </a:lnTo>
                  <a:lnTo>
                    <a:pt x="1351" y="1042"/>
                  </a:lnTo>
                  <a:lnTo>
                    <a:pt x="1341" y="1032"/>
                  </a:lnTo>
                  <a:lnTo>
                    <a:pt x="1330" y="1023"/>
                  </a:lnTo>
                  <a:lnTo>
                    <a:pt x="1319" y="1014"/>
                  </a:lnTo>
                  <a:lnTo>
                    <a:pt x="1307" y="1008"/>
                  </a:lnTo>
                  <a:lnTo>
                    <a:pt x="1296" y="1006"/>
                  </a:lnTo>
                  <a:lnTo>
                    <a:pt x="1283" y="1006"/>
                  </a:lnTo>
                  <a:lnTo>
                    <a:pt x="1269" y="1009"/>
                  </a:lnTo>
                  <a:lnTo>
                    <a:pt x="1254" y="1018"/>
                  </a:lnTo>
                  <a:lnTo>
                    <a:pt x="1239" y="1032"/>
                  </a:lnTo>
                  <a:lnTo>
                    <a:pt x="1234" y="1026"/>
                  </a:lnTo>
                  <a:lnTo>
                    <a:pt x="1229" y="1022"/>
                  </a:lnTo>
                  <a:lnTo>
                    <a:pt x="1224" y="1017"/>
                  </a:lnTo>
                  <a:lnTo>
                    <a:pt x="1220" y="1014"/>
                  </a:lnTo>
                  <a:lnTo>
                    <a:pt x="1214" y="1011"/>
                  </a:lnTo>
                  <a:lnTo>
                    <a:pt x="1210" y="1009"/>
                  </a:lnTo>
                  <a:lnTo>
                    <a:pt x="1205" y="1008"/>
                  </a:lnTo>
                  <a:lnTo>
                    <a:pt x="1200" y="1007"/>
                  </a:lnTo>
                  <a:lnTo>
                    <a:pt x="1196" y="1007"/>
                  </a:lnTo>
                  <a:lnTo>
                    <a:pt x="1190" y="1008"/>
                  </a:lnTo>
                  <a:lnTo>
                    <a:pt x="1185" y="1009"/>
                  </a:lnTo>
                  <a:lnTo>
                    <a:pt x="1181" y="1010"/>
                  </a:lnTo>
                  <a:lnTo>
                    <a:pt x="1176" y="1013"/>
                  </a:lnTo>
                  <a:lnTo>
                    <a:pt x="1170" y="1016"/>
                  </a:lnTo>
                  <a:lnTo>
                    <a:pt x="1166" y="1019"/>
                  </a:lnTo>
                  <a:lnTo>
                    <a:pt x="1161" y="1024"/>
                  </a:lnTo>
                  <a:lnTo>
                    <a:pt x="1150" y="1018"/>
                  </a:lnTo>
                  <a:lnTo>
                    <a:pt x="1138" y="1014"/>
                  </a:lnTo>
                  <a:lnTo>
                    <a:pt x="1126" y="1009"/>
                  </a:lnTo>
                  <a:lnTo>
                    <a:pt x="1113" y="1006"/>
                  </a:lnTo>
                  <a:lnTo>
                    <a:pt x="1100" y="1002"/>
                  </a:lnTo>
                  <a:lnTo>
                    <a:pt x="1088" y="999"/>
                  </a:lnTo>
                  <a:lnTo>
                    <a:pt x="1075" y="997"/>
                  </a:lnTo>
                  <a:lnTo>
                    <a:pt x="1062" y="992"/>
                  </a:lnTo>
                  <a:lnTo>
                    <a:pt x="1050" y="988"/>
                  </a:lnTo>
                  <a:lnTo>
                    <a:pt x="1038" y="983"/>
                  </a:lnTo>
                  <a:lnTo>
                    <a:pt x="1028" y="977"/>
                  </a:lnTo>
                  <a:lnTo>
                    <a:pt x="1018" y="970"/>
                  </a:lnTo>
                  <a:lnTo>
                    <a:pt x="1008" y="962"/>
                  </a:lnTo>
                  <a:lnTo>
                    <a:pt x="1001" y="952"/>
                  </a:lnTo>
                  <a:lnTo>
                    <a:pt x="995" y="940"/>
                  </a:lnTo>
                  <a:lnTo>
                    <a:pt x="990" y="926"/>
                  </a:lnTo>
                  <a:lnTo>
                    <a:pt x="985" y="933"/>
                  </a:lnTo>
                  <a:lnTo>
                    <a:pt x="981" y="939"/>
                  </a:lnTo>
                  <a:lnTo>
                    <a:pt x="975" y="943"/>
                  </a:lnTo>
                  <a:lnTo>
                    <a:pt x="968" y="945"/>
                  </a:lnTo>
                  <a:lnTo>
                    <a:pt x="962" y="947"/>
                  </a:lnTo>
                  <a:lnTo>
                    <a:pt x="955" y="947"/>
                  </a:lnTo>
                  <a:lnTo>
                    <a:pt x="949" y="947"/>
                  </a:lnTo>
                  <a:lnTo>
                    <a:pt x="940" y="946"/>
                  </a:lnTo>
                  <a:lnTo>
                    <a:pt x="934" y="944"/>
                  </a:lnTo>
                  <a:lnTo>
                    <a:pt x="926" y="943"/>
                  </a:lnTo>
                  <a:lnTo>
                    <a:pt x="919" y="941"/>
                  </a:lnTo>
                  <a:lnTo>
                    <a:pt x="911" y="940"/>
                  </a:lnTo>
                  <a:lnTo>
                    <a:pt x="904" y="939"/>
                  </a:lnTo>
                  <a:lnTo>
                    <a:pt x="897" y="939"/>
                  </a:lnTo>
                  <a:lnTo>
                    <a:pt x="890" y="940"/>
                  </a:lnTo>
                  <a:lnTo>
                    <a:pt x="884" y="943"/>
                  </a:lnTo>
                  <a:lnTo>
                    <a:pt x="880" y="937"/>
                  </a:lnTo>
                  <a:lnTo>
                    <a:pt x="875" y="932"/>
                  </a:lnTo>
                  <a:lnTo>
                    <a:pt x="872" y="926"/>
                  </a:lnTo>
                  <a:lnTo>
                    <a:pt x="867" y="921"/>
                  </a:lnTo>
                  <a:lnTo>
                    <a:pt x="862" y="916"/>
                  </a:lnTo>
                  <a:lnTo>
                    <a:pt x="858" y="910"/>
                  </a:lnTo>
                  <a:lnTo>
                    <a:pt x="853" y="905"/>
                  </a:lnTo>
                  <a:lnTo>
                    <a:pt x="847" y="899"/>
                  </a:lnTo>
                  <a:lnTo>
                    <a:pt x="843" y="894"/>
                  </a:lnTo>
                  <a:lnTo>
                    <a:pt x="837" y="890"/>
                  </a:lnTo>
                  <a:lnTo>
                    <a:pt x="832" y="885"/>
                  </a:lnTo>
                  <a:lnTo>
                    <a:pt x="827" y="882"/>
                  </a:lnTo>
                  <a:lnTo>
                    <a:pt x="820" y="878"/>
                  </a:lnTo>
                  <a:lnTo>
                    <a:pt x="814" y="876"/>
                  </a:lnTo>
                  <a:lnTo>
                    <a:pt x="807" y="875"/>
                  </a:lnTo>
                  <a:lnTo>
                    <a:pt x="801" y="875"/>
                  </a:lnTo>
                  <a:lnTo>
                    <a:pt x="801" y="867"/>
                  </a:lnTo>
                  <a:lnTo>
                    <a:pt x="801" y="847"/>
                  </a:lnTo>
                  <a:lnTo>
                    <a:pt x="801" y="816"/>
                  </a:lnTo>
                  <a:lnTo>
                    <a:pt x="803" y="775"/>
                  </a:lnTo>
                  <a:lnTo>
                    <a:pt x="803" y="728"/>
                  </a:lnTo>
                  <a:lnTo>
                    <a:pt x="804" y="674"/>
                  </a:lnTo>
                  <a:lnTo>
                    <a:pt x="804" y="616"/>
                  </a:lnTo>
                  <a:lnTo>
                    <a:pt x="805" y="558"/>
                  </a:lnTo>
                  <a:lnTo>
                    <a:pt x="806" y="499"/>
                  </a:lnTo>
                  <a:lnTo>
                    <a:pt x="806" y="442"/>
                  </a:lnTo>
                  <a:lnTo>
                    <a:pt x="807" y="388"/>
                  </a:lnTo>
                  <a:lnTo>
                    <a:pt x="807" y="341"/>
                  </a:lnTo>
                  <a:lnTo>
                    <a:pt x="808" y="299"/>
                  </a:lnTo>
                  <a:lnTo>
                    <a:pt x="808" y="268"/>
                  </a:lnTo>
                  <a:lnTo>
                    <a:pt x="808" y="249"/>
                  </a:lnTo>
                  <a:lnTo>
                    <a:pt x="809" y="242"/>
                  </a:lnTo>
                  <a:lnTo>
                    <a:pt x="759" y="238"/>
                  </a:lnTo>
                  <a:lnTo>
                    <a:pt x="709" y="236"/>
                  </a:lnTo>
                  <a:lnTo>
                    <a:pt x="659" y="234"/>
                  </a:lnTo>
                  <a:lnTo>
                    <a:pt x="609" y="231"/>
                  </a:lnTo>
                  <a:lnTo>
                    <a:pt x="558" y="230"/>
                  </a:lnTo>
                  <a:lnTo>
                    <a:pt x="507" y="230"/>
                  </a:lnTo>
                  <a:lnTo>
                    <a:pt x="456" y="230"/>
                  </a:lnTo>
                  <a:lnTo>
                    <a:pt x="406" y="230"/>
                  </a:lnTo>
                  <a:lnTo>
                    <a:pt x="354" y="230"/>
                  </a:lnTo>
                  <a:lnTo>
                    <a:pt x="304" y="230"/>
                  </a:lnTo>
                  <a:lnTo>
                    <a:pt x="252" y="231"/>
                  </a:lnTo>
                  <a:lnTo>
                    <a:pt x="201" y="233"/>
                  </a:lnTo>
                  <a:lnTo>
                    <a:pt x="151" y="234"/>
                  </a:lnTo>
                  <a:lnTo>
                    <a:pt x="100" y="235"/>
                  </a:lnTo>
                  <a:lnTo>
                    <a:pt x="49" y="236"/>
                  </a:lnTo>
                  <a:lnTo>
                    <a:pt x="0" y="237"/>
                  </a:lnTo>
                  <a:lnTo>
                    <a:pt x="0" y="235"/>
                  </a:lnTo>
                  <a:lnTo>
                    <a:pt x="0" y="228"/>
                  </a:lnTo>
                  <a:lnTo>
                    <a:pt x="0" y="219"/>
                  </a:lnTo>
                  <a:lnTo>
                    <a:pt x="0" y="207"/>
                  </a:lnTo>
                  <a:lnTo>
                    <a:pt x="0" y="192"/>
                  </a:lnTo>
                  <a:lnTo>
                    <a:pt x="0" y="177"/>
                  </a:lnTo>
                  <a:lnTo>
                    <a:pt x="0" y="160"/>
                  </a:lnTo>
                  <a:lnTo>
                    <a:pt x="0" y="143"/>
                  </a:lnTo>
                  <a:lnTo>
                    <a:pt x="0" y="125"/>
                  </a:lnTo>
                  <a:lnTo>
                    <a:pt x="0" y="107"/>
                  </a:lnTo>
                  <a:lnTo>
                    <a:pt x="0" y="92"/>
                  </a:lnTo>
                  <a:lnTo>
                    <a:pt x="0" y="77"/>
                  </a:lnTo>
                  <a:lnTo>
                    <a:pt x="0" y="66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18" y="45"/>
                  </a:lnTo>
                  <a:lnTo>
                    <a:pt x="37" y="43"/>
                  </a:lnTo>
                  <a:lnTo>
                    <a:pt x="55" y="42"/>
                  </a:lnTo>
                  <a:lnTo>
                    <a:pt x="72" y="42"/>
                  </a:lnTo>
                  <a:lnTo>
                    <a:pt x="90" y="42"/>
                  </a:lnTo>
                  <a:lnTo>
                    <a:pt x="106" y="43"/>
                  </a:lnTo>
                  <a:lnTo>
                    <a:pt x="123" y="44"/>
                  </a:lnTo>
                  <a:lnTo>
                    <a:pt x="138" y="45"/>
                  </a:lnTo>
                  <a:lnTo>
                    <a:pt x="154" y="46"/>
                  </a:lnTo>
                  <a:lnTo>
                    <a:pt x="169" y="48"/>
                  </a:lnTo>
                  <a:lnTo>
                    <a:pt x="184" y="48"/>
                  </a:lnTo>
                  <a:lnTo>
                    <a:pt x="199" y="48"/>
                  </a:lnTo>
                  <a:lnTo>
                    <a:pt x="213" y="46"/>
                  </a:lnTo>
                  <a:lnTo>
                    <a:pt x="228" y="45"/>
                  </a:lnTo>
                  <a:lnTo>
                    <a:pt x="241" y="42"/>
                  </a:lnTo>
                  <a:lnTo>
                    <a:pt x="256" y="38"/>
                  </a:lnTo>
                  <a:lnTo>
                    <a:pt x="375" y="40"/>
                  </a:lnTo>
                  <a:lnTo>
                    <a:pt x="496" y="42"/>
                  </a:lnTo>
                  <a:lnTo>
                    <a:pt x="619" y="44"/>
                  </a:lnTo>
                  <a:lnTo>
                    <a:pt x="743" y="45"/>
                  </a:lnTo>
                  <a:lnTo>
                    <a:pt x="868" y="45"/>
                  </a:lnTo>
                  <a:lnTo>
                    <a:pt x="993" y="46"/>
                  </a:lnTo>
                  <a:lnTo>
                    <a:pt x="1121" y="45"/>
                  </a:lnTo>
                  <a:lnTo>
                    <a:pt x="1247" y="44"/>
                  </a:lnTo>
                  <a:lnTo>
                    <a:pt x="1375" y="42"/>
                  </a:lnTo>
                  <a:lnTo>
                    <a:pt x="1503" y="40"/>
                  </a:lnTo>
                  <a:lnTo>
                    <a:pt x="1630" y="36"/>
                  </a:lnTo>
                  <a:lnTo>
                    <a:pt x="1758" y="30"/>
                  </a:lnTo>
                  <a:lnTo>
                    <a:pt x="1884" y="25"/>
                  </a:lnTo>
                  <a:lnTo>
                    <a:pt x="2010" y="18"/>
                  </a:lnTo>
                  <a:lnTo>
                    <a:pt x="2135" y="10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5" name="Freeform 53"/>
            <p:cNvSpPr>
              <a:spLocks/>
            </p:cNvSpPr>
            <p:nvPr/>
          </p:nvSpPr>
          <p:spPr bwMode="auto">
            <a:xfrm>
              <a:off x="2004" y="2672"/>
              <a:ext cx="1258" cy="1219"/>
            </a:xfrm>
            <a:custGeom>
              <a:avLst/>
              <a:gdLst>
                <a:gd name="T0" fmla="*/ 69 w 3772"/>
                <a:gd name="T1" fmla="*/ 3 h 3657"/>
                <a:gd name="T2" fmla="*/ 71 w 3772"/>
                <a:gd name="T3" fmla="*/ 25 h 3657"/>
                <a:gd name="T4" fmla="*/ 75 w 3772"/>
                <a:gd name="T5" fmla="*/ 27 h 3657"/>
                <a:gd name="T6" fmla="*/ 82 w 3772"/>
                <a:gd name="T7" fmla="*/ 29 h 3657"/>
                <a:gd name="T8" fmla="*/ 87 w 3772"/>
                <a:gd name="T9" fmla="*/ 29 h 3657"/>
                <a:gd name="T10" fmla="*/ 95 w 3772"/>
                <a:gd name="T11" fmla="*/ 32 h 3657"/>
                <a:gd name="T12" fmla="*/ 103 w 3772"/>
                <a:gd name="T13" fmla="*/ 33 h 3657"/>
                <a:gd name="T14" fmla="*/ 106 w 3772"/>
                <a:gd name="T15" fmla="*/ 33 h 3657"/>
                <a:gd name="T16" fmla="*/ 114 w 3772"/>
                <a:gd name="T17" fmla="*/ 31 h 3657"/>
                <a:gd name="T18" fmla="*/ 121 w 3772"/>
                <a:gd name="T19" fmla="*/ 31 h 3657"/>
                <a:gd name="T20" fmla="*/ 126 w 3772"/>
                <a:gd name="T21" fmla="*/ 34 h 3657"/>
                <a:gd name="T22" fmla="*/ 132 w 3772"/>
                <a:gd name="T23" fmla="*/ 35 h 3657"/>
                <a:gd name="T24" fmla="*/ 132 w 3772"/>
                <a:gd name="T25" fmla="*/ 45 h 3657"/>
                <a:gd name="T26" fmla="*/ 135 w 3772"/>
                <a:gd name="T27" fmla="*/ 57 h 3657"/>
                <a:gd name="T28" fmla="*/ 137 w 3772"/>
                <a:gd name="T29" fmla="*/ 62 h 3657"/>
                <a:gd name="T30" fmla="*/ 140 w 3772"/>
                <a:gd name="T31" fmla="*/ 69 h 3657"/>
                <a:gd name="T32" fmla="*/ 139 w 3772"/>
                <a:gd name="T33" fmla="*/ 76 h 3657"/>
                <a:gd name="T34" fmla="*/ 135 w 3772"/>
                <a:gd name="T35" fmla="*/ 82 h 3657"/>
                <a:gd name="T36" fmla="*/ 130 w 3772"/>
                <a:gd name="T37" fmla="*/ 86 h 3657"/>
                <a:gd name="T38" fmla="*/ 128 w 3772"/>
                <a:gd name="T39" fmla="*/ 86 h 3657"/>
                <a:gd name="T40" fmla="*/ 124 w 3772"/>
                <a:gd name="T41" fmla="*/ 85 h 3657"/>
                <a:gd name="T42" fmla="*/ 124 w 3772"/>
                <a:gd name="T43" fmla="*/ 87 h 3657"/>
                <a:gd name="T44" fmla="*/ 120 w 3772"/>
                <a:gd name="T45" fmla="*/ 95 h 3657"/>
                <a:gd name="T46" fmla="*/ 111 w 3772"/>
                <a:gd name="T47" fmla="*/ 100 h 3657"/>
                <a:gd name="T48" fmla="*/ 109 w 3772"/>
                <a:gd name="T49" fmla="*/ 99 h 3657"/>
                <a:gd name="T50" fmla="*/ 107 w 3772"/>
                <a:gd name="T51" fmla="*/ 99 h 3657"/>
                <a:gd name="T52" fmla="*/ 108 w 3772"/>
                <a:gd name="T53" fmla="*/ 101 h 3657"/>
                <a:gd name="T54" fmla="*/ 105 w 3772"/>
                <a:gd name="T55" fmla="*/ 103 h 3657"/>
                <a:gd name="T56" fmla="*/ 104 w 3772"/>
                <a:gd name="T57" fmla="*/ 105 h 3657"/>
                <a:gd name="T58" fmla="*/ 101 w 3772"/>
                <a:gd name="T59" fmla="*/ 106 h 3657"/>
                <a:gd name="T60" fmla="*/ 102 w 3772"/>
                <a:gd name="T61" fmla="*/ 107 h 3657"/>
                <a:gd name="T62" fmla="*/ 102 w 3772"/>
                <a:gd name="T63" fmla="*/ 109 h 3657"/>
                <a:gd name="T64" fmla="*/ 99 w 3772"/>
                <a:gd name="T65" fmla="*/ 110 h 3657"/>
                <a:gd name="T66" fmla="*/ 100 w 3772"/>
                <a:gd name="T67" fmla="*/ 113 h 3657"/>
                <a:gd name="T68" fmla="*/ 97 w 3772"/>
                <a:gd name="T69" fmla="*/ 117 h 3657"/>
                <a:gd name="T70" fmla="*/ 97 w 3772"/>
                <a:gd name="T71" fmla="*/ 118 h 3657"/>
                <a:gd name="T72" fmla="*/ 98 w 3772"/>
                <a:gd name="T73" fmla="*/ 118 h 3657"/>
                <a:gd name="T74" fmla="*/ 98 w 3772"/>
                <a:gd name="T75" fmla="*/ 125 h 3657"/>
                <a:gd name="T76" fmla="*/ 100 w 3772"/>
                <a:gd name="T77" fmla="*/ 131 h 3657"/>
                <a:gd name="T78" fmla="*/ 97 w 3772"/>
                <a:gd name="T79" fmla="*/ 135 h 3657"/>
                <a:gd name="T80" fmla="*/ 87 w 3772"/>
                <a:gd name="T81" fmla="*/ 132 h 3657"/>
                <a:gd name="T82" fmla="*/ 78 w 3772"/>
                <a:gd name="T83" fmla="*/ 126 h 3657"/>
                <a:gd name="T84" fmla="*/ 76 w 3772"/>
                <a:gd name="T85" fmla="*/ 117 h 3657"/>
                <a:gd name="T86" fmla="*/ 73 w 3772"/>
                <a:gd name="T87" fmla="*/ 114 h 3657"/>
                <a:gd name="T88" fmla="*/ 64 w 3772"/>
                <a:gd name="T89" fmla="*/ 99 h 3657"/>
                <a:gd name="T90" fmla="*/ 61 w 3772"/>
                <a:gd name="T91" fmla="*/ 93 h 3657"/>
                <a:gd name="T92" fmla="*/ 52 w 3772"/>
                <a:gd name="T93" fmla="*/ 85 h 3657"/>
                <a:gd name="T94" fmla="*/ 45 w 3772"/>
                <a:gd name="T95" fmla="*/ 84 h 3657"/>
                <a:gd name="T96" fmla="*/ 41 w 3772"/>
                <a:gd name="T97" fmla="*/ 87 h 3657"/>
                <a:gd name="T98" fmla="*/ 36 w 3772"/>
                <a:gd name="T99" fmla="*/ 96 h 3657"/>
                <a:gd name="T100" fmla="*/ 32 w 3772"/>
                <a:gd name="T101" fmla="*/ 94 h 3657"/>
                <a:gd name="T102" fmla="*/ 27 w 3772"/>
                <a:gd name="T103" fmla="*/ 92 h 3657"/>
                <a:gd name="T104" fmla="*/ 21 w 3772"/>
                <a:gd name="T105" fmla="*/ 87 h 3657"/>
                <a:gd name="T106" fmla="*/ 19 w 3772"/>
                <a:gd name="T107" fmla="*/ 79 h 3657"/>
                <a:gd name="T108" fmla="*/ 15 w 3772"/>
                <a:gd name="T109" fmla="*/ 73 h 3657"/>
                <a:gd name="T110" fmla="*/ 8 w 3772"/>
                <a:gd name="T111" fmla="*/ 66 h 3657"/>
                <a:gd name="T112" fmla="*/ 6 w 3772"/>
                <a:gd name="T113" fmla="*/ 64 h 3657"/>
                <a:gd name="T114" fmla="*/ 0 w 3772"/>
                <a:gd name="T115" fmla="*/ 56 h 3657"/>
                <a:gd name="T116" fmla="*/ 21 w 3772"/>
                <a:gd name="T117" fmla="*/ 56 h 3657"/>
                <a:gd name="T118" fmla="*/ 38 w 3772"/>
                <a:gd name="T119" fmla="*/ 29 h 3657"/>
                <a:gd name="T120" fmla="*/ 39 w 3772"/>
                <a:gd name="T121" fmla="*/ 20 h 365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772"/>
                <a:gd name="T184" fmla="*/ 0 h 3657"/>
                <a:gd name="T185" fmla="*/ 3772 w 3772"/>
                <a:gd name="T186" fmla="*/ 3657 h 365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772" h="3657">
                  <a:moveTo>
                    <a:pt x="1062" y="7"/>
                  </a:moveTo>
                  <a:lnTo>
                    <a:pt x="1111" y="6"/>
                  </a:lnTo>
                  <a:lnTo>
                    <a:pt x="1162" y="5"/>
                  </a:lnTo>
                  <a:lnTo>
                    <a:pt x="1213" y="4"/>
                  </a:lnTo>
                  <a:lnTo>
                    <a:pt x="1263" y="3"/>
                  </a:lnTo>
                  <a:lnTo>
                    <a:pt x="1314" y="1"/>
                  </a:lnTo>
                  <a:lnTo>
                    <a:pt x="1366" y="1"/>
                  </a:lnTo>
                  <a:lnTo>
                    <a:pt x="1416" y="1"/>
                  </a:lnTo>
                  <a:lnTo>
                    <a:pt x="1468" y="0"/>
                  </a:lnTo>
                  <a:lnTo>
                    <a:pt x="1518" y="0"/>
                  </a:lnTo>
                  <a:lnTo>
                    <a:pt x="1569" y="1"/>
                  </a:lnTo>
                  <a:lnTo>
                    <a:pt x="1620" y="1"/>
                  </a:lnTo>
                  <a:lnTo>
                    <a:pt x="1671" y="3"/>
                  </a:lnTo>
                  <a:lnTo>
                    <a:pt x="1721" y="5"/>
                  </a:lnTo>
                  <a:lnTo>
                    <a:pt x="1771" y="6"/>
                  </a:lnTo>
                  <a:lnTo>
                    <a:pt x="1821" y="8"/>
                  </a:lnTo>
                  <a:lnTo>
                    <a:pt x="1871" y="12"/>
                  </a:lnTo>
                  <a:lnTo>
                    <a:pt x="1870" y="19"/>
                  </a:lnTo>
                  <a:lnTo>
                    <a:pt x="1870" y="38"/>
                  </a:lnTo>
                  <a:lnTo>
                    <a:pt x="1870" y="69"/>
                  </a:lnTo>
                  <a:lnTo>
                    <a:pt x="1869" y="111"/>
                  </a:lnTo>
                  <a:lnTo>
                    <a:pt x="1869" y="158"/>
                  </a:lnTo>
                  <a:lnTo>
                    <a:pt x="1868" y="212"/>
                  </a:lnTo>
                  <a:lnTo>
                    <a:pt x="1868" y="269"/>
                  </a:lnTo>
                  <a:lnTo>
                    <a:pt x="1867" y="328"/>
                  </a:lnTo>
                  <a:lnTo>
                    <a:pt x="1866" y="386"/>
                  </a:lnTo>
                  <a:lnTo>
                    <a:pt x="1866" y="444"/>
                  </a:lnTo>
                  <a:lnTo>
                    <a:pt x="1865" y="498"/>
                  </a:lnTo>
                  <a:lnTo>
                    <a:pt x="1865" y="545"/>
                  </a:lnTo>
                  <a:lnTo>
                    <a:pt x="1863" y="586"/>
                  </a:lnTo>
                  <a:lnTo>
                    <a:pt x="1863" y="617"/>
                  </a:lnTo>
                  <a:lnTo>
                    <a:pt x="1863" y="637"/>
                  </a:lnTo>
                  <a:lnTo>
                    <a:pt x="1863" y="645"/>
                  </a:lnTo>
                  <a:lnTo>
                    <a:pt x="1869" y="645"/>
                  </a:lnTo>
                  <a:lnTo>
                    <a:pt x="1875" y="646"/>
                  </a:lnTo>
                  <a:lnTo>
                    <a:pt x="1882" y="648"/>
                  </a:lnTo>
                  <a:lnTo>
                    <a:pt x="1888" y="652"/>
                  </a:lnTo>
                  <a:lnTo>
                    <a:pt x="1893" y="655"/>
                  </a:lnTo>
                  <a:lnTo>
                    <a:pt x="1898" y="660"/>
                  </a:lnTo>
                  <a:lnTo>
                    <a:pt x="1904" y="664"/>
                  </a:lnTo>
                  <a:lnTo>
                    <a:pt x="1909" y="669"/>
                  </a:lnTo>
                  <a:lnTo>
                    <a:pt x="1914" y="675"/>
                  </a:lnTo>
                  <a:lnTo>
                    <a:pt x="1919" y="680"/>
                  </a:lnTo>
                  <a:lnTo>
                    <a:pt x="1923" y="686"/>
                  </a:lnTo>
                  <a:lnTo>
                    <a:pt x="1928" y="691"/>
                  </a:lnTo>
                  <a:lnTo>
                    <a:pt x="1932" y="696"/>
                  </a:lnTo>
                  <a:lnTo>
                    <a:pt x="1937" y="702"/>
                  </a:lnTo>
                  <a:lnTo>
                    <a:pt x="1942" y="707"/>
                  </a:lnTo>
                  <a:lnTo>
                    <a:pt x="1946" y="713"/>
                  </a:lnTo>
                  <a:lnTo>
                    <a:pt x="1952" y="710"/>
                  </a:lnTo>
                  <a:lnTo>
                    <a:pt x="1958" y="709"/>
                  </a:lnTo>
                  <a:lnTo>
                    <a:pt x="1965" y="709"/>
                  </a:lnTo>
                  <a:lnTo>
                    <a:pt x="1971" y="710"/>
                  </a:lnTo>
                  <a:lnTo>
                    <a:pt x="1979" y="711"/>
                  </a:lnTo>
                  <a:lnTo>
                    <a:pt x="1986" y="713"/>
                  </a:lnTo>
                  <a:lnTo>
                    <a:pt x="1994" y="714"/>
                  </a:lnTo>
                  <a:lnTo>
                    <a:pt x="2001" y="716"/>
                  </a:lnTo>
                  <a:lnTo>
                    <a:pt x="2008" y="717"/>
                  </a:lnTo>
                  <a:lnTo>
                    <a:pt x="2016" y="717"/>
                  </a:lnTo>
                  <a:lnTo>
                    <a:pt x="2023" y="717"/>
                  </a:lnTo>
                  <a:lnTo>
                    <a:pt x="2029" y="715"/>
                  </a:lnTo>
                  <a:lnTo>
                    <a:pt x="2036" y="713"/>
                  </a:lnTo>
                  <a:lnTo>
                    <a:pt x="2042" y="709"/>
                  </a:lnTo>
                  <a:lnTo>
                    <a:pt x="2046" y="703"/>
                  </a:lnTo>
                  <a:lnTo>
                    <a:pt x="2052" y="696"/>
                  </a:lnTo>
                  <a:lnTo>
                    <a:pt x="2057" y="710"/>
                  </a:lnTo>
                  <a:lnTo>
                    <a:pt x="2063" y="722"/>
                  </a:lnTo>
                  <a:lnTo>
                    <a:pt x="2070" y="732"/>
                  </a:lnTo>
                  <a:lnTo>
                    <a:pt x="2080" y="740"/>
                  </a:lnTo>
                  <a:lnTo>
                    <a:pt x="2090" y="747"/>
                  </a:lnTo>
                  <a:lnTo>
                    <a:pt x="2100" y="753"/>
                  </a:lnTo>
                  <a:lnTo>
                    <a:pt x="2112" y="758"/>
                  </a:lnTo>
                  <a:lnTo>
                    <a:pt x="2124" y="762"/>
                  </a:lnTo>
                  <a:lnTo>
                    <a:pt x="2137" y="767"/>
                  </a:lnTo>
                  <a:lnTo>
                    <a:pt x="2150" y="769"/>
                  </a:lnTo>
                  <a:lnTo>
                    <a:pt x="2162" y="772"/>
                  </a:lnTo>
                  <a:lnTo>
                    <a:pt x="2175" y="776"/>
                  </a:lnTo>
                  <a:lnTo>
                    <a:pt x="2188" y="779"/>
                  </a:lnTo>
                  <a:lnTo>
                    <a:pt x="2200" y="784"/>
                  </a:lnTo>
                  <a:lnTo>
                    <a:pt x="2212" y="788"/>
                  </a:lnTo>
                  <a:lnTo>
                    <a:pt x="2223" y="794"/>
                  </a:lnTo>
                  <a:lnTo>
                    <a:pt x="2228" y="789"/>
                  </a:lnTo>
                  <a:lnTo>
                    <a:pt x="2232" y="785"/>
                  </a:lnTo>
                  <a:lnTo>
                    <a:pt x="2238" y="783"/>
                  </a:lnTo>
                  <a:lnTo>
                    <a:pt x="2243" y="780"/>
                  </a:lnTo>
                  <a:lnTo>
                    <a:pt x="2247" y="778"/>
                  </a:lnTo>
                  <a:lnTo>
                    <a:pt x="2252" y="777"/>
                  </a:lnTo>
                  <a:lnTo>
                    <a:pt x="2258" y="776"/>
                  </a:lnTo>
                  <a:lnTo>
                    <a:pt x="2262" y="777"/>
                  </a:lnTo>
                  <a:lnTo>
                    <a:pt x="2267" y="777"/>
                  </a:lnTo>
                  <a:lnTo>
                    <a:pt x="2272" y="779"/>
                  </a:lnTo>
                  <a:lnTo>
                    <a:pt x="2276" y="780"/>
                  </a:lnTo>
                  <a:lnTo>
                    <a:pt x="2282" y="784"/>
                  </a:lnTo>
                  <a:lnTo>
                    <a:pt x="2286" y="787"/>
                  </a:lnTo>
                  <a:lnTo>
                    <a:pt x="2291" y="792"/>
                  </a:lnTo>
                  <a:lnTo>
                    <a:pt x="2296" y="796"/>
                  </a:lnTo>
                  <a:lnTo>
                    <a:pt x="2301" y="802"/>
                  </a:lnTo>
                  <a:lnTo>
                    <a:pt x="2316" y="788"/>
                  </a:lnTo>
                  <a:lnTo>
                    <a:pt x="2331" y="779"/>
                  </a:lnTo>
                  <a:lnTo>
                    <a:pt x="2345" y="776"/>
                  </a:lnTo>
                  <a:lnTo>
                    <a:pt x="2358" y="776"/>
                  </a:lnTo>
                  <a:lnTo>
                    <a:pt x="2369" y="779"/>
                  </a:lnTo>
                  <a:lnTo>
                    <a:pt x="2381" y="785"/>
                  </a:lnTo>
                  <a:lnTo>
                    <a:pt x="2392" y="793"/>
                  </a:lnTo>
                  <a:lnTo>
                    <a:pt x="2403" y="803"/>
                  </a:lnTo>
                  <a:lnTo>
                    <a:pt x="2413" y="814"/>
                  </a:lnTo>
                  <a:lnTo>
                    <a:pt x="2424" y="825"/>
                  </a:lnTo>
                  <a:lnTo>
                    <a:pt x="2435" y="837"/>
                  </a:lnTo>
                  <a:lnTo>
                    <a:pt x="2446" y="847"/>
                  </a:lnTo>
                  <a:lnTo>
                    <a:pt x="2458" y="855"/>
                  </a:lnTo>
                  <a:lnTo>
                    <a:pt x="2470" y="862"/>
                  </a:lnTo>
                  <a:lnTo>
                    <a:pt x="2484" y="866"/>
                  </a:lnTo>
                  <a:lnTo>
                    <a:pt x="2499" y="869"/>
                  </a:lnTo>
                  <a:lnTo>
                    <a:pt x="2511" y="857"/>
                  </a:lnTo>
                  <a:lnTo>
                    <a:pt x="2522" y="849"/>
                  </a:lnTo>
                  <a:lnTo>
                    <a:pt x="2534" y="846"/>
                  </a:lnTo>
                  <a:lnTo>
                    <a:pt x="2544" y="845"/>
                  </a:lnTo>
                  <a:lnTo>
                    <a:pt x="2555" y="847"/>
                  </a:lnTo>
                  <a:lnTo>
                    <a:pt x="2566" y="852"/>
                  </a:lnTo>
                  <a:lnTo>
                    <a:pt x="2576" y="856"/>
                  </a:lnTo>
                  <a:lnTo>
                    <a:pt x="2588" y="863"/>
                  </a:lnTo>
                  <a:lnTo>
                    <a:pt x="2598" y="871"/>
                  </a:lnTo>
                  <a:lnTo>
                    <a:pt x="2610" y="878"/>
                  </a:lnTo>
                  <a:lnTo>
                    <a:pt x="2620" y="886"/>
                  </a:lnTo>
                  <a:lnTo>
                    <a:pt x="2631" y="892"/>
                  </a:lnTo>
                  <a:lnTo>
                    <a:pt x="2644" y="897"/>
                  </a:lnTo>
                  <a:lnTo>
                    <a:pt x="2656" y="900"/>
                  </a:lnTo>
                  <a:lnTo>
                    <a:pt x="2668" y="901"/>
                  </a:lnTo>
                  <a:lnTo>
                    <a:pt x="2682" y="900"/>
                  </a:lnTo>
                  <a:lnTo>
                    <a:pt x="2689" y="884"/>
                  </a:lnTo>
                  <a:lnTo>
                    <a:pt x="2697" y="873"/>
                  </a:lnTo>
                  <a:lnTo>
                    <a:pt x="2706" y="868"/>
                  </a:lnTo>
                  <a:lnTo>
                    <a:pt x="2715" y="865"/>
                  </a:lnTo>
                  <a:lnTo>
                    <a:pt x="2725" y="865"/>
                  </a:lnTo>
                  <a:lnTo>
                    <a:pt x="2734" y="868"/>
                  </a:lnTo>
                  <a:lnTo>
                    <a:pt x="2743" y="872"/>
                  </a:lnTo>
                  <a:lnTo>
                    <a:pt x="2752" y="877"/>
                  </a:lnTo>
                  <a:lnTo>
                    <a:pt x="2762" y="883"/>
                  </a:lnTo>
                  <a:lnTo>
                    <a:pt x="2772" y="886"/>
                  </a:lnTo>
                  <a:lnTo>
                    <a:pt x="2780" y="889"/>
                  </a:lnTo>
                  <a:lnTo>
                    <a:pt x="2789" y="889"/>
                  </a:lnTo>
                  <a:lnTo>
                    <a:pt x="2797" y="887"/>
                  </a:lnTo>
                  <a:lnTo>
                    <a:pt x="2805" y="881"/>
                  </a:lnTo>
                  <a:lnTo>
                    <a:pt x="2813" y="872"/>
                  </a:lnTo>
                  <a:lnTo>
                    <a:pt x="2820" y="857"/>
                  </a:lnTo>
                  <a:lnTo>
                    <a:pt x="2821" y="857"/>
                  </a:lnTo>
                  <a:lnTo>
                    <a:pt x="2822" y="860"/>
                  </a:lnTo>
                  <a:lnTo>
                    <a:pt x="2826" y="861"/>
                  </a:lnTo>
                  <a:lnTo>
                    <a:pt x="2828" y="863"/>
                  </a:lnTo>
                  <a:lnTo>
                    <a:pt x="2831" y="865"/>
                  </a:lnTo>
                  <a:lnTo>
                    <a:pt x="2835" y="868"/>
                  </a:lnTo>
                  <a:lnTo>
                    <a:pt x="2838" y="870"/>
                  </a:lnTo>
                  <a:lnTo>
                    <a:pt x="2841" y="872"/>
                  </a:lnTo>
                  <a:lnTo>
                    <a:pt x="2844" y="874"/>
                  </a:lnTo>
                  <a:lnTo>
                    <a:pt x="2848" y="877"/>
                  </a:lnTo>
                  <a:lnTo>
                    <a:pt x="2851" y="879"/>
                  </a:lnTo>
                  <a:lnTo>
                    <a:pt x="2853" y="880"/>
                  </a:lnTo>
                  <a:lnTo>
                    <a:pt x="2854" y="883"/>
                  </a:lnTo>
                  <a:lnTo>
                    <a:pt x="2856" y="883"/>
                  </a:lnTo>
                  <a:lnTo>
                    <a:pt x="2857" y="884"/>
                  </a:lnTo>
                  <a:lnTo>
                    <a:pt x="2868" y="892"/>
                  </a:lnTo>
                  <a:lnTo>
                    <a:pt x="2880" y="896"/>
                  </a:lnTo>
                  <a:lnTo>
                    <a:pt x="2891" y="897"/>
                  </a:lnTo>
                  <a:lnTo>
                    <a:pt x="2903" y="897"/>
                  </a:lnTo>
                  <a:lnTo>
                    <a:pt x="2914" y="895"/>
                  </a:lnTo>
                  <a:lnTo>
                    <a:pt x="2926" y="892"/>
                  </a:lnTo>
                  <a:lnTo>
                    <a:pt x="2937" y="886"/>
                  </a:lnTo>
                  <a:lnTo>
                    <a:pt x="2949" y="881"/>
                  </a:lnTo>
                  <a:lnTo>
                    <a:pt x="2959" y="876"/>
                  </a:lnTo>
                  <a:lnTo>
                    <a:pt x="2971" y="870"/>
                  </a:lnTo>
                  <a:lnTo>
                    <a:pt x="2981" y="865"/>
                  </a:lnTo>
                  <a:lnTo>
                    <a:pt x="2991" y="862"/>
                  </a:lnTo>
                  <a:lnTo>
                    <a:pt x="3002" y="860"/>
                  </a:lnTo>
                  <a:lnTo>
                    <a:pt x="3012" y="860"/>
                  </a:lnTo>
                  <a:lnTo>
                    <a:pt x="3022" y="863"/>
                  </a:lnTo>
                  <a:lnTo>
                    <a:pt x="3033" y="869"/>
                  </a:lnTo>
                  <a:lnTo>
                    <a:pt x="3045" y="853"/>
                  </a:lnTo>
                  <a:lnTo>
                    <a:pt x="3058" y="841"/>
                  </a:lnTo>
                  <a:lnTo>
                    <a:pt x="3072" y="835"/>
                  </a:lnTo>
                  <a:lnTo>
                    <a:pt x="3086" y="833"/>
                  </a:lnTo>
                  <a:lnTo>
                    <a:pt x="3098" y="833"/>
                  </a:lnTo>
                  <a:lnTo>
                    <a:pt x="3112" y="835"/>
                  </a:lnTo>
                  <a:lnTo>
                    <a:pt x="3126" y="840"/>
                  </a:lnTo>
                  <a:lnTo>
                    <a:pt x="3140" y="845"/>
                  </a:lnTo>
                  <a:lnTo>
                    <a:pt x="3153" y="849"/>
                  </a:lnTo>
                  <a:lnTo>
                    <a:pt x="3167" y="854"/>
                  </a:lnTo>
                  <a:lnTo>
                    <a:pt x="3180" y="856"/>
                  </a:lnTo>
                  <a:lnTo>
                    <a:pt x="3194" y="856"/>
                  </a:lnTo>
                  <a:lnTo>
                    <a:pt x="3206" y="854"/>
                  </a:lnTo>
                  <a:lnTo>
                    <a:pt x="3219" y="847"/>
                  </a:lnTo>
                  <a:lnTo>
                    <a:pt x="3230" y="837"/>
                  </a:lnTo>
                  <a:lnTo>
                    <a:pt x="3243" y="820"/>
                  </a:lnTo>
                  <a:lnTo>
                    <a:pt x="3244" y="822"/>
                  </a:lnTo>
                  <a:lnTo>
                    <a:pt x="3246" y="824"/>
                  </a:lnTo>
                  <a:lnTo>
                    <a:pt x="3249" y="827"/>
                  </a:lnTo>
                  <a:lnTo>
                    <a:pt x="3252" y="831"/>
                  </a:lnTo>
                  <a:lnTo>
                    <a:pt x="3256" y="834"/>
                  </a:lnTo>
                  <a:lnTo>
                    <a:pt x="3259" y="838"/>
                  </a:lnTo>
                  <a:lnTo>
                    <a:pt x="3264" y="842"/>
                  </a:lnTo>
                  <a:lnTo>
                    <a:pt x="3267" y="847"/>
                  </a:lnTo>
                  <a:lnTo>
                    <a:pt x="3271" y="850"/>
                  </a:lnTo>
                  <a:lnTo>
                    <a:pt x="3274" y="854"/>
                  </a:lnTo>
                  <a:lnTo>
                    <a:pt x="3278" y="857"/>
                  </a:lnTo>
                  <a:lnTo>
                    <a:pt x="3280" y="861"/>
                  </a:lnTo>
                  <a:lnTo>
                    <a:pt x="3282" y="863"/>
                  </a:lnTo>
                  <a:lnTo>
                    <a:pt x="3283" y="864"/>
                  </a:lnTo>
                  <a:lnTo>
                    <a:pt x="3284" y="865"/>
                  </a:lnTo>
                  <a:lnTo>
                    <a:pt x="3295" y="865"/>
                  </a:lnTo>
                  <a:lnTo>
                    <a:pt x="3305" y="868"/>
                  </a:lnTo>
                  <a:lnTo>
                    <a:pt x="3314" y="871"/>
                  </a:lnTo>
                  <a:lnTo>
                    <a:pt x="3323" y="876"/>
                  </a:lnTo>
                  <a:lnTo>
                    <a:pt x="3332" y="880"/>
                  </a:lnTo>
                  <a:lnTo>
                    <a:pt x="3340" y="886"/>
                  </a:lnTo>
                  <a:lnTo>
                    <a:pt x="3348" y="893"/>
                  </a:lnTo>
                  <a:lnTo>
                    <a:pt x="3356" y="899"/>
                  </a:lnTo>
                  <a:lnTo>
                    <a:pt x="3363" y="904"/>
                  </a:lnTo>
                  <a:lnTo>
                    <a:pt x="3371" y="909"/>
                  </a:lnTo>
                  <a:lnTo>
                    <a:pt x="3379" y="915"/>
                  </a:lnTo>
                  <a:lnTo>
                    <a:pt x="3387" y="918"/>
                  </a:lnTo>
                  <a:lnTo>
                    <a:pt x="3396" y="920"/>
                  </a:lnTo>
                  <a:lnTo>
                    <a:pt x="3405" y="922"/>
                  </a:lnTo>
                  <a:lnTo>
                    <a:pt x="3414" y="922"/>
                  </a:lnTo>
                  <a:lnTo>
                    <a:pt x="3426" y="920"/>
                  </a:lnTo>
                  <a:lnTo>
                    <a:pt x="3433" y="925"/>
                  </a:lnTo>
                  <a:lnTo>
                    <a:pt x="3442" y="928"/>
                  </a:lnTo>
                  <a:lnTo>
                    <a:pt x="3450" y="931"/>
                  </a:lnTo>
                  <a:lnTo>
                    <a:pt x="3459" y="933"/>
                  </a:lnTo>
                  <a:lnTo>
                    <a:pt x="3470" y="934"/>
                  </a:lnTo>
                  <a:lnTo>
                    <a:pt x="3479" y="935"/>
                  </a:lnTo>
                  <a:lnTo>
                    <a:pt x="3488" y="935"/>
                  </a:lnTo>
                  <a:lnTo>
                    <a:pt x="3498" y="937"/>
                  </a:lnTo>
                  <a:lnTo>
                    <a:pt x="3507" y="937"/>
                  </a:lnTo>
                  <a:lnTo>
                    <a:pt x="3518" y="937"/>
                  </a:lnTo>
                  <a:lnTo>
                    <a:pt x="3527" y="937"/>
                  </a:lnTo>
                  <a:lnTo>
                    <a:pt x="3536" y="938"/>
                  </a:lnTo>
                  <a:lnTo>
                    <a:pt x="3545" y="939"/>
                  </a:lnTo>
                  <a:lnTo>
                    <a:pt x="3555" y="940"/>
                  </a:lnTo>
                  <a:lnTo>
                    <a:pt x="3563" y="943"/>
                  </a:lnTo>
                  <a:lnTo>
                    <a:pt x="3571" y="947"/>
                  </a:lnTo>
                  <a:lnTo>
                    <a:pt x="3570" y="948"/>
                  </a:lnTo>
                  <a:lnTo>
                    <a:pt x="3570" y="954"/>
                  </a:lnTo>
                  <a:lnTo>
                    <a:pt x="3570" y="963"/>
                  </a:lnTo>
                  <a:lnTo>
                    <a:pt x="3570" y="976"/>
                  </a:lnTo>
                  <a:lnTo>
                    <a:pt x="3570" y="989"/>
                  </a:lnTo>
                  <a:lnTo>
                    <a:pt x="3570" y="1004"/>
                  </a:lnTo>
                  <a:lnTo>
                    <a:pt x="3568" y="1022"/>
                  </a:lnTo>
                  <a:lnTo>
                    <a:pt x="3568" y="1039"/>
                  </a:lnTo>
                  <a:lnTo>
                    <a:pt x="3568" y="1055"/>
                  </a:lnTo>
                  <a:lnTo>
                    <a:pt x="3567" y="1072"/>
                  </a:lnTo>
                  <a:lnTo>
                    <a:pt x="3567" y="1087"/>
                  </a:lnTo>
                  <a:lnTo>
                    <a:pt x="3567" y="1102"/>
                  </a:lnTo>
                  <a:lnTo>
                    <a:pt x="3567" y="1113"/>
                  </a:lnTo>
                  <a:lnTo>
                    <a:pt x="3567" y="1123"/>
                  </a:lnTo>
                  <a:lnTo>
                    <a:pt x="3567" y="1128"/>
                  </a:lnTo>
                  <a:lnTo>
                    <a:pt x="3567" y="1131"/>
                  </a:lnTo>
                  <a:lnTo>
                    <a:pt x="3566" y="1149"/>
                  </a:lnTo>
                  <a:lnTo>
                    <a:pt x="3566" y="1169"/>
                  </a:lnTo>
                  <a:lnTo>
                    <a:pt x="3567" y="1188"/>
                  </a:lnTo>
                  <a:lnTo>
                    <a:pt x="3570" y="1207"/>
                  </a:lnTo>
                  <a:lnTo>
                    <a:pt x="3572" y="1225"/>
                  </a:lnTo>
                  <a:lnTo>
                    <a:pt x="3574" y="1244"/>
                  </a:lnTo>
                  <a:lnTo>
                    <a:pt x="3578" y="1263"/>
                  </a:lnTo>
                  <a:lnTo>
                    <a:pt x="3581" y="1282"/>
                  </a:lnTo>
                  <a:lnTo>
                    <a:pt x="3583" y="1302"/>
                  </a:lnTo>
                  <a:lnTo>
                    <a:pt x="3586" y="1321"/>
                  </a:lnTo>
                  <a:lnTo>
                    <a:pt x="3588" y="1341"/>
                  </a:lnTo>
                  <a:lnTo>
                    <a:pt x="3588" y="1360"/>
                  </a:lnTo>
                  <a:lnTo>
                    <a:pt x="3588" y="1381"/>
                  </a:lnTo>
                  <a:lnTo>
                    <a:pt x="3586" y="1403"/>
                  </a:lnTo>
                  <a:lnTo>
                    <a:pt x="3582" y="1425"/>
                  </a:lnTo>
                  <a:lnTo>
                    <a:pt x="3578" y="1448"/>
                  </a:lnTo>
                  <a:lnTo>
                    <a:pt x="3584" y="1458"/>
                  </a:lnTo>
                  <a:lnTo>
                    <a:pt x="3591" y="1468"/>
                  </a:lnTo>
                  <a:lnTo>
                    <a:pt x="3599" y="1479"/>
                  </a:lnTo>
                  <a:lnTo>
                    <a:pt x="3609" y="1488"/>
                  </a:lnTo>
                  <a:lnTo>
                    <a:pt x="3617" y="1498"/>
                  </a:lnTo>
                  <a:lnTo>
                    <a:pt x="3626" y="1508"/>
                  </a:lnTo>
                  <a:lnTo>
                    <a:pt x="3634" y="1517"/>
                  </a:lnTo>
                  <a:lnTo>
                    <a:pt x="3642" y="1526"/>
                  </a:lnTo>
                  <a:lnTo>
                    <a:pt x="3650" y="1535"/>
                  </a:lnTo>
                  <a:lnTo>
                    <a:pt x="3657" y="1544"/>
                  </a:lnTo>
                  <a:lnTo>
                    <a:pt x="3663" y="1555"/>
                  </a:lnTo>
                  <a:lnTo>
                    <a:pt x="3668" y="1565"/>
                  </a:lnTo>
                  <a:lnTo>
                    <a:pt x="3672" y="1576"/>
                  </a:lnTo>
                  <a:lnTo>
                    <a:pt x="3675" y="1588"/>
                  </a:lnTo>
                  <a:lnTo>
                    <a:pt x="3676" y="1602"/>
                  </a:lnTo>
                  <a:lnTo>
                    <a:pt x="3676" y="1616"/>
                  </a:lnTo>
                  <a:lnTo>
                    <a:pt x="3682" y="1617"/>
                  </a:lnTo>
                  <a:lnTo>
                    <a:pt x="3688" y="1619"/>
                  </a:lnTo>
                  <a:lnTo>
                    <a:pt x="3691" y="1622"/>
                  </a:lnTo>
                  <a:lnTo>
                    <a:pt x="3695" y="1626"/>
                  </a:lnTo>
                  <a:lnTo>
                    <a:pt x="3698" y="1630"/>
                  </a:lnTo>
                  <a:lnTo>
                    <a:pt x="3699" y="1634"/>
                  </a:lnTo>
                  <a:lnTo>
                    <a:pt x="3701" y="1640"/>
                  </a:lnTo>
                  <a:lnTo>
                    <a:pt x="3702" y="1644"/>
                  </a:lnTo>
                  <a:lnTo>
                    <a:pt x="3703" y="1649"/>
                  </a:lnTo>
                  <a:lnTo>
                    <a:pt x="3703" y="1655"/>
                  </a:lnTo>
                  <a:lnTo>
                    <a:pt x="3703" y="1659"/>
                  </a:lnTo>
                  <a:lnTo>
                    <a:pt x="3704" y="1665"/>
                  </a:lnTo>
                  <a:lnTo>
                    <a:pt x="3704" y="1669"/>
                  </a:lnTo>
                  <a:lnTo>
                    <a:pt x="3705" y="1674"/>
                  </a:lnTo>
                  <a:lnTo>
                    <a:pt x="3706" y="1679"/>
                  </a:lnTo>
                  <a:lnTo>
                    <a:pt x="3709" y="1683"/>
                  </a:lnTo>
                  <a:lnTo>
                    <a:pt x="3712" y="1694"/>
                  </a:lnTo>
                  <a:lnTo>
                    <a:pt x="3718" y="1705"/>
                  </a:lnTo>
                  <a:lnTo>
                    <a:pt x="3724" y="1715"/>
                  </a:lnTo>
                  <a:lnTo>
                    <a:pt x="3729" y="1726"/>
                  </a:lnTo>
                  <a:lnTo>
                    <a:pt x="3736" y="1736"/>
                  </a:lnTo>
                  <a:lnTo>
                    <a:pt x="3742" y="1746"/>
                  </a:lnTo>
                  <a:lnTo>
                    <a:pt x="3749" y="1757"/>
                  </a:lnTo>
                  <a:lnTo>
                    <a:pt x="3755" y="1767"/>
                  </a:lnTo>
                  <a:lnTo>
                    <a:pt x="3760" y="1777"/>
                  </a:lnTo>
                  <a:lnTo>
                    <a:pt x="3765" y="1789"/>
                  </a:lnTo>
                  <a:lnTo>
                    <a:pt x="3768" y="1799"/>
                  </a:lnTo>
                  <a:lnTo>
                    <a:pt x="3771" y="1811"/>
                  </a:lnTo>
                  <a:lnTo>
                    <a:pt x="3772" y="1821"/>
                  </a:lnTo>
                  <a:lnTo>
                    <a:pt x="3772" y="1833"/>
                  </a:lnTo>
                  <a:lnTo>
                    <a:pt x="3770" y="1845"/>
                  </a:lnTo>
                  <a:lnTo>
                    <a:pt x="3766" y="1858"/>
                  </a:lnTo>
                  <a:lnTo>
                    <a:pt x="3762" y="1866"/>
                  </a:lnTo>
                  <a:lnTo>
                    <a:pt x="3756" y="1875"/>
                  </a:lnTo>
                  <a:lnTo>
                    <a:pt x="3751" y="1883"/>
                  </a:lnTo>
                  <a:lnTo>
                    <a:pt x="3745" y="1892"/>
                  </a:lnTo>
                  <a:lnTo>
                    <a:pt x="3741" y="1902"/>
                  </a:lnTo>
                  <a:lnTo>
                    <a:pt x="3736" y="1911"/>
                  </a:lnTo>
                  <a:lnTo>
                    <a:pt x="3730" y="1920"/>
                  </a:lnTo>
                  <a:lnTo>
                    <a:pt x="3727" y="1929"/>
                  </a:lnTo>
                  <a:lnTo>
                    <a:pt x="3724" y="1939"/>
                  </a:lnTo>
                  <a:lnTo>
                    <a:pt x="3720" y="1950"/>
                  </a:lnTo>
                  <a:lnTo>
                    <a:pt x="3718" y="1959"/>
                  </a:lnTo>
                  <a:lnTo>
                    <a:pt x="3717" y="1970"/>
                  </a:lnTo>
                  <a:lnTo>
                    <a:pt x="3717" y="1981"/>
                  </a:lnTo>
                  <a:lnTo>
                    <a:pt x="3718" y="1991"/>
                  </a:lnTo>
                  <a:lnTo>
                    <a:pt x="3720" y="2003"/>
                  </a:lnTo>
                  <a:lnTo>
                    <a:pt x="3725" y="2015"/>
                  </a:lnTo>
                  <a:lnTo>
                    <a:pt x="3733" y="2024"/>
                  </a:lnTo>
                  <a:lnTo>
                    <a:pt x="3739" y="2034"/>
                  </a:lnTo>
                  <a:lnTo>
                    <a:pt x="3743" y="2044"/>
                  </a:lnTo>
                  <a:lnTo>
                    <a:pt x="3745" y="2053"/>
                  </a:lnTo>
                  <a:lnTo>
                    <a:pt x="3745" y="2064"/>
                  </a:lnTo>
                  <a:lnTo>
                    <a:pt x="3744" y="2074"/>
                  </a:lnTo>
                  <a:lnTo>
                    <a:pt x="3742" y="2083"/>
                  </a:lnTo>
                  <a:lnTo>
                    <a:pt x="3740" y="2093"/>
                  </a:lnTo>
                  <a:lnTo>
                    <a:pt x="3736" y="2104"/>
                  </a:lnTo>
                  <a:lnTo>
                    <a:pt x="3733" y="2114"/>
                  </a:lnTo>
                  <a:lnTo>
                    <a:pt x="3728" y="2126"/>
                  </a:lnTo>
                  <a:lnTo>
                    <a:pt x="3725" y="2136"/>
                  </a:lnTo>
                  <a:lnTo>
                    <a:pt x="3722" y="2146"/>
                  </a:lnTo>
                  <a:lnTo>
                    <a:pt x="3720" y="2158"/>
                  </a:lnTo>
                  <a:lnTo>
                    <a:pt x="3719" y="2168"/>
                  </a:lnTo>
                  <a:lnTo>
                    <a:pt x="3720" y="2180"/>
                  </a:lnTo>
                  <a:lnTo>
                    <a:pt x="3716" y="2185"/>
                  </a:lnTo>
                  <a:lnTo>
                    <a:pt x="3710" y="2190"/>
                  </a:lnTo>
                  <a:lnTo>
                    <a:pt x="3703" y="2196"/>
                  </a:lnTo>
                  <a:lnTo>
                    <a:pt x="3696" y="2200"/>
                  </a:lnTo>
                  <a:lnTo>
                    <a:pt x="3687" y="2205"/>
                  </a:lnTo>
                  <a:lnTo>
                    <a:pt x="3679" y="2211"/>
                  </a:lnTo>
                  <a:lnTo>
                    <a:pt x="3670" y="2215"/>
                  </a:lnTo>
                  <a:lnTo>
                    <a:pt x="3662" y="2221"/>
                  </a:lnTo>
                  <a:lnTo>
                    <a:pt x="3653" y="2227"/>
                  </a:lnTo>
                  <a:lnTo>
                    <a:pt x="3647" y="2232"/>
                  </a:lnTo>
                  <a:lnTo>
                    <a:pt x="3641" y="2239"/>
                  </a:lnTo>
                  <a:lnTo>
                    <a:pt x="3637" y="2246"/>
                  </a:lnTo>
                  <a:lnTo>
                    <a:pt x="3635" y="2254"/>
                  </a:lnTo>
                  <a:lnTo>
                    <a:pt x="3635" y="2263"/>
                  </a:lnTo>
                  <a:lnTo>
                    <a:pt x="3639" y="2273"/>
                  </a:lnTo>
                  <a:lnTo>
                    <a:pt x="3644" y="2284"/>
                  </a:lnTo>
                  <a:lnTo>
                    <a:pt x="3630" y="2289"/>
                  </a:lnTo>
                  <a:lnTo>
                    <a:pt x="3618" y="2293"/>
                  </a:lnTo>
                  <a:lnTo>
                    <a:pt x="3605" y="2298"/>
                  </a:lnTo>
                  <a:lnTo>
                    <a:pt x="3595" y="2301"/>
                  </a:lnTo>
                  <a:lnTo>
                    <a:pt x="3583" y="2304"/>
                  </a:lnTo>
                  <a:lnTo>
                    <a:pt x="3573" y="2306"/>
                  </a:lnTo>
                  <a:lnTo>
                    <a:pt x="3563" y="2309"/>
                  </a:lnTo>
                  <a:lnTo>
                    <a:pt x="3553" y="2312"/>
                  </a:lnTo>
                  <a:lnTo>
                    <a:pt x="3543" y="2315"/>
                  </a:lnTo>
                  <a:lnTo>
                    <a:pt x="3534" y="2319"/>
                  </a:lnTo>
                  <a:lnTo>
                    <a:pt x="3524" y="2322"/>
                  </a:lnTo>
                  <a:lnTo>
                    <a:pt x="3514" y="2328"/>
                  </a:lnTo>
                  <a:lnTo>
                    <a:pt x="3504" y="2334"/>
                  </a:lnTo>
                  <a:lnTo>
                    <a:pt x="3494" y="2340"/>
                  </a:lnTo>
                  <a:lnTo>
                    <a:pt x="3483" y="2348"/>
                  </a:lnTo>
                  <a:lnTo>
                    <a:pt x="3473" y="2359"/>
                  </a:lnTo>
                  <a:lnTo>
                    <a:pt x="3472" y="2357"/>
                  </a:lnTo>
                  <a:lnTo>
                    <a:pt x="3471" y="2355"/>
                  </a:lnTo>
                  <a:lnTo>
                    <a:pt x="3470" y="2353"/>
                  </a:lnTo>
                  <a:lnTo>
                    <a:pt x="3470" y="2352"/>
                  </a:lnTo>
                  <a:lnTo>
                    <a:pt x="3468" y="2350"/>
                  </a:lnTo>
                  <a:lnTo>
                    <a:pt x="3468" y="2348"/>
                  </a:lnTo>
                  <a:lnTo>
                    <a:pt x="3467" y="2346"/>
                  </a:lnTo>
                  <a:lnTo>
                    <a:pt x="3467" y="2344"/>
                  </a:lnTo>
                  <a:lnTo>
                    <a:pt x="3467" y="2342"/>
                  </a:lnTo>
                  <a:lnTo>
                    <a:pt x="3467" y="2340"/>
                  </a:lnTo>
                  <a:lnTo>
                    <a:pt x="3467" y="2338"/>
                  </a:lnTo>
                  <a:lnTo>
                    <a:pt x="3467" y="2336"/>
                  </a:lnTo>
                  <a:lnTo>
                    <a:pt x="3467" y="2334"/>
                  </a:lnTo>
                  <a:lnTo>
                    <a:pt x="3467" y="2331"/>
                  </a:lnTo>
                  <a:lnTo>
                    <a:pt x="3467" y="2329"/>
                  </a:lnTo>
                  <a:lnTo>
                    <a:pt x="3467" y="2328"/>
                  </a:lnTo>
                  <a:lnTo>
                    <a:pt x="3460" y="2324"/>
                  </a:lnTo>
                  <a:lnTo>
                    <a:pt x="3453" y="2321"/>
                  </a:lnTo>
                  <a:lnTo>
                    <a:pt x="3447" y="2316"/>
                  </a:lnTo>
                  <a:lnTo>
                    <a:pt x="3440" y="2312"/>
                  </a:lnTo>
                  <a:lnTo>
                    <a:pt x="3433" y="2307"/>
                  </a:lnTo>
                  <a:lnTo>
                    <a:pt x="3426" y="2303"/>
                  </a:lnTo>
                  <a:lnTo>
                    <a:pt x="3419" y="2298"/>
                  </a:lnTo>
                  <a:lnTo>
                    <a:pt x="3412" y="2293"/>
                  </a:lnTo>
                  <a:lnTo>
                    <a:pt x="3404" y="2290"/>
                  </a:lnTo>
                  <a:lnTo>
                    <a:pt x="3397" y="2286"/>
                  </a:lnTo>
                  <a:lnTo>
                    <a:pt x="3389" y="2284"/>
                  </a:lnTo>
                  <a:lnTo>
                    <a:pt x="3381" y="2283"/>
                  </a:lnTo>
                  <a:lnTo>
                    <a:pt x="3372" y="2283"/>
                  </a:lnTo>
                  <a:lnTo>
                    <a:pt x="3363" y="2284"/>
                  </a:lnTo>
                  <a:lnTo>
                    <a:pt x="3352" y="2286"/>
                  </a:lnTo>
                  <a:lnTo>
                    <a:pt x="3343" y="2291"/>
                  </a:lnTo>
                  <a:lnTo>
                    <a:pt x="3341" y="2293"/>
                  </a:lnTo>
                  <a:lnTo>
                    <a:pt x="3341" y="2297"/>
                  </a:lnTo>
                  <a:lnTo>
                    <a:pt x="3340" y="2300"/>
                  </a:lnTo>
                  <a:lnTo>
                    <a:pt x="3340" y="2304"/>
                  </a:lnTo>
                  <a:lnTo>
                    <a:pt x="3340" y="2307"/>
                  </a:lnTo>
                  <a:lnTo>
                    <a:pt x="3340" y="2311"/>
                  </a:lnTo>
                  <a:lnTo>
                    <a:pt x="3340" y="2314"/>
                  </a:lnTo>
                  <a:lnTo>
                    <a:pt x="3340" y="2317"/>
                  </a:lnTo>
                  <a:lnTo>
                    <a:pt x="3340" y="2321"/>
                  </a:lnTo>
                  <a:lnTo>
                    <a:pt x="3338" y="2324"/>
                  </a:lnTo>
                  <a:lnTo>
                    <a:pt x="3338" y="2328"/>
                  </a:lnTo>
                  <a:lnTo>
                    <a:pt x="3337" y="2331"/>
                  </a:lnTo>
                  <a:lnTo>
                    <a:pt x="3335" y="2334"/>
                  </a:lnTo>
                  <a:lnTo>
                    <a:pt x="3334" y="2337"/>
                  </a:lnTo>
                  <a:lnTo>
                    <a:pt x="3330" y="2340"/>
                  </a:lnTo>
                  <a:lnTo>
                    <a:pt x="3328" y="2344"/>
                  </a:lnTo>
                  <a:lnTo>
                    <a:pt x="3329" y="2345"/>
                  </a:lnTo>
                  <a:lnTo>
                    <a:pt x="3332" y="2347"/>
                  </a:lnTo>
                  <a:lnTo>
                    <a:pt x="3334" y="2348"/>
                  </a:lnTo>
                  <a:lnTo>
                    <a:pt x="3337" y="2350"/>
                  </a:lnTo>
                  <a:lnTo>
                    <a:pt x="3340" y="2351"/>
                  </a:lnTo>
                  <a:lnTo>
                    <a:pt x="3343" y="2352"/>
                  </a:lnTo>
                  <a:lnTo>
                    <a:pt x="3345" y="2353"/>
                  </a:lnTo>
                  <a:lnTo>
                    <a:pt x="3349" y="2354"/>
                  </a:lnTo>
                  <a:lnTo>
                    <a:pt x="3351" y="2355"/>
                  </a:lnTo>
                  <a:lnTo>
                    <a:pt x="3355" y="2357"/>
                  </a:lnTo>
                  <a:lnTo>
                    <a:pt x="3357" y="2358"/>
                  </a:lnTo>
                  <a:lnTo>
                    <a:pt x="3360" y="2359"/>
                  </a:lnTo>
                  <a:lnTo>
                    <a:pt x="3363" y="2361"/>
                  </a:lnTo>
                  <a:lnTo>
                    <a:pt x="3365" y="2363"/>
                  </a:lnTo>
                  <a:lnTo>
                    <a:pt x="3367" y="2367"/>
                  </a:lnTo>
                  <a:lnTo>
                    <a:pt x="3369" y="2370"/>
                  </a:lnTo>
                  <a:lnTo>
                    <a:pt x="3364" y="2389"/>
                  </a:lnTo>
                  <a:lnTo>
                    <a:pt x="3357" y="2406"/>
                  </a:lnTo>
                  <a:lnTo>
                    <a:pt x="3350" y="2423"/>
                  </a:lnTo>
                  <a:lnTo>
                    <a:pt x="3341" y="2440"/>
                  </a:lnTo>
                  <a:lnTo>
                    <a:pt x="3332" y="2456"/>
                  </a:lnTo>
                  <a:lnTo>
                    <a:pt x="3321" y="2473"/>
                  </a:lnTo>
                  <a:lnTo>
                    <a:pt x="3310" y="2487"/>
                  </a:lnTo>
                  <a:lnTo>
                    <a:pt x="3298" y="2502"/>
                  </a:lnTo>
                  <a:lnTo>
                    <a:pt x="3286" y="2517"/>
                  </a:lnTo>
                  <a:lnTo>
                    <a:pt x="3273" y="2532"/>
                  </a:lnTo>
                  <a:lnTo>
                    <a:pt x="3259" y="2546"/>
                  </a:lnTo>
                  <a:lnTo>
                    <a:pt x="3245" y="2560"/>
                  </a:lnTo>
                  <a:lnTo>
                    <a:pt x="3232" y="2574"/>
                  </a:lnTo>
                  <a:lnTo>
                    <a:pt x="3218" y="2587"/>
                  </a:lnTo>
                  <a:lnTo>
                    <a:pt x="3204" y="2601"/>
                  </a:lnTo>
                  <a:lnTo>
                    <a:pt x="3190" y="2615"/>
                  </a:lnTo>
                  <a:lnTo>
                    <a:pt x="3180" y="2625"/>
                  </a:lnTo>
                  <a:lnTo>
                    <a:pt x="3169" y="2633"/>
                  </a:lnTo>
                  <a:lnTo>
                    <a:pt x="3158" y="2640"/>
                  </a:lnTo>
                  <a:lnTo>
                    <a:pt x="3146" y="2645"/>
                  </a:lnTo>
                  <a:lnTo>
                    <a:pt x="3135" y="2649"/>
                  </a:lnTo>
                  <a:lnTo>
                    <a:pt x="3123" y="2652"/>
                  </a:lnTo>
                  <a:lnTo>
                    <a:pt x="3111" y="2654"/>
                  </a:lnTo>
                  <a:lnTo>
                    <a:pt x="3098" y="2655"/>
                  </a:lnTo>
                  <a:lnTo>
                    <a:pt x="3086" y="2656"/>
                  </a:lnTo>
                  <a:lnTo>
                    <a:pt x="3073" y="2659"/>
                  </a:lnTo>
                  <a:lnTo>
                    <a:pt x="3061" y="2660"/>
                  </a:lnTo>
                  <a:lnTo>
                    <a:pt x="3049" y="2663"/>
                  </a:lnTo>
                  <a:lnTo>
                    <a:pt x="3036" y="2667"/>
                  </a:lnTo>
                  <a:lnTo>
                    <a:pt x="3025" y="2671"/>
                  </a:lnTo>
                  <a:lnTo>
                    <a:pt x="3012" y="2678"/>
                  </a:lnTo>
                  <a:lnTo>
                    <a:pt x="3002" y="2687"/>
                  </a:lnTo>
                  <a:lnTo>
                    <a:pt x="2995" y="2690"/>
                  </a:lnTo>
                  <a:lnTo>
                    <a:pt x="2990" y="2691"/>
                  </a:lnTo>
                  <a:lnTo>
                    <a:pt x="2985" y="2690"/>
                  </a:lnTo>
                  <a:lnTo>
                    <a:pt x="2983" y="2689"/>
                  </a:lnTo>
                  <a:lnTo>
                    <a:pt x="2981" y="2686"/>
                  </a:lnTo>
                  <a:lnTo>
                    <a:pt x="2980" y="2683"/>
                  </a:lnTo>
                  <a:lnTo>
                    <a:pt x="2979" y="2678"/>
                  </a:lnTo>
                  <a:lnTo>
                    <a:pt x="2977" y="2675"/>
                  </a:lnTo>
                  <a:lnTo>
                    <a:pt x="2976" y="2670"/>
                  </a:lnTo>
                  <a:lnTo>
                    <a:pt x="2976" y="2667"/>
                  </a:lnTo>
                  <a:lnTo>
                    <a:pt x="2975" y="2663"/>
                  </a:lnTo>
                  <a:lnTo>
                    <a:pt x="2974" y="2660"/>
                  </a:lnTo>
                  <a:lnTo>
                    <a:pt x="2972" y="2659"/>
                  </a:lnTo>
                  <a:lnTo>
                    <a:pt x="2969" y="2658"/>
                  </a:lnTo>
                  <a:lnTo>
                    <a:pt x="2965" y="2658"/>
                  </a:lnTo>
                  <a:lnTo>
                    <a:pt x="2961" y="2661"/>
                  </a:lnTo>
                  <a:lnTo>
                    <a:pt x="2957" y="2662"/>
                  </a:lnTo>
                  <a:lnTo>
                    <a:pt x="2953" y="2664"/>
                  </a:lnTo>
                  <a:lnTo>
                    <a:pt x="2951" y="2668"/>
                  </a:lnTo>
                  <a:lnTo>
                    <a:pt x="2949" y="2671"/>
                  </a:lnTo>
                  <a:lnTo>
                    <a:pt x="2946" y="2675"/>
                  </a:lnTo>
                  <a:lnTo>
                    <a:pt x="2944" y="2678"/>
                  </a:lnTo>
                  <a:lnTo>
                    <a:pt x="2942" y="2682"/>
                  </a:lnTo>
                  <a:lnTo>
                    <a:pt x="2941" y="2685"/>
                  </a:lnTo>
                  <a:lnTo>
                    <a:pt x="2938" y="2689"/>
                  </a:lnTo>
                  <a:lnTo>
                    <a:pt x="2936" y="2691"/>
                  </a:lnTo>
                  <a:lnTo>
                    <a:pt x="2934" y="2693"/>
                  </a:lnTo>
                  <a:lnTo>
                    <a:pt x="2930" y="2695"/>
                  </a:lnTo>
                  <a:lnTo>
                    <a:pt x="2927" y="2697"/>
                  </a:lnTo>
                  <a:lnTo>
                    <a:pt x="2923" y="2697"/>
                  </a:lnTo>
                  <a:lnTo>
                    <a:pt x="2919" y="2695"/>
                  </a:lnTo>
                  <a:lnTo>
                    <a:pt x="2914" y="2694"/>
                  </a:lnTo>
                  <a:lnTo>
                    <a:pt x="2911" y="2692"/>
                  </a:lnTo>
                  <a:lnTo>
                    <a:pt x="2908" y="2689"/>
                  </a:lnTo>
                  <a:lnTo>
                    <a:pt x="2907" y="2686"/>
                  </a:lnTo>
                  <a:lnTo>
                    <a:pt x="2905" y="2683"/>
                  </a:lnTo>
                  <a:lnTo>
                    <a:pt x="2903" y="2679"/>
                  </a:lnTo>
                  <a:lnTo>
                    <a:pt x="2902" y="2676"/>
                  </a:lnTo>
                  <a:lnTo>
                    <a:pt x="2899" y="2672"/>
                  </a:lnTo>
                  <a:lnTo>
                    <a:pt x="2898" y="2669"/>
                  </a:lnTo>
                  <a:lnTo>
                    <a:pt x="2896" y="2666"/>
                  </a:lnTo>
                  <a:lnTo>
                    <a:pt x="2894" y="2663"/>
                  </a:lnTo>
                  <a:lnTo>
                    <a:pt x="2891" y="2662"/>
                  </a:lnTo>
                  <a:lnTo>
                    <a:pt x="2889" y="2661"/>
                  </a:lnTo>
                  <a:lnTo>
                    <a:pt x="2887" y="2661"/>
                  </a:lnTo>
                  <a:lnTo>
                    <a:pt x="2884" y="2662"/>
                  </a:lnTo>
                  <a:lnTo>
                    <a:pt x="2881" y="2664"/>
                  </a:lnTo>
                  <a:lnTo>
                    <a:pt x="2877" y="2668"/>
                  </a:lnTo>
                  <a:lnTo>
                    <a:pt x="2873" y="2672"/>
                  </a:lnTo>
                  <a:lnTo>
                    <a:pt x="2872" y="2677"/>
                  </a:lnTo>
                  <a:lnTo>
                    <a:pt x="2871" y="2682"/>
                  </a:lnTo>
                  <a:lnTo>
                    <a:pt x="2872" y="2686"/>
                  </a:lnTo>
                  <a:lnTo>
                    <a:pt x="2874" y="2690"/>
                  </a:lnTo>
                  <a:lnTo>
                    <a:pt x="2876" y="2693"/>
                  </a:lnTo>
                  <a:lnTo>
                    <a:pt x="2880" y="2697"/>
                  </a:lnTo>
                  <a:lnTo>
                    <a:pt x="2883" y="2701"/>
                  </a:lnTo>
                  <a:lnTo>
                    <a:pt x="2888" y="2705"/>
                  </a:lnTo>
                  <a:lnTo>
                    <a:pt x="2892" y="2709"/>
                  </a:lnTo>
                  <a:lnTo>
                    <a:pt x="2897" y="2713"/>
                  </a:lnTo>
                  <a:lnTo>
                    <a:pt x="2902" y="2717"/>
                  </a:lnTo>
                  <a:lnTo>
                    <a:pt x="2905" y="2722"/>
                  </a:lnTo>
                  <a:lnTo>
                    <a:pt x="2908" y="2728"/>
                  </a:lnTo>
                  <a:lnTo>
                    <a:pt x="2912" y="2733"/>
                  </a:lnTo>
                  <a:lnTo>
                    <a:pt x="2914" y="2740"/>
                  </a:lnTo>
                  <a:lnTo>
                    <a:pt x="2911" y="2745"/>
                  </a:lnTo>
                  <a:lnTo>
                    <a:pt x="2907" y="2749"/>
                  </a:lnTo>
                  <a:lnTo>
                    <a:pt x="2903" y="2755"/>
                  </a:lnTo>
                  <a:lnTo>
                    <a:pt x="2899" y="2761"/>
                  </a:lnTo>
                  <a:lnTo>
                    <a:pt x="2896" y="2767"/>
                  </a:lnTo>
                  <a:lnTo>
                    <a:pt x="2892" y="2772"/>
                  </a:lnTo>
                  <a:lnTo>
                    <a:pt x="2888" y="2777"/>
                  </a:lnTo>
                  <a:lnTo>
                    <a:pt x="2884" y="2782"/>
                  </a:lnTo>
                  <a:lnTo>
                    <a:pt x="2880" y="2786"/>
                  </a:lnTo>
                  <a:lnTo>
                    <a:pt x="2875" y="2790"/>
                  </a:lnTo>
                  <a:lnTo>
                    <a:pt x="2869" y="2792"/>
                  </a:lnTo>
                  <a:lnTo>
                    <a:pt x="2865" y="2794"/>
                  </a:lnTo>
                  <a:lnTo>
                    <a:pt x="2859" y="2794"/>
                  </a:lnTo>
                  <a:lnTo>
                    <a:pt x="2852" y="2794"/>
                  </a:lnTo>
                  <a:lnTo>
                    <a:pt x="2846" y="2792"/>
                  </a:lnTo>
                  <a:lnTo>
                    <a:pt x="2839" y="2788"/>
                  </a:lnTo>
                  <a:lnTo>
                    <a:pt x="2838" y="2787"/>
                  </a:lnTo>
                  <a:lnTo>
                    <a:pt x="2837" y="2786"/>
                  </a:lnTo>
                  <a:lnTo>
                    <a:pt x="2837" y="2785"/>
                  </a:lnTo>
                  <a:lnTo>
                    <a:pt x="2836" y="2784"/>
                  </a:lnTo>
                  <a:lnTo>
                    <a:pt x="2835" y="2783"/>
                  </a:lnTo>
                  <a:lnTo>
                    <a:pt x="2834" y="2782"/>
                  </a:lnTo>
                  <a:lnTo>
                    <a:pt x="2833" y="2780"/>
                  </a:lnTo>
                  <a:lnTo>
                    <a:pt x="2831" y="2779"/>
                  </a:lnTo>
                  <a:lnTo>
                    <a:pt x="2831" y="2778"/>
                  </a:lnTo>
                  <a:lnTo>
                    <a:pt x="2830" y="2777"/>
                  </a:lnTo>
                  <a:lnTo>
                    <a:pt x="2823" y="2780"/>
                  </a:lnTo>
                  <a:lnTo>
                    <a:pt x="2820" y="2785"/>
                  </a:lnTo>
                  <a:lnTo>
                    <a:pt x="2816" y="2791"/>
                  </a:lnTo>
                  <a:lnTo>
                    <a:pt x="2815" y="2797"/>
                  </a:lnTo>
                  <a:lnTo>
                    <a:pt x="2814" y="2803"/>
                  </a:lnTo>
                  <a:lnTo>
                    <a:pt x="2814" y="2810"/>
                  </a:lnTo>
                  <a:lnTo>
                    <a:pt x="2814" y="2817"/>
                  </a:lnTo>
                  <a:lnTo>
                    <a:pt x="2814" y="2824"/>
                  </a:lnTo>
                  <a:lnTo>
                    <a:pt x="2814" y="2831"/>
                  </a:lnTo>
                  <a:lnTo>
                    <a:pt x="2813" y="2837"/>
                  </a:lnTo>
                  <a:lnTo>
                    <a:pt x="2812" y="2842"/>
                  </a:lnTo>
                  <a:lnTo>
                    <a:pt x="2810" y="2847"/>
                  </a:lnTo>
                  <a:lnTo>
                    <a:pt x="2805" y="2852"/>
                  </a:lnTo>
                  <a:lnTo>
                    <a:pt x="2800" y="2854"/>
                  </a:lnTo>
                  <a:lnTo>
                    <a:pt x="2792" y="2855"/>
                  </a:lnTo>
                  <a:lnTo>
                    <a:pt x="2783" y="2856"/>
                  </a:lnTo>
                  <a:lnTo>
                    <a:pt x="2777" y="2855"/>
                  </a:lnTo>
                  <a:lnTo>
                    <a:pt x="2773" y="2855"/>
                  </a:lnTo>
                  <a:lnTo>
                    <a:pt x="2768" y="2855"/>
                  </a:lnTo>
                  <a:lnTo>
                    <a:pt x="2762" y="2856"/>
                  </a:lnTo>
                  <a:lnTo>
                    <a:pt x="2758" y="2856"/>
                  </a:lnTo>
                  <a:lnTo>
                    <a:pt x="2753" y="2856"/>
                  </a:lnTo>
                  <a:lnTo>
                    <a:pt x="2749" y="2856"/>
                  </a:lnTo>
                  <a:lnTo>
                    <a:pt x="2744" y="2857"/>
                  </a:lnTo>
                  <a:lnTo>
                    <a:pt x="2739" y="2859"/>
                  </a:lnTo>
                  <a:lnTo>
                    <a:pt x="2736" y="2860"/>
                  </a:lnTo>
                  <a:lnTo>
                    <a:pt x="2731" y="2862"/>
                  </a:lnTo>
                  <a:lnTo>
                    <a:pt x="2728" y="2864"/>
                  </a:lnTo>
                  <a:lnTo>
                    <a:pt x="2725" y="2867"/>
                  </a:lnTo>
                  <a:lnTo>
                    <a:pt x="2721" y="2870"/>
                  </a:lnTo>
                  <a:lnTo>
                    <a:pt x="2718" y="2873"/>
                  </a:lnTo>
                  <a:lnTo>
                    <a:pt x="2715" y="2878"/>
                  </a:lnTo>
                  <a:lnTo>
                    <a:pt x="2714" y="2880"/>
                  </a:lnTo>
                  <a:lnTo>
                    <a:pt x="2713" y="2883"/>
                  </a:lnTo>
                  <a:lnTo>
                    <a:pt x="2714" y="2885"/>
                  </a:lnTo>
                  <a:lnTo>
                    <a:pt x="2714" y="2887"/>
                  </a:lnTo>
                  <a:lnTo>
                    <a:pt x="2715" y="2888"/>
                  </a:lnTo>
                  <a:lnTo>
                    <a:pt x="2718" y="2890"/>
                  </a:lnTo>
                  <a:lnTo>
                    <a:pt x="2719" y="2891"/>
                  </a:lnTo>
                  <a:lnTo>
                    <a:pt x="2721" y="2892"/>
                  </a:lnTo>
                  <a:lnTo>
                    <a:pt x="2723" y="2892"/>
                  </a:lnTo>
                  <a:lnTo>
                    <a:pt x="2726" y="2892"/>
                  </a:lnTo>
                  <a:lnTo>
                    <a:pt x="2729" y="2893"/>
                  </a:lnTo>
                  <a:lnTo>
                    <a:pt x="2731" y="2893"/>
                  </a:lnTo>
                  <a:lnTo>
                    <a:pt x="2734" y="2893"/>
                  </a:lnTo>
                  <a:lnTo>
                    <a:pt x="2736" y="2893"/>
                  </a:lnTo>
                  <a:lnTo>
                    <a:pt x="2739" y="2893"/>
                  </a:lnTo>
                  <a:lnTo>
                    <a:pt x="2742" y="2893"/>
                  </a:lnTo>
                  <a:lnTo>
                    <a:pt x="2743" y="2893"/>
                  </a:lnTo>
                  <a:lnTo>
                    <a:pt x="2744" y="2893"/>
                  </a:lnTo>
                  <a:lnTo>
                    <a:pt x="2745" y="2893"/>
                  </a:lnTo>
                  <a:lnTo>
                    <a:pt x="2746" y="2893"/>
                  </a:lnTo>
                  <a:lnTo>
                    <a:pt x="2747" y="2893"/>
                  </a:lnTo>
                  <a:lnTo>
                    <a:pt x="2749" y="2893"/>
                  </a:lnTo>
                  <a:lnTo>
                    <a:pt x="2750" y="2893"/>
                  </a:lnTo>
                  <a:lnTo>
                    <a:pt x="2751" y="2893"/>
                  </a:lnTo>
                  <a:lnTo>
                    <a:pt x="2752" y="2893"/>
                  </a:lnTo>
                  <a:lnTo>
                    <a:pt x="2753" y="2893"/>
                  </a:lnTo>
                  <a:lnTo>
                    <a:pt x="2754" y="2893"/>
                  </a:lnTo>
                  <a:lnTo>
                    <a:pt x="2756" y="2893"/>
                  </a:lnTo>
                  <a:lnTo>
                    <a:pt x="2757" y="2893"/>
                  </a:lnTo>
                  <a:lnTo>
                    <a:pt x="2758" y="2898"/>
                  </a:lnTo>
                  <a:lnTo>
                    <a:pt x="2759" y="2903"/>
                  </a:lnTo>
                  <a:lnTo>
                    <a:pt x="2759" y="2909"/>
                  </a:lnTo>
                  <a:lnTo>
                    <a:pt x="2758" y="2915"/>
                  </a:lnTo>
                  <a:lnTo>
                    <a:pt x="2757" y="2921"/>
                  </a:lnTo>
                  <a:lnTo>
                    <a:pt x="2756" y="2926"/>
                  </a:lnTo>
                  <a:lnTo>
                    <a:pt x="2753" y="2932"/>
                  </a:lnTo>
                  <a:lnTo>
                    <a:pt x="2751" y="2938"/>
                  </a:lnTo>
                  <a:lnTo>
                    <a:pt x="2747" y="2944"/>
                  </a:lnTo>
                  <a:lnTo>
                    <a:pt x="2745" y="2948"/>
                  </a:lnTo>
                  <a:lnTo>
                    <a:pt x="2742" y="2954"/>
                  </a:lnTo>
                  <a:lnTo>
                    <a:pt x="2738" y="2960"/>
                  </a:lnTo>
                  <a:lnTo>
                    <a:pt x="2735" y="2965"/>
                  </a:lnTo>
                  <a:lnTo>
                    <a:pt x="2733" y="2970"/>
                  </a:lnTo>
                  <a:lnTo>
                    <a:pt x="2729" y="2976"/>
                  </a:lnTo>
                  <a:lnTo>
                    <a:pt x="2727" y="2981"/>
                  </a:lnTo>
                  <a:lnTo>
                    <a:pt x="2721" y="2983"/>
                  </a:lnTo>
                  <a:lnTo>
                    <a:pt x="2716" y="2983"/>
                  </a:lnTo>
                  <a:lnTo>
                    <a:pt x="2712" y="2981"/>
                  </a:lnTo>
                  <a:lnTo>
                    <a:pt x="2707" y="2980"/>
                  </a:lnTo>
                  <a:lnTo>
                    <a:pt x="2704" y="2979"/>
                  </a:lnTo>
                  <a:lnTo>
                    <a:pt x="2699" y="2977"/>
                  </a:lnTo>
                  <a:lnTo>
                    <a:pt x="2695" y="2975"/>
                  </a:lnTo>
                  <a:lnTo>
                    <a:pt x="2691" y="2972"/>
                  </a:lnTo>
                  <a:lnTo>
                    <a:pt x="2688" y="2970"/>
                  </a:lnTo>
                  <a:lnTo>
                    <a:pt x="2683" y="2969"/>
                  </a:lnTo>
                  <a:lnTo>
                    <a:pt x="2680" y="2968"/>
                  </a:lnTo>
                  <a:lnTo>
                    <a:pt x="2676" y="2968"/>
                  </a:lnTo>
                  <a:lnTo>
                    <a:pt x="2673" y="2968"/>
                  </a:lnTo>
                  <a:lnTo>
                    <a:pt x="2669" y="2969"/>
                  </a:lnTo>
                  <a:lnTo>
                    <a:pt x="2666" y="2971"/>
                  </a:lnTo>
                  <a:lnTo>
                    <a:pt x="2664" y="2976"/>
                  </a:lnTo>
                  <a:lnTo>
                    <a:pt x="2660" y="2980"/>
                  </a:lnTo>
                  <a:lnTo>
                    <a:pt x="2660" y="2986"/>
                  </a:lnTo>
                  <a:lnTo>
                    <a:pt x="2660" y="2990"/>
                  </a:lnTo>
                  <a:lnTo>
                    <a:pt x="2661" y="2993"/>
                  </a:lnTo>
                  <a:lnTo>
                    <a:pt x="2662" y="2996"/>
                  </a:lnTo>
                  <a:lnTo>
                    <a:pt x="2665" y="2999"/>
                  </a:lnTo>
                  <a:lnTo>
                    <a:pt x="2668" y="3001"/>
                  </a:lnTo>
                  <a:lnTo>
                    <a:pt x="2672" y="3003"/>
                  </a:lnTo>
                  <a:lnTo>
                    <a:pt x="2675" y="3006"/>
                  </a:lnTo>
                  <a:lnTo>
                    <a:pt x="2679" y="3008"/>
                  </a:lnTo>
                  <a:lnTo>
                    <a:pt x="2682" y="3010"/>
                  </a:lnTo>
                  <a:lnTo>
                    <a:pt x="2684" y="3013"/>
                  </a:lnTo>
                  <a:lnTo>
                    <a:pt x="2687" y="3016"/>
                  </a:lnTo>
                  <a:lnTo>
                    <a:pt x="2689" y="3018"/>
                  </a:lnTo>
                  <a:lnTo>
                    <a:pt x="2690" y="3023"/>
                  </a:lnTo>
                  <a:lnTo>
                    <a:pt x="2690" y="3027"/>
                  </a:lnTo>
                  <a:lnTo>
                    <a:pt x="2690" y="3037"/>
                  </a:lnTo>
                  <a:lnTo>
                    <a:pt x="2690" y="3046"/>
                  </a:lnTo>
                  <a:lnTo>
                    <a:pt x="2689" y="3055"/>
                  </a:lnTo>
                  <a:lnTo>
                    <a:pt x="2687" y="3063"/>
                  </a:lnTo>
                  <a:lnTo>
                    <a:pt x="2684" y="3071"/>
                  </a:lnTo>
                  <a:lnTo>
                    <a:pt x="2682" y="3080"/>
                  </a:lnTo>
                  <a:lnTo>
                    <a:pt x="2679" y="3088"/>
                  </a:lnTo>
                  <a:lnTo>
                    <a:pt x="2675" y="3096"/>
                  </a:lnTo>
                  <a:lnTo>
                    <a:pt x="2672" y="3103"/>
                  </a:lnTo>
                  <a:lnTo>
                    <a:pt x="2668" y="3111"/>
                  </a:lnTo>
                  <a:lnTo>
                    <a:pt x="2665" y="3120"/>
                  </a:lnTo>
                  <a:lnTo>
                    <a:pt x="2662" y="3129"/>
                  </a:lnTo>
                  <a:lnTo>
                    <a:pt x="2660" y="3137"/>
                  </a:lnTo>
                  <a:lnTo>
                    <a:pt x="2658" y="3146"/>
                  </a:lnTo>
                  <a:lnTo>
                    <a:pt x="2657" y="3155"/>
                  </a:lnTo>
                  <a:lnTo>
                    <a:pt x="2657" y="3165"/>
                  </a:lnTo>
                  <a:lnTo>
                    <a:pt x="2651" y="3166"/>
                  </a:lnTo>
                  <a:lnTo>
                    <a:pt x="2646" y="3166"/>
                  </a:lnTo>
                  <a:lnTo>
                    <a:pt x="2641" y="3166"/>
                  </a:lnTo>
                  <a:lnTo>
                    <a:pt x="2636" y="3165"/>
                  </a:lnTo>
                  <a:lnTo>
                    <a:pt x="2630" y="3164"/>
                  </a:lnTo>
                  <a:lnTo>
                    <a:pt x="2624" y="3163"/>
                  </a:lnTo>
                  <a:lnTo>
                    <a:pt x="2619" y="3161"/>
                  </a:lnTo>
                  <a:lnTo>
                    <a:pt x="2613" y="3160"/>
                  </a:lnTo>
                  <a:lnTo>
                    <a:pt x="2607" y="3158"/>
                  </a:lnTo>
                  <a:lnTo>
                    <a:pt x="2601" y="3157"/>
                  </a:lnTo>
                  <a:lnTo>
                    <a:pt x="2597" y="3157"/>
                  </a:lnTo>
                  <a:lnTo>
                    <a:pt x="2591" y="3158"/>
                  </a:lnTo>
                  <a:lnTo>
                    <a:pt x="2587" y="3160"/>
                  </a:lnTo>
                  <a:lnTo>
                    <a:pt x="2582" y="3163"/>
                  </a:lnTo>
                  <a:lnTo>
                    <a:pt x="2577" y="3168"/>
                  </a:lnTo>
                  <a:lnTo>
                    <a:pt x="2574" y="3173"/>
                  </a:lnTo>
                  <a:lnTo>
                    <a:pt x="2575" y="3177"/>
                  </a:lnTo>
                  <a:lnTo>
                    <a:pt x="2577" y="3180"/>
                  </a:lnTo>
                  <a:lnTo>
                    <a:pt x="2580" y="3184"/>
                  </a:lnTo>
                  <a:lnTo>
                    <a:pt x="2582" y="3186"/>
                  </a:lnTo>
                  <a:lnTo>
                    <a:pt x="2585" y="3188"/>
                  </a:lnTo>
                  <a:lnTo>
                    <a:pt x="2589" y="3191"/>
                  </a:lnTo>
                  <a:lnTo>
                    <a:pt x="2593" y="3192"/>
                  </a:lnTo>
                  <a:lnTo>
                    <a:pt x="2598" y="3192"/>
                  </a:lnTo>
                  <a:lnTo>
                    <a:pt x="2603" y="3193"/>
                  </a:lnTo>
                  <a:lnTo>
                    <a:pt x="2607" y="3193"/>
                  </a:lnTo>
                  <a:lnTo>
                    <a:pt x="2613" y="3193"/>
                  </a:lnTo>
                  <a:lnTo>
                    <a:pt x="2620" y="3193"/>
                  </a:lnTo>
                  <a:lnTo>
                    <a:pt x="2626" y="3192"/>
                  </a:lnTo>
                  <a:lnTo>
                    <a:pt x="2633" y="3192"/>
                  </a:lnTo>
                  <a:lnTo>
                    <a:pt x="2639" y="3191"/>
                  </a:lnTo>
                  <a:lnTo>
                    <a:pt x="2647" y="3191"/>
                  </a:lnTo>
                  <a:lnTo>
                    <a:pt x="2644" y="3189"/>
                  </a:lnTo>
                  <a:lnTo>
                    <a:pt x="2642" y="3188"/>
                  </a:lnTo>
                  <a:lnTo>
                    <a:pt x="2641" y="3188"/>
                  </a:lnTo>
                  <a:lnTo>
                    <a:pt x="2639" y="3188"/>
                  </a:lnTo>
                  <a:lnTo>
                    <a:pt x="2638" y="3188"/>
                  </a:lnTo>
                  <a:lnTo>
                    <a:pt x="2637" y="3188"/>
                  </a:lnTo>
                  <a:lnTo>
                    <a:pt x="2638" y="3188"/>
                  </a:lnTo>
                  <a:lnTo>
                    <a:pt x="2639" y="3188"/>
                  </a:lnTo>
                  <a:lnTo>
                    <a:pt x="2641" y="3189"/>
                  </a:lnTo>
                  <a:lnTo>
                    <a:pt x="2642" y="3189"/>
                  </a:lnTo>
                  <a:lnTo>
                    <a:pt x="2643" y="3189"/>
                  </a:lnTo>
                  <a:lnTo>
                    <a:pt x="2644" y="3189"/>
                  </a:lnTo>
                  <a:lnTo>
                    <a:pt x="2645" y="3189"/>
                  </a:lnTo>
                  <a:lnTo>
                    <a:pt x="2647" y="3191"/>
                  </a:lnTo>
                  <a:lnTo>
                    <a:pt x="2649" y="3200"/>
                  </a:lnTo>
                  <a:lnTo>
                    <a:pt x="2649" y="3209"/>
                  </a:lnTo>
                  <a:lnTo>
                    <a:pt x="2647" y="3219"/>
                  </a:lnTo>
                  <a:lnTo>
                    <a:pt x="2645" y="3230"/>
                  </a:lnTo>
                  <a:lnTo>
                    <a:pt x="2642" y="3239"/>
                  </a:lnTo>
                  <a:lnTo>
                    <a:pt x="2637" y="3249"/>
                  </a:lnTo>
                  <a:lnTo>
                    <a:pt x="2633" y="3260"/>
                  </a:lnTo>
                  <a:lnTo>
                    <a:pt x="2629" y="3270"/>
                  </a:lnTo>
                  <a:lnTo>
                    <a:pt x="2624" y="3279"/>
                  </a:lnTo>
                  <a:lnTo>
                    <a:pt x="2622" y="3289"/>
                  </a:lnTo>
                  <a:lnTo>
                    <a:pt x="2620" y="3300"/>
                  </a:lnTo>
                  <a:lnTo>
                    <a:pt x="2619" y="3310"/>
                  </a:lnTo>
                  <a:lnTo>
                    <a:pt x="2620" y="3320"/>
                  </a:lnTo>
                  <a:lnTo>
                    <a:pt x="2623" y="3331"/>
                  </a:lnTo>
                  <a:lnTo>
                    <a:pt x="2629" y="3341"/>
                  </a:lnTo>
                  <a:lnTo>
                    <a:pt x="2637" y="3353"/>
                  </a:lnTo>
                  <a:lnTo>
                    <a:pt x="2641" y="3359"/>
                  </a:lnTo>
                  <a:lnTo>
                    <a:pt x="2643" y="3368"/>
                  </a:lnTo>
                  <a:lnTo>
                    <a:pt x="2644" y="3376"/>
                  </a:lnTo>
                  <a:lnTo>
                    <a:pt x="2646" y="3384"/>
                  </a:lnTo>
                  <a:lnTo>
                    <a:pt x="2646" y="3390"/>
                  </a:lnTo>
                  <a:lnTo>
                    <a:pt x="2646" y="3399"/>
                  </a:lnTo>
                  <a:lnTo>
                    <a:pt x="2646" y="3407"/>
                  </a:lnTo>
                  <a:lnTo>
                    <a:pt x="2646" y="3415"/>
                  </a:lnTo>
                  <a:lnTo>
                    <a:pt x="2646" y="3421"/>
                  </a:lnTo>
                  <a:lnTo>
                    <a:pt x="2646" y="3430"/>
                  </a:lnTo>
                  <a:lnTo>
                    <a:pt x="2646" y="3438"/>
                  </a:lnTo>
                  <a:lnTo>
                    <a:pt x="2647" y="3446"/>
                  </a:lnTo>
                  <a:lnTo>
                    <a:pt x="2649" y="3454"/>
                  </a:lnTo>
                  <a:lnTo>
                    <a:pt x="2650" y="3462"/>
                  </a:lnTo>
                  <a:lnTo>
                    <a:pt x="2652" y="3470"/>
                  </a:lnTo>
                  <a:lnTo>
                    <a:pt x="2657" y="3478"/>
                  </a:lnTo>
                  <a:lnTo>
                    <a:pt x="2660" y="3487"/>
                  </a:lnTo>
                  <a:lnTo>
                    <a:pt x="2665" y="3496"/>
                  </a:lnTo>
                  <a:lnTo>
                    <a:pt x="2670" y="3504"/>
                  </a:lnTo>
                  <a:lnTo>
                    <a:pt x="2676" y="3513"/>
                  </a:lnTo>
                  <a:lnTo>
                    <a:pt x="2682" y="3521"/>
                  </a:lnTo>
                  <a:lnTo>
                    <a:pt x="2688" y="3531"/>
                  </a:lnTo>
                  <a:lnTo>
                    <a:pt x="2693" y="3539"/>
                  </a:lnTo>
                  <a:lnTo>
                    <a:pt x="2699" y="3548"/>
                  </a:lnTo>
                  <a:lnTo>
                    <a:pt x="2704" y="3556"/>
                  </a:lnTo>
                  <a:lnTo>
                    <a:pt x="2708" y="3565"/>
                  </a:lnTo>
                  <a:lnTo>
                    <a:pt x="2713" y="3574"/>
                  </a:lnTo>
                  <a:lnTo>
                    <a:pt x="2715" y="3583"/>
                  </a:lnTo>
                  <a:lnTo>
                    <a:pt x="2718" y="3593"/>
                  </a:lnTo>
                  <a:lnTo>
                    <a:pt x="2718" y="3603"/>
                  </a:lnTo>
                  <a:lnTo>
                    <a:pt x="2718" y="3613"/>
                  </a:lnTo>
                  <a:lnTo>
                    <a:pt x="2715" y="3625"/>
                  </a:lnTo>
                  <a:lnTo>
                    <a:pt x="2708" y="3635"/>
                  </a:lnTo>
                  <a:lnTo>
                    <a:pt x="2702" y="3643"/>
                  </a:lnTo>
                  <a:lnTo>
                    <a:pt x="2695" y="3650"/>
                  </a:lnTo>
                  <a:lnTo>
                    <a:pt x="2687" y="3654"/>
                  </a:lnTo>
                  <a:lnTo>
                    <a:pt x="2679" y="3656"/>
                  </a:lnTo>
                  <a:lnTo>
                    <a:pt x="2669" y="3657"/>
                  </a:lnTo>
                  <a:lnTo>
                    <a:pt x="2660" y="3656"/>
                  </a:lnTo>
                  <a:lnTo>
                    <a:pt x="2651" y="3655"/>
                  </a:lnTo>
                  <a:lnTo>
                    <a:pt x="2642" y="3651"/>
                  </a:lnTo>
                  <a:lnTo>
                    <a:pt x="2633" y="3647"/>
                  </a:lnTo>
                  <a:lnTo>
                    <a:pt x="2623" y="3642"/>
                  </a:lnTo>
                  <a:lnTo>
                    <a:pt x="2615" y="3636"/>
                  </a:lnTo>
                  <a:lnTo>
                    <a:pt x="2606" y="3631"/>
                  </a:lnTo>
                  <a:lnTo>
                    <a:pt x="2598" y="3625"/>
                  </a:lnTo>
                  <a:lnTo>
                    <a:pt x="2591" y="3619"/>
                  </a:lnTo>
                  <a:lnTo>
                    <a:pt x="2584" y="3613"/>
                  </a:lnTo>
                  <a:lnTo>
                    <a:pt x="2570" y="3601"/>
                  </a:lnTo>
                  <a:lnTo>
                    <a:pt x="2557" y="3594"/>
                  </a:lnTo>
                  <a:lnTo>
                    <a:pt x="2542" y="3590"/>
                  </a:lnTo>
                  <a:lnTo>
                    <a:pt x="2527" y="3589"/>
                  </a:lnTo>
                  <a:lnTo>
                    <a:pt x="2511" y="3590"/>
                  </a:lnTo>
                  <a:lnTo>
                    <a:pt x="2495" y="3594"/>
                  </a:lnTo>
                  <a:lnTo>
                    <a:pt x="2478" y="3597"/>
                  </a:lnTo>
                  <a:lnTo>
                    <a:pt x="2462" y="3602"/>
                  </a:lnTo>
                  <a:lnTo>
                    <a:pt x="2446" y="3605"/>
                  </a:lnTo>
                  <a:lnTo>
                    <a:pt x="2431" y="3608"/>
                  </a:lnTo>
                  <a:lnTo>
                    <a:pt x="2416" y="3608"/>
                  </a:lnTo>
                  <a:lnTo>
                    <a:pt x="2403" y="3605"/>
                  </a:lnTo>
                  <a:lnTo>
                    <a:pt x="2390" y="3600"/>
                  </a:lnTo>
                  <a:lnTo>
                    <a:pt x="2378" y="3590"/>
                  </a:lnTo>
                  <a:lnTo>
                    <a:pt x="2368" y="3575"/>
                  </a:lnTo>
                  <a:lnTo>
                    <a:pt x="2360" y="3557"/>
                  </a:lnTo>
                  <a:lnTo>
                    <a:pt x="2343" y="3556"/>
                  </a:lnTo>
                  <a:lnTo>
                    <a:pt x="2326" y="3555"/>
                  </a:lnTo>
                  <a:lnTo>
                    <a:pt x="2308" y="3554"/>
                  </a:lnTo>
                  <a:lnTo>
                    <a:pt x="2291" y="3550"/>
                  </a:lnTo>
                  <a:lnTo>
                    <a:pt x="2275" y="3547"/>
                  </a:lnTo>
                  <a:lnTo>
                    <a:pt x="2258" y="3542"/>
                  </a:lnTo>
                  <a:lnTo>
                    <a:pt x="2240" y="3536"/>
                  </a:lnTo>
                  <a:lnTo>
                    <a:pt x="2226" y="3531"/>
                  </a:lnTo>
                  <a:lnTo>
                    <a:pt x="2209" y="3523"/>
                  </a:lnTo>
                  <a:lnTo>
                    <a:pt x="2194" y="3515"/>
                  </a:lnTo>
                  <a:lnTo>
                    <a:pt x="2181" y="3505"/>
                  </a:lnTo>
                  <a:lnTo>
                    <a:pt x="2167" y="3495"/>
                  </a:lnTo>
                  <a:lnTo>
                    <a:pt x="2154" y="3482"/>
                  </a:lnTo>
                  <a:lnTo>
                    <a:pt x="2144" y="3470"/>
                  </a:lnTo>
                  <a:lnTo>
                    <a:pt x="2134" y="3456"/>
                  </a:lnTo>
                  <a:lnTo>
                    <a:pt x="2126" y="3441"/>
                  </a:lnTo>
                  <a:lnTo>
                    <a:pt x="2124" y="3439"/>
                  </a:lnTo>
                  <a:lnTo>
                    <a:pt x="2121" y="3433"/>
                  </a:lnTo>
                  <a:lnTo>
                    <a:pt x="2117" y="3425"/>
                  </a:lnTo>
                  <a:lnTo>
                    <a:pt x="2112" y="3415"/>
                  </a:lnTo>
                  <a:lnTo>
                    <a:pt x="2105" y="3403"/>
                  </a:lnTo>
                  <a:lnTo>
                    <a:pt x="2098" y="3389"/>
                  </a:lnTo>
                  <a:lnTo>
                    <a:pt x="2090" y="3374"/>
                  </a:lnTo>
                  <a:lnTo>
                    <a:pt x="2082" y="3359"/>
                  </a:lnTo>
                  <a:lnTo>
                    <a:pt x="2074" y="3343"/>
                  </a:lnTo>
                  <a:lnTo>
                    <a:pt x="2066" y="3328"/>
                  </a:lnTo>
                  <a:lnTo>
                    <a:pt x="2059" y="3315"/>
                  </a:lnTo>
                  <a:lnTo>
                    <a:pt x="2052" y="3303"/>
                  </a:lnTo>
                  <a:lnTo>
                    <a:pt x="2046" y="3293"/>
                  </a:lnTo>
                  <a:lnTo>
                    <a:pt x="2043" y="3285"/>
                  </a:lnTo>
                  <a:lnTo>
                    <a:pt x="2039" y="3279"/>
                  </a:lnTo>
                  <a:lnTo>
                    <a:pt x="2039" y="3278"/>
                  </a:lnTo>
                  <a:lnTo>
                    <a:pt x="2038" y="3264"/>
                  </a:lnTo>
                  <a:lnTo>
                    <a:pt x="2039" y="3251"/>
                  </a:lnTo>
                  <a:lnTo>
                    <a:pt x="2039" y="3238"/>
                  </a:lnTo>
                  <a:lnTo>
                    <a:pt x="2039" y="3225"/>
                  </a:lnTo>
                  <a:lnTo>
                    <a:pt x="2039" y="3211"/>
                  </a:lnTo>
                  <a:lnTo>
                    <a:pt x="2040" y="3197"/>
                  </a:lnTo>
                  <a:lnTo>
                    <a:pt x="2039" y="3185"/>
                  </a:lnTo>
                  <a:lnTo>
                    <a:pt x="2039" y="3172"/>
                  </a:lnTo>
                  <a:lnTo>
                    <a:pt x="2038" y="3158"/>
                  </a:lnTo>
                  <a:lnTo>
                    <a:pt x="2037" y="3146"/>
                  </a:lnTo>
                  <a:lnTo>
                    <a:pt x="2035" y="3134"/>
                  </a:lnTo>
                  <a:lnTo>
                    <a:pt x="2031" y="3122"/>
                  </a:lnTo>
                  <a:lnTo>
                    <a:pt x="2028" y="3110"/>
                  </a:lnTo>
                  <a:lnTo>
                    <a:pt x="2022" y="3100"/>
                  </a:lnTo>
                  <a:lnTo>
                    <a:pt x="2016" y="3089"/>
                  </a:lnTo>
                  <a:lnTo>
                    <a:pt x="2009" y="3080"/>
                  </a:lnTo>
                  <a:lnTo>
                    <a:pt x="2008" y="3080"/>
                  </a:lnTo>
                  <a:lnTo>
                    <a:pt x="2007" y="3080"/>
                  </a:lnTo>
                  <a:lnTo>
                    <a:pt x="2005" y="3080"/>
                  </a:lnTo>
                  <a:lnTo>
                    <a:pt x="2002" y="3080"/>
                  </a:lnTo>
                  <a:lnTo>
                    <a:pt x="1999" y="3080"/>
                  </a:lnTo>
                  <a:lnTo>
                    <a:pt x="1996" y="3080"/>
                  </a:lnTo>
                  <a:lnTo>
                    <a:pt x="1992" y="3080"/>
                  </a:lnTo>
                  <a:lnTo>
                    <a:pt x="1989" y="3080"/>
                  </a:lnTo>
                  <a:lnTo>
                    <a:pt x="1984" y="3080"/>
                  </a:lnTo>
                  <a:lnTo>
                    <a:pt x="1981" y="3080"/>
                  </a:lnTo>
                  <a:lnTo>
                    <a:pt x="1977" y="3080"/>
                  </a:lnTo>
                  <a:lnTo>
                    <a:pt x="1974" y="3080"/>
                  </a:lnTo>
                  <a:lnTo>
                    <a:pt x="1971" y="3080"/>
                  </a:lnTo>
                  <a:lnTo>
                    <a:pt x="1969" y="3080"/>
                  </a:lnTo>
                  <a:lnTo>
                    <a:pt x="1968" y="3080"/>
                  </a:lnTo>
                  <a:lnTo>
                    <a:pt x="1950" y="3056"/>
                  </a:lnTo>
                  <a:lnTo>
                    <a:pt x="1932" y="3032"/>
                  </a:lnTo>
                  <a:lnTo>
                    <a:pt x="1914" y="3008"/>
                  </a:lnTo>
                  <a:lnTo>
                    <a:pt x="1897" y="2985"/>
                  </a:lnTo>
                  <a:lnTo>
                    <a:pt x="1878" y="2962"/>
                  </a:lnTo>
                  <a:lnTo>
                    <a:pt x="1860" y="2938"/>
                  </a:lnTo>
                  <a:lnTo>
                    <a:pt x="1843" y="2915"/>
                  </a:lnTo>
                  <a:lnTo>
                    <a:pt x="1825" y="2891"/>
                  </a:lnTo>
                  <a:lnTo>
                    <a:pt x="1808" y="2867"/>
                  </a:lnTo>
                  <a:lnTo>
                    <a:pt x="1791" y="2842"/>
                  </a:lnTo>
                  <a:lnTo>
                    <a:pt x="1776" y="2817"/>
                  </a:lnTo>
                  <a:lnTo>
                    <a:pt x="1761" y="2793"/>
                  </a:lnTo>
                  <a:lnTo>
                    <a:pt x="1746" y="2767"/>
                  </a:lnTo>
                  <a:lnTo>
                    <a:pt x="1733" y="2741"/>
                  </a:lnTo>
                  <a:lnTo>
                    <a:pt x="1721" y="2714"/>
                  </a:lnTo>
                  <a:lnTo>
                    <a:pt x="1710" y="2687"/>
                  </a:lnTo>
                  <a:lnTo>
                    <a:pt x="1714" y="2678"/>
                  </a:lnTo>
                  <a:lnTo>
                    <a:pt x="1715" y="2669"/>
                  </a:lnTo>
                  <a:lnTo>
                    <a:pt x="1715" y="2662"/>
                  </a:lnTo>
                  <a:lnTo>
                    <a:pt x="1714" y="2655"/>
                  </a:lnTo>
                  <a:lnTo>
                    <a:pt x="1712" y="2648"/>
                  </a:lnTo>
                  <a:lnTo>
                    <a:pt x="1708" y="2643"/>
                  </a:lnTo>
                  <a:lnTo>
                    <a:pt x="1704" y="2637"/>
                  </a:lnTo>
                  <a:lnTo>
                    <a:pt x="1699" y="2632"/>
                  </a:lnTo>
                  <a:lnTo>
                    <a:pt x="1693" y="2626"/>
                  </a:lnTo>
                  <a:lnTo>
                    <a:pt x="1687" y="2622"/>
                  </a:lnTo>
                  <a:lnTo>
                    <a:pt x="1682" y="2617"/>
                  </a:lnTo>
                  <a:lnTo>
                    <a:pt x="1677" y="2612"/>
                  </a:lnTo>
                  <a:lnTo>
                    <a:pt x="1673" y="2607"/>
                  </a:lnTo>
                  <a:lnTo>
                    <a:pt x="1668" y="2601"/>
                  </a:lnTo>
                  <a:lnTo>
                    <a:pt x="1664" y="2595"/>
                  </a:lnTo>
                  <a:lnTo>
                    <a:pt x="1663" y="2590"/>
                  </a:lnTo>
                  <a:lnTo>
                    <a:pt x="1661" y="2570"/>
                  </a:lnTo>
                  <a:lnTo>
                    <a:pt x="1656" y="2554"/>
                  </a:lnTo>
                  <a:lnTo>
                    <a:pt x="1651" y="2539"/>
                  </a:lnTo>
                  <a:lnTo>
                    <a:pt x="1643" y="2525"/>
                  </a:lnTo>
                  <a:lnTo>
                    <a:pt x="1635" y="2514"/>
                  </a:lnTo>
                  <a:lnTo>
                    <a:pt x="1624" y="2502"/>
                  </a:lnTo>
                  <a:lnTo>
                    <a:pt x="1613" y="2493"/>
                  </a:lnTo>
                  <a:lnTo>
                    <a:pt x="1601" y="2483"/>
                  </a:lnTo>
                  <a:lnTo>
                    <a:pt x="1590" y="2474"/>
                  </a:lnTo>
                  <a:lnTo>
                    <a:pt x="1577" y="2465"/>
                  </a:lnTo>
                  <a:lnTo>
                    <a:pt x="1566" y="2454"/>
                  </a:lnTo>
                  <a:lnTo>
                    <a:pt x="1555" y="2444"/>
                  </a:lnTo>
                  <a:lnTo>
                    <a:pt x="1545" y="2431"/>
                  </a:lnTo>
                  <a:lnTo>
                    <a:pt x="1536" y="2419"/>
                  </a:lnTo>
                  <a:lnTo>
                    <a:pt x="1529" y="2405"/>
                  </a:lnTo>
                  <a:lnTo>
                    <a:pt x="1523" y="2389"/>
                  </a:lnTo>
                  <a:lnTo>
                    <a:pt x="1515" y="2371"/>
                  </a:lnTo>
                  <a:lnTo>
                    <a:pt x="1505" y="2358"/>
                  </a:lnTo>
                  <a:lnTo>
                    <a:pt x="1494" y="2346"/>
                  </a:lnTo>
                  <a:lnTo>
                    <a:pt x="1482" y="2336"/>
                  </a:lnTo>
                  <a:lnTo>
                    <a:pt x="1468" y="2328"/>
                  </a:lnTo>
                  <a:lnTo>
                    <a:pt x="1454" y="2321"/>
                  </a:lnTo>
                  <a:lnTo>
                    <a:pt x="1438" y="2315"/>
                  </a:lnTo>
                  <a:lnTo>
                    <a:pt x="1422" y="2312"/>
                  </a:lnTo>
                  <a:lnTo>
                    <a:pt x="1406" y="2308"/>
                  </a:lnTo>
                  <a:lnTo>
                    <a:pt x="1389" y="2307"/>
                  </a:lnTo>
                  <a:lnTo>
                    <a:pt x="1371" y="2306"/>
                  </a:lnTo>
                  <a:lnTo>
                    <a:pt x="1354" y="2305"/>
                  </a:lnTo>
                  <a:lnTo>
                    <a:pt x="1337" y="2305"/>
                  </a:lnTo>
                  <a:lnTo>
                    <a:pt x="1320" y="2306"/>
                  </a:lnTo>
                  <a:lnTo>
                    <a:pt x="1302" y="2306"/>
                  </a:lnTo>
                  <a:lnTo>
                    <a:pt x="1287" y="2307"/>
                  </a:lnTo>
                  <a:lnTo>
                    <a:pt x="1282" y="2305"/>
                  </a:lnTo>
                  <a:lnTo>
                    <a:pt x="1277" y="2301"/>
                  </a:lnTo>
                  <a:lnTo>
                    <a:pt x="1272" y="2299"/>
                  </a:lnTo>
                  <a:lnTo>
                    <a:pt x="1268" y="2296"/>
                  </a:lnTo>
                  <a:lnTo>
                    <a:pt x="1263" y="2292"/>
                  </a:lnTo>
                  <a:lnTo>
                    <a:pt x="1259" y="2289"/>
                  </a:lnTo>
                  <a:lnTo>
                    <a:pt x="1253" y="2285"/>
                  </a:lnTo>
                  <a:lnTo>
                    <a:pt x="1248" y="2282"/>
                  </a:lnTo>
                  <a:lnTo>
                    <a:pt x="1244" y="2278"/>
                  </a:lnTo>
                  <a:lnTo>
                    <a:pt x="1239" y="2276"/>
                  </a:lnTo>
                  <a:lnTo>
                    <a:pt x="1233" y="2275"/>
                  </a:lnTo>
                  <a:lnTo>
                    <a:pt x="1228" y="2274"/>
                  </a:lnTo>
                  <a:lnTo>
                    <a:pt x="1222" y="2274"/>
                  </a:lnTo>
                  <a:lnTo>
                    <a:pt x="1215" y="2275"/>
                  </a:lnTo>
                  <a:lnTo>
                    <a:pt x="1209" y="2277"/>
                  </a:lnTo>
                  <a:lnTo>
                    <a:pt x="1202" y="2281"/>
                  </a:lnTo>
                  <a:lnTo>
                    <a:pt x="1200" y="2286"/>
                  </a:lnTo>
                  <a:lnTo>
                    <a:pt x="1198" y="2292"/>
                  </a:lnTo>
                  <a:lnTo>
                    <a:pt x="1193" y="2298"/>
                  </a:lnTo>
                  <a:lnTo>
                    <a:pt x="1188" y="2301"/>
                  </a:lnTo>
                  <a:lnTo>
                    <a:pt x="1184" y="2305"/>
                  </a:lnTo>
                  <a:lnTo>
                    <a:pt x="1178" y="2308"/>
                  </a:lnTo>
                  <a:lnTo>
                    <a:pt x="1171" y="2311"/>
                  </a:lnTo>
                  <a:lnTo>
                    <a:pt x="1164" y="2313"/>
                  </a:lnTo>
                  <a:lnTo>
                    <a:pt x="1157" y="2314"/>
                  </a:lnTo>
                  <a:lnTo>
                    <a:pt x="1149" y="2315"/>
                  </a:lnTo>
                  <a:lnTo>
                    <a:pt x="1143" y="2317"/>
                  </a:lnTo>
                  <a:lnTo>
                    <a:pt x="1134" y="2319"/>
                  </a:lnTo>
                  <a:lnTo>
                    <a:pt x="1128" y="2320"/>
                  </a:lnTo>
                  <a:lnTo>
                    <a:pt x="1121" y="2322"/>
                  </a:lnTo>
                  <a:lnTo>
                    <a:pt x="1115" y="2324"/>
                  </a:lnTo>
                  <a:lnTo>
                    <a:pt x="1109" y="2328"/>
                  </a:lnTo>
                  <a:lnTo>
                    <a:pt x="1100" y="2343"/>
                  </a:lnTo>
                  <a:lnTo>
                    <a:pt x="1093" y="2358"/>
                  </a:lnTo>
                  <a:lnTo>
                    <a:pt x="1086" y="2374"/>
                  </a:lnTo>
                  <a:lnTo>
                    <a:pt x="1080" y="2390"/>
                  </a:lnTo>
                  <a:lnTo>
                    <a:pt x="1075" y="2406"/>
                  </a:lnTo>
                  <a:lnTo>
                    <a:pt x="1069" y="2423"/>
                  </a:lnTo>
                  <a:lnTo>
                    <a:pt x="1063" y="2439"/>
                  </a:lnTo>
                  <a:lnTo>
                    <a:pt x="1057" y="2454"/>
                  </a:lnTo>
                  <a:lnTo>
                    <a:pt x="1051" y="2470"/>
                  </a:lnTo>
                  <a:lnTo>
                    <a:pt x="1044" y="2485"/>
                  </a:lnTo>
                  <a:lnTo>
                    <a:pt x="1034" y="2499"/>
                  </a:lnTo>
                  <a:lnTo>
                    <a:pt x="1026" y="2513"/>
                  </a:lnTo>
                  <a:lnTo>
                    <a:pt x="1015" y="2525"/>
                  </a:lnTo>
                  <a:lnTo>
                    <a:pt x="1003" y="2537"/>
                  </a:lnTo>
                  <a:lnTo>
                    <a:pt x="990" y="2547"/>
                  </a:lnTo>
                  <a:lnTo>
                    <a:pt x="975" y="2558"/>
                  </a:lnTo>
                  <a:lnTo>
                    <a:pt x="975" y="2562"/>
                  </a:lnTo>
                  <a:lnTo>
                    <a:pt x="975" y="2567"/>
                  </a:lnTo>
                  <a:lnTo>
                    <a:pt x="974" y="2571"/>
                  </a:lnTo>
                  <a:lnTo>
                    <a:pt x="972" y="2576"/>
                  </a:lnTo>
                  <a:lnTo>
                    <a:pt x="971" y="2579"/>
                  </a:lnTo>
                  <a:lnTo>
                    <a:pt x="969" y="2583"/>
                  </a:lnTo>
                  <a:lnTo>
                    <a:pt x="967" y="2586"/>
                  </a:lnTo>
                  <a:lnTo>
                    <a:pt x="964" y="2589"/>
                  </a:lnTo>
                  <a:lnTo>
                    <a:pt x="961" y="2591"/>
                  </a:lnTo>
                  <a:lnTo>
                    <a:pt x="957" y="2593"/>
                  </a:lnTo>
                  <a:lnTo>
                    <a:pt x="954" y="2594"/>
                  </a:lnTo>
                  <a:lnTo>
                    <a:pt x="949" y="2595"/>
                  </a:lnTo>
                  <a:lnTo>
                    <a:pt x="945" y="2595"/>
                  </a:lnTo>
                  <a:lnTo>
                    <a:pt x="940" y="2595"/>
                  </a:lnTo>
                  <a:lnTo>
                    <a:pt x="936" y="2595"/>
                  </a:lnTo>
                  <a:lnTo>
                    <a:pt x="931" y="2594"/>
                  </a:lnTo>
                  <a:lnTo>
                    <a:pt x="921" y="2593"/>
                  </a:lnTo>
                  <a:lnTo>
                    <a:pt x="911" y="2591"/>
                  </a:lnTo>
                  <a:lnTo>
                    <a:pt x="903" y="2587"/>
                  </a:lnTo>
                  <a:lnTo>
                    <a:pt x="895" y="2583"/>
                  </a:lnTo>
                  <a:lnTo>
                    <a:pt x="888" y="2577"/>
                  </a:lnTo>
                  <a:lnTo>
                    <a:pt x="883" y="2571"/>
                  </a:lnTo>
                  <a:lnTo>
                    <a:pt x="876" y="2564"/>
                  </a:lnTo>
                  <a:lnTo>
                    <a:pt x="870" y="2558"/>
                  </a:lnTo>
                  <a:lnTo>
                    <a:pt x="864" y="2551"/>
                  </a:lnTo>
                  <a:lnTo>
                    <a:pt x="857" y="2545"/>
                  </a:lnTo>
                  <a:lnTo>
                    <a:pt x="850" y="2539"/>
                  </a:lnTo>
                  <a:lnTo>
                    <a:pt x="844" y="2535"/>
                  </a:lnTo>
                  <a:lnTo>
                    <a:pt x="836" y="2531"/>
                  </a:lnTo>
                  <a:lnTo>
                    <a:pt x="826" y="2529"/>
                  </a:lnTo>
                  <a:lnTo>
                    <a:pt x="817" y="2529"/>
                  </a:lnTo>
                  <a:lnTo>
                    <a:pt x="807" y="2531"/>
                  </a:lnTo>
                  <a:lnTo>
                    <a:pt x="803" y="2524"/>
                  </a:lnTo>
                  <a:lnTo>
                    <a:pt x="800" y="2518"/>
                  </a:lnTo>
                  <a:lnTo>
                    <a:pt x="795" y="2514"/>
                  </a:lnTo>
                  <a:lnTo>
                    <a:pt x="791" y="2510"/>
                  </a:lnTo>
                  <a:lnTo>
                    <a:pt x="786" y="2507"/>
                  </a:lnTo>
                  <a:lnTo>
                    <a:pt x="782" y="2504"/>
                  </a:lnTo>
                  <a:lnTo>
                    <a:pt x="776" y="2501"/>
                  </a:lnTo>
                  <a:lnTo>
                    <a:pt x="770" y="2499"/>
                  </a:lnTo>
                  <a:lnTo>
                    <a:pt x="764" y="2498"/>
                  </a:lnTo>
                  <a:lnTo>
                    <a:pt x="759" y="2496"/>
                  </a:lnTo>
                  <a:lnTo>
                    <a:pt x="752" y="2494"/>
                  </a:lnTo>
                  <a:lnTo>
                    <a:pt x="746" y="2493"/>
                  </a:lnTo>
                  <a:lnTo>
                    <a:pt x="739" y="2491"/>
                  </a:lnTo>
                  <a:lnTo>
                    <a:pt x="733" y="2490"/>
                  </a:lnTo>
                  <a:lnTo>
                    <a:pt x="726" y="2487"/>
                  </a:lnTo>
                  <a:lnTo>
                    <a:pt x="721" y="2485"/>
                  </a:lnTo>
                  <a:lnTo>
                    <a:pt x="710" y="2478"/>
                  </a:lnTo>
                  <a:lnTo>
                    <a:pt x="701" y="2473"/>
                  </a:lnTo>
                  <a:lnTo>
                    <a:pt x="692" y="2465"/>
                  </a:lnTo>
                  <a:lnTo>
                    <a:pt x="683" y="2456"/>
                  </a:lnTo>
                  <a:lnTo>
                    <a:pt x="675" y="2448"/>
                  </a:lnTo>
                  <a:lnTo>
                    <a:pt x="667" y="2439"/>
                  </a:lnTo>
                  <a:lnTo>
                    <a:pt x="657" y="2431"/>
                  </a:lnTo>
                  <a:lnTo>
                    <a:pt x="649" y="2422"/>
                  </a:lnTo>
                  <a:lnTo>
                    <a:pt x="640" y="2413"/>
                  </a:lnTo>
                  <a:lnTo>
                    <a:pt x="632" y="2405"/>
                  </a:lnTo>
                  <a:lnTo>
                    <a:pt x="623" y="2397"/>
                  </a:lnTo>
                  <a:lnTo>
                    <a:pt x="614" y="2390"/>
                  </a:lnTo>
                  <a:lnTo>
                    <a:pt x="604" y="2383"/>
                  </a:lnTo>
                  <a:lnTo>
                    <a:pt x="595" y="2378"/>
                  </a:lnTo>
                  <a:lnTo>
                    <a:pt x="585" y="2373"/>
                  </a:lnTo>
                  <a:lnTo>
                    <a:pt x="575" y="2370"/>
                  </a:lnTo>
                  <a:lnTo>
                    <a:pt x="573" y="2355"/>
                  </a:lnTo>
                  <a:lnTo>
                    <a:pt x="572" y="2342"/>
                  </a:lnTo>
                  <a:lnTo>
                    <a:pt x="570" y="2329"/>
                  </a:lnTo>
                  <a:lnTo>
                    <a:pt x="567" y="2316"/>
                  </a:lnTo>
                  <a:lnTo>
                    <a:pt x="562" y="2305"/>
                  </a:lnTo>
                  <a:lnTo>
                    <a:pt x="557" y="2293"/>
                  </a:lnTo>
                  <a:lnTo>
                    <a:pt x="552" y="2283"/>
                  </a:lnTo>
                  <a:lnTo>
                    <a:pt x="547" y="2271"/>
                  </a:lnTo>
                  <a:lnTo>
                    <a:pt x="541" y="2260"/>
                  </a:lnTo>
                  <a:lnTo>
                    <a:pt x="537" y="2250"/>
                  </a:lnTo>
                  <a:lnTo>
                    <a:pt x="533" y="2238"/>
                  </a:lnTo>
                  <a:lnTo>
                    <a:pt x="530" y="2226"/>
                  </a:lnTo>
                  <a:lnTo>
                    <a:pt x="527" y="2213"/>
                  </a:lnTo>
                  <a:lnTo>
                    <a:pt x="526" y="2200"/>
                  </a:lnTo>
                  <a:lnTo>
                    <a:pt x="526" y="2186"/>
                  </a:lnTo>
                  <a:lnTo>
                    <a:pt x="530" y="2172"/>
                  </a:lnTo>
                  <a:lnTo>
                    <a:pt x="524" y="2164"/>
                  </a:lnTo>
                  <a:lnTo>
                    <a:pt x="519" y="2155"/>
                  </a:lnTo>
                  <a:lnTo>
                    <a:pt x="514" y="2147"/>
                  </a:lnTo>
                  <a:lnTo>
                    <a:pt x="508" y="2139"/>
                  </a:lnTo>
                  <a:lnTo>
                    <a:pt x="503" y="2131"/>
                  </a:lnTo>
                  <a:lnTo>
                    <a:pt x="499" y="2122"/>
                  </a:lnTo>
                  <a:lnTo>
                    <a:pt x="494" y="2114"/>
                  </a:lnTo>
                  <a:lnTo>
                    <a:pt x="489" y="2106"/>
                  </a:lnTo>
                  <a:lnTo>
                    <a:pt x="486" y="2097"/>
                  </a:lnTo>
                  <a:lnTo>
                    <a:pt x="483" y="2089"/>
                  </a:lnTo>
                  <a:lnTo>
                    <a:pt x="480" y="2080"/>
                  </a:lnTo>
                  <a:lnTo>
                    <a:pt x="479" y="2070"/>
                  </a:lnTo>
                  <a:lnTo>
                    <a:pt x="478" y="2061"/>
                  </a:lnTo>
                  <a:lnTo>
                    <a:pt x="478" y="2052"/>
                  </a:lnTo>
                  <a:lnTo>
                    <a:pt x="479" y="2043"/>
                  </a:lnTo>
                  <a:lnTo>
                    <a:pt x="483" y="2034"/>
                  </a:lnTo>
                  <a:lnTo>
                    <a:pt x="476" y="2021"/>
                  </a:lnTo>
                  <a:lnTo>
                    <a:pt x="469" y="2010"/>
                  </a:lnTo>
                  <a:lnTo>
                    <a:pt x="461" y="2000"/>
                  </a:lnTo>
                  <a:lnTo>
                    <a:pt x="452" y="1991"/>
                  </a:lnTo>
                  <a:lnTo>
                    <a:pt x="441" y="1984"/>
                  </a:lnTo>
                  <a:lnTo>
                    <a:pt x="431" y="1977"/>
                  </a:lnTo>
                  <a:lnTo>
                    <a:pt x="419" y="1972"/>
                  </a:lnTo>
                  <a:lnTo>
                    <a:pt x="408" y="1965"/>
                  </a:lnTo>
                  <a:lnTo>
                    <a:pt x="396" y="1959"/>
                  </a:lnTo>
                  <a:lnTo>
                    <a:pt x="384" y="1953"/>
                  </a:lnTo>
                  <a:lnTo>
                    <a:pt x="372" y="1948"/>
                  </a:lnTo>
                  <a:lnTo>
                    <a:pt x="361" y="1941"/>
                  </a:lnTo>
                  <a:lnTo>
                    <a:pt x="350" y="1933"/>
                  </a:lnTo>
                  <a:lnTo>
                    <a:pt x="340" y="1925"/>
                  </a:lnTo>
                  <a:lnTo>
                    <a:pt x="330" y="1914"/>
                  </a:lnTo>
                  <a:lnTo>
                    <a:pt x="322" y="1904"/>
                  </a:lnTo>
                  <a:lnTo>
                    <a:pt x="312" y="1895"/>
                  </a:lnTo>
                  <a:lnTo>
                    <a:pt x="303" y="1887"/>
                  </a:lnTo>
                  <a:lnTo>
                    <a:pt x="295" y="1877"/>
                  </a:lnTo>
                  <a:lnTo>
                    <a:pt x="286" y="1869"/>
                  </a:lnTo>
                  <a:lnTo>
                    <a:pt x="277" y="1861"/>
                  </a:lnTo>
                  <a:lnTo>
                    <a:pt x="269" y="1853"/>
                  </a:lnTo>
                  <a:lnTo>
                    <a:pt x="260" y="1844"/>
                  </a:lnTo>
                  <a:lnTo>
                    <a:pt x="251" y="1836"/>
                  </a:lnTo>
                  <a:lnTo>
                    <a:pt x="243" y="1827"/>
                  </a:lnTo>
                  <a:lnTo>
                    <a:pt x="237" y="1818"/>
                  </a:lnTo>
                  <a:lnTo>
                    <a:pt x="230" y="1809"/>
                  </a:lnTo>
                  <a:lnTo>
                    <a:pt x="224" y="1799"/>
                  </a:lnTo>
                  <a:lnTo>
                    <a:pt x="219" y="1789"/>
                  </a:lnTo>
                  <a:lnTo>
                    <a:pt x="215" y="1780"/>
                  </a:lnTo>
                  <a:lnTo>
                    <a:pt x="211" y="1768"/>
                  </a:lnTo>
                  <a:lnTo>
                    <a:pt x="210" y="1758"/>
                  </a:lnTo>
                  <a:lnTo>
                    <a:pt x="207" y="1755"/>
                  </a:lnTo>
                  <a:lnTo>
                    <a:pt x="204" y="1752"/>
                  </a:lnTo>
                  <a:lnTo>
                    <a:pt x="202" y="1751"/>
                  </a:lnTo>
                  <a:lnTo>
                    <a:pt x="199" y="1749"/>
                  </a:lnTo>
                  <a:lnTo>
                    <a:pt x="196" y="1748"/>
                  </a:lnTo>
                  <a:lnTo>
                    <a:pt x="193" y="1746"/>
                  </a:lnTo>
                  <a:lnTo>
                    <a:pt x="189" y="1745"/>
                  </a:lnTo>
                  <a:lnTo>
                    <a:pt x="186" y="1744"/>
                  </a:lnTo>
                  <a:lnTo>
                    <a:pt x="183" y="1743"/>
                  </a:lnTo>
                  <a:lnTo>
                    <a:pt x="179" y="1743"/>
                  </a:lnTo>
                  <a:lnTo>
                    <a:pt x="176" y="1742"/>
                  </a:lnTo>
                  <a:lnTo>
                    <a:pt x="172" y="1742"/>
                  </a:lnTo>
                  <a:lnTo>
                    <a:pt x="168" y="1742"/>
                  </a:lnTo>
                  <a:lnTo>
                    <a:pt x="164" y="1742"/>
                  </a:lnTo>
                  <a:lnTo>
                    <a:pt x="160" y="1742"/>
                  </a:lnTo>
                  <a:lnTo>
                    <a:pt x="156" y="1743"/>
                  </a:lnTo>
                  <a:lnTo>
                    <a:pt x="151" y="1728"/>
                  </a:lnTo>
                  <a:lnTo>
                    <a:pt x="147" y="1713"/>
                  </a:lnTo>
                  <a:lnTo>
                    <a:pt x="141" y="1699"/>
                  </a:lnTo>
                  <a:lnTo>
                    <a:pt x="134" y="1684"/>
                  </a:lnTo>
                  <a:lnTo>
                    <a:pt x="127" y="1672"/>
                  </a:lnTo>
                  <a:lnTo>
                    <a:pt x="118" y="1658"/>
                  </a:lnTo>
                  <a:lnTo>
                    <a:pt x="110" y="1644"/>
                  </a:lnTo>
                  <a:lnTo>
                    <a:pt x="100" y="1632"/>
                  </a:lnTo>
                  <a:lnTo>
                    <a:pt x="89" y="1619"/>
                  </a:lnTo>
                  <a:lnTo>
                    <a:pt x="79" y="1606"/>
                  </a:lnTo>
                  <a:lnTo>
                    <a:pt x="68" y="1594"/>
                  </a:lnTo>
                  <a:lnTo>
                    <a:pt x="55" y="1582"/>
                  </a:lnTo>
                  <a:lnTo>
                    <a:pt x="42" y="1570"/>
                  </a:lnTo>
                  <a:lnTo>
                    <a:pt x="28" y="1558"/>
                  </a:lnTo>
                  <a:lnTo>
                    <a:pt x="13" y="1545"/>
                  </a:lnTo>
                  <a:lnTo>
                    <a:pt x="0" y="1534"/>
                  </a:lnTo>
                  <a:lnTo>
                    <a:pt x="1" y="1529"/>
                  </a:lnTo>
                  <a:lnTo>
                    <a:pt x="2" y="1525"/>
                  </a:lnTo>
                  <a:lnTo>
                    <a:pt x="2" y="1520"/>
                  </a:lnTo>
                  <a:lnTo>
                    <a:pt x="3" y="1516"/>
                  </a:lnTo>
                  <a:lnTo>
                    <a:pt x="3" y="1511"/>
                  </a:lnTo>
                  <a:lnTo>
                    <a:pt x="3" y="1508"/>
                  </a:lnTo>
                  <a:lnTo>
                    <a:pt x="3" y="1503"/>
                  </a:lnTo>
                  <a:lnTo>
                    <a:pt x="3" y="1498"/>
                  </a:lnTo>
                  <a:lnTo>
                    <a:pt x="3" y="1495"/>
                  </a:lnTo>
                  <a:lnTo>
                    <a:pt x="3" y="1491"/>
                  </a:lnTo>
                  <a:lnTo>
                    <a:pt x="4" y="1488"/>
                  </a:lnTo>
                  <a:lnTo>
                    <a:pt x="4" y="1485"/>
                  </a:lnTo>
                  <a:lnTo>
                    <a:pt x="7" y="1481"/>
                  </a:lnTo>
                  <a:lnTo>
                    <a:pt x="8" y="1478"/>
                  </a:lnTo>
                  <a:lnTo>
                    <a:pt x="11" y="1475"/>
                  </a:lnTo>
                  <a:lnTo>
                    <a:pt x="15" y="1474"/>
                  </a:lnTo>
                  <a:lnTo>
                    <a:pt x="78" y="1479"/>
                  </a:lnTo>
                  <a:lnTo>
                    <a:pt x="141" y="1485"/>
                  </a:lnTo>
                  <a:lnTo>
                    <a:pt x="203" y="1489"/>
                  </a:lnTo>
                  <a:lnTo>
                    <a:pt x="265" y="1494"/>
                  </a:lnTo>
                  <a:lnTo>
                    <a:pt x="326" y="1498"/>
                  </a:lnTo>
                  <a:lnTo>
                    <a:pt x="387" y="1503"/>
                  </a:lnTo>
                  <a:lnTo>
                    <a:pt x="447" y="1508"/>
                  </a:lnTo>
                  <a:lnTo>
                    <a:pt x="508" y="1511"/>
                  </a:lnTo>
                  <a:lnTo>
                    <a:pt x="568" y="1516"/>
                  </a:lnTo>
                  <a:lnTo>
                    <a:pt x="629" y="1519"/>
                  </a:lnTo>
                  <a:lnTo>
                    <a:pt x="688" y="1522"/>
                  </a:lnTo>
                  <a:lnTo>
                    <a:pt x="749" y="1527"/>
                  </a:lnTo>
                  <a:lnTo>
                    <a:pt x="811" y="1530"/>
                  </a:lnTo>
                  <a:lnTo>
                    <a:pt x="873" y="1535"/>
                  </a:lnTo>
                  <a:lnTo>
                    <a:pt x="937" y="1540"/>
                  </a:lnTo>
                  <a:lnTo>
                    <a:pt x="1001" y="1544"/>
                  </a:lnTo>
                  <a:lnTo>
                    <a:pt x="1001" y="1534"/>
                  </a:lnTo>
                  <a:lnTo>
                    <a:pt x="1002" y="1509"/>
                  </a:lnTo>
                  <a:lnTo>
                    <a:pt x="1003" y="1467"/>
                  </a:lnTo>
                  <a:lnTo>
                    <a:pt x="1006" y="1414"/>
                  </a:lnTo>
                  <a:lnTo>
                    <a:pt x="1008" y="1352"/>
                  </a:lnTo>
                  <a:lnTo>
                    <a:pt x="1010" y="1282"/>
                  </a:lnTo>
                  <a:lnTo>
                    <a:pt x="1013" y="1208"/>
                  </a:lnTo>
                  <a:lnTo>
                    <a:pt x="1016" y="1131"/>
                  </a:lnTo>
                  <a:lnTo>
                    <a:pt x="1018" y="1053"/>
                  </a:lnTo>
                  <a:lnTo>
                    <a:pt x="1021" y="978"/>
                  </a:lnTo>
                  <a:lnTo>
                    <a:pt x="1023" y="908"/>
                  </a:lnTo>
                  <a:lnTo>
                    <a:pt x="1025" y="846"/>
                  </a:lnTo>
                  <a:lnTo>
                    <a:pt x="1028" y="793"/>
                  </a:lnTo>
                  <a:lnTo>
                    <a:pt x="1029" y="752"/>
                  </a:lnTo>
                  <a:lnTo>
                    <a:pt x="1030" y="726"/>
                  </a:lnTo>
                  <a:lnTo>
                    <a:pt x="1031" y="717"/>
                  </a:lnTo>
                  <a:lnTo>
                    <a:pt x="1031" y="716"/>
                  </a:lnTo>
                  <a:lnTo>
                    <a:pt x="1032" y="716"/>
                  </a:lnTo>
                  <a:lnTo>
                    <a:pt x="1033" y="716"/>
                  </a:lnTo>
                  <a:lnTo>
                    <a:pt x="1033" y="715"/>
                  </a:lnTo>
                  <a:lnTo>
                    <a:pt x="1034" y="715"/>
                  </a:lnTo>
                  <a:lnTo>
                    <a:pt x="1036" y="715"/>
                  </a:lnTo>
                  <a:lnTo>
                    <a:pt x="1037" y="714"/>
                  </a:lnTo>
                  <a:lnTo>
                    <a:pt x="1038" y="714"/>
                  </a:lnTo>
                  <a:lnTo>
                    <a:pt x="1038" y="713"/>
                  </a:lnTo>
                  <a:lnTo>
                    <a:pt x="1039" y="713"/>
                  </a:lnTo>
                  <a:lnTo>
                    <a:pt x="1040" y="713"/>
                  </a:lnTo>
                  <a:lnTo>
                    <a:pt x="1041" y="713"/>
                  </a:lnTo>
                  <a:lnTo>
                    <a:pt x="1041" y="704"/>
                  </a:lnTo>
                  <a:lnTo>
                    <a:pt x="1041" y="681"/>
                  </a:lnTo>
                  <a:lnTo>
                    <a:pt x="1042" y="647"/>
                  </a:lnTo>
                  <a:lnTo>
                    <a:pt x="1044" y="602"/>
                  </a:lnTo>
                  <a:lnTo>
                    <a:pt x="1046" y="548"/>
                  </a:lnTo>
                  <a:lnTo>
                    <a:pt x="1047" y="488"/>
                  </a:lnTo>
                  <a:lnTo>
                    <a:pt x="1049" y="425"/>
                  </a:lnTo>
                  <a:lnTo>
                    <a:pt x="1052" y="360"/>
                  </a:lnTo>
                  <a:lnTo>
                    <a:pt x="1053" y="293"/>
                  </a:lnTo>
                  <a:lnTo>
                    <a:pt x="1055" y="230"/>
                  </a:lnTo>
                  <a:lnTo>
                    <a:pt x="1056" y="170"/>
                  </a:lnTo>
                  <a:lnTo>
                    <a:pt x="1059" y="116"/>
                  </a:lnTo>
                  <a:lnTo>
                    <a:pt x="1060" y="71"/>
                  </a:lnTo>
                  <a:lnTo>
                    <a:pt x="1061" y="37"/>
                  </a:lnTo>
                  <a:lnTo>
                    <a:pt x="1061" y="14"/>
                  </a:lnTo>
                  <a:lnTo>
                    <a:pt x="1062" y="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6" name="Freeform 54"/>
            <p:cNvSpPr>
              <a:spLocks/>
            </p:cNvSpPr>
            <p:nvPr/>
          </p:nvSpPr>
          <p:spPr bwMode="auto">
            <a:xfrm>
              <a:off x="3729" y="2730"/>
              <a:ext cx="365" cy="570"/>
            </a:xfrm>
            <a:custGeom>
              <a:avLst/>
              <a:gdLst>
                <a:gd name="T0" fmla="*/ 28 w 1097"/>
                <a:gd name="T1" fmla="*/ 6 h 1711"/>
                <a:gd name="T2" fmla="*/ 30 w 1097"/>
                <a:gd name="T3" fmla="*/ 14 h 1711"/>
                <a:gd name="T4" fmla="*/ 33 w 1097"/>
                <a:gd name="T5" fmla="*/ 22 h 1711"/>
                <a:gd name="T6" fmla="*/ 35 w 1097"/>
                <a:gd name="T7" fmla="*/ 26 h 1711"/>
                <a:gd name="T8" fmla="*/ 36 w 1097"/>
                <a:gd name="T9" fmla="*/ 28 h 1711"/>
                <a:gd name="T10" fmla="*/ 37 w 1097"/>
                <a:gd name="T11" fmla="*/ 29 h 1711"/>
                <a:gd name="T12" fmla="*/ 37 w 1097"/>
                <a:gd name="T13" fmla="*/ 31 h 1711"/>
                <a:gd name="T14" fmla="*/ 38 w 1097"/>
                <a:gd name="T15" fmla="*/ 33 h 1711"/>
                <a:gd name="T16" fmla="*/ 39 w 1097"/>
                <a:gd name="T17" fmla="*/ 34 h 1711"/>
                <a:gd name="T18" fmla="*/ 38 w 1097"/>
                <a:gd name="T19" fmla="*/ 35 h 1711"/>
                <a:gd name="T20" fmla="*/ 38 w 1097"/>
                <a:gd name="T21" fmla="*/ 37 h 1711"/>
                <a:gd name="T22" fmla="*/ 37 w 1097"/>
                <a:gd name="T23" fmla="*/ 39 h 1711"/>
                <a:gd name="T24" fmla="*/ 38 w 1097"/>
                <a:gd name="T25" fmla="*/ 40 h 1711"/>
                <a:gd name="T26" fmla="*/ 39 w 1097"/>
                <a:gd name="T27" fmla="*/ 42 h 1711"/>
                <a:gd name="T28" fmla="*/ 39 w 1097"/>
                <a:gd name="T29" fmla="*/ 44 h 1711"/>
                <a:gd name="T30" fmla="*/ 39 w 1097"/>
                <a:gd name="T31" fmla="*/ 46 h 1711"/>
                <a:gd name="T32" fmla="*/ 40 w 1097"/>
                <a:gd name="T33" fmla="*/ 47 h 1711"/>
                <a:gd name="T34" fmla="*/ 40 w 1097"/>
                <a:gd name="T35" fmla="*/ 48 h 1711"/>
                <a:gd name="T36" fmla="*/ 40 w 1097"/>
                <a:gd name="T37" fmla="*/ 49 h 1711"/>
                <a:gd name="T38" fmla="*/ 36 w 1097"/>
                <a:gd name="T39" fmla="*/ 51 h 1711"/>
                <a:gd name="T40" fmla="*/ 27 w 1097"/>
                <a:gd name="T41" fmla="*/ 52 h 1711"/>
                <a:gd name="T42" fmla="*/ 18 w 1097"/>
                <a:gd name="T43" fmla="*/ 53 h 1711"/>
                <a:gd name="T44" fmla="*/ 16 w 1097"/>
                <a:gd name="T45" fmla="*/ 54 h 1711"/>
                <a:gd name="T46" fmla="*/ 16 w 1097"/>
                <a:gd name="T47" fmla="*/ 55 h 1711"/>
                <a:gd name="T48" fmla="*/ 15 w 1097"/>
                <a:gd name="T49" fmla="*/ 55 h 1711"/>
                <a:gd name="T50" fmla="*/ 16 w 1097"/>
                <a:gd name="T51" fmla="*/ 56 h 1711"/>
                <a:gd name="T52" fmla="*/ 16 w 1097"/>
                <a:gd name="T53" fmla="*/ 57 h 1711"/>
                <a:gd name="T54" fmla="*/ 16 w 1097"/>
                <a:gd name="T55" fmla="*/ 58 h 1711"/>
                <a:gd name="T56" fmla="*/ 16 w 1097"/>
                <a:gd name="T57" fmla="*/ 59 h 1711"/>
                <a:gd name="T58" fmla="*/ 16 w 1097"/>
                <a:gd name="T59" fmla="*/ 59 h 1711"/>
                <a:gd name="T60" fmla="*/ 17 w 1097"/>
                <a:gd name="T61" fmla="*/ 60 h 1711"/>
                <a:gd name="T62" fmla="*/ 17 w 1097"/>
                <a:gd name="T63" fmla="*/ 61 h 1711"/>
                <a:gd name="T64" fmla="*/ 16 w 1097"/>
                <a:gd name="T65" fmla="*/ 62 h 1711"/>
                <a:gd name="T66" fmla="*/ 14 w 1097"/>
                <a:gd name="T67" fmla="*/ 63 h 1711"/>
                <a:gd name="T68" fmla="*/ 13 w 1097"/>
                <a:gd name="T69" fmla="*/ 63 h 1711"/>
                <a:gd name="T70" fmla="*/ 12 w 1097"/>
                <a:gd name="T71" fmla="*/ 63 h 1711"/>
                <a:gd name="T72" fmla="*/ 11 w 1097"/>
                <a:gd name="T73" fmla="*/ 62 h 1711"/>
                <a:gd name="T74" fmla="*/ 10 w 1097"/>
                <a:gd name="T75" fmla="*/ 61 h 1711"/>
                <a:gd name="T76" fmla="*/ 10 w 1097"/>
                <a:gd name="T77" fmla="*/ 60 h 1711"/>
                <a:gd name="T78" fmla="*/ 9 w 1097"/>
                <a:gd name="T79" fmla="*/ 59 h 1711"/>
                <a:gd name="T80" fmla="*/ 9 w 1097"/>
                <a:gd name="T81" fmla="*/ 58 h 1711"/>
                <a:gd name="T82" fmla="*/ 8 w 1097"/>
                <a:gd name="T83" fmla="*/ 58 h 1711"/>
                <a:gd name="T84" fmla="*/ 8 w 1097"/>
                <a:gd name="T85" fmla="*/ 60 h 1711"/>
                <a:gd name="T86" fmla="*/ 8 w 1097"/>
                <a:gd name="T87" fmla="*/ 61 h 1711"/>
                <a:gd name="T88" fmla="*/ 7 w 1097"/>
                <a:gd name="T89" fmla="*/ 61 h 1711"/>
                <a:gd name="T90" fmla="*/ 6 w 1097"/>
                <a:gd name="T91" fmla="*/ 61 h 1711"/>
                <a:gd name="T92" fmla="*/ 5 w 1097"/>
                <a:gd name="T93" fmla="*/ 61 h 1711"/>
                <a:gd name="T94" fmla="*/ 4 w 1097"/>
                <a:gd name="T95" fmla="*/ 62 h 1711"/>
                <a:gd name="T96" fmla="*/ 3 w 1097"/>
                <a:gd name="T97" fmla="*/ 57 h 1711"/>
                <a:gd name="T98" fmla="*/ 2 w 1097"/>
                <a:gd name="T99" fmla="*/ 52 h 1711"/>
                <a:gd name="T100" fmla="*/ 1 w 1097"/>
                <a:gd name="T101" fmla="*/ 46 h 1711"/>
                <a:gd name="T102" fmla="*/ 0 w 1097"/>
                <a:gd name="T103" fmla="*/ 32 h 1711"/>
                <a:gd name="T104" fmla="*/ 0 w 1097"/>
                <a:gd name="T105" fmla="*/ 16 h 1711"/>
                <a:gd name="T106" fmla="*/ 0 w 1097"/>
                <a:gd name="T107" fmla="*/ 5 h 1711"/>
                <a:gd name="T108" fmla="*/ 1 w 1097"/>
                <a:gd name="T109" fmla="*/ 3 h 1711"/>
                <a:gd name="T110" fmla="*/ 11 w 1097"/>
                <a:gd name="T111" fmla="*/ 2 h 1711"/>
                <a:gd name="T112" fmla="*/ 22 w 1097"/>
                <a:gd name="T113" fmla="*/ 0 h 171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97"/>
                <a:gd name="T172" fmla="*/ 0 h 1711"/>
                <a:gd name="T173" fmla="*/ 1097 w 1097"/>
                <a:gd name="T174" fmla="*/ 1711 h 171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97" h="1711">
                  <a:moveTo>
                    <a:pt x="705" y="0"/>
                  </a:moveTo>
                  <a:lnTo>
                    <a:pt x="717" y="35"/>
                  </a:lnTo>
                  <a:lnTo>
                    <a:pt x="729" y="73"/>
                  </a:lnTo>
                  <a:lnTo>
                    <a:pt x="743" y="115"/>
                  </a:lnTo>
                  <a:lnTo>
                    <a:pt x="756" y="156"/>
                  </a:lnTo>
                  <a:lnTo>
                    <a:pt x="771" y="200"/>
                  </a:lnTo>
                  <a:lnTo>
                    <a:pt x="784" y="244"/>
                  </a:lnTo>
                  <a:lnTo>
                    <a:pt x="799" y="290"/>
                  </a:lnTo>
                  <a:lnTo>
                    <a:pt x="813" y="336"/>
                  </a:lnTo>
                  <a:lnTo>
                    <a:pt x="828" y="381"/>
                  </a:lnTo>
                  <a:lnTo>
                    <a:pt x="843" y="426"/>
                  </a:lnTo>
                  <a:lnTo>
                    <a:pt x="858" y="471"/>
                  </a:lnTo>
                  <a:lnTo>
                    <a:pt x="873" y="514"/>
                  </a:lnTo>
                  <a:lnTo>
                    <a:pt x="887" y="556"/>
                  </a:lnTo>
                  <a:lnTo>
                    <a:pt x="902" y="596"/>
                  </a:lnTo>
                  <a:lnTo>
                    <a:pt x="916" y="634"/>
                  </a:lnTo>
                  <a:lnTo>
                    <a:pt x="929" y="669"/>
                  </a:lnTo>
                  <a:lnTo>
                    <a:pt x="934" y="683"/>
                  </a:lnTo>
                  <a:lnTo>
                    <a:pt x="940" y="697"/>
                  </a:lnTo>
                  <a:lnTo>
                    <a:pt x="945" y="707"/>
                  </a:lnTo>
                  <a:lnTo>
                    <a:pt x="950" y="718"/>
                  </a:lnTo>
                  <a:lnTo>
                    <a:pt x="955" y="726"/>
                  </a:lnTo>
                  <a:lnTo>
                    <a:pt x="959" y="734"/>
                  </a:lnTo>
                  <a:lnTo>
                    <a:pt x="964" y="741"/>
                  </a:lnTo>
                  <a:lnTo>
                    <a:pt x="968" y="748"/>
                  </a:lnTo>
                  <a:lnTo>
                    <a:pt x="973" y="754"/>
                  </a:lnTo>
                  <a:lnTo>
                    <a:pt x="978" y="763"/>
                  </a:lnTo>
                  <a:lnTo>
                    <a:pt x="982" y="769"/>
                  </a:lnTo>
                  <a:lnTo>
                    <a:pt x="987" y="779"/>
                  </a:lnTo>
                  <a:lnTo>
                    <a:pt x="991" y="788"/>
                  </a:lnTo>
                  <a:lnTo>
                    <a:pt x="996" y="799"/>
                  </a:lnTo>
                  <a:lnTo>
                    <a:pt x="1002" y="812"/>
                  </a:lnTo>
                  <a:lnTo>
                    <a:pt x="1008" y="827"/>
                  </a:lnTo>
                  <a:lnTo>
                    <a:pt x="1008" y="836"/>
                  </a:lnTo>
                  <a:lnTo>
                    <a:pt x="1010" y="844"/>
                  </a:lnTo>
                  <a:lnTo>
                    <a:pt x="1013" y="852"/>
                  </a:lnTo>
                  <a:lnTo>
                    <a:pt x="1018" y="860"/>
                  </a:lnTo>
                  <a:lnTo>
                    <a:pt x="1022" y="866"/>
                  </a:lnTo>
                  <a:lnTo>
                    <a:pt x="1028" y="873"/>
                  </a:lnTo>
                  <a:lnTo>
                    <a:pt x="1033" y="879"/>
                  </a:lnTo>
                  <a:lnTo>
                    <a:pt x="1037" y="884"/>
                  </a:lnTo>
                  <a:lnTo>
                    <a:pt x="1042" y="890"/>
                  </a:lnTo>
                  <a:lnTo>
                    <a:pt x="1045" y="896"/>
                  </a:lnTo>
                  <a:lnTo>
                    <a:pt x="1047" y="902"/>
                  </a:lnTo>
                  <a:lnTo>
                    <a:pt x="1048" y="907"/>
                  </a:lnTo>
                  <a:lnTo>
                    <a:pt x="1045" y="913"/>
                  </a:lnTo>
                  <a:lnTo>
                    <a:pt x="1042" y="921"/>
                  </a:lnTo>
                  <a:lnTo>
                    <a:pt x="1035" y="928"/>
                  </a:lnTo>
                  <a:lnTo>
                    <a:pt x="1027" y="937"/>
                  </a:lnTo>
                  <a:lnTo>
                    <a:pt x="1027" y="945"/>
                  </a:lnTo>
                  <a:lnTo>
                    <a:pt x="1027" y="954"/>
                  </a:lnTo>
                  <a:lnTo>
                    <a:pt x="1026" y="964"/>
                  </a:lnTo>
                  <a:lnTo>
                    <a:pt x="1025" y="974"/>
                  </a:lnTo>
                  <a:lnTo>
                    <a:pt x="1022" y="984"/>
                  </a:lnTo>
                  <a:lnTo>
                    <a:pt x="1020" y="995"/>
                  </a:lnTo>
                  <a:lnTo>
                    <a:pt x="1019" y="1005"/>
                  </a:lnTo>
                  <a:lnTo>
                    <a:pt x="1017" y="1015"/>
                  </a:lnTo>
                  <a:lnTo>
                    <a:pt x="1016" y="1026"/>
                  </a:lnTo>
                  <a:lnTo>
                    <a:pt x="1013" y="1036"/>
                  </a:lnTo>
                  <a:lnTo>
                    <a:pt x="1013" y="1046"/>
                  </a:lnTo>
                  <a:lnTo>
                    <a:pt x="1013" y="1057"/>
                  </a:lnTo>
                  <a:lnTo>
                    <a:pt x="1014" y="1067"/>
                  </a:lnTo>
                  <a:lnTo>
                    <a:pt x="1017" y="1076"/>
                  </a:lnTo>
                  <a:lnTo>
                    <a:pt x="1019" y="1084"/>
                  </a:lnTo>
                  <a:lnTo>
                    <a:pt x="1025" y="1093"/>
                  </a:lnTo>
                  <a:lnTo>
                    <a:pt x="1031" y="1101"/>
                  </a:lnTo>
                  <a:lnTo>
                    <a:pt x="1035" y="1109"/>
                  </a:lnTo>
                  <a:lnTo>
                    <a:pt x="1040" y="1119"/>
                  </a:lnTo>
                  <a:lnTo>
                    <a:pt x="1044" y="1129"/>
                  </a:lnTo>
                  <a:lnTo>
                    <a:pt x="1049" y="1138"/>
                  </a:lnTo>
                  <a:lnTo>
                    <a:pt x="1051" y="1149"/>
                  </a:lnTo>
                  <a:lnTo>
                    <a:pt x="1055" y="1159"/>
                  </a:lnTo>
                  <a:lnTo>
                    <a:pt x="1057" y="1169"/>
                  </a:lnTo>
                  <a:lnTo>
                    <a:pt x="1058" y="1180"/>
                  </a:lnTo>
                  <a:lnTo>
                    <a:pt x="1059" y="1191"/>
                  </a:lnTo>
                  <a:lnTo>
                    <a:pt x="1060" y="1201"/>
                  </a:lnTo>
                  <a:lnTo>
                    <a:pt x="1059" y="1213"/>
                  </a:lnTo>
                  <a:lnTo>
                    <a:pt x="1059" y="1224"/>
                  </a:lnTo>
                  <a:lnTo>
                    <a:pt x="1058" y="1235"/>
                  </a:lnTo>
                  <a:lnTo>
                    <a:pt x="1056" y="1246"/>
                  </a:lnTo>
                  <a:lnTo>
                    <a:pt x="1053" y="1258"/>
                  </a:lnTo>
                  <a:lnTo>
                    <a:pt x="1058" y="1263"/>
                  </a:lnTo>
                  <a:lnTo>
                    <a:pt x="1064" y="1269"/>
                  </a:lnTo>
                  <a:lnTo>
                    <a:pt x="1068" y="1274"/>
                  </a:lnTo>
                  <a:lnTo>
                    <a:pt x="1073" y="1280"/>
                  </a:lnTo>
                  <a:lnTo>
                    <a:pt x="1078" y="1284"/>
                  </a:lnTo>
                  <a:lnTo>
                    <a:pt x="1082" y="1290"/>
                  </a:lnTo>
                  <a:lnTo>
                    <a:pt x="1086" y="1294"/>
                  </a:lnTo>
                  <a:lnTo>
                    <a:pt x="1089" y="1300"/>
                  </a:lnTo>
                  <a:lnTo>
                    <a:pt x="1093" y="1305"/>
                  </a:lnTo>
                  <a:lnTo>
                    <a:pt x="1095" y="1309"/>
                  </a:lnTo>
                  <a:lnTo>
                    <a:pt x="1096" y="1315"/>
                  </a:lnTo>
                  <a:lnTo>
                    <a:pt x="1097" y="1320"/>
                  </a:lnTo>
                  <a:lnTo>
                    <a:pt x="1097" y="1325"/>
                  </a:lnTo>
                  <a:lnTo>
                    <a:pt x="1096" y="1331"/>
                  </a:lnTo>
                  <a:lnTo>
                    <a:pt x="1094" y="1337"/>
                  </a:lnTo>
                  <a:lnTo>
                    <a:pt x="1091" y="1344"/>
                  </a:lnTo>
                  <a:lnTo>
                    <a:pt x="1065" y="1350"/>
                  </a:lnTo>
                  <a:lnTo>
                    <a:pt x="1031" y="1358"/>
                  </a:lnTo>
                  <a:lnTo>
                    <a:pt x="989" y="1366"/>
                  </a:lnTo>
                  <a:lnTo>
                    <a:pt x="942" y="1374"/>
                  </a:lnTo>
                  <a:lnTo>
                    <a:pt x="890" y="1383"/>
                  </a:lnTo>
                  <a:lnTo>
                    <a:pt x="835" y="1392"/>
                  </a:lnTo>
                  <a:lnTo>
                    <a:pt x="780" y="1401"/>
                  </a:lnTo>
                  <a:lnTo>
                    <a:pt x="724" y="1410"/>
                  </a:lnTo>
                  <a:lnTo>
                    <a:pt x="668" y="1419"/>
                  </a:lnTo>
                  <a:lnTo>
                    <a:pt x="617" y="1427"/>
                  </a:lnTo>
                  <a:lnTo>
                    <a:pt x="568" y="1433"/>
                  </a:lnTo>
                  <a:lnTo>
                    <a:pt x="526" y="1440"/>
                  </a:lnTo>
                  <a:lnTo>
                    <a:pt x="490" y="1445"/>
                  </a:lnTo>
                  <a:lnTo>
                    <a:pt x="464" y="1450"/>
                  </a:lnTo>
                  <a:lnTo>
                    <a:pt x="446" y="1452"/>
                  </a:lnTo>
                  <a:lnTo>
                    <a:pt x="441" y="1453"/>
                  </a:lnTo>
                  <a:lnTo>
                    <a:pt x="437" y="1454"/>
                  </a:lnTo>
                  <a:lnTo>
                    <a:pt x="434" y="1456"/>
                  </a:lnTo>
                  <a:lnTo>
                    <a:pt x="432" y="1460"/>
                  </a:lnTo>
                  <a:lnTo>
                    <a:pt x="428" y="1462"/>
                  </a:lnTo>
                  <a:lnTo>
                    <a:pt x="425" y="1467"/>
                  </a:lnTo>
                  <a:lnTo>
                    <a:pt x="422" y="1470"/>
                  </a:lnTo>
                  <a:lnTo>
                    <a:pt x="420" y="1474"/>
                  </a:lnTo>
                  <a:lnTo>
                    <a:pt x="418" y="1478"/>
                  </a:lnTo>
                  <a:lnTo>
                    <a:pt x="415" y="1483"/>
                  </a:lnTo>
                  <a:lnTo>
                    <a:pt x="414" y="1486"/>
                  </a:lnTo>
                  <a:lnTo>
                    <a:pt x="413" y="1491"/>
                  </a:lnTo>
                  <a:lnTo>
                    <a:pt x="413" y="1495"/>
                  </a:lnTo>
                  <a:lnTo>
                    <a:pt x="413" y="1500"/>
                  </a:lnTo>
                  <a:lnTo>
                    <a:pt x="414" y="1505"/>
                  </a:lnTo>
                  <a:lnTo>
                    <a:pt x="417" y="1509"/>
                  </a:lnTo>
                  <a:lnTo>
                    <a:pt x="420" y="1514"/>
                  </a:lnTo>
                  <a:lnTo>
                    <a:pt x="425" y="1520"/>
                  </a:lnTo>
                  <a:lnTo>
                    <a:pt x="428" y="1525"/>
                  </a:lnTo>
                  <a:lnTo>
                    <a:pt x="430" y="1530"/>
                  </a:lnTo>
                  <a:lnTo>
                    <a:pt x="433" y="1535"/>
                  </a:lnTo>
                  <a:lnTo>
                    <a:pt x="434" y="1538"/>
                  </a:lnTo>
                  <a:lnTo>
                    <a:pt x="434" y="1543"/>
                  </a:lnTo>
                  <a:lnTo>
                    <a:pt x="434" y="1546"/>
                  </a:lnTo>
                  <a:lnTo>
                    <a:pt x="434" y="1549"/>
                  </a:lnTo>
                  <a:lnTo>
                    <a:pt x="433" y="1553"/>
                  </a:lnTo>
                  <a:lnTo>
                    <a:pt x="432" y="1556"/>
                  </a:lnTo>
                  <a:lnTo>
                    <a:pt x="432" y="1561"/>
                  </a:lnTo>
                  <a:lnTo>
                    <a:pt x="430" y="1566"/>
                  </a:lnTo>
                  <a:lnTo>
                    <a:pt x="430" y="1571"/>
                  </a:lnTo>
                  <a:lnTo>
                    <a:pt x="430" y="1577"/>
                  </a:lnTo>
                  <a:lnTo>
                    <a:pt x="432" y="1584"/>
                  </a:lnTo>
                  <a:lnTo>
                    <a:pt x="434" y="1593"/>
                  </a:lnTo>
                  <a:lnTo>
                    <a:pt x="436" y="1593"/>
                  </a:lnTo>
                  <a:lnTo>
                    <a:pt x="438" y="1595"/>
                  </a:lnTo>
                  <a:lnTo>
                    <a:pt x="440" y="1599"/>
                  </a:lnTo>
                  <a:lnTo>
                    <a:pt x="442" y="1602"/>
                  </a:lnTo>
                  <a:lnTo>
                    <a:pt x="443" y="1607"/>
                  </a:lnTo>
                  <a:lnTo>
                    <a:pt x="444" y="1613"/>
                  </a:lnTo>
                  <a:lnTo>
                    <a:pt x="445" y="1617"/>
                  </a:lnTo>
                  <a:lnTo>
                    <a:pt x="446" y="1623"/>
                  </a:lnTo>
                  <a:lnTo>
                    <a:pt x="446" y="1628"/>
                  </a:lnTo>
                  <a:lnTo>
                    <a:pt x="448" y="1633"/>
                  </a:lnTo>
                  <a:lnTo>
                    <a:pt x="448" y="1638"/>
                  </a:lnTo>
                  <a:lnTo>
                    <a:pt x="448" y="1643"/>
                  </a:lnTo>
                  <a:lnTo>
                    <a:pt x="448" y="1646"/>
                  </a:lnTo>
                  <a:lnTo>
                    <a:pt x="448" y="1648"/>
                  </a:lnTo>
                  <a:lnTo>
                    <a:pt x="448" y="1651"/>
                  </a:lnTo>
                  <a:lnTo>
                    <a:pt x="449" y="1652"/>
                  </a:lnTo>
                  <a:lnTo>
                    <a:pt x="444" y="1654"/>
                  </a:lnTo>
                  <a:lnTo>
                    <a:pt x="438" y="1659"/>
                  </a:lnTo>
                  <a:lnTo>
                    <a:pt x="433" y="1663"/>
                  </a:lnTo>
                  <a:lnTo>
                    <a:pt x="427" y="1668"/>
                  </a:lnTo>
                  <a:lnTo>
                    <a:pt x="420" y="1674"/>
                  </a:lnTo>
                  <a:lnTo>
                    <a:pt x="414" y="1678"/>
                  </a:lnTo>
                  <a:lnTo>
                    <a:pt x="406" y="1684"/>
                  </a:lnTo>
                  <a:lnTo>
                    <a:pt x="399" y="1690"/>
                  </a:lnTo>
                  <a:lnTo>
                    <a:pt x="391" y="1694"/>
                  </a:lnTo>
                  <a:lnTo>
                    <a:pt x="383" y="1699"/>
                  </a:lnTo>
                  <a:lnTo>
                    <a:pt x="375" y="1703"/>
                  </a:lnTo>
                  <a:lnTo>
                    <a:pt x="367" y="1707"/>
                  </a:lnTo>
                  <a:lnTo>
                    <a:pt x="358" y="1709"/>
                  </a:lnTo>
                  <a:lnTo>
                    <a:pt x="350" y="1711"/>
                  </a:lnTo>
                  <a:lnTo>
                    <a:pt x="341" y="1711"/>
                  </a:lnTo>
                  <a:lnTo>
                    <a:pt x="333" y="1711"/>
                  </a:lnTo>
                  <a:lnTo>
                    <a:pt x="331" y="1710"/>
                  </a:lnTo>
                  <a:lnTo>
                    <a:pt x="329" y="1708"/>
                  </a:lnTo>
                  <a:lnTo>
                    <a:pt x="326" y="1706"/>
                  </a:lnTo>
                  <a:lnTo>
                    <a:pt x="320" y="1702"/>
                  </a:lnTo>
                  <a:lnTo>
                    <a:pt x="314" y="1698"/>
                  </a:lnTo>
                  <a:lnTo>
                    <a:pt x="308" y="1693"/>
                  </a:lnTo>
                  <a:lnTo>
                    <a:pt x="302" y="1687"/>
                  </a:lnTo>
                  <a:lnTo>
                    <a:pt x="295" y="1682"/>
                  </a:lnTo>
                  <a:lnTo>
                    <a:pt x="288" y="1675"/>
                  </a:lnTo>
                  <a:lnTo>
                    <a:pt x="281" y="1668"/>
                  </a:lnTo>
                  <a:lnTo>
                    <a:pt x="275" y="1662"/>
                  </a:lnTo>
                  <a:lnTo>
                    <a:pt x="269" y="1655"/>
                  </a:lnTo>
                  <a:lnTo>
                    <a:pt x="264" y="1648"/>
                  </a:lnTo>
                  <a:lnTo>
                    <a:pt x="260" y="1643"/>
                  </a:lnTo>
                  <a:lnTo>
                    <a:pt x="258" y="1637"/>
                  </a:lnTo>
                  <a:lnTo>
                    <a:pt x="258" y="1632"/>
                  </a:lnTo>
                  <a:lnTo>
                    <a:pt x="258" y="1626"/>
                  </a:lnTo>
                  <a:lnTo>
                    <a:pt x="258" y="1622"/>
                  </a:lnTo>
                  <a:lnTo>
                    <a:pt x="257" y="1616"/>
                  </a:lnTo>
                  <a:lnTo>
                    <a:pt x="256" y="1610"/>
                  </a:lnTo>
                  <a:lnTo>
                    <a:pt x="254" y="1606"/>
                  </a:lnTo>
                  <a:lnTo>
                    <a:pt x="252" y="1600"/>
                  </a:lnTo>
                  <a:lnTo>
                    <a:pt x="249" y="1594"/>
                  </a:lnTo>
                  <a:lnTo>
                    <a:pt x="245" y="1589"/>
                  </a:lnTo>
                  <a:lnTo>
                    <a:pt x="242" y="1583"/>
                  </a:lnTo>
                  <a:lnTo>
                    <a:pt x="238" y="1578"/>
                  </a:lnTo>
                  <a:lnTo>
                    <a:pt x="235" y="1572"/>
                  </a:lnTo>
                  <a:lnTo>
                    <a:pt x="231" y="1569"/>
                  </a:lnTo>
                  <a:lnTo>
                    <a:pt x="227" y="1564"/>
                  </a:lnTo>
                  <a:lnTo>
                    <a:pt x="223" y="1561"/>
                  </a:lnTo>
                  <a:lnTo>
                    <a:pt x="220" y="1559"/>
                  </a:lnTo>
                  <a:lnTo>
                    <a:pt x="217" y="1558"/>
                  </a:lnTo>
                  <a:lnTo>
                    <a:pt x="210" y="1562"/>
                  </a:lnTo>
                  <a:lnTo>
                    <a:pt x="205" y="1570"/>
                  </a:lnTo>
                  <a:lnTo>
                    <a:pt x="203" y="1578"/>
                  </a:lnTo>
                  <a:lnTo>
                    <a:pt x="202" y="1587"/>
                  </a:lnTo>
                  <a:lnTo>
                    <a:pt x="202" y="1598"/>
                  </a:lnTo>
                  <a:lnTo>
                    <a:pt x="203" y="1608"/>
                  </a:lnTo>
                  <a:lnTo>
                    <a:pt x="204" y="1617"/>
                  </a:lnTo>
                  <a:lnTo>
                    <a:pt x="205" y="1628"/>
                  </a:lnTo>
                  <a:lnTo>
                    <a:pt x="206" y="1637"/>
                  </a:lnTo>
                  <a:lnTo>
                    <a:pt x="207" y="1645"/>
                  </a:lnTo>
                  <a:lnTo>
                    <a:pt x="207" y="1652"/>
                  </a:lnTo>
                  <a:lnTo>
                    <a:pt x="206" y="1657"/>
                  </a:lnTo>
                  <a:lnTo>
                    <a:pt x="204" y="1661"/>
                  </a:lnTo>
                  <a:lnTo>
                    <a:pt x="200" y="1662"/>
                  </a:lnTo>
                  <a:lnTo>
                    <a:pt x="195" y="1661"/>
                  </a:lnTo>
                  <a:lnTo>
                    <a:pt x="188" y="1657"/>
                  </a:lnTo>
                  <a:lnTo>
                    <a:pt x="184" y="1655"/>
                  </a:lnTo>
                  <a:lnTo>
                    <a:pt x="182" y="1655"/>
                  </a:lnTo>
                  <a:lnTo>
                    <a:pt x="177" y="1655"/>
                  </a:lnTo>
                  <a:lnTo>
                    <a:pt x="172" y="1655"/>
                  </a:lnTo>
                  <a:lnTo>
                    <a:pt x="166" y="1656"/>
                  </a:lnTo>
                  <a:lnTo>
                    <a:pt x="160" y="1656"/>
                  </a:lnTo>
                  <a:lnTo>
                    <a:pt x="153" y="1657"/>
                  </a:lnTo>
                  <a:lnTo>
                    <a:pt x="146" y="1659"/>
                  </a:lnTo>
                  <a:lnTo>
                    <a:pt x="139" y="1660"/>
                  </a:lnTo>
                  <a:lnTo>
                    <a:pt x="133" y="1661"/>
                  </a:lnTo>
                  <a:lnTo>
                    <a:pt x="126" y="1662"/>
                  </a:lnTo>
                  <a:lnTo>
                    <a:pt x="120" y="1663"/>
                  </a:lnTo>
                  <a:lnTo>
                    <a:pt x="113" y="1663"/>
                  </a:lnTo>
                  <a:lnTo>
                    <a:pt x="108" y="1663"/>
                  </a:lnTo>
                  <a:lnTo>
                    <a:pt x="104" y="1663"/>
                  </a:lnTo>
                  <a:lnTo>
                    <a:pt x="100" y="1663"/>
                  </a:lnTo>
                  <a:lnTo>
                    <a:pt x="96" y="1637"/>
                  </a:lnTo>
                  <a:lnTo>
                    <a:pt x="91" y="1609"/>
                  </a:lnTo>
                  <a:lnTo>
                    <a:pt x="87" y="1582"/>
                  </a:lnTo>
                  <a:lnTo>
                    <a:pt x="82" y="1553"/>
                  </a:lnTo>
                  <a:lnTo>
                    <a:pt x="77" y="1523"/>
                  </a:lnTo>
                  <a:lnTo>
                    <a:pt x="72" y="1492"/>
                  </a:lnTo>
                  <a:lnTo>
                    <a:pt x="66" y="1461"/>
                  </a:lnTo>
                  <a:lnTo>
                    <a:pt x="61" y="1430"/>
                  </a:lnTo>
                  <a:lnTo>
                    <a:pt x="56" y="1397"/>
                  </a:lnTo>
                  <a:lnTo>
                    <a:pt x="51" y="1365"/>
                  </a:lnTo>
                  <a:lnTo>
                    <a:pt x="46" y="1331"/>
                  </a:lnTo>
                  <a:lnTo>
                    <a:pt x="42" y="1298"/>
                  </a:lnTo>
                  <a:lnTo>
                    <a:pt x="37" y="1265"/>
                  </a:lnTo>
                  <a:lnTo>
                    <a:pt x="34" y="1230"/>
                  </a:lnTo>
                  <a:lnTo>
                    <a:pt x="30" y="1196"/>
                  </a:lnTo>
                  <a:lnTo>
                    <a:pt x="28" y="1162"/>
                  </a:lnTo>
                  <a:lnTo>
                    <a:pt x="21" y="1066"/>
                  </a:lnTo>
                  <a:lnTo>
                    <a:pt x="16" y="970"/>
                  </a:lnTo>
                  <a:lnTo>
                    <a:pt x="12" y="874"/>
                  </a:lnTo>
                  <a:lnTo>
                    <a:pt x="8" y="780"/>
                  </a:lnTo>
                  <a:lnTo>
                    <a:pt x="6" y="688"/>
                  </a:lnTo>
                  <a:lnTo>
                    <a:pt x="4" y="599"/>
                  </a:lnTo>
                  <a:lnTo>
                    <a:pt x="3" y="516"/>
                  </a:lnTo>
                  <a:lnTo>
                    <a:pt x="2" y="436"/>
                  </a:lnTo>
                  <a:lnTo>
                    <a:pt x="0" y="363"/>
                  </a:lnTo>
                  <a:lnTo>
                    <a:pt x="0" y="296"/>
                  </a:lnTo>
                  <a:lnTo>
                    <a:pt x="0" y="238"/>
                  </a:lnTo>
                  <a:lnTo>
                    <a:pt x="2" y="187"/>
                  </a:lnTo>
                  <a:lnTo>
                    <a:pt x="2" y="147"/>
                  </a:lnTo>
                  <a:lnTo>
                    <a:pt x="2" y="116"/>
                  </a:lnTo>
                  <a:lnTo>
                    <a:pt x="2" y="97"/>
                  </a:lnTo>
                  <a:lnTo>
                    <a:pt x="3" y="92"/>
                  </a:lnTo>
                  <a:lnTo>
                    <a:pt x="10" y="90"/>
                  </a:lnTo>
                  <a:lnTo>
                    <a:pt x="33" y="87"/>
                  </a:lnTo>
                  <a:lnTo>
                    <a:pt x="67" y="82"/>
                  </a:lnTo>
                  <a:lnTo>
                    <a:pt x="112" y="77"/>
                  </a:lnTo>
                  <a:lnTo>
                    <a:pt x="165" y="70"/>
                  </a:lnTo>
                  <a:lnTo>
                    <a:pt x="225" y="62"/>
                  </a:lnTo>
                  <a:lnTo>
                    <a:pt x="288" y="54"/>
                  </a:lnTo>
                  <a:lnTo>
                    <a:pt x="353" y="46"/>
                  </a:lnTo>
                  <a:lnTo>
                    <a:pt x="419" y="36"/>
                  </a:lnTo>
                  <a:lnTo>
                    <a:pt x="482" y="28"/>
                  </a:lnTo>
                  <a:lnTo>
                    <a:pt x="542" y="20"/>
                  </a:lnTo>
                  <a:lnTo>
                    <a:pt x="595" y="13"/>
                  </a:lnTo>
                  <a:lnTo>
                    <a:pt x="640" y="8"/>
                  </a:lnTo>
                  <a:lnTo>
                    <a:pt x="674" y="3"/>
                  </a:lnTo>
                  <a:lnTo>
                    <a:pt x="697" y="0"/>
                  </a:lnTo>
                  <a:lnTo>
                    <a:pt x="705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7" name="Freeform 55"/>
            <p:cNvSpPr>
              <a:spLocks/>
            </p:cNvSpPr>
            <p:nvPr/>
          </p:nvSpPr>
          <p:spPr bwMode="auto">
            <a:xfrm>
              <a:off x="3441" y="2760"/>
              <a:ext cx="322" cy="575"/>
            </a:xfrm>
            <a:custGeom>
              <a:avLst/>
              <a:gdLst>
                <a:gd name="T0" fmla="*/ 32 w 964"/>
                <a:gd name="T1" fmla="*/ 8 h 1724"/>
                <a:gd name="T2" fmla="*/ 33 w 964"/>
                <a:gd name="T3" fmla="*/ 29 h 1724"/>
                <a:gd name="T4" fmla="*/ 34 w 964"/>
                <a:gd name="T5" fmla="*/ 45 h 1724"/>
                <a:gd name="T6" fmla="*/ 35 w 964"/>
                <a:gd name="T7" fmla="*/ 53 h 1724"/>
                <a:gd name="T8" fmla="*/ 36 w 964"/>
                <a:gd name="T9" fmla="*/ 59 h 1724"/>
                <a:gd name="T10" fmla="*/ 36 w 964"/>
                <a:gd name="T11" fmla="*/ 60 h 1724"/>
                <a:gd name="T12" fmla="*/ 35 w 964"/>
                <a:gd name="T13" fmla="*/ 61 h 1724"/>
                <a:gd name="T14" fmla="*/ 33 w 964"/>
                <a:gd name="T15" fmla="*/ 60 h 1724"/>
                <a:gd name="T16" fmla="*/ 30 w 964"/>
                <a:gd name="T17" fmla="*/ 60 h 1724"/>
                <a:gd name="T18" fmla="*/ 29 w 964"/>
                <a:gd name="T19" fmla="*/ 61 h 1724"/>
                <a:gd name="T20" fmla="*/ 26 w 964"/>
                <a:gd name="T21" fmla="*/ 62 h 1724"/>
                <a:gd name="T22" fmla="*/ 25 w 964"/>
                <a:gd name="T23" fmla="*/ 63 h 1724"/>
                <a:gd name="T24" fmla="*/ 24 w 964"/>
                <a:gd name="T25" fmla="*/ 64 h 1724"/>
                <a:gd name="T26" fmla="*/ 24 w 964"/>
                <a:gd name="T27" fmla="*/ 64 h 1724"/>
                <a:gd name="T28" fmla="*/ 21 w 964"/>
                <a:gd name="T29" fmla="*/ 61 h 1724"/>
                <a:gd name="T30" fmla="*/ 20 w 964"/>
                <a:gd name="T31" fmla="*/ 58 h 1724"/>
                <a:gd name="T32" fmla="*/ 20 w 964"/>
                <a:gd name="T33" fmla="*/ 56 h 1724"/>
                <a:gd name="T34" fmla="*/ 21 w 964"/>
                <a:gd name="T35" fmla="*/ 54 h 1724"/>
                <a:gd name="T36" fmla="*/ 18 w 964"/>
                <a:gd name="T37" fmla="*/ 54 h 1724"/>
                <a:gd name="T38" fmla="*/ 5 w 964"/>
                <a:gd name="T39" fmla="*/ 55 h 1724"/>
                <a:gd name="T40" fmla="*/ 0 w 964"/>
                <a:gd name="T41" fmla="*/ 55 h 1724"/>
                <a:gd name="T42" fmla="*/ 0 w 964"/>
                <a:gd name="T43" fmla="*/ 54 h 1724"/>
                <a:gd name="T44" fmla="*/ 1 w 964"/>
                <a:gd name="T45" fmla="*/ 53 h 1724"/>
                <a:gd name="T46" fmla="*/ 1 w 964"/>
                <a:gd name="T47" fmla="*/ 51 h 1724"/>
                <a:gd name="T48" fmla="*/ 1 w 964"/>
                <a:gd name="T49" fmla="*/ 49 h 1724"/>
                <a:gd name="T50" fmla="*/ 2 w 964"/>
                <a:gd name="T51" fmla="*/ 46 h 1724"/>
                <a:gd name="T52" fmla="*/ 4 w 964"/>
                <a:gd name="T53" fmla="*/ 44 h 1724"/>
                <a:gd name="T54" fmla="*/ 5 w 964"/>
                <a:gd name="T55" fmla="*/ 42 h 1724"/>
                <a:gd name="T56" fmla="*/ 4 w 964"/>
                <a:gd name="T57" fmla="*/ 40 h 1724"/>
                <a:gd name="T58" fmla="*/ 6 w 964"/>
                <a:gd name="T59" fmla="*/ 39 h 1724"/>
                <a:gd name="T60" fmla="*/ 6 w 964"/>
                <a:gd name="T61" fmla="*/ 38 h 1724"/>
                <a:gd name="T62" fmla="*/ 5 w 964"/>
                <a:gd name="T63" fmla="*/ 37 h 1724"/>
                <a:gd name="T64" fmla="*/ 4 w 964"/>
                <a:gd name="T65" fmla="*/ 36 h 1724"/>
                <a:gd name="T66" fmla="*/ 3 w 964"/>
                <a:gd name="T67" fmla="*/ 34 h 1724"/>
                <a:gd name="T68" fmla="*/ 3 w 964"/>
                <a:gd name="T69" fmla="*/ 33 h 1724"/>
                <a:gd name="T70" fmla="*/ 3 w 964"/>
                <a:gd name="T71" fmla="*/ 32 h 1724"/>
                <a:gd name="T72" fmla="*/ 3 w 964"/>
                <a:gd name="T73" fmla="*/ 32 h 1724"/>
                <a:gd name="T74" fmla="*/ 2 w 964"/>
                <a:gd name="T75" fmla="*/ 31 h 1724"/>
                <a:gd name="T76" fmla="*/ 2 w 964"/>
                <a:gd name="T77" fmla="*/ 30 h 1724"/>
                <a:gd name="T78" fmla="*/ 2 w 964"/>
                <a:gd name="T79" fmla="*/ 29 h 1724"/>
                <a:gd name="T80" fmla="*/ 3 w 964"/>
                <a:gd name="T81" fmla="*/ 27 h 1724"/>
                <a:gd name="T82" fmla="*/ 3 w 964"/>
                <a:gd name="T83" fmla="*/ 25 h 1724"/>
                <a:gd name="T84" fmla="*/ 2 w 964"/>
                <a:gd name="T85" fmla="*/ 23 h 1724"/>
                <a:gd name="T86" fmla="*/ 2 w 964"/>
                <a:gd name="T87" fmla="*/ 22 h 1724"/>
                <a:gd name="T88" fmla="*/ 2 w 964"/>
                <a:gd name="T89" fmla="*/ 21 h 1724"/>
                <a:gd name="T90" fmla="*/ 2 w 964"/>
                <a:gd name="T91" fmla="*/ 20 h 1724"/>
                <a:gd name="T92" fmla="*/ 3 w 964"/>
                <a:gd name="T93" fmla="*/ 19 h 1724"/>
                <a:gd name="T94" fmla="*/ 3 w 964"/>
                <a:gd name="T95" fmla="*/ 16 h 1724"/>
                <a:gd name="T96" fmla="*/ 4 w 964"/>
                <a:gd name="T97" fmla="*/ 14 h 1724"/>
                <a:gd name="T98" fmla="*/ 5 w 964"/>
                <a:gd name="T99" fmla="*/ 12 h 1724"/>
                <a:gd name="T100" fmla="*/ 6 w 964"/>
                <a:gd name="T101" fmla="*/ 10 h 1724"/>
                <a:gd name="T102" fmla="*/ 7 w 964"/>
                <a:gd name="T103" fmla="*/ 9 h 1724"/>
                <a:gd name="T104" fmla="*/ 8 w 964"/>
                <a:gd name="T105" fmla="*/ 8 h 1724"/>
                <a:gd name="T106" fmla="*/ 8 w 964"/>
                <a:gd name="T107" fmla="*/ 8 h 1724"/>
                <a:gd name="T108" fmla="*/ 8 w 964"/>
                <a:gd name="T109" fmla="*/ 6 h 1724"/>
                <a:gd name="T110" fmla="*/ 8 w 964"/>
                <a:gd name="T111" fmla="*/ 5 h 1724"/>
                <a:gd name="T112" fmla="*/ 9 w 964"/>
                <a:gd name="T113" fmla="*/ 5 h 1724"/>
                <a:gd name="T114" fmla="*/ 9 w 964"/>
                <a:gd name="T115" fmla="*/ 5 h 1724"/>
                <a:gd name="T116" fmla="*/ 10 w 964"/>
                <a:gd name="T117" fmla="*/ 4 h 1724"/>
                <a:gd name="T118" fmla="*/ 10 w 964"/>
                <a:gd name="T119" fmla="*/ 3 h 1724"/>
                <a:gd name="T120" fmla="*/ 17 w 964"/>
                <a:gd name="T121" fmla="*/ 2 h 1724"/>
                <a:gd name="T122" fmla="*/ 27 w 964"/>
                <a:gd name="T123" fmla="*/ 1 h 172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964"/>
                <a:gd name="T187" fmla="*/ 0 h 1724"/>
                <a:gd name="T188" fmla="*/ 964 w 964"/>
                <a:gd name="T189" fmla="*/ 1724 h 172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964" h="1724">
                  <a:moveTo>
                    <a:pt x="865" y="0"/>
                  </a:moveTo>
                  <a:lnTo>
                    <a:pt x="864" y="5"/>
                  </a:lnTo>
                  <a:lnTo>
                    <a:pt x="864" y="25"/>
                  </a:lnTo>
                  <a:lnTo>
                    <a:pt x="864" y="55"/>
                  </a:lnTo>
                  <a:lnTo>
                    <a:pt x="864" y="96"/>
                  </a:lnTo>
                  <a:lnTo>
                    <a:pt x="864" y="147"/>
                  </a:lnTo>
                  <a:lnTo>
                    <a:pt x="864" y="205"/>
                  </a:lnTo>
                  <a:lnTo>
                    <a:pt x="865" y="272"/>
                  </a:lnTo>
                  <a:lnTo>
                    <a:pt x="865" y="347"/>
                  </a:lnTo>
                  <a:lnTo>
                    <a:pt x="866" y="426"/>
                  </a:lnTo>
                  <a:lnTo>
                    <a:pt x="868" y="511"/>
                  </a:lnTo>
                  <a:lnTo>
                    <a:pt x="870" y="599"/>
                  </a:lnTo>
                  <a:lnTo>
                    <a:pt x="873" y="691"/>
                  </a:lnTo>
                  <a:lnTo>
                    <a:pt x="876" y="784"/>
                  </a:lnTo>
                  <a:lnTo>
                    <a:pt x="881" y="880"/>
                  </a:lnTo>
                  <a:lnTo>
                    <a:pt x="885" y="975"/>
                  </a:lnTo>
                  <a:lnTo>
                    <a:pt x="892" y="1070"/>
                  </a:lnTo>
                  <a:lnTo>
                    <a:pt x="895" y="1105"/>
                  </a:lnTo>
                  <a:lnTo>
                    <a:pt x="898" y="1140"/>
                  </a:lnTo>
                  <a:lnTo>
                    <a:pt x="901" y="1174"/>
                  </a:lnTo>
                  <a:lnTo>
                    <a:pt x="906" y="1208"/>
                  </a:lnTo>
                  <a:lnTo>
                    <a:pt x="910" y="1242"/>
                  </a:lnTo>
                  <a:lnTo>
                    <a:pt x="914" y="1275"/>
                  </a:lnTo>
                  <a:lnTo>
                    <a:pt x="919" y="1307"/>
                  </a:lnTo>
                  <a:lnTo>
                    <a:pt x="924" y="1338"/>
                  </a:lnTo>
                  <a:lnTo>
                    <a:pt x="929" y="1369"/>
                  </a:lnTo>
                  <a:lnTo>
                    <a:pt x="934" y="1400"/>
                  </a:lnTo>
                  <a:lnTo>
                    <a:pt x="939" y="1430"/>
                  </a:lnTo>
                  <a:lnTo>
                    <a:pt x="944" y="1460"/>
                  </a:lnTo>
                  <a:lnTo>
                    <a:pt x="949" y="1489"/>
                  </a:lnTo>
                  <a:lnTo>
                    <a:pt x="953" y="1516"/>
                  </a:lnTo>
                  <a:lnTo>
                    <a:pt x="958" y="1544"/>
                  </a:lnTo>
                  <a:lnTo>
                    <a:pt x="962" y="1571"/>
                  </a:lnTo>
                  <a:lnTo>
                    <a:pt x="961" y="1577"/>
                  </a:lnTo>
                  <a:lnTo>
                    <a:pt x="960" y="1583"/>
                  </a:lnTo>
                  <a:lnTo>
                    <a:pt x="960" y="1588"/>
                  </a:lnTo>
                  <a:lnTo>
                    <a:pt x="961" y="1594"/>
                  </a:lnTo>
                  <a:lnTo>
                    <a:pt x="961" y="1600"/>
                  </a:lnTo>
                  <a:lnTo>
                    <a:pt x="962" y="1605"/>
                  </a:lnTo>
                  <a:lnTo>
                    <a:pt x="962" y="1609"/>
                  </a:lnTo>
                  <a:lnTo>
                    <a:pt x="964" y="1615"/>
                  </a:lnTo>
                  <a:lnTo>
                    <a:pt x="964" y="1619"/>
                  </a:lnTo>
                  <a:lnTo>
                    <a:pt x="964" y="1624"/>
                  </a:lnTo>
                  <a:lnTo>
                    <a:pt x="962" y="1629"/>
                  </a:lnTo>
                  <a:lnTo>
                    <a:pt x="962" y="1633"/>
                  </a:lnTo>
                  <a:lnTo>
                    <a:pt x="960" y="1638"/>
                  </a:lnTo>
                  <a:lnTo>
                    <a:pt x="958" y="1642"/>
                  </a:lnTo>
                  <a:lnTo>
                    <a:pt x="954" y="1647"/>
                  </a:lnTo>
                  <a:lnTo>
                    <a:pt x="951" y="1653"/>
                  </a:lnTo>
                  <a:lnTo>
                    <a:pt x="942" y="1649"/>
                  </a:lnTo>
                  <a:lnTo>
                    <a:pt x="934" y="1646"/>
                  </a:lnTo>
                  <a:lnTo>
                    <a:pt x="924" y="1642"/>
                  </a:lnTo>
                  <a:lnTo>
                    <a:pt x="914" y="1639"/>
                  </a:lnTo>
                  <a:lnTo>
                    <a:pt x="905" y="1634"/>
                  </a:lnTo>
                  <a:lnTo>
                    <a:pt x="895" y="1631"/>
                  </a:lnTo>
                  <a:lnTo>
                    <a:pt x="884" y="1628"/>
                  </a:lnTo>
                  <a:lnTo>
                    <a:pt x="875" y="1625"/>
                  </a:lnTo>
                  <a:lnTo>
                    <a:pt x="865" y="1622"/>
                  </a:lnTo>
                  <a:lnTo>
                    <a:pt x="854" y="1619"/>
                  </a:lnTo>
                  <a:lnTo>
                    <a:pt x="845" y="1618"/>
                  </a:lnTo>
                  <a:lnTo>
                    <a:pt x="835" y="1617"/>
                  </a:lnTo>
                  <a:lnTo>
                    <a:pt x="826" y="1618"/>
                  </a:lnTo>
                  <a:lnTo>
                    <a:pt x="818" y="1619"/>
                  </a:lnTo>
                  <a:lnTo>
                    <a:pt x="809" y="1621"/>
                  </a:lnTo>
                  <a:lnTo>
                    <a:pt x="803" y="1625"/>
                  </a:lnTo>
                  <a:lnTo>
                    <a:pt x="796" y="1632"/>
                  </a:lnTo>
                  <a:lnTo>
                    <a:pt x="789" y="1638"/>
                  </a:lnTo>
                  <a:lnTo>
                    <a:pt x="782" y="1644"/>
                  </a:lnTo>
                  <a:lnTo>
                    <a:pt x="774" y="1648"/>
                  </a:lnTo>
                  <a:lnTo>
                    <a:pt x="766" y="1652"/>
                  </a:lnTo>
                  <a:lnTo>
                    <a:pt x="758" y="1655"/>
                  </a:lnTo>
                  <a:lnTo>
                    <a:pt x="750" y="1657"/>
                  </a:lnTo>
                  <a:lnTo>
                    <a:pt x="742" y="1660"/>
                  </a:lnTo>
                  <a:lnTo>
                    <a:pt x="734" y="1662"/>
                  </a:lnTo>
                  <a:lnTo>
                    <a:pt x="726" y="1665"/>
                  </a:lnTo>
                  <a:lnTo>
                    <a:pt x="719" y="1668"/>
                  </a:lnTo>
                  <a:lnTo>
                    <a:pt x="712" y="1672"/>
                  </a:lnTo>
                  <a:lnTo>
                    <a:pt x="705" y="1677"/>
                  </a:lnTo>
                  <a:lnTo>
                    <a:pt x="699" y="1682"/>
                  </a:lnTo>
                  <a:lnTo>
                    <a:pt x="695" y="1688"/>
                  </a:lnTo>
                  <a:lnTo>
                    <a:pt x="691" y="1696"/>
                  </a:lnTo>
                  <a:lnTo>
                    <a:pt x="688" y="1698"/>
                  </a:lnTo>
                  <a:lnTo>
                    <a:pt x="684" y="1699"/>
                  </a:lnTo>
                  <a:lnTo>
                    <a:pt x="681" y="1700"/>
                  </a:lnTo>
                  <a:lnTo>
                    <a:pt x="677" y="1702"/>
                  </a:lnTo>
                  <a:lnTo>
                    <a:pt x="674" y="1703"/>
                  </a:lnTo>
                  <a:lnTo>
                    <a:pt x="672" y="1706"/>
                  </a:lnTo>
                  <a:lnTo>
                    <a:pt x="668" y="1708"/>
                  </a:lnTo>
                  <a:lnTo>
                    <a:pt x="666" y="1710"/>
                  </a:lnTo>
                  <a:lnTo>
                    <a:pt x="662" y="1711"/>
                  </a:lnTo>
                  <a:lnTo>
                    <a:pt x="660" y="1714"/>
                  </a:lnTo>
                  <a:lnTo>
                    <a:pt x="657" y="1716"/>
                  </a:lnTo>
                  <a:lnTo>
                    <a:pt x="654" y="1717"/>
                  </a:lnTo>
                  <a:lnTo>
                    <a:pt x="651" y="1719"/>
                  </a:lnTo>
                  <a:lnTo>
                    <a:pt x="649" y="1721"/>
                  </a:lnTo>
                  <a:lnTo>
                    <a:pt x="645" y="1722"/>
                  </a:lnTo>
                  <a:lnTo>
                    <a:pt x="643" y="1724"/>
                  </a:lnTo>
                  <a:lnTo>
                    <a:pt x="634" y="1715"/>
                  </a:lnTo>
                  <a:lnTo>
                    <a:pt x="624" y="1706"/>
                  </a:lnTo>
                  <a:lnTo>
                    <a:pt x="616" y="1695"/>
                  </a:lnTo>
                  <a:lnTo>
                    <a:pt x="608" y="1686"/>
                  </a:lnTo>
                  <a:lnTo>
                    <a:pt x="600" y="1676"/>
                  </a:lnTo>
                  <a:lnTo>
                    <a:pt x="592" y="1665"/>
                  </a:lnTo>
                  <a:lnTo>
                    <a:pt x="584" y="1655"/>
                  </a:lnTo>
                  <a:lnTo>
                    <a:pt x="577" y="1645"/>
                  </a:lnTo>
                  <a:lnTo>
                    <a:pt x="570" y="1633"/>
                  </a:lnTo>
                  <a:lnTo>
                    <a:pt x="565" y="1622"/>
                  </a:lnTo>
                  <a:lnTo>
                    <a:pt x="558" y="1611"/>
                  </a:lnTo>
                  <a:lnTo>
                    <a:pt x="553" y="1600"/>
                  </a:lnTo>
                  <a:lnTo>
                    <a:pt x="547" y="1588"/>
                  </a:lnTo>
                  <a:lnTo>
                    <a:pt x="544" y="1576"/>
                  </a:lnTo>
                  <a:lnTo>
                    <a:pt x="539" y="1564"/>
                  </a:lnTo>
                  <a:lnTo>
                    <a:pt x="537" y="1553"/>
                  </a:lnTo>
                  <a:lnTo>
                    <a:pt x="539" y="1546"/>
                  </a:lnTo>
                  <a:lnTo>
                    <a:pt x="542" y="1540"/>
                  </a:lnTo>
                  <a:lnTo>
                    <a:pt x="544" y="1534"/>
                  </a:lnTo>
                  <a:lnTo>
                    <a:pt x="545" y="1528"/>
                  </a:lnTo>
                  <a:lnTo>
                    <a:pt x="547" y="1521"/>
                  </a:lnTo>
                  <a:lnTo>
                    <a:pt x="550" y="1515"/>
                  </a:lnTo>
                  <a:lnTo>
                    <a:pt x="551" y="1508"/>
                  </a:lnTo>
                  <a:lnTo>
                    <a:pt x="553" y="1501"/>
                  </a:lnTo>
                  <a:lnTo>
                    <a:pt x="554" y="1494"/>
                  </a:lnTo>
                  <a:lnTo>
                    <a:pt x="555" y="1489"/>
                  </a:lnTo>
                  <a:lnTo>
                    <a:pt x="557" y="1482"/>
                  </a:lnTo>
                  <a:lnTo>
                    <a:pt x="558" y="1475"/>
                  </a:lnTo>
                  <a:lnTo>
                    <a:pt x="558" y="1469"/>
                  </a:lnTo>
                  <a:lnTo>
                    <a:pt x="559" y="1463"/>
                  </a:lnTo>
                  <a:lnTo>
                    <a:pt x="559" y="1456"/>
                  </a:lnTo>
                  <a:lnTo>
                    <a:pt x="559" y="1452"/>
                  </a:lnTo>
                  <a:lnTo>
                    <a:pt x="552" y="1452"/>
                  </a:lnTo>
                  <a:lnTo>
                    <a:pt x="535" y="1453"/>
                  </a:lnTo>
                  <a:lnTo>
                    <a:pt x="507" y="1455"/>
                  </a:lnTo>
                  <a:lnTo>
                    <a:pt x="473" y="1457"/>
                  </a:lnTo>
                  <a:lnTo>
                    <a:pt x="431" y="1461"/>
                  </a:lnTo>
                  <a:lnTo>
                    <a:pt x="384" y="1464"/>
                  </a:lnTo>
                  <a:lnTo>
                    <a:pt x="335" y="1469"/>
                  </a:lnTo>
                  <a:lnTo>
                    <a:pt x="284" y="1472"/>
                  </a:lnTo>
                  <a:lnTo>
                    <a:pt x="232" y="1476"/>
                  </a:lnTo>
                  <a:lnTo>
                    <a:pt x="183" y="1480"/>
                  </a:lnTo>
                  <a:lnTo>
                    <a:pt x="136" y="1484"/>
                  </a:lnTo>
                  <a:lnTo>
                    <a:pt x="94" y="1487"/>
                  </a:lnTo>
                  <a:lnTo>
                    <a:pt x="60" y="1490"/>
                  </a:lnTo>
                  <a:lnTo>
                    <a:pt x="32" y="1492"/>
                  </a:lnTo>
                  <a:lnTo>
                    <a:pt x="15" y="1493"/>
                  </a:lnTo>
                  <a:lnTo>
                    <a:pt x="9" y="1494"/>
                  </a:lnTo>
                  <a:lnTo>
                    <a:pt x="6" y="1490"/>
                  </a:lnTo>
                  <a:lnTo>
                    <a:pt x="4" y="1486"/>
                  </a:lnTo>
                  <a:lnTo>
                    <a:pt x="1" y="1482"/>
                  </a:lnTo>
                  <a:lnTo>
                    <a:pt x="0" y="1477"/>
                  </a:lnTo>
                  <a:lnTo>
                    <a:pt x="0" y="1474"/>
                  </a:lnTo>
                  <a:lnTo>
                    <a:pt x="0" y="1469"/>
                  </a:lnTo>
                  <a:lnTo>
                    <a:pt x="0" y="1464"/>
                  </a:lnTo>
                  <a:lnTo>
                    <a:pt x="1" y="1460"/>
                  </a:lnTo>
                  <a:lnTo>
                    <a:pt x="2" y="1455"/>
                  </a:lnTo>
                  <a:lnTo>
                    <a:pt x="5" y="1451"/>
                  </a:lnTo>
                  <a:lnTo>
                    <a:pt x="6" y="1446"/>
                  </a:lnTo>
                  <a:lnTo>
                    <a:pt x="8" y="1441"/>
                  </a:lnTo>
                  <a:lnTo>
                    <a:pt x="10" y="1437"/>
                  </a:lnTo>
                  <a:lnTo>
                    <a:pt x="13" y="1431"/>
                  </a:lnTo>
                  <a:lnTo>
                    <a:pt x="15" y="1426"/>
                  </a:lnTo>
                  <a:lnTo>
                    <a:pt x="17" y="1422"/>
                  </a:lnTo>
                  <a:lnTo>
                    <a:pt x="25" y="1416"/>
                  </a:lnTo>
                  <a:lnTo>
                    <a:pt x="31" y="1410"/>
                  </a:lnTo>
                  <a:lnTo>
                    <a:pt x="33" y="1403"/>
                  </a:lnTo>
                  <a:lnTo>
                    <a:pt x="36" y="1398"/>
                  </a:lnTo>
                  <a:lnTo>
                    <a:pt x="36" y="1390"/>
                  </a:lnTo>
                  <a:lnTo>
                    <a:pt x="35" y="1383"/>
                  </a:lnTo>
                  <a:lnTo>
                    <a:pt x="32" y="1375"/>
                  </a:lnTo>
                  <a:lnTo>
                    <a:pt x="30" y="1367"/>
                  </a:lnTo>
                  <a:lnTo>
                    <a:pt x="29" y="1359"/>
                  </a:lnTo>
                  <a:lnTo>
                    <a:pt x="27" y="1350"/>
                  </a:lnTo>
                  <a:lnTo>
                    <a:pt x="27" y="1341"/>
                  </a:lnTo>
                  <a:lnTo>
                    <a:pt x="27" y="1333"/>
                  </a:lnTo>
                  <a:lnTo>
                    <a:pt x="29" y="1327"/>
                  </a:lnTo>
                  <a:lnTo>
                    <a:pt x="33" y="1318"/>
                  </a:lnTo>
                  <a:lnTo>
                    <a:pt x="40" y="1312"/>
                  </a:lnTo>
                  <a:lnTo>
                    <a:pt x="51" y="1306"/>
                  </a:lnTo>
                  <a:lnTo>
                    <a:pt x="50" y="1296"/>
                  </a:lnTo>
                  <a:lnTo>
                    <a:pt x="51" y="1285"/>
                  </a:lnTo>
                  <a:lnTo>
                    <a:pt x="53" y="1275"/>
                  </a:lnTo>
                  <a:lnTo>
                    <a:pt x="56" y="1264"/>
                  </a:lnTo>
                  <a:lnTo>
                    <a:pt x="60" y="1254"/>
                  </a:lnTo>
                  <a:lnTo>
                    <a:pt x="64" y="1244"/>
                  </a:lnTo>
                  <a:lnTo>
                    <a:pt x="70" y="1233"/>
                  </a:lnTo>
                  <a:lnTo>
                    <a:pt x="76" y="1223"/>
                  </a:lnTo>
                  <a:lnTo>
                    <a:pt x="83" y="1213"/>
                  </a:lnTo>
                  <a:lnTo>
                    <a:pt x="89" y="1202"/>
                  </a:lnTo>
                  <a:lnTo>
                    <a:pt x="94" y="1192"/>
                  </a:lnTo>
                  <a:lnTo>
                    <a:pt x="100" y="1182"/>
                  </a:lnTo>
                  <a:lnTo>
                    <a:pt x="106" y="1173"/>
                  </a:lnTo>
                  <a:lnTo>
                    <a:pt x="110" y="1163"/>
                  </a:lnTo>
                  <a:lnTo>
                    <a:pt x="115" y="1153"/>
                  </a:lnTo>
                  <a:lnTo>
                    <a:pt x="119" y="1145"/>
                  </a:lnTo>
                  <a:lnTo>
                    <a:pt x="123" y="1138"/>
                  </a:lnTo>
                  <a:lnTo>
                    <a:pt x="127" y="1130"/>
                  </a:lnTo>
                  <a:lnTo>
                    <a:pt x="128" y="1123"/>
                  </a:lnTo>
                  <a:lnTo>
                    <a:pt x="127" y="1115"/>
                  </a:lnTo>
                  <a:lnTo>
                    <a:pt x="124" y="1107"/>
                  </a:lnTo>
                  <a:lnTo>
                    <a:pt x="122" y="1099"/>
                  </a:lnTo>
                  <a:lnTo>
                    <a:pt x="119" y="1092"/>
                  </a:lnTo>
                  <a:lnTo>
                    <a:pt x="116" y="1085"/>
                  </a:lnTo>
                  <a:lnTo>
                    <a:pt x="114" y="1078"/>
                  </a:lnTo>
                  <a:lnTo>
                    <a:pt x="113" y="1074"/>
                  </a:lnTo>
                  <a:lnTo>
                    <a:pt x="113" y="1068"/>
                  </a:lnTo>
                  <a:lnTo>
                    <a:pt x="115" y="1065"/>
                  </a:lnTo>
                  <a:lnTo>
                    <a:pt x="120" y="1062"/>
                  </a:lnTo>
                  <a:lnTo>
                    <a:pt x="127" y="1061"/>
                  </a:lnTo>
                  <a:lnTo>
                    <a:pt x="138" y="1062"/>
                  </a:lnTo>
                  <a:lnTo>
                    <a:pt x="153" y="1065"/>
                  </a:lnTo>
                  <a:lnTo>
                    <a:pt x="151" y="1058"/>
                  </a:lnTo>
                  <a:lnTo>
                    <a:pt x="151" y="1052"/>
                  </a:lnTo>
                  <a:lnTo>
                    <a:pt x="150" y="1047"/>
                  </a:lnTo>
                  <a:lnTo>
                    <a:pt x="151" y="1042"/>
                  </a:lnTo>
                  <a:lnTo>
                    <a:pt x="151" y="1036"/>
                  </a:lnTo>
                  <a:lnTo>
                    <a:pt x="152" y="1031"/>
                  </a:lnTo>
                  <a:lnTo>
                    <a:pt x="152" y="1027"/>
                  </a:lnTo>
                  <a:lnTo>
                    <a:pt x="152" y="1022"/>
                  </a:lnTo>
                  <a:lnTo>
                    <a:pt x="152" y="1017"/>
                  </a:lnTo>
                  <a:lnTo>
                    <a:pt x="151" y="1014"/>
                  </a:lnTo>
                  <a:lnTo>
                    <a:pt x="150" y="1011"/>
                  </a:lnTo>
                  <a:lnTo>
                    <a:pt x="147" y="1007"/>
                  </a:lnTo>
                  <a:lnTo>
                    <a:pt x="144" y="1004"/>
                  </a:lnTo>
                  <a:lnTo>
                    <a:pt x="138" y="1000"/>
                  </a:lnTo>
                  <a:lnTo>
                    <a:pt x="132" y="998"/>
                  </a:lnTo>
                  <a:lnTo>
                    <a:pt x="124" y="996"/>
                  </a:lnTo>
                  <a:lnTo>
                    <a:pt x="122" y="988"/>
                  </a:lnTo>
                  <a:lnTo>
                    <a:pt x="120" y="981"/>
                  </a:lnTo>
                  <a:lnTo>
                    <a:pt x="117" y="975"/>
                  </a:lnTo>
                  <a:lnTo>
                    <a:pt x="114" y="969"/>
                  </a:lnTo>
                  <a:lnTo>
                    <a:pt x="110" y="963"/>
                  </a:lnTo>
                  <a:lnTo>
                    <a:pt x="107" y="959"/>
                  </a:lnTo>
                  <a:lnTo>
                    <a:pt x="104" y="953"/>
                  </a:lnTo>
                  <a:lnTo>
                    <a:pt x="100" y="949"/>
                  </a:lnTo>
                  <a:lnTo>
                    <a:pt x="97" y="944"/>
                  </a:lnTo>
                  <a:lnTo>
                    <a:pt x="93" y="939"/>
                  </a:lnTo>
                  <a:lnTo>
                    <a:pt x="90" y="934"/>
                  </a:lnTo>
                  <a:lnTo>
                    <a:pt x="87" y="928"/>
                  </a:lnTo>
                  <a:lnTo>
                    <a:pt x="84" y="922"/>
                  </a:lnTo>
                  <a:lnTo>
                    <a:pt x="82" y="915"/>
                  </a:lnTo>
                  <a:lnTo>
                    <a:pt x="78" y="908"/>
                  </a:lnTo>
                  <a:lnTo>
                    <a:pt x="77" y="901"/>
                  </a:lnTo>
                  <a:lnTo>
                    <a:pt x="77" y="900"/>
                  </a:lnTo>
                  <a:lnTo>
                    <a:pt x="77" y="899"/>
                  </a:lnTo>
                  <a:lnTo>
                    <a:pt x="77" y="898"/>
                  </a:lnTo>
                  <a:lnTo>
                    <a:pt x="77" y="896"/>
                  </a:lnTo>
                  <a:lnTo>
                    <a:pt x="77" y="893"/>
                  </a:lnTo>
                  <a:lnTo>
                    <a:pt x="77" y="891"/>
                  </a:lnTo>
                  <a:lnTo>
                    <a:pt x="78" y="888"/>
                  </a:lnTo>
                  <a:lnTo>
                    <a:pt x="78" y="885"/>
                  </a:lnTo>
                  <a:lnTo>
                    <a:pt x="78" y="882"/>
                  </a:lnTo>
                  <a:lnTo>
                    <a:pt x="79" y="878"/>
                  </a:lnTo>
                  <a:lnTo>
                    <a:pt x="79" y="876"/>
                  </a:lnTo>
                  <a:lnTo>
                    <a:pt x="79" y="874"/>
                  </a:lnTo>
                  <a:lnTo>
                    <a:pt x="79" y="872"/>
                  </a:lnTo>
                  <a:lnTo>
                    <a:pt x="79" y="870"/>
                  </a:lnTo>
                  <a:lnTo>
                    <a:pt x="79" y="869"/>
                  </a:lnTo>
                  <a:lnTo>
                    <a:pt x="81" y="869"/>
                  </a:lnTo>
                  <a:lnTo>
                    <a:pt x="81" y="862"/>
                  </a:lnTo>
                  <a:lnTo>
                    <a:pt x="79" y="858"/>
                  </a:lnTo>
                  <a:lnTo>
                    <a:pt x="78" y="853"/>
                  </a:lnTo>
                  <a:lnTo>
                    <a:pt x="76" y="849"/>
                  </a:lnTo>
                  <a:lnTo>
                    <a:pt x="74" y="845"/>
                  </a:lnTo>
                  <a:lnTo>
                    <a:pt x="71" y="842"/>
                  </a:lnTo>
                  <a:lnTo>
                    <a:pt x="68" y="838"/>
                  </a:lnTo>
                  <a:lnTo>
                    <a:pt x="64" y="835"/>
                  </a:lnTo>
                  <a:lnTo>
                    <a:pt x="61" y="831"/>
                  </a:lnTo>
                  <a:lnTo>
                    <a:pt x="59" y="829"/>
                  </a:lnTo>
                  <a:lnTo>
                    <a:pt x="55" y="826"/>
                  </a:lnTo>
                  <a:lnTo>
                    <a:pt x="52" y="821"/>
                  </a:lnTo>
                  <a:lnTo>
                    <a:pt x="50" y="818"/>
                  </a:lnTo>
                  <a:lnTo>
                    <a:pt x="47" y="813"/>
                  </a:lnTo>
                  <a:lnTo>
                    <a:pt x="46" y="807"/>
                  </a:lnTo>
                  <a:lnTo>
                    <a:pt x="45" y="803"/>
                  </a:lnTo>
                  <a:lnTo>
                    <a:pt x="47" y="800"/>
                  </a:lnTo>
                  <a:lnTo>
                    <a:pt x="50" y="797"/>
                  </a:lnTo>
                  <a:lnTo>
                    <a:pt x="52" y="793"/>
                  </a:lnTo>
                  <a:lnTo>
                    <a:pt x="53" y="789"/>
                  </a:lnTo>
                  <a:lnTo>
                    <a:pt x="55" y="783"/>
                  </a:lnTo>
                  <a:lnTo>
                    <a:pt x="56" y="779"/>
                  </a:lnTo>
                  <a:lnTo>
                    <a:pt x="58" y="772"/>
                  </a:lnTo>
                  <a:lnTo>
                    <a:pt x="59" y="766"/>
                  </a:lnTo>
                  <a:lnTo>
                    <a:pt x="61" y="760"/>
                  </a:lnTo>
                  <a:lnTo>
                    <a:pt x="62" y="753"/>
                  </a:lnTo>
                  <a:lnTo>
                    <a:pt x="64" y="748"/>
                  </a:lnTo>
                  <a:lnTo>
                    <a:pt x="67" y="741"/>
                  </a:lnTo>
                  <a:lnTo>
                    <a:pt x="69" y="735"/>
                  </a:lnTo>
                  <a:lnTo>
                    <a:pt x="74" y="730"/>
                  </a:lnTo>
                  <a:lnTo>
                    <a:pt x="77" y="725"/>
                  </a:lnTo>
                  <a:lnTo>
                    <a:pt x="83" y="721"/>
                  </a:lnTo>
                  <a:lnTo>
                    <a:pt x="79" y="712"/>
                  </a:lnTo>
                  <a:lnTo>
                    <a:pt x="76" y="704"/>
                  </a:lnTo>
                  <a:lnTo>
                    <a:pt x="74" y="695"/>
                  </a:lnTo>
                  <a:lnTo>
                    <a:pt x="70" y="687"/>
                  </a:lnTo>
                  <a:lnTo>
                    <a:pt x="68" y="677"/>
                  </a:lnTo>
                  <a:lnTo>
                    <a:pt x="64" y="669"/>
                  </a:lnTo>
                  <a:lnTo>
                    <a:pt x="61" y="661"/>
                  </a:lnTo>
                  <a:lnTo>
                    <a:pt x="59" y="653"/>
                  </a:lnTo>
                  <a:lnTo>
                    <a:pt x="55" y="645"/>
                  </a:lnTo>
                  <a:lnTo>
                    <a:pt x="53" y="637"/>
                  </a:lnTo>
                  <a:lnTo>
                    <a:pt x="51" y="629"/>
                  </a:lnTo>
                  <a:lnTo>
                    <a:pt x="47" y="622"/>
                  </a:lnTo>
                  <a:lnTo>
                    <a:pt x="45" y="614"/>
                  </a:lnTo>
                  <a:lnTo>
                    <a:pt x="44" y="607"/>
                  </a:lnTo>
                  <a:lnTo>
                    <a:pt x="41" y="600"/>
                  </a:lnTo>
                  <a:lnTo>
                    <a:pt x="40" y="594"/>
                  </a:lnTo>
                  <a:lnTo>
                    <a:pt x="41" y="594"/>
                  </a:lnTo>
                  <a:lnTo>
                    <a:pt x="43" y="594"/>
                  </a:lnTo>
                  <a:lnTo>
                    <a:pt x="44" y="594"/>
                  </a:lnTo>
                  <a:lnTo>
                    <a:pt x="45" y="594"/>
                  </a:lnTo>
                  <a:lnTo>
                    <a:pt x="46" y="594"/>
                  </a:lnTo>
                  <a:lnTo>
                    <a:pt x="47" y="594"/>
                  </a:lnTo>
                  <a:lnTo>
                    <a:pt x="48" y="594"/>
                  </a:lnTo>
                  <a:lnTo>
                    <a:pt x="50" y="588"/>
                  </a:lnTo>
                  <a:lnTo>
                    <a:pt x="51" y="583"/>
                  </a:lnTo>
                  <a:lnTo>
                    <a:pt x="52" y="579"/>
                  </a:lnTo>
                  <a:lnTo>
                    <a:pt x="53" y="574"/>
                  </a:lnTo>
                  <a:lnTo>
                    <a:pt x="54" y="568"/>
                  </a:lnTo>
                  <a:lnTo>
                    <a:pt x="55" y="564"/>
                  </a:lnTo>
                  <a:lnTo>
                    <a:pt x="55" y="559"/>
                  </a:lnTo>
                  <a:lnTo>
                    <a:pt x="56" y="554"/>
                  </a:lnTo>
                  <a:lnTo>
                    <a:pt x="58" y="550"/>
                  </a:lnTo>
                  <a:lnTo>
                    <a:pt x="59" y="546"/>
                  </a:lnTo>
                  <a:lnTo>
                    <a:pt x="61" y="542"/>
                  </a:lnTo>
                  <a:lnTo>
                    <a:pt x="62" y="537"/>
                  </a:lnTo>
                  <a:lnTo>
                    <a:pt x="64" y="534"/>
                  </a:lnTo>
                  <a:lnTo>
                    <a:pt x="67" y="529"/>
                  </a:lnTo>
                  <a:lnTo>
                    <a:pt x="70" y="526"/>
                  </a:lnTo>
                  <a:lnTo>
                    <a:pt x="75" y="522"/>
                  </a:lnTo>
                  <a:lnTo>
                    <a:pt x="70" y="511"/>
                  </a:lnTo>
                  <a:lnTo>
                    <a:pt x="68" y="501"/>
                  </a:lnTo>
                  <a:lnTo>
                    <a:pt x="68" y="491"/>
                  </a:lnTo>
                  <a:lnTo>
                    <a:pt x="68" y="481"/>
                  </a:lnTo>
                  <a:lnTo>
                    <a:pt x="69" y="472"/>
                  </a:lnTo>
                  <a:lnTo>
                    <a:pt x="71" y="463"/>
                  </a:lnTo>
                  <a:lnTo>
                    <a:pt x="75" y="453"/>
                  </a:lnTo>
                  <a:lnTo>
                    <a:pt x="78" y="444"/>
                  </a:lnTo>
                  <a:lnTo>
                    <a:pt x="82" y="435"/>
                  </a:lnTo>
                  <a:lnTo>
                    <a:pt x="85" y="425"/>
                  </a:lnTo>
                  <a:lnTo>
                    <a:pt x="89" y="415"/>
                  </a:lnTo>
                  <a:lnTo>
                    <a:pt x="92" y="405"/>
                  </a:lnTo>
                  <a:lnTo>
                    <a:pt x="94" y="395"/>
                  </a:lnTo>
                  <a:lnTo>
                    <a:pt x="96" y="384"/>
                  </a:lnTo>
                  <a:lnTo>
                    <a:pt x="97" y="374"/>
                  </a:lnTo>
                  <a:lnTo>
                    <a:pt x="97" y="363"/>
                  </a:lnTo>
                  <a:lnTo>
                    <a:pt x="105" y="363"/>
                  </a:lnTo>
                  <a:lnTo>
                    <a:pt x="113" y="360"/>
                  </a:lnTo>
                  <a:lnTo>
                    <a:pt x="120" y="357"/>
                  </a:lnTo>
                  <a:lnTo>
                    <a:pt x="125" y="351"/>
                  </a:lnTo>
                  <a:lnTo>
                    <a:pt x="130" y="345"/>
                  </a:lnTo>
                  <a:lnTo>
                    <a:pt x="135" y="337"/>
                  </a:lnTo>
                  <a:lnTo>
                    <a:pt x="139" y="329"/>
                  </a:lnTo>
                  <a:lnTo>
                    <a:pt x="143" y="320"/>
                  </a:lnTo>
                  <a:lnTo>
                    <a:pt x="146" y="311"/>
                  </a:lnTo>
                  <a:lnTo>
                    <a:pt x="151" y="303"/>
                  </a:lnTo>
                  <a:lnTo>
                    <a:pt x="155" y="295"/>
                  </a:lnTo>
                  <a:lnTo>
                    <a:pt x="160" y="288"/>
                  </a:lnTo>
                  <a:lnTo>
                    <a:pt x="164" y="281"/>
                  </a:lnTo>
                  <a:lnTo>
                    <a:pt x="170" y="276"/>
                  </a:lnTo>
                  <a:lnTo>
                    <a:pt x="178" y="273"/>
                  </a:lnTo>
                  <a:lnTo>
                    <a:pt x="186" y="273"/>
                  </a:lnTo>
                  <a:lnTo>
                    <a:pt x="187" y="267"/>
                  </a:lnTo>
                  <a:lnTo>
                    <a:pt x="189" y="263"/>
                  </a:lnTo>
                  <a:lnTo>
                    <a:pt x="191" y="258"/>
                  </a:lnTo>
                  <a:lnTo>
                    <a:pt x="193" y="253"/>
                  </a:lnTo>
                  <a:lnTo>
                    <a:pt x="194" y="249"/>
                  </a:lnTo>
                  <a:lnTo>
                    <a:pt x="197" y="245"/>
                  </a:lnTo>
                  <a:lnTo>
                    <a:pt x="199" y="242"/>
                  </a:lnTo>
                  <a:lnTo>
                    <a:pt x="200" y="239"/>
                  </a:lnTo>
                  <a:lnTo>
                    <a:pt x="202" y="235"/>
                  </a:lnTo>
                  <a:lnTo>
                    <a:pt x="204" y="232"/>
                  </a:lnTo>
                  <a:lnTo>
                    <a:pt x="204" y="228"/>
                  </a:lnTo>
                  <a:lnTo>
                    <a:pt x="204" y="225"/>
                  </a:lnTo>
                  <a:lnTo>
                    <a:pt x="204" y="221"/>
                  </a:lnTo>
                  <a:lnTo>
                    <a:pt x="202" y="218"/>
                  </a:lnTo>
                  <a:lnTo>
                    <a:pt x="200" y="213"/>
                  </a:lnTo>
                  <a:lnTo>
                    <a:pt x="198" y="210"/>
                  </a:lnTo>
                  <a:lnTo>
                    <a:pt x="204" y="206"/>
                  </a:lnTo>
                  <a:lnTo>
                    <a:pt x="208" y="203"/>
                  </a:lnTo>
                  <a:lnTo>
                    <a:pt x="213" y="198"/>
                  </a:lnTo>
                  <a:lnTo>
                    <a:pt x="215" y="195"/>
                  </a:lnTo>
                  <a:lnTo>
                    <a:pt x="217" y="190"/>
                  </a:lnTo>
                  <a:lnTo>
                    <a:pt x="220" y="185"/>
                  </a:lnTo>
                  <a:lnTo>
                    <a:pt x="221" y="180"/>
                  </a:lnTo>
                  <a:lnTo>
                    <a:pt x="222" y="174"/>
                  </a:lnTo>
                  <a:lnTo>
                    <a:pt x="222" y="170"/>
                  </a:lnTo>
                  <a:lnTo>
                    <a:pt x="223" y="164"/>
                  </a:lnTo>
                  <a:lnTo>
                    <a:pt x="223" y="158"/>
                  </a:lnTo>
                  <a:lnTo>
                    <a:pt x="223" y="152"/>
                  </a:lnTo>
                  <a:lnTo>
                    <a:pt x="224" y="147"/>
                  </a:lnTo>
                  <a:lnTo>
                    <a:pt x="225" y="141"/>
                  </a:lnTo>
                  <a:lnTo>
                    <a:pt x="227" y="136"/>
                  </a:lnTo>
                  <a:lnTo>
                    <a:pt x="229" y="132"/>
                  </a:lnTo>
                  <a:lnTo>
                    <a:pt x="229" y="131"/>
                  </a:lnTo>
                  <a:lnTo>
                    <a:pt x="230" y="131"/>
                  </a:lnTo>
                  <a:lnTo>
                    <a:pt x="231" y="131"/>
                  </a:lnTo>
                  <a:lnTo>
                    <a:pt x="233" y="129"/>
                  </a:lnTo>
                  <a:lnTo>
                    <a:pt x="236" y="129"/>
                  </a:lnTo>
                  <a:lnTo>
                    <a:pt x="237" y="128"/>
                  </a:lnTo>
                  <a:lnTo>
                    <a:pt x="239" y="128"/>
                  </a:lnTo>
                  <a:lnTo>
                    <a:pt x="242" y="127"/>
                  </a:lnTo>
                  <a:lnTo>
                    <a:pt x="243" y="126"/>
                  </a:lnTo>
                  <a:lnTo>
                    <a:pt x="245" y="126"/>
                  </a:lnTo>
                  <a:lnTo>
                    <a:pt x="247" y="125"/>
                  </a:lnTo>
                  <a:lnTo>
                    <a:pt x="248" y="125"/>
                  </a:lnTo>
                  <a:lnTo>
                    <a:pt x="250" y="125"/>
                  </a:lnTo>
                  <a:lnTo>
                    <a:pt x="251" y="125"/>
                  </a:lnTo>
                  <a:lnTo>
                    <a:pt x="256" y="121"/>
                  </a:lnTo>
                  <a:lnTo>
                    <a:pt x="261" y="119"/>
                  </a:lnTo>
                  <a:lnTo>
                    <a:pt x="266" y="116"/>
                  </a:lnTo>
                  <a:lnTo>
                    <a:pt x="268" y="112"/>
                  </a:lnTo>
                  <a:lnTo>
                    <a:pt x="269" y="109"/>
                  </a:lnTo>
                  <a:lnTo>
                    <a:pt x="270" y="105"/>
                  </a:lnTo>
                  <a:lnTo>
                    <a:pt x="270" y="102"/>
                  </a:lnTo>
                  <a:lnTo>
                    <a:pt x="270" y="98"/>
                  </a:lnTo>
                  <a:lnTo>
                    <a:pt x="269" y="95"/>
                  </a:lnTo>
                  <a:lnTo>
                    <a:pt x="268" y="92"/>
                  </a:lnTo>
                  <a:lnTo>
                    <a:pt x="267" y="88"/>
                  </a:lnTo>
                  <a:lnTo>
                    <a:pt x="266" y="85"/>
                  </a:lnTo>
                  <a:lnTo>
                    <a:pt x="265" y="82"/>
                  </a:lnTo>
                  <a:lnTo>
                    <a:pt x="265" y="80"/>
                  </a:lnTo>
                  <a:lnTo>
                    <a:pt x="265" y="79"/>
                  </a:lnTo>
                  <a:lnTo>
                    <a:pt x="266" y="78"/>
                  </a:lnTo>
                  <a:lnTo>
                    <a:pt x="301" y="73"/>
                  </a:lnTo>
                  <a:lnTo>
                    <a:pt x="339" y="69"/>
                  </a:lnTo>
                  <a:lnTo>
                    <a:pt x="377" y="64"/>
                  </a:lnTo>
                  <a:lnTo>
                    <a:pt x="416" y="59"/>
                  </a:lnTo>
                  <a:lnTo>
                    <a:pt x="455" y="55"/>
                  </a:lnTo>
                  <a:lnTo>
                    <a:pt x="494" y="49"/>
                  </a:lnTo>
                  <a:lnTo>
                    <a:pt x="534" y="44"/>
                  </a:lnTo>
                  <a:lnTo>
                    <a:pt x="574" y="39"/>
                  </a:lnTo>
                  <a:lnTo>
                    <a:pt x="612" y="34"/>
                  </a:lnTo>
                  <a:lnTo>
                    <a:pt x="651" y="28"/>
                  </a:lnTo>
                  <a:lnTo>
                    <a:pt x="689" y="24"/>
                  </a:lnTo>
                  <a:lnTo>
                    <a:pt x="726" y="18"/>
                  </a:lnTo>
                  <a:lnTo>
                    <a:pt x="762" y="13"/>
                  </a:lnTo>
                  <a:lnTo>
                    <a:pt x="798" y="9"/>
                  </a:lnTo>
                  <a:lnTo>
                    <a:pt x="831" y="4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8" name="Freeform 56"/>
            <p:cNvSpPr>
              <a:spLocks/>
            </p:cNvSpPr>
            <p:nvPr/>
          </p:nvSpPr>
          <p:spPr bwMode="auto">
            <a:xfrm>
              <a:off x="3120" y="2620"/>
              <a:ext cx="448" cy="429"/>
            </a:xfrm>
            <a:custGeom>
              <a:avLst/>
              <a:gdLst>
                <a:gd name="T0" fmla="*/ 46 w 1344"/>
                <a:gd name="T1" fmla="*/ 19 h 1286"/>
                <a:gd name="T2" fmla="*/ 46 w 1344"/>
                <a:gd name="T3" fmla="*/ 20 h 1286"/>
                <a:gd name="T4" fmla="*/ 45 w 1344"/>
                <a:gd name="T5" fmla="*/ 20 h 1286"/>
                <a:gd name="T6" fmla="*/ 45 w 1344"/>
                <a:gd name="T7" fmla="*/ 20 h 1286"/>
                <a:gd name="T8" fmla="*/ 44 w 1344"/>
                <a:gd name="T9" fmla="*/ 20 h 1286"/>
                <a:gd name="T10" fmla="*/ 44 w 1344"/>
                <a:gd name="T11" fmla="*/ 21 h 1286"/>
                <a:gd name="T12" fmla="*/ 44 w 1344"/>
                <a:gd name="T13" fmla="*/ 23 h 1286"/>
                <a:gd name="T14" fmla="*/ 43 w 1344"/>
                <a:gd name="T15" fmla="*/ 23 h 1286"/>
                <a:gd name="T16" fmla="*/ 43 w 1344"/>
                <a:gd name="T17" fmla="*/ 24 h 1286"/>
                <a:gd name="T18" fmla="*/ 43 w 1344"/>
                <a:gd name="T19" fmla="*/ 25 h 1286"/>
                <a:gd name="T20" fmla="*/ 42 w 1344"/>
                <a:gd name="T21" fmla="*/ 26 h 1286"/>
                <a:gd name="T22" fmla="*/ 41 w 1344"/>
                <a:gd name="T23" fmla="*/ 28 h 1286"/>
                <a:gd name="T24" fmla="*/ 40 w 1344"/>
                <a:gd name="T25" fmla="*/ 29 h 1286"/>
                <a:gd name="T26" fmla="*/ 39 w 1344"/>
                <a:gd name="T27" fmla="*/ 31 h 1286"/>
                <a:gd name="T28" fmla="*/ 38 w 1344"/>
                <a:gd name="T29" fmla="*/ 33 h 1286"/>
                <a:gd name="T30" fmla="*/ 38 w 1344"/>
                <a:gd name="T31" fmla="*/ 35 h 1286"/>
                <a:gd name="T32" fmla="*/ 38 w 1344"/>
                <a:gd name="T33" fmla="*/ 36 h 1286"/>
                <a:gd name="T34" fmla="*/ 38 w 1344"/>
                <a:gd name="T35" fmla="*/ 37 h 1286"/>
                <a:gd name="T36" fmla="*/ 37 w 1344"/>
                <a:gd name="T37" fmla="*/ 38 h 1286"/>
                <a:gd name="T38" fmla="*/ 37 w 1344"/>
                <a:gd name="T39" fmla="*/ 38 h 1286"/>
                <a:gd name="T40" fmla="*/ 38 w 1344"/>
                <a:gd name="T41" fmla="*/ 40 h 1286"/>
                <a:gd name="T42" fmla="*/ 38 w 1344"/>
                <a:gd name="T43" fmla="*/ 42 h 1286"/>
                <a:gd name="T44" fmla="*/ 38 w 1344"/>
                <a:gd name="T45" fmla="*/ 43 h 1286"/>
                <a:gd name="T46" fmla="*/ 38 w 1344"/>
                <a:gd name="T47" fmla="*/ 44 h 1286"/>
                <a:gd name="T48" fmla="*/ 37 w 1344"/>
                <a:gd name="T49" fmla="*/ 45 h 1286"/>
                <a:gd name="T50" fmla="*/ 26 w 1344"/>
                <a:gd name="T51" fmla="*/ 46 h 1286"/>
                <a:gd name="T52" fmla="*/ 15 w 1344"/>
                <a:gd name="T53" fmla="*/ 47 h 1286"/>
                <a:gd name="T54" fmla="*/ 8 w 1344"/>
                <a:gd name="T55" fmla="*/ 47 h 1286"/>
                <a:gd name="T56" fmla="*/ 8 w 1344"/>
                <a:gd name="T57" fmla="*/ 44 h 1286"/>
                <a:gd name="T58" fmla="*/ 8 w 1344"/>
                <a:gd name="T59" fmla="*/ 41 h 1286"/>
                <a:gd name="T60" fmla="*/ 7 w 1344"/>
                <a:gd name="T61" fmla="*/ 41 h 1286"/>
                <a:gd name="T62" fmla="*/ 5 w 1344"/>
                <a:gd name="T63" fmla="*/ 40 h 1286"/>
                <a:gd name="T64" fmla="*/ 3 w 1344"/>
                <a:gd name="T65" fmla="*/ 40 h 1286"/>
                <a:gd name="T66" fmla="*/ 2 w 1344"/>
                <a:gd name="T67" fmla="*/ 26 h 1286"/>
                <a:gd name="T68" fmla="*/ 1 w 1344"/>
                <a:gd name="T69" fmla="*/ 12 h 1286"/>
                <a:gd name="T70" fmla="*/ 5 w 1344"/>
                <a:gd name="T71" fmla="*/ 3 h 1286"/>
                <a:gd name="T72" fmla="*/ 22 w 1344"/>
                <a:gd name="T73" fmla="*/ 1 h 1286"/>
                <a:gd name="T74" fmla="*/ 38 w 1344"/>
                <a:gd name="T75" fmla="*/ 0 h 1286"/>
                <a:gd name="T76" fmla="*/ 45 w 1344"/>
                <a:gd name="T77" fmla="*/ 1 h 1286"/>
                <a:gd name="T78" fmla="*/ 44 w 1344"/>
                <a:gd name="T79" fmla="*/ 3 h 1286"/>
                <a:gd name="T80" fmla="*/ 43 w 1344"/>
                <a:gd name="T81" fmla="*/ 6 h 1286"/>
                <a:gd name="T82" fmla="*/ 45 w 1344"/>
                <a:gd name="T83" fmla="*/ 6 h 1286"/>
                <a:gd name="T84" fmla="*/ 49 w 1344"/>
                <a:gd name="T85" fmla="*/ 6 h 1286"/>
                <a:gd name="T86" fmla="*/ 50 w 1344"/>
                <a:gd name="T87" fmla="*/ 6 h 1286"/>
                <a:gd name="T88" fmla="*/ 49 w 1344"/>
                <a:gd name="T89" fmla="*/ 7 h 1286"/>
                <a:gd name="T90" fmla="*/ 49 w 1344"/>
                <a:gd name="T91" fmla="*/ 8 h 1286"/>
                <a:gd name="T92" fmla="*/ 48 w 1344"/>
                <a:gd name="T93" fmla="*/ 9 h 1286"/>
                <a:gd name="T94" fmla="*/ 47 w 1344"/>
                <a:gd name="T95" fmla="*/ 10 h 1286"/>
                <a:gd name="T96" fmla="*/ 46 w 1344"/>
                <a:gd name="T97" fmla="*/ 12 h 1286"/>
                <a:gd name="T98" fmla="*/ 45 w 1344"/>
                <a:gd name="T99" fmla="*/ 13 h 1286"/>
                <a:gd name="T100" fmla="*/ 46 w 1344"/>
                <a:gd name="T101" fmla="*/ 15 h 1286"/>
                <a:gd name="T102" fmla="*/ 46 w 1344"/>
                <a:gd name="T103" fmla="*/ 17 h 1286"/>
                <a:gd name="T104" fmla="*/ 45 w 1344"/>
                <a:gd name="T105" fmla="*/ 17 h 1286"/>
                <a:gd name="T106" fmla="*/ 45 w 1344"/>
                <a:gd name="T107" fmla="*/ 18 h 128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344"/>
                <a:gd name="T163" fmla="*/ 0 h 1286"/>
                <a:gd name="T164" fmla="*/ 1344 w 1344"/>
                <a:gd name="T165" fmla="*/ 1286 h 128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344" h="1286">
                  <a:moveTo>
                    <a:pt x="1230" y="499"/>
                  </a:moveTo>
                  <a:lnTo>
                    <a:pt x="1229" y="500"/>
                  </a:lnTo>
                  <a:lnTo>
                    <a:pt x="1229" y="501"/>
                  </a:lnTo>
                  <a:lnTo>
                    <a:pt x="1229" y="503"/>
                  </a:lnTo>
                  <a:lnTo>
                    <a:pt x="1229" y="506"/>
                  </a:lnTo>
                  <a:lnTo>
                    <a:pt x="1230" y="509"/>
                  </a:lnTo>
                  <a:lnTo>
                    <a:pt x="1231" y="513"/>
                  </a:lnTo>
                  <a:lnTo>
                    <a:pt x="1232" y="516"/>
                  </a:lnTo>
                  <a:lnTo>
                    <a:pt x="1233" y="519"/>
                  </a:lnTo>
                  <a:lnTo>
                    <a:pt x="1233" y="523"/>
                  </a:lnTo>
                  <a:lnTo>
                    <a:pt x="1233" y="526"/>
                  </a:lnTo>
                  <a:lnTo>
                    <a:pt x="1232" y="530"/>
                  </a:lnTo>
                  <a:lnTo>
                    <a:pt x="1231" y="533"/>
                  </a:lnTo>
                  <a:lnTo>
                    <a:pt x="1229" y="537"/>
                  </a:lnTo>
                  <a:lnTo>
                    <a:pt x="1224" y="540"/>
                  </a:lnTo>
                  <a:lnTo>
                    <a:pt x="1219" y="542"/>
                  </a:lnTo>
                  <a:lnTo>
                    <a:pt x="1214" y="546"/>
                  </a:lnTo>
                  <a:lnTo>
                    <a:pt x="1213" y="546"/>
                  </a:lnTo>
                  <a:lnTo>
                    <a:pt x="1211" y="546"/>
                  </a:lnTo>
                  <a:lnTo>
                    <a:pt x="1210" y="546"/>
                  </a:lnTo>
                  <a:lnTo>
                    <a:pt x="1208" y="547"/>
                  </a:lnTo>
                  <a:lnTo>
                    <a:pt x="1206" y="547"/>
                  </a:lnTo>
                  <a:lnTo>
                    <a:pt x="1205" y="548"/>
                  </a:lnTo>
                  <a:lnTo>
                    <a:pt x="1202" y="549"/>
                  </a:lnTo>
                  <a:lnTo>
                    <a:pt x="1200" y="549"/>
                  </a:lnTo>
                  <a:lnTo>
                    <a:pt x="1199" y="550"/>
                  </a:lnTo>
                  <a:lnTo>
                    <a:pt x="1196" y="550"/>
                  </a:lnTo>
                  <a:lnTo>
                    <a:pt x="1194" y="552"/>
                  </a:lnTo>
                  <a:lnTo>
                    <a:pt x="1193" y="552"/>
                  </a:lnTo>
                  <a:lnTo>
                    <a:pt x="1192" y="552"/>
                  </a:lnTo>
                  <a:lnTo>
                    <a:pt x="1192" y="553"/>
                  </a:lnTo>
                  <a:lnTo>
                    <a:pt x="1190" y="557"/>
                  </a:lnTo>
                  <a:lnTo>
                    <a:pt x="1188" y="562"/>
                  </a:lnTo>
                  <a:lnTo>
                    <a:pt x="1187" y="568"/>
                  </a:lnTo>
                  <a:lnTo>
                    <a:pt x="1186" y="573"/>
                  </a:lnTo>
                  <a:lnTo>
                    <a:pt x="1186" y="579"/>
                  </a:lnTo>
                  <a:lnTo>
                    <a:pt x="1186" y="585"/>
                  </a:lnTo>
                  <a:lnTo>
                    <a:pt x="1185" y="591"/>
                  </a:lnTo>
                  <a:lnTo>
                    <a:pt x="1185" y="595"/>
                  </a:lnTo>
                  <a:lnTo>
                    <a:pt x="1184" y="601"/>
                  </a:lnTo>
                  <a:lnTo>
                    <a:pt x="1183" y="606"/>
                  </a:lnTo>
                  <a:lnTo>
                    <a:pt x="1180" y="611"/>
                  </a:lnTo>
                  <a:lnTo>
                    <a:pt x="1178" y="616"/>
                  </a:lnTo>
                  <a:lnTo>
                    <a:pt x="1176" y="619"/>
                  </a:lnTo>
                  <a:lnTo>
                    <a:pt x="1171" y="624"/>
                  </a:lnTo>
                  <a:lnTo>
                    <a:pt x="1167" y="627"/>
                  </a:lnTo>
                  <a:lnTo>
                    <a:pt x="1161" y="631"/>
                  </a:lnTo>
                  <a:lnTo>
                    <a:pt x="1163" y="634"/>
                  </a:lnTo>
                  <a:lnTo>
                    <a:pt x="1165" y="639"/>
                  </a:lnTo>
                  <a:lnTo>
                    <a:pt x="1167" y="642"/>
                  </a:lnTo>
                  <a:lnTo>
                    <a:pt x="1167" y="646"/>
                  </a:lnTo>
                  <a:lnTo>
                    <a:pt x="1167" y="649"/>
                  </a:lnTo>
                  <a:lnTo>
                    <a:pt x="1167" y="653"/>
                  </a:lnTo>
                  <a:lnTo>
                    <a:pt x="1165" y="656"/>
                  </a:lnTo>
                  <a:lnTo>
                    <a:pt x="1163" y="660"/>
                  </a:lnTo>
                  <a:lnTo>
                    <a:pt x="1162" y="663"/>
                  </a:lnTo>
                  <a:lnTo>
                    <a:pt x="1160" y="666"/>
                  </a:lnTo>
                  <a:lnTo>
                    <a:pt x="1157" y="670"/>
                  </a:lnTo>
                  <a:lnTo>
                    <a:pt x="1156" y="674"/>
                  </a:lnTo>
                  <a:lnTo>
                    <a:pt x="1154" y="679"/>
                  </a:lnTo>
                  <a:lnTo>
                    <a:pt x="1152" y="684"/>
                  </a:lnTo>
                  <a:lnTo>
                    <a:pt x="1150" y="688"/>
                  </a:lnTo>
                  <a:lnTo>
                    <a:pt x="1149" y="694"/>
                  </a:lnTo>
                  <a:lnTo>
                    <a:pt x="1141" y="694"/>
                  </a:lnTo>
                  <a:lnTo>
                    <a:pt x="1134" y="697"/>
                  </a:lnTo>
                  <a:lnTo>
                    <a:pt x="1129" y="702"/>
                  </a:lnTo>
                  <a:lnTo>
                    <a:pt x="1123" y="708"/>
                  </a:lnTo>
                  <a:lnTo>
                    <a:pt x="1118" y="715"/>
                  </a:lnTo>
                  <a:lnTo>
                    <a:pt x="1115" y="723"/>
                  </a:lnTo>
                  <a:lnTo>
                    <a:pt x="1110" y="732"/>
                  </a:lnTo>
                  <a:lnTo>
                    <a:pt x="1107" y="740"/>
                  </a:lnTo>
                  <a:lnTo>
                    <a:pt x="1102" y="749"/>
                  </a:lnTo>
                  <a:lnTo>
                    <a:pt x="1098" y="757"/>
                  </a:lnTo>
                  <a:lnTo>
                    <a:pt x="1093" y="765"/>
                  </a:lnTo>
                  <a:lnTo>
                    <a:pt x="1088" y="772"/>
                  </a:lnTo>
                  <a:lnTo>
                    <a:pt x="1083" y="778"/>
                  </a:lnTo>
                  <a:lnTo>
                    <a:pt x="1076" y="781"/>
                  </a:lnTo>
                  <a:lnTo>
                    <a:pt x="1068" y="784"/>
                  </a:lnTo>
                  <a:lnTo>
                    <a:pt x="1060" y="784"/>
                  </a:lnTo>
                  <a:lnTo>
                    <a:pt x="1060" y="795"/>
                  </a:lnTo>
                  <a:lnTo>
                    <a:pt x="1059" y="805"/>
                  </a:lnTo>
                  <a:lnTo>
                    <a:pt x="1057" y="816"/>
                  </a:lnTo>
                  <a:lnTo>
                    <a:pt x="1055" y="826"/>
                  </a:lnTo>
                  <a:lnTo>
                    <a:pt x="1052" y="836"/>
                  </a:lnTo>
                  <a:lnTo>
                    <a:pt x="1048" y="846"/>
                  </a:lnTo>
                  <a:lnTo>
                    <a:pt x="1045" y="856"/>
                  </a:lnTo>
                  <a:lnTo>
                    <a:pt x="1041" y="865"/>
                  </a:lnTo>
                  <a:lnTo>
                    <a:pt x="1038" y="874"/>
                  </a:lnTo>
                  <a:lnTo>
                    <a:pt x="1036" y="884"/>
                  </a:lnTo>
                  <a:lnTo>
                    <a:pt x="1033" y="893"/>
                  </a:lnTo>
                  <a:lnTo>
                    <a:pt x="1031" y="902"/>
                  </a:lnTo>
                  <a:lnTo>
                    <a:pt x="1031" y="912"/>
                  </a:lnTo>
                  <a:lnTo>
                    <a:pt x="1031" y="922"/>
                  </a:lnTo>
                  <a:lnTo>
                    <a:pt x="1033" y="932"/>
                  </a:lnTo>
                  <a:lnTo>
                    <a:pt x="1038" y="943"/>
                  </a:lnTo>
                  <a:lnTo>
                    <a:pt x="1033" y="947"/>
                  </a:lnTo>
                  <a:lnTo>
                    <a:pt x="1030" y="950"/>
                  </a:lnTo>
                  <a:lnTo>
                    <a:pt x="1027" y="955"/>
                  </a:lnTo>
                  <a:lnTo>
                    <a:pt x="1025" y="958"/>
                  </a:lnTo>
                  <a:lnTo>
                    <a:pt x="1024" y="963"/>
                  </a:lnTo>
                  <a:lnTo>
                    <a:pt x="1022" y="967"/>
                  </a:lnTo>
                  <a:lnTo>
                    <a:pt x="1021" y="971"/>
                  </a:lnTo>
                  <a:lnTo>
                    <a:pt x="1019" y="975"/>
                  </a:lnTo>
                  <a:lnTo>
                    <a:pt x="1018" y="980"/>
                  </a:lnTo>
                  <a:lnTo>
                    <a:pt x="1018" y="985"/>
                  </a:lnTo>
                  <a:lnTo>
                    <a:pt x="1017" y="989"/>
                  </a:lnTo>
                  <a:lnTo>
                    <a:pt x="1016" y="995"/>
                  </a:lnTo>
                  <a:lnTo>
                    <a:pt x="1015" y="1000"/>
                  </a:lnTo>
                  <a:lnTo>
                    <a:pt x="1014" y="1004"/>
                  </a:lnTo>
                  <a:lnTo>
                    <a:pt x="1013" y="1009"/>
                  </a:lnTo>
                  <a:lnTo>
                    <a:pt x="1011" y="1015"/>
                  </a:lnTo>
                  <a:lnTo>
                    <a:pt x="1010" y="1015"/>
                  </a:lnTo>
                  <a:lnTo>
                    <a:pt x="1009" y="1015"/>
                  </a:lnTo>
                  <a:lnTo>
                    <a:pt x="1008" y="1015"/>
                  </a:lnTo>
                  <a:lnTo>
                    <a:pt x="1007" y="1015"/>
                  </a:lnTo>
                  <a:lnTo>
                    <a:pt x="1006" y="1015"/>
                  </a:lnTo>
                  <a:lnTo>
                    <a:pt x="1004" y="1015"/>
                  </a:lnTo>
                  <a:lnTo>
                    <a:pt x="1003" y="1015"/>
                  </a:lnTo>
                  <a:lnTo>
                    <a:pt x="1004" y="1021"/>
                  </a:lnTo>
                  <a:lnTo>
                    <a:pt x="1007" y="1028"/>
                  </a:lnTo>
                  <a:lnTo>
                    <a:pt x="1008" y="1035"/>
                  </a:lnTo>
                  <a:lnTo>
                    <a:pt x="1010" y="1043"/>
                  </a:lnTo>
                  <a:lnTo>
                    <a:pt x="1014" y="1050"/>
                  </a:lnTo>
                  <a:lnTo>
                    <a:pt x="1016" y="1058"/>
                  </a:lnTo>
                  <a:lnTo>
                    <a:pt x="1018" y="1066"/>
                  </a:lnTo>
                  <a:lnTo>
                    <a:pt x="1022" y="1074"/>
                  </a:lnTo>
                  <a:lnTo>
                    <a:pt x="1024" y="1082"/>
                  </a:lnTo>
                  <a:lnTo>
                    <a:pt x="1027" y="1090"/>
                  </a:lnTo>
                  <a:lnTo>
                    <a:pt x="1031" y="1098"/>
                  </a:lnTo>
                  <a:lnTo>
                    <a:pt x="1033" y="1108"/>
                  </a:lnTo>
                  <a:lnTo>
                    <a:pt x="1037" y="1116"/>
                  </a:lnTo>
                  <a:lnTo>
                    <a:pt x="1039" y="1125"/>
                  </a:lnTo>
                  <a:lnTo>
                    <a:pt x="1042" y="1133"/>
                  </a:lnTo>
                  <a:lnTo>
                    <a:pt x="1046" y="1142"/>
                  </a:lnTo>
                  <a:lnTo>
                    <a:pt x="1040" y="1146"/>
                  </a:lnTo>
                  <a:lnTo>
                    <a:pt x="1037" y="1151"/>
                  </a:lnTo>
                  <a:lnTo>
                    <a:pt x="1032" y="1156"/>
                  </a:lnTo>
                  <a:lnTo>
                    <a:pt x="1030" y="1162"/>
                  </a:lnTo>
                  <a:lnTo>
                    <a:pt x="1027" y="1169"/>
                  </a:lnTo>
                  <a:lnTo>
                    <a:pt x="1025" y="1174"/>
                  </a:lnTo>
                  <a:lnTo>
                    <a:pt x="1024" y="1181"/>
                  </a:lnTo>
                  <a:lnTo>
                    <a:pt x="1022" y="1187"/>
                  </a:lnTo>
                  <a:lnTo>
                    <a:pt x="1021" y="1193"/>
                  </a:lnTo>
                  <a:lnTo>
                    <a:pt x="1019" y="1200"/>
                  </a:lnTo>
                  <a:lnTo>
                    <a:pt x="1018" y="1204"/>
                  </a:lnTo>
                  <a:lnTo>
                    <a:pt x="1016" y="1210"/>
                  </a:lnTo>
                  <a:lnTo>
                    <a:pt x="1015" y="1214"/>
                  </a:lnTo>
                  <a:lnTo>
                    <a:pt x="1013" y="1218"/>
                  </a:lnTo>
                  <a:lnTo>
                    <a:pt x="1010" y="1221"/>
                  </a:lnTo>
                  <a:lnTo>
                    <a:pt x="1008" y="1224"/>
                  </a:lnTo>
                  <a:lnTo>
                    <a:pt x="956" y="1229"/>
                  </a:lnTo>
                  <a:lnTo>
                    <a:pt x="906" y="1234"/>
                  </a:lnTo>
                  <a:lnTo>
                    <a:pt x="855" y="1240"/>
                  </a:lnTo>
                  <a:lnTo>
                    <a:pt x="806" y="1244"/>
                  </a:lnTo>
                  <a:lnTo>
                    <a:pt x="756" y="1248"/>
                  </a:lnTo>
                  <a:lnTo>
                    <a:pt x="707" y="1252"/>
                  </a:lnTo>
                  <a:lnTo>
                    <a:pt x="657" y="1256"/>
                  </a:lnTo>
                  <a:lnTo>
                    <a:pt x="609" y="1259"/>
                  </a:lnTo>
                  <a:lnTo>
                    <a:pt x="561" y="1263"/>
                  </a:lnTo>
                  <a:lnTo>
                    <a:pt x="512" y="1266"/>
                  </a:lnTo>
                  <a:lnTo>
                    <a:pt x="464" y="1270"/>
                  </a:lnTo>
                  <a:lnTo>
                    <a:pt x="415" y="1273"/>
                  </a:lnTo>
                  <a:lnTo>
                    <a:pt x="366" y="1275"/>
                  </a:lnTo>
                  <a:lnTo>
                    <a:pt x="317" y="1279"/>
                  </a:lnTo>
                  <a:lnTo>
                    <a:pt x="269" y="1282"/>
                  </a:lnTo>
                  <a:lnTo>
                    <a:pt x="219" y="1286"/>
                  </a:lnTo>
                  <a:lnTo>
                    <a:pt x="219" y="1283"/>
                  </a:lnTo>
                  <a:lnTo>
                    <a:pt x="219" y="1278"/>
                  </a:lnTo>
                  <a:lnTo>
                    <a:pt x="219" y="1268"/>
                  </a:lnTo>
                  <a:lnTo>
                    <a:pt x="219" y="1257"/>
                  </a:lnTo>
                  <a:lnTo>
                    <a:pt x="219" y="1242"/>
                  </a:lnTo>
                  <a:lnTo>
                    <a:pt x="219" y="1227"/>
                  </a:lnTo>
                  <a:lnTo>
                    <a:pt x="220" y="1210"/>
                  </a:lnTo>
                  <a:lnTo>
                    <a:pt x="220" y="1194"/>
                  </a:lnTo>
                  <a:lnTo>
                    <a:pt x="220" y="1177"/>
                  </a:lnTo>
                  <a:lnTo>
                    <a:pt x="222" y="1159"/>
                  </a:lnTo>
                  <a:lnTo>
                    <a:pt x="222" y="1144"/>
                  </a:lnTo>
                  <a:lnTo>
                    <a:pt x="222" y="1131"/>
                  </a:lnTo>
                  <a:lnTo>
                    <a:pt x="222" y="1118"/>
                  </a:lnTo>
                  <a:lnTo>
                    <a:pt x="222" y="1109"/>
                  </a:lnTo>
                  <a:lnTo>
                    <a:pt x="222" y="1103"/>
                  </a:lnTo>
                  <a:lnTo>
                    <a:pt x="223" y="1102"/>
                  </a:lnTo>
                  <a:lnTo>
                    <a:pt x="215" y="1098"/>
                  </a:lnTo>
                  <a:lnTo>
                    <a:pt x="207" y="1095"/>
                  </a:lnTo>
                  <a:lnTo>
                    <a:pt x="197" y="1094"/>
                  </a:lnTo>
                  <a:lnTo>
                    <a:pt x="188" y="1093"/>
                  </a:lnTo>
                  <a:lnTo>
                    <a:pt x="179" y="1092"/>
                  </a:lnTo>
                  <a:lnTo>
                    <a:pt x="170" y="1092"/>
                  </a:lnTo>
                  <a:lnTo>
                    <a:pt x="161" y="1092"/>
                  </a:lnTo>
                  <a:lnTo>
                    <a:pt x="151" y="1092"/>
                  </a:lnTo>
                  <a:lnTo>
                    <a:pt x="141" y="1090"/>
                  </a:lnTo>
                  <a:lnTo>
                    <a:pt x="132" y="1090"/>
                  </a:lnTo>
                  <a:lnTo>
                    <a:pt x="123" y="1089"/>
                  </a:lnTo>
                  <a:lnTo>
                    <a:pt x="112" y="1088"/>
                  </a:lnTo>
                  <a:lnTo>
                    <a:pt x="103" y="1086"/>
                  </a:lnTo>
                  <a:lnTo>
                    <a:pt x="94" y="1083"/>
                  </a:lnTo>
                  <a:lnTo>
                    <a:pt x="86" y="1080"/>
                  </a:lnTo>
                  <a:lnTo>
                    <a:pt x="78" y="1075"/>
                  </a:lnTo>
                  <a:lnTo>
                    <a:pt x="73" y="1011"/>
                  </a:lnTo>
                  <a:lnTo>
                    <a:pt x="69" y="947"/>
                  </a:lnTo>
                  <a:lnTo>
                    <a:pt x="64" y="882"/>
                  </a:lnTo>
                  <a:lnTo>
                    <a:pt x="58" y="818"/>
                  </a:lnTo>
                  <a:lnTo>
                    <a:pt x="54" y="755"/>
                  </a:lnTo>
                  <a:lnTo>
                    <a:pt x="48" y="691"/>
                  </a:lnTo>
                  <a:lnTo>
                    <a:pt x="42" y="627"/>
                  </a:lnTo>
                  <a:lnTo>
                    <a:pt x="38" y="564"/>
                  </a:lnTo>
                  <a:lnTo>
                    <a:pt x="32" y="501"/>
                  </a:lnTo>
                  <a:lnTo>
                    <a:pt x="26" y="439"/>
                  </a:lnTo>
                  <a:lnTo>
                    <a:pt x="21" y="377"/>
                  </a:lnTo>
                  <a:lnTo>
                    <a:pt x="17" y="316"/>
                  </a:lnTo>
                  <a:lnTo>
                    <a:pt x="11" y="255"/>
                  </a:lnTo>
                  <a:lnTo>
                    <a:pt x="8" y="195"/>
                  </a:lnTo>
                  <a:lnTo>
                    <a:pt x="3" y="136"/>
                  </a:lnTo>
                  <a:lnTo>
                    <a:pt x="0" y="78"/>
                  </a:lnTo>
                  <a:lnTo>
                    <a:pt x="73" y="72"/>
                  </a:lnTo>
                  <a:lnTo>
                    <a:pt x="147" y="68"/>
                  </a:lnTo>
                  <a:lnTo>
                    <a:pt x="220" y="63"/>
                  </a:lnTo>
                  <a:lnTo>
                    <a:pt x="294" y="58"/>
                  </a:lnTo>
                  <a:lnTo>
                    <a:pt x="368" y="53"/>
                  </a:lnTo>
                  <a:lnTo>
                    <a:pt x="441" y="48"/>
                  </a:lnTo>
                  <a:lnTo>
                    <a:pt x="514" y="43"/>
                  </a:lnTo>
                  <a:lnTo>
                    <a:pt x="587" y="38"/>
                  </a:lnTo>
                  <a:lnTo>
                    <a:pt x="661" y="33"/>
                  </a:lnTo>
                  <a:lnTo>
                    <a:pt x="734" y="29"/>
                  </a:lnTo>
                  <a:lnTo>
                    <a:pt x="808" y="23"/>
                  </a:lnTo>
                  <a:lnTo>
                    <a:pt x="881" y="19"/>
                  </a:lnTo>
                  <a:lnTo>
                    <a:pt x="955" y="14"/>
                  </a:lnTo>
                  <a:lnTo>
                    <a:pt x="1029" y="9"/>
                  </a:lnTo>
                  <a:lnTo>
                    <a:pt x="1102" y="5"/>
                  </a:lnTo>
                  <a:lnTo>
                    <a:pt x="1176" y="0"/>
                  </a:lnTo>
                  <a:lnTo>
                    <a:pt x="1190" y="7"/>
                  </a:lnTo>
                  <a:lnTo>
                    <a:pt x="1199" y="16"/>
                  </a:lnTo>
                  <a:lnTo>
                    <a:pt x="1206" y="24"/>
                  </a:lnTo>
                  <a:lnTo>
                    <a:pt x="1210" y="33"/>
                  </a:lnTo>
                  <a:lnTo>
                    <a:pt x="1211" y="43"/>
                  </a:lnTo>
                  <a:lnTo>
                    <a:pt x="1211" y="52"/>
                  </a:lnTo>
                  <a:lnTo>
                    <a:pt x="1209" y="62"/>
                  </a:lnTo>
                  <a:lnTo>
                    <a:pt x="1206" y="71"/>
                  </a:lnTo>
                  <a:lnTo>
                    <a:pt x="1201" y="82"/>
                  </a:lnTo>
                  <a:lnTo>
                    <a:pt x="1195" y="91"/>
                  </a:lnTo>
                  <a:lnTo>
                    <a:pt x="1190" y="101"/>
                  </a:lnTo>
                  <a:lnTo>
                    <a:pt x="1185" y="112"/>
                  </a:lnTo>
                  <a:lnTo>
                    <a:pt x="1179" y="121"/>
                  </a:lnTo>
                  <a:lnTo>
                    <a:pt x="1176" y="131"/>
                  </a:lnTo>
                  <a:lnTo>
                    <a:pt x="1173" y="140"/>
                  </a:lnTo>
                  <a:lnTo>
                    <a:pt x="1172" y="151"/>
                  </a:lnTo>
                  <a:lnTo>
                    <a:pt x="1173" y="151"/>
                  </a:lnTo>
                  <a:lnTo>
                    <a:pt x="1179" y="151"/>
                  </a:lnTo>
                  <a:lnTo>
                    <a:pt x="1187" y="151"/>
                  </a:lnTo>
                  <a:lnTo>
                    <a:pt x="1199" y="151"/>
                  </a:lnTo>
                  <a:lnTo>
                    <a:pt x="1211" y="151"/>
                  </a:lnTo>
                  <a:lnTo>
                    <a:pt x="1226" y="151"/>
                  </a:lnTo>
                  <a:lnTo>
                    <a:pt x="1241" y="151"/>
                  </a:lnTo>
                  <a:lnTo>
                    <a:pt x="1257" y="151"/>
                  </a:lnTo>
                  <a:lnTo>
                    <a:pt x="1274" y="151"/>
                  </a:lnTo>
                  <a:lnTo>
                    <a:pt x="1288" y="151"/>
                  </a:lnTo>
                  <a:lnTo>
                    <a:pt x="1303" y="151"/>
                  </a:lnTo>
                  <a:lnTo>
                    <a:pt x="1316" y="151"/>
                  </a:lnTo>
                  <a:lnTo>
                    <a:pt x="1328" y="151"/>
                  </a:lnTo>
                  <a:lnTo>
                    <a:pt x="1336" y="151"/>
                  </a:lnTo>
                  <a:lnTo>
                    <a:pt x="1341" y="151"/>
                  </a:lnTo>
                  <a:lnTo>
                    <a:pt x="1344" y="151"/>
                  </a:lnTo>
                  <a:lnTo>
                    <a:pt x="1342" y="151"/>
                  </a:lnTo>
                  <a:lnTo>
                    <a:pt x="1342" y="153"/>
                  </a:lnTo>
                  <a:lnTo>
                    <a:pt x="1340" y="155"/>
                  </a:lnTo>
                  <a:lnTo>
                    <a:pt x="1339" y="159"/>
                  </a:lnTo>
                  <a:lnTo>
                    <a:pt x="1337" y="163"/>
                  </a:lnTo>
                  <a:lnTo>
                    <a:pt x="1336" y="169"/>
                  </a:lnTo>
                  <a:lnTo>
                    <a:pt x="1333" y="174"/>
                  </a:lnTo>
                  <a:lnTo>
                    <a:pt x="1331" y="179"/>
                  </a:lnTo>
                  <a:lnTo>
                    <a:pt x="1328" y="185"/>
                  </a:lnTo>
                  <a:lnTo>
                    <a:pt x="1325" y="190"/>
                  </a:lnTo>
                  <a:lnTo>
                    <a:pt x="1324" y="195"/>
                  </a:lnTo>
                  <a:lnTo>
                    <a:pt x="1322" y="200"/>
                  </a:lnTo>
                  <a:lnTo>
                    <a:pt x="1321" y="203"/>
                  </a:lnTo>
                  <a:lnTo>
                    <a:pt x="1318" y="206"/>
                  </a:lnTo>
                  <a:lnTo>
                    <a:pt x="1318" y="208"/>
                  </a:lnTo>
                  <a:lnTo>
                    <a:pt x="1318" y="209"/>
                  </a:lnTo>
                  <a:lnTo>
                    <a:pt x="1309" y="216"/>
                  </a:lnTo>
                  <a:lnTo>
                    <a:pt x="1302" y="223"/>
                  </a:lnTo>
                  <a:lnTo>
                    <a:pt x="1298" y="231"/>
                  </a:lnTo>
                  <a:lnTo>
                    <a:pt x="1293" y="238"/>
                  </a:lnTo>
                  <a:lnTo>
                    <a:pt x="1288" y="246"/>
                  </a:lnTo>
                  <a:lnTo>
                    <a:pt x="1286" y="253"/>
                  </a:lnTo>
                  <a:lnTo>
                    <a:pt x="1283" y="260"/>
                  </a:lnTo>
                  <a:lnTo>
                    <a:pt x="1280" y="267"/>
                  </a:lnTo>
                  <a:lnTo>
                    <a:pt x="1277" y="274"/>
                  </a:lnTo>
                  <a:lnTo>
                    <a:pt x="1274" y="280"/>
                  </a:lnTo>
                  <a:lnTo>
                    <a:pt x="1270" y="287"/>
                  </a:lnTo>
                  <a:lnTo>
                    <a:pt x="1265" y="293"/>
                  </a:lnTo>
                  <a:lnTo>
                    <a:pt x="1260" y="300"/>
                  </a:lnTo>
                  <a:lnTo>
                    <a:pt x="1253" y="306"/>
                  </a:lnTo>
                  <a:lnTo>
                    <a:pt x="1244" y="311"/>
                  </a:lnTo>
                  <a:lnTo>
                    <a:pt x="1234" y="317"/>
                  </a:lnTo>
                  <a:lnTo>
                    <a:pt x="1224" y="322"/>
                  </a:lnTo>
                  <a:lnTo>
                    <a:pt x="1217" y="328"/>
                  </a:lnTo>
                  <a:lnTo>
                    <a:pt x="1213" y="334"/>
                  </a:lnTo>
                  <a:lnTo>
                    <a:pt x="1211" y="342"/>
                  </a:lnTo>
                  <a:lnTo>
                    <a:pt x="1213" y="351"/>
                  </a:lnTo>
                  <a:lnTo>
                    <a:pt x="1215" y="360"/>
                  </a:lnTo>
                  <a:lnTo>
                    <a:pt x="1218" y="369"/>
                  </a:lnTo>
                  <a:lnTo>
                    <a:pt x="1223" y="379"/>
                  </a:lnTo>
                  <a:lnTo>
                    <a:pt x="1228" y="390"/>
                  </a:lnTo>
                  <a:lnTo>
                    <a:pt x="1233" y="399"/>
                  </a:lnTo>
                  <a:lnTo>
                    <a:pt x="1239" y="409"/>
                  </a:lnTo>
                  <a:lnTo>
                    <a:pt x="1242" y="418"/>
                  </a:lnTo>
                  <a:lnTo>
                    <a:pt x="1246" y="427"/>
                  </a:lnTo>
                  <a:lnTo>
                    <a:pt x="1248" y="437"/>
                  </a:lnTo>
                  <a:lnTo>
                    <a:pt x="1248" y="445"/>
                  </a:lnTo>
                  <a:lnTo>
                    <a:pt x="1247" y="453"/>
                  </a:lnTo>
                  <a:lnTo>
                    <a:pt x="1242" y="455"/>
                  </a:lnTo>
                  <a:lnTo>
                    <a:pt x="1239" y="457"/>
                  </a:lnTo>
                  <a:lnTo>
                    <a:pt x="1237" y="460"/>
                  </a:lnTo>
                  <a:lnTo>
                    <a:pt x="1233" y="462"/>
                  </a:lnTo>
                  <a:lnTo>
                    <a:pt x="1231" y="464"/>
                  </a:lnTo>
                  <a:lnTo>
                    <a:pt x="1229" y="467"/>
                  </a:lnTo>
                  <a:lnTo>
                    <a:pt x="1226" y="469"/>
                  </a:lnTo>
                  <a:lnTo>
                    <a:pt x="1224" y="471"/>
                  </a:lnTo>
                  <a:lnTo>
                    <a:pt x="1223" y="473"/>
                  </a:lnTo>
                  <a:lnTo>
                    <a:pt x="1223" y="477"/>
                  </a:lnTo>
                  <a:lnTo>
                    <a:pt x="1222" y="479"/>
                  </a:lnTo>
                  <a:lnTo>
                    <a:pt x="1223" y="483"/>
                  </a:lnTo>
                  <a:lnTo>
                    <a:pt x="1223" y="486"/>
                  </a:lnTo>
                  <a:lnTo>
                    <a:pt x="1224" y="490"/>
                  </a:lnTo>
                  <a:lnTo>
                    <a:pt x="1226" y="494"/>
                  </a:lnTo>
                  <a:lnTo>
                    <a:pt x="1230" y="499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9" name="Freeform 57"/>
            <p:cNvSpPr>
              <a:spLocks/>
            </p:cNvSpPr>
            <p:nvPr/>
          </p:nvSpPr>
          <p:spPr bwMode="auto">
            <a:xfrm>
              <a:off x="3193" y="3028"/>
              <a:ext cx="517" cy="443"/>
            </a:xfrm>
            <a:custGeom>
              <a:avLst/>
              <a:gdLst>
                <a:gd name="T0" fmla="*/ 47 w 1552"/>
                <a:gd name="T1" fmla="*/ 36 h 1330"/>
                <a:gd name="T2" fmla="*/ 52 w 1552"/>
                <a:gd name="T3" fmla="*/ 37 h 1330"/>
                <a:gd name="T4" fmla="*/ 54 w 1552"/>
                <a:gd name="T5" fmla="*/ 39 h 1330"/>
                <a:gd name="T6" fmla="*/ 54 w 1552"/>
                <a:gd name="T7" fmla="*/ 40 h 1330"/>
                <a:gd name="T8" fmla="*/ 52 w 1552"/>
                <a:gd name="T9" fmla="*/ 40 h 1330"/>
                <a:gd name="T10" fmla="*/ 51 w 1552"/>
                <a:gd name="T11" fmla="*/ 41 h 1330"/>
                <a:gd name="T12" fmla="*/ 51 w 1552"/>
                <a:gd name="T13" fmla="*/ 42 h 1330"/>
                <a:gd name="T14" fmla="*/ 55 w 1552"/>
                <a:gd name="T15" fmla="*/ 44 h 1330"/>
                <a:gd name="T16" fmla="*/ 57 w 1552"/>
                <a:gd name="T17" fmla="*/ 45 h 1330"/>
                <a:gd name="T18" fmla="*/ 57 w 1552"/>
                <a:gd name="T19" fmla="*/ 46 h 1330"/>
                <a:gd name="T20" fmla="*/ 56 w 1552"/>
                <a:gd name="T21" fmla="*/ 47 h 1330"/>
                <a:gd name="T22" fmla="*/ 54 w 1552"/>
                <a:gd name="T23" fmla="*/ 47 h 1330"/>
                <a:gd name="T24" fmla="*/ 53 w 1552"/>
                <a:gd name="T25" fmla="*/ 46 h 1330"/>
                <a:gd name="T26" fmla="*/ 51 w 1552"/>
                <a:gd name="T27" fmla="*/ 45 h 1330"/>
                <a:gd name="T28" fmla="*/ 49 w 1552"/>
                <a:gd name="T29" fmla="*/ 44 h 1330"/>
                <a:gd name="T30" fmla="*/ 48 w 1552"/>
                <a:gd name="T31" fmla="*/ 45 h 1330"/>
                <a:gd name="T32" fmla="*/ 48 w 1552"/>
                <a:gd name="T33" fmla="*/ 48 h 1330"/>
                <a:gd name="T34" fmla="*/ 47 w 1552"/>
                <a:gd name="T35" fmla="*/ 49 h 1330"/>
                <a:gd name="T36" fmla="*/ 45 w 1552"/>
                <a:gd name="T37" fmla="*/ 49 h 1330"/>
                <a:gd name="T38" fmla="*/ 45 w 1552"/>
                <a:gd name="T39" fmla="*/ 47 h 1330"/>
                <a:gd name="T40" fmla="*/ 42 w 1552"/>
                <a:gd name="T41" fmla="*/ 47 h 1330"/>
                <a:gd name="T42" fmla="*/ 40 w 1552"/>
                <a:gd name="T43" fmla="*/ 48 h 1330"/>
                <a:gd name="T44" fmla="*/ 38 w 1552"/>
                <a:gd name="T45" fmla="*/ 49 h 1330"/>
                <a:gd name="T46" fmla="*/ 37 w 1552"/>
                <a:gd name="T47" fmla="*/ 48 h 1330"/>
                <a:gd name="T48" fmla="*/ 34 w 1552"/>
                <a:gd name="T49" fmla="*/ 48 h 1330"/>
                <a:gd name="T50" fmla="*/ 32 w 1552"/>
                <a:gd name="T51" fmla="*/ 46 h 1330"/>
                <a:gd name="T52" fmla="*/ 30 w 1552"/>
                <a:gd name="T53" fmla="*/ 45 h 1330"/>
                <a:gd name="T54" fmla="*/ 29 w 1552"/>
                <a:gd name="T55" fmla="*/ 44 h 1330"/>
                <a:gd name="T56" fmla="*/ 25 w 1552"/>
                <a:gd name="T57" fmla="*/ 43 h 1330"/>
                <a:gd name="T58" fmla="*/ 25 w 1552"/>
                <a:gd name="T59" fmla="*/ 46 h 1330"/>
                <a:gd name="T60" fmla="*/ 22 w 1552"/>
                <a:gd name="T61" fmla="*/ 45 h 1330"/>
                <a:gd name="T62" fmla="*/ 16 w 1552"/>
                <a:gd name="T63" fmla="*/ 44 h 1330"/>
                <a:gd name="T64" fmla="*/ 11 w 1552"/>
                <a:gd name="T65" fmla="*/ 44 h 1330"/>
                <a:gd name="T66" fmla="*/ 5 w 1552"/>
                <a:gd name="T67" fmla="*/ 45 h 1330"/>
                <a:gd name="T68" fmla="*/ 3 w 1552"/>
                <a:gd name="T69" fmla="*/ 43 h 1330"/>
                <a:gd name="T70" fmla="*/ 6 w 1552"/>
                <a:gd name="T71" fmla="*/ 40 h 1330"/>
                <a:gd name="T72" fmla="*/ 6 w 1552"/>
                <a:gd name="T73" fmla="*/ 35 h 1330"/>
                <a:gd name="T74" fmla="*/ 6 w 1552"/>
                <a:gd name="T75" fmla="*/ 31 h 1330"/>
                <a:gd name="T76" fmla="*/ 7 w 1552"/>
                <a:gd name="T77" fmla="*/ 26 h 1330"/>
                <a:gd name="T78" fmla="*/ 5 w 1552"/>
                <a:gd name="T79" fmla="*/ 22 h 1330"/>
                <a:gd name="T80" fmla="*/ 4 w 1552"/>
                <a:gd name="T81" fmla="*/ 20 h 1330"/>
                <a:gd name="T82" fmla="*/ 2 w 1552"/>
                <a:gd name="T83" fmla="*/ 16 h 1330"/>
                <a:gd name="T84" fmla="*/ 1 w 1552"/>
                <a:gd name="T85" fmla="*/ 9 h 1330"/>
                <a:gd name="T86" fmla="*/ 5 w 1552"/>
                <a:gd name="T87" fmla="*/ 2 h 1330"/>
                <a:gd name="T88" fmla="*/ 27 w 1552"/>
                <a:gd name="T89" fmla="*/ 0 h 1330"/>
                <a:gd name="T90" fmla="*/ 30 w 1552"/>
                <a:gd name="T91" fmla="*/ 2 h 1330"/>
                <a:gd name="T92" fmla="*/ 30 w 1552"/>
                <a:gd name="T93" fmla="*/ 3 h 1330"/>
                <a:gd name="T94" fmla="*/ 31 w 1552"/>
                <a:gd name="T95" fmla="*/ 4 h 1330"/>
                <a:gd name="T96" fmla="*/ 32 w 1552"/>
                <a:gd name="T97" fmla="*/ 7 h 1330"/>
                <a:gd name="T98" fmla="*/ 33 w 1552"/>
                <a:gd name="T99" fmla="*/ 9 h 1330"/>
                <a:gd name="T100" fmla="*/ 32 w 1552"/>
                <a:gd name="T101" fmla="*/ 10 h 1330"/>
                <a:gd name="T102" fmla="*/ 31 w 1552"/>
                <a:gd name="T103" fmla="*/ 14 h 1330"/>
                <a:gd name="T104" fmla="*/ 29 w 1552"/>
                <a:gd name="T105" fmla="*/ 18 h 1330"/>
                <a:gd name="T106" fmla="*/ 29 w 1552"/>
                <a:gd name="T107" fmla="*/ 22 h 1330"/>
                <a:gd name="T108" fmla="*/ 28 w 1552"/>
                <a:gd name="T109" fmla="*/ 24 h 1330"/>
                <a:gd name="T110" fmla="*/ 30 w 1552"/>
                <a:gd name="T111" fmla="*/ 25 h 1330"/>
                <a:gd name="T112" fmla="*/ 48 w 1552"/>
                <a:gd name="T113" fmla="*/ 24 h 1330"/>
                <a:gd name="T114" fmla="*/ 48 w 1552"/>
                <a:gd name="T115" fmla="*/ 27 h 1330"/>
                <a:gd name="T116" fmla="*/ 49 w 1552"/>
                <a:gd name="T117" fmla="*/ 31 h 133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552"/>
                <a:gd name="T178" fmla="*/ 0 h 1330"/>
                <a:gd name="T179" fmla="*/ 1552 w 1552"/>
                <a:gd name="T180" fmla="*/ 1330 h 133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552" h="1330">
                  <a:moveTo>
                    <a:pt x="1389" y="921"/>
                  </a:moveTo>
                  <a:lnTo>
                    <a:pt x="1364" y="918"/>
                  </a:lnTo>
                  <a:lnTo>
                    <a:pt x="1342" y="918"/>
                  </a:lnTo>
                  <a:lnTo>
                    <a:pt x="1321" y="919"/>
                  </a:lnTo>
                  <a:lnTo>
                    <a:pt x="1305" y="921"/>
                  </a:lnTo>
                  <a:lnTo>
                    <a:pt x="1290" y="926"/>
                  </a:lnTo>
                  <a:lnTo>
                    <a:pt x="1280" y="931"/>
                  </a:lnTo>
                  <a:lnTo>
                    <a:pt x="1272" y="938"/>
                  </a:lnTo>
                  <a:lnTo>
                    <a:pt x="1267" y="946"/>
                  </a:lnTo>
                  <a:lnTo>
                    <a:pt x="1265" y="955"/>
                  </a:lnTo>
                  <a:lnTo>
                    <a:pt x="1267" y="966"/>
                  </a:lnTo>
                  <a:lnTo>
                    <a:pt x="1274" y="977"/>
                  </a:lnTo>
                  <a:lnTo>
                    <a:pt x="1283" y="989"/>
                  </a:lnTo>
                  <a:lnTo>
                    <a:pt x="1298" y="1001"/>
                  </a:lnTo>
                  <a:lnTo>
                    <a:pt x="1315" y="1015"/>
                  </a:lnTo>
                  <a:lnTo>
                    <a:pt x="1338" y="1029"/>
                  </a:lnTo>
                  <a:lnTo>
                    <a:pt x="1366" y="1044"/>
                  </a:lnTo>
                  <a:lnTo>
                    <a:pt x="1377" y="1045"/>
                  </a:lnTo>
                  <a:lnTo>
                    <a:pt x="1387" y="1043"/>
                  </a:lnTo>
                  <a:lnTo>
                    <a:pt x="1394" y="1039"/>
                  </a:lnTo>
                  <a:lnTo>
                    <a:pt x="1399" y="1034"/>
                  </a:lnTo>
                  <a:lnTo>
                    <a:pt x="1404" y="1027"/>
                  </a:lnTo>
                  <a:lnTo>
                    <a:pt x="1407" y="1019"/>
                  </a:lnTo>
                  <a:lnTo>
                    <a:pt x="1410" y="1011"/>
                  </a:lnTo>
                  <a:lnTo>
                    <a:pt x="1413" y="1003"/>
                  </a:lnTo>
                  <a:lnTo>
                    <a:pt x="1415" y="996"/>
                  </a:lnTo>
                  <a:lnTo>
                    <a:pt x="1419" y="991"/>
                  </a:lnTo>
                  <a:lnTo>
                    <a:pt x="1422" y="988"/>
                  </a:lnTo>
                  <a:lnTo>
                    <a:pt x="1428" y="988"/>
                  </a:lnTo>
                  <a:lnTo>
                    <a:pt x="1435" y="990"/>
                  </a:lnTo>
                  <a:lnTo>
                    <a:pt x="1443" y="997"/>
                  </a:lnTo>
                  <a:lnTo>
                    <a:pt x="1454" y="1007"/>
                  </a:lnTo>
                  <a:lnTo>
                    <a:pt x="1468" y="1023"/>
                  </a:lnTo>
                  <a:lnTo>
                    <a:pt x="1469" y="1030"/>
                  </a:lnTo>
                  <a:lnTo>
                    <a:pt x="1471" y="1036"/>
                  </a:lnTo>
                  <a:lnTo>
                    <a:pt x="1472" y="1042"/>
                  </a:lnTo>
                  <a:lnTo>
                    <a:pt x="1472" y="1046"/>
                  </a:lnTo>
                  <a:lnTo>
                    <a:pt x="1472" y="1050"/>
                  </a:lnTo>
                  <a:lnTo>
                    <a:pt x="1472" y="1054"/>
                  </a:lnTo>
                  <a:lnTo>
                    <a:pt x="1471" y="1058"/>
                  </a:lnTo>
                  <a:lnTo>
                    <a:pt x="1469" y="1060"/>
                  </a:lnTo>
                  <a:lnTo>
                    <a:pt x="1468" y="1062"/>
                  </a:lnTo>
                  <a:lnTo>
                    <a:pt x="1466" y="1065"/>
                  </a:lnTo>
                  <a:lnTo>
                    <a:pt x="1464" y="1067"/>
                  </a:lnTo>
                  <a:lnTo>
                    <a:pt x="1461" y="1069"/>
                  </a:lnTo>
                  <a:lnTo>
                    <a:pt x="1459" y="1072"/>
                  </a:lnTo>
                  <a:lnTo>
                    <a:pt x="1456" y="1074"/>
                  </a:lnTo>
                  <a:lnTo>
                    <a:pt x="1452" y="1076"/>
                  </a:lnTo>
                  <a:lnTo>
                    <a:pt x="1450" y="1078"/>
                  </a:lnTo>
                  <a:lnTo>
                    <a:pt x="1452" y="1077"/>
                  </a:lnTo>
                  <a:lnTo>
                    <a:pt x="1451" y="1077"/>
                  </a:lnTo>
                  <a:lnTo>
                    <a:pt x="1449" y="1077"/>
                  </a:lnTo>
                  <a:lnTo>
                    <a:pt x="1445" y="1076"/>
                  </a:lnTo>
                  <a:lnTo>
                    <a:pt x="1442" y="1076"/>
                  </a:lnTo>
                  <a:lnTo>
                    <a:pt x="1436" y="1075"/>
                  </a:lnTo>
                  <a:lnTo>
                    <a:pt x="1431" y="1075"/>
                  </a:lnTo>
                  <a:lnTo>
                    <a:pt x="1426" y="1075"/>
                  </a:lnTo>
                  <a:lnTo>
                    <a:pt x="1420" y="1075"/>
                  </a:lnTo>
                  <a:lnTo>
                    <a:pt x="1415" y="1075"/>
                  </a:lnTo>
                  <a:lnTo>
                    <a:pt x="1411" y="1075"/>
                  </a:lnTo>
                  <a:lnTo>
                    <a:pt x="1407" y="1076"/>
                  </a:lnTo>
                  <a:lnTo>
                    <a:pt x="1404" y="1077"/>
                  </a:lnTo>
                  <a:lnTo>
                    <a:pt x="1403" y="1078"/>
                  </a:lnTo>
                  <a:lnTo>
                    <a:pt x="1403" y="1081"/>
                  </a:lnTo>
                  <a:lnTo>
                    <a:pt x="1399" y="1083"/>
                  </a:lnTo>
                  <a:lnTo>
                    <a:pt x="1396" y="1086"/>
                  </a:lnTo>
                  <a:lnTo>
                    <a:pt x="1395" y="1090"/>
                  </a:lnTo>
                  <a:lnTo>
                    <a:pt x="1394" y="1093"/>
                  </a:lnTo>
                  <a:lnTo>
                    <a:pt x="1392" y="1098"/>
                  </a:lnTo>
                  <a:lnTo>
                    <a:pt x="1391" y="1101"/>
                  </a:lnTo>
                  <a:lnTo>
                    <a:pt x="1391" y="1106"/>
                  </a:lnTo>
                  <a:lnTo>
                    <a:pt x="1391" y="1109"/>
                  </a:lnTo>
                  <a:lnTo>
                    <a:pt x="1391" y="1114"/>
                  </a:lnTo>
                  <a:lnTo>
                    <a:pt x="1391" y="1116"/>
                  </a:lnTo>
                  <a:lnTo>
                    <a:pt x="1391" y="1120"/>
                  </a:lnTo>
                  <a:lnTo>
                    <a:pt x="1390" y="1122"/>
                  </a:lnTo>
                  <a:lnTo>
                    <a:pt x="1389" y="1123"/>
                  </a:lnTo>
                  <a:lnTo>
                    <a:pt x="1388" y="1123"/>
                  </a:lnTo>
                  <a:lnTo>
                    <a:pt x="1387" y="1123"/>
                  </a:lnTo>
                  <a:lnTo>
                    <a:pt x="1384" y="1122"/>
                  </a:lnTo>
                  <a:lnTo>
                    <a:pt x="1377" y="1129"/>
                  </a:lnTo>
                  <a:lnTo>
                    <a:pt x="1374" y="1135"/>
                  </a:lnTo>
                  <a:lnTo>
                    <a:pt x="1374" y="1139"/>
                  </a:lnTo>
                  <a:lnTo>
                    <a:pt x="1377" y="1144"/>
                  </a:lnTo>
                  <a:lnTo>
                    <a:pt x="1383" y="1147"/>
                  </a:lnTo>
                  <a:lnTo>
                    <a:pt x="1390" y="1150"/>
                  </a:lnTo>
                  <a:lnTo>
                    <a:pt x="1399" y="1153"/>
                  </a:lnTo>
                  <a:lnTo>
                    <a:pt x="1410" y="1155"/>
                  </a:lnTo>
                  <a:lnTo>
                    <a:pt x="1420" y="1158"/>
                  </a:lnTo>
                  <a:lnTo>
                    <a:pt x="1431" y="1160"/>
                  </a:lnTo>
                  <a:lnTo>
                    <a:pt x="1443" y="1162"/>
                  </a:lnTo>
                  <a:lnTo>
                    <a:pt x="1453" y="1165"/>
                  </a:lnTo>
                  <a:lnTo>
                    <a:pt x="1464" y="1168"/>
                  </a:lnTo>
                  <a:lnTo>
                    <a:pt x="1472" y="1173"/>
                  </a:lnTo>
                  <a:lnTo>
                    <a:pt x="1479" y="1177"/>
                  </a:lnTo>
                  <a:lnTo>
                    <a:pt x="1484" y="1184"/>
                  </a:lnTo>
                  <a:lnTo>
                    <a:pt x="1490" y="1182"/>
                  </a:lnTo>
                  <a:lnTo>
                    <a:pt x="1496" y="1181"/>
                  </a:lnTo>
                  <a:lnTo>
                    <a:pt x="1502" y="1181"/>
                  </a:lnTo>
                  <a:lnTo>
                    <a:pt x="1505" y="1182"/>
                  </a:lnTo>
                  <a:lnTo>
                    <a:pt x="1508" y="1184"/>
                  </a:lnTo>
                  <a:lnTo>
                    <a:pt x="1512" y="1186"/>
                  </a:lnTo>
                  <a:lnTo>
                    <a:pt x="1515" y="1189"/>
                  </a:lnTo>
                  <a:lnTo>
                    <a:pt x="1518" y="1192"/>
                  </a:lnTo>
                  <a:lnTo>
                    <a:pt x="1520" y="1194"/>
                  </a:lnTo>
                  <a:lnTo>
                    <a:pt x="1523" y="1198"/>
                  </a:lnTo>
                  <a:lnTo>
                    <a:pt x="1527" y="1201"/>
                  </a:lnTo>
                  <a:lnTo>
                    <a:pt x="1530" y="1204"/>
                  </a:lnTo>
                  <a:lnTo>
                    <a:pt x="1534" y="1207"/>
                  </a:lnTo>
                  <a:lnTo>
                    <a:pt x="1540" y="1208"/>
                  </a:lnTo>
                  <a:lnTo>
                    <a:pt x="1545" y="1211"/>
                  </a:lnTo>
                  <a:lnTo>
                    <a:pt x="1552" y="1212"/>
                  </a:lnTo>
                  <a:lnTo>
                    <a:pt x="1552" y="1216"/>
                  </a:lnTo>
                  <a:lnTo>
                    <a:pt x="1551" y="1221"/>
                  </a:lnTo>
                  <a:lnTo>
                    <a:pt x="1550" y="1225"/>
                  </a:lnTo>
                  <a:lnTo>
                    <a:pt x="1548" y="1231"/>
                  </a:lnTo>
                  <a:lnTo>
                    <a:pt x="1545" y="1236"/>
                  </a:lnTo>
                  <a:lnTo>
                    <a:pt x="1542" y="1240"/>
                  </a:lnTo>
                  <a:lnTo>
                    <a:pt x="1540" y="1245"/>
                  </a:lnTo>
                  <a:lnTo>
                    <a:pt x="1536" y="1248"/>
                  </a:lnTo>
                  <a:lnTo>
                    <a:pt x="1531" y="1252"/>
                  </a:lnTo>
                  <a:lnTo>
                    <a:pt x="1528" y="1255"/>
                  </a:lnTo>
                  <a:lnTo>
                    <a:pt x="1525" y="1259"/>
                  </a:lnTo>
                  <a:lnTo>
                    <a:pt x="1522" y="1261"/>
                  </a:lnTo>
                  <a:lnTo>
                    <a:pt x="1520" y="1263"/>
                  </a:lnTo>
                  <a:lnTo>
                    <a:pt x="1518" y="1265"/>
                  </a:lnTo>
                  <a:lnTo>
                    <a:pt x="1517" y="1266"/>
                  </a:lnTo>
                  <a:lnTo>
                    <a:pt x="1517" y="1267"/>
                  </a:lnTo>
                  <a:lnTo>
                    <a:pt x="1512" y="1268"/>
                  </a:lnTo>
                  <a:lnTo>
                    <a:pt x="1508" y="1270"/>
                  </a:lnTo>
                  <a:lnTo>
                    <a:pt x="1505" y="1271"/>
                  </a:lnTo>
                  <a:lnTo>
                    <a:pt x="1503" y="1273"/>
                  </a:lnTo>
                  <a:lnTo>
                    <a:pt x="1500" y="1273"/>
                  </a:lnTo>
                  <a:lnTo>
                    <a:pt x="1499" y="1273"/>
                  </a:lnTo>
                  <a:lnTo>
                    <a:pt x="1497" y="1273"/>
                  </a:lnTo>
                  <a:lnTo>
                    <a:pt x="1496" y="1273"/>
                  </a:lnTo>
                  <a:lnTo>
                    <a:pt x="1494" y="1271"/>
                  </a:lnTo>
                  <a:lnTo>
                    <a:pt x="1491" y="1270"/>
                  </a:lnTo>
                  <a:lnTo>
                    <a:pt x="1489" y="1269"/>
                  </a:lnTo>
                  <a:lnTo>
                    <a:pt x="1487" y="1267"/>
                  </a:lnTo>
                  <a:lnTo>
                    <a:pt x="1483" y="1265"/>
                  </a:lnTo>
                  <a:lnTo>
                    <a:pt x="1479" y="1262"/>
                  </a:lnTo>
                  <a:lnTo>
                    <a:pt x="1474" y="1260"/>
                  </a:lnTo>
                  <a:lnTo>
                    <a:pt x="1468" y="1258"/>
                  </a:lnTo>
                  <a:lnTo>
                    <a:pt x="1463" y="1253"/>
                  </a:lnTo>
                  <a:lnTo>
                    <a:pt x="1458" y="1251"/>
                  </a:lnTo>
                  <a:lnTo>
                    <a:pt x="1454" y="1248"/>
                  </a:lnTo>
                  <a:lnTo>
                    <a:pt x="1451" y="1247"/>
                  </a:lnTo>
                  <a:lnTo>
                    <a:pt x="1446" y="1246"/>
                  </a:lnTo>
                  <a:lnTo>
                    <a:pt x="1444" y="1246"/>
                  </a:lnTo>
                  <a:lnTo>
                    <a:pt x="1441" y="1246"/>
                  </a:lnTo>
                  <a:lnTo>
                    <a:pt x="1437" y="1246"/>
                  </a:lnTo>
                  <a:lnTo>
                    <a:pt x="1435" y="1246"/>
                  </a:lnTo>
                  <a:lnTo>
                    <a:pt x="1431" y="1246"/>
                  </a:lnTo>
                  <a:lnTo>
                    <a:pt x="1429" y="1245"/>
                  </a:lnTo>
                  <a:lnTo>
                    <a:pt x="1427" y="1244"/>
                  </a:lnTo>
                  <a:lnTo>
                    <a:pt x="1425" y="1242"/>
                  </a:lnTo>
                  <a:lnTo>
                    <a:pt x="1421" y="1239"/>
                  </a:lnTo>
                  <a:lnTo>
                    <a:pt x="1419" y="1236"/>
                  </a:lnTo>
                  <a:lnTo>
                    <a:pt x="1417" y="1231"/>
                  </a:lnTo>
                  <a:lnTo>
                    <a:pt x="1415" y="1230"/>
                  </a:lnTo>
                  <a:lnTo>
                    <a:pt x="1413" y="1230"/>
                  </a:lnTo>
                  <a:lnTo>
                    <a:pt x="1410" y="1229"/>
                  </a:lnTo>
                  <a:lnTo>
                    <a:pt x="1405" y="1229"/>
                  </a:lnTo>
                  <a:lnTo>
                    <a:pt x="1399" y="1228"/>
                  </a:lnTo>
                  <a:lnTo>
                    <a:pt x="1392" y="1227"/>
                  </a:lnTo>
                  <a:lnTo>
                    <a:pt x="1385" y="1225"/>
                  </a:lnTo>
                  <a:lnTo>
                    <a:pt x="1380" y="1224"/>
                  </a:lnTo>
                  <a:lnTo>
                    <a:pt x="1373" y="1222"/>
                  </a:lnTo>
                  <a:lnTo>
                    <a:pt x="1366" y="1221"/>
                  </a:lnTo>
                  <a:lnTo>
                    <a:pt x="1359" y="1220"/>
                  </a:lnTo>
                  <a:lnTo>
                    <a:pt x="1354" y="1219"/>
                  </a:lnTo>
                  <a:lnTo>
                    <a:pt x="1349" y="1219"/>
                  </a:lnTo>
                  <a:lnTo>
                    <a:pt x="1345" y="1217"/>
                  </a:lnTo>
                  <a:lnTo>
                    <a:pt x="1343" y="1217"/>
                  </a:lnTo>
                  <a:lnTo>
                    <a:pt x="1341" y="1213"/>
                  </a:lnTo>
                  <a:lnTo>
                    <a:pt x="1338" y="1209"/>
                  </a:lnTo>
                  <a:lnTo>
                    <a:pt x="1336" y="1206"/>
                  </a:lnTo>
                  <a:lnTo>
                    <a:pt x="1333" y="1204"/>
                  </a:lnTo>
                  <a:lnTo>
                    <a:pt x="1329" y="1201"/>
                  </a:lnTo>
                  <a:lnTo>
                    <a:pt x="1326" y="1200"/>
                  </a:lnTo>
                  <a:lnTo>
                    <a:pt x="1322" y="1198"/>
                  </a:lnTo>
                  <a:lnTo>
                    <a:pt x="1318" y="1198"/>
                  </a:lnTo>
                  <a:lnTo>
                    <a:pt x="1314" y="1197"/>
                  </a:lnTo>
                  <a:lnTo>
                    <a:pt x="1310" y="1197"/>
                  </a:lnTo>
                  <a:lnTo>
                    <a:pt x="1305" y="1197"/>
                  </a:lnTo>
                  <a:lnTo>
                    <a:pt x="1302" y="1197"/>
                  </a:lnTo>
                  <a:lnTo>
                    <a:pt x="1297" y="1198"/>
                  </a:lnTo>
                  <a:lnTo>
                    <a:pt x="1292" y="1199"/>
                  </a:lnTo>
                  <a:lnTo>
                    <a:pt x="1289" y="1200"/>
                  </a:lnTo>
                  <a:lnTo>
                    <a:pt x="1285" y="1202"/>
                  </a:lnTo>
                  <a:lnTo>
                    <a:pt x="1287" y="1207"/>
                  </a:lnTo>
                  <a:lnTo>
                    <a:pt x="1288" y="1213"/>
                  </a:lnTo>
                  <a:lnTo>
                    <a:pt x="1290" y="1220"/>
                  </a:lnTo>
                  <a:lnTo>
                    <a:pt x="1292" y="1227"/>
                  </a:lnTo>
                  <a:lnTo>
                    <a:pt x="1294" y="1235"/>
                  </a:lnTo>
                  <a:lnTo>
                    <a:pt x="1296" y="1243"/>
                  </a:lnTo>
                  <a:lnTo>
                    <a:pt x="1298" y="1251"/>
                  </a:lnTo>
                  <a:lnTo>
                    <a:pt x="1300" y="1259"/>
                  </a:lnTo>
                  <a:lnTo>
                    <a:pt x="1302" y="1267"/>
                  </a:lnTo>
                  <a:lnTo>
                    <a:pt x="1303" y="1275"/>
                  </a:lnTo>
                  <a:lnTo>
                    <a:pt x="1304" y="1283"/>
                  </a:lnTo>
                  <a:lnTo>
                    <a:pt x="1304" y="1291"/>
                  </a:lnTo>
                  <a:lnTo>
                    <a:pt x="1304" y="1298"/>
                  </a:lnTo>
                  <a:lnTo>
                    <a:pt x="1303" y="1305"/>
                  </a:lnTo>
                  <a:lnTo>
                    <a:pt x="1300" y="1310"/>
                  </a:lnTo>
                  <a:lnTo>
                    <a:pt x="1298" y="1316"/>
                  </a:lnTo>
                  <a:lnTo>
                    <a:pt x="1298" y="1321"/>
                  </a:lnTo>
                  <a:lnTo>
                    <a:pt x="1298" y="1325"/>
                  </a:lnTo>
                  <a:lnTo>
                    <a:pt x="1298" y="1328"/>
                  </a:lnTo>
                  <a:lnTo>
                    <a:pt x="1296" y="1330"/>
                  </a:lnTo>
                  <a:lnTo>
                    <a:pt x="1294" y="1330"/>
                  </a:lnTo>
                  <a:lnTo>
                    <a:pt x="1291" y="1330"/>
                  </a:lnTo>
                  <a:lnTo>
                    <a:pt x="1288" y="1329"/>
                  </a:lnTo>
                  <a:lnTo>
                    <a:pt x="1283" y="1328"/>
                  </a:lnTo>
                  <a:lnTo>
                    <a:pt x="1279" y="1325"/>
                  </a:lnTo>
                  <a:lnTo>
                    <a:pt x="1274" y="1324"/>
                  </a:lnTo>
                  <a:lnTo>
                    <a:pt x="1268" y="1322"/>
                  </a:lnTo>
                  <a:lnTo>
                    <a:pt x="1262" y="1321"/>
                  </a:lnTo>
                  <a:lnTo>
                    <a:pt x="1257" y="1320"/>
                  </a:lnTo>
                  <a:lnTo>
                    <a:pt x="1251" y="1319"/>
                  </a:lnTo>
                  <a:lnTo>
                    <a:pt x="1245" y="1319"/>
                  </a:lnTo>
                  <a:lnTo>
                    <a:pt x="1239" y="1321"/>
                  </a:lnTo>
                  <a:lnTo>
                    <a:pt x="1235" y="1320"/>
                  </a:lnTo>
                  <a:lnTo>
                    <a:pt x="1230" y="1320"/>
                  </a:lnTo>
                  <a:lnTo>
                    <a:pt x="1227" y="1317"/>
                  </a:lnTo>
                  <a:lnTo>
                    <a:pt x="1223" y="1316"/>
                  </a:lnTo>
                  <a:lnTo>
                    <a:pt x="1220" y="1314"/>
                  </a:lnTo>
                  <a:lnTo>
                    <a:pt x="1218" y="1310"/>
                  </a:lnTo>
                  <a:lnTo>
                    <a:pt x="1214" y="1308"/>
                  </a:lnTo>
                  <a:lnTo>
                    <a:pt x="1212" y="1305"/>
                  </a:lnTo>
                  <a:lnTo>
                    <a:pt x="1211" y="1301"/>
                  </a:lnTo>
                  <a:lnTo>
                    <a:pt x="1208" y="1297"/>
                  </a:lnTo>
                  <a:lnTo>
                    <a:pt x="1207" y="1293"/>
                  </a:lnTo>
                  <a:lnTo>
                    <a:pt x="1206" y="1289"/>
                  </a:lnTo>
                  <a:lnTo>
                    <a:pt x="1205" y="1284"/>
                  </a:lnTo>
                  <a:lnTo>
                    <a:pt x="1205" y="1279"/>
                  </a:lnTo>
                  <a:lnTo>
                    <a:pt x="1205" y="1275"/>
                  </a:lnTo>
                  <a:lnTo>
                    <a:pt x="1206" y="1271"/>
                  </a:lnTo>
                  <a:lnTo>
                    <a:pt x="1205" y="1270"/>
                  </a:lnTo>
                  <a:lnTo>
                    <a:pt x="1203" y="1270"/>
                  </a:lnTo>
                  <a:lnTo>
                    <a:pt x="1199" y="1269"/>
                  </a:lnTo>
                  <a:lnTo>
                    <a:pt x="1195" y="1269"/>
                  </a:lnTo>
                  <a:lnTo>
                    <a:pt x="1190" y="1268"/>
                  </a:lnTo>
                  <a:lnTo>
                    <a:pt x="1183" y="1267"/>
                  </a:lnTo>
                  <a:lnTo>
                    <a:pt x="1177" y="1266"/>
                  </a:lnTo>
                  <a:lnTo>
                    <a:pt x="1170" y="1263"/>
                  </a:lnTo>
                  <a:lnTo>
                    <a:pt x="1164" y="1262"/>
                  </a:lnTo>
                  <a:lnTo>
                    <a:pt x="1157" y="1261"/>
                  </a:lnTo>
                  <a:lnTo>
                    <a:pt x="1150" y="1260"/>
                  </a:lnTo>
                  <a:lnTo>
                    <a:pt x="1143" y="1259"/>
                  </a:lnTo>
                  <a:lnTo>
                    <a:pt x="1137" y="1258"/>
                  </a:lnTo>
                  <a:lnTo>
                    <a:pt x="1131" y="1256"/>
                  </a:lnTo>
                  <a:lnTo>
                    <a:pt x="1127" y="1256"/>
                  </a:lnTo>
                  <a:lnTo>
                    <a:pt x="1124" y="1256"/>
                  </a:lnTo>
                  <a:lnTo>
                    <a:pt x="1124" y="1266"/>
                  </a:lnTo>
                  <a:lnTo>
                    <a:pt x="1123" y="1275"/>
                  </a:lnTo>
                  <a:lnTo>
                    <a:pt x="1122" y="1282"/>
                  </a:lnTo>
                  <a:lnTo>
                    <a:pt x="1119" y="1286"/>
                  </a:lnTo>
                  <a:lnTo>
                    <a:pt x="1114" y="1291"/>
                  </a:lnTo>
                  <a:lnTo>
                    <a:pt x="1110" y="1294"/>
                  </a:lnTo>
                  <a:lnTo>
                    <a:pt x="1104" y="1297"/>
                  </a:lnTo>
                  <a:lnTo>
                    <a:pt x="1098" y="1299"/>
                  </a:lnTo>
                  <a:lnTo>
                    <a:pt x="1091" y="1301"/>
                  </a:lnTo>
                  <a:lnTo>
                    <a:pt x="1085" y="1302"/>
                  </a:lnTo>
                  <a:lnTo>
                    <a:pt x="1079" y="1305"/>
                  </a:lnTo>
                  <a:lnTo>
                    <a:pt x="1073" y="1308"/>
                  </a:lnTo>
                  <a:lnTo>
                    <a:pt x="1067" y="1312"/>
                  </a:lnTo>
                  <a:lnTo>
                    <a:pt x="1061" y="1316"/>
                  </a:lnTo>
                  <a:lnTo>
                    <a:pt x="1058" y="1321"/>
                  </a:lnTo>
                  <a:lnTo>
                    <a:pt x="1054" y="1329"/>
                  </a:lnTo>
                  <a:lnTo>
                    <a:pt x="1049" y="1330"/>
                  </a:lnTo>
                  <a:lnTo>
                    <a:pt x="1044" y="1330"/>
                  </a:lnTo>
                  <a:lnTo>
                    <a:pt x="1041" y="1329"/>
                  </a:lnTo>
                  <a:lnTo>
                    <a:pt x="1037" y="1328"/>
                  </a:lnTo>
                  <a:lnTo>
                    <a:pt x="1035" y="1325"/>
                  </a:lnTo>
                  <a:lnTo>
                    <a:pt x="1033" y="1323"/>
                  </a:lnTo>
                  <a:lnTo>
                    <a:pt x="1031" y="1320"/>
                  </a:lnTo>
                  <a:lnTo>
                    <a:pt x="1030" y="1316"/>
                  </a:lnTo>
                  <a:lnTo>
                    <a:pt x="1029" y="1313"/>
                  </a:lnTo>
                  <a:lnTo>
                    <a:pt x="1028" y="1309"/>
                  </a:lnTo>
                  <a:lnTo>
                    <a:pt x="1027" y="1306"/>
                  </a:lnTo>
                  <a:lnTo>
                    <a:pt x="1026" y="1302"/>
                  </a:lnTo>
                  <a:lnTo>
                    <a:pt x="1023" y="1299"/>
                  </a:lnTo>
                  <a:lnTo>
                    <a:pt x="1022" y="1296"/>
                  </a:lnTo>
                  <a:lnTo>
                    <a:pt x="1020" y="1293"/>
                  </a:lnTo>
                  <a:lnTo>
                    <a:pt x="1018" y="1292"/>
                  </a:lnTo>
                  <a:lnTo>
                    <a:pt x="1008" y="1291"/>
                  </a:lnTo>
                  <a:lnTo>
                    <a:pt x="1000" y="1291"/>
                  </a:lnTo>
                  <a:lnTo>
                    <a:pt x="992" y="1291"/>
                  </a:lnTo>
                  <a:lnTo>
                    <a:pt x="984" y="1291"/>
                  </a:lnTo>
                  <a:lnTo>
                    <a:pt x="977" y="1292"/>
                  </a:lnTo>
                  <a:lnTo>
                    <a:pt x="970" y="1293"/>
                  </a:lnTo>
                  <a:lnTo>
                    <a:pt x="964" y="1294"/>
                  </a:lnTo>
                  <a:lnTo>
                    <a:pt x="957" y="1296"/>
                  </a:lnTo>
                  <a:lnTo>
                    <a:pt x="951" y="1296"/>
                  </a:lnTo>
                  <a:lnTo>
                    <a:pt x="944" y="1296"/>
                  </a:lnTo>
                  <a:lnTo>
                    <a:pt x="937" y="1294"/>
                  </a:lnTo>
                  <a:lnTo>
                    <a:pt x="931" y="1293"/>
                  </a:lnTo>
                  <a:lnTo>
                    <a:pt x="924" y="1291"/>
                  </a:lnTo>
                  <a:lnTo>
                    <a:pt x="919" y="1288"/>
                  </a:lnTo>
                  <a:lnTo>
                    <a:pt x="912" y="1283"/>
                  </a:lnTo>
                  <a:lnTo>
                    <a:pt x="906" y="1277"/>
                  </a:lnTo>
                  <a:lnTo>
                    <a:pt x="903" y="1271"/>
                  </a:lnTo>
                  <a:lnTo>
                    <a:pt x="899" y="1267"/>
                  </a:lnTo>
                  <a:lnTo>
                    <a:pt x="895" y="1263"/>
                  </a:lnTo>
                  <a:lnTo>
                    <a:pt x="889" y="1261"/>
                  </a:lnTo>
                  <a:lnTo>
                    <a:pt x="882" y="1260"/>
                  </a:lnTo>
                  <a:lnTo>
                    <a:pt x="875" y="1259"/>
                  </a:lnTo>
                  <a:lnTo>
                    <a:pt x="868" y="1258"/>
                  </a:lnTo>
                  <a:lnTo>
                    <a:pt x="860" y="1256"/>
                  </a:lnTo>
                  <a:lnTo>
                    <a:pt x="852" y="1255"/>
                  </a:lnTo>
                  <a:lnTo>
                    <a:pt x="844" y="1254"/>
                  </a:lnTo>
                  <a:lnTo>
                    <a:pt x="836" y="1252"/>
                  </a:lnTo>
                  <a:lnTo>
                    <a:pt x="828" y="1248"/>
                  </a:lnTo>
                  <a:lnTo>
                    <a:pt x="820" y="1244"/>
                  </a:lnTo>
                  <a:lnTo>
                    <a:pt x="813" y="1238"/>
                  </a:lnTo>
                  <a:lnTo>
                    <a:pt x="807" y="1231"/>
                  </a:lnTo>
                  <a:lnTo>
                    <a:pt x="801" y="1222"/>
                  </a:lnTo>
                  <a:lnTo>
                    <a:pt x="801" y="1221"/>
                  </a:lnTo>
                  <a:lnTo>
                    <a:pt x="801" y="1219"/>
                  </a:lnTo>
                  <a:lnTo>
                    <a:pt x="801" y="1217"/>
                  </a:lnTo>
                  <a:lnTo>
                    <a:pt x="803" y="1215"/>
                  </a:lnTo>
                  <a:lnTo>
                    <a:pt x="803" y="1213"/>
                  </a:lnTo>
                  <a:lnTo>
                    <a:pt x="804" y="1211"/>
                  </a:lnTo>
                  <a:lnTo>
                    <a:pt x="804" y="1208"/>
                  </a:lnTo>
                  <a:lnTo>
                    <a:pt x="804" y="1206"/>
                  </a:lnTo>
                  <a:lnTo>
                    <a:pt x="805" y="1204"/>
                  </a:lnTo>
                  <a:lnTo>
                    <a:pt x="805" y="1201"/>
                  </a:lnTo>
                  <a:lnTo>
                    <a:pt x="806" y="1199"/>
                  </a:lnTo>
                  <a:lnTo>
                    <a:pt x="806" y="1198"/>
                  </a:lnTo>
                  <a:lnTo>
                    <a:pt x="806" y="1196"/>
                  </a:lnTo>
                  <a:lnTo>
                    <a:pt x="807" y="1196"/>
                  </a:lnTo>
                  <a:lnTo>
                    <a:pt x="797" y="1199"/>
                  </a:lnTo>
                  <a:lnTo>
                    <a:pt x="786" y="1201"/>
                  </a:lnTo>
                  <a:lnTo>
                    <a:pt x="778" y="1200"/>
                  </a:lnTo>
                  <a:lnTo>
                    <a:pt x="769" y="1197"/>
                  </a:lnTo>
                  <a:lnTo>
                    <a:pt x="761" y="1191"/>
                  </a:lnTo>
                  <a:lnTo>
                    <a:pt x="753" y="1185"/>
                  </a:lnTo>
                  <a:lnTo>
                    <a:pt x="745" y="1180"/>
                  </a:lnTo>
                  <a:lnTo>
                    <a:pt x="737" y="1173"/>
                  </a:lnTo>
                  <a:lnTo>
                    <a:pt x="729" y="1167"/>
                  </a:lnTo>
                  <a:lnTo>
                    <a:pt x="721" y="1161"/>
                  </a:lnTo>
                  <a:lnTo>
                    <a:pt x="713" y="1158"/>
                  </a:lnTo>
                  <a:lnTo>
                    <a:pt x="705" y="1157"/>
                  </a:lnTo>
                  <a:lnTo>
                    <a:pt x="697" y="1158"/>
                  </a:lnTo>
                  <a:lnTo>
                    <a:pt x="689" y="1162"/>
                  </a:lnTo>
                  <a:lnTo>
                    <a:pt x="680" y="1169"/>
                  </a:lnTo>
                  <a:lnTo>
                    <a:pt x="670" y="1182"/>
                  </a:lnTo>
                  <a:lnTo>
                    <a:pt x="674" y="1184"/>
                  </a:lnTo>
                  <a:lnTo>
                    <a:pt x="678" y="1186"/>
                  </a:lnTo>
                  <a:lnTo>
                    <a:pt x="682" y="1191"/>
                  </a:lnTo>
                  <a:lnTo>
                    <a:pt x="684" y="1196"/>
                  </a:lnTo>
                  <a:lnTo>
                    <a:pt x="686" y="1201"/>
                  </a:lnTo>
                  <a:lnTo>
                    <a:pt x="688" y="1206"/>
                  </a:lnTo>
                  <a:lnTo>
                    <a:pt x="689" y="1212"/>
                  </a:lnTo>
                  <a:lnTo>
                    <a:pt x="689" y="1217"/>
                  </a:lnTo>
                  <a:lnTo>
                    <a:pt x="689" y="1223"/>
                  </a:lnTo>
                  <a:lnTo>
                    <a:pt x="686" y="1229"/>
                  </a:lnTo>
                  <a:lnTo>
                    <a:pt x="684" y="1234"/>
                  </a:lnTo>
                  <a:lnTo>
                    <a:pt x="681" y="1238"/>
                  </a:lnTo>
                  <a:lnTo>
                    <a:pt x="677" y="1242"/>
                  </a:lnTo>
                  <a:lnTo>
                    <a:pt x="672" y="1245"/>
                  </a:lnTo>
                  <a:lnTo>
                    <a:pt x="666" y="1247"/>
                  </a:lnTo>
                  <a:lnTo>
                    <a:pt x="659" y="1248"/>
                  </a:lnTo>
                  <a:lnTo>
                    <a:pt x="657" y="1247"/>
                  </a:lnTo>
                  <a:lnTo>
                    <a:pt x="650" y="1246"/>
                  </a:lnTo>
                  <a:lnTo>
                    <a:pt x="640" y="1243"/>
                  </a:lnTo>
                  <a:lnTo>
                    <a:pt x="629" y="1240"/>
                  </a:lnTo>
                  <a:lnTo>
                    <a:pt x="614" y="1236"/>
                  </a:lnTo>
                  <a:lnTo>
                    <a:pt x="598" y="1232"/>
                  </a:lnTo>
                  <a:lnTo>
                    <a:pt x="581" y="1228"/>
                  </a:lnTo>
                  <a:lnTo>
                    <a:pt x="563" y="1223"/>
                  </a:lnTo>
                  <a:lnTo>
                    <a:pt x="545" y="1217"/>
                  </a:lnTo>
                  <a:lnTo>
                    <a:pt x="528" y="1213"/>
                  </a:lnTo>
                  <a:lnTo>
                    <a:pt x="512" y="1209"/>
                  </a:lnTo>
                  <a:lnTo>
                    <a:pt x="497" y="1205"/>
                  </a:lnTo>
                  <a:lnTo>
                    <a:pt x="485" y="1202"/>
                  </a:lnTo>
                  <a:lnTo>
                    <a:pt x="476" y="1199"/>
                  </a:lnTo>
                  <a:lnTo>
                    <a:pt x="469" y="1198"/>
                  </a:lnTo>
                  <a:lnTo>
                    <a:pt x="468" y="1198"/>
                  </a:lnTo>
                  <a:lnTo>
                    <a:pt x="454" y="1194"/>
                  </a:lnTo>
                  <a:lnTo>
                    <a:pt x="442" y="1191"/>
                  </a:lnTo>
                  <a:lnTo>
                    <a:pt x="430" y="1186"/>
                  </a:lnTo>
                  <a:lnTo>
                    <a:pt x="419" y="1183"/>
                  </a:lnTo>
                  <a:lnTo>
                    <a:pt x="408" y="1180"/>
                  </a:lnTo>
                  <a:lnTo>
                    <a:pt x="397" y="1176"/>
                  </a:lnTo>
                  <a:lnTo>
                    <a:pt x="386" y="1173"/>
                  </a:lnTo>
                  <a:lnTo>
                    <a:pt x="376" y="1170"/>
                  </a:lnTo>
                  <a:lnTo>
                    <a:pt x="366" y="1168"/>
                  </a:lnTo>
                  <a:lnTo>
                    <a:pt x="354" y="1167"/>
                  </a:lnTo>
                  <a:lnTo>
                    <a:pt x="344" y="1167"/>
                  </a:lnTo>
                  <a:lnTo>
                    <a:pt x="332" y="1167"/>
                  </a:lnTo>
                  <a:lnTo>
                    <a:pt x="321" y="1169"/>
                  </a:lnTo>
                  <a:lnTo>
                    <a:pt x="308" y="1173"/>
                  </a:lnTo>
                  <a:lnTo>
                    <a:pt x="296" y="1176"/>
                  </a:lnTo>
                  <a:lnTo>
                    <a:pt x="283" y="1183"/>
                  </a:lnTo>
                  <a:lnTo>
                    <a:pt x="273" y="1176"/>
                  </a:lnTo>
                  <a:lnTo>
                    <a:pt x="261" y="1171"/>
                  </a:lnTo>
                  <a:lnTo>
                    <a:pt x="250" y="1170"/>
                  </a:lnTo>
                  <a:lnTo>
                    <a:pt x="237" y="1171"/>
                  </a:lnTo>
                  <a:lnTo>
                    <a:pt x="223" y="1175"/>
                  </a:lnTo>
                  <a:lnTo>
                    <a:pt x="209" y="1180"/>
                  </a:lnTo>
                  <a:lnTo>
                    <a:pt x="194" y="1184"/>
                  </a:lnTo>
                  <a:lnTo>
                    <a:pt x="181" y="1191"/>
                  </a:lnTo>
                  <a:lnTo>
                    <a:pt x="166" y="1197"/>
                  </a:lnTo>
                  <a:lnTo>
                    <a:pt x="152" y="1204"/>
                  </a:lnTo>
                  <a:lnTo>
                    <a:pt x="138" y="1208"/>
                  </a:lnTo>
                  <a:lnTo>
                    <a:pt x="124" y="1214"/>
                  </a:lnTo>
                  <a:lnTo>
                    <a:pt x="112" y="1216"/>
                  </a:lnTo>
                  <a:lnTo>
                    <a:pt x="99" y="1219"/>
                  </a:lnTo>
                  <a:lnTo>
                    <a:pt x="87" y="1217"/>
                  </a:lnTo>
                  <a:lnTo>
                    <a:pt x="78" y="1215"/>
                  </a:lnTo>
                  <a:lnTo>
                    <a:pt x="73" y="1204"/>
                  </a:lnTo>
                  <a:lnTo>
                    <a:pt x="69" y="1194"/>
                  </a:lnTo>
                  <a:lnTo>
                    <a:pt x="69" y="1185"/>
                  </a:lnTo>
                  <a:lnTo>
                    <a:pt x="71" y="1177"/>
                  </a:lnTo>
                  <a:lnTo>
                    <a:pt x="75" y="1170"/>
                  </a:lnTo>
                  <a:lnTo>
                    <a:pt x="81" y="1163"/>
                  </a:lnTo>
                  <a:lnTo>
                    <a:pt x="87" y="1158"/>
                  </a:lnTo>
                  <a:lnTo>
                    <a:pt x="96" y="1152"/>
                  </a:lnTo>
                  <a:lnTo>
                    <a:pt x="104" y="1146"/>
                  </a:lnTo>
                  <a:lnTo>
                    <a:pt x="113" y="1142"/>
                  </a:lnTo>
                  <a:lnTo>
                    <a:pt x="121" y="1136"/>
                  </a:lnTo>
                  <a:lnTo>
                    <a:pt x="130" y="1131"/>
                  </a:lnTo>
                  <a:lnTo>
                    <a:pt x="137" y="1127"/>
                  </a:lnTo>
                  <a:lnTo>
                    <a:pt x="144" y="1121"/>
                  </a:lnTo>
                  <a:lnTo>
                    <a:pt x="150" y="1116"/>
                  </a:lnTo>
                  <a:lnTo>
                    <a:pt x="154" y="1111"/>
                  </a:lnTo>
                  <a:lnTo>
                    <a:pt x="153" y="1099"/>
                  </a:lnTo>
                  <a:lnTo>
                    <a:pt x="154" y="1089"/>
                  </a:lnTo>
                  <a:lnTo>
                    <a:pt x="156" y="1077"/>
                  </a:lnTo>
                  <a:lnTo>
                    <a:pt x="159" y="1067"/>
                  </a:lnTo>
                  <a:lnTo>
                    <a:pt x="162" y="1057"/>
                  </a:lnTo>
                  <a:lnTo>
                    <a:pt x="167" y="1045"/>
                  </a:lnTo>
                  <a:lnTo>
                    <a:pt x="170" y="1035"/>
                  </a:lnTo>
                  <a:lnTo>
                    <a:pt x="174" y="1024"/>
                  </a:lnTo>
                  <a:lnTo>
                    <a:pt x="176" y="1014"/>
                  </a:lnTo>
                  <a:lnTo>
                    <a:pt x="178" y="1005"/>
                  </a:lnTo>
                  <a:lnTo>
                    <a:pt x="179" y="995"/>
                  </a:lnTo>
                  <a:lnTo>
                    <a:pt x="179" y="984"/>
                  </a:lnTo>
                  <a:lnTo>
                    <a:pt x="177" y="975"/>
                  </a:lnTo>
                  <a:lnTo>
                    <a:pt x="173" y="965"/>
                  </a:lnTo>
                  <a:lnTo>
                    <a:pt x="167" y="955"/>
                  </a:lnTo>
                  <a:lnTo>
                    <a:pt x="159" y="946"/>
                  </a:lnTo>
                  <a:lnTo>
                    <a:pt x="154" y="934"/>
                  </a:lnTo>
                  <a:lnTo>
                    <a:pt x="152" y="922"/>
                  </a:lnTo>
                  <a:lnTo>
                    <a:pt x="151" y="912"/>
                  </a:lnTo>
                  <a:lnTo>
                    <a:pt x="151" y="901"/>
                  </a:lnTo>
                  <a:lnTo>
                    <a:pt x="152" y="890"/>
                  </a:lnTo>
                  <a:lnTo>
                    <a:pt x="154" y="881"/>
                  </a:lnTo>
                  <a:lnTo>
                    <a:pt x="158" y="870"/>
                  </a:lnTo>
                  <a:lnTo>
                    <a:pt x="161" y="860"/>
                  </a:lnTo>
                  <a:lnTo>
                    <a:pt x="164" y="851"/>
                  </a:lnTo>
                  <a:lnTo>
                    <a:pt x="170" y="842"/>
                  </a:lnTo>
                  <a:lnTo>
                    <a:pt x="175" y="833"/>
                  </a:lnTo>
                  <a:lnTo>
                    <a:pt x="179" y="823"/>
                  </a:lnTo>
                  <a:lnTo>
                    <a:pt x="185" y="814"/>
                  </a:lnTo>
                  <a:lnTo>
                    <a:pt x="190" y="806"/>
                  </a:lnTo>
                  <a:lnTo>
                    <a:pt x="196" y="797"/>
                  </a:lnTo>
                  <a:lnTo>
                    <a:pt x="200" y="789"/>
                  </a:lnTo>
                  <a:lnTo>
                    <a:pt x="204" y="775"/>
                  </a:lnTo>
                  <a:lnTo>
                    <a:pt x="206" y="764"/>
                  </a:lnTo>
                  <a:lnTo>
                    <a:pt x="206" y="752"/>
                  </a:lnTo>
                  <a:lnTo>
                    <a:pt x="205" y="741"/>
                  </a:lnTo>
                  <a:lnTo>
                    <a:pt x="202" y="729"/>
                  </a:lnTo>
                  <a:lnTo>
                    <a:pt x="199" y="719"/>
                  </a:lnTo>
                  <a:lnTo>
                    <a:pt x="194" y="708"/>
                  </a:lnTo>
                  <a:lnTo>
                    <a:pt x="189" y="698"/>
                  </a:lnTo>
                  <a:lnTo>
                    <a:pt x="183" y="688"/>
                  </a:lnTo>
                  <a:lnTo>
                    <a:pt x="176" y="677"/>
                  </a:lnTo>
                  <a:lnTo>
                    <a:pt x="170" y="667"/>
                  </a:lnTo>
                  <a:lnTo>
                    <a:pt x="163" y="657"/>
                  </a:lnTo>
                  <a:lnTo>
                    <a:pt x="158" y="646"/>
                  </a:lnTo>
                  <a:lnTo>
                    <a:pt x="152" y="636"/>
                  </a:lnTo>
                  <a:lnTo>
                    <a:pt x="146" y="625"/>
                  </a:lnTo>
                  <a:lnTo>
                    <a:pt x="143" y="614"/>
                  </a:lnTo>
                  <a:lnTo>
                    <a:pt x="140" y="610"/>
                  </a:lnTo>
                  <a:lnTo>
                    <a:pt x="139" y="605"/>
                  </a:lnTo>
                  <a:lnTo>
                    <a:pt x="138" y="600"/>
                  </a:lnTo>
                  <a:lnTo>
                    <a:pt x="138" y="596"/>
                  </a:lnTo>
                  <a:lnTo>
                    <a:pt x="137" y="590"/>
                  </a:lnTo>
                  <a:lnTo>
                    <a:pt x="137" y="586"/>
                  </a:lnTo>
                  <a:lnTo>
                    <a:pt x="137" y="580"/>
                  </a:lnTo>
                  <a:lnTo>
                    <a:pt x="136" y="575"/>
                  </a:lnTo>
                  <a:lnTo>
                    <a:pt x="135" y="571"/>
                  </a:lnTo>
                  <a:lnTo>
                    <a:pt x="133" y="565"/>
                  </a:lnTo>
                  <a:lnTo>
                    <a:pt x="132" y="561"/>
                  </a:lnTo>
                  <a:lnTo>
                    <a:pt x="129" y="557"/>
                  </a:lnTo>
                  <a:lnTo>
                    <a:pt x="125" y="553"/>
                  </a:lnTo>
                  <a:lnTo>
                    <a:pt x="122" y="550"/>
                  </a:lnTo>
                  <a:lnTo>
                    <a:pt x="116" y="548"/>
                  </a:lnTo>
                  <a:lnTo>
                    <a:pt x="110" y="547"/>
                  </a:lnTo>
                  <a:lnTo>
                    <a:pt x="110" y="533"/>
                  </a:lnTo>
                  <a:lnTo>
                    <a:pt x="109" y="519"/>
                  </a:lnTo>
                  <a:lnTo>
                    <a:pt x="106" y="507"/>
                  </a:lnTo>
                  <a:lnTo>
                    <a:pt x="102" y="496"/>
                  </a:lnTo>
                  <a:lnTo>
                    <a:pt x="97" y="486"/>
                  </a:lnTo>
                  <a:lnTo>
                    <a:pt x="91" y="475"/>
                  </a:lnTo>
                  <a:lnTo>
                    <a:pt x="84" y="466"/>
                  </a:lnTo>
                  <a:lnTo>
                    <a:pt x="76" y="457"/>
                  </a:lnTo>
                  <a:lnTo>
                    <a:pt x="68" y="448"/>
                  </a:lnTo>
                  <a:lnTo>
                    <a:pt x="60" y="439"/>
                  </a:lnTo>
                  <a:lnTo>
                    <a:pt x="51" y="429"/>
                  </a:lnTo>
                  <a:lnTo>
                    <a:pt x="43" y="419"/>
                  </a:lnTo>
                  <a:lnTo>
                    <a:pt x="33" y="410"/>
                  </a:lnTo>
                  <a:lnTo>
                    <a:pt x="25" y="399"/>
                  </a:lnTo>
                  <a:lnTo>
                    <a:pt x="18" y="389"/>
                  </a:lnTo>
                  <a:lnTo>
                    <a:pt x="12" y="379"/>
                  </a:lnTo>
                  <a:lnTo>
                    <a:pt x="16" y="356"/>
                  </a:lnTo>
                  <a:lnTo>
                    <a:pt x="20" y="334"/>
                  </a:lnTo>
                  <a:lnTo>
                    <a:pt x="22" y="313"/>
                  </a:lnTo>
                  <a:lnTo>
                    <a:pt x="22" y="293"/>
                  </a:lnTo>
                  <a:lnTo>
                    <a:pt x="22" y="272"/>
                  </a:lnTo>
                  <a:lnTo>
                    <a:pt x="20" y="252"/>
                  </a:lnTo>
                  <a:lnTo>
                    <a:pt x="17" y="233"/>
                  </a:lnTo>
                  <a:lnTo>
                    <a:pt x="15" y="213"/>
                  </a:lnTo>
                  <a:lnTo>
                    <a:pt x="12" y="194"/>
                  </a:lnTo>
                  <a:lnTo>
                    <a:pt x="8" y="175"/>
                  </a:lnTo>
                  <a:lnTo>
                    <a:pt x="6" y="156"/>
                  </a:lnTo>
                  <a:lnTo>
                    <a:pt x="4" y="138"/>
                  </a:lnTo>
                  <a:lnTo>
                    <a:pt x="1" y="118"/>
                  </a:lnTo>
                  <a:lnTo>
                    <a:pt x="0" y="100"/>
                  </a:lnTo>
                  <a:lnTo>
                    <a:pt x="0" y="80"/>
                  </a:lnTo>
                  <a:lnTo>
                    <a:pt x="1" y="62"/>
                  </a:lnTo>
                  <a:lnTo>
                    <a:pt x="51" y="58"/>
                  </a:lnTo>
                  <a:lnTo>
                    <a:pt x="99" y="55"/>
                  </a:lnTo>
                  <a:lnTo>
                    <a:pt x="148" y="51"/>
                  </a:lnTo>
                  <a:lnTo>
                    <a:pt x="197" y="48"/>
                  </a:lnTo>
                  <a:lnTo>
                    <a:pt x="246" y="46"/>
                  </a:lnTo>
                  <a:lnTo>
                    <a:pt x="294" y="42"/>
                  </a:lnTo>
                  <a:lnTo>
                    <a:pt x="343" y="39"/>
                  </a:lnTo>
                  <a:lnTo>
                    <a:pt x="391" y="35"/>
                  </a:lnTo>
                  <a:lnTo>
                    <a:pt x="439" y="31"/>
                  </a:lnTo>
                  <a:lnTo>
                    <a:pt x="489" y="27"/>
                  </a:lnTo>
                  <a:lnTo>
                    <a:pt x="538" y="24"/>
                  </a:lnTo>
                  <a:lnTo>
                    <a:pt x="588" y="19"/>
                  </a:lnTo>
                  <a:lnTo>
                    <a:pt x="637" y="15"/>
                  </a:lnTo>
                  <a:lnTo>
                    <a:pt x="688" y="10"/>
                  </a:lnTo>
                  <a:lnTo>
                    <a:pt x="738" y="4"/>
                  </a:lnTo>
                  <a:lnTo>
                    <a:pt x="790" y="0"/>
                  </a:lnTo>
                  <a:lnTo>
                    <a:pt x="791" y="4"/>
                  </a:lnTo>
                  <a:lnTo>
                    <a:pt x="792" y="10"/>
                  </a:lnTo>
                  <a:lnTo>
                    <a:pt x="795" y="15"/>
                  </a:lnTo>
                  <a:lnTo>
                    <a:pt x="797" y="18"/>
                  </a:lnTo>
                  <a:lnTo>
                    <a:pt x="800" y="23"/>
                  </a:lnTo>
                  <a:lnTo>
                    <a:pt x="804" y="26"/>
                  </a:lnTo>
                  <a:lnTo>
                    <a:pt x="806" y="28"/>
                  </a:lnTo>
                  <a:lnTo>
                    <a:pt x="809" y="32"/>
                  </a:lnTo>
                  <a:lnTo>
                    <a:pt x="813" y="35"/>
                  </a:lnTo>
                  <a:lnTo>
                    <a:pt x="816" y="39"/>
                  </a:lnTo>
                  <a:lnTo>
                    <a:pt x="819" y="42"/>
                  </a:lnTo>
                  <a:lnTo>
                    <a:pt x="821" y="46"/>
                  </a:lnTo>
                  <a:lnTo>
                    <a:pt x="823" y="50"/>
                  </a:lnTo>
                  <a:lnTo>
                    <a:pt x="824" y="55"/>
                  </a:lnTo>
                  <a:lnTo>
                    <a:pt x="826" y="59"/>
                  </a:lnTo>
                  <a:lnTo>
                    <a:pt x="826" y="66"/>
                  </a:lnTo>
                  <a:lnTo>
                    <a:pt x="824" y="66"/>
                  </a:lnTo>
                  <a:lnTo>
                    <a:pt x="824" y="67"/>
                  </a:lnTo>
                  <a:lnTo>
                    <a:pt x="824" y="69"/>
                  </a:lnTo>
                  <a:lnTo>
                    <a:pt x="824" y="71"/>
                  </a:lnTo>
                  <a:lnTo>
                    <a:pt x="824" y="73"/>
                  </a:lnTo>
                  <a:lnTo>
                    <a:pt x="824" y="75"/>
                  </a:lnTo>
                  <a:lnTo>
                    <a:pt x="823" y="79"/>
                  </a:lnTo>
                  <a:lnTo>
                    <a:pt x="823" y="82"/>
                  </a:lnTo>
                  <a:lnTo>
                    <a:pt x="823" y="85"/>
                  </a:lnTo>
                  <a:lnTo>
                    <a:pt x="822" y="88"/>
                  </a:lnTo>
                  <a:lnTo>
                    <a:pt x="822" y="90"/>
                  </a:lnTo>
                  <a:lnTo>
                    <a:pt x="822" y="93"/>
                  </a:lnTo>
                  <a:lnTo>
                    <a:pt x="822" y="95"/>
                  </a:lnTo>
                  <a:lnTo>
                    <a:pt x="822" y="96"/>
                  </a:lnTo>
                  <a:lnTo>
                    <a:pt x="822" y="97"/>
                  </a:lnTo>
                  <a:lnTo>
                    <a:pt x="822" y="98"/>
                  </a:lnTo>
                  <a:lnTo>
                    <a:pt x="823" y="105"/>
                  </a:lnTo>
                  <a:lnTo>
                    <a:pt x="827" y="112"/>
                  </a:lnTo>
                  <a:lnTo>
                    <a:pt x="829" y="119"/>
                  </a:lnTo>
                  <a:lnTo>
                    <a:pt x="832" y="125"/>
                  </a:lnTo>
                  <a:lnTo>
                    <a:pt x="835" y="131"/>
                  </a:lnTo>
                  <a:lnTo>
                    <a:pt x="838" y="136"/>
                  </a:lnTo>
                  <a:lnTo>
                    <a:pt x="842" y="141"/>
                  </a:lnTo>
                  <a:lnTo>
                    <a:pt x="845" y="146"/>
                  </a:lnTo>
                  <a:lnTo>
                    <a:pt x="849" y="150"/>
                  </a:lnTo>
                  <a:lnTo>
                    <a:pt x="852" y="156"/>
                  </a:lnTo>
                  <a:lnTo>
                    <a:pt x="855" y="160"/>
                  </a:lnTo>
                  <a:lnTo>
                    <a:pt x="859" y="166"/>
                  </a:lnTo>
                  <a:lnTo>
                    <a:pt x="862" y="172"/>
                  </a:lnTo>
                  <a:lnTo>
                    <a:pt x="865" y="178"/>
                  </a:lnTo>
                  <a:lnTo>
                    <a:pt x="867" y="185"/>
                  </a:lnTo>
                  <a:lnTo>
                    <a:pt x="869" y="193"/>
                  </a:lnTo>
                  <a:lnTo>
                    <a:pt x="877" y="195"/>
                  </a:lnTo>
                  <a:lnTo>
                    <a:pt x="883" y="197"/>
                  </a:lnTo>
                  <a:lnTo>
                    <a:pt x="889" y="201"/>
                  </a:lnTo>
                  <a:lnTo>
                    <a:pt x="892" y="204"/>
                  </a:lnTo>
                  <a:lnTo>
                    <a:pt x="895" y="208"/>
                  </a:lnTo>
                  <a:lnTo>
                    <a:pt x="896" y="211"/>
                  </a:lnTo>
                  <a:lnTo>
                    <a:pt x="897" y="214"/>
                  </a:lnTo>
                  <a:lnTo>
                    <a:pt x="897" y="219"/>
                  </a:lnTo>
                  <a:lnTo>
                    <a:pt x="897" y="224"/>
                  </a:lnTo>
                  <a:lnTo>
                    <a:pt x="897" y="228"/>
                  </a:lnTo>
                  <a:lnTo>
                    <a:pt x="896" y="233"/>
                  </a:lnTo>
                  <a:lnTo>
                    <a:pt x="896" y="239"/>
                  </a:lnTo>
                  <a:lnTo>
                    <a:pt x="895" y="244"/>
                  </a:lnTo>
                  <a:lnTo>
                    <a:pt x="896" y="249"/>
                  </a:lnTo>
                  <a:lnTo>
                    <a:pt x="896" y="255"/>
                  </a:lnTo>
                  <a:lnTo>
                    <a:pt x="898" y="262"/>
                  </a:lnTo>
                  <a:lnTo>
                    <a:pt x="883" y="259"/>
                  </a:lnTo>
                  <a:lnTo>
                    <a:pt x="872" y="258"/>
                  </a:lnTo>
                  <a:lnTo>
                    <a:pt x="865" y="259"/>
                  </a:lnTo>
                  <a:lnTo>
                    <a:pt x="860" y="262"/>
                  </a:lnTo>
                  <a:lnTo>
                    <a:pt x="858" y="265"/>
                  </a:lnTo>
                  <a:lnTo>
                    <a:pt x="858" y="271"/>
                  </a:lnTo>
                  <a:lnTo>
                    <a:pt x="859" y="275"/>
                  </a:lnTo>
                  <a:lnTo>
                    <a:pt x="861" y="282"/>
                  </a:lnTo>
                  <a:lnTo>
                    <a:pt x="864" y="289"/>
                  </a:lnTo>
                  <a:lnTo>
                    <a:pt x="867" y="296"/>
                  </a:lnTo>
                  <a:lnTo>
                    <a:pt x="869" y="304"/>
                  </a:lnTo>
                  <a:lnTo>
                    <a:pt x="872" y="312"/>
                  </a:lnTo>
                  <a:lnTo>
                    <a:pt x="873" y="320"/>
                  </a:lnTo>
                  <a:lnTo>
                    <a:pt x="872" y="327"/>
                  </a:lnTo>
                  <a:lnTo>
                    <a:pt x="868" y="335"/>
                  </a:lnTo>
                  <a:lnTo>
                    <a:pt x="864" y="342"/>
                  </a:lnTo>
                  <a:lnTo>
                    <a:pt x="860" y="350"/>
                  </a:lnTo>
                  <a:lnTo>
                    <a:pt x="855" y="360"/>
                  </a:lnTo>
                  <a:lnTo>
                    <a:pt x="851" y="370"/>
                  </a:lnTo>
                  <a:lnTo>
                    <a:pt x="845" y="379"/>
                  </a:lnTo>
                  <a:lnTo>
                    <a:pt x="839" y="389"/>
                  </a:lnTo>
                  <a:lnTo>
                    <a:pt x="834" y="399"/>
                  </a:lnTo>
                  <a:lnTo>
                    <a:pt x="828" y="410"/>
                  </a:lnTo>
                  <a:lnTo>
                    <a:pt x="821" y="420"/>
                  </a:lnTo>
                  <a:lnTo>
                    <a:pt x="815" y="430"/>
                  </a:lnTo>
                  <a:lnTo>
                    <a:pt x="809" y="441"/>
                  </a:lnTo>
                  <a:lnTo>
                    <a:pt x="805" y="451"/>
                  </a:lnTo>
                  <a:lnTo>
                    <a:pt x="801" y="461"/>
                  </a:lnTo>
                  <a:lnTo>
                    <a:pt x="798" y="472"/>
                  </a:lnTo>
                  <a:lnTo>
                    <a:pt x="796" y="482"/>
                  </a:lnTo>
                  <a:lnTo>
                    <a:pt x="795" y="493"/>
                  </a:lnTo>
                  <a:lnTo>
                    <a:pt x="796" y="503"/>
                  </a:lnTo>
                  <a:lnTo>
                    <a:pt x="785" y="509"/>
                  </a:lnTo>
                  <a:lnTo>
                    <a:pt x="778" y="515"/>
                  </a:lnTo>
                  <a:lnTo>
                    <a:pt x="774" y="524"/>
                  </a:lnTo>
                  <a:lnTo>
                    <a:pt x="772" y="530"/>
                  </a:lnTo>
                  <a:lnTo>
                    <a:pt x="772" y="538"/>
                  </a:lnTo>
                  <a:lnTo>
                    <a:pt x="772" y="547"/>
                  </a:lnTo>
                  <a:lnTo>
                    <a:pt x="774" y="556"/>
                  </a:lnTo>
                  <a:lnTo>
                    <a:pt x="775" y="564"/>
                  </a:lnTo>
                  <a:lnTo>
                    <a:pt x="777" y="572"/>
                  </a:lnTo>
                  <a:lnTo>
                    <a:pt x="780" y="580"/>
                  </a:lnTo>
                  <a:lnTo>
                    <a:pt x="781" y="587"/>
                  </a:lnTo>
                  <a:lnTo>
                    <a:pt x="781" y="595"/>
                  </a:lnTo>
                  <a:lnTo>
                    <a:pt x="778" y="600"/>
                  </a:lnTo>
                  <a:lnTo>
                    <a:pt x="776" y="607"/>
                  </a:lnTo>
                  <a:lnTo>
                    <a:pt x="770" y="613"/>
                  </a:lnTo>
                  <a:lnTo>
                    <a:pt x="762" y="619"/>
                  </a:lnTo>
                  <a:lnTo>
                    <a:pt x="760" y="623"/>
                  </a:lnTo>
                  <a:lnTo>
                    <a:pt x="758" y="628"/>
                  </a:lnTo>
                  <a:lnTo>
                    <a:pt x="755" y="634"/>
                  </a:lnTo>
                  <a:lnTo>
                    <a:pt x="753" y="638"/>
                  </a:lnTo>
                  <a:lnTo>
                    <a:pt x="751" y="643"/>
                  </a:lnTo>
                  <a:lnTo>
                    <a:pt x="750" y="648"/>
                  </a:lnTo>
                  <a:lnTo>
                    <a:pt x="747" y="652"/>
                  </a:lnTo>
                  <a:lnTo>
                    <a:pt x="746" y="657"/>
                  </a:lnTo>
                  <a:lnTo>
                    <a:pt x="745" y="661"/>
                  </a:lnTo>
                  <a:lnTo>
                    <a:pt x="745" y="666"/>
                  </a:lnTo>
                  <a:lnTo>
                    <a:pt x="745" y="671"/>
                  </a:lnTo>
                  <a:lnTo>
                    <a:pt x="745" y="674"/>
                  </a:lnTo>
                  <a:lnTo>
                    <a:pt x="746" y="679"/>
                  </a:lnTo>
                  <a:lnTo>
                    <a:pt x="749" y="683"/>
                  </a:lnTo>
                  <a:lnTo>
                    <a:pt x="751" y="687"/>
                  </a:lnTo>
                  <a:lnTo>
                    <a:pt x="754" y="691"/>
                  </a:lnTo>
                  <a:lnTo>
                    <a:pt x="760" y="690"/>
                  </a:lnTo>
                  <a:lnTo>
                    <a:pt x="777" y="689"/>
                  </a:lnTo>
                  <a:lnTo>
                    <a:pt x="805" y="687"/>
                  </a:lnTo>
                  <a:lnTo>
                    <a:pt x="839" y="684"/>
                  </a:lnTo>
                  <a:lnTo>
                    <a:pt x="881" y="681"/>
                  </a:lnTo>
                  <a:lnTo>
                    <a:pt x="928" y="677"/>
                  </a:lnTo>
                  <a:lnTo>
                    <a:pt x="977" y="673"/>
                  </a:lnTo>
                  <a:lnTo>
                    <a:pt x="1029" y="669"/>
                  </a:lnTo>
                  <a:lnTo>
                    <a:pt x="1080" y="666"/>
                  </a:lnTo>
                  <a:lnTo>
                    <a:pt x="1129" y="661"/>
                  </a:lnTo>
                  <a:lnTo>
                    <a:pt x="1176" y="658"/>
                  </a:lnTo>
                  <a:lnTo>
                    <a:pt x="1218" y="654"/>
                  </a:lnTo>
                  <a:lnTo>
                    <a:pt x="1252" y="652"/>
                  </a:lnTo>
                  <a:lnTo>
                    <a:pt x="1280" y="650"/>
                  </a:lnTo>
                  <a:lnTo>
                    <a:pt x="1297" y="649"/>
                  </a:lnTo>
                  <a:lnTo>
                    <a:pt x="1304" y="649"/>
                  </a:lnTo>
                  <a:lnTo>
                    <a:pt x="1304" y="653"/>
                  </a:lnTo>
                  <a:lnTo>
                    <a:pt x="1304" y="660"/>
                  </a:lnTo>
                  <a:lnTo>
                    <a:pt x="1303" y="666"/>
                  </a:lnTo>
                  <a:lnTo>
                    <a:pt x="1303" y="672"/>
                  </a:lnTo>
                  <a:lnTo>
                    <a:pt x="1302" y="679"/>
                  </a:lnTo>
                  <a:lnTo>
                    <a:pt x="1300" y="686"/>
                  </a:lnTo>
                  <a:lnTo>
                    <a:pt x="1299" y="691"/>
                  </a:lnTo>
                  <a:lnTo>
                    <a:pt x="1298" y="698"/>
                  </a:lnTo>
                  <a:lnTo>
                    <a:pt x="1296" y="705"/>
                  </a:lnTo>
                  <a:lnTo>
                    <a:pt x="1295" y="712"/>
                  </a:lnTo>
                  <a:lnTo>
                    <a:pt x="1292" y="718"/>
                  </a:lnTo>
                  <a:lnTo>
                    <a:pt x="1290" y="725"/>
                  </a:lnTo>
                  <a:lnTo>
                    <a:pt x="1289" y="731"/>
                  </a:lnTo>
                  <a:lnTo>
                    <a:pt x="1287" y="737"/>
                  </a:lnTo>
                  <a:lnTo>
                    <a:pt x="1284" y="743"/>
                  </a:lnTo>
                  <a:lnTo>
                    <a:pt x="1282" y="750"/>
                  </a:lnTo>
                  <a:lnTo>
                    <a:pt x="1284" y="761"/>
                  </a:lnTo>
                  <a:lnTo>
                    <a:pt x="1289" y="773"/>
                  </a:lnTo>
                  <a:lnTo>
                    <a:pt x="1292" y="785"/>
                  </a:lnTo>
                  <a:lnTo>
                    <a:pt x="1298" y="797"/>
                  </a:lnTo>
                  <a:lnTo>
                    <a:pt x="1303" y="808"/>
                  </a:lnTo>
                  <a:lnTo>
                    <a:pt x="1310" y="819"/>
                  </a:lnTo>
                  <a:lnTo>
                    <a:pt x="1315" y="830"/>
                  </a:lnTo>
                  <a:lnTo>
                    <a:pt x="1322" y="842"/>
                  </a:lnTo>
                  <a:lnTo>
                    <a:pt x="1329" y="852"/>
                  </a:lnTo>
                  <a:lnTo>
                    <a:pt x="1337" y="862"/>
                  </a:lnTo>
                  <a:lnTo>
                    <a:pt x="1345" y="873"/>
                  </a:lnTo>
                  <a:lnTo>
                    <a:pt x="1353" y="883"/>
                  </a:lnTo>
                  <a:lnTo>
                    <a:pt x="1361" y="892"/>
                  </a:lnTo>
                  <a:lnTo>
                    <a:pt x="1371" y="903"/>
                  </a:lnTo>
                  <a:lnTo>
                    <a:pt x="1380" y="912"/>
                  </a:lnTo>
                  <a:lnTo>
                    <a:pt x="1389" y="92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0" name="Freeform 58"/>
            <p:cNvSpPr>
              <a:spLocks/>
            </p:cNvSpPr>
            <p:nvPr/>
          </p:nvSpPr>
          <p:spPr bwMode="auto">
            <a:xfrm>
              <a:off x="2994" y="2152"/>
              <a:ext cx="611" cy="518"/>
            </a:xfrm>
            <a:custGeom>
              <a:avLst/>
              <a:gdLst>
                <a:gd name="T0" fmla="*/ 65 w 1834"/>
                <a:gd name="T1" fmla="*/ 51 h 1554"/>
                <a:gd name="T2" fmla="*/ 64 w 1834"/>
                <a:gd name="T3" fmla="*/ 51 h 1554"/>
                <a:gd name="T4" fmla="*/ 65 w 1834"/>
                <a:gd name="T5" fmla="*/ 53 h 1554"/>
                <a:gd name="T6" fmla="*/ 64 w 1834"/>
                <a:gd name="T7" fmla="*/ 54 h 1554"/>
                <a:gd name="T8" fmla="*/ 64 w 1834"/>
                <a:gd name="T9" fmla="*/ 55 h 1554"/>
                <a:gd name="T10" fmla="*/ 64 w 1834"/>
                <a:gd name="T11" fmla="*/ 56 h 1554"/>
                <a:gd name="T12" fmla="*/ 64 w 1834"/>
                <a:gd name="T13" fmla="*/ 58 h 1554"/>
                <a:gd name="T14" fmla="*/ 61 w 1834"/>
                <a:gd name="T15" fmla="*/ 58 h 1554"/>
                <a:gd name="T16" fmla="*/ 58 w 1834"/>
                <a:gd name="T17" fmla="*/ 58 h 1554"/>
                <a:gd name="T18" fmla="*/ 58 w 1834"/>
                <a:gd name="T19" fmla="*/ 56 h 1554"/>
                <a:gd name="T20" fmla="*/ 59 w 1834"/>
                <a:gd name="T21" fmla="*/ 53 h 1554"/>
                <a:gd name="T22" fmla="*/ 49 w 1834"/>
                <a:gd name="T23" fmla="*/ 52 h 1554"/>
                <a:gd name="T24" fmla="*/ 30 w 1834"/>
                <a:gd name="T25" fmla="*/ 54 h 1554"/>
                <a:gd name="T26" fmla="*/ 14 w 1834"/>
                <a:gd name="T27" fmla="*/ 54 h 1554"/>
                <a:gd name="T28" fmla="*/ 14 w 1834"/>
                <a:gd name="T29" fmla="*/ 52 h 1554"/>
                <a:gd name="T30" fmla="*/ 13 w 1834"/>
                <a:gd name="T31" fmla="*/ 50 h 1554"/>
                <a:gd name="T32" fmla="*/ 13 w 1834"/>
                <a:gd name="T33" fmla="*/ 39 h 1554"/>
                <a:gd name="T34" fmla="*/ 11 w 1834"/>
                <a:gd name="T35" fmla="*/ 27 h 1554"/>
                <a:gd name="T36" fmla="*/ 9 w 1834"/>
                <a:gd name="T37" fmla="*/ 21 h 1554"/>
                <a:gd name="T38" fmla="*/ 7 w 1834"/>
                <a:gd name="T39" fmla="*/ 19 h 1554"/>
                <a:gd name="T40" fmla="*/ 6 w 1834"/>
                <a:gd name="T41" fmla="*/ 17 h 1554"/>
                <a:gd name="T42" fmla="*/ 7 w 1834"/>
                <a:gd name="T43" fmla="*/ 15 h 1554"/>
                <a:gd name="T44" fmla="*/ 8 w 1834"/>
                <a:gd name="T45" fmla="*/ 13 h 1554"/>
                <a:gd name="T46" fmla="*/ 5 w 1834"/>
                <a:gd name="T47" fmla="*/ 13 h 1554"/>
                <a:gd name="T48" fmla="*/ 4 w 1834"/>
                <a:gd name="T49" fmla="*/ 11 h 1554"/>
                <a:gd name="T50" fmla="*/ 2 w 1834"/>
                <a:gd name="T51" fmla="*/ 8 h 1554"/>
                <a:gd name="T52" fmla="*/ 1 w 1834"/>
                <a:gd name="T53" fmla="*/ 5 h 1554"/>
                <a:gd name="T54" fmla="*/ 7 w 1834"/>
                <a:gd name="T55" fmla="*/ 2 h 1554"/>
                <a:gd name="T56" fmla="*/ 23 w 1834"/>
                <a:gd name="T57" fmla="*/ 1 h 1554"/>
                <a:gd name="T58" fmla="*/ 37 w 1834"/>
                <a:gd name="T59" fmla="*/ 0 h 1554"/>
                <a:gd name="T60" fmla="*/ 39 w 1834"/>
                <a:gd name="T61" fmla="*/ 2 h 1554"/>
                <a:gd name="T62" fmla="*/ 41 w 1834"/>
                <a:gd name="T63" fmla="*/ 3 h 1554"/>
                <a:gd name="T64" fmla="*/ 41 w 1834"/>
                <a:gd name="T65" fmla="*/ 5 h 1554"/>
                <a:gd name="T66" fmla="*/ 42 w 1834"/>
                <a:gd name="T67" fmla="*/ 6 h 1554"/>
                <a:gd name="T68" fmla="*/ 43 w 1834"/>
                <a:gd name="T69" fmla="*/ 10 h 1554"/>
                <a:gd name="T70" fmla="*/ 46 w 1834"/>
                <a:gd name="T71" fmla="*/ 13 h 1554"/>
                <a:gd name="T72" fmla="*/ 50 w 1834"/>
                <a:gd name="T73" fmla="*/ 16 h 1554"/>
                <a:gd name="T74" fmla="*/ 51 w 1834"/>
                <a:gd name="T75" fmla="*/ 18 h 1554"/>
                <a:gd name="T76" fmla="*/ 53 w 1834"/>
                <a:gd name="T77" fmla="*/ 20 h 1554"/>
                <a:gd name="T78" fmla="*/ 53 w 1834"/>
                <a:gd name="T79" fmla="*/ 19 h 1554"/>
                <a:gd name="T80" fmla="*/ 54 w 1834"/>
                <a:gd name="T81" fmla="*/ 18 h 1554"/>
                <a:gd name="T82" fmla="*/ 55 w 1834"/>
                <a:gd name="T83" fmla="*/ 19 h 1554"/>
                <a:gd name="T84" fmla="*/ 56 w 1834"/>
                <a:gd name="T85" fmla="*/ 20 h 1554"/>
                <a:gd name="T86" fmla="*/ 56 w 1834"/>
                <a:gd name="T87" fmla="*/ 22 h 1554"/>
                <a:gd name="T88" fmla="*/ 56 w 1834"/>
                <a:gd name="T89" fmla="*/ 23 h 1554"/>
                <a:gd name="T90" fmla="*/ 56 w 1834"/>
                <a:gd name="T91" fmla="*/ 25 h 1554"/>
                <a:gd name="T92" fmla="*/ 56 w 1834"/>
                <a:gd name="T93" fmla="*/ 28 h 1554"/>
                <a:gd name="T94" fmla="*/ 57 w 1834"/>
                <a:gd name="T95" fmla="*/ 30 h 1554"/>
                <a:gd name="T96" fmla="*/ 59 w 1834"/>
                <a:gd name="T97" fmla="*/ 32 h 1554"/>
                <a:gd name="T98" fmla="*/ 61 w 1834"/>
                <a:gd name="T99" fmla="*/ 33 h 1554"/>
                <a:gd name="T100" fmla="*/ 63 w 1834"/>
                <a:gd name="T101" fmla="*/ 34 h 1554"/>
                <a:gd name="T102" fmla="*/ 66 w 1834"/>
                <a:gd name="T103" fmla="*/ 37 h 1554"/>
                <a:gd name="T104" fmla="*/ 66 w 1834"/>
                <a:gd name="T105" fmla="*/ 41 h 1554"/>
                <a:gd name="T106" fmla="*/ 67 w 1834"/>
                <a:gd name="T107" fmla="*/ 42 h 1554"/>
                <a:gd name="T108" fmla="*/ 68 w 1834"/>
                <a:gd name="T109" fmla="*/ 42 h 1554"/>
                <a:gd name="T110" fmla="*/ 67 w 1834"/>
                <a:gd name="T111" fmla="*/ 43 h 1554"/>
                <a:gd name="T112" fmla="*/ 67 w 1834"/>
                <a:gd name="T113" fmla="*/ 45 h 1554"/>
                <a:gd name="T114" fmla="*/ 67 w 1834"/>
                <a:gd name="T115" fmla="*/ 47 h 1554"/>
                <a:gd name="T116" fmla="*/ 68 w 1834"/>
                <a:gd name="T117" fmla="*/ 48 h 1554"/>
                <a:gd name="T118" fmla="*/ 67 w 1834"/>
                <a:gd name="T119" fmla="*/ 49 h 1554"/>
                <a:gd name="T120" fmla="*/ 67 w 1834"/>
                <a:gd name="T121" fmla="*/ 49 h 155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34"/>
                <a:gd name="T184" fmla="*/ 0 h 1554"/>
                <a:gd name="T185" fmla="*/ 1834 w 1834"/>
                <a:gd name="T186" fmla="*/ 1554 h 155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34" h="1554">
                  <a:moveTo>
                    <a:pt x="1801" y="1348"/>
                  </a:moveTo>
                  <a:lnTo>
                    <a:pt x="1798" y="1354"/>
                  </a:lnTo>
                  <a:lnTo>
                    <a:pt x="1795" y="1358"/>
                  </a:lnTo>
                  <a:lnTo>
                    <a:pt x="1790" y="1362"/>
                  </a:lnTo>
                  <a:lnTo>
                    <a:pt x="1783" y="1364"/>
                  </a:lnTo>
                  <a:lnTo>
                    <a:pt x="1775" y="1364"/>
                  </a:lnTo>
                  <a:lnTo>
                    <a:pt x="1768" y="1365"/>
                  </a:lnTo>
                  <a:lnTo>
                    <a:pt x="1760" y="1365"/>
                  </a:lnTo>
                  <a:lnTo>
                    <a:pt x="1752" y="1365"/>
                  </a:lnTo>
                  <a:lnTo>
                    <a:pt x="1745" y="1366"/>
                  </a:lnTo>
                  <a:lnTo>
                    <a:pt x="1740" y="1368"/>
                  </a:lnTo>
                  <a:lnTo>
                    <a:pt x="1735" y="1371"/>
                  </a:lnTo>
                  <a:lnTo>
                    <a:pt x="1734" y="1374"/>
                  </a:lnTo>
                  <a:lnTo>
                    <a:pt x="1734" y="1380"/>
                  </a:lnTo>
                  <a:lnTo>
                    <a:pt x="1736" y="1388"/>
                  </a:lnTo>
                  <a:lnTo>
                    <a:pt x="1743" y="1397"/>
                  </a:lnTo>
                  <a:lnTo>
                    <a:pt x="1754" y="1411"/>
                  </a:lnTo>
                  <a:lnTo>
                    <a:pt x="1756" y="1417"/>
                  </a:lnTo>
                  <a:lnTo>
                    <a:pt x="1756" y="1423"/>
                  </a:lnTo>
                  <a:lnTo>
                    <a:pt x="1755" y="1427"/>
                  </a:lnTo>
                  <a:lnTo>
                    <a:pt x="1751" y="1431"/>
                  </a:lnTo>
                  <a:lnTo>
                    <a:pt x="1747" y="1434"/>
                  </a:lnTo>
                  <a:lnTo>
                    <a:pt x="1742" y="1436"/>
                  </a:lnTo>
                  <a:lnTo>
                    <a:pt x="1736" y="1439"/>
                  </a:lnTo>
                  <a:lnTo>
                    <a:pt x="1731" y="1441"/>
                  </a:lnTo>
                  <a:lnTo>
                    <a:pt x="1726" y="1443"/>
                  </a:lnTo>
                  <a:lnTo>
                    <a:pt x="1721" y="1446"/>
                  </a:lnTo>
                  <a:lnTo>
                    <a:pt x="1717" y="1448"/>
                  </a:lnTo>
                  <a:lnTo>
                    <a:pt x="1714" y="1451"/>
                  </a:lnTo>
                  <a:lnTo>
                    <a:pt x="1714" y="1455"/>
                  </a:lnTo>
                  <a:lnTo>
                    <a:pt x="1716" y="1459"/>
                  </a:lnTo>
                  <a:lnTo>
                    <a:pt x="1719" y="1465"/>
                  </a:lnTo>
                  <a:lnTo>
                    <a:pt x="1726" y="1472"/>
                  </a:lnTo>
                  <a:lnTo>
                    <a:pt x="1722" y="1475"/>
                  </a:lnTo>
                  <a:lnTo>
                    <a:pt x="1720" y="1479"/>
                  </a:lnTo>
                  <a:lnTo>
                    <a:pt x="1718" y="1484"/>
                  </a:lnTo>
                  <a:lnTo>
                    <a:pt x="1718" y="1488"/>
                  </a:lnTo>
                  <a:lnTo>
                    <a:pt x="1718" y="1494"/>
                  </a:lnTo>
                  <a:lnTo>
                    <a:pt x="1718" y="1498"/>
                  </a:lnTo>
                  <a:lnTo>
                    <a:pt x="1719" y="1504"/>
                  </a:lnTo>
                  <a:lnTo>
                    <a:pt x="1720" y="1510"/>
                  </a:lnTo>
                  <a:lnTo>
                    <a:pt x="1721" y="1516"/>
                  </a:lnTo>
                  <a:lnTo>
                    <a:pt x="1722" y="1521"/>
                  </a:lnTo>
                  <a:lnTo>
                    <a:pt x="1724" y="1527"/>
                  </a:lnTo>
                  <a:lnTo>
                    <a:pt x="1725" y="1533"/>
                  </a:lnTo>
                  <a:lnTo>
                    <a:pt x="1725" y="1539"/>
                  </a:lnTo>
                  <a:lnTo>
                    <a:pt x="1725" y="1543"/>
                  </a:lnTo>
                  <a:lnTo>
                    <a:pt x="1725" y="1549"/>
                  </a:lnTo>
                  <a:lnTo>
                    <a:pt x="1724" y="1554"/>
                  </a:lnTo>
                  <a:lnTo>
                    <a:pt x="1721" y="1554"/>
                  </a:lnTo>
                  <a:lnTo>
                    <a:pt x="1716" y="1554"/>
                  </a:lnTo>
                  <a:lnTo>
                    <a:pt x="1708" y="1554"/>
                  </a:lnTo>
                  <a:lnTo>
                    <a:pt x="1696" y="1554"/>
                  </a:lnTo>
                  <a:lnTo>
                    <a:pt x="1683" y="1554"/>
                  </a:lnTo>
                  <a:lnTo>
                    <a:pt x="1668" y="1554"/>
                  </a:lnTo>
                  <a:lnTo>
                    <a:pt x="1654" y="1554"/>
                  </a:lnTo>
                  <a:lnTo>
                    <a:pt x="1637" y="1554"/>
                  </a:lnTo>
                  <a:lnTo>
                    <a:pt x="1621" y="1554"/>
                  </a:lnTo>
                  <a:lnTo>
                    <a:pt x="1606" y="1554"/>
                  </a:lnTo>
                  <a:lnTo>
                    <a:pt x="1591" y="1554"/>
                  </a:lnTo>
                  <a:lnTo>
                    <a:pt x="1579" y="1554"/>
                  </a:lnTo>
                  <a:lnTo>
                    <a:pt x="1567" y="1554"/>
                  </a:lnTo>
                  <a:lnTo>
                    <a:pt x="1559" y="1554"/>
                  </a:lnTo>
                  <a:lnTo>
                    <a:pt x="1553" y="1554"/>
                  </a:lnTo>
                  <a:lnTo>
                    <a:pt x="1552" y="1554"/>
                  </a:lnTo>
                  <a:lnTo>
                    <a:pt x="1553" y="1543"/>
                  </a:lnTo>
                  <a:lnTo>
                    <a:pt x="1556" y="1534"/>
                  </a:lnTo>
                  <a:lnTo>
                    <a:pt x="1559" y="1524"/>
                  </a:lnTo>
                  <a:lnTo>
                    <a:pt x="1565" y="1515"/>
                  </a:lnTo>
                  <a:lnTo>
                    <a:pt x="1570" y="1504"/>
                  </a:lnTo>
                  <a:lnTo>
                    <a:pt x="1575" y="1494"/>
                  </a:lnTo>
                  <a:lnTo>
                    <a:pt x="1581" y="1485"/>
                  </a:lnTo>
                  <a:lnTo>
                    <a:pt x="1586" y="1474"/>
                  </a:lnTo>
                  <a:lnTo>
                    <a:pt x="1589" y="1465"/>
                  </a:lnTo>
                  <a:lnTo>
                    <a:pt x="1591" y="1455"/>
                  </a:lnTo>
                  <a:lnTo>
                    <a:pt x="1591" y="1446"/>
                  </a:lnTo>
                  <a:lnTo>
                    <a:pt x="1590" y="1436"/>
                  </a:lnTo>
                  <a:lnTo>
                    <a:pt x="1586" y="1427"/>
                  </a:lnTo>
                  <a:lnTo>
                    <a:pt x="1579" y="1419"/>
                  </a:lnTo>
                  <a:lnTo>
                    <a:pt x="1570" y="1410"/>
                  </a:lnTo>
                  <a:lnTo>
                    <a:pt x="1556" y="1403"/>
                  </a:lnTo>
                  <a:lnTo>
                    <a:pt x="1482" y="1408"/>
                  </a:lnTo>
                  <a:lnTo>
                    <a:pt x="1409" y="1412"/>
                  </a:lnTo>
                  <a:lnTo>
                    <a:pt x="1335" y="1417"/>
                  </a:lnTo>
                  <a:lnTo>
                    <a:pt x="1261" y="1422"/>
                  </a:lnTo>
                  <a:lnTo>
                    <a:pt x="1188" y="1426"/>
                  </a:lnTo>
                  <a:lnTo>
                    <a:pt x="1114" y="1432"/>
                  </a:lnTo>
                  <a:lnTo>
                    <a:pt x="1041" y="1436"/>
                  </a:lnTo>
                  <a:lnTo>
                    <a:pt x="967" y="1441"/>
                  </a:lnTo>
                  <a:lnTo>
                    <a:pt x="894" y="1446"/>
                  </a:lnTo>
                  <a:lnTo>
                    <a:pt x="821" y="1451"/>
                  </a:lnTo>
                  <a:lnTo>
                    <a:pt x="748" y="1456"/>
                  </a:lnTo>
                  <a:lnTo>
                    <a:pt x="674" y="1461"/>
                  </a:lnTo>
                  <a:lnTo>
                    <a:pt x="600" y="1466"/>
                  </a:lnTo>
                  <a:lnTo>
                    <a:pt x="527" y="1471"/>
                  </a:lnTo>
                  <a:lnTo>
                    <a:pt x="453" y="1475"/>
                  </a:lnTo>
                  <a:lnTo>
                    <a:pt x="380" y="1481"/>
                  </a:lnTo>
                  <a:lnTo>
                    <a:pt x="377" y="1471"/>
                  </a:lnTo>
                  <a:lnTo>
                    <a:pt x="375" y="1462"/>
                  </a:lnTo>
                  <a:lnTo>
                    <a:pt x="374" y="1451"/>
                  </a:lnTo>
                  <a:lnTo>
                    <a:pt x="373" y="1442"/>
                  </a:lnTo>
                  <a:lnTo>
                    <a:pt x="373" y="1433"/>
                  </a:lnTo>
                  <a:lnTo>
                    <a:pt x="372" y="1424"/>
                  </a:lnTo>
                  <a:lnTo>
                    <a:pt x="370" y="1415"/>
                  </a:lnTo>
                  <a:lnTo>
                    <a:pt x="370" y="1405"/>
                  </a:lnTo>
                  <a:lnTo>
                    <a:pt x="369" y="1396"/>
                  </a:lnTo>
                  <a:lnTo>
                    <a:pt x="368" y="1387"/>
                  </a:lnTo>
                  <a:lnTo>
                    <a:pt x="367" y="1378"/>
                  </a:lnTo>
                  <a:lnTo>
                    <a:pt x="365" y="1368"/>
                  </a:lnTo>
                  <a:lnTo>
                    <a:pt x="362" y="1358"/>
                  </a:lnTo>
                  <a:lnTo>
                    <a:pt x="360" y="1348"/>
                  </a:lnTo>
                  <a:lnTo>
                    <a:pt x="357" y="1339"/>
                  </a:lnTo>
                  <a:lnTo>
                    <a:pt x="353" y="1328"/>
                  </a:lnTo>
                  <a:lnTo>
                    <a:pt x="352" y="1282"/>
                  </a:lnTo>
                  <a:lnTo>
                    <a:pt x="352" y="1237"/>
                  </a:lnTo>
                  <a:lnTo>
                    <a:pt x="350" y="1191"/>
                  </a:lnTo>
                  <a:lnTo>
                    <a:pt x="347" y="1146"/>
                  </a:lnTo>
                  <a:lnTo>
                    <a:pt x="344" y="1100"/>
                  </a:lnTo>
                  <a:lnTo>
                    <a:pt x="341" y="1055"/>
                  </a:lnTo>
                  <a:lnTo>
                    <a:pt x="336" y="1009"/>
                  </a:lnTo>
                  <a:lnTo>
                    <a:pt x="331" y="964"/>
                  </a:lnTo>
                  <a:lnTo>
                    <a:pt x="326" y="918"/>
                  </a:lnTo>
                  <a:lnTo>
                    <a:pt x="321" y="874"/>
                  </a:lnTo>
                  <a:lnTo>
                    <a:pt x="315" y="828"/>
                  </a:lnTo>
                  <a:lnTo>
                    <a:pt x="308" y="782"/>
                  </a:lnTo>
                  <a:lnTo>
                    <a:pt x="303" y="736"/>
                  </a:lnTo>
                  <a:lnTo>
                    <a:pt x="297" y="690"/>
                  </a:lnTo>
                  <a:lnTo>
                    <a:pt x="291" y="643"/>
                  </a:lnTo>
                  <a:lnTo>
                    <a:pt x="285" y="597"/>
                  </a:lnTo>
                  <a:lnTo>
                    <a:pt x="275" y="591"/>
                  </a:lnTo>
                  <a:lnTo>
                    <a:pt x="265" y="585"/>
                  </a:lnTo>
                  <a:lnTo>
                    <a:pt x="255" y="579"/>
                  </a:lnTo>
                  <a:lnTo>
                    <a:pt x="246" y="573"/>
                  </a:lnTo>
                  <a:lnTo>
                    <a:pt x="237" y="566"/>
                  </a:lnTo>
                  <a:lnTo>
                    <a:pt x="228" y="558"/>
                  </a:lnTo>
                  <a:lnTo>
                    <a:pt x="219" y="551"/>
                  </a:lnTo>
                  <a:lnTo>
                    <a:pt x="211" y="541"/>
                  </a:lnTo>
                  <a:lnTo>
                    <a:pt x="203" y="533"/>
                  </a:lnTo>
                  <a:lnTo>
                    <a:pt x="195" y="524"/>
                  </a:lnTo>
                  <a:lnTo>
                    <a:pt x="188" y="515"/>
                  </a:lnTo>
                  <a:lnTo>
                    <a:pt x="181" y="506"/>
                  </a:lnTo>
                  <a:lnTo>
                    <a:pt x="175" y="496"/>
                  </a:lnTo>
                  <a:lnTo>
                    <a:pt x="168" y="486"/>
                  </a:lnTo>
                  <a:lnTo>
                    <a:pt x="163" y="476"/>
                  </a:lnTo>
                  <a:lnTo>
                    <a:pt x="159" y="467"/>
                  </a:lnTo>
                  <a:lnTo>
                    <a:pt x="165" y="461"/>
                  </a:lnTo>
                  <a:lnTo>
                    <a:pt x="170" y="454"/>
                  </a:lnTo>
                  <a:lnTo>
                    <a:pt x="175" y="447"/>
                  </a:lnTo>
                  <a:lnTo>
                    <a:pt x="180" y="440"/>
                  </a:lnTo>
                  <a:lnTo>
                    <a:pt x="183" y="433"/>
                  </a:lnTo>
                  <a:lnTo>
                    <a:pt x="186" y="425"/>
                  </a:lnTo>
                  <a:lnTo>
                    <a:pt x="189" y="419"/>
                  </a:lnTo>
                  <a:lnTo>
                    <a:pt x="191" y="411"/>
                  </a:lnTo>
                  <a:lnTo>
                    <a:pt x="192" y="402"/>
                  </a:lnTo>
                  <a:lnTo>
                    <a:pt x="193" y="394"/>
                  </a:lnTo>
                  <a:lnTo>
                    <a:pt x="196" y="386"/>
                  </a:lnTo>
                  <a:lnTo>
                    <a:pt x="197" y="378"/>
                  </a:lnTo>
                  <a:lnTo>
                    <a:pt x="198" y="371"/>
                  </a:lnTo>
                  <a:lnTo>
                    <a:pt x="199" y="363"/>
                  </a:lnTo>
                  <a:lnTo>
                    <a:pt x="201" y="357"/>
                  </a:lnTo>
                  <a:lnTo>
                    <a:pt x="204" y="351"/>
                  </a:lnTo>
                  <a:lnTo>
                    <a:pt x="192" y="360"/>
                  </a:lnTo>
                  <a:lnTo>
                    <a:pt x="182" y="367"/>
                  </a:lnTo>
                  <a:lnTo>
                    <a:pt x="174" y="369"/>
                  </a:lnTo>
                  <a:lnTo>
                    <a:pt x="166" y="369"/>
                  </a:lnTo>
                  <a:lnTo>
                    <a:pt x="159" y="367"/>
                  </a:lnTo>
                  <a:lnTo>
                    <a:pt x="152" y="363"/>
                  </a:lnTo>
                  <a:lnTo>
                    <a:pt x="146" y="357"/>
                  </a:lnTo>
                  <a:lnTo>
                    <a:pt x="141" y="350"/>
                  </a:lnTo>
                  <a:lnTo>
                    <a:pt x="135" y="342"/>
                  </a:lnTo>
                  <a:lnTo>
                    <a:pt x="129" y="332"/>
                  </a:lnTo>
                  <a:lnTo>
                    <a:pt x="123" y="324"/>
                  </a:lnTo>
                  <a:lnTo>
                    <a:pt x="116" y="316"/>
                  </a:lnTo>
                  <a:lnTo>
                    <a:pt x="111" y="308"/>
                  </a:lnTo>
                  <a:lnTo>
                    <a:pt x="103" y="301"/>
                  </a:lnTo>
                  <a:lnTo>
                    <a:pt x="95" y="297"/>
                  </a:lnTo>
                  <a:lnTo>
                    <a:pt x="86" y="294"/>
                  </a:lnTo>
                  <a:lnTo>
                    <a:pt x="83" y="276"/>
                  </a:lnTo>
                  <a:lnTo>
                    <a:pt x="81" y="259"/>
                  </a:lnTo>
                  <a:lnTo>
                    <a:pt x="76" y="243"/>
                  </a:lnTo>
                  <a:lnTo>
                    <a:pt x="73" y="228"/>
                  </a:lnTo>
                  <a:lnTo>
                    <a:pt x="67" y="213"/>
                  </a:lnTo>
                  <a:lnTo>
                    <a:pt x="61" y="199"/>
                  </a:lnTo>
                  <a:lnTo>
                    <a:pt x="55" y="186"/>
                  </a:lnTo>
                  <a:lnTo>
                    <a:pt x="50" y="174"/>
                  </a:lnTo>
                  <a:lnTo>
                    <a:pt x="43" y="161"/>
                  </a:lnTo>
                  <a:lnTo>
                    <a:pt x="37" y="149"/>
                  </a:lnTo>
                  <a:lnTo>
                    <a:pt x="30" y="136"/>
                  </a:lnTo>
                  <a:lnTo>
                    <a:pt x="24" y="123"/>
                  </a:lnTo>
                  <a:lnTo>
                    <a:pt x="17" y="111"/>
                  </a:lnTo>
                  <a:lnTo>
                    <a:pt x="12" y="98"/>
                  </a:lnTo>
                  <a:lnTo>
                    <a:pt x="5" y="84"/>
                  </a:lnTo>
                  <a:lnTo>
                    <a:pt x="0" y="70"/>
                  </a:lnTo>
                  <a:lnTo>
                    <a:pt x="67" y="66"/>
                  </a:lnTo>
                  <a:lnTo>
                    <a:pt x="134" y="60"/>
                  </a:lnTo>
                  <a:lnTo>
                    <a:pt x="198" y="56"/>
                  </a:lnTo>
                  <a:lnTo>
                    <a:pt x="262" y="51"/>
                  </a:lnTo>
                  <a:lnTo>
                    <a:pt x="326" y="46"/>
                  </a:lnTo>
                  <a:lnTo>
                    <a:pt x="388" y="42"/>
                  </a:lnTo>
                  <a:lnTo>
                    <a:pt x="450" y="36"/>
                  </a:lnTo>
                  <a:lnTo>
                    <a:pt x="512" y="31"/>
                  </a:lnTo>
                  <a:lnTo>
                    <a:pt x="573" y="27"/>
                  </a:lnTo>
                  <a:lnTo>
                    <a:pt x="634" y="22"/>
                  </a:lnTo>
                  <a:lnTo>
                    <a:pt x="695" y="19"/>
                  </a:lnTo>
                  <a:lnTo>
                    <a:pt x="756" y="14"/>
                  </a:lnTo>
                  <a:lnTo>
                    <a:pt x="817" y="11"/>
                  </a:lnTo>
                  <a:lnTo>
                    <a:pt x="879" y="6"/>
                  </a:lnTo>
                  <a:lnTo>
                    <a:pt x="940" y="3"/>
                  </a:lnTo>
                  <a:lnTo>
                    <a:pt x="1003" y="0"/>
                  </a:lnTo>
                  <a:lnTo>
                    <a:pt x="1010" y="4"/>
                  </a:lnTo>
                  <a:lnTo>
                    <a:pt x="1017" y="8"/>
                  </a:lnTo>
                  <a:lnTo>
                    <a:pt x="1023" y="14"/>
                  </a:lnTo>
                  <a:lnTo>
                    <a:pt x="1030" y="19"/>
                  </a:lnTo>
                  <a:lnTo>
                    <a:pt x="1038" y="25"/>
                  </a:lnTo>
                  <a:lnTo>
                    <a:pt x="1045" y="29"/>
                  </a:lnTo>
                  <a:lnTo>
                    <a:pt x="1053" y="35"/>
                  </a:lnTo>
                  <a:lnTo>
                    <a:pt x="1060" y="41"/>
                  </a:lnTo>
                  <a:lnTo>
                    <a:pt x="1067" y="45"/>
                  </a:lnTo>
                  <a:lnTo>
                    <a:pt x="1075" y="51"/>
                  </a:lnTo>
                  <a:lnTo>
                    <a:pt x="1083" y="56"/>
                  </a:lnTo>
                  <a:lnTo>
                    <a:pt x="1090" y="60"/>
                  </a:lnTo>
                  <a:lnTo>
                    <a:pt x="1098" y="65"/>
                  </a:lnTo>
                  <a:lnTo>
                    <a:pt x="1106" y="68"/>
                  </a:lnTo>
                  <a:lnTo>
                    <a:pt x="1114" y="70"/>
                  </a:lnTo>
                  <a:lnTo>
                    <a:pt x="1122" y="74"/>
                  </a:lnTo>
                  <a:lnTo>
                    <a:pt x="1121" y="82"/>
                  </a:lnTo>
                  <a:lnTo>
                    <a:pt x="1120" y="91"/>
                  </a:lnTo>
                  <a:lnTo>
                    <a:pt x="1119" y="99"/>
                  </a:lnTo>
                  <a:lnTo>
                    <a:pt x="1119" y="107"/>
                  </a:lnTo>
                  <a:lnTo>
                    <a:pt x="1119" y="115"/>
                  </a:lnTo>
                  <a:lnTo>
                    <a:pt x="1119" y="123"/>
                  </a:lnTo>
                  <a:lnTo>
                    <a:pt x="1119" y="130"/>
                  </a:lnTo>
                  <a:lnTo>
                    <a:pt x="1120" y="137"/>
                  </a:lnTo>
                  <a:lnTo>
                    <a:pt x="1120" y="143"/>
                  </a:lnTo>
                  <a:lnTo>
                    <a:pt x="1122" y="149"/>
                  </a:lnTo>
                  <a:lnTo>
                    <a:pt x="1123" y="154"/>
                  </a:lnTo>
                  <a:lnTo>
                    <a:pt x="1126" y="159"/>
                  </a:lnTo>
                  <a:lnTo>
                    <a:pt x="1129" y="164"/>
                  </a:lnTo>
                  <a:lnTo>
                    <a:pt x="1133" y="168"/>
                  </a:lnTo>
                  <a:lnTo>
                    <a:pt x="1136" y="173"/>
                  </a:lnTo>
                  <a:lnTo>
                    <a:pt x="1142" y="176"/>
                  </a:lnTo>
                  <a:lnTo>
                    <a:pt x="1140" y="199"/>
                  </a:lnTo>
                  <a:lnTo>
                    <a:pt x="1142" y="220"/>
                  </a:lnTo>
                  <a:lnTo>
                    <a:pt x="1146" y="239"/>
                  </a:lnTo>
                  <a:lnTo>
                    <a:pt x="1153" y="258"/>
                  </a:lnTo>
                  <a:lnTo>
                    <a:pt x="1161" y="274"/>
                  </a:lnTo>
                  <a:lnTo>
                    <a:pt x="1173" y="290"/>
                  </a:lnTo>
                  <a:lnTo>
                    <a:pt x="1186" y="304"/>
                  </a:lnTo>
                  <a:lnTo>
                    <a:pt x="1199" y="317"/>
                  </a:lnTo>
                  <a:lnTo>
                    <a:pt x="1214" y="330"/>
                  </a:lnTo>
                  <a:lnTo>
                    <a:pt x="1230" y="343"/>
                  </a:lnTo>
                  <a:lnTo>
                    <a:pt x="1248" y="354"/>
                  </a:lnTo>
                  <a:lnTo>
                    <a:pt x="1265" y="366"/>
                  </a:lnTo>
                  <a:lnTo>
                    <a:pt x="1282" y="377"/>
                  </a:lnTo>
                  <a:lnTo>
                    <a:pt x="1299" y="389"/>
                  </a:lnTo>
                  <a:lnTo>
                    <a:pt x="1315" y="400"/>
                  </a:lnTo>
                  <a:lnTo>
                    <a:pt x="1333" y="413"/>
                  </a:lnTo>
                  <a:lnTo>
                    <a:pt x="1335" y="421"/>
                  </a:lnTo>
                  <a:lnTo>
                    <a:pt x="1338" y="430"/>
                  </a:lnTo>
                  <a:lnTo>
                    <a:pt x="1342" y="439"/>
                  </a:lnTo>
                  <a:lnTo>
                    <a:pt x="1347" y="447"/>
                  </a:lnTo>
                  <a:lnTo>
                    <a:pt x="1351" y="455"/>
                  </a:lnTo>
                  <a:lnTo>
                    <a:pt x="1356" y="463"/>
                  </a:lnTo>
                  <a:lnTo>
                    <a:pt x="1361" y="471"/>
                  </a:lnTo>
                  <a:lnTo>
                    <a:pt x="1367" y="479"/>
                  </a:lnTo>
                  <a:lnTo>
                    <a:pt x="1374" y="486"/>
                  </a:lnTo>
                  <a:lnTo>
                    <a:pt x="1380" y="494"/>
                  </a:lnTo>
                  <a:lnTo>
                    <a:pt x="1387" y="501"/>
                  </a:lnTo>
                  <a:lnTo>
                    <a:pt x="1395" y="507"/>
                  </a:lnTo>
                  <a:lnTo>
                    <a:pt x="1402" y="514"/>
                  </a:lnTo>
                  <a:lnTo>
                    <a:pt x="1410" y="520"/>
                  </a:lnTo>
                  <a:lnTo>
                    <a:pt x="1417" y="524"/>
                  </a:lnTo>
                  <a:lnTo>
                    <a:pt x="1426" y="530"/>
                  </a:lnTo>
                  <a:lnTo>
                    <a:pt x="1428" y="528"/>
                  </a:lnTo>
                  <a:lnTo>
                    <a:pt x="1432" y="527"/>
                  </a:lnTo>
                  <a:lnTo>
                    <a:pt x="1434" y="524"/>
                  </a:lnTo>
                  <a:lnTo>
                    <a:pt x="1435" y="521"/>
                  </a:lnTo>
                  <a:lnTo>
                    <a:pt x="1436" y="519"/>
                  </a:lnTo>
                  <a:lnTo>
                    <a:pt x="1439" y="515"/>
                  </a:lnTo>
                  <a:lnTo>
                    <a:pt x="1440" y="512"/>
                  </a:lnTo>
                  <a:lnTo>
                    <a:pt x="1441" y="508"/>
                  </a:lnTo>
                  <a:lnTo>
                    <a:pt x="1442" y="505"/>
                  </a:lnTo>
                  <a:lnTo>
                    <a:pt x="1443" y="501"/>
                  </a:lnTo>
                  <a:lnTo>
                    <a:pt x="1444" y="498"/>
                  </a:lnTo>
                  <a:lnTo>
                    <a:pt x="1447" y="496"/>
                  </a:lnTo>
                  <a:lnTo>
                    <a:pt x="1450" y="494"/>
                  </a:lnTo>
                  <a:lnTo>
                    <a:pt x="1453" y="493"/>
                  </a:lnTo>
                  <a:lnTo>
                    <a:pt x="1457" y="492"/>
                  </a:lnTo>
                  <a:lnTo>
                    <a:pt x="1463" y="493"/>
                  </a:lnTo>
                  <a:lnTo>
                    <a:pt x="1466" y="498"/>
                  </a:lnTo>
                  <a:lnTo>
                    <a:pt x="1471" y="502"/>
                  </a:lnTo>
                  <a:lnTo>
                    <a:pt x="1475" y="507"/>
                  </a:lnTo>
                  <a:lnTo>
                    <a:pt x="1480" y="512"/>
                  </a:lnTo>
                  <a:lnTo>
                    <a:pt x="1483" y="515"/>
                  </a:lnTo>
                  <a:lnTo>
                    <a:pt x="1488" y="520"/>
                  </a:lnTo>
                  <a:lnTo>
                    <a:pt x="1493" y="523"/>
                  </a:lnTo>
                  <a:lnTo>
                    <a:pt x="1496" y="528"/>
                  </a:lnTo>
                  <a:lnTo>
                    <a:pt x="1499" y="532"/>
                  </a:lnTo>
                  <a:lnTo>
                    <a:pt x="1504" y="537"/>
                  </a:lnTo>
                  <a:lnTo>
                    <a:pt x="1507" y="541"/>
                  </a:lnTo>
                  <a:lnTo>
                    <a:pt x="1511" y="547"/>
                  </a:lnTo>
                  <a:lnTo>
                    <a:pt x="1514" y="553"/>
                  </a:lnTo>
                  <a:lnTo>
                    <a:pt x="1517" y="559"/>
                  </a:lnTo>
                  <a:lnTo>
                    <a:pt x="1520" y="566"/>
                  </a:lnTo>
                  <a:lnTo>
                    <a:pt x="1524" y="574"/>
                  </a:lnTo>
                  <a:lnTo>
                    <a:pt x="1517" y="579"/>
                  </a:lnTo>
                  <a:lnTo>
                    <a:pt x="1512" y="585"/>
                  </a:lnTo>
                  <a:lnTo>
                    <a:pt x="1510" y="591"/>
                  </a:lnTo>
                  <a:lnTo>
                    <a:pt x="1509" y="597"/>
                  </a:lnTo>
                  <a:lnTo>
                    <a:pt x="1510" y="602"/>
                  </a:lnTo>
                  <a:lnTo>
                    <a:pt x="1511" y="607"/>
                  </a:lnTo>
                  <a:lnTo>
                    <a:pt x="1513" y="612"/>
                  </a:lnTo>
                  <a:lnTo>
                    <a:pt x="1516" y="616"/>
                  </a:lnTo>
                  <a:lnTo>
                    <a:pt x="1517" y="622"/>
                  </a:lnTo>
                  <a:lnTo>
                    <a:pt x="1519" y="626"/>
                  </a:lnTo>
                  <a:lnTo>
                    <a:pt x="1520" y="631"/>
                  </a:lnTo>
                  <a:lnTo>
                    <a:pt x="1520" y="636"/>
                  </a:lnTo>
                  <a:lnTo>
                    <a:pt x="1519" y="641"/>
                  </a:lnTo>
                  <a:lnTo>
                    <a:pt x="1516" y="647"/>
                  </a:lnTo>
                  <a:lnTo>
                    <a:pt x="1511" y="653"/>
                  </a:lnTo>
                  <a:lnTo>
                    <a:pt x="1504" y="660"/>
                  </a:lnTo>
                  <a:lnTo>
                    <a:pt x="1503" y="671"/>
                  </a:lnTo>
                  <a:lnTo>
                    <a:pt x="1502" y="683"/>
                  </a:lnTo>
                  <a:lnTo>
                    <a:pt x="1502" y="693"/>
                  </a:lnTo>
                  <a:lnTo>
                    <a:pt x="1503" y="705"/>
                  </a:lnTo>
                  <a:lnTo>
                    <a:pt x="1504" y="714"/>
                  </a:lnTo>
                  <a:lnTo>
                    <a:pt x="1505" y="724"/>
                  </a:lnTo>
                  <a:lnTo>
                    <a:pt x="1507" y="733"/>
                  </a:lnTo>
                  <a:lnTo>
                    <a:pt x="1511" y="743"/>
                  </a:lnTo>
                  <a:lnTo>
                    <a:pt x="1513" y="751"/>
                  </a:lnTo>
                  <a:lnTo>
                    <a:pt x="1518" y="760"/>
                  </a:lnTo>
                  <a:lnTo>
                    <a:pt x="1521" y="768"/>
                  </a:lnTo>
                  <a:lnTo>
                    <a:pt x="1527" y="777"/>
                  </a:lnTo>
                  <a:lnTo>
                    <a:pt x="1532" y="785"/>
                  </a:lnTo>
                  <a:lnTo>
                    <a:pt x="1539" y="793"/>
                  </a:lnTo>
                  <a:lnTo>
                    <a:pt x="1544" y="801"/>
                  </a:lnTo>
                  <a:lnTo>
                    <a:pt x="1552" y="810"/>
                  </a:lnTo>
                  <a:lnTo>
                    <a:pt x="1558" y="816"/>
                  </a:lnTo>
                  <a:lnTo>
                    <a:pt x="1564" y="823"/>
                  </a:lnTo>
                  <a:lnTo>
                    <a:pt x="1570" y="830"/>
                  </a:lnTo>
                  <a:lnTo>
                    <a:pt x="1575" y="837"/>
                  </a:lnTo>
                  <a:lnTo>
                    <a:pt x="1581" y="844"/>
                  </a:lnTo>
                  <a:lnTo>
                    <a:pt x="1587" y="851"/>
                  </a:lnTo>
                  <a:lnTo>
                    <a:pt x="1594" y="857"/>
                  </a:lnTo>
                  <a:lnTo>
                    <a:pt x="1599" y="864"/>
                  </a:lnTo>
                  <a:lnTo>
                    <a:pt x="1606" y="870"/>
                  </a:lnTo>
                  <a:lnTo>
                    <a:pt x="1613" y="875"/>
                  </a:lnTo>
                  <a:lnTo>
                    <a:pt x="1620" y="878"/>
                  </a:lnTo>
                  <a:lnTo>
                    <a:pt x="1627" y="882"/>
                  </a:lnTo>
                  <a:lnTo>
                    <a:pt x="1635" y="883"/>
                  </a:lnTo>
                  <a:lnTo>
                    <a:pt x="1643" y="883"/>
                  </a:lnTo>
                  <a:lnTo>
                    <a:pt x="1651" y="880"/>
                  </a:lnTo>
                  <a:lnTo>
                    <a:pt x="1660" y="878"/>
                  </a:lnTo>
                  <a:lnTo>
                    <a:pt x="1674" y="888"/>
                  </a:lnTo>
                  <a:lnTo>
                    <a:pt x="1688" y="899"/>
                  </a:lnTo>
                  <a:lnTo>
                    <a:pt x="1701" y="909"/>
                  </a:lnTo>
                  <a:lnTo>
                    <a:pt x="1713" y="919"/>
                  </a:lnTo>
                  <a:lnTo>
                    <a:pt x="1725" y="931"/>
                  </a:lnTo>
                  <a:lnTo>
                    <a:pt x="1736" y="942"/>
                  </a:lnTo>
                  <a:lnTo>
                    <a:pt x="1745" y="954"/>
                  </a:lnTo>
                  <a:lnTo>
                    <a:pt x="1755" y="967"/>
                  </a:lnTo>
                  <a:lnTo>
                    <a:pt x="1763" y="979"/>
                  </a:lnTo>
                  <a:lnTo>
                    <a:pt x="1770" y="992"/>
                  </a:lnTo>
                  <a:lnTo>
                    <a:pt x="1775" y="1006"/>
                  </a:lnTo>
                  <a:lnTo>
                    <a:pt x="1779" y="1021"/>
                  </a:lnTo>
                  <a:lnTo>
                    <a:pt x="1781" y="1034"/>
                  </a:lnTo>
                  <a:lnTo>
                    <a:pt x="1782" y="1050"/>
                  </a:lnTo>
                  <a:lnTo>
                    <a:pt x="1782" y="1067"/>
                  </a:lnTo>
                  <a:lnTo>
                    <a:pt x="1780" y="1084"/>
                  </a:lnTo>
                  <a:lnTo>
                    <a:pt x="1783" y="1088"/>
                  </a:lnTo>
                  <a:lnTo>
                    <a:pt x="1786" y="1094"/>
                  </a:lnTo>
                  <a:lnTo>
                    <a:pt x="1788" y="1099"/>
                  </a:lnTo>
                  <a:lnTo>
                    <a:pt x="1790" y="1104"/>
                  </a:lnTo>
                  <a:lnTo>
                    <a:pt x="1791" y="1109"/>
                  </a:lnTo>
                  <a:lnTo>
                    <a:pt x="1793" y="1114"/>
                  </a:lnTo>
                  <a:lnTo>
                    <a:pt x="1794" y="1118"/>
                  </a:lnTo>
                  <a:lnTo>
                    <a:pt x="1796" y="1122"/>
                  </a:lnTo>
                  <a:lnTo>
                    <a:pt x="1797" y="1125"/>
                  </a:lnTo>
                  <a:lnTo>
                    <a:pt x="1800" y="1127"/>
                  </a:lnTo>
                  <a:lnTo>
                    <a:pt x="1802" y="1130"/>
                  </a:lnTo>
                  <a:lnTo>
                    <a:pt x="1804" y="1132"/>
                  </a:lnTo>
                  <a:lnTo>
                    <a:pt x="1808" y="1133"/>
                  </a:lnTo>
                  <a:lnTo>
                    <a:pt x="1812" y="1133"/>
                  </a:lnTo>
                  <a:lnTo>
                    <a:pt x="1817" y="1133"/>
                  </a:lnTo>
                  <a:lnTo>
                    <a:pt x="1824" y="1132"/>
                  </a:lnTo>
                  <a:lnTo>
                    <a:pt x="1823" y="1132"/>
                  </a:lnTo>
                  <a:lnTo>
                    <a:pt x="1823" y="1134"/>
                  </a:lnTo>
                  <a:lnTo>
                    <a:pt x="1821" y="1138"/>
                  </a:lnTo>
                  <a:lnTo>
                    <a:pt x="1821" y="1142"/>
                  </a:lnTo>
                  <a:lnTo>
                    <a:pt x="1820" y="1148"/>
                  </a:lnTo>
                  <a:lnTo>
                    <a:pt x="1819" y="1154"/>
                  </a:lnTo>
                  <a:lnTo>
                    <a:pt x="1818" y="1161"/>
                  </a:lnTo>
                  <a:lnTo>
                    <a:pt x="1817" y="1169"/>
                  </a:lnTo>
                  <a:lnTo>
                    <a:pt x="1814" y="1177"/>
                  </a:lnTo>
                  <a:lnTo>
                    <a:pt x="1813" y="1185"/>
                  </a:lnTo>
                  <a:lnTo>
                    <a:pt x="1812" y="1193"/>
                  </a:lnTo>
                  <a:lnTo>
                    <a:pt x="1811" y="1201"/>
                  </a:lnTo>
                  <a:lnTo>
                    <a:pt x="1811" y="1209"/>
                  </a:lnTo>
                  <a:lnTo>
                    <a:pt x="1810" y="1216"/>
                  </a:lnTo>
                  <a:lnTo>
                    <a:pt x="1810" y="1223"/>
                  </a:lnTo>
                  <a:lnTo>
                    <a:pt x="1810" y="1230"/>
                  </a:lnTo>
                  <a:lnTo>
                    <a:pt x="1810" y="1237"/>
                  </a:lnTo>
                  <a:lnTo>
                    <a:pt x="1810" y="1245"/>
                  </a:lnTo>
                  <a:lnTo>
                    <a:pt x="1811" y="1251"/>
                  </a:lnTo>
                  <a:lnTo>
                    <a:pt x="1812" y="1258"/>
                  </a:lnTo>
                  <a:lnTo>
                    <a:pt x="1814" y="1265"/>
                  </a:lnTo>
                  <a:lnTo>
                    <a:pt x="1817" y="1272"/>
                  </a:lnTo>
                  <a:lnTo>
                    <a:pt x="1819" y="1279"/>
                  </a:lnTo>
                  <a:lnTo>
                    <a:pt x="1821" y="1285"/>
                  </a:lnTo>
                  <a:lnTo>
                    <a:pt x="1824" y="1289"/>
                  </a:lnTo>
                  <a:lnTo>
                    <a:pt x="1826" y="1294"/>
                  </a:lnTo>
                  <a:lnTo>
                    <a:pt x="1827" y="1299"/>
                  </a:lnTo>
                  <a:lnTo>
                    <a:pt x="1829" y="1302"/>
                  </a:lnTo>
                  <a:lnTo>
                    <a:pt x="1831" y="1304"/>
                  </a:lnTo>
                  <a:lnTo>
                    <a:pt x="1833" y="1307"/>
                  </a:lnTo>
                  <a:lnTo>
                    <a:pt x="1833" y="1308"/>
                  </a:lnTo>
                  <a:lnTo>
                    <a:pt x="1834" y="1309"/>
                  </a:lnTo>
                  <a:lnTo>
                    <a:pt x="1825" y="1310"/>
                  </a:lnTo>
                  <a:lnTo>
                    <a:pt x="1818" y="1311"/>
                  </a:lnTo>
                  <a:lnTo>
                    <a:pt x="1812" y="1314"/>
                  </a:lnTo>
                  <a:lnTo>
                    <a:pt x="1808" y="1317"/>
                  </a:lnTo>
                  <a:lnTo>
                    <a:pt x="1804" y="1320"/>
                  </a:lnTo>
                  <a:lnTo>
                    <a:pt x="1801" y="1323"/>
                  </a:lnTo>
                  <a:lnTo>
                    <a:pt x="1800" y="1326"/>
                  </a:lnTo>
                  <a:lnTo>
                    <a:pt x="1798" y="1330"/>
                  </a:lnTo>
                  <a:lnTo>
                    <a:pt x="1797" y="1333"/>
                  </a:lnTo>
                  <a:lnTo>
                    <a:pt x="1797" y="1336"/>
                  </a:lnTo>
                  <a:lnTo>
                    <a:pt x="1798" y="1340"/>
                  </a:lnTo>
                  <a:lnTo>
                    <a:pt x="1798" y="1342"/>
                  </a:lnTo>
                  <a:lnTo>
                    <a:pt x="1798" y="1345"/>
                  </a:lnTo>
                  <a:lnTo>
                    <a:pt x="1800" y="1346"/>
                  </a:lnTo>
                  <a:lnTo>
                    <a:pt x="1800" y="1347"/>
                  </a:lnTo>
                  <a:lnTo>
                    <a:pt x="1801" y="1348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1" name="Freeform 59"/>
            <p:cNvSpPr>
              <a:spLocks/>
            </p:cNvSpPr>
            <p:nvPr/>
          </p:nvSpPr>
          <p:spPr bwMode="auto">
            <a:xfrm>
              <a:off x="2898" y="1815"/>
              <a:ext cx="561" cy="362"/>
            </a:xfrm>
            <a:custGeom>
              <a:avLst/>
              <a:gdLst>
                <a:gd name="T0" fmla="*/ 51 w 1682"/>
                <a:gd name="T1" fmla="*/ 1 h 1085"/>
                <a:gd name="T2" fmla="*/ 51 w 1682"/>
                <a:gd name="T3" fmla="*/ 1 h 1085"/>
                <a:gd name="T4" fmla="*/ 51 w 1682"/>
                <a:gd name="T5" fmla="*/ 3 h 1085"/>
                <a:gd name="T6" fmla="*/ 51 w 1682"/>
                <a:gd name="T7" fmla="*/ 4 h 1085"/>
                <a:gd name="T8" fmla="*/ 51 w 1682"/>
                <a:gd name="T9" fmla="*/ 6 h 1085"/>
                <a:gd name="T10" fmla="*/ 53 w 1682"/>
                <a:gd name="T11" fmla="*/ 8 h 1085"/>
                <a:gd name="T12" fmla="*/ 55 w 1682"/>
                <a:gd name="T13" fmla="*/ 9 h 1085"/>
                <a:gd name="T14" fmla="*/ 56 w 1682"/>
                <a:gd name="T15" fmla="*/ 11 h 1085"/>
                <a:gd name="T16" fmla="*/ 57 w 1682"/>
                <a:gd name="T17" fmla="*/ 12 h 1085"/>
                <a:gd name="T18" fmla="*/ 58 w 1682"/>
                <a:gd name="T19" fmla="*/ 14 h 1085"/>
                <a:gd name="T20" fmla="*/ 59 w 1682"/>
                <a:gd name="T21" fmla="*/ 15 h 1085"/>
                <a:gd name="T22" fmla="*/ 60 w 1682"/>
                <a:gd name="T23" fmla="*/ 16 h 1085"/>
                <a:gd name="T24" fmla="*/ 62 w 1682"/>
                <a:gd name="T25" fmla="*/ 18 h 1085"/>
                <a:gd name="T26" fmla="*/ 62 w 1682"/>
                <a:gd name="T27" fmla="*/ 20 h 1085"/>
                <a:gd name="T28" fmla="*/ 62 w 1682"/>
                <a:gd name="T29" fmla="*/ 21 h 1085"/>
                <a:gd name="T30" fmla="*/ 62 w 1682"/>
                <a:gd name="T31" fmla="*/ 22 h 1085"/>
                <a:gd name="T32" fmla="*/ 59 w 1682"/>
                <a:gd name="T33" fmla="*/ 24 h 1085"/>
                <a:gd name="T34" fmla="*/ 56 w 1682"/>
                <a:gd name="T35" fmla="*/ 26 h 1085"/>
                <a:gd name="T36" fmla="*/ 54 w 1682"/>
                <a:gd name="T37" fmla="*/ 29 h 1085"/>
                <a:gd name="T38" fmla="*/ 55 w 1682"/>
                <a:gd name="T39" fmla="*/ 32 h 1085"/>
                <a:gd name="T40" fmla="*/ 55 w 1682"/>
                <a:gd name="T41" fmla="*/ 35 h 1085"/>
                <a:gd name="T42" fmla="*/ 54 w 1682"/>
                <a:gd name="T43" fmla="*/ 37 h 1085"/>
                <a:gd name="T44" fmla="*/ 53 w 1682"/>
                <a:gd name="T45" fmla="*/ 38 h 1085"/>
                <a:gd name="T46" fmla="*/ 52 w 1682"/>
                <a:gd name="T47" fmla="*/ 40 h 1085"/>
                <a:gd name="T48" fmla="*/ 51 w 1682"/>
                <a:gd name="T49" fmla="*/ 40 h 1085"/>
                <a:gd name="T50" fmla="*/ 49 w 1682"/>
                <a:gd name="T51" fmla="*/ 38 h 1085"/>
                <a:gd name="T52" fmla="*/ 45 w 1682"/>
                <a:gd name="T53" fmla="*/ 38 h 1085"/>
                <a:gd name="T54" fmla="*/ 32 w 1682"/>
                <a:gd name="T55" fmla="*/ 38 h 1085"/>
                <a:gd name="T56" fmla="*/ 18 w 1682"/>
                <a:gd name="T57" fmla="*/ 40 h 1085"/>
                <a:gd name="T58" fmla="*/ 10 w 1682"/>
                <a:gd name="T59" fmla="*/ 40 h 1085"/>
                <a:gd name="T60" fmla="*/ 9 w 1682"/>
                <a:gd name="T61" fmla="*/ 38 h 1085"/>
                <a:gd name="T62" fmla="*/ 8 w 1682"/>
                <a:gd name="T63" fmla="*/ 36 h 1085"/>
                <a:gd name="T64" fmla="*/ 9 w 1682"/>
                <a:gd name="T65" fmla="*/ 34 h 1085"/>
                <a:gd name="T66" fmla="*/ 8 w 1682"/>
                <a:gd name="T67" fmla="*/ 32 h 1085"/>
                <a:gd name="T68" fmla="*/ 8 w 1682"/>
                <a:gd name="T69" fmla="*/ 30 h 1085"/>
                <a:gd name="T70" fmla="*/ 7 w 1682"/>
                <a:gd name="T71" fmla="*/ 28 h 1085"/>
                <a:gd name="T72" fmla="*/ 6 w 1682"/>
                <a:gd name="T73" fmla="*/ 26 h 1085"/>
                <a:gd name="T74" fmla="*/ 6 w 1682"/>
                <a:gd name="T75" fmla="*/ 24 h 1085"/>
                <a:gd name="T76" fmla="*/ 6 w 1682"/>
                <a:gd name="T77" fmla="*/ 23 h 1085"/>
                <a:gd name="T78" fmla="*/ 6 w 1682"/>
                <a:gd name="T79" fmla="*/ 22 h 1085"/>
                <a:gd name="T80" fmla="*/ 5 w 1682"/>
                <a:gd name="T81" fmla="*/ 20 h 1085"/>
                <a:gd name="T82" fmla="*/ 4 w 1682"/>
                <a:gd name="T83" fmla="*/ 18 h 1085"/>
                <a:gd name="T84" fmla="*/ 2 w 1682"/>
                <a:gd name="T85" fmla="*/ 16 h 1085"/>
                <a:gd name="T86" fmla="*/ 2 w 1682"/>
                <a:gd name="T87" fmla="*/ 15 h 1085"/>
                <a:gd name="T88" fmla="*/ 1 w 1682"/>
                <a:gd name="T89" fmla="*/ 14 h 1085"/>
                <a:gd name="T90" fmla="*/ 1 w 1682"/>
                <a:gd name="T91" fmla="*/ 13 h 1085"/>
                <a:gd name="T92" fmla="*/ 1 w 1682"/>
                <a:gd name="T93" fmla="*/ 11 h 1085"/>
                <a:gd name="T94" fmla="*/ 1 w 1682"/>
                <a:gd name="T95" fmla="*/ 10 h 1085"/>
                <a:gd name="T96" fmla="*/ 1 w 1682"/>
                <a:gd name="T97" fmla="*/ 8 h 1085"/>
                <a:gd name="T98" fmla="*/ 1 w 1682"/>
                <a:gd name="T99" fmla="*/ 7 h 1085"/>
                <a:gd name="T100" fmla="*/ 0 w 1682"/>
                <a:gd name="T101" fmla="*/ 6 h 1085"/>
                <a:gd name="T102" fmla="*/ 0 w 1682"/>
                <a:gd name="T103" fmla="*/ 4 h 1085"/>
                <a:gd name="T104" fmla="*/ 0 w 1682"/>
                <a:gd name="T105" fmla="*/ 2 h 1085"/>
                <a:gd name="T106" fmla="*/ 10 w 1682"/>
                <a:gd name="T107" fmla="*/ 2 h 1085"/>
                <a:gd name="T108" fmla="*/ 29 w 1682"/>
                <a:gd name="T109" fmla="*/ 1 h 1085"/>
                <a:gd name="T110" fmla="*/ 47 w 1682"/>
                <a:gd name="T111" fmla="*/ 0 h 108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682"/>
                <a:gd name="T169" fmla="*/ 0 h 1085"/>
                <a:gd name="T170" fmla="*/ 1682 w 1682"/>
                <a:gd name="T171" fmla="*/ 1085 h 108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682" h="1085">
                  <a:moveTo>
                    <a:pt x="1352" y="0"/>
                  </a:moveTo>
                  <a:lnTo>
                    <a:pt x="1353" y="3"/>
                  </a:lnTo>
                  <a:lnTo>
                    <a:pt x="1355" y="5"/>
                  </a:lnTo>
                  <a:lnTo>
                    <a:pt x="1358" y="8"/>
                  </a:lnTo>
                  <a:lnTo>
                    <a:pt x="1361" y="11"/>
                  </a:lnTo>
                  <a:lnTo>
                    <a:pt x="1364" y="14"/>
                  </a:lnTo>
                  <a:lnTo>
                    <a:pt x="1366" y="18"/>
                  </a:lnTo>
                  <a:lnTo>
                    <a:pt x="1369" y="22"/>
                  </a:lnTo>
                  <a:lnTo>
                    <a:pt x="1372" y="26"/>
                  </a:lnTo>
                  <a:lnTo>
                    <a:pt x="1374" y="30"/>
                  </a:lnTo>
                  <a:lnTo>
                    <a:pt x="1376" y="34"/>
                  </a:lnTo>
                  <a:lnTo>
                    <a:pt x="1378" y="38"/>
                  </a:lnTo>
                  <a:lnTo>
                    <a:pt x="1380" y="43"/>
                  </a:lnTo>
                  <a:lnTo>
                    <a:pt x="1382" y="47"/>
                  </a:lnTo>
                  <a:lnTo>
                    <a:pt x="1383" y="52"/>
                  </a:lnTo>
                  <a:lnTo>
                    <a:pt x="1383" y="57"/>
                  </a:lnTo>
                  <a:lnTo>
                    <a:pt x="1384" y="62"/>
                  </a:lnTo>
                  <a:lnTo>
                    <a:pt x="1378" y="72"/>
                  </a:lnTo>
                  <a:lnTo>
                    <a:pt x="1375" y="81"/>
                  </a:lnTo>
                  <a:lnTo>
                    <a:pt x="1373" y="89"/>
                  </a:lnTo>
                  <a:lnTo>
                    <a:pt x="1372" y="97"/>
                  </a:lnTo>
                  <a:lnTo>
                    <a:pt x="1370" y="105"/>
                  </a:lnTo>
                  <a:lnTo>
                    <a:pt x="1372" y="112"/>
                  </a:lnTo>
                  <a:lnTo>
                    <a:pt x="1373" y="120"/>
                  </a:lnTo>
                  <a:lnTo>
                    <a:pt x="1374" y="127"/>
                  </a:lnTo>
                  <a:lnTo>
                    <a:pt x="1376" y="135"/>
                  </a:lnTo>
                  <a:lnTo>
                    <a:pt x="1378" y="142"/>
                  </a:lnTo>
                  <a:lnTo>
                    <a:pt x="1381" y="150"/>
                  </a:lnTo>
                  <a:lnTo>
                    <a:pt x="1384" y="158"/>
                  </a:lnTo>
                  <a:lnTo>
                    <a:pt x="1387" y="167"/>
                  </a:lnTo>
                  <a:lnTo>
                    <a:pt x="1389" y="175"/>
                  </a:lnTo>
                  <a:lnTo>
                    <a:pt x="1391" y="185"/>
                  </a:lnTo>
                  <a:lnTo>
                    <a:pt x="1393" y="196"/>
                  </a:lnTo>
                  <a:lnTo>
                    <a:pt x="1405" y="199"/>
                  </a:lnTo>
                  <a:lnTo>
                    <a:pt x="1415" y="203"/>
                  </a:lnTo>
                  <a:lnTo>
                    <a:pt x="1426" y="207"/>
                  </a:lnTo>
                  <a:lnTo>
                    <a:pt x="1435" y="212"/>
                  </a:lnTo>
                  <a:lnTo>
                    <a:pt x="1444" y="216"/>
                  </a:lnTo>
                  <a:lnTo>
                    <a:pt x="1452" y="221"/>
                  </a:lnTo>
                  <a:lnTo>
                    <a:pt x="1459" y="227"/>
                  </a:lnTo>
                  <a:lnTo>
                    <a:pt x="1466" y="232"/>
                  </a:lnTo>
                  <a:lnTo>
                    <a:pt x="1473" y="238"/>
                  </a:lnTo>
                  <a:lnTo>
                    <a:pt x="1480" y="245"/>
                  </a:lnTo>
                  <a:lnTo>
                    <a:pt x="1485" y="253"/>
                  </a:lnTo>
                  <a:lnTo>
                    <a:pt x="1491" y="261"/>
                  </a:lnTo>
                  <a:lnTo>
                    <a:pt x="1498" y="270"/>
                  </a:lnTo>
                  <a:lnTo>
                    <a:pt x="1504" y="281"/>
                  </a:lnTo>
                  <a:lnTo>
                    <a:pt x="1511" y="292"/>
                  </a:lnTo>
                  <a:lnTo>
                    <a:pt x="1518" y="305"/>
                  </a:lnTo>
                  <a:lnTo>
                    <a:pt x="1520" y="309"/>
                  </a:lnTo>
                  <a:lnTo>
                    <a:pt x="1522" y="314"/>
                  </a:lnTo>
                  <a:lnTo>
                    <a:pt x="1524" y="320"/>
                  </a:lnTo>
                  <a:lnTo>
                    <a:pt x="1528" y="327"/>
                  </a:lnTo>
                  <a:lnTo>
                    <a:pt x="1531" y="334"/>
                  </a:lnTo>
                  <a:lnTo>
                    <a:pt x="1535" y="340"/>
                  </a:lnTo>
                  <a:lnTo>
                    <a:pt x="1538" y="346"/>
                  </a:lnTo>
                  <a:lnTo>
                    <a:pt x="1543" y="353"/>
                  </a:lnTo>
                  <a:lnTo>
                    <a:pt x="1547" y="360"/>
                  </a:lnTo>
                  <a:lnTo>
                    <a:pt x="1552" y="366"/>
                  </a:lnTo>
                  <a:lnTo>
                    <a:pt x="1558" y="371"/>
                  </a:lnTo>
                  <a:lnTo>
                    <a:pt x="1565" y="376"/>
                  </a:lnTo>
                  <a:lnTo>
                    <a:pt x="1572" y="381"/>
                  </a:lnTo>
                  <a:lnTo>
                    <a:pt x="1579" y="384"/>
                  </a:lnTo>
                  <a:lnTo>
                    <a:pt x="1588" y="386"/>
                  </a:lnTo>
                  <a:lnTo>
                    <a:pt x="1597" y="388"/>
                  </a:lnTo>
                  <a:lnTo>
                    <a:pt x="1596" y="397"/>
                  </a:lnTo>
                  <a:lnTo>
                    <a:pt x="1597" y="406"/>
                  </a:lnTo>
                  <a:lnTo>
                    <a:pt x="1599" y="414"/>
                  </a:lnTo>
                  <a:lnTo>
                    <a:pt x="1605" y="422"/>
                  </a:lnTo>
                  <a:lnTo>
                    <a:pt x="1611" y="430"/>
                  </a:lnTo>
                  <a:lnTo>
                    <a:pt x="1618" y="437"/>
                  </a:lnTo>
                  <a:lnTo>
                    <a:pt x="1626" y="444"/>
                  </a:lnTo>
                  <a:lnTo>
                    <a:pt x="1634" y="451"/>
                  </a:lnTo>
                  <a:lnTo>
                    <a:pt x="1642" y="456"/>
                  </a:lnTo>
                  <a:lnTo>
                    <a:pt x="1651" y="463"/>
                  </a:lnTo>
                  <a:lnTo>
                    <a:pt x="1658" y="469"/>
                  </a:lnTo>
                  <a:lnTo>
                    <a:pt x="1666" y="476"/>
                  </a:lnTo>
                  <a:lnTo>
                    <a:pt x="1672" y="483"/>
                  </a:lnTo>
                  <a:lnTo>
                    <a:pt x="1676" y="491"/>
                  </a:lnTo>
                  <a:lnTo>
                    <a:pt x="1680" y="498"/>
                  </a:lnTo>
                  <a:lnTo>
                    <a:pt x="1682" y="507"/>
                  </a:lnTo>
                  <a:lnTo>
                    <a:pt x="1682" y="513"/>
                  </a:lnTo>
                  <a:lnTo>
                    <a:pt x="1681" y="520"/>
                  </a:lnTo>
                  <a:lnTo>
                    <a:pt x="1681" y="527"/>
                  </a:lnTo>
                  <a:lnTo>
                    <a:pt x="1680" y="533"/>
                  </a:lnTo>
                  <a:lnTo>
                    <a:pt x="1679" y="540"/>
                  </a:lnTo>
                  <a:lnTo>
                    <a:pt x="1676" y="546"/>
                  </a:lnTo>
                  <a:lnTo>
                    <a:pt x="1675" y="553"/>
                  </a:lnTo>
                  <a:lnTo>
                    <a:pt x="1674" y="559"/>
                  </a:lnTo>
                  <a:lnTo>
                    <a:pt x="1672" y="566"/>
                  </a:lnTo>
                  <a:lnTo>
                    <a:pt x="1670" y="571"/>
                  </a:lnTo>
                  <a:lnTo>
                    <a:pt x="1668" y="577"/>
                  </a:lnTo>
                  <a:lnTo>
                    <a:pt x="1667" y="583"/>
                  </a:lnTo>
                  <a:lnTo>
                    <a:pt x="1666" y="590"/>
                  </a:lnTo>
                  <a:lnTo>
                    <a:pt x="1665" y="595"/>
                  </a:lnTo>
                  <a:lnTo>
                    <a:pt x="1664" y="601"/>
                  </a:lnTo>
                  <a:lnTo>
                    <a:pt x="1664" y="607"/>
                  </a:lnTo>
                  <a:lnTo>
                    <a:pt x="1652" y="612"/>
                  </a:lnTo>
                  <a:lnTo>
                    <a:pt x="1639" y="617"/>
                  </a:lnTo>
                  <a:lnTo>
                    <a:pt x="1624" y="625"/>
                  </a:lnTo>
                  <a:lnTo>
                    <a:pt x="1610" y="633"/>
                  </a:lnTo>
                  <a:lnTo>
                    <a:pt x="1595" y="643"/>
                  </a:lnTo>
                  <a:lnTo>
                    <a:pt x="1579" y="652"/>
                  </a:lnTo>
                  <a:lnTo>
                    <a:pt x="1562" y="662"/>
                  </a:lnTo>
                  <a:lnTo>
                    <a:pt x="1546" y="672"/>
                  </a:lnTo>
                  <a:lnTo>
                    <a:pt x="1530" y="683"/>
                  </a:lnTo>
                  <a:lnTo>
                    <a:pt x="1514" y="693"/>
                  </a:lnTo>
                  <a:lnTo>
                    <a:pt x="1499" y="705"/>
                  </a:lnTo>
                  <a:lnTo>
                    <a:pt x="1485" y="715"/>
                  </a:lnTo>
                  <a:lnTo>
                    <a:pt x="1474" y="725"/>
                  </a:lnTo>
                  <a:lnTo>
                    <a:pt x="1462" y="736"/>
                  </a:lnTo>
                  <a:lnTo>
                    <a:pt x="1453" y="745"/>
                  </a:lnTo>
                  <a:lnTo>
                    <a:pt x="1446" y="754"/>
                  </a:lnTo>
                  <a:lnTo>
                    <a:pt x="1457" y="770"/>
                  </a:lnTo>
                  <a:lnTo>
                    <a:pt x="1466" y="785"/>
                  </a:lnTo>
                  <a:lnTo>
                    <a:pt x="1473" y="800"/>
                  </a:lnTo>
                  <a:lnTo>
                    <a:pt x="1480" y="815"/>
                  </a:lnTo>
                  <a:lnTo>
                    <a:pt x="1484" y="830"/>
                  </a:lnTo>
                  <a:lnTo>
                    <a:pt x="1489" y="844"/>
                  </a:lnTo>
                  <a:lnTo>
                    <a:pt x="1491" y="857"/>
                  </a:lnTo>
                  <a:lnTo>
                    <a:pt x="1492" y="871"/>
                  </a:lnTo>
                  <a:lnTo>
                    <a:pt x="1492" y="885"/>
                  </a:lnTo>
                  <a:lnTo>
                    <a:pt x="1492" y="898"/>
                  </a:lnTo>
                  <a:lnTo>
                    <a:pt x="1490" y="911"/>
                  </a:lnTo>
                  <a:lnTo>
                    <a:pt x="1487" y="925"/>
                  </a:lnTo>
                  <a:lnTo>
                    <a:pt x="1482" y="939"/>
                  </a:lnTo>
                  <a:lnTo>
                    <a:pt x="1477" y="953"/>
                  </a:lnTo>
                  <a:lnTo>
                    <a:pt x="1472" y="967"/>
                  </a:lnTo>
                  <a:lnTo>
                    <a:pt x="1465" y="982"/>
                  </a:lnTo>
                  <a:lnTo>
                    <a:pt x="1458" y="983"/>
                  </a:lnTo>
                  <a:lnTo>
                    <a:pt x="1452" y="986"/>
                  </a:lnTo>
                  <a:lnTo>
                    <a:pt x="1447" y="991"/>
                  </a:lnTo>
                  <a:lnTo>
                    <a:pt x="1442" y="996"/>
                  </a:lnTo>
                  <a:lnTo>
                    <a:pt x="1437" y="1003"/>
                  </a:lnTo>
                  <a:lnTo>
                    <a:pt x="1434" y="1010"/>
                  </a:lnTo>
                  <a:lnTo>
                    <a:pt x="1429" y="1018"/>
                  </a:lnTo>
                  <a:lnTo>
                    <a:pt x="1426" y="1026"/>
                  </a:lnTo>
                  <a:lnTo>
                    <a:pt x="1423" y="1034"/>
                  </a:lnTo>
                  <a:lnTo>
                    <a:pt x="1420" y="1042"/>
                  </a:lnTo>
                  <a:lnTo>
                    <a:pt x="1418" y="1050"/>
                  </a:lnTo>
                  <a:lnTo>
                    <a:pt x="1415" y="1058"/>
                  </a:lnTo>
                  <a:lnTo>
                    <a:pt x="1413" y="1065"/>
                  </a:lnTo>
                  <a:lnTo>
                    <a:pt x="1411" y="1072"/>
                  </a:lnTo>
                  <a:lnTo>
                    <a:pt x="1409" y="1079"/>
                  </a:lnTo>
                  <a:lnTo>
                    <a:pt x="1408" y="1085"/>
                  </a:lnTo>
                  <a:lnTo>
                    <a:pt x="1400" y="1081"/>
                  </a:lnTo>
                  <a:lnTo>
                    <a:pt x="1392" y="1079"/>
                  </a:lnTo>
                  <a:lnTo>
                    <a:pt x="1385" y="1076"/>
                  </a:lnTo>
                  <a:lnTo>
                    <a:pt x="1377" y="1071"/>
                  </a:lnTo>
                  <a:lnTo>
                    <a:pt x="1370" y="1067"/>
                  </a:lnTo>
                  <a:lnTo>
                    <a:pt x="1362" y="1062"/>
                  </a:lnTo>
                  <a:lnTo>
                    <a:pt x="1354" y="1056"/>
                  </a:lnTo>
                  <a:lnTo>
                    <a:pt x="1347" y="1052"/>
                  </a:lnTo>
                  <a:lnTo>
                    <a:pt x="1339" y="1046"/>
                  </a:lnTo>
                  <a:lnTo>
                    <a:pt x="1332" y="1040"/>
                  </a:lnTo>
                  <a:lnTo>
                    <a:pt x="1324" y="1036"/>
                  </a:lnTo>
                  <a:lnTo>
                    <a:pt x="1318" y="1030"/>
                  </a:lnTo>
                  <a:lnTo>
                    <a:pt x="1309" y="1025"/>
                  </a:lnTo>
                  <a:lnTo>
                    <a:pt x="1303" y="1019"/>
                  </a:lnTo>
                  <a:lnTo>
                    <a:pt x="1296" y="1015"/>
                  </a:lnTo>
                  <a:lnTo>
                    <a:pt x="1289" y="1011"/>
                  </a:lnTo>
                  <a:lnTo>
                    <a:pt x="1226" y="1014"/>
                  </a:lnTo>
                  <a:lnTo>
                    <a:pt x="1165" y="1017"/>
                  </a:lnTo>
                  <a:lnTo>
                    <a:pt x="1103" y="1021"/>
                  </a:lnTo>
                  <a:lnTo>
                    <a:pt x="1042" y="1024"/>
                  </a:lnTo>
                  <a:lnTo>
                    <a:pt x="981" y="1029"/>
                  </a:lnTo>
                  <a:lnTo>
                    <a:pt x="920" y="1033"/>
                  </a:lnTo>
                  <a:lnTo>
                    <a:pt x="859" y="1038"/>
                  </a:lnTo>
                  <a:lnTo>
                    <a:pt x="798" y="1042"/>
                  </a:lnTo>
                  <a:lnTo>
                    <a:pt x="736" y="1047"/>
                  </a:lnTo>
                  <a:lnTo>
                    <a:pt x="674" y="1052"/>
                  </a:lnTo>
                  <a:lnTo>
                    <a:pt x="612" y="1056"/>
                  </a:lnTo>
                  <a:lnTo>
                    <a:pt x="548" y="1062"/>
                  </a:lnTo>
                  <a:lnTo>
                    <a:pt x="484" y="1067"/>
                  </a:lnTo>
                  <a:lnTo>
                    <a:pt x="420" y="1071"/>
                  </a:lnTo>
                  <a:lnTo>
                    <a:pt x="353" y="1076"/>
                  </a:lnTo>
                  <a:lnTo>
                    <a:pt x="286" y="1081"/>
                  </a:lnTo>
                  <a:lnTo>
                    <a:pt x="280" y="1080"/>
                  </a:lnTo>
                  <a:lnTo>
                    <a:pt x="276" y="1078"/>
                  </a:lnTo>
                  <a:lnTo>
                    <a:pt x="271" y="1073"/>
                  </a:lnTo>
                  <a:lnTo>
                    <a:pt x="267" y="1067"/>
                  </a:lnTo>
                  <a:lnTo>
                    <a:pt x="263" y="1060"/>
                  </a:lnTo>
                  <a:lnTo>
                    <a:pt x="259" y="1052"/>
                  </a:lnTo>
                  <a:lnTo>
                    <a:pt x="255" y="1042"/>
                  </a:lnTo>
                  <a:lnTo>
                    <a:pt x="252" y="1032"/>
                  </a:lnTo>
                  <a:lnTo>
                    <a:pt x="248" y="1023"/>
                  </a:lnTo>
                  <a:lnTo>
                    <a:pt x="245" y="1013"/>
                  </a:lnTo>
                  <a:lnTo>
                    <a:pt x="241" y="1003"/>
                  </a:lnTo>
                  <a:lnTo>
                    <a:pt x="238" y="994"/>
                  </a:lnTo>
                  <a:lnTo>
                    <a:pt x="233" y="986"/>
                  </a:lnTo>
                  <a:lnTo>
                    <a:pt x="230" y="979"/>
                  </a:lnTo>
                  <a:lnTo>
                    <a:pt x="225" y="973"/>
                  </a:lnTo>
                  <a:lnTo>
                    <a:pt x="221" y="970"/>
                  </a:lnTo>
                  <a:lnTo>
                    <a:pt x="225" y="961"/>
                  </a:lnTo>
                  <a:lnTo>
                    <a:pt x="230" y="952"/>
                  </a:lnTo>
                  <a:lnTo>
                    <a:pt x="232" y="942"/>
                  </a:lnTo>
                  <a:lnTo>
                    <a:pt x="233" y="932"/>
                  </a:lnTo>
                  <a:lnTo>
                    <a:pt x="233" y="923"/>
                  </a:lnTo>
                  <a:lnTo>
                    <a:pt x="232" y="914"/>
                  </a:lnTo>
                  <a:lnTo>
                    <a:pt x="231" y="903"/>
                  </a:lnTo>
                  <a:lnTo>
                    <a:pt x="229" y="893"/>
                  </a:lnTo>
                  <a:lnTo>
                    <a:pt x="225" y="883"/>
                  </a:lnTo>
                  <a:lnTo>
                    <a:pt x="222" y="874"/>
                  </a:lnTo>
                  <a:lnTo>
                    <a:pt x="220" y="863"/>
                  </a:lnTo>
                  <a:lnTo>
                    <a:pt x="216" y="853"/>
                  </a:lnTo>
                  <a:lnTo>
                    <a:pt x="214" y="842"/>
                  </a:lnTo>
                  <a:lnTo>
                    <a:pt x="212" y="832"/>
                  </a:lnTo>
                  <a:lnTo>
                    <a:pt x="209" y="822"/>
                  </a:lnTo>
                  <a:lnTo>
                    <a:pt x="209" y="813"/>
                  </a:lnTo>
                  <a:lnTo>
                    <a:pt x="215" y="799"/>
                  </a:lnTo>
                  <a:lnTo>
                    <a:pt x="218" y="786"/>
                  </a:lnTo>
                  <a:lnTo>
                    <a:pt x="218" y="776"/>
                  </a:lnTo>
                  <a:lnTo>
                    <a:pt x="216" y="767"/>
                  </a:lnTo>
                  <a:lnTo>
                    <a:pt x="212" y="757"/>
                  </a:lnTo>
                  <a:lnTo>
                    <a:pt x="205" y="749"/>
                  </a:lnTo>
                  <a:lnTo>
                    <a:pt x="198" y="743"/>
                  </a:lnTo>
                  <a:lnTo>
                    <a:pt x="191" y="735"/>
                  </a:lnTo>
                  <a:lnTo>
                    <a:pt x="184" y="728"/>
                  </a:lnTo>
                  <a:lnTo>
                    <a:pt x="177" y="721"/>
                  </a:lnTo>
                  <a:lnTo>
                    <a:pt x="172" y="713"/>
                  </a:lnTo>
                  <a:lnTo>
                    <a:pt x="169" y="705"/>
                  </a:lnTo>
                  <a:lnTo>
                    <a:pt x="168" y="695"/>
                  </a:lnTo>
                  <a:lnTo>
                    <a:pt x="169" y="686"/>
                  </a:lnTo>
                  <a:lnTo>
                    <a:pt x="175" y="675"/>
                  </a:lnTo>
                  <a:lnTo>
                    <a:pt x="184" y="663"/>
                  </a:lnTo>
                  <a:lnTo>
                    <a:pt x="179" y="658"/>
                  </a:lnTo>
                  <a:lnTo>
                    <a:pt x="177" y="652"/>
                  </a:lnTo>
                  <a:lnTo>
                    <a:pt x="174" y="647"/>
                  </a:lnTo>
                  <a:lnTo>
                    <a:pt x="171" y="641"/>
                  </a:lnTo>
                  <a:lnTo>
                    <a:pt x="169" y="636"/>
                  </a:lnTo>
                  <a:lnTo>
                    <a:pt x="167" y="631"/>
                  </a:lnTo>
                  <a:lnTo>
                    <a:pt x="166" y="625"/>
                  </a:lnTo>
                  <a:lnTo>
                    <a:pt x="164" y="621"/>
                  </a:lnTo>
                  <a:lnTo>
                    <a:pt x="163" y="615"/>
                  </a:lnTo>
                  <a:lnTo>
                    <a:pt x="163" y="610"/>
                  </a:lnTo>
                  <a:lnTo>
                    <a:pt x="163" y="605"/>
                  </a:lnTo>
                  <a:lnTo>
                    <a:pt x="164" y="600"/>
                  </a:lnTo>
                  <a:lnTo>
                    <a:pt x="166" y="594"/>
                  </a:lnTo>
                  <a:lnTo>
                    <a:pt x="168" y="589"/>
                  </a:lnTo>
                  <a:lnTo>
                    <a:pt x="171" y="583"/>
                  </a:lnTo>
                  <a:lnTo>
                    <a:pt x="175" y="578"/>
                  </a:lnTo>
                  <a:lnTo>
                    <a:pt x="167" y="570"/>
                  </a:lnTo>
                  <a:lnTo>
                    <a:pt x="160" y="563"/>
                  </a:lnTo>
                  <a:lnTo>
                    <a:pt x="152" y="556"/>
                  </a:lnTo>
                  <a:lnTo>
                    <a:pt x="145" y="550"/>
                  </a:lnTo>
                  <a:lnTo>
                    <a:pt x="138" y="541"/>
                  </a:lnTo>
                  <a:lnTo>
                    <a:pt x="131" y="535"/>
                  </a:lnTo>
                  <a:lnTo>
                    <a:pt x="123" y="527"/>
                  </a:lnTo>
                  <a:lnTo>
                    <a:pt x="116" y="519"/>
                  </a:lnTo>
                  <a:lnTo>
                    <a:pt x="109" y="509"/>
                  </a:lnTo>
                  <a:lnTo>
                    <a:pt x="102" y="500"/>
                  </a:lnTo>
                  <a:lnTo>
                    <a:pt x="95" y="491"/>
                  </a:lnTo>
                  <a:lnTo>
                    <a:pt x="88" y="482"/>
                  </a:lnTo>
                  <a:lnTo>
                    <a:pt x="82" y="471"/>
                  </a:lnTo>
                  <a:lnTo>
                    <a:pt x="76" y="460"/>
                  </a:lnTo>
                  <a:lnTo>
                    <a:pt x="69" y="448"/>
                  </a:lnTo>
                  <a:lnTo>
                    <a:pt x="63" y="437"/>
                  </a:lnTo>
                  <a:lnTo>
                    <a:pt x="63" y="429"/>
                  </a:lnTo>
                  <a:lnTo>
                    <a:pt x="62" y="423"/>
                  </a:lnTo>
                  <a:lnTo>
                    <a:pt x="62" y="417"/>
                  </a:lnTo>
                  <a:lnTo>
                    <a:pt x="61" y="412"/>
                  </a:lnTo>
                  <a:lnTo>
                    <a:pt x="59" y="407"/>
                  </a:lnTo>
                  <a:lnTo>
                    <a:pt x="56" y="402"/>
                  </a:lnTo>
                  <a:lnTo>
                    <a:pt x="54" y="398"/>
                  </a:lnTo>
                  <a:lnTo>
                    <a:pt x="52" y="394"/>
                  </a:lnTo>
                  <a:lnTo>
                    <a:pt x="48" y="391"/>
                  </a:lnTo>
                  <a:lnTo>
                    <a:pt x="45" y="388"/>
                  </a:lnTo>
                  <a:lnTo>
                    <a:pt x="41" y="384"/>
                  </a:lnTo>
                  <a:lnTo>
                    <a:pt x="38" y="381"/>
                  </a:lnTo>
                  <a:lnTo>
                    <a:pt x="34" y="378"/>
                  </a:lnTo>
                  <a:lnTo>
                    <a:pt x="31" y="375"/>
                  </a:lnTo>
                  <a:lnTo>
                    <a:pt x="26" y="371"/>
                  </a:lnTo>
                  <a:lnTo>
                    <a:pt x="23" y="369"/>
                  </a:lnTo>
                  <a:lnTo>
                    <a:pt x="22" y="361"/>
                  </a:lnTo>
                  <a:lnTo>
                    <a:pt x="21" y="353"/>
                  </a:lnTo>
                  <a:lnTo>
                    <a:pt x="20" y="346"/>
                  </a:lnTo>
                  <a:lnTo>
                    <a:pt x="18" y="338"/>
                  </a:lnTo>
                  <a:lnTo>
                    <a:pt x="17" y="330"/>
                  </a:lnTo>
                  <a:lnTo>
                    <a:pt x="16" y="322"/>
                  </a:lnTo>
                  <a:lnTo>
                    <a:pt x="15" y="314"/>
                  </a:lnTo>
                  <a:lnTo>
                    <a:pt x="14" y="306"/>
                  </a:lnTo>
                  <a:lnTo>
                    <a:pt x="14" y="299"/>
                  </a:lnTo>
                  <a:lnTo>
                    <a:pt x="14" y="291"/>
                  </a:lnTo>
                  <a:lnTo>
                    <a:pt x="15" y="284"/>
                  </a:lnTo>
                  <a:lnTo>
                    <a:pt x="17" y="277"/>
                  </a:lnTo>
                  <a:lnTo>
                    <a:pt x="20" y="270"/>
                  </a:lnTo>
                  <a:lnTo>
                    <a:pt x="23" y="263"/>
                  </a:lnTo>
                  <a:lnTo>
                    <a:pt x="28" y="258"/>
                  </a:lnTo>
                  <a:lnTo>
                    <a:pt x="33" y="253"/>
                  </a:lnTo>
                  <a:lnTo>
                    <a:pt x="34" y="247"/>
                  </a:lnTo>
                  <a:lnTo>
                    <a:pt x="36" y="243"/>
                  </a:lnTo>
                  <a:lnTo>
                    <a:pt x="37" y="237"/>
                  </a:lnTo>
                  <a:lnTo>
                    <a:pt x="38" y="231"/>
                  </a:lnTo>
                  <a:lnTo>
                    <a:pt x="38" y="226"/>
                  </a:lnTo>
                  <a:lnTo>
                    <a:pt x="38" y="220"/>
                  </a:lnTo>
                  <a:lnTo>
                    <a:pt x="38" y="215"/>
                  </a:lnTo>
                  <a:lnTo>
                    <a:pt x="37" y="209"/>
                  </a:lnTo>
                  <a:lnTo>
                    <a:pt x="36" y="204"/>
                  </a:lnTo>
                  <a:lnTo>
                    <a:pt x="33" y="199"/>
                  </a:lnTo>
                  <a:lnTo>
                    <a:pt x="31" y="195"/>
                  </a:lnTo>
                  <a:lnTo>
                    <a:pt x="29" y="191"/>
                  </a:lnTo>
                  <a:lnTo>
                    <a:pt x="25" y="188"/>
                  </a:lnTo>
                  <a:lnTo>
                    <a:pt x="21" y="184"/>
                  </a:lnTo>
                  <a:lnTo>
                    <a:pt x="16" y="182"/>
                  </a:lnTo>
                  <a:lnTo>
                    <a:pt x="11" y="182"/>
                  </a:lnTo>
                  <a:lnTo>
                    <a:pt x="11" y="174"/>
                  </a:lnTo>
                  <a:lnTo>
                    <a:pt x="11" y="166"/>
                  </a:lnTo>
                  <a:lnTo>
                    <a:pt x="10" y="157"/>
                  </a:lnTo>
                  <a:lnTo>
                    <a:pt x="9" y="147"/>
                  </a:lnTo>
                  <a:lnTo>
                    <a:pt x="7" y="137"/>
                  </a:lnTo>
                  <a:lnTo>
                    <a:pt x="5" y="127"/>
                  </a:lnTo>
                  <a:lnTo>
                    <a:pt x="2" y="118"/>
                  </a:lnTo>
                  <a:lnTo>
                    <a:pt x="1" y="107"/>
                  </a:lnTo>
                  <a:lnTo>
                    <a:pt x="0" y="97"/>
                  </a:lnTo>
                  <a:lnTo>
                    <a:pt x="0" y="88"/>
                  </a:lnTo>
                  <a:lnTo>
                    <a:pt x="0" y="80"/>
                  </a:lnTo>
                  <a:lnTo>
                    <a:pt x="2" y="72"/>
                  </a:lnTo>
                  <a:lnTo>
                    <a:pt x="6" y="66"/>
                  </a:lnTo>
                  <a:lnTo>
                    <a:pt x="10" y="60"/>
                  </a:lnTo>
                  <a:lnTo>
                    <a:pt x="17" y="57"/>
                  </a:lnTo>
                  <a:lnTo>
                    <a:pt x="26" y="56"/>
                  </a:lnTo>
                  <a:lnTo>
                    <a:pt x="109" y="50"/>
                  </a:lnTo>
                  <a:lnTo>
                    <a:pt x="192" y="44"/>
                  </a:lnTo>
                  <a:lnTo>
                    <a:pt x="276" y="41"/>
                  </a:lnTo>
                  <a:lnTo>
                    <a:pt x="359" y="37"/>
                  </a:lnTo>
                  <a:lnTo>
                    <a:pt x="441" y="35"/>
                  </a:lnTo>
                  <a:lnTo>
                    <a:pt x="525" y="33"/>
                  </a:lnTo>
                  <a:lnTo>
                    <a:pt x="608" y="30"/>
                  </a:lnTo>
                  <a:lnTo>
                    <a:pt x="691" y="29"/>
                  </a:lnTo>
                  <a:lnTo>
                    <a:pt x="774" y="27"/>
                  </a:lnTo>
                  <a:lnTo>
                    <a:pt x="856" y="25"/>
                  </a:lnTo>
                  <a:lnTo>
                    <a:pt x="939" y="22"/>
                  </a:lnTo>
                  <a:lnTo>
                    <a:pt x="1022" y="19"/>
                  </a:lnTo>
                  <a:lnTo>
                    <a:pt x="1104" y="15"/>
                  </a:lnTo>
                  <a:lnTo>
                    <a:pt x="1186" y="12"/>
                  </a:lnTo>
                  <a:lnTo>
                    <a:pt x="1269" y="6"/>
                  </a:lnTo>
                  <a:lnTo>
                    <a:pt x="135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2" name="Freeform 60"/>
            <p:cNvSpPr>
              <a:spLocks/>
            </p:cNvSpPr>
            <p:nvPr/>
          </p:nvSpPr>
          <p:spPr bwMode="auto">
            <a:xfrm>
              <a:off x="3367" y="1898"/>
              <a:ext cx="356" cy="632"/>
            </a:xfrm>
            <a:custGeom>
              <a:avLst/>
              <a:gdLst>
                <a:gd name="T0" fmla="*/ 30 w 1069"/>
                <a:gd name="T1" fmla="*/ 4 h 1895"/>
                <a:gd name="T2" fmla="*/ 32 w 1069"/>
                <a:gd name="T3" fmla="*/ 7 h 1895"/>
                <a:gd name="T4" fmla="*/ 33 w 1069"/>
                <a:gd name="T5" fmla="*/ 9 h 1895"/>
                <a:gd name="T6" fmla="*/ 35 w 1069"/>
                <a:gd name="T7" fmla="*/ 10 h 1895"/>
                <a:gd name="T8" fmla="*/ 37 w 1069"/>
                <a:gd name="T9" fmla="*/ 20 h 1895"/>
                <a:gd name="T10" fmla="*/ 38 w 1069"/>
                <a:gd name="T11" fmla="*/ 30 h 1895"/>
                <a:gd name="T12" fmla="*/ 38 w 1069"/>
                <a:gd name="T13" fmla="*/ 35 h 1895"/>
                <a:gd name="T14" fmla="*/ 38 w 1069"/>
                <a:gd name="T15" fmla="*/ 40 h 1895"/>
                <a:gd name="T16" fmla="*/ 38 w 1069"/>
                <a:gd name="T17" fmla="*/ 44 h 1895"/>
                <a:gd name="T18" fmla="*/ 40 w 1069"/>
                <a:gd name="T19" fmla="*/ 48 h 1895"/>
                <a:gd name="T20" fmla="*/ 38 w 1069"/>
                <a:gd name="T21" fmla="*/ 51 h 1895"/>
                <a:gd name="T22" fmla="*/ 36 w 1069"/>
                <a:gd name="T23" fmla="*/ 54 h 1895"/>
                <a:gd name="T24" fmla="*/ 36 w 1069"/>
                <a:gd name="T25" fmla="*/ 57 h 1895"/>
                <a:gd name="T26" fmla="*/ 36 w 1069"/>
                <a:gd name="T27" fmla="*/ 59 h 1895"/>
                <a:gd name="T28" fmla="*/ 36 w 1069"/>
                <a:gd name="T29" fmla="*/ 59 h 1895"/>
                <a:gd name="T30" fmla="*/ 36 w 1069"/>
                <a:gd name="T31" fmla="*/ 60 h 1895"/>
                <a:gd name="T32" fmla="*/ 35 w 1069"/>
                <a:gd name="T33" fmla="*/ 61 h 1895"/>
                <a:gd name="T34" fmla="*/ 36 w 1069"/>
                <a:gd name="T35" fmla="*/ 63 h 1895"/>
                <a:gd name="T36" fmla="*/ 34 w 1069"/>
                <a:gd name="T37" fmla="*/ 65 h 1895"/>
                <a:gd name="T38" fmla="*/ 32 w 1069"/>
                <a:gd name="T39" fmla="*/ 66 h 1895"/>
                <a:gd name="T40" fmla="*/ 33 w 1069"/>
                <a:gd name="T41" fmla="*/ 68 h 1895"/>
                <a:gd name="T42" fmla="*/ 33 w 1069"/>
                <a:gd name="T43" fmla="*/ 70 h 1895"/>
                <a:gd name="T44" fmla="*/ 30 w 1069"/>
                <a:gd name="T45" fmla="*/ 69 h 1895"/>
                <a:gd name="T46" fmla="*/ 26 w 1069"/>
                <a:gd name="T47" fmla="*/ 70 h 1895"/>
                <a:gd name="T48" fmla="*/ 25 w 1069"/>
                <a:gd name="T49" fmla="*/ 70 h 1895"/>
                <a:gd name="T50" fmla="*/ 25 w 1069"/>
                <a:gd name="T51" fmla="*/ 69 h 1895"/>
                <a:gd name="T52" fmla="*/ 24 w 1069"/>
                <a:gd name="T53" fmla="*/ 65 h 1895"/>
                <a:gd name="T54" fmla="*/ 21 w 1069"/>
                <a:gd name="T55" fmla="*/ 61 h 1895"/>
                <a:gd name="T56" fmla="*/ 18 w 1069"/>
                <a:gd name="T57" fmla="*/ 60 h 1895"/>
                <a:gd name="T58" fmla="*/ 16 w 1069"/>
                <a:gd name="T59" fmla="*/ 58 h 1895"/>
                <a:gd name="T60" fmla="*/ 15 w 1069"/>
                <a:gd name="T61" fmla="*/ 56 h 1895"/>
                <a:gd name="T62" fmla="*/ 14 w 1069"/>
                <a:gd name="T63" fmla="*/ 53 h 1895"/>
                <a:gd name="T64" fmla="*/ 15 w 1069"/>
                <a:gd name="T65" fmla="*/ 51 h 1895"/>
                <a:gd name="T66" fmla="*/ 15 w 1069"/>
                <a:gd name="T67" fmla="*/ 50 h 1895"/>
                <a:gd name="T68" fmla="*/ 14 w 1069"/>
                <a:gd name="T69" fmla="*/ 48 h 1895"/>
                <a:gd name="T70" fmla="*/ 13 w 1069"/>
                <a:gd name="T71" fmla="*/ 47 h 1895"/>
                <a:gd name="T72" fmla="*/ 12 w 1069"/>
                <a:gd name="T73" fmla="*/ 47 h 1895"/>
                <a:gd name="T74" fmla="*/ 11 w 1069"/>
                <a:gd name="T75" fmla="*/ 48 h 1895"/>
                <a:gd name="T76" fmla="*/ 9 w 1069"/>
                <a:gd name="T77" fmla="*/ 46 h 1895"/>
                <a:gd name="T78" fmla="*/ 8 w 1069"/>
                <a:gd name="T79" fmla="*/ 44 h 1895"/>
                <a:gd name="T80" fmla="*/ 4 w 1069"/>
                <a:gd name="T81" fmla="*/ 40 h 1895"/>
                <a:gd name="T82" fmla="*/ 1 w 1069"/>
                <a:gd name="T83" fmla="*/ 36 h 1895"/>
                <a:gd name="T84" fmla="*/ 0 w 1069"/>
                <a:gd name="T85" fmla="*/ 34 h 1895"/>
                <a:gd name="T86" fmla="*/ 0 w 1069"/>
                <a:gd name="T87" fmla="*/ 31 h 1895"/>
                <a:gd name="T88" fmla="*/ 1 w 1069"/>
                <a:gd name="T89" fmla="*/ 29 h 1895"/>
                <a:gd name="T90" fmla="*/ 2 w 1069"/>
                <a:gd name="T91" fmla="*/ 27 h 1895"/>
                <a:gd name="T92" fmla="*/ 3 w 1069"/>
                <a:gd name="T93" fmla="*/ 24 h 1895"/>
                <a:gd name="T94" fmla="*/ 2 w 1069"/>
                <a:gd name="T95" fmla="*/ 19 h 1895"/>
                <a:gd name="T96" fmla="*/ 5 w 1069"/>
                <a:gd name="T97" fmla="*/ 16 h 1895"/>
                <a:gd name="T98" fmla="*/ 9 w 1069"/>
                <a:gd name="T99" fmla="*/ 13 h 1895"/>
                <a:gd name="T100" fmla="*/ 10 w 1069"/>
                <a:gd name="T101" fmla="*/ 12 h 1895"/>
                <a:gd name="T102" fmla="*/ 10 w 1069"/>
                <a:gd name="T103" fmla="*/ 10 h 1895"/>
                <a:gd name="T104" fmla="*/ 9 w 1069"/>
                <a:gd name="T105" fmla="*/ 8 h 1895"/>
                <a:gd name="T106" fmla="*/ 7 w 1069"/>
                <a:gd name="T107" fmla="*/ 5 h 1895"/>
                <a:gd name="T108" fmla="*/ 5 w 1069"/>
                <a:gd name="T109" fmla="*/ 4 h 1895"/>
                <a:gd name="T110" fmla="*/ 4 w 1069"/>
                <a:gd name="T111" fmla="*/ 2 h 1895"/>
                <a:gd name="T112" fmla="*/ 14 w 1069"/>
                <a:gd name="T113" fmla="*/ 1 h 1895"/>
                <a:gd name="T114" fmla="*/ 28 w 1069"/>
                <a:gd name="T115" fmla="*/ 0 h 1895"/>
                <a:gd name="T116" fmla="*/ 29 w 1069"/>
                <a:gd name="T117" fmla="*/ 0 h 189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69"/>
                <a:gd name="T178" fmla="*/ 0 h 1895"/>
                <a:gd name="T179" fmla="*/ 1069 w 1069"/>
                <a:gd name="T180" fmla="*/ 1895 h 189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69" h="1895">
                  <a:moveTo>
                    <a:pt x="775" y="2"/>
                  </a:moveTo>
                  <a:lnTo>
                    <a:pt x="776" y="19"/>
                  </a:lnTo>
                  <a:lnTo>
                    <a:pt x="779" y="36"/>
                  </a:lnTo>
                  <a:lnTo>
                    <a:pt x="784" y="50"/>
                  </a:lnTo>
                  <a:lnTo>
                    <a:pt x="790" y="63"/>
                  </a:lnTo>
                  <a:lnTo>
                    <a:pt x="795" y="75"/>
                  </a:lnTo>
                  <a:lnTo>
                    <a:pt x="804" y="86"/>
                  </a:lnTo>
                  <a:lnTo>
                    <a:pt x="810" y="96"/>
                  </a:lnTo>
                  <a:lnTo>
                    <a:pt x="820" y="105"/>
                  </a:lnTo>
                  <a:lnTo>
                    <a:pt x="828" y="116"/>
                  </a:lnTo>
                  <a:lnTo>
                    <a:pt x="836" y="125"/>
                  </a:lnTo>
                  <a:lnTo>
                    <a:pt x="844" y="135"/>
                  </a:lnTo>
                  <a:lnTo>
                    <a:pt x="851" y="147"/>
                  </a:lnTo>
                  <a:lnTo>
                    <a:pt x="858" y="159"/>
                  </a:lnTo>
                  <a:lnTo>
                    <a:pt x="863" y="172"/>
                  </a:lnTo>
                  <a:lnTo>
                    <a:pt x="868" y="188"/>
                  </a:lnTo>
                  <a:lnTo>
                    <a:pt x="871" y="205"/>
                  </a:lnTo>
                  <a:lnTo>
                    <a:pt x="876" y="209"/>
                  </a:lnTo>
                  <a:lnTo>
                    <a:pt x="882" y="213"/>
                  </a:lnTo>
                  <a:lnTo>
                    <a:pt x="886" y="219"/>
                  </a:lnTo>
                  <a:lnTo>
                    <a:pt x="890" y="224"/>
                  </a:lnTo>
                  <a:lnTo>
                    <a:pt x="894" y="229"/>
                  </a:lnTo>
                  <a:lnTo>
                    <a:pt x="898" y="235"/>
                  </a:lnTo>
                  <a:lnTo>
                    <a:pt x="902" y="241"/>
                  </a:lnTo>
                  <a:lnTo>
                    <a:pt x="907" y="245"/>
                  </a:lnTo>
                  <a:lnTo>
                    <a:pt x="910" y="251"/>
                  </a:lnTo>
                  <a:lnTo>
                    <a:pt x="916" y="256"/>
                  </a:lnTo>
                  <a:lnTo>
                    <a:pt x="921" y="260"/>
                  </a:lnTo>
                  <a:lnTo>
                    <a:pt x="927" y="264"/>
                  </a:lnTo>
                  <a:lnTo>
                    <a:pt x="933" y="267"/>
                  </a:lnTo>
                  <a:lnTo>
                    <a:pt x="940" y="271"/>
                  </a:lnTo>
                  <a:lnTo>
                    <a:pt x="948" y="272"/>
                  </a:lnTo>
                  <a:lnTo>
                    <a:pt x="958" y="274"/>
                  </a:lnTo>
                  <a:lnTo>
                    <a:pt x="961" y="305"/>
                  </a:lnTo>
                  <a:lnTo>
                    <a:pt x="966" y="341"/>
                  </a:lnTo>
                  <a:lnTo>
                    <a:pt x="970" y="380"/>
                  </a:lnTo>
                  <a:lnTo>
                    <a:pt x="976" y="422"/>
                  </a:lnTo>
                  <a:lnTo>
                    <a:pt x="981" y="465"/>
                  </a:lnTo>
                  <a:lnTo>
                    <a:pt x="985" y="510"/>
                  </a:lnTo>
                  <a:lnTo>
                    <a:pt x="991" y="553"/>
                  </a:lnTo>
                  <a:lnTo>
                    <a:pt x="996" y="597"/>
                  </a:lnTo>
                  <a:lnTo>
                    <a:pt x="999" y="637"/>
                  </a:lnTo>
                  <a:lnTo>
                    <a:pt x="1004" y="676"/>
                  </a:lnTo>
                  <a:lnTo>
                    <a:pt x="1007" y="711"/>
                  </a:lnTo>
                  <a:lnTo>
                    <a:pt x="1010" y="742"/>
                  </a:lnTo>
                  <a:lnTo>
                    <a:pt x="1013" y="767"/>
                  </a:lnTo>
                  <a:lnTo>
                    <a:pt x="1015" y="785"/>
                  </a:lnTo>
                  <a:lnTo>
                    <a:pt x="1016" y="798"/>
                  </a:lnTo>
                  <a:lnTo>
                    <a:pt x="1017" y="803"/>
                  </a:lnTo>
                  <a:lnTo>
                    <a:pt x="1016" y="822"/>
                  </a:lnTo>
                  <a:lnTo>
                    <a:pt x="1017" y="843"/>
                  </a:lnTo>
                  <a:lnTo>
                    <a:pt x="1020" y="863"/>
                  </a:lnTo>
                  <a:lnTo>
                    <a:pt x="1022" y="883"/>
                  </a:lnTo>
                  <a:lnTo>
                    <a:pt x="1025" y="904"/>
                  </a:lnTo>
                  <a:lnTo>
                    <a:pt x="1029" y="923"/>
                  </a:lnTo>
                  <a:lnTo>
                    <a:pt x="1031" y="944"/>
                  </a:lnTo>
                  <a:lnTo>
                    <a:pt x="1035" y="963"/>
                  </a:lnTo>
                  <a:lnTo>
                    <a:pt x="1037" y="982"/>
                  </a:lnTo>
                  <a:lnTo>
                    <a:pt x="1038" y="1001"/>
                  </a:lnTo>
                  <a:lnTo>
                    <a:pt x="1038" y="1020"/>
                  </a:lnTo>
                  <a:lnTo>
                    <a:pt x="1038" y="1038"/>
                  </a:lnTo>
                  <a:lnTo>
                    <a:pt x="1036" y="1055"/>
                  </a:lnTo>
                  <a:lnTo>
                    <a:pt x="1031" y="1073"/>
                  </a:lnTo>
                  <a:lnTo>
                    <a:pt x="1025" y="1089"/>
                  </a:lnTo>
                  <a:lnTo>
                    <a:pt x="1017" y="1105"/>
                  </a:lnTo>
                  <a:lnTo>
                    <a:pt x="1016" y="1119"/>
                  </a:lnTo>
                  <a:lnTo>
                    <a:pt x="1017" y="1131"/>
                  </a:lnTo>
                  <a:lnTo>
                    <a:pt x="1020" y="1144"/>
                  </a:lnTo>
                  <a:lnTo>
                    <a:pt x="1024" y="1155"/>
                  </a:lnTo>
                  <a:lnTo>
                    <a:pt x="1029" y="1168"/>
                  </a:lnTo>
                  <a:lnTo>
                    <a:pt x="1033" y="1178"/>
                  </a:lnTo>
                  <a:lnTo>
                    <a:pt x="1039" y="1190"/>
                  </a:lnTo>
                  <a:lnTo>
                    <a:pt x="1046" y="1201"/>
                  </a:lnTo>
                  <a:lnTo>
                    <a:pt x="1052" y="1213"/>
                  </a:lnTo>
                  <a:lnTo>
                    <a:pt x="1056" y="1223"/>
                  </a:lnTo>
                  <a:lnTo>
                    <a:pt x="1061" y="1236"/>
                  </a:lnTo>
                  <a:lnTo>
                    <a:pt x="1066" y="1247"/>
                  </a:lnTo>
                  <a:lnTo>
                    <a:pt x="1068" y="1260"/>
                  </a:lnTo>
                  <a:lnTo>
                    <a:pt x="1069" y="1272"/>
                  </a:lnTo>
                  <a:lnTo>
                    <a:pt x="1068" y="1286"/>
                  </a:lnTo>
                  <a:lnTo>
                    <a:pt x="1066" y="1301"/>
                  </a:lnTo>
                  <a:lnTo>
                    <a:pt x="1053" y="1313"/>
                  </a:lnTo>
                  <a:lnTo>
                    <a:pt x="1044" y="1324"/>
                  </a:lnTo>
                  <a:lnTo>
                    <a:pt x="1037" y="1337"/>
                  </a:lnTo>
                  <a:lnTo>
                    <a:pt x="1032" y="1348"/>
                  </a:lnTo>
                  <a:lnTo>
                    <a:pt x="1028" y="1360"/>
                  </a:lnTo>
                  <a:lnTo>
                    <a:pt x="1024" y="1371"/>
                  </a:lnTo>
                  <a:lnTo>
                    <a:pt x="1022" y="1383"/>
                  </a:lnTo>
                  <a:lnTo>
                    <a:pt x="1020" y="1394"/>
                  </a:lnTo>
                  <a:lnTo>
                    <a:pt x="1016" y="1406"/>
                  </a:lnTo>
                  <a:lnTo>
                    <a:pt x="1013" y="1416"/>
                  </a:lnTo>
                  <a:lnTo>
                    <a:pt x="1009" y="1426"/>
                  </a:lnTo>
                  <a:lnTo>
                    <a:pt x="1004" y="1437"/>
                  </a:lnTo>
                  <a:lnTo>
                    <a:pt x="997" y="1447"/>
                  </a:lnTo>
                  <a:lnTo>
                    <a:pt x="986" y="1456"/>
                  </a:lnTo>
                  <a:lnTo>
                    <a:pt x="975" y="1465"/>
                  </a:lnTo>
                  <a:lnTo>
                    <a:pt x="961" y="1475"/>
                  </a:lnTo>
                  <a:lnTo>
                    <a:pt x="960" y="1482"/>
                  </a:lnTo>
                  <a:lnTo>
                    <a:pt x="959" y="1490"/>
                  </a:lnTo>
                  <a:lnTo>
                    <a:pt x="960" y="1496"/>
                  </a:lnTo>
                  <a:lnTo>
                    <a:pt x="960" y="1505"/>
                  </a:lnTo>
                  <a:lnTo>
                    <a:pt x="961" y="1511"/>
                  </a:lnTo>
                  <a:lnTo>
                    <a:pt x="963" y="1518"/>
                  </a:lnTo>
                  <a:lnTo>
                    <a:pt x="965" y="1525"/>
                  </a:lnTo>
                  <a:lnTo>
                    <a:pt x="966" y="1532"/>
                  </a:lnTo>
                  <a:lnTo>
                    <a:pt x="967" y="1539"/>
                  </a:lnTo>
                  <a:lnTo>
                    <a:pt x="968" y="1546"/>
                  </a:lnTo>
                  <a:lnTo>
                    <a:pt x="968" y="1553"/>
                  </a:lnTo>
                  <a:lnTo>
                    <a:pt x="968" y="1560"/>
                  </a:lnTo>
                  <a:lnTo>
                    <a:pt x="967" y="1565"/>
                  </a:lnTo>
                  <a:lnTo>
                    <a:pt x="965" y="1572"/>
                  </a:lnTo>
                  <a:lnTo>
                    <a:pt x="961" y="1579"/>
                  </a:lnTo>
                  <a:lnTo>
                    <a:pt x="958" y="1586"/>
                  </a:lnTo>
                  <a:lnTo>
                    <a:pt x="956" y="1587"/>
                  </a:lnTo>
                  <a:lnTo>
                    <a:pt x="956" y="1590"/>
                  </a:lnTo>
                  <a:lnTo>
                    <a:pt x="956" y="1592"/>
                  </a:lnTo>
                  <a:lnTo>
                    <a:pt x="958" y="1594"/>
                  </a:lnTo>
                  <a:lnTo>
                    <a:pt x="959" y="1596"/>
                  </a:lnTo>
                  <a:lnTo>
                    <a:pt x="960" y="1599"/>
                  </a:lnTo>
                  <a:lnTo>
                    <a:pt x="961" y="1601"/>
                  </a:lnTo>
                  <a:lnTo>
                    <a:pt x="963" y="1604"/>
                  </a:lnTo>
                  <a:lnTo>
                    <a:pt x="966" y="1607"/>
                  </a:lnTo>
                  <a:lnTo>
                    <a:pt x="967" y="1610"/>
                  </a:lnTo>
                  <a:lnTo>
                    <a:pt x="969" y="1614"/>
                  </a:lnTo>
                  <a:lnTo>
                    <a:pt x="971" y="1616"/>
                  </a:lnTo>
                  <a:lnTo>
                    <a:pt x="973" y="1619"/>
                  </a:lnTo>
                  <a:lnTo>
                    <a:pt x="974" y="1623"/>
                  </a:lnTo>
                  <a:lnTo>
                    <a:pt x="976" y="1626"/>
                  </a:lnTo>
                  <a:lnTo>
                    <a:pt x="977" y="1630"/>
                  </a:lnTo>
                  <a:lnTo>
                    <a:pt x="971" y="1632"/>
                  </a:lnTo>
                  <a:lnTo>
                    <a:pt x="967" y="1636"/>
                  </a:lnTo>
                  <a:lnTo>
                    <a:pt x="963" y="1640"/>
                  </a:lnTo>
                  <a:lnTo>
                    <a:pt x="961" y="1644"/>
                  </a:lnTo>
                  <a:lnTo>
                    <a:pt x="959" y="1648"/>
                  </a:lnTo>
                  <a:lnTo>
                    <a:pt x="956" y="1653"/>
                  </a:lnTo>
                  <a:lnTo>
                    <a:pt x="955" y="1658"/>
                  </a:lnTo>
                  <a:lnTo>
                    <a:pt x="955" y="1664"/>
                  </a:lnTo>
                  <a:lnTo>
                    <a:pt x="955" y="1669"/>
                  </a:lnTo>
                  <a:lnTo>
                    <a:pt x="955" y="1675"/>
                  </a:lnTo>
                  <a:lnTo>
                    <a:pt x="956" y="1680"/>
                  </a:lnTo>
                  <a:lnTo>
                    <a:pt x="958" y="1686"/>
                  </a:lnTo>
                  <a:lnTo>
                    <a:pt x="960" y="1692"/>
                  </a:lnTo>
                  <a:lnTo>
                    <a:pt x="962" y="1698"/>
                  </a:lnTo>
                  <a:lnTo>
                    <a:pt x="965" y="1703"/>
                  </a:lnTo>
                  <a:lnTo>
                    <a:pt x="968" y="1709"/>
                  </a:lnTo>
                  <a:lnTo>
                    <a:pt x="966" y="1717"/>
                  </a:lnTo>
                  <a:lnTo>
                    <a:pt x="962" y="1725"/>
                  </a:lnTo>
                  <a:lnTo>
                    <a:pt x="958" y="1731"/>
                  </a:lnTo>
                  <a:lnTo>
                    <a:pt x="952" y="1737"/>
                  </a:lnTo>
                  <a:lnTo>
                    <a:pt x="944" y="1740"/>
                  </a:lnTo>
                  <a:lnTo>
                    <a:pt x="936" y="1745"/>
                  </a:lnTo>
                  <a:lnTo>
                    <a:pt x="928" y="1747"/>
                  </a:lnTo>
                  <a:lnTo>
                    <a:pt x="919" y="1750"/>
                  </a:lnTo>
                  <a:lnTo>
                    <a:pt x="909" y="1754"/>
                  </a:lnTo>
                  <a:lnTo>
                    <a:pt x="901" y="1757"/>
                  </a:lnTo>
                  <a:lnTo>
                    <a:pt x="893" y="1761"/>
                  </a:lnTo>
                  <a:lnTo>
                    <a:pt x="885" y="1765"/>
                  </a:lnTo>
                  <a:lnTo>
                    <a:pt x="878" y="1771"/>
                  </a:lnTo>
                  <a:lnTo>
                    <a:pt x="873" y="1778"/>
                  </a:lnTo>
                  <a:lnTo>
                    <a:pt x="868" y="1786"/>
                  </a:lnTo>
                  <a:lnTo>
                    <a:pt x="866" y="1796"/>
                  </a:lnTo>
                  <a:lnTo>
                    <a:pt x="866" y="1801"/>
                  </a:lnTo>
                  <a:lnTo>
                    <a:pt x="867" y="1808"/>
                  </a:lnTo>
                  <a:lnTo>
                    <a:pt x="870" y="1814"/>
                  </a:lnTo>
                  <a:lnTo>
                    <a:pt x="873" y="1819"/>
                  </a:lnTo>
                  <a:lnTo>
                    <a:pt x="876" y="1826"/>
                  </a:lnTo>
                  <a:lnTo>
                    <a:pt x="881" y="1832"/>
                  </a:lnTo>
                  <a:lnTo>
                    <a:pt x="884" y="1839"/>
                  </a:lnTo>
                  <a:lnTo>
                    <a:pt x="886" y="1846"/>
                  </a:lnTo>
                  <a:lnTo>
                    <a:pt x="890" y="1851"/>
                  </a:lnTo>
                  <a:lnTo>
                    <a:pt x="891" y="1857"/>
                  </a:lnTo>
                  <a:lnTo>
                    <a:pt x="892" y="1863"/>
                  </a:lnTo>
                  <a:lnTo>
                    <a:pt x="892" y="1869"/>
                  </a:lnTo>
                  <a:lnTo>
                    <a:pt x="890" y="1874"/>
                  </a:lnTo>
                  <a:lnTo>
                    <a:pt x="886" y="1879"/>
                  </a:lnTo>
                  <a:lnTo>
                    <a:pt x="881" y="1884"/>
                  </a:lnTo>
                  <a:lnTo>
                    <a:pt x="874" y="1888"/>
                  </a:lnTo>
                  <a:lnTo>
                    <a:pt x="862" y="1887"/>
                  </a:lnTo>
                  <a:lnTo>
                    <a:pt x="852" y="1886"/>
                  </a:lnTo>
                  <a:lnTo>
                    <a:pt x="841" y="1884"/>
                  </a:lnTo>
                  <a:lnTo>
                    <a:pt x="831" y="1879"/>
                  </a:lnTo>
                  <a:lnTo>
                    <a:pt x="821" y="1876"/>
                  </a:lnTo>
                  <a:lnTo>
                    <a:pt x="810" y="1871"/>
                  </a:lnTo>
                  <a:lnTo>
                    <a:pt x="801" y="1866"/>
                  </a:lnTo>
                  <a:lnTo>
                    <a:pt x="791" y="1863"/>
                  </a:lnTo>
                  <a:lnTo>
                    <a:pt x="781" y="1861"/>
                  </a:lnTo>
                  <a:lnTo>
                    <a:pt x="770" y="1858"/>
                  </a:lnTo>
                  <a:lnTo>
                    <a:pt x="760" y="1858"/>
                  </a:lnTo>
                  <a:lnTo>
                    <a:pt x="750" y="1861"/>
                  </a:lnTo>
                  <a:lnTo>
                    <a:pt x="738" y="1864"/>
                  </a:lnTo>
                  <a:lnTo>
                    <a:pt x="728" y="1871"/>
                  </a:lnTo>
                  <a:lnTo>
                    <a:pt x="716" y="1880"/>
                  </a:lnTo>
                  <a:lnTo>
                    <a:pt x="705" y="1894"/>
                  </a:lnTo>
                  <a:lnTo>
                    <a:pt x="698" y="1895"/>
                  </a:lnTo>
                  <a:lnTo>
                    <a:pt x="693" y="1895"/>
                  </a:lnTo>
                  <a:lnTo>
                    <a:pt x="689" y="1895"/>
                  </a:lnTo>
                  <a:lnTo>
                    <a:pt x="685" y="1894"/>
                  </a:lnTo>
                  <a:lnTo>
                    <a:pt x="683" y="1892"/>
                  </a:lnTo>
                  <a:lnTo>
                    <a:pt x="681" y="1889"/>
                  </a:lnTo>
                  <a:lnTo>
                    <a:pt x="678" y="1887"/>
                  </a:lnTo>
                  <a:lnTo>
                    <a:pt x="677" y="1884"/>
                  </a:lnTo>
                  <a:lnTo>
                    <a:pt x="676" y="1880"/>
                  </a:lnTo>
                  <a:lnTo>
                    <a:pt x="675" y="1876"/>
                  </a:lnTo>
                  <a:lnTo>
                    <a:pt x="672" y="1871"/>
                  </a:lnTo>
                  <a:lnTo>
                    <a:pt x="671" y="1866"/>
                  </a:lnTo>
                  <a:lnTo>
                    <a:pt x="669" y="1861"/>
                  </a:lnTo>
                  <a:lnTo>
                    <a:pt x="667" y="1856"/>
                  </a:lnTo>
                  <a:lnTo>
                    <a:pt x="664" y="1850"/>
                  </a:lnTo>
                  <a:lnTo>
                    <a:pt x="661" y="1846"/>
                  </a:lnTo>
                  <a:lnTo>
                    <a:pt x="663" y="1829"/>
                  </a:lnTo>
                  <a:lnTo>
                    <a:pt x="663" y="1812"/>
                  </a:lnTo>
                  <a:lnTo>
                    <a:pt x="662" y="1796"/>
                  </a:lnTo>
                  <a:lnTo>
                    <a:pt x="660" y="1783"/>
                  </a:lnTo>
                  <a:lnTo>
                    <a:pt x="656" y="1768"/>
                  </a:lnTo>
                  <a:lnTo>
                    <a:pt x="651" y="1754"/>
                  </a:lnTo>
                  <a:lnTo>
                    <a:pt x="644" y="1741"/>
                  </a:lnTo>
                  <a:lnTo>
                    <a:pt x="636" y="1729"/>
                  </a:lnTo>
                  <a:lnTo>
                    <a:pt x="626" y="1716"/>
                  </a:lnTo>
                  <a:lnTo>
                    <a:pt x="617" y="1704"/>
                  </a:lnTo>
                  <a:lnTo>
                    <a:pt x="606" y="1693"/>
                  </a:lnTo>
                  <a:lnTo>
                    <a:pt x="594" y="1681"/>
                  </a:lnTo>
                  <a:lnTo>
                    <a:pt x="582" y="1671"/>
                  </a:lnTo>
                  <a:lnTo>
                    <a:pt x="569" y="1661"/>
                  </a:lnTo>
                  <a:lnTo>
                    <a:pt x="555" y="1650"/>
                  </a:lnTo>
                  <a:lnTo>
                    <a:pt x="541" y="1640"/>
                  </a:lnTo>
                  <a:lnTo>
                    <a:pt x="532" y="1642"/>
                  </a:lnTo>
                  <a:lnTo>
                    <a:pt x="524" y="1645"/>
                  </a:lnTo>
                  <a:lnTo>
                    <a:pt x="516" y="1645"/>
                  </a:lnTo>
                  <a:lnTo>
                    <a:pt x="508" y="1644"/>
                  </a:lnTo>
                  <a:lnTo>
                    <a:pt x="501" y="1640"/>
                  </a:lnTo>
                  <a:lnTo>
                    <a:pt x="494" y="1637"/>
                  </a:lnTo>
                  <a:lnTo>
                    <a:pt x="487" y="1632"/>
                  </a:lnTo>
                  <a:lnTo>
                    <a:pt x="480" y="1626"/>
                  </a:lnTo>
                  <a:lnTo>
                    <a:pt x="475" y="1619"/>
                  </a:lnTo>
                  <a:lnTo>
                    <a:pt x="468" y="1613"/>
                  </a:lnTo>
                  <a:lnTo>
                    <a:pt x="462" y="1606"/>
                  </a:lnTo>
                  <a:lnTo>
                    <a:pt x="456" y="1599"/>
                  </a:lnTo>
                  <a:lnTo>
                    <a:pt x="451" y="1592"/>
                  </a:lnTo>
                  <a:lnTo>
                    <a:pt x="445" y="1585"/>
                  </a:lnTo>
                  <a:lnTo>
                    <a:pt x="439" y="1578"/>
                  </a:lnTo>
                  <a:lnTo>
                    <a:pt x="433" y="1572"/>
                  </a:lnTo>
                  <a:lnTo>
                    <a:pt x="425" y="1563"/>
                  </a:lnTo>
                  <a:lnTo>
                    <a:pt x="420" y="1555"/>
                  </a:lnTo>
                  <a:lnTo>
                    <a:pt x="413" y="1547"/>
                  </a:lnTo>
                  <a:lnTo>
                    <a:pt x="408" y="1539"/>
                  </a:lnTo>
                  <a:lnTo>
                    <a:pt x="402" y="1531"/>
                  </a:lnTo>
                  <a:lnTo>
                    <a:pt x="399" y="1522"/>
                  </a:lnTo>
                  <a:lnTo>
                    <a:pt x="394" y="1514"/>
                  </a:lnTo>
                  <a:lnTo>
                    <a:pt x="392" y="1505"/>
                  </a:lnTo>
                  <a:lnTo>
                    <a:pt x="388" y="1495"/>
                  </a:lnTo>
                  <a:lnTo>
                    <a:pt x="386" y="1486"/>
                  </a:lnTo>
                  <a:lnTo>
                    <a:pt x="385" y="1476"/>
                  </a:lnTo>
                  <a:lnTo>
                    <a:pt x="384" y="1467"/>
                  </a:lnTo>
                  <a:lnTo>
                    <a:pt x="383" y="1455"/>
                  </a:lnTo>
                  <a:lnTo>
                    <a:pt x="383" y="1445"/>
                  </a:lnTo>
                  <a:lnTo>
                    <a:pt x="384" y="1433"/>
                  </a:lnTo>
                  <a:lnTo>
                    <a:pt x="385" y="1422"/>
                  </a:lnTo>
                  <a:lnTo>
                    <a:pt x="392" y="1415"/>
                  </a:lnTo>
                  <a:lnTo>
                    <a:pt x="397" y="1409"/>
                  </a:lnTo>
                  <a:lnTo>
                    <a:pt x="400" y="1403"/>
                  </a:lnTo>
                  <a:lnTo>
                    <a:pt x="401" y="1398"/>
                  </a:lnTo>
                  <a:lnTo>
                    <a:pt x="401" y="1393"/>
                  </a:lnTo>
                  <a:lnTo>
                    <a:pt x="399" y="1388"/>
                  </a:lnTo>
                  <a:lnTo>
                    <a:pt x="398" y="1384"/>
                  </a:lnTo>
                  <a:lnTo>
                    <a:pt x="395" y="1378"/>
                  </a:lnTo>
                  <a:lnTo>
                    <a:pt x="393" y="1374"/>
                  </a:lnTo>
                  <a:lnTo>
                    <a:pt x="391" y="1369"/>
                  </a:lnTo>
                  <a:lnTo>
                    <a:pt x="390" y="1364"/>
                  </a:lnTo>
                  <a:lnTo>
                    <a:pt x="388" y="1359"/>
                  </a:lnTo>
                  <a:lnTo>
                    <a:pt x="390" y="1353"/>
                  </a:lnTo>
                  <a:lnTo>
                    <a:pt x="393" y="1347"/>
                  </a:lnTo>
                  <a:lnTo>
                    <a:pt x="397" y="1341"/>
                  </a:lnTo>
                  <a:lnTo>
                    <a:pt x="405" y="1336"/>
                  </a:lnTo>
                  <a:lnTo>
                    <a:pt x="401" y="1328"/>
                  </a:lnTo>
                  <a:lnTo>
                    <a:pt x="398" y="1321"/>
                  </a:lnTo>
                  <a:lnTo>
                    <a:pt x="395" y="1315"/>
                  </a:lnTo>
                  <a:lnTo>
                    <a:pt x="392" y="1309"/>
                  </a:lnTo>
                  <a:lnTo>
                    <a:pt x="388" y="1303"/>
                  </a:lnTo>
                  <a:lnTo>
                    <a:pt x="385" y="1299"/>
                  </a:lnTo>
                  <a:lnTo>
                    <a:pt x="380" y="1294"/>
                  </a:lnTo>
                  <a:lnTo>
                    <a:pt x="377" y="1290"/>
                  </a:lnTo>
                  <a:lnTo>
                    <a:pt x="374" y="1285"/>
                  </a:lnTo>
                  <a:lnTo>
                    <a:pt x="369" y="1282"/>
                  </a:lnTo>
                  <a:lnTo>
                    <a:pt x="364" y="1277"/>
                  </a:lnTo>
                  <a:lnTo>
                    <a:pt x="361" y="1274"/>
                  </a:lnTo>
                  <a:lnTo>
                    <a:pt x="356" y="1269"/>
                  </a:lnTo>
                  <a:lnTo>
                    <a:pt x="352" y="1264"/>
                  </a:lnTo>
                  <a:lnTo>
                    <a:pt x="347" y="1260"/>
                  </a:lnTo>
                  <a:lnTo>
                    <a:pt x="344" y="1255"/>
                  </a:lnTo>
                  <a:lnTo>
                    <a:pt x="338" y="1254"/>
                  </a:lnTo>
                  <a:lnTo>
                    <a:pt x="334" y="1255"/>
                  </a:lnTo>
                  <a:lnTo>
                    <a:pt x="331" y="1256"/>
                  </a:lnTo>
                  <a:lnTo>
                    <a:pt x="328" y="1258"/>
                  </a:lnTo>
                  <a:lnTo>
                    <a:pt x="325" y="1260"/>
                  </a:lnTo>
                  <a:lnTo>
                    <a:pt x="324" y="1263"/>
                  </a:lnTo>
                  <a:lnTo>
                    <a:pt x="323" y="1267"/>
                  </a:lnTo>
                  <a:lnTo>
                    <a:pt x="322" y="1270"/>
                  </a:lnTo>
                  <a:lnTo>
                    <a:pt x="321" y="1274"/>
                  </a:lnTo>
                  <a:lnTo>
                    <a:pt x="320" y="1277"/>
                  </a:lnTo>
                  <a:lnTo>
                    <a:pt x="317" y="1281"/>
                  </a:lnTo>
                  <a:lnTo>
                    <a:pt x="316" y="1283"/>
                  </a:lnTo>
                  <a:lnTo>
                    <a:pt x="315" y="1286"/>
                  </a:lnTo>
                  <a:lnTo>
                    <a:pt x="313" y="1289"/>
                  </a:lnTo>
                  <a:lnTo>
                    <a:pt x="309" y="1290"/>
                  </a:lnTo>
                  <a:lnTo>
                    <a:pt x="307" y="1292"/>
                  </a:lnTo>
                  <a:lnTo>
                    <a:pt x="298" y="1286"/>
                  </a:lnTo>
                  <a:lnTo>
                    <a:pt x="291" y="1282"/>
                  </a:lnTo>
                  <a:lnTo>
                    <a:pt x="283" y="1276"/>
                  </a:lnTo>
                  <a:lnTo>
                    <a:pt x="276" y="1269"/>
                  </a:lnTo>
                  <a:lnTo>
                    <a:pt x="268" y="1263"/>
                  </a:lnTo>
                  <a:lnTo>
                    <a:pt x="261" y="1256"/>
                  </a:lnTo>
                  <a:lnTo>
                    <a:pt x="255" y="1248"/>
                  </a:lnTo>
                  <a:lnTo>
                    <a:pt x="248" y="1241"/>
                  </a:lnTo>
                  <a:lnTo>
                    <a:pt x="242" y="1233"/>
                  </a:lnTo>
                  <a:lnTo>
                    <a:pt x="237" y="1225"/>
                  </a:lnTo>
                  <a:lnTo>
                    <a:pt x="232" y="1217"/>
                  </a:lnTo>
                  <a:lnTo>
                    <a:pt x="228" y="1209"/>
                  </a:lnTo>
                  <a:lnTo>
                    <a:pt x="223" y="1201"/>
                  </a:lnTo>
                  <a:lnTo>
                    <a:pt x="219" y="1192"/>
                  </a:lnTo>
                  <a:lnTo>
                    <a:pt x="216" y="1183"/>
                  </a:lnTo>
                  <a:lnTo>
                    <a:pt x="214" y="1175"/>
                  </a:lnTo>
                  <a:lnTo>
                    <a:pt x="196" y="1162"/>
                  </a:lnTo>
                  <a:lnTo>
                    <a:pt x="180" y="1151"/>
                  </a:lnTo>
                  <a:lnTo>
                    <a:pt x="163" y="1139"/>
                  </a:lnTo>
                  <a:lnTo>
                    <a:pt x="146" y="1128"/>
                  </a:lnTo>
                  <a:lnTo>
                    <a:pt x="129" y="1116"/>
                  </a:lnTo>
                  <a:lnTo>
                    <a:pt x="111" y="1105"/>
                  </a:lnTo>
                  <a:lnTo>
                    <a:pt x="95" y="1092"/>
                  </a:lnTo>
                  <a:lnTo>
                    <a:pt x="80" y="1079"/>
                  </a:lnTo>
                  <a:lnTo>
                    <a:pt x="67" y="1066"/>
                  </a:lnTo>
                  <a:lnTo>
                    <a:pt x="54" y="1052"/>
                  </a:lnTo>
                  <a:lnTo>
                    <a:pt x="42" y="1036"/>
                  </a:lnTo>
                  <a:lnTo>
                    <a:pt x="34" y="1020"/>
                  </a:lnTo>
                  <a:lnTo>
                    <a:pt x="27" y="1001"/>
                  </a:lnTo>
                  <a:lnTo>
                    <a:pt x="23" y="982"/>
                  </a:lnTo>
                  <a:lnTo>
                    <a:pt x="21" y="961"/>
                  </a:lnTo>
                  <a:lnTo>
                    <a:pt x="23" y="938"/>
                  </a:lnTo>
                  <a:lnTo>
                    <a:pt x="17" y="935"/>
                  </a:lnTo>
                  <a:lnTo>
                    <a:pt x="14" y="930"/>
                  </a:lnTo>
                  <a:lnTo>
                    <a:pt x="10" y="926"/>
                  </a:lnTo>
                  <a:lnTo>
                    <a:pt x="7" y="921"/>
                  </a:lnTo>
                  <a:lnTo>
                    <a:pt x="4" y="916"/>
                  </a:lnTo>
                  <a:lnTo>
                    <a:pt x="3" y="911"/>
                  </a:lnTo>
                  <a:lnTo>
                    <a:pt x="1" y="905"/>
                  </a:lnTo>
                  <a:lnTo>
                    <a:pt x="1" y="899"/>
                  </a:lnTo>
                  <a:lnTo>
                    <a:pt x="0" y="892"/>
                  </a:lnTo>
                  <a:lnTo>
                    <a:pt x="0" y="885"/>
                  </a:lnTo>
                  <a:lnTo>
                    <a:pt x="0" y="877"/>
                  </a:lnTo>
                  <a:lnTo>
                    <a:pt x="0" y="869"/>
                  </a:lnTo>
                  <a:lnTo>
                    <a:pt x="0" y="861"/>
                  </a:lnTo>
                  <a:lnTo>
                    <a:pt x="1" y="853"/>
                  </a:lnTo>
                  <a:lnTo>
                    <a:pt x="2" y="844"/>
                  </a:lnTo>
                  <a:lnTo>
                    <a:pt x="3" y="836"/>
                  </a:lnTo>
                  <a:lnTo>
                    <a:pt x="4" y="830"/>
                  </a:lnTo>
                  <a:lnTo>
                    <a:pt x="6" y="823"/>
                  </a:lnTo>
                  <a:lnTo>
                    <a:pt x="8" y="816"/>
                  </a:lnTo>
                  <a:lnTo>
                    <a:pt x="10" y="809"/>
                  </a:lnTo>
                  <a:lnTo>
                    <a:pt x="13" y="801"/>
                  </a:lnTo>
                  <a:lnTo>
                    <a:pt x="15" y="793"/>
                  </a:lnTo>
                  <a:lnTo>
                    <a:pt x="18" y="785"/>
                  </a:lnTo>
                  <a:lnTo>
                    <a:pt x="21" y="777"/>
                  </a:lnTo>
                  <a:lnTo>
                    <a:pt x="24" y="769"/>
                  </a:lnTo>
                  <a:lnTo>
                    <a:pt x="29" y="761"/>
                  </a:lnTo>
                  <a:lnTo>
                    <a:pt x="32" y="754"/>
                  </a:lnTo>
                  <a:lnTo>
                    <a:pt x="37" y="747"/>
                  </a:lnTo>
                  <a:lnTo>
                    <a:pt x="42" y="742"/>
                  </a:lnTo>
                  <a:lnTo>
                    <a:pt x="47" y="737"/>
                  </a:lnTo>
                  <a:lnTo>
                    <a:pt x="53" y="734"/>
                  </a:lnTo>
                  <a:lnTo>
                    <a:pt x="60" y="733"/>
                  </a:lnTo>
                  <a:lnTo>
                    <a:pt x="67" y="718"/>
                  </a:lnTo>
                  <a:lnTo>
                    <a:pt x="72" y="704"/>
                  </a:lnTo>
                  <a:lnTo>
                    <a:pt x="77" y="690"/>
                  </a:lnTo>
                  <a:lnTo>
                    <a:pt x="82" y="676"/>
                  </a:lnTo>
                  <a:lnTo>
                    <a:pt x="85" y="662"/>
                  </a:lnTo>
                  <a:lnTo>
                    <a:pt x="87" y="649"/>
                  </a:lnTo>
                  <a:lnTo>
                    <a:pt x="87" y="635"/>
                  </a:lnTo>
                  <a:lnTo>
                    <a:pt x="87" y="621"/>
                  </a:lnTo>
                  <a:lnTo>
                    <a:pt x="86" y="607"/>
                  </a:lnTo>
                  <a:lnTo>
                    <a:pt x="84" y="593"/>
                  </a:lnTo>
                  <a:lnTo>
                    <a:pt x="79" y="580"/>
                  </a:lnTo>
                  <a:lnTo>
                    <a:pt x="75" y="565"/>
                  </a:lnTo>
                  <a:lnTo>
                    <a:pt x="68" y="551"/>
                  </a:lnTo>
                  <a:lnTo>
                    <a:pt x="61" y="536"/>
                  </a:lnTo>
                  <a:lnTo>
                    <a:pt x="52" y="520"/>
                  </a:lnTo>
                  <a:lnTo>
                    <a:pt x="41" y="505"/>
                  </a:lnTo>
                  <a:lnTo>
                    <a:pt x="48" y="496"/>
                  </a:lnTo>
                  <a:lnTo>
                    <a:pt x="57" y="487"/>
                  </a:lnTo>
                  <a:lnTo>
                    <a:pt x="69" y="476"/>
                  </a:lnTo>
                  <a:lnTo>
                    <a:pt x="80" y="466"/>
                  </a:lnTo>
                  <a:lnTo>
                    <a:pt x="94" y="456"/>
                  </a:lnTo>
                  <a:lnTo>
                    <a:pt x="109" y="444"/>
                  </a:lnTo>
                  <a:lnTo>
                    <a:pt x="125" y="434"/>
                  </a:lnTo>
                  <a:lnTo>
                    <a:pt x="141" y="423"/>
                  </a:lnTo>
                  <a:lnTo>
                    <a:pt x="157" y="413"/>
                  </a:lnTo>
                  <a:lnTo>
                    <a:pt x="174" y="403"/>
                  </a:lnTo>
                  <a:lnTo>
                    <a:pt x="190" y="394"/>
                  </a:lnTo>
                  <a:lnTo>
                    <a:pt x="205" y="384"/>
                  </a:lnTo>
                  <a:lnTo>
                    <a:pt x="219" y="376"/>
                  </a:lnTo>
                  <a:lnTo>
                    <a:pt x="234" y="368"/>
                  </a:lnTo>
                  <a:lnTo>
                    <a:pt x="247" y="363"/>
                  </a:lnTo>
                  <a:lnTo>
                    <a:pt x="259" y="358"/>
                  </a:lnTo>
                  <a:lnTo>
                    <a:pt x="259" y="351"/>
                  </a:lnTo>
                  <a:lnTo>
                    <a:pt x="260" y="345"/>
                  </a:lnTo>
                  <a:lnTo>
                    <a:pt x="261" y="340"/>
                  </a:lnTo>
                  <a:lnTo>
                    <a:pt x="262" y="333"/>
                  </a:lnTo>
                  <a:lnTo>
                    <a:pt x="264" y="327"/>
                  </a:lnTo>
                  <a:lnTo>
                    <a:pt x="265" y="321"/>
                  </a:lnTo>
                  <a:lnTo>
                    <a:pt x="267" y="314"/>
                  </a:lnTo>
                  <a:lnTo>
                    <a:pt x="269" y="309"/>
                  </a:lnTo>
                  <a:lnTo>
                    <a:pt x="270" y="302"/>
                  </a:lnTo>
                  <a:lnTo>
                    <a:pt x="272" y="296"/>
                  </a:lnTo>
                  <a:lnTo>
                    <a:pt x="274" y="289"/>
                  </a:lnTo>
                  <a:lnTo>
                    <a:pt x="275" y="283"/>
                  </a:lnTo>
                  <a:lnTo>
                    <a:pt x="276" y="276"/>
                  </a:lnTo>
                  <a:lnTo>
                    <a:pt x="276" y="271"/>
                  </a:lnTo>
                  <a:lnTo>
                    <a:pt x="277" y="264"/>
                  </a:lnTo>
                  <a:lnTo>
                    <a:pt x="277" y="258"/>
                  </a:lnTo>
                  <a:lnTo>
                    <a:pt x="275" y="249"/>
                  </a:lnTo>
                  <a:lnTo>
                    <a:pt x="271" y="242"/>
                  </a:lnTo>
                  <a:lnTo>
                    <a:pt x="267" y="234"/>
                  </a:lnTo>
                  <a:lnTo>
                    <a:pt x="260" y="227"/>
                  </a:lnTo>
                  <a:lnTo>
                    <a:pt x="253" y="220"/>
                  </a:lnTo>
                  <a:lnTo>
                    <a:pt x="245" y="214"/>
                  </a:lnTo>
                  <a:lnTo>
                    <a:pt x="237" y="207"/>
                  </a:lnTo>
                  <a:lnTo>
                    <a:pt x="229" y="202"/>
                  </a:lnTo>
                  <a:lnTo>
                    <a:pt x="219" y="195"/>
                  </a:lnTo>
                  <a:lnTo>
                    <a:pt x="213" y="188"/>
                  </a:lnTo>
                  <a:lnTo>
                    <a:pt x="206" y="181"/>
                  </a:lnTo>
                  <a:lnTo>
                    <a:pt x="199" y="173"/>
                  </a:lnTo>
                  <a:lnTo>
                    <a:pt x="194" y="165"/>
                  </a:lnTo>
                  <a:lnTo>
                    <a:pt x="192" y="157"/>
                  </a:lnTo>
                  <a:lnTo>
                    <a:pt x="191" y="148"/>
                  </a:lnTo>
                  <a:lnTo>
                    <a:pt x="192" y="139"/>
                  </a:lnTo>
                  <a:lnTo>
                    <a:pt x="183" y="137"/>
                  </a:lnTo>
                  <a:lnTo>
                    <a:pt x="174" y="135"/>
                  </a:lnTo>
                  <a:lnTo>
                    <a:pt x="167" y="132"/>
                  </a:lnTo>
                  <a:lnTo>
                    <a:pt x="160" y="127"/>
                  </a:lnTo>
                  <a:lnTo>
                    <a:pt x="153" y="122"/>
                  </a:lnTo>
                  <a:lnTo>
                    <a:pt x="147" y="117"/>
                  </a:lnTo>
                  <a:lnTo>
                    <a:pt x="141" y="111"/>
                  </a:lnTo>
                  <a:lnTo>
                    <a:pt x="137" y="104"/>
                  </a:lnTo>
                  <a:lnTo>
                    <a:pt x="133" y="97"/>
                  </a:lnTo>
                  <a:lnTo>
                    <a:pt x="129" y="91"/>
                  </a:lnTo>
                  <a:lnTo>
                    <a:pt x="125" y="85"/>
                  </a:lnTo>
                  <a:lnTo>
                    <a:pt x="122" y="78"/>
                  </a:lnTo>
                  <a:lnTo>
                    <a:pt x="119" y="71"/>
                  </a:lnTo>
                  <a:lnTo>
                    <a:pt x="117" y="65"/>
                  </a:lnTo>
                  <a:lnTo>
                    <a:pt x="114" y="60"/>
                  </a:lnTo>
                  <a:lnTo>
                    <a:pt x="113" y="56"/>
                  </a:lnTo>
                  <a:lnTo>
                    <a:pt x="119" y="55"/>
                  </a:lnTo>
                  <a:lnTo>
                    <a:pt x="140" y="52"/>
                  </a:lnTo>
                  <a:lnTo>
                    <a:pt x="174" y="50"/>
                  </a:lnTo>
                  <a:lnTo>
                    <a:pt x="216" y="47"/>
                  </a:lnTo>
                  <a:lnTo>
                    <a:pt x="265" y="43"/>
                  </a:lnTo>
                  <a:lnTo>
                    <a:pt x="322" y="39"/>
                  </a:lnTo>
                  <a:lnTo>
                    <a:pt x="382" y="33"/>
                  </a:lnTo>
                  <a:lnTo>
                    <a:pt x="444" y="28"/>
                  </a:lnTo>
                  <a:lnTo>
                    <a:pt x="505" y="24"/>
                  </a:lnTo>
                  <a:lnTo>
                    <a:pt x="564" y="18"/>
                  </a:lnTo>
                  <a:lnTo>
                    <a:pt x="621" y="13"/>
                  </a:lnTo>
                  <a:lnTo>
                    <a:pt x="671" y="10"/>
                  </a:lnTo>
                  <a:lnTo>
                    <a:pt x="713" y="6"/>
                  </a:lnTo>
                  <a:lnTo>
                    <a:pt x="746" y="4"/>
                  </a:lnTo>
                  <a:lnTo>
                    <a:pt x="767" y="2"/>
                  </a:lnTo>
                  <a:lnTo>
                    <a:pt x="775" y="2"/>
                  </a:lnTo>
                  <a:lnTo>
                    <a:pt x="773" y="1"/>
                  </a:lnTo>
                  <a:lnTo>
                    <a:pt x="771" y="0"/>
                  </a:lnTo>
                  <a:lnTo>
                    <a:pt x="770" y="0"/>
                  </a:lnTo>
                  <a:lnTo>
                    <a:pt x="769" y="0"/>
                  </a:lnTo>
                  <a:lnTo>
                    <a:pt x="769" y="1"/>
                  </a:lnTo>
                  <a:lnTo>
                    <a:pt x="770" y="1"/>
                  </a:lnTo>
                  <a:lnTo>
                    <a:pt x="771" y="2"/>
                  </a:lnTo>
                  <a:lnTo>
                    <a:pt x="773" y="2"/>
                  </a:lnTo>
                  <a:lnTo>
                    <a:pt x="774" y="2"/>
                  </a:lnTo>
                  <a:lnTo>
                    <a:pt x="775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3" name="Freeform 61"/>
            <p:cNvSpPr>
              <a:spLocks/>
            </p:cNvSpPr>
            <p:nvPr/>
          </p:nvSpPr>
          <p:spPr bwMode="auto">
            <a:xfrm>
              <a:off x="2443" y="2250"/>
              <a:ext cx="668" cy="360"/>
            </a:xfrm>
            <a:custGeom>
              <a:avLst/>
              <a:gdLst>
                <a:gd name="T0" fmla="*/ 65 w 2004"/>
                <a:gd name="T1" fmla="*/ 0 h 1080"/>
                <a:gd name="T2" fmla="*/ 65 w 2004"/>
                <a:gd name="T3" fmla="*/ 1 h 1080"/>
                <a:gd name="T4" fmla="*/ 66 w 2004"/>
                <a:gd name="T5" fmla="*/ 1 h 1080"/>
                <a:gd name="T6" fmla="*/ 66 w 2004"/>
                <a:gd name="T7" fmla="*/ 2 h 1080"/>
                <a:gd name="T8" fmla="*/ 67 w 2004"/>
                <a:gd name="T9" fmla="*/ 2 h 1080"/>
                <a:gd name="T10" fmla="*/ 67 w 2004"/>
                <a:gd name="T11" fmla="*/ 3 h 1080"/>
                <a:gd name="T12" fmla="*/ 68 w 2004"/>
                <a:gd name="T13" fmla="*/ 3 h 1080"/>
                <a:gd name="T14" fmla="*/ 68 w 2004"/>
                <a:gd name="T15" fmla="*/ 2 h 1080"/>
                <a:gd name="T16" fmla="*/ 69 w 2004"/>
                <a:gd name="T17" fmla="*/ 2 h 1080"/>
                <a:gd name="T18" fmla="*/ 68 w 2004"/>
                <a:gd name="T19" fmla="*/ 3 h 1080"/>
                <a:gd name="T20" fmla="*/ 68 w 2004"/>
                <a:gd name="T21" fmla="*/ 3 h 1080"/>
                <a:gd name="T22" fmla="*/ 68 w 2004"/>
                <a:gd name="T23" fmla="*/ 4 h 1080"/>
                <a:gd name="T24" fmla="*/ 68 w 2004"/>
                <a:gd name="T25" fmla="*/ 5 h 1080"/>
                <a:gd name="T26" fmla="*/ 68 w 2004"/>
                <a:gd name="T27" fmla="*/ 5 h 1080"/>
                <a:gd name="T28" fmla="*/ 68 w 2004"/>
                <a:gd name="T29" fmla="*/ 6 h 1080"/>
                <a:gd name="T30" fmla="*/ 67 w 2004"/>
                <a:gd name="T31" fmla="*/ 6 h 1080"/>
                <a:gd name="T32" fmla="*/ 67 w 2004"/>
                <a:gd name="T33" fmla="*/ 7 h 1080"/>
                <a:gd name="T34" fmla="*/ 68 w 2004"/>
                <a:gd name="T35" fmla="*/ 8 h 1080"/>
                <a:gd name="T36" fmla="*/ 68 w 2004"/>
                <a:gd name="T37" fmla="*/ 8 h 1080"/>
                <a:gd name="T38" fmla="*/ 69 w 2004"/>
                <a:gd name="T39" fmla="*/ 9 h 1080"/>
                <a:gd name="T40" fmla="*/ 69 w 2004"/>
                <a:gd name="T41" fmla="*/ 10 h 1080"/>
                <a:gd name="T42" fmla="*/ 70 w 2004"/>
                <a:gd name="T43" fmla="*/ 10 h 1080"/>
                <a:gd name="T44" fmla="*/ 71 w 2004"/>
                <a:gd name="T45" fmla="*/ 11 h 1080"/>
                <a:gd name="T46" fmla="*/ 71 w 2004"/>
                <a:gd name="T47" fmla="*/ 11 h 1080"/>
                <a:gd name="T48" fmla="*/ 72 w 2004"/>
                <a:gd name="T49" fmla="*/ 13 h 1080"/>
                <a:gd name="T50" fmla="*/ 72 w 2004"/>
                <a:gd name="T51" fmla="*/ 16 h 1080"/>
                <a:gd name="T52" fmla="*/ 73 w 2004"/>
                <a:gd name="T53" fmla="*/ 20 h 1080"/>
                <a:gd name="T54" fmla="*/ 73 w 2004"/>
                <a:gd name="T55" fmla="*/ 23 h 1080"/>
                <a:gd name="T56" fmla="*/ 74 w 2004"/>
                <a:gd name="T57" fmla="*/ 26 h 1080"/>
                <a:gd name="T58" fmla="*/ 74 w 2004"/>
                <a:gd name="T59" fmla="*/ 30 h 1080"/>
                <a:gd name="T60" fmla="*/ 74 w 2004"/>
                <a:gd name="T61" fmla="*/ 33 h 1080"/>
                <a:gd name="T62" fmla="*/ 74 w 2004"/>
                <a:gd name="T63" fmla="*/ 37 h 1080"/>
                <a:gd name="T64" fmla="*/ 70 w 2004"/>
                <a:gd name="T65" fmla="*/ 39 h 1080"/>
                <a:gd name="T66" fmla="*/ 60 w 2004"/>
                <a:gd name="T67" fmla="*/ 39 h 1080"/>
                <a:gd name="T68" fmla="*/ 51 w 2004"/>
                <a:gd name="T69" fmla="*/ 40 h 1080"/>
                <a:gd name="T70" fmla="*/ 41 w 2004"/>
                <a:gd name="T71" fmla="*/ 40 h 1080"/>
                <a:gd name="T72" fmla="*/ 32 w 2004"/>
                <a:gd name="T73" fmla="*/ 40 h 1080"/>
                <a:gd name="T74" fmla="*/ 23 w 2004"/>
                <a:gd name="T75" fmla="*/ 40 h 1080"/>
                <a:gd name="T76" fmla="*/ 13 w 2004"/>
                <a:gd name="T77" fmla="*/ 40 h 1080"/>
                <a:gd name="T78" fmla="*/ 4 w 2004"/>
                <a:gd name="T79" fmla="*/ 40 h 1080"/>
                <a:gd name="T80" fmla="*/ 0 w 2004"/>
                <a:gd name="T81" fmla="*/ 37 h 1080"/>
                <a:gd name="T82" fmla="*/ 0 w 2004"/>
                <a:gd name="T83" fmla="*/ 32 h 1080"/>
                <a:gd name="T84" fmla="*/ 0 w 2004"/>
                <a:gd name="T85" fmla="*/ 27 h 1080"/>
                <a:gd name="T86" fmla="*/ 0 w 2004"/>
                <a:gd name="T87" fmla="*/ 22 h 1080"/>
                <a:gd name="T88" fmla="*/ 0 w 2004"/>
                <a:gd name="T89" fmla="*/ 18 h 1080"/>
                <a:gd name="T90" fmla="*/ 0 w 2004"/>
                <a:gd name="T91" fmla="*/ 13 h 1080"/>
                <a:gd name="T92" fmla="*/ 0 w 2004"/>
                <a:gd name="T93" fmla="*/ 8 h 1080"/>
                <a:gd name="T94" fmla="*/ 0 w 2004"/>
                <a:gd name="T95" fmla="*/ 3 h 1080"/>
                <a:gd name="T96" fmla="*/ 4 w 2004"/>
                <a:gd name="T97" fmla="*/ 1 h 1080"/>
                <a:gd name="T98" fmla="*/ 12 w 2004"/>
                <a:gd name="T99" fmla="*/ 1 h 1080"/>
                <a:gd name="T100" fmla="*/ 20 w 2004"/>
                <a:gd name="T101" fmla="*/ 1 h 1080"/>
                <a:gd name="T102" fmla="*/ 27 w 2004"/>
                <a:gd name="T103" fmla="*/ 1 h 1080"/>
                <a:gd name="T104" fmla="*/ 35 w 2004"/>
                <a:gd name="T105" fmla="*/ 1 h 1080"/>
                <a:gd name="T106" fmla="*/ 44 w 2004"/>
                <a:gd name="T107" fmla="*/ 1 h 1080"/>
                <a:gd name="T108" fmla="*/ 52 w 2004"/>
                <a:gd name="T109" fmla="*/ 0 h 1080"/>
                <a:gd name="T110" fmla="*/ 60 w 2004"/>
                <a:gd name="T111" fmla="*/ 0 h 108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004"/>
                <a:gd name="T169" fmla="*/ 0 h 1080"/>
                <a:gd name="T170" fmla="*/ 2004 w 2004"/>
                <a:gd name="T171" fmla="*/ 1080 h 108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004" h="1080">
                  <a:moveTo>
                    <a:pt x="1737" y="0"/>
                  </a:moveTo>
                  <a:lnTo>
                    <a:pt x="1746" y="3"/>
                  </a:lnTo>
                  <a:lnTo>
                    <a:pt x="1754" y="7"/>
                  </a:lnTo>
                  <a:lnTo>
                    <a:pt x="1762" y="14"/>
                  </a:lnTo>
                  <a:lnTo>
                    <a:pt x="1769" y="22"/>
                  </a:lnTo>
                  <a:lnTo>
                    <a:pt x="1774" y="30"/>
                  </a:lnTo>
                  <a:lnTo>
                    <a:pt x="1780" y="38"/>
                  </a:lnTo>
                  <a:lnTo>
                    <a:pt x="1786" y="48"/>
                  </a:lnTo>
                  <a:lnTo>
                    <a:pt x="1793" y="56"/>
                  </a:lnTo>
                  <a:lnTo>
                    <a:pt x="1798" y="63"/>
                  </a:lnTo>
                  <a:lnTo>
                    <a:pt x="1804" y="69"/>
                  </a:lnTo>
                  <a:lnTo>
                    <a:pt x="1811" y="73"/>
                  </a:lnTo>
                  <a:lnTo>
                    <a:pt x="1818" y="75"/>
                  </a:lnTo>
                  <a:lnTo>
                    <a:pt x="1826" y="75"/>
                  </a:lnTo>
                  <a:lnTo>
                    <a:pt x="1834" y="73"/>
                  </a:lnTo>
                  <a:lnTo>
                    <a:pt x="1843" y="66"/>
                  </a:lnTo>
                  <a:lnTo>
                    <a:pt x="1855" y="57"/>
                  </a:lnTo>
                  <a:lnTo>
                    <a:pt x="1852" y="63"/>
                  </a:lnTo>
                  <a:lnTo>
                    <a:pt x="1850" y="69"/>
                  </a:lnTo>
                  <a:lnTo>
                    <a:pt x="1849" y="77"/>
                  </a:lnTo>
                  <a:lnTo>
                    <a:pt x="1848" y="84"/>
                  </a:lnTo>
                  <a:lnTo>
                    <a:pt x="1847" y="92"/>
                  </a:lnTo>
                  <a:lnTo>
                    <a:pt x="1844" y="100"/>
                  </a:lnTo>
                  <a:lnTo>
                    <a:pt x="1843" y="108"/>
                  </a:lnTo>
                  <a:lnTo>
                    <a:pt x="1842" y="117"/>
                  </a:lnTo>
                  <a:lnTo>
                    <a:pt x="1840" y="125"/>
                  </a:lnTo>
                  <a:lnTo>
                    <a:pt x="1837" y="131"/>
                  </a:lnTo>
                  <a:lnTo>
                    <a:pt x="1834" y="139"/>
                  </a:lnTo>
                  <a:lnTo>
                    <a:pt x="1831" y="146"/>
                  </a:lnTo>
                  <a:lnTo>
                    <a:pt x="1826" y="153"/>
                  </a:lnTo>
                  <a:lnTo>
                    <a:pt x="1821" y="160"/>
                  </a:lnTo>
                  <a:lnTo>
                    <a:pt x="1816" y="167"/>
                  </a:lnTo>
                  <a:lnTo>
                    <a:pt x="1810" y="173"/>
                  </a:lnTo>
                  <a:lnTo>
                    <a:pt x="1814" y="182"/>
                  </a:lnTo>
                  <a:lnTo>
                    <a:pt x="1819" y="192"/>
                  </a:lnTo>
                  <a:lnTo>
                    <a:pt x="1826" y="203"/>
                  </a:lnTo>
                  <a:lnTo>
                    <a:pt x="1832" y="212"/>
                  </a:lnTo>
                  <a:lnTo>
                    <a:pt x="1839" y="222"/>
                  </a:lnTo>
                  <a:lnTo>
                    <a:pt x="1846" y="231"/>
                  </a:lnTo>
                  <a:lnTo>
                    <a:pt x="1854" y="241"/>
                  </a:lnTo>
                  <a:lnTo>
                    <a:pt x="1862" y="249"/>
                  </a:lnTo>
                  <a:lnTo>
                    <a:pt x="1870" y="257"/>
                  </a:lnTo>
                  <a:lnTo>
                    <a:pt x="1879" y="265"/>
                  </a:lnTo>
                  <a:lnTo>
                    <a:pt x="1888" y="273"/>
                  </a:lnTo>
                  <a:lnTo>
                    <a:pt x="1897" y="280"/>
                  </a:lnTo>
                  <a:lnTo>
                    <a:pt x="1906" y="287"/>
                  </a:lnTo>
                  <a:lnTo>
                    <a:pt x="1916" y="292"/>
                  </a:lnTo>
                  <a:lnTo>
                    <a:pt x="1926" y="297"/>
                  </a:lnTo>
                  <a:lnTo>
                    <a:pt x="1936" y="303"/>
                  </a:lnTo>
                  <a:lnTo>
                    <a:pt x="1942" y="349"/>
                  </a:lnTo>
                  <a:lnTo>
                    <a:pt x="1948" y="396"/>
                  </a:lnTo>
                  <a:lnTo>
                    <a:pt x="1954" y="442"/>
                  </a:lnTo>
                  <a:lnTo>
                    <a:pt x="1959" y="488"/>
                  </a:lnTo>
                  <a:lnTo>
                    <a:pt x="1966" y="534"/>
                  </a:lnTo>
                  <a:lnTo>
                    <a:pt x="1972" y="580"/>
                  </a:lnTo>
                  <a:lnTo>
                    <a:pt x="1977" y="624"/>
                  </a:lnTo>
                  <a:lnTo>
                    <a:pt x="1982" y="670"/>
                  </a:lnTo>
                  <a:lnTo>
                    <a:pt x="1987" y="715"/>
                  </a:lnTo>
                  <a:lnTo>
                    <a:pt x="1992" y="761"/>
                  </a:lnTo>
                  <a:lnTo>
                    <a:pt x="1995" y="806"/>
                  </a:lnTo>
                  <a:lnTo>
                    <a:pt x="1998" y="852"/>
                  </a:lnTo>
                  <a:lnTo>
                    <a:pt x="2001" y="897"/>
                  </a:lnTo>
                  <a:lnTo>
                    <a:pt x="2003" y="943"/>
                  </a:lnTo>
                  <a:lnTo>
                    <a:pt x="2003" y="988"/>
                  </a:lnTo>
                  <a:lnTo>
                    <a:pt x="2004" y="1034"/>
                  </a:lnTo>
                  <a:lnTo>
                    <a:pt x="1880" y="1044"/>
                  </a:lnTo>
                  <a:lnTo>
                    <a:pt x="1755" y="1052"/>
                  </a:lnTo>
                  <a:lnTo>
                    <a:pt x="1629" y="1059"/>
                  </a:lnTo>
                  <a:lnTo>
                    <a:pt x="1503" y="1064"/>
                  </a:lnTo>
                  <a:lnTo>
                    <a:pt x="1375" y="1069"/>
                  </a:lnTo>
                  <a:lnTo>
                    <a:pt x="1248" y="1074"/>
                  </a:lnTo>
                  <a:lnTo>
                    <a:pt x="1120" y="1076"/>
                  </a:lnTo>
                  <a:lnTo>
                    <a:pt x="992" y="1078"/>
                  </a:lnTo>
                  <a:lnTo>
                    <a:pt x="866" y="1079"/>
                  </a:lnTo>
                  <a:lnTo>
                    <a:pt x="738" y="1080"/>
                  </a:lnTo>
                  <a:lnTo>
                    <a:pt x="613" y="1080"/>
                  </a:lnTo>
                  <a:lnTo>
                    <a:pt x="488" y="1079"/>
                  </a:lnTo>
                  <a:lnTo>
                    <a:pt x="364" y="1078"/>
                  </a:lnTo>
                  <a:lnTo>
                    <a:pt x="241" y="1077"/>
                  </a:lnTo>
                  <a:lnTo>
                    <a:pt x="120" y="1075"/>
                  </a:lnTo>
                  <a:lnTo>
                    <a:pt x="1" y="1072"/>
                  </a:lnTo>
                  <a:lnTo>
                    <a:pt x="0" y="1003"/>
                  </a:lnTo>
                  <a:lnTo>
                    <a:pt x="0" y="936"/>
                  </a:lnTo>
                  <a:lnTo>
                    <a:pt x="0" y="869"/>
                  </a:lnTo>
                  <a:lnTo>
                    <a:pt x="0" y="802"/>
                  </a:lnTo>
                  <a:lnTo>
                    <a:pt x="0" y="736"/>
                  </a:lnTo>
                  <a:lnTo>
                    <a:pt x="1" y="670"/>
                  </a:lnTo>
                  <a:lnTo>
                    <a:pt x="1" y="605"/>
                  </a:lnTo>
                  <a:lnTo>
                    <a:pt x="3" y="539"/>
                  </a:lnTo>
                  <a:lnTo>
                    <a:pt x="4" y="474"/>
                  </a:lnTo>
                  <a:lnTo>
                    <a:pt x="5" y="409"/>
                  </a:lnTo>
                  <a:lnTo>
                    <a:pt x="6" y="346"/>
                  </a:lnTo>
                  <a:lnTo>
                    <a:pt x="7" y="282"/>
                  </a:lnTo>
                  <a:lnTo>
                    <a:pt x="8" y="219"/>
                  </a:lnTo>
                  <a:lnTo>
                    <a:pt x="9" y="156"/>
                  </a:lnTo>
                  <a:lnTo>
                    <a:pt x="11" y="92"/>
                  </a:lnTo>
                  <a:lnTo>
                    <a:pt x="12" y="30"/>
                  </a:lnTo>
                  <a:lnTo>
                    <a:pt x="112" y="31"/>
                  </a:lnTo>
                  <a:lnTo>
                    <a:pt x="214" y="33"/>
                  </a:lnTo>
                  <a:lnTo>
                    <a:pt x="318" y="33"/>
                  </a:lnTo>
                  <a:lnTo>
                    <a:pt x="422" y="33"/>
                  </a:lnTo>
                  <a:lnTo>
                    <a:pt x="527" y="31"/>
                  </a:lnTo>
                  <a:lnTo>
                    <a:pt x="634" y="30"/>
                  </a:lnTo>
                  <a:lnTo>
                    <a:pt x="741" y="29"/>
                  </a:lnTo>
                  <a:lnTo>
                    <a:pt x="849" y="27"/>
                  </a:lnTo>
                  <a:lnTo>
                    <a:pt x="958" y="25"/>
                  </a:lnTo>
                  <a:lnTo>
                    <a:pt x="1067" y="22"/>
                  </a:lnTo>
                  <a:lnTo>
                    <a:pt x="1178" y="19"/>
                  </a:lnTo>
                  <a:lnTo>
                    <a:pt x="1289" y="17"/>
                  </a:lnTo>
                  <a:lnTo>
                    <a:pt x="1401" y="12"/>
                  </a:lnTo>
                  <a:lnTo>
                    <a:pt x="1512" y="9"/>
                  </a:lnTo>
                  <a:lnTo>
                    <a:pt x="1625" y="4"/>
                  </a:lnTo>
                  <a:lnTo>
                    <a:pt x="1737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368" name="Rectangle 39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NS</a:t>
            </a:r>
          </a:p>
        </p:txBody>
      </p:sp>
      <p:grpSp>
        <p:nvGrpSpPr>
          <p:cNvPr id="122" name="Group 121"/>
          <p:cNvGrpSpPr/>
          <p:nvPr/>
        </p:nvGrpSpPr>
        <p:grpSpPr>
          <a:xfrm>
            <a:off x="4688185" y="2112424"/>
            <a:ext cx="3229811" cy="3450017"/>
            <a:chOff x="4688185" y="2112424"/>
            <a:chExt cx="3229811" cy="3450017"/>
          </a:xfrm>
        </p:grpSpPr>
        <p:sp>
          <p:nvSpPr>
            <p:cNvPr id="64" name="Freeform 309"/>
            <p:cNvSpPr>
              <a:spLocks/>
            </p:cNvSpPr>
            <p:nvPr/>
          </p:nvSpPr>
          <p:spPr bwMode="auto">
            <a:xfrm>
              <a:off x="6809085" y="2303304"/>
              <a:ext cx="712788" cy="228600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35" y="0"/>
                </a:cxn>
                <a:cxn ang="0">
                  <a:pos x="50" y="9"/>
                </a:cxn>
                <a:cxn ang="0">
                  <a:pos x="65" y="26"/>
                </a:cxn>
                <a:cxn ang="0">
                  <a:pos x="92" y="45"/>
                </a:cxn>
                <a:cxn ang="0">
                  <a:pos x="135" y="60"/>
                </a:cxn>
                <a:cxn ang="0">
                  <a:pos x="162" y="54"/>
                </a:cxn>
                <a:cxn ang="0">
                  <a:pos x="176" y="56"/>
                </a:cxn>
                <a:cxn ang="0">
                  <a:pos x="185" y="63"/>
                </a:cxn>
                <a:cxn ang="0">
                  <a:pos x="218" y="48"/>
                </a:cxn>
                <a:cxn ang="0">
                  <a:pos x="248" y="34"/>
                </a:cxn>
                <a:cxn ang="0">
                  <a:pos x="269" y="48"/>
                </a:cxn>
                <a:cxn ang="0">
                  <a:pos x="290" y="31"/>
                </a:cxn>
                <a:cxn ang="0">
                  <a:pos x="314" y="35"/>
                </a:cxn>
                <a:cxn ang="0">
                  <a:pos x="326" y="59"/>
                </a:cxn>
                <a:cxn ang="0">
                  <a:pos x="342" y="62"/>
                </a:cxn>
                <a:cxn ang="0">
                  <a:pos x="363" y="94"/>
                </a:cxn>
                <a:cxn ang="0">
                  <a:pos x="398" y="78"/>
                </a:cxn>
                <a:cxn ang="0">
                  <a:pos x="422" y="87"/>
                </a:cxn>
                <a:cxn ang="0">
                  <a:pos x="434" y="112"/>
                </a:cxn>
                <a:cxn ang="0">
                  <a:pos x="446" y="137"/>
                </a:cxn>
                <a:cxn ang="0">
                  <a:pos x="449" y="144"/>
                </a:cxn>
              </a:cxnLst>
              <a:rect l="0" t="0" r="r" b="b"/>
              <a:pathLst>
                <a:path w="449" h="144">
                  <a:moveTo>
                    <a:pt x="0" y="21"/>
                  </a:moveTo>
                  <a:cubicBezTo>
                    <a:pt x="10" y="3"/>
                    <a:pt x="27" y="1"/>
                    <a:pt x="35" y="0"/>
                  </a:cubicBezTo>
                  <a:cubicBezTo>
                    <a:pt x="43" y="1"/>
                    <a:pt x="44" y="3"/>
                    <a:pt x="50" y="9"/>
                  </a:cubicBezTo>
                  <a:cubicBezTo>
                    <a:pt x="52" y="19"/>
                    <a:pt x="56" y="24"/>
                    <a:pt x="65" y="26"/>
                  </a:cubicBezTo>
                  <a:cubicBezTo>
                    <a:pt x="76" y="31"/>
                    <a:pt x="80" y="42"/>
                    <a:pt x="92" y="45"/>
                  </a:cubicBezTo>
                  <a:cubicBezTo>
                    <a:pt x="106" y="56"/>
                    <a:pt x="117" y="59"/>
                    <a:pt x="135" y="60"/>
                  </a:cubicBezTo>
                  <a:cubicBezTo>
                    <a:pt x="153" y="59"/>
                    <a:pt x="149" y="58"/>
                    <a:pt x="162" y="54"/>
                  </a:cubicBezTo>
                  <a:cubicBezTo>
                    <a:pt x="167" y="55"/>
                    <a:pt x="172" y="54"/>
                    <a:pt x="176" y="56"/>
                  </a:cubicBezTo>
                  <a:cubicBezTo>
                    <a:pt x="180" y="57"/>
                    <a:pt x="185" y="63"/>
                    <a:pt x="185" y="63"/>
                  </a:cubicBezTo>
                  <a:cubicBezTo>
                    <a:pt x="202" y="62"/>
                    <a:pt x="203" y="53"/>
                    <a:pt x="218" y="48"/>
                  </a:cubicBezTo>
                  <a:cubicBezTo>
                    <a:pt x="225" y="41"/>
                    <a:pt x="239" y="36"/>
                    <a:pt x="248" y="34"/>
                  </a:cubicBezTo>
                  <a:cubicBezTo>
                    <a:pt x="260" y="36"/>
                    <a:pt x="259" y="46"/>
                    <a:pt x="269" y="48"/>
                  </a:cubicBezTo>
                  <a:cubicBezTo>
                    <a:pt x="280" y="42"/>
                    <a:pt x="276" y="33"/>
                    <a:pt x="290" y="31"/>
                  </a:cubicBezTo>
                  <a:cubicBezTo>
                    <a:pt x="299" y="32"/>
                    <a:pt x="305" y="33"/>
                    <a:pt x="314" y="35"/>
                  </a:cubicBezTo>
                  <a:cubicBezTo>
                    <a:pt x="319" y="41"/>
                    <a:pt x="320" y="55"/>
                    <a:pt x="326" y="59"/>
                  </a:cubicBezTo>
                  <a:cubicBezTo>
                    <a:pt x="331" y="62"/>
                    <a:pt x="337" y="61"/>
                    <a:pt x="342" y="62"/>
                  </a:cubicBezTo>
                  <a:cubicBezTo>
                    <a:pt x="354" y="69"/>
                    <a:pt x="351" y="85"/>
                    <a:pt x="363" y="94"/>
                  </a:cubicBezTo>
                  <a:cubicBezTo>
                    <a:pt x="379" y="93"/>
                    <a:pt x="385" y="86"/>
                    <a:pt x="398" y="78"/>
                  </a:cubicBezTo>
                  <a:cubicBezTo>
                    <a:pt x="412" y="79"/>
                    <a:pt x="417" y="75"/>
                    <a:pt x="422" y="87"/>
                  </a:cubicBezTo>
                  <a:cubicBezTo>
                    <a:pt x="425" y="106"/>
                    <a:pt x="421" y="107"/>
                    <a:pt x="434" y="112"/>
                  </a:cubicBezTo>
                  <a:cubicBezTo>
                    <a:pt x="440" y="120"/>
                    <a:pt x="438" y="132"/>
                    <a:pt x="446" y="137"/>
                  </a:cubicBezTo>
                  <a:cubicBezTo>
                    <a:pt x="447" y="144"/>
                    <a:pt x="445" y="142"/>
                    <a:pt x="449" y="144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Freeform 310"/>
            <p:cNvSpPr>
              <a:spLocks/>
            </p:cNvSpPr>
            <p:nvPr/>
          </p:nvSpPr>
          <p:spPr bwMode="auto">
            <a:xfrm>
              <a:off x="6813848" y="2333466"/>
              <a:ext cx="523875" cy="50323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" y="13"/>
                </a:cxn>
                <a:cxn ang="0">
                  <a:pos x="26" y="42"/>
                </a:cxn>
                <a:cxn ang="0">
                  <a:pos x="44" y="70"/>
                </a:cxn>
                <a:cxn ang="0">
                  <a:pos x="50" y="87"/>
                </a:cxn>
                <a:cxn ang="0">
                  <a:pos x="60" y="108"/>
                </a:cxn>
                <a:cxn ang="0">
                  <a:pos x="74" y="124"/>
                </a:cxn>
                <a:cxn ang="0">
                  <a:pos x="92" y="154"/>
                </a:cxn>
                <a:cxn ang="0">
                  <a:pos x="116" y="148"/>
                </a:cxn>
                <a:cxn ang="0">
                  <a:pos x="156" y="160"/>
                </a:cxn>
                <a:cxn ang="0">
                  <a:pos x="177" y="153"/>
                </a:cxn>
                <a:cxn ang="0">
                  <a:pos x="188" y="144"/>
                </a:cxn>
                <a:cxn ang="0">
                  <a:pos x="210" y="175"/>
                </a:cxn>
                <a:cxn ang="0">
                  <a:pos x="209" y="207"/>
                </a:cxn>
                <a:cxn ang="0">
                  <a:pos x="209" y="237"/>
                </a:cxn>
                <a:cxn ang="0">
                  <a:pos x="233" y="253"/>
                </a:cxn>
                <a:cxn ang="0">
                  <a:pos x="252" y="271"/>
                </a:cxn>
                <a:cxn ang="0">
                  <a:pos x="293" y="273"/>
                </a:cxn>
                <a:cxn ang="0">
                  <a:pos x="318" y="295"/>
                </a:cxn>
                <a:cxn ang="0">
                  <a:pos x="330" y="306"/>
                </a:cxn>
              </a:cxnLst>
              <a:rect l="0" t="0" r="r" b="b"/>
              <a:pathLst>
                <a:path w="330" h="306">
                  <a:moveTo>
                    <a:pt x="0" y="0"/>
                  </a:moveTo>
                  <a:cubicBezTo>
                    <a:pt x="4" y="5"/>
                    <a:pt x="11" y="10"/>
                    <a:pt x="17" y="13"/>
                  </a:cubicBezTo>
                  <a:cubicBezTo>
                    <a:pt x="23" y="23"/>
                    <a:pt x="21" y="32"/>
                    <a:pt x="26" y="42"/>
                  </a:cubicBezTo>
                  <a:cubicBezTo>
                    <a:pt x="31" y="52"/>
                    <a:pt x="39" y="60"/>
                    <a:pt x="44" y="70"/>
                  </a:cubicBezTo>
                  <a:cubicBezTo>
                    <a:pt x="45" y="77"/>
                    <a:pt x="47" y="81"/>
                    <a:pt x="50" y="87"/>
                  </a:cubicBezTo>
                  <a:cubicBezTo>
                    <a:pt x="51" y="96"/>
                    <a:pt x="51" y="104"/>
                    <a:pt x="60" y="108"/>
                  </a:cubicBezTo>
                  <a:cubicBezTo>
                    <a:pt x="65" y="115"/>
                    <a:pt x="70" y="116"/>
                    <a:pt x="74" y="124"/>
                  </a:cubicBezTo>
                  <a:cubicBezTo>
                    <a:pt x="76" y="135"/>
                    <a:pt x="79" y="151"/>
                    <a:pt x="92" y="154"/>
                  </a:cubicBezTo>
                  <a:cubicBezTo>
                    <a:pt x="101" y="153"/>
                    <a:pt x="107" y="150"/>
                    <a:pt x="116" y="148"/>
                  </a:cubicBezTo>
                  <a:cubicBezTo>
                    <a:pt x="139" y="150"/>
                    <a:pt x="139" y="158"/>
                    <a:pt x="156" y="160"/>
                  </a:cubicBezTo>
                  <a:cubicBezTo>
                    <a:pt x="165" y="159"/>
                    <a:pt x="171" y="160"/>
                    <a:pt x="177" y="153"/>
                  </a:cubicBezTo>
                  <a:cubicBezTo>
                    <a:pt x="179" y="146"/>
                    <a:pt x="181" y="145"/>
                    <a:pt x="188" y="144"/>
                  </a:cubicBezTo>
                  <a:cubicBezTo>
                    <a:pt x="206" y="146"/>
                    <a:pt x="198" y="163"/>
                    <a:pt x="210" y="175"/>
                  </a:cubicBezTo>
                  <a:cubicBezTo>
                    <a:pt x="215" y="187"/>
                    <a:pt x="211" y="195"/>
                    <a:pt x="209" y="207"/>
                  </a:cubicBezTo>
                  <a:cubicBezTo>
                    <a:pt x="210" y="219"/>
                    <a:pt x="211" y="225"/>
                    <a:pt x="209" y="237"/>
                  </a:cubicBezTo>
                  <a:cubicBezTo>
                    <a:pt x="211" y="248"/>
                    <a:pt x="223" y="251"/>
                    <a:pt x="233" y="253"/>
                  </a:cubicBezTo>
                  <a:cubicBezTo>
                    <a:pt x="238" y="262"/>
                    <a:pt x="242" y="269"/>
                    <a:pt x="252" y="271"/>
                  </a:cubicBezTo>
                  <a:cubicBezTo>
                    <a:pt x="261" y="275"/>
                    <a:pt x="284" y="272"/>
                    <a:pt x="293" y="273"/>
                  </a:cubicBezTo>
                  <a:cubicBezTo>
                    <a:pt x="302" y="282"/>
                    <a:pt x="308" y="288"/>
                    <a:pt x="318" y="295"/>
                  </a:cubicBezTo>
                  <a:cubicBezTo>
                    <a:pt x="320" y="301"/>
                    <a:pt x="323" y="306"/>
                    <a:pt x="330" y="306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Freeform 311"/>
            <p:cNvSpPr>
              <a:spLocks/>
            </p:cNvSpPr>
            <p:nvPr/>
          </p:nvSpPr>
          <p:spPr bwMode="auto">
            <a:xfrm>
              <a:off x="6212185" y="2728754"/>
              <a:ext cx="442913" cy="128587"/>
            </a:xfrm>
            <a:custGeom>
              <a:avLst/>
              <a:gdLst/>
              <a:ahLst/>
              <a:cxnLst>
                <a:cxn ang="0">
                  <a:pos x="0" y="78"/>
                </a:cxn>
                <a:cxn ang="0">
                  <a:pos x="33" y="74"/>
                </a:cxn>
                <a:cxn ang="0">
                  <a:pos x="51" y="63"/>
                </a:cxn>
                <a:cxn ang="0">
                  <a:pos x="82" y="66"/>
                </a:cxn>
                <a:cxn ang="0">
                  <a:pos x="106" y="63"/>
                </a:cxn>
                <a:cxn ang="0">
                  <a:pos x="123" y="69"/>
                </a:cxn>
                <a:cxn ang="0">
                  <a:pos x="147" y="68"/>
                </a:cxn>
                <a:cxn ang="0">
                  <a:pos x="154" y="50"/>
                </a:cxn>
                <a:cxn ang="0">
                  <a:pos x="201" y="51"/>
                </a:cxn>
                <a:cxn ang="0">
                  <a:pos x="222" y="21"/>
                </a:cxn>
                <a:cxn ang="0">
                  <a:pos x="264" y="20"/>
                </a:cxn>
                <a:cxn ang="0">
                  <a:pos x="279" y="0"/>
                </a:cxn>
              </a:cxnLst>
              <a:rect l="0" t="0" r="r" b="b"/>
              <a:pathLst>
                <a:path w="279" h="78">
                  <a:moveTo>
                    <a:pt x="0" y="78"/>
                  </a:moveTo>
                  <a:cubicBezTo>
                    <a:pt x="14" y="76"/>
                    <a:pt x="14" y="75"/>
                    <a:pt x="33" y="74"/>
                  </a:cubicBezTo>
                  <a:cubicBezTo>
                    <a:pt x="39" y="70"/>
                    <a:pt x="44" y="66"/>
                    <a:pt x="51" y="63"/>
                  </a:cubicBezTo>
                  <a:cubicBezTo>
                    <a:pt x="63" y="65"/>
                    <a:pt x="71" y="69"/>
                    <a:pt x="82" y="66"/>
                  </a:cubicBezTo>
                  <a:cubicBezTo>
                    <a:pt x="91" y="61"/>
                    <a:pt x="95" y="62"/>
                    <a:pt x="106" y="63"/>
                  </a:cubicBezTo>
                  <a:cubicBezTo>
                    <a:pt x="112" y="65"/>
                    <a:pt x="117" y="68"/>
                    <a:pt x="123" y="69"/>
                  </a:cubicBezTo>
                  <a:cubicBezTo>
                    <a:pt x="131" y="75"/>
                    <a:pt x="139" y="73"/>
                    <a:pt x="147" y="68"/>
                  </a:cubicBezTo>
                  <a:cubicBezTo>
                    <a:pt x="150" y="52"/>
                    <a:pt x="147" y="57"/>
                    <a:pt x="154" y="50"/>
                  </a:cubicBezTo>
                  <a:cubicBezTo>
                    <a:pt x="172" y="51"/>
                    <a:pt x="184" y="53"/>
                    <a:pt x="201" y="51"/>
                  </a:cubicBezTo>
                  <a:cubicBezTo>
                    <a:pt x="211" y="44"/>
                    <a:pt x="208" y="22"/>
                    <a:pt x="222" y="21"/>
                  </a:cubicBezTo>
                  <a:cubicBezTo>
                    <a:pt x="236" y="20"/>
                    <a:pt x="250" y="20"/>
                    <a:pt x="264" y="20"/>
                  </a:cubicBezTo>
                  <a:cubicBezTo>
                    <a:pt x="266" y="11"/>
                    <a:pt x="268" y="0"/>
                    <a:pt x="279" y="0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Freeform 312"/>
            <p:cNvSpPr>
              <a:spLocks/>
            </p:cNvSpPr>
            <p:nvPr/>
          </p:nvSpPr>
          <p:spPr bwMode="auto">
            <a:xfrm>
              <a:off x="6651923" y="2703354"/>
              <a:ext cx="495300" cy="125412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14" y="21"/>
                </a:cxn>
                <a:cxn ang="0">
                  <a:pos x="20" y="34"/>
                </a:cxn>
                <a:cxn ang="0">
                  <a:pos x="26" y="49"/>
                </a:cxn>
                <a:cxn ang="0">
                  <a:pos x="48" y="61"/>
                </a:cxn>
                <a:cxn ang="0">
                  <a:pos x="69" y="70"/>
                </a:cxn>
                <a:cxn ang="0">
                  <a:pos x="90" y="76"/>
                </a:cxn>
                <a:cxn ang="0">
                  <a:pos x="108" y="67"/>
                </a:cxn>
                <a:cxn ang="0">
                  <a:pos x="150" y="57"/>
                </a:cxn>
                <a:cxn ang="0">
                  <a:pos x="167" y="45"/>
                </a:cxn>
                <a:cxn ang="0">
                  <a:pos x="186" y="24"/>
                </a:cxn>
                <a:cxn ang="0">
                  <a:pos x="203" y="12"/>
                </a:cxn>
                <a:cxn ang="0">
                  <a:pos x="227" y="33"/>
                </a:cxn>
                <a:cxn ang="0">
                  <a:pos x="260" y="1"/>
                </a:cxn>
                <a:cxn ang="0">
                  <a:pos x="282" y="7"/>
                </a:cxn>
                <a:cxn ang="0">
                  <a:pos x="297" y="1"/>
                </a:cxn>
                <a:cxn ang="0">
                  <a:pos x="312" y="7"/>
                </a:cxn>
              </a:cxnLst>
              <a:rect l="0" t="0" r="r" b="b"/>
              <a:pathLst>
                <a:path w="312" h="76">
                  <a:moveTo>
                    <a:pt x="0" y="18"/>
                  </a:moveTo>
                  <a:cubicBezTo>
                    <a:pt x="7" y="15"/>
                    <a:pt x="8" y="17"/>
                    <a:pt x="14" y="21"/>
                  </a:cubicBezTo>
                  <a:cubicBezTo>
                    <a:pt x="17" y="25"/>
                    <a:pt x="18" y="29"/>
                    <a:pt x="20" y="34"/>
                  </a:cubicBezTo>
                  <a:cubicBezTo>
                    <a:pt x="21" y="40"/>
                    <a:pt x="23" y="44"/>
                    <a:pt x="26" y="49"/>
                  </a:cubicBezTo>
                  <a:cubicBezTo>
                    <a:pt x="28" y="59"/>
                    <a:pt x="39" y="60"/>
                    <a:pt x="48" y="61"/>
                  </a:cubicBezTo>
                  <a:cubicBezTo>
                    <a:pt x="55" y="65"/>
                    <a:pt x="61" y="69"/>
                    <a:pt x="69" y="70"/>
                  </a:cubicBezTo>
                  <a:cubicBezTo>
                    <a:pt x="76" y="73"/>
                    <a:pt x="83" y="75"/>
                    <a:pt x="90" y="76"/>
                  </a:cubicBezTo>
                  <a:cubicBezTo>
                    <a:pt x="108" y="75"/>
                    <a:pt x="98" y="75"/>
                    <a:pt x="108" y="67"/>
                  </a:cubicBezTo>
                  <a:cubicBezTo>
                    <a:pt x="115" y="53"/>
                    <a:pt x="139" y="57"/>
                    <a:pt x="150" y="57"/>
                  </a:cubicBezTo>
                  <a:cubicBezTo>
                    <a:pt x="158" y="54"/>
                    <a:pt x="159" y="47"/>
                    <a:pt x="167" y="45"/>
                  </a:cubicBezTo>
                  <a:cubicBezTo>
                    <a:pt x="171" y="38"/>
                    <a:pt x="179" y="29"/>
                    <a:pt x="186" y="24"/>
                  </a:cubicBezTo>
                  <a:cubicBezTo>
                    <a:pt x="189" y="16"/>
                    <a:pt x="195" y="13"/>
                    <a:pt x="203" y="12"/>
                  </a:cubicBezTo>
                  <a:cubicBezTo>
                    <a:pt x="212" y="19"/>
                    <a:pt x="217" y="27"/>
                    <a:pt x="227" y="33"/>
                  </a:cubicBezTo>
                  <a:cubicBezTo>
                    <a:pt x="245" y="29"/>
                    <a:pt x="243" y="8"/>
                    <a:pt x="260" y="1"/>
                  </a:cubicBezTo>
                  <a:cubicBezTo>
                    <a:pt x="268" y="3"/>
                    <a:pt x="274" y="6"/>
                    <a:pt x="282" y="7"/>
                  </a:cubicBezTo>
                  <a:cubicBezTo>
                    <a:pt x="287" y="0"/>
                    <a:pt x="289" y="0"/>
                    <a:pt x="297" y="1"/>
                  </a:cubicBezTo>
                  <a:cubicBezTo>
                    <a:pt x="302" y="11"/>
                    <a:pt x="303" y="7"/>
                    <a:pt x="312" y="7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Freeform 313"/>
            <p:cNvSpPr>
              <a:spLocks/>
            </p:cNvSpPr>
            <p:nvPr/>
          </p:nvSpPr>
          <p:spPr bwMode="auto">
            <a:xfrm>
              <a:off x="7064673" y="2698591"/>
              <a:ext cx="328613" cy="250825"/>
            </a:xfrm>
            <a:custGeom>
              <a:avLst/>
              <a:gdLst/>
              <a:ahLst/>
              <a:cxnLst>
                <a:cxn ang="0">
                  <a:pos x="7" y="158"/>
                </a:cxn>
                <a:cxn ang="0">
                  <a:pos x="3" y="96"/>
                </a:cxn>
                <a:cxn ang="0">
                  <a:pos x="9" y="84"/>
                </a:cxn>
                <a:cxn ang="0">
                  <a:pos x="24" y="56"/>
                </a:cxn>
                <a:cxn ang="0">
                  <a:pos x="49" y="40"/>
                </a:cxn>
                <a:cxn ang="0">
                  <a:pos x="79" y="26"/>
                </a:cxn>
                <a:cxn ang="0">
                  <a:pos x="108" y="0"/>
                </a:cxn>
                <a:cxn ang="0">
                  <a:pos x="166" y="1"/>
                </a:cxn>
                <a:cxn ang="0">
                  <a:pos x="201" y="32"/>
                </a:cxn>
                <a:cxn ang="0">
                  <a:pos x="207" y="41"/>
                </a:cxn>
              </a:cxnLst>
              <a:rect l="0" t="0" r="r" b="b"/>
              <a:pathLst>
                <a:path w="207" h="158">
                  <a:moveTo>
                    <a:pt x="7" y="158"/>
                  </a:moveTo>
                  <a:cubicBezTo>
                    <a:pt x="5" y="158"/>
                    <a:pt x="0" y="103"/>
                    <a:pt x="3" y="96"/>
                  </a:cubicBezTo>
                  <a:cubicBezTo>
                    <a:pt x="5" y="92"/>
                    <a:pt x="9" y="84"/>
                    <a:pt x="9" y="84"/>
                  </a:cubicBezTo>
                  <a:cubicBezTo>
                    <a:pt x="11" y="72"/>
                    <a:pt x="19" y="66"/>
                    <a:pt x="24" y="56"/>
                  </a:cubicBezTo>
                  <a:cubicBezTo>
                    <a:pt x="27" y="42"/>
                    <a:pt x="38" y="41"/>
                    <a:pt x="49" y="40"/>
                  </a:cubicBezTo>
                  <a:cubicBezTo>
                    <a:pt x="59" y="37"/>
                    <a:pt x="72" y="33"/>
                    <a:pt x="79" y="26"/>
                  </a:cubicBezTo>
                  <a:cubicBezTo>
                    <a:pt x="89" y="16"/>
                    <a:pt x="93" y="3"/>
                    <a:pt x="108" y="0"/>
                  </a:cubicBezTo>
                  <a:cubicBezTo>
                    <a:pt x="127" y="0"/>
                    <a:pt x="147" y="0"/>
                    <a:pt x="166" y="1"/>
                  </a:cubicBezTo>
                  <a:cubicBezTo>
                    <a:pt x="183" y="2"/>
                    <a:pt x="184" y="29"/>
                    <a:pt x="201" y="32"/>
                  </a:cubicBezTo>
                  <a:cubicBezTo>
                    <a:pt x="204" y="34"/>
                    <a:pt x="207" y="41"/>
                    <a:pt x="207" y="41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Freeform 314"/>
            <p:cNvSpPr>
              <a:spLocks/>
            </p:cNvSpPr>
            <p:nvPr/>
          </p:nvSpPr>
          <p:spPr bwMode="auto">
            <a:xfrm>
              <a:off x="7280573" y="2504916"/>
              <a:ext cx="222250" cy="190500"/>
            </a:xfrm>
            <a:custGeom>
              <a:avLst/>
              <a:gdLst/>
              <a:ahLst/>
              <a:cxnLst>
                <a:cxn ang="0">
                  <a:pos x="0" y="115"/>
                </a:cxn>
                <a:cxn ang="0">
                  <a:pos x="26" y="99"/>
                </a:cxn>
                <a:cxn ang="0">
                  <a:pos x="41" y="90"/>
                </a:cxn>
                <a:cxn ang="0">
                  <a:pos x="75" y="58"/>
                </a:cxn>
                <a:cxn ang="0">
                  <a:pos x="92" y="33"/>
                </a:cxn>
                <a:cxn ang="0">
                  <a:pos x="116" y="19"/>
                </a:cxn>
                <a:cxn ang="0">
                  <a:pos x="134" y="4"/>
                </a:cxn>
                <a:cxn ang="0">
                  <a:pos x="140" y="0"/>
                </a:cxn>
              </a:cxnLst>
              <a:rect l="0" t="0" r="r" b="b"/>
              <a:pathLst>
                <a:path w="140" h="115">
                  <a:moveTo>
                    <a:pt x="0" y="115"/>
                  </a:moveTo>
                  <a:cubicBezTo>
                    <a:pt x="4" y="99"/>
                    <a:pt x="9" y="102"/>
                    <a:pt x="26" y="99"/>
                  </a:cubicBezTo>
                  <a:cubicBezTo>
                    <a:pt x="32" y="96"/>
                    <a:pt x="37" y="95"/>
                    <a:pt x="41" y="90"/>
                  </a:cubicBezTo>
                  <a:cubicBezTo>
                    <a:pt x="45" y="69"/>
                    <a:pt x="54" y="63"/>
                    <a:pt x="75" y="58"/>
                  </a:cubicBezTo>
                  <a:cubicBezTo>
                    <a:pt x="83" y="53"/>
                    <a:pt x="83" y="40"/>
                    <a:pt x="92" y="33"/>
                  </a:cubicBezTo>
                  <a:cubicBezTo>
                    <a:pt x="98" y="23"/>
                    <a:pt x="107" y="24"/>
                    <a:pt x="116" y="19"/>
                  </a:cubicBezTo>
                  <a:cubicBezTo>
                    <a:pt x="120" y="10"/>
                    <a:pt x="125" y="7"/>
                    <a:pt x="134" y="4"/>
                  </a:cubicBezTo>
                  <a:cubicBezTo>
                    <a:pt x="139" y="1"/>
                    <a:pt x="137" y="2"/>
                    <a:pt x="140" y="0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Freeform 315"/>
            <p:cNvSpPr>
              <a:spLocks/>
            </p:cNvSpPr>
            <p:nvPr/>
          </p:nvSpPr>
          <p:spPr bwMode="auto">
            <a:xfrm>
              <a:off x="5668494" y="2668429"/>
              <a:ext cx="897704" cy="171450"/>
            </a:xfrm>
            <a:custGeom>
              <a:avLst/>
              <a:gdLst>
                <a:gd name="connsiteX0" fmla="*/ 833 w 10833"/>
                <a:gd name="connsiteY0" fmla="*/ 8750 h 10000"/>
                <a:gd name="connsiteX1" fmla="*/ 239 w 10833"/>
                <a:gd name="connsiteY1" fmla="*/ 7478 h 10000"/>
                <a:gd name="connsiteX2" fmla="*/ 2270 w 10833"/>
                <a:gd name="connsiteY2" fmla="*/ 9904 h 10000"/>
                <a:gd name="connsiteX3" fmla="*/ 5469 w 10833"/>
                <a:gd name="connsiteY3" fmla="*/ 8942 h 10000"/>
                <a:gd name="connsiteX4" fmla="*/ 5871 w 10833"/>
                <a:gd name="connsiteY4" fmla="*/ 8077 h 10000"/>
                <a:gd name="connsiteX5" fmla="*/ 6695 w 10833"/>
                <a:gd name="connsiteY5" fmla="*/ 7500 h 10000"/>
                <a:gd name="connsiteX6" fmla="*/ 7136 w 10833"/>
                <a:gd name="connsiteY6" fmla="*/ 6731 h 10000"/>
                <a:gd name="connsiteX7" fmla="*/ 7883 w 10833"/>
                <a:gd name="connsiteY7" fmla="*/ 4423 h 10000"/>
                <a:gd name="connsiteX8" fmla="*/ 8228 w 10833"/>
                <a:gd name="connsiteY8" fmla="*/ 3173 h 10000"/>
                <a:gd name="connsiteX9" fmla="*/ 8572 w 10833"/>
                <a:gd name="connsiteY9" fmla="*/ 1442 h 10000"/>
                <a:gd name="connsiteX10" fmla="*/ 8917 w 10833"/>
                <a:gd name="connsiteY10" fmla="*/ 577 h 10000"/>
                <a:gd name="connsiteX11" fmla="*/ 9664 w 10833"/>
                <a:gd name="connsiteY11" fmla="*/ 577 h 10000"/>
                <a:gd name="connsiteX12" fmla="*/ 10182 w 10833"/>
                <a:gd name="connsiteY12" fmla="*/ 2115 h 10000"/>
                <a:gd name="connsiteX13" fmla="*/ 10661 w 10833"/>
                <a:gd name="connsiteY13" fmla="*/ 4423 h 10000"/>
                <a:gd name="connsiteX14" fmla="*/ 10833 w 10833"/>
                <a:gd name="connsiteY14" fmla="*/ 615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3" h="10000">
                  <a:moveTo>
                    <a:pt x="833" y="8750"/>
                  </a:moveTo>
                  <a:cubicBezTo>
                    <a:pt x="841" y="8769"/>
                    <a:pt x="0" y="7286"/>
                    <a:pt x="239" y="7478"/>
                  </a:cubicBezTo>
                  <a:cubicBezTo>
                    <a:pt x="478" y="7670"/>
                    <a:pt x="1506" y="9891"/>
                    <a:pt x="2270" y="9904"/>
                  </a:cubicBezTo>
                  <a:cubicBezTo>
                    <a:pt x="4511" y="9808"/>
                    <a:pt x="4205" y="10000"/>
                    <a:pt x="5469" y="8942"/>
                  </a:cubicBezTo>
                  <a:cubicBezTo>
                    <a:pt x="5622" y="8558"/>
                    <a:pt x="5718" y="8269"/>
                    <a:pt x="5871" y="8077"/>
                  </a:cubicBezTo>
                  <a:cubicBezTo>
                    <a:pt x="6120" y="7404"/>
                    <a:pt x="6408" y="7596"/>
                    <a:pt x="6695" y="7500"/>
                  </a:cubicBezTo>
                  <a:cubicBezTo>
                    <a:pt x="6848" y="7212"/>
                    <a:pt x="6982" y="7019"/>
                    <a:pt x="7136" y="6731"/>
                  </a:cubicBezTo>
                  <a:cubicBezTo>
                    <a:pt x="7366" y="5865"/>
                    <a:pt x="7595" y="4904"/>
                    <a:pt x="7883" y="4423"/>
                  </a:cubicBezTo>
                  <a:cubicBezTo>
                    <a:pt x="7979" y="3942"/>
                    <a:pt x="8094" y="3269"/>
                    <a:pt x="8228" y="3173"/>
                  </a:cubicBezTo>
                  <a:cubicBezTo>
                    <a:pt x="8323" y="2404"/>
                    <a:pt x="8381" y="1635"/>
                    <a:pt x="8572" y="1442"/>
                  </a:cubicBezTo>
                  <a:cubicBezTo>
                    <a:pt x="8707" y="1154"/>
                    <a:pt x="8783" y="673"/>
                    <a:pt x="8917" y="577"/>
                  </a:cubicBezTo>
                  <a:cubicBezTo>
                    <a:pt x="9147" y="0"/>
                    <a:pt x="9415" y="192"/>
                    <a:pt x="9664" y="577"/>
                  </a:cubicBezTo>
                  <a:cubicBezTo>
                    <a:pt x="9799" y="1250"/>
                    <a:pt x="9990" y="1923"/>
                    <a:pt x="10182" y="2115"/>
                  </a:cubicBezTo>
                  <a:cubicBezTo>
                    <a:pt x="10373" y="2596"/>
                    <a:pt x="10488" y="3750"/>
                    <a:pt x="10661" y="4423"/>
                  </a:cubicBezTo>
                  <a:cubicBezTo>
                    <a:pt x="10718" y="5096"/>
                    <a:pt x="10718" y="5577"/>
                    <a:pt x="10833" y="6154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Freeform 316"/>
            <p:cNvSpPr>
              <a:spLocks/>
            </p:cNvSpPr>
            <p:nvPr/>
          </p:nvSpPr>
          <p:spPr bwMode="auto">
            <a:xfrm>
              <a:off x="6459835" y="2335054"/>
              <a:ext cx="357188" cy="347662"/>
            </a:xfrm>
            <a:custGeom>
              <a:avLst/>
              <a:gdLst/>
              <a:ahLst/>
              <a:cxnLst>
                <a:cxn ang="0">
                  <a:pos x="0" y="212"/>
                </a:cxn>
                <a:cxn ang="0">
                  <a:pos x="33" y="191"/>
                </a:cxn>
                <a:cxn ang="0">
                  <a:pos x="54" y="180"/>
                </a:cxn>
                <a:cxn ang="0">
                  <a:pos x="78" y="167"/>
                </a:cxn>
                <a:cxn ang="0">
                  <a:pos x="117" y="141"/>
                </a:cxn>
                <a:cxn ang="0">
                  <a:pos x="126" y="132"/>
                </a:cxn>
                <a:cxn ang="0">
                  <a:pos x="135" y="125"/>
                </a:cxn>
                <a:cxn ang="0">
                  <a:pos x="157" y="102"/>
                </a:cxn>
                <a:cxn ang="0">
                  <a:pos x="171" y="89"/>
                </a:cxn>
                <a:cxn ang="0">
                  <a:pos x="195" y="53"/>
                </a:cxn>
                <a:cxn ang="0">
                  <a:pos x="210" y="32"/>
                </a:cxn>
                <a:cxn ang="0">
                  <a:pos x="225" y="0"/>
                </a:cxn>
              </a:cxnLst>
              <a:rect l="0" t="0" r="r" b="b"/>
              <a:pathLst>
                <a:path w="225" h="212">
                  <a:moveTo>
                    <a:pt x="0" y="212"/>
                  </a:moveTo>
                  <a:cubicBezTo>
                    <a:pt x="8" y="202"/>
                    <a:pt x="22" y="197"/>
                    <a:pt x="33" y="191"/>
                  </a:cubicBezTo>
                  <a:cubicBezTo>
                    <a:pt x="39" y="183"/>
                    <a:pt x="45" y="183"/>
                    <a:pt x="54" y="180"/>
                  </a:cubicBezTo>
                  <a:cubicBezTo>
                    <a:pt x="61" y="175"/>
                    <a:pt x="70" y="169"/>
                    <a:pt x="78" y="167"/>
                  </a:cubicBezTo>
                  <a:cubicBezTo>
                    <a:pt x="90" y="158"/>
                    <a:pt x="103" y="147"/>
                    <a:pt x="117" y="141"/>
                  </a:cubicBezTo>
                  <a:cubicBezTo>
                    <a:pt x="120" y="138"/>
                    <a:pt x="123" y="135"/>
                    <a:pt x="126" y="132"/>
                  </a:cubicBezTo>
                  <a:cubicBezTo>
                    <a:pt x="129" y="130"/>
                    <a:pt x="135" y="125"/>
                    <a:pt x="135" y="125"/>
                  </a:cubicBezTo>
                  <a:cubicBezTo>
                    <a:pt x="141" y="116"/>
                    <a:pt x="150" y="111"/>
                    <a:pt x="157" y="102"/>
                  </a:cubicBezTo>
                  <a:cubicBezTo>
                    <a:pt x="161" y="97"/>
                    <a:pt x="171" y="89"/>
                    <a:pt x="171" y="89"/>
                  </a:cubicBezTo>
                  <a:cubicBezTo>
                    <a:pt x="172" y="84"/>
                    <a:pt x="191" y="59"/>
                    <a:pt x="195" y="53"/>
                  </a:cubicBezTo>
                  <a:cubicBezTo>
                    <a:pt x="196" y="46"/>
                    <a:pt x="205" y="38"/>
                    <a:pt x="210" y="32"/>
                  </a:cubicBezTo>
                  <a:cubicBezTo>
                    <a:pt x="212" y="21"/>
                    <a:pt x="217" y="8"/>
                    <a:pt x="225" y="0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Freeform 317"/>
            <p:cNvSpPr>
              <a:spLocks/>
            </p:cNvSpPr>
            <p:nvPr/>
          </p:nvSpPr>
          <p:spPr bwMode="auto">
            <a:xfrm>
              <a:off x="6596360" y="2601754"/>
              <a:ext cx="50800" cy="13652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10" y="35"/>
                </a:cxn>
                <a:cxn ang="0">
                  <a:pos x="16" y="69"/>
                </a:cxn>
                <a:cxn ang="0">
                  <a:pos x="32" y="80"/>
                </a:cxn>
              </a:cxnLst>
              <a:rect l="0" t="0" r="r" b="b"/>
              <a:pathLst>
                <a:path w="32" h="83">
                  <a:moveTo>
                    <a:pt x="4" y="0"/>
                  </a:moveTo>
                  <a:cubicBezTo>
                    <a:pt x="0" y="9"/>
                    <a:pt x="7" y="25"/>
                    <a:pt x="10" y="35"/>
                  </a:cubicBezTo>
                  <a:cubicBezTo>
                    <a:pt x="12" y="46"/>
                    <a:pt x="11" y="59"/>
                    <a:pt x="16" y="69"/>
                  </a:cubicBezTo>
                  <a:cubicBezTo>
                    <a:pt x="17" y="79"/>
                    <a:pt x="22" y="83"/>
                    <a:pt x="32" y="80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Freeform 318"/>
            <p:cNvSpPr>
              <a:spLocks/>
            </p:cNvSpPr>
            <p:nvPr/>
          </p:nvSpPr>
          <p:spPr bwMode="auto">
            <a:xfrm>
              <a:off x="5883573" y="2511266"/>
              <a:ext cx="76200" cy="495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43"/>
                </a:cxn>
                <a:cxn ang="0">
                  <a:pos x="18" y="63"/>
                </a:cxn>
                <a:cxn ang="0">
                  <a:pos x="13" y="124"/>
                </a:cxn>
                <a:cxn ang="0">
                  <a:pos x="7" y="144"/>
                </a:cxn>
                <a:cxn ang="0">
                  <a:pos x="12" y="172"/>
                </a:cxn>
                <a:cxn ang="0">
                  <a:pos x="15" y="195"/>
                </a:cxn>
                <a:cxn ang="0">
                  <a:pos x="36" y="244"/>
                </a:cxn>
                <a:cxn ang="0">
                  <a:pos x="48" y="274"/>
                </a:cxn>
                <a:cxn ang="0">
                  <a:pos x="45" y="301"/>
                </a:cxn>
              </a:cxnLst>
              <a:rect l="0" t="0" r="r" b="b"/>
              <a:pathLst>
                <a:path w="48" h="301">
                  <a:moveTo>
                    <a:pt x="0" y="0"/>
                  </a:moveTo>
                  <a:cubicBezTo>
                    <a:pt x="1" y="14"/>
                    <a:pt x="0" y="31"/>
                    <a:pt x="9" y="43"/>
                  </a:cubicBezTo>
                  <a:cubicBezTo>
                    <a:pt x="10" y="50"/>
                    <a:pt x="15" y="57"/>
                    <a:pt x="18" y="63"/>
                  </a:cubicBezTo>
                  <a:cubicBezTo>
                    <a:pt x="21" y="82"/>
                    <a:pt x="22" y="106"/>
                    <a:pt x="13" y="124"/>
                  </a:cubicBezTo>
                  <a:cubicBezTo>
                    <a:pt x="11" y="132"/>
                    <a:pt x="9" y="135"/>
                    <a:pt x="7" y="144"/>
                  </a:cubicBezTo>
                  <a:cubicBezTo>
                    <a:pt x="8" y="153"/>
                    <a:pt x="8" y="163"/>
                    <a:pt x="12" y="172"/>
                  </a:cubicBezTo>
                  <a:cubicBezTo>
                    <a:pt x="14" y="184"/>
                    <a:pt x="16" y="179"/>
                    <a:pt x="15" y="195"/>
                  </a:cubicBezTo>
                  <a:cubicBezTo>
                    <a:pt x="17" y="227"/>
                    <a:pt x="24" y="220"/>
                    <a:pt x="36" y="244"/>
                  </a:cubicBezTo>
                  <a:cubicBezTo>
                    <a:pt x="39" y="257"/>
                    <a:pt x="40" y="264"/>
                    <a:pt x="48" y="274"/>
                  </a:cubicBezTo>
                  <a:cubicBezTo>
                    <a:pt x="47" y="283"/>
                    <a:pt x="45" y="292"/>
                    <a:pt x="45" y="301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Freeform 320"/>
            <p:cNvSpPr>
              <a:spLocks/>
            </p:cNvSpPr>
            <p:nvPr/>
          </p:nvSpPr>
          <p:spPr bwMode="auto">
            <a:xfrm>
              <a:off x="5999460" y="2827179"/>
              <a:ext cx="201613" cy="633412"/>
            </a:xfrm>
            <a:custGeom>
              <a:avLst/>
              <a:gdLst/>
              <a:ahLst/>
              <a:cxnLst>
                <a:cxn ang="0">
                  <a:pos x="2" y="4"/>
                </a:cxn>
                <a:cxn ang="0">
                  <a:pos x="6" y="15"/>
                </a:cxn>
                <a:cxn ang="0">
                  <a:pos x="11" y="25"/>
                </a:cxn>
                <a:cxn ang="0">
                  <a:pos x="6" y="55"/>
                </a:cxn>
                <a:cxn ang="0">
                  <a:pos x="2" y="93"/>
                </a:cxn>
                <a:cxn ang="0">
                  <a:pos x="0" y="115"/>
                </a:cxn>
                <a:cxn ang="0">
                  <a:pos x="42" y="142"/>
                </a:cxn>
                <a:cxn ang="0">
                  <a:pos x="80" y="154"/>
                </a:cxn>
                <a:cxn ang="0">
                  <a:pos x="90" y="201"/>
                </a:cxn>
                <a:cxn ang="0">
                  <a:pos x="101" y="219"/>
                </a:cxn>
                <a:cxn ang="0">
                  <a:pos x="122" y="328"/>
                </a:cxn>
                <a:cxn ang="0">
                  <a:pos x="107" y="376"/>
                </a:cxn>
                <a:cxn ang="0">
                  <a:pos x="101" y="385"/>
                </a:cxn>
              </a:cxnLst>
              <a:rect l="0" t="0" r="r" b="b"/>
              <a:pathLst>
                <a:path w="127" h="385">
                  <a:moveTo>
                    <a:pt x="2" y="4"/>
                  </a:moveTo>
                  <a:cubicBezTo>
                    <a:pt x="10" y="18"/>
                    <a:pt x="0" y="0"/>
                    <a:pt x="6" y="15"/>
                  </a:cubicBezTo>
                  <a:cubicBezTo>
                    <a:pt x="7" y="18"/>
                    <a:pt x="11" y="25"/>
                    <a:pt x="11" y="25"/>
                  </a:cubicBezTo>
                  <a:cubicBezTo>
                    <a:pt x="10" y="35"/>
                    <a:pt x="11" y="46"/>
                    <a:pt x="6" y="55"/>
                  </a:cubicBezTo>
                  <a:cubicBezTo>
                    <a:pt x="3" y="68"/>
                    <a:pt x="5" y="80"/>
                    <a:pt x="2" y="93"/>
                  </a:cubicBezTo>
                  <a:cubicBezTo>
                    <a:pt x="1" y="100"/>
                    <a:pt x="0" y="108"/>
                    <a:pt x="0" y="115"/>
                  </a:cubicBezTo>
                  <a:cubicBezTo>
                    <a:pt x="0" y="144"/>
                    <a:pt x="18" y="139"/>
                    <a:pt x="42" y="142"/>
                  </a:cubicBezTo>
                  <a:cubicBezTo>
                    <a:pt x="55" y="146"/>
                    <a:pt x="67" y="151"/>
                    <a:pt x="80" y="154"/>
                  </a:cubicBezTo>
                  <a:cubicBezTo>
                    <a:pt x="95" y="165"/>
                    <a:pt x="85" y="185"/>
                    <a:pt x="90" y="201"/>
                  </a:cubicBezTo>
                  <a:cubicBezTo>
                    <a:pt x="92" y="207"/>
                    <a:pt x="98" y="214"/>
                    <a:pt x="101" y="219"/>
                  </a:cubicBezTo>
                  <a:cubicBezTo>
                    <a:pt x="110" y="274"/>
                    <a:pt x="90" y="286"/>
                    <a:pt x="122" y="328"/>
                  </a:cubicBezTo>
                  <a:cubicBezTo>
                    <a:pt x="127" y="351"/>
                    <a:pt x="125" y="363"/>
                    <a:pt x="107" y="376"/>
                  </a:cubicBezTo>
                  <a:cubicBezTo>
                    <a:pt x="105" y="379"/>
                    <a:pt x="101" y="385"/>
                    <a:pt x="101" y="385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Freeform 321"/>
            <p:cNvSpPr>
              <a:spLocks/>
            </p:cNvSpPr>
            <p:nvPr/>
          </p:nvSpPr>
          <p:spPr bwMode="auto">
            <a:xfrm>
              <a:off x="5415260" y="2836704"/>
              <a:ext cx="588963" cy="588962"/>
            </a:xfrm>
            <a:custGeom>
              <a:avLst/>
              <a:gdLst/>
              <a:ahLst/>
              <a:cxnLst>
                <a:cxn ang="0">
                  <a:pos x="371" y="0"/>
                </a:cxn>
                <a:cxn ang="0">
                  <a:pos x="320" y="38"/>
                </a:cxn>
                <a:cxn ang="0">
                  <a:pos x="289" y="54"/>
                </a:cxn>
                <a:cxn ang="0">
                  <a:pos x="265" y="59"/>
                </a:cxn>
                <a:cxn ang="0">
                  <a:pos x="244" y="88"/>
                </a:cxn>
                <a:cxn ang="0">
                  <a:pos x="211" y="116"/>
                </a:cxn>
                <a:cxn ang="0">
                  <a:pos x="196" y="122"/>
                </a:cxn>
                <a:cxn ang="0">
                  <a:pos x="155" y="166"/>
                </a:cxn>
                <a:cxn ang="0">
                  <a:pos x="125" y="169"/>
                </a:cxn>
                <a:cxn ang="0">
                  <a:pos x="104" y="178"/>
                </a:cxn>
                <a:cxn ang="0">
                  <a:pos x="80" y="187"/>
                </a:cxn>
                <a:cxn ang="0">
                  <a:pos x="38" y="230"/>
                </a:cxn>
                <a:cxn ang="0">
                  <a:pos x="22" y="256"/>
                </a:cxn>
                <a:cxn ang="0">
                  <a:pos x="11" y="289"/>
                </a:cxn>
                <a:cxn ang="0">
                  <a:pos x="0" y="371"/>
                </a:cxn>
              </a:cxnLst>
              <a:rect l="0" t="0" r="r" b="b"/>
              <a:pathLst>
                <a:path w="371" h="371">
                  <a:moveTo>
                    <a:pt x="371" y="0"/>
                  </a:moveTo>
                  <a:cubicBezTo>
                    <a:pt x="358" y="18"/>
                    <a:pt x="344" y="36"/>
                    <a:pt x="320" y="38"/>
                  </a:cubicBezTo>
                  <a:cubicBezTo>
                    <a:pt x="309" y="41"/>
                    <a:pt x="301" y="52"/>
                    <a:pt x="289" y="54"/>
                  </a:cubicBezTo>
                  <a:cubicBezTo>
                    <a:pt x="281" y="57"/>
                    <a:pt x="273" y="57"/>
                    <a:pt x="265" y="59"/>
                  </a:cubicBezTo>
                  <a:cubicBezTo>
                    <a:pt x="256" y="66"/>
                    <a:pt x="252" y="80"/>
                    <a:pt x="244" y="88"/>
                  </a:cubicBezTo>
                  <a:cubicBezTo>
                    <a:pt x="234" y="113"/>
                    <a:pt x="241" y="113"/>
                    <a:pt x="211" y="116"/>
                  </a:cubicBezTo>
                  <a:cubicBezTo>
                    <a:pt x="205" y="118"/>
                    <a:pt x="201" y="118"/>
                    <a:pt x="196" y="122"/>
                  </a:cubicBezTo>
                  <a:cubicBezTo>
                    <a:pt x="189" y="135"/>
                    <a:pt x="169" y="163"/>
                    <a:pt x="155" y="166"/>
                  </a:cubicBezTo>
                  <a:cubicBezTo>
                    <a:pt x="143" y="172"/>
                    <a:pt x="157" y="166"/>
                    <a:pt x="125" y="169"/>
                  </a:cubicBezTo>
                  <a:cubicBezTo>
                    <a:pt x="117" y="170"/>
                    <a:pt x="112" y="177"/>
                    <a:pt x="104" y="178"/>
                  </a:cubicBezTo>
                  <a:cubicBezTo>
                    <a:pt x="96" y="182"/>
                    <a:pt x="88" y="183"/>
                    <a:pt x="80" y="187"/>
                  </a:cubicBezTo>
                  <a:cubicBezTo>
                    <a:pt x="66" y="201"/>
                    <a:pt x="49" y="211"/>
                    <a:pt x="38" y="230"/>
                  </a:cubicBezTo>
                  <a:cubicBezTo>
                    <a:pt x="37" y="239"/>
                    <a:pt x="29" y="249"/>
                    <a:pt x="22" y="256"/>
                  </a:cubicBezTo>
                  <a:cubicBezTo>
                    <a:pt x="18" y="267"/>
                    <a:pt x="15" y="278"/>
                    <a:pt x="11" y="289"/>
                  </a:cubicBezTo>
                  <a:cubicBezTo>
                    <a:pt x="10" y="297"/>
                    <a:pt x="2" y="354"/>
                    <a:pt x="0" y="371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Freeform 322"/>
            <p:cNvSpPr>
              <a:spLocks/>
            </p:cNvSpPr>
            <p:nvPr/>
          </p:nvSpPr>
          <p:spPr bwMode="auto">
            <a:xfrm>
              <a:off x="5788323" y="2997041"/>
              <a:ext cx="219075" cy="28575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27" y="17"/>
                </a:cxn>
                <a:cxn ang="0">
                  <a:pos x="57" y="13"/>
                </a:cxn>
                <a:cxn ang="0">
                  <a:pos x="91" y="5"/>
                </a:cxn>
                <a:cxn ang="0">
                  <a:pos x="121" y="11"/>
                </a:cxn>
                <a:cxn ang="0">
                  <a:pos x="138" y="8"/>
                </a:cxn>
              </a:cxnLst>
              <a:rect l="0" t="0" r="r" b="b"/>
              <a:pathLst>
                <a:path w="138" h="17">
                  <a:moveTo>
                    <a:pt x="0" y="8"/>
                  </a:moveTo>
                  <a:cubicBezTo>
                    <a:pt x="9" y="11"/>
                    <a:pt x="18" y="15"/>
                    <a:pt x="27" y="17"/>
                  </a:cubicBezTo>
                  <a:cubicBezTo>
                    <a:pt x="37" y="16"/>
                    <a:pt x="57" y="13"/>
                    <a:pt x="57" y="13"/>
                  </a:cubicBezTo>
                  <a:cubicBezTo>
                    <a:pt x="69" y="4"/>
                    <a:pt x="73" y="6"/>
                    <a:pt x="91" y="5"/>
                  </a:cubicBezTo>
                  <a:cubicBezTo>
                    <a:pt x="101" y="0"/>
                    <a:pt x="112" y="5"/>
                    <a:pt x="121" y="11"/>
                  </a:cubicBezTo>
                  <a:cubicBezTo>
                    <a:pt x="136" y="10"/>
                    <a:pt x="131" y="13"/>
                    <a:pt x="138" y="8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Line 323"/>
            <p:cNvSpPr>
              <a:spLocks noChangeShapeType="1"/>
            </p:cNvSpPr>
            <p:nvPr/>
          </p:nvSpPr>
          <p:spPr bwMode="auto">
            <a:xfrm>
              <a:off x="5851823" y="3024029"/>
              <a:ext cx="33338" cy="88900"/>
            </a:xfrm>
            <a:prstGeom prst="line">
              <a:avLst/>
            </a:prstGeom>
            <a:noFill/>
            <a:ln w="28575">
              <a:solidFill>
                <a:schemeClr val="accent6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Freeform 325"/>
            <p:cNvSpPr>
              <a:spLocks/>
            </p:cNvSpPr>
            <p:nvPr/>
          </p:nvSpPr>
          <p:spPr bwMode="auto">
            <a:xfrm>
              <a:off x="5901035" y="2565241"/>
              <a:ext cx="317500" cy="42862"/>
            </a:xfrm>
            <a:custGeom>
              <a:avLst/>
              <a:gdLst/>
              <a:ahLst/>
              <a:cxnLst>
                <a:cxn ang="0">
                  <a:pos x="0" y="24"/>
                </a:cxn>
                <a:cxn ang="0">
                  <a:pos x="103" y="19"/>
                </a:cxn>
                <a:cxn ang="0">
                  <a:pos x="130" y="13"/>
                </a:cxn>
                <a:cxn ang="0">
                  <a:pos x="148" y="0"/>
                </a:cxn>
                <a:cxn ang="0">
                  <a:pos x="184" y="6"/>
                </a:cxn>
                <a:cxn ang="0">
                  <a:pos x="200" y="17"/>
                </a:cxn>
              </a:cxnLst>
              <a:rect l="0" t="0" r="r" b="b"/>
              <a:pathLst>
                <a:path w="200" h="27">
                  <a:moveTo>
                    <a:pt x="0" y="24"/>
                  </a:moveTo>
                  <a:cubicBezTo>
                    <a:pt x="22" y="27"/>
                    <a:pt x="81" y="23"/>
                    <a:pt x="103" y="19"/>
                  </a:cubicBezTo>
                  <a:cubicBezTo>
                    <a:pt x="112" y="15"/>
                    <a:pt x="121" y="18"/>
                    <a:pt x="130" y="13"/>
                  </a:cubicBezTo>
                  <a:cubicBezTo>
                    <a:pt x="134" y="5"/>
                    <a:pt x="139" y="1"/>
                    <a:pt x="148" y="0"/>
                  </a:cubicBezTo>
                  <a:cubicBezTo>
                    <a:pt x="162" y="2"/>
                    <a:pt x="166" y="5"/>
                    <a:pt x="184" y="6"/>
                  </a:cubicBezTo>
                  <a:cubicBezTo>
                    <a:pt x="189" y="9"/>
                    <a:pt x="200" y="17"/>
                    <a:pt x="200" y="17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" name="Freeform 326"/>
            <p:cNvSpPr>
              <a:spLocks/>
            </p:cNvSpPr>
            <p:nvPr/>
          </p:nvSpPr>
          <p:spPr bwMode="auto">
            <a:xfrm>
              <a:off x="5842298" y="2579529"/>
              <a:ext cx="355600" cy="195262"/>
            </a:xfrm>
            <a:custGeom>
              <a:avLst/>
              <a:gdLst/>
              <a:ahLst/>
              <a:cxnLst>
                <a:cxn ang="0">
                  <a:pos x="0" y="96"/>
                </a:cxn>
                <a:cxn ang="0">
                  <a:pos x="41" y="106"/>
                </a:cxn>
                <a:cxn ang="0">
                  <a:pos x="129" y="105"/>
                </a:cxn>
                <a:cxn ang="0">
                  <a:pos x="143" y="96"/>
                </a:cxn>
                <a:cxn ang="0">
                  <a:pos x="155" y="84"/>
                </a:cxn>
                <a:cxn ang="0">
                  <a:pos x="173" y="60"/>
                </a:cxn>
                <a:cxn ang="0">
                  <a:pos x="185" y="48"/>
                </a:cxn>
                <a:cxn ang="0">
                  <a:pos x="203" y="27"/>
                </a:cxn>
                <a:cxn ang="0">
                  <a:pos x="216" y="12"/>
                </a:cxn>
                <a:cxn ang="0">
                  <a:pos x="224" y="0"/>
                </a:cxn>
              </a:cxnLst>
              <a:rect l="0" t="0" r="r" b="b"/>
              <a:pathLst>
                <a:path w="224" h="119">
                  <a:moveTo>
                    <a:pt x="0" y="96"/>
                  </a:moveTo>
                  <a:cubicBezTo>
                    <a:pt x="15" y="91"/>
                    <a:pt x="26" y="104"/>
                    <a:pt x="41" y="106"/>
                  </a:cubicBezTo>
                  <a:cubicBezTo>
                    <a:pt x="67" y="119"/>
                    <a:pt x="100" y="107"/>
                    <a:pt x="129" y="105"/>
                  </a:cubicBezTo>
                  <a:cubicBezTo>
                    <a:pt x="136" y="103"/>
                    <a:pt x="137" y="100"/>
                    <a:pt x="143" y="96"/>
                  </a:cubicBezTo>
                  <a:cubicBezTo>
                    <a:pt x="146" y="90"/>
                    <a:pt x="149" y="87"/>
                    <a:pt x="155" y="84"/>
                  </a:cubicBezTo>
                  <a:cubicBezTo>
                    <a:pt x="160" y="75"/>
                    <a:pt x="164" y="66"/>
                    <a:pt x="173" y="60"/>
                  </a:cubicBezTo>
                  <a:cubicBezTo>
                    <a:pt x="177" y="55"/>
                    <a:pt x="182" y="54"/>
                    <a:pt x="185" y="48"/>
                  </a:cubicBezTo>
                  <a:cubicBezTo>
                    <a:pt x="186" y="41"/>
                    <a:pt x="197" y="32"/>
                    <a:pt x="203" y="27"/>
                  </a:cubicBezTo>
                  <a:cubicBezTo>
                    <a:pt x="204" y="21"/>
                    <a:pt x="211" y="16"/>
                    <a:pt x="216" y="12"/>
                  </a:cubicBezTo>
                  <a:cubicBezTo>
                    <a:pt x="218" y="7"/>
                    <a:pt x="221" y="4"/>
                    <a:pt x="224" y="0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" name="Freeform 327"/>
            <p:cNvSpPr>
              <a:spLocks/>
            </p:cNvSpPr>
            <p:nvPr/>
          </p:nvSpPr>
          <p:spPr bwMode="auto">
            <a:xfrm>
              <a:off x="6037560" y="2684304"/>
              <a:ext cx="298450" cy="319087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30" y="38"/>
                </a:cxn>
                <a:cxn ang="0">
                  <a:pos x="47" y="32"/>
                </a:cxn>
                <a:cxn ang="0">
                  <a:pos x="77" y="17"/>
                </a:cxn>
                <a:cxn ang="0">
                  <a:pos x="101" y="0"/>
                </a:cxn>
                <a:cxn ang="0">
                  <a:pos x="141" y="24"/>
                </a:cxn>
                <a:cxn ang="0">
                  <a:pos x="167" y="32"/>
                </a:cxn>
                <a:cxn ang="0">
                  <a:pos x="179" y="51"/>
                </a:cxn>
                <a:cxn ang="0">
                  <a:pos x="174" y="83"/>
                </a:cxn>
                <a:cxn ang="0">
                  <a:pos x="179" y="108"/>
                </a:cxn>
                <a:cxn ang="0">
                  <a:pos x="185" y="140"/>
                </a:cxn>
                <a:cxn ang="0">
                  <a:pos x="188" y="194"/>
                </a:cxn>
              </a:cxnLst>
              <a:rect l="0" t="0" r="r" b="b"/>
              <a:pathLst>
                <a:path w="188" h="194">
                  <a:moveTo>
                    <a:pt x="0" y="54"/>
                  </a:moveTo>
                  <a:cubicBezTo>
                    <a:pt x="9" y="49"/>
                    <a:pt x="20" y="40"/>
                    <a:pt x="30" y="38"/>
                  </a:cubicBezTo>
                  <a:cubicBezTo>
                    <a:pt x="36" y="36"/>
                    <a:pt x="41" y="35"/>
                    <a:pt x="47" y="32"/>
                  </a:cubicBezTo>
                  <a:cubicBezTo>
                    <a:pt x="50" y="17"/>
                    <a:pt x="65" y="18"/>
                    <a:pt x="77" y="17"/>
                  </a:cubicBezTo>
                  <a:cubicBezTo>
                    <a:pt x="80" y="4"/>
                    <a:pt x="90" y="2"/>
                    <a:pt x="101" y="0"/>
                  </a:cubicBezTo>
                  <a:cubicBezTo>
                    <a:pt x="117" y="8"/>
                    <a:pt x="122" y="21"/>
                    <a:pt x="141" y="24"/>
                  </a:cubicBezTo>
                  <a:cubicBezTo>
                    <a:pt x="150" y="27"/>
                    <a:pt x="158" y="28"/>
                    <a:pt x="167" y="32"/>
                  </a:cubicBezTo>
                  <a:cubicBezTo>
                    <a:pt x="172" y="38"/>
                    <a:pt x="179" y="51"/>
                    <a:pt x="179" y="51"/>
                  </a:cubicBezTo>
                  <a:cubicBezTo>
                    <a:pt x="178" y="62"/>
                    <a:pt x="178" y="73"/>
                    <a:pt x="174" y="83"/>
                  </a:cubicBezTo>
                  <a:cubicBezTo>
                    <a:pt x="175" y="91"/>
                    <a:pt x="175" y="100"/>
                    <a:pt x="179" y="108"/>
                  </a:cubicBezTo>
                  <a:cubicBezTo>
                    <a:pt x="182" y="137"/>
                    <a:pt x="177" y="127"/>
                    <a:pt x="185" y="140"/>
                  </a:cubicBezTo>
                  <a:cubicBezTo>
                    <a:pt x="188" y="160"/>
                    <a:pt x="188" y="169"/>
                    <a:pt x="188" y="194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" name="Freeform 328"/>
            <p:cNvSpPr>
              <a:spLocks/>
            </p:cNvSpPr>
            <p:nvPr/>
          </p:nvSpPr>
          <p:spPr bwMode="auto">
            <a:xfrm>
              <a:off x="6145510" y="2992279"/>
              <a:ext cx="420688" cy="268287"/>
            </a:xfrm>
            <a:custGeom>
              <a:avLst/>
              <a:gdLst/>
              <a:ahLst/>
              <a:cxnLst>
                <a:cxn ang="0">
                  <a:pos x="0" y="87"/>
                </a:cxn>
                <a:cxn ang="0">
                  <a:pos x="25" y="48"/>
                </a:cxn>
                <a:cxn ang="0">
                  <a:pos x="57" y="28"/>
                </a:cxn>
                <a:cxn ang="0">
                  <a:pos x="90" y="17"/>
                </a:cxn>
                <a:cxn ang="0">
                  <a:pos x="112" y="9"/>
                </a:cxn>
                <a:cxn ang="0">
                  <a:pos x="126" y="0"/>
                </a:cxn>
                <a:cxn ang="0">
                  <a:pos x="160" y="7"/>
                </a:cxn>
                <a:cxn ang="0">
                  <a:pos x="172" y="19"/>
                </a:cxn>
                <a:cxn ang="0">
                  <a:pos x="172" y="19"/>
                </a:cxn>
                <a:cxn ang="0">
                  <a:pos x="210" y="26"/>
                </a:cxn>
                <a:cxn ang="0">
                  <a:pos x="210" y="56"/>
                </a:cxn>
                <a:cxn ang="0">
                  <a:pos x="231" y="107"/>
                </a:cxn>
                <a:cxn ang="0">
                  <a:pos x="240" y="125"/>
                </a:cxn>
                <a:cxn ang="0">
                  <a:pos x="249" y="137"/>
                </a:cxn>
                <a:cxn ang="0">
                  <a:pos x="264" y="163"/>
                </a:cxn>
                <a:cxn ang="0">
                  <a:pos x="265" y="169"/>
                </a:cxn>
              </a:cxnLst>
              <a:rect l="0" t="0" r="r" b="b"/>
              <a:pathLst>
                <a:path w="265" h="169">
                  <a:moveTo>
                    <a:pt x="0" y="87"/>
                  </a:moveTo>
                  <a:cubicBezTo>
                    <a:pt x="16" y="83"/>
                    <a:pt x="23" y="58"/>
                    <a:pt x="25" y="48"/>
                  </a:cubicBezTo>
                  <a:cubicBezTo>
                    <a:pt x="27" y="38"/>
                    <a:pt x="49" y="29"/>
                    <a:pt x="57" y="28"/>
                  </a:cubicBezTo>
                  <a:cubicBezTo>
                    <a:pt x="76" y="19"/>
                    <a:pt x="53" y="21"/>
                    <a:pt x="90" y="17"/>
                  </a:cubicBezTo>
                  <a:cubicBezTo>
                    <a:pt x="96" y="8"/>
                    <a:pt x="100" y="10"/>
                    <a:pt x="112" y="9"/>
                  </a:cubicBezTo>
                  <a:cubicBezTo>
                    <a:pt x="117" y="7"/>
                    <a:pt x="126" y="0"/>
                    <a:pt x="126" y="0"/>
                  </a:cubicBezTo>
                  <a:cubicBezTo>
                    <a:pt x="139" y="1"/>
                    <a:pt x="148" y="5"/>
                    <a:pt x="160" y="7"/>
                  </a:cubicBezTo>
                  <a:lnTo>
                    <a:pt x="172" y="19"/>
                  </a:lnTo>
                  <a:cubicBezTo>
                    <a:pt x="172" y="19"/>
                    <a:pt x="172" y="19"/>
                    <a:pt x="172" y="19"/>
                  </a:cubicBezTo>
                  <a:cubicBezTo>
                    <a:pt x="183" y="26"/>
                    <a:pt x="197" y="25"/>
                    <a:pt x="210" y="26"/>
                  </a:cubicBezTo>
                  <a:cubicBezTo>
                    <a:pt x="216" y="35"/>
                    <a:pt x="212" y="46"/>
                    <a:pt x="210" y="56"/>
                  </a:cubicBezTo>
                  <a:cubicBezTo>
                    <a:pt x="211" y="87"/>
                    <a:pt x="215" y="85"/>
                    <a:pt x="231" y="107"/>
                  </a:cubicBezTo>
                  <a:cubicBezTo>
                    <a:pt x="232" y="114"/>
                    <a:pt x="233" y="124"/>
                    <a:pt x="240" y="125"/>
                  </a:cubicBezTo>
                  <a:cubicBezTo>
                    <a:pt x="245" y="129"/>
                    <a:pt x="246" y="132"/>
                    <a:pt x="249" y="137"/>
                  </a:cubicBezTo>
                  <a:cubicBezTo>
                    <a:pt x="250" y="154"/>
                    <a:pt x="251" y="154"/>
                    <a:pt x="264" y="163"/>
                  </a:cubicBezTo>
                  <a:cubicBezTo>
                    <a:pt x="265" y="168"/>
                    <a:pt x="265" y="166"/>
                    <a:pt x="265" y="169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" name="Freeform 329"/>
            <p:cNvSpPr>
              <a:spLocks/>
            </p:cNvSpPr>
            <p:nvPr/>
          </p:nvSpPr>
          <p:spPr bwMode="auto">
            <a:xfrm>
              <a:off x="6047085" y="2511266"/>
              <a:ext cx="17463" cy="825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24"/>
                </a:cxn>
                <a:cxn ang="0">
                  <a:pos x="11" y="51"/>
                </a:cxn>
              </a:cxnLst>
              <a:rect l="0" t="0" r="r" b="b"/>
              <a:pathLst>
                <a:path w="11" h="51">
                  <a:moveTo>
                    <a:pt x="0" y="0"/>
                  </a:moveTo>
                  <a:cubicBezTo>
                    <a:pt x="2" y="8"/>
                    <a:pt x="2" y="16"/>
                    <a:pt x="5" y="24"/>
                  </a:cubicBezTo>
                  <a:cubicBezTo>
                    <a:pt x="6" y="33"/>
                    <a:pt x="6" y="43"/>
                    <a:pt x="11" y="51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Freeform 330"/>
            <p:cNvSpPr>
              <a:spLocks/>
            </p:cNvSpPr>
            <p:nvPr/>
          </p:nvSpPr>
          <p:spPr bwMode="auto">
            <a:xfrm>
              <a:off x="5399385" y="3382804"/>
              <a:ext cx="863600" cy="417512"/>
            </a:xfrm>
            <a:custGeom>
              <a:avLst/>
              <a:gdLst/>
              <a:ahLst/>
              <a:cxnLst>
                <a:cxn ang="0">
                  <a:pos x="0" y="31"/>
                </a:cxn>
                <a:cxn ang="0">
                  <a:pos x="45" y="32"/>
                </a:cxn>
                <a:cxn ang="0">
                  <a:pos x="81" y="28"/>
                </a:cxn>
                <a:cxn ang="0">
                  <a:pos x="140" y="23"/>
                </a:cxn>
                <a:cxn ang="0">
                  <a:pos x="239" y="14"/>
                </a:cxn>
                <a:cxn ang="0">
                  <a:pos x="263" y="11"/>
                </a:cxn>
                <a:cxn ang="0">
                  <a:pos x="291" y="5"/>
                </a:cxn>
                <a:cxn ang="0">
                  <a:pos x="351" y="4"/>
                </a:cxn>
                <a:cxn ang="0">
                  <a:pos x="383" y="2"/>
                </a:cxn>
                <a:cxn ang="0">
                  <a:pos x="438" y="10"/>
                </a:cxn>
                <a:cxn ang="0">
                  <a:pos x="453" y="17"/>
                </a:cxn>
                <a:cxn ang="0">
                  <a:pos x="471" y="28"/>
                </a:cxn>
                <a:cxn ang="0">
                  <a:pos x="485" y="64"/>
                </a:cxn>
                <a:cxn ang="0">
                  <a:pos x="491" y="80"/>
                </a:cxn>
                <a:cxn ang="0">
                  <a:pos x="509" y="115"/>
                </a:cxn>
                <a:cxn ang="0">
                  <a:pos x="515" y="131"/>
                </a:cxn>
                <a:cxn ang="0">
                  <a:pos x="525" y="149"/>
                </a:cxn>
                <a:cxn ang="0">
                  <a:pos x="530" y="164"/>
                </a:cxn>
                <a:cxn ang="0">
                  <a:pos x="534" y="181"/>
                </a:cxn>
                <a:cxn ang="0">
                  <a:pos x="516" y="220"/>
                </a:cxn>
                <a:cxn ang="0">
                  <a:pos x="534" y="238"/>
                </a:cxn>
                <a:cxn ang="0">
                  <a:pos x="542" y="254"/>
                </a:cxn>
              </a:cxnLst>
              <a:rect l="0" t="0" r="r" b="b"/>
              <a:pathLst>
                <a:path w="544" h="254">
                  <a:moveTo>
                    <a:pt x="0" y="31"/>
                  </a:moveTo>
                  <a:cubicBezTo>
                    <a:pt x="15" y="29"/>
                    <a:pt x="29" y="29"/>
                    <a:pt x="45" y="32"/>
                  </a:cubicBezTo>
                  <a:cubicBezTo>
                    <a:pt x="58" y="31"/>
                    <a:pt x="68" y="29"/>
                    <a:pt x="81" y="28"/>
                  </a:cubicBezTo>
                  <a:cubicBezTo>
                    <a:pt x="98" y="21"/>
                    <a:pt x="125" y="24"/>
                    <a:pt x="140" y="23"/>
                  </a:cubicBezTo>
                  <a:cubicBezTo>
                    <a:pt x="179" y="17"/>
                    <a:pt x="178" y="16"/>
                    <a:pt x="239" y="14"/>
                  </a:cubicBezTo>
                  <a:cubicBezTo>
                    <a:pt x="247" y="10"/>
                    <a:pt x="254" y="10"/>
                    <a:pt x="263" y="11"/>
                  </a:cubicBezTo>
                  <a:cubicBezTo>
                    <a:pt x="274" y="16"/>
                    <a:pt x="282" y="10"/>
                    <a:pt x="291" y="5"/>
                  </a:cubicBezTo>
                  <a:cubicBezTo>
                    <a:pt x="313" y="6"/>
                    <a:pt x="330" y="7"/>
                    <a:pt x="351" y="4"/>
                  </a:cubicBezTo>
                  <a:cubicBezTo>
                    <a:pt x="363" y="0"/>
                    <a:pt x="369" y="1"/>
                    <a:pt x="383" y="2"/>
                  </a:cubicBezTo>
                  <a:cubicBezTo>
                    <a:pt x="401" y="8"/>
                    <a:pt x="418" y="9"/>
                    <a:pt x="438" y="10"/>
                  </a:cubicBezTo>
                  <a:cubicBezTo>
                    <a:pt x="444" y="11"/>
                    <a:pt x="448" y="13"/>
                    <a:pt x="453" y="17"/>
                  </a:cubicBezTo>
                  <a:cubicBezTo>
                    <a:pt x="458" y="25"/>
                    <a:pt x="464" y="23"/>
                    <a:pt x="471" y="28"/>
                  </a:cubicBezTo>
                  <a:cubicBezTo>
                    <a:pt x="476" y="39"/>
                    <a:pt x="475" y="58"/>
                    <a:pt x="485" y="64"/>
                  </a:cubicBezTo>
                  <a:cubicBezTo>
                    <a:pt x="488" y="69"/>
                    <a:pt x="488" y="75"/>
                    <a:pt x="491" y="80"/>
                  </a:cubicBezTo>
                  <a:cubicBezTo>
                    <a:pt x="494" y="93"/>
                    <a:pt x="502" y="104"/>
                    <a:pt x="509" y="115"/>
                  </a:cubicBezTo>
                  <a:cubicBezTo>
                    <a:pt x="510" y="121"/>
                    <a:pt x="515" y="131"/>
                    <a:pt x="515" y="131"/>
                  </a:cubicBezTo>
                  <a:cubicBezTo>
                    <a:pt x="516" y="138"/>
                    <a:pt x="520" y="144"/>
                    <a:pt x="525" y="149"/>
                  </a:cubicBezTo>
                  <a:cubicBezTo>
                    <a:pt x="527" y="154"/>
                    <a:pt x="528" y="159"/>
                    <a:pt x="530" y="164"/>
                  </a:cubicBezTo>
                  <a:cubicBezTo>
                    <a:pt x="531" y="170"/>
                    <a:pt x="533" y="174"/>
                    <a:pt x="534" y="181"/>
                  </a:cubicBezTo>
                  <a:cubicBezTo>
                    <a:pt x="533" y="198"/>
                    <a:pt x="522" y="205"/>
                    <a:pt x="516" y="220"/>
                  </a:cubicBezTo>
                  <a:cubicBezTo>
                    <a:pt x="520" y="228"/>
                    <a:pt x="526" y="234"/>
                    <a:pt x="534" y="238"/>
                  </a:cubicBezTo>
                  <a:cubicBezTo>
                    <a:pt x="537" y="242"/>
                    <a:pt x="544" y="249"/>
                    <a:pt x="542" y="254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" name="Freeform 331"/>
            <p:cNvSpPr>
              <a:spLocks/>
            </p:cNvSpPr>
            <p:nvPr/>
          </p:nvSpPr>
          <p:spPr bwMode="auto">
            <a:xfrm>
              <a:off x="6155035" y="3193891"/>
              <a:ext cx="635000" cy="260350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85" y="0"/>
                </a:cxn>
                <a:cxn ang="0">
                  <a:pos x="153" y="12"/>
                </a:cxn>
                <a:cxn ang="0">
                  <a:pos x="198" y="56"/>
                </a:cxn>
                <a:cxn ang="0">
                  <a:pos x="225" y="116"/>
                </a:cxn>
                <a:cxn ang="0">
                  <a:pos x="246" y="134"/>
                </a:cxn>
                <a:cxn ang="0">
                  <a:pos x="295" y="126"/>
                </a:cxn>
                <a:cxn ang="0">
                  <a:pos x="330" y="134"/>
                </a:cxn>
                <a:cxn ang="0">
                  <a:pos x="339" y="149"/>
                </a:cxn>
                <a:cxn ang="0">
                  <a:pos x="378" y="134"/>
                </a:cxn>
                <a:cxn ang="0">
                  <a:pos x="400" y="159"/>
                </a:cxn>
              </a:cxnLst>
              <a:rect l="0" t="0" r="r" b="b"/>
              <a:pathLst>
                <a:path w="400" h="159">
                  <a:moveTo>
                    <a:pt x="0" y="5"/>
                  </a:moveTo>
                  <a:cubicBezTo>
                    <a:pt x="29" y="8"/>
                    <a:pt x="58" y="9"/>
                    <a:pt x="85" y="0"/>
                  </a:cubicBezTo>
                  <a:cubicBezTo>
                    <a:pt x="110" y="2"/>
                    <a:pt x="129" y="8"/>
                    <a:pt x="153" y="12"/>
                  </a:cubicBezTo>
                  <a:cubicBezTo>
                    <a:pt x="166" y="28"/>
                    <a:pt x="190" y="36"/>
                    <a:pt x="198" y="56"/>
                  </a:cubicBezTo>
                  <a:cubicBezTo>
                    <a:pt x="199" y="80"/>
                    <a:pt x="203" y="103"/>
                    <a:pt x="225" y="116"/>
                  </a:cubicBezTo>
                  <a:cubicBezTo>
                    <a:pt x="230" y="123"/>
                    <a:pt x="238" y="129"/>
                    <a:pt x="246" y="134"/>
                  </a:cubicBezTo>
                  <a:cubicBezTo>
                    <a:pt x="263" y="133"/>
                    <a:pt x="279" y="131"/>
                    <a:pt x="295" y="126"/>
                  </a:cubicBezTo>
                  <a:cubicBezTo>
                    <a:pt x="309" y="128"/>
                    <a:pt x="319" y="127"/>
                    <a:pt x="330" y="134"/>
                  </a:cubicBezTo>
                  <a:cubicBezTo>
                    <a:pt x="335" y="140"/>
                    <a:pt x="332" y="145"/>
                    <a:pt x="339" y="149"/>
                  </a:cubicBezTo>
                  <a:cubicBezTo>
                    <a:pt x="353" y="147"/>
                    <a:pt x="364" y="136"/>
                    <a:pt x="378" y="134"/>
                  </a:cubicBezTo>
                  <a:cubicBezTo>
                    <a:pt x="389" y="142"/>
                    <a:pt x="395" y="145"/>
                    <a:pt x="400" y="159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" name="Freeform 332"/>
            <p:cNvSpPr>
              <a:spLocks/>
            </p:cNvSpPr>
            <p:nvPr/>
          </p:nvSpPr>
          <p:spPr bwMode="auto">
            <a:xfrm>
              <a:off x="6174085" y="2931954"/>
              <a:ext cx="906463" cy="1069975"/>
            </a:xfrm>
            <a:custGeom>
              <a:avLst/>
              <a:gdLst/>
              <a:ahLst/>
              <a:cxnLst>
                <a:cxn ang="0">
                  <a:pos x="571" y="0"/>
                </a:cxn>
                <a:cxn ang="0">
                  <a:pos x="562" y="17"/>
                </a:cxn>
                <a:cxn ang="0">
                  <a:pos x="559" y="23"/>
                </a:cxn>
                <a:cxn ang="0">
                  <a:pos x="553" y="47"/>
                </a:cxn>
                <a:cxn ang="0">
                  <a:pos x="547" y="65"/>
                </a:cxn>
                <a:cxn ang="0">
                  <a:pos x="535" y="95"/>
                </a:cxn>
                <a:cxn ang="0">
                  <a:pos x="523" y="123"/>
                </a:cxn>
                <a:cxn ang="0">
                  <a:pos x="511" y="168"/>
                </a:cxn>
                <a:cxn ang="0">
                  <a:pos x="487" y="204"/>
                </a:cxn>
                <a:cxn ang="0">
                  <a:pos x="469" y="227"/>
                </a:cxn>
                <a:cxn ang="0">
                  <a:pos x="459" y="252"/>
                </a:cxn>
                <a:cxn ang="0">
                  <a:pos x="433" y="276"/>
                </a:cxn>
                <a:cxn ang="0">
                  <a:pos x="388" y="312"/>
                </a:cxn>
                <a:cxn ang="0">
                  <a:pos x="367" y="329"/>
                </a:cxn>
                <a:cxn ang="0">
                  <a:pos x="355" y="339"/>
                </a:cxn>
                <a:cxn ang="0">
                  <a:pos x="315" y="360"/>
                </a:cxn>
                <a:cxn ang="0">
                  <a:pos x="300" y="369"/>
                </a:cxn>
                <a:cxn ang="0">
                  <a:pos x="256" y="396"/>
                </a:cxn>
                <a:cxn ang="0">
                  <a:pos x="217" y="423"/>
                </a:cxn>
                <a:cxn ang="0">
                  <a:pos x="189" y="450"/>
                </a:cxn>
                <a:cxn ang="0">
                  <a:pos x="151" y="482"/>
                </a:cxn>
                <a:cxn ang="0">
                  <a:pos x="91" y="501"/>
                </a:cxn>
                <a:cxn ang="0">
                  <a:pos x="69" y="510"/>
                </a:cxn>
                <a:cxn ang="0">
                  <a:pos x="45" y="534"/>
                </a:cxn>
                <a:cxn ang="0">
                  <a:pos x="25" y="567"/>
                </a:cxn>
                <a:cxn ang="0">
                  <a:pos x="19" y="582"/>
                </a:cxn>
                <a:cxn ang="0">
                  <a:pos x="4" y="606"/>
                </a:cxn>
                <a:cxn ang="0">
                  <a:pos x="0" y="650"/>
                </a:cxn>
              </a:cxnLst>
              <a:rect l="0" t="0" r="r" b="b"/>
              <a:pathLst>
                <a:path w="571" h="650">
                  <a:moveTo>
                    <a:pt x="571" y="0"/>
                  </a:moveTo>
                  <a:cubicBezTo>
                    <a:pt x="566" y="9"/>
                    <a:pt x="569" y="3"/>
                    <a:pt x="562" y="17"/>
                  </a:cubicBezTo>
                  <a:cubicBezTo>
                    <a:pt x="561" y="19"/>
                    <a:pt x="559" y="23"/>
                    <a:pt x="559" y="23"/>
                  </a:cubicBezTo>
                  <a:cubicBezTo>
                    <a:pt x="558" y="31"/>
                    <a:pt x="556" y="39"/>
                    <a:pt x="553" y="47"/>
                  </a:cubicBezTo>
                  <a:cubicBezTo>
                    <a:pt x="552" y="54"/>
                    <a:pt x="550" y="59"/>
                    <a:pt x="547" y="65"/>
                  </a:cubicBezTo>
                  <a:cubicBezTo>
                    <a:pt x="545" y="76"/>
                    <a:pt x="540" y="85"/>
                    <a:pt x="535" y="95"/>
                  </a:cubicBezTo>
                  <a:cubicBezTo>
                    <a:pt x="533" y="105"/>
                    <a:pt x="527" y="114"/>
                    <a:pt x="523" y="123"/>
                  </a:cubicBezTo>
                  <a:cubicBezTo>
                    <a:pt x="521" y="135"/>
                    <a:pt x="516" y="157"/>
                    <a:pt x="511" y="168"/>
                  </a:cubicBezTo>
                  <a:cubicBezTo>
                    <a:pt x="509" y="180"/>
                    <a:pt x="498" y="197"/>
                    <a:pt x="487" y="204"/>
                  </a:cubicBezTo>
                  <a:cubicBezTo>
                    <a:pt x="481" y="212"/>
                    <a:pt x="474" y="219"/>
                    <a:pt x="469" y="227"/>
                  </a:cubicBezTo>
                  <a:cubicBezTo>
                    <a:pt x="468" y="235"/>
                    <a:pt x="466" y="247"/>
                    <a:pt x="459" y="252"/>
                  </a:cubicBezTo>
                  <a:cubicBezTo>
                    <a:pt x="453" y="261"/>
                    <a:pt x="443" y="270"/>
                    <a:pt x="433" y="276"/>
                  </a:cubicBezTo>
                  <a:cubicBezTo>
                    <a:pt x="422" y="295"/>
                    <a:pt x="406" y="301"/>
                    <a:pt x="388" y="312"/>
                  </a:cubicBezTo>
                  <a:cubicBezTo>
                    <a:pt x="384" y="318"/>
                    <a:pt x="374" y="326"/>
                    <a:pt x="367" y="329"/>
                  </a:cubicBezTo>
                  <a:cubicBezTo>
                    <a:pt x="363" y="334"/>
                    <a:pt x="360" y="336"/>
                    <a:pt x="355" y="339"/>
                  </a:cubicBezTo>
                  <a:cubicBezTo>
                    <a:pt x="345" y="352"/>
                    <a:pt x="332" y="357"/>
                    <a:pt x="315" y="360"/>
                  </a:cubicBezTo>
                  <a:cubicBezTo>
                    <a:pt x="309" y="366"/>
                    <a:pt x="308" y="368"/>
                    <a:pt x="300" y="369"/>
                  </a:cubicBezTo>
                  <a:cubicBezTo>
                    <a:pt x="287" y="377"/>
                    <a:pt x="266" y="384"/>
                    <a:pt x="256" y="396"/>
                  </a:cubicBezTo>
                  <a:cubicBezTo>
                    <a:pt x="246" y="408"/>
                    <a:pt x="232" y="420"/>
                    <a:pt x="217" y="423"/>
                  </a:cubicBezTo>
                  <a:cubicBezTo>
                    <a:pt x="204" y="430"/>
                    <a:pt x="202" y="444"/>
                    <a:pt x="189" y="450"/>
                  </a:cubicBezTo>
                  <a:cubicBezTo>
                    <a:pt x="183" y="466"/>
                    <a:pt x="166" y="474"/>
                    <a:pt x="151" y="482"/>
                  </a:cubicBezTo>
                  <a:cubicBezTo>
                    <a:pt x="133" y="507"/>
                    <a:pt x="131" y="500"/>
                    <a:pt x="91" y="501"/>
                  </a:cubicBezTo>
                  <a:cubicBezTo>
                    <a:pt x="82" y="503"/>
                    <a:pt x="76" y="505"/>
                    <a:pt x="69" y="510"/>
                  </a:cubicBezTo>
                  <a:cubicBezTo>
                    <a:pt x="65" y="521"/>
                    <a:pt x="55" y="529"/>
                    <a:pt x="45" y="534"/>
                  </a:cubicBezTo>
                  <a:cubicBezTo>
                    <a:pt x="38" y="545"/>
                    <a:pt x="33" y="557"/>
                    <a:pt x="25" y="567"/>
                  </a:cubicBezTo>
                  <a:cubicBezTo>
                    <a:pt x="24" y="573"/>
                    <a:pt x="22" y="577"/>
                    <a:pt x="19" y="582"/>
                  </a:cubicBezTo>
                  <a:cubicBezTo>
                    <a:pt x="17" y="592"/>
                    <a:pt x="10" y="598"/>
                    <a:pt x="4" y="606"/>
                  </a:cubicBezTo>
                  <a:cubicBezTo>
                    <a:pt x="1" y="620"/>
                    <a:pt x="0" y="650"/>
                    <a:pt x="0" y="650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" name="Freeform 333"/>
            <p:cNvSpPr>
              <a:spLocks/>
            </p:cNvSpPr>
            <p:nvPr/>
          </p:nvSpPr>
          <p:spPr bwMode="auto">
            <a:xfrm>
              <a:off x="5404148" y="3435191"/>
              <a:ext cx="273050" cy="6318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2" y="36"/>
                </a:cxn>
                <a:cxn ang="0">
                  <a:pos x="44" y="47"/>
                </a:cxn>
                <a:cxn ang="0">
                  <a:pos x="56" y="60"/>
                </a:cxn>
                <a:cxn ang="0">
                  <a:pos x="68" y="74"/>
                </a:cxn>
                <a:cxn ang="0">
                  <a:pos x="92" y="116"/>
                </a:cxn>
                <a:cxn ang="0">
                  <a:pos x="99" y="135"/>
                </a:cxn>
                <a:cxn ang="0">
                  <a:pos x="104" y="183"/>
                </a:cxn>
                <a:cxn ang="0">
                  <a:pos x="137" y="240"/>
                </a:cxn>
                <a:cxn ang="0">
                  <a:pos x="153" y="324"/>
                </a:cxn>
                <a:cxn ang="0">
                  <a:pos x="170" y="347"/>
                </a:cxn>
                <a:cxn ang="0">
                  <a:pos x="171" y="384"/>
                </a:cxn>
              </a:cxnLst>
              <a:rect l="0" t="0" r="r" b="b"/>
              <a:pathLst>
                <a:path w="172" h="384">
                  <a:moveTo>
                    <a:pt x="0" y="0"/>
                  </a:moveTo>
                  <a:cubicBezTo>
                    <a:pt x="6" y="14"/>
                    <a:pt x="19" y="28"/>
                    <a:pt x="32" y="36"/>
                  </a:cubicBezTo>
                  <a:cubicBezTo>
                    <a:pt x="35" y="42"/>
                    <a:pt x="38" y="44"/>
                    <a:pt x="44" y="47"/>
                  </a:cubicBezTo>
                  <a:cubicBezTo>
                    <a:pt x="52" y="58"/>
                    <a:pt x="48" y="54"/>
                    <a:pt x="56" y="60"/>
                  </a:cubicBezTo>
                  <a:cubicBezTo>
                    <a:pt x="59" y="65"/>
                    <a:pt x="65" y="69"/>
                    <a:pt x="68" y="74"/>
                  </a:cubicBezTo>
                  <a:cubicBezTo>
                    <a:pt x="75" y="88"/>
                    <a:pt x="85" y="102"/>
                    <a:pt x="92" y="116"/>
                  </a:cubicBezTo>
                  <a:cubicBezTo>
                    <a:pt x="93" y="124"/>
                    <a:pt x="98" y="127"/>
                    <a:pt x="99" y="135"/>
                  </a:cubicBezTo>
                  <a:cubicBezTo>
                    <a:pt x="99" y="144"/>
                    <a:pt x="98" y="170"/>
                    <a:pt x="104" y="183"/>
                  </a:cubicBezTo>
                  <a:cubicBezTo>
                    <a:pt x="107" y="208"/>
                    <a:pt x="123" y="221"/>
                    <a:pt x="137" y="240"/>
                  </a:cubicBezTo>
                  <a:cubicBezTo>
                    <a:pt x="142" y="267"/>
                    <a:pt x="128" y="305"/>
                    <a:pt x="153" y="324"/>
                  </a:cubicBezTo>
                  <a:cubicBezTo>
                    <a:pt x="158" y="332"/>
                    <a:pt x="166" y="338"/>
                    <a:pt x="170" y="347"/>
                  </a:cubicBezTo>
                  <a:cubicBezTo>
                    <a:pt x="172" y="359"/>
                    <a:pt x="171" y="384"/>
                    <a:pt x="171" y="384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" name="Freeform 334"/>
            <p:cNvSpPr>
              <a:spLocks/>
            </p:cNvSpPr>
            <p:nvPr/>
          </p:nvSpPr>
          <p:spPr bwMode="auto">
            <a:xfrm>
              <a:off x="5437485" y="4040029"/>
              <a:ext cx="657225" cy="69850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32" y="19"/>
                </a:cxn>
                <a:cxn ang="0">
                  <a:pos x="56" y="21"/>
                </a:cxn>
                <a:cxn ang="0">
                  <a:pos x="107" y="18"/>
                </a:cxn>
                <a:cxn ang="0">
                  <a:pos x="126" y="13"/>
                </a:cxn>
                <a:cxn ang="0">
                  <a:pos x="177" y="33"/>
                </a:cxn>
                <a:cxn ang="0">
                  <a:pos x="209" y="34"/>
                </a:cxn>
                <a:cxn ang="0">
                  <a:pos x="234" y="40"/>
                </a:cxn>
                <a:cxn ang="0">
                  <a:pos x="293" y="42"/>
                </a:cxn>
                <a:cxn ang="0">
                  <a:pos x="317" y="40"/>
                </a:cxn>
                <a:cxn ang="0">
                  <a:pos x="338" y="30"/>
                </a:cxn>
                <a:cxn ang="0">
                  <a:pos x="410" y="7"/>
                </a:cxn>
                <a:cxn ang="0">
                  <a:pos x="414" y="0"/>
                </a:cxn>
              </a:cxnLst>
              <a:rect l="0" t="0" r="r" b="b"/>
              <a:pathLst>
                <a:path w="414" h="42">
                  <a:moveTo>
                    <a:pt x="0" y="21"/>
                  </a:moveTo>
                  <a:cubicBezTo>
                    <a:pt x="11" y="20"/>
                    <a:pt x="21" y="19"/>
                    <a:pt x="32" y="19"/>
                  </a:cubicBezTo>
                  <a:cubicBezTo>
                    <a:pt x="40" y="19"/>
                    <a:pt x="48" y="21"/>
                    <a:pt x="56" y="21"/>
                  </a:cubicBezTo>
                  <a:cubicBezTo>
                    <a:pt x="73" y="21"/>
                    <a:pt x="107" y="18"/>
                    <a:pt x="107" y="18"/>
                  </a:cubicBezTo>
                  <a:cubicBezTo>
                    <a:pt x="114" y="17"/>
                    <a:pt x="120" y="16"/>
                    <a:pt x="126" y="13"/>
                  </a:cubicBezTo>
                  <a:cubicBezTo>
                    <a:pt x="170" y="16"/>
                    <a:pt x="147" y="18"/>
                    <a:pt x="177" y="33"/>
                  </a:cubicBezTo>
                  <a:cubicBezTo>
                    <a:pt x="187" y="38"/>
                    <a:pt x="198" y="34"/>
                    <a:pt x="209" y="34"/>
                  </a:cubicBezTo>
                  <a:cubicBezTo>
                    <a:pt x="217" y="37"/>
                    <a:pt x="226" y="39"/>
                    <a:pt x="234" y="40"/>
                  </a:cubicBezTo>
                  <a:cubicBezTo>
                    <a:pt x="254" y="39"/>
                    <a:pt x="273" y="38"/>
                    <a:pt x="293" y="42"/>
                  </a:cubicBezTo>
                  <a:cubicBezTo>
                    <a:pt x="301" y="41"/>
                    <a:pt x="309" y="42"/>
                    <a:pt x="317" y="40"/>
                  </a:cubicBezTo>
                  <a:cubicBezTo>
                    <a:pt x="326" y="38"/>
                    <a:pt x="330" y="32"/>
                    <a:pt x="338" y="30"/>
                  </a:cubicBezTo>
                  <a:cubicBezTo>
                    <a:pt x="368" y="31"/>
                    <a:pt x="397" y="38"/>
                    <a:pt x="410" y="7"/>
                  </a:cubicBezTo>
                  <a:cubicBezTo>
                    <a:pt x="411" y="0"/>
                    <a:pt x="409" y="2"/>
                    <a:pt x="414" y="0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" name="Freeform 335"/>
            <p:cNvSpPr>
              <a:spLocks/>
            </p:cNvSpPr>
            <p:nvPr/>
          </p:nvSpPr>
          <p:spPr bwMode="auto">
            <a:xfrm>
              <a:off x="5821660" y="4114641"/>
              <a:ext cx="176213" cy="204787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22"/>
                </a:cxn>
                <a:cxn ang="0">
                  <a:pos x="21" y="54"/>
                </a:cxn>
                <a:cxn ang="0">
                  <a:pos x="39" y="79"/>
                </a:cxn>
                <a:cxn ang="0">
                  <a:pos x="60" y="96"/>
                </a:cxn>
                <a:cxn ang="0">
                  <a:pos x="81" y="97"/>
                </a:cxn>
                <a:cxn ang="0">
                  <a:pos x="111" y="124"/>
                </a:cxn>
              </a:cxnLst>
              <a:rect l="0" t="0" r="r" b="b"/>
              <a:pathLst>
                <a:path w="111" h="124">
                  <a:moveTo>
                    <a:pt x="6" y="0"/>
                  </a:moveTo>
                  <a:cubicBezTo>
                    <a:pt x="3" y="7"/>
                    <a:pt x="1" y="15"/>
                    <a:pt x="0" y="22"/>
                  </a:cubicBezTo>
                  <a:cubicBezTo>
                    <a:pt x="2" y="37"/>
                    <a:pt x="14" y="42"/>
                    <a:pt x="21" y="54"/>
                  </a:cubicBezTo>
                  <a:cubicBezTo>
                    <a:pt x="23" y="67"/>
                    <a:pt x="25" y="76"/>
                    <a:pt x="39" y="79"/>
                  </a:cubicBezTo>
                  <a:cubicBezTo>
                    <a:pt x="46" y="83"/>
                    <a:pt x="52" y="95"/>
                    <a:pt x="60" y="96"/>
                  </a:cubicBezTo>
                  <a:cubicBezTo>
                    <a:pt x="67" y="97"/>
                    <a:pt x="74" y="97"/>
                    <a:pt x="81" y="97"/>
                  </a:cubicBezTo>
                  <a:cubicBezTo>
                    <a:pt x="86" y="101"/>
                    <a:pt x="106" y="124"/>
                    <a:pt x="111" y="124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" name="Freeform 336"/>
            <p:cNvSpPr>
              <a:spLocks/>
            </p:cNvSpPr>
            <p:nvPr/>
          </p:nvSpPr>
          <p:spPr bwMode="auto">
            <a:xfrm>
              <a:off x="6228060" y="3755866"/>
              <a:ext cx="133350" cy="212725"/>
            </a:xfrm>
            <a:custGeom>
              <a:avLst/>
              <a:gdLst/>
              <a:ahLst/>
              <a:cxnLst>
                <a:cxn ang="0">
                  <a:pos x="84" y="0"/>
                </a:cxn>
                <a:cxn ang="0">
                  <a:pos x="51" y="33"/>
                </a:cxn>
                <a:cxn ang="0">
                  <a:pos x="38" y="45"/>
                </a:cxn>
                <a:cxn ang="0">
                  <a:pos x="32" y="62"/>
                </a:cxn>
                <a:cxn ang="0">
                  <a:pos x="27" y="72"/>
                </a:cxn>
                <a:cxn ang="0">
                  <a:pos x="15" y="96"/>
                </a:cxn>
                <a:cxn ang="0">
                  <a:pos x="0" y="129"/>
                </a:cxn>
              </a:cxnLst>
              <a:rect l="0" t="0" r="r" b="b"/>
              <a:pathLst>
                <a:path w="84" h="129">
                  <a:moveTo>
                    <a:pt x="84" y="0"/>
                  </a:moveTo>
                  <a:cubicBezTo>
                    <a:pt x="73" y="9"/>
                    <a:pt x="63" y="31"/>
                    <a:pt x="51" y="33"/>
                  </a:cubicBezTo>
                  <a:cubicBezTo>
                    <a:pt x="47" y="38"/>
                    <a:pt x="42" y="41"/>
                    <a:pt x="38" y="45"/>
                  </a:cubicBezTo>
                  <a:cubicBezTo>
                    <a:pt x="36" y="51"/>
                    <a:pt x="34" y="56"/>
                    <a:pt x="32" y="62"/>
                  </a:cubicBezTo>
                  <a:cubicBezTo>
                    <a:pt x="31" y="65"/>
                    <a:pt x="27" y="72"/>
                    <a:pt x="27" y="72"/>
                  </a:cubicBezTo>
                  <a:cubicBezTo>
                    <a:pt x="25" y="82"/>
                    <a:pt x="21" y="88"/>
                    <a:pt x="15" y="96"/>
                  </a:cubicBezTo>
                  <a:cubicBezTo>
                    <a:pt x="14" y="103"/>
                    <a:pt x="3" y="123"/>
                    <a:pt x="0" y="129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" name="Freeform 337"/>
            <p:cNvSpPr>
              <a:spLocks/>
            </p:cNvSpPr>
            <p:nvPr/>
          </p:nvSpPr>
          <p:spPr bwMode="auto">
            <a:xfrm>
              <a:off x="6966248" y="2530316"/>
              <a:ext cx="560388" cy="895350"/>
            </a:xfrm>
            <a:custGeom>
              <a:avLst/>
              <a:gdLst/>
              <a:ahLst/>
              <a:cxnLst>
                <a:cxn ang="0">
                  <a:pos x="353" y="0"/>
                </a:cxn>
                <a:cxn ang="0">
                  <a:pos x="330" y="12"/>
                </a:cxn>
                <a:cxn ang="0">
                  <a:pos x="321" y="20"/>
                </a:cxn>
                <a:cxn ang="0">
                  <a:pos x="312" y="34"/>
                </a:cxn>
                <a:cxn ang="0">
                  <a:pos x="306" y="57"/>
                </a:cxn>
                <a:cxn ang="0">
                  <a:pos x="288" y="106"/>
                </a:cxn>
                <a:cxn ang="0">
                  <a:pos x="258" y="153"/>
                </a:cxn>
                <a:cxn ang="0">
                  <a:pos x="246" y="166"/>
                </a:cxn>
                <a:cxn ang="0">
                  <a:pos x="216" y="196"/>
                </a:cxn>
                <a:cxn ang="0">
                  <a:pos x="204" y="209"/>
                </a:cxn>
                <a:cxn ang="0">
                  <a:pos x="180" y="244"/>
                </a:cxn>
                <a:cxn ang="0">
                  <a:pos x="174" y="278"/>
                </a:cxn>
                <a:cxn ang="0">
                  <a:pos x="138" y="306"/>
                </a:cxn>
                <a:cxn ang="0">
                  <a:pos x="108" y="343"/>
                </a:cxn>
                <a:cxn ang="0">
                  <a:pos x="95" y="351"/>
                </a:cxn>
                <a:cxn ang="0">
                  <a:pos x="81" y="376"/>
                </a:cxn>
                <a:cxn ang="0">
                  <a:pos x="71" y="412"/>
                </a:cxn>
                <a:cxn ang="0">
                  <a:pos x="60" y="430"/>
                </a:cxn>
                <a:cxn ang="0">
                  <a:pos x="36" y="452"/>
                </a:cxn>
                <a:cxn ang="0">
                  <a:pos x="18" y="471"/>
                </a:cxn>
                <a:cxn ang="0">
                  <a:pos x="9" y="489"/>
                </a:cxn>
                <a:cxn ang="0">
                  <a:pos x="3" y="533"/>
                </a:cxn>
                <a:cxn ang="0">
                  <a:pos x="2" y="558"/>
                </a:cxn>
                <a:cxn ang="0">
                  <a:pos x="0" y="564"/>
                </a:cxn>
              </a:cxnLst>
              <a:rect l="0" t="0" r="r" b="b"/>
              <a:pathLst>
                <a:path w="353" h="564">
                  <a:moveTo>
                    <a:pt x="353" y="0"/>
                  </a:moveTo>
                  <a:cubicBezTo>
                    <a:pt x="348" y="4"/>
                    <a:pt x="335" y="9"/>
                    <a:pt x="330" y="12"/>
                  </a:cubicBezTo>
                  <a:cubicBezTo>
                    <a:pt x="327" y="14"/>
                    <a:pt x="321" y="20"/>
                    <a:pt x="321" y="20"/>
                  </a:cubicBezTo>
                  <a:cubicBezTo>
                    <a:pt x="318" y="25"/>
                    <a:pt x="315" y="29"/>
                    <a:pt x="312" y="34"/>
                  </a:cubicBezTo>
                  <a:cubicBezTo>
                    <a:pt x="311" y="41"/>
                    <a:pt x="309" y="50"/>
                    <a:pt x="306" y="57"/>
                  </a:cubicBezTo>
                  <a:cubicBezTo>
                    <a:pt x="302" y="79"/>
                    <a:pt x="299" y="87"/>
                    <a:pt x="288" y="106"/>
                  </a:cubicBezTo>
                  <a:cubicBezTo>
                    <a:pt x="285" y="123"/>
                    <a:pt x="271" y="142"/>
                    <a:pt x="258" y="153"/>
                  </a:cubicBezTo>
                  <a:cubicBezTo>
                    <a:pt x="255" y="161"/>
                    <a:pt x="252" y="162"/>
                    <a:pt x="246" y="166"/>
                  </a:cubicBezTo>
                  <a:cubicBezTo>
                    <a:pt x="241" y="174"/>
                    <a:pt x="225" y="191"/>
                    <a:pt x="216" y="196"/>
                  </a:cubicBezTo>
                  <a:cubicBezTo>
                    <a:pt x="208" y="207"/>
                    <a:pt x="212" y="203"/>
                    <a:pt x="204" y="209"/>
                  </a:cubicBezTo>
                  <a:cubicBezTo>
                    <a:pt x="198" y="223"/>
                    <a:pt x="188" y="232"/>
                    <a:pt x="180" y="244"/>
                  </a:cubicBezTo>
                  <a:cubicBezTo>
                    <a:pt x="179" y="255"/>
                    <a:pt x="179" y="267"/>
                    <a:pt x="174" y="278"/>
                  </a:cubicBezTo>
                  <a:cubicBezTo>
                    <a:pt x="171" y="294"/>
                    <a:pt x="153" y="303"/>
                    <a:pt x="138" y="306"/>
                  </a:cubicBezTo>
                  <a:cubicBezTo>
                    <a:pt x="131" y="314"/>
                    <a:pt x="116" y="342"/>
                    <a:pt x="108" y="343"/>
                  </a:cubicBezTo>
                  <a:cubicBezTo>
                    <a:pt x="104" y="346"/>
                    <a:pt x="100" y="349"/>
                    <a:pt x="95" y="351"/>
                  </a:cubicBezTo>
                  <a:cubicBezTo>
                    <a:pt x="91" y="361"/>
                    <a:pt x="85" y="367"/>
                    <a:pt x="81" y="376"/>
                  </a:cubicBezTo>
                  <a:cubicBezTo>
                    <a:pt x="80" y="391"/>
                    <a:pt x="82" y="402"/>
                    <a:pt x="71" y="412"/>
                  </a:cubicBezTo>
                  <a:cubicBezTo>
                    <a:pt x="68" y="419"/>
                    <a:pt x="66" y="426"/>
                    <a:pt x="60" y="430"/>
                  </a:cubicBezTo>
                  <a:cubicBezTo>
                    <a:pt x="58" y="441"/>
                    <a:pt x="46" y="450"/>
                    <a:pt x="36" y="452"/>
                  </a:cubicBezTo>
                  <a:cubicBezTo>
                    <a:pt x="29" y="458"/>
                    <a:pt x="23" y="463"/>
                    <a:pt x="18" y="471"/>
                  </a:cubicBezTo>
                  <a:cubicBezTo>
                    <a:pt x="17" y="478"/>
                    <a:pt x="12" y="482"/>
                    <a:pt x="9" y="489"/>
                  </a:cubicBezTo>
                  <a:cubicBezTo>
                    <a:pt x="7" y="504"/>
                    <a:pt x="4" y="517"/>
                    <a:pt x="3" y="533"/>
                  </a:cubicBezTo>
                  <a:cubicBezTo>
                    <a:pt x="3" y="541"/>
                    <a:pt x="3" y="549"/>
                    <a:pt x="2" y="558"/>
                  </a:cubicBezTo>
                  <a:cubicBezTo>
                    <a:pt x="2" y="560"/>
                    <a:pt x="0" y="564"/>
                    <a:pt x="0" y="564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" name="Freeform 338"/>
            <p:cNvSpPr>
              <a:spLocks/>
            </p:cNvSpPr>
            <p:nvPr/>
          </p:nvSpPr>
          <p:spPr bwMode="auto">
            <a:xfrm>
              <a:off x="6850360" y="3332004"/>
              <a:ext cx="584200" cy="103187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30" y="55"/>
                </a:cxn>
                <a:cxn ang="0">
                  <a:pos x="76" y="56"/>
                </a:cxn>
                <a:cxn ang="0">
                  <a:pos x="96" y="64"/>
                </a:cxn>
                <a:cxn ang="0">
                  <a:pos x="114" y="61"/>
                </a:cxn>
                <a:cxn ang="0">
                  <a:pos x="127" y="43"/>
                </a:cxn>
                <a:cxn ang="0">
                  <a:pos x="150" y="40"/>
                </a:cxn>
                <a:cxn ang="0">
                  <a:pos x="169" y="22"/>
                </a:cxn>
                <a:cxn ang="0">
                  <a:pos x="201" y="27"/>
                </a:cxn>
                <a:cxn ang="0">
                  <a:pos x="234" y="2"/>
                </a:cxn>
                <a:cxn ang="0">
                  <a:pos x="267" y="8"/>
                </a:cxn>
                <a:cxn ang="0">
                  <a:pos x="291" y="22"/>
                </a:cxn>
                <a:cxn ang="0">
                  <a:pos x="315" y="36"/>
                </a:cxn>
                <a:cxn ang="0">
                  <a:pos x="368" y="47"/>
                </a:cxn>
              </a:cxnLst>
              <a:rect l="0" t="0" r="r" b="b"/>
              <a:pathLst>
                <a:path w="368" h="65">
                  <a:moveTo>
                    <a:pt x="0" y="48"/>
                  </a:moveTo>
                  <a:cubicBezTo>
                    <a:pt x="16" y="50"/>
                    <a:pt x="18" y="48"/>
                    <a:pt x="30" y="55"/>
                  </a:cubicBezTo>
                  <a:cubicBezTo>
                    <a:pt x="53" y="54"/>
                    <a:pt x="58" y="53"/>
                    <a:pt x="76" y="56"/>
                  </a:cubicBezTo>
                  <a:cubicBezTo>
                    <a:pt x="83" y="60"/>
                    <a:pt x="89" y="62"/>
                    <a:pt x="96" y="64"/>
                  </a:cubicBezTo>
                  <a:cubicBezTo>
                    <a:pt x="102" y="63"/>
                    <a:pt x="109" y="65"/>
                    <a:pt x="114" y="61"/>
                  </a:cubicBezTo>
                  <a:cubicBezTo>
                    <a:pt x="120" y="57"/>
                    <a:pt x="120" y="46"/>
                    <a:pt x="127" y="43"/>
                  </a:cubicBezTo>
                  <a:cubicBezTo>
                    <a:pt x="134" y="40"/>
                    <a:pt x="142" y="41"/>
                    <a:pt x="150" y="40"/>
                  </a:cubicBezTo>
                  <a:cubicBezTo>
                    <a:pt x="158" y="34"/>
                    <a:pt x="159" y="25"/>
                    <a:pt x="169" y="22"/>
                  </a:cubicBezTo>
                  <a:cubicBezTo>
                    <a:pt x="187" y="25"/>
                    <a:pt x="179" y="31"/>
                    <a:pt x="201" y="27"/>
                  </a:cubicBezTo>
                  <a:cubicBezTo>
                    <a:pt x="208" y="14"/>
                    <a:pt x="220" y="5"/>
                    <a:pt x="234" y="2"/>
                  </a:cubicBezTo>
                  <a:cubicBezTo>
                    <a:pt x="255" y="3"/>
                    <a:pt x="254" y="0"/>
                    <a:pt x="267" y="8"/>
                  </a:cubicBezTo>
                  <a:cubicBezTo>
                    <a:pt x="273" y="15"/>
                    <a:pt x="282" y="20"/>
                    <a:pt x="291" y="22"/>
                  </a:cubicBezTo>
                  <a:cubicBezTo>
                    <a:pt x="299" y="26"/>
                    <a:pt x="308" y="31"/>
                    <a:pt x="315" y="36"/>
                  </a:cubicBezTo>
                  <a:cubicBezTo>
                    <a:pt x="318" y="38"/>
                    <a:pt x="357" y="45"/>
                    <a:pt x="368" y="47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" name="Freeform 339"/>
            <p:cNvSpPr>
              <a:spLocks/>
            </p:cNvSpPr>
            <p:nvPr/>
          </p:nvSpPr>
          <p:spPr bwMode="auto">
            <a:xfrm>
              <a:off x="6436023" y="3709829"/>
              <a:ext cx="635000" cy="547687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0" y="28"/>
                </a:cxn>
                <a:cxn ang="0">
                  <a:pos x="51" y="32"/>
                </a:cxn>
                <a:cxn ang="0">
                  <a:pos x="63" y="51"/>
                </a:cxn>
                <a:cxn ang="0">
                  <a:pos x="75" y="66"/>
                </a:cxn>
                <a:cxn ang="0">
                  <a:pos x="100" y="91"/>
                </a:cxn>
                <a:cxn ang="0">
                  <a:pos x="108" y="107"/>
                </a:cxn>
                <a:cxn ang="0">
                  <a:pos x="145" y="119"/>
                </a:cxn>
                <a:cxn ang="0">
                  <a:pos x="168" y="128"/>
                </a:cxn>
                <a:cxn ang="0">
                  <a:pos x="177" y="135"/>
                </a:cxn>
                <a:cxn ang="0">
                  <a:pos x="207" y="174"/>
                </a:cxn>
                <a:cxn ang="0">
                  <a:pos x="226" y="200"/>
                </a:cxn>
                <a:cxn ang="0">
                  <a:pos x="264" y="225"/>
                </a:cxn>
                <a:cxn ang="0">
                  <a:pos x="279" y="233"/>
                </a:cxn>
                <a:cxn ang="0">
                  <a:pos x="286" y="249"/>
                </a:cxn>
                <a:cxn ang="0">
                  <a:pos x="282" y="277"/>
                </a:cxn>
                <a:cxn ang="0">
                  <a:pos x="306" y="300"/>
                </a:cxn>
                <a:cxn ang="0">
                  <a:pos x="351" y="314"/>
                </a:cxn>
                <a:cxn ang="0">
                  <a:pos x="397" y="343"/>
                </a:cxn>
                <a:cxn ang="0">
                  <a:pos x="382" y="333"/>
                </a:cxn>
              </a:cxnLst>
              <a:rect l="0" t="0" r="r" b="b"/>
              <a:pathLst>
                <a:path w="400" h="345">
                  <a:moveTo>
                    <a:pt x="1" y="0"/>
                  </a:moveTo>
                  <a:cubicBezTo>
                    <a:pt x="2" y="7"/>
                    <a:pt x="0" y="24"/>
                    <a:pt x="10" y="28"/>
                  </a:cubicBezTo>
                  <a:cubicBezTo>
                    <a:pt x="23" y="34"/>
                    <a:pt x="51" y="32"/>
                    <a:pt x="51" y="32"/>
                  </a:cubicBezTo>
                  <a:cubicBezTo>
                    <a:pt x="56" y="38"/>
                    <a:pt x="58" y="45"/>
                    <a:pt x="63" y="51"/>
                  </a:cubicBezTo>
                  <a:cubicBezTo>
                    <a:pt x="64" y="57"/>
                    <a:pt x="69" y="65"/>
                    <a:pt x="75" y="66"/>
                  </a:cubicBezTo>
                  <a:cubicBezTo>
                    <a:pt x="83" y="73"/>
                    <a:pt x="95" y="82"/>
                    <a:pt x="100" y="91"/>
                  </a:cubicBezTo>
                  <a:cubicBezTo>
                    <a:pt x="103" y="96"/>
                    <a:pt x="104" y="103"/>
                    <a:pt x="108" y="107"/>
                  </a:cubicBezTo>
                  <a:cubicBezTo>
                    <a:pt x="117" y="116"/>
                    <a:pt x="134" y="118"/>
                    <a:pt x="145" y="119"/>
                  </a:cubicBezTo>
                  <a:cubicBezTo>
                    <a:pt x="153" y="122"/>
                    <a:pt x="161" y="122"/>
                    <a:pt x="168" y="128"/>
                  </a:cubicBezTo>
                  <a:cubicBezTo>
                    <a:pt x="171" y="130"/>
                    <a:pt x="177" y="135"/>
                    <a:pt x="177" y="135"/>
                  </a:cubicBezTo>
                  <a:cubicBezTo>
                    <a:pt x="179" y="145"/>
                    <a:pt x="198" y="169"/>
                    <a:pt x="207" y="174"/>
                  </a:cubicBezTo>
                  <a:cubicBezTo>
                    <a:pt x="209" y="187"/>
                    <a:pt x="212" y="198"/>
                    <a:pt x="226" y="200"/>
                  </a:cubicBezTo>
                  <a:cubicBezTo>
                    <a:pt x="239" y="205"/>
                    <a:pt x="251" y="222"/>
                    <a:pt x="264" y="225"/>
                  </a:cubicBezTo>
                  <a:cubicBezTo>
                    <a:pt x="269" y="228"/>
                    <a:pt x="274" y="231"/>
                    <a:pt x="279" y="233"/>
                  </a:cubicBezTo>
                  <a:cubicBezTo>
                    <a:pt x="283" y="239"/>
                    <a:pt x="285" y="242"/>
                    <a:pt x="286" y="249"/>
                  </a:cubicBezTo>
                  <a:cubicBezTo>
                    <a:pt x="285" y="259"/>
                    <a:pt x="284" y="267"/>
                    <a:pt x="282" y="277"/>
                  </a:cubicBezTo>
                  <a:cubicBezTo>
                    <a:pt x="283" y="299"/>
                    <a:pt x="286" y="299"/>
                    <a:pt x="306" y="300"/>
                  </a:cubicBezTo>
                  <a:cubicBezTo>
                    <a:pt x="320" y="307"/>
                    <a:pt x="337" y="308"/>
                    <a:pt x="351" y="314"/>
                  </a:cubicBezTo>
                  <a:cubicBezTo>
                    <a:pt x="361" y="318"/>
                    <a:pt x="386" y="342"/>
                    <a:pt x="397" y="343"/>
                  </a:cubicBezTo>
                  <a:cubicBezTo>
                    <a:pt x="400" y="345"/>
                    <a:pt x="382" y="333"/>
                    <a:pt x="382" y="333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Freeform 340"/>
            <p:cNvSpPr>
              <a:spLocks/>
            </p:cNvSpPr>
            <p:nvPr/>
          </p:nvSpPr>
          <p:spPr bwMode="auto">
            <a:xfrm>
              <a:off x="6813848" y="3419316"/>
              <a:ext cx="92075" cy="409575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53" y="45"/>
                </a:cxn>
                <a:cxn ang="0">
                  <a:pos x="51" y="99"/>
                </a:cxn>
                <a:cxn ang="0">
                  <a:pos x="33" y="142"/>
                </a:cxn>
                <a:cxn ang="0">
                  <a:pos x="15" y="162"/>
                </a:cxn>
                <a:cxn ang="0">
                  <a:pos x="9" y="202"/>
                </a:cxn>
                <a:cxn ang="0">
                  <a:pos x="0" y="220"/>
                </a:cxn>
                <a:cxn ang="0">
                  <a:pos x="5" y="249"/>
                </a:cxn>
              </a:cxnLst>
              <a:rect l="0" t="0" r="r" b="b"/>
              <a:pathLst>
                <a:path w="58" h="249">
                  <a:moveTo>
                    <a:pt x="42" y="0"/>
                  </a:moveTo>
                  <a:cubicBezTo>
                    <a:pt x="39" y="20"/>
                    <a:pt x="44" y="30"/>
                    <a:pt x="53" y="45"/>
                  </a:cubicBezTo>
                  <a:cubicBezTo>
                    <a:pt x="56" y="63"/>
                    <a:pt x="58" y="82"/>
                    <a:pt x="51" y="99"/>
                  </a:cubicBezTo>
                  <a:cubicBezTo>
                    <a:pt x="50" y="121"/>
                    <a:pt x="56" y="137"/>
                    <a:pt x="33" y="142"/>
                  </a:cubicBezTo>
                  <a:cubicBezTo>
                    <a:pt x="25" y="148"/>
                    <a:pt x="20" y="153"/>
                    <a:pt x="15" y="162"/>
                  </a:cubicBezTo>
                  <a:cubicBezTo>
                    <a:pt x="13" y="175"/>
                    <a:pt x="15" y="191"/>
                    <a:pt x="9" y="202"/>
                  </a:cubicBezTo>
                  <a:cubicBezTo>
                    <a:pt x="8" y="208"/>
                    <a:pt x="3" y="214"/>
                    <a:pt x="0" y="220"/>
                  </a:cubicBezTo>
                  <a:cubicBezTo>
                    <a:pt x="1" y="227"/>
                    <a:pt x="5" y="241"/>
                    <a:pt x="5" y="249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" name="Freeform 341"/>
            <p:cNvSpPr>
              <a:spLocks/>
            </p:cNvSpPr>
            <p:nvPr/>
          </p:nvSpPr>
          <p:spPr bwMode="auto">
            <a:xfrm>
              <a:off x="6340773" y="3424079"/>
              <a:ext cx="639763" cy="784225"/>
            </a:xfrm>
            <a:custGeom>
              <a:avLst/>
              <a:gdLst/>
              <a:ahLst/>
              <a:cxnLst>
                <a:cxn ang="0">
                  <a:pos x="394" y="0"/>
                </a:cxn>
                <a:cxn ang="0">
                  <a:pos x="399" y="46"/>
                </a:cxn>
                <a:cxn ang="0">
                  <a:pos x="385" y="79"/>
                </a:cxn>
                <a:cxn ang="0">
                  <a:pos x="378" y="126"/>
                </a:cxn>
                <a:cxn ang="0">
                  <a:pos x="358" y="138"/>
                </a:cxn>
                <a:cxn ang="0">
                  <a:pos x="327" y="178"/>
                </a:cxn>
                <a:cxn ang="0">
                  <a:pos x="318" y="198"/>
                </a:cxn>
                <a:cxn ang="0">
                  <a:pos x="322" y="220"/>
                </a:cxn>
                <a:cxn ang="0">
                  <a:pos x="268" y="244"/>
                </a:cxn>
                <a:cxn ang="0">
                  <a:pos x="250" y="259"/>
                </a:cxn>
                <a:cxn ang="0">
                  <a:pos x="243" y="273"/>
                </a:cxn>
                <a:cxn ang="0">
                  <a:pos x="234" y="280"/>
                </a:cxn>
                <a:cxn ang="0">
                  <a:pos x="196" y="300"/>
                </a:cxn>
                <a:cxn ang="0">
                  <a:pos x="168" y="312"/>
                </a:cxn>
                <a:cxn ang="0">
                  <a:pos x="156" y="318"/>
                </a:cxn>
                <a:cxn ang="0">
                  <a:pos x="136" y="336"/>
                </a:cxn>
                <a:cxn ang="0">
                  <a:pos x="96" y="349"/>
                </a:cxn>
                <a:cxn ang="0">
                  <a:pos x="72" y="364"/>
                </a:cxn>
                <a:cxn ang="0">
                  <a:pos x="46" y="408"/>
                </a:cxn>
                <a:cxn ang="0">
                  <a:pos x="0" y="477"/>
                </a:cxn>
              </a:cxnLst>
              <a:rect l="0" t="0" r="r" b="b"/>
              <a:pathLst>
                <a:path w="403" h="477">
                  <a:moveTo>
                    <a:pt x="394" y="0"/>
                  </a:moveTo>
                  <a:cubicBezTo>
                    <a:pt x="392" y="16"/>
                    <a:pt x="392" y="31"/>
                    <a:pt x="399" y="46"/>
                  </a:cubicBezTo>
                  <a:cubicBezTo>
                    <a:pt x="403" y="68"/>
                    <a:pt x="398" y="68"/>
                    <a:pt x="385" y="79"/>
                  </a:cubicBezTo>
                  <a:cubicBezTo>
                    <a:pt x="377" y="93"/>
                    <a:pt x="381" y="110"/>
                    <a:pt x="378" y="126"/>
                  </a:cubicBezTo>
                  <a:cubicBezTo>
                    <a:pt x="377" y="130"/>
                    <a:pt x="361" y="136"/>
                    <a:pt x="358" y="138"/>
                  </a:cubicBezTo>
                  <a:cubicBezTo>
                    <a:pt x="350" y="154"/>
                    <a:pt x="347" y="175"/>
                    <a:pt x="327" y="178"/>
                  </a:cubicBezTo>
                  <a:cubicBezTo>
                    <a:pt x="320" y="182"/>
                    <a:pt x="319" y="190"/>
                    <a:pt x="318" y="198"/>
                  </a:cubicBezTo>
                  <a:cubicBezTo>
                    <a:pt x="319" y="206"/>
                    <a:pt x="321" y="212"/>
                    <a:pt x="322" y="220"/>
                  </a:cubicBezTo>
                  <a:cubicBezTo>
                    <a:pt x="320" y="253"/>
                    <a:pt x="305" y="243"/>
                    <a:pt x="268" y="244"/>
                  </a:cubicBezTo>
                  <a:cubicBezTo>
                    <a:pt x="261" y="248"/>
                    <a:pt x="256" y="254"/>
                    <a:pt x="250" y="259"/>
                  </a:cubicBezTo>
                  <a:cubicBezTo>
                    <a:pt x="249" y="264"/>
                    <a:pt x="247" y="269"/>
                    <a:pt x="243" y="273"/>
                  </a:cubicBezTo>
                  <a:cubicBezTo>
                    <a:pt x="240" y="276"/>
                    <a:pt x="234" y="280"/>
                    <a:pt x="234" y="280"/>
                  </a:cubicBezTo>
                  <a:cubicBezTo>
                    <a:pt x="224" y="297"/>
                    <a:pt x="218" y="298"/>
                    <a:pt x="196" y="300"/>
                  </a:cubicBezTo>
                  <a:cubicBezTo>
                    <a:pt x="189" y="305"/>
                    <a:pt x="176" y="308"/>
                    <a:pt x="168" y="312"/>
                  </a:cubicBezTo>
                  <a:cubicBezTo>
                    <a:pt x="164" y="314"/>
                    <a:pt x="156" y="318"/>
                    <a:pt x="156" y="318"/>
                  </a:cubicBezTo>
                  <a:cubicBezTo>
                    <a:pt x="151" y="325"/>
                    <a:pt x="144" y="333"/>
                    <a:pt x="136" y="336"/>
                  </a:cubicBezTo>
                  <a:cubicBezTo>
                    <a:pt x="126" y="346"/>
                    <a:pt x="110" y="348"/>
                    <a:pt x="96" y="349"/>
                  </a:cubicBezTo>
                  <a:cubicBezTo>
                    <a:pt x="87" y="352"/>
                    <a:pt x="80" y="358"/>
                    <a:pt x="72" y="364"/>
                  </a:cubicBezTo>
                  <a:cubicBezTo>
                    <a:pt x="66" y="379"/>
                    <a:pt x="61" y="399"/>
                    <a:pt x="46" y="408"/>
                  </a:cubicBezTo>
                  <a:cubicBezTo>
                    <a:pt x="36" y="429"/>
                    <a:pt x="10" y="463"/>
                    <a:pt x="0" y="477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" name="Freeform 342"/>
            <p:cNvSpPr>
              <a:spLocks/>
            </p:cNvSpPr>
            <p:nvPr/>
          </p:nvSpPr>
          <p:spPr bwMode="auto">
            <a:xfrm>
              <a:off x="6555085" y="3719354"/>
              <a:ext cx="277813" cy="104775"/>
            </a:xfrm>
            <a:custGeom>
              <a:avLst/>
              <a:gdLst/>
              <a:ahLst/>
              <a:cxnLst>
                <a:cxn ang="0">
                  <a:pos x="0" y="63"/>
                </a:cxn>
                <a:cxn ang="0">
                  <a:pos x="12" y="60"/>
                </a:cxn>
                <a:cxn ang="0">
                  <a:pos x="24" y="48"/>
                </a:cxn>
                <a:cxn ang="0">
                  <a:pos x="58" y="30"/>
                </a:cxn>
                <a:cxn ang="0">
                  <a:pos x="76" y="18"/>
                </a:cxn>
                <a:cxn ang="0">
                  <a:pos x="123" y="15"/>
                </a:cxn>
                <a:cxn ang="0">
                  <a:pos x="136" y="7"/>
                </a:cxn>
                <a:cxn ang="0">
                  <a:pos x="148" y="1"/>
                </a:cxn>
                <a:cxn ang="0">
                  <a:pos x="175" y="0"/>
                </a:cxn>
              </a:cxnLst>
              <a:rect l="0" t="0" r="r" b="b"/>
              <a:pathLst>
                <a:path w="175" h="63">
                  <a:moveTo>
                    <a:pt x="0" y="63"/>
                  </a:moveTo>
                  <a:cubicBezTo>
                    <a:pt x="4" y="62"/>
                    <a:pt x="9" y="62"/>
                    <a:pt x="12" y="60"/>
                  </a:cubicBezTo>
                  <a:cubicBezTo>
                    <a:pt x="16" y="57"/>
                    <a:pt x="19" y="51"/>
                    <a:pt x="24" y="48"/>
                  </a:cubicBezTo>
                  <a:cubicBezTo>
                    <a:pt x="31" y="39"/>
                    <a:pt x="46" y="32"/>
                    <a:pt x="58" y="30"/>
                  </a:cubicBezTo>
                  <a:cubicBezTo>
                    <a:pt x="64" y="24"/>
                    <a:pt x="67" y="19"/>
                    <a:pt x="76" y="18"/>
                  </a:cubicBezTo>
                  <a:cubicBezTo>
                    <a:pt x="92" y="17"/>
                    <a:pt x="123" y="15"/>
                    <a:pt x="123" y="15"/>
                  </a:cubicBezTo>
                  <a:cubicBezTo>
                    <a:pt x="128" y="13"/>
                    <a:pt x="132" y="9"/>
                    <a:pt x="136" y="7"/>
                  </a:cubicBezTo>
                  <a:cubicBezTo>
                    <a:pt x="140" y="5"/>
                    <a:pt x="148" y="1"/>
                    <a:pt x="148" y="1"/>
                  </a:cubicBezTo>
                  <a:cubicBezTo>
                    <a:pt x="159" y="3"/>
                    <a:pt x="163" y="0"/>
                    <a:pt x="175" y="0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" name="Freeform 343"/>
            <p:cNvSpPr>
              <a:spLocks/>
            </p:cNvSpPr>
            <p:nvPr/>
          </p:nvSpPr>
          <p:spPr bwMode="auto">
            <a:xfrm>
              <a:off x="6207423" y="3968591"/>
              <a:ext cx="142875" cy="25082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1" y="23"/>
                </a:cxn>
                <a:cxn ang="0">
                  <a:pos x="7" y="84"/>
                </a:cxn>
                <a:cxn ang="0">
                  <a:pos x="61" y="137"/>
                </a:cxn>
                <a:cxn ang="0">
                  <a:pos x="84" y="147"/>
                </a:cxn>
                <a:cxn ang="0">
                  <a:pos x="90" y="153"/>
                </a:cxn>
              </a:cxnLst>
              <a:rect l="0" t="0" r="r" b="b"/>
              <a:pathLst>
                <a:path w="90" h="153">
                  <a:moveTo>
                    <a:pt x="12" y="0"/>
                  </a:moveTo>
                  <a:cubicBezTo>
                    <a:pt x="13" y="8"/>
                    <a:pt x="18" y="15"/>
                    <a:pt x="21" y="23"/>
                  </a:cubicBezTo>
                  <a:cubicBezTo>
                    <a:pt x="24" y="44"/>
                    <a:pt x="20" y="67"/>
                    <a:pt x="7" y="84"/>
                  </a:cubicBezTo>
                  <a:cubicBezTo>
                    <a:pt x="0" y="126"/>
                    <a:pt x="29" y="130"/>
                    <a:pt x="61" y="137"/>
                  </a:cubicBezTo>
                  <a:cubicBezTo>
                    <a:pt x="69" y="142"/>
                    <a:pt x="75" y="146"/>
                    <a:pt x="84" y="147"/>
                  </a:cubicBezTo>
                  <a:cubicBezTo>
                    <a:pt x="89" y="151"/>
                    <a:pt x="87" y="149"/>
                    <a:pt x="90" y="153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" name="Freeform 344"/>
            <p:cNvSpPr>
              <a:spLocks/>
            </p:cNvSpPr>
            <p:nvPr/>
          </p:nvSpPr>
          <p:spPr bwMode="auto">
            <a:xfrm>
              <a:off x="6342360" y="4217829"/>
              <a:ext cx="519113" cy="55403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" y="12"/>
                </a:cxn>
                <a:cxn ang="0">
                  <a:pos x="41" y="30"/>
                </a:cxn>
                <a:cxn ang="0">
                  <a:pos x="65" y="43"/>
                </a:cxn>
                <a:cxn ang="0">
                  <a:pos x="78" y="63"/>
                </a:cxn>
                <a:cxn ang="0">
                  <a:pos x="95" y="93"/>
                </a:cxn>
                <a:cxn ang="0">
                  <a:pos x="92" y="175"/>
                </a:cxn>
                <a:cxn ang="0">
                  <a:pos x="125" y="214"/>
                </a:cxn>
                <a:cxn ang="0">
                  <a:pos x="131" y="237"/>
                </a:cxn>
                <a:cxn ang="0">
                  <a:pos x="149" y="262"/>
                </a:cxn>
                <a:cxn ang="0">
                  <a:pos x="158" y="274"/>
                </a:cxn>
                <a:cxn ang="0">
                  <a:pos x="216" y="307"/>
                </a:cxn>
                <a:cxn ang="0">
                  <a:pos x="233" y="312"/>
                </a:cxn>
                <a:cxn ang="0">
                  <a:pos x="254" y="325"/>
                </a:cxn>
                <a:cxn ang="0">
                  <a:pos x="327" y="336"/>
                </a:cxn>
              </a:cxnLst>
              <a:rect l="0" t="0" r="r" b="b"/>
              <a:pathLst>
                <a:path w="327" h="336">
                  <a:moveTo>
                    <a:pt x="0" y="0"/>
                  </a:moveTo>
                  <a:cubicBezTo>
                    <a:pt x="7" y="4"/>
                    <a:pt x="14" y="7"/>
                    <a:pt x="20" y="12"/>
                  </a:cubicBezTo>
                  <a:cubicBezTo>
                    <a:pt x="28" y="18"/>
                    <a:pt x="31" y="26"/>
                    <a:pt x="41" y="30"/>
                  </a:cubicBezTo>
                  <a:cubicBezTo>
                    <a:pt x="46" y="37"/>
                    <a:pt x="56" y="42"/>
                    <a:pt x="65" y="43"/>
                  </a:cubicBezTo>
                  <a:cubicBezTo>
                    <a:pt x="69" y="50"/>
                    <a:pt x="73" y="57"/>
                    <a:pt x="78" y="63"/>
                  </a:cubicBezTo>
                  <a:cubicBezTo>
                    <a:pt x="82" y="74"/>
                    <a:pt x="89" y="83"/>
                    <a:pt x="95" y="93"/>
                  </a:cubicBezTo>
                  <a:cubicBezTo>
                    <a:pt x="98" y="119"/>
                    <a:pt x="108" y="153"/>
                    <a:pt x="92" y="175"/>
                  </a:cubicBezTo>
                  <a:cubicBezTo>
                    <a:pt x="96" y="196"/>
                    <a:pt x="108" y="204"/>
                    <a:pt x="125" y="214"/>
                  </a:cubicBezTo>
                  <a:cubicBezTo>
                    <a:pt x="127" y="222"/>
                    <a:pt x="128" y="230"/>
                    <a:pt x="131" y="237"/>
                  </a:cubicBezTo>
                  <a:cubicBezTo>
                    <a:pt x="133" y="247"/>
                    <a:pt x="138" y="260"/>
                    <a:pt x="149" y="262"/>
                  </a:cubicBezTo>
                  <a:cubicBezTo>
                    <a:pt x="152" y="267"/>
                    <a:pt x="156" y="269"/>
                    <a:pt x="158" y="274"/>
                  </a:cubicBezTo>
                  <a:cubicBezTo>
                    <a:pt x="160" y="314"/>
                    <a:pt x="175" y="306"/>
                    <a:pt x="216" y="307"/>
                  </a:cubicBezTo>
                  <a:cubicBezTo>
                    <a:pt x="222" y="309"/>
                    <a:pt x="227" y="310"/>
                    <a:pt x="233" y="312"/>
                  </a:cubicBezTo>
                  <a:cubicBezTo>
                    <a:pt x="241" y="320"/>
                    <a:pt x="243" y="323"/>
                    <a:pt x="254" y="325"/>
                  </a:cubicBezTo>
                  <a:cubicBezTo>
                    <a:pt x="261" y="329"/>
                    <a:pt x="318" y="318"/>
                    <a:pt x="327" y="336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" name="Freeform 345"/>
            <p:cNvSpPr>
              <a:spLocks/>
            </p:cNvSpPr>
            <p:nvPr/>
          </p:nvSpPr>
          <p:spPr bwMode="auto">
            <a:xfrm>
              <a:off x="6488410" y="4300379"/>
              <a:ext cx="457200" cy="149225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1" y="29"/>
                </a:cxn>
                <a:cxn ang="0">
                  <a:pos x="63" y="27"/>
                </a:cxn>
                <a:cxn ang="0">
                  <a:pos x="73" y="17"/>
                </a:cxn>
                <a:cxn ang="0">
                  <a:pos x="79" y="7"/>
                </a:cxn>
                <a:cxn ang="0">
                  <a:pos x="91" y="1"/>
                </a:cxn>
                <a:cxn ang="0">
                  <a:pos x="105" y="4"/>
                </a:cxn>
                <a:cxn ang="0">
                  <a:pos x="118" y="15"/>
                </a:cxn>
                <a:cxn ang="0">
                  <a:pos x="144" y="10"/>
                </a:cxn>
                <a:cxn ang="0">
                  <a:pos x="180" y="27"/>
                </a:cxn>
                <a:cxn ang="0">
                  <a:pos x="201" y="29"/>
                </a:cxn>
                <a:cxn ang="0">
                  <a:pos x="211" y="39"/>
                </a:cxn>
                <a:cxn ang="0">
                  <a:pos x="225" y="52"/>
                </a:cxn>
                <a:cxn ang="0">
                  <a:pos x="282" y="89"/>
                </a:cxn>
                <a:cxn ang="0">
                  <a:pos x="265" y="80"/>
                </a:cxn>
              </a:cxnLst>
              <a:rect l="0" t="0" r="r" b="b"/>
              <a:pathLst>
                <a:path w="288" h="94">
                  <a:moveTo>
                    <a:pt x="0" y="39"/>
                  </a:moveTo>
                  <a:cubicBezTo>
                    <a:pt x="7" y="32"/>
                    <a:pt x="12" y="30"/>
                    <a:pt x="21" y="29"/>
                  </a:cubicBezTo>
                  <a:cubicBezTo>
                    <a:pt x="28" y="25"/>
                    <a:pt x="57" y="28"/>
                    <a:pt x="63" y="27"/>
                  </a:cubicBezTo>
                  <a:cubicBezTo>
                    <a:pt x="67" y="24"/>
                    <a:pt x="69" y="20"/>
                    <a:pt x="73" y="17"/>
                  </a:cubicBezTo>
                  <a:cubicBezTo>
                    <a:pt x="74" y="16"/>
                    <a:pt x="78" y="8"/>
                    <a:pt x="79" y="7"/>
                  </a:cubicBezTo>
                  <a:cubicBezTo>
                    <a:pt x="83" y="5"/>
                    <a:pt x="91" y="1"/>
                    <a:pt x="91" y="1"/>
                  </a:cubicBezTo>
                  <a:cubicBezTo>
                    <a:pt x="95" y="1"/>
                    <a:pt x="101" y="2"/>
                    <a:pt x="105" y="4"/>
                  </a:cubicBezTo>
                  <a:cubicBezTo>
                    <a:pt x="110" y="7"/>
                    <a:pt x="118" y="15"/>
                    <a:pt x="118" y="15"/>
                  </a:cubicBezTo>
                  <a:cubicBezTo>
                    <a:pt x="129" y="14"/>
                    <a:pt x="134" y="12"/>
                    <a:pt x="144" y="10"/>
                  </a:cubicBezTo>
                  <a:cubicBezTo>
                    <a:pt x="163" y="0"/>
                    <a:pt x="165" y="24"/>
                    <a:pt x="180" y="27"/>
                  </a:cubicBezTo>
                  <a:cubicBezTo>
                    <a:pt x="187" y="28"/>
                    <a:pt x="194" y="28"/>
                    <a:pt x="201" y="29"/>
                  </a:cubicBezTo>
                  <a:cubicBezTo>
                    <a:pt x="205" y="32"/>
                    <a:pt x="207" y="36"/>
                    <a:pt x="211" y="39"/>
                  </a:cubicBezTo>
                  <a:cubicBezTo>
                    <a:pt x="215" y="47"/>
                    <a:pt x="218" y="48"/>
                    <a:pt x="225" y="52"/>
                  </a:cubicBezTo>
                  <a:cubicBezTo>
                    <a:pt x="235" y="65"/>
                    <a:pt x="265" y="86"/>
                    <a:pt x="282" y="89"/>
                  </a:cubicBezTo>
                  <a:cubicBezTo>
                    <a:pt x="288" y="94"/>
                    <a:pt x="263" y="75"/>
                    <a:pt x="265" y="80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" name="Freeform 346"/>
            <p:cNvSpPr>
              <a:spLocks/>
            </p:cNvSpPr>
            <p:nvPr/>
          </p:nvSpPr>
          <p:spPr bwMode="auto">
            <a:xfrm>
              <a:off x="5989935" y="4000341"/>
              <a:ext cx="180975" cy="322262"/>
            </a:xfrm>
            <a:custGeom>
              <a:avLst/>
              <a:gdLst/>
              <a:ahLst/>
              <a:cxnLst>
                <a:cxn ang="0">
                  <a:pos x="114" y="0"/>
                </a:cxn>
                <a:cxn ang="0">
                  <a:pos x="92" y="72"/>
                </a:cxn>
                <a:cxn ang="0">
                  <a:pos x="75" y="103"/>
                </a:cxn>
                <a:cxn ang="0">
                  <a:pos x="59" y="128"/>
                </a:cxn>
                <a:cxn ang="0">
                  <a:pos x="45" y="142"/>
                </a:cxn>
                <a:cxn ang="0">
                  <a:pos x="33" y="156"/>
                </a:cxn>
                <a:cxn ang="0">
                  <a:pos x="8" y="191"/>
                </a:cxn>
                <a:cxn ang="0">
                  <a:pos x="0" y="203"/>
                </a:cxn>
              </a:cxnLst>
              <a:rect l="0" t="0" r="r" b="b"/>
              <a:pathLst>
                <a:path w="114" h="203">
                  <a:moveTo>
                    <a:pt x="114" y="0"/>
                  </a:moveTo>
                  <a:cubicBezTo>
                    <a:pt x="111" y="20"/>
                    <a:pt x="99" y="53"/>
                    <a:pt x="92" y="72"/>
                  </a:cubicBezTo>
                  <a:cubicBezTo>
                    <a:pt x="88" y="84"/>
                    <a:pt x="80" y="93"/>
                    <a:pt x="75" y="103"/>
                  </a:cubicBezTo>
                  <a:cubicBezTo>
                    <a:pt x="70" y="114"/>
                    <a:pt x="65" y="119"/>
                    <a:pt x="59" y="128"/>
                  </a:cubicBezTo>
                  <a:cubicBezTo>
                    <a:pt x="55" y="133"/>
                    <a:pt x="45" y="142"/>
                    <a:pt x="45" y="142"/>
                  </a:cubicBezTo>
                  <a:cubicBezTo>
                    <a:pt x="42" y="147"/>
                    <a:pt x="33" y="156"/>
                    <a:pt x="33" y="156"/>
                  </a:cubicBezTo>
                  <a:cubicBezTo>
                    <a:pt x="31" y="172"/>
                    <a:pt x="17" y="179"/>
                    <a:pt x="8" y="191"/>
                  </a:cubicBezTo>
                  <a:cubicBezTo>
                    <a:pt x="6" y="197"/>
                    <a:pt x="4" y="199"/>
                    <a:pt x="0" y="203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" name="Freeform 347"/>
            <p:cNvSpPr>
              <a:spLocks/>
            </p:cNvSpPr>
            <p:nvPr/>
          </p:nvSpPr>
          <p:spPr bwMode="auto">
            <a:xfrm>
              <a:off x="5580360" y="4203541"/>
              <a:ext cx="757238" cy="914400"/>
            </a:xfrm>
            <a:custGeom>
              <a:avLst/>
              <a:gdLst/>
              <a:ahLst/>
              <a:cxnLst>
                <a:cxn ang="0">
                  <a:pos x="477" y="4"/>
                </a:cxn>
                <a:cxn ang="0">
                  <a:pos x="456" y="1"/>
                </a:cxn>
                <a:cxn ang="0">
                  <a:pos x="434" y="15"/>
                </a:cxn>
                <a:cxn ang="0">
                  <a:pos x="366" y="28"/>
                </a:cxn>
                <a:cxn ang="0">
                  <a:pos x="321" y="49"/>
                </a:cxn>
                <a:cxn ang="0">
                  <a:pos x="291" y="55"/>
                </a:cxn>
                <a:cxn ang="0">
                  <a:pos x="261" y="66"/>
                </a:cxn>
                <a:cxn ang="0">
                  <a:pos x="249" y="73"/>
                </a:cxn>
                <a:cxn ang="0">
                  <a:pos x="234" y="88"/>
                </a:cxn>
                <a:cxn ang="0">
                  <a:pos x="225" y="114"/>
                </a:cxn>
                <a:cxn ang="0">
                  <a:pos x="189" y="123"/>
                </a:cxn>
                <a:cxn ang="0">
                  <a:pos x="183" y="139"/>
                </a:cxn>
                <a:cxn ang="0">
                  <a:pos x="147" y="181"/>
                </a:cxn>
                <a:cxn ang="0">
                  <a:pos x="141" y="198"/>
                </a:cxn>
                <a:cxn ang="0">
                  <a:pos x="99" y="223"/>
                </a:cxn>
                <a:cxn ang="0">
                  <a:pos x="81" y="249"/>
                </a:cxn>
                <a:cxn ang="0">
                  <a:pos x="57" y="319"/>
                </a:cxn>
                <a:cxn ang="0">
                  <a:pos x="39" y="349"/>
                </a:cxn>
                <a:cxn ang="0">
                  <a:pos x="35" y="394"/>
                </a:cxn>
                <a:cxn ang="0">
                  <a:pos x="24" y="417"/>
                </a:cxn>
                <a:cxn ang="0">
                  <a:pos x="29" y="487"/>
                </a:cxn>
                <a:cxn ang="0">
                  <a:pos x="15" y="532"/>
                </a:cxn>
                <a:cxn ang="0">
                  <a:pos x="0" y="556"/>
                </a:cxn>
              </a:cxnLst>
              <a:rect l="0" t="0" r="r" b="b"/>
              <a:pathLst>
                <a:path w="477" h="556">
                  <a:moveTo>
                    <a:pt x="477" y="4"/>
                  </a:moveTo>
                  <a:cubicBezTo>
                    <a:pt x="469" y="0"/>
                    <a:pt x="465" y="0"/>
                    <a:pt x="456" y="1"/>
                  </a:cubicBezTo>
                  <a:cubicBezTo>
                    <a:pt x="448" y="5"/>
                    <a:pt x="442" y="12"/>
                    <a:pt x="434" y="15"/>
                  </a:cubicBezTo>
                  <a:cubicBezTo>
                    <a:pt x="412" y="22"/>
                    <a:pt x="388" y="24"/>
                    <a:pt x="366" y="28"/>
                  </a:cubicBezTo>
                  <a:cubicBezTo>
                    <a:pt x="352" y="35"/>
                    <a:pt x="337" y="47"/>
                    <a:pt x="321" y="49"/>
                  </a:cubicBezTo>
                  <a:cubicBezTo>
                    <a:pt x="311" y="52"/>
                    <a:pt x="301" y="54"/>
                    <a:pt x="291" y="55"/>
                  </a:cubicBezTo>
                  <a:cubicBezTo>
                    <a:pt x="279" y="58"/>
                    <a:pt x="271" y="61"/>
                    <a:pt x="261" y="66"/>
                  </a:cubicBezTo>
                  <a:cubicBezTo>
                    <a:pt x="257" y="71"/>
                    <a:pt x="255" y="72"/>
                    <a:pt x="249" y="73"/>
                  </a:cubicBezTo>
                  <a:cubicBezTo>
                    <a:pt x="243" y="78"/>
                    <a:pt x="239" y="82"/>
                    <a:pt x="234" y="88"/>
                  </a:cubicBezTo>
                  <a:cubicBezTo>
                    <a:pt x="232" y="97"/>
                    <a:pt x="233" y="109"/>
                    <a:pt x="225" y="114"/>
                  </a:cubicBezTo>
                  <a:cubicBezTo>
                    <a:pt x="201" y="112"/>
                    <a:pt x="202" y="110"/>
                    <a:pt x="189" y="123"/>
                  </a:cubicBezTo>
                  <a:cubicBezTo>
                    <a:pt x="188" y="130"/>
                    <a:pt x="187" y="134"/>
                    <a:pt x="183" y="139"/>
                  </a:cubicBezTo>
                  <a:cubicBezTo>
                    <a:pt x="179" y="157"/>
                    <a:pt x="162" y="172"/>
                    <a:pt x="147" y="181"/>
                  </a:cubicBezTo>
                  <a:cubicBezTo>
                    <a:pt x="144" y="187"/>
                    <a:pt x="144" y="192"/>
                    <a:pt x="141" y="198"/>
                  </a:cubicBezTo>
                  <a:cubicBezTo>
                    <a:pt x="136" y="208"/>
                    <a:pt x="109" y="221"/>
                    <a:pt x="99" y="223"/>
                  </a:cubicBezTo>
                  <a:cubicBezTo>
                    <a:pt x="91" y="230"/>
                    <a:pt x="87" y="240"/>
                    <a:pt x="81" y="249"/>
                  </a:cubicBezTo>
                  <a:cubicBezTo>
                    <a:pt x="76" y="285"/>
                    <a:pt x="78" y="292"/>
                    <a:pt x="57" y="319"/>
                  </a:cubicBezTo>
                  <a:cubicBezTo>
                    <a:pt x="55" y="327"/>
                    <a:pt x="44" y="342"/>
                    <a:pt x="39" y="349"/>
                  </a:cubicBezTo>
                  <a:cubicBezTo>
                    <a:pt x="36" y="366"/>
                    <a:pt x="37" y="371"/>
                    <a:pt x="35" y="394"/>
                  </a:cubicBezTo>
                  <a:cubicBezTo>
                    <a:pt x="34" y="402"/>
                    <a:pt x="27" y="410"/>
                    <a:pt x="24" y="417"/>
                  </a:cubicBezTo>
                  <a:cubicBezTo>
                    <a:pt x="25" y="441"/>
                    <a:pt x="26" y="464"/>
                    <a:pt x="29" y="487"/>
                  </a:cubicBezTo>
                  <a:cubicBezTo>
                    <a:pt x="26" y="502"/>
                    <a:pt x="25" y="519"/>
                    <a:pt x="15" y="532"/>
                  </a:cubicBezTo>
                  <a:cubicBezTo>
                    <a:pt x="14" y="539"/>
                    <a:pt x="3" y="550"/>
                    <a:pt x="0" y="556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" name="Freeform 348"/>
            <p:cNvSpPr>
              <a:spLocks/>
            </p:cNvSpPr>
            <p:nvPr/>
          </p:nvSpPr>
          <p:spPr bwMode="auto">
            <a:xfrm>
              <a:off x="6856710" y="4767104"/>
              <a:ext cx="438150" cy="79533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9" y="21"/>
                </a:cxn>
                <a:cxn ang="0">
                  <a:pos x="53" y="53"/>
                </a:cxn>
                <a:cxn ang="0">
                  <a:pos x="65" y="77"/>
                </a:cxn>
                <a:cxn ang="0">
                  <a:pos x="101" y="119"/>
                </a:cxn>
                <a:cxn ang="0">
                  <a:pos x="125" y="143"/>
                </a:cxn>
                <a:cxn ang="0">
                  <a:pos x="137" y="171"/>
                </a:cxn>
                <a:cxn ang="0">
                  <a:pos x="143" y="195"/>
                </a:cxn>
                <a:cxn ang="0">
                  <a:pos x="162" y="234"/>
                </a:cxn>
                <a:cxn ang="0">
                  <a:pos x="185" y="264"/>
                </a:cxn>
                <a:cxn ang="0">
                  <a:pos x="197" y="276"/>
                </a:cxn>
                <a:cxn ang="0">
                  <a:pos x="216" y="299"/>
                </a:cxn>
                <a:cxn ang="0">
                  <a:pos x="224" y="315"/>
                </a:cxn>
                <a:cxn ang="0">
                  <a:pos x="227" y="321"/>
                </a:cxn>
                <a:cxn ang="0">
                  <a:pos x="245" y="354"/>
                </a:cxn>
                <a:cxn ang="0">
                  <a:pos x="254" y="372"/>
                </a:cxn>
                <a:cxn ang="0">
                  <a:pos x="269" y="404"/>
                </a:cxn>
                <a:cxn ang="0">
                  <a:pos x="267" y="483"/>
                </a:cxn>
              </a:cxnLst>
              <a:rect l="0" t="0" r="r" b="b"/>
              <a:pathLst>
                <a:path w="276" h="483">
                  <a:moveTo>
                    <a:pt x="0" y="0"/>
                  </a:moveTo>
                  <a:cubicBezTo>
                    <a:pt x="10" y="6"/>
                    <a:pt x="19" y="13"/>
                    <a:pt x="29" y="21"/>
                  </a:cubicBezTo>
                  <a:cubicBezTo>
                    <a:pt x="35" y="33"/>
                    <a:pt x="44" y="44"/>
                    <a:pt x="53" y="53"/>
                  </a:cubicBezTo>
                  <a:cubicBezTo>
                    <a:pt x="56" y="61"/>
                    <a:pt x="60" y="69"/>
                    <a:pt x="65" y="77"/>
                  </a:cubicBezTo>
                  <a:cubicBezTo>
                    <a:pt x="67" y="93"/>
                    <a:pt x="86" y="113"/>
                    <a:pt x="101" y="119"/>
                  </a:cubicBezTo>
                  <a:cubicBezTo>
                    <a:pt x="108" y="128"/>
                    <a:pt x="118" y="132"/>
                    <a:pt x="125" y="143"/>
                  </a:cubicBezTo>
                  <a:cubicBezTo>
                    <a:pt x="127" y="152"/>
                    <a:pt x="133" y="162"/>
                    <a:pt x="137" y="171"/>
                  </a:cubicBezTo>
                  <a:cubicBezTo>
                    <a:pt x="138" y="179"/>
                    <a:pt x="140" y="187"/>
                    <a:pt x="143" y="195"/>
                  </a:cubicBezTo>
                  <a:cubicBezTo>
                    <a:pt x="144" y="208"/>
                    <a:pt x="151" y="226"/>
                    <a:pt x="162" y="234"/>
                  </a:cubicBezTo>
                  <a:cubicBezTo>
                    <a:pt x="168" y="245"/>
                    <a:pt x="174" y="257"/>
                    <a:pt x="185" y="264"/>
                  </a:cubicBezTo>
                  <a:cubicBezTo>
                    <a:pt x="188" y="270"/>
                    <a:pt x="191" y="273"/>
                    <a:pt x="197" y="276"/>
                  </a:cubicBezTo>
                  <a:cubicBezTo>
                    <a:pt x="202" y="284"/>
                    <a:pt x="210" y="291"/>
                    <a:pt x="216" y="299"/>
                  </a:cubicBezTo>
                  <a:cubicBezTo>
                    <a:pt x="220" y="304"/>
                    <a:pt x="221" y="310"/>
                    <a:pt x="224" y="315"/>
                  </a:cubicBezTo>
                  <a:cubicBezTo>
                    <a:pt x="225" y="317"/>
                    <a:pt x="227" y="321"/>
                    <a:pt x="227" y="321"/>
                  </a:cubicBezTo>
                  <a:cubicBezTo>
                    <a:pt x="229" y="333"/>
                    <a:pt x="236" y="346"/>
                    <a:pt x="245" y="354"/>
                  </a:cubicBezTo>
                  <a:cubicBezTo>
                    <a:pt x="246" y="361"/>
                    <a:pt x="251" y="366"/>
                    <a:pt x="254" y="372"/>
                  </a:cubicBezTo>
                  <a:cubicBezTo>
                    <a:pt x="256" y="383"/>
                    <a:pt x="263" y="394"/>
                    <a:pt x="269" y="404"/>
                  </a:cubicBezTo>
                  <a:cubicBezTo>
                    <a:pt x="270" y="421"/>
                    <a:pt x="276" y="479"/>
                    <a:pt x="267" y="483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" name="Freeform 349"/>
            <p:cNvSpPr>
              <a:spLocks/>
            </p:cNvSpPr>
            <p:nvPr/>
          </p:nvSpPr>
          <p:spPr bwMode="auto">
            <a:xfrm>
              <a:off x="7037685" y="3030379"/>
              <a:ext cx="133350" cy="30162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24" y="0"/>
                </a:cxn>
                <a:cxn ang="0">
                  <a:pos x="75" y="9"/>
                </a:cxn>
                <a:cxn ang="0">
                  <a:pos x="84" y="6"/>
                </a:cxn>
              </a:cxnLst>
              <a:rect l="0" t="0" r="r" b="b"/>
              <a:pathLst>
                <a:path w="84" h="18">
                  <a:moveTo>
                    <a:pt x="0" y="18"/>
                  </a:moveTo>
                  <a:cubicBezTo>
                    <a:pt x="5" y="4"/>
                    <a:pt x="10" y="3"/>
                    <a:pt x="24" y="0"/>
                  </a:cubicBezTo>
                  <a:cubicBezTo>
                    <a:pt x="57" y="7"/>
                    <a:pt x="33" y="14"/>
                    <a:pt x="75" y="9"/>
                  </a:cubicBezTo>
                  <a:cubicBezTo>
                    <a:pt x="78" y="8"/>
                    <a:pt x="84" y="6"/>
                    <a:pt x="84" y="6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" name="Freeform 350"/>
            <p:cNvSpPr>
              <a:spLocks/>
            </p:cNvSpPr>
            <p:nvPr/>
          </p:nvSpPr>
          <p:spPr bwMode="auto">
            <a:xfrm>
              <a:off x="4688185" y="3346291"/>
              <a:ext cx="744538" cy="103187"/>
            </a:xfrm>
            <a:custGeom>
              <a:avLst/>
              <a:gdLst/>
              <a:ahLst/>
              <a:cxnLst>
                <a:cxn ang="0">
                  <a:pos x="0" y="44"/>
                </a:cxn>
                <a:cxn ang="0">
                  <a:pos x="109" y="9"/>
                </a:cxn>
                <a:cxn ang="0">
                  <a:pos x="160" y="25"/>
                </a:cxn>
                <a:cxn ang="0">
                  <a:pos x="178" y="12"/>
                </a:cxn>
                <a:cxn ang="0">
                  <a:pos x="220" y="0"/>
                </a:cxn>
                <a:cxn ang="0">
                  <a:pos x="259" y="3"/>
                </a:cxn>
                <a:cxn ang="0">
                  <a:pos x="295" y="12"/>
                </a:cxn>
                <a:cxn ang="0">
                  <a:pos x="325" y="34"/>
                </a:cxn>
                <a:cxn ang="0">
                  <a:pos x="370" y="40"/>
                </a:cxn>
                <a:cxn ang="0">
                  <a:pos x="427" y="56"/>
                </a:cxn>
                <a:cxn ang="0">
                  <a:pos x="469" y="65"/>
                </a:cxn>
              </a:cxnLst>
              <a:rect l="0" t="0" r="r" b="b"/>
              <a:pathLst>
                <a:path w="469" h="65">
                  <a:moveTo>
                    <a:pt x="0" y="44"/>
                  </a:moveTo>
                  <a:cubicBezTo>
                    <a:pt x="20" y="30"/>
                    <a:pt x="86" y="15"/>
                    <a:pt x="109" y="9"/>
                  </a:cubicBezTo>
                  <a:cubicBezTo>
                    <a:pt x="136" y="11"/>
                    <a:pt x="143" y="7"/>
                    <a:pt x="160" y="25"/>
                  </a:cubicBezTo>
                  <a:cubicBezTo>
                    <a:pt x="188" y="15"/>
                    <a:pt x="147" y="31"/>
                    <a:pt x="178" y="12"/>
                  </a:cubicBezTo>
                  <a:cubicBezTo>
                    <a:pt x="189" y="5"/>
                    <a:pt x="207" y="4"/>
                    <a:pt x="220" y="0"/>
                  </a:cubicBezTo>
                  <a:cubicBezTo>
                    <a:pt x="233" y="1"/>
                    <a:pt x="246" y="1"/>
                    <a:pt x="259" y="3"/>
                  </a:cubicBezTo>
                  <a:cubicBezTo>
                    <a:pt x="271" y="5"/>
                    <a:pt x="295" y="12"/>
                    <a:pt x="295" y="12"/>
                  </a:cubicBezTo>
                  <a:cubicBezTo>
                    <a:pt x="304" y="27"/>
                    <a:pt x="308" y="31"/>
                    <a:pt x="325" y="34"/>
                  </a:cubicBezTo>
                  <a:cubicBezTo>
                    <a:pt x="343" y="46"/>
                    <a:pt x="346" y="43"/>
                    <a:pt x="370" y="40"/>
                  </a:cubicBezTo>
                  <a:cubicBezTo>
                    <a:pt x="394" y="43"/>
                    <a:pt x="406" y="52"/>
                    <a:pt x="427" y="56"/>
                  </a:cubicBezTo>
                  <a:cubicBezTo>
                    <a:pt x="442" y="59"/>
                    <a:pt x="455" y="58"/>
                    <a:pt x="469" y="65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Freeform 351"/>
            <p:cNvSpPr>
              <a:spLocks/>
            </p:cNvSpPr>
            <p:nvPr/>
          </p:nvSpPr>
          <p:spPr bwMode="auto">
            <a:xfrm>
              <a:off x="4756448" y="3133566"/>
              <a:ext cx="762000" cy="261937"/>
            </a:xfrm>
            <a:custGeom>
              <a:avLst/>
              <a:gdLst/>
              <a:ahLst/>
              <a:cxnLst>
                <a:cxn ang="0">
                  <a:pos x="0" y="159"/>
                </a:cxn>
                <a:cxn ang="0">
                  <a:pos x="45" y="141"/>
                </a:cxn>
                <a:cxn ang="0">
                  <a:pos x="186" y="117"/>
                </a:cxn>
                <a:cxn ang="0">
                  <a:pos x="222" y="102"/>
                </a:cxn>
                <a:cxn ang="0">
                  <a:pos x="282" y="87"/>
                </a:cxn>
                <a:cxn ang="0">
                  <a:pos x="318" y="72"/>
                </a:cxn>
                <a:cxn ang="0">
                  <a:pos x="342" y="66"/>
                </a:cxn>
                <a:cxn ang="0">
                  <a:pos x="378" y="45"/>
                </a:cxn>
                <a:cxn ang="0">
                  <a:pos x="426" y="12"/>
                </a:cxn>
                <a:cxn ang="0">
                  <a:pos x="453" y="3"/>
                </a:cxn>
                <a:cxn ang="0">
                  <a:pos x="480" y="9"/>
                </a:cxn>
              </a:cxnLst>
              <a:rect l="0" t="0" r="r" b="b"/>
              <a:pathLst>
                <a:path w="480" h="159">
                  <a:moveTo>
                    <a:pt x="0" y="159"/>
                  </a:moveTo>
                  <a:cubicBezTo>
                    <a:pt x="16" y="154"/>
                    <a:pt x="30" y="146"/>
                    <a:pt x="45" y="141"/>
                  </a:cubicBezTo>
                  <a:cubicBezTo>
                    <a:pt x="81" y="105"/>
                    <a:pt x="141" y="118"/>
                    <a:pt x="186" y="117"/>
                  </a:cubicBezTo>
                  <a:cubicBezTo>
                    <a:pt x="207" y="112"/>
                    <a:pt x="194" y="116"/>
                    <a:pt x="222" y="102"/>
                  </a:cubicBezTo>
                  <a:cubicBezTo>
                    <a:pt x="238" y="94"/>
                    <a:pt x="265" y="91"/>
                    <a:pt x="282" y="87"/>
                  </a:cubicBezTo>
                  <a:cubicBezTo>
                    <a:pt x="293" y="80"/>
                    <a:pt x="305" y="75"/>
                    <a:pt x="318" y="72"/>
                  </a:cubicBezTo>
                  <a:cubicBezTo>
                    <a:pt x="326" y="70"/>
                    <a:pt x="342" y="66"/>
                    <a:pt x="342" y="66"/>
                  </a:cubicBezTo>
                  <a:cubicBezTo>
                    <a:pt x="353" y="59"/>
                    <a:pt x="366" y="49"/>
                    <a:pt x="378" y="45"/>
                  </a:cubicBezTo>
                  <a:cubicBezTo>
                    <a:pt x="394" y="33"/>
                    <a:pt x="407" y="20"/>
                    <a:pt x="426" y="12"/>
                  </a:cubicBezTo>
                  <a:cubicBezTo>
                    <a:pt x="435" y="8"/>
                    <a:pt x="453" y="3"/>
                    <a:pt x="453" y="3"/>
                  </a:cubicBezTo>
                  <a:cubicBezTo>
                    <a:pt x="478" y="6"/>
                    <a:pt x="471" y="0"/>
                    <a:pt x="480" y="9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Freeform 353"/>
            <p:cNvSpPr>
              <a:spLocks/>
            </p:cNvSpPr>
            <p:nvPr/>
          </p:nvSpPr>
          <p:spPr bwMode="auto">
            <a:xfrm>
              <a:off x="5939135" y="2549366"/>
              <a:ext cx="47625" cy="508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16"/>
                </a:cxn>
                <a:cxn ang="0">
                  <a:pos x="24" y="28"/>
                </a:cxn>
                <a:cxn ang="0">
                  <a:pos x="30" y="32"/>
                </a:cxn>
              </a:cxnLst>
              <a:rect l="0" t="0" r="r" b="b"/>
              <a:pathLst>
                <a:path w="30" h="32">
                  <a:moveTo>
                    <a:pt x="0" y="0"/>
                  </a:moveTo>
                  <a:cubicBezTo>
                    <a:pt x="5" y="7"/>
                    <a:pt x="11" y="9"/>
                    <a:pt x="16" y="16"/>
                  </a:cubicBezTo>
                  <a:cubicBezTo>
                    <a:pt x="19" y="20"/>
                    <a:pt x="20" y="25"/>
                    <a:pt x="24" y="28"/>
                  </a:cubicBezTo>
                  <a:cubicBezTo>
                    <a:pt x="26" y="29"/>
                    <a:pt x="30" y="32"/>
                    <a:pt x="30" y="32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" name="Freeform 354"/>
            <p:cNvSpPr>
              <a:spLocks/>
            </p:cNvSpPr>
            <p:nvPr/>
          </p:nvSpPr>
          <p:spPr bwMode="auto">
            <a:xfrm>
              <a:off x="5604173" y="2716054"/>
              <a:ext cx="252413" cy="74612"/>
            </a:xfrm>
            <a:custGeom>
              <a:avLst/>
              <a:gdLst/>
              <a:ahLst/>
              <a:cxnLst>
                <a:cxn ang="0">
                  <a:pos x="159" y="17"/>
                </a:cxn>
                <a:cxn ang="0">
                  <a:pos x="137" y="3"/>
                </a:cxn>
                <a:cxn ang="0">
                  <a:pos x="89" y="11"/>
                </a:cxn>
                <a:cxn ang="0">
                  <a:pos x="51" y="47"/>
                </a:cxn>
                <a:cxn ang="0">
                  <a:pos x="9" y="45"/>
                </a:cxn>
                <a:cxn ang="0">
                  <a:pos x="1" y="41"/>
                </a:cxn>
              </a:cxnLst>
              <a:rect l="0" t="0" r="r" b="b"/>
              <a:pathLst>
                <a:path w="159" h="47">
                  <a:moveTo>
                    <a:pt x="159" y="17"/>
                  </a:moveTo>
                  <a:cubicBezTo>
                    <a:pt x="152" y="10"/>
                    <a:pt x="147" y="5"/>
                    <a:pt x="137" y="3"/>
                  </a:cubicBezTo>
                  <a:cubicBezTo>
                    <a:pt x="114" y="4"/>
                    <a:pt x="105" y="0"/>
                    <a:pt x="89" y="11"/>
                  </a:cubicBezTo>
                  <a:cubicBezTo>
                    <a:pt x="79" y="26"/>
                    <a:pt x="69" y="42"/>
                    <a:pt x="51" y="47"/>
                  </a:cubicBezTo>
                  <a:cubicBezTo>
                    <a:pt x="37" y="46"/>
                    <a:pt x="23" y="46"/>
                    <a:pt x="9" y="45"/>
                  </a:cubicBezTo>
                  <a:cubicBezTo>
                    <a:pt x="0" y="44"/>
                    <a:pt x="1" y="45"/>
                    <a:pt x="1" y="41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" name="Freeform 356"/>
            <p:cNvSpPr>
              <a:spLocks/>
            </p:cNvSpPr>
            <p:nvPr/>
          </p:nvSpPr>
          <p:spPr bwMode="auto">
            <a:xfrm>
              <a:off x="5447010" y="2989104"/>
              <a:ext cx="127000" cy="125412"/>
            </a:xfrm>
            <a:custGeom>
              <a:avLst/>
              <a:gdLst/>
              <a:ahLst/>
              <a:cxnLst>
                <a:cxn ang="0">
                  <a:pos x="80" y="79"/>
                </a:cxn>
                <a:cxn ang="0">
                  <a:pos x="78" y="73"/>
                </a:cxn>
                <a:cxn ang="0">
                  <a:pos x="72" y="43"/>
                </a:cxn>
                <a:cxn ang="0">
                  <a:pos x="42" y="11"/>
                </a:cxn>
                <a:cxn ang="0">
                  <a:pos x="0" y="5"/>
                </a:cxn>
              </a:cxnLst>
              <a:rect l="0" t="0" r="r" b="b"/>
              <a:pathLst>
                <a:path w="80" h="79">
                  <a:moveTo>
                    <a:pt x="80" y="79"/>
                  </a:moveTo>
                  <a:cubicBezTo>
                    <a:pt x="79" y="77"/>
                    <a:pt x="78" y="75"/>
                    <a:pt x="78" y="73"/>
                  </a:cubicBezTo>
                  <a:cubicBezTo>
                    <a:pt x="77" y="60"/>
                    <a:pt x="76" y="49"/>
                    <a:pt x="72" y="43"/>
                  </a:cubicBezTo>
                  <a:cubicBezTo>
                    <a:pt x="76" y="29"/>
                    <a:pt x="44" y="12"/>
                    <a:pt x="42" y="11"/>
                  </a:cubicBezTo>
                  <a:cubicBezTo>
                    <a:pt x="22" y="0"/>
                    <a:pt x="23" y="5"/>
                    <a:pt x="0" y="5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" name="Freeform 357"/>
            <p:cNvSpPr>
              <a:spLocks/>
            </p:cNvSpPr>
            <p:nvPr/>
          </p:nvSpPr>
          <p:spPr bwMode="auto">
            <a:xfrm>
              <a:off x="5440660" y="2784316"/>
              <a:ext cx="255588" cy="139700"/>
            </a:xfrm>
            <a:custGeom>
              <a:avLst/>
              <a:gdLst/>
              <a:ahLst/>
              <a:cxnLst>
                <a:cxn ang="0">
                  <a:pos x="104" y="0"/>
                </a:cxn>
                <a:cxn ang="0">
                  <a:pos x="150" y="20"/>
                </a:cxn>
                <a:cxn ang="0">
                  <a:pos x="110" y="68"/>
                </a:cxn>
                <a:cxn ang="0">
                  <a:pos x="80" y="82"/>
                </a:cxn>
                <a:cxn ang="0">
                  <a:pos x="62" y="88"/>
                </a:cxn>
                <a:cxn ang="0">
                  <a:pos x="12" y="86"/>
                </a:cxn>
                <a:cxn ang="0">
                  <a:pos x="0" y="74"/>
                </a:cxn>
              </a:cxnLst>
              <a:rect l="0" t="0" r="r" b="b"/>
              <a:pathLst>
                <a:path w="161" h="88">
                  <a:moveTo>
                    <a:pt x="104" y="0"/>
                  </a:moveTo>
                  <a:cubicBezTo>
                    <a:pt x="133" y="3"/>
                    <a:pt x="130" y="7"/>
                    <a:pt x="150" y="20"/>
                  </a:cubicBezTo>
                  <a:cubicBezTo>
                    <a:pt x="161" y="66"/>
                    <a:pt x="145" y="65"/>
                    <a:pt x="110" y="68"/>
                  </a:cubicBezTo>
                  <a:cubicBezTo>
                    <a:pt x="92" y="72"/>
                    <a:pt x="94" y="76"/>
                    <a:pt x="80" y="82"/>
                  </a:cubicBezTo>
                  <a:cubicBezTo>
                    <a:pt x="74" y="85"/>
                    <a:pt x="62" y="88"/>
                    <a:pt x="62" y="88"/>
                  </a:cubicBezTo>
                  <a:cubicBezTo>
                    <a:pt x="45" y="87"/>
                    <a:pt x="29" y="88"/>
                    <a:pt x="12" y="86"/>
                  </a:cubicBezTo>
                  <a:cubicBezTo>
                    <a:pt x="2" y="85"/>
                    <a:pt x="6" y="74"/>
                    <a:pt x="0" y="74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" name="Freeform 358"/>
            <p:cNvSpPr>
              <a:spLocks/>
            </p:cNvSpPr>
            <p:nvPr/>
          </p:nvSpPr>
          <p:spPr bwMode="auto">
            <a:xfrm>
              <a:off x="5735935" y="3406616"/>
              <a:ext cx="79375" cy="107950"/>
            </a:xfrm>
            <a:custGeom>
              <a:avLst/>
              <a:gdLst/>
              <a:ahLst/>
              <a:cxnLst>
                <a:cxn ang="0">
                  <a:pos x="50" y="0"/>
                </a:cxn>
                <a:cxn ang="0">
                  <a:pos x="16" y="28"/>
                </a:cxn>
                <a:cxn ang="0">
                  <a:pos x="0" y="68"/>
                </a:cxn>
              </a:cxnLst>
              <a:rect l="0" t="0" r="r" b="b"/>
              <a:pathLst>
                <a:path w="50" h="68">
                  <a:moveTo>
                    <a:pt x="50" y="0"/>
                  </a:moveTo>
                  <a:cubicBezTo>
                    <a:pt x="46" y="15"/>
                    <a:pt x="30" y="23"/>
                    <a:pt x="16" y="28"/>
                  </a:cubicBezTo>
                  <a:cubicBezTo>
                    <a:pt x="8" y="39"/>
                    <a:pt x="0" y="54"/>
                    <a:pt x="0" y="68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" name="Freeform 359"/>
            <p:cNvSpPr>
              <a:spLocks/>
            </p:cNvSpPr>
            <p:nvPr/>
          </p:nvSpPr>
          <p:spPr bwMode="auto">
            <a:xfrm>
              <a:off x="4773910" y="2797016"/>
              <a:ext cx="457200" cy="4857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0" y="52"/>
                </a:cxn>
                <a:cxn ang="0">
                  <a:pos x="108" y="72"/>
                </a:cxn>
                <a:cxn ang="0">
                  <a:pos x="140" y="92"/>
                </a:cxn>
                <a:cxn ang="0">
                  <a:pos x="164" y="106"/>
                </a:cxn>
                <a:cxn ang="0">
                  <a:pos x="198" y="110"/>
                </a:cxn>
                <a:cxn ang="0">
                  <a:pos x="252" y="124"/>
                </a:cxn>
                <a:cxn ang="0">
                  <a:pos x="240" y="164"/>
                </a:cxn>
                <a:cxn ang="0">
                  <a:pos x="230" y="190"/>
                </a:cxn>
                <a:cxn ang="0">
                  <a:pos x="226" y="216"/>
                </a:cxn>
                <a:cxn ang="0">
                  <a:pos x="288" y="306"/>
                </a:cxn>
              </a:cxnLst>
              <a:rect l="0" t="0" r="r" b="b"/>
              <a:pathLst>
                <a:path w="288" h="306">
                  <a:moveTo>
                    <a:pt x="0" y="0"/>
                  </a:moveTo>
                  <a:cubicBezTo>
                    <a:pt x="30" y="10"/>
                    <a:pt x="36" y="36"/>
                    <a:pt x="60" y="52"/>
                  </a:cubicBezTo>
                  <a:cubicBezTo>
                    <a:pt x="71" y="68"/>
                    <a:pt x="90" y="69"/>
                    <a:pt x="108" y="72"/>
                  </a:cubicBezTo>
                  <a:cubicBezTo>
                    <a:pt x="120" y="78"/>
                    <a:pt x="128" y="88"/>
                    <a:pt x="140" y="92"/>
                  </a:cubicBezTo>
                  <a:cubicBezTo>
                    <a:pt x="145" y="100"/>
                    <a:pt x="155" y="103"/>
                    <a:pt x="164" y="106"/>
                  </a:cubicBezTo>
                  <a:cubicBezTo>
                    <a:pt x="177" y="115"/>
                    <a:pt x="183" y="114"/>
                    <a:pt x="198" y="110"/>
                  </a:cubicBezTo>
                  <a:cubicBezTo>
                    <a:pt x="216" y="114"/>
                    <a:pt x="236" y="114"/>
                    <a:pt x="252" y="124"/>
                  </a:cubicBezTo>
                  <a:cubicBezTo>
                    <a:pt x="258" y="141"/>
                    <a:pt x="256" y="154"/>
                    <a:pt x="240" y="164"/>
                  </a:cubicBezTo>
                  <a:cubicBezTo>
                    <a:pt x="235" y="172"/>
                    <a:pt x="232" y="181"/>
                    <a:pt x="230" y="190"/>
                  </a:cubicBezTo>
                  <a:cubicBezTo>
                    <a:pt x="229" y="199"/>
                    <a:pt x="226" y="207"/>
                    <a:pt x="226" y="216"/>
                  </a:cubicBezTo>
                  <a:cubicBezTo>
                    <a:pt x="226" y="259"/>
                    <a:pt x="261" y="279"/>
                    <a:pt x="288" y="306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" name="Freeform 360"/>
            <p:cNvSpPr>
              <a:spLocks/>
            </p:cNvSpPr>
            <p:nvPr/>
          </p:nvSpPr>
          <p:spPr bwMode="auto">
            <a:xfrm>
              <a:off x="6894810" y="3644741"/>
              <a:ext cx="539750" cy="142875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20" y="26"/>
                </a:cxn>
                <a:cxn ang="0">
                  <a:pos x="62" y="46"/>
                </a:cxn>
                <a:cxn ang="0">
                  <a:pos x="148" y="36"/>
                </a:cxn>
                <a:cxn ang="0">
                  <a:pos x="180" y="20"/>
                </a:cxn>
                <a:cxn ang="0">
                  <a:pos x="222" y="2"/>
                </a:cxn>
                <a:cxn ang="0">
                  <a:pos x="256" y="6"/>
                </a:cxn>
                <a:cxn ang="0">
                  <a:pos x="268" y="14"/>
                </a:cxn>
                <a:cxn ang="0">
                  <a:pos x="288" y="38"/>
                </a:cxn>
                <a:cxn ang="0">
                  <a:pos x="294" y="44"/>
                </a:cxn>
                <a:cxn ang="0">
                  <a:pos x="340" y="90"/>
                </a:cxn>
              </a:cxnLst>
              <a:rect l="0" t="0" r="r" b="b"/>
              <a:pathLst>
                <a:path w="340" h="90">
                  <a:moveTo>
                    <a:pt x="0" y="6"/>
                  </a:moveTo>
                  <a:cubicBezTo>
                    <a:pt x="13" y="10"/>
                    <a:pt x="11" y="17"/>
                    <a:pt x="20" y="26"/>
                  </a:cubicBezTo>
                  <a:cubicBezTo>
                    <a:pt x="30" y="36"/>
                    <a:pt x="48" y="42"/>
                    <a:pt x="62" y="46"/>
                  </a:cubicBezTo>
                  <a:cubicBezTo>
                    <a:pt x="93" y="44"/>
                    <a:pt x="117" y="38"/>
                    <a:pt x="148" y="36"/>
                  </a:cubicBezTo>
                  <a:cubicBezTo>
                    <a:pt x="160" y="32"/>
                    <a:pt x="168" y="24"/>
                    <a:pt x="180" y="20"/>
                  </a:cubicBezTo>
                  <a:cubicBezTo>
                    <a:pt x="198" y="6"/>
                    <a:pt x="197" y="6"/>
                    <a:pt x="222" y="2"/>
                  </a:cubicBezTo>
                  <a:cubicBezTo>
                    <a:pt x="233" y="3"/>
                    <a:pt x="246" y="0"/>
                    <a:pt x="256" y="6"/>
                  </a:cubicBezTo>
                  <a:cubicBezTo>
                    <a:pt x="260" y="8"/>
                    <a:pt x="268" y="14"/>
                    <a:pt x="268" y="14"/>
                  </a:cubicBezTo>
                  <a:cubicBezTo>
                    <a:pt x="279" y="31"/>
                    <a:pt x="273" y="23"/>
                    <a:pt x="288" y="38"/>
                  </a:cubicBezTo>
                  <a:cubicBezTo>
                    <a:pt x="290" y="40"/>
                    <a:pt x="294" y="44"/>
                    <a:pt x="294" y="44"/>
                  </a:cubicBezTo>
                  <a:cubicBezTo>
                    <a:pt x="300" y="61"/>
                    <a:pt x="319" y="90"/>
                    <a:pt x="340" y="90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" name="Freeform 361"/>
            <p:cNvSpPr>
              <a:spLocks/>
            </p:cNvSpPr>
            <p:nvPr/>
          </p:nvSpPr>
          <p:spPr bwMode="auto">
            <a:xfrm>
              <a:off x="6872585" y="3641566"/>
              <a:ext cx="282575" cy="539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8"/>
                </a:cxn>
                <a:cxn ang="0">
                  <a:pos x="136" y="6"/>
                </a:cxn>
                <a:cxn ang="0">
                  <a:pos x="178" y="34"/>
                </a:cxn>
              </a:cxnLst>
              <a:rect l="0" t="0" r="r" b="b"/>
              <a:pathLst>
                <a:path w="178" h="34">
                  <a:moveTo>
                    <a:pt x="0" y="0"/>
                  </a:moveTo>
                  <a:cubicBezTo>
                    <a:pt x="5" y="4"/>
                    <a:pt x="18" y="8"/>
                    <a:pt x="18" y="8"/>
                  </a:cubicBezTo>
                  <a:cubicBezTo>
                    <a:pt x="60" y="6"/>
                    <a:pt x="93" y="5"/>
                    <a:pt x="136" y="6"/>
                  </a:cubicBezTo>
                  <a:cubicBezTo>
                    <a:pt x="150" y="11"/>
                    <a:pt x="169" y="28"/>
                    <a:pt x="178" y="34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" name="Freeform 362"/>
            <p:cNvSpPr>
              <a:spLocks/>
            </p:cNvSpPr>
            <p:nvPr/>
          </p:nvSpPr>
          <p:spPr bwMode="auto">
            <a:xfrm>
              <a:off x="6612235" y="3828891"/>
              <a:ext cx="234950" cy="495300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138" y="26"/>
                </a:cxn>
                <a:cxn ang="0">
                  <a:pos x="148" y="82"/>
                </a:cxn>
                <a:cxn ang="0">
                  <a:pos x="88" y="164"/>
                </a:cxn>
                <a:cxn ang="0">
                  <a:pos x="72" y="182"/>
                </a:cxn>
                <a:cxn ang="0">
                  <a:pos x="62" y="216"/>
                </a:cxn>
                <a:cxn ang="0">
                  <a:pos x="38" y="234"/>
                </a:cxn>
                <a:cxn ang="0">
                  <a:pos x="20" y="262"/>
                </a:cxn>
                <a:cxn ang="0">
                  <a:pos x="6" y="292"/>
                </a:cxn>
                <a:cxn ang="0">
                  <a:pos x="0" y="312"/>
                </a:cxn>
              </a:cxnLst>
              <a:rect l="0" t="0" r="r" b="b"/>
              <a:pathLst>
                <a:path w="148" h="312">
                  <a:moveTo>
                    <a:pt x="132" y="0"/>
                  </a:moveTo>
                  <a:cubicBezTo>
                    <a:pt x="136" y="22"/>
                    <a:pt x="134" y="14"/>
                    <a:pt x="138" y="26"/>
                  </a:cubicBezTo>
                  <a:cubicBezTo>
                    <a:pt x="140" y="64"/>
                    <a:pt x="140" y="57"/>
                    <a:pt x="148" y="82"/>
                  </a:cubicBezTo>
                  <a:cubicBezTo>
                    <a:pt x="145" y="123"/>
                    <a:pt x="128" y="151"/>
                    <a:pt x="88" y="164"/>
                  </a:cubicBezTo>
                  <a:cubicBezTo>
                    <a:pt x="82" y="169"/>
                    <a:pt x="72" y="182"/>
                    <a:pt x="72" y="182"/>
                  </a:cubicBezTo>
                  <a:cubicBezTo>
                    <a:pt x="70" y="209"/>
                    <a:pt x="74" y="198"/>
                    <a:pt x="62" y="216"/>
                  </a:cubicBezTo>
                  <a:cubicBezTo>
                    <a:pt x="56" y="224"/>
                    <a:pt x="38" y="234"/>
                    <a:pt x="38" y="234"/>
                  </a:cubicBezTo>
                  <a:cubicBezTo>
                    <a:pt x="32" y="243"/>
                    <a:pt x="26" y="253"/>
                    <a:pt x="20" y="262"/>
                  </a:cubicBezTo>
                  <a:cubicBezTo>
                    <a:pt x="17" y="274"/>
                    <a:pt x="16" y="285"/>
                    <a:pt x="6" y="292"/>
                  </a:cubicBezTo>
                  <a:cubicBezTo>
                    <a:pt x="1" y="299"/>
                    <a:pt x="0" y="303"/>
                    <a:pt x="0" y="312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" name="Freeform 363"/>
            <p:cNvSpPr>
              <a:spLocks/>
            </p:cNvSpPr>
            <p:nvPr/>
          </p:nvSpPr>
          <p:spPr bwMode="auto">
            <a:xfrm>
              <a:off x="6224885" y="4378166"/>
              <a:ext cx="266700" cy="352425"/>
            </a:xfrm>
            <a:custGeom>
              <a:avLst/>
              <a:gdLst/>
              <a:ahLst/>
              <a:cxnLst>
                <a:cxn ang="0">
                  <a:pos x="168" y="0"/>
                </a:cxn>
                <a:cxn ang="0">
                  <a:pos x="150" y="40"/>
                </a:cxn>
                <a:cxn ang="0">
                  <a:pos x="146" y="56"/>
                </a:cxn>
                <a:cxn ang="0">
                  <a:pos x="134" y="134"/>
                </a:cxn>
                <a:cxn ang="0">
                  <a:pos x="98" y="176"/>
                </a:cxn>
                <a:cxn ang="0">
                  <a:pos x="40" y="210"/>
                </a:cxn>
                <a:cxn ang="0">
                  <a:pos x="0" y="222"/>
                </a:cxn>
              </a:cxnLst>
              <a:rect l="0" t="0" r="r" b="b"/>
              <a:pathLst>
                <a:path w="168" h="222">
                  <a:moveTo>
                    <a:pt x="168" y="0"/>
                  </a:moveTo>
                  <a:cubicBezTo>
                    <a:pt x="160" y="13"/>
                    <a:pt x="155" y="26"/>
                    <a:pt x="150" y="40"/>
                  </a:cubicBezTo>
                  <a:cubicBezTo>
                    <a:pt x="148" y="45"/>
                    <a:pt x="146" y="56"/>
                    <a:pt x="146" y="56"/>
                  </a:cubicBezTo>
                  <a:cubicBezTo>
                    <a:pt x="145" y="83"/>
                    <a:pt x="149" y="111"/>
                    <a:pt x="134" y="134"/>
                  </a:cubicBezTo>
                  <a:cubicBezTo>
                    <a:pt x="131" y="156"/>
                    <a:pt x="120" y="170"/>
                    <a:pt x="98" y="176"/>
                  </a:cubicBezTo>
                  <a:cubicBezTo>
                    <a:pt x="82" y="198"/>
                    <a:pt x="67" y="207"/>
                    <a:pt x="40" y="210"/>
                  </a:cubicBezTo>
                  <a:cubicBezTo>
                    <a:pt x="26" y="215"/>
                    <a:pt x="15" y="222"/>
                    <a:pt x="0" y="222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" name="Freeform 364"/>
            <p:cNvSpPr>
              <a:spLocks/>
            </p:cNvSpPr>
            <p:nvPr/>
          </p:nvSpPr>
          <p:spPr bwMode="auto">
            <a:xfrm>
              <a:off x="5986760" y="4317841"/>
              <a:ext cx="488950" cy="1047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4" y="30"/>
                </a:cxn>
                <a:cxn ang="0">
                  <a:pos x="108" y="44"/>
                </a:cxn>
                <a:cxn ang="0">
                  <a:pos x="154" y="58"/>
                </a:cxn>
                <a:cxn ang="0">
                  <a:pos x="198" y="62"/>
                </a:cxn>
                <a:cxn ang="0">
                  <a:pos x="250" y="52"/>
                </a:cxn>
                <a:cxn ang="0">
                  <a:pos x="298" y="58"/>
                </a:cxn>
                <a:cxn ang="0">
                  <a:pos x="308" y="66"/>
                </a:cxn>
              </a:cxnLst>
              <a:rect l="0" t="0" r="r" b="b"/>
              <a:pathLst>
                <a:path w="308" h="66">
                  <a:moveTo>
                    <a:pt x="0" y="0"/>
                  </a:moveTo>
                  <a:cubicBezTo>
                    <a:pt x="20" y="4"/>
                    <a:pt x="37" y="19"/>
                    <a:pt x="54" y="30"/>
                  </a:cubicBezTo>
                  <a:cubicBezTo>
                    <a:pt x="68" y="39"/>
                    <a:pt x="92" y="41"/>
                    <a:pt x="108" y="44"/>
                  </a:cubicBezTo>
                  <a:cubicBezTo>
                    <a:pt x="124" y="48"/>
                    <a:pt x="138" y="55"/>
                    <a:pt x="154" y="58"/>
                  </a:cubicBezTo>
                  <a:cubicBezTo>
                    <a:pt x="170" y="66"/>
                    <a:pt x="178" y="64"/>
                    <a:pt x="198" y="62"/>
                  </a:cubicBezTo>
                  <a:cubicBezTo>
                    <a:pt x="216" y="58"/>
                    <a:pt x="233" y="58"/>
                    <a:pt x="250" y="52"/>
                  </a:cubicBezTo>
                  <a:cubicBezTo>
                    <a:pt x="271" y="53"/>
                    <a:pt x="281" y="52"/>
                    <a:pt x="298" y="58"/>
                  </a:cubicBezTo>
                  <a:cubicBezTo>
                    <a:pt x="306" y="66"/>
                    <a:pt x="302" y="66"/>
                    <a:pt x="308" y="66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" name="Freeform 366"/>
            <p:cNvSpPr>
              <a:spLocks/>
            </p:cNvSpPr>
            <p:nvPr/>
          </p:nvSpPr>
          <p:spPr bwMode="auto">
            <a:xfrm>
              <a:off x="5981998" y="4330541"/>
              <a:ext cx="87313" cy="17780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1" y="102"/>
                </a:cxn>
                <a:cxn ang="0">
                  <a:pos x="55" y="112"/>
                </a:cxn>
              </a:cxnLst>
              <a:rect l="0" t="0" r="r" b="b"/>
              <a:pathLst>
                <a:path w="55" h="112">
                  <a:moveTo>
                    <a:pt x="3" y="0"/>
                  </a:moveTo>
                  <a:cubicBezTo>
                    <a:pt x="0" y="37"/>
                    <a:pt x="4" y="75"/>
                    <a:pt x="31" y="102"/>
                  </a:cubicBezTo>
                  <a:cubicBezTo>
                    <a:pt x="37" y="108"/>
                    <a:pt x="47" y="108"/>
                    <a:pt x="55" y="112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" name="Freeform 367"/>
            <p:cNvSpPr>
              <a:spLocks/>
            </p:cNvSpPr>
            <p:nvPr/>
          </p:nvSpPr>
          <p:spPr bwMode="auto">
            <a:xfrm>
              <a:off x="5812135" y="4467066"/>
              <a:ext cx="193675" cy="425450"/>
            </a:xfrm>
            <a:custGeom>
              <a:avLst/>
              <a:gdLst/>
              <a:ahLst/>
              <a:cxnLst>
                <a:cxn ang="0">
                  <a:pos x="122" y="0"/>
                </a:cxn>
                <a:cxn ang="0">
                  <a:pos x="58" y="34"/>
                </a:cxn>
                <a:cxn ang="0">
                  <a:pos x="48" y="52"/>
                </a:cxn>
                <a:cxn ang="0">
                  <a:pos x="50" y="74"/>
                </a:cxn>
                <a:cxn ang="0">
                  <a:pos x="54" y="86"/>
                </a:cxn>
                <a:cxn ang="0">
                  <a:pos x="34" y="124"/>
                </a:cxn>
                <a:cxn ang="0">
                  <a:pos x="14" y="136"/>
                </a:cxn>
                <a:cxn ang="0">
                  <a:pos x="14" y="210"/>
                </a:cxn>
                <a:cxn ang="0">
                  <a:pos x="22" y="268"/>
                </a:cxn>
              </a:cxnLst>
              <a:rect l="0" t="0" r="r" b="b"/>
              <a:pathLst>
                <a:path w="122" h="268">
                  <a:moveTo>
                    <a:pt x="122" y="0"/>
                  </a:moveTo>
                  <a:cubicBezTo>
                    <a:pt x="98" y="8"/>
                    <a:pt x="79" y="20"/>
                    <a:pt x="58" y="34"/>
                  </a:cubicBezTo>
                  <a:cubicBezTo>
                    <a:pt x="56" y="41"/>
                    <a:pt x="50" y="45"/>
                    <a:pt x="48" y="52"/>
                  </a:cubicBezTo>
                  <a:cubicBezTo>
                    <a:pt x="49" y="59"/>
                    <a:pt x="49" y="67"/>
                    <a:pt x="50" y="74"/>
                  </a:cubicBezTo>
                  <a:cubicBezTo>
                    <a:pt x="51" y="78"/>
                    <a:pt x="54" y="86"/>
                    <a:pt x="54" y="86"/>
                  </a:cubicBezTo>
                  <a:cubicBezTo>
                    <a:pt x="52" y="102"/>
                    <a:pt x="46" y="113"/>
                    <a:pt x="34" y="124"/>
                  </a:cubicBezTo>
                  <a:cubicBezTo>
                    <a:pt x="28" y="129"/>
                    <a:pt x="14" y="136"/>
                    <a:pt x="14" y="136"/>
                  </a:cubicBezTo>
                  <a:cubicBezTo>
                    <a:pt x="0" y="157"/>
                    <a:pt x="8" y="186"/>
                    <a:pt x="14" y="210"/>
                  </a:cubicBezTo>
                  <a:cubicBezTo>
                    <a:pt x="16" y="225"/>
                    <a:pt x="22" y="251"/>
                    <a:pt x="22" y="268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8" name="Freeform 368"/>
            <p:cNvSpPr>
              <a:spLocks/>
            </p:cNvSpPr>
            <p:nvPr/>
          </p:nvSpPr>
          <p:spPr bwMode="auto">
            <a:xfrm>
              <a:off x="6488410" y="4371816"/>
              <a:ext cx="387350" cy="2651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8" y="40"/>
                </a:cxn>
                <a:cxn ang="0">
                  <a:pos x="122" y="74"/>
                </a:cxn>
                <a:cxn ang="0">
                  <a:pos x="162" y="114"/>
                </a:cxn>
                <a:cxn ang="0">
                  <a:pos x="178" y="138"/>
                </a:cxn>
                <a:cxn ang="0">
                  <a:pos x="218" y="148"/>
                </a:cxn>
                <a:cxn ang="0">
                  <a:pos x="238" y="160"/>
                </a:cxn>
                <a:cxn ang="0">
                  <a:pos x="244" y="166"/>
                </a:cxn>
              </a:cxnLst>
              <a:rect l="0" t="0" r="r" b="b"/>
              <a:pathLst>
                <a:path w="244" h="167">
                  <a:moveTo>
                    <a:pt x="0" y="0"/>
                  </a:moveTo>
                  <a:cubicBezTo>
                    <a:pt x="36" y="5"/>
                    <a:pt x="34" y="22"/>
                    <a:pt x="58" y="40"/>
                  </a:cubicBezTo>
                  <a:cubicBezTo>
                    <a:pt x="76" y="54"/>
                    <a:pt x="99" y="68"/>
                    <a:pt x="122" y="74"/>
                  </a:cubicBezTo>
                  <a:cubicBezTo>
                    <a:pt x="138" y="86"/>
                    <a:pt x="151" y="98"/>
                    <a:pt x="162" y="114"/>
                  </a:cubicBezTo>
                  <a:cubicBezTo>
                    <a:pt x="165" y="118"/>
                    <a:pt x="174" y="137"/>
                    <a:pt x="178" y="138"/>
                  </a:cubicBezTo>
                  <a:cubicBezTo>
                    <a:pt x="192" y="141"/>
                    <a:pt x="204" y="146"/>
                    <a:pt x="218" y="148"/>
                  </a:cubicBezTo>
                  <a:cubicBezTo>
                    <a:pt x="225" y="151"/>
                    <a:pt x="238" y="160"/>
                    <a:pt x="238" y="160"/>
                  </a:cubicBezTo>
                  <a:cubicBezTo>
                    <a:pt x="242" y="167"/>
                    <a:pt x="240" y="166"/>
                    <a:pt x="244" y="166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9" name="Freeform 369"/>
            <p:cNvSpPr>
              <a:spLocks/>
            </p:cNvSpPr>
            <p:nvPr/>
          </p:nvSpPr>
          <p:spPr bwMode="auto">
            <a:xfrm>
              <a:off x="6085185" y="3990816"/>
              <a:ext cx="104775" cy="71437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66" y="6"/>
                </a:cxn>
              </a:cxnLst>
              <a:rect l="0" t="0" r="r" b="b"/>
              <a:pathLst>
                <a:path w="66" h="45">
                  <a:moveTo>
                    <a:pt x="0" y="45"/>
                  </a:moveTo>
                  <a:cubicBezTo>
                    <a:pt x="6" y="0"/>
                    <a:pt x="23" y="6"/>
                    <a:pt x="66" y="6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" name="Freeform 119"/>
            <p:cNvSpPr/>
            <p:nvPr/>
          </p:nvSpPr>
          <p:spPr bwMode="auto">
            <a:xfrm>
              <a:off x="4870871" y="4565175"/>
              <a:ext cx="889548" cy="116601"/>
            </a:xfrm>
            <a:custGeom>
              <a:avLst/>
              <a:gdLst>
                <a:gd name="connsiteX0" fmla="*/ 0 w 783772"/>
                <a:gd name="connsiteY0" fmla="*/ 112815 h 112815"/>
                <a:gd name="connsiteX1" fmla="*/ 338447 w 783772"/>
                <a:gd name="connsiteY1" fmla="*/ 100940 h 112815"/>
                <a:gd name="connsiteX2" fmla="*/ 617517 w 783772"/>
                <a:gd name="connsiteY2" fmla="*/ 89065 h 112815"/>
                <a:gd name="connsiteX3" fmla="*/ 635330 w 783772"/>
                <a:gd name="connsiteY3" fmla="*/ 83127 h 112815"/>
                <a:gd name="connsiteX4" fmla="*/ 647206 w 783772"/>
                <a:gd name="connsiteY4" fmla="*/ 71252 h 112815"/>
                <a:gd name="connsiteX5" fmla="*/ 700645 w 783772"/>
                <a:gd name="connsiteY5" fmla="*/ 53439 h 112815"/>
                <a:gd name="connsiteX6" fmla="*/ 718458 w 783772"/>
                <a:gd name="connsiteY6" fmla="*/ 47501 h 112815"/>
                <a:gd name="connsiteX7" fmla="*/ 736271 w 783772"/>
                <a:gd name="connsiteY7" fmla="*/ 41563 h 112815"/>
                <a:gd name="connsiteX8" fmla="*/ 765959 w 783772"/>
                <a:gd name="connsiteY8" fmla="*/ 11875 h 112815"/>
                <a:gd name="connsiteX9" fmla="*/ 783772 w 783772"/>
                <a:gd name="connsiteY9" fmla="*/ 5937 h 112815"/>
                <a:gd name="connsiteX10" fmla="*/ 777834 w 783772"/>
                <a:gd name="connsiteY10" fmla="*/ 0 h 112815"/>
                <a:gd name="connsiteX0" fmla="*/ 0 w 783772"/>
                <a:gd name="connsiteY0" fmla="*/ 112815 h 132629"/>
                <a:gd name="connsiteX1" fmla="*/ 338447 w 783772"/>
                <a:gd name="connsiteY1" fmla="*/ 124691 h 132629"/>
                <a:gd name="connsiteX2" fmla="*/ 617517 w 783772"/>
                <a:gd name="connsiteY2" fmla="*/ 89065 h 132629"/>
                <a:gd name="connsiteX3" fmla="*/ 635330 w 783772"/>
                <a:gd name="connsiteY3" fmla="*/ 83127 h 132629"/>
                <a:gd name="connsiteX4" fmla="*/ 647206 w 783772"/>
                <a:gd name="connsiteY4" fmla="*/ 71252 h 132629"/>
                <a:gd name="connsiteX5" fmla="*/ 700645 w 783772"/>
                <a:gd name="connsiteY5" fmla="*/ 53439 h 132629"/>
                <a:gd name="connsiteX6" fmla="*/ 718458 w 783772"/>
                <a:gd name="connsiteY6" fmla="*/ 47501 h 132629"/>
                <a:gd name="connsiteX7" fmla="*/ 736271 w 783772"/>
                <a:gd name="connsiteY7" fmla="*/ 41563 h 132629"/>
                <a:gd name="connsiteX8" fmla="*/ 765959 w 783772"/>
                <a:gd name="connsiteY8" fmla="*/ 11875 h 132629"/>
                <a:gd name="connsiteX9" fmla="*/ 783772 w 783772"/>
                <a:gd name="connsiteY9" fmla="*/ 5937 h 132629"/>
                <a:gd name="connsiteX10" fmla="*/ 777834 w 783772"/>
                <a:gd name="connsiteY10" fmla="*/ 0 h 132629"/>
                <a:gd name="connsiteX0" fmla="*/ 0 w 783772"/>
                <a:gd name="connsiteY0" fmla="*/ 112815 h 138567"/>
                <a:gd name="connsiteX1" fmla="*/ 338447 w 783772"/>
                <a:gd name="connsiteY1" fmla="*/ 124691 h 138567"/>
                <a:gd name="connsiteX2" fmla="*/ 617517 w 783772"/>
                <a:gd name="connsiteY2" fmla="*/ 89065 h 138567"/>
                <a:gd name="connsiteX3" fmla="*/ 635330 w 783772"/>
                <a:gd name="connsiteY3" fmla="*/ 83127 h 138567"/>
                <a:gd name="connsiteX4" fmla="*/ 647206 w 783772"/>
                <a:gd name="connsiteY4" fmla="*/ 71252 h 138567"/>
                <a:gd name="connsiteX5" fmla="*/ 700645 w 783772"/>
                <a:gd name="connsiteY5" fmla="*/ 53439 h 138567"/>
                <a:gd name="connsiteX6" fmla="*/ 718458 w 783772"/>
                <a:gd name="connsiteY6" fmla="*/ 47501 h 138567"/>
                <a:gd name="connsiteX7" fmla="*/ 736271 w 783772"/>
                <a:gd name="connsiteY7" fmla="*/ 41563 h 138567"/>
                <a:gd name="connsiteX8" fmla="*/ 765959 w 783772"/>
                <a:gd name="connsiteY8" fmla="*/ 11875 h 138567"/>
                <a:gd name="connsiteX9" fmla="*/ 783772 w 783772"/>
                <a:gd name="connsiteY9" fmla="*/ 5937 h 138567"/>
                <a:gd name="connsiteX10" fmla="*/ 777834 w 783772"/>
                <a:gd name="connsiteY10" fmla="*/ 0 h 138567"/>
                <a:gd name="connsiteX0" fmla="*/ 0 w 783772"/>
                <a:gd name="connsiteY0" fmla="*/ 112815 h 138567"/>
                <a:gd name="connsiteX1" fmla="*/ 338447 w 783772"/>
                <a:gd name="connsiteY1" fmla="*/ 124691 h 138567"/>
                <a:gd name="connsiteX2" fmla="*/ 617517 w 783772"/>
                <a:gd name="connsiteY2" fmla="*/ 89065 h 138567"/>
                <a:gd name="connsiteX3" fmla="*/ 635330 w 783772"/>
                <a:gd name="connsiteY3" fmla="*/ 83127 h 138567"/>
                <a:gd name="connsiteX4" fmla="*/ 647206 w 783772"/>
                <a:gd name="connsiteY4" fmla="*/ 71252 h 138567"/>
                <a:gd name="connsiteX5" fmla="*/ 700645 w 783772"/>
                <a:gd name="connsiteY5" fmla="*/ 53439 h 138567"/>
                <a:gd name="connsiteX6" fmla="*/ 718458 w 783772"/>
                <a:gd name="connsiteY6" fmla="*/ 47501 h 138567"/>
                <a:gd name="connsiteX7" fmla="*/ 736271 w 783772"/>
                <a:gd name="connsiteY7" fmla="*/ 41563 h 138567"/>
                <a:gd name="connsiteX8" fmla="*/ 765959 w 783772"/>
                <a:gd name="connsiteY8" fmla="*/ 11875 h 138567"/>
                <a:gd name="connsiteX9" fmla="*/ 783772 w 783772"/>
                <a:gd name="connsiteY9" fmla="*/ 5937 h 138567"/>
                <a:gd name="connsiteX10" fmla="*/ 777834 w 783772"/>
                <a:gd name="connsiteY10" fmla="*/ 0 h 138567"/>
                <a:gd name="connsiteX0" fmla="*/ 90475 w 874247"/>
                <a:gd name="connsiteY0" fmla="*/ 112815 h 129603"/>
                <a:gd name="connsiteX1" fmla="*/ 56408 w 874247"/>
                <a:gd name="connsiteY1" fmla="*/ 15099 h 129603"/>
                <a:gd name="connsiteX2" fmla="*/ 428922 w 874247"/>
                <a:gd name="connsiteY2" fmla="*/ 124691 h 129603"/>
                <a:gd name="connsiteX3" fmla="*/ 707992 w 874247"/>
                <a:gd name="connsiteY3" fmla="*/ 89065 h 129603"/>
                <a:gd name="connsiteX4" fmla="*/ 725805 w 874247"/>
                <a:gd name="connsiteY4" fmla="*/ 83127 h 129603"/>
                <a:gd name="connsiteX5" fmla="*/ 737681 w 874247"/>
                <a:gd name="connsiteY5" fmla="*/ 71252 h 129603"/>
                <a:gd name="connsiteX6" fmla="*/ 791120 w 874247"/>
                <a:gd name="connsiteY6" fmla="*/ 53439 h 129603"/>
                <a:gd name="connsiteX7" fmla="*/ 808933 w 874247"/>
                <a:gd name="connsiteY7" fmla="*/ 47501 h 129603"/>
                <a:gd name="connsiteX8" fmla="*/ 826746 w 874247"/>
                <a:gd name="connsiteY8" fmla="*/ 41563 h 129603"/>
                <a:gd name="connsiteX9" fmla="*/ 856434 w 874247"/>
                <a:gd name="connsiteY9" fmla="*/ 11875 h 129603"/>
                <a:gd name="connsiteX10" fmla="*/ 874247 w 874247"/>
                <a:gd name="connsiteY10" fmla="*/ 5937 h 129603"/>
                <a:gd name="connsiteX11" fmla="*/ 868309 w 874247"/>
                <a:gd name="connsiteY11" fmla="*/ 0 h 129603"/>
                <a:gd name="connsiteX0" fmla="*/ 172146 w 955918"/>
                <a:gd name="connsiteY0" fmla="*/ 112815 h 129603"/>
                <a:gd name="connsiteX1" fmla="*/ 5678 w 955918"/>
                <a:gd name="connsiteY1" fmla="*/ 44062 h 129603"/>
                <a:gd name="connsiteX2" fmla="*/ 138079 w 955918"/>
                <a:gd name="connsiteY2" fmla="*/ 15099 h 129603"/>
                <a:gd name="connsiteX3" fmla="*/ 510593 w 955918"/>
                <a:gd name="connsiteY3" fmla="*/ 124691 h 129603"/>
                <a:gd name="connsiteX4" fmla="*/ 789663 w 955918"/>
                <a:gd name="connsiteY4" fmla="*/ 89065 h 129603"/>
                <a:gd name="connsiteX5" fmla="*/ 807476 w 955918"/>
                <a:gd name="connsiteY5" fmla="*/ 83127 h 129603"/>
                <a:gd name="connsiteX6" fmla="*/ 819352 w 955918"/>
                <a:gd name="connsiteY6" fmla="*/ 71252 h 129603"/>
                <a:gd name="connsiteX7" fmla="*/ 872791 w 955918"/>
                <a:gd name="connsiteY7" fmla="*/ 53439 h 129603"/>
                <a:gd name="connsiteX8" fmla="*/ 890604 w 955918"/>
                <a:gd name="connsiteY8" fmla="*/ 47501 h 129603"/>
                <a:gd name="connsiteX9" fmla="*/ 908417 w 955918"/>
                <a:gd name="connsiteY9" fmla="*/ 41563 h 129603"/>
                <a:gd name="connsiteX10" fmla="*/ 938105 w 955918"/>
                <a:gd name="connsiteY10" fmla="*/ 11875 h 129603"/>
                <a:gd name="connsiteX11" fmla="*/ 955918 w 955918"/>
                <a:gd name="connsiteY11" fmla="*/ 5937 h 129603"/>
                <a:gd name="connsiteX12" fmla="*/ 949980 w 955918"/>
                <a:gd name="connsiteY12" fmla="*/ 0 h 129603"/>
                <a:gd name="connsiteX0" fmla="*/ 198718 w 982490"/>
                <a:gd name="connsiteY0" fmla="*/ 112815 h 129603"/>
                <a:gd name="connsiteX1" fmla="*/ 32250 w 982490"/>
                <a:gd name="connsiteY1" fmla="*/ 44062 h 129603"/>
                <a:gd name="connsiteX2" fmla="*/ 392217 w 982490"/>
                <a:gd name="connsiteY2" fmla="*/ 85437 h 129603"/>
                <a:gd name="connsiteX3" fmla="*/ 537165 w 982490"/>
                <a:gd name="connsiteY3" fmla="*/ 124691 h 129603"/>
                <a:gd name="connsiteX4" fmla="*/ 816235 w 982490"/>
                <a:gd name="connsiteY4" fmla="*/ 89065 h 129603"/>
                <a:gd name="connsiteX5" fmla="*/ 834048 w 982490"/>
                <a:gd name="connsiteY5" fmla="*/ 83127 h 129603"/>
                <a:gd name="connsiteX6" fmla="*/ 845924 w 982490"/>
                <a:gd name="connsiteY6" fmla="*/ 71252 h 129603"/>
                <a:gd name="connsiteX7" fmla="*/ 899363 w 982490"/>
                <a:gd name="connsiteY7" fmla="*/ 53439 h 129603"/>
                <a:gd name="connsiteX8" fmla="*/ 917176 w 982490"/>
                <a:gd name="connsiteY8" fmla="*/ 47501 h 129603"/>
                <a:gd name="connsiteX9" fmla="*/ 934989 w 982490"/>
                <a:gd name="connsiteY9" fmla="*/ 41563 h 129603"/>
                <a:gd name="connsiteX10" fmla="*/ 964677 w 982490"/>
                <a:gd name="connsiteY10" fmla="*/ 11875 h 129603"/>
                <a:gd name="connsiteX11" fmla="*/ 982490 w 982490"/>
                <a:gd name="connsiteY11" fmla="*/ 5937 h 129603"/>
                <a:gd name="connsiteX12" fmla="*/ 976552 w 982490"/>
                <a:gd name="connsiteY12" fmla="*/ 0 h 129603"/>
                <a:gd name="connsiteX0" fmla="*/ 227152 w 1010924"/>
                <a:gd name="connsiteY0" fmla="*/ 112815 h 208611"/>
                <a:gd name="connsiteX1" fmla="*/ 56546 w 1010924"/>
                <a:gd name="connsiteY1" fmla="*/ 197152 h 208611"/>
                <a:gd name="connsiteX2" fmla="*/ 60684 w 1010924"/>
                <a:gd name="connsiteY2" fmla="*/ 44062 h 208611"/>
                <a:gd name="connsiteX3" fmla="*/ 420651 w 1010924"/>
                <a:gd name="connsiteY3" fmla="*/ 85437 h 208611"/>
                <a:gd name="connsiteX4" fmla="*/ 565599 w 1010924"/>
                <a:gd name="connsiteY4" fmla="*/ 124691 h 208611"/>
                <a:gd name="connsiteX5" fmla="*/ 844669 w 1010924"/>
                <a:gd name="connsiteY5" fmla="*/ 89065 h 208611"/>
                <a:gd name="connsiteX6" fmla="*/ 862482 w 1010924"/>
                <a:gd name="connsiteY6" fmla="*/ 83127 h 208611"/>
                <a:gd name="connsiteX7" fmla="*/ 874358 w 1010924"/>
                <a:gd name="connsiteY7" fmla="*/ 71252 h 208611"/>
                <a:gd name="connsiteX8" fmla="*/ 927797 w 1010924"/>
                <a:gd name="connsiteY8" fmla="*/ 53439 h 208611"/>
                <a:gd name="connsiteX9" fmla="*/ 945610 w 1010924"/>
                <a:gd name="connsiteY9" fmla="*/ 47501 h 208611"/>
                <a:gd name="connsiteX10" fmla="*/ 963423 w 1010924"/>
                <a:gd name="connsiteY10" fmla="*/ 41563 h 208611"/>
                <a:gd name="connsiteX11" fmla="*/ 993111 w 1010924"/>
                <a:gd name="connsiteY11" fmla="*/ 11875 h 208611"/>
                <a:gd name="connsiteX12" fmla="*/ 1010924 w 1010924"/>
                <a:gd name="connsiteY12" fmla="*/ 5937 h 208611"/>
                <a:gd name="connsiteX13" fmla="*/ 1004986 w 1010924"/>
                <a:gd name="connsiteY13" fmla="*/ 0 h 208611"/>
                <a:gd name="connsiteX0" fmla="*/ 161 w 1156313"/>
                <a:gd name="connsiteY0" fmla="*/ 67302 h 201025"/>
                <a:gd name="connsiteX1" fmla="*/ 201935 w 1156313"/>
                <a:gd name="connsiteY1" fmla="*/ 197152 h 201025"/>
                <a:gd name="connsiteX2" fmla="*/ 206073 w 1156313"/>
                <a:gd name="connsiteY2" fmla="*/ 44062 h 201025"/>
                <a:gd name="connsiteX3" fmla="*/ 566040 w 1156313"/>
                <a:gd name="connsiteY3" fmla="*/ 85437 h 201025"/>
                <a:gd name="connsiteX4" fmla="*/ 710988 w 1156313"/>
                <a:gd name="connsiteY4" fmla="*/ 124691 h 201025"/>
                <a:gd name="connsiteX5" fmla="*/ 990058 w 1156313"/>
                <a:gd name="connsiteY5" fmla="*/ 89065 h 201025"/>
                <a:gd name="connsiteX6" fmla="*/ 1007871 w 1156313"/>
                <a:gd name="connsiteY6" fmla="*/ 83127 h 201025"/>
                <a:gd name="connsiteX7" fmla="*/ 1019747 w 1156313"/>
                <a:gd name="connsiteY7" fmla="*/ 71252 h 201025"/>
                <a:gd name="connsiteX8" fmla="*/ 1073186 w 1156313"/>
                <a:gd name="connsiteY8" fmla="*/ 53439 h 201025"/>
                <a:gd name="connsiteX9" fmla="*/ 1090999 w 1156313"/>
                <a:gd name="connsiteY9" fmla="*/ 47501 h 201025"/>
                <a:gd name="connsiteX10" fmla="*/ 1108812 w 1156313"/>
                <a:gd name="connsiteY10" fmla="*/ 41563 h 201025"/>
                <a:gd name="connsiteX11" fmla="*/ 1138500 w 1156313"/>
                <a:gd name="connsiteY11" fmla="*/ 11875 h 201025"/>
                <a:gd name="connsiteX12" fmla="*/ 1156313 w 1156313"/>
                <a:gd name="connsiteY12" fmla="*/ 5937 h 201025"/>
                <a:gd name="connsiteX13" fmla="*/ 1150375 w 1156313"/>
                <a:gd name="connsiteY13" fmla="*/ 0 h 201025"/>
                <a:gd name="connsiteX0" fmla="*/ 161 w 1156313"/>
                <a:gd name="connsiteY0" fmla="*/ 67302 h 210519"/>
                <a:gd name="connsiteX1" fmla="*/ 201935 w 1156313"/>
                <a:gd name="connsiteY1" fmla="*/ 197152 h 210519"/>
                <a:gd name="connsiteX2" fmla="*/ 553628 w 1156313"/>
                <a:gd name="connsiteY2" fmla="*/ 147501 h 210519"/>
                <a:gd name="connsiteX3" fmla="*/ 566040 w 1156313"/>
                <a:gd name="connsiteY3" fmla="*/ 85437 h 210519"/>
                <a:gd name="connsiteX4" fmla="*/ 710988 w 1156313"/>
                <a:gd name="connsiteY4" fmla="*/ 124691 h 210519"/>
                <a:gd name="connsiteX5" fmla="*/ 990058 w 1156313"/>
                <a:gd name="connsiteY5" fmla="*/ 89065 h 210519"/>
                <a:gd name="connsiteX6" fmla="*/ 1007871 w 1156313"/>
                <a:gd name="connsiteY6" fmla="*/ 83127 h 210519"/>
                <a:gd name="connsiteX7" fmla="*/ 1019747 w 1156313"/>
                <a:gd name="connsiteY7" fmla="*/ 71252 h 210519"/>
                <a:gd name="connsiteX8" fmla="*/ 1073186 w 1156313"/>
                <a:gd name="connsiteY8" fmla="*/ 53439 h 210519"/>
                <a:gd name="connsiteX9" fmla="*/ 1090999 w 1156313"/>
                <a:gd name="connsiteY9" fmla="*/ 47501 h 210519"/>
                <a:gd name="connsiteX10" fmla="*/ 1108812 w 1156313"/>
                <a:gd name="connsiteY10" fmla="*/ 41563 h 210519"/>
                <a:gd name="connsiteX11" fmla="*/ 1138500 w 1156313"/>
                <a:gd name="connsiteY11" fmla="*/ 11875 h 210519"/>
                <a:gd name="connsiteX12" fmla="*/ 1156313 w 1156313"/>
                <a:gd name="connsiteY12" fmla="*/ 5937 h 210519"/>
                <a:gd name="connsiteX13" fmla="*/ 1150375 w 1156313"/>
                <a:gd name="connsiteY13" fmla="*/ 0 h 210519"/>
                <a:gd name="connsiteX0" fmla="*/ 162860 w 992145"/>
                <a:gd name="connsiteY0" fmla="*/ 5239 h 220862"/>
                <a:gd name="connsiteX1" fmla="*/ 37767 w 992145"/>
                <a:gd name="connsiteY1" fmla="*/ 197152 h 220862"/>
                <a:gd name="connsiteX2" fmla="*/ 389460 w 992145"/>
                <a:gd name="connsiteY2" fmla="*/ 147501 h 220862"/>
                <a:gd name="connsiteX3" fmla="*/ 401872 w 992145"/>
                <a:gd name="connsiteY3" fmla="*/ 85437 h 220862"/>
                <a:gd name="connsiteX4" fmla="*/ 546820 w 992145"/>
                <a:gd name="connsiteY4" fmla="*/ 124691 h 220862"/>
                <a:gd name="connsiteX5" fmla="*/ 825890 w 992145"/>
                <a:gd name="connsiteY5" fmla="*/ 89065 h 220862"/>
                <a:gd name="connsiteX6" fmla="*/ 843703 w 992145"/>
                <a:gd name="connsiteY6" fmla="*/ 83127 h 220862"/>
                <a:gd name="connsiteX7" fmla="*/ 855579 w 992145"/>
                <a:gd name="connsiteY7" fmla="*/ 71252 h 220862"/>
                <a:gd name="connsiteX8" fmla="*/ 909018 w 992145"/>
                <a:gd name="connsiteY8" fmla="*/ 53439 h 220862"/>
                <a:gd name="connsiteX9" fmla="*/ 926831 w 992145"/>
                <a:gd name="connsiteY9" fmla="*/ 47501 h 220862"/>
                <a:gd name="connsiteX10" fmla="*/ 944644 w 992145"/>
                <a:gd name="connsiteY10" fmla="*/ 41563 h 220862"/>
                <a:gd name="connsiteX11" fmla="*/ 974332 w 992145"/>
                <a:gd name="connsiteY11" fmla="*/ 11875 h 220862"/>
                <a:gd name="connsiteX12" fmla="*/ 992145 w 992145"/>
                <a:gd name="connsiteY12" fmla="*/ 5937 h 220862"/>
                <a:gd name="connsiteX13" fmla="*/ 986207 w 992145"/>
                <a:gd name="connsiteY13" fmla="*/ 0 h 220862"/>
                <a:gd name="connsiteX0" fmla="*/ 161 w 829446"/>
                <a:gd name="connsiteY0" fmla="*/ 5239 h 151639"/>
                <a:gd name="connsiteX1" fmla="*/ 131597 w 829446"/>
                <a:gd name="connsiteY1" fmla="*/ 110263 h 151639"/>
                <a:gd name="connsiteX2" fmla="*/ 226761 w 829446"/>
                <a:gd name="connsiteY2" fmla="*/ 147501 h 151639"/>
                <a:gd name="connsiteX3" fmla="*/ 239173 w 829446"/>
                <a:gd name="connsiteY3" fmla="*/ 85437 h 151639"/>
                <a:gd name="connsiteX4" fmla="*/ 384121 w 829446"/>
                <a:gd name="connsiteY4" fmla="*/ 124691 h 151639"/>
                <a:gd name="connsiteX5" fmla="*/ 663191 w 829446"/>
                <a:gd name="connsiteY5" fmla="*/ 89065 h 151639"/>
                <a:gd name="connsiteX6" fmla="*/ 681004 w 829446"/>
                <a:gd name="connsiteY6" fmla="*/ 83127 h 151639"/>
                <a:gd name="connsiteX7" fmla="*/ 692880 w 829446"/>
                <a:gd name="connsiteY7" fmla="*/ 71252 h 151639"/>
                <a:gd name="connsiteX8" fmla="*/ 746319 w 829446"/>
                <a:gd name="connsiteY8" fmla="*/ 53439 h 151639"/>
                <a:gd name="connsiteX9" fmla="*/ 764132 w 829446"/>
                <a:gd name="connsiteY9" fmla="*/ 47501 h 151639"/>
                <a:gd name="connsiteX10" fmla="*/ 781945 w 829446"/>
                <a:gd name="connsiteY10" fmla="*/ 41563 h 151639"/>
                <a:gd name="connsiteX11" fmla="*/ 811633 w 829446"/>
                <a:gd name="connsiteY11" fmla="*/ 11875 h 151639"/>
                <a:gd name="connsiteX12" fmla="*/ 829446 w 829446"/>
                <a:gd name="connsiteY12" fmla="*/ 5937 h 151639"/>
                <a:gd name="connsiteX13" fmla="*/ 823508 w 829446"/>
                <a:gd name="connsiteY13" fmla="*/ 0 h 151639"/>
                <a:gd name="connsiteX0" fmla="*/ 161 w 829446"/>
                <a:gd name="connsiteY0" fmla="*/ 5239 h 149906"/>
                <a:gd name="connsiteX1" fmla="*/ 131597 w 829446"/>
                <a:gd name="connsiteY1" fmla="*/ 110263 h 149906"/>
                <a:gd name="connsiteX2" fmla="*/ 226761 w 829446"/>
                <a:gd name="connsiteY2" fmla="*/ 147501 h 149906"/>
                <a:gd name="connsiteX3" fmla="*/ 384121 w 829446"/>
                <a:gd name="connsiteY3" fmla="*/ 124691 h 149906"/>
                <a:gd name="connsiteX4" fmla="*/ 663191 w 829446"/>
                <a:gd name="connsiteY4" fmla="*/ 89065 h 149906"/>
                <a:gd name="connsiteX5" fmla="*/ 681004 w 829446"/>
                <a:gd name="connsiteY5" fmla="*/ 83127 h 149906"/>
                <a:gd name="connsiteX6" fmla="*/ 692880 w 829446"/>
                <a:gd name="connsiteY6" fmla="*/ 71252 h 149906"/>
                <a:gd name="connsiteX7" fmla="*/ 746319 w 829446"/>
                <a:gd name="connsiteY7" fmla="*/ 53439 h 149906"/>
                <a:gd name="connsiteX8" fmla="*/ 764132 w 829446"/>
                <a:gd name="connsiteY8" fmla="*/ 47501 h 149906"/>
                <a:gd name="connsiteX9" fmla="*/ 781945 w 829446"/>
                <a:gd name="connsiteY9" fmla="*/ 41563 h 149906"/>
                <a:gd name="connsiteX10" fmla="*/ 811633 w 829446"/>
                <a:gd name="connsiteY10" fmla="*/ 11875 h 149906"/>
                <a:gd name="connsiteX11" fmla="*/ 829446 w 829446"/>
                <a:gd name="connsiteY11" fmla="*/ 5937 h 149906"/>
                <a:gd name="connsiteX12" fmla="*/ 823508 w 829446"/>
                <a:gd name="connsiteY12" fmla="*/ 0 h 149906"/>
                <a:gd name="connsiteX0" fmla="*/ 161 w 829446"/>
                <a:gd name="connsiteY0" fmla="*/ 5239 h 130172"/>
                <a:gd name="connsiteX1" fmla="*/ 131597 w 829446"/>
                <a:gd name="connsiteY1" fmla="*/ 110263 h 130172"/>
                <a:gd name="connsiteX2" fmla="*/ 384121 w 829446"/>
                <a:gd name="connsiteY2" fmla="*/ 124691 h 130172"/>
                <a:gd name="connsiteX3" fmla="*/ 663191 w 829446"/>
                <a:gd name="connsiteY3" fmla="*/ 89065 h 130172"/>
                <a:gd name="connsiteX4" fmla="*/ 681004 w 829446"/>
                <a:gd name="connsiteY4" fmla="*/ 83127 h 130172"/>
                <a:gd name="connsiteX5" fmla="*/ 692880 w 829446"/>
                <a:gd name="connsiteY5" fmla="*/ 71252 h 130172"/>
                <a:gd name="connsiteX6" fmla="*/ 746319 w 829446"/>
                <a:gd name="connsiteY6" fmla="*/ 53439 h 130172"/>
                <a:gd name="connsiteX7" fmla="*/ 764132 w 829446"/>
                <a:gd name="connsiteY7" fmla="*/ 47501 h 130172"/>
                <a:gd name="connsiteX8" fmla="*/ 781945 w 829446"/>
                <a:gd name="connsiteY8" fmla="*/ 41563 h 130172"/>
                <a:gd name="connsiteX9" fmla="*/ 811633 w 829446"/>
                <a:gd name="connsiteY9" fmla="*/ 11875 h 130172"/>
                <a:gd name="connsiteX10" fmla="*/ 829446 w 829446"/>
                <a:gd name="connsiteY10" fmla="*/ 5937 h 130172"/>
                <a:gd name="connsiteX11" fmla="*/ 823508 w 829446"/>
                <a:gd name="connsiteY11" fmla="*/ 0 h 130172"/>
                <a:gd name="connsiteX0" fmla="*/ 161 w 881434"/>
                <a:gd name="connsiteY0" fmla="*/ 75578 h 200511"/>
                <a:gd name="connsiteX1" fmla="*/ 131597 w 881434"/>
                <a:gd name="connsiteY1" fmla="*/ 180602 h 200511"/>
                <a:gd name="connsiteX2" fmla="*/ 384121 w 881434"/>
                <a:gd name="connsiteY2" fmla="*/ 195030 h 200511"/>
                <a:gd name="connsiteX3" fmla="*/ 663191 w 881434"/>
                <a:gd name="connsiteY3" fmla="*/ 159404 h 200511"/>
                <a:gd name="connsiteX4" fmla="*/ 681004 w 881434"/>
                <a:gd name="connsiteY4" fmla="*/ 153466 h 200511"/>
                <a:gd name="connsiteX5" fmla="*/ 692880 w 881434"/>
                <a:gd name="connsiteY5" fmla="*/ 141591 h 200511"/>
                <a:gd name="connsiteX6" fmla="*/ 746319 w 881434"/>
                <a:gd name="connsiteY6" fmla="*/ 123778 h 200511"/>
                <a:gd name="connsiteX7" fmla="*/ 764132 w 881434"/>
                <a:gd name="connsiteY7" fmla="*/ 117840 h 200511"/>
                <a:gd name="connsiteX8" fmla="*/ 781945 w 881434"/>
                <a:gd name="connsiteY8" fmla="*/ 111902 h 200511"/>
                <a:gd name="connsiteX9" fmla="*/ 811633 w 881434"/>
                <a:gd name="connsiteY9" fmla="*/ 82214 h 200511"/>
                <a:gd name="connsiteX10" fmla="*/ 829446 w 881434"/>
                <a:gd name="connsiteY10" fmla="*/ 76276 h 200511"/>
                <a:gd name="connsiteX11" fmla="*/ 881434 w 881434"/>
                <a:gd name="connsiteY11" fmla="*/ 0 h 200511"/>
                <a:gd name="connsiteX0" fmla="*/ 161 w 881434"/>
                <a:gd name="connsiteY0" fmla="*/ 75578 h 200511"/>
                <a:gd name="connsiteX1" fmla="*/ 131597 w 881434"/>
                <a:gd name="connsiteY1" fmla="*/ 180602 h 200511"/>
                <a:gd name="connsiteX2" fmla="*/ 384121 w 881434"/>
                <a:gd name="connsiteY2" fmla="*/ 195030 h 200511"/>
                <a:gd name="connsiteX3" fmla="*/ 663191 w 881434"/>
                <a:gd name="connsiteY3" fmla="*/ 159404 h 200511"/>
                <a:gd name="connsiteX4" fmla="*/ 681004 w 881434"/>
                <a:gd name="connsiteY4" fmla="*/ 153466 h 200511"/>
                <a:gd name="connsiteX5" fmla="*/ 692880 w 881434"/>
                <a:gd name="connsiteY5" fmla="*/ 141591 h 200511"/>
                <a:gd name="connsiteX6" fmla="*/ 746319 w 881434"/>
                <a:gd name="connsiteY6" fmla="*/ 123778 h 200511"/>
                <a:gd name="connsiteX7" fmla="*/ 764132 w 881434"/>
                <a:gd name="connsiteY7" fmla="*/ 117840 h 200511"/>
                <a:gd name="connsiteX8" fmla="*/ 781945 w 881434"/>
                <a:gd name="connsiteY8" fmla="*/ 111902 h 200511"/>
                <a:gd name="connsiteX9" fmla="*/ 811633 w 881434"/>
                <a:gd name="connsiteY9" fmla="*/ 82214 h 200511"/>
                <a:gd name="connsiteX10" fmla="*/ 881434 w 881434"/>
                <a:gd name="connsiteY10" fmla="*/ 0 h 200511"/>
                <a:gd name="connsiteX0" fmla="*/ 161 w 881434"/>
                <a:gd name="connsiteY0" fmla="*/ 75578 h 200511"/>
                <a:gd name="connsiteX1" fmla="*/ 131597 w 881434"/>
                <a:gd name="connsiteY1" fmla="*/ 180602 h 200511"/>
                <a:gd name="connsiteX2" fmla="*/ 384121 w 881434"/>
                <a:gd name="connsiteY2" fmla="*/ 195030 h 200511"/>
                <a:gd name="connsiteX3" fmla="*/ 663191 w 881434"/>
                <a:gd name="connsiteY3" fmla="*/ 159404 h 200511"/>
                <a:gd name="connsiteX4" fmla="*/ 681004 w 881434"/>
                <a:gd name="connsiteY4" fmla="*/ 153466 h 200511"/>
                <a:gd name="connsiteX5" fmla="*/ 692880 w 881434"/>
                <a:gd name="connsiteY5" fmla="*/ 141591 h 200511"/>
                <a:gd name="connsiteX6" fmla="*/ 746319 w 881434"/>
                <a:gd name="connsiteY6" fmla="*/ 123778 h 200511"/>
                <a:gd name="connsiteX7" fmla="*/ 764132 w 881434"/>
                <a:gd name="connsiteY7" fmla="*/ 117840 h 200511"/>
                <a:gd name="connsiteX8" fmla="*/ 781945 w 881434"/>
                <a:gd name="connsiteY8" fmla="*/ 111902 h 200511"/>
                <a:gd name="connsiteX9" fmla="*/ 881434 w 881434"/>
                <a:gd name="connsiteY9" fmla="*/ 0 h 200511"/>
                <a:gd name="connsiteX0" fmla="*/ 161 w 881434"/>
                <a:gd name="connsiteY0" fmla="*/ 75578 h 200511"/>
                <a:gd name="connsiteX1" fmla="*/ 131597 w 881434"/>
                <a:gd name="connsiteY1" fmla="*/ 180602 h 200511"/>
                <a:gd name="connsiteX2" fmla="*/ 384121 w 881434"/>
                <a:gd name="connsiteY2" fmla="*/ 195030 h 200511"/>
                <a:gd name="connsiteX3" fmla="*/ 663191 w 881434"/>
                <a:gd name="connsiteY3" fmla="*/ 159404 h 200511"/>
                <a:gd name="connsiteX4" fmla="*/ 681004 w 881434"/>
                <a:gd name="connsiteY4" fmla="*/ 153466 h 200511"/>
                <a:gd name="connsiteX5" fmla="*/ 692880 w 881434"/>
                <a:gd name="connsiteY5" fmla="*/ 141591 h 200511"/>
                <a:gd name="connsiteX6" fmla="*/ 746319 w 881434"/>
                <a:gd name="connsiteY6" fmla="*/ 123778 h 200511"/>
                <a:gd name="connsiteX7" fmla="*/ 764132 w 881434"/>
                <a:gd name="connsiteY7" fmla="*/ 117840 h 200511"/>
                <a:gd name="connsiteX8" fmla="*/ 881434 w 881434"/>
                <a:gd name="connsiteY8" fmla="*/ 0 h 200511"/>
                <a:gd name="connsiteX0" fmla="*/ 161 w 881434"/>
                <a:gd name="connsiteY0" fmla="*/ 75578 h 200511"/>
                <a:gd name="connsiteX1" fmla="*/ 131597 w 881434"/>
                <a:gd name="connsiteY1" fmla="*/ 180602 h 200511"/>
                <a:gd name="connsiteX2" fmla="*/ 384121 w 881434"/>
                <a:gd name="connsiteY2" fmla="*/ 195030 h 200511"/>
                <a:gd name="connsiteX3" fmla="*/ 663191 w 881434"/>
                <a:gd name="connsiteY3" fmla="*/ 159404 h 200511"/>
                <a:gd name="connsiteX4" fmla="*/ 681004 w 881434"/>
                <a:gd name="connsiteY4" fmla="*/ 153466 h 200511"/>
                <a:gd name="connsiteX5" fmla="*/ 692880 w 881434"/>
                <a:gd name="connsiteY5" fmla="*/ 141591 h 200511"/>
                <a:gd name="connsiteX6" fmla="*/ 746319 w 881434"/>
                <a:gd name="connsiteY6" fmla="*/ 123778 h 200511"/>
                <a:gd name="connsiteX7" fmla="*/ 881434 w 881434"/>
                <a:gd name="connsiteY7" fmla="*/ 0 h 200511"/>
                <a:gd name="connsiteX0" fmla="*/ 161 w 881434"/>
                <a:gd name="connsiteY0" fmla="*/ 75578 h 200511"/>
                <a:gd name="connsiteX1" fmla="*/ 131597 w 881434"/>
                <a:gd name="connsiteY1" fmla="*/ 180602 h 200511"/>
                <a:gd name="connsiteX2" fmla="*/ 384121 w 881434"/>
                <a:gd name="connsiteY2" fmla="*/ 195030 h 200511"/>
                <a:gd name="connsiteX3" fmla="*/ 663191 w 881434"/>
                <a:gd name="connsiteY3" fmla="*/ 159404 h 200511"/>
                <a:gd name="connsiteX4" fmla="*/ 681004 w 881434"/>
                <a:gd name="connsiteY4" fmla="*/ 153466 h 200511"/>
                <a:gd name="connsiteX5" fmla="*/ 692880 w 881434"/>
                <a:gd name="connsiteY5" fmla="*/ 141591 h 200511"/>
                <a:gd name="connsiteX6" fmla="*/ 881434 w 881434"/>
                <a:gd name="connsiteY6" fmla="*/ 0 h 200511"/>
                <a:gd name="connsiteX0" fmla="*/ 161 w 881434"/>
                <a:gd name="connsiteY0" fmla="*/ 75578 h 200511"/>
                <a:gd name="connsiteX1" fmla="*/ 131597 w 881434"/>
                <a:gd name="connsiteY1" fmla="*/ 180602 h 200511"/>
                <a:gd name="connsiteX2" fmla="*/ 384121 w 881434"/>
                <a:gd name="connsiteY2" fmla="*/ 195030 h 200511"/>
                <a:gd name="connsiteX3" fmla="*/ 663191 w 881434"/>
                <a:gd name="connsiteY3" fmla="*/ 159404 h 200511"/>
                <a:gd name="connsiteX4" fmla="*/ 681004 w 881434"/>
                <a:gd name="connsiteY4" fmla="*/ 153466 h 200511"/>
                <a:gd name="connsiteX5" fmla="*/ 881434 w 881434"/>
                <a:gd name="connsiteY5" fmla="*/ 0 h 200511"/>
                <a:gd name="connsiteX0" fmla="*/ 161 w 881434"/>
                <a:gd name="connsiteY0" fmla="*/ 75578 h 200511"/>
                <a:gd name="connsiteX1" fmla="*/ 131597 w 881434"/>
                <a:gd name="connsiteY1" fmla="*/ 180602 h 200511"/>
                <a:gd name="connsiteX2" fmla="*/ 384121 w 881434"/>
                <a:gd name="connsiteY2" fmla="*/ 195030 h 200511"/>
                <a:gd name="connsiteX3" fmla="*/ 663191 w 881434"/>
                <a:gd name="connsiteY3" fmla="*/ 159404 h 200511"/>
                <a:gd name="connsiteX4" fmla="*/ 881434 w 881434"/>
                <a:gd name="connsiteY4" fmla="*/ 0 h 200511"/>
                <a:gd name="connsiteX0" fmla="*/ 161 w 881434"/>
                <a:gd name="connsiteY0" fmla="*/ 75578 h 200511"/>
                <a:gd name="connsiteX1" fmla="*/ 131597 w 881434"/>
                <a:gd name="connsiteY1" fmla="*/ 180602 h 200511"/>
                <a:gd name="connsiteX2" fmla="*/ 384121 w 881434"/>
                <a:gd name="connsiteY2" fmla="*/ 195030 h 200511"/>
                <a:gd name="connsiteX3" fmla="*/ 881434 w 881434"/>
                <a:gd name="connsiteY3" fmla="*/ 0 h 200511"/>
                <a:gd name="connsiteX0" fmla="*/ 0 w 881273"/>
                <a:gd name="connsiteY0" fmla="*/ 75578 h 207626"/>
                <a:gd name="connsiteX1" fmla="*/ 383960 w 881273"/>
                <a:gd name="connsiteY1" fmla="*/ 195030 h 207626"/>
                <a:gd name="connsiteX2" fmla="*/ 881273 w 881273"/>
                <a:gd name="connsiteY2" fmla="*/ 0 h 207626"/>
                <a:gd name="connsiteX0" fmla="*/ 0 w 881273"/>
                <a:gd name="connsiteY0" fmla="*/ 75578 h 120738"/>
                <a:gd name="connsiteX1" fmla="*/ 470849 w 881273"/>
                <a:gd name="connsiteY1" fmla="*/ 108142 h 120738"/>
                <a:gd name="connsiteX2" fmla="*/ 881273 w 881273"/>
                <a:gd name="connsiteY2" fmla="*/ 0 h 120738"/>
                <a:gd name="connsiteX0" fmla="*/ 0 w 889548"/>
                <a:gd name="connsiteY0" fmla="*/ 71441 h 116601"/>
                <a:gd name="connsiteX1" fmla="*/ 470849 w 889548"/>
                <a:gd name="connsiteY1" fmla="*/ 104005 h 116601"/>
                <a:gd name="connsiteX2" fmla="*/ 889548 w 889548"/>
                <a:gd name="connsiteY2" fmla="*/ 0 h 116601"/>
                <a:gd name="connsiteX0" fmla="*/ 0 w 889548"/>
                <a:gd name="connsiteY0" fmla="*/ 71441 h 116601"/>
                <a:gd name="connsiteX1" fmla="*/ 470849 w 889548"/>
                <a:gd name="connsiteY1" fmla="*/ 104005 h 116601"/>
                <a:gd name="connsiteX2" fmla="*/ 889548 w 889548"/>
                <a:gd name="connsiteY2" fmla="*/ 0 h 116601"/>
                <a:gd name="connsiteX0" fmla="*/ 0 w 889548"/>
                <a:gd name="connsiteY0" fmla="*/ 71441 h 116601"/>
                <a:gd name="connsiteX1" fmla="*/ 470849 w 889548"/>
                <a:gd name="connsiteY1" fmla="*/ 104005 h 116601"/>
                <a:gd name="connsiteX2" fmla="*/ 889548 w 889548"/>
                <a:gd name="connsiteY2" fmla="*/ 0 h 116601"/>
                <a:gd name="connsiteX0" fmla="*/ 0 w 889548"/>
                <a:gd name="connsiteY0" fmla="*/ 71441 h 116601"/>
                <a:gd name="connsiteX1" fmla="*/ 470849 w 889548"/>
                <a:gd name="connsiteY1" fmla="*/ 104005 h 116601"/>
                <a:gd name="connsiteX2" fmla="*/ 889548 w 889548"/>
                <a:gd name="connsiteY2" fmla="*/ 0 h 116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9548" h="116601">
                  <a:moveTo>
                    <a:pt x="0" y="71441"/>
                  </a:moveTo>
                  <a:cubicBezTo>
                    <a:pt x="79992" y="96327"/>
                    <a:pt x="245356" y="116601"/>
                    <a:pt x="470849" y="104005"/>
                  </a:cubicBezTo>
                  <a:cubicBezTo>
                    <a:pt x="645473" y="82180"/>
                    <a:pt x="773528" y="36493"/>
                    <a:pt x="889548" y="0"/>
                  </a:cubicBezTo>
                </a:path>
              </a:pathLst>
            </a:custGeom>
            <a:noFill/>
            <a:ln w="2857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1" name="Freeform 275"/>
            <p:cNvSpPr>
              <a:spLocks/>
            </p:cNvSpPr>
            <p:nvPr/>
          </p:nvSpPr>
          <p:spPr bwMode="auto">
            <a:xfrm>
              <a:off x="7202840" y="2112424"/>
              <a:ext cx="715156" cy="251734"/>
            </a:xfrm>
            <a:custGeom>
              <a:avLst/>
              <a:gdLst>
                <a:gd name="connsiteX0" fmla="*/ 10000 w 10000"/>
                <a:gd name="connsiteY0" fmla="*/ 148 h 9333"/>
                <a:gd name="connsiteX1" fmla="*/ 9505 w 10000"/>
                <a:gd name="connsiteY1" fmla="*/ 444 h 9333"/>
                <a:gd name="connsiteX2" fmla="*/ 9109 w 10000"/>
                <a:gd name="connsiteY2" fmla="*/ 963 h 9333"/>
                <a:gd name="connsiteX3" fmla="*/ 8515 w 10000"/>
                <a:gd name="connsiteY3" fmla="*/ 1481 h 9333"/>
                <a:gd name="connsiteX4" fmla="*/ 8251 w 10000"/>
                <a:gd name="connsiteY4" fmla="*/ 2000 h 9333"/>
                <a:gd name="connsiteX5" fmla="*/ 7789 w 10000"/>
                <a:gd name="connsiteY5" fmla="*/ 1481 h 9333"/>
                <a:gd name="connsiteX6" fmla="*/ 7492 w 10000"/>
                <a:gd name="connsiteY6" fmla="*/ 1556 h 9333"/>
                <a:gd name="connsiteX7" fmla="*/ 7294 w 10000"/>
                <a:gd name="connsiteY7" fmla="*/ 1704 h 9333"/>
                <a:gd name="connsiteX8" fmla="*/ 7063 w 10000"/>
                <a:gd name="connsiteY8" fmla="*/ 1630 h 9333"/>
                <a:gd name="connsiteX9" fmla="*/ 6942 w 10000"/>
                <a:gd name="connsiteY9" fmla="*/ 593 h 9333"/>
                <a:gd name="connsiteX10" fmla="*/ 6007 w 10000"/>
                <a:gd name="connsiteY10" fmla="*/ 667 h 9333"/>
                <a:gd name="connsiteX11" fmla="*/ 5215 w 10000"/>
                <a:gd name="connsiteY11" fmla="*/ 889 h 9333"/>
                <a:gd name="connsiteX12" fmla="*/ 3630 w 10000"/>
                <a:gd name="connsiteY12" fmla="*/ 1852 h 9333"/>
                <a:gd name="connsiteX13" fmla="*/ 3201 w 10000"/>
                <a:gd name="connsiteY13" fmla="*/ 2222 h 9333"/>
                <a:gd name="connsiteX14" fmla="*/ 2871 w 10000"/>
                <a:gd name="connsiteY14" fmla="*/ 2444 h 9333"/>
                <a:gd name="connsiteX15" fmla="*/ 2574 w 10000"/>
                <a:gd name="connsiteY15" fmla="*/ 3259 h 9333"/>
                <a:gd name="connsiteX16" fmla="*/ 2310 w 10000"/>
                <a:gd name="connsiteY16" fmla="*/ 3852 h 9333"/>
                <a:gd name="connsiteX17" fmla="*/ 1914 w 10000"/>
                <a:gd name="connsiteY17" fmla="*/ 5333 h 9333"/>
                <a:gd name="connsiteX18" fmla="*/ 1221 w 10000"/>
                <a:gd name="connsiteY18" fmla="*/ 6370 h 9333"/>
                <a:gd name="connsiteX19" fmla="*/ 726 w 10000"/>
                <a:gd name="connsiteY19" fmla="*/ 7185 h 9333"/>
                <a:gd name="connsiteX20" fmla="*/ 561 w 10000"/>
                <a:gd name="connsiteY20" fmla="*/ 7481 h 9333"/>
                <a:gd name="connsiteX21" fmla="*/ 363 w 10000"/>
                <a:gd name="connsiteY21" fmla="*/ 7778 h 9333"/>
                <a:gd name="connsiteX22" fmla="*/ 66 w 10000"/>
                <a:gd name="connsiteY22" fmla="*/ 8889 h 9333"/>
                <a:gd name="connsiteX23" fmla="*/ 0 w 10000"/>
                <a:gd name="connsiteY23" fmla="*/ 9333 h 9333"/>
                <a:gd name="connsiteX0" fmla="*/ 9934 w 9934"/>
                <a:gd name="connsiteY0" fmla="*/ 159 h 9524"/>
                <a:gd name="connsiteX1" fmla="*/ 9439 w 9934"/>
                <a:gd name="connsiteY1" fmla="*/ 476 h 9524"/>
                <a:gd name="connsiteX2" fmla="*/ 9043 w 9934"/>
                <a:gd name="connsiteY2" fmla="*/ 1032 h 9524"/>
                <a:gd name="connsiteX3" fmla="*/ 8449 w 9934"/>
                <a:gd name="connsiteY3" fmla="*/ 1587 h 9524"/>
                <a:gd name="connsiteX4" fmla="*/ 8185 w 9934"/>
                <a:gd name="connsiteY4" fmla="*/ 2143 h 9524"/>
                <a:gd name="connsiteX5" fmla="*/ 7723 w 9934"/>
                <a:gd name="connsiteY5" fmla="*/ 1587 h 9524"/>
                <a:gd name="connsiteX6" fmla="*/ 7426 w 9934"/>
                <a:gd name="connsiteY6" fmla="*/ 1667 h 9524"/>
                <a:gd name="connsiteX7" fmla="*/ 7228 w 9934"/>
                <a:gd name="connsiteY7" fmla="*/ 1826 h 9524"/>
                <a:gd name="connsiteX8" fmla="*/ 6997 w 9934"/>
                <a:gd name="connsiteY8" fmla="*/ 1746 h 9524"/>
                <a:gd name="connsiteX9" fmla="*/ 6876 w 9934"/>
                <a:gd name="connsiteY9" fmla="*/ 635 h 9524"/>
                <a:gd name="connsiteX10" fmla="*/ 5941 w 9934"/>
                <a:gd name="connsiteY10" fmla="*/ 715 h 9524"/>
                <a:gd name="connsiteX11" fmla="*/ 5149 w 9934"/>
                <a:gd name="connsiteY11" fmla="*/ 953 h 9524"/>
                <a:gd name="connsiteX12" fmla="*/ 3564 w 9934"/>
                <a:gd name="connsiteY12" fmla="*/ 1984 h 9524"/>
                <a:gd name="connsiteX13" fmla="*/ 3135 w 9934"/>
                <a:gd name="connsiteY13" fmla="*/ 2381 h 9524"/>
                <a:gd name="connsiteX14" fmla="*/ 2805 w 9934"/>
                <a:gd name="connsiteY14" fmla="*/ 2619 h 9524"/>
                <a:gd name="connsiteX15" fmla="*/ 2508 w 9934"/>
                <a:gd name="connsiteY15" fmla="*/ 3492 h 9524"/>
                <a:gd name="connsiteX16" fmla="*/ 2244 w 9934"/>
                <a:gd name="connsiteY16" fmla="*/ 4127 h 9524"/>
                <a:gd name="connsiteX17" fmla="*/ 1848 w 9934"/>
                <a:gd name="connsiteY17" fmla="*/ 5714 h 9524"/>
                <a:gd name="connsiteX18" fmla="*/ 1155 w 9934"/>
                <a:gd name="connsiteY18" fmla="*/ 6825 h 9524"/>
                <a:gd name="connsiteX19" fmla="*/ 660 w 9934"/>
                <a:gd name="connsiteY19" fmla="*/ 7698 h 9524"/>
                <a:gd name="connsiteX20" fmla="*/ 495 w 9934"/>
                <a:gd name="connsiteY20" fmla="*/ 8016 h 9524"/>
                <a:gd name="connsiteX21" fmla="*/ 297 w 9934"/>
                <a:gd name="connsiteY21" fmla="*/ 8334 h 9524"/>
                <a:gd name="connsiteX22" fmla="*/ 0 w 9934"/>
                <a:gd name="connsiteY22" fmla="*/ 9524 h 9524"/>
                <a:gd name="connsiteX0" fmla="*/ 9701 w 9701"/>
                <a:gd name="connsiteY0" fmla="*/ 167 h 8751"/>
                <a:gd name="connsiteX1" fmla="*/ 9203 w 9701"/>
                <a:gd name="connsiteY1" fmla="*/ 500 h 8751"/>
                <a:gd name="connsiteX2" fmla="*/ 8804 w 9701"/>
                <a:gd name="connsiteY2" fmla="*/ 1084 h 8751"/>
                <a:gd name="connsiteX3" fmla="*/ 8206 w 9701"/>
                <a:gd name="connsiteY3" fmla="*/ 1666 h 8751"/>
                <a:gd name="connsiteX4" fmla="*/ 7940 w 9701"/>
                <a:gd name="connsiteY4" fmla="*/ 2250 h 8751"/>
                <a:gd name="connsiteX5" fmla="*/ 7475 w 9701"/>
                <a:gd name="connsiteY5" fmla="*/ 1666 h 8751"/>
                <a:gd name="connsiteX6" fmla="*/ 7176 w 9701"/>
                <a:gd name="connsiteY6" fmla="*/ 1750 h 8751"/>
                <a:gd name="connsiteX7" fmla="*/ 6977 w 9701"/>
                <a:gd name="connsiteY7" fmla="*/ 1917 h 8751"/>
                <a:gd name="connsiteX8" fmla="*/ 6744 w 9701"/>
                <a:gd name="connsiteY8" fmla="*/ 1833 h 8751"/>
                <a:gd name="connsiteX9" fmla="*/ 6623 w 9701"/>
                <a:gd name="connsiteY9" fmla="*/ 667 h 8751"/>
                <a:gd name="connsiteX10" fmla="*/ 5681 w 9701"/>
                <a:gd name="connsiteY10" fmla="*/ 751 h 8751"/>
                <a:gd name="connsiteX11" fmla="*/ 4884 w 9701"/>
                <a:gd name="connsiteY11" fmla="*/ 1001 h 8751"/>
                <a:gd name="connsiteX12" fmla="*/ 3289 w 9701"/>
                <a:gd name="connsiteY12" fmla="*/ 2083 h 8751"/>
                <a:gd name="connsiteX13" fmla="*/ 2857 w 9701"/>
                <a:gd name="connsiteY13" fmla="*/ 2500 h 8751"/>
                <a:gd name="connsiteX14" fmla="*/ 2525 w 9701"/>
                <a:gd name="connsiteY14" fmla="*/ 2750 h 8751"/>
                <a:gd name="connsiteX15" fmla="*/ 2226 w 9701"/>
                <a:gd name="connsiteY15" fmla="*/ 3667 h 8751"/>
                <a:gd name="connsiteX16" fmla="*/ 1960 w 9701"/>
                <a:gd name="connsiteY16" fmla="*/ 4333 h 8751"/>
                <a:gd name="connsiteX17" fmla="*/ 1561 w 9701"/>
                <a:gd name="connsiteY17" fmla="*/ 6000 h 8751"/>
                <a:gd name="connsiteX18" fmla="*/ 864 w 9701"/>
                <a:gd name="connsiteY18" fmla="*/ 7166 h 8751"/>
                <a:gd name="connsiteX19" fmla="*/ 365 w 9701"/>
                <a:gd name="connsiteY19" fmla="*/ 8083 h 8751"/>
                <a:gd name="connsiteX20" fmla="*/ 199 w 9701"/>
                <a:gd name="connsiteY20" fmla="*/ 8417 h 8751"/>
                <a:gd name="connsiteX21" fmla="*/ 0 w 9701"/>
                <a:gd name="connsiteY21" fmla="*/ 8751 h 8751"/>
                <a:gd name="connsiteX0" fmla="*/ 9795 w 9795"/>
                <a:gd name="connsiteY0" fmla="*/ 191 h 9777"/>
                <a:gd name="connsiteX1" fmla="*/ 9282 w 9795"/>
                <a:gd name="connsiteY1" fmla="*/ 571 h 9777"/>
                <a:gd name="connsiteX2" fmla="*/ 8870 w 9795"/>
                <a:gd name="connsiteY2" fmla="*/ 1239 h 9777"/>
                <a:gd name="connsiteX3" fmla="*/ 8254 w 9795"/>
                <a:gd name="connsiteY3" fmla="*/ 1904 h 9777"/>
                <a:gd name="connsiteX4" fmla="*/ 7980 w 9795"/>
                <a:gd name="connsiteY4" fmla="*/ 2571 h 9777"/>
                <a:gd name="connsiteX5" fmla="*/ 7500 w 9795"/>
                <a:gd name="connsiteY5" fmla="*/ 1904 h 9777"/>
                <a:gd name="connsiteX6" fmla="*/ 7192 w 9795"/>
                <a:gd name="connsiteY6" fmla="*/ 2000 h 9777"/>
                <a:gd name="connsiteX7" fmla="*/ 6987 w 9795"/>
                <a:gd name="connsiteY7" fmla="*/ 2191 h 9777"/>
                <a:gd name="connsiteX8" fmla="*/ 6747 w 9795"/>
                <a:gd name="connsiteY8" fmla="*/ 2095 h 9777"/>
                <a:gd name="connsiteX9" fmla="*/ 6622 w 9795"/>
                <a:gd name="connsiteY9" fmla="*/ 762 h 9777"/>
                <a:gd name="connsiteX10" fmla="*/ 5651 w 9795"/>
                <a:gd name="connsiteY10" fmla="*/ 858 h 9777"/>
                <a:gd name="connsiteX11" fmla="*/ 4830 w 9795"/>
                <a:gd name="connsiteY11" fmla="*/ 1144 h 9777"/>
                <a:gd name="connsiteX12" fmla="*/ 3185 w 9795"/>
                <a:gd name="connsiteY12" fmla="*/ 2380 h 9777"/>
                <a:gd name="connsiteX13" fmla="*/ 2740 w 9795"/>
                <a:gd name="connsiteY13" fmla="*/ 2857 h 9777"/>
                <a:gd name="connsiteX14" fmla="*/ 2398 w 9795"/>
                <a:gd name="connsiteY14" fmla="*/ 3142 h 9777"/>
                <a:gd name="connsiteX15" fmla="*/ 2090 w 9795"/>
                <a:gd name="connsiteY15" fmla="*/ 4190 h 9777"/>
                <a:gd name="connsiteX16" fmla="*/ 1815 w 9795"/>
                <a:gd name="connsiteY16" fmla="*/ 4951 h 9777"/>
                <a:gd name="connsiteX17" fmla="*/ 1404 w 9795"/>
                <a:gd name="connsiteY17" fmla="*/ 6856 h 9777"/>
                <a:gd name="connsiteX18" fmla="*/ 686 w 9795"/>
                <a:gd name="connsiteY18" fmla="*/ 8189 h 9777"/>
                <a:gd name="connsiteX19" fmla="*/ 171 w 9795"/>
                <a:gd name="connsiteY19" fmla="*/ 9237 h 9777"/>
                <a:gd name="connsiteX20" fmla="*/ 0 w 9795"/>
                <a:gd name="connsiteY20" fmla="*/ 9618 h 9777"/>
                <a:gd name="connsiteX0" fmla="*/ 9825 w 9825"/>
                <a:gd name="connsiteY0" fmla="*/ 195 h 9448"/>
                <a:gd name="connsiteX1" fmla="*/ 9301 w 9825"/>
                <a:gd name="connsiteY1" fmla="*/ 584 h 9448"/>
                <a:gd name="connsiteX2" fmla="*/ 8881 w 9825"/>
                <a:gd name="connsiteY2" fmla="*/ 1267 h 9448"/>
                <a:gd name="connsiteX3" fmla="*/ 8252 w 9825"/>
                <a:gd name="connsiteY3" fmla="*/ 1947 h 9448"/>
                <a:gd name="connsiteX4" fmla="*/ 7972 w 9825"/>
                <a:gd name="connsiteY4" fmla="*/ 2630 h 9448"/>
                <a:gd name="connsiteX5" fmla="*/ 7482 w 9825"/>
                <a:gd name="connsiteY5" fmla="*/ 1947 h 9448"/>
                <a:gd name="connsiteX6" fmla="*/ 7168 w 9825"/>
                <a:gd name="connsiteY6" fmla="*/ 2046 h 9448"/>
                <a:gd name="connsiteX7" fmla="*/ 6958 w 9825"/>
                <a:gd name="connsiteY7" fmla="*/ 2241 h 9448"/>
                <a:gd name="connsiteX8" fmla="*/ 6713 w 9825"/>
                <a:gd name="connsiteY8" fmla="*/ 2143 h 9448"/>
                <a:gd name="connsiteX9" fmla="*/ 6586 w 9825"/>
                <a:gd name="connsiteY9" fmla="*/ 779 h 9448"/>
                <a:gd name="connsiteX10" fmla="*/ 5594 w 9825"/>
                <a:gd name="connsiteY10" fmla="*/ 878 h 9448"/>
                <a:gd name="connsiteX11" fmla="*/ 4756 w 9825"/>
                <a:gd name="connsiteY11" fmla="*/ 1170 h 9448"/>
                <a:gd name="connsiteX12" fmla="*/ 3077 w 9825"/>
                <a:gd name="connsiteY12" fmla="*/ 2434 h 9448"/>
                <a:gd name="connsiteX13" fmla="*/ 2622 w 9825"/>
                <a:gd name="connsiteY13" fmla="*/ 2922 h 9448"/>
                <a:gd name="connsiteX14" fmla="*/ 2273 w 9825"/>
                <a:gd name="connsiteY14" fmla="*/ 3214 h 9448"/>
                <a:gd name="connsiteX15" fmla="*/ 1959 w 9825"/>
                <a:gd name="connsiteY15" fmla="*/ 4286 h 9448"/>
                <a:gd name="connsiteX16" fmla="*/ 1678 w 9825"/>
                <a:gd name="connsiteY16" fmla="*/ 5064 h 9448"/>
                <a:gd name="connsiteX17" fmla="*/ 1258 w 9825"/>
                <a:gd name="connsiteY17" fmla="*/ 7012 h 9448"/>
                <a:gd name="connsiteX18" fmla="*/ 525 w 9825"/>
                <a:gd name="connsiteY18" fmla="*/ 8376 h 9448"/>
                <a:gd name="connsiteX19" fmla="*/ 0 w 9825"/>
                <a:gd name="connsiteY19" fmla="*/ 9448 h 9448"/>
                <a:gd name="connsiteX0" fmla="*/ 9466 w 9466"/>
                <a:gd name="connsiteY0" fmla="*/ 206 h 8865"/>
                <a:gd name="connsiteX1" fmla="*/ 8933 w 9466"/>
                <a:gd name="connsiteY1" fmla="*/ 618 h 8865"/>
                <a:gd name="connsiteX2" fmla="*/ 8505 w 9466"/>
                <a:gd name="connsiteY2" fmla="*/ 1341 h 8865"/>
                <a:gd name="connsiteX3" fmla="*/ 7865 w 9466"/>
                <a:gd name="connsiteY3" fmla="*/ 2061 h 8865"/>
                <a:gd name="connsiteX4" fmla="*/ 7580 w 9466"/>
                <a:gd name="connsiteY4" fmla="*/ 2784 h 8865"/>
                <a:gd name="connsiteX5" fmla="*/ 7081 w 9466"/>
                <a:gd name="connsiteY5" fmla="*/ 2061 h 8865"/>
                <a:gd name="connsiteX6" fmla="*/ 6762 w 9466"/>
                <a:gd name="connsiteY6" fmla="*/ 2166 h 8865"/>
                <a:gd name="connsiteX7" fmla="*/ 6548 w 9466"/>
                <a:gd name="connsiteY7" fmla="*/ 2372 h 8865"/>
                <a:gd name="connsiteX8" fmla="*/ 6299 w 9466"/>
                <a:gd name="connsiteY8" fmla="*/ 2268 h 8865"/>
                <a:gd name="connsiteX9" fmla="*/ 6169 w 9466"/>
                <a:gd name="connsiteY9" fmla="*/ 825 h 8865"/>
                <a:gd name="connsiteX10" fmla="*/ 5160 w 9466"/>
                <a:gd name="connsiteY10" fmla="*/ 929 h 8865"/>
                <a:gd name="connsiteX11" fmla="*/ 4307 w 9466"/>
                <a:gd name="connsiteY11" fmla="*/ 1238 h 8865"/>
                <a:gd name="connsiteX12" fmla="*/ 2598 w 9466"/>
                <a:gd name="connsiteY12" fmla="*/ 2576 h 8865"/>
                <a:gd name="connsiteX13" fmla="*/ 2135 w 9466"/>
                <a:gd name="connsiteY13" fmla="*/ 3093 h 8865"/>
                <a:gd name="connsiteX14" fmla="*/ 1779 w 9466"/>
                <a:gd name="connsiteY14" fmla="*/ 3402 h 8865"/>
                <a:gd name="connsiteX15" fmla="*/ 1460 w 9466"/>
                <a:gd name="connsiteY15" fmla="*/ 4536 h 8865"/>
                <a:gd name="connsiteX16" fmla="*/ 1174 w 9466"/>
                <a:gd name="connsiteY16" fmla="*/ 5360 h 8865"/>
                <a:gd name="connsiteX17" fmla="*/ 746 w 9466"/>
                <a:gd name="connsiteY17" fmla="*/ 7422 h 8865"/>
                <a:gd name="connsiteX18" fmla="*/ 0 w 9466"/>
                <a:gd name="connsiteY18" fmla="*/ 8865 h 8865"/>
                <a:gd name="connsiteX0" fmla="*/ 9212 w 9212"/>
                <a:gd name="connsiteY0" fmla="*/ 232 h 8372"/>
                <a:gd name="connsiteX1" fmla="*/ 8649 w 9212"/>
                <a:gd name="connsiteY1" fmla="*/ 697 h 8372"/>
                <a:gd name="connsiteX2" fmla="*/ 8197 w 9212"/>
                <a:gd name="connsiteY2" fmla="*/ 1513 h 8372"/>
                <a:gd name="connsiteX3" fmla="*/ 7521 w 9212"/>
                <a:gd name="connsiteY3" fmla="*/ 2325 h 8372"/>
                <a:gd name="connsiteX4" fmla="*/ 7220 w 9212"/>
                <a:gd name="connsiteY4" fmla="*/ 3140 h 8372"/>
                <a:gd name="connsiteX5" fmla="*/ 6692 w 9212"/>
                <a:gd name="connsiteY5" fmla="*/ 2325 h 8372"/>
                <a:gd name="connsiteX6" fmla="*/ 6355 w 9212"/>
                <a:gd name="connsiteY6" fmla="*/ 2443 h 8372"/>
                <a:gd name="connsiteX7" fmla="*/ 6129 w 9212"/>
                <a:gd name="connsiteY7" fmla="*/ 2676 h 8372"/>
                <a:gd name="connsiteX8" fmla="*/ 5866 w 9212"/>
                <a:gd name="connsiteY8" fmla="*/ 2558 h 8372"/>
                <a:gd name="connsiteX9" fmla="*/ 5729 w 9212"/>
                <a:gd name="connsiteY9" fmla="*/ 931 h 8372"/>
                <a:gd name="connsiteX10" fmla="*/ 4663 w 9212"/>
                <a:gd name="connsiteY10" fmla="*/ 1048 h 8372"/>
                <a:gd name="connsiteX11" fmla="*/ 3762 w 9212"/>
                <a:gd name="connsiteY11" fmla="*/ 1397 h 8372"/>
                <a:gd name="connsiteX12" fmla="*/ 1957 w 9212"/>
                <a:gd name="connsiteY12" fmla="*/ 2906 h 8372"/>
                <a:gd name="connsiteX13" fmla="*/ 1467 w 9212"/>
                <a:gd name="connsiteY13" fmla="*/ 3489 h 8372"/>
                <a:gd name="connsiteX14" fmla="*/ 1091 w 9212"/>
                <a:gd name="connsiteY14" fmla="*/ 3838 h 8372"/>
                <a:gd name="connsiteX15" fmla="*/ 754 w 9212"/>
                <a:gd name="connsiteY15" fmla="*/ 5117 h 8372"/>
                <a:gd name="connsiteX16" fmla="*/ 452 w 9212"/>
                <a:gd name="connsiteY16" fmla="*/ 6046 h 8372"/>
                <a:gd name="connsiteX17" fmla="*/ 0 w 9212"/>
                <a:gd name="connsiteY17" fmla="*/ 8372 h 8372"/>
                <a:gd name="connsiteX0" fmla="*/ 9509 w 9509"/>
                <a:gd name="connsiteY0" fmla="*/ 277 h 7222"/>
                <a:gd name="connsiteX1" fmla="*/ 8898 w 9509"/>
                <a:gd name="connsiteY1" fmla="*/ 833 h 7222"/>
                <a:gd name="connsiteX2" fmla="*/ 8407 w 9509"/>
                <a:gd name="connsiteY2" fmla="*/ 1807 h 7222"/>
                <a:gd name="connsiteX3" fmla="*/ 7673 w 9509"/>
                <a:gd name="connsiteY3" fmla="*/ 2777 h 7222"/>
                <a:gd name="connsiteX4" fmla="*/ 7347 w 9509"/>
                <a:gd name="connsiteY4" fmla="*/ 3751 h 7222"/>
                <a:gd name="connsiteX5" fmla="*/ 6773 w 9509"/>
                <a:gd name="connsiteY5" fmla="*/ 2777 h 7222"/>
                <a:gd name="connsiteX6" fmla="*/ 6408 w 9509"/>
                <a:gd name="connsiteY6" fmla="*/ 2918 h 7222"/>
                <a:gd name="connsiteX7" fmla="*/ 6162 w 9509"/>
                <a:gd name="connsiteY7" fmla="*/ 3196 h 7222"/>
                <a:gd name="connsiteX8" fmla="*/ 5877 w 9509"/>
                <a:gd name="connsiteY8" fmla="*/ 3055 h 7222"/>
                <a:gd name="connsiteX9" fmla="*/ 5728 w 9509"/>
                <a:gd name="connsiteY9" fmla="*/ 1112 h 7222"/>
                <a:gd name="connsiteX10" fmla="*/ 4571 w 9509"/>
                <a:gd name="connsiteY10" fmla="*/ 1252 h 7222"/>
                <a:gd name="connsiteX11" fmla="*/ 3593 w 9509"/>
                <a:gd name="connsiteY11" fmla="*/ 1669 h 7222"/>
                <a:gd name="connsiteX12" fmla="*/ 1633 w 9509"/>
                <a:gd name="connsiteY12" fmla="*/ 3471 h 7222"/>
                <a:gd name="connsiteX13" fmla="*/ 1101 w 9509"/>
                <a:gd name="connsiteY13" fmla="*/ 4167 h 7222"/>
                <a:gd name="connsiteX14" fmla="*/ 693 w 9509"/>
                <a:gd name="connsiteY14" fmla="*/ 4584 h 7222"/>
                <a:gd name="connsiteX15" fmla="*/ 327 w 9509"/>
                <a:gd name="connsiteY15" fmla="*/ 6112 h 7222"/>
                <a:gd name="connsiteX16" fmla="*/ 0 w 9509"/>
                <a:gd name="connsiteY16" fmla="*/ 7222 h 7222"/>
                <a:gd name="connsiteX0" fmla="*/ 9656 w 9656"/>
                <a:gd name="connsiteY0" fmla="*/ 384 h 8463"/>
                <a:gd name="connsiteX1" fmla="*/ 9013 w 9656"/>
                <a:gd name="connsiteY1" fmla="*/ 1153 h 8463"/>
                <a:gd name="connsiteX2" fmla="*/ 8497 w 9656"/>
                <a:gd name="connsiteY2" fmla="*/ 2502 h 8463"/>
                <a:gd name="connsiteX3" fmla="*/ 7725 w 9656"/>
                <a:gd name="connsiteY3" fmla="*/ 3845 h 8463"/>
                <a:gd name="connsiteX4" fmla="*/ 7382 w 9656"/>
                <a:gd name="connsiteY4" fmla="*/ 5194 h 8463"/>
                <a:gd name="connsiteX5" fmla="*/ 6779 w 9656"/>
                <a:gd name="connsiteY5" fmla="*/ 3845 h 8463"/>
                <a:gd name="connsiteX6" fmla="*/ 6395 w 9656"/>
                <a:gd name="connsiteY6" fmla="*/ 4040 h 8463"/>
                <a:gd name="connsiteX7" fmla="*/ 6136 w 9656"/>
                <a:gd name="connsiteY7" fmla="*/ 4425 h 8463"/>
                <a:gd name="connsiteX8" fmla="*/ 5836 w 9656"/>
                <a:gd name="connsiteY8" fmla="*/ 4230 h 8463"/>
                <a:gd name="connsiteX9" fmla="*/ 5680 w 9656"/>
                <a:gd name="connsiteY9" fmla="*/ 1540 h 8463"/>
                <a:gd name="connsiteX10" fmla="*/ 4463 w 9656"/>
                <a:gd name="connsiteY10" fmla="*/ 1734 h 8463"/>
                <a:gd name="connsiteX11" fmla="*/ 3435 w 9656"/>
                <a:gd name="connsiteY11" fmla="*/ 2311 h 8463"/>
                <a:gd name="connsiteX12" fmla="*/ 1373 w 9656"/>
                <a:gd name="connsiteY12" fmla="*/ 4806 h 8463"/>
                <a:gd name="connsiteX13" fmla="*/ 814 w 9656"/>
                <a:gd name="connsiteY13" fmla="*/ 5770 h 8463"/>
                <a:gd name="connsiteX14" fmla="*/ 385 w 9656"/>
                <a:gd name="connsiteY14" fmla="*/ 6347 h 8463"/>
                <a:gd name="connsiteX15" fmla="*/ 0 w 9656"/>
                <a:gd name="connsiteY15" fmla="*/ 8463 h 8463"/>
                <a:gd name="connsiteX0" fmla="*/ 9601 w 9601"/>
                <a:gd name="connsiteY0" fmla="*/ 454 h 7500"/>
                <a:gd name="connsiteX1" fmla="*/ 8935 w 9601"/>
                <a:gd name="connsiteY1" fmla="*/ 1362 h 7500"/>
                <a:gd name="connsiteX2" fmla="*/ 8401 w 9601"/>
                <a:gd name="connsiteY2" fmla="*/ 2956 h 7500"/>
                <a:gd name="connsiteX3" fmla="*/ 7601 w 9601"/>
                <a:gd name="connsiteY3" fmla="*/ 4543 h 7500"/>
                <a:gd name="connsiteX4" fmla="*/ 7246 w 9601"/>
                <a:gd name="connsiteY4" fmla="*/ 6137 h 7500"/>
                <a:gd name="connsiteX5" fmla="*/ 6622 w 9601"/>
                <a:gd name="connsiteY5" fmla="*/ 4543 h 7500"/>
                <a:gd name="connsiteX6" fmla="*/ 6224 w 9601"/>
                <a:gd name="connsiteY6" fmla="*/ 4774 h 7500"/>
                <a:gd name="connsiteX7" fmla="*/ 5956 w 9601"/>
                <a:gd name="connsiteY7" fmla="*/ 5229 h 7500"/>
                <a:gd name="connsiteX8" fmla="*/ 5645 w 9601"/>
                <a:gd name="connsiteY8" fmla="*/ 4998 h 7500"/>
                <a:gd name="connsiteX9" fmla="*/ 5483 w 9601"/>
                <a:gd name="connsiteY9" fmla="*/ 1820 h 7500"/>
                <a:gd name="connsiteX10" fmla="*/ 4223 w 9601"/>
                <a:gd name="connsiteY10" fmla="*/ 2049 h 7500"/>
                <a:gd name="connsiteX11" fmla="*/ 3158 w 9601"/>
                <a:gd name="connsiteY11" fmla="*/ 2731 h 7500"/>
                <a:gd name="connsiteX12" fmla="*/ 1023 w 9601"/>
                <a:gd name="connsiteY12" fmla="*/ 5679 h 7500"/>
                <a:gd name="connsiteX13" fmla="*/ 444 w 9601"/>
                <a:gd name="connsiteY13" fmla="*/ 6818 h 7500"/>
                <a:gd name="connsiteX14" fmla="*/ 0 w 9601"/>
                <a:gd name="connsiteY14" fmla="*/ 7500 h 7500"/>
                <a:gd name="connsiteX0" fmla="*/ 9538 w 9538"/>
                <a:gd name="connsiteY0" fmla="*/ 605 h 9091"/>
                <a:gd name="connsiteX1" fmla="*/ 8844 w 9538"/>
                <a:gd name="connsiteY1" fmla="*/ 1816 h 9091"/>
                <a:gd name="connsiteX2" fmla="*/ 8288 w 9538"/>
                <a:gd name="connsiteY2" fmla="*/ 3941 h 9091"/>
                <a:gd name="connsiteX3" fmla="*/ 7455 w 9538"/>
                <a:gd name="connsiteY3" fmla="*/ 6057 h 9091"/>
                <a:gd name="connsiteX4" fmla="*/ 7085 w 9538"/>
                <a:gd name="connsiteY4" fmla="*/ 8183 h 9091"/>
                <a:gd name="connsiteX5" fmla="*/ 6435 w 9538"/>
                <a:gd name="connsiteY5" fmla="*/ 6057 h 9091"/>
                <a:gd name="connsiteX6" fmla="*/ 6021 w 9538"/>
                <a:gd name="connsiteY6" fmla="*/ 6365 h 9091"/>
                <a:gd name="connsiteX7" fmla="*/ 5742 w 9538"/>
                <a:gd name="connsiteY7" fmla="*/ 6972 h 9091"/>
                <a:gd name="connsiteX8" fmla="*/ 5418 w 9538"/>
                <a:gd name="connsiteY8" fmla="*/ 6664 h 9091"/>
                <a:gd name="connsiteX9" fmla="*/ 5249 w 9538"/>
                <a:gd name="connsiteY9" fmla="*/ 2427 h 9091"/>
                <a:gd name="connsiteX10" fmla="*/ 3937 w 9538"/>
                <a:gd name="connsiteY10" fmla="*/ 2732 h 9091"/>
                <a:gd name="connsiteX11" fmla="*/ 2827 w 9538"/>
                <a:gd name="connsiteY11" fmla="*/ 3641 h 9091"/>
                <a:gd name="connsiteX12" fmla="*/ 604 w 9538"/>
                <a:gd name="connsiteY12" fmla="*/ 7572 h 9091"/>
                <a:gd name="connsiteX13" fmla="*/ 0 w 9538"/>
                <a:gd name="connsiteY13" fmla="*/ 9091 h 9091"/>
                <a:gd name="connsiteX0" fmla="*/ 9367 w 9367"/>
                <a:gd name="connsiteY0" fmla="*/ 665 h 9001"/>
                <a:gd name="connsiteX1" fmla="*/ 8639 w 9367"/>
                <a:gd name="connsiteY1" fmla="*/ 1998 h 9001"/>
                <a:gd name="connsiteX2" fmla="*/ 8056 w 9367"/>
                <a:gd name="connsiteY2" fmla="*/ 4335 h 9001"/>
                <a:gd name="connsiteX3" fmla="*/ 7183 w 9367"/>
                <a:gd name="connsiteY3" fmla="*/ 6663 h 9001"/>
                <a:gd name="connsiteX4" fmla="*/ 6795 w 9367"/>
                <a:gd name="connsiteY4" fmla="*/ 9001 h 9001"/>
                <a:gd name="connsiteX5" fmla="*/ 6114 w 9367"/>
                <a:gd name="connsiteY5" fmla="*/ 6663 h 9001"/>
                <a:gd name="connsiteX6" fmla="*/ 5680 w 9367"/>
                <a:gd name="connsiteY6" fmla="*/ 7001 h 9001"/>
                <a:gd name="connsiteX7" fmla="*/ 5387 w 9367"/>
                <a:gd name="connsiteY7" fmla="*/ 7669 h 9001"/>
                <a:gd name="connsiteX8" fmla="*/ 5047 w 9367"/>
                <a:gd name="connsiteY8" fmla="*/ 7330 h 9001"/>
                <a:gd name="connsiteX9" fmla="*/ 4870 w 9367"/>
                <a:gd name="connsiteY9" fmla="*/ 2670 h 9001"/>
                <a:gd name="connsiteX10" fmla="*/ 3495 w 9367"/>
                <a:gd name="connsiteY10" fmla="*/ 3005 h 9001"/>
                <a:gd name="connsiteX11" fmla="*/ 2331 w 9367"/>
                <a:gd name="connsiteY11" fmla="*/ 4005 h 9001"/>
                <a:gd name="connsiteX12" fmla="*/ 0 w 9367"/>
                <a:gd name="connsiteY12" fmla="*/ 8329 h 9001"/>
                <a:gd name="connsiteX0" fmla="*/ 7511 w 7511"/>
                <a:gd name="connsiteY0" fmla="*/ 739 h 10000"/>
                <a:gd name="connsiteX1" fmla="*/ 6734 w 7511"/>
                <a:gd name="connsiteY1" fmla="*/ 2220 h 10000"/>
                <a:gd name="connsiteX2" fmla="*/ 6111 w 7511"/>
                <a:gd name="connsiteY2" fmla="*/ 4816 h 10000"/>
                <a:gd name="connsiteX3" fmla="*/ 5179 w 7511"/>
                <a:gd name="connsiteY3" fmla="*/ 7403 h 10000"/>
                <a:gd name="connsiteX4" fmla="*/ 4765 w 7511"/>
                <a:gd name="connsiteY4" fmla="*/ 10000 h 10000"/>
                <a:gd name="connsiteX5" fmla="*/ 4038 w 7511"/>
                <a:gd name="connsiteY5" fmla="*/ 7403 h 10000"/>
                <a:gd name="connsiteX6" fmla="*/ 3575 w 7511"/>
                <a:gd name="connsiteY6" fmla="*/ 7778 h 10000"/>
                <a:gd name="connsiteX7" fmla="*/ 3262 w 7511"/>
                <a:gd name="connsiteY7" fmla="*/ 8520 h 10000"/>
                <a:gd name="connsiteX8" fmla="*/ 2899 w 7511"/>
                <a:gd name="connsiteY8" fmla="*/ 8144 h 10000"/>
                <a:gd name="connsiteX9" fmla="*/ 2710 w 7511"/>
                <a:gd name="connsiteY9" fmla="*/ 2966 h 10000"/>
                <a:gd name="connsiteX10" fmla="*/ 1242 w 7511"/>
                <a:gd name="connsiteY10" fmla="*/ 3339 h 10000"/>
                <a:gd name="connsiteX11" fmla="*/ 0 w 7511"/>
                <a:gd name="connsiteY11" fmla="*/ 4450 h 10000"/>
                <a:gd name="connsiteX0" fmla="*/ 8346 w 8346"/>
                <a:gd name="connsiteY0" fmla="*/ 739 h 10000"/>
                <a:gd name="connsiteX1" fmla="*/ 7312 w 8346"/>
                <a:gd name="connsiteY1" fmla="*/ 2220 h 10000"/>
                <a:gd name="connsiteX2" fmla="*/ 6482 w 8346"/>
                <a:gd name="connsiteY2" fmla="*/ 4816 h 10000"/>
                <a:gd name="connsiteX3" fmla="*/ 5241 w 8346"/>
                <a:gd name="connsiteY3" fmla="*/ 7403 h 10000"/>
                <a:gd name="connsiteX4" fmla="*/ 4690 w 8346"/>
                <a:gd name="connsiteY4" fmla="*/ 10000 h 10000"/>
                <a:gd name="connsiteX5" fmla="*/ 3722 w 8346"/>
                <a:gd name="connsiteY5" fmla="*/ 7403 h 10000"/>
                <a:gd name="connsiteX6" fmla="*/ 3106 w 8346"/>
                <a:gd name="connsiteY6" fmla="*/ 7778 h 10000"/>
                <a:gd name="connsiteX7" fmla="*/ 2689 w 8346"/>
                <a:gd name="connsiteY7" fmla="*/ 8520 h 10000"/>
                <a:gd name="connsiteX8" fmla="*/ 2206 w 8346"/>
                <a:gd name="connsiteY8" fmla="*/ 8144 h 10000"/>
                <a:gd name="connsiteX9" fmla="*/ 1954 w 8346"/>
                <a:gd name="connsiteY9" fmla="*/ 2966 h 10000"/>
                <a:gd name="connsiteX10" fmla="*/ 0 w 8346"/>
                <a:gd name="connsiteY10" fmla="*/ 3339 h 10000"/>
                <a:gd name="connsiteX0" fmla="*/ 12412 w 12412"/>
                <a:gd name="connsiteY0" fmla="*/ 739 h 18965"/>
                <a:gd name="connsiteX1" fmla="*/ 11173 w 12412"/>
                <a:gd name="connsiteY1" fmla="*/ 2220 h 18965"/>
                <a:gd name="connsiteX2" fmla="*/ 10179 w 12412"/>
                <a:gd name="connsiteY2" fmla="*/ 4816 h 18965"/>
                <a:gd name="connsiteX3" fmla="*/ 8692 w 12412"/>
                <a:gd name="connsiteY3" fmla="*/ 7403 h 18965"/>
                <a:gd name="connsiteX4" fmla="*/ 8031 w 12412"/>
                <a:gd name="connsiteY4" fmla="*/ 10000 h 18965"/>
                <a:gd name="connsiteX5" fmla="*/ 6872 w 12412"/>
                <a:gd name="connsiteY5" fmla="*/ 7403 h 18965"/>
                <a:gd name="connsiteX6" fmla="*/ 6134 w 12412"/>
                <a:gd name="connsiteY6" fmla="*/ 7778 h 18965"/>
                <a:gd name="connsiteX7" fmla="*/ 5634 w 12412"/>
                <a:gd name="connsiteY7" fmla="*/ 8520 h 18965"/>
                <a:gd name="connsiteX8" fmla="*/ 5055 w 12412"/>
                <a:gd name="connsiteY8" fmla="*/ 8144 h 18965"/>
                <a:gd name="connsiteX9" fmla="*/ 4753 w 12412"/>
                <a:gd name="connsiteY9" fmla="*/ 2966 h 18965"/>
                <a:gd name="connsiteX10" fmla="*/ 0 w 12412"/>
                <a:gd name="connsiteY10" fmla="*/ 17117 h 18965"/>
                <a:gd name="connsiteX0" fmla="*/ 12412 w 12412"/>
                <a:gd name="connsiteY0" fmla="*/ 739 h 18965"/>
                <a:gd name="connsiteX1" fmla="*/ 11173 w 12412"/>
                <a:gd name="connsiteY1" fmla="*/ 2220 h 18965"/>
                <a:gd name="connsiteX2" fmla="*/ 10179 w 12412"/>
                <a:gd name="connsiteY2" fmla="*/ 4816 h 18965"/>
                <a:gd name="connsiteX3" fmla="*/ 8692 w 12412"/>
                <a:gd name="connsiteY3" fmla="*/ 7403 h 18965"/>
                <a:gd name="connsiteX4" fmla="*/ 8031 w 12412"/>
                <a:gd name="connsiteY4" fmla="*/ 10000 h 18965"/>
                <a:gd name="connsiteX5" fmla="*/ 6872 w 12412"/>
                <a:gd name="connsiteY5" fmla="*/ 7403 h 18965"/>
                <a:gd name="connsiteX6" fmla="*/ 6134 w 12412"/>
                <a:gd name="connsiteY6" fmla="*/ 7778 h 18965"/>
                <a:gd name="connsiteX7" fmla="*/ 5634 w 12412"/>
                <a:gd name="connsiteY7" fmla="*/ 8520 h 18965"/>
                <a:gd name="connsiteX8" fmla="*/ 4753 w 12412"/>
                <a:gd name="connsiteY8" fmla="*/ 2966 h 18965"/>
                <a:gd name="connsiteX9" fmla="*/ 0 w 12412"/>
                <a:gd name="connsiteY9" fmla="*/ 17117 h 18965"/>
                <a:gd name="connsiteX0" fmla="*/ 12412 w 12412"/>
                <a:gd name="connsiteY0" fmla="*/ 739 h 18965"/>
                <a:gd name="connsiteX1" fmla="*/ 11173 w 12412"/>
                <a:gd name="connsiteY1" fmla="*/ 2220 h 18965"/>
                <a:gd name="connsiteX2" fmla="*/ 10179 w 12412"/>
                <a:gd name="connsiteY2" fmla="*/ 4816 h 18965"/>
                <a:gd name="connsiteX3" fmla="*/ 8692 w 12412"/>
                <a:gd name="connsiteY3" fmla="*/ 7403 h 18965"/>
                <a:gd name="connsiteX4" fmla="*/ 8031 w 12412"/>
                <a:gd name="connsiteY4" fmla="*/ 10000 h 18965"/>
                <a:gd name="connsiteX5" fmla="*/ 6872 w 12412"/>
                <a:gd name="connsiteY5" fmla="*/ 7403 h 18965"/>
                <a:gd name="connsiteX6" fmla="*/ 6134 w 12412"/>
                <a:gd name="connsiteY6" fmla="*/ 7778 h 18965"/>
                <a:gd name="connsiteX7" fmla="*/ 4753 w 12412"/>
                <a:gd name="connsiteY7" fmla="*/ 2966 h 18965"/>
                <a:gd name="connsiteX8" fmla="*/ 0 w 12412"/>
                <a:gd name="connsiteY8" fmla="*/ 17117 h 18965"/>
                <a:gd name="connsiteX0" fmla="*/ 12412 w 12412"/>
                <a:gd name="connsiteY0" fmla="*/ 739 h 18965"/>
                <a:gd name="connsiteX1" fmla="*/ 11173 w 12412"/>
                <a:gd name="connsiteY1" fmla="*/ 2220 h 18965"/>
                <a:gd name="connsiteX2" fmla="*/ 10179 w 12412"/>
                <a:gd name="connsiteY2" fmla="*/ 4816 h 18965"/>
                <a:gd name="connsiteX3" fmla="*/ 8692 w 12412"/>
                <a:gd name="connsiteY3" fmla="*/ 7403 h 18965"/>
                <a:gd name="connsiteX4" fmla="*/ 8031 w 12412"/>
                <a:gd name="connsiteY4" fmla="*/ 10000 h 18965"/>
                <a:gd name="connsiteX5" fmla="*/ 6872 w 12412"/>
                <a:gd name="connsiteY5" fmla="*/ 7403 h 18965"/>
                <a:gd name="connsiteX6" fmla="*/ 6134 w 12412"/>
                <a:gd name="connsiteY6" fmla="*/ 7778 h 18965"/>
                <a:gd name="connsiteX7" fmla="*/ 4753 w 12412"/>
                <a:gd name="connsiteY7" fmla="*/ 4068 h 18965"/>
                <a:gd name="connsiteX8" fmla="*/ 0 w 12412"/>
                <a:gd name="connsiteY8" fmla="*/ 17117 h 18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2" h="18965">
                  <a:moveTo>
                    <a:pt x="12412" y="739"/>
                  </a:moveTo>
                  <a:cubicBezTo>
                    <a:pt x="11944" y="0"/>
                    <a:pt x="11749" y="1735"/>
                    <a:pt x="11173" y="2220"/>
                  </a:cubicBezTo>
                  <a:cubicBezTo>
                    <a:pt x="10729" y="5309"/>
                    <a:pt x="11035" y="4317"/>
                    <a:pt x="10179" y="4816"/>
                  </a:cubicBezTo>
                  <a:cubicBezTo>
                    <a:pt x="9716" y="6913"/>
                    <a:pt x="9327" y="6659"/>
                    <a:pt x="8692" y="7403"/>
                  </a:cubicBezTo>
                  <a:cubicBezTo>
                    <a:pt x="8504" y="8760"/>
                    <a:pt x="8360" y="9503"/>
                    <a:pt x="8031" y="10000"/>
                  </a:cubicBezTo>
                  <a:cubicBezTo>
                    <a:pt x="7559" y="9503"/>
                    <a:pt x="7346" y="7899"/>
                    <a:pt x="6872" y="7403"/>
                  </a:cubicBezTo>
                  <a:cubicBezTo>
                    <a:pt x="6625" y="7531"/>
                    <a:pt x="6377" y="7531"/>
                    <a:pt x="6134" y="7778"/>
                  </a:cubicBezTo>
                  <a:cubicBezTo>
                    <a:pt x="5781" y="7039"/>
                    <a:pt x="5775" y="2512"/>
                    <a:pt x="4753" y="4068"/>
                  </a:cubicBezTo>
                  <a:cubicBezTo>
                    <a:pt x="4065" y="4309"/>
                    <a:pt x="607" y="18965"/>
                    <a:pt x="0" y="17117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94"/>
          <p:cNvGrpSpPr>
            <a:grpSpLocks/>
          </p:cNvGrpSpPr>
          <p:nvPr/>
        </p:nvGrpSpPr>
        <p:grpSpPr bwMode="auto">
          <a:xfrm>
            <a:off x="520700" y="-9525"/>
            <a:ext cx="8553450" cy="6332538"/>
            <a:chOff x="520700" y="-9832"/>
            <a:chExt cx="8553450" cy="6333407"/>
          </a:xfrm>
        </p:grpSpPr>
        <p:sp>
          <p:nvSpPr>
            <p:cNvPr id="15744" name="Freeform 3"/>
            <p:cNvSpPr>
              <a:spLocks/>
            </p:cNvSpPr>
            <p:nvPr/>
          </p:nvSpPr>
          <p:spPr bwMode="auto">
            <a:xfrm>
              <a:off x="1222375" y="4420162"/>
              <a:ext cx="3163888" cy="1903413"/>
            </a:xfrm>
            <a:custGeom>
              <a:avLst/>
              <a:gdLst>
                <a:gd name="T0" fmla="*/ 1043344994 w 1993"/>
                <a:gd name="T1" fmla="*/ 2147483647 h 1199"/>
                <a:gd name="T2" fmla="*/ 937498440 w 1993"/>
                <a:gd name="T3" fmla="*/ 2147483647 h 1199"/>
                <a:gd name="T4" fmla="*/ 680442327 w 1993"/>
                <a:gd name="T5" fmla="*/ 1882558034 h 1199"/>
                <a:gd name="T6" fmla="*/ 433467036 w 1993"/>
                <a:gd name="T7" fmla="*/ 1582658293 h 1199"/>
                <a:gd name="T8" fmla="*/ 607358596 w 1993"/>
                <a:gd name="T9" fmla="*/ 1391126446 h 1199"/>
                <a:gd name="T10" fmla="*/ 277217263 w 1993"/>
                <a:gd name="T11" fmla="*/ 919858089 h 1199"/>
                <a:gd name="T12" fmla="*/ 141128787 w 1993"/>
                <a:gd name="T13" fmla="*/ 496471702 h 1199"/>
                <a:gd name="T14" fmla="*/ 0 w 1993"/>
                <a:gd name="T15" fmla="*/ 0 h 1199"/>
                <a:gd name="T16" fmla="*/ 1537295576 w 1993"/>
                <a:gd name="T17" fmla="*/ 602318249 h 1199"/>
                <a:gd name="T18" fmla="*/ 2147483647 w 1993"/>
                <a:gd name="T19" fmla="*/ 504031376 h 1199"/>
                <a:gd name="T20" fmla="*/ 2147483647 w 1993"/>
                <a:gd name="T21" fmla="*/ 713205108 h 1199"/>
                <a:gd name="T22" fmla="*/ 2147483647 w 1993"/>
                <a:gd name="T23" fmla="*/ 1252518666 h 1199"/>
                <a:gd name="T24" fmla="*/ 2147483647 w 1993"/>
                <a:gd name="T25" fmla="*/ 1164312416 h 1199"/>
                <a:gd name="T26" fmla="*/ 2147483647 w 1993"/>
                <a:gd name="T27" fmla="*/ 1217236483 h 1199"/>
                <a:gd name="T28" fmla="*/ 2147483647 w 1993"/>
                <a:gd name="T29" fmla="*/ 1895158020 h 1199"/>
                <a:gd name="T30" fmla="*/ 2147483647 w 1993"/>
                <a:gd name="T31" fmla="*/ 2147483647 h 1199"/>
                <a:gd name="T32" fmla="*/ 2147483647 w 1993"/>
                <a:gd name="T33" fmla="*/ 2147483647 h 1199"/>
                <a:gd name="T34" fmla="*/ 2147483647 w 1993"/>
                <a:gd name="T35" fmla="*/ 2147483647 h 1199"/>
                <a:gd name="T36" fmla="*/ 2147483647 w 1993"/>
                <a:gd name="T37" fmla="*/ 2147483647 h 1199"/>
                <a:gd name="T38" fmla="*/ 2147483647 w 1993"/>
                <a:gd name="T39" fmla="*/ 2147483647 h 1199"/>
                <a:gd name="T40" fmla="*/ 2147483647 w 1993"/>
                <a:gd name="T41" fmla="*/ 2147483647 h 1199"/>
                <a:gd name="T42" fmla="*/ 2147483647 w 1993"/>
                <a:gd name="T43" fmla="*/ 2147483647 h 1199"/>
                <a:gd name="T44" fmla="*/ 2137093108 w 1993"/>
                <a:gd name="T45" fmla="*/ 2147483647 h 1199"/>
                <a:gd name="T46" fmla="*/ 1859875945 w 1993"/>
                <a:gd name="T47" fmla="*/ 2147483647 h 1199"/>
                <a:gd name="T48" fmla="*/ 1794351888 w 1993"/>
                <a:gd name="T49" fmla="*/ 2147483647 h 1199"/>
                <a:gd name="T50" fmla="*/ 1597779320 w 1993"/>
                <a:gd name="T51" fmla="*/ 1927920840 h 1199"/>
                <a:gd name="T52" fmla="*/ 1386086214 w 1993"/>
                <a:gd name="T53" fmla="*/ 1696066499 h 1199"/>
                <a:gd name="T54" fmla="*/ 1146672185 w 1993"/>
                <a:gd name="T55" fmla="*/ 1181954301 h 1199"/>
                <a:gd name="T56" fmla="*/ 972780625 w 1993"/>
                <a:gd name="T57" fmla="*/ 642640743 h 1199"/>
                <a:gd name="T58" fmla="*/ 554434525 w 1993"/>
                <a:gd name="T59" fmla="*/ 415826614 h 1199"/>
                <a:gd name="T60" fmla="*/ 745966384 w 1993"/>
                <a:gd name="T61" fmla="*/ 1199594598 h 1199"/>
                <a:gd name="T62" fmla="*/ 884575957 w 1993"/>
                <a:gd name="T63" fmla="*/ 1355844263 h 1199"/>
                <a:gd name="T64" fmla="*/ 990422511 w 1993"/>
                <a:gd name="T65" fmla="*/ 1582658293 h 1199"/>
                <a:gd name="T66" fmla="*/ 1249997788 w 1993"/>
                <a:gd name="T67" fmla="*/ 2069049570 h 1199"/>
                <a:gd name="T68" fmla="*/ 1355844341 w 1993"/>
                <a:gd name="T69" fmla="*/ 2147483647 h 1199"/>
                <a:gd name="T70" fmla="*/ 1421368398 w 1993"/>
                <a:gd name="T71" fmla="*/ 2147483647 h 1199"/>
                <a:gd name="T72" fmla="*/ 1537295576 w 1993"/>
                <a:gd name="T73" fmla="*/ 2147483647 h 1199"/>
                <a:gd name="T74" fmla="*/ 1688505334 w 1993"/>
                <a:gd name="T75" fmla="*/ 2147483647 h 1199"/>
                <a:gd name="T76" fmla="*/ 1456650583 w 1993"/>
                <a:gd name="T77" fmla="*/ 2147483647 h 1199"/>
                <a:gd name="T78" fmla="*/ 1381045902 w 1993"/>
                <a:gd name="T79" fmla="*/ 2147483647 h 1199"/>
                <a:gd name="T80" fmla="*/ 1164312483 w 1993"/>
                <a:gd name="T81" fmla="*/ 2147483647 h 1199"/>
                <a:gd name="T82" fmla="*/ 1068546554 w 1993"/>
                <a:gd name="T83" fmla="*/ 2147483647 h 119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993"/>
                <a:gd name="T127" fmla="*/ 0 h 1199"/>
                <a:gd name="T128" fmla="*/ 1993 w 1993"/>
                <a:gd name="T129" fmla="*/ 1199 h 119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993" h="1199">
                  <a:moveTo>
                    <a:pt x="408" y="1013"/>
                  </a:moveTo>
                  <a:lnTo>
                    <a:pt x="414" y="965"/>
                  </a:lnTo>
                  <a:lnTo>
                    <a:pt x="427" y="910"/>
                  </a:lnTo>
                  <a:lnTo>
                    <a:pt x="372" y="855"/>
                  </a:lnTo>
                  <a:lnTo>
                    <a:pt x="308" y="757"/>
                  </a:lnTo>
                  <a:lnTo>
                    <a:pt x="270" y="747"/>
                  </a:lnTo>
                  <a:lnTo>
                    <a:pt x="186" y="676"/>
                  </a:lnTo>
                  <a:lnTo>
                    <a:pt x="172" y="628"/>
                  </a:lnTo>
                  <a:lnTo>
                    <a:pt x="224" y="609"/>
                  </a:lnTo>
                  <a:lnTo>
                    <a:pt x="241" y="552"/>
                  </a:lnTo>
                  <a:lnTo>
                    <a:pt x="207" y="469"/>
                  </a:lnTo>
                  <a:lnTo>
                    <a:pt x="110" y="365"/>
                  </a:lnTo>
                  <a:lnTo>
                    <a:pt x="88" y="223"/>
                  </a:lnTo>
                  <a:cubicBezTo>
                    <a:pt x="80" y="193"/>
                    <a:pt x="66" y="212"/>
                    <a:pt x="56" y="197"/>
                  </a:cubicBezTo>
                  <a:cubicBezTo>
                    <a:pt x="49" y="179"/>
                    <a:pt x="55" y="148"/>
                    <a:pt x="46" y="115"/>
                  </a:cubicBezTo>
                  <a:lnTo>
                    <a:pt x="0" y="0"/>
                  </a:lnTo>
                  <a:lnTo>
                    <a:pt x="214" y="7"/>
                  </a:lnTo>
                  <a:lnTo>
                    <a:pt x="610" y="239"/>
                  </a:lnTo>
                  <a:lnTo>
                    <a:pt x="869" y="262"/>
                  </a:lnTo>
                  <a:lnTo>
                    <a:pt x="869" y="200"/>
                  </a:lnTo>
                  <a:cubicBezTo>
                    <a:pt x="1072" y="207"/>
                    <a:pt x="1021" y="159"/>
                    <a:pt x="1076" y="214"/>
                  </a:cubicBezTo>
                  <a:lnTo>
                    <a:pt x="1179" y="283"/>
                  </a:lnTo>
                  <a:lnTo>
                    <a:pt x="1241" y="372"/>
                  </a:lnTo>
                  <a:lnTo>
                    <a:pt x="1303" y="497"/>
                  </a:lnTo>
                  <a:cubicBezTo>
                    <a:pt x="1387" y="560"/>
                    <a:pt x="1351" y="559"/>
                    <a:pt x="1393" y="559"/>
                  </a:cubicBezTo>
                  <a:lnTo>
                    <a:pt x="1448" y="462"/>
                  </a:lnTo>
                  <a:cubicBezTo>
                    <a:pt x="1540" y="454"/>
                    <a:pt x="1538" y="424"/>
                    <a:pt x="1538" y="462"/>
                  </a:cubicBezTo>
                  <a:lnTo>
                    <a:pt x="1620" y="483"/>
                  </a:lnTo>
                  <a:cubicBezTo>
                    <a:pt x="1670" y="603"/>
                    <a:pt x="1639" y="570"/>
                    <a:pt x="1676" y="607"/>
                  </a:cubicBezTo>
                  <a:lnTo>
                    <a:pt x="1779" y="752"/>
                  </a:lnTo>
                  <a:lnTo>
                    <a:pt x="1820" y="883"/>
                  </a:lnTo>
                  <a:lnTo>
                    <a:pt x="1903" y="910"/>
                  </a:lnTo>
                  <a:lnTo>
                    <a:pt x="1986" y="917"/>
                  </a:lnTo>
                  <a:lnTo>
                    <a:pt x="1993" y="1021"/>
                  </a:lnTo>
                  <a:lnTo>
                    <a:pt x="1972" y="1073"/>
                  </a:lnTo>
                  <a:lnTo>
                    <a:pt x="1928" y="1059"/>
                  </a:lnTo>
                  <a:lnTo>
                    <a:pt x="1922" y="1085"/>
                  </a:lnTo>
                  <a:lnTo>
                    <a:pt x="1934" y="1111"/>
                  </a:lnTo>
                  <a:lnTo>
                    <a:pt x="1930" y="1131"/>
                  </a:lnTo>
                  <a:lnTo>
                    <a:pt x="1920" y="1157"/>
                  </a:lnTo>
                  <a:lnTo>
                    <a:pt x="1930" y="1197"/>
                  </a:lnTo>
                  <a:lnTo>
                    <a:pt x="972" y="1197"/>
                  </a:lnTo>
                  <a:lnTo>
                    <a:pt x="910" y="1141"/>
                  </a:lnTo>
                  <a:lnTo>
                    <a:pt x="874" y="1111"/>
                  </a:lnTo>
                  <a:lnTo>
                    <a:pt x="860" y="1049"/>
                  </a:lnTo>
                  <a:lnTo>
                    <a:pt x="848" y="1021"/>
                  </a:lnTo>
                  <a:lnTo>
                    <a:pt x="798" y="975"/>
                  </a:lnTo>
                  <a:cubicBezTo>
                    <a:pt x="758" y="983"/>
                    <a:pt x="760" y="994"/>
                    <a:pt x="738" y="972"/>
                  </a:cubicBezTo>
                  <a:lnTo>
                    <a:pt x="710" y="897"/>
                  </a:lnTo>
                  <a:lnTo>
                    <a:pt x="712" y="927"/>
                  </a:lnTo>
                  <a:lnTo>
                    <a:pt x="724" y="821"/>
                  </a:lnTo>
                  <a:lnTo>
                    <a:pt x="634" y="765"/>
                  </a:lnTo>
                  <a:lnTo>
                    <a:pt x="598" y="685"/>
                  </a:lnTo>
                  <a:cubicBezTo>
                    <a:pt x="560" y="673"/>
                    <a:pt x="571" y="697"/>
                    <a:pt x="550" y="673"/>
                  </a:cubicBezTo>
                  <a:lnTo>
                    <a:pt x="469" y="538"/>
                  </a:lnTo>
                  <a:cubicBezTo>
                    <a:pt x="461" y="466"/>
                    <a:pt x="485" y="469"/>
                    <a:pt x="455" y="469"/>
                  </a:cubicBezTo>
                  <a:lnTo>
                    <a:pt x="386" y="352"/>
                  </a:lnTo>
                  <a:cubicBezTo>
                    <a:pt x="386" y="319"/>
                    <a:pt x="386" y="287"/>
                    <a:pt x="386" y="255"/>
                  </a:cubicBezTo>
                  <a:lnTo>
                    <a:pt x="289" y="159"/>
                  </a:lnTo>
                  <a:cubicBezTo>
                    <a:pt x="215" y="151"/>
                    <a:pt x="220" y="128"/>
                    <a:pt x="220" y="165"/>
                  </a:cubicBezTo>
                  <a:lnTo>
                    <a:pt x="214" y="262"/>
                  </a:lnTo>
                  <a:lnTo>
                    <a:pt x="296" y="476"/>
                  </a:lnTo>
                  <a:lnTo>
                    <a:pt x="296" y="531"/>
                  </a:lnTo>
                  <a:lnTo>
                    <a:pt x="351" y="538"/>
                  </a:lnTo>
                  <a:lnTo>
                    <a:pt x="365" y="586"/>
                  </a:lnTo>
                  <a:lnTo>
                    <a:pt x="393" y="628"/>
                  </a:lnTo>
                  <a:cubicBezTo>
                    <a:pt x="393" y="651"/>
                    <a:pt x="393" y="674"/>
                    <a:pt x="393" y="697"/>
                  </a:cubicBezTo>
                  <a:lnTo>
                    <a:pt x="496" y="821"/>
                  </a:lnTo>
                  <a:cubicBezTo>
                    <a:pt x="518" y="855"/>
                    <a:pt x="507" y="882"/>
                    <a:pt x="514" y="907"/>
                  </a:cubicBezTo>
                  <a:cubicBezTo>
                    <a:pt x="521" y="932"/>
                    <a:pt x="533" y="956"/>
                    <a:pt x="538" y="973"/>
                  </a:cubicBezTo>
                  <a:cubicBezTo>
                    <a:pt x="543" y="990"/>
                    <a:pt x="542" y="987"/>
                    <a:pt x="546" y="1007"/>
                  </a:cubicBezTo>
                  <a:lnTo>
                    <a:pt x="564" y="1095"/>
                  </a:lnTo>
                  <a:lnTo>
                    <a:pt x="596" y="1127"/>
                  </a:lnTo>
                  <a:lnTo>
                    <a:pt x="610" y="1127"/>
                  </a:lnTo>
                  <a:lnTo>
                    <a:pt x="626" y="1111"/>
                  </a:lnTo>
                  <a:lnTo>
                    <a:pt x="670" y="1141"/>
                  </a:lnTo>
                  <a:lnTo>
                    <a:pt x="694" y="1199"/>
                  </a:lnTo>
                  <a:lnTo>
                    <a:pt x="578" y="1197"/>
                  </a:lnTo>
                  <a:lnTo>
                    <a:pt x="570" y="1163"/>
                  </a:lnTo>
                  <a:lnTo>
                    <a:pt x="548" y="1139"/>
                  </a:lnTo>
                  <a:lnTo>
                    <a:pt x="510" y="1117"/>
                  </a:lnTo>
                  <a:lnTo>
                    <a:pt x="462" y="1085"/>
                  </a:lnTo>
                  <a:lnTo>
                    <a:pt x="464" y="1067"/>
                  </a:lnTo>
                  <a:lnTo>
                    <a:pt x="424" y="1047"/>
                  </a:lnTo>
                  <a:lnTo>
                    <a:pt x="408" y="1013"/>
                  </a:lnTo>
                  <a:close/>
                </a:path>
              </a:pathLst>
            </a:custGeom>
            <a:solidFill>
              <a:srgbClr val="CACAC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45" name="Freeform 4"/>
            <p:cNvSpPr>
              <a:spLocks/>
            </p:cNvSpPr>
            <p:nvPr/>
          </p:nvSpPr>
          <p:spPr bwMode="auto">
            <a:xfrm>
              <a:off x="619125" y="-9832"/>
              <a:ext cx="7915275" cy="2684206"/>
            </a:xfrm>
            <a:custGeom>
              <a:avLst/>
              <a:gdLst>
                <a:gd name="T0" fmla="*/ 191531850 w 4986"/>
                <a:gd name="T1" fmla="*/ 510640420 h 1620"/>
                <a:gd name="T2" fmla="*/ 35282186 w 4986"/>
                <a:gd name="T3" fmla="*/ 757723165 h 1620"/>
                <a:gd name="T4" fmla="*/ 0 w 4986"/>
                <a:gd name="T5" fmla="*/ 1004807774 h 1620"/>
                <a:gd name="T6" fmla="*/ 365423406 w 4986"/>
                <a:gd name="T7" fmla="*/ 1194238099 h 1620"/>
                <a:gd name="T8" fmla="*/ 504031251 w 4986"/>
                <a:gd name="T9" fmla="*/ 1364451503 h 1620"/>
                <a:gd name="T10" fmla="*/ 748487105 w 4986"/>
                <a:gd name="T11" fmla="*/ 1779002556 h 1620"/>
                <a:gd name="T12" fmla="*/ 2069047471 w 4986"/>
                <a:gd name="T13" fmla="*/ 2147483647 h 1620"/>
                <a:gd name="T14" fmla="*/ 2147483647 w 4986"/>
                <a:gd name="T15" fmla="*/ 2147483647 h 1620"/>
                <a:gd name="T16" fmla="*/ 2147483647 w 4986"/>
                <a:gd name="T17" fmla="*/ 2147483647 h 1620"/>
                <a:gd name="T18" fmla="*/ 2147483647 w 4986"/>
                <a:gd name="T19" fmla="*/ 2147483647 h 1620"/>
                <a:gd name="T20" fmla="*/ 2147483647 w 4986"/>
                <a:gd name="T21" fmla="*/ 2147483647 h 1620"/>
                <a:gd name="T22" fmla="*/ 2147483647 w 4986"/>
                <a:gd name="T23" fmla="*/ 2147483647 h 1620"/>
                <a:gd name="T24" fmla="*/ 2147483647 w 4986"/>
                <a:gd name="T25" fmla="*/ 2147483647 h 1620"/>
                <a:gd name="T26" fmla="*/ 2147483647 w 4986"/>
                <a:gd name="T27" fmla="*/ 2147483647 h 1620"/>
                <a:gd name="T28" fmla="*/ 2147483647 w 4986"/>
                <a:gd name="T29" fmla="*/ 2147483647 h 1620"/>
                <a:gd name="T30" fmla="*/ 2147483647 w 4986"/>
                <a:gd name="T31" fmla="*/ 2147483647 h 1620"/>
                <a:gd name="T32" fmla="*/ 2147483647 w 4986"/>
                <a:gd name="T33" fmla="*/ 2147483647 h 1620"/>
                <a:gd name="T34" fmla="*/ 2147483647 w 4986"/>
                <a:gd name="T35" fmla="*/ 2147483647 h 1620"/>
                <a:gd name="T36" fmla="*/ 2147483647 w 4986"/>
                <a:gd name="T37" fmla="*/ 2147483647 h 1620"/>
                <a:gd name="T38" fmla="*/ 2147483647 w 4986"/>
                <a:gd name="T39" fmla="*/ 2147483647 h 1620"/>
                <a:gd name="T40" fmla="*/ 2147483647 w 4986"/>
                <a:gd name="T41" fmla="*/ 2147483647 h 1620"/>
                <a:gd name="T42" fmla="*/ 2147483647 w 4986"/>
                <a:gd name="T43" fmla="*/ 2147483647 h 1620"/>
                <a:gd name="T44" fmla="*/ 2147483647 w 4986"/>
                <a:gd name="T45" fmla="*/ 2147483647 h 1620"/>
                <a:gd name="T46" fmla="*/ 2147483647 w 4986"/>
                <a:gd name="T47" fmla="*/ 2147483647 h 1620"/>
                <a:gd name="T48" fmla="*/ 2147483647 w 4986"/>
                <a:gd name="T49" fmla="*/ 2147483647 h 1620"/>
                <a:gd name="T50" fmla="*/ 2147483647 w 4986"/>
                <a:gd name="T51" fmla="*/ 2147483647 h 1620"/>
                <a:gd name="T52" fmla="*/ 2147483647 w 4986"/>
                <a:gd name="T53" fmla="*/ 2147483647 h 1620"/>
                <a:gd name="T54" fmla="*/ 2147483647 w 4986"/>
                <a:gd name="T55" fmla="*/ 2147483647 h 1620"/>
                <a:gd name="T56" fmla="*/ 2147483647 w 4986"/>
                <a:gd name="T57" fmla="*/ 2147483647 h 1620"/>
                <a:gd name="T58" fmla="*/ 2147483647 w 4986"/>
                <a:gd name="T59" fmla="*/ 2147483647 h 1620"/>
                <a:gd name="T60" fmla="*/ 2147483647 w 4986"/>
                <a:gd name="T61" fmla="*/ 2147483647 h 1620"/>
                <a:gd name="T62" fmla="*/ 2147483647 w 4986"/>
                <a:gd name="T63" fmla="*/ 2147483647 h 1620"/>
                <a:gd name="T64" fmla="*/ 2147483647 w 4986"/>
                <a:gd name="T65" fmla="*/ 1383668424 h 1620"/>
                <a:gd name="T66" fmla="*/ 2147483647 w 4986"/>
                <a:gd name="T67" fmla="*/ 1059714682 h 1620"/>
                <a:gd name="T68" fmla="*/ 2147483647 w 4986"/>
                <a:gd name="T69" fmla="*/ 529857341 h 1620"/>
                <a:gd name="T70" fmla="*/ 2147483647 w 4986"/>
                <a:gd name="T71" fmla="*/ 19216927 h 1620"/>
                <a:gd name="T72" fmla="*/ 2147483647 w 4986"/>
                <a:gd name="T73" fmla="*/ 247084505 h 1620"/>
                <a:gd name="T74" fmla="*/ 2147483647 w 4986"/>
                <a:gd name="T75" fmla="*/ 796158664 h 1620"/>
                <a:gd name="T76" fmla="*/ 2147483647 w 4986"/>
                <a:gd name="T77" fmla="*/ 1213455020 h 1620"/>
                <a:gd name="T78" fmla="*/ 2147483647 w 4986"/>
                <a:gd name="T79" fmla="*/ 834594162 h 1620"/>
                <a:gd name="T80" fmla="*/ 2147483647 w 4986"/>
                <a:gd name="T81" fmla="*/ 436514934 h 1620"/>
                <a:gd name="T82" fmla="*/ 2147483647 w 4986"/>
                <a:gd name="T83" fmla="*/ 19216927 h 1620"/>
                <a:gd name="T84" fmla="*/ 52922492 w 4986"/>
                <a:gd name="T85" fmla="*/ 112561037 h 1620"/>
                <a:gd name="T86" fmla="*/ 279736540 w 4986"/>
                <a:gd name="T87" fmla="*/ 398079332 h 162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986"/>
                <a:gd name="T133" fmla="*/ 0 h 1620"/>
                <a:gd name="T134" fmla="*/ 4986 w 4986"/>
                <a:gd name="T135" fmla="*/ 1620 h 162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986" h="1620">
                  <a:moveTo>
                    <a:pt x="118" y="152"/>
                  </a:moveTo>
                  <a:lnTo>
                    <a:pt x="76" y="186"/>
                  </a:lnTo>
                  <a:cubicBezTo>
                    <a:pt x="18" y="207"/>
                    <a:pt x="21" y="187"/>
                    <a:pt x="21" y="214"/>
                  </a:cubicBezTo>
                  <a:cubicBezTo>
                    <a:pt x="13" y="271"/>
                    <a:pt x="14" y="250"/>
                    <a:pt x="14" y="276"/>
                  </a:cubicBezTo>
                  <a:lnTo>
                    <a:pt x="35" y="317"/>
                  </a:lnTo>
                  <a:lnTo>
                    <a:pt x="0" y="366"/>
                  </a:lnTo>
                  <a:lnTo>
                    <a:pt x="104" y="373"/>
                  </a:lnTo>
                  <a:lnTo>
                    <a:pt x="145" y="435"/>
                  </a:lnTo>
                  <a:lnTo>
                    <a:pt x="207" y="428"/>
                  </a:lnTo>
                  <a:lnTo>
                    <a:pt x="200" y="497"/>
                  </a:lnTo>
                  <a:lnTo>
                    <a:pt x="249" y="614"/>
                  </a:lnTo>
                  <a:lnTo>
                    <a:pt x="297" y="648"/>
                  </a:lnTo>
                  <a:cubicBezTo>
                    <a:pt x="299" y="671"/>
                    <a:pt x="301" y="694"/>
                    <a:pt x="304" y="717"/>
                  </a:cubicBezTo>
                  <a:lnTo>
                    <a:pt x="821" y="814"/>
                  </a:lnTo>
                  <a:lnTo>
                    <a:pt x="1387" y="890"/>
                  </a:lnTo>
                  <a:lnTo>
                    <a:pt x="1849" y="917"/>
                  </a:lnTo>
                  <a:lnTo>
                    <a:pt x="2366" y="910"/>
                  </a:lnTo>
                  <a:lnTo>
                    <a:pt x="2469" y="910"/>
                  </a:lnTo>
                  <a:cubicBezTo>
                    <a:pt x="2561" y="952"/>
                    <a:pt x="2525" y="952"/>
                    <a:pt x="2566" y="952"/>
                  </a:cubicBezTo>
                  <a:cubicBezTo>
                    <a:pt x="2630" y="944"/>
                    <a:pt x="2607" y="945"/>
                    <a:pt x="2635" y="945"/>
                  </a:cubicBezTo>
                  <a:lnTo>
                    <a:pt x="2738" y="986"/>
                  </a:lnTo>
                  <a:cubicBezTo>
                    <a:pt x="2787" y="954"/>
                    <a:pt x="2763" y="959"/>
                    <a:pt x="2807" y="959"/>
                  </a:cubicBezTo>
                  <a:lnTo>
                    <a:pt x="2883" y="979"/>
                  </a:lnTo>
                  <a:lnTo>
                    <a:pt x="2966" y="931"/>
                  </a:lnTo>
                  <a:lnTo>
                    <a:pt x="3000" y="842"/>
                  </a:lnTo>
                  <a:cubicBezTo>
                    <a:pt x="3057" y="827"/>
                    <a:pt x="3036" y="828"/>
                    <a:pt x="3062" y="828"/>
                  </a:cubicBezTo>
                  <a:lnTo>
                    <a:pt x="3124" y="883"/>
                  </a:lnTo>
                  <a:lnTo>
                    <a:pt x="3186" y="931"/>
                  </a:lnTo>
                  <a:lnTo>
                    <a:pt x="3276" y="917"/>
                  </a:lnTo>
                  <a:lnTo>
                    <a:pt x="3324" y="993"/>
                  </a:lnTo>
                  <a:lnTo>
                    <a:pt x="3366" y="1062"/>
                  </a:lnTo>
                  <a:lnTo>
                    <a:pt x="3504" y="1083"/>
                  </a:lnTo>
                  <a:cubicBezTo>
                    <a:pt x="3616" y="1068"/>
                    <a:pt x="3577" y="1069"/>
                    <a:pt x="3621" y="1069"/>
                  </a:cubicBezTo>
                  <a:lnTo>
                    <a:pt x="3752" y="1124"/>
                  </a:lnTo>
                  <a:lnTo>
                    <a:pt x="3773" y="1200"/>
                  </a:lnTo>
                  <a:cubicBezTo>
                    <a:pt x="3715" y="1228"/>
                    <a:pt x="3737" y="1228"/>
                    <a:pt x="3711" y="1228"/>
                  </a:cubicBezTo>
                  <a:lnTo>
                    <a:pt x="3635" y="1179"/>
                  </a:lnTo>
                  <a:lnTo>
                    <a:pt x="3635" y="1235"/>
                  </a:lnTo>
                  <a:lnTo>
                    <a:pt x="3683" y="1276"/>
                  </a:lnTo>
                  <a:lnTo>
                    <a:pt x="3711" y="1331"/>
                  </a:lnTo>
                  <a:lnTo>
                    <a:pt x="3724" y="1386"/>
                  </a:lnTo>
                  <a:lnTo>
                    <a:pt x="3676" y="1448"/>
                  </a:lnTo>
                  <a:lnTo>
                    <a:pt x="3600" y="1462"/>
                  </a:lnTo>
                  <a:lnTo>
                    <a:pt x="3593" y="1531"/>
                  </a:lnTo>
                  <a:cubicBezTo>
                    <a:pt x="3564" y="1560"/>
                    <a:pt x="3578" y="1559"/>
                    <a:pt x="3559" y="1559"/>
                  </a:cubicBezTo>
                  <a:lnTo>
                    <a:pt x="3524" y="1593"/>
                  </a:lnTo>
                  <a:cubicBezTo>
                    <a:pt x="3630" y="1585"/>
                    <a:pt x="3628" y="1620"/>
                    <a:pt x="3628" y="1579"/>
                  </a:cubicBezTo>
                  <a:lnTo>
                    <a:pt x="3711" y="1497"/>
                  </a:lnTo>
                  <a:lnTo>
                    <a:pt x="3766" y="1469"/>
                  </a:lnTo>
                  <a:lnTo>
                    <a:pt x="3814" y="1428"/>
                  </a:lnTo>
                  <a:cubicBezTo>
                    <a:pt x="3836" y="1390"/>
                    <a:pt x="3821" y="1393"/>
                    <a:pt x="3842" y="1393"/>
                  </a:cubicBezTo>
                  <a:lnTo>
                    <a:pt x="3897" y="1421"/>
                  </a:lnTo>
                  <a:lnTo>
                    <a:pt x="3917" y="1359"/>
                  </a:lnTo>
                  <a:lnTo>
                    <a:pt x="3862" y="1359"/>
                  </a:lnTo>
                  <a:lnTo>
                    <a:pt x="3835" y="1317"/>
                  </a:lnTo>
                  <a:lnTo>
                    <a:pt x="3897" y="1276"/>
                  </a:lnTo>
                  <a:cubicBezTo>
                    <a:pt x="3975" y="1261"/>
                    <a:pt x="3947" y="1262"/>
                    <a:pt x="3980" y="1262"/>
                  </a:cubicBezTo>
                  <a:lnTo>
                    <a:pt x="4048" y="1248"/>
                  </a:lnTo>
                  <a:lnTo>
                    <a:pt x="4048" y="1207"/>
                  </a:lnTo>
                  <a:lnTo>
                    <a:pt x="4104" y="1166"/>
                  </a:lnTo>
                  <a:lnTo>
                    <a:pt x="4186" y="1035"/>
                  </a:lnTo>
                  <a:lnTo>
                    <a:pt x="4269" y="1000"/>
                  </a:lnTo>
                  <a:lnTo>
                    <a:pt x="4338" y="910"/>
                  </a:lnTo>
                  <a:lnTo>
                    <a:pt x="4380" y="807"/>
                  </a:lnTo>
                  <a:lnTo>
                    <a:pt x="4455" y="669"/>
                  </a:lnTo>
                  <a:lnTo>
                    <a:pt x="4497" y="504"/>
                  </a:lnTo>
                  <a:lnTo>
                    <a:pt x="4531" y="442"/>
                  </a:lnTo>
                  <a:cubicBezTo>
                    <a:pt x="4533" y="423"/>
                    <a:pt x="4535" y="404"/>
                    <a:pt x="4538" y="386"/>
                  </a:cubicBezTo>
                  <a:lnTo>
                    <a:pt x="4586" y="324"/>
                  </a:lnTo>
                  <a:cubicBezTo>
                    <a:pt x="4608" y="200"/>
                    <a:pt x="4578" y="235"/>
                    <a:pt x="4621" y="193"/>
                  </a:cubicBezTo>
                  <a:lnTo>
                    <a:pt x="4842" y="104"/>
                  </a:lnTo>
                  <a:lnTo>
                    <a:pt x="4986" y="7"/>
                  </a:lnTo>
                  <a:lnTo>
                    <a:pt x="3483" y="0"/>
                  </a:lnTo>
                  <a:lnTo>
                    <a:pt x="3545" y="90"/>
                  </a:lnTo>
                  <a:lnTo>
                    <a:pt x="3607" y="173"/>
                  </a:lnTo>
                  <a:lnTo>
                    <a:pt x="3669" y="290"/>
                  </a:lnTo>
                  <a:lnTo>
                    <a:pt x="3662" y="386"/>
                  </a:lnTo>
                  <a:lnTo>
                    <a:pt x="3566" y="442"/>
                  </a:lnTo>
                  <a:lnTo>
                    <a:pt x="3517" y="359"/>
                  </a:lnTo>
                  <a:lnTo>
                    <a:pt x="3414" y="304"/>
                  </a:lnTo>
                  <a:lnTo>
                    <a:pt x="3331" y="235"/>
                  </a:lnTo>
                  <a:lnTo>
                    <a:pt x="3345" y="159"/>
                  </a:lnTo>
                  <a:lnTo>
                    <a:pt x="3283" y="104"/>
                  </a:lnTo>
                  <a:lnTo>
                    <a:pt x="3276" y="7"/>
                  </a:lnTo>
                  <a:lnTo>
                    <a:pt x="83" y="0"/>
                  </a:lnTo>
                  <a:lnTo>
                    <a:pt x="21" y="41"/>
                  </a:lnTo>
                  <a:lnTo>
                    <a:pt x="28" y="138"/>
                  </a:lnTo>
                  <a:lnTo>
                    <a:pt x="111" y="145"/>
                  </a:lnTo>
                </a:path>
              </a:pathLst>
            </a:custGeom>
            <a:solidFill>
              <a:srgbClr val="CACAC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46" name="Freeform 5"/>
            <p:cNvSpPr>
              <a:spLocks/>
            </p:cNvSpPr>
            <p:nvPr/>
          </p:nvSpPr>
          <p:spPr bwMode="auto">
            <a:xfrm>
              <a:off x="520700" y="605399"/>
              <a:ext cx="533400" cy="654050"/>
            </a:xfrm>
            <a:custGeom>
              <a:avLst/>
              <a:gdLst>
                <a:gd name="T0" fmla="*/ 92692882 w 337"/>
                <a:gd name="T1" fmla="*/ 7486820 h 414"/>
                <a:gd name="T2" fmla="*/ 177870683 w 337"/>
                <a:gd name="T3" fmla="*/ 64893140 h 414"/>
                <a:gd name="T4" fmla="*/ 202923063 w 337"/>
                <a:gd name="T5" fmla="*/ 102330383 h 414"/>
                <a:gd name="T6" fmla="*/ 235490574 w 337"/>
                <a:gd name="T7" fmla="*/ 142263782 h 414"/>
                <a:gd name="T8" fmla="*/ 300627079 w 337"/>
                <a:gd name="T9" fmla="*/ 167223523 h 414"/>
                <a:gd name="T10" fmla="*/ 455950986 w 337"/>
                <a:gd name="T11" fmla="*/ 267057798 h 414"/>
                <a:gd name="T12" fmla="*/ 513570827 w 337"/>
                <a:gd name="T13" fmla="*/ 341933862 h 414"/>
                <a:gd name="T14" fmla="*/ 593737494 w 337"/>
                <a:gd name="T15" fmla="*/ 499172906 h 414"/>
                <a:gd name="T16" fmla="*/ 573696223 w 337"/>
                <a:gd name="T17" fmla="*/ 526627200 h 414"/>
                <a:gd name="T18" fmla="*/ 573696223 w 337"/>
                <a:gd name="T19" fmla="*/ 601503264 h 414"/>
                <a:gd name="T20" fmla="*/ 631316065 w 337"/>
                <a:gd name="T21" fmla="*/ 651421167 h 414"/>
                <a:gd name="T22" fmla="*/ 718999396 w 337"/>
                <a:gd name="T23" fmla="*/ 783701950 h 414"/>
                <a:gd name="T24" fmla="*/ 713988286 w 337"/>
                <a:gd name="T25" fmla="*/ 826131457 h 414"/>
                <a:gd name="T26" fmla="*/ 726514477 w 337"/>
                <a:gd name="T27" fmla="*/ 878545689 h 414"/>
                <a:gd name="T28" fmla="*/ 756576383 w 337"/>
                <a:gd name="T29" fmla="*/ 905999983 h 414"/>
                <a:gd name="T30" fmla="*/ 789145427 w 337"/>
                <a:gd name="T31" fmla="*/ 958412438 h 414"/>
                <a:gd name="T32" fmla="*/ 794154954 w 337"/>
                <a:gd name="T33" fmla="*/ 975883783 h 414"/>
                <a:gd name="T34" fmla="*/ 796660508 w 337"/>
                <a:gd name="T35" fmla="*/ 983370599 h 414"/>
                <a:gd name="T36" fmla="*/ 796660508 w 337"/>
                <a:gd name="T37" fmla="*/ 983370599 h 414"/>
                <a:gd name="T38" fmla="*/ 834239276 w 337"/>
                <a:gd name="T39" fmla="*/ 973387651 h 414"/>
                <a:gd name="T40" fmla="*/ 841754357 w 337"/>
                <a:gd name="T41" fmla="*/ 983370599 h 414"/>
                <a:gd name="T42" fmla="*/ 759081938 w 337"/>
                <a:gd name="T43" fmla="*/ 1025801686 h 414"/>
                <a:gd name="T44" fmla="*/ 706473205 w 337"/>
                <a:gd name="T45" fmla="*/ 1028296238 h 414"/>
                <a:gd name="T46" fmla="*/ 586222413 w 337"/>
                <a:gd name="T47" fmla="*/ 963404702 h 414"/>
                <a:gd name="T48" fmla="*/ 536117653 w 337"/>
                <a:gd name="T49" fmla="*/ 918479064 h 414"/>
                <a:gd name="T50" fmla="*/ 488518447 w 337"/>
                <a:gd name="T51" fmla="*/ 863570476 h 414"/>
                <a:gd name="T52" fmla="*/ 460960512 w 337"/>
                <a:gd name="T53" fmla="*/ 848595263 h 414"/>
                <a:gd name="T54" fmla="*/ 400835017 w 337"/>
                <a:gd name="T55" fmla="*/ 821139193 h 414"/>
                <a:gd name="T56" fmla="*/ 393319936 w 337"/>
                <a:gd name="T57" fmla="*/ 796181031 h 414"/>
                <a:gd name="T58" fmla="*/ 408351681 w 337"/>
                <a:gd name="T59" fmla="*/ 758743789 h 414"/>
                <a:gd name="T60" fmla="*/ 413361207 w 337"/>
                <a:gd name="T61" fmla="*/ 756247657 h 414"/>
                <a:gd name="T62" fmla="*/ 400835017 w 337"/>
                <a:gd name="T63" fmla="*/ 753751525 h 414"/>
                <a:gd name="T64" fmla="*/ 355741366 w 337"/>
                <a:gd name="T65" fmla="*/ 721304967 h 414"/>
                <a:gd name="T66" fmla="*/ 355741366 w 337"/>
                <a:gd name="T67" fmla="*/ 691354541 h 414"/>
                <a:gd name="T68" fmla="*/ 343215176 w 337"/>
                <a:gd name="T69" fmla="*/ 626463005 h 414"/>
                <a:gd name="T70" fmla="*/ 290606444 w 337"/>
                <a:gd name="T71" fmla="*/ 584031919 h 414"/>
                <a:gd name="T72" fmla="*/ 150312748 w 337"/>
                <a:gd name="T73" fmla="*/ 469222480 h 414"/>
                <a:gd name="T74" fmla="*/ 132777032 w 337"/>
                <a:gd name="T75" fmla="*/ 434281370 h 414"/>
                <a:gd name="T76" fmla="*/ 235490574 w 337"/>
                <a:gd name="T77" fmla="*/ 471718612 h 414"/>
                <a:gd name="T78" fmla="*/ 273069144 w 337"/>
                <a:gd name="T79" fmla="*/ 471718612 h 414"/>
                <a:gd name="T80" fmla="*/ 195407982 w 337"/>
                <a:gd name="T81" fmla="*/ 366892024 h 414"/>
                <a:gd name="T82" fmla="*/ 140292113 w 337"/>
                <a:gd name="T83" fmla="*/ 319470253 h 414"/>
                <a:gd name="T84" fmla="*/ 147808776 w 337"/>
                <a:gd name="T85" fmla="*/ 229618976 h 414"/>
                <a:gd name="T86" fmla="*/ 140292113 w 337"/>
                <a:gd name="T87" fmla="*/ 204660765 h 414"/>
                <a:gd name="T88" fmla="*/ 60125421 w 337"/>
                <a:gd name="T89" fmla="*/ 192181684 h 414"/>
                <a:gd name="T90" fmla="*/ 45093664 w 337"/>
                <a:gd name="T91" fmla="*/ 159735127 h 414"/>
                <a:gd name="T92" fmla="*/ 85177801 w 337"/>
                <a:gd name="T93" fmla="*/ 104826539 h 414"/>
                <a:gd name="T94" fmla="*/ 82672246 w 337"/>
                <a:gd name="T95" fmla="*/ 84859038 h 414"/>
                <a:gd name="T96" fmla="*/ 22546832 w 337"/>
                <a:gd name="T97" fmla="*/ 57404744 h 414"/>
                <a:gd name="T98" fmla="*/ 7515084 w 337"/>
                <a:gd name="T99" fmla="*/ 32446570 h 414"/>
                <a:gd name="T100" fmla="*/ 2505555 w 337"/>
                <a:gd name="T101" fmla="*/ 0 h 414"/>
                <a:gd name="T102" fmla="*/ 37578583 w 337"/>
                <a:gd name="T103" fmla="*/ 0 h 41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37"/>
                <a:gd name="T157" fmla="*/ 0 h 414"/>
                <a:gd name="T158" fmla="*/ 337 w 337"/>
                <a:gd name="T159" fmla="*/ 414 h 41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37" h="414">
                  <a:moveTo>
                    <a:pt x="15" y="0"/>
                  </a:moveTo>
                  <a:lnTo>
                    <a:pt x="37" y="3"/>
                  </a:lnTo>
                  <a:lnTo>
                    <a:pt x="54" y="11"/>
                  </a:lnTo>
                  <a:lnTo>
                    <a:pt x="71" y="26"/>
                  </a:lnTo>
                  <a:lnTo>
                    <a:pt x="81" y="41"/>
                  </a:lnTo>
                  <a:lnTo>
                    <a:pt x="85" y="52"/>
                  </a:lnTo>
                  <a:lnTo>
                    <a:pt x="94" y="57"/>
                  </a:lnTo>
                  <a:lnTo>
                    <a:pt x="120" y="67"/>
                  </a:lnTo>
                  <a:lnTo>
                    <a:pt x="155" y="87"/>
                  </a:lnTo>
                  <a:lnTo>
                    <a:pt x="183" y="108"/>
                  </a:lnTo>
                  <a:lnTo>
                    <a:pt x="206" y="138"/>
                  </a:lnTo>
                  <a:lnTo>
                    <a:pt x="230" y="177"/>
                  </a:lnTo>
                  <a:lnTo>
                    <a:pt x="238" y="201"/>
                  </a:lnTo>
                  <a:lnTo>
                    <a:pt x="230" y="212"/>
                  </a:lnTo>
                  <a:lnTo>
                    <a:pt x="223" y="227"/>
                  </a:lnTo>
                  <a:lnTo>
                    <a:pt x="230" y="242"/>
                  </a:lnTo>
                  <a:lnTo>
                    <a:pt x="253" y="262"/>
                  </a:lnTo>
                  <a:lnTo>
                    <a:pt x="277" y="290"/>
                  </a:lnTo>
                  <a:lnTo>
                    <a:pt x="288" y="316"/>
                  </a:lnTo>
                  <a:lnTo>
                    <a:pt x="286" y="333"/>
                  </a:lnTo>
                  <a:lnTo>
                    <a:pt x="285" y="345"/>
                  </a:lnTo>
                  <a:lnTo>
                    <a:pt x="291" y="354"/>
                  </a:lnTo>
                  <a:lnTo>
                    <a:pt x="303" y="365"/>
                  </a:lnTo>
                  <a:lnTo>
                    <a:pt x="311" y="375"/>
                  </a:lnTo>
                  <a:lnTo>
                    <a:pt x="316" y="386"/>
                  </a:lnTo>
                  <a:lnTo>
                    <a:pt x="318" y="393"/>
                  </a:lnTo>
                  <a:lnTo>
                    <a:pt x="319" y="395"/>
                  </a:lnTo>
                  <a:lnTo>
                    <a:pt x="319" y="396"/>
                  </a:lnTo>
                  <a:lnTo>
                    <a:pt x="325" y="394"/>
                  </a:lnTo>
                  <a:lnTo>
                    <a:pt x="334" y="392"/>
                  </a:lnTo>
                  <a:lnTo>
                    <a:pt x="337" y="396"/>
                  </a:lnTo>
                  <a:lnTo>
                    <a:pt x="325" y="405"/>
                  </a:lnTo>
                  <a:lnTo>
                    <a:pt x="304" y="413"/>
                  </a:lnTo>
                  <a:lnTo>
                    <a:pt x="283" y="414"/>
                  </a:lnTo>
                  <a:lnTo>
                    <a:pt x="261" y="404"/>
                  </a:lnTo>
                  <a:lnTo>
                    <a:pt x="235" y="388"/>
                  </a:lnTo>
                  <a:lnTo>
                    <a:pt x="215" y="370"/>
                  </a:lnTo>
                  <a:lnTo>
                    <a:pt x="204" y="356"/>
                  </a:lnTo>
                  <a:lnTo>
                    <a:pt x="196" y="348"/>
                  </a:lnTo>
                  <a:lnTo>
                    <a:pt x="185" y="342"/>
                  </a:lnTo>
                  <a:lnTo>
                    <a:pt x="170" y="337"/>
                  </a:lnTo>
                  <a:lnTo>
                    <a:pt x="160" y="331"/>
                  </a:lnTo>
                  <a:lnTo>
                    <a:pt x="157" y="321"/>
                  </a:lnTo>
                  <a:lnTo>
                    <a:pt x="160" y="311"/>
                  </a:lnTo>
                  <a:lnTo>
                    <a:pt x="163" y="305"/>
                  </a:lnTo>
                  <a:lnTo>
                    <a:pt x="165" y="304"/>
                  </a:lnTo>
                  <a:lnTo>
                    <a:pt x="160" y="303"/>
                  </a:lnTo>
                  <a:lnTo>
                    <a:pt x="150" y="300"/>
                  </a:lnTo>
                  <a:lnTo>
                    <a:pt x="142" y="290"/>
                  </a:lnTo>
                  <a:lnTo>
                    <a:pt x="142" y="278"/>
                  </a:lnTo>
                  <a:lnTo>
                    <a:pt x="144" y="266"/>
                  </a:lnTo>
                  <a:lnTo>
                    <a:pt x="137" y="252"/>
                  </a:lnTo>
                  <a:lnTo>
                    <a:pt x="116" y="235"/>
                  </a:lnTo>
                  <a:lnTo>
                    <a:pt x="86" y="211"/>
                  </a:lnTo>
                  <a:lnTo>
                    <a:pt x="60" y="189"/>
                  </a:lnTo>
                  <a:lnTo>
                    <a:pt x="53" y="175"/>
                  </a:lnTo>
                  <a:lnTo>
                    <a:pt x="71" y="177"/>
                  </a:lnTo>
                  <a:lnTo>
                    <a:pt x="94" y="190"/>
                  </a:lnTo>
                  <a:lnTo>
                    <a:pt x="109" y="190"/>
                  </a:lnTo>
                  <a:lnTo>
                    <a:pt x="101" y="172"/>
                  </a:lnTo>
                  <a:lnTo>
                    <a:pt x="78" y="148"/>
                  </a:lnTo>
                  <a:lnTo>
                    <a:pt x="56" y="129"/>
                  </a:lnTo>
                  <a:lnTo>
                    <a:pt x="51" y="111"/>
                  </a:lnTo>
                  <a:lnTo>
                    <a:pt x="59" y="92"/>
                  </a:lnTo>
                  <a:lnTo>
                    <a:pt x="56" y="82"/>
                  </a:lnTo>
                  <a:lnTo>
                    <a:pt x="39" y="81"/>
                  </a:lnTo>
                  <a:lnTo>
                    <a:pt x="24" y="77"/>
                  </a:lnTo>
                  <a:lnTo>
                    <a:pt x="18" y="64"/>
                  </a:lnTo>
                  <a:lnTo>
                    <a:pt x="24" y="51"/>
                  </a:lnTo>
                  <a:lnTo>
                    <a:pt x="34" y="42"/>
                  </a:lnTo>
                  <a:lnTo>
                    <a:pt x="33" y="34"/>
                  </a:lnTo>
                  <a:lnTo>
                    <a:pt x="21" y="27"/>
                  </a:lnTo>
                  <a:lnTo>
                    <a:pt x="9" y="23"/>
                  </a:lnTo>
                  <a:lnTo>
                    <a:pt x="3" y="13"/>
                  </a:lnTo>
                  <a:lnTo>
                    <a:pt x="0" y="3"/>
                  </a:lnTo>
                  <a:lnTo>
                    <a:pt x="1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7" name="Freeform 6"/>
            <p:cNvSpPr>
              <a:spLocks/>
            </p:cNvSpPr>
            <p:nvPr/>
          </p:nvSpPr>
          <p:spPr bwMode="auto">
            <a:xfrm>
              <a:off x="8405813" y="845112"/>
              <a:ext cx="344488" cy="123825"/>
            </a:xfrm>
            <a:custGeom>
              <a:avLst/>
              <a:gdLst>
                <a:gd name="T0" fmla="*/ 4993496 w 218"/>
                <a:gd name="T1" fmla="*/ 52922492 h 78"/>
                <a:gd name="T2" fmla="*/ 39954288 w 218"/>
                <a:gd name="T3" fmla="*/ 37801548 h 78"/>
                <a:gd name="T4" fmla="*/ 87398818 w 218"/>
                <a:gd name="T5" fmla="*/ 40322497 h 78"/>
                <a:gd name="T6" fmla="*/ 137340108 w 218"/>
                <a:gd name="T7" fmla="*/ 47883756 h 78"/>
                <a:gd name="T8" fmla="*/ 137340108 w 218"/>
                <a:gd name="T9" fmla="*/ 47883756 h 78"/>
                <a:gd name="T10" fmla="*/ 172299309 w 218"/>
                <a:gd name="T11" fmla="*/ 57962802 h 78"/>
                <a:gd name="T12" fmla="*/ 194773194 w 218"/>
                <a:gd name="T13" fmla="*/ 65524062 h 78"/>
                <a:gd name="T14" fmla="*/ 237224267 w 218"/>
                <a:gd name="T15" fmla="*/ 60483751 h 78"/>
                <a:gd name="T16" fmla="*/ 237224267 w 218"/>
                <a:gd name="T17" fmla="*/ 60483751 h 78"/>
                <a:gd name="T18" fmla="*/ 302149175 w 218"/>
                <a:gd name="T19" fmla="*/ 50403118 h 78"/>
                <a:gd name="T20" fmla="*/ 372067577 w 218"/>
                <a:gd name="T21" fmla="*/ 52922492 h 78"/>
                <a:gd name="T22" fmla="*/ 431997510 w 218"/>
                <a:gd name="T23" fmla="*/ 52922492 h 78"/>
                <a:gd name="T24" fmla="*/ 431997510 w 218"/>
                <a:gd name="T25" fmla="*/ 52922492 h 78"/>
                <a:gd name="T26" fmla="*/ 474448533 w 218"/>
                <a:gd name="T27" fmla="*/ 30241876 h 78"/>
                <a:gd name="T28" fmla="*/ 506910987 w 218"/>
                <a:gd name="T29" fmla="*/ 0 h 78"/>
                <a:gd name="T30" fmla="*/ 531881620 w 218"/>
                <a:gd name="T31" fmla="*/ 0 h 78"/>
                <a:gd name="T32" fmla="*/ 531881620 w 218"/>
                <a:gd name="T33" fmla="*/ 0 h 78"/>
                <a:gd name="T34" fmla="*/ 541870188 w 218"/>
                <a:gd name="T35" fmla="*/ 35282186 h 78"/>
                <a:gd name="T36" fmla="*/ 529384872 w 218"/>
                <a:gd name="T37" fmla="*/ 73083734 h 78"/>
                <a:gd name="T38" fmla="*/ 514401229 w 218"/>
                <a:gd name="T39" fmla="*/ 113406243 h 78"/>
                <a:gd name="T40" fmla="*/ 514401229 w 218"/>
                <a:gd name="T41" fmla="*/ 113406243 h 78"/>
                <a:gd name="T42" fmla="*/ 496922418 w 218"/>
                <a:gd name="T43" fmla="*/ 146169055 h 78"/>
                <a:gd name="T44" fmla="*/ 471951786 w 218"/>
                <a:gd name="T45" fmla="*/ 171370608 h 78"/>
                <a:gd name="T46" fmla="*/ 436992585 w 218"/>
                <a:gd name="T47" fmla="*/ 176410918 h 78"/>
                <a:gd name="T48" fmla="*/ 436992585 w 218"/>
                <a:gd name="T49" fmla="*/ 176410918 h 78"/>
                <a:gd name="T50" fmla="*/ 417015447 w 218"/>
                <a:gd name="T51" fmla="*/ 163810936 h 78"/>
                <a:gd name="T52" fmla="*/ 412020273 w 218"/>
                <a:gd name="T53" fmla="*/ 156249676 h 78"/>
                <a:gd name="T54" fmla="*/ 392044715 w 218"/>
                <a:gd name="T55" fmla="*/ 156249676 h 78"/>
                <a:gd name="T56" fmla="*/ 392044715 w 218"/>
                <a:gd name="T57" fmla="*/ 156249676 h 78"/>
                <a:gd name="T58" fmla="*/ 362079008 w 218"/>
                <a:gd name="T59" fmla="*/ 173891557 h 78"/>
                <a:gd name="T60" fmla="*/ 332113302 w 218"/>
                <a:gd name="T61" fmla="*/ 191531850 h 78"/>
                <a:gd name="T62" fmla="*/ 292160606 w 218"/>
                <a:gd name="T63" fmla="*/ 196572160 h 78"/>
                <a:gd name="T64" fmla="*/ 292160606 w 218"/>
                <a:gd name="T65" fmla="*/ 196572160 h 78"/>
                <a:gd name="T66" fmla="*/ 264691646 w 218"/>
                <a:gd name="T67" fmla="*/ 181451229 h 78"/>
                <a:gd name="T68" fmla="*/ 244716088 w 218"/>
                <a:gd name="T69" fmla="*/ 163810936 h 78"/>
                <a:gd name="T70" fmla="*/ 219743876 w 218"/>
                <a:gd name="T71" fmla="*/ 156249676 h 78"/>
                <a:gd name="T72" fmla="*/ 219743876 w 218"/>
                <a:gd name="T73" fmla="*/ 156249676 h 78"/>
                <a:gd name="T74" fmla="*/ 187282952 w 218"/>
                <a:gd name="T75" fmla="*/ 158769037 h 78"/>
                <a:gd name="T76" fmla="*/ 162310740 w 218"/>
                <a:gd name="T77" fmla="*/ 156249676 h 78"/>
                <a:gd name="T78" fmla="*/ 137340108 w 218"/>
                <a:gd name="T79" fmla="*/ 143648106 h 78"/>
                <a:gd name="T80" fmla="*/ 137340108 w 218"/>
                <a:gd name="T81" fmla="*/ 143648106 h 78"/>
                <a:gd name="T82" fmla="*/ 109872728 w 218"/>
                <a:gd name="T83" fmla="*/ 128527174 h 78"/>
                <a:gd name="T84" fmla="*/ 77410249 w 218"/>
                <a:gd name="T85" fmla="*/ 115927192 h 78"/>
                <a:gd name="T86" fmla="*/ 49941277 w 218"/>
                <a:gd name="T87" fmla="*/ 98286874 h 78"/>
                <a:gd name="T88" fmla="*/ 49941277 w 218"/>
                <a:gd name="T89" fmla="*/ 98286874 h 78"/>
                <a:gd name="T90" fmla="*/ 19977144 w 218"/>
                <a:gd name="T91" fmla="*/ 83165942 h 78"/>
                <a:gd name="T92" fmla="*/ 0 w 218"/>
                <a:gd name="T93" fmla="*/ 73083734 h 78"/>
                <a:gd name="T94" fmla="*/ 4993496 w 218"/>
                <a:gd name="T95" fmla="*/ 52922492 h 78"/>
                <a:gd name="T96" fmla="*/ 4993496 w 218"/>
                <a:gd name="T97" fmla="*/ 52922492 h 78"/>
                <a:gd name="T98" fmla="*/ 4993496 w 218"/>
                <a:gd name="T99" fmla="*/ 52922492 h 7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18"/>
                <a:gd name="T151" fmla="*/ 0 h 78"/>
                <a:gd name="T152" fmla="*/ 218 w 218"/>
                <a:gd name="T153" fmla="*/ 78 h 7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18" h="78">
                  <a:moveTo>
                    <a:pt x="2" y="21"/>
                  </a:moveTo>
                  <a:lnTo>
                    <a:pt x="16" y="15"/>
                  </a:lnTo>
                  <a:lnTo>
                    <a:pt x="35" y="16"/>
                  </a:lnTo>
                  <a:lnTo>
                    <a:pt x="55" y="19"/>
                  </a:lnTo>
                  <a:lnTo>
                    <a:pt x="69" y="23"/>
                  </a:lnTo>
                  <a:lnTo>
                    <a:pt x="78" y="26"/>
                  </a:lnTo>
                  <a:lnTo>
                    <a:pt x="95" y="24"/>
                  </a:lnTo>
                  <a:lnTo>
                    <a:pt x="122" y="20"/>
                  </a:lnTo>
                  <a:lnTo>
                    <a:pt x="150" y="21"/>
                  </a:lnTo>
                  <a:lnTo>
                    <a:pt x="174" y="21"/>
                  </a:lnTo>
                  <a:lnTo>
                    <a:pt x="191" y="12"/>
                  </a:lnTo>
                  <a:lnTo>
                    <a:pt x="204" y="0"/>
                  </a:lnTo>
                  <a:lnTo>
                    <a:pt x="214" y="0"/>
                  </a:lnTo>
                  <a:lnTo>
                    <a:pt x="218" y="14"/>
                  </a:lnTo>
                  <a:lnTo>
                    <a:pt x="213" y="29"/>
                  </a:lnTo>
                  <a:lnTo>
                    <a:pt x="207" y="45"/>
                  </a:lnTo>
                  <a:lnTo>
                    <a:pt x="200" y="58"/>
                  </a:lnTo>
                  <a:lnTo>
                    <a:pt x="190" y="68"/>
                  </a:lnTo>
                  <a:lnTo>
                    <a:pt x="176" y="70"/>
                  </a:lnTo>
                  <a:lnTo>
                    <a:pt x="168" y="65"/>
                  </a:lnTo>
                  <a:lnTo>
                    <a:pt x="166" y="62"/>
                  </a:lnTo>
                  <a:lnTo>
                    <a:pt x="158" y="62"/>
                  </a:lnTo>
                  <a:lnTo>
                    <a:pt x="146" y="69"/>
                  </a:lnTo>
                  <a:lnTo>
                    <a:pt x="134" y="76"/>
                  </a:lnTo>
                  <a:lnTo>
                    <a:pt x="118" y="78"/>
                  </a:lnTo>
                  <a:lnTo>
                    <a:pt x="106" y="72"/>
                  </a:lnTo>
                  <a:lnTo>
                    <a:pt x="98" y="65"/>
                  </a:lnTo>
                  <a:lnTo>
                    <a:pt x="88" y="62"/>
                  </a:lnTo>
                  <a:lnTo>
                    <a:pt x="75" y="63"/>
                  </a:lnTo>
                  <a:lnTo>
                    <a:pt x="65" y="62"/>
                  </a:lnTo>
                  <a:lnTo>
                    <a:pt x="55" y="57"/>
                  </a:lnTo>
                  <a:lnTo>
                    <a:pt x="44" y="51"/>
                  </a:lnTo>
                  <a:lnTo>
                    <a:pt x="31" y="46"/>
                  </a:lnTo>
                  <a:lnTo>
                    <a:pt x="20" y="39"/>
                  </a:lnTo>
                  <a:lnTo>
                    <a:pt x="8" y="33"/>
                  </a:lnTo>
                  <a:lnTo>
                    <a:pt x="0" y="29"/>
                  </a:lnTo>
                  <a:lnTo>
                    <a:pt x="2" y="21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8" name="Freeform 7"/>
            <p:cNvSpPr>
              <a:spLocks/>
            </p:cNvSpPr>
            <p:nvPr/>
          </p:nvSpPr>
          <p:spPr bwMode="auto">
            <a:xfrm>
              <a:off x="8667750" y="565712"/>
              <a:ext cx="63500" cy="157163"/>
            </a:xfrm>
            <a:custGeom>
              <a:avLst/>
              <a:gdLst>
                <a:gd name="T0" fmla="*/ 85685305 w 40"/>
                <a:gd name="T1" fmla="*/ 0 h 100"/>
                <a:gd name="T2" fmla="*/ 100806236 w 40"/>
                <a:gd name="T3" fmla="*/ 9880838 h 100"/>
                <a:gd name="T4" fmla="*/ 100806236 w 40"/>
                <a:gd name="T5" fmla="*/ 49401043 h 100"/>
                <a:gd name="T6" fmla="*/ 93246564 w 40"/>
                <a:gd name="T7" fmla="*/ 116091607 h 100"/>
                <a:gd name="T8" fmla="*/ 93246564 w 40"/>
                <a:gd name="T9" fmla="*/ 116091607 h 100"/>
                <a:gd name="T10" fmla="*/ 85685305 w 40"/>
                <a:gd name="T11" fmla="*/ 185251164 h 100"/>
                <a:gd name="T12" fmla="*/ 73083734 w 40"/>
                <a:gd name="T13" fmla="*/ 232181642 h 100"/>
                <a:gd name="T14" fmla="*/ 40322497 w 40"/>
                <a:gd name="T15" fmla="*/ 244531507 h 100"/>
                <a:gd name="T16" fmla="*/ 40322497 w 40"/>
                <a:gd name="T17" fmla="*/ 244531507 h 100"/>
                <a:gd name="T18" fmla="*/ 7559675 w 40"/>
                <a:gd name="T19" fmla="*/ 219831777 h 100"/>
                <a:gd name="T20" fmla="*/ 0 w 40"/>
                <a:gd name="T21" fmla="*/ 165491066 h 100"/>
                <a:gd name="T22" fmla="*/ 10080624 w 40"/>
                <a:gd name="T23" fmla="*/ 116091607 h 100"/>
                <a:gd name="T24" fmla="*/ 10080624 w 40"/>
                <a:gd name="T25" fmla="*/ 116091607 h 100"/>
                <a:gd name="T26" fmla="*/ 27720927 w 40"/>
                <a:gd name="T27" fmla="*/ 66690552 h 100"/>
                <a:gd name="T28" fmla="*/ 47883757 w 40"/>
                <a:gd name="T29" fmla="*/ 22230706 h 100"/>
                <a:gd name="T30" fmla="*/ 85685305 w 40"/>
                <a:gd name="T31" fmla="*/ 0 h 100"/>
                <a:gd name="T32" fmla="*/ 85685305 w 40"/>
                <a:gd name="T33" fmla="*/ 0 h 100"/>
                <a:gd name="T34" fmla="*/ 85685305 w 40"/>
                <a:gd name="T35" fmla="*/ 0 h 10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0"/>
                <a:gd name="T55" fmla="*/ 0 h 100"/>
                <a:gd name="T56" fmla="*/ 40 w 40"/>
                <a:gd name="T57" fmla="*/ 100 h 10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0" h="100">
                  <a:moveTo>
                    <a:pt x="34" y="0"/>
                  </a:moveTo>
                  <a:lnTo>
                    <a:pt x="40" y="4"/>
                  </a:lnTo>
                  <a:lnTo>
                    <a:pt x="40" y="20"/>
                  </a:lnTo>
                  <a:lnTo>
                    <a:pt x="37" y="47"/>
                  </a:lnTo>
                  <a:lnTo>
                    <a:pt x="34" y="76"/>
                  </a:lnTo>
                  <a:lnTo>
                    <a:pt x="29" y="95"/>
                  </a:lnTo>
                  <a:lnTo>
                    <a:pt x="16" y="100"/>
                  </a:lnTo>
                  <a:lnTo>
                    <a:pt x="3" y="90"/>
                  </a:lnTo>
                  <a:lnTo>
                    <a:pt x="0" y="68"/>
                  </a:lnTo>
                  <a:lnTo>
                    <a:pt x="4" y="47"/>
                  </a:lnTo>
                  <a:lnTo>
                    <a:pt x="11" y="27"/>
                  </a:lnTo>
                  <a:lnTo>
                    <a:pt x="19" y="9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9" name="Freeform 8"/>
            <p:cNvSpPr>
              <a:spLocks/>
            </p:cNvSpPr>
            <p:nvPr/>
          </p:nvSpPr>
          <p:spPr bwMode="auto">
            <a:xfrm>
              <a:off x="8845550" y="614924"/>
              <a:ext cx="228600" cy="328613"/>
            </a:xfrm>
            <a:custGeom>
              <a:avLst/>
              <a:gdLst>
                <a:gd name="T0" fmla="*/ 70564370 w 144"/>
                <a:gd name="T1" fmla="*/ 0 h 208"/>
                <a:gd name="T2" fmla="*/ 113406239 w 144"/>
                <a:gd name="T3" fmla="*/ 27456568 h 208"/>
                <a:gd name="T4" fmla="*/ 133567480 w 144"/>
                <a:gd name="T5" fmla="*/ 97343698 h 208"/>
                <a:gd name="T6" fmla="*/ 138607791 w 144"/>
                <a:gd name="T7" fmla="*/ 179711811 h 208"/>
                <a:gd name="T8" fmla="*/ 138607791 w 144"/>
                <a:gd name="T9" fmla="*/ 179711811 h 208"/>
                <a:gd name="T10" fmla="*/ 128527170 w 144"/>
                <a:gd name="T11" fmla="*/ 257087560 h 208"/>
                <a:gd name="T12" fmla="*/ 120967498 w 144"/>
                <a:gd name="T13" fmla="*/ 324478483 h 208"/>
                <a:gd name="T14" fmla="*/ 133567480 w 144"/>
                <a:gd name="T15" fmla="*/ 361918236 h 208"/>
                <a:gd name="T16" fmla="*/ 133567480 w 144"/>
                <a:gd name="T17" fmla="*/ 361918236 h 208"/>
                <a:gd name="T18" fmla="*/ 161289981 w 144"/>
                <a:gd name="T19" fmla="*/ 384382404 h 208"/>
                <a:gd name="T20" fmla="*/ 183970584 w 144"/>
                <a:gd name="T21" fmla="*/ 399357989 h 208"/>
                <a:gd name="T22" fmla="*/ 209172186 w 144"/>
                <a:gd name="T23" fmla="*/ 381886210 h 208"/>
                <a:gd name="T24" fmla="*/ 209172186 w 144"/>
                <a:gd name="T25" fmla="*/ 381886210 h 208"/>
                <a:gd name="T26" fmla="*/ 224293117 w 144"/>
                <a:gd name="T27" fmla="*/ 321982289 h 208"/>
                <a:gd name="T28" fmla="*/ 231854376 w 144"/>
                <a:gd name="T29" fmla="*/ 252095172 h 208"/>
                <a:gd name="T30" fmla="*/ 254534979 w 144"/>
                <a:gd name="T31" fmla="*/ 212159225 h 208"/>
                <a:gd name="T32" fmla="*/ 254534979 w 144"/>
                <a:gd name="T33" fmla="*/ 212159225 h 208"/>
                <a:gd name="T34" fmla="*/ 302418721 w 144"/>
                <a:gd name="T35" fmla="*/ 217151613 h 208"/>
                <a:gd name="T36" fmla="*/ 347781514 w 144"/>
                <a:gd name="T37" fmla="*/ 247102783 h 208"/>
                <a:gd name="T38" fmla="*/ 362902445 w 144"/>
                <a:gd name="T39" fmla="*/ 307006704 h 208"/>
                <a:gd name="T40" fmla="*/ 362902445 w 144"/>
                <a:gd name="T41" fmla="*/ 307006704 h 208"/>
                <a:gd name="T42" fmla="*/ 342741204 w 144"/>
                <a:gd name="T43" fmla="*/ 386878598 h 208"/>
                <a:gd name="T44" fmla="*/ 309978393 w 144"/>
                <a:gd name="T45" fmla="*/ 459262008 h 208"/>
                <a:gd name="T46" fmla="*/ 267136548 w 144"/>
                <a:gd name="T47" fmla="*/ 499197955 h 208"/>
                <a:gd name="T48" fmla="*/ 267136548 w 144"/>
                <a:gd name="T49" fmla="*/ 499197955 h 208"/>
                <a:gd name="T50" fmla="*/ 199091515 w 144"/>
                <a:gd name="T51" fmla="*/ 511677346 h 208"/>
                <a:gd name="T52" fmla="*/ 123486860 w 144"/>
                <a:gd name="T53" fmla="*/ 516669734 h 208"/>
                <a:gd name="T54" fmla="*/ 75604680 w 144"/>
                <a:gd name="T55" fmla="*/ 491709373 h 208"/>
                <a:gd name="T56" fmla="*/ 75604680 w 144"/>
                <a:gd name="T57" fmla="*/ 491709373 h 208"/>
                <a:gd name="T58" fmla="*/ 57962800 w 144"/>
                <a:gd name="T59" fmla="*/ 441790229 h 208"/>
                <a:gd name="T60" fmla="*/ 45362806 w 144"/>
                <a:gd name="T61" fmla="*/ 381886210 h 208"/>
                <a:gd name="T62" fmla="*/ 37801546 w 144"/>
                <a:gd name="T63" fmla="*/ 307006704 h 208"/>
                <a:gd name="T64" fmla="*/ 37801546 w 144"/>
                <a:gd name="T65" fmla="*/ 307006704 h 208"/>
                <a:gd name="T66" fmla="*/ 27720926 w 144"/>
                <a:gd name="T67" fmla="*/ 257087560 h 208"/>
                <a:gd name="T68" fmla="*/ 12599985 w 144"/>
                <a:gd name="T69" fmla="*/ 197183590 h 208"/>
                <a:gd name="T70" fmla="*/ 0 w 144"/>
                <a:gd name="T71" fmla="*/ 129791087 h 208"/>
                <a:gd name="T72" fmla="*/ 0 w 144"/>
                <a:gd name="T73" fmla="*/ 69887142 h 208"/>
                <a:gd name="T74" fmla="*/ 20161248 w 144"/>
                <a:gd name="T75" fmla="*/ 22464174 h 208"/>
                <a:gd name="T76" fmla="*/ 70564370 w 144"/>
                <a:gd name="T77" fmla="*/ 0 h 208"/>
                <a:gd name="T78" fmla="*/ 70564370 w 144"/>
                <a:gd name="T79" fmla="*/ 0 h 208"/>
                <a:gd name="T80" fmla="*/ 70564370 w 144"/>
                <a:gd name="T81" fmla="*/ 0 h 20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44"/>
                <a:gd name="T124" fmla="*/ 0 h 208"/>
                <a:gd name="T125" fmla="*/ 144 w 144"/>
                <a:gd name="T126" fmla="*/ 208 h 20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44" h="208">
                  <a:moveTo>
                    <a:pt x="28" y="0"/>
                  </a:moveTo>
                  <a:lnTo>
                    <a:pt x="45" y="11"/>
                  </a:lnTo>
                  <a:lnTo>
                    <a:pt x="53" y="39"/>
                  </a:lnTo>
                  <a:lnTo>
                    <a:pt x="55" y="72"/>
                  </a:lnTo>
                  <a:lnTo>
                    <a:pt x="51" y="103"/>
                  </a:lnTo>
                  <a:lnTo>
                    <a:pt x="48" y="131"/>
                  </a:lnTo>
                  <a:lnTo>
                    <a:pt x="53" y="146"/>
                  </a:lnTo>
                  <a:lnTo>
                    <a:pt x="64" y="155"/>
                  </a:lnTo>
                  <a:lnTo>
                    <a:pt x="73" y="161"/>
                  </a:lnTo>
                  <a:lnTo>
                    <a:pt x="83" y="154"/>
                  </a:lnTo>
                  <a:lnTo>
                    <a:pt x="89" y="130"/>
                  </a:lnTo>
                  <a:lnTo>
                    <a:pt x="92" y="101"/>
                  </a:lnTo>
                  <a:lnTo>
                    <a:pt x="101" y="85"/>
                  </a:lnTo>
                  <a:lnTo>
                    <a:pt x="120" y="87"/>
                  </a:lnTo>
                  <a:lnTo>
                    <a:pt x="138" y="99"/>
                  </a:lnTo>
                  <a:lnTo>
                    <a:pt x="144" y="124"/>
                  </a:lnTo>
                  <a:lnTo>
                    <a:pt x="136" y="156"/>
                  </a:lnTo>
                  <a:lnTo>
                    <a:pt x="123" y="185"/>
                  </a:lnTo>
                  <a:lnTo>
                    <a:pt x="106" y="201"/>
                  </a:lnTo>
                  <a:lnTo>
                    <a:pt x="79" y="206"/>
                  </a:lnTo>
                  <a:lnTo>
                    <a:pt x="49" y="208"/>
                  </a:lnTo>
                  <a:lnTo>
                    <a:pt x="30" y="198"/>
                  </a:lnTo>
                  <a:lnTo>
                    <a:pt x="23" y="178"/>
                  </a:lnTo>
                  <a:lnTo>
                    <a:pt x="18" y="154"/>
                  </a:lnTo>
                  <a:lnTo>
                    <a:pt x="15" y="124"/>
                  </a:lnTo>
                  <a:lnTo>
                    <a:pt x="11" y="103"/>
                  </a:lnTo>
                  <a:lnTo>
                    <a:pt x="5" y="79"/>
                  </a:lnTo>
                  <a:lnTo>
                    <a:pt x="0" y="52"/>
                  </a:lnTo>
                  <a:lnTo>
                    <a:pt x="0" y="28"/>
                  </a:lnTo>
                  <a:lnTo>
                    <a:pt x="8" y="9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0" name="Freeform 9"/>
            <p:cNvSpPr>
              <a:spLocks/>
            </p:cNvSpPr>
            <p:nvPr/>
          </p:nvSpPr>
          <p:spPr bwMode="auto">
            <a:xfrm>
              <a:off x="8175625" y="306949"/>
              <a:ext cx="365125" cy="100013"/>
            </a:xfrm>
            <a:custGeom>
              <a:avLst/>
              <a:gdLst>
                <a:gd name="T0" fmla="*/ 0 w 230"/>
                <a:gd name="T1" fmla="*/ 97681425 h 64"/>
                <a:gd name="T2" fmla="*/ 25201562 w 230"/>
                <a:gd name="T3" fmla="*/ 75703579 h 64"/>
                <a:gd name="T4" fmla="*/ 95765937 w 230"/>
                <a:gd name="T5" fmla="*/ 31746311 h 64"/>
                <a:gd name="T6" fmla="*/ 209173806 w 230"/>
                <a:gd name="T7" fmla="*/ 0 h 64"/>
                <a:gd name="T8" fmla="*/ 209173806 w 230"/>
                <a:gd name="T9" fmla="*/ 0 h 64"/>
                <a:gd name="T10" fmla="*/ 309978442 w 230"/>
                <a:gd name="T11" fmla="*/ 0 h 64"/>
                <a:gd name="T12" fmla="*/ 375504075 w 230"/>
                <a:gd name="T13" fmla="*/ 12210959 h 64"/>
                <a:gd name="T14" fmla="*/ 446068530 w 230"/>
                <a:gd name="T15" fmla="*/ 12210959 h 64"/>
                <a:gd name="T16" fmla="*/ 446068530 w 230"/>
                <a:gd name="T17" fmla="*/ 12210959 h 64"/>
                <a:gd name="T18" fmla="*/ 526713509 w 230"/>
                <a:gd name="T19" fmla="*/ 4883446 h 64"/>
                <a:gd name="T20" fmla="*/ 579635982 w 230"/>
                <a:gd name="T21" fmla="*/ 14651904 h 64"/>
                <a:gd name="T22" fmla="*/ 579635982 w 230"/>
                <a:gd name="T23" fmla="*/ 51283228 h 64"/>
                <a:gd name="T24" fmla="*/ 579635982 w 230"/>
                <a:gd name="T25" fmla="*/ 51283228 h 64"/>
                <a:gd name="T26" fmla="*/ 546874753 w 230"/>
                <a:gd name="T27" fmla="*/ 80587023 h 64"/>
                <a:gd name="T28" fmla="*/ 498991004 w 230"/>
                <a:gd name="T29" fmla="*/ 95238921 h 64"/>
                <a:gd name="T30" fmla="*/ 433466958 w 230"/>
                <a:gd name="T31" fmla="*/ 109892406 h 64"/>
                <a:gd name="T32" fmla="*/ 433466958 w 230"/>
                <a:gd name="T33" fmla="*/ 109892406 h 64"/>
                <a:gd name="T34" fmla="*/ 375504075 w 230"/>
                <a:gd name="T35" fmla="*/ 136753697 h 64"/>
                <a:gd name="T36" fmla="*/ 332660636 w 230"/>
                <a:gd name="T37" fmla="*/ 153848098 h 64"/>
                <a:gd name="T38" fmla="*/ 262096280 w 230"/>
                <a:gd name="T39" fmla="*/ 141638704 h 64"/>
                <a:gd name="T40" fmla="*/ 262096280 w 230"/>
                <a:gd name="T41" fmla="*/ 141638704 h 64"/>
                <a:gd name="T42" fmla="*/ 156249696 w 230"/>
                <a:gd name="T43" fmla="*/ 124544303 h 64"/>
                <a:gd name="T44" fmla="*/ 57964397 w 230"/>
                <a:gd name="T45" fmla="*/ 117218354 h 64"/>
                <a:gd name="T46" fmla="*/ 0 w 230"/>
                <a:gd name="T47" fmla="*/ 97681425 h 64"/>
                <a:gd name="T48" fmla="*/ 0 w 230"/>
                <a:gd name="T49" fmla="*/ 97681425 h 64"/>
                <a:gd name="T50" fmla="*/ 0 w 230"/>
                <a:gd name="T51" fmla="*/ 97681425 h 6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30"/>
                <a:gd name="T79" fmla="*/ 0 h 64"/>
                <a:gd name="T80" fmla="*/ 230 w 230"/>
                <a:gd name="T81" fmla="*/ 64 h 6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30" h="64">
                  <a:moveTo>
                    <a:pt x="0" y="41"/>
                  </a:moveTo>
                  <a:lnTo>
                    <a:pt x="10" y="31"/>
                  </a:lnTo>
                  <a:lnTo>
                    <a:pt x="38" y="13"/>
                  </a:lnTo>
                  <a:lnTo>
                    <a:pt x="83" y="0"/>
                  </a:lnTo>
                  <a:lnTo>
                    <a:pt x="123" y="0"/>
                  </a:lnTo>
                  <a:lnTo>
                    <a:pt x="149" y="5"/>
                  </a:lnTo>
                  <a:lnTo>
                    <a:pt x="177" y="5"/>
                  </a:lnTo>
                  <a:lnTo>
                    <a:pt x="209" y="2"/>
                  </a:lnTo>
                  <a:lnTo>
                    <a:pt x="230" y="6"/>
                  </a:lnTo>
                  <a:lnTo>
                    <a:pt x="230" y="21"/>
                  </a:lnTo>
                  <a:lnTo>
                    <a:pt x="217" y="34"/>
                  </a:lnTo>
                  <a:lnTo>
                    <a:pt x="198" y="40"/>
                  </a:lnTo>
                  <a:lnTo>
                    <a:pt x="172" y="46"/>
                  </a:lnTo>
                  <a:lnTo>
                    <a:pt x="149" y="57"/>
                  </a:lnTo>
                  <a:lnTo>
                    <a:pt x="132" y="64"/>
                  </a:lnTo>
                  <a:lnTo>
                    <a:pt x="104" y="59"/>
                  </a:lnTo>
                  <a:lnTo>
                    <a:pt x="62" y="52"/>
                  </a:lnTo>
                  <a:lnTo>
                    <a:pt x="23" y="49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1" name="Freeform 10"/>
            <p:cNvSpPr>
              <a:spLocks/>
            </p:cNvSpPr>
            <p:nvPr/>
          </p:nvSpPr>
          <p:spPr bwMode="auto">
            <a:xfrm>
              <a:off x="5986463" y="362512"/>
              <a:ext cx="109538" cy="103188"/>
            </a:xfrm>
            <a:custGeom>
              <a:avLst/>
              <a:gdLst>
                <a:gd name="T0" fmla="*/ 17641966 w 69"/>
                <a:gd name="T1" fmla="*/ 0 h 65"/>
                <a:gd name="T2" fmla="*/ 75605024 w 69"/>
                <a:gd name="T3" fmla="*/ 7561299 h 65"/>
                <a:gd name="T4" fmla="*/ 128529342 w 69"/>
                <a:gd name="T5" fmla="*/ 50403358 h 65"/>
                <a:gd name="T6" fmla="*/ 163811675 w 69"/>
                <a:gd name="T7" fmla="*/ 103327677 h 65"/>
                <a:gd name="T8" fmla="*/ 163811675 w 69"/>
                <a:gd name="T9" fmla="*/ 103327677 h 65"/>
                <a:gd name="T10" fmla="*/ 173892341 w 69"/>
                <a:gd name="T11" fmla="*/ 146169752 h 65"/>
                <a:gd name="T12" fmla="*/ 168852008 w 69"/>
                <a:gd name="T13" fmla="*/ 163811716 h 65"/>
                <a:gd name="T14" fmla="*/ 143650342 w 69"/>
                <a:gd name="T15" fmla="*/ 161290755 h 65"/>
                <a:gd name="T16" fmla="*/ 143650342 w 69"/>
                <a:gd name="T17" fmla="*/ 161290755 h 65"/>
                <a:gd name="T18" fmla="*/ 110887382 w 69"/>
                <a:gd name="T19" fmla="*/ 156250421 h 65"/>
                <a:gd name="T20" fmla="*/ 78125984 w 69"/>
                <a:gd name="T21" fmla="*/ 151210086 h 65"/>
                <a:gd name="T22" fmla="*/ 47883972 w 69"/>
                <a:gd name="T23" fmla="*/ 128529375 h 65"/>
                <a:gd name="T24" fmla="*/ 47883972 w 69"/>
                <a:gd name="T25" fmla="*/ 128529375 h 65"/>
                <a:gd name="T26" fmla="*/ 20161339 w 69"/>
                <a:gd name="T27" fmla="*/ 80645378 h 65"/>
                <a:gd name="T28" fmla="*/ 0 w 69"/>
                <a:gd name="T29" fmla="*/ 30242020 h 65"/>
                <a:gd name="T30" fmla="*/ 17641966 w 69"/>
                <a:gd name="T31" fmla="*/ 0 h 65"/>
                <a:gd name="T32" fmla="*/ 17641966 w 69"/>
                <a:gd name="T33" fmla="*/ 0 h 65"/>
                <a:gd name="T34" fmla="*/ 17641966 w 69"/>
                <a:gd name="T35" fmla="*/ 0 h 6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9"/>
                <a:gd name="T55" fmla="*/ 0 h 65"/>
                <a:gd name="T56" fmla="*/ 69 w 69"/>
                <a:gd name="T57" fmla="*/ 65 h 6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9" h="65">
                  <a:moveTo>
                    <a:pt x="7" y="0"/>
                  </a:moveTo>
                  <a:lnTo>
                    <a:pt x="30" y="3"/>
                  </a:lnTo>
                  <a:lnTo>
                    <a:pt x="51" y="20"/>
                  </a:lnTo>
                  <a:lnTo>
                    <a:pt x="65" y="41"/>
                  </a:lnTo>
                  <a:lnTo>
                    <a:pt x="69" y="58"/>
                  </a:lnTo>
                  <a:lnTo>
                    <a:pt x="67" y="65"/>
                  </a:lnTo>
                  <a:lnTo>
                    <a:pt x="57" y="64"/>
                  </a:lnTo>
                  <a:lnTo>
                    <a:pt x="44" y="62"/>
                  </a:lnTo>
                  <a:lnTo>
                    <a:pt x="31" y="60"/>
                  </a:lnTo>
                  <a:lnTo>
                    <a:pt x="19" y="51"/>
                  </a:lnTo>
                  <a:lnTo>
                    <a:pt x="8" y="32"/>
                  </a:lnTo>
                  <a:lnTo>
                    <a:pt x="0" y="1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2" name="Freeform 11"/>
            <p:cNvSpPr>
              <a:spLocks/>
            </p:cNvSpPr>
            <p:nvPr/>
          </p:nvSpPr>
          <p:spPr bwMode="auto">
            <a:xfrm>
              <a:off x="7262813" y="510149"/>
              <a:ext cx="1655763" cy="1249363"/>
            </a:xfrm>
            <a:custGeom>
              <a:avLst/>
              <a:gdLst>
                <a:gd name="T0" fmla="*/ 263100084 w 1046"/>
                <a:gd name="T1" fmla="*/ 1881030717 h 791"/>
                <a:gd name="T2" fmla="*/ 633948182 w 1046"/>
                <a:gd name="T3" fmla="*/ 1733841270 h 791"/>
                <a:gd name="T4" fmla="*/ 646475622 w 1046"/>
                <a:gd name="T5" fmla="*/ 1673966633 h 791"/>
                <a:gd name="T6" fmla="*/ 719142372 w 1046"/>
                <a:gd name="T7" fmla="*/ 1621576721 h 791"/>
                <a:gd name="T8" fmla="*/ 761739467 w 1046"/>
                <a:gd name="T9" fmla="*/ 1566693216 h 791"/>
                <a:gd name="T10" fmla="*/ 784291709 w 1046"/>
                <a:gd name="T11" fmla="*/ 1409524663 h 791"/>
                <a:gd name="T12" fmla="*/ 771762686 w 1046"/>
                <a:gd name="T13" fmla="*/ 1279799441 h 791"/>
                <a:gd name="T14" fmla="*/ 796819149 w 1046"/>
                <a:gd name="T15" fmla="*/ 1055272711 h 791"/>
                <a:gd name="T16" fmla="*/ 887025146 w 1046"/>
                <a:gd name="T17" fmla="*/ 938020582 h 791"/>
                <a:gd name="T18" fmla="*/ 987254164 w 1046"/>
                <a:gd name="T19" fmla="*/ 893114604 h 791"/>
                <a:gd name="T20" fmla="*/ 1122562863 w 1046"/>
                <a:gd name="T21" fmla="*/ 888125051 h 791"/>
                <a:gd name="T22" fmla="*/ 1177688981 w 1046"/>
                <a:gd name="T23" fmla="*/ 947999688 h 791"/>
                <a:gd name="T24" fmla="*/ 1245344122 w 1046"/>
                <a:gd name="T25" fmla="*/ 1132609994 h 791"/>
                <a:gd name="T26" fmla="*/ 1378147017 w 1046"/>
                <a:gd name="T27" fmla="*/ 1284788994 h 791"/>
                <a:gd name="T28" fmla="*/ 1445802158 w 1046"/>
                <a:gd name="T29" fmla="*/ 1389566450 h 791"/>
                <a:gd name="T30" fmla="*/ 1495916667 w 1046"/>
                <a:gd name="T31" fmla="*/ 1367114251 h 791"/>
                <a:gd name="T32" fmla="*/ 1523478935 w 1046"/>
                <a:gd name="T33" fmla="*/ 1446945521 h 791"/>
                <a:gd name="T34" fmla="*/ 1656281829 w 1046"/>
                <a:gd name="T35" fmla="*/ 1419503769 h 791"/>
                <a:gd name="T36" fmla="*/ 1706396734 w 1046"/>
                <a:gd name="T37" fmla="*/ 1247366556 h 791"/>
                <a:gd name="T38" fmla="*/ 1701385125 w 1046"/>
                <a:gd name="T39" fmla="*/ 1082714463 h 791"/>
                <a:gd name="T40" fmla="*/ 1728948975 w 1046"/>
                <a:gd name="T41" fmla="*/ 1022841405 h 791"/>
                <a:gd name="T42" fmla="*/ 1801614143 w 1046"/>
                <a:gd name="T43" fmla="*/ 1180009959 h 791"/>
                <a:gd name="T44" fmla="*/ 1929405428 w 1046"/>
                <a:gd name="T45" fmla="*/ 1037810065 h 791"/>
                <a:gd name="T46" fmla="*/ 1987037351 w 1046"/>
                <a:gd name="T47" fmla="*/ 980430994 h 791"/>
                <a:gd name="T48" fmla="*/ 2062209906 w 1046"/>
                <a:gd name="T49" fmla="*/ 1060262264 h 791"/>
                <a:gd name="T50" fmla="*/ 2114828636 w 1046"/>
                <a:gd name="T51" fmla="*/ 1100177109 h 791"/>
                <a:gd name="T52" fmla="*/ 1929405428 w 1046"/>
                <a:gd name="T53" fmla="*/ 1254851676 h 791"/>
                <a:gd name="T54" fmla="*/ 1889314138 w 1046"/>
                <a:gd name="T55" fmla="*/ 1534261911 h 791"/>
                <a:gd name="T56" fmla="*/ 1992048960 w 1046"/>
                <a:gd name="T57" fmla="*/ 1683945739 h 791"/>
                <a:gd name="T58" fmla="*/ 2029634446 w 1046"/>
                <a:gd name="T59" fmla="*/ 1651514039 h 791"/>
                <a:gd name="T60" fmla="*/ 2099795392 w 1046"/>
                <a:gd name="T61" fmla="*/ 1696420412 h 791"/>
                <a:gd name="T62" fmla="*/ 2147483647 w 1046"/>
                <a:gd name="T63" fmla="*/ 1494345486 h 791"/>
                <a:gd name="T64" fmla="*/ 2147483647 w 1046"/>
                <a:gd name="T65" fmla="*/ 1254851676 h 791"/>
                <a:gd name="T66" fmla="*/ 2147483647 w 1046"/>
                <a:gd name="T67" fmla="*/ 1192483052 h 791"/>
                <a:gd name="T68" fmla="*/ 2147483647 w 1046"/>
                <a:gd name="T69" fmla="*/ 1045293605 h 791"/>
                <a:gd name="T70" fmla="*/ 2147483647 w 1046"/>
                <a:gd name="T71" fmla="*/ 775862278 h 791"/>
                <a:gd name="T72" fmla="*/ 2147483647 w 1046"/>
                <a:gd name="T73" fmla="*/ 708504101 h 791"/>
                <a:gd name="T74" fmla="*/ 2147483647 w 1046"/>
                <a:gd name="T75" fmla="*/ 755904066 h 791"/>
                <a:gd name="T76" fmla="*/ 2147483647 w 1046"/>
                <a:gd name="T77" fmla="*/ 795820491 h 791"/>
                <a:gd name="T78" fmla="*/ 2067219932 w 1046"/>
                <a:gd name="T79" fmla="*/ 800810044 h 791"/>
                <a:gd name="T80" fmla="*/ 1886808333 w 1046"/>
                <a:gd name="T81" fmla="*/ 720978774 h 791"/>
                <a:gd name="T82" fmla="*/ 1726443171 w 1046"/>
                <a:gd name="T83" fmla="*/ 598735513 h 791"/>
                <a:gd name="T84" fmla="*/ 1648764416 w 1046"/>
                <a:gd name="T85" fmla="*/ 618693725 h 791"/>
                <a:gd name="T86" fmla="*/ 1641247002 w 1046"/>
                <a:gd name="T87" fmla="*/ 399158028 h 791"/>
                <a:gd name="T88" fmla="*/ 1500926693 w 1046"/>
                <a:gd name="T89" fmla="*/ 459031185 h 791"/>
                <a:gd name="T90" fmla="*/ 1403205063 w 1046"/>
                <a:gd name="T91" fmla="*/ 431589433 h 791"/>
                <a:gd name="T92" fmla="*/ 1307987654 w 1046"/>
                <a:gd name="T93" fmla="*/ 451547645 h 791"/>
                <a:gd name="T94" fmla="*/ 1450813767 w 1046"/>
                <a:gd name="T95" fmla="*/ 339283391 h 791"/>
                <a:gd name="T96" fmla="*/ 1636236976 w 1046"/>
                <a:gd name="T97" fmla="*/ 129726850 h 791"/>
                <a:gd name="T98" fmla="*/ 1438284744 w 1046"/>
                <a:gd name="T99" fmla="*/ 2493988 h 791"/>
                <a:gd name="T100" fmla="*/ 1190218004 w 1046"/>
                <a:gd name="T101" fmla="*/ 99789507 h 791"/>
                <a:gd name="T102" fmla="*/ 1079965768 w 1046"/>
                <a:gd name="T103" fmla="*/ 286893874 h 791"/>
                <a:gd name="T104" fmla="*/ 859462878 w 1046"/>
                <a:gd name="T105" fmla="*/ 566304207 h 791"/>
                <a:gd name="T106" fmla="*/ 736683004 w 1046"/>
                <a:gd name="T107" fmla="*/ 913072817 h 791"/>
                <a:gd name="T108" fmla="*/ 613901745 w 1046"/>
                <a:gd name="T109" fmla="*/ 1172524839 h 791"/>
                <a:gd name="T110" fmla="*/ 466064023 w 1046"/>
                <a:gd name="T111" fmla="*/ 1409524663 h 791"/>
                <a:gd name="T112" fmla="*/ 320732006 w 1046"/>
                <a:gd name="T113" fmla="*/ 1723862164 h 791"/>
                <a:gd name="T114" fmla="*/ 65149361 w 1046"/>
                <a:gd name="T115" fmla="*/ 1900987350 h 79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46"/>
                <a:gd name="T175" fmla="*/ 0 h 791"/>
                <a:gd name="T176" fmla="*/ 1046 w 1046"/>
                <a:gd name="T177" fmla="*/ 791 h 79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46" h="791">
                  <a:moveTo>
                    <a:pt x="0" y="791"/>
                  </a:moveTo>
                  <a:lnTo>
                    <a:pt x="20" y="783"/>
                  </a:lnTo>
                  <a:lnTo>
                    <a:pt x="65" y="767"/>
                  </a:lnTo>
                  <a:lnTo>
                    <a:pt x="105" y="758"/>
                  </a:lnTo>
                  <a:lnTo>
                    <a:pt x="120" y="752"/>
                  </a:lnTo>
                  <a:lnTo>
                    <a:pt x="157" y="737"/>
                  </a:lnTo>
                  <a:lnTo>
                    <a:pt x="201" y="719"/>
                  </a:lnTo>
                  <a:lnTo>
                    <a:pt x="239" y="705"/>
                  </a:lnTo>
                  <a:lnTo>
                    <a:pt x="254" y="699"/>
                  </a:lnTo>
                  <a:lnTo>
                    <a:pt x="254" y="691"/>
                  </a:lnTo>
                  <a:lnTo>
                    <a:pt x="255" y="682"/>
                  </a:lnTo>
                  <a:lnTo>
                    <a:pt x="259" y="674"/>
                  </a:lnTo>
                  <a:lnTo>
                    <a:pt x="264" y="667"/>
                  </a:lnTo>
                  <a:lnTo>
                    <a:pt x="270" y="662"/>
                  </a:lnTo>
                  <a:lnTo>
                    <a:pt x="280" y="659"/>
                  </a:lnTo>
                  <a:lnTo>
                    <a:pt x="288" y="653"/>
                  </a:lnTo>
                  <a:lnTo>
                    <a:pt x="297" y="656"/>
                  </a:lnTo>
                  <a:lnTo>
                    <a:pt x="305" y="657"/>
                  </a:lnTo>
                  <a:lnTo>
                    <a:pt x="302" y="645"/>
                  </a:lnTo>
                  <a:lnTo>
                    <a:pt x="305" y="631"/>
                  </a:lnTo>
                  <a:lnTo>
                    <a:pt x="300" y="617"/>
                  </a:lnTo>
                  <a:lnTo>
                    <a:pt x="305" y="599"/>
                  </a:lnTo>
                  <a:lnTo>
                    <a:pt x="316" y="584"/>
                  </a:lnTo>
                  <a:lnTo>
                    <a:pt x="314" y="568"/>
                  </a:lnTo>
                  <a:lnTo>
                    <a:pt x="312" y="552"/>
                  </a:lnTo>
                  <a:lnTo>
                    <a:pt x="308" y="535"/>
                  </a:lnTo>
                  <a:lnTo>
                    <a:pt x="309" y="516"/>
                  </a:lnTo>
                  <a:lnTo>
                    <a:pt x="309" y="494"/>
                  </a:lnTo>
                  <a:lnTo>
                    <a:pt x="302" y="469"/>
                  </a:lnTo>
                  <a:lnTo>
                    <a:pt x="314" y="447"/>
                  </a:lnTo>
                  <a:lnTo>
                    <a:pt x="319" y="425"/>
                  </a:lnTo>
                  <a:lnTo>
                    <a:pt x="320" y="399"/>
                  </a:lnTo>
                  <a:lnTo>
                    <a:pt x="328" y="377"/>
                  </a:lnTo>
                  <a:lnTo>
                    <a:pt x="350" y="369"/>
                  </a:lnTo>
                  <a:lnTo>
                    <a:pt x="355" y="378"/>
                  </a:lnTo>
                  <a:lnTo>
                    <a:pt x="362" y="385"/>
                  </a:lnTo>
                  <a:lnTo>
                    <a:pt x="372" y="385"/>
                  </a:lnTo>
                  <a:lnTo>
                    <a:pt x="382" y="371"/>
                  </a:lnTo>
                  <a:lnTo>
                    <a:pt x="395" y="360"/>
                  </a:lnTo>
                  <a:lnTo>
                    <a:pt x="408" y="347"/>
                  </a:lnTo>
                  <a:lnTo>
                    <a:pt x="424" y="347"/>
                  </a:lnTo>
                  <a:lnTo>
                    <a:pt x="437" y="351"/>
                  </a:lnTo>
                  <a:lnTo>
                    <a:pt x="449" y="358"/>
                  </a:lnTo>
                  <a:lnTo>
                    <a:pt x="454" y="367"/>
                  </a:lnTo>
                  <a:lnTo>
                    <a:pt x="465" y="371"/>
                  </a:lnTo>
                  <a:lnTo>
                    <a:pt x="471" y="382"/>
                  </a:lnTo>
                  <a:lnTo>
                    <a:pt x="473" y="398"/>
                  </a:lnTo>
                  <a:lnTo>
                    <a:pt x="482" y="411"/>
                  </a:lnTo>
                  <a:lnTo>
                    <a:pt x="489" y="425"/>
                  </a:lnTo>
                  <a:lnTo>
                    <a:pt x="498" y="456"/>
                  </a:lnTo>
                  <a:lnTo>
                    <a:pt x="514" y="483"/>
                  </a:lnTo>
                  <a:lnTo>
                    <a:pt x="521" y="515"/>
                  </a:lnTo>
                  <a:lnTo>
                    <a:pt x="536" y="517"/>
                  </a:lnTo>
                  <a:lnTo>
                    <a:pt x="552" y="518"/>
                  </a:lnTo>
                  <a:lnTo>
                    <a:pt x="556" y="533"/>
                  </a:lnTo>
                  <a:lnTo>
                    <a:pt x="566" y="538"/>
                  </a:lnTo>
                  <a:lnTo>
                    <a:pt x="570" y="551"/>
                  </a:lnTo>
                  <a:lnTo>
                    <a:pt x="579" y="560"/>
                  </a:lnTo>
                  <a:lnTo>
                    <a:pt x="583" y="554"/>
                  </a:lnTo>
                  <a:lnTo>
                    <a:pt x="590" y="551"/>
                  </a:lnTo>
                  <a:lnTo>
                    <a:pt x="599" y="551"/>
                  </a:lnTo>
                  <a:lnTo>
                    <a:pt x="607" y="560"/>
                  </a:lnTo>
                  <a:lnTo>
                    <a:pt x="610" y="570"/>
                  </a:lnTo>
                  <a:lnTo>
                    <a:pt x="608" y="583"/>
                  </a:lnTo>
                  <a:lnTo>
                    <a:pt x="610" y="583"/>
                  </a:lnTo>
                  <a:lnTo>
                    <a:pt x="614" y="584"/>
                  </a:lnTo>
                  <a:lnTo>
                    <a:pt x="615" y="585"/>
                  </a:lnTo>
                  <a:lnTo>
                    <a:pt x="636" y="575"/>
                  </a:lnTo>
                  <a:lnTo>
                    <a:pt x="663" y="572"/>
                  </a:lnTo>
                  <a:lnTo>
                    <a:pt x="681" y="564"/>
                  </a:lnTo>
                  <a:lnTo>
                    <a:pt x="688" y="543"/>
                  </a:lnTo>
                  <a:lnTo>
                    <a:pt x="685" y="521"/>
                  </a:lnTo>
                  <a:lnTo>
                    <a:pt x="683" y="503"/>
                  </a:lnTo>
                  <a:lnTo>
                    <a:pt x="683" y="484"/>
                  </a:lnTo>
                  <a:lnTo>
                    <a:pt x="680" y="460"/>
                  </a:lnTo>
                  <a:lnTo>
                    <a:pt x="681" y="436"/>
                  </a:lnTo>
                  <a:lnTo>
                    <a:pt x="684" y="410"/>
                  </a:lnTo>
                  <a:lnTo>
                    <a:pt x="685" y="389"/>
                  </a:lnTo>
                  <a:lnTo>
                    <a:pt x="688" y="390"/>
                  </a:lnTo>
                  <a:lnTo>
                    <a:pt x="692" y="412"/>
                  </a:lnTo>
                  <a:lnTo>
                    <a:pt x="694" y="438"/>
                  </a:lnTo>
                  <a:lnTo>
                    <a:pt x="698" y="457"/>
                  </a:lnTo>
                  <a:lnTo>
                    <a:pt x="708" y="469"/>
                  </a:lnTo>
                  <a:lnTo>
                    <a:pt x="721" y="475"/>
                  </a:lnTo>
                  <a:lnTo>
                    <a:pt x="737" y="469"/>
                  </a:lnTo>
                  <a:lnTo>
                    <a:pt x="753" y="454"/>
                  </a:lnTo>
                  <a:lnTo>
                    <a:pt x="766" y="435"/>
                  </a:lnTo>
                  <a:lnTo>
                    <a:pt x="772" y="418"/>
                  </a:lnTo>
                  <a:lnTo>
                    <a:pt x="777" y="403"/>
                  </a:lnTo>
                  <a:lnTo>
                    <a:pt x="786" y="393"/>
                  </a:lnTo>
                  <a:lnTo>
                    <a:pt x="795" y="395"/>
                  </a:lnTo>
                  <a:lnTo>
                    <a:pt x="797" y="407"/>
                  </a:lnTo>
                  <a:lnTo>
                    <a:pt x="795" y="420"/>
                  </a:lnTo>
                  <a:lnTo>
                    <a:pt x="802" y="429"/>
                  </a:lnTo>
                  <a:lnTo>
                    <a:pt x="825" y="427"/>
                  </a:lnTo>
                  <a:lnTo>
                    <a:pt x="850" y="418"/>
                  </a:lnTo>
                  <a:lnTo>
                    <a:pt x="863" y="413"/>
                  </a:lnTo>
                  <a:lnTo>
                    <a:pt x="859" y="429"/>
                  </a:lnTo>
                  <a:lnTo>
                    <a:pt x="846" y="443"/>
                  </a:lnTo>
                  <a:lnTo>
                    <a:pt x="833" y="454"/>
                  </a:lnTo>
                  <a:lnTo>
                    <a:pt x="811" y="466"/>
                  </a:lnTo>
                  <a:lnTo>
                    <a:pt x="783" y="483"/>
                  </a:lnTo>
                  <a:lnTo>
                    <a:pt x="772" y="506"/>
                  </a:lnTo>
                  <a:lnTo>
                    <a:pt x="770" y="525"/>
                  </a:lnTo>
                  <a:lnTo>
                    <a:pt x="765" y="555"/>
                  </a:lnTo>
                  <a:lnTo>
                    <a:pt x="759" y="587"/>
                  </a:lnTo>
                  <a:lnTo>
                    <a:pt x="756" y="618"/>
                  </a:lnTo>
                  <a:lnTo>
                    <a:pt x="759" y="641"/>
                  </a:lnTo>
                  <a:lnTo>
                    <a:pt x="773" y="667"/>
                  </a:lnTo>
                  <a:lnTo>
                    <a:pt x="787" y="680"/>
                  </a:lnTo>
                  <a:lnTo>
                    <a:pt x="797" y="678"/>
                  </a:lnTo>
                  <a:lnTo>
                    <a:pt x="805" y="670"/>
                  </a:lnTo>
                  <a:lnTo>
                    <a:pt x="810" y="666"/>
                  </a:lnTo>
                  <a:lnTo>
                    <a:pt x="812" y="665"/>
                  </a:lnTo>
                  <a:lnTo>
                    <a:pt x="816" y="671"/>
                  </a:lnTo>
                  <a:lnTo>
                    <a:pt x="826" y="680"/>
                  </a:lnTo>
                  <a:lnTo>
                    <a:pt x="840" y="683"/>
                  </a:lnTo>
                  <a:lnTo>
                    <a:pt x="854" y="669"/>
                  </a:lnTo>
                  <a:lnTo>
                    <a:pt x="863" y="645"/>
                  </a:lnTo>
                  <a:lnTo>
                    <a:pt x="868" y="626"/>
                  </a:lnTo>
                  <a:lnTo>
                    <a:pt x="879" y="602"/>
                  </a:lnTo>
                  <a:lnTo>
                    <a:pt x="897" y="567"/>
                  </a:lnTo>
                  <a:lnTo>
                    <a:pt x="903" y="541"/>
                  </a:lnTo>
                  <a:lnTo>
                    <a:pt x="896" y="524"/>
                  </a:lnTo>
                  <a:lnTo>
                    <a:pt x="890" y="506"/>
                  </a:lnTo>
                  <a:lnTo>
                    <a:pt x="898" y="493"/>
                  </a:lnTo>
                  <a:lnTo>
                    <a:pt x="914" y="489"/>
                  </a:lnTo>
                  <a:lnTo>
                    <a:pt x="927" y="488"/>
                  </a:lnTo>
                  <a:lnTo>
                    <a:pt x="939" y="480"/>
                  </a:lnTo>
                  <a:lnTo>
                    <a:pt x="948" y="461"/>
                  </a:lnTo>
                  <a:lnTo>
                    <a:pt x="958" y="439"/>
                  </a:lnTo>
                  <a:lnTo>
                    <a:pt x="977" y="421"/>
                  </a:lnTo>
                  <a:lnTo>
                    <a:pt x="1001" y="401"/>
                  </a:lnTo>
                  <a:lnTo>
                    <a:pt x="1023" y="374"/>
                  </a:lnTo>
                  <a:lnTo>
                    <a:pt x="1038" y="344"/>
                  </a:lnTo>
                  <a:lnTo>
                    <a:pt x="1045" y="313"/>
                  </a:lnTo>
                  <a:lnTo>
                    <a:pt x="1046" y="289"/>
                  </a:lnTo>
                  <a:lnTo>
                    <a:pt x="1038" y="279"/>
                  </a:lnTo>
                  <a:lnTo>
                    <a:pt x="1012" y="280"/>
                  </a:lnTo>
                  <a:lnTo>
                    <a:pt x="979" y="285"/>
                  </a:lnTo>
                  <a:lnTo>
                    <a:pt x="954" y="295"/>
                  </a:lnTo>
                  <a:lnTo>
                    <a:pt x="940" y="303"/>
                  </a:lnTo>
                  <a:lnTo>
                    <a:pt x="928" y="305"/>
                  </a:lnTo>
                  <a:lnTo>
                    <a:pt x="916" y="305"/>
                  </a:lnTo>
                  <a:lnTo>
                    <a:pt x="904" y="307"/>
                  </a:lnTo>
                  <a:lnTo>
                    <a:pt x="894" y="313"/>
                  </a:lnTo>
                  <a:lnTo>
                    <a:pt x="880" y="321"/>
                  </a:lnTo>
                  <a:lnTo>
                    <a:pt x="864" y="330"/>
                  </a:lnTo>
                  <a:lnTo>
                    <a:pt x="847" y="336"/>
                  </a:lnTo>
                  <a:lnTo>
                    <a:pt x="835" y="334"/>
                  </a:lnTo>
                  <a:lnTo>
                    <a:pt x="827" y="323"/>
                  </a:lnTo>
                  <a:lnTo>
                    <a:pt x="817" y="315"/>
                  </a:lnTo>
                  <a:lnTo>
                    <a:pt x="802" y="313"/>
                  </a:lnTo>
                  <a:lnTo>
                    <a:pt x="781" y="307"/>
                  </a:lnTo>
                  <a:lnTo>
                    <a:pt x="755" y="290"/>
                  </a:lnTo>
                  <a:lnTo>
                    <a:pt x="731" y="272"/>
                  </a:lnTo>
                  <a:lnTo>
                    <a:pt x="716" y="256"/>
                  </a:lnTo>
                  <a:lnTo>
                    <a:pt x="704" y="243"/>
                  </a:lnTo>
                  <a:lnTo>
                    <a:pt x="691" y="241"/>
                  </a:lnTo>
                  <a:lnTo>
                    <a:pt x="676" y="248"/>
                  </a:lnTo>
                  <a:lnTo>
                    <a:pt x="664" y="253"/>
                  </a:lnTo>
                  <a:lnTo>
                    <a:pt x="660" y="249"/>
                  </a:lnTo>
                  <a:lnTo>
                    <a:pt x="668" y="220"/>
                  </a:lnTo>
                  <a:lnTo>
                    <a:pt x="675" y="179"/>
                  </a:lnTo>
                  <a:lnTo>
                    <a:pt x="670" y="159"/>
                  </a:lnTo>
                  <a:lnTo>
                    <a:pt x="657" y="161"/>
                  </a:lnTo>
                  <a:lnTo>
                    <a:pt x="645" y="168"/>
                  </a:lnTo>
                  <a:lnTo>
                    <a:pt x="632" y="177"/>
                  </a:lnTo>
                  <a:lnTo>
                    <a:pt x="617" y="184"/>
                  </a:lnTo>
                  <a:lnTo>
                    <a:pt x="601" y="185"/>
                  </a:lnTo>
                  <a:lnTo>
                    <a:pt x="587" y="182"/>
                  </a:lnTo>
                  <a:lnTo>
                    <a:pt x="581" y="175"/>
                  </a:lnTo>
                  <a:lnTo>
                    <a:pt x="576" y="171"/>
                  </a:lnTo>
                  <a:lnTo>
                    <a:pt x="562" y="174"/>
                  </a:lnTo>
                  <a:lnTo>
                    <a:pt x="541" y="184"/>
                  </a:lnTo>
                  <a:lnTo>
                    <a:pt x="528" y="188"/>
                  </a:lnTo>
                  <a:lnTo>
                    <a:pt x="524" y="182"/>
                  </a:lnTo>
                  <a:lnTo>
                    <a:pt x="533" y="166"/>
                  </a:lnTo>
                  <a:lnTo>
                    <a:pt x="548" y="150"/>
                  </a:lnTo>
                  <a:lnTo>
                    <a:pt x="562" y="143"/>
                  </a:lnTo>
                  <a:lnTo>
                    <a:pt x="581" y="137"/>
                  </a:lnTo>
                  <a:lnTo>
                    <a:pt x="615" y="121"/>
                  </a:lnTo>
                  <a:lnTo>
                    <a:pt x="645" y="100"/>
                  </a:lnTo>
                  <a:lnTo>
                    <a:pt x="658" y="77"/>
                  </a:lnTo>
                  <a:lnTo>
                    <a:pt x="655" y="52"/>
                  </a:lnTo>
                  <a:lnTo>
                    <a:pt x="648" y="27"/>
                  </a:lnTo>
                  <a:lnTo>
                    <a:pt x="632" y="8"/>
                  </a:lnTo>
                  <a:lnTo>
                    <a:pt x="605" y="0"/>
                  </a:lnTo>
                  <a:lnTo>
                    <a:pt x="576" y="1"/>
                  </a:lnTo>
                  <a:lnTo>
                    <a:pt x="544" y="8"/>
                  </a:lnTo>
                  <a:lnTo>
                    <a:pt x="515" y="18"/>
                  </a:lnTo>
                  <a:lnTo>
                    <a:pt x="491" y="29"/>
                  </a:lnTo>
                  <a:lnTo>
                    <a:pt x="476" y="40"/>
                  </a:lnTo>
                  <a:lnTo>
                    <a:pt x="464" y="62"/>
                  </a:lnTo>
                  <a:lnTo>
                    <a:pt x="456" y="85"/>
                  </a:lnTo>
                  <a:lnTo>
                    <a:pt x="445" y="102"/>
                  </a:lnTo>
                  <a:lnTo>
                    <a:pt x="432" y="116"/>
                  </a:lnTo>
                  <a:lnTo>
                    <a:pt x="411" y="140"/>
                  </a:lnTo>
                  <a:lnTo>
                    <a:pt x="386" y="169"/>
                  </a:lnTo>
                  <a:lnTo>
                    <a:pt x="362" y="201"/>
                  </a:lnTo>
                  <a:lnTo>
                    <a:pt x="344" y="228"/>
                  </a:lnTo>
                  <a:lnTo>
                    <a:pt x="333" y="252"/>
                  </a:lnTo>
                  <a:lnTo>
                    <a:pt x="322" y="282"/>
                  </a:lnTo>
                  <a:lnTo>
                    <a:pt x="312" y="313"/>
                  </a:lnTo>
                  <a:lnTo>
                    <a:pt x="303" y="343"/>
                  </a:lnTo>
                  <a:lnTo>
                    <a:pt x="295" y="368"/>
                  </a:lnTo>
                  <a:lnTo>
                    <a:pt x="289" y="385"/>
                  </a:lnTo>
                  <a:lnTo>
                    <a:pt x="273" y="418"/>
                  </a:lnTo>
                  <a:lnTo>
                    <a:pt x="255" y="455"/>
                  </a:lnTo>
                  <a:lnTo>
                    <a:pt x="246" y="472"/>
                  </a:lnTo>
                  <a:lnTo>
                    <a:pt x="235" y="488"/>
                  </a:lnTo>
                  <a:lnTo>
                    <a:pt x="210" y="525"/>
                  </a:lnTo>
                  <a:lnTo>
                    <a:pt x="187" y="568"/>
                  </a:lnTo>
                  <a:lnTo>
                    <a:pt x="172" y="602"/>
                  </a:lnTo>
                  <a:lnTo>
                    <a:pt x="155" y="636"/>
                  </a:lnTo>
                  <a:lnTo>
                    <a:pt x="139" y="669"/>
                  </a:lnTo>
                  <a:lnTo>
                    <a:pt x="128" y="695"/>
                  </a:lnTo>
                  <a:lnTo>
                    <a:pt x="112" y="714"/>
                  </a:lnTo>
                  <a:lnTo>
                    <a:pt x="83" y="735"/>
                  </a:lnTo>
                  <a:lnTo>
                    <a:pt x="51" y="753"/>
                  </a:lnTo>
                  <a:lnTo>
                    <a:pt x="26" y="766"/>
                  </a:lnTo>
                  <a:lnTo>
                    <a:pt x="16" y="771"/>
                  </a:lnTo>
                  <a:lnTo>
                    <a:pt x="0" y="791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479425" y="1039813"/>
            <a:ext cx="7767638" cy="4887912"/>
            <a:chOff x="507" y="944"/>
            <a:chExt cx="4748" cy="2947"/>
          </a:xfrm>
        </p:grpSpPr>
        <p:sp>
          <p:nvSpPr>
            <p:cNvPr id="15695" name="Freeform 13"/>
            <p:cNvSpPr>
              <a:spLocks/>
            </p:cNvSpPr>
            <p:nvPr/>
          </p:nvSpPr>
          <p:spPr bwMode="auto">
            <a:xfrm>
              <a:off x="1390" y="1126"/>
              <a:ext cx="897" cy="553"/>
            </a:xfrm>
            <a:custGeom>
              <a:avLst/>
              <a:gdLst>
                <a:gd name="T0" fmla="*/ 99 w 2692"/>
                <a:gd name="T1" fmla="*/ 19 h 1658"/>
                <a:gd name="T2" fmla="*/ 99 w 2692"/>
                <a:gd name="T3" fmla="*/ 40 h 1658"/>
                <a:gd name="T4" fmla="*/ 99 w 2692"/>
                <a:gd name="T5" fmla="*/ 50 h 1658"/>
                <a:gd name="T6" fmla="*/ 99 w 2692"/>
                <a:gd name="T7" fmla="*/ 54 h 1658"/>
                <a:gd name="T8" fmla="*/ 98 w 2692"/>
                <a:gd name="T9" fmla="*/ 59 h 1658"/>
                <a:gd name="T10" fmla="*/ 87 w 2692"/>
                <a:gd name="T11" fmla="*/ 61 h 1658"/>
                <a:gd name="T12" fmla="*/ 64 w 2692"/>
                <a:gd name="T13" fmla="*/ 59 h 1658"/>
                <a:gd name="T14" fmla="*/ 41 w 2692"/>
                <a:gd name="T15" fmla="*/ 58 h 1658"/>
                <a:gd name="T16" fmla="*/ 37 w 2692"/>
                <a:gd name="T17" fmla="*/ 58 h 1658"/>
                <a:gd name="T18" fmla="*/ 37 w 2692"/>
                <a:gd name="T19" fmla="*/ 60 h 1658"/>
                <a:gd name="T20" fmla="*/ 36 w 2692"/>
                <a:gd name="T21" fmla="*/ 61 h 1658"/>
                <a:gd name="T22" fmla="*/ 35 w 2692"/>
                <a:gd name="T23" fmla="*/ 60 h 1658"/>
                <a:gd name="T24" fmla="*/ 34 w 2692"/>
                <a:gd name="T25" fmla="*/ 59 h 1658"/>
                <a:gd name="T26" fmla="*/ 33 w 2692"/>
                <a:gd name="T27" fmla="*/ 58 h 1658"/>
                <a:gd name="T28" fmla="*/ 33 w 2692"/>
                <a:gd name="T29" fmla="*/ 58 h 1658"/>
                <a:gd name="T30" fmla="*/ 32 w 2692"/>
                <a:gd name="T31" fmla="*/ 58 h 1658"/>
                <a:gd name="T32" fmla="*/ 31 w 2692"/>
                <a:gd name="T33" fmla="*/ 61 h 1658"/>
                <a:gd name="T34" fmla="*/ 28 w 2692"/>
                <a:gd name="T35" fmla="*/ 60 h 1658"/>
                <a:gd name="T36" fmla="*/ 25 w 2692"/>
                <a:gd name="T37" fmla="*/ 59 h 1658"/>
                <a:gd name="T38" fmla="*/ 24 w 2692"/>
                <a:gd name="T39" fmla="*/ 60 h 1658"/>
                <a:gd name="T40" fmla="*/ 22 w 2692"/>
                <a:gd name="T41" fmla="*/ 60 h 1658"/>
                <a:gd name="T42" fmla="*/ 21 w 2692"/>
                <a:gd name="T43" fmla="*/ 59 h 1658"/>
                <a:gd name="T44" fmla="*/ 20 w 2692"/>
                <a:gd name="T45" fmla="*/ 60 h 1658"/>
                <a:gd name="T46" fmla="*/ 19 w 2692"/>
                <a:gd name="T47" fmla="*/ 60 h 1658"/>
                <a:gd name="T48" fmla="*/ 18 w 2692"/>
                <a:gd name="T49" fmla="*/ 58 h 1658"/>
                <a:gd name="T50" fmla="*/ 18 w 2692"/>
                <a:gd name="T51" fmla="*/ 56 h 1658"/>
                <a:gd name="T52" fmla="*/ 17 w 2692"/>
                <a:gd name="T53" fmla="*/ 55 h 1658"/>
                <a:gd name="T54" fmla="*/ 16 w 2692"/>
                <a:gd name="T55" fmla="*/ 54 h 1658"/>
                <a:gd name="T56" fmla="*/ 15 w 2692"/>
                <a:gd name="T57" fmla="*/ 53 h 1658"/>
                <a:gd name="T58" fmla="*/ 15 w 2692"/>
                <a:gd name="T59" fmla="*/ 51 h 1658"/>
                <a:gd name="T60" fmla="*/ 14 w 2692"/>
                <a:gd name="T61" fmla="*/ 48 h 1658"/>
                <a:gd name="T62" fmla="*/ 13 w 2692"/>
                <a:gd name="T63" fmla="*/ 44 h 1658"/>
                <a:gd name="T64" fmla="*/ 12 w 2692"/>
                <a:gd name="T65" fmla="*/ 42 h 1658"/>
                <a:gd name="T66" fmla="*/ 10 w 2692"/>
                <a:gd name="T67" fmla="*/ 44 h 1658"/>
                <a:gd name="T68" fmla="*/ 7 w 2692"/>
                <a:gd name="T69" fmla="*/ 43 h 1658"/>
                <a:gd name="T70" fmla="*/ 8 w 2692"/>
                <a:gd name="T71" fmla="*/ 40 h 1658"/>
                <a:gd name="T72" fmla="*/ 9 w 2692"/>
                <a:gd name="T73" fmla="*/ 38 h 1658"/>
                <a:gd name="T74" fmla="*/ 9 w 2692"/>
                <a:gd name="T75" fmla="*/ 35 h 1658"/>
                <a:gd name="T76" fmla="*/ 11 w 2692"/>
                <a:gd name="T77" fmla="*/ 33 h 1658"/>
                <a:gd name="T78" fmla="*/ 11 w 2692"/>
                <a:gd name="T79" fmla="*/ 31 h 1658"/>
                <a:gd name="T80" fmla="*/ 11 w 2692"/>
                <a:gd name="T81" fmla="*/ 30 h 1658"/>
                <a:gd name="T82" fmla="*/ 10 w 2692"/>
                <a:gd name="T83" fmla="*/ 30 h 1658"/>
                <a:gd name="T84" fmla="*/ 9 w 2692"/>
                <a:gd name="T85" fmla="*/ 29 h 1658"/>
                <a:gd name="T86" fmla="*/ 7 w 2692"/>
                <a:gd name="T87" fmla="*/ 27 h 1658"/>
                <a:gd name="T88" fmla="*/ 5 w 2692"/>
                <a:gd name="T89" fmla="*/ 25 h 1658"/>
                <a:gd name="T90" fmla="*/ 5 w 2692"/>
                <a:gd name="T91" fmla="*/ 22 h 1658"/>
                <a:gd name="T92" fmla="*/ 4 w 2692"/>
                <a:gd name="T93" fmla="*/ 20 h 1658"/>
                <a:gd name="T94" fmla="*/ 2 w 2692"/>
                <a:gd name="T95" fmla="*/ 19 h 1658"/>
                <a:gd name="T96" fmla="*/ 1 w 2692"/>
                <a:gd name="T97" fmla="*/ 17 h 1658"/>
                <a:gd name="T98" fmla="*/ 2 w 2692"/>
                <a:gd name="T99" fmla="*/ 16 h 1658"/>
                <a:gd name="T100" fmla="*/ 1 w 2692"/>
                <a:gd name="T101" fmla="*/ 14 h 1658"/>
                <a:gd name="T102" fmla="*/ 0 w 2692"/>
                <a:gd name="T103" fmla="*/ 10 h 1658"/>
                <a:gd name="T104" fmla="*/ 1 w 2692"/>
                <a:gd name="T105" fmla="*/ 6 h 1658"/>
                <a:gd name="T106" fmla="*/ 1 w 2692"/>
                <a:gd name="T107" fmla="*/ 4 h 1658"/>
                <a:gd name="T108" fmla="*/ 1 w 2692"/>
                <a:gd name="T109" fmla="*/ 2 h 1658"/>
                <a:gd name="T110" fmla="*/ 2 w 2692"/>
                <a:gd name="T111" fmla="*/ 0 h 1658"/>
                <a:gd name="T112" fmla="*/ 32 w 2692"/>
                <a:gd name="T113" fmla="*/ 4 h 1658"/>
                <a:gd name="T114" fmla="*/ 68 w 2692"/>
                <a:gd name="T115" fmla="*/ 8 h 165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692"/>
                <a:gd name="T175" fmla="*/ 0 h 1658"/>
                <a:gd name="T176" fmla="*/ 2692 w 2692"/>
                <a:gd name="T177" fmla="*/ 1658 h 165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692" h="1658">
                  <a:moveTo>
                    <a:pt x="2692" y="266"/>
                  </a:moveTo>
                  <a:lnTo>
                    <a:pt x="2691" y="277"/>
                  </a:lnTo>
                  <a:lnTo>
                    <a:pt x="2691" y="311"/>
                  </a:lnTo>
                  <a:lnTo>
                    <a:pt x="2690" y="363"/>
                  </a:lnTo>
                  <a:lnTo>
                    <a:pt x="2689" y="431"/>
                  </a:lnTo>
                  <a:lnTo>
                    <a:pt x="2687" y="511"/>
                  </a:lnTo>
                  <a:lnTo>
                    <a:pt x="2685" y="600"/>
                  </a:lnTo>
                  <a:lnTo>
                    <a:pt x="2683" y="697"/>
                  </a:lnTo>
                  <a:lnTo>
                    <a:pt x="2682" y="795"/>
                  </a:lnTo>
                  <a:lnTo>
                    <a:pt x="2680" y="893"/>
                  </a:lnTo>
                  <a:lnTo>
                    <a:pt x="2677" y="990"/>
                  </a:lnTo>
                  <a:lnTo>
                    <a:pt x="2676" y="1079"/>
                  </a:lnTo>
                  <a:lnTo>
                    <a:pt x="2674" y="1158"/>
                  </a:lnTo>
                  <a:lnTo>
                    <a:pt x="2673" y="1226"/>
                  </a:lnTo>
                  <a:lnTo>
                    <a:pt x="2672" y="1279"/>
                  </a:lnTo>
                  <a:lnTo>
                    <a:pt x="2672" y="1312"/>
                  </a:lnTo>
                  <a:lnTo>
                    <a:pt x="2672" y="1325"/>
                  </a:lnTo>
                  <a:lnTo>
                    <a:pt x="2669" y="1343"/>
                  </a:lnTo>
                  <a:lnTo>
                    <a:pt x="2668" y="1362"/>
                  </a:lnTo>
                  <a:lnTo>
                    <a:pt x="2667" y="1381"/>
                  </a:lnTo>
                  <a:lnTo>
                    <a:pt x="2666" y="1401"/>
                  </a:lnTo>
                  <a:lnTo>
                    <a:pt x="2665" y="1420"/>
                  </a:lnTo>
                  <a:lnTo>
                    <a:pt x="2662" y="1441"/>
                  </a:lnTo>
                  <a:lnTo>
                    <a:pt x="2661" y="1462"/>
                  </a:lnTo>
                  <a:lnTo>
                    <a:pt x="2660" y="1482"/>
                  </a:lnTo>
                  <a:lnTo>
                    <a:pt x="2659" y="1503"/>
                  </a:lnTo>
                  <a:lnTo>
                    <a:pt x="2658" y="1524"/>
                  </a:lnTo>
                  <a:lnTo>
                    <a:pt x="2656" y="1546"/>
                  </a:lnTo>
                  <a:lnTo>
                    <a:pt x="2654" y="1566"/>
                  </a:lnTo>
                  <a:lnTo>
                    <a:pt x="2653" y="1588"/>
                  </a:lnTo>
                  <a:lnTo>
                    <a:pt x="2652" y="1609"/>
                  </a:lnTo>
                  <a:lnTo>
                    <a:pt x="2651" y="1631"/>
                  </a:lnTo>
                  <a:lnTo>
                    <a:pt x="2650" y="1653"/>
                  </a:lnTo>
                  <a:lnTo>
                    <a:pt x="2545" y="1648"/>
                  </a:lnTo>
                  <a:lnTo>
                    <a:pt x="2442" y="1643"/>
                  </a:lnTo>
                  <a:lnTo>
                    <a:pt x="2339" y="1639"/>
                  </a:lnTo>
                  <a:lnTo>
                    <a:pt x="2237" y="1634"/>
                  </a:lnTo>
                  <a:lnTo>
                    <a:pt x="2135" y="1628"/>
                  </a:lnTo>
                  <a:lnTo>
                    <a:pt x="2032" y="1623"/>
                  </a:lnTo>
                  <a:lnTo>
                    <a:pt x="1930" y="1617"/>
                  </a:lnTo>
                  <a:lnTo>
                    <a:pt x="1829" y="1611"/>
                  </a:lnTo>
                  <a:lnTo>
                    <a:pt x="1728" y="1604"/>
                  </a:lnTo>
                  <a:lnTo>
                    <a:pt x="1627" y="1597"/>
                  </a:lnTo>
                  <a:lnTo>
                    <a:pt x="1525" y="1590"/>
                  </a:lnTo>
                  <a:lnTo>
                    <a:pt x="1423" y="1582"/>
                  </a:lnTo>
                  <a:lnTo>
                    <a:pt x="1322" y="1574"/>
                  </a:lnTo>
                  <a:lnTo>
                    <a:pt x="1221" y="1566"/>
                  </a:lnTo>
                  <a:lnTo>
                    <a:pt x="1118" y="1557"/>
                  </a:lnTo>
                  <a:lnTo>
                    <a:pt x="1017" y="1548"/>
                  </a:lnTo>
                  <a:lnTo>
                    <a:pt x="1010" y="1551"/>
                  </a:lnTo>
                  <a:lnTo>
                    <a:pt x="1005" y="1557"/>
                  </a:lnTo>
                  <a:lnTo>
                    <a:pt x="1001" y="1563"/>
                  </a:lnTo>
                  <a:lnTo>
                    <a:pt x="998" y="1569"/>
                  </a:lnTo>
                  <a:lnTo>
                    <a:pt x="997" y="1576"/>
                  </a:lnTo>
                  <a:lnTo>
                    <a:pt x="995" y="1582"/>
                  </a:lnTo>
                  <a:lnTo>
                    <a:pt x="995" y="1590"/>
                  </a:lnTo>
                  <a:lnTo>
                    <a:pt x="995" y="1597"/>
                  </a:lnTo>
                  <a:lnTo>
                    <a:pt x="997" y="1605"/>
                  </a:lnTo>
                  <a:lnTo>
                    <a:pt x="997" y="1613"/>
                  </a:lnTo>
                  <a:lnTo>
                    <a:pt x="997" y="1621"/>
                  </a:lnTo>
                  <a:lnTo>
                    <a:pt x="997" y="1630"/>
                  </a:lnTo>
                  <a:lnTo>
                    <a:pt x="995" y="1636"/>
                  </a:lnTo>
                  <a:lnTo>
                    <a:pt x="993" y="1644"/>
                  </a:lnTo>
                  <a:lnTo>
                    <a:pt x="991" y="1651"/>
                  </a:lnTo>
                  <a:lnTo>
                    <a:pt x="987" y="1658"/>
                  </a:lnTo>
                  <a:lnTo>
                    <a:pt x="976" y="1654"/>
                  </a:lnTo>
                  <a:lnTo>
                    <a:pt x="965" y="1650"/>
                  </a:lnTo>
                  <a:lnTo>
                    <a:pt x="959" y="1644"/>
                  </a:lnTo>
                  <a:lnTo>
                    <a:pt x="952" y="1640"/>
                  </a:lnTo>
                  <a:lnTo>
                    <a:pt x="946" y="1633"/>
                  </a:lnTo>
                  <a:lnTo>
                    <a:pt x="942" y="1627"/>
                  </a:lnTo>
                  <a:lnTo>
                    <a:pt x="938" y="1620"/>
                  </a:lnTo>
                  <a:lnTo>
                    <a:pt x="936" y="1613"/>
                  </a:lnTo>
                  <a:lnTo>
                    <a:pt x="933" y="1605"/>
                  </a:lnTo>
                  <a:lnTo>
                    <a:pt x="930" y="1599"/>
                  </a:lnTo>
                  <a:lnTo>
                    <a:pt x="928" y="1592"/>
                  </a:lnTo>
                  <a:lnTo>
                    <a:pt x="925" y="1585"/>
                  </a:lnTo>
                  <a:lnTo>
                    <a:pt x="922" y="1579"/>
                  </a:lnTo>
                  <a:lnTo>
                    <a:pt x="918" y="1573"/>
                  </a:lnTo>
                  <a:lnTo>
                    <a:pt x="914" y="1567"/>
                  </a:lnTo>
                  <a:lnTo>
                    <a:pt x="908" y="1563"/>
                  </a:lnTo>
                  <a:lnTo>
                    <a:pt x="906" y="1563"/>
                  </a:lnTo>
                  <a:lnTo>
                    <a:pt x="903" y="1563"/>
                  </a:lnTo>
                  <a:lnTo>
                    <a:pt x="901" y="1563"/>
                  </a:lnTo>
                  <a:lnTo>
                    <a:pt x="899" y="1563"/>
                  </a:lnTo>
                  <a:lnTo>
                    <a:pt x="896" y="1563"/>
                  </a:lnTo>
                  <a:lnTo>
                    <a:pt x="895" y="1563"/>
                  </a:lnTo>
                  <a:lnTo>
                    <a:pt x="893" y="1563"/>
                  </a:lnTo>
                  <a:lnTo>
                    <a:pt x="891" y="1563"/>
                  </a:lnTo>
                  <a:lnTo>
                    <a:pt x="888" y="1563"/>
                  </a:lnTo>
                  <a:lnTo>
                    <a:pt x="886" y="1564"/>
                  </a:lnTo>
                  <a:lnTo>
                    <a:pt x="884" y="1564"/>
                  </a:lnTo>
                  <a:lnTo>
                    <a:pt x="883" y="1564"/>
                  </a:lnTo>
                  <a:lnTo>
                    <a:pt x="880" y="1565"/>
                  </a:lnTo>
                  <a:lnTo>
                    <a:pt x="878" y="1566"/>
                  </a:lnTo>
                  <a:lnTo>
                    <a:pt x="877" y="1567"/>
                  </a:lnTo>
                  <a:lnTo>
                    <a:pt x="876" y="1570"/>
                  </a:lnTo>
                  <a:lnTo>
                    <a:pt x="872" y="1593"/>
                  </a:lnTo>
                  <a:lnTo>
                    <a:pt x="868" y="1611"/>
                  </a:lnTo>
                  <a:lnTo>
                    <a:pt x="861" y="1625"/>
                  </a:lnTo>
                  <a:lnTo>
                    <a:pt x="852" y="1633"/>
                  </a:lnTo>
                  <a:lnTo>
                    <a:pt x="841" y="1638"/>
                  </a:lnTo>
                  <a:lnTo>
                    <a:pt x="830" y="1640"/>
                  </a:lnTo>
                  <a:lnTo>
                    <a:pt x="816" y="1638"/>
                  </a:lnTo>
                  <a:lnTo>
                    <a:pt x="802" y="1634"/>
                  </a:lnTo>
                  <a:lnTo>
                    <a:pt x="788" y="1630"/>
                  </a:lnTo>
                  <a:lnTo>
                    <a:pt x="773" y="1623"/>
                  </a:lnTo>
                  <a:lnTo>
                    <a:pt x="757" y="1616"/>
                  </a:lnTo>
                  <a:lnTo>
                    <a:pt x="742" y="1609"/>
                  </a:lnTo>
                  <a:lnTo>
                    <a:pt x="727" y="1603"/>
                  </a:lnTo>
                  <a:lnTo>
                    <a:pt x="714" y="1599"/>
                  </a:lnTo>
                  <a:lnTo>
                    <a:pt x="700" y="1595"/>
                  </a:lnTo>
                  <a:lnTo>
                    <a:pt x="687" y="1595"/>
                  </a:lnTo>
                  <a:lnTo>
                    <a:pt x="680" y="1604"/>
                  </a:lnTo>
                  <a:lnTo>
                    <a:pt x="675" y="1613"/>
                  </a:lnTo>
                  <a:lnTo>
                    <a:pt x="668" y="1619"/>
                  </a:lnTo>
                  <a:lnTo>
                    <a:pt x="662" y="1624"/>
                  </a:lnTo>
                  <a:lnTo>
                    <a:pt x="655" y="1626"/>
                  </a:lnTo>
                  <a:lnTo>
                    <a:pt x="649" y="1628"/>
                  </a:lnTo>
                  <a:lnTo>
                    <a:pt x="642" y="1628"/>
                  </a:lnTo>
                  <a:lnTo>
                    <a:pt x="636" y="1627"/>
                  </a:lnTo>
                  <a:lnTo>
                    <a:pt x="629" y="1625"/>
                  </a:lnTo>
                  <a:lnTo>
                    <a:pt x="622" y="1623"/>
                  </a:lnTo>
                  <a:lnTo>
                    <a:pt x="615" y="1619"/>
                  </a:lnTo>
                  <a:lnTo>
                    <a:pt x="608" y="1616"/>
                  </a:lnTo>
                  <a:lnTo>
                    <a:pt x="600" y="1611"/>
                  </a:lnTo>
                  <a:lnTo>
                    <a:pt x="592" y="1607"/>
                  </a:lnTo>
                  <a:lnTo>
                    <a:pt x="585" y="1603"/>
                  </a:lnTo>
                  <a:lnTo>
                    <a:pt x="577" y="1600"/>
                  </a:lnTo>
                  <a:lnTo>
                    <a:pt x="571" y="1599"/>
                  </a:lnTo>
                  <a:lnTo>
                    <a:pt x="567" y="1600"/>
                  </a:lnTo>
                  <a:lnTo>
                    <a:pt x="562" y="1602"/>
                  </a:lnTo>
                  <a:lnTo>
                    <a:pt x="557" y="1605"/>
                  </a:lnTo>
                  <a:lnTo>
                    <a:pt x="553" y="1609"/>
                  </a:lnTo>
                  <a:lnTo>
                    <a:pt x="548" y="1612"/>
                  </a:lnTo>
                  <a:lnTo>
                    <a:pt x="544" y="1616"/>
                  </a:lnTo>
                  <a:lnTo>
                    <a:pt x="539" y="1619"/>
                  </a:lnTo>
                  <a:lnTo>
                    <a:pt x="535" y="1623"/>
                  </a:lnTo>
                  <a:lnTo>
                    <a:pt x="531" y="1625"/>
                  </a:lnTo>
                  <a:lnTo>
                    <a:pt x="526" y="1626"/>
                  </a:lnTo>
                  <a:lnTo>
                    <a:pt x="522" y="1626"/>
                  </a:lnTo>
                  <a:lnTo>
                    <a:pt x="518" y="1625"/>
                  </a:lnTo>
                  <a:lnTo>
                    <a:pt x="514" y="1623"/>
                  </a:lnTo>
                  <a:lnTo>
                    <a:pt x="509" y="1618"/>
                  </a:lnTo>
                  <a:lnTo>
                    <a:pt x="506" y="1611"/>
                  </a:lnTo>
                  <a:lnTo>
                    <a:pt x="498" y="1603"/>
                  </a:lnTo>
                  <a:lnTo>
                    <a:pt x="492" y="1596"/>
                  </a:lnTo>
                  <a:lnTo>
                    <a:pt x="487" y="1587"/>
                  </a:lnTo>
                  <a:lnTo>
                    <a:pt x="485" y="1578"/>
                  </a:lnTo>
                  <a:lnTo>
                    <a:pt x="484" y="1569"/>
                  </a:lnTo>
                  <a:lnTo>
                    <a:pt x="484" y="1558"/>
                  </a:lnTo>
                  <a:lnTo>
                    <a:pt x="484" y="1549"/>
                  </a:lnTo>
                  <a:lnTo>
                    <a:pt x="484" y="1539"/>
                  </a:lnTo>
                  <a:lnTo>
                    <a:pt x="484" y="1530"/>
                  </a:lnTo>
                  <a:lnTo>
                    <a:pt x="484" y="1520"/>
                  </a:lnTo>
                  <a:lnTo>
                    <a:pt x="483" y="1511"/>
                  </a:lnTo>
                  <a:lnTo>
                    <a:pt x="480" y="1504"/>
                  </a:lnTo>
                  <a:lnTo>
                    <a:pt x="477" y="1497"/>
                  </a:lnTo>
                  <a:lnTo>
                    <a:pt x="471" y="1492"/>
                  </a:lnTo>
                  <a:lnTo>
                    <a:pt x="463" y="1487"/>
                  </a:lnTo>
                  <a:lnTo>
                    <a:pt x="453" y="1485"/>
                  </a:lnTo>
                  <a:lnTo>
                    <a:pt x="448" y="1481"/>
                  </a:lnTo>
                  <a:lnTo>
                    <a:pt x="445" y="1479"/>
                  </a:lnTo>
                  <a:lnTo>
                    <a:pt x="440" y="1476"/>
                  </a:lnTo>
                  <a:lnTo>
                    <a:pt x="437" y="1473"/>
                  </a:lnTo>
                  <a:lnTo>
                    <a:pt x="432" y="1470"/>
                  </a:lnTo>
                  <a:lnTo>
                    <a:pt x="429" y="1468"/>
                  </a:lnTo>
                  <a:lnTo>
                    <a:pt x="424" y="1464"/>
                  </a:lnTo>
                  <a:lnTo>
                    <a:pt x="421" y="1461"/>
                  </a:lnTo>
                  <a:lnTo>
                    <a:pt x="417" y="1457"/>
                  </a:lnTo>
                  <a:lnTo>
                    <a:pt x="414" y="1454"/>
                  </a:lnTo>
                  <a:lnTo>
                    <a:pt x="411" y="1450"/>
                  </a:lnTo>
                  <a:lnTo>
                    <a:pt x="409" y="1446"/>
                  </a:lnTo>
                  <a:lnTo>
                    <a:pt x="407" y="1442"/>
                  </a:lnTo>
                  <a:lnTo>
                    <a:pt x="406" y="1438"/>
                  </a:lnTo>
                  <a:lnTo>
                    <a:pt x="404" y="1433"/>
                  </a:lnTo>
                  <a:lnTo>
                    <a:pt x="404" y="1428"/>
                  </a:lnTo>
                  <a:lnTo>
                    <a:pt x="408" y="1411"/>
                  </a:lnTo>
                  <a:lnTo>
                    <a:pt x="409" y="1394"/>
                  </a:lnTo>
                  <a:lnTo>
                    <a:pt x="408" y="1378"/>
                  </a:lnTo>
                  <a:lnTo>
                    <a:pt x="404" y="1363"/>
                  </a:lnTo>
                  <a:lnTo>
                    <a:pt x="401" y="1347"/>
                  </a:lnTo>
                  <a:lnTo>
                    <a:pt x="395" y="1332"/>
                  </a:lnTo>
                  <a:lnTo>
                    <a:pt x="388" y="1317"/>
                  </a:lnTo>
                  <a:lnTo>
                    <a:pt x="381" y="1302"/>
                  </a:lnTo>
                  <a:lnTo>
                    <a:pt x="376" y="1287"/>
                  </a:lnTo>
                  <a:lnTo>
                    <a:pt x="369" y="1272"/>
                  </a:lnTo>
                  <a:lnTo>
                    <a:pt x="363" y="1257"/>
                  </a:lnTo>
                  <a:lnTo>
                    <a:pt x="360" y="1242"/>
                  </a:lnTo>
                  <a:lnTo>
                    <a:pt x="357" y="1226"/>
                  </a:lnTo>
                  <a:lnTo>
                    <a:pt x="356" y="1210"/>
                  </a:lnTo>
                  <a:lnTo>
                    <a:pt x="358" y="1194"/>
                  </a:lnTo>
                  <a:lnTo>
                    <a:pt x="363" y="1177"/>
                  </a:lnTo>
                  <a:lnTo>
                    <a:pt x="355" y="1161"/>
                  </a:lnTo>
                  <a:lnTo>
                    <a:pt x="347" y="1150"/>
                  </a:lnTo>
                  <a:lnTo>
                    <a:pt x="338" y="1145"/>
                  </a:lnTo>
                  <a:lnTo>
                    <a:pt x="330" y="1144"/>
                  </a:lnTo>
                  <a:lnTo>
                    <a:pt x="320" y="1144"/>
                  </a:lnTo>
                  <a:lnTo>
                    <a:pt x="311" y="1147"/>
                  </a:lnTo>
                  <a:lnTo>
                    <a:pt x="301" y="1153"/>
                  </a:lnTo>
                  <a:lnTo>
                    <a:pt x="292" y="1158"/>
                  </a:lnTo>
                  <a:lnTo>
                    <a:pt x="281" y="1165"/>
                  </a:lnTo>
                  <a:lnTo>
                    <a:pt x="271" y="1172"/>
                  </a:lnTo>
                  <a:lnTo>
                    <a:pt x="262" y="1178"/>
                  </a:lnTo>
                  <a:lnTo>
                    <a:pt x="252" y="1181"/>
                  </a:lnTo>
                  <a:lnTo>
                    <a:pt x="241" y="1184"/>
                  </a:lnTo>
                  <a:lnTo>
                    <a:pt x="231" y="1183"/>
                  </a:lnTo>
                  <a:lnTo>
                    <a:pt x="220" y="1179"/>
                  </a:lnTo>
                  <a:lnTo>
                    <a:pt x="210" y="1171"/>
                  </a:lnTo>
                  <a:lnTo>
                    <a:pt x="202" y="1156"/>
                  </a:lnTo>
                  <a:lnTo>
                    <a:pt x="200" y="1141"/>
                  </a:lnTo>
                  <a:lnTo>
                    <a:pt x="199" y="1129"/>
                  </a:lnTo>
                  <a:lnTo>
                    <a:pt x="201" y="1116"/>
                  </a:lnTo>
                  <a:lnTo>
                    <a:pt x="204" y="1103"/>
                  </a:lnTo>
                  <a:lnTo>
                    <a:pt x="210" y="1092"/>
                  </a:lnTo>
                  <a:lnTo>
                    <a:pt x="216" y="1080"/>
                  </a:lnTo>
                  <a:lnTo>
                    <a:pt x="223" y="1070"/>
                  </a:lnTo>
                  <a:lnTo>
                    <a:pt x="229" y="1059"/>
                  </a:lnTo>
                  <a:lnTo>
                    <a:pt x="234" y="1047"/>
                  </a:lnTo>
                  <a:lnTo>
                    <a:pt x="239" y="1036"/>
                  </a:lnTo>
                  <a:lnTo>
                    <a:pt x="241" y="1024"/>
                  </a:lnTo>
                  <a:lnTo>
                    <a:pt x="241" y="1013"/>
                  </a:lnTo>
                  <a:lnTo>
                    <a:pt x="238" y="1000"/>
                  </a:lnTo>
                  <a:lnTo>
                    <a:pt x="231" y="987"/>
                  </a:lnTo>
                  <a:lnTo>
                    <a:pt x="222" y="974"/>
                  </a:lnTo>
                  <a:lnTo>
                    <a:pt x="234" y="969"/>
                  </a:lnTo>
                  <a:lnTo>
                    <a:pt x="247" y="963"/>
                  </a:lnTo>
                  <a:lnTo>
                    <a:pt x="256" y="957"/>
                  </a:lnTo>
                  <a:lnTo>
                    <a:pt x="265" y="949"/>
                  </a:lnTo>
                  <a:lnTo>
                    <a:pt x="272" y="941"/>
                  </a:lnTo>
                  <a:lnTo>
                    <a:pt x="278" y="931"/>
                  </a:lnTo>
                  <a:lnTo>
                    <a:pt x="283" y="922"/>
                  </a:lnTo>
                  <a:lnTo>
                    <a:pt x="286" y="910"/>
                  </a:lnTo>
                  <a:lnTo>
                    <a:pt x="289" y="899"/>
                  </a:lnTo>
                  <a:lnTo>
                    <a:pt x="292" y="887"/>
                  </a:lnTo>
                  <a:lnTo>
                    <a:pt x="294" y="876"/>
                  </a:lnTo>
                  <a:lnTo>
                    <a:pt x="296" y="863"/>
                  </a:lnTo>
                  <a:lnTo>
                    <a:pt x="299" y="852"/>
                  </a:lnTo>
                  <a:lnTo>
                    <a:pt x="301" y="839"/>
                  </a:lnTo>
                  <a:lnTo>
                    <a:pt x="303" y="828"/>
                  </a:lnTo>
                  <a:lnTo>
                    <a:pt x="307" y="816"/>
                  </a:lnTo>
                  <a:lnTo>
                    <a:pt x="303" y="812"/>
                  </a:lnTo>
                  <a:lnTo>
                    <a:pt x="300" y="809"/>
                  </a:lnTo>
                  <a:lnTo>
                    <a:pt x="295" y="807"/>
                  </a:lnTo>
                  <a:lnTo>
                    <a:pt x="291" y="806"/>
                  </a:lnTo>
                  <a:lnTo>
                    <a:pt x="286" y="806"/>
                  </a:lnTo>
                  <a:lnTo>
                    <a:pt x="281" y="806"/>
                  </a:lnTo>
                  <a:lnTo>
                    <a:pt x="276" y="806"/>
                  </a:lnTo>
                  <a:lnTo>
                    <a:pt x="271" y="806"/>
                  </a:lnTo>
                  <a:lnTo>
                    <a:pt x="266" y="806"/>
                  </a:lnTo>
                  <a:lnTo>
                    <a:pt x="261" y="806"/>
                  </a:lnTo>
                  <a:lnTo>
                    <a:pt x="257" y="806"/>
                  </a:lnTo>
                  <a:lnTo>
                    <a:pt x="253" y="805"/>
                  </a:lnTo>
                  <a:lnTo>
                    <a:pt x="249" y="802"/>
                  </a:lnTo>
                  <a:lnTo>
                    <a:pt x="246" y="800"/>
                  </a:lnTo>
                  <a:lnTo>
                    <a:pt x="243" y="795"/>
                  </a:lnTo>
                  <a:lnTo>
                    <a:pt x="242" y="791"/>
                  </a:lnTo>
                  <a:lnTo>
                    <a:pt x="230" y="787"/>
                  </a:lnTo>
                  <a:lnTo>
                    <a:pt x="218" y="783"/>
                  </a:lnTo>
                  <a:lnTo>
                    <a:pt x="208" y="777"/>
                  </a:lnTo>
                  <a:lnTo>
                    <a:pt x="200" y="769"/>
                  </a:lnTo>
                  <a:lnTo>
                    <a:pt x="192" y="761"/>
                  </a:lnTo>
                  <a:lnTo>
                    <a:pt x="185" y="751"/>
                  </a:lnTo>
                  <a:lnTo>
                    <a:pt x="178" y="740"/>
                  </a:lnTo>
                  <a:lnTo>
                    <a:pt x="172" y="729"/>
                  </a:lnTo>
                  <a:lnTo>
                    <a:pt x="166" y="717"/>
                  </a:lnTo>
                  <a:lnTo>
                    <a:pt x="162" y="706"/>
                  </a:lnTo>
                  <a:lnTo>
                    <a:pt x="156" y="693"/>
                  </a:lnTo>
                  <a:lnTo>
                    <a:pt x="151" y="682"/>
                  </a:lnTo>
                  <a:lnTo>
                    <a:pt x="146" y="670"/>
                  </a:lnTo>
                  <a:lnTo>
                    <a:pt x="140" y="659"/>
                  </a:lnTo>
                  <a:lnTo>
                    <a:pt x="134" y="648"/>
                  </a:lnTo>
                  <a:lnTo>
                    <a:pt x="127" y="639"/>
                  </a:lnTo>
                  <a:lnTo>
                    <a:pt x="130" y="625"/>
                  </a:lnTo>
                  <a:lnTo>
                    <a:pt x="131" y="614"/>
                  </a:lnTo>
                  <a:lnTo>
                    <a:pt x="130" y="602"/>
                  </a:lnTo>
                  <a:lnTo>
                    <a:pt x="127" y="592"/>
                  </a:lnTo>
                  <a:lnTo>
                    <a:pt x="123" y="584"/>
                  </a:lnTo>
                  <a:lnTo>
                    <a:pt x="118" y="575"/>
                  </a:lnTo>
                  <a:lnTo>
                    <a:pt x="112" y="568"/>
                  </a:lnTo>
                  <a:lnTo>
                    <a:pt x="105" y="560"/>
                  </a:lnTo>
                  <a:lnTo>
                    <a:pt x="97" y="553"/>
                  </a:lnTo>
                  <a:lnTo>
                    <a:pt x="89" y="547"/>
                  </a:lnTo>
                  <a:lnTo>
                    <a:pt x="80" y="540"/>
                  </a:lnTo>
                  <a:lnTo>
                    <a:pt x="72" y="535"/>
                  </a:lnTo>
                  <a:lnTo>
                    <a:pt x="63" y="528"/>
                  </a:lnTo>
                  <a:lnTo>
                    <a:pt x="55" y="522"/>
                  </a:lnTo>
                  <a:lnTo>
                    <a:pt x="46" y="515"/>
                  </a:lnTo>
                  <a:lnTo>
                    <a:pt x="39" y="508"/>
                  </a:lnTo>
                  <a:lnTo>
                    <a:pt x="37" y="500"/>
                  </a:lnTo>
                  <a:lnTo>
                    <a:pt x="35" y="492"/>
                  </a:lnTo>
                  <a:lnTo>
                    <a:pt x="37" y="485"/>
                  </a:lnTo>
                  <a:lnTo>
                    <a:pt x="37" y="478"/>
                  </a:lnTo>
                  <a:lnTo>
                    <a:pt x="39" y="471"/>
                  </a:lnTo>
                  <a:lnTo>
                    <a:pt x="40" y="465"/>
                  </a:lnTo>
                  <a:lnTo>
                    <a:pt x="42" y="458"/>
                  </a:lnTo>
                  <a:lnTo>
                    <a:pt x="45" y="451"/>
                  </a:lnTo>
                  <a:lnTo>
                    <a:pt x="47" y="445"/>
                  </a:lnTo>
                  <a:lnTo>
                    <a:pt x="48" y="438"/>
                  </a:lnTo>
                  <a:lnTo>
                    <a:pt x="50" y="431"/>
                  </a:lnTo>
                  <a:lnTo>
                    <a:pt x="50" y="426"/>
                  </a:lnTo>
                  <a:lnTo>
                    <a:pt x="50" y="419"/>
                  </a:lnTo>
                  <a:lnTo>
                    <a:pt x="49" y="412"/>
                  </a:lnTo>
                  <a:lnTo>
                    <a:pt x="47" y="405"/>
                  </a:lnTo>
                  <a:lnTo>
                    <a:pt x="45" y="398"/>
                  </a:lnTo>
                  <a:lnTo>
                    <a:pt x="30" y="383"/>
                  </a:lnTo>
                  <a:lnTo>
                    <a:pt x="18" y="367"/>
                  </a:lnTo>
                  <a:lnTo>
                    <a:pt x="9" y="352"/>
                  </a:lnTo>
                  <a:lnTo>
                    <a:pt x="4" y="335"/>
                  </a:lnTo>
                  <a:lnTo>
                    <a:pt x="1" y="319"/>
                  </a:lnTo>
                  <a:lnTo>
                    <a:pt x="0" y="301"/>
                  </a:lnTo>
                  <a:lnTo>
                    <a:pt x="1" y="283"/>
                  </a:lnTo>
                  <a:lnTo>
                    <a:pt x="3" y="266"/>
                  </a:lnTo>
                  <a:lnTo>
                    <a:pt x="7" y="247"/>
                  </a:lnTo>
                  <a:lnTo>
                    <a:pt x="10" y="229"/>
                  </a:lnTo>
                  <a:lnTo>
                    <a:pt x="14" y="211"/>
                  </a:lnTo>
                  <a:lnTo>
                    <a:pt x="17" y="191"/>
                  </a:lnTo>
                  <a:lnTo>
                    <a:pt x="20" y="173"/>
                  </a:lnTo>
                  <a:lnTo>
                    <a:pt x="23" y="154"/>
                  </a:lnTo>
                  <a:lnTo>
                    <a:pt x="24" y="135"/>
                  </a:lnTo>
                  <a:lnTo>
                    <a:pt x="24" y="116"/>
                  </a:lnTo>
                  <a:lnTo>
                    <a:pt x="28" y="110"/>
                  </a:lnTo>
                  <a:lnTo>
                    <a:pt x="32" y="104"/>
                  </a:lnTo>
                  <a:lnTo>
                    <a:pt x="34" y="97"/>
                  </a:lnTo>
                  <a:lnTo>
                    <a:pt x="37" y="89"/>
                  </a:lnTo>
                  <a:lnTo>
                    <a:pt x="38" y="81"/>
                  </a:lnTo>
                  <a:lnTo>
                    <a:pt x="39" y="73"/>
                  </a:lnTo>
                  <a:lnTo>
                    <a:pt x="40" y="65"/>
                  </a:lnTo>
                  <a:lnTo>
                    <a:pt x="40" y="57"/>
                  </a:lnTo>
                  <a:lnTo>
                    <a:pt x="40" y="48"/>
                  </a:lnTo>
                  <a:lnTo>
                    <a:pt x="40" y="40"/>
                  </a:lnTo>
                  <a:lnTo>
                    <a:pt x="40" y="31"/>
                  </a:lnTo>
                  <a:lnTo>
                    <a:pt x="40" y="25"/>
                  </a:lnTo>
                  <a:lnTo>
                    <a:pt x="41" y="17"/>
                  </a:lnTo>
                  <a:lnTo>
                    <a:pt x="41" y="11"/>
                  </a:lnTo>
                  <a:lnTo>
                    <a:pt x="42" y="5"/>
                  </a:lnTo>
                  <a:lnTo>
                    <a:pt x="45" y="0"/>
                  </a:lnTo>
                  <a:lnTo>
                    <a:pt x="211" y="23"/>
                  </a:lnTo>
                  <a:lnTo>
                    <a:pt x="377" y="45"/>
                  </a:lnTo>
                  <a:lnTo>
                    <a:pt x="541" y="67"/>
                  </a:lnTo>
                  <a:lnTo>
                    <a:pt x="704" y="87"/>
                  </a:lnTo>
                  <a:lnTo>
                    <a:pt x="868" y="106"/>
                  </a:lnTo>
                  <a:lnTo>
                    <a:pt x="1031" y="125"/>
                  </a:lnTo>
                  <a:lnTo>
                    <a:pt x="1193" y="142"/>
                  </a:lnTo>
                  <a:lnTo>
                    <a:pt x="1356" y="158"/>
                  </a:lnTo>
                  <a:lnTo>
                    <a:pt x="1518" y="174"/>
                  </a:lnTo>
                  <a:lnTo>
                    <a:pt x="1683" y="189"/>
                  </a:lnTo>
                  <a:lnTo>
                    <a:pt x="1847" y="203"/>
                  </a:lnTo>
                  <a:lnTo>
                    <a:pt x="2013" y="216"/>
                  </a:lnTo>
                  <a:lnTo>
                    <a:pt x="2180" y="229"/>
                  </a:lnTo>
                  <a:lnTo>
                    <a:pt x="2349" y="242"/>
                  </a:lnTo>
                  <a:lnTo>
                    <a:pt x="2519" y="253"/>
                  </a:lnTo>
                  <a:lnTo>
                    <a:pt x="2692" y="266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6" name="Freeform 14"/>
            <p:cNvSpPr>
              <a:spLocks/>
            </p:cNvSpPr>
            <p:nvPr/>
          </p:nvSpPr>
          <p:spPr bwMode="auto">
            <a:xfrm>
              <a:off x="1677" y="1642"/>
              <a:ext cx="596" cy="507"/>
            </a:xfrm>
            <a:custGeom>
              <a:avLst/>
              <a:gdLst>
                <a:gd name="T0" fmla="*/ 66 w 1789"/>
                <a:gd name="T1" fmla="*/ 7 h 1520"/>
                <a:gd name="T2" fmla="*/ 66 w 1789"/>
                <a:gd name="T3" fmla="*/ 12 h 1520"/>
                <a:gd name="T4" fmla="*/ 66 w 1789"/>
                <a:gd name="T5" fmla="*/ 17 h 1520"/>
                <a:gd name="T6" fmla="*/ 65 w 1789"/>
                <a:gd name="T7" fmla="*/ 22 h 1520"/>
                <a:gd name="T8" fmla="*/ 65 w 1789"/>
                <a:gd name="T9" fmla="*/ 26 h 1520"/>
                <a:gd name="T10" fmla="*/ 65 w 1789"/>
                <a:gd name="T11" fmla="*/ 31 h 1520"/>
                <a:gd name="T12" fmla="*/ 65 w 1789"/>
                <a:gd name="T13" fmla="*/ 35 h 1520"/>
                <a:gd name="T14" fmla="*/ 65 w 1789"/>
                <a:gd name="T15" fmla="*/ 39 h 1520"/>
                <a:gd name="T16" fmla="*/ 65 w 1789"/>
                <a:gd name="T17" fmla="*/ 43 h 1520"/>
                <a:gd name="T18" fmla="*/ 65 w 1789"/>
                <a:gd name="T19" fmla="*/ 48 h 1520"/>
                <a:gd name="T20" fmla="*/ 66 w 1789"/>
                <a:gd name="T21" fmla="*/ 53 h 1520"/>
                <a:gd name="T22" fmla="*/ 65 w 1789"/>
                <a:gd name="T23" fmla="*/ 53 h 1520"/>
                <a:gd name="T24" fmla="*/ 65 w 1789"/>
                <a:gd name="T25" fmla="*/ 54 h 1520"/>
                <a:gd name="T26" fmla="*/ 65 w 1789"/>
                <a:gd name="T27" fmla="*/ 55 h 1520"/>
                <a:gd name="T28" fmla="*/ 65 w 1789"/>
                <a:gd name="T29" fmla="*/ 55 h 1520"/>
                <a:gd name="T30" fmla="*/ 65 w 1789"/>
                <a:gd name="T31" fmla="*/ 56 h 1520"/>
                <a:gd name="T32" fmla="*/ 62 w 1789"/>
                <a:gd name="T33" fmla="*/ 56 h 1520"/>
                <a:gd name="T34" fmla="*/ 57 w 1789"/>
                <a:gd name="T35" fmla="*/ 56 h 1520"/>
                <a:gd name="T36" fmla="*/ 53 w 1789"/>
                <a:gd name="T37" fmla="*/ 56 h 1520"/>
                <a:gd name="T38" fmla="*/ 48 w 1789"/>
                <a:gd name="T39" fmla="*/ 56 h 1520"/>
                <a:gd name="T40" fmla="*/ 43 w 1789"/>
                <a:gd name="T41" fmla="*/ 56 h 1520"/>
                <a:gd name="T42" fmla="*/ 40 w 1789"/>
                <a:gd name="T43" fmla="*/ 56 h 1520"/>
                <a:gd name="T44" fmla="*/ 37 w 1789"/>
                <a:gd name="T45" fmla="*/ 55 h 1520"/>
                <a:gd name="T46" fmla="*/ 31 w 1789"/>
                <a:gd name="T47" fmla="*/ 55 h 1520"/>
                <a:gd name="T48" fmla="*/ 24 w 1789"/>
                <a:gd name="T49" fmla="*/ 54 h 1520"/>
                <a:gd name="T50" fmla="*/ 19 w 1789"/>
                <a:gd name="T51" fmla="*/ 54 h 1520"/>
                <a:gd name="T52" fmla="*/ 17 w 1789"/>
                <a:gd name="T53" fmla="*/ 54 h 1520"/>
                <a:gd name="T54" fmla="*/ 15 w 1789"/>
                <a:gd name="T55" fmla="*/ 54 h 1520"/>
                <a:gd name="T56" fmla="*/ 11 w 1789"/>
                <a:gd name="T57" fmla="*/ 53 h 1520"/>
                <a:gd name="T58" fmla="*/ 7 w 1789"/>
                <a:gd name="T59" fmla="*/ 53 h 1520"/>
                <a:gd name="T60" fmla="*/ 3 w 1789"/>
                <a:gd name="T61" fmla="*/ 52 h 1520"/>
                <a:gd name="T62" fmla="*/ 0 w 1789"/>
                <a:gd name="T63" fmla="*/ 52 h 1520"/>
                <a:gd name="T64" fmla="*/ 0 w 1789"/>
                <a:gd name="T65" fmla="*/ 50 h 1520"/>
                <a:gd name="T66" fmla="*/ 0 w 1789"/>
                <a:gd name="T67" fmla="*/ 48 h 1520"/>
                <a:gd name="T68" fmla="*/ 0 w 1789"/>
                <a:gd name="T69" fmla="*/ 45 h 1520"/>
                <a:gd name="T70" fmla="*/ 1 w 1789"/>
                <a:gd name="T71" fmla="*/ 42 h 1520"/>
                <a:gd name="T72" fmla="*/ 1 w 1789"/>
                <a:gd name="T73" fmla="*/ 39 h 1520"/>
                <a:gd name="T74" fmla="*/ 1 w 1789"/>
                <a:gd name="T75" fmla="*/ 36 h 1520"/>
                <a:gd name="T76" fmla="*/ 2 w 1789"/>
                <a:gd name="T77" fmla="*/ 33 h 1520"/>
                <a:gd name="T78" fmla="*/ 2 w 1789"/>
                <a:gd name="T79" fmla="*/ 29 h 1520"/>
                <a:gd name="T80" fmla="*/ 3 w 1789"/>
                <a:gd name="T81" fmla="*/ 25 h 1520"/>
                <a:gd name="T82" fmla="*/ 3 w 1789"/>
                <a:gd name="T83" fmla="*/ 22 h 1520"/>
                <a:gd name="T84" fmla="*/ 3 w 1789"/>
                <a:gd name="T85" fmla="*/ 18 h 1520"/>
                <a:gd name="T86" fmla="*/ 3 w 1789"/>
                <a:gd name="T87" fmla="*/ 18 h 1520"/>
                <a:gd name="T88" fmla="*/ 3 w 1789"/>
                <a:gd name="T89" fmla="*/ 18 h 1520"/>
                <a:gd name="T90" fmla="*/ 4 w 1789"/>
                <a:gd name="T91" fmla="*/ 18 h 1520"/>
                <a:gd name="T92" fmla="*/ 4 w 1789"/>
                <a:gd name="T93" fmla="*/ 18 h 1520"/>
                <a:gd name="T94" fmla="*/ 4 w 1789"/>
                <a:gd name="T95" fmla="*/ 15 h 1520"/>
                <a:gd name="T96" fmla="*/ 4 w 1789"/>
                <a:gd name="T97" fmla="*/ 13 h 1520"/>
                <a:gd name="T98" fmla="*/ 4 w 1789"/>
                <a:gd name="T99" fmla="*/ 10 h 1520"/>
                <a:gd name="T100" fmla="*/ 4 w 1789"/>
                <a:gd name="T101" fmla="*/ 8 h 1520"/>
                <a:gd name="T102" fmla="*/ 5 w 1789"/>
                <a:gd name="T103" fmla="*/ 5 h 1520"/>
                <a:gd name="T104" fmla="*/ 5 w 1789"/>
                <a:gd name="T105" fmla="*/ 4 h 1520"/>
                <a:gd name="T106" fmla="*/ 5 w 1789"/>
                <a:gd name="T107" fmla="*/ 3 h 1520"/>
                <a:gd name="T108" fmla="*/ 5 w 1789"/>
                <a:gd name="T109" fmla="*/ 2 h 1520"/>
                <a:gd name="T110" fmla="*/ 5 w 1789"/>
                <a:gd name="T111" fmla="*/ 1 h 1520"/>
                <a:gd name="T112" fmla="*/ 5 w 1789"/>
                <a:gd name="T113" fmla="*/ 0 h 1520"/>
                <a:gd name="T114" fmla="*/ 10 w 1789"/>
                <a:gd name="T115" fmla="*/ 0 h 1520"/>
                <a:gd name="T116" fmla="*/ 21 w 1789"/>
                <a:gd name="T117" fmla="*/ 1 h 1520"/>
                <a:gd name="T118" fmla="*/ 32 w 1789"/>
                <a:gd name="T119" fmla="*/ 2 h 1520"/>
                <a:gd name="T120" fmla="*/ 43 w 1789"/>
                <a:gd name="T121" fmla="*/ 3 h 1520"/>
                <a:gd name="T122" fmla="*/ 55 w 1789"/>
                <a:gd name="T123" fmla="*/ 3 h 1520"/>
                <a:gd name="T124" fmla="*/ 66 w 1789"/>
                <a:gd name="T125" fmla="*/ 4 h 152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789"/>
                <a:gd name="T190" fmla="*/ 0 h 1520"/>
                <a:gd name="T191" fmla="*/ 1789 w 1789"/>
                <a:gd name="T192" fmla="*/ 1520 h 152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789" h="1520">
                  <a:moveTo>
                    <a:pt x="1789" y="105"/>
                  </a:moveTo>
                  <a:lnTo>
                    <a:pt x="1786" y="148"/>
                  </a:lnTo>
                  <a:lnTo>
                    <a:pt x="1785" y="192"/>
                  </a:lnTo>
                  <a:lnTo>
                    <a:pt x="1783" y="235"/>
                  </a:lnTo>
                  <a:lnTo>
                    <a:pt x="1781" y="279"/>
                  </a:lnTo>
                  <a:lnTo>
                    <a:pt x="1778" y="323"/>
                  </a:lnTo>
                  <a:lnTo>
                    <a:pt x="1775" y="366"/>
                  </a:lnTo>
                  <a:lnTo>
                    <a:pt x="1773" y="410"/>
                  </a:lnTo>
                  <a:lnTo>
                    <a:pt x="1770" y="454"/>
                  </a:lnTo>
                  <a:lnTo>
                    <a:pt x="1767" y="496"/>
                  </a:lnTo>
                  <a:lnTo>
                    <a:pt x="1765" y="539"/>
                  </a:lnTo>
                  <a:lnTo>
                    <a:pt x="1764" y="581"/>
                  </a:lnTo>
                  <a:lnTo>
                    <a:pt x="1761" y="623"/>
                  </a:lnTo>
                  <a:lnTo>
                    <a:pt x="1761" y="664"/>
                  </a:lnTo>
                  <a:lnTo>
                    <a:pt x="1760" y="704"/>
                  </a:lnTo>
                  <a:lnTo>
                    <a:pt x="1761" y="744"/>
                  </a:lnTo>
                  <a:lnTo>
                    <a:pt x="1762" y="785"/>
                  </a:lnTo>
                  <a:lnTo>
                    <a:pt x="1764" y="824"/>
                  </a:lnTo>
                  <a:lnTo>
                    <a:pt x="1764" y="864"/>
                  </a:lnTo>
                  <a:lnTo>
                    <a:pt x="1765" y="902"/>
                  </a:lnTo>
                  <a:lnTo>
                    <a:pt x="1765" y="941"/>
                  </a:lnTo>
                  <a:lnTo>
                    <a:pt x="1766" y="979"/>
                  </a:lnTo>
                  <a:lnTo>
                    <a:pt x="1766" y="1017"/>
                  </a:lnTo>
                  <a:lnTo>
                    <a:pt x="1766" y="1055"/>
                  </a:lnTo>
                  <a:lnTo>
                    <a:pt x="1766" y="1094"/>
                  </a:lnTo>
                  <a:lnTo>
                    <a:pt x="1766" y="1132"/>
                  </a:lnTo>
                  <a:lnTo>
                    <a:pt x="1766" y="1171"/>
                  </a:lnTo>
                  <a:lnTo>
                    <a:pt x="1767" y="1211"/>
                  </a:lnTo>
                  <a:lnTo>
                    <a:pt x="1767" y="1251"/>
                  </a:lnTo>
                  <a:lnTo>
                    <a:pt x="1768" y="1294"/>
                  </a:lnTo>
                  <a:lnTo>
                    <a:pt x="1769" y="1336"/>
                  </a:lnTo>
                  <a:lnTo>
                    <a:pt x="1772" y="1381"/>
                  </a:lnTo>
                  <a:lnTo>
                    <a:pt x="1774" y="1427"/>
                  </a:lnTo>
                  <a:lnTo>
                    <a:pt x="1770" y="1430"/>
                  </a:lnTo>
                  <a:lnTo>
                    <a:pt x="1767" y="1434"/>
                  </a:lnTo>
                  <a:lnTo>
                    <a:pt x="1765" y="1438"/>
                  </a:lnTo>
                  <a:lnTo>
                    <a:pt x="1764" y="1443"/>
                  </a:lnTo>
                  <a:lnTo>
                    <a:pt x="1762" y="1449"/>
                  </a:lnTo>
                  <a:lnTo>
                    <a:pt x="1761" y="1454"/>
                  </a:lnTo>
                  <a:lnTo>
                    <a:pt x="1761" y="1460"/>
                  </a:lnTo>
                  <a:lnTo>
                    <a:pt x="1760" y="1466"/>
                  </a:lnTo>
                  <a:lnTo>
                    <a:pt x="1760" y="1472"/>
                  </a:lnTo>
                  <a:lnTo>
                    <a:pt x="1760" y="1477"/>
                  </a:lnTo>
                  <a:lnTo>
                    <a:pt x="1760" y="1484"/>
                  </a:lnTo>
                  <a:lnTo>
                    <a:pt x="1759" y="1490"/>
                  </a:lnTo>
                  <a:lnTo>
                    <a:pt x="1759" y="1497"/>
                  </a:lnTo>
                  <a:lnTo>
                    <a:pt x="1758" y="1503"/>
                  </a:lnTo>
                  <a:lnTo>
                    <a:pt x="1758" y="1510"/>
                  </a:lnTo>
                  <a:lnTo>
                    <a:pt x="1757" y="1516"/>
                  </a:lnTo>
                  <a:lnTo>
                    <a:pt x="1715" y="1518"/>
                  </a:lnTo>
                  <a:lnTo>
                    <a:pt x="1674" y="1520"/>
                  </a:lnTo>
                  <a:lnTo>
                    <a:pt x="1632" y="1520"/>
                  </a:lnTo>
                  <a:lnTo>
                    <a:pt x="1591" y="1519"/>
                  </a:lnTo>
                  <a:lnTo>
                    <a:pt x="1550" y="1518"/>
                  </a:lnTo>
                  <a:lnTo>
                    <a:pt x="1507" y="1516"/>
                  </a:lnTo>
                  <a:lnTo>
                    <a:pt x="1466" y="1514"/>
                  </a:lnTo>
                  <a:lnTo>
                    <a:pt x="1423" y="1512"/>
                  </a:lnTo>
                  <a:lnTo>
                    <a:pt x="1381" y="1510"/>
                  </a:lnTo>
                  <a:lnTo>
                    <a:pt x="1338" y="1507"/>
                  </a:lnTo>
                  <a:lnTo>
                    <a:pt x="1297" y="1505"/>
                  </a:lnTo>
                  <a:lnTo>
                    <a:pt x="1254" y="1504"/>
                  </a:lnTo>
                  <a:lnTo>
                    <a:pt x="1212" y="1502"/>
                  </a:lnTo>
                  <a:lnTo>
                    <a:pt x="1169" y="1500"/>
                  </a:lnTo>
                  <a:lnTo>
                    <a:pt x="1128" y="1500"/>
                  </a:lnTo>
                  <a:lnTo>
                    <a:pt x="1086" y="1502"/>
                  </a:lnTo>
                  <a:lnTo>
                    <a:pt x="1078" y="1500"/>
                  </a:lnTo>
                  <a:lnTo>
                    <a:pt x="1059" y="1499"/>
                  </a:lnTo>
                  <a:lnTo>
                    <a:pt x="1028" y="1497"/>
                  </a:lnTo>
                  <a:lnTo>
                    <a:pt x="987" y="1493"/>
                  </a:lnTo>
                  <a:lnTo>
                    <a:pt x="939" y="1490"/>
                  </a:lnTo>
                  <a:lnTo>
                    <a:pt x="886" y="1487"/>
                  </a:lnTo>
                  <a:lnTo>
                    <a:pt x="829" y="1483"/>
                  </a:lnTo>
                  <a:lnTo>
                    <a:pt x="770" y="1479"/>
                  </a:lnTo>
                  <a:lnTo>
                    <a:pt x="712" y="1474"/>
                  </a:lnTo>
                  <a:lnTo>
                    <a:pt x="654" y="1470"/>
                  </a:lnTo>
                  <a:lnTo>
                    <a:pt x="601" y="1467"/>
                  </a:lnTo>
                  <a:lnTo>
                    <a:pt x="553" y="1464"/>
                  </a:lnTo>
                  <a:lnTo>
                    <a:pt x="513" y="1460"/>
                  </a:lnTo>
                  <a:lnTo>
                    <a:pt x="482" y="1458"/>
                  </a:lnTo>
                  <a:lnTo>
                    <a:pt x="462" y="1457"/>
                  </a:lnTo>
                  <a:lnTo>
                    <a:pt x="455" y="1457"/>
                  </a:lnTo>
                  <a:lnTo>
                    <a:pt x="449" y="1456"/>
                  </a:lnTo>
                  <a:lnTo>
                    <a:pt x="434" y="1453"/>
                  </a:lnTo>
                  <a:lnTo>
                    <a:pt x="413" y="1451"/>
                  </a:lnTo>
                  <a:lnTo>
                    <a:pt x="384" y="1448"/>
                  </a:lnTo>
                  <a:lnTo>
                    <a:pt x="349" y="1443"/>
                  </a:lnTo>
                  <a:lnTo>
                    <a:pt x="310" y="1438"/>
                  </a:lnTo>
                  <a:lnTo>
                    <a:pt x="269" y="1434"/>
                  </a:lnTo>
                  <a:lnTo>
                    <a:pt x="227" y="1429"/>
                  </a:lnTo>
                  <a:lnTo>
                    <a:pt x="185" y="1423"/>
                  </a:lnTo>
                  <a:lnTo>
                    <a:pt x="144" y="1419"/>
                  </a:lnTo>
                  <a:lnTo>
                    <a:pt x="104" y="1414"/>
                  </a:lnTo>
                  <a:lnTo>
                    <a:pt x="70" y="1410"/>
                  </a:lnTo>
                  <a:lnTo>
                    <a:pt x="41" y="1406"/>
                  </a:lnTo>
                  <a:lnTo>
                    <a:pt x="19" y="1404"/>
                  </a:lnTo>
                  <a:lnTo>
                    <a:pt x="4" y="1402"/>
                  </a:lnTo>
                  <a:lnTo>
                    <a:pt x="0" y="1402"/>
                  </a:lnTo>
                  <a:lnTo>
                    <a:pt x="0" y="1379"/>
                  </a:lnTo>
                  <a:lnTo>
                    <a:pt x="0" y="1356"/>
                  </a:lnTo>
                  <a:lnTo>
                    <a:pt x="1" y="1333"/>
                  </a:lnTo>
                  <a:lnTo>
                    <a:pt x="2" y="1308"/>
                  </a:lnTo>
                  <a:lnTo>
                    <a:pt x="3" y="1286"/>
                  </a:lnTo>
                  <a:lnTo>
                    <a:pt x="6" y="1261"/>
                  </a:lnTo>
                  <a:lnTo>
                    <a:pt x="8" y="1237"/>
                  </a:lnTo>
                  <a:lnTo>
                    <a:pt x="10" y="1213"/>
                  </a:lnTo>
                  <a:lnTo>
                    <a:pt x="13" y="1189"/>
                  </a:lnTo>
                  <a:lnTo>
                    <a:pt x="15" y="1164"/>
                  </a:lnTo>
                  <a:lnTo>
                    <a:pt x="17" y="1138"/>
                  </a:lnTo>
                  <a:lnTo>
                    <a:pt x="19" y="1113"/>
                  </a:lnTo>
                  <a:lnTo>
                    <a:pt x="23" y="1087"/>
                  </a:lnTo>
                  <a:lnTo>
                    <a:pt x="25" y="1061"/>
                  </a:lnTo>
                  <a:lnTo>
                    <a:pt x="27" y="1035"/>
                  </a:lnTo>
                  <a:lnTo>
                    <a:pt x="31" y="1009"/>
                  </a:lnTo>
                  <a:lnTo>
                    <a:pt x="37" y="976"/>
                  </a:lnTo>
                  <a:lnTo>
                    <a:pt x="42" y="945"/>
                  </a:lnTo>
                  <a:lnTo>
                    <a:pt x="48" y="913"/>
                  </a:lnTo>
                  <a:lnTo>
                    <a:pt x="52" y="880"/>
                  </a:lnTo>
                  <a:lnTo>
                    <a:pt x="56" y="848"/>
                  </a:lnTo>
                  <a:lnTo>
                    <a:pt x="60" y="816"/>
                  </a:lnTo>
                  <a:lnTo>
                    <a:pt x="63" y="782"/>
                  </a:lnTo>
                  <a:lnTo>
                    <a:pt x="65" y="749"/>
                  </a:lnTo>
                  <a:lnTo>
                    <a:pt x="69" y="716"/>
                  </a:lnTo>
                  <a:lnTo>
                    <a:pt x="71" y="684"/>
                  </a:lnTo>
                  <a:lnTo>
                    <a:pt x="73" y="650"/>
                  </a:lnTo>
                  <a:lnTo>
                    <a:pt x="76" y="617"/>
                  </a:lnTo>
                  <a:lnTo>
                    <a:pt x="79" y="584"/>
                  </a:lnTo>
                  <a:lnTo>
                    <a:pt x="81" y="550"/>
                  </a:lnTo>
                  <a:lnTo>
                    <a:pt x="85" y="518"/>
                  </a:lnTo>
                  <a:lnTo>
                    <a:pt x="90" y="486"/>
                  </a:lnTo>
                  <a:lnTo>
                    <a:pt x="90" y="485"/>
                  </a:lnTo>
                  <a:lnTo>
                    <a:pt x="91" y="485"/>
                  </a:lnTo>
                  <a:lnTo>
                    <a:pt x="92" y="485"/>
                  </a:lnTo>
                  <a:lnTo>
                    <a:pt x="92" y="484"/>
                  </a:lnTo>
                  <a:lnTo>
                    <a:pt x="93" y="484"/>
                  </a:lnTo>
                  <a:lnTo>
                    <a:pt x="94" y="484"/>
                  </a:lnTo>
                  <a:lnTo>
                    <a:pt x="95" y="482"/>
                  </a:lnTo>
                  <a:lnTo>
                    <a:pt x="96" y="482"/>
                  </a:lnTo>
                  <a:lnTo>
                    <a:pt x="96" y="481"/>
                  </a:lnTo>
                  <a:lnTo>
                    <a:pt x="98" y="481"/>
                  </a:lnTo>
                  <a:lnTo>
                    <a:pt x="99" y="481"/>
                  </a:lnTo>
                  <a:lnTo>
                    <a:pt x="100" y="481"/>
                  </a:lnTo>
                  <a:lnTo>
                    <a:pt x="100" y="458"/>
                  </a:lnTo>
                  <a:lnTo>
                    <a:pt x="101" y="435"/>
                  </a:lnTo>
                  <a:lnTo>
                    <a:pt x="101" y="412"/>
                  </a:lnTo>
                  <a:lnTo>
                    <a:pt x="102" y="391"/>
                  </a:lnTo>
                  <a:lnTo>
                    <a:pt x="103" y="368"/>
                  </a:lnTo>
                  <a:lnTo>
                    <a:pt x="104" y="345"/>
                  </a:lnTo>
                  <a:lnTo>
                    <a:pt x="107" y="320"/>
                  </a:lnTo>
                  <a:lnTo>
                    <a:pt x="108" y="298"/>
                  </a:lnTo>
                  <a:lnTo>
                    <a:pt x="110" y="275"/>
                  </a:lnTo>
                  <a:lnTo>
                    <a:pt x="111" y="252"/>
                  </a:lnTo>
                  <a:lnTo>
                    <a:pt x="114" y="227"/>
                  </a:lnTo>
                  <a:lnTo>
                    <a:pt x="116" y="204"/>
                  </a:lnTo>
                  <a:lnTo>
                    <a:pt x="118" y="180"/>
                  </a:lnTo>
                  <a:lnTo>
                    <a:pt x="121" y="157"/>
                  </a:lnTo>
                  <a:lnTo>
                    <a:pt x="123" y="133"/>
                  </a:lnTo>
                  <a:lnTo>
                    <a:pt x="126" y="110"/>
                  </a:lnTo>
                  <a:lnTo>
                    <a:pt x="130" y="103"/>
                  </a:lnTo>
                  <a:lnTo>
                    <a:pt x="132" y="96"/>
                  </a:lnTo>
                  <a:lnTo>
                    <a:pt x="134" y="88"/>
                  </a:lnTo>
                  <a:lnTo>
                    <a:pt x="136" y="82"/>
                  </a:lnTo>
                  <a:lnTo>
                    <a:pt x="136" y="73"/>
                  </a:lnTo>
                  <a:lnTo>
                    <a:pt x="136" y="65"/>
                  </a:lnTo>
                  <a:lnTo>
                    <a:pt x="136" y="57"/>
                  </a:lnTo>
                  <a:lnTo>
                    <a:pt x="134" y="49"/>
                  </a:lnTo>
                  <a:lnTo>
                    <a:pt x="134" y="42"/>
                  </a:lnTo>
                  <a:lnTo>
                    <a:pt x="134" y="34"/>
                  </a:lnTo>
                  <a:lnTo>
                    <a:pt x="136" y="28"/>
                  </a:lnTo>
                  <a:lnTo>
                    <a:pt x="137" y="21"/>
                  </a:lnTo>
                  <a:lnTo>
                    <a:pt x="140" y="15"/>
                  </a:lnTo>
                  <a:lnTo>
                    <a:pt x="144" y="9"/>
                  </a:lnTo>
                  <a:lnTo>
                    <a:pt x="149" y="3"/>
                  </a:lnTo>
                  <a:lnTo>
                    <a:pt x="156" y="0"/>
                  </a:lnTo>
                  <a:lnTo>
                    <a:pt x="257" y="9"/>
                  </a:lnTo>
                  <a:lnTo>
                    <a:pt x="360" y="18"/>
                  </a:lnTo>
                  <a:lnTo>
                    <a:pt x="461" y="26"/>
                  </a:lnTo>
                  <a:lnTo>
                    <a:pt x="562" y="34"/>
                  </a:lnTo>
                  <a:lnTo>
                    <a:pt x="664" y="42"/>
                  </a:lnTo>
                  <a:lnTo>
                    <a:pt x="766" y="49"/>
                  </a:lnTo>
                  <a:lnTo>
                    <a:pt x="867" y="56"/>
                  </a:lnTo>
                  <a:lnTo>
                    <a:pt x="968" y="63"/>
                  </a:lnTo>
                  <a:lnTo>
                    <a:pt x="1069" y="69"/>
                  </a:lnTo>
                  <a:lnTo>
                    <a:pt x="1171" y="75"/>
                  </a:lnTo>
                  <a:lnTo>
                    <a:pt x="1274" y="80"/>
                  </a:lnTo>
                  <a:lnTo>
                    <a:pt x="1376" y="86"/>
                  </a:lnTo>
                  <a:lnTo>
                    <a:pt x="1478" y="91"/>
                  </a:lnTo>
                  <a:lnTo>
                    <a:pt x="1581" y="95"/>
                  </a:lnTo>
                  <a:lnTo>
                    <a:pt x="1684" y="100"/>
                  </a:lnTo>
                  <a:lnTo>
                    <a:pt x="1789" y="10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7" name="Freeform 15"/>
            <p:cNvSpPr>
              <a:spLocks/>
            </p:cNvSpPr>
            <p:nvPr/>
          </p:nvSpPr>
          <p:spPr bwMode="auto">
            <a:xfrm>
              <a:off x="2811" y="1164"/>
              <a:ext cx="583" cy="670"/>
            </a:xfrm>
            <a:custGeom>
              <a:avLst/>
              <a:gdLst>
                <a:gd name="T0" fmla="*/ 21 w 1748"/>
                <a:gd name="T1" fmla="*/ 5 h 2010"/>
                <a:gd name="T2" fmla="*/ 22 w 1748"/>
                <a:gd name="T3" fmla="*/ 8 h 2010"/>
                <a:gd name="T4" fmla="*/ 26 w 1748"/>
                <a:gd name="T5" fmla="*/ 9 h 2010"/>
                <a:gd name="T6" fmla="*/ 30 w 1748"/>
                <a:gd name="T7" fmla="*/ 9 h 2010"/>
                <a:gd name="T8" fmla="*/ 33 w 1748"/>
                <a:gd name="T9" fmla="*/ 8 h 2010"/>
                <a:gd name="T10" fmla="*/ 36 w 1748"/>
                <a:gd name="T11" fmla="*/ 9 h 2010"/>
                <a:gd name="T12" fmla="*/ 38 w 1748"/>
                <a:gd name="T13" fmla="*/ 10 h 2010"/>
                <a:gd name="T14" fmla="*/ 40 w 1748"/>
                <a:gd name="T15" fmla="*/ 10 h 2010"/>
                <a:gd name="T16" fmla="*/ 41 w 1748"/>
                <a:gd name="T17" fmla="*/ 11 h 2010"/>
                <a:gd name="T18" fmla="*/ 41 w 1748"/>
                <a:gd name="T19" fmla="*/ 11 h 2010"/>
                <a:gd name="T20" fmla="*/ 44 w 1748"/>
                <a:gd name="T21" fmla="*/ 11 h 2010"/>
                <a:gd name="T22" fmla="*/ 46 w 1748"/>
                <a:gd name="T23" fmla="*/ 12 h 2010"/>
                <a:gd name="T24" fmla="*/ 50 w 1748"/>
                <a:gd name="T25" fmla="*/ 13 h 2010"/>
                <a:gd name="T26" fmla="*/ 53 w 1748"/>
                <a:gd name="T27" fmla="*/ 11 h 2010"/>
                <a:gd name="T28" fmla="*/ 54 w 1748"/>
                <a:gd name="T29" fmla="*/ 11 h 2010"/>
                <a:gd name="T30" fmla="*/ 56 w 1748"/>
                <a:gd name="T31" fmla="*/ 12 h 2010"/>
                <a:gd name="T32" fmla="*/ 60 w 1748"/>
                <a:gd name="T33" fmla="*/ 12 h 2010"/>
                <a:gd name="T34" fmla="*/ 64 w 1748"/>
                <a:gd name="T35" fmla="*/ 13 h 2010"/>
                <a:gd name="T36" fmla="*/ 64 w 1748"/>
                <a:gd name="T37" fmla="*/ 14 h 2010"/>
                <a:gd name="T38" fmla="*/ 63 w 1748"/>
                <a:gd name="T39" fmla="*/ 15 h 2010"/>
                <a:gd name="T40" fmla="*/ 58 w 1748"/>
                <a:gd name="T41" fmla="*/ 16 h 2010"/>
                <a:gd name="T42" fmla="*/ 55 w 1748"/>
                <a:gd name="T43" fmla="*/ 20 h 2010"/>
                <a:gd name="T44" fmla="*/ 51 w 1748"/>
                <a:gd name="T45" fmla="*/ 24 h 2010"/>
                <a:gd name="T46" fmla="*/ 47 w 1748"/>
                <a:gd name="T47" fmla="*/ 29 h 2010"/>
                <a:gd name="T48" fmla="*/ 44 w 1748"/>
                <a:gd name="T49" fmla="*/ 31 h 2010"/>
                <a:gd name="T50" fmla="*/ 43 w 1748"/>
                <a:gd name="T51" fmla="*/ 33 h 2010"/>
                <a:gd name="T52" fmla="*/ 44 w 1748"/>
                <a:gd name="T53" fmla="*/ 36 h 2010"/>
                <a:gd name="T54" fmla="*/ 44 w 1748"/>
                <a:gd name="T55" fmla="*/ 39 h 2010"/>
                <a:gd name="T56" fmla="*/ 41 w 1748"/>
                <a:gd name="T57" fmla="*/ 41 h 2010"/>
                <a:gd name="T58" fmla="*/ 40 w 1748"/>
                <a:gd name="T59" fmla="*/ 44 h 2010"/>
                <a:gd name="T60" fmla="*/ 42 w 1748"/>
                <a:gd name="T61" fmla="*/ 46 h 2010"/>
                <a:gd name="T62" fmla="*/ 42 w 1748"/>
                <a:gd name="T63" fmla="*/ 47 h 2010"/>
                <a:gd name="T64" fmla="*/ 42 w 1748"/>
                <a:gd name="T65" fmla="*/ 51 h 2010"/>
                <a:gd name="T66" fmla="*/ 43 w 1748"/>
                <a:gd name="T67" fmla="*/ 56 h 2010"/>
                <a:gd name="T68" fmla="*/ 45 w 1748"/>
                <a:gd name="T69" fmla="*/ 58 h 2010"/>
                <a:gd name="T70" fmla="*/ 47 w 1748"/>
                <a:gd name="T71" fmla="*/ 59 h 2010"/>
                <a:gd name="T72" fmla="*/ 49 w 1748"/>
                <a:gd name="T73" fmla="*/ 60 h 2010"/>
                <a:gd name="T74" fmla="*/ 51 w 1748"/>
                <a:gd name="T75" fmla="*/ 61 h 2010"/>
                <a:gd name="T76" fmla="*/ 52 w 1748"/>
                <a:gd name="T77" fmla="*/ 62 h 2010"/>
                <a:gd name="T78" fmla="*/ 52 w 1748"/>
                <a:gd name="T79" fmla="*/ 63 h 2010"/>
                <a:gd name="T80" fmla="*/ 57 w 1748"/>
                <a:gd name="T81" fmla="*/ 66 h 2010"/>
                <a:gd name="T82" fmla="*/ 59 w 1748"/>
                <a:gd name="T83" fmla="*/ 72 h 2010"/>
                <a:gd name="T84" fmla="*/ 38 w 1748"/>
                <a:gd name="T85" fmla="*/ 73 h 2010"/>
                <a:gd name="T86" fmla="*/ 14 w 1748"/>
                <a:gd name="T87" fmla="*/ 74 h 2010"/>
                <a:gd name="T88" fmla="*/ 10 w 1748"/>
                <a:gd name="T89" fmla="*/ 71 h 2010"/>
                <a:gd name="T90" fmla="*/ 10 w 1748"/>
                <a:gd name="T91" fmla="*/ 67 h 2010"/>
                <a:gd name="T92" fmla="*/ 10 w 1748"/>
                <a:gd name="T93" fmla="*/ 60 h 2010"/>
                <a:gd name="T94" fmla="*/ 9 w 1748"/>
                <a:gd name="T95" fmla="*/ 53 h 2010"/>
                <a:gd name="T96" fmla="*/ 7 w 1748"/>
                <a:gd name="T97" fmla="*/ 50 h 2010"/>
                <a:gd name="T98" fmla="*/ 7 w 1748"/>
                <a:gd name="T99" fmla="*/ 45 h 2010"/>
                <a:gd name="T100" fmla="*/ 7 w 1748"/>
                <a:gd name="T101" fmla="*/ 40 h 2010"/>
                <a:gd name="T102" fmla="*/ 5 w 1748"/>
                <a:gd name="T103" fmla="*/ 36 h 2010"/>
                <a:gd name="T104" fmla="*/ 5 w 1748"/>
                <a:gd name="T105" fmla="*/ 28 h 2010"/>
                <a:gd name="T106" fmla="*/ 2 w 1748"/>
                <a:gd name="T107" fmla="*/ 19 h 2010"/>
                <a:gd name="T108" fmla="*/ 1 w 1748"/>
                <a:gd name="T109" fmla="*/ 13 h 2010"/>
                <a:gd name="T110" fmla="*/ 0 w 1748"/>
                <a:gd name="T111" fmla="*/ 6 h 2010"/>
                <a:gd name="T112" fmla="*/ 7 w 1748"/>
                <a:gd name="T113" fmla="*/ 5 h 2010"/>
                <a:gd name="T114" fmla="*/ 16 w 1748"/>
                <a:gd name="T115" fmla="*/ 5 h 2010"/>
                <a:gd name="T116" fmla="*/ 17 w 1748"/>
                <a:gd name="T117" fmla="*/ 3 h 2010"/>
                <a:gd name="T118" fmla="*/ 17 w 1748"/>
                <a:gd name="T119" fmla="*/ 0 h 2010"/>
                <a:gd name="T120" fmla="*/ 19 w 1748"/>
                <a:gd name="T121" fmla="*/ 1 h 2010"/>
                <a:gd name="T122" fmla="*/ 20 w 1748"/>
                <a:gd name="T123" fmla="*/ 3 h 201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748"/>
                <a:gd name="T187" fmla="*/ 0 h 2010"/>
                <a:gd name="T188" fmla="*/ 1748 w 1748"/>
                <a:gd name="T189" fmla="*/ 2010 h 201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748" h="2010">
                  <a:moveTo>
                    <a:pt x="544" y="75"/>
                  </a:moveTo>
                  <a:lnTo>
                    <a:pt x="544" y="85"/>
                  </a:lnTo>
                  <a:lnTo>
                    <a:pt x="546" y="96"/>
                  </a:lnTo>
                  <a:lnTo>
                    <a:pt x="547" y="106"/>
                  </a:lnTo>
                  <a:lnTo>
                    <a:pt x="550" y="117"/>
                  </a:lnTo>
                  <a:lnTo>
                    <a:pt x="553" y="128"/>
                  </a:lnTo>
                  <a:lnTo>
                    <a:pt x="555" y="138"/>
                  </a:lnTo>
                  <a:lnTo>
                    <a:pt x="559" y="147"/>
                  </a:lnTo>
                  <a:lnTo>
                    <a:pt x="563" y="158"/>
                  </a:lnTo>
                  <a:lnTo>
                    <a:pt x="567" y="167"/>
                  </a:lnTo>
                  <a:lnTo>
                    <a:pt x="571" y="177"/>
                  </a:lnTo>
                  <a:lnTo>
                    <a:pt x="576" y="186"/>
                  </a:lnTo>
                  <a:lnTo>
                    <a:pt x="582" y="194"/>
                  </a:lnTo>
                  <a:lnTo>
                    <a:pt x="587" y="204"/>
                  </a:lnTo>
                  <a:lnTo>
                    <a:pt x="593" y="212"/>
                  </a:lnTo>
                  <a:lnTo>
                    <a:pt x="600" y="220"/>
                  </a:lnTo>
                  <a:lnTo>
                    <a:pt x="607" y="228"/>
                  </a:lnTo>
                  <a:lnTo>
                    <a:pt x="621" y="229"/>
                  </a:lnTo>
                  <a:lnTo>
                    <a:pt x="636" y="230"/>
                  </a:lnTo>
                  <a:lnTo>
                    <a:pt x="651" y="231"/>
                  </a:lnTo>
                  <a:lnTo>
                    <a:pt x="665" y="231"/>
                  </a:lnTo>
                  <a:lnTo>
                    <a:pt x="678" y="232"/>
                  </a:lnTo>
                  <a:lnTo>
                    <a:pt x="692" y="232"/>
                  </a:lnTo>
                  <a:lnTo>
                    <a:pt x="706" y="233"/>
                  </a:lnTo>
                  <a:lnTo>
                    <a:pt x="720" y="233"/>
                  </a:lnTo>
                  <a:lnTo>
                    <a:pt x="733" y="235"/>
                  </a:lnTo>
                  <a:lnTo>
                    <a:pt x="747" y="236"/>
                  </a:lnTo>
                  <a:lnTo>
                    <a:pt x="761" y="238"/>
                  </a:lnTo>
                  <a:lnTo>
                    <a:pt x="774" y="240"/>
                  </a:lnTo>
                  <a:lnTo>
                    <a:pt x="788" y="243"/>
                  </a:lnTo>
                  <a:lnTo>
                    <a:pt x="801" y="247"/>
                  </a:lnTo>
                  <a:lnTo>
                    <a:pt x="815" y="252"/>
                  </a:lnTo>
                  <a:lnTo>
                    <a:pt x="829" y="258"/>
                  </a:lnTo>
                  <a:lnTo>
                    <a:pt x="836" y="251"/>
                  </a:lnTo>
                  <a:lnTo>
                    <a:pt x="845" y="245"/>
                  </a:lnTo>
                  <a:lnTo>
                    <a:pt x="854" y="240"/>
                  </a:lnTo>
                  <a:lnTo>
                    <a:pt x="863" y="236"/>
                  </a:lnTo>
                  <a:lnTo>
                    <a:pt x="874" y="232"/>
                  </a:lnTo>
                  <a:lnTo>
                    <a:pt x="884" y="230"/>
                  </a:lnTo>
                  <a:lnTo>
                    <a:pt x="896" y="228"/>
                  </a:lnTo>
                  <a:lnTo>
                    <a:pt x="906" y="227"/>
                  </a:lnTo>
                  <a:lnTo>
                    <a:pt x="917" y="227"/>
                  </a:lnTo>
                  <a:lnTo>
                    <a:pt x="929" y="227"/>
                  </a:lnTo>
                  <a:lnTo>
                    <a:pt x="939" y="227"/>
                  </a:lnTo>
                  <a:lnTo>
                    <a:pt x="951" y="228"/>
                  </a:lnTo>
                  <a:lnTo>
                    <a:pt x="962" y="230"/>
                  </a:lnTo>
                  <a:lnTo>
                    <a:pt x="973" y="232"/>
                  </a:lnTo>
                  <a:lnTo>
                    <a:pt x="983" y="235"/>
                  </a:lnTo>
                  <a:lnTo>
                    <a:pt x="993" y="238"/>
                  </a:lnTo>
                  <a:lnTo>
                    <a:pt x="999" y="243"/>
                  </a:lnTo>
                  <a:lnTo>
                    <a:pt x="1005" y="246"/>
                  </a:lnTo>
                  <a:lnTo>
                    <a:pt x="1011" y="251"/>
                  </a:lnTo>
                  <a:lnTo>
                    <a:pt x="1016" y="253"/>
                  </a:lnTo>
                  <a:lnTo>
                    <a:pt x="1022" y="256"/>
                  </a:lnTo>
                  <a:lnTo>
                    <a:pt x="1028" y="259"/>
                  </a:lnTo>
                  <a:lnTo>
                    <a:pt x="1035" y="261"/>
                  </a:lnTo>
                  <a:lnTo>
                    <a:pt x="1040" y="263"/>
                  </a:lnTo>
                  <a:lnTo>
                    <a:pt x="1047" y="264"/>
                  </a:lnTo>
                  <a:lnTo>
                    <a:pt x="1053" y="267"/>
                  </a:lnTo>
                  <a:lnTo>
                    <a:pt x="1060" y="268"/>
                  </a:lnTo>
                  <a:lnTo>
                    <a:pt x="1067" y="269"/>
                  </a:lnTo>
                  <a:lnTo>
                    <a:pt x="1075" y="270"/>
                  </a:lnTo>
                  <a:lnTo>
                    <a:pt x="1082" y="270"/>
                  </a:lnTo>
                  <a:lnTo>
                    <a:pt x="1090" y="271"/>
                  </a:lnTo>
                  <a:lnTo>
                    <a:pt x="1099" y="272"/>
                  </a:lnTo>
                  <a:lnTo>
                    <a:pt x="1100" y="275"/>
                  </a:lnTo>
                  <a:lnTo>
                    <a:pt x="1101" y="277"/>
                  </a:lnTo>
                  <a:lnTo>
                    <a:pt x="1103" y="279"/>
                  </a:lnTo>
                  <a:lnTo>
                    <a:pt x="1104" y="283"/>
                  </a:lnTo>
                  <a:lnTo>
                    <a:pt x="1104" y="286"/>
                  </a:lnTo>
                  <a:lnTo>
                    <a:pt x="1104" y="289"/>
                  </a:lnTo>
                  <a:lnTo>
                    <a:pt x="1105" y="292"/>
                  </a:lnTo>
                  <a:lnTo>
                    <a:pt x="1105" y="295"/>
                  </a:lnTo>
                  <a:lnTo>
                    <a:pt x="1106" y="298"/>
                  </a:lnTo>
                  <a:lnTo>
                    <a:pt x="1106" y="301"/>
                  </a:lnTo>
                  <a:lnTo>
                    <a:pt x="1107" y="303"/>
                  </a:lnTo>
                  <a:lnTo>
                    <a:pt x="1108" y="306"/>
                  </a:lnTo>
                  <a:lnTo>
                    <a:pt x="1111" y="307"/>
                  </a:lnTo>
                  <a:lnTo>
                    <a:pt x="1113" y="308"/>
                  </a:lnTo>
                  <a:lnTo>
                    <a:pt x="1115" y="309"/>
                  </a:lnTo>
                  <a:lnTo>
                    <a:pt x="1120" y="310"/>
                  </a:lnTo>
                  <a:lnTo>
                    <a:pt x="1127" y="298"/>
                  </a:lnTo>
                  <a:lnTo>
                    <a:pt x="1135" y="290"/>
                  </a:lnTo>
                  <a:lnTo>
                    <a:pt x="1143" y="285"/>
                  </a:lnTo>
                  <a:lnTo>
                    <a:pt x="1150" y="283"/>
                  </a:lnTo>
                  <a:lnTo>
                    <a:pt x="1158" y="283"/>
                  </a:lnTo>
                  <a:lnTo>
                    <a:pt x="1166" y="285"/>
                  </a:lnTo>
                  <a:lnTo>
                    <a:pt x="1174" y="290"/>
                  </a:lnTo>
                  <a:lnTo>
                    <a:pt x="1183" y="294"/>
                  </a:lnTo>
                  <a:lnTo>
                    <a:pt x="1191" y="300"/>
                  </a:lnTo>
                  <a:lnTo>
                    <a:pt x="1199" y="307"/>
                  </a:lnTo>
                  <a:lnTo>
                    <a:pt x="1207" y="314"/>
                  </a:lnTo>
                  <a:lnTo>
                    <a:pt x="1215" y="320"/>
                  </a:lnTo>
                  <a:lnTo>
                    <a:pt x="1224" y="325"/>
                  </a:lnTo>
                  <a:lnTo>
                    <a:pt x="1232" y="330"/>
                  </a:lnTo>
                  <a:lnTo>
                    <a:pt x="1241" y="333"/>
                  </a:lnTo>
                  <a:lnTo>
                    <a:pt x="1250" y="336"/>
                  </a:lnTo>
                  <a:lnTo>
                    <a:pt x="1262" y="337"/>
                  </a:lnTo>
                  <a:lnTo>
                    <a:pt x="1275" y="338"/>
                  </a:lnTo>
                  <a:lnTo>
                    <a:pt x="1288" y="339"/>
                  </a:lnTo>
                  <a:lnTo>
                    <a:pt x="1300" y="340"/>
                  </a:lnTo>
                  <a:lnTo>
                    <a:pt x="1313" y="341"/>
                  </a:lnTo>
                  <a:lnTo>
                    <a:pt x="1324" y="341"/>
                  </a:lnTo>
                  <a:lnTo>
                    <a:pt x="1337" y="341"/>
                  </a:lnTo>
                  <a:lnTo>
                    <a:pt x="1349" y="341"/>
                  </a:lnTo>
                  <a:lnTo>
                    <a:pt x="1360" y="339"/>
                  </a:lnTo>
                  <a:lnTo>
                    <a:pt x="1370" y="337"/>
                  </a:lnTo>
                  <a:lnTo>
                    <a:pt x="1382" y="333"/>
                  </a:lnTo>
                  <a:lnTo>
                    <a:pt x="1392" y="329"/>
                  </a:lnTo>
                  <a:lnTo>
                    <a:pt x="1401" y="322"/>
                  </a:lnTo>
                  <a:lnTo>
                    <a:pt x="1412" y="315"/>
                  </a:lnTo>
                  <a:lnTo>
                    <a:pt x="1421" y="305"/>
                  </a:lnTo>
                  <a:lnTo>
                    <a:pt x="1430" y="294"/>
                  </a:lnTo>
                  <a:lnTo>
                    <a:pt x="1436" y="292"/>
                  </a:lnTo>
                  <a:lnTo>
                    <a:pt x="1443" y="291"/>
                  </a:lnTo>
                  <a:lnTo>
                    <a:pt x="1449" y="291"/>
                  </a:lnTo>
                  <a:lnTo>
                    <a:pt x="1454" y="292"/>
                  </a:lnTo>
                  <a:lnTo>
                    <a:pt x="1459" y="293"/>
                  </a:lnTo>
                  <a:lnTo>
                    <a:pt x="1465" y="295"/>
                  </a:lnTo>
                  <a:lnTo>
                    <a:pt x="1469" y="299"/>
                  </a:lnTo>
                  <a:lnTo>
                    <a:pt x="1474" y="301"/>
                  </a:lnTo>
                  <a:lnTo>
                    <a:pt x="1478" y="305"/>
                  </a:lnTo>
                  <a:lnTo>
                    <a:pt x="1483" y="308"/>
                  </a:lnTo>
                  <a:lnTo>
                    <a:pt x="1488" y="312"/>
                  </a:lnTo>
                  <a:lnTo>
                    <a:pt x="1492" y="315"/>
                  </a:lnTo>
                  <a:lnTo>
                    <a:pt x="1497" y="317"/>
                  </a:lnTo>
                  <a:lnTo>
                    <a:pt x="1503" y="321"/>
                  </a:lnTo>
                  <a:lnTo>
                    <a:pt x="1507" y="323"/>
                  </a:lnTo>
                  <a:lnTo>
                    <a:pt x="1513" y="325"/>
                  </a:lnTo>
                  <a:lnTo>
                    <a:pt x="1527" y="320"/>
                  </a:lnTo>
                  <a:lnTo>
                    <a:pt x="1542" y="315"/>
                  </a:lnTo>
                  <a:lnTo>
                    <a:pt x="1557" y="313"/>
                  </a:lnTo>
                  <a:lnTo>
                    <a:pt x="1572" y="310"/>
                  </a:lnTo>
                  <a:lnTo>
                    <a:pt x="1587" y="310"/>
                  </a:lnTo>
                  <a:lnTo>
                    <a:pt x="1602" y="310"/>
                  </a:lnTo>
                  <a:lnTo>
                    <a:pt x="1616" y="312"/>
                  </a:lnTo>
                  <a:lnTo>
                    <a:pt x="1631" y="314"/>
                  </a:lnTo>
                  <a:lnTo>
                    <a:pt x="1646" y="316"/>
                  </a:lnTo>
                  <a:lnTo>
                    <a:pt x="1661" y="320"/>
                  </a:lnTo>
                  <a:lnTo>
                    <a:pt x="1676" y="323"/>
                  </a:lnTo>
                  <a:lnTo>
                    <a:pt x="1691" y="328"/>
                  </a:lnTo>
                  <a:lnTo>
                    <a:pt x="1705" y="332"/>
                  </a:lnTo>
                  <a:lnTo>
                    <a:pt x="1720" y="337"/>
                  </a:lnTo>
                  <a:lnTo>
                    <a:pt x="1734" y="341"/>
                  </a:lnTo>
                  <a:lnTo>
                    <a:pt x="1748" y="347"/>
                  </a:lnTo>
                  <a:lnTo>
                    <a:pt x="1746" y="352"/>
                  </a:lnTo>
                  <a:lnTo>
                    <a:pt x="1746" y="356"/>
                  </a:lnTo>
                  <a:lnTo>
                    <a:pt x="1744" y="361"/>
                  </a:lnTo>
                  <a:lnTo>
                    <a:pt x="1742" y="364"/>
                  </a:lnTo>
                  <a:lnTo>
                    <a:pt x="1738" y="368"/>
                  </a:lnTo>
                  <a:lnTo>
                    <a:pt x="1735" y="371"/>
                  </a:lnTo>
                  <a:lnTo>
                    <a:pt x="1730" y="374"/>
                  </a:lnTo>
                  <a:lnTo>
                    <a:pt x="1727" y="377"/>
                  </a:lnTo>
                  <a:lnTo>
                    <a:pt x="1722" y="379"/>
                  </a:lnTo>
                  <a:lnTo>
                    <a:pt x="1718" y="382"/>
                  </a:lnTo>
                  <a:lnTo>
                    <a:pt x="1713" y="384"/>
                  </a:lnTo>
                  <a:lnTo>
                    <a:pt x="1708" y="387"/>
                  </a:lnTo>
                  <a:lnTo>
                    <a:pt x="1704" y="390"/>
                  </a:lnTo>
                  <a:lnTo>
                    <a:pt x="1700" y="392"/>
                  </a:lnTo>
                  <a:lnTo>
                    <a:pt x="1697" y="395"/>
                  </a:lnTo>
                  <a:lnTo>
                    <a:pt x="1695" y="399"/>
                  </a:lnTo>
                  <a:lnTo>
                    <a:pt x="1677" y="402"/>
                  </a:lnTo>
                  <a:lnTo>
                    <a:pt x="1660" y="408"/>
                  </a:lnTo>
                  <a:lnTo>
                    <a:pt x="1643" y="414"/>
                  </a:lnTo>
                  <a:lnTo>
                    <a:pt x="1627" y="421"/>
                  </a:lnTo>
                  <a:lnTo>
                    <a:pt x="1610" y="428"/>
                  </a:lnTo>
                  <a:lnTo>
                    <a:pt x="1592" y="436"/>
                  </a:lnTo>
                  <a:lnTo>
                    <a:pt x="1576" y="444"/>
                  </a:lnTo>
                  <a:lnTo>
                    <a:pt x="1560" y="454"/>
                  </a:lnTo>
                  <a:lnTo>
                    <a:pt x="1545" y="464"/>
                  </a:lnTo>
                  <a:lnTo>
                    <a:pt x="1530" y="475"/>
                  </a:lnTo>
                  <a:lnTo>
                    <a:pt x="1516" y="487"/>
                  </a:lnTo>
                  <a:lnTo>
                    <a:pt x="1504" y="500"/>
                  </a:lnTo>
                  <a:lnTo>
                    <a:pt x="1492" y="514"/>
                  </a:lnTo>
                  <a:lnTo>
                    <a:pt x="1482" y="528"/>
                  </a:lnTo>
                  <a:lnTo>
                    <a:pt x="1473" y="542"/>
                  </a:lnTo>
                  <a:lnTo>
                    <a:pt x="1465" y="560"/>
                  </a:lnTo>
                  <a:lnTo>
                    <a:pt x="1450" y="573"/>
                  </a:lnTo>
                  <a:lnTo>
                    <a:pt x="1435" y="587"/>
                  </a:lnTo>
                  <a:lnTo>
                    <a:pt x="1422" y="601"/>
                  </a:lnTo>
                  <a:lnTo>
                    <a:pt x="1410" y="616"/>
                  </a:lnTo>
                  <a:lnTo>
                    <a:pt x="1397" y="630"/>
                  </a:lnTo>
                  <a:lnTo>
                    <a:pt x="1384" y="645"/>
                  </a:lnTo>
                  <a:lnTo>
                    <a:pt x="1373" y="658"/>
                  </a:lnTo>
                  <a:lnTo>
                    <a:pt x="1360" y="673"/>
                  </a:lnTo>
                  <a:lnTo>
                    <a:pt x="1347" y="688"/>
                  </a:lnTo>
                  <a:lnTo>
                    <a:pt x="1336" y="703"/>
                  </a:lnTo>
                  <a:lnTo>
                    <a:pt x="1322" y="718"/>
                  </a:lnTo>
                  <a:lnTo>
                    <a:pt x="1309" y="733"/>
                  </a:lnTo>
                  <a:lnTo>
                    <a:pt x="1295" y="748"/>
                  </a:lnTo>
                  <a:lnTo>
                    <a:pt x="1280" y="763"/>
                  </a:lnTo>
                  <a:lnTo>
                    <a:pt x="1264" y="778"/>
                  </a:lnTo>
                  <a:lnTo>
                    <a:pt x="1247" y="794"/>
                  </a:lnTo>
                  <a:lnTo>
                    <a:pt x="1238" y="800"/>
                  </a:lnTo>
                  <a:lnTo>
                    <a:pt x="1229" y="806"/>
                  </a:lnTo>
                  <a:lnTo>
                    <a:pt x="1221" y="811"/>
                  </a:lnTo>
                  <a:lnTo>
                    <a:pt x="1212" y="817"/>
                  </a:lnTo>
                  <a:lnTo>
                    <a:pt x="1205" y="823"/>
                  </a:lnTo>
                  <a:lnTo>
                    <a:pt x="1197" y="829"/>
                  </a:lnTo>
                  <a:lnTo>
                    <a:pt x="1190" y="834"/>
                  </a:lnTo>
                  <a:lnTo>
                    <a:pt x="1184" y="840"/>
                  </a:lnTo>
                  <a:lnTo>
                    <a:pt x="1180" y="846"/>
                  </a:lnTo>
                  <a:lnTo>
                    <a:pt x="1175" y="853"/>
                  </a:lnTo>
                  <a:lnTo>
                    <a:pt x="1172" y="860"/>
                  </a:lnTo>
                  <a:lnTo>
                    <a:pt x="1169" y="868"/>
                  </a:lnTo>
                  <a:lnTo>
                    <a:pt x="1168" y="876"/>
                  </a:lnTo>
                  <a:lnTo>
                    <a:pt x="1168" y="885"/>
                  </a:lnTo>
                  <a:lnTo>
                    <a:pt x="1169" y="895"/>
                  </a:lnTo>
                  <a:lnTo>
                    <a:pt x="1173" y="907"/>
                  </a:lnTo>
                  <a:lnTo>
                    <a:pt x="1177" y="915"/>
                  </a:lnTo>
                  <a:lnTo>
                    <a:pt x="1182" y="923"/>
                  </a:lnTo>
                  <a:lnTo>
                    <a:pt x="1184" y="932"/>
                  </a:lnTo>
                  <a:lnTo>
                    <a:pt x="1186" y="941"/>
                  </a:lnTo>
                  <a:lnTo>
                    <a:pt x="1188" y="950"/>
                  </a:lnTo>
                  <a:lnTo>
                    <a:pt x="1188" y="959"/>
                  </a:lnTo>
                  <a:lnTo>
                    <a:pt x="1186" y="969"/>
                  </a:lnTo>
                  <a:lnTo>
                    <a:pt x="1186" y="979"/>
                  </a:lnTo>
                  <a:lnTo>
                    <a:pt x="1184" y="988"/>
                  </a:lnTo>
                  <a:lnTo>
                    <a:pt x="1183" y="999"/>
                  </a:lnTo>
                  <a:lnTo>
                    <a:pt x="1181" y="1008"/>
                  </a:lnTo>
                  <a:lnTo>
                    <a:pt x="1180" y="1018"/>
                  </a:lnTo>
                  <a:lnTo>
                    <a:pt x="1178" y="1027"/>
                  </a:lnTo>
                  <a:lnTo>
                    <a:pt x="1177" y="1038"/>
                  </a:lnTo>
                  <a:lnTo>
                    <a:pt x="1176" y="1047"/>
                  </a:lnTo>
                  <a:lnTo>
                    <a:pt x="1176" y="1057"/>
                  </a:lnTo>
                  <a:lnTo>
                    <a:pt x="1167" y="1064"/>
                  </a:lnTo>
                  <a:lnTo>
                    <a:pt x="1158" y="1072"/>
                  </a:lnTo>
                  <a:lnTo>
                    <a:pt x="1149" y="1079"/>
                  </a:lnTo>
                  <a:lnTo>
                    <a:pt x="1140" y="1087"/>
                  </a:lnTo>
                  <a:lnTo>
                    <a:pt x="1132" y="1096"/>
                  </a:lnTo>
                  <a:lnTo>
                    <a:pt x="1124" y="1104"/>
                  </a:lnTo>
                  <a:lnTo>
                    <a:pt x="1116" y="1113"/>
                  </a:lnTo>
                  <a:lnTo>
                    <a:pt x="1111" y="1123"/>
                  </a:lnTo>
                  <a:lnTo>
                    <a:pt x="1104" y="1132"/>
                  </a:lnTo>
                  <a:lnTo>
                    <a:pt x="1099" y="1141"/>
                  </a:lnTo>
                  <a:lnTo>
                    <a:pt x="1094" y="1151"/>
                  </a:lnTo>
                  <a:lnTo>
                    <a:pt x="1092" y="1163"/>
                  </a:lnTo>
                  <a:lnTo>
                    <a:pt x="1090" y="1173"/>
                  </a:lnTo>
                  <a:lnTo>
                    <a:pt x="1090" y="1185"/>
                  </a:lnTo>
                  <a:lnTo>
                    <a:pt x="1090" y="1197"/>
                  </a:lnTo>
                  <a:lnTo>
                    <a:pt x="1093" y="1210"/>
                  </a:lnTo>
                  <a:lnTo>
                    <a:pt x="1098" y="1213"/>
                  </a:lnTo>
                  <a:lnTo>
                    <a:pt x="1104" y="1217"/>
                  </a:lnTo>
                  <a:lnTo>
                    <a:pt x="1108" y="1221"/>
                  </a:lnTo>
                  <a:lnTo>
                    <a:pt x="1113" y="1225"/>
                  </a:lnTo>
                  <a:lnTo>
                    <a:pt x="1117" y="1229"/>
                  </a:lnTo>
                  <a:lnTo>
                    <a:pt x="1121" y="1234"/>
                  </a:lnTo>
                  <a:lnTo>
                    <a:pt x="1124" y="1239"/>
                  </a:lnTo>
                  <a:lnTo>
                    <a:pt x="1128" y="1243"/>
                  </a:lnTo>
                  <a:lnTo>
                    <a:pt x="1130" y="1248"/>
                  </a:lnTo>
                  <a:lnTo>
                    <a:pt x="1134" y="1252"/>
                  </a:lnTo>
                  <a:lnTo>
                    <a:pt x="1136" y="1258"/>
                  </a:lnTo>
                  <a:lnTo>
                    <a:pt x="1138" y="1264"/>
                  </a:lnTo>
                  <a:lnTo>
                    <a:pt x="1140" y="1270"/>
                  </a:lnTo>
                  <a:lnTo>
                    <a:pt x="1142" y="1275"/>
                  </a:lnTo>
                  <a:lnTo>
                    <a:pt x="1144" y="1281"/>
                  </a:lnTo>
                  <a:lnTo>
                    <a:pt x="1146" y="1288"/>
                  </a:lnTo>
                  <a:lnTo>
                    <a:pt x="1137" y="1302"/>
                  </a:lnTo>
                  <a:lnTo>
                    <a:pt x="1130" y="1316"/>
                  </a:lnTo>
                  <a:lnTo>
                    <a:pt x="1126" y="1331"/>
                  </a:lnTo>
                  <a:lnTo>
                    <a:pt x="1123" y="1344"/>
                  </a:lnTo>
                  <a:lnTo>
                    <a:pt x="1122" y="1358"/>
                  </a:lnTo>
                  <a:lnTo>
                    <a:pt x="1123" y="1372"/>
                  </a:lnTo>
                  <a:lnTo>
                    <a:pt x="1124" y="1386"/>
                  </a:lnTo>
                  <a:lnTo>
                    <a:pt x="1128" y="1399"/>
                  </a:lnTo>
                  <a:lnTo>
                    <a:pt x="1131" y="1413"/>
                  </a:lnTo>
                  <a:lnTo>
                    <a:pt x="1135" y="1428"/>
                  </a:lnTo>
                  <a:lnTo>
                    <a:pt x="1139" y="1442"/>
                  </a:lnTo>
                  <a:lnTo>
                    <a:pt x="1144" y="1457"/>
                  </a:lnTo>
                  <a:lnTo>
                    <a:pt x="1147" y="1472"/>
                  </a:lnTo>
                  <a:lnTo>
                    <a:pt x="1151" y="1487"/>
                  </a:lnTo>
                  <a:lnTo>
                    <a:pt x="1154" y="1502"/>
                  </a:lnTo>
                  <a:lnTo>
                    <a:pt x="1157" y="1518"/>
                  </a:lnTo>
                  <a:lnTo>
                    <a:pt x="1160" y="1529"/>
                  </a:lnTo>
                  <a:lnTo>
                    <a:pt x="1166" y="1539"/>
                  </a:lnTo>
                  <a:lnTo>
                    <a:pt x="1173" y="1547"/>
                  </a:lnTo>
                  <a:lnTo>
                    <a:pt x="1180" y="1552"/>
                  </a:lnTo>
                  <a:lnTo>
                    <a:pt x="1189" y="1557"/>
                  </a:lnTo>
                  <a:lnTo>
                    <a:pt x="1198" y="1561"/>
                  </a:lnTo>
                  <a:lnTo>
                    <a:pt x="1207" y="1565"/>
                  </a:lnTo>
                  <a:lnTo>
                    <a:pt x="1218" y="1567"/>
                  </a:lnTo>
                  <a:lnTo>
                    <a:pt x="1227" y="1571"/>
                  </a:lnTo>
                  <a:lnTo>
                    <a:pt x="1237" y="1573"/>
                  </a:lnTo>
                  <a:lnTo>
                    <a:pt x="1246" y="1576"/>
                  </a:lnTo>
                  <a:lnTo>
                    <a:pt x="1255" y="1581"/>
                  </a:lnTo>
                  <a:lnTo>
                    <a:pt x="1264" y="1586"/>
                  </a:lnTo>
                  <a:lnTo>
                    <a:pt x="1270" y="1592"/>
                  </a:lnTo>
                  <a:lnTo>
                    <a:pt x="1276" y="1602"/>
                  </a:lnTo>
                  <a:lnTo>
                    <a:pt x="1281" y="1612"/>
                  </a:lnTo>
                  <a:lnTo>
                    <a:pt x="1288" y="1610"/>
                  </a:lnTo>
                  <a:lnTo>
                    <a:pt x="1296" y="1609"/>
                  </a:lnTo>
                  <a:lnTo>
                    <a:pt x="1303" y="1609"/>
                  </a:lnTo>
                  <a:lnTo>
                    <a:pt x="1309" y="1609"/>
                  </a:lnTo>
                  <a:lnTo>
                    <a:pt x="1316" y="1611"/>
                  </a:lnTo>
                  <a:lnTo>
                    <a:pt x="1323" y="1613"/>
                  </a:lnTo>
                  <a:lnTo>
                    <a:pt x="1330" y="1615"/>
                  </a:lnTo>
                  <a:lnTo>
                    <a:pt x="1336" y="1619"/>
                  </a:lnTo>
                  <a:lnTo>
                    <a:pt x="1343" y="1622"/>
                  </a:lnTo>
                  <a:lnTo>
                    <a:pt x="1349" y="1626"/>
                  </a:lnTo>
                  <a:lnTo>
                    <a:pt x="1354" y="1630"/>
                  </a:lnTo>
                  <a:lnTo>
                    <a:pt x="1360" y="1635"/>
                  </a:lnTo>
                  <a:lnTo>
                    <a:pt x="1366" y="1638"/>
                  </a:lnTo>
                  <a:lnTo>
                    <a:pt x="1372" y="1643"/>
                  </a:lnTo>
                  <a:lnTo>
                    <a:pt x="1377" y="1646"/>
                  </a:lnTo>
                  <a:lnTo>
                    <a:pt x="1383" y="1650"/>
                  </a:lnTo>
                  <a:lnTo>
                    <a:pt x="1385" y="1653"/>
                  </a:lnTo>
                  <a:lnTo>
                    <a:pt x="1388" y="1657"/>
                  </a:lnTo>
                  <a:lnTo>
                    <a:pt x="1389" y="1661"/>
                  </a:lnTo>
                  <a:lnTo>
                    <a:pt x="1390" y="1665"/>
                  </a:lnTo>
                  <a:lnTo>
                    <a:pt x="1391" y="1669"/>
                  </a:lnTo>
                  <a:lnTo>
                    <a:pt x="1392" y="1674"/>
                  </a:lnTo>
                  <a:lnTo>
                    <a:pt x="1393" y="1680"/>
                  </a:lnTo>
                  <a:lnTo>
                    <a:pt x="1395" y="1684"/>
                  </a:lnTo>
                  <a:lnTo>
                    <a:pt x="1396" y="1689"/>
                  </a:lnTo>
                  <a:lnTo>
                    <a:pt x="1397" y="1694"/>
                  </a:lnTo>
                  <a:lnTo>
                    <a:pt x="1399" y="1698"/>
                  </a:lnTo>
                  <a:lnTo>
                    <a:pt x="1401" y="1702"/>
                  </a:lnTo>
                  <a:lnTo>
                    <a:pt x="1405" y="1706"/>
                  </a:lnTo>
                  <a:lnTo>
                    <a:pt x="1408" y="1710"/>
                  </a:lnTo>
                  <a:lnTo>
                    <a:pt x="1414" y="1713"/>
                  </a:lnTo>
                  <a:lnTo>
                    <a:pt x="1420" y="1717"/>
                  </a:lnTo>
                  <a:lnTo>
                    <a:pt x="1441" y="1718"/>
                  </a:lnTo>
                  <a:lnTo>
                    <a:pt x="1460" y="1723"/>
                  </a:lnTo>
                  <a:lnTo>
                    <a:pt x="1477" y="1732"/>
                  </a:lnTo>
                  <a:lnTo>
                    <a:pt x="1493" y="1742"/>
                  </a:lnTo>
                  <a:lnTo>
                    <a:pt x="1507" y="1754"/>
                  </a:lnTo>
                  <a:lnTo>
                    <a:pt x="1520" y="1771"/>
                  </a:lnTo>
                  <a:lnTo>
                    <a:pt x="1531" y="1787"/>
                  </a:lnTo>
                  <a:lnTo>
                    <a:pt x="1542" y="1805"/>
                  </a:lnTo>
                  <a:lnTo>
                    <a:pt x="1551" y="1823"/>
                  </a:lnTo>
                  <a:lnTo>
                    <a:pt x="1560" y="1843"/>
                  </a:lnTo>
                  <a:lnTo>
                    <a:pt x="1568" y="1862"/>
                  </a:lnTo>
                  <a:lnTo>
                    <a:pt x="1577" y="1883"/>
                  </a:lnTo>
                  <a:lnTo>
                    <a:pt x="1585" y="1902"/>
                  </a:lnTo>
                  <a:lnTo>
                    <a:pt x="1593" y="1921"/>
                  </a:lnTo>
                  <a:lnTo>
                    <a:pt x="1603" y="1938"/>
                  </a:lnTo>
                  <a:lnTo>
                    <a:pt x="1613" y="1954"/>
                  </a:lnTo>
                  <a:lnTo>
                    <a:pt x="1530" y="1960"/>
                  </a:lnTo>
                  <a:lnTo>
                    <a:pt x="1447" y="1966"/>
                  </a:lnTo>
                  <a:lnTo>
                    <a:pt x="1365" y="1969"/>
                  </a:lnTo>
                  <a:lnTo>
                    <a:pt x="1283" y="1973"/>
                  </a:lnTo>
                  <a:lnTo>
                    <a:pt x="1200" y="1976"/>
                  </a:lnTo>
                  <a:lnTo>
                    <a:pt x="1117" y="1979"/>
                  </a:lnTo>
                  <a:lnTo>
                    <a:pt x="1035" y="1981"/>
                  </a:lnTo>
                  <a:lnTo>
                    <a:pt x="952" y="1983"/>
                  </a:lnTo>
                  <a:lnTo>
                    <a:pt x="869" y="1984"/>
                  </a:lnTo>
                  <a:lnTo>
                    <a:pt x="786" y="1987"/>
                  </a:lnTo>
                  <a:lnTo>
                    <a:pt x="702" y="1989"/>
                  </a:lnTo>
                  <a:lnTo>
                    <a:pt x="620" y="1991"/>
                  </a:lnTo>
                  <a:lnTo>
                    <a:pt x="537" y="1995"/>
                  </a:lnTo>
                  <a:lnTo>
                    <a:pt x="453" y="1998"/>
                  </a:lnTo>
                  <a:lnTo>
                    <a:pt x="370" y="2004"/>
                  </a:lnTo>
                  <a:lnTo>
                    <a:pt x="287" y="2010"/>
                  </a:lnTo>
                  <a:lnTo>
                    <a:pt x="282" y="1997"/>
                  </a:lnTo>
                  <a:lnTo>
                    <a:pt x="278" y="1984"/>
                  </a:lnTo>
                  <a:lnTo>
                    <a:pt x="276" y="1973"/>
                  </a:lnTo>
                  <a:lnTo>
                    <a:pt x="275" y="1960"/>
                  </a:lnTo>
                  <a:lnTo>
                    <a:pt x="276" y="1947"/>
                  </a:lnTo>
                  <a:lnTo>
                    <a:pt x="277" y="1935"/>
                  </a:lnTo>
                  <a:lnTo>
                    <a:pt x="278" y="1921"/>
                  </a:lnTo>
                  <a:lnTo>
                    <a:pt x="279" y="1908"/>
                  </a:lnTo>
                  <a:lnTo>
                    <a:pt x="281" y="1896"/>
                  </a:lnTo>
                  <a:lnTo>
                    <a:pt x="282" y="1882"/>
                  </a:lnTo>
                  <a:lnTo>
                    <a:pt x="282" y="1869"/>
                  </a:lnTo>
                  <a:lnTo>
                    <a:pt x="281" y="1857"/>
                  </a:lnTo>
                  <a:lnTo>
                    <a:pt x="278" y="1844"/>
                  </a:lnTo>
                  <a:lnTo>
                    <a:pt x="275" y="1831"/>
                  </a:lnTo>
                  <a:lnTo>
                    <a:pt x="269" y="1818"/>
                  </a:lnTo>
                  <a:lnTo>
                    <a:pt x="261" y="1806"/>
                  </a:lnTo>
                  <a:lnTo>
                    <a:pt x="264" y="1780"/>
                  </a:lnTo>
                  <a:lnTo>
                    <a:pt x="268" y="1754"/>
                  </a:lnTo>
                  <a:lnTo>
                    <a:pt x="270" y="1729"/>
                  </a:lnTo>
                  <a:lnTo>
                    <a:pt x="271" y="1705"/>
                  </a:lnTo>
                  <a:lnTo>
                    <a:pt x="272" y="1681"/>
                  </a:lnTo>
                  <a:lnTo>
                    <a:pt x="272" y="1657"/>
                  </a:lnTo>
                  <a:lnTo>
                    <a:pt x="272" y="1633"/>
                  </a:lnTo>
                  <a:lnTo>
                    <a:pt x="271" y="1610"/>
                  </a:lnTo>
                  <a:lnTo>
                    <a:pt x="269" y="1586"/>
                  </a:lnTo>
                  <a:lnTo>
                    <a:pt x="267" y="1563"/>
                  </a:lnTo>
                  <a:lnTo>
                    <a:pt x="263" y="1539"/>
                  </a:lnTo>
                  <a:lnTo>
                    <a:pt x="260" y="1514"/>
                  </a:lnTo>
                  <a:lnTo>
                    <a:pt x="255" y="1490"/>
                  </a:lnTo>
                  <a:lnTo>
                    <a:pt x="251" y="1466"/>
                  </a:lnTo>
                  <a:lnTo>
                    <a:pt x="246" y="1441"/>
                  </a:lnTo>
                  <a:lnTo>
                    <a:pt x="240" y="1416"/>
                  </a:lnTo>
                  <a:lnTo>
                    <a:pt x="237" y="1405"/>
                  </a:lnTo>
                  <a:lnTo>
                    <a:pt x="232" y="1396"/>
                  </a:lnTo>
                  <a:lnTo>
                    <a:pt x="226" y="1385"/>
                  </a:lnTo>
                  <a:lnTo>
                    <a:pt x="218" y="1374"/>
                  </a:lnTo>
                  <a:lnTo>
                    <a:pt x="210" y="1363"/>
                  </a:lnTo>
                  <a:lnTo>
                    <a:pt x="202" y="1350"/>
                  </a:lnTo>
                  <a:lnTo>
                    <a:pt x="194" y="1337"/>
                  </a:lnTo>
                  <a:lnTo>
                    <a:pt x="186" y="1325"/>
                  </a:lnTo>
                  <a:lnTo>
                    <a:pt x="180" y="1311"/>
                  </a:lnTo>
                  <a:lnTo>
                    <a:pt x="175" y="1297"/>
                  </a:lnTo>
                  <a:lnTo>
                    <a:pt x="172" y="1283"/>
                  </a:lnTo>
                  <a:lnTo>
                    <a:pt x="171" y="1269"/>
                  </a:lnTo>
                  <a:lnTo>
                    <a:pt x="174" y="1254"/>
                  </a:lnTo>
                  <a:lnTo>
                    <a:pt x="179" y="1239"/>
                  </a:lnTo>
                  <a:lnTo>
                    <a:pt x="189" y="1224"/>
                  </a:lnTo>
                  <a:lnTo>
                    <a:pt x="202" y="1209"/>
                  </a:lnTo>
                  <a:lnTo>
                    <a:pt x="203" y="1189"/>
                  </a:lnTo>
                  <a:lnTo>
                    <a:pt x="205" y="1171"/>
                  </a:lnTo>
                  <a:lnTo>
                    <a:pt x="205" y="1154"/>
                  </a:lnTo>
                  <a:lnTo>
                    <a:pt x="203" y="1136"/>
                  </a:lnTo>
                  <a:lnTo>
                    <a:pt x="201" y="1120"/>
                  </a:lnTo>
                  <a:lnTo>
                    <a:pt x="198" y="1105"/>
                  </a:lnTo>
                  <a:lnTo>
                    <a:pt x="194" y="1090"/>
                  </a:lnTo>
                  <a:lnTo>
                    <a:pt x="190" y="1077"/>
                  </a:lnTo>
                  <a:lnTo>
                    <a:pt x="185" y="1063"/>
                  </a:lnTo>
                  <a:lnTo>
                    <a:pt x="179" y="1049"/>
                  </a:lnTo>
                  <a:lnTo>
                    <a:pt x="172" y="1035"/>
                  </a:lnTo>
                  <a:lnTo>
                    <a:pt x="166" y="1023"/>
                  </a:lnTo>
                  <a:lnTo>
                    <a:pt x="159" y="1009"/>
                  </a:lnTo>
                  <a:lnTo>
                    <a:pt x="152" y="996"/>
                  </a:lnTo>
                  <a:lnTo>
                    <a:pt x="145" y="982"/>
                  </a:lnTo>
                  <a:lnTo>
                    <a:pt x="138" y="970"/>
                  </a:lnTo>
                  <a:lnTo>
                    <a:pt x="134" y="939"/>
                  </a:lnTo>
                  <a:lnTo>
                    <a:pt x="133" y="908"/>
                  </a:lnTo>
                  <a:lnTo>
                    <a:pt x="131" y="877"/>
                  </a:lnTo>
                  <a:lnTo>
                    <a:pt x="130" y="846"/>
                  </a:lnTo>
                  <a:lnTo>
                    <a:pt x="128" y="815"/>
                  </a:lnTo>
                  <a:lnTo>
                    <a:pt x="125" y="784"/>
                  </a:lnTo>
                  <a:lnTo>
                    <a:pt x="123" y="753"/>
                  </a:lnTo>
                  <a:lnTo>
                    <a:pt x="120" y="723"/>
                  </a:lnTo>
                  <a:lnTo>
                    <a:pt x="116" y="692"/>
                  </a:lnTo>
                  <a:lnTo>
                    <a:pt x="110" y="663"/>
                  </a:lnTo>
                  <a:lnTo>
                    <a:pt x="103" y="633"/>
                  </a:lnTo>
                  <a:lnTo>
                    <a:pt x="95" y="606"/>
                  </a:lnTo>
                  <a:lnTo>
                    <a:pt x="85" y="577"/>
                  </a:lnTo>
                  <a:lnTo>
                    <a:pt x="74" y="550"/>
                  </a:lnTo>
                  <a:lnTo>
                    <a:pt x="60" y="524"/>
                  </a:lnTo>
                  <a:lnTo>
                    <a:pt x="44" y="500"/>
                  </a:lnTo>
                  <a:lnTo>
                    <a:pt x="39" y="476"/>
                  </a:lnTo>
                  <a:lnTo>
                    <a:pt x="36" y="454"/>
                  </a:lnTo>
                  <a:lnTo>
                    <a:pt x="33" y="431"/>
                  </a:lnTo>
                  <a:lnTo>
                    <a:pt x="32" y="409"/>
                  </a:lnTo>
                  <a:lnTo>
                    <a:pt x="32" y="387"/>
                  </a:lnTo>
                  <a:lnTo>
                    <a:pt x="31" y="366"/>
                  </a:lnTo>
                  <a:lnTo>
                    <a:pt x="31" y="344"/>
                  </a:lnTo>
                  <a:lnTo>
                    <a:pt x="31" y="322"/>
                  </a:lnTo>
                  <a:lnTo>
                    <a:pt x="30" y="301"/>
                  </a:lnTo>
                  <a:lnTo>
                    <a:pt x="29" y="279"/>
                  </a:lnTo>
                  <a:lnTo>
                    <a:pt x="28" y="259"/>
                  </a:lnTo>
                  <a:lnTo>
                    <a:pt x="24" y="238"/>
                  </a:lnTo>
                  <a:lnTo>
                    <a:pt x="21" y="216"/>
                  </a:lnTo>
                  <a:lnTo>
                    <a:pt x="15" y="195"/>
                  </a:lnTo>
                  <a:lnTo>
                    <a:pt x="8" y="175"/>
                  </a:lnTo>
                  <a:lnTo>
                    <a:pt x="0" y="154"/>
                  </a:lnTo>
                  <a:lnTo>
                    <a:pt x="5" y="153"/>
                  </a:lnTo>
                  <a:lnTo>
                    <a:pt x="18" y="153"/>
                  </a:lnTo>
                  <a:lnTo>
                    <a:pt x="40" y="152"/>
                  </a:lnTo>
                  <a:lnTo>
                    <a:pt x="69" y="151"/>
                  </a:lnTo>
                  <a:lnTo>
                    <a:pt x="102" y="148"/>
                  </a:lnTo>
                  <a:lnTo>
                    <a:pt x="140" y="147"/>
                  </a:lnTo>
                  <a:lnTo>
                    <a:pt x="180" y="145"/>
                  </a:lnTo>
                  <a:lnTo>
                    <a:pt x="222" y="144"/>
                  </a:lnTo>
                  <a:lnTo>
                    <a:pt x="263" y="141"/>
                  </a:lnTo>
                  <a:lnTo>
                    <a:pt x="304" y="139"/>
                  </a:lnTo>
                  <a:lnTo>
                    <a:pt x="341" y="138"/>
                  </a:lnTo>
                  <a:lnTo>
                    <a:pt x="375" y="136"/>
                  </a:lnTo>
                  <a:lnTo>
                    <a:pt x="404" y="135"/>
                  </a:lnTo>
                  <a:lnTo>
                    <a:pt x="425" y="133"/>
                  </a:lnTo>
                  <a:lnTo>
                    <a:pt x="439" y="133"/>
                  </a:lnTo>
                  <a:lnTo>
                    <a:pt x="445" y="133"/>
                  </a:lnTo>
                  <a:lnTo>
                    <a:pt x="447" y="125"/>
                  </a:lnTo>
                  <a:lnTo>
                    <a:pt x="448" y="117"/>
                  </a:lnTo>
                  <a:lnTo>
                    <a:pt x="450" y="109"/>
                  </a:lnTo>
                  <a:lnTo>
                    <a:pt x="451" y="101"/>
                  </a:lnTo>
                  <a:lnTo>
                    <a:pt x="451" y="92"/>
                  </a:lnTo>
                  <a:lnTo>
                    <a:pt x="450" y="84"/>
                  </a:lnTo>
                  <a:lnTo>
                    <a:pt x="450" y="75"/>
                  </a:lnTo>
                  <a:lnTo>
                    <a:pt x="450" y="66"/>
                  </a:lnTo>
                  <a:lnTo>
                    <a:pt x="450" y="58"/>
                  </a:lnTo>
                  <a:lnTo>
                    <a:pt x="450" y="48"/>
                  </a:lnTo>
                  <a:lnTo>
                    <a:pt x="451" y="40"/>
                  </a:lnTo>
                  <a:lnTo>
                    <a:pt x="452" y="32"/>
                  </a:lnTo>
                  <a:lnTo>
                    <a:pt x="455" y="25"/>
                  </a:lnTo>
                  <a:lnTo>
                    <a:pt x="459" y="19"/>
                  </a:lnTo>
                  <a:lnTo>
                    <a:pt x="463" y="12"/>
                  </a:lnTo>
                  <a:lnTo>
                    <a:pt x="470" y="7"/>
                  </a:lnTo>
                  <a:lnTo>
                    <a:pt x="481" y="2"/>
                  </a:lnTo>
                  <a:lnTo>
                    <a:pt x="491" y="0"/>
                  </a:lnTo>
                  <a:lnTo>
                    <a:pt x="499" y="0"/>
                  </a:lnTo>
                  <a:lnTo>
                    <a:pt x="506" y="1"/>
                  </a:lnTo>
                  <a:lnTo>
                    <a:pt x="512" y="5"/>
                  </a:lnTo>
                  <a:lnTo>
                    <a:pt x="516" y="9"/>
                  </a:lnTo>
                  <a:lnTo>
                    <a:pt x="520" y="15"/>
                  </a:lnTo>
                  <a:lnTo>
                    <a:pt x="522" y="22"/>
                  </a:lnTo>
                  <a:lnTo>
                    <a:pt x="525" y="30"/>
                  </a:lnTo>
                  <a:lnTo>
                    <a:pt x="527" y="37"/>
                  </a:lnTo>
                  <a:lnTo>
                    <a:pt x="529" y="45"/>
                  </a:lnTo>
                  <a:lnTo>
                    <a:pt x="531" y="52"/>
                  </a:lnTo>
                  <a:lnTo>
                    <a:pt x="533" y="59"/>
                  </a:lnTo>
                  <a:lnTo>
                    <a:pt x="536" y="66"/>
                  </a:lnTo>
                  <a:lnTo>
                    <a:pt x="539" y="70"/>
                  </a:lnTo>
                  <a:lnTo>
                    <a:pt x="544" y="7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8" name="Freeform 16"/>
            <p:cNvSpPr>
              <a:spLocks/>
            </p:cNvSpPr>
            <p:nvPr/>
          </p:nvSpPr>
          <p:spPr bwMode="auto">
            <a:xfrm>
              <a:off x="1180" y="2517"/>
              <a:ext cx="605" cy="705"/>
            </a:xfrm>
            <a:custGeom>
              <a:avLst/>
              <a:gdLst>
                <a:gd name="T0" fmla="*/ 7 w 1817"/>
                <a:gd name="T1" fmla="*/ 24 h 2116"/>
                <a:gd name="T2" fmla="*/ 9 w 1817"/>
                <a:gd name="T3" fmla="*/ 23 h 2116"/>
                <a:gd name="T4" fmla="*/ 10 w 1817"/>
                <a:gd name="T5" fmla="*/ 22 h 2116"/>
                <a:gd name="T6" fmla="*/ 10 w 1817"/>
                <a:gd name="T7" fmla="*/ 18 h 2116"/>
                <a:gd name="T8" fmla="*/ 9 w 1817"/>
                <a:gd name="T9" fmla="*/ 15 h 2116"/>
                <a:gd name="T10" fmla="*/ 9 w 1817"/>
                <a:gd name="T11" fmla="*/ 13 h 2116"/>
                <a:gd name="T12" fmla="*/ 10 w 1817"/>
                <a:gd name="T13" fmla="*/ 12 h 2116"/>
                <a:gd name="T14" fmla="*/ 10 w 1817"/>
                <a:gd name="T15" fmla="*/ 11 h 2116"/>
                <a:gd name="T16" fmla="*/ 12 w 1817"/>
                <a:gd name="T17" fmla="*/ 10 h 2116"/>
                <a:gd name="T18" fmla="*/ 14 w 1817"/>
                <a:gd name="T19" fmla="*/ 11 h 2116"/>
                <a:gd name="T20" fmla="*/ 15 w 1817"/>
                <a:gd name="T21" fmla="*/ 12 h 2116"/>
                <a:gd name="T22" fmla="*/ 16 w 1817"/>
                <a:gd name="T23" fmla="*/ 11 h 2116"/>
                <a:gd name="T24" fmla="*/ 17 w 1817"/>
                <a:gd name="T25" fmla="*/ 11 h 2116"/>
                <a:gd name="T26" fmla="*/ 17 w 1817"/>
                <a:gd name="T27" fmla="*/ 9 h 2116"/>
                <a:gd name="T28" fmla="*/ 17 w 1817"/>
                <a:gd name="T29" fmla="*/ 4 h 2116"/>
                <a:gd name="T30" fmla="*/ 18 w 1817"/>
                <a:gd name="T31" fmla="*/ 0 h 2116"/>
                <a:gd name="T32" fmla="*/ 33 w 1817"/>
                <a:gd name="T33" fmla="*/ 2 h 2116"/>
                <a:gd name="T34" fmla="*/ 51 w 1817"/>
                <a:gd name="T35" fmla="*/ 4 h 2116"/>
                <a:gd name="T36" fmla="*/ 67 w 1817"/>
                <a:gd name="T37" fmla="*/ 7 h 2116"/>
                <a:gd name="T38" fmla="*/ 64 w 1817"/>
                <a:gd name="T39" fmla="*/ 35 h 2116"/>
                <a:gd name="T40" fmla="*/ 61 w 1817"/>
                <a:gd name="T41" fmla="*/ 72 h 2116"/>
                <a:gd name="T42" fmla="*/ 59 w 1817"/>
                <a:gd name="T43" fmla="*/ 78 h 2116"/>
                <a:gd name="T44" fmla="*/ 48 w 1817"/>
                <a:gd name="T45" fmla="*/ 77 h 2116"/>
                <a:gd name="T46" fmla="*/ 40 w 1817"/>
                <a:gd name="T47" fmla="*/ 77 h 2116"/>
                <a:gd name="T48" fmla="*/ 25 w 1817"/>
                <a:gd name="T49" fmla="*/ 69 h 2116"/>
                <a:gd name="T50" fmla="*/ 7 w 1817"/>
                <a:gd name="T51" fmla="*/ 60 h 2116"/>
                <a:gd name="T52" fmla="*/ 0 w 1817"/>
                <a:gd name="T53" fmla="*/ 56 h 2116"/>
                <a:gd name="T54" fmla="*/ 0 w 1817"/>
                <a:gd name="T55" fmla="*/ 55 h 2116"/>
                <a:gd name="T56" fmla="*/ 1 w 1817"/>
                <a:gd name="T57" fmla="*/ 55 h 2116"/>
                <a:gd name="T58" fmla="*/ 2 w 1817"/>
                <a:gd name="T59" fmla="*/ 54 h 2116"/>
                <a:gd name="T60" fmla="*/ 3 w 1817"/>
                <a:gd name="T61" fmla="*/ 53 h 2116"/>
                <a:gd name="T62" fmla="*/ 4 w 1817"/>
                <a:gd name="T63" fmla="*/ 52 h 2116"/>
                <a:gd name="T64" fmla="*/ 4 w 1817"/>
                <a:gd name="T65" fmla="*/ 52 h 2116"/>
                <a:gd name="T66" fmla="*/ 5 w 1817"/>
                <a:gd name="T67" fmla="*/ 50 h 2116"/>
                <a:gd name="T68" fmla="*/ 4 w 1817"/>
                <a:gd name="T69" fmla="*/ 50 h 2116"/>
                <a:gd name="T70" fmla="*/ 3 w 1817"/>
                <a:gd name="T71" fmla="*/ 49 h 2116"/>
                <a:gd name="T72" fmla="*/ 2 w 1817"/>
                <a:gd name="T73" fmla="*/ 48 h 2116"/>
                <a:gd name="T74" fmla="*/ 3 w 1817"/>
                <a:gd name="T75" fmla="*/ 46 h 2116"/>
                <a:gd name="T76" fmla="*/ 3 w 1817"/>
                <a:gd name="T77" fmla="*/ 45 h 2116"/>
                <a:gd name="T78" fmla="*/ 4 w 1817"/>
                <a:gd name="T79" fmla="*/ 44 h 2116"/>
                <a:gd name="T80" fmla="*/ 5 w 1817"/>
                <a:gd name="T81" fmla="*/ 43 h 2116"/>
                <a:gd name="T82" fmla="*/ 5 w 1817"/>
                <a:gd name="T83" fmla="*/ 40 h 2116"/>
                <a:gd name="T84" fmla="*/ 6 w 1817"/>
                <a:gd name="T85" fmla="*/ 38 h 2116"/>
                <a:gd name="T86" fmla="*/ 7 w 1817"/>
                <a:gd name="T87" fmla="*/ 37 h 2116"/>
                <a:gd name="T88" fmla="*/ 8 w 1817"/>
                <a:gd name="T89" fmla="*/ 35 h 2116"/>
                <a:gd name="T90" fmla="*/ 9 w 1817"/>
                <a:gd name="T91" fmla="*/ 35 h 2116"/>
                <a:gd name="T92" fmla="*/ 10 w 1817"/>
                <a:gd name="T93" fmla="*/ 34 h 2116"/>
                <a:gd name="T94" fmla="*/ 10 w 1817"/>
                <a:gd name="T95" fmla="*/ 33 h 2116"/>
                <a:gd name="T96" fmla="*/ 9 w 1817"/>
                <a:gd name="T97" fmla="*/ 31 h 2116"/>
                <a:gd name="T98" fmla="*/ 8 w 1817"/>
                <a:gd name="T99" fmla="*/ 29 h 2116"/>
                <a:gd name="T100" fmla="*/ 8 w 1817"/>
                <a:gd name="T101" fmla="*/ 28 h 2116"/>
                <a:gd name="T102" fmla="*/ 7 w 1817"/>
                <a:gd name="T103" fmla="*/ 27 h 2116"/>
                <a:gd name="T104" fmla="*/ 6 w 1817"/>
                <a:gd name="T105" fmla="*/ 25 h 211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7"/>
                <a:gd name="T160" fmla="*/ 0 h 2116"/>
                <a:gd name="T161" fmla="*/ 1817 w 1817"/>
                <a:gd name="T162" fmla="*/ 2116 h 211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7" h="2116">
                  <a:moveTo>
                    <a:pt x="182" y="658"/>
                  </a:moveTo>
                  <a:lnTo>
                    <a:pt x="185" y="655"/>
                  </a:lnTo>
                  <a:lnTo>
                    <a:pt x="189" y="651"/>
                  </a:lnTo>
                  <a:lnTo>
                    <a:pt x="193" y="649"/>
                  </a:lnTo>
                  <a:lnTo>
                    <a:pt x="197" y="645"/>
                  </a:lnTo>
                  <a:lnTo>
                    <a:pt x="202" y="641"/>
                  </a:lnTo>
                  <a:lnTo>
                    <a:pt x="206" y="638"/>
                  </a:lnTo>
                  <a:lnTo>
                    <a:pt x="212" y="633"/>
                  </a:lnTo>
                  <a:lnTo>
                    <a:pt x="217" y="630"/>
                  </a:lnTo>
                  <a:lnTo>
                    <a:pt x="221" y="625"/>
                  </a:lnTo>
                  <a:lnTo>
                    <a:pt x="226" y="620"/>
                  </a:lnTo>
                  <a:lnTo>
                    <a:pt x="231" y="616"/>
                  </a:lnTo>
                  <a:lnTo>
                    <a:pt x="234" y="612"/>
                  </a:lnTo>
                  <a:lnTo>
                    <a:pt x="239" y="608"/>
                  </a:lnTo>
                  <a:lnTo>
                    <a:pt x="241" y="604"/>
                  </a:lnTo>
                  <a:lnTo>
                    <a:pt x="244" y="601"/>
                  </a:lnTo>
                  <a:lnTo>
                    <a:pt x="247" y="597"/>
                  </a:lnTo>
                  <a:lnTo>
                    <a:pt x="257" y="585"/>
                  </a:lnTo>
                  <a:lnTo>
                    <a:pt x="265" y="571"/>
                  </a:lnTo>
                  <a:lnTo>
                    <a:pt x="271" y="557"/>
                  </a:lnTo>
                  <a:lnTo>
                    <a:pt x="274" y="542"/>
                  </a:lnTo>
                  <a:lnTo>
                    <a:pt x="277" y="526"/>
                  </a:lnTo>
                  <a:lnTo>
                    <a:pt x="278" y="511"/>
                  </a:lnTo>
                  <a:lnTo>
                    <a:pt x="278" y="495"/>
                  </a:lnTo>
                  <a:lnTo>
                    <a:pt x="275" y="479"/>
                  </a:lnTo>
                  <a:lnTo>
                    <a:pt x="273" y="462"/>
                  </a:lnTo>
                  <a:lnTo>
                    <a:pt x="269" y="446"/>
                  </a:lnTo>
                  <a:lnTo>
                    <a:pt x="265" y="431"/>
                  </a:lnTo>
                  <a:lnTo>
                    <a:pt x="259" y="415"/>
                  </a:lnTo>
                  <a:lnTo>
                    <a:pt x="255" y="400"/>
                  </a:lnTo>
                  <a:lnTo>
                    <a:pt x="249" y="386"/>
                  </a:lnTo>
                  <a:lnTo>
                    <a:pt x="244" y="372"/>
                  </a:lnTo>
                  <a:lnTo>
                    <a:pt x="240" y="361"/>
                  </a:lnTo>
                  <a:lnTo>
                    <a:pt x="247" y="357"/>
                  </a:lnTo>
                  <a:lnTo>
                    <a:pt x="252" y="354"/>
                  </a:lnTo>
                  <a:lnTo>
                    <a:pt x="256" y="349"/>
                  </a:lnTo>
                  <a:lnTo>
                    <a:pt x="258" y="346"/>
                  </a:lnTo>
                  <a:lnTo>
                    <a:pt x="261" y="341"/>
                  </a:lnTo>
                  <a:lnTo>
                    <a:pt x="261" y="337"/>
                  </a:lnTo>
                  <a:lnTo>
                    <a:pt x="262" y="331"/>
                  </a:lnTo>
                  <a:lnTo>
                    <a:pt x="262" y="326"/>
                  </a:lnTo>
                  <a:lnTo>
                    <a:pt x="261" y="321"/>
                  </a:lnTo>
                  <a:lnTo>
                    <a:pt x="261" y="316"/>
                  </a:lnTo>
                  <a:lnTo>
                    <a:pt x="261" y="310"/>
                  </a:lnTo>
                  <a:lnTo>
                    <a:pt x="262" y="306"/>
                  </a:lnTo>
                  <a:lnTo>
                    <a:pt x="264" y="300"/>
                  </a:lnTo>
                  <a:lnTo>
                    <a:pt x="266" y="295"/>
                  </a:lnTo>
                  <a:lnTo>
                    <a:pt x="271" y="291"/>
                  </a:lnTo>
                  <a:lnTo>
                    <a:pt x="277" y="287"/>
                  </a:lnTo>
                  <a:lnTo>
                    <a:pt x="286" y="280"/>
                  </a:lnTo>
                  <a:lnTo>
                    <a:pt x="295" y="277"/>
                  </a:lnTo>
                  <a:lnTo>
                    <a:pt x="304" y="276"/>
                  </a:lnTo>
                  <a:lnTo>
                    <a:pt x="313" y="276"/>
                  </a:lnTo>
                  <a:lnTo>
                    <a:pt x="323" y="277"/>
                  </a:lnTo>
                  <a:lnTo>
                    <a:pt x="332" y="279"/>
                  </a:lnTo>
                  <a:lnTo>
                    <a:pt x="340" y="284"/>
                  </a:lnTo>
                  <a:lnTo>
                    <a:pt x="348" y="288"/>
                  </a:lnTo>
                  <a:lnTo>
                    <a:pt x="356" y="293"/>
                  </a:lnTo>
                  <a:lnTo>
                    <a:pt x="364" y="299"/>
                  </a:lnTo>
                  <a:lnTo>
                    <a:pt x="372" y="305"/>
                  </a:lnTo>
                  <a:lnTo>
                    <a:pt x="380" y="309"/>
                  </a:lnTo>
                  <a:lnTo>
                    <a:pt x="387" y="315"/>
                  </a:lnTo>
                  <a:lnTo>
                    <a:pt x="394" y="319"/>
                  </a:lnTo>
                  <a:lnTo>
                    <a:pt x="401" y="324"/>
                  </a:lnTo>
                  <a:lnTo>
                    <a:pt x="409" y="328"/>
                  </a:lnTo>
                  <a:lnTo>
                    <a:pt x="410" y="324"/>
                  </a:lnTo>
                  <a:lnTo>
                    <a:pt x="412" y="321"/>
                  </a:lnTo>
                  <a:lnTo>
                    <a:pt x="416" y="317"/>
                  </a:lnTo>
                  <a:lnTo>
                    <a:pt x="418" y="314"/>
                  </a:lnTo>
                  <a:lnTo>
                    <a:pt x="421" y="310"/>
                  </a:lnTo>
                  <a:lnTo>
                    <a:pt x="425" y="308"/>
                  </a:lnTo>
                  <a:lnTo>
                    <a:pt x="427" y="305"/>
                  </a:lnTo>
                  <a:lnTo>
                    <a:pt x="431" y="301"/>
                  </a:lnTo>
                  <a:lnTo>
                    <a:pt x="434" y="298"/>
                  </a:lnTo>
                  <a:lnTo>
                    <a:pt x="438" y="294"/>
                  </a:lnTo>
                  <a:lnTo>
                    <a:pt x="441" y="291"/>
                  </a:lnTo>
                  <a:lnTo>
                    <a:pt x="444" y="287"/>
                  </a:lnTo>
                  <a:lnTo>
                    <a:pt x="447" y="284"/>
                  </a:lnTo>
                  <a:lnTo>
                    <a:pt x="450" y="280"/>
                  </a:lnTo>
                  <a:lnTo>
                    <a:pt x="453" y="276"/>
                  </a:lnTo>
                  <a:lnTo>
                    <a:pt x="456" y="272"/>
                  </a:lnTo>
                  <a:lnTo>
                    <a:pt x="456" y="269"/>
                  </a:lnTo>
                  <a:lnTo>
                    <a:pt x="457" y="260"/>
                  </a:lnTo>
                  <a:lnTo>
                    <a:pt x="458" y="247"/>
                  </a:lnTo>
                  <a:lnTo>
                    <a:pt x="461" y="229"/>
                  </a:lnTo>
                  <a:lnTo>
                    <a:pt x="463" y="209"/>
                  </a:lnTo>
                  <a:lnTo>
                    <a:pt x="465" y="186"/>
                  </a:lnTo>
                  <a:lnTo>
                    <a:pt x="467" y="161"/>
                  </a:lnTo>
                  <a:lnTo>
                    <a:pt x="471" y="136"/>
                  </a:lnTo>
                  <a:lnTo>
                    <a:pt x="473" y="110"/>
                  </a:lnTo>
                  <a:lnTo>
                    <a:pt x="476" y="85"/>
                  </a:lnTo>
                  <a:lnTo>
                    <a:pt x="478" y="62"/>
                  </a:lnTo>
                  <a:lnTo>
                    <a:pt x="480" y="43"/>
                  </a:lnTo>
                  <a:lnTo>
                    <a:pt x="482" y="24"/>
                  </a:lnTo>
                  <a:lnTo>
                    <a:pt x="484" y="12"/>
                  </a:lnTo>
                  <a:lnTo>
                    <a:pt x="485" y="2"/>
                  </a:lnTo>
                  <a:lnTo>
                    <a:pt x="486" y="0"/>
                  </a:lnTo>
                  <a:lnTo>
                    <a:pt x="571" y="13"/>
                  </a:lnTo>
                  <a:lnTo>
                    <a:pt x="655" y="27"/>
                  </a:lnTo>
                  <a:lnTo>
                    <a:pt x="739" y="38"/>
                  </a:lnTo>
                  <a:lnTo>
                    <a:pt x="822" y="49"/>
                  </a:lnTo>
                  <a:lnTo>
                    <a:pt x="904" y="60"/>
                  </a:lnTo>
                  <a:lnTo>
                    <a:pt x="986" y="70"/>
                  </a:lnTo>
                  <a:lnTo>
                    <a:pt x="1068" y="79"/>
                  </a:lnTo>
                  <a:lnTo>
                    <a:pt x="1149" y="90"/>
                  </a:lnTo>
                  <a:lnTo>
                    <a:pt x="1231" y="99"/>
                  </a:lnTo>
                  <a:lnTo>
                    <a:pt x="1313" y="107"/>
                  </a:lnTo>
                  <a:lnTo>
                    <a:pt x="1394" y="116"/>
                  </a:lnTo>
                  <a:lnTo>
                    <a:pt x="1477" y="125"/>
                  </a:lnTo>
                  <a:lnTo>
                    <a:pt x="1561" y="134"/>
                  </a:lnTo>
                  <a:lnTo>
                    <a:pt x="1645" y="144"/>
                  </a:lnTo>
                  <a:lnTo>
                    <a:pt x="1730" y="153"/>
                  </a:lnTo>
                  <a:lnTo>
                    <a:pt x="1817" y="163"/>
                  </a:lnTo>
                  <a:lnTo>
                    <a:pt x="1815" y="185"/>
                  </a:lnTo>
                  <a:lnTo>
                    <a:pt x="1809" y="247"/>
                  </a:lnTo>
                  <a:lnTo>
                    <a:pt x="1801" y="342"/>
                  </a:lnTo>
                  <a:lnTo>
                    <a:pt x="1790" y="468"/>
                  </a:lnTo>
                  <a:lnTo>
                    <a:pt x="1776" y="616"/>
                  </a:lnTo>
                  <a:lnTo>
                    <a:pt x="1762" y="780"/>
                  </a:lnTo>
                  <a:lnTo>
                    <a:pt x="1746" y="957"/>
                  </a:lnTo>
                  <a:lnTo>
                    <a:pt x="1730" y="1140"/>
                  </a:lnTo>
                  <a:lnTo>
                    <a:pt x="1714" y="1321"/>
                  </a:lnTo>
                  <a:lnTo>
                    <a:pt x="1698" y="1498"/>
                  </a:lnTo>
                  <a:lnTo>
                    <a:pt x="1684" y="1662"/>
                  </a:lnTo>
                  <a:lnTo>
                    <a:pt x="1670" y="1811"/>
                  </a:lnTo>
                  <a:lnTo>
                    <a:pt x="1659" y="1936"/>
                  </a:lnTo>
                  <a:lnTo>
                    <a:pt x="1651" y="2031"/>
                  </a:lnTo>
                  <a:lnTo>
                    <a:pt x="1645" y="2093"/>
                  </a:lnTo>
                  <a:lnTo>
                    <a:pt x="1644" y="2116"/>
                  </a:lnTo>
                  <a:lnTo>
                    <a:pt x="1637" y="2115"/>
                  </a:lnTo>
                  <a:lnTo>
                    <a:pt x="1618" y="2114"/>
                  </a:lnTo>
                  <a:lnTo>
                    <a:pt x="1590" y="2112"/>
                  </a:lnTo>
                  <a:lnTo>
                    <a:pt x="1553" y="2108"/>
                  </a:lnTo>
                  <a:lnTo>
                    <a:pt x="1509" y="2105"/>
                  </a:lnTo>
                  <a:lnTo>
                    <a:pt x="1461" y="2101"/>
                  </a:lnTo>
                  <a:lnTo>
                    <a:pt x="1409" y="2098"/>
                  </a:lnTo>
                  <a:lnTo>
                    <a:pt x="1355" y="2093"/>
                  </a:lnTo>
                  <a:lnTo>
                    <a:pt x="1301" y="2089"/>
                  </a:lnTo>
                  <a:lnTo>
                    <a:pt x="1249" y="2085"/>
                  </a:lnTo>
                  <a:lnTo>
                    <a:pt x="1201" y="2082"/>
                  </a:lnTo>
                  <a:lnTo>
                    <a:pt x="1157" y="2078"/>
                  </a:lnTo>
                  <a:lnTo>
                    <a:pt x="1120" y="2075"/>
                  </a:lnTo>
                  <a:lnTo>
                    <a:pt x="1092" y="2073"/>
                  </a:lnTo>
                  <a:lnTo>
                    <a:pt x="1073" y="2071"/>
                  </a:lnTo>
                  <a:lnTo>
                    <a:pt x="1068" y="2071"/>
                  </a:lnTo>
                  <a:lnTo>
                    <a:pt x="1006" y="2039"/>
                  </a:lnTo>
                  <a:lnTo>
                    <a:pt x="935" y="2003"/>
                  </a:lnTo>
                  <a:lnTo>
                    <a:pt x="858" y="1962"/>
                  </a:lnTo>
                  <a:lnTo>
                    <a:pt x="776" y="1919"/>
                  </a:lnTo>
                  <a:lnTo>
                    <a:pt x="688" y="1874"/>
                  </a:lnTo>
                  <a:lnTo>
                    <a:pt x="600" y="1828"/>
                  </a:lnTo>
                  <a:lnTo>
                    <a:pt x="510" y="1781"/>
                  </a:lnTo>
                  <a:lnTo>
                    <a:pt x="423" y="1736"/>
                  </a:lnTo>
                  <a:lnTo>
                    <a:pt x="339" y="1692"/>
                  </a:lnTo>
                  <a:lnTo>
                    <a:pt x="261" y="1652"/>
                  </a:lnTo>
                  <a:lnTo>
                    <a:pt x="189" y="1615"/>
                  </a:lnTo>
                  <a:lnTo>
                    <a:pt x="127" y="1583"/>
                  </a:lnTo>
                  <a:lnTo>
                    <a:pt x="75" y="1556"/>
                  </a:lnTo>
                  <a:lnTo>
                    <a:pt x="36" y="1536"/>
                  </a:lnTo>
                  <a:lnTo>
                    <a:pt x="11" y="1522"/>
                  </a:lnTo>
                  <a:lnTo>
                    <a:pt x="3" y="1519"/>
                  </a:lnTo>
                  <a:lnTo>
                    <a:pt x="1" y="1515"/>
                  </a:lnTo>
                  <a:lnTo>
                    <a:pt x="0" y="1513"/>
                  </a:lnTo>
                  <a:lnTo>
                    <a:pt x="0" y="1511"/>
                  </a:lnTo>
                  <a:lnTo>
                    <a:pt x="1" y="1507"/>
                  </a:lnTo>
                  <a:lnTo>
                    <a:pt x="2" y="1505"/>
                  </a:lnTo>
                  <a:lnTo>
                    <a:pt x="4" y="1502"/>
                  </a:lnTo>
                  <a:lnTo>
                    <a:pt x="8" y="1498"/>
                  </a:lnTo>
                  <a:lnTo>
                    <a:pt x="10" y="1495"/>
                  </a:lnTo>
                  <a:lnTo>
                    <a:pt x="14" y="1491"/>
                  </a:lnTo>
                  <a:lnTo>
                    <a:pt x="18" y="1488"/>
                  </a:lnTo>
                  <a:lnTo>
                    <a:pt x="23" y="1483"/>
                  </a:lnTo>
                  <a:lnTo>
                    <a:pt x="27" y="1479"/>
                  </a:lnTo>
                  <a:lnTo>
                    <a:pt x="33" y="1474"/>
                  </a:lnTo>
                  <a:lnTo>
                    <a:pt x="37" y="1469"/>
                  </a:lnTo>
                  <a:lnTo>
                    <a:pt x="43" y="1464"/>
                  </a:lnTo>
                  <a:lnTo>
                    <a:pt x="49" y="1459"/>
                  </a:lnTo>
                  <a:lnTo>
                    <a:pt x="49" y="1458"/>
                  </a:lnTo>
                  <a:lnTo>
                    <a:pt x="50" y="1457"/>
                  </a:lnTo>
                  <a:lnTo>
                    <a:pt x="52" y="1455"/>
                  </a:lnTo>
                  <a:lnTo>
                    <a:pt x="55" y="1452"/>
                  </a:lnTo>
                  <a:lnTo>
                    <a:pt x="58" y="1450"/>
                  </a:lnTo>
                  <a:lnTo>
                    <a:pt x="62" y="1446"/>
                  </a:lnTo>
                  <a:lnTo>
                    <a:pt x="65" y="1442"/>
                  </a:lnTo>
                  <a:lnTo>
                    <a:pt x="70" y="1438"/>
                  </a:lnTo>
                  <a:lnTo>
                    <a:pt x="74" y="1434"/>
                  </a:lnTo>
                  <a:lnTo>
                    <a:pt x="79" y="1430"/>
                  </a:lnTo>
                  <a:lnTo>
                    <a:pt x="83" y="1427"/>
                  </a:lnTo>
                  <a:lnTo>
                    <a:pt x="88" y="1422"/>
                  </a:lnTo>
                  <a:lnTo>
                    <a:pt x="92" y="1419"/>
                  </a:lnTo>
                  <a:lnTo>
                    <a:pt x="96" y="1417"/>
                  </a:lnTo>
                  <a:lnTo>
                    <a:pt x="100" y="1413"/>
                  </a:lnTo>
                  <a:lnTo>
                    <a:pt x="103" y="1412"/>
                  </a:lnTo>
                  <a:lnTo>
                    <a:pt x="105" y="1410"/>
                  </a:lnTo>
                  <a:lnTo>
                    <a:pt x="108" y="1406"/>
                  </a:lnTo>
                  <a:lnTo>
                    <a:pt x="111" y="1403"/>
                  </a:lnTo>
                  <a:lnTo>
                    <a:pt x="113" y="1398"/>
                  </a:lnTo>
                  <a:lnTo>
                    <a:pt x="116" y="1394"/>
                  </a:lnTo>
                  <a:lnTo>
                    <a:pt x="118" y="1389"/>
                  </a:lnTo>
                  <a:lnTo>
                    <a:pt x="120" y="1383"/>
                  </a:lnTo>
                  <a:lnTo>
                    <a:pt x="123" y="1379"/>
                  </a:lnTo>
                  <a:lnTo>
                    <a:pt x="124" y="1373"/>
                  </a:lnTo>
                  <a:lnTo>
                    <a:pt x="124" y="1368"/>
                  </a:lnTo>
                  <a:lnTo>
                    <a:pt x="124" y="1363"/>
                  </a:lnTo>
                  <a:lnTo>
                    <a:pt x="123" y="1358"/>
                  </a:lnTo>
                  <a:lnTo>
                    <a:pt x="120" y="1355"/>
                  </a:lnTo>
                  <a:lnTo>
                    <a:pt x="118" y="1351"/>
                  </a:lnTo>
                  <a:lnTo>
                    <a:pt x="113" y="1348"/>
                  </a:lnTo>
                  <a:lnTo>
                    <a:pt x="109" y="1347"/>
                  </a:lnTo>
                  <a:lnTo>
                    <a:pt x="103" y="1344"/>
                  </a:lnTo>
                  <a:lnTo>
                    <a:pt x="97" y="1342"/>
                  </a:lnTo>
                  <a:lnTo>
                    <a:pt x="93" y="1341"/>
                  </a:lnTo>
                  <a:lnTo>
                    <a:pt x="88" y="1338"/>
                  </a:lnTo>
                  <a:lnTo>
                    <a:pt x="83" y="1335"/>
                  </a:lnTo>
                  <a:lnTo>
                    <a:pt x="79" y="1333"/>
                  </a:lnTo>
                  <a:lnTo>
                    <a:pt x="75" y="1329"/>
                  </a:lnTo>
                  <a:lnTo>
                    <a:pt x="72" y="1326"/>
                  </a:lnTo>
                  <a:lnTo>
                    <a:pt x="70" y="1321"/>
                  </a:lnTo>
                  <a:lnTo>
                    <a:pt x="67" y="1317"/>
                  </a:lnTo>
                  <a:lnTo>
                    <a:pt x="66" y="1312"/>
                  </a:lnTo>
                  <a:lnTo>
                    <a:pt x="66" y="1306"/>
                  </a:lnTo>
                  <a:lnTo>
                    <a:pt x="65" y="1301"/>
                  </a:lnTo>
                  <a:lnTo>
                    <a:pt x="66" y="1294"/>
                  </a:lnTo>
                  <a:lnTo>
                    <a:pt x="67" y="1286"/>
                  </a:lnTo>
                  <a:lnTo>
                    <a:pt x="71" y="1278"/>
                  </a:lnTo>
                  <a:lnTo>
                    <a:pt x="73" y="1268"/>
                  </a:lnTo>
                  <a:lnTo>
                    <a:pt x="75" y="1260"/>
                  </a:lnTo>
                  <a:lnTo>
                    <a:pt x="77" y="1253"/>
                  </a:lnTo>
                  <a:lnTo>
                    <a:pt x="78" y="1247"/>
                  </a:lnTo>
                  <a:lnTo>
                    <a:pt x="79" y="1240"/>
                  </a:lnTo>
                  <a:lnTo>
                    <a:pt x="80" y="1233"/>
                  </a:lnTo>
                  <a:lnTo>
                    <a:pt x="81" y="1227"/>
                  </a:lnTo>
                  <a:lnTo>
                    <a:pt x="82" y="1222"/>
                  </a:lnTo>
                  <a:lnTo>
                    <a:pt x="85" y="1217"/>
                  </a:lnTo>
                  <a:lnTo>
                    <a:pt x="86" y="1212"/>
                  </a:lnTo>
                  <a:lnTo>
                    <a:pt x="88" y="1208"/>
                  </a:lnTo>
                  <a:lnTo>
                    <a:pt x="90" y="1203"/>
                  </a:lnTo>
                  <a:lnTo>
                    <a:pt x="93" y="1198"/>
                  </a:lnTo>
                  <a:lnTo>
                    <a:pt x="96" y="1195"/>
                  </a:lnTo>
                  <a:lnTo>
                    <a:pt x="100" y="1191"/>
                  </a:lnTo>
                  <a:lnTo>
                    <a:pt x="105" y="1188"/>
                  </a:lnTo>
                  <a:lnTo>
                    <a:pt x="110" y="1183"/>
                  </a:lnTo>
                  <a:lnTo>
                    <a:pt x="115" y="1177"/>
                  </a:lnTo>
                  <a:lnTo>
                    <a:pt x="119" y="1168"/>
                  </a:lnTo>
                  <a:lnTo>
                    <a:pt x="124" y="1159"/>
                  </a:lnTo>
                  <a:lnTo>
                    <a:pt x="128" y="1149"/>
                  </a:lnTo>
                  <a:lnTo>
                    <a:pt x="132" y="1137"/>
                  </a:lnTo>
                  <a:lnTo>
                    <a:pt x="135" y="1126"/>
                  </a:lnTo>
                  <a:lnTo>
                    <a:pt x="139" y="1113"/>
                  </a:lnTo>
                  <a:lnTo>
                    <a:pt x="141" y="1102"/>
                  </a:lnTo>
                  <a:lnTo>
                    <a:pt x="143" y="1090"/>
                  </a:lnTo>
                  <a:lnTo>
                    <a:pt x="146" y="1079"/>
                  </a:lnTo>
                  <a:lnTo>
                    <a:pt x="148" y="1069"/>
                  </a:lnTo>
                  <a:lnTo>
                    <a:pt x="150" y="1058"/>
                  </a:lnTo>
                  <a:lnTo>
                    <a:pt x="151" y="1050"/>
                  </a:lnTo>
                  <a:lnTo>
                    <a:pt x="152" y="1044"/>
                  </a:lnTo>
                  <a:lnTo>
                    <a:pt x="154" y="1040"/>
                  </a:lnTo>
                  <a:lnTo>
                    <a:pt x="155" y="1035"/>
                  </a:lnTo>
                  <a:lnTo>
                    <a:pt x="157" y="1031"/>
                  </a:lnTo>
                  <a:lnTo>
                    <a:pt x="159" y="1025"/>
                  </a:lnTo>
                  <a:lnTo>
                    <a:pt x="164" y="1019"/>
                  </a:lnTo>
                  <a:lnTo>
                    <a:pt x="167" y="1012"/>
                  </a:lnTo>
                  <a:lnTo>
                    <a:pt x="173" y="1005"/>
                  </a:lnTo>
                  <a:lnTo>
                    <a:pt x="179" y="997"/>
                  </a:lnTo>
                  <a:lnTo>
                    <a:pt x="185" y="990"/>
                  </a:lnTo>
                  <a:lnTo>
                    <a:pt x="190" y="983"/>
                  </a:lnTo>
                  <a:lnTo>
                    <a:pt x="197" y="977"/>
                  </a:lnTo>
                  <a:lnTo>
                    <a:pt x="204" y="970"/>
                  </a:lnTo>
                  <a:lnTo>
                    <a:pt x="211" y="964"/>
                  </a:lnTo>
                  <a:lnTo>
                    <a:pt x="218" y="958"/>
                  </a:lnTo>
                  <a:lnTo>
                    <a:pt x="226" y="955"/>
                  </a:lnTo>
                  <a:lnTo>
                    <a:pt x="233" y="951"/>
                  </a:lnTo>
                  <a:lnTo>
                    <a:pt x="240" y="949"/>
                  </a:lnTo>
                  <a:lnTo>
                    <a:pt x="246" y="947"/>
                  </a:lnTo>
                  <a:lnTo>
                    <a:pt x="251" y="943"/>
                  </a:lnTo>
                  <a:lnTo>
                    <a:pt x="256" y="940"/>
                  </a:lnTo>
                  <a:lnTo>
                    <a:pt x="261" y="936"/>
                  </a:lnTo>
                  <a:lnTo>
                    <a:pt x="264" y="932"/>
                  </a:lnTo>
                  <a:lnTo>
                    <a:pt x="266" y="927"/>
                  </a:lnTo>
                  <a:lnTo>
                    <a:pt x="269" y="923"/>
                  </a:lnTo>
                  <a:lnTo>
                    <a:pt x="270" y="917"/>
                  </a:lnTo>
                  <a:lnTo>
                    <a:pt x="270" y="911"/>
                  </a:lnTo>
                  <a:lnTo>
                    <a:pt x="270" y="905"/>
                  </a:lnTo>
                  <a:lnTo>
                    <a:pt x="269" y="900"/>
                  </a:lnTo>
                  <a:lnTo>
                    <a:pt x="267" y="894"/>
                  </a:lnTo>
                  <a:lnTo>
                    <a:pt x="265" y="888"/>
                  </a:lnTo>
                  <a:lnTo>
                    <a:pt x="262" y="884"/>
                  </a:lnTo>
                  <a:lnTo>
                    <a:pt x="257" y="878"/>
                  </a:lnTo>
                  <a:lnTo>
                    <a:pt x="254" y="873"/>
                  </a:lnTo>
                  <a:lnTo>
                    <a:pt x="249" y="867"/>
                  </a:lnTo>
                  <a:lnTo>
                    <a:pt x="244" y="862"/>
                  </a:lnTo>
                  <a:lnTo>
                    <a:pt x="241" y="855"/>
                  </a:lnTo>
                  <a:lnTo>
                    <a:pt x="239" y="847"/>
                  </a:lnTo>
                  <a:lnTo>
                    <a:pt x="236" y="839"/>
                  </a:lnTo>
                  <a:lnTo>
                    <a:pt x="234" y="831"/>
                  </a:lnTo>
                  <a:lnTo>
                    <a:pt x="233" y="823"/>
                  </a:lnTo>
                  <a:lnTo>
                    <a:pt x="232" y="813"/>
                  </a:lnTo>
                  <a:lnTo>
                    <a:pt x="229" y="805"/>
                  </a:lnTo>
                  <a:lnTo>
                    <a:pt x="228" y="797"/>
                  </a:lnTo>
                  <a:lnTo>
                    <a:pt x="226" y="789"/>
                  </a:lnTo>
                  <a:lnTo>
                    <a:pt x="225" y="781"/>
                  </a:lnTo>
                  <a:lnTo>
                    <a:pt x="223" y="776"/>
                  </a:lnTo>
                  <a:lnTo>
                    <a:pt x="220" y="769"/>
                  </a:lnTo>
                  <a:lnTo>
                    <a:pt x="217" y="764"/>
                  </a:lnTo>
                  <a:lnTo>
                    <a:pt x="213" y="761"/>
                  </a:lnTo>
                  <a:lnTo>
                    <a:pt x="209" y="756"/>
                  </a:lnTo>
                  <a:lnTo>
                    <a:pt x="204" y="750"/>
                  </a:lnTo>
                  <a:lnTo>
                    <a:pt x="200" y="745"/>
                  </a:lnTo>
                  <a:lnTo>
                    <a:pt x="195" y="739"/>
                  </a:lnTo>
                  <a:lnTo>
                    <a:pt x="192" y="732"/>
                  </a:lnTo>
                  <a:lnTo>
                    <a:pt x="187" y="725"/>
                  </a:lnTo>
                  <a:lnTo>
                    <a:pt x="183" y="718"/>
                  </a:lnTo>
                  <a:lnTo>
                    <a:pt x="181" y="710"/>
                  </a:lnTo>
                  <a:lnTo>
                    <a:pt x="179" y="703"/>
                  </a:lnTo>
                  <a:lnTo>
                    <a:pt x="177" y="695"/>
                  </a:lnTo>
                  <a:lnTo>
                    <a:pt x="175" y="688"/>
                  </a:lnTo>
                  <a:lnTo>
                    <a:pt x="175" y="681"/>
                  </a:lnTo>
                  <a:lnTo>
                    <a:pt x="175" y="674"/>
                  </a:lnTo>
                  <a:lnTo>
                    <a:pt x="177" y="669"/>
                  </a:lnTo>
                  <a:lnTo>
                    <a:pt x="179" y="663"/>
                  </a:lnTo>
                  <a:lnTo>
                    <a:pt x="182" y="658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9" name="Freeform 17"/>
            <p:cNvSpPr>
              <a:spLocks/>
            </p:cNvSpPr>
            <p:nvPr/>
          </p:nvSpPr>
          <p:spPr bwMode="auto">
            <a:xfrm>
              <a:off x="4921" y="944"/>
              <a:ext cx="334" cy="571"/>
            </a:xfrm>
            <a:custGeom>
              <a:avLst/>
              <a:gdLst>
                <a:gd name="T0" fmla="*/ 19 w 1002"/>
                <a:gd name="T1" fmla="*/ 2 h 1713"/>
                <a:gd name="T2" fmla="*/ 21 w 1002"/>
                <a:gd name="T3" fmla="*/ 4 h 1713"/>
                <a:gd name="T4" fmla="*/ 22 w 1002"/>
                <a:gd name="T5" fmla="*/ 7 h 1713"/>
                <a:gd name="T6" fmla="*/ 23 w 1002"/>
                <a:gd name="T7" fmla="*/ 10 h 1713"/>
                <a:gd name="T8" fmla="*/ 26 w 1002"/>
                <a:gd name="T9" fmla="*/ 15 h 1713"/>
                <a:gd name="T10" fmla="*/ 27 w 1002"/>
                <a:gd name="T11" fmla="*/ 18 h 1713"/>
                <a:gd name="T12" fmla="*/ 30 w 1002"/>
                <a:gd name="T13" fmla="*/ 19 h 1713"/>
                <a:gd name="T14" fmla="*/ 31 w 1002"/>
                <a:gd name="T15" fmla="*/ 21 h 1713"/>
                <a:gd name="T16" fmla="*/ 32 w 1002"/>
                <a:gd name="T17" fmla="*/ 23 h 1713"/>
                <a:gd name="T18" fmla="*/ 33 w 1002"/>
                <a:gd name="T19" fmla="*/ 22 h 1713"/>
                <a:gd name="T20" fmla="*/ 35 w 1002"/>
                <a:gd name="T21" fmla="*/ 22 h 1713"/>
                <a:gd name="T22" fmla="*/ 36 w 1002"/>
                <a:gd name="T23" fmla="*/ 24 h 1713"/>
                <a:gd name="T24" fmla="*/ 36 w 1002"/>
                <a:gd name="T25" fmla="*/ 26 h 1713"/>
                <a:gd name="T26" fmla="*/ 36 w 1002"/>
                <a:gd name="T27" fmla="*/ 27 h 1713"/>
                <a:gd name="T28" fmla="*/ 37 w 1002"/>
                <a:gd name="T29" fmla="*/ 28 h 1713"/>
                <a:gd name="T30" fmla="*/ 37 w 1002"/>
                <a:gd name="T31" fmla="*/ 29 h 1713"/>
                <a:gd name="T32" fmla="*/ 36 w 1002"/>
                <a:gd name="T33" fmla="*/ 31 h 1713"/>
                <a:gd name="T34" fmla="*/ 35 w 1002"/>
                <a:gd name="T35" fmla="*/ 33 h 1713"/>
                <a:gd name="T36" fmla="*/ 33 w 1002"/>
                <a:gd name="T37" fmla="*/ 35 h 1713"/>
                <a:gd name="T38" fmla="*/ 31 w 1002"/>
                <a:gd name="T39" fmla="*/ 36 h 1713"/>
                <a:gd name="T40" fmla="*/ 30 w 1002"/>
                <a:gd name="T41" fmla="*/ 39 h 1713"/>
                <a:gd name="T42" fmla="*/ 29 w 1002"/>
                <a:gd name="T43" fmla="*/ 39 h 1713"/>
                <a:gd name="T44" fmla="*/ 28 w 1002"/>
                <a:gd name="T45" fmla="*/ 38 h 1713"/>
                <a:gd name="T46" fmla="*/ 27 w 1002"/>
                <a:gd name="T47" fmla="*/ 39 h 1713"/>
                <a:gd name="T48" fmla="*/ 26 w 1002"/>
                <a:gd name="T49" fmla="*/ 40 h 1713"/>
                <a:gd name="T50" fmla="*/ 26 w 1002"/>
                <a:gd name="T51" fmla="*/ 41 h 1713"/>
                <a:gd name="T52" fmla="*/ 26 w 1002"/>
                <a:gd name="T53" fmla="*/ 42 h 1713"/>
                <a:gd name="T54" fmla="*/ 25 w 1002"/>
                <a:gd name="T55" fmla="*/ 42 h 1713"/>
                <a:gd name="T56" fmla="*/ 24 w 1002"/>
                <a:gd name="T57" fmla="*/ 42 h 1713"/>
                <a:gd name="T58" fmla="*/ 24 w 1002"/>
                <a:gd name="T59" fmla="*/ 41 h 1713"/>
                <a:gd name="T60" fmla="*/ 23 w 1002"/>
                <a:gd name="T61" fmla="*/ 42 h 1713"/>
                <a:gd name="T62" fmla="*/ 23 w 1002"/>
                <a:gd name="T63" fmla="*/ 45 h 1713"/>
                <a:gd name="T64" fmla="*/ 23 w 1002"/>
                <a:gd name="T65" fmla="*/ 46 h 1713"/>
                <a:gd name="T66" fmla="*/ 23 w 1002"/>
                <a:gd name="T67" fmla="*/ 47 h 1713"/>
                <a:gd name="T68" fmla="*/ 21 w 1002"/>
                <a:gd name="T69" fmla="*/ 48 h 1713"/>
                <a:gd name="T70" fmla="*/ 20 w 1002"/>
                <a:gd name="T71" fmla="*/ 49 h 1713"/>
                <a:gd name="T72" fmla="*/ 18 w 1002"/>
                <a:gd name="T73" fmla="*/ 51 h 1713"/>
                <a:gd name="T74" fmla="*/ 18 w 1002"/>
                <a:gd name="T75" fmla="*/ 52 h 1713"/>
                <a:gd name="T76" fmla="*/ 17 w 1002"/>
                <a:gd name="T77" fmla="*/ 52 h 1713"/>
                <a:gd name="T78" fmla="*/ 15 w 1002"/>
                <a:gd name="T79" fmla="*/ 54 h 1713"/>
                <a:gd name="T80" fmla="*/ 14 w 1002"/>
                <a:gd name="T81" fmla="*/ 56 h 1713"/>
                <a:gd name="T82" fmla="*/ 13 w 1002"/>
                <a:gd name="T83" fmla="*/ 58 h 1713"/>
                <a:gd name="T84" fmla="*/ 13 w 1002"/>
                <a:gd name="T85" fmla="*/ 61 h 1713"/>
                <a:gd name="T86" fmla="*/ 12 w 1002"/>
                <a:gd name="T87" fmla="*/ 63 h 1713"/>
                <a:gd name="T88" fmla="*/ 8 w 1002"/>
                <a:gd name="T89" fmla="*/ 57 h 1713"/>
                <a:gd name="T90" fmla="*/ 4 w 1002"/>
                <a:gd name="T91" fmla="*/ 46 h 1713"/>
                <a:gd name="T92" fmla="*/ 1 w 1002"/>
                <a:gd name="T93" fmla="*/ 39 h 1713"/>
                <a:gd name="T94" fmla="*/ 0 w 1002"/>
                <a:gd name="T95" fmla="*/ 33 h 1713"/>
                <a:gd name="T96" fmla="*/ 2 w 1002"/>
                <a:gd name="T97" fmla="*/ 33 h 1713"/>
                <a:gd name="T98" fmla="*/ 2 w 1002"/>
                <a:gd name="T99" fmla="*/ 32 h 1713"/>
                <a:gd name="T100" fmla="*/ 3 w 1002"/>
                <a:gd name="T101" fmla="*/ 30 h 1713"/>
                <a:gd name="T102" fmla="*/ 3 w 1002"/>
                <a:gd name="T103" fmla="*/ 27 h 1713"/>
                <a:gd name="T104" fmla="*/ 4 w 1002"/>
                <a:gd name="T105" fmla="*/ 24 h 1713"/>
                <a:gd name="T106" fmla="*/ 3 w 1002"/>
                <a:gd name="T107" fmla="*/ 21 h 1713"/>
                <a:gd name="T108" fmla="*/ 3 w 1002"/>
                <a:gd name="T109" fmla="*/ 18 h 1713"/>
                <a:gd name="T110" fmla="*/ 3 w 1002"/>
                <a:gd name="T111" fmla="*/ 14 h 1713"/>
                <a:gd name="T112" fmla="*/ 4 w 1002"/>
                <a:gd name="T113" fmla="*/ 10 h 1713"/>
                <a:gd name="T114" fmla="*/ 5 w 1002"/>
                <a:gd name="T115" fmla="*/ 4 h 1713"/>
                <a:gd name="T116" fmla="*/ 8 w 1002"/>
                <a:gd name="T117" fmla="*/ 3 h 1713"/>
                <a:gd name="T118" fmla="*/ 9 w 1002"/>
                <a:gd name="T119" fmla="*/ 4 h 1713"/>
                <a:gd name="T120" fmla="*/ 11 w 1002"/>
                <a:gd name="T121" fmla="*/ 3 h 1713"/>
                <a:gd name="T122" fmla="*/ 14 w 1002"/>
                <a:gd name="T123" fmla="*/ 0 h 1713"/>
                <a:gd name="T124" fmla="*/ 16 w 1002"/>
                <a:gd name="T125" fmla="*/ 0 h 17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02"/>
                <a:gd name="T190" fmla="*/ 0 h 1713"/>
                <a:gd name="T191" fmla="*/ 1002 w 1002"/>
                <a:gd name="T192" fmla="*/ 1713 h 171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02" h="1713">
                  <a:moveTo>
                    <a:pt x="493" y="35"/>
                  </a:moveTo>
                  <a:lnTo>
                    <a:pt x="492" y="43"/>
                  </a:lnTo>
                  <a:lnTo>
                    <a:pt x="493" y="49"/>
                  </a:lnTo>
                  <a:lnTo>
                    <a:pt x="495" y="55"/>
                  </a:lnTo>
                  <a:lnTo>
                    <a:pt x="499" y="58"/>
                  </a:lnTo>
                  <a:lnTo>
                    <a:pt x="504" y="62"/>
                  </a:lnTo>
                  <a:lnTo>
                    <a:pt x="508" y="64"/>
                  </a:lnTo>
                  <a:lnTo>
                    <a:pt x="515" y="66"/>
                  </a:lnTo>
                  <a:lnTo>
                    <a:pt x="521" y="67"/>
                  </a:lnTo>
                  <a:lnTo>
                    <a:pt x="528" y="70"/>
                  </a:lnTo>
                  <a:lnTo>
                    <a:pt x="533" y="71"/>
                  </a:lnTo>
                  <a:lnTo>
                    <a:pt x="539" y="73"/>
                  </a:lnTo>
                  <a:lnTo>
                    <a:pt x="545" y="77"/>
                  </a:lnTo>
                  <a:lnTo>
                    <a:pt x="550" y="81"/>
                  </a:lnTo>
                  <a:lnTo>
                    <a:pt x="553" y="86"/>
                  </a:lnTo>
                  <a:lnTo>
                    <a:pt x="555" y="93"/>
                  </a:lnTo>
                  <a:lnTo>
                    <a:pt x="556" y="102"/>
                  </a:lnTo>
                  <a:lnTo>
                    <a:pt x="554" y="112"/>
                  </a:lnTo>
                  <a:lnTo>
                    <a:pt x="554" y="121"/>
                  </a:lnTo>
                  <a:lnTo>
                    <a:pt x="554" y="131"/>
                  </a:lnTo>
                  <a:lnTo>
                    <a:pt x="556" y="140"/>
                  </a:lnTo>
                  <a:lnTo>
                    <a:pt x="560" y="148"/>
                  </a:lnTo>
                  <a:lnTo>
                    <a:pt x="563" y="155"/>
                  </a:lnTo>
                  <a:lnTo>
                    <a:pt x="568" y="162"/>
                  </a:lnTo>
                  <a:lnTo>
                    <a:pt x="573" y="168"/>
                  </a:lnTo>
                  <a:lnTo>
                    <a:pt x="578" y="175"/>
                  </a:lnTo>
                  <a:lnTo>
                    <a:pt x="583" y="182"/>
                  </a:lnTo>
                  <a:lnTo>
                    <a:pt x="589" y="189"/>
                  </a:lnTo>
                  <a:lnTo>
                    <a:pt x="593" y="195"/>
                  </a:lnTo>
                  <a:lnTo>
                    <a:pt x="598" y="203"/>
                  </a:lnTo>
                  <a:lnTo>
                    <a:pt x="601" y="210"/>
                  </a:lnTo>
                  <a:lnTo>
                    <a:pt x="605" y="218"/>
                  </a:lnTo>
                  <a:lnTo>
                    <a:pt x="608" y="227"/>
                  </a:lnTo>
                  <a:lnTo>
                    <a:pt x="609" y="245"/>
                  </a:lnTo>
                  <a:lnTo>
                    <a:pt x="613" y="263"/>
                  </a:lnTo>
                  <a:lnTo>
                    <a:pt x="617" y="280"/>
                  </a:lnTo>
                  <a:lnTo>
                    <a:pt x="624" y="296"/>
                  </a:lnTo>
                  <a:lnTo>
                    <a:pt x="631" y="311"/>
                  </a:lnTo>
                  <a:lnTo>
                    <a:pt x="639" y="326"/>
                  </a:lnTo>
                  <a:lnTo>
                    <a:pt x="648" y="341"/>
                  </a:lnTo>
                  <a:lnTo>
                    <a:pt x="656" y="355"/>
                  </a:lnTo>
                  <a:lnTo>
                    <a:pt x="666" y="368"/>
                  </a:lnTo>
                  <a:lnTo>
                    <a:pt x="674" y="383"/>
                  </a:lnTo>
                  <a:lnTo>
                    <a:pt x="682" y="398"/>
                  </a:lnTo>
                  <a:lnTo>
                    <a:pt x="689" y="413"/>
                  </a:lnTo>
                  <a:lnTo>
                    <a:pt x="694" y="429"/>
                  </a:lnTo>
                  <a:lnTo>
                    <a:pt x="698" y="447"/>
                  </a:lnTo>
                  <a:lnTo>
                    <a:pt x="700" y="464"/>
                  </a:lnTo>
                  <a:lnTo>
                    <a:pt x="701" y="483"/>
                  </a:lnTo>
                  <a:lnTo>
                    <a:pt x="706" y="486"/>
                  </a:lnTo>
                  <a:lnTo>
                    <a:pt x="713" y="488"/>
                  </a:lnTo>
                  <a:lnTo>
                    <a:pt x="721" y="489"/>
                  </a:lnTo>
                  <a:lnTo>
                    <a:pt x="730" y="489"/>
                  </a:lnTo>
                  <a:lnTo>
                    <a:pt x="739" y="489"/>
                  </a:lnTo>
                  <a:lnTo>
                    <a:pt x="748" y="489"/>
                  </a:lnTo>
                  <a:lnTo>
                    <a:pt x="759" y="488"/>
                  </a:lnTo>
                  <a:lnTo>
                    <a:pt x="768" y="489"/>
                  </a:lnTo>
                  <a:lnTo>
                    <a:pt x="776" y="489"/>
                  </a:lnTo>
                  <a:lnTo>
                    <a:pt x="784" y="491"/>
                  </a:lnTo>
                  <a:lnTo>
                    <a:pt x="791" y="494"/>
                  </a:lnTo>
                  <a:lnTo>
                    <a:pt x="797" y="498"/>
                  </a:lnTo>
                  <a:lnTo>
                    <a:pt x="800" y="504"/>
                  </a:lnTo>
                  <a:lnTo>
                    <a:pt x="802" y="512"/>
                  </a:lnTo>
                  <a:lnTo>
                    <a:pt x="802" y="522"/>
                  </a:lnTo>
                  <a:lnTo>
                    <a:pt x="801" y="536"/>
                  </a:lnTo>
                  <a:lnTo>
                    <a:pt x="810" y="535"/>
                  </a:lnTo>
                  <a:lnTo>
                    <a:pt x="817" y="535"/>
                  </a:lnTo>
                  <a:lnTo>
                    <a:pt x="823" y="538"/>
                  </a:lnTo>
                  <a:lnTo>
                    <a:pt x="828" y="542"/>
                  </a:lnTo>
                  <a:lnTo>
                    <a:pt x="831" y="546"/>
                  </a:lnTo>
                  <a:lnTo>
                    <a:pt x="833" y="553"/>
                  </a:lnTo>
                  <a:lnTo>
                    <a:pt x="836" y="560"/>
                  </a:lnTo>
                  <a:lnTo>
                    <a:pt x="838" y="567"/>
                  </a:lnTo>
                  <a:lnTo>
                    <a:pt x="839" y="574"/>
                  </a:lnTo>
                  <a:lnTo>
                    <a:pt x="840" y="582"/>
                  </a:lnTo>
                  <a:lnTo>
                    <a:pt x="843" y="589"/>
                  </a:lnTo>
                  <a:lnTo>
                    <a:pt x="846" y="596"/>
                  </a:lnTo>
                  <a:lnTo>
                    <a:pt x="850" y="602"/>
                  </a:lnTo>
                  <a:lnTo>
                    <a:pt x="855" y="607"/>
                  </a:lnTo>
                  <a:lnTo>
                    <a:pt x="862" y="611"/>
                  </a:lnTo>
                  <a:lnTo>
                    <a:pt x="871" y="614"/>
                  </a:lnTo>
                  <a:lnTo>
                    <a:pt x="873" y="610"/>
                  </a:lnTo>
                  <a:lnTo>
                    <a:pt x="874" y="606"/>
                  </a:lnTo>
                  <a:lnTo>
                    <a:pt x="876" y="603"/>
                  </a:lnTo>
                  <a:lnTo>
                    <a:pt x="878" y="599"/>
                  </a:lnTo>
                  <a:lnTo>
                    <a:pt x="882" y="597"/>
                  </a:lnTo>
                  <a:lnTo>
                    <a:pt x="885" y="595"/>
                  </a:lnTo>
                  <a:lnTo>
                    <a:pt x="889" y="594"/>
                  </a:lnTo>
                  <a:lnTo>
                    <a:pt x="892" y="591"/>
                  </a:lnTo>
                  <a:lnTo>
                    <a:pt x="896" y="590"/>
                  </a:lnTo>
                  <a:lnTo>
                    <a:pt x="900" y="589"/>
                  </a:lnTo>
                  <a:lnTo>
                    <a:pt x="905" y="589"/>
                  </a:lnTo>
                  <a:lnTo>
                    <a:pt x="908" y="588"/>
                  </a:lnTo>
                  <a:lnTo>
                    <a:pt x="913" y="588"/>
                  </a:lnTo>
                  <a:lnTo>
                    <a:pt x="917" y="588"/>
                  </a:lnTo>
                  <a:lnTo>
                    <a:pt x="922" y="588"/>
                  </a:lnTo>
                  <a:lnTo>
                    <a:pt x="927" y="589"/>
                  </a:lnTo>
                  <a:lnTo>
                    <a:pt x="931" y="592"/>
                  </a:lnTo>
                  <a:lnTo>
                    <a:pt x="937" y="597"/>
                  </a:lnTo>
                  <a:lnTo>
                    <a:pt x="942" y="602"/>
                  </a:lnTo>
                  <a:lnTo>
                    <a:pt x="945" y="605"/>
                  </a:lnTo>
                  <a:lnTo>
                    <a:pt x="950" y="610"/>
                  </a:lnTo>
                  <a:lnTo>
                    <a:pt x="952" y="614"/>
                  </a:lnTo>
                  <a:lnTo>
                    <a:pt x="955" y="619"/>
                  </a:lnTo>
                  <a:lnTo>
                    <a:pt x="958" y="625"/>
                  </a:lnTo>
                  <a:lnTo>
                    <a:pt x="959" y="629"/>
                  </a:lnTo>
                  <a:lnTo>
                    <a:pt x="960" y="635"/>
                  </a:lnTo>
                  <a:lnTo>
                    <a:pt x="960" y="641"/>
                  </a:lnTo>
                  <a:lnTo>
                    <a:pt x="960" y="646"/>
                  </a:lnTo>
                  <a:lnTo>
                    <a:pt x="959" y="653"/>
                  </a:lnTo>
                  <a:lnTo>
                    <a:pt x="958" y="661"/>
                  </a:lnTo>
                  <a:lnTo>
                    <a:pt x="957" y="668"/>
                  </a:lnTo>
                  <a:lnTo>
                    <a:pt x="954" y="677"/>
                  </a:lnTo>
                  <a:lnTo>
                    <a:pt x="955" y="680"/>
                  </a:lnTo>
                  <a:lnTo>
                    <a:pt x="957" y="682"/>
                  </a:lnTo>
                  <a:lnTo>
                    <a:pt x="958" y="685"/>
                  </a:lnTo>
                  <a:lnTo>
                    <a:pt x="960" y="690"/>
                  </a:lnTo>
                  <a:lnTo>
                    <a:pt x="962" y="695"/>
                  </a:lnTo>
                  <a:lnTo>
                    <a:pt x="966" y="699"/>
                  </a:lnTo>
                  <a:lnTo>
                    <a:pt x="968" y="705"/>
                  </a:lnTo>
                  <a:lnTo>
                    <a:pt x="970" y="710"/>
                  </a:lnTo>
                  <a:lnTo>
                    <a:pt x="974" y="714"/>
                  </a:lnTo>
                  <a:lnTo>
                    <a:pt x="976" y="719"/>
                  </a:lnTo>
                  <a:lnTo>
                    <a:pt x="978" y="723"/>
                  </a:lnTo>
                  <a:lnTo>
                    <a:pt x="979" y="727"/>
                  </a:lnTo>
                  <a:lnTo>
                    <a:pt x="981" y="729"/>
                  </a:lnTo>
                  <a:lnTo>
                    <a:pt x="982" y="731"/>
                  </a:lnTo>
                  <a:lnTo>
                    <a:pt x="983" y="733"/>
                  </a:lnTo>
                  <a:lnTo>
                    <a:pt x="984" y="730"/>
                  </a:lnTo>
                  <a:lnTo>
                    <a:pt x="985" y="730"/>
                  </a:lnTo>
                  <a:lnTo>
                    <a:pt x="986" y="731"/>
                  </a:lnTo>
                  <a:lnTo>
                    <a:pt x="988" y="734"/>
                  </a:lnTo>
                  <a:lnTo>
                    <a:pt x="988" y="736"/>
                  </a:lnTo>
                  <a:lnTo>
                    <a:pt x="986" y="739"/>
                  </a:lnTo>
                  <a:lnTo>
                    <a:pt x="986" y="743"/>
                  </a:lnTo>
                  <a:lnTo>
                    <a:pt x="986" y="748"/>
                  </a:lnTo>
                  <a:lnTo>
                    <a:pt x="986" y="752"/>
                  </a:lnTo>
                  <a:lnTo>
                    <a:pt x="986" y="757"/>
                  </a:lnTo>
                  <a:lnTo>
                    <a:pt x="986" y="761"/>
                  </a:lnTo>
                  <a:lnTo>
                    <a:pt x="988" y="765"/>
                  </a:lnTo>
                  <a:lnTo>
                    <a:pt x="989" y="769"/>
                  </a:lnTo>
                  <a:lnTo>
                    <a:pt x="991" y="773"/>
                  </a:lnTo>
                  <a:lnTo>
                    <a:pt x="993" y="775"/>
                  </a:lnTo>
                  <a:lnTo>
                    <a:pt x="998" y="777"/>
                  </a:lnTo>
                  <a:lnTo>
                    <a:pt x="1001" y="784"/>
                  </a:lnTo>
                  <a:lnTo>
                    <a:pt x="1002" y="791"/>
                  </a:lnTo>
                  <a:lnTo>
                    <a:pt x="1002" y="797"/>
                  </a:lnTo>
                  <a:lnTo>
                    <a:pt x="1001" y="804"/>
                  </a:lnTo>
                  <a:lnTo>
                    <a:pt x="999" y="810"/>
                  </a:lnTo>
                  <a:lnTo>
                    <a:pt x="996" y="815"/>
                  </a:lnTo>
                  <a:lnTo>
                    <a:pt x="991" y="821"/>
                  </a:lnTo>
                  <a:lnTo>
                    <a:pt x="988" y="826"/>
                  </a:lnTo>
                  <a:lnTo>
                    <a:pt x="983" y="831"/>
                  </a:lnTo>
                  <a:lnTo>
                    <a:pt x="978" y="837"/>
                  </a:lnTo>
                  <a:lnTo>
                    <a:pt x="975" y="843"/>
                  </a:lnTo>
                  <a:lnTo>
                    <a:pt x="973" y="850"/>
                  </a:lnTo>
                  <a:lnTo>
                    <a:pt x="970" y="855"/>
                  </a:lnTo>
                  <a:lnTo>
                    <a:pt x="970" y="862"/>
                  </a:lnTo>
                  <a:lnTo>
                    <a:pt x="971" y="870"/>
                  </a:lnTo>
                  <a:lnTo>
                    <a:pt x="975" y="878"/>
                  </a:lnTo>
                  <a:lnTo>
                    <a:pt x="962" y="880"/>
                  </a:lnTo>
                  <a:lnTo>
                    <a:pt x="953" y="883"/>
                  </a:lnTo>
                  <a:lnTo>
                    <a:pt x="944" y="889"/>
                  </a:lnTo>
                  <a:lnTo>
                    <a:pt x="936" y="895"/>
                  </a:lnTo>
                  <a:lnTo>
                    <a:pt x="929" y="901"/>
                  </a:lnTo>
                  <a:lnTo>
                    <a:pt x="923" y="909"/>
                  </a:lnTo>
                  <a:lnTo>
                    <a:pt x="916" y="918"/>
                  </a:lnTo>
                  <a:lnTo>
                    <a:pt x="911" y="926"/>
                  </a:lnTo>
                  <a:lnTo>
                    <a:pt x="905" y="934"/>
                  </a:lnTo>
                  <a:lnTo>
                    <a:pt x="899" y="942"/>
                  </a:lnTo>
                  <a:lnTo>
                    <a:pt x="892" y="949"/>
                  </a:lnTo>
                  <a:lnTo>
                    <a:pt x="885" y="955"/>
                  </a:lnTo>
                  <a:lnTo>
                    <a:pt x="876" y="960"/>
                  </a:lnTo>
                  <a:lnTo>
                    <a:pt x="867" y="965"/>
                  </a:lnTo>
                  <a:lnTo>
                    <a:pt x="856" y="966"/>
                  </a:lnTo>
                  <a:lnTo>
                    <a:pt x="844" y="967"/>
                  </a:lnTo>
                  <a:lnTo>
                    <a:pt x="843" y="967"/>
                  </a:lnTo>
                  <a:lnTo>
                    <a:pt x="843" y="970"/>
                  </a:lnTo>
                  <a:lnTo>
                    <a:pt x="840" y="974"/>
                  </a:lnTo>
                  <a:lnTo>
                    <a:pt x="839" y="980"/>
                  </a:lnTo>
                  <a:lnTo>
                    <a:pt x="837" y="986"/>
                  </a:lnTo>
                  <a:lnTo>
                    <a:pt x="835" y="993"/>
                  </a:lnTo>
                  <a:lnTo>
                    <a:pt x="832" y="1001"/>
                  </a:lnTo>
                  <a:lnTo>
                    <a:pt x="830" y="1009"/>
                  </a:lnTo>
                  <a:lnTo>
                    <a:pt x="828" y="1016"/>
                  </a:lnTo>
                  <a:lnTo>
                    <a:pt x="825" y="1024"/>
                  </a:lnTo>
                  <a:lnTo>
                    <a:pt x="823" y="1031"/>
                  </a:lnTo>
                  <a:lnTo>
                    <a:pt x="821" y="1038"/>
                  </a:lnTo>
                  <a:lnTo>
                    <a:pt x="820" y="1044"/>
                  </a:lnTo>
                  <a:lnTo>
                    <a:pt x="817" y="1047"/>
                  </a:lnTo>
                  <a:lnTo>
                    <a:pt x="817" y="1051"/>
                  </a:lnTo>
                  <a:lnTo>
                    <a:pt x="817" y="1052"/>
                  </a:lnTo>
                  <a:lnTo>
                    <a:pt x="813" y="1050"/>
                  </a:lnTo>
                  <a:lnTo>
                    <a:pt x="809" y="1049"/>
                  </a:lnTo>
                  <a:lnTo>
                    <a:pt x="806" y="1047"/>
                  </a:lnTo>
                  <a:lnTo>
                    <a:pt x="801" y="1046"/>
                  </a:lnTo>
                  <a:lnTo>
                    <a:pt x="798" y="1045"/>
                  </a:lnTo>
                  <a:lnTo>
                    <a:pt x="793" y="1044"/>
                  </a:lnTo>
                  <a:lnTo>
                    <a:pt x="789" y="1044"/>
                  </a:lnTo>
                  <a:lnTo>
                    <a:pt x="785" y="1043"/>
                  </a:lnTo>
                  <a:lnTo>
                    <a:pt x="781" y="1042"/>
                  </a:lnTo>
                  <a:lnTo>
                    <a:pt x="777" y="1040"/>
                  </a:lnTo>
                  <a:lnTo>
                    <a:pt x="774" y="1039"/>
                  </a:lnTo>
                  <a:lnTo>
                    <a:pt x="769" y="1038"/>
                  </a:lnTo>
                  <a:lnTo>
                    <a:pt x="767" y="1036"/>
                  </a:lnTo>
                  <a:lnTo>
                    <a:pt x="763" y="1035"/>
                  </a:lnTo>
                  <a:lnTo>
                    <a:pt x="761" y="1032"/>
                  </a:lnTo>
                  <a:lnTo>
                    <a:pt x="759" y="1030"/>
                  </a:lnTo>
                  <a:lnTo>
                    <a:pt x="754" y="1032"/>
                  </a:lnTo>
                  <a:lnTo>
                    <a:pt x="751" y="1034"/>
                  </a:lnTo>
                  <a:lnTo>
                    <a:pt x="746" y="1036"/>
                  </a:lnTo>
                  <a:lnTo>
                    <a:pt x="743" y="1038"/>
                  </a:lnTo>
                  <a:lnTo>
                    <a:pt x="738" y="1040"/>
                  </a:lnTo>
                  <a:lnTo>
                    <a:pt x="733" y="1043"/>
                  </a:lnTo>
                  <a:lnTo>
                    <a:pt x="730" y="1045"/>
                  </a:lnTo>
                  <a:lnTo>
                    <a:pt x="725" y="1047"/>
                  </a:lnTo>
                  <a:lnTo>
                    <a:pt x="721" y="1050"/>
                  </a:lnTo>
                  <a:lnTo>
                    <a:pt x="717" y="1052"/>
                  </a:lnTo>
                  <a:lnTo>
                    <a:pt x="713" y="1054"/>
                  </a:lnTo>
                  <a:lnTo>
                    <a:pt x="708" y="1057"/>
                  </a:lnTo>
                  <a:lnTo>
                    <a:pt x="704" y="1060"/>
                  </a:lnTo>
                  <a:lnTo>
                    <a:pt x="699" y="1063"/>
                  </a:lnTo>
                  <a:lnTo>
                    <a:pt x="694" y="1067"/>
                  </a:lnTo>
                  <a:lnTo>
                    <a:pt x="691" y="1071"/>
                  </a:lnTo>
                  <a:lnTo>
                    <a:pt x="690" y="1075"/>
                  </a:lnTo>
                  <a:lnTo>
                    <a:pt x="690" y="1080"/>
                  </a:lnTo>
                  <a:lnTo>
                    <a:pt x="691" y="1083"/>
                  </a:lnTo>
                  <a:lnTo>
                    <a:pt x="692" y="1086"/>
                  </a:lnTo>
                  <a:lnTo>
                    <a:pt x="694" y="1090"/>
                  </a:lnTo>
                  <a:lnTo>
                    <a:pt x="697" y="1092"/>
                  </a:lnTo>
                  <a:lnTo>
                    <a:pt x="699" y="1096"/>
                  </a:lnTo>
                  <a:lnTo>
                    <a:pt x="701" y="1099"/>
                  </a:lnTo>
                  <a:lnTo>
                    <a:pt x="704" y="1101"/>
                  </a:lnTo>
                  <a:lnTo>
                    <a:pt x="706" y="1105"/>
                  </a:lnTo>
                  <a:lnTo>
                    <a:pt x="707" y="1108"/>
                  </a:lnTo>
                  <a:lnTo>
                    <a:pt x="708" y="1112"/>
                  </a:lnTo>
                  <a:lnTo>
                    <a:pt x="709" y="1115"/>
                  </a:lnTo>
                  <a:lnTo>
                    <a:pt x="709" y="1120"/>
                  </a:lnTo>
                  <a:lnTo>
                    <a:pt x="708" y="1124"/>
                  </a:lnTo>
                  <a:lnTo>
                    <a:pt x="707" y="1130"/>
                  </a:lnTo>
                  <a:lnTo>
                    <a:pt x="705" y="1131"/>
                  </a:lnTo>
                  <a:lnTo>
                    <a:pt x="701" y="1134"/>
                  </a:lnTo>
                  <a:lnTo>
                    <a:pt x="699" y="1135"/>
                  </a:lnTo>
                  <a:lnTo>
                    <a:pt x="697" y="1136"/>
                  </a:lnTo>
                  <a:lnTo>
                    <a:pt x="693" y="1137"/>
                  </a:lnTo>
                  <a:lnTo>
                    <a:pt x="691" y="1138"/>
                  </a:lnTo>
                  <a:lnTo>
                    <a:pt x="687" y="1138"/>
                  </a:lnTo>
                  <a:lnTo>
                    <a:pt x="685" y="1138"/>
                  </a:lnTo>
                  <a:lnTo>
                    <a:pt x="682" y="1138"/>
                  </a:lnTo>
                  <a:lnTo>
                    <a:pt x="678" y="1138"/>
                  </a:lnTo>
                  <a:lnTo>
                    <a:pt x="676" y="1138"/>
                  </a:lnTo>
                  <a:lnTo>
                    <a:pt x="673" y="1138"/>
                  </a:lnTo>
                  <a:lnTo>
                    <a:pt x="669" y="1138"/>
                  </a:lnTo>
                  <a:lnTo>
                    <a:pt x="667" y="1138"/>
                  </a:lnTo>
                  <a:lnTo>
                    <a:pt x="663" y="1138"/>
                  </a:lnTo>
                  <a:lnTo>
                    <a:pt x="661" y="1138"/>
                  </a:lnTo>
                  <a:lnTo>
                    <a:pt x="660" y="1136"/>
                  </a:lnTo>
                  <a:lnTo>
                    <a:pt x="659" y="1134"/>
                  </a:lnTo>
                  <a:lnTo>
                    <a:pt x="658" y="1131"/>
                  </a:lnTo>
                  <a:lnTo>
                    <a:pt x="656" y="1129"/>
                  </a:lnTo>
                  <a:lnTo>
                    <a:pt x="655" y="1127"/>
                  </a:lnTo>
                  <a:lnTo>
                    <a:pt x="654" y="1125"/>
                  </a:lnTo>
                  <a:lnTo>
                    <a:pt x="652" y="1123"/>
                  </a:lnTo>
                  <a:lnTo>
                    <a:pt x="651" y="1121"/>
                  </a:lnTo>
                  <a:lnTo>
                    <a:pt x="648" y="1119"/>
                  </a:lnTo>
                  <a:lnTo>
                    <a:pt x="647" y="1116"/>
                  </a:lnTo>
                  <a:lnTo>
                    <a:pt x="645" y="1114"/>
                  </a:lnTo>
                  <a:lnTo>
                    <a:pt x="644" y="1112"/>
                  </a:lnTo>
                  <a:lnTo>
                    <a:pt x="643" y="1109"/>
                  </a:lnTo>
                  <a:lnTo>
                    <a:pt x="640" y="1108"/>
                  </a:lnTo>
                  <a:lnTo>
                    <a:pt x="639" y="1106"/>
                  </a:lnTo>
                  <a:lnTo>
                    <a:pt x="639" y="1104"/>
                  </a:lnTo>
                  <a:lnTo>
                    <a:pt x="630" y="1106"/>
                  </a:lnTo>
                  <a:lnTo>
                    <a:pt x="624" y="1111"/>
                  </a:lnTo>
                  <a:lnTo>
                    <a:pt x="618" y="1115"/>
                  </a:lnTo>
                  <a:lnTo>
                    <a:pt x="615" y="1121"/>
                  </a:lnTo>
                  <a:lnTo>
                    <a:pt x="613" y="1127"/>
                  </a:lnTo>
                  <a:lnTo>
                    <a:pt x="612" y="1134"/>
                  </a:lnTo>
                  <a:lnTo>
                    <a:pt x="610" y="1140"/>
                  </a:lnTo>
                  <a:lnTo>
                    <a:pt x="610" y="1148"/>
                  </a:lnTo>
                  <a:lnTo>
                    <a:pt x="612" y="1155"/>
                  </a:lnTo>
                  <a:lnTo>
                    <a:pt x="612" y="1163"/>
                  </a:lnTo>
                  <a:lnTo>
                    <a:pt x="613" y="1171"/>
                  </a:lnTo>
                  <a:lnTo>
                    <a:pt x="614" y="1178"/>
                  </a:lnTo>
                  <a:lnTo>
                    <a:pt x="615" y="1186"/>
                  </a:lnTo>
                  <a:lnTo>
                    <a:pt x="615" y="1194"/>
                  </a:lnTo>
                  <a:lnTo>
                    <a:pt x="614" y="1201"/>
                  </a:lnTo>
                  <a:lnTo>
                    <a:pt x="614" y="1208"/>
                  </a:lnTo>
                  <a:lnTo>
                    <a:pt x="618" y="1210"/>
                  </a:lnTo>
                  <a:lnTo>
                    <a:pt x="622" y="1214"/>
                  </a:lnTo>
                  <a:lnTo>
                    <a:pt x="625" y="1216"/>
                  </a:lnTo>
                  <a:lnTo>
                    <a:pt x="627" y="1220"/>
                  </a:lnTo>
                  <a:lnTo>
                    <a:pt x="628" y="1224"/>
                  </a:lnTo>
                  <a:lnTo>
                    <a:pt x="628" y="1228"/>
                  </a:lnTo>
                  <a:lnTo>
                    <a:pt x="628" y="1232"/>
                  </a:lnTo>
                  <a:lnTo>
                    <a:pt x="628" y="1236"/>
                  </a:lnTo>
                  <a:lnTo>
                    <a:pt x="627" y="1240"/>
                  </a:lnTo>
                  <a:lnTo>
                    <a:pt x="624" y="1244"/>
                  </a:lnTo>
                  <a:lnTo>
                    <a:pt x="623" y="1248"/>
                  </a:lnTo>
                  <a:lnTo>
                    <a:pt x="622" y="1253"/>
                  </a:lnTo>
                  <a:lnTo>
                    <a:pt x="620" y="1256"/>
                  </a:lnTo>
                  <a:lnTo>
                    <a:pt x="618" y="1261"/>
                  </a:lnTo>
                  <a:lnTo>
                    <a:pt x="617" y="1264"/>
                  </a:lnTo>
                  <a:lnTo>
                    <a:pt x="617" y="1269"/>
                  </a:lnTo>
                  <a:lnTo>
                    <a:pt x="613" y="1271"/>
                  </a:lnTo>
                  <a:lnTo>
                    <a:pt x="609" y="1274"/>
                  </a:lnTo>
                  <a:lnTo>
                    <a:pt x="604" y="1276"/>
                  </a:lnTo>
                  <a:lnTo>
                    <a:pt x="599" y="1278"/>
                  </a:lnTo>
                  <a:lnTo>
                    <a:pt x="593" y="1279"/>
                  </a:lnTo>
                  <a:lnTo>
                    <a:pt x="587" y="1281"/>
                  </a:lnTo>
                  <a:lnTo>
                    <a:pt x="582" y="1283"/>
                  </a:lnTo>
                  <a:lnTo>
                    <a:pt x="577" y="1284"/>
                  </a:lnTo>
                  <a:lnTo>
                    <a:pt x="573" y="1286"/>
                  </a:lnTo>
                  <a:lnTo>
                    <a:pt x="568" y="1289"/>
                  </a:lnTo>
                  <a:lnTo>
                    <a:pt x="564" y="1292"/>
                  </a:lnTo>
                  <a:lnTo>
                    <a:pt x="562" y="1297"/>
                  </a:lnTo>
                  <a:lnTo>
                    <a:pt x="561" y="1301"/>
                  </a:lnTo>
                  <a:lnTo>
                    <a:pt x="560" y="1307"/>
                  </a:lnTo>
                  <a:lnTo>
                    <a:pt x="561" y="1314"/>
                  </a:lnTo>
                  <a:lnTo>
                    <a:pt x="564" y="1323"/>
                  </a:lnTo>
                  <a:lnTo>
                    <a:pt x="556" y="1325"/>
                  </a:lnTo>
                  <a:lnTo>
                    <a:pt x="550" y="1329"/>
                  </a:lnTo>
                  <a:lnTo>
                    <a:pt x="543" y="1331"/>
                  </a:lnTo>
                  <a:lnTo>
                    <a:pt x="536" y="1333"/>
                  </a:lnTo>
                  <a:lnTo>
                    <a:pt x="529" y="1337"/>
                  </a:lnTo>
                  <a:lnTo>
                    <a:pt x="522" y="1340"/>
                  </a:lnTo>
                  <a:lnTo>
                    <a:pt x="516" y="1344"/>
                  </a:lnTo>
                  <a:lnTo>
                    <a:pt x="510" y="1347"/>
                  </a:lnTo>
                  <a:lnTo>
                    <a:pt x="505" y="1352"/>
                  </a:lnTo>
                  <a:lnTo>
                    <a:pt x="500" y="1356"/>
                  </a:lnTo>
                  <a:lnTo>
                    <a:pt x="497" y="1361"/>
                  </a:lnTo>
                  <a:lnTo>
                    <a:pt x="492" y="1368"/>
                  </a:lnTo>
                  <a:lnTo>
                    <a:pt x="490" y="1374"/>
                  </a:lnTo>
                  <a:lnTo>
                    <a:pt x="487" y="1382"/>
                  </a:lnTo>
                  <a:lnTo>
                    <a:pt x="487" y="1390"/>
                  </a:lnTo>
                  <a:lnTo>
                    <a:pt x="487" y="1400"/>
                  </a:lnTo>
                  <a:lnTo>
                    <a:pt x="486" y="1399"/>
                  </a:lnTo>
                  <a:lnTo>
                    <a:pt x="485" y="1399"/>
                  </a:lnTo>
                  <a:lnTo>
                    <a:pt x="483" y="1399"/>
                  </a:lnTo>
                  <a:lnTo>
                    <a:pt x="481" y="1398"/>
                  </a:lnTo>
                  <a:lnTo>
                    <a:pt x="477" y="1398"/>
                  </a:lnTo>
                  <a:lnTo>
                    <a:pt x="474" y="1397"/>
                  </a:lnTo>
                  <a:lnTo>
                    <a:pt x="470" y="1397"/>
                  </a:lnTo>
                  <a:lnTo>
                    <a:pt x="467" y="1395"/>
                  </a:lnTo>
                  <a:lnTo>
                    <a:pt x="462" y="1394"/>
                  </a:lnTo>
                  <a:lnTo>
                    <a:pt x="459" y="1394"/>
                  </a:lnTo>
                  <a:lnTo>
                    <a:pt x="455" y="1393"/>
                  </a:lnTo>
                  <a:lnTo>
                    <a:pt x="452" y="1393"/>
                  </a:lnTo>
                  <a:lnTo>
                    <a:pt x="449" y="1392"/>
                  </a:lnTo>
                  <a:lnTo>
                    <a:pt x="447" y="1392"/>
                  </a:lnTo>
                  <a:lnTo>
                    <a:pt x="446" y="1392"/>
                  </a:lnTo>
                  <a:lnTo>
                    <a:pt x="439" y="1398"/>
                  </a:lnTo>
                  <a:lnTo>
                    <a:pt x="433" y="1405"/>
                  </a:lnTo>
                  <a:lnTo>
                    <a:pt x="429" y="1412"/>
                  </a:lnTo>
                  <a:lnTo>
                    <a:pt x="424" y="1417"/>
                  </a:lnTo>
                  <a:lnTo>
                    <a:pt x="422" y="1424"/>
                  </a:lnTo>
                  <a:lnTo>
                    <a:pt x="418" y="1431"/>
                  </a:lnTo>
                  <a:lnTo>
                    <a:pt x="416" y="1438"/>
                  </a:lnTo>
                  <a:lnTo>
                    <a:pt x="415" y="1445"/>
                  </a:lnTo>
                  <a:lnTo>
                    <a:pt x="413" y="1451"/>
                  </a:lnTo>
                  <a:lnTo>
                    <a:pt x="410" y="1457"/>
                  </a:lnTo>
                  <a:lnTo>
                    <a:pt x="408" y="1464"/>
                  </a:lnTo>
                  <a:lnTo>
                    <a:pt x="405" y="1471"/>
                  </a:lnTo>
                  <a:lnTo>
                    <a:pt x="401" y="1477"/>
                  </a:lnTo>
                  <a:lnTo>
                    <a:pt x="397" y="1484"/>
                  </a:lnTo>
                  <a:lnTo>
                    <a:pt x="391" y="1491"/>
                  </a:lnTo>
                  <a:lnTo>
                    <a:pt x="385" y="1498"/>
                  </a:lnTo>
                  <a:lnTo>
                    <a:pt x="387" y="1507"/>
                  </a:lnTo>
                  <a:lnTo>
                    <a:pt x="389" y="1516"/>
                  </a:lnTo>
                  <a:lnTo>
                    <a:pt x="387" y="1525"/>
                  </a:lnTo>
                  <a:lnTo>
                    <a:pt x="384" y="1532"/>
                  </a:lnTo>
                  <a:lnTo>
                    <a:pt x="381" y="1539"/>
                  </a:lnTo>
                  <a:lnTo>
                    <a:pt x="375" y="1546"/>
                  </a:lnTo>
                  <a:lnTo>
                    <a:pt x="369" y="1552"/>
                  </a:lnTo>
                  <a:lnTo>
                    <a:pt x="363" y="1559"/>
                  </a:lnTo>
                  <a:lnTo>
                    <a:pt x="356" y="1564"/>
                  </a:lnTo>
                  <a:lnTo>
                    <a:pt x="352" y="1570"/>
                  </a:lnTo>
                  <a:lnTo>
                    <a:pt x="347" y="1577"/>
                  </a:lnTo>
                  <a:lnTo>
                    <a:pt x="345" y="1584"/>
                  </a:lnTo>
                  <a:lnTo>
                    <a:pt x="344" y="1591"/>
                  </a:lnTo>
                  <a:lnTo>
                    <a:pt x="345" y="1599"/>
                  </a:lnTo>
                  <a:lnTo>
                    <a:pt x="348" y="1608"/>
                  </a:lnTo>
                  <a:lnTo>
                    <a:pt x="355" y="1618"/>
                  </a:lnTo>
                  <a:lnTo>
                    <a:pt x="353" y="1622"/>
                  </a:lnTo>
                  <a:lnTo>
                    <a:pt x="352" y="1625"/>
                  </a:lnTo>
                  <a:lnTo>
                    <a:pt x="351" y="1631"/>
                  </a:lnTo>
                  <a:lnTo>
                    <a:pt x="349" y="1637"/>
                  </a:lnTo>
                  <a:lnTo>
                    <a:pt x="347" y="1644"/>
                  </a:lnTo>
                  <a:lnTo>
                    <a:pt x="346" y="1650"/>
                  </a:lnTo>
                  <a:lnTo>
                    <a:pt x="344" y="1657"/>
                  </a:lnTo>
                  <a:lnTo>
                    <a:pt x="343" y="1664"/>
                  </a:lnTo>
                  <a:lnTo>
                    <a:pt x="340" y="1671"/>
                  </a:lnTo>
                  <a:lnTo>
                    <a:pt x="339" y="1679"/>
                  </a:lnTo>
                  <a:lnTo>
                    <a:pt x="337" y="1686"/>
                  </a:lnTo>
                  <a:lnTo>
                    <a:pt x="336" y="1692"/>
                  </a:lnTo>
                  <a:lnTo>
                    <a:pt x="333" y="1699"/>
                  </a:lnTo>
                  <a:lnTo>
                    <a:pt x="331" y="1703"/>
                  </a:lnTo>
                  <a:lnTo>
                    <a:pt x="329" y="1708"/>
                  </a:lnTo>
                  <a:lnTo>
                    <a:pt x="328" y="1713"/>
                  </a:lnTo>
                  <a:lnTo>
                    <a:pt x="297" y="1686"/>
                  </a:lnTo>
                  <a:lnTo>
                    <a:pt x="270" y="1660"/>
                  </a:lnTo>
                  <a:lnTo>
                    <a:pt x="249" y="1631"/>
                  </a:lnTo>
                  <a:lnTo>
                    <a:pt x="231" y="1602"/>
                  </a:lnTo>
                  <a:lnTo>
                    <a:pt x="216" y="1572"/>
                  </a:lnTo>
                  <a:lnTo>
                    <a:pt x="205" y="1541"/>
                  </a:lnTo>
                  <a:lnTo>
                    <a:pt x="193" y="1509"/>
                  </a:lnTo>
                  <a:lnTo>
                    <a:pt x="185" y="1478"/>
                  </a:lnTo>
                  <a:lnTo>
                    <a:pt x="176" y="1445"/>
                  </a:lnTo>
                  <a:lnTo>
                    <a:pt x="168" y="1413"/>
                  </a:lnTo>
                  <a:lnTo>
                    <a:pt x="159" y="1379"/>
                  </a:lnTo>
                  <a:lnTo>
                    <a:pt x="149" y="1347"/>
                  </a:lnTo>
                  <a:lnTo>
                    <a:pt x="137" y="1314"/>
                  </a:lnTo>
                  <a:lnTo>
                    <a:pt x="123" y="1282"/>
                  </a:lnTo>
                  <a:lnTo>
                    <a:pt x="107" y="1251"/>
                  </a:lnTo>
                  <a:lnTo>
                    <a:pt x="87" y="1220"/>
                  </a:lnTo>
                  <a:lnTo>
                    <a:pt x="84" y="1206"/>
                  </a:lnTo>
                  <a:lnTo>
                    <a:pt x="79" y="1190"/>
                  </a:lnTo>
                  <a:lnTo>
                    <a:pt x="74" y="1173"/>
                  </a:lnTo>
                  <a:lnTo>
                    <a:pt x="67" y="1152"/>
                  </a:lnTo>
                  <a:lnTo>
                    <a:pt x="59" y="1130"/>
                  </a:lnTo>
                  <a:lnTo>
                    <a:pt x="52" y="1107"/>
                  </a:lnTo>
                  <a:lnTo>
                    <a:pt x="44" y="1083"/>
                  </a:lnTo>
                  <a:lnTo>
                    <a:pt x="36" y="1059"/>
                  </a:lnTo>
                  <a:lnTo>
                    <a:pt x="28" y="1034"/>
                  </a:lnTo>
                  <a:lnTo>
                    <a:pt x="21" y="1009"/>
                  </a:lnTo>
                  <a:lnTo>
                    <a:pt x="14" y="986"/>
                  </a:lnTo>
                  <a:lnTo>
                    <a:pt x="9" y="965"/>
                  </a:lnTo>
                  <a:lnTo>
                    <a:pt x="5" y="944"/>
                  </a:lnTo>
                  <a:lnTo>
                    <a:pt x="1" y="927"/>
                  </a:lnTo>
                  <a:lnTo>
                    <a:pt x="0" y="911"/>
                  </a:lnTo>
                  <a:lnTo>
                    <a:pt x="1" y="898"/>
                  </a:lnTo>
                  <a:lnTo>
                    <a:pt x="3" y="890"/>
                  </a:lnTo>
                  <a:lnTo>
                    <a:pt x="8" y="884"/>
                  </a:lnTo>
                  <a:lnTo>
                    <a:pt x="11" y="881"/>
                  </a:lnTo>
                  <a:lnTo>
                    <a:pt x="16" y="878"/>
                  </a:lnTo>
                  <a:lnTo>
                    <a:pt x="22" y="877"/>
                  </a:lnTo>
                  <a:lnTo>
                    <a:pt x="26" y="877"/>
                  </a:lnTo>
                  <a:lnTo>
                    <a:pt x="32" y="878"/>
                  </a:lnTo>
                  <a:lnTo>
                    <a:pt x="38" y="880"/>
                  </a:lnTo>
                  <a:lnTo>
                    <a:pt x="42" y="882"/>
                  </a:lnTo>
                  <a:lnTo>
                    <a:pt x="48" y="883"/>
                  </a:lnTo>
                  <a:lnTo>
                    <a:pt x="53" y="885"/>
                  </a:lnTo>
                  <a:lnTo>
                    <a:pt x="59" y="888"/>
                  </a:lnTo>
                  <a:lnTo>
                    <a:pt x="63" y="890"/>
                  </a:lnTo>
                  <a:lnTo>
                    <a:pt x="67" y="891"/>
                  </a:lnTo>
                  <a:lnTo>
                    <a:pt x="71" y="892"/>
                  </a:lnTo>
                  <a:lnTo>
                    <a:pt x="75" y="892"/>
                  </a:lnTo>
                  <a:lnTo>
                    <a:pt x="69" y="885"/>
                  </a:lnTo>
                  <a:lnTo>
                    <a:pt x="65" y="878"/>
                  </a:lnTo>
                  <a:lnTo>
                    <a:pt x="63" y="872"/>
                  </a:lnTo>
                  <a:lnTo>
                    <a:pt x="63" y="865"/>
                  </a:lnTo>
                  <a:lnTo>
                    <a:pt x="64" y="858"/>
                  </a:lnTo>
                  <a:lnTo>
                    <a:pt x="65" y="851"/>
                  </a:lnTo>
                  <a:lnTo>
                    <a:pt x="68" y="843"/>
                  </a:lnTo>
                  <a:lnTo>
                    <a:pt x="70" y="836"/>
                  </a:lnTo>
                  <a:lnTo>
                    <a:pt x="72" y="828"/>
                  </a:lnTo>
                  <a:lnTo>
                    <a:pt x="74" y="821"/>
                  </a:lnTo>
                  <a:lnTo>
                    <a:pt x="75" y="813"/>
                  </a:lnTo>
                  <a:lnTo>
                    <a:pt x="75" y="806"/>
                  </a:lnTo>
                  <a:lnTo>
                    <a:pt x="74" y="798"/>
                  </a:lnTo>
                  <a:lnTo>
                    <a:pt x="70" y="791"/>
                  </a:lnTo>
                  <a:lnTo>
                    <a:pt x="65" y="784"/>
                  </a:lnTo>
                  <a:lnTo>
                    <a:pt x="59" y="777"/>
                  </a:lnTo>
                  <a:lnTo>
                    <a:pt x="57" y="766"/>
                  </a:lnTo>
                  <a:lnTo>
                    <a:pt x="59" y="756"/>
                  </a:lnTo>
                  <a:lnTo>
                    <a:pt x="62" y="746"/>
                  </a:lnTo>
                  <a:lnTo>
                    <a:pt x="67" y="737"/>
                  </a:lnTo>
                  <a:lnTo>
                    <a:pt x="72" y="728"/>
                  </a:lnTo>
                  <a:lnTo>
                    <a:pt x="78" y="720"/>
                  </a:lnTo>
                  <a:lnTo>
                    <a:pt x="85" y="712"/>
                  </a:lnTo>
                  <a:lnTo>
                    <a:pt x="92" y="703"/>
                  </a:lnTo>
                  <a:lnTo>
                    <a:pt x="98" y="695"/>
                  </a:lnTo>
                  <a:lnTo>
                    <a:pt x="103" y="687"/>
                  </a:lnTo>
                  <a:lnTo>
                    <a:pt x="108" y="679"/>
                  </a:lnTo>
                  <a:lnTo>
                    <a:pt x="110" y="671"/>
                  </a:lnTo>
                  <a:lnTo>
                    <a:pt x="111" y="662"/>
                  </a:lnTo>
                  <a:lnTo>
                    <a:pt x="110" y="653"/>
                  </a:lnTo>
                  <a:lnTo>
                    <a:pt x="106" y="645"/>
                  </a:lnTo>
                  <a:lnTo>
                    <a:pt x="100" y="636"/>
                  </a:lnTo>
                  <a:lnTo>
                    <a:pt x="100" y="627"/>
                  </a:lnTo>
                  <a:lnTo>
                    <a:pt x="100" y="618"/>
                  </a:lnTo>
                  <a:lnTo>
                    <a:pt x="99" y="610"/>
                  </a:lnTo>
                  <a:lnTo>
                    <a:pt x="98" y="600"/>
                  </a:lnTo>
                  <a:lnTo>
                    <a:pt x="95" y="592"/>
                  </a:lnTo>
                  <a:lnTo>
                    <a:pt x="94" y="583"/>
                  </a:lnTo>
                  <a:lnTo>
                    <a:pt x="92" y="574"/>
                  </a:lnTo>
                  <a:lnTo>
                    <a:pt x="90" y="566"/>
                  </a:lnTo>
                  <a:lnTo>
                    <a:pt x="87" y="557"/>
                  </a:lnTo>
                  <a:lnTo>
                    <a:pt x="85" y="548"/>
                  </a:lnTo>
                  <a:lnTo>
                    <a:pt x="84" y="538"/>
                  </a:lnTo>
                  <a:lnTo>
                    <a:pt x="83" y="528"/>
                  </a:lnTo>
                  <a:lnTo>
                    <a:pt x="82" y="519"/>
                  </a:lnTo>
                  <a:lnTo>
                    <a:pt x="82" y="509"/>
                  </a:lnTo>
                  <a:lnTo>
                    <a:pt x="83" y="499"/>
                  </a:lnTo>
                  <a:lnTo>
                    <a:pt x="85" y="489"/>
                  </a:lnTo>
                  <a:lnTo>
                    <a:pt x="90" y="478"/>
                  </a:lnTo>
                  <a:lnTo>
                    <a:pt x="92" y="465"/>
                  </a:lnTo>
                  <a:lnTo>
                    <a:pt x="92" y="453"/>
                  </a:lnTo>
                  <a:lnTo>
                    <a:pt x="90" y="441"/>
                  </a:lnTo>
                  <a:lnTo>
                    <a:pt x="86" y="428"/>
                  </a:lnTo>
                  <a:lnTo>
                    <a:pt x="82" y="415"/>
                  </a:lnTo>
                  <a:lnTo>
                    <a:pt x="77" y="402"/>
                  </a:lnTo>
                  <a:lnTo>
                    <a:pt x="71" y="389"/>
                  </a:lnTo>
                  <a:lnTo>
                    <a:pt x="68" y="375"/>
                  </a:lnTo>
                  <a:lnTo>
                    <a:pt x="64" y="363"/>
                  </a:lnTo>
                  <a:lnTo>
                    <a:pt x="63" y="350"/>
                  </a:lnTo>
                  <a:lnTo>
                    <a:pt x="64" y="336"/>
                  </a:lnTo>
                  <a:lnTo>
                    <a:pt x="68" y="325"/>
                  </a:lnTo>
                  <a:lnTo>
                    <a:pt x="75" y="312"/>
                  </a:lnTo>
                  <a:lnTo>
                    <a:pt x="85" y="301"/>
                  </a:lnTo>
                  <a:lnTo>
                    <a:pt x="100" y="290"/>
                  </a:lnTo>
                  <a:lnTo>
                    <a:pt x="105" y="276"/>
                  </a:lnTo>
                  <a:lnTo>
                    <a:pt x="109" y="260"/>
                  </a:lnTo>
                  <a:lnTo>
                    <a:pt x="111" y="244"/>
                  </a:lnTo>
                  <a:lnTo>
                    <a:pt x="114" y="226"/>
                  </a:lnTo>
                  <a:lnTo>
                    <a:pt x="115" y="208"/>
                  </a:lnTo>
                  <a:lnTo>
                    <a:pt x="116" y="188"/>
                  </a:lnTo>
                  <a:lnTo>
                    <a:pt x="117" y="170"/>
                  </a:lnTo>
                  <a:lnTo>
                    <a:pt x="120" y="151"/>
                  </a:lnTo>
                  <a:lnTo>
                    <a:pt x="123" y="134"/>
                  </a:lnTo>
                  <a:lnTo>
                    <a:pt x="128" y="117"/>
                  </a:lnTo>
                  <a:lnTo>
                    <a:pt x="133" y="102"/>
                  </a:lnTo>
                  <a:lnTo>
                    <a:pt x="141" y="89"/>
                  </a:lnTo>
                  <a:lnTo>
                    <a:pt x="153" y="79"/>
                  </a:lnTo>
                  <a:lnTo>
                    <a:pt x="167" y="71"/>
                  </a:lnTo>
                  <a:lnTo>
                    <a:pt x="184" y="66"/>
                  </a:lnTo>
                  <a:lnTo>
                    <a:pt x="206" y="65"/>
                  </a:lnTo>
                  <a:lnTo>
                    <a:pt x="208" y="69"/>
                  </a:lnTo>
                  <a:lnTo>
                    <a:pt x="210" y="73"/>
                  </a:lnTo>
                  <a:lnTo>
                    <a:pt x="213" y="79"/>
                  </a:lnTo>
                  <a:lnTo>
                    <a:pt x="216" y="83"/>
                  </a:lnTo>
                  <a:lnTo>
                    <a:pt x="218" y="88"/>
                  </a:lnTo>
                  <a:lnTo>
                    <a:pt x="222" y="94"/>
                  </a:lnTo>
                  <a:lnTo>
                    <a:pt x="225" y="98"/>
                  </a:lnTo>
                  <a:lnTo>
                    <a:pt x="229" y="103"/>
                  </a:lnTo>
                  <a:lnTo>
                    <a:pt x="233" y="106"/>
                  </a:lnTo>
                  <a:lnTo>
                    <a:pt x="237" y="110"/>
                  </a:lnTo>
                  <a:lnTo>
                    <a:pt x="241" y="112"/>
                  </a:lnTo>
                  <a:lnTo>
                    <a:pt x="246" y="114"/>
                  </a:lnTo>
                  <a:lnTo>
                    <a:pt x="252" y="116"/>
                  </a:lnTo>
                  <a:lnTo>
                    <a:pt x="256" y="116"/>
                  </a:lnTo>
                  <a:lnTo>
                    <a:pt x="262" y="114"/>
                  </a:lnTo>
                  <a:lnTo>
                    <a:pt x="269" y="113"/>
                  </a:lnTo>
                  <a:lnTo>
                    <a:pt x="274" y="104"/>
                  </a:lnTo>
                  <a:lnTo>
                    <a:pt x="279" y="96"/>
                  </a:lnTo>
                  <a:lnTo>
                    <a:pt x="285" y="89"/>
                  </a:lnTo>
                  <a:lnTo>
                    <a:pt x="291" y="82"/>
                  </a:lnTo>
                  <a:lnTo>
                    <a:pt x="297" y="75"/>
                  </a:lnTo>
                  <a:lnTo>
                    <a:pt x="303" y="69"/>
                  </a:lnTo>
                  <a:lnTo>
                    <a:pt x="310" y="62"/>
                  </a:lnTo>
                  <a:lnTo>
                    <a:pt x="317" y="56"/>
                  </a:lnTo>
                  <a:lnTo>
                    <a:pt x="324" y="49"/>
                  </a:lnTo>
                  <a:lnTo>
                    <a:pt x="331" y="43"/>
                  </a:lnTo>
                  <a:lnTo>
                    <a:pt x="338" y="36"/>
                  </a:lnTo>
                  <a:lnTo>
                    <a:pt x="345" y="31"/>
                  </a:lnTo>
                  <a:lnTo>
                    <a:pt x="352" y="24"/>
                  </a:lnTo>
                  <a:lnTo>
                    <a:pt x="359" y="17"/>
                  </a:lnTo>
                  <a:lnTo>
                    <a:pt x="366" y="9"/>
                  </a:lnTo>
                  <a:lnTo>
                    <a:pt x="374" y="2"/>
                  </a:lnTo>
                  <a:lnTo>
                    <a:pt x="382" y="0"/>
                  </a:lnTo>
                  <a:lnTo>
                    <a:pt x="391" y="0"/>
                  </a:lnTo>
                  <a:lnTo>
                    <a:pt x="399" y="0"/>
                  </a:lnTo>
                  <a:lnTo>
                    <a:pt x="408" y="0"/>
                  </a:lnTo>
                  <a:lnTo>
                    <a:pt x="416" y="1"/>
                  </a:lnTo>
                  <a:lnTo>
                    <a:pt x="424" y="3"/>
                  </a:lnTo>
                  <a:lnTo>
                    <a:pt x="432" y="4"/>
                  </a:lnTo>
                  <a:lnTo>
                    <a:pt x="440" y="6"/>
                  </a:lnTo>
                  <a:lnTo>
                    <a:pt x="447" y="10"/>
                  </a:lnTo>
                  <a:lnTo>
                    <a:pt x="454" y="12"/>
                  </a:lnTo>
                  <a:lnTo>
                    <a:pt x="461" y="16"/>
                  </a:lnTo>
                  <a:lnTo>
                    <a:pt x="468" y="19"/>
                  </a:lnTo>
                  <a:lnTo>
                    <a:pt x="475" y="23"/>
                  </a:lnTo>
                  <a:lnTo>
                    <a:pt x="481" y="27"/>
                  </a:lnTo>
                  <a:lnTo>
                    <a:pt x="487" y="31"/>
                  </a:lnTo>
                  <a:lnTo>
                    <a:pt x="493" y="3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0" name="Freeform 18"/>
            <p:cNvSpPr>
              <a:spLocks/>
            </p:cNvSpPr>
            <p:nvPr/>
          </p:nvSpPr>
          <p:spPr bwMode="auto">
            <a:xfrm>
              <a:off x="711" y="1017"/>
              <a:ext cx="617" cy="434"/>
            </a:xfrm>
            <a:custGeom>
              <a:avLst/>
              <a:gdLst>
                <a:gd name="T0" fmla="*/ 65 w 1853"/>
                <a:gd name="T1" fmla="*/ 27 h 1301"/>
                <a:gd name="T2" fmla="*/ 62 w 1853"/>
                <a:gd name="T3" fmla="*/ 43 h 1301"/>
                <a:gd name="T4" fmla="*/ 63 w 1853"/>
                <a:gd name="T5" fmla="*/ 46 h 1301"/>
                <a:gd name="T6" fmla="*/ 60 w 1853"/>
                <a:gd name="T7" fmla="*/ 48 h 1301"/>
                <a:gd name="T8" fmla="*/ 51 w 1853"/>
                <a:gd name="T9" fmla="*/ 46 h 1301"/>
                <a:gd name="T10" fmla="*/ 45 w 1853"/>
                <a:gd name="T11" fmla="*/ 44 h 1301"/>
                <a:gd name="T12" fmla="*/ 43 w 1853"/>
                <a:gd name="T13" fmla="*/ 45 h 1301"/>
                <a:gd name="T14" fmla="*/ 34 w 1853"/>
                <a:gd name="T15" fmla="*/ 45 h 1301"/>
                <a:gd name="T16" fmla="*/ 23 w 1853"/>
                <a:gd name="T17" fmla="*/ 45 h 1301"/>
                <a:gd name="T18" fmla="*/ 21 w 1853"/>
                <a:gd name="T19" fmla="*/ 43 h 1301"/>
                <a:gd name="T20" fmla="*/ 17 w 1853"/>
                <a:gd name="T21" fmla="*/ 43 h 1301"/>
                <a:gd name="T22" fmla="*/ 13 w 1853"/>
                <a:gd name="T23" fmla="*/ 44 h 1301"/>
                <a:gd name="T24" fmla="*/ 10 w 1853"/>
                <a:gd name="T25" fmla="*/ 42 h 1301"/>
                <a:gd name="T26" fmla="*/ 9 w 1853"/>
                <a:gd name="T27" fmla="*/ 37 h 1301"/>
                <a:gd name="T28" fmla="*/ 6 w 1853"/>
                <a:gd name="T29" fmla="*/ 33 h 1301"/>
                <a:gd name="T30" fmla="*/ 1 w 1853"/>
                <a:gd name="T31" fmla="*/ 30 h 1301"/>
                <a:gd name="T32" fmla="*/ 0 w 1853"/>
                <a:gd name="T33" fmla="*/ 28 h 1301"/>
                <a:gd name="T34" fmla="*/ 2 w 1853"/>
                <a:gd name="T35" fmla="*/ 27 h 1301"/>
                <a:gd name="T36" fmla="*/ 3 w 1853"/>
                <a:gd name="T37" fmla="*/ 26 h 1301"/>
                <a:gd name="T38" fmla="*/ 2 w 1853"/>
                <a:gd name="T39" fmla="*/ 25 h 1301"/>
                <a:gd name="T40" fmla="*/ 1 w 1853"/>
                <a:gd name="T41" fmla="*/ 25 h 1301"/>
                <a:gd name="T42" fmla="*/ 1 w 1853"/>
                <a:gd name="T43" fmla="*/ 24 h 1301"/>
                <a:gd name="T44" fmla="*/ 2 w 1853"/>
                <a:gd name="T45" fmla="*/ 23 h 1301"/>
                <a:gd name="T46" fmla="*/ 1 w 1853"/>
                <a:gd name="T47" fmla="*/ 21 h 1301"/>
                <a:gd name="T48" fmla="*/ 2 w 1853"/>
                <a:gd name="T49" fmla="*/ 19 h 1301"/>
                <a:gd name="T50" fmla="*/ 0 w 1853"/>
                <a:gd name="T51" fmla="*/ 10 h 1301"/>
                <a:gd name="T52" fmla="*/ 2 w 1853"/>
                <a:gd name="T53" fmla="*/ 4 h 1301"/>
                <a:gd name="T54" fmla="*/ 4 w 1853"/>
                <a:gd name="T55" fmla="*/ 6 h 1301"/>
                <a:gd name="T56" fmla="*/ 6 w 1853"/>
                <a:gd name="T57" fmla="*/ 8 h 1301"/>
                <a:gd name="T58" fmla="*/ 10 w 1853"/>
                <a:gd name="T59" fmla="*/ 9 h 1301"/>
                <a:gd name="T60" fmla="*/ 13 w 1853"/>
                <a:gd name="T61" fmla="*/ 10 h 1301"/>
                <a:gd name="T62" fmla="*/ 16 w 1853"/>
                <a:gd name="T63" fmla="*/ 11 h 1301"/>
                <a:gd name="T64" fmla="*/ 17 w 1853"/>
                <a:gd name="T65" fmla="*/ 12 h 1301"/>
                <a:gd name="T66" fmla="*/ 17 w 1853"/>
                <a:gd name="T67" fmla="*/ 14 h 1301"/>
                <a:gd name="T68" fmla="*/ 17 w 1853"/>
                <a:gd name="T69" fmla="*/ 15 h 1301"/>
                <a:gd name="T70" fmla="*/ 15 w 1853"/>
                <a:gd name="T71" fmla="*/ 16 h 1301"/>
                <a:gd name="T72" fmla="*/ 13 w 1853"/>
                <a:gd name="T73" fmla="*/ 18 h 1301"/>
                <a:gd name="T74" fmla="*/ 12 w 1853"/>
                <a:gd name="T75" fmla="*/ 19 h 1301"/>
                <a:gd name="T76" fmla="*/ 12 w 1853"/>
                <a:gd name="T77" fmla="*/ 20 h 1301"/>
                <a:gd name="T78" fmla="*/ 13 w 1853"/>
                <a:gd name="T79" fmla="*/ 20 h 1301"/>
                <a:gd name="T80" fmla="*/ 14 w 1853"/>
                <a:gd name="T81" fmla="*/ 21 h 1301"/>
                <a:gd name="T82" fmla="*/ 13 w 1853"/>
                <a:gd name="T83" fmla="*/ 22 h 1301"/>
                <a:gd name="T84" fmla="*/ 13 w 1853"/>
                <a:gd name="T85" fmla="*/ 23 h 1301"/>
                <a:gd name="T86" fmla="*/ 15 w 1853"/>
                <a:gd name="T87" fmla="*/ 23 h 1301"/>
                <a:gd name="T88" fmla="*/ 17 w 1853"/>
                <a:gd name="T89" fmla="*/ 21 h 1301"/>
                <a:gd name="T90" fmla="*/ 18 w 1853"/>
                <a:gd name="T91" fmla="*/ 17 h 1301"/>
                <a:gd name="T92" fmla="*/ 19 w 1853"/>
                <a:gd name="T93" fmla="*/ 15 h 1301"/>
                <a:gd name="T94" fmla="*/ 20 w 1853"/>
                <a:gd name="T95" fmla="*/ 13 h 1301"/>
                <a:gd name="T96" fmla="*/ 20 w 1853"/>
                <a:gd name="T97" fmla="*/ 9 h 1301"/>
                <a:gd name="T98" fmla="*/ 19 w 1853"/>
                <a:gd name="T99" fmla="*/ 8 h 1301"/>
                <a:gd name="T100" fmla="*/ 19 w 1853"/>
                <a:gd name="T101" fmla="*/ 7 h 1301"/>
                <a:gd name="T102" fmla="*/ 20 w 1853"/>
                <a:gd name="T103" fmla="*/ 7 h 1301"/>
                <a:gd name="T104" fmla="*/ 21 w 1853"/>
                <a:gd name="T105" fmla="*/ 7 h 1301"/>
                <a:gd name="T106" fmla="*/ 21 w 1853"/>
                <a:gd name="T107" fmla="*/ 6 h 1301"/>
                <a:gd name="T108" fmla="*/ 21 w 1853"/>
                <a:gd name="T109" fmla="*/ 5 h 1301"/>
                <a:gd name="T110" fmla="*/ 19 w 1853"/>
                <a:gd name="T111" fmla="*/ 2 h 1301"/>
                <a:gd name="T112" fmla="*/ 19 w 1853"/>
                <a:gd name="T113" fmla="*/ 0 h 1301"/>
                <a:gd name="T114" fmla="*/ 26 w 1853"/>
                <a:gd name="T115" fmla="*/ 1 h 1301"/>
                <a:gd name="T116" fmla="*/ 53 w 1853"/>
                <a:gd name="T117" fmla="*/ 7 h 130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853"/>
                <a:gd name="T178" fmla="*/ 0 h 1301"/>
                <a:gd name="T179" fmla="*/ 1853 w 1853"/>
                <a:gd name="T180" fmla="*/ 1301 h 130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853" h="1301">
                  <a:moveTo>
                    <a:pt x="1853" y="280"/>
                  </a:moveTo>
                  <a:lnTo>
                    <a:pt x="1841" y="334"/>
                  </a:lnTo>
                  <a:lnTo>
                    <a:pt x="1831" y="388"/>
                  </a:lnTo>
                  <a:lnTo>
                    <a:pt x="1820" y="443"/>
                  </a:lnTo>
                  <a:lnTo>
                    <a:pt x="1810" y="497"/>
                  </a:lnTo>
                  <a:lnTo>
                    <a:pt x="1800" y="553"/>
                  </a:lnTo>
                  <a:lnTo>
                    <a:pt x="1789" y="608"/>
                  </a:lnTo>
                  <a:lnTo>
                    <a:pt x="1779" y="663"/>
                  </a:lnTo>
                  <a:lnTo>
                    <a:pt x="1770" y="718"/>
                  </a:lnTo>
                  <a:lnTo>
                    <a:pt x="1759" y="773"/>
                  </a:lnTo>
                  <a:lnTo>
                    <a:pt x="1749" y="827"/>
                  </a:lnTo>
                  <a:lnTo>
                    <a:pt x="1738" y="882"/>
                  </a:lnTo>
                  <a:lnTo>
                    <a:pt x="1727" y="937"/>
                  </a:lnTo>
                  <a:lnTo>
                    <a:pt x="1717" y="991"/>
                  </a:lnTo>
                  <a:lnTo>
                    <a:pt x="1705" y="1047"/>
                  </a:lnTo>
                  <a:lnTo>
                    <a:pt x="1695" y="1101"/>
                  </a:lnTo>
                  <a:lnTo>
                    <a:pt x="1684" y="1155"/>
                  </a:lnTo>
                  <a:lnTo>
                    <a:pt x="1691" y="1160"/>
                  </a:lnTo>
                  <a:lnTo>
                    <a:pt x="1696" y="1167"/>
                  </a:lnTo>
                  <a:lnTo>
                    <a:pt x="1700" y="1174"/>
                  </a:lnTo>
                  <a:lnTo>
                    <a:pt x="1703" y="1181"/>
                  </a:lnTo>
                  <a:lnTo>
                    <a:pt x="1705" y="1189"/>
                  </a:lnTo>
                  <a:lnTo>
                    <a:pt x="1707" y="1197"/>
                  </a:lnTo>
                  <a:lnTo>
                    <a:pt x="1707" y="1206"/>
                  </a:lnTo>
                  <a:lnTo>
                    <a:pt x="1707" y="1216"/>
                  </a:lnTo>
                  <a:lnTo>
                    <a:pt x="1707" y="1225"/>
                  </a:lnTo>
                  <a:lnTo>
                    <a:pt x="1707" y="1235"/>
                  </a:lnTo>
                  <a:lnTo>
                    <a:pt x="1705" y="1244"/>
                  </a:lnTo>
                  <a:lnTo>
                    <a:pt x="1705" y="1255"/>
                  </a:lnTo>
                  <a:lnTo>
                    <a:pt x="1705" y="1266"/>
                  </a:lnTo>
                  <a:lnTo>
                    <a:pt x="1707" y="1276"/>
                  </a:lnTo>
                  <a:lnTo>
                    <a:pt x="1708" y="1288"/>
                  </a:lnTo>
                  <a:lnTo>
                    <a:pt x="1711" y="1301"/>
                  </a:lnTo>
                  <a:lnTo>
                    <a:pt x="1681" y="1296"/>
                  </a:lnTo>
                  <a:lnTo>
                    <a:pt x="1653" y="1291"/>
                  </a:lnTo>
                  <a:lnTo>
                    <a:pt x="1624" y="1287"/>
                  </a:lnTo>
                  <a:lnTo>
                    <a:pt x="1595" y="1281"/>
                  </a:lnTo>
                  <a:lnTo>
                    <a:pt x="1566" y="1275"/>
                  </a:lnTo>
                  <a:lnTo>
                    <a:pt x="1538" y="1270"/>
                  </a:lnTo>
                  <a:lnTo>
                    <a:pt x="1509" y="1264"/>
                  </a:lnTo>
                  <a:lnTo>
                    <a:pt x="1481" y="1258"/>
                  </a:lnTo>
                  <a:lnTo>
                    <a:pt x="1453" y="1252"/>
                  </a:lnTo>
                  <a:lnTo>
                    <a:pt x="1424" y="1245"/>
                  </a:lnTo>
                  <a:lnTo>
                    <a:pt x="1395" y="1238"/>
                  </a:lnTo>
                  <a:lnTo>
                    <a:pt x="1367" y="1233"/>
                  </a:lnTo>
                  <a:lnTo>
                    <a:pt x="1339" y="1226"/>
                  </a:lnTo>
                  <a:lnTo>
                    <a:pt x="1311" y="1219"/>
                  </a:lnTo>
                  <a:lnTo>
                    <a:pt x="1282" y="1212"/>
                  </a:lnTo>
                  <a:lnTo>
                    <a:pt x="1255" y="1206"/>
                  </a:lnTo>
                  <a:lnTo>
                    <a:pt x="1249" y="1198"/>
                  </a:lnTo>
                  <a:lnTo>
                    <a:pt x="1243" y="1191"/>
                  </a:lnTo>
                  <a:lnTo>
                    <a:pt x="1236" y="1188"/>
                  </a:lnTo>
                  <a:lnTo>
                    <a:pt x="1231" y="1186"/>
                  </a:lnTo>
                  <a:lnTo>
                    <a:pt x="1225" y="1184"/>
                  </a:lnTo>
                  <a:lnTo>
                    <a:pt x="1218" y="1184"/>
                  </a:lnTo>
                  <a:lnTo>
                    <a:pt x="1211" y="1186"/>
                  </a:lnTo>
                  <a:lnTo>
                    <a:pt x="1204" y="1188"/>
                  </a:lnTo>
                  <a:lnTo>
                    <a:pt x="1197" y="1190"/>
                  </a:lnTo>
                  <a:lnTo>
                    <a:pt x="1192" y="1193"/>
                  </a:lnTo>
                  <a:lnTo>
                    <a:pt x="1185" y="1196"/>
                  </a:lnTo>
                  <a:lnTo>
                    <a:pt x="1178" y="1199"/>
                  </a:lnTo>
                  <a:lnTo>
                    <a:pt x="1171" y="1202"/>
                  </a:lnTo>
                  <a:lnTo>
                    <a:pt x="1164" y="1204"/>
                  </a:lnTo>
                  <a:lnTo>
                    <a:pt x="1157" y="1205"/>
                  </a:lnTo>
                  <a:lnTo>
                    <a:pt x="1151" y="1206"/>
                  </a:lnTo>
                  <a:lnTo>
                    <a:pt x="1117" y="1205"/>
                  </a:lnTo>
                  <a:lnTo>
                    <a:pt x="1083" y="1205"/>
                  </a:lnTo>
                  <a:lnTo>
                    <a:pt x="1051" y="1205"/>
                  </a:lnTo>
                  <a:lnTo>
                    <a:pt x="1018" y="1206"/>
                  </a:lnTo>
                  <a:lnTo>
                    <a:pt x="985" y="1206"/>
                  </a:lnTo>
                  <a:lnTo>
                    <a:pt x="951" y="1206"/>
                  </a:lnTo>
                  <a:lnTo>
                    <a:pt x="919" y="1206"/>
                  </a:lnTo>
                  <a:lnTo>
                    <a:pt x="886" y="1207"/>
                  </a:lnTo>
                  <a:lnTo>
                    <a:pt x="854" y="1209"/>
                  </a:lnTo>
                  <a:lnTo>
                    <a:pt x="820" y="1209"/>
                  </a:lnTo>
                  <a:lnTo>
                    <a:pt x="788" y="1210"/>
                  </a:lnTo>
                  <a:lnTo>
                    <a:pt x="756" y="1211"/>
                  </a:lnTo>
                  <a:lnTo>
                    <a:pt x="724" y="1212"/>
                  </a:lnTo>
                  <a:lnTo>
                    <a:pt x="691" y="1213"/>
                  </a:lnTo>
                  <a:lnTo>
                    <a:pt x="659" y="1214"/>
                  </a:lnTo>
                  <a:lnTo>
                    <a:pt x="628" y="1217"/>
                  </a:lnTo>
                  <a:lnTo>
                    <a:pt x="624" y="1205"/>
                  </a:lnTo>
                  <a:lnTo>
                    <a:pt x="619" y="1195"/>
                  </a:lnTo>
                  <a:lnTo>
                    <a:pt x="612" y="1188"/>
                  </a:lnTo>
                  <a:lnTo>
                    <a:pt x="605" y="1181"/>
                  </a:lnTo>
                  <a:lnTo>
                    <a:pt x="597" y="1176"/>
                  </a:lnTo>
                  <a:lnTo>
                    <a:pt x="588" y="1173"/>
                  </a:lnTo>
                  <a:lnTo>
                    <a:pt x="578" y="1171"/>
                  </a:lnTo>
                  <a:lnTo>
                    <a:pt x="567" y="1168"/>
                  </a:lnTo>
                  <a:lnTo>
                    <a:pt x="557" y="1167"/>
                  </a:lnTo>
                  <a:lnTo>
                    <a:pt x="545" y="1166"/>
                  </a:lnTo>
                  <a:lnTo>
                    <a:pt x="534" y="1165"/>
                  </a:lnTo>
                  <a:lnTo>
                    <a:pt x="524" y="1164"/>
                  </a:lnTo>
                  <a:lnTo>
                    <a:pt x="512" y="1163"/>
                  </a:lnTo>
                  <a:lnTo>
                    <a:pt x="501" y="1160"/>
                  </a:lnTo>
                  <a:lnTo>
                    <a:pt x="490" y="1158"/>
                  </a:lnTo>
                  <a:lnTo>
                    <a:pt x="481" y="1155"/>
                  </a:lnTo>
                  <a:lnTo>
                    <a:pt x="471" y="1162"/>
                  </a:lnTo>
                  <a:lnTo>
                    <a:pt x="460" y="1167"/>
                  </a:lnTo>
                  <a:lnTo>
                    <a:pt x="450" y="1172"/>
                  </a:lnTo>
                  <a:lnTo>
                    <a:pt x="440" y="1175"/>
                  </a:lnTo>
                  <a:lnTo>
                    <a:pt x="428" y="1178"/>
                  </a:lnTo>
                  <a:lnTo>
                    <a:pt x="418" y="1179"/>
                  </a:lnTo>
                  <a:lnTo>
                    <a:pt x="406" y="1180"/>
                  </a:lnTo>
                  <a:lnTo>
                    <a:pt x="396" y="1180"/>
                  </a:lnTo>
                  <a:lnTo>
                    <a:pt x="384" y="1179"/>
                  </a:lnTo>
                  <a:lnTo>
                    <a:pt x="374" y="1176"/>
                  </a:lnTo>
                  <a:lnTo>
                    <a:pt x="363" y="1174"/>
                  </a:lnTo>
                  <a:lnTo>
                    <a:pt x="352" y="1172"/>
                  </a:lnTo>
                  <a:lnTo>
                    <a:pt x="341" y="1168"/>
                  </a:lnTo>
                  <a:lnTo>
                    <a:pt x="330" y="1165"/>
                  </a:lnTo>
                  <a:lnTo>
                    <a:pt x="320" y="1162"/>
                  </a:lnTo>
                  <a:lnTo>
                    <a:pt x="310" y="1158"/>
                  </a:lnTo>
                  <a:lnTo>
                    <a:pt x="297" y="1150"/>
                  </a:lnTo>
                  <a:lnTo>
                    <a:pt x="287" y="1142"/>
                  </a:lnTo>
                  <a:lnTo>
                    <a:pt x="278" y="1133"/>
                  </a:lnTo>
                  <a:lnTo>
                    <a:pt x="271" y="1122"/>
                  </a:lnTo>
                  <a:lnTo>
                    <a:pt x="265" y="1111"/>
                  </a:lnTo>
                  <a:lnTo>
                    <a:pt x="260" y="1099"/>
                  </a:lnTo>
                  <a:lnTo>
                    <a:pt x="257" y="1088"/>
                  </a:lnTo>
                  <a:lnTo>
                    <a:pt x="255" y="1075"/>
                  </a:lnTo>
                  <a:lnTo>
                    <a:pt x="253" y="1063"/>
                  </a:lnTo>
                  <a:lnTo>
                    <a:pt x="252" y="1049"/>
                  </a:lnTo>
                  <a:lnTo>
                    <a:pt x="251" y="1036"/>
                  </a:lnTo>
                  <a:lnTo>
                    <a:pt x="250" y="1023"/>
                  </a:lnTo>
                  <a:lnTo>
                    <a:pt x="250" y="1009"/>
                  </a:lnTo>
                  <a:lnTo>
                    <a:pt x="249" y="995"/>
                  </a:lnTo>
                  <a:lnTo>
                    <a:pt x="248" y="982"/>
                  </a:lnTo>
                  <a:lnTo>
                    <a:pt x="246" y="970"/>
                  </a:lnTo>
                  <a:lnTo>
                    <a:pt x="230" y="958"/>
                  </a:lnTo>
                  <a:lnTo>
                    <a:pt x="214" y="947"/>
                  </a:lnTo>
                  <a:lnTo>
                    <a:pt x="200" y="934"/>
                  </a:lnTo>
                  <a:lnTo>
                    <a:pt x="187" y="920"/>
                  </a:lnTo>
                  <a:lnTo>
                    <a:pt x="173" y="906"/>
                  </a:lnTo>
                  <a:lnTo>
                    <a:pt x="159" y="893"/>
                  </a:lnTo>
                  <a:lnTo>
                    <a:pt x="145" y="879"/>
                  </a:lnTo>
                  <a:lnTo>
                    <a:pt x="132" y="866"/>
                  </a:lnTo>
                  <a:lnTo>
                    <a:pt x="118" y="854"/>
                  </a:lnTo>
                  <a:lnTo>
                    <a:pt x="103" y="841"/>
                  </a:lnTo>
                  <a:lnTo>
                    <a:pt x="88" y="831"/>
                  </a:lnTo>
                  <a:lnTo>
                    <a:pt x="73" y="821"/>
                  </a:lnTo>
                  <a:lnTo>
                    <a:pt x="56" y="813"/>
                  </a:lnTo>
                  <a:lnTo>
                    <a:pt x="38" y="808"/>
                  </a:lnTo>
                  <a:lnTo>
                    <a:pt x="20" y="804"/>
                  </a:lnTo>
                  <a:lnTo>
                    <a:pt x="0" y="803"/>
                  </a:lnTo>
                  <a:lnTo>
                    <a:pt x="0" y="797"/>
                  </a:lnTo>
                  <a:lnTo>
                    <a:pt x="0" y="792"/>
                  </a:lnTo>
                  <a:lnTo>
                    <a:pt x="0" y="787"/>
                  </a:lnTo>
                  <a:lnTo>
                    <a:pt x="0" y="781"/>
                  </a:lnTo>
                  <a:lnTo>
                    <a:pt x="2" y="776"/>
                  </a:lnTo>
                  <a:lnTo>
                    <a:pt x="2" y="770"/>
                  </a:lnTo>
                  <a:lnTo>
                    <a:pt x="3" y="764"/>
                  </a:lnTo>
                  <a:lnTo>
                    <a:pt x="5" y="758"/>
                  </a:lnTo>
                  <a:lnTo>
                    <a:pt x="7" y="754"/>
                  </a:lnTo>
                  <a:lnTo>
                    <a:pt x="10" y="749"/>
                  </a:lnTo>
                  <a:lnTo>
                    <a:pt x="13" y="746"/>
                  </a:lnTo>
                  <a:lnTo>
                    <a:pt x="18" y="741"/>
                  </a:lnTo>
                  <a:lnTo>
                    <a:pt x="23" y="739"/>
                  </a:lnTo>
                  <a:lnTo>
                    <a:pt x="30" y="736"/>
                  </a:lnTo>
                  <a:lnTo>
                    <a:pt x="38" y="735"/>
                  </a:lnTo>
                  <a:lnTo>
                    <a:pt x="48" y="735"/>
                  </a:lnTo>
                  <a:lnTo>
                    <a:pt x="48" y="732"/>
                  </a:lnTo>
                  <a:lnTo>
                    <a:pt x="50" y="728"/>
                  </a:lnTo>
                  <a:lnTo>
                    <a:pt x="52" y="726"/>
                  </a:lnTo>
                  <a:lnTo>
                    <a:pt x="54" y="724"/>
                  </a:lnTo>
                  <a:lnTo>
                    <a:pt x="58" y="722"/>
                  </a:lnTo>
                  <a:lnTo>
                    <a:pt x="60" y="719"/>
                  </a:lnTo>
                  <a:lnTo>
                    <a:pt x="64" y="718"/>
                  </a:lnTo>
                  <a:lnTo>
                    <a:pt x="67" y="716"/>
                  </a:lnTo>
                  <a:lnTo>
                    <a:pt x="69" y="713"/>
                  </a:lnTo>
                  <a:lnTo>
                    <a:pt x="72" y="712"/>
                  </a:lnTo>
                  <a:lnTo>
                    <a:pt x="74" y="710"/>
                  </a:lnTo>
                  <a:lnTo>
                    <a:pt x="75" y="708"/>
                  </a:lnTo>
                  <a:lnTo>
                    <a:pt x="76" y="704"/>
                  </a:lnTo>
                  <a:lnTo>
                    <a:pt x="76" y="702"/>
                  </a:lnTo>
                  <a:lnTo>
                    <a:pt x="75" y="699"/>
                  </a:lnTo>
                  <a:lnTo>
                    <a:pt x="74" y="695"/>
                  </a:lnTo>
                  <a:lnTo>
                    <a:pt x="71" y="689"/>
                  </a:lnTo>
                  <a:lnTo>
                    <a:pt x="68" y="686"/>
                  </a:lnTo>
                  <a:lnTo>
                    <a:pt x="65" y="684"/>
                  </a:lnTo>
                  <a:lnTo>
                    <a:pt x="60" y="684"/>
                  </a:lnTo>
                  <a:lnTo>
                    <a:pt x="57" y="682"/>
                  </a:lnTo>
                  <a:lnTo>
                    <a:pt x="53" y="684"/>
                  </a:lnTo>
                  <a:lnTo>
                    <a:pt x="49" y="685"/>
                  </a:lnTo>
                  <a:lnTo>
                    <a:pt x="45" y="685"/>
                  </a:lnTo>
                  <a:lnTo>
                    <a:pt x="42" y="686"/>
                  </a:lnTo>
                  <a:lnTo>
                    <a:pt x="38" y="686"/>
                  </a:lnTo>
                  <a:lnTo>
                    <a:pt x="35" y="686"/>
                  </a:lnTo>
                  <a:lnTo>
                    <a:pt x="31" y="685"/>
                  </a:lnTo>
                  <a:lnTo>
                    <a:pt x="29" y="684"/>
                  </a:lnTo>
                  <a:lnTo>
                    <a:pt x="28" y="680"/>
                  </a:lnTo>
                  <a:lnTo>
                    <a:pt x="27" y="674"/>
                  </a:lnTo>
                  <a:lnTo>
                    <a:pt x="27" y="669"/>
                  </a:lnTo>
                  <a:lnTo>
                    <a:pt x="26" y="664"/>
                  </a:lnTo>
                  <a:lnTo>
                    <a:pt x="25" y="659"/>
                  </a:lnTo>
                  <a:lnTo>
                    <a:pt x="25" y="656"/>
                  </a:lnTo>
                  <a:lnTo>
                    <a:pt x="26" y="651"/>
                  </a:lnTo>
                  <a:lnTo>
                    <a:pt x="27" y="648"/>
                  </a:lnTo>
                  <a:lnTo>
                    <a:pt x="28" y="645"/>
                  </a:lnTo>
                  <a:lnTo>
                    <a:pt x="29" y="642"/>
                  </a:lnTo>
                  <a:lnTo>
                    <a:pt x="31" y="639"/>
                  </a:lnTo>
                  <a:lnTo>
                    <a:pt x="34" y="635"/>
                  </a:lnTo>
                  <a:lnTo>
                    <a:pt x="36" y="633"/>
                  </a:lnTo>
                  <a:lnTo>
                    <a:pt x="40" y="630"/>
                  </a:lnTo>
                  <a:lnTo>
                    <a:pt x="42" y="627"/>
                  </a:lnTo>
                  <a:lnTo>
                    <a:pt x="44" y="624"/>
                  </a:lnTo>
                  <a:lnTo>
                    <a:pt x="48" y="622"/>
                  </a:lnTo>
                  <a:lnTo>
                    <a:pt x="50" y="618"/>
                  </a:lnTo>
                  <a:lnTo>
                    <a:pt x="53" y="616"/>
                  </a:lnTo>
                  <a:lnTo>
                    <a:pt x="46" y="611"/>
                  </a:lnTo>
                  <a:lnTo>
                    <a:pt x="41" y="607"/>
                  </a:lnTo>
                  <a:lnTo>
                    <a:pt x="37" y="601"/>
                  </a:lnTo>
                  <a:lnTo>
                    <a:pt x="34" y="596"/>
                  </a:lnTo>
                  <a:lnTo>
                    <a:pt x="33" y="591"/>
                  </a:lnTo>
                  <a:lnTo>
                    <a:pt x="31" y="584"/>
                  </a:lnTo>
                  <a:lnTo>
                    <a:pt x="31" y="578"/>
                  </a:lnTo>
                  <a:lnTo>
                    <a:pt x="33" y="571"/>
                  </a:lnTo>
                  <a:lnTo>
                    <a:pt x="34" y="565"/>
                  </a:lnTo>
                  <a:lnTo>
                    <a:pt x="35" y="558"/>
                  </a:lnTo>
                  <a:lnTo>
                    <a:pt x="37" y="551"/>
                  </a:lnTo>
                  <a:lnTo>
                    <a:pt x="40" y="546"/>
                  </a:lnTo>
                  <a:lnTo>
                    <a:pt x="42" y="539"/>
                  </a:lnTo>
                  <a:lnTo>
                    <a:pt x="44" y="533"/>
                  </a:lnTo>
                  <a:lnTo>
                    <a:pt x="45" y="527"/>
                  </a:lnTo>
                  <a:lnTo>
                    <a:pt x="48" y="523"/>
                  </a:lnTo>
                  <a:lnTo>
                    <a:pt x="46" y="496"/>
                  </a:lnTo>
                  <a:lnTo>
                    <a:pt x="44" y="470"/>
                  </a:lnTo>
                  <a:lnTo>
                    <a:pt x="40" y="442"/>
                  </a:lnTo>
                  <a:lnTo>
                    <a:pt x="35" y="416"/>
                  </a:lnTo>
                  <a:lnTo>
                    <a:pt x="29" y="388"/>
                  </a:lnTo>
                  <a:lnTo>
                    <a:pt x="23" y="361"/>
                  </a:lnTo>
                  <a:lnTo>
                    <a:pt x="18" y="334"/>
                  </a:lnTo>
                  <a:lnTo>
                    <a:pt x="12" y="308"/>
                  </a:lnTo>
                  <a:lnTo>
                    <a:pt x="8" y="280"/>
                  </a:lnTo>
                  <a:lnTo>
                    <a:pt x="6" y="255"/>
                  </a:lnTo>
                  <a:lnTo>
                    <a:pt x="6" y="229"/>
                  </a:lnTo>
                  <a:lnTo>
                    <a:pt x="8" y="205"/>
                  </a:lnTo>
                  <a:lnTo>
                    <a:pt x="14" y="180"/>
                  </a:lnTo>
                  <a:lnTo>
                    <a:pt x="23" y="156"/>
                  </a:lnTo>
                  <a:lnTo>
                    <a:pt x="36" y="134"/>
                  </a:lnTo>
                  <a:lnTo>
                    <a:pt x="53" y="114"/>
                  </a:lnTo>
                  <a:lnTo>
                    <a:pt x="58" y="116"/>
                  </a:lnTo>
                  <a:lnTo>
                    <a:pt x="64" y="118"/>
                  </a:lnTo>
                  <a:lnTo>
                    <a:pt x="68" y="123"/>
                  </a:lnTo>
                  <a:lnTo>
                    <a:pt x="74" y="126"/>
                  </a:lnTo>
                  <a:lnTo>
                    <a:pt x="80" y="131"/>
                  </a:lnTo>
                  <a:lnTo>
                    <a:pt x="86" y="136"/>
                  </a:lnTo>
                  <a:lnTo>
                    <a:pt x="91" y="140"/>
                  </a:lnTo>
                  <a:lnTo>
                    <a:pt x="96" y="145"/>
                  </a:lnTo>
                  <a:lnTo>
                    <a:pt x="102" y="151"/>
                  </a:lnTo>
                  <a:lnTo>
                    <a:pt x="106" y="156"/>
                  </a:lnTo>
                  <a:lnTo>
                    <a:pt x="111" y="162"/>
                  </a:lnTo>
                  <a:lnTo>
                    <a:pt x="115" y="168"/>
                  </a:lnTo>
                  <a:lnTo>
                    <a:pt x="120" y="174"/>
                  </a:lnTo>
                  <a:lnTo>
                    <a:pt x="123" y="179"/>
                  </a:lnTo>
                  <a:lnTo>
                    <a:pt x="127" y="185"/>
                  </a:lnTo>
                  <a:lnTo>
                    <a:pt x="130" y="191"/>
                  </a:lnTo>
                  <a:lnTo>
                    <a:pt x="140" y="198"/>
                  </a:lnTo>
                  <a:lnTo>
                    <a:pt x="150" y="205"/>
                  </a:lnTo>
                  <a:lnTo>
                    <a:pt x="160" y="210"/>
                  </a:lnTo>
                  <a:lnTo>
                    <a:pt x="172" y="216"/>
                  </a:lnTo>
                  <a:lnTo>
                    <a:pt x="183" y="221"/>
                  </a:lnTo>
                  <a:lnTo>
                    <a:pt x="196" y="225"/>
                  </a:lnTo>
                  <a:lnTo>
                    <a:pt x="207" y="229"/>
                  </a:lnTo>
                  <a:lnTo>
                    <a:pt x="220" y="233"/>
                  </a:lnTo>
                  <a:lnTo>
                    <a:pt x="232" y="237"/>
                  </a:lnTo>
                  <a:lnTo>
                    <a:pt x="243" y="241"/>
                  </a:lnTo>
                  <a:lnTo>
                    <a:pt x="256" y="245"/>
                  </a:lnTo>
                  <a:lnTo>
                    <a:pt x="267" y="249"/>
                  </a:lnTo>
                  <a:lnTo>
                    <a:pt x="279" y="254"/>
                  </a:lnTo>
                  <a:lnTo>
                    <a:pt x="289" y="259"/>
                  </a:lnTo>
                  <a:lnTo>
                    <a:pt x="299" y="264"/>
                  </a:lnTo>
                  <a:lnTo>
                    <a:pt x="310" y="270"/>
                  </a:lnTo>
                  <a:lnTo>
                    <a:pt x="320" y="262"/>
                  </a:lnTo>
                  <a:lnTo>
                    <a:pt x="332" y="257"/>
                  </a:lnTo>
                  <a:lnTo>
                    <a:pt x="341" y="257"/>
                  </a:lnTo>
                  <a:lnTo>
                    <a:pt x="349" y="259"/>
                  </a:lnTo>
                  <a:lnTo>
                    <a:pt x="357" y="263"/>
                  </a:lnTo>
                  <a:lnTo>
                    <a:pt x="364" y="269"/>
                  </a:lnTo>
                  <a:lnTo>
                    <a:pt x="372" y="276"/>
                  </a:lnTo>
                  <a:lnTo>
                    <a:pt x="378" y="283"/>
                  </a:lnTo>
                  <a:lnTo>
                    <a:pt x="384" y="290"/>
                  </a:lnTo>
                  <a:lnTo>
                    <a:pt x="391" y="296"/>
                  </a:lnTo>
                  <a:lnTo>
                    <a:pt x="398" y="301"/>
                  </a:lnTo>
                  <a:lnTo>
                    <a:pt x="405" y="304"/>
                  </a:lnTo>
                  <a:lnTo>
                    <a:pt x="412" y="306"/>
                  </a:lnTo>
                  <a:lnTo>
                    <a:pt x="420" y="304"/>
                  </a:lnTo>
                  <a:lnTo>
                    <a:pt x="429" y="299"/>
                  </a:lnTo>
                  <a:lnTo>
                    <a:pt x="440" y="291"/>
                  </a:lnTo>
                  <a:lnTo>
                    <a:pt x="443" y="293"/>
                  </a:lnTo>
                  <a:lnTo>
                    <a:pt x="447" y="298"/>
                  </a:lnTo>
                  <a:lnTo>
                    <a:pt x="450" y="302"/>
                  </a:lnTo>
                  <a:lnTo>
                    <a:pt x="452" y="307"/>
                  </a:lnTo>
                  <a:lnTo>
                    <a:pt x="455" y="313"/>
                  </a:lnTo>
                  <a:lnTo>
                    <a:pt x="456" y="318"/>
                  </a:lnTo>
                  <a:lnTo>
                    <a:pt x="457" y="325"/>
                  </a:lnTo>
                  <a:lnTo>
                    <a:pt x="458" y="332"/>
                  </a:lnTo>
                  <a:lnTo>
                    <a:pt x="459" y="338"/>
                  </a:lnTo>
                  <a:lnTo>
                    <a:pt x="459" y="345"/>
                  </a:lnTo>
                  <a:lnTo>
                    <a:pt x="460" y="352"/>
                  </a:lnTo>
                  <a:lnTo>
                    <a:pt x="460" y="358"/>
                  </a:lnTo>
                  <a:lnTo>
                    <a:pt x="461" y="365"/>
                  </a:lnTo>
                  <a:lnTo>
                    <a:pt x="463" y="372"/>
                  </a:lnTo>
                  <a:lnTo>
                    <a:pt x="464" y="378"/>
                  </a:lnTo>
                  <a:lnTo>
                    <a:pt x="466" y="385"/>
                  </a:lnTo>
                  <a:lnTo>
                    <a:pt x="463" y="387"/>
                  </a:lnTo>
                  <a:lnTo>
                    <a:pt x="460" y="389"/>
                  </a:lnTo>
                  <a:lnTo>
                    <a:pt x="459" y="393"/>
                  </a:lnTo>
                  <a:lnTo>
                    <a:pt x="457" y="396"/>
                  </a:lnTo>
                  <a:lnTo>
                    <a:pt x="456" y="400"/>
                  </a:lnTo>
                  <a:lnTo>
                    <a:pt x="453" y="402"/>
                  </a:lnTo>
                  <a:lnTo>
                    <a:pt x="452" y="406"/>
                  </a:lnTo>
                  <a:lnTo>
                    <a:pt x="450" y="409"/>
                  </a:lnTo>
                  <a:lnTo>
                    <a:pt x="449" y="411"/>
                  </a:lnTo>
                  <a:lnTo>
                    <a:pt x="447" y="414"/>
                  </a:lnTo>
                  <a:lnTo>
                    <a:pt x="444" y="416"/>
                  </a:lnTo>
                  <a:lnTo>
                    <a:pt x="442" y="418"/>
                  </a:lnTo>
                  <a:lnTo>
                    <a:pt x="438" y="419"/>
                  </a:lnTo>
                  <a:lnTo>
                    <a:pt x="435" y="421"/>
                  </a:lnTo>
                  <a:lnTo>
                    <a:pt x="432" y="422"/>
                  </a:lnTo>
                  <a:lnTo>
                    <a:pt x="428" y="422"/>
                  </a:lnTo>
                  <a:lnTo>
                    <a:pt x="420" y="419"/>
                  </a:lnTo>
                  <a:lnTo>
                    <a:pt x="412" y="419"/>
                  </a:lnTo>
                  <a:lnTo>
                    <a:pt x="404" y="421"/>
                  </a:lnTo>
                  <a:lnTo>
                    <a:pt x="397" y="424"/>
                  </a:lnTo>
                  <a:lnTo>
                    <a:pt x="390" y="429"/>
                  </a:lnTo>
                  <a:lnTo>
                    <a:pt x="383" y="435"/>
                  </a:lnTo>
                  <a:lnTo>
                    <a:pt x="376" y="442"/>
                  </a:lnTo>
                  <a:lnTo>
                    <a:pt x="370" y="449"/>
                  </a:lnTo>
                  <a:lnTo>
                    <a:pt x="363" y="458"/>
                  </a:lnTo>
                  <a:lnTo>
                    <a:pt x="357" y="466"/>
                  </a:lnTo>
                  <a:lnTo>
                    <a:pt x="350" y="476"/>
                  </a:lnTo>
                  <a:lnTo>
                    <a:pt x="344" y="484"/>
                  </a:lnTo>
                  <a:lnTo>
                    <a:pt x="337" y="492"/>
                  </a:lnTo>
                  <a:lnTo>
                    <a:pt x="332" y="500"/>
                  </a:lnTo>
                  <a:lnTo>
                    <a:pt x="326" y="506"/>
                  </a:lnTo>
                  <a:lnTo>
                    <a:pt x="320" y="512"/>
                  </a:lnTo>
                  <a:lnTo>
                    <a:pt x="319" y="512"/>
                  </a:lnTo>
                  <a:lnTo>
                    <a:pt x="319" y="515"/>
                  </a:lnTo>
                  <a:lnTo>
                    <a:pt x="319" y="516"/>
                  </a:lnTo>
                  <a:lnTo>
                    <a:pt x="318" y="518"/>
                  </a:lnTo>
                  <a:lnTo>
                    <a:pt x="318" y="519"/>
                  </a:lnTo>
                  <a:lnTo>
                    <a:pt x="317" y="522"/>
                  </a:lnTo>
                  <a:lnTo>
                    <a:pt x="317" y="525"/>
                  </a:lnTo>
                  <a:lnTo>
                    <a:pt x="315" y="527"/>
                  </a:lnTo>
                  <a:lnTo>
                    <a:pt x="314" y="530"/>
                  </a:lnTo>
                  <a:lnTo>
                    <a:pt x="314" y="531"/>
                  </a:lnTo>
                  <a:lnTo>
                    <a:pt x="313" y="533"/>
                  </a:lnTo>
                  <a:lnTo>
                    <a:pt x="313" y="534"/>
                  </a:lnTo>
                  <a:lnTo>
                    <a:pt x="313" y="537"/>
                  </a:lnTo>
                  <a:lnTo>
                    <a:pt x="313" y="538"/>
                  </a:lnTo>
                  <a:lnTo>
                    <a:pt x="315" y="538"/>
                  </a:lnTo>
                  <a:lnTo>
                    <a:pt x="319" y="538"/>
                  </a:lnTo>
                  <a:lnTo>
                    <a:pt x="324" y="539"/>
                  </a:lnTo>
                  <a:lnTo>
                    <a:pt x="329" y="540"/>
                  </a:lnTo>
                  <a:lnTo>
                    <a:pt x="335" y="541"/>
                  </a:lnTo>
                  <a:lnTo>
                    <a:pt x="341" y="542"/>
                  </a:lnTo>
                  <a:lnTo>
                    <a:pt x="348" y="543"/>
                  </a:lnTo>
                  <a:lnTo>
                    <a:pt x="355" y="543"/>
                  </a:lnTo>
                  <a:lnTo>
                    <a:pt x="360" y="545"/>
                  </a:lnTo>
                  <a:lnTo>
                    <a:pt x="366" y="546"/>
                  </a:lnTo>
                  <a:lnTo>
                    <a:pt x="372" y="547"/>
                  </a:lnTo>
                  <a:lnTo>
                    <a:pt x="376" y="548"/>
                  </a:lnTo>
                  <a:lnTo>
                    <a:pt x="380" y="548"/>
                  </a:lnTo>
                  <a:lnTo>
                    <a:pt x="382" y="548"/>
                  </a:lnTo>
                  <a:lnTo>
                    <a:pt x="383" y="549"/>
                  </a:lnTo>
                  <a:lnTo>
                    <a:pt x="382" y="554"/>
                  </a:lnTo>
                  <a:lnTo>
                    <a:pt x="382" y="558"/>
                  </a:lnTo>
                  <a:lnTo>
                    <a:pt x="381" y="563"/>
                  </a:lnTo>
                  <a:lnTo>
                    <a:pt x="379" y="568"/>
                  </a:lnTo>
                  <a:lnTo>
                    <a:pt x="378" y="572"/>
                  </a:lnTo>
                  <a:lnTo>
                    <a:pt x="375" y="576"/>
                  </a:lnTo>
                  <a:lnTo>
                    <a:pt x="373" y="580"/>
                  </a:lnTo>
                  <a:lnTo>
                    <a:pt x="370" y="585"/>
                  </a:lnTo>
                  <a:lnTo>
                    <a:pt x="366" y="588"/>
                  </a:lnTo>
                  <a:lnTo>
                    <a:pt x="363" y="592"/>
                  </a:lnTo>
                  <a:lnTo>
                    <a:pt x="359" y="595"/>
                  </a:lnTo>
                  <a:lnTo>
                    <a:pt x="356" y="599"/>
                  </a:lnTo>
                  <a:lnTo>
                    <a:pt x="351" y="602"/>
                  </a:lnTo>
                  <a:lnTo>
                    <a:pt x="348" y="604"/>
                  </a:lnTo>
                  <a:lnTo>
                    <a:pt x="343" y="607"/>
                  </a:lnTo>
                  <a:lnTo>
                    <a:pt x="340" y="610"/>
                  </a:lnTo>
                  <a:lnTo>
                    <a:pt x="342" y="614"/>
                  </a:lnTo>
                  <a:lnTo>
                    <a:pt x="344" y="616"/>
                  </a:lnTo>
                  <a:lnTo>
                    <a:pt x="348" y="619"/>
                  </a:lnTo>
                  <a:lnTo>
                    <a:pt x="351" y="623"/>
                  </a:lnTo>
                  <a:lnTo>
                    <a:pt x="355" y="625"/>
                  </a:lnTo>
                  <a:lnTo>
                    <a:pt x="359" y="627"/>
                  </a:lnTo>
                  <a:lnTo>
                    <a:pt x="363" y="630"/>
                  </a:lnTo>
                  <a:lnTo>
                    <a:pt x="367" y="631"/>
                  </a:lnTo>
                  <a:lnTo>
                    <a:pt x="372" y="632"/>
                  </a:lnTo>
                  <a:lnTo>
                    <a:pt x="376" y="633"/>
                  </a:lnTo>
                  <a:lnTo>
                    <a:pt x="381" y="634"/>
                  </a:lnTo>
                  <a:lnTo>
                    <a:pt x="384" y="634"/>
                  </a:lnTo>
                  <a:lnTo>
                    <a:pt x="389" y="634"/>
                  </a:lnTo>
                  <a:lnTo>
                    <a:pt x="394" y="633"/>
                  </a:lnTo>
                  <a:lnTo>
                    <a:pt x="398" y="633"/>
                  </a:lnTo>
                  <a:lnTo>
                    <a:pt x="403" y="632"/>
                  </a:lnTo>
                  <a:lnTo>
                    <a:pt x="407" y="620"/>
                  </a:lnTo>
                  <a:lnTo>
                    <a:pt x="413" y="610"/>
                  </a:lnTo>
                  <a:lnTo>
                    <a:pt x="420" y="601"/>
                  </a:lnTo>
                  <a:lnTo>
                    <a:pt x="428" y="592"/>
                  </a:lnTo>
                  <a:lnTo>
                    <a:pt x="436" y="582"/>
                  </a:lnTo>
                  <a:lnTo>
                    <a:pt x="444" y="574"/>
                  </a:lnTo>
                  <a:lnTo>
                    <a:pt x="452" y="565"/>
                  </a:lnTo>
                  <a:lnTo>
                    <a:pt x="459" y="556"/>
                  </a:lnTo>
                  <a:lnTo>
                    <a:pt x="466" y="547"/>
                  </a:lnTo>
                  <a:lnTo>
                    <a:pt x="472" y="538"/>
                  </a:lnTo>
                  <a:lnTo>
                    <a:pt x="478" y="529"/>
                  </a:lnTo>
                  <a:lnTo>
                    <a:pt x="481" y="518"/>
                  </a:lnTo>
                  <a:lnTo>
                    <a:pt x="482" y="507"/>
                  </a:lnTo>
                  <a:lnTo>
                    <a:pt x="482" y="495"/>
                  </a:lnTo>
                  <a:lnTo>
                    <a:pt x="480" y="483"/>
                  </a:lnTo>
                  <a:lnTo>
                    <a:pt x="476" y="470"/>
                  </a:lnTo>
                  <a:lnTo>
                    <a:pt x="482" y="463"/>
                  </a:lnTo>
                  <a:lnTo>
                    <a:pt x="487" y="456"/>
                  </a:lnTo>
                  <a:lnTo>
                    <a:pt x="493" y="448"/>
                  </a:lnTo>
                  <a:lnTo>
                    <a:pt x="498" y="440"/>
                  </a:lnTo>
                  <a:lnTo>
                    <a:pt x="503" y="432"/>
                  </a:lnTo>
                  <a:lnTo>
                    <a:pt x="509" y="424"/>
                  </a:lnTo>
                  <a:lnTo>
                    <a:pt x="513" y="415"/>
                  </a:lnTo>
                  <a:lnTo>
                    <a:pt x="519" y="407"/>
                  </a:lnTo>
                  <a:lnTo>
                    <a:pt x="524" y="399"/>
                  </a:lnTo>
                  <a:lnTo>
                    <a:pt x="529" y="391"/>
                  </a:lnTo>
                  <a:lnTo>
                    <a:pt x="535" y="383"/>
                  </a:lnTo>
                  <a:lnTo>
                    <a:pt x="542" y="376"/>
                  </a:lnTo>
                  <a:lnTo>
                    <a:pt x="548" y="369"/>
                  </a:lnTo>
                  <a:lnTo>
                    <a:pt x="556" y="363"/>
                  </a:lnTo>
                  <a:lnTo>
                    <a:pt x="563" y="357"/>
                  </a:lnTo>
                  <a:lnTo>
                    <a:pt x="572" y="354"/>
                  </a:lnTo>
                  <a:lnTo>
                    <a:pt x="560" y="347"/>
                  </a:lnTo>
                  <a:lnTo>
                    <a:pt x="552" y="339"/>
                  </a:lnTo>
                  <a:lnTo>
                    <a:pt x="547" y="331"/>
                  </a:lnTo>
                  <a:lnTo>
                    <a:pt x="542" y="322"/>
                  </a:lnTo>
                  <a:lnTo>
                    <a:pt x="540" y="314"/>
                  </a:lnTo>
                  <a:lnTo>
                    <a:pt x="539" y="304"/>
                  </a:lnTo>
                  <a:lnTo>
                    <a:pt x="537" y="294"/>
                  </a:lnTo>
                  <a:lnTo>
                    <a:pt x="537" y="285"/>
                  </a:lnTo>
                  <a:lnTo>
                    <a:pt x="536" y="276"/>
                  </a:lnTo>
                  <a:lnTo>
                    <a:pt x="535" y="265"/>
                  </a:lnTo>
                  <a:lnTo>
                    <a:pt x="534" y="256"/>
                  </a:lnTo>
                  <a:lnTo>
                    <a:pt x="532" y="248"/>
                  </a:lnTo>
                  <a:lnTo>
                    <a:pt x="527" y="239"/>
                  </a:lnTo>
                  <a:lnTo>
                    <a:pt x="521" y="231"/>
                  </a:lnTo>
                  <a:lnTo>
                    <a:pt x="513" y="223"/>
                  </a:lnTo>
                  <a:lnTo>
                    <a:pt x="503" y="217"/>
                  </a:lnTo>
                  <a:lnTo>
                    <a:pt x="503" y="215"/>
                  </a:lnTo>
                  <a:lnTo>
                    <a:pt x="503" y="214"/>
                  </a:lnTo>
                  <a:lnTo>
                    <a:pt x="503" y="211"/>
                  </a:lnTo>
                  <a:lnTo>
                    <a:pt x="503" y="209"/>
                  </a:lnTo>
                  <a:lnTo>
                    <a:pt x="503" y="207"/>
                  </a:lnTo>
                  <a:lnTo>
                    <a:pt x="503" y="205"/>
                  </a:lnTo>
                  <a:lnTo>
                    <a:pt x="502" y="202"/>
                  </a:lnTo>
                  <a:lnTo>
                    <a:pt x="503" y="200"/>
                  </a:lnTo>
                  <a:lnTo>
                    <a:pt x="503" y="199"/>
                  </a:lnTo>
                  <a:lnTo>
                    <a:pt x="503" y="196"/>
                  </a:lnTo>
                  <a:lnTo>
                    <a:pt x="504" y="194"/>
                  </a:lnTo>
                  <a:lnTo>
                    <a:pt x="504" y="193"/>
                  </a:lnTo>
                  <a:lnTo>
                    <a:pt x="506" y="192"/>
                  </a:lnTo>
                  <a:lnTo>
                    <a:pt x="507" y="191"/>
                  </a:lnTo>
                  <a:lnTo>
                    <a:pt x="510" y="191"/>
                  </a:lnTo>
                  <a:lnTo>
                    <a:pt x="513" y="191"/>
                  </a:lnTo>
                  <a:lnTo>
                    <a:pt x="517" y="191"/>
                  </a:lnTo>
                  <a:lnTo>
                    <a:pt x="521" y="191"/>
                  </a:lnTo>
                  <a:lnTo>
                    <a:pt x="525" y="192"/>
                  </a:lnTo>
                  <a:lnTo>
                    <a:pt x="528" y="193"/>
                  </a:lnTo>
                  <a:lnTo>
                    <a:pt x="532" y="194"/>
                  </a:lnTo>
                  <a:lnTo>
                    <a:pt x="535" y="195"/>
                  </a:lnTo>
                  <a:lnTo>
                    <a:pt x="537" y="196"/>
                  </a:lnTo>
                  <a:lnTo>
                    <a:pt x="541" y="198"/>
                  </a:lnTo>
                  <a:lnTo>
                    <a:pt x="544" y="198"/>
                  </a:lnTo>
                  <a:lnTo>
                    <a:pt x="547" y="199"/>
                  </a:lnTo>
                  <a:lnTo>
                    <a:pt x="550" y="199"/>
                  </a:lnTo>
                  <a:lnTo>
                    <a:pt x="553" y="198"/>
                  </a:lnTo>
                  <a:lnTo>
                    <a:pt x="557" y="196"/>
                  </a:lnTo>
                  <a:lnTo>
                    <a:pt x="559" y="195"/>
                  </a:lnTo>
                  <a:lnTo>
                    <a:pt x="563" y="193"/>
                  </a:lnTo>
                  <a:lnTo>
                    <a:pt x="567" y="191"/>
                  </a:lnTo>
                  <a:lnTo>
                    <a:pt x="567" y="187"/>
                  </a:lnTo>
                  <a:lnTo>
                    <a:pt x="566" y="185"/>
                  </a:lnTo>
                  <a:lnTo>
                    <a:pt x="566" y="182"/>
                  </a:lnTo>
                  <a:lnTo>
                    <a:pt x="565" y="178"/>
                  </a:lnTo>
                  <a:lnTo>
                    <a:pt x="564" y="175"/>
                  </a:lnTo>
                  <a:lnTo>
                    <a:pt x="563" y="171"/>
                  </a:lnTo>
                  <a:lnTo>
                    <a:pt x="562" y="168"/>
                  </a:lnTo>
                  <a:lnTo>
                    <a:pt x="562" y="163"/>
                  </a:lnTo>
                  <a:lnTo>
                    <a:pt x="560" y="160"/>
                  </a:lnTo>
                  <a:lnTo>
                    <a:pt x="560" y="155"/>
                  </a:lnTo>
                  <a:lnTo>
                    <a:pt x="560" y="152"/>
                  </a:lnTo>
                  <a:lnTo>
                    <a:pt x="562" y="148"/>
                  </a:lnTo>
                  <a:lnTo>
                    <a:pt x="563" y="144"/>
                  </a:lnTo>
                  <a:lnTo>
                    <a:pt x="565" y="140"/>
                  </a:lnTo>
                  <a:lnTo>
                    <a:pt x="567" y="137"/>
                  </a:lnTo>
                  <a:lnTo>
                    <a:pt x="572" y="134"/>
                  </a:lnTo>
                  <a:lnTo>
                    <a:pt x="562" y="131"/>
                  </a:lnTo>
                  <a:lnTo>
                    <a:pt x="552" y="126"/>
                  </a:lnTo>
                  <a:lnTo>
                    <a:pt x="544" y="122"/>
                  </a:lnTo>
                  <a:lnTo>
                    <a:pt x="537" y="115"/>
                  </a:lnTo>
                  <a:lnTo>
                    <a:pt x="532" y="108"/>
                  </a:lnTo>
                  <a:lnTo>
                    <a:pt x="527" y="100"/>
                  </a:lnTo>
                  <a:lnTo>
                    <a:pt x="524" y="92"/>
                  </a:lnTo>
                  <a:lnTo>
                    <a:pt x="520" y="83"/>
                  </a:lnTo>
                  <a:lnTo>
                    <a:pt x="518" y="72"/>
                  </a:lnTo>
                  <a:lnTo>
                    <a:pt x="517" y="63"/>
                  </a:lnTo>
                  <a:lnTo>
                    <a:pt x="516" y="53"/>
                  </a:lnTo>
                  <a:lnTo>
                    <a:pt x="516" y="43"/>
                  </a:lnTo>
                  <a:lnTo>
                    <a:pt x="517" y="33"/>
                  </a:lnTo>
                  <a:lnTo>
                    <a:pt x="518" y="23"/>
                  </a:lnTo>
                  <a:lnTo>
                    <a:pt x="519" y="14"/>
                  </a:lnTo>
                  <a:lnTo>
                    <a:pt x="521" y="5"/>
                  </a:lnTo>
                  <a:lnTo>
                    <a:pt x="521" y="3"/>
                  </a:lnTo>
                  <a:lnTo>
                    <a:pt x="522" y="3"/>
                  </a:lnTo>
                  <a:lnTo>
                    <a:pt x="524" y="2"/>
                  </a:lnTo>
                  <a:lnTo>
                    <a:pt x="525" y="2"/>
                  </a:lnTo>
                  <a:lnTo>
                    <a:pt x="526" y="2"/>
                  </a:lnTo>
                  <a:lnTo>
                    <a:pt x="526" y="1"/>
                  </a:lnTo>
                  <a:lnTo>
                    <a:pt x="527" y="1"/>
                  </a:lnTo>
                  <a:lnTo>
                    <a:pt x="528" y="0"/>
                  </a:lnTo>
                  <a:lnTo>
                    <a:pt x="529" y="0"/>
                  </a:lnTo>
                  <a:lnTo>
                    <a:pt x="530" y="0"/>
                  </a:lnTo>
                  <a:lnTo>
                    <a:pt x="611" y="18"/>
                  </a:lnTo>
                  <a:lnTo>
                    <a:pt x="694" y="38"/>
                  </a:lnTo>
                  <a:lnTo>
                    <a:pt x="775" y="55"/>
                  </a:lnTo>
                  <a:lnTo>
                    <a:pt x="858" y="74"/>
                  </a:lnTo>
                  <a:lnTo>
                    <a:pt x="940" y="92"/>
                  </a:lnTo>
                  <a:lnTo>
                    <a:pt x="1023" y="109"/>
                  </a:lnTo>
                  <a:lnTo>
                    <a:pt x="1105" y="126"/>
                  </a:lnTo>
                  <a:lnTo>
                    <a:pt x="1188" y="144"/>
                  </a:lnTo>
                  <a:lnTo>
                    <a:pt x="1271" y="161"/>
                  </a:lnTo>
                  <a:lnTo>
                    <a:pt x="1355" y="177"/>
                  </a:lnTo>
                  <a:lnTo>
                    <a:pt x="1438" y="194"/>
                  </a:lnTo>
                  <a:lnTo>
                    <a:pt x="1520" y="211"/>
                  </a:lnTo>
                  <a:lnTo>
                    <a:pt x="1603" y="229"/>
                  </a:lnTo>
                  <a:lnTo>
                    <a:pt x="1686" y="245"/>
                  </a:lnTo>
                  <a:lnTo>
                    <a:pt x="1769" y="262"/>
                  </a:lnTo>
                  <a:lnTo>
                    <a:pt x="1853" y="28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1" name="Freeform 19"/>
            <p:cNvSpPr>
              <a:spLocks/>
            </p:cNvSpPr>
            <p:nvPr/>
          </p:nvSpPr>
          <p:spPr bwMode="auto">
            <a:xfrm>
              <a:off x="1175" y="1110"/>
              <a:ext cx="544" cy="868"/>
            </a:xfrm>
            <a:custGeom>
              <a:avLst/>
              <a:gdLst>
                <a:gd name="T0" fmla="*/ 25 w 1632"/>
                <a:gd name="T1" fmla="*/ 4 h 2604"/>
                <a:gd name="T2" fmla="*/ 25 w 1632"/>
                <a:gd name="T3" fmla="*/ 6 h 2604"/>
                <a:gd name="T4" fmla="*/ 24 w 1632"/>
                <a:gd name="T5" fmla="*/ 11 h 2604"/>
                <a:gd name="T6" fmla="*/ 25 w 1632"/>
                <a:gd name="T7" fmla="*/ 16 h 2604"/>
                <a:gd name="T8" fmla="*/ 26 w 1632"/>
                <a:gd name="T9" fmla="*/ 18 h 2604"/>
                <a:gd name="T10" fmla="*/ 25 w 1632"/>
                <a:gd name="T11" fmla="*/ 20 h 2604"/>
                <a:gd name="T12" fmla="*/ 27 w 1632"/>
                <a:gd name="T13" fmla="*/ 22 h 2604"/>
                <a:gd name="T14" fmla="*/ 29 w 1632"/>
                <a:gd name="T15" fmla="*/ 25 h 2604"/>
                <a:gd name="T16" fmla="*/ 30 w 1632"/>
                <a:gd name="T17" fmla="*/ 28 h 2604"/>
                <a:gd name="T18" fmla="*/ 32 w 1632"/>
                <a:gd name="T19" fmla="*/ 31 h 2604"/>
                <a:gd name="T20" fmla="*/ 34 w 1632"/>
                <a:gd name="T21" fmla="*/ 32 h 2604"/>
                <a:gd name="T22" fmla="*/ 35 w 1632"/>
                <a:gd name="T23" fmla="*/ 32 h 2604"/>
                <a:gd name="T24" fmla="*/ 35 w 1632"/>
                <a:gd name="T25" fmla="*/ 35 h 2604"/>
                <a:gd name="T26" fmla="*/ 33 w 1632"/>
                <a:gd name="T27" fmla="*/ 38 h 2604"/>
                <a:gd name="T28" fmla="*/ 32 w 1632"/>
                <a:gd name="T29" fmla="*/ 41 h 2604"/>
                <a:gd name="T30" fmla="*/ 31 w 1632"/>
                <a:gd name="T31" fmla="*/ 45 h 2604"/>
                <a:gd name="T32" fmla="*/ 34 w 1632"/>
                <a:gd name="T33" fmla="*/ 45 h 2604"/>
                <a:gd name="T34" fmla="*/ 37 w 1632"/>
                <a:gd name="T35" fmla="*/ 45 h 2604"/>
                <a:gd name="T36" fmla="*/ 38 w 1632"/>
                <a:gd name="T37" fmla="*/ 49 h 2604"/>
                <a:gd name="T38" fmla="*/ 39 w 1632"/>
                <a:gd name="T39" fmla="*/ 54 h 2604"/>
                <a:gd name="T40" fmla="*/ 39 w 1632"/>
                <a:gd name="T41" fmla="*/ 56 h 2604"/>
                <a:gd name="T42" fmla="*/ 41 w 1632"/>
                <a:gd name="T43" fmla="*/ 57 h 2604"/>
                <a:gd name="T44" fmla="*/ 42 w 1632"/>
                <a:gd name="T45" fmla="*/ 58 h 2604"/>
                <a:gd name="T46" fmla="*/ 42 w 1632"/>
                <a:gd name="T47" fmla="*/ 61 h 2604"/>
                <a:gd name="T48" fmla="*/ 44 w 1632"/>
                <a:gd name="T49" fmla="*/ 62 h 2604"/>
                <a:gd name="T50" fmla="*/ 45 w 1632"/>
                <a:gd name="T51" fmla="*/ 61 h 2604"/>
                <a:gd name="T52" fmla="*/ 47 w 1632"/>
                <a:gd name="T53" fmla="*/ 62 h 2604"/>
                <a:gd name="T54" fmla="*/ 49 w 1632"/>
                <a:gd name="T55" fmla="*/ 61 h 2604"/>
                <a:gd name="T56" fmla="*/ 53 w 1632"/>
                <a:gd name="T57" fmla="*/ 62 h 2604"/>
                <a:gd name="T58" fmla="*/ 56 w 1632"/>
                <a:gd name="T59" fmla="*/ 61 h 2604"/>
                <a:gd name="T60" fmla="*/ 57 w 1632"/>
                <a:gd name="T61" fmla="*/ 60 h 2604"/>
                <a:gd name="T62" fmla="*/ 57 w 1632"/>
                <a:gd name="T63" fmla="*/ 60 h 2604"/>
                <a:gd name="T64" fmla="*/ 58 w 1632"/>
                <a:gd name="T65" fmla="*/ 61 h 2604"/>
                <a:gd name="T66" fmla="*/ 60 w 1632"/>
                <a:gd name="T67" fmla="*/ 63 h 2604"/>
                <a:gd name="T68" fmla="*/ 60 w 1632"/>
                <a:gd name="T69" fmla="*/ 69 h 2604"/>
                <a:gd name="T70" fmla="*/ 59 w 1632"/>
                <a:gd name="T71" fmla="*/ 76 h 2604"/>
                <a:gd name="T72" fmla="*/ 59 w 1632"/>
                <a:gd name="T73" fmla="*/ 77 h 2604"/>
                <a:gd name="T74" fmla="*/ 59 w 1632"/>
                <a:gd name="T75" fmla="*/ 81 h 2604"/>
                <a:gd name="T76" fmla="*/ 58 w 1632"/>
                <a:gd name="T77" fmla="*/ 90 h 2604"/>
                <a:gd name="T78" fmla="*/ 51 w 1632"/>
                <a:gd name="T79" fmla="*/ 96 h 2604"/>
                <a:gd name="T80" fmla="*/ 37 w 1632"/>
                <a:gd name="T81" fmla="*/ 94 h 2604"/>
                <a:gd name="T82" fmla="*/ 22 w 1632"/>
                <a:gd name="T83" fmla="*/ 92 h 2604"/>
                <a:gd name="T84" fmla="*/ 9 w 1632"/>
                <a:gd name="T85" fmla="*/ 90 h 2604"/>
                <a:gd name="T86" fmla="*/ 0 w 1632"/>
                <a:gd name="T87" fmla="*/ 86 h 2604"/>
                <a:gd name="T88" fmla="*/ 3 w 1632"/>
                <a:gd name="T89" fmla="*/ 69 h 2604"/>
                <a:gd name="T90" fmla="*/ 5 w 1632"/>
                <a:gd name="T91" fmla="*/ 63 h 2604"/>
                <a:gd name="T92" fmla="*/ 6 w 1632"/>
                <a:gd name="T93" fmla="*/ 61 h 2604"/>
                <a:gd name="T94" fmla="*/ 6 w 1632"/>
                <a:gd name="T95" fmla="*/ 59 h 2604"/>
                <a:gd name="T96" fmla="*/ 4 w 1632"/>
                <a:gd name="T97" fmla="*/ 58 h 2604"/>
                <a:gd name="T98" fmla="*/ 4 w 1632"/>
                <a:gd name="T99" fmla="*/ 55 h 2604"/>
                <a:gd name="T100" fmla="*/ 8 w 1632"/>
                <a:gd name="T101" fmla="*/ 52 h 2604"/>
                <a:gd name="T102" fmla="*/ 10 w 1632"/>
                <a:gd name="T103" fmla="*/ 49 h 2604"/>
                <a:gd name="T104" fmla="*/ 11 w 1632"/>
                <a:gd name="T105" fmla="*/ 47 h 2604"/>
                <a:gd name="T106" fmla="*/ 11 w 1632"/>
                <a:gd name="T107" fmla="*/ 46 h 2604"/>
                <a:gd name="T108" fmla="*/ 13 w 1632"/>
                <a:gd name="T109" fmla="*/ 43 h 2604"/>
                <a:gd name="T110" fmla="*/ 14 w 1632"/>
                <a:gd name="T111" fmla="*/ 41 h 2604"/>
                <a:gd name="T112" fmla="*/ 13 w 1632"/>
                <a:gd name="T113" fmla="*/ 39 h 2604"/>
                <a:gd name="T114" fmla="*/ 12 w 1632"/>
                <a:gd name="T115" fmla="*/ 37 h 2604"/>
                <a:gd name="T116" fmla="*/ 12 w 1632"/>
                <a:gd name="T117" fmla="*/ 34 h 2604"/>
                <a:gd name="T118" fmla="*/ 12 w 1632"/>
                <a:gd name="T119" fmla="*/ 26 h 2604"/>
                <a:gd name="T120" fmla="*/ 15 w 1632"/>
                <a:gd name="T121" fmla="*/ 10 h 2604"/>
                <a:gd name="T122" fmla="*/ 19 w 1632"/>
                <a:gd name="T123" fmla="*/ 0 h 2604"/>
                <a:gd name="T124" fmla="*/ 23 w 1632"/>
                <a:gd name="T125" fmla="*/ 1 h 260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32"/>
                <a:gd name="T190" fmla="*/ 0 h 2604"/>
                <a:gd name="T191" fmla="*/ 1632 w 1632"/>
                <a:gd name="T192" fmla="*/ 2604 h 260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32" h="2604">
                  <a:moveTo>
                    <a:pt x="690" y="47"/>
                  </a:moveTo>
                  <a:lnTo>
                    <a:pt x="687" y="52"/>
                  </a:lnTo>
                  <a:lnTo>
                    <a:pt x="686" y="58"/>
                  </a:lnTo>
                  <a:lnTo>
                    <a:pt x="686" y="64"/>
                  </a:lnTo>
                  <a:lnTo>
                    <a:pt x="685" y="72"/>
                  </a:lnTo>
                  <a:lnTo>
                    <a:pt x="685" y="78"/>
                  </a:lnTo>
                  <a:lnTo>
                    <a:pt x="685" y="87"/>
                  </a:lnTo>
                  <a:lnTo>
                    <a:pt x="685" y="95"/>
                  </a:lnTo>
                  <a:lnTo>
                    <a:pt x="685" y="104"/>
                  </a:lnTo>
                  <a:lnTo>
                    <a:pt x="685" y="112"/>
                  </a:lnTo>
                  <a:lnTo>
                    <a:pt x="684" y="120"/>
                  </a:lnTo>
                  <a:lnTo>
                    <a:pt x="683" y="128"/>
                  </a:lnTo>
                  <a:lnTo>
                    <a:pt x="682" y="136"/>
                  </a:lnTo>
                  <a:lnTo>
                    <a:pt x="679" y="144"/>
                  </a:lnTo>
                  <a:lnTo>
                    <a:pt x="677" y="151"/>
                  </a:lnTo>
                  <a:lnTo>
                    <a:pt x="673" y="157"/>
                  </a:lnTo>
                  <a:lnTo>
                    <a:pt x="669" y="163"/>
                  </a:lnTo>
                  <a:lnTo>
                    <a:pt x="669" y="182"/>
                  </a:lnTo>
                  <a:lnTo>
                    <a:pt x="668" y="201"/>
                  </a:lnTo>
                  <a:lnTo>
                    <a:pt x="665" y="220"/>
                  </a:lnTo>
                  <a:lnTo>
                    <a:pt x="662" y="239"/>
                  </a:lnTo>
                  <a:lnTo>
                    <a:pt x="659" y="258"/>
                  </a:lnTo>
                  <a:lnTo>
                    <a:pt x="655" y="277"/>
                  </a:lnTo>
                  <a:lnTo>
                    <a:pt x="652" y="296"/>
                  </a:lnTo>
                  <a:lnTo>
                    <a:pt x="648" y="314"/>
                  </a:lnTo>
                  <a:lnTo>
                    <a:pt x="646" y="331"/>
                  </a:lnTo>
                  <a:lnTo>
                    <a:pt x="645" y="350"/>
                  </a:lnTo>
                  <a:lnTo>
                    <a:pt x="646" y="367"/>
                  </a:lnTo>
                  <a:lnTo>
                    <a:pt x="649" y="383"/>
                  </a:lnTo>
                  <a:lnTo>
                    <a:pt x="654" y="399"/>
                  </a:lnTo>
                  <a:lnTo>
                    <a:pt x="663" y="415"/>
                  </a:lnTo>
                  <a:lnTo>
                    <a:pt x="675" y="430"/>
                  </a:lnTo>
                  <a:lnTo>
                    <a:pt x="690" y="445"/>
                  </a:lnTo>
                  <a:lnTo>
                    <a:pt x="692" y="452"/>
                  </a:lnTo>
                  <a:lnTo>
                    <a:pt x="694" y="459"/>
                  </a:lnTo>
                  <a:lnTo>
                    <a:pt x="695" y="466"/>
                  </a:lnTo>
                  <a:lnTo>
                    <a:pt x="695" y="473"/>
                  </a:lnTo>
                  <a:lnTo>
                    <a:pt x="695" y="478"/>
                  </a:lnTo>
                  <a:lnTo>
                    <a:pt x="693" y="485"/>
                  </a:lnTo>
                  <a:lnTo>
                    <a:pt x="692" y="492"/>
                  </a:lnTo>
                  <a:lnTo>
                    <a:pt x="690" y="498"/>
                  </a:lnTo>
                  <a:lnTo>
                    <a:pt x="687" y="505"/>
                  </a:lnTo>
                  <a:lnTo>
                    <a:pt x="685" y="512"/>
                  </a:lnTo>
                  <a:lnTo>
                    <a:pt x="684" y="518"/>
                  </a:lnTo>
                  <a:lnTo>
                    <a:pt x="682" y="525"/>
                  </a:lnTo>
                  <a:lnTo>
                    <a:pt x="682" y="532"/>
                  </a:lnTo>
                  <a:lnTo>
                    <a:pt x="680" y="539"/>
                  </a:lnTo>
                  <a:lnTo>
                    <a:pt x="682" y="547"/>
                  </a:lnTo>
                  <a:lnTo>
                    <a:pt x="684" y="555"/>
                  </a:lnTo>
                  <a:lnTo>
                    <a:pt x="691" y="562"/>
                  </a:lnTo>
                  <a:lnTo>
                    <a:pt x="700" y="569"/>
                  </a:lnTo>
                  <a:lnTo>
                    <a:pt x="708" y="575"/>
                  </a:lnTo>
                  <a:lnTo>
                    <a:pt x="717" y="582"/>
                  </a:lnTo>
                  <a:lnTo>
                    <a:pt x="725" y="587"/>
                  </a:lnTo>
                  <a:lnTo>
                    <a:pt x="734" y="594"/>
                  </a:lnTo>
                  <a:lnTo>
                    <a:pt x="742" y="600"/>
                  </a:lnTo>
                  <a:lnTo>
                    <a:pt x="750" y="607"/>
                  </a:lnTo>
                  <a:lnTo>
                    <a:pt x="757" y="615"/>
                  </a:lnTo>
                  <a:lnTo>
                    <a:pt x="763" y="622"/>
                  </a:lnTo>
                  <a:lnTo>
                    <a:pt x="768" y="631"/>
                  </a:lnTo>
                  <a:lnTo>
                    <a:pt x="772" y="639"/>
                  </a:lnTo>
                  <a:lnTo>
                    <a:pt x="775" y="649"/>
                  </a:lnTo>
                  <a:lnTo>
                    <a:pt x="776" y="661"/>
                  </a:lnTo>
                  <a:lnTo>
                    <a:pt x="775" y="672"/>
                  </a:lnTo>
                  <a:lnTo>
                    <a:pt x="772" y="686"/>
                  </a:lnTo>
                  <a:lnTo>
                    <a:pt x="779" y="695"/>
                  </a:lnTo>
                  <a:lnTo>
                    <a:pt x="785" y="706"/>
                  </a:lnTo>
                  <a:lnTo>
                    <a:pt x="791" y="717"/>
                  </a:lnTo>
                  <a:lnTo>
                    <a:pt x="796" y="730"/>
                  </a:lnTo>
                  <a:lnTo>
                    <a:pt x="801" y="741"/>
                  </a:lnTo>
                  <a:lnTo>
                    <a:pt x="807" y="753"/>
                  </a:lnTo>
                  <a:lnTo>
                    <a:pt x="811" y="765"/>
                  </a:lnTo>
                  <a:lnTo>
                    <a:pt x="817" y="777"/>
                  </a:lnTo>
                  <a:lnTo>
                    <a:pt x="823" y="788"/>
                  </a:lnTo>
                  <a:lnTo>
                    <a:pt x="830" y="799"/>
                  </a:lnTo>
                  <a:lnTo>
                    <a:pt x="837" y="808"/>
                  </a:lnTo>
                  <a:lnTo>
                    <a:pt x="845" y="817"/>
                  </a:lnTo>
                  <a:lnTo>
                    <a:pt x="853" y="824"/>
                  </a:lnTo>
                  <a:lnTo>
                    <a:pt x="863" y="830"/>
                  </a:lnTo>
                  <a:lnTo>
                    <a:pt x="875" y="834"/>
                  </a:lnTo>
                  <a:lnTo>
                    <a:pt x="887" y="838"/>
                  </a:lnTo>
                  <a:lnTo>
                    <a:pt x="888" y="842"/>
                  </a:lnTo>
                  <a:lnTo>
                    <a:pt x="891" y="847"/>
                  </a:lnTo>
                  <a:lnTo>
                    <a:pt x="894" y="849"/>
                  </a:lnTo>
                  <a:lnTo>
                    <a:pt x="898" y="852"/>
                  </a:lnTo>
                  <a:lnTo>
                    <a:pt x="902" y="853"/>
                  </a:lnTo>
                  <a:lnTo>
                    <a:pt x="906" y="853"/>
                  </a:lnTo>
                  <a:lnTo>
                    <a:pt x="911" y="853"/>
                  </a:lnTo>
                  <a:lnTo>
                    <a:pt x="916" y="853"/>
                  </a:lnTo>
                  <a:lnTo>
                    <a:pt x="921" y="853"/>
                  </a:lnTo>
                  <a:lnTo>
                    <a:pt x="926" y="853"/>
                  </a:lnTo>
                  <a:lnTo>
                    <a:pt x="931" y="853"/>
                  </a:lnTo>
                  <a:lnTo>
                    <a:pt x="936" y="853"/>
                  </a:lnTo>
                  <a:lnTo>
                    <a:pt x="940" y="854"/>
                  </a:lnTo>
                  <a:lnTo>
                    <a:pt x="945" y="856"/>
                  </a:lnTo>
                  <a:lnTo>
                    <a:pt x="948" y="859"/>
                  </a:lnTo>
                  <a:lnTo>
                    <a:pt x="952" y="863"/>
                  </a:lnTo>
                  <a:lnTo>
                    <a:pt x="948" y="875"/>
                  </a:lnTo>
                  <a:lnTo>
                    <a:pt x="946" y="887"/>
                  </a:lnTo>
                  <a:lnTo>
                    <a:pt x="944" y="899"/>
                  </a:lnTo>
                  <a:lnTo>
                    <a:pt x="941" y="911"/>
                  </a:lnTo>
                  <a:lnTo>
                    <a:pt x="939" y="923"/>
                  </a:lnTo>
                  <a:lnTo>
                    <a:pt x="937" y="936"/>
                  </a:lnTo>
                  <a:lnTo>
                    <a:pt x="934" y="947"/>
                  </a:lnTo>
                  <a:lnTo>
                    <a:pt x="931" y="958"/>
                  </a:lnTo>
                  <a:lnTo>
                    <a:pt x="928" y="969"/>
                  </a:lnTo>
                  <a:lnTo>
                    <a:pt x="923" y="979"/>
                  </a:lnTo>
                  <a:lnTo>
                    <a:pt x="917" y="988"/>
                  </a:lnTo>
                  <a:lnTo>
                    <a:pt x="910" y="996"/>
                  </a:lnTo>
                  <a:lnTo>
                    <a:pt x="901" y="1004"/>
                  </a:lnTo>
                  <a:lnTo>
                    <a:pt x="892" y="1010"/>
                  </a:lnTo>
                  <a:lnTo>
                    <a:pt x="879" y="1016"/>
                  </a:lnTo>
                  <a:lnTo>
                    <a:pt x="867" y="1021"/>
                  </a:lnTo>
                  <a:lnTo>
                    <a:pt x="876" y="1034"/>
                  </a:lnTo>
                  <a:lnTo>
                    <a:pt x="883" y="1047"/>
                  </a:lnTo>
                  <a:lnTo>
                    <a:pt x="886" y="1060"/>
                  </a:lnTo>
                  <a:lnTo>
                    <a:pt x="886" y="1071"/>
                  </a:lnTo>
                  <a:lnTo>
                    <a:pt x="884" y="1083"/>
                  </a:lnTo>
                  <a:lnTo>
                    <a:pt x="879" y="1094"/>
                  </a:lnTo>
                  <a:lnTo>
                    <a:pt x="874" y="1106"/>
                  </a:lnTo>
                  <a:lnTo>
                    <a:pt x="868" y="1117"/>
                  </a:lnTo>
                  <a:lnTo>
                    <a:pt x="861" y="1127"/>
                  </a:lnTo>
                  <a:lnTo>
                    <a:pt x="855" y="1139"/>
                  </a:lnTo>
                  <a:lnTo>
                    <a:pt x="849" y="1150"/>
                  </a:lnTo>
                  <a:lnTo>
                    <a:pt x="846" y="1163"/>
                  </a:lnTo>
                  <a:lnTo>
                    <a:pt x="844" y="1176"/>
                  </a:lnTo>
                  <a:lnTo>
                    <a:pt x="845" y="1188"/>
                  </a:lnTo>
                  <a:lnTo>
                    <a:pt x="847" y="1203"/>
                  </a:lnTo>
                  <a:lnTo>
                    <a:pt x="855" y="1218"/>
                  </a:lnTo>
                  <a:lnTo>
                    <a:pt x="865" y="1226"/>
                  </a:lnTo>
                  <a:lnTo>
                    <a:pt x="876" y="1230"/>
                  </a:lnTo>
                  <a:lnTo>
                    <a:pt x="886" y="1231"/>
                  </a:lnTo>
                  <a:lnTo>
                    <a:pt x="897" y="1228"/>
                  </a:lnTo>
                  <a:lnTo>
                    <a:pt x="907" y="1225"/>
                  </a:lnTo>
                  <a:lnTo>
                    <a:pt x="916" y="1219"/>
                  </a:lnTo>
                  <a:lnTo>
                    <a:pt x="926" y="1212"/>
                  </a:lnTo>
                  <a:lnTo>
                    <a:pt x="937" y="1205"/>
                  </a:lnTo>
                  <a:lnTo>
                    <a:pt x="946" y="1200"/>
                  </a:lnTo>
                  <a:lnTo>
                    <a:pt x="956" y="1194"/>
                  </a:lnTo>
                  <a:lnTo>
                    <a:pt x="965" y="1191"/>
                  </a:lnTo>
                  <a:lnTo>
                    <a:pt x="975" y="1191"/>
                  </a:lnTo>
                  <a:lnTo>
                    <a:pt x="983" y="1192"/>
                  </a:lnTo>
                  <a:lnTo>
                    <a:pt x="992" y="1197"/>
                  </a:lnTo>
                  <a:lnTo>
                    <a:pt x="1000" y="1208"/>
                  </a:lnTo>
                  <a:lnTo>
                    <a:pt x="1008" y="1224"/>
                  </a:lnTo>
                  <a:lnTo>
                    <a:pt x="1003" y="1241"/>
                  </a:lnTo>
                  <a:lnTo>
                    <a:pt x="1001" y="1257"/>
                  </a:lnTo>
                  <a:lnTo>
                    <a:pt x="1002" y="1273"/>
                  </a:lnTo>
                  <a:lnTo>
                    <a:pt x="1005" y="1289"/>
                  </a:lnTo>
                  <a:lnTo>
                    <a:pt x="1008" y="1304"/>
                  </a:lnTo>
                  <a:lnTo>
                    <a:pt x="1014" y="1319"/>
                  </a:lnTo>
                  <a:lnTo>
                    <a:pt x="1021" y="1334"/>
                  </a:lnTo>
                  <a:lnTo>
                    <a:pt x="1026" y="1349"/>
                  </a:lnTo>
                  <a:lnTo>
                    <a:pt x="1033" y="1364"/>
                  </a:lnTo>
                  <a:lnTo>
                    <a:pt x="1040" y="1379"/>
                  </a:lnTo>
                  <a:lnTo>
                    <a:pt x="1046" y="1394"/>
                  </a:lnTo>
                  <a:lnTo>
                    <a:pt x="1049" y="1410"/>
                  </a:lnTo>
                  <a:lnTo>
                    <a:pt x="1053" y="1425"/>
                  </a:lnTo>
                  <a:lnTo>
                    <a:pt x="1054" y="1441"/>
                  </a:lnTo>
                  <a:lnTo>
                    <a:pt x="1053" y="1458"/>
                  </a:lnTo>
                  <a:lnTo>
                    <a:pt x="1049" y="1475"/>
                  </a:lnTo>
                  <a:lnTo>
                    <a:pt x="1049" y="1480"/>
                  </a:lnTo>
                  <a:lnTo>
                    <a:pt x="1051" y="1485"/>
                  </a:lnTo>
                  <a:lnTo>
                    <a:pt x="1052" y="1489"/>
                  </a:lnTo>
                  <a:lnTo>
                    <a:pt x="1054" y="1493"/>
                  </a:lnTo>
                  <a:lnTo>
                    <a:pt x="1056" y="1497"/>
                  </a:lnTo>
                  <a:lnTo>
                    <a:pt x="1060" y="1501"/>
                  </a:lnTo>
                  <a:lnTo>
                    <a:pt x="1063" y="1504"/>
                  </a:lnTo>
                  <a:lnTo>
                    <a:pt x="1067" y="1508"/>
                  </a:lnTo>
                  <a:lnTo>
                    <a:pt x="1070" y="1511"/>
                  </a:lnTo>
                  <a:lnTo>
                    <a:pt x="1075" y="1515"/>
                  </a:lnTo>
                  <a:lnTo>
                    <a:pt x="1078" y="1517"/>
                  </a:lnTo>
                  <a:lnTo>
                    <a:pt x="1083" y="1520"/>
                  </a:lnTo>
                  <a:lnTo>
                    <a:pt x="1086" y="1523"/>
                  </a:lnTo>
                  <a:lnTo>
                    <a:pt x="1090" y="1526"/>
                  </a:lnTo>
                  <a:lnTo>
                    <a:pt x="1094" y="1528"/>
                  </a:lnTo>
                  <a:lnTo>
                    <a:pt x="1098" y="1532"/>
                  </a:lnTo>
                  <a:lnTo>
                    <a:pt x="1108" y="1534"/>
                  </a:lnTo>
                  <a:lnTo>
                    <a:pt x="1115" y="1539"/>
                  </a:lnTo>
                  <a:lnTo>
                    <a:pt x="1121" y="1544"/>
                  </a:lnTo>
                  <a:lnTo>
                    <a:pt x="1125" y="1551"/>
                  </a:lnTo>
                  <a:lnTo>
                    <a:pt x="1128" y="1558"/>
                  </a:lnTo>
                  <a:lnTo>
                    <a:pt x="1129" y="1567"/>
                  </a:lnTo>
                  <a:lnTo>
                    <a:pt x="1129" y="1577"/>
                  </a:lnTo>
                  <a:lnTo>
                    <a:pt x="1129" y="1586"/>
                  </a:lnTo>
                  <a:lnTo>
                    <a:pt x="1128" y="1596"/>
                  </a:lnTo>
                  <a:lnTo>
                    <a:pt x="1128" y="1605"/>
                  </a:lnTo>
                  <a:lnTo>
                    <a:pt x="1128" y="1616"/>
                  </a:lnTo>
                  <a:lnTo>
                    <a:pt x="1129" y="1625"/>
                  </a:lnTo>
                  <a:lnTo>
                    <a:pt x="1132" y="1634"/>
                  </a:lnTo>
                  <a:lnTo>
                    <a:pt x="1136" y="1643"/>
                  </a:lnTo>
                  <a:lnTo>
                    <a:pt x="1141" y="1650"/>
                  </a:lnTo>
                  <a:lnTo>
                    <a:pt x="1151" y="1658"/>
                  </a:lnTo>
                  <a:lnTo>
                    <a:pt x="1154" y="1665"/>
                  </a:lnTo>
                  <a:lnTo>
                    <a:pt x="1159" y="1670"/>
                  </a:lnTo>
                  <a:lnTo>
                    <a:pt x="1163" y="1672"/>
                  </a:lnTo>
                  <a:lnTo>
                    <a:pt x="1167" y="1673"/>
                  </a:lnTo>
                  <a:lnTo>
                    <a:pt x="1171" y="1673"/>
                  </a:lnTo>
                  <a:lnTo>
                    <a:pt x="1176" y="1672"/>
                  </a:lnTo>
                  <a:lnTo>
                    <a:pt x="1180" y="1670"/>
                  </a:lnTo>
                  <a:lnTo>
                    <a:pt x="1184" y="1666"/>
                  </a:lnTo>
                  <a:lnTo>
                    <a:pt x="1189" y="1663"/>
                  </a:lnTo>
                  <a:lnTo>
                    <a:pt x="1193" y="1659"/>
                  </a:lnTo>
                  <a:lnTo>
                    <a:pt x="1198" y="1656"/>
                  </a:lnTo>
                  <a:lnTo>
                    <a:pt x="1202" y="1652"/>
                  </a:lnTo>
                  <a:lnTo>
                    <a:pt x="1207" y="1649"/>
                  </a:lnTo>
                  <a:lnTo>
                    <a:pt x="1212" y="1647"/>
                  </a:lnTo>
                  <a:lnTo>
                    <a:pt x="1216" y="1646"/>
                  </a:lnTo>
                  <a:lnTo>
                    <a:pt x="1222" y="1647"/>
                  </a:lnTo>
                  <a:lnTo>
                    <a:pt x="1230" y="1650"/>
                  </a:lnTo>
                  <a:lnTo>
                    <a:pt x="1237" y="1654"/>
                  </a:lnTo>
                  <a:lnTo>
                    <a:pt x="1245" y="1658"/>
                  </a:lnTo>
                  <a:lnTo>
                    <a:pt x="1253" y="1663"/>
                  </a:lnTo>
                  <a:lnTo>
                    <a:pt x="1260" y="1666"/>
                  </a:lnTo>
                  <a:lnTo>
                    <a:pt x="1267" y="1670"/>
                  </a:lnTo>
                  <a:lnTo>
                    <a:pt x="1274" y="1672"/>
                  </a:lnTo>
                  <a:lnTo>
                    <a:pt x="1281" y="1674"/>
                  </a:lnTo>
                  <a:lnTo>
                    <a:pt x="1287" y="1675"/>
                  </a:lnTo>
                  <a:lnTo>
                    <a:pt x="1294" y="1675"/>
                  </a:lnTo>
                  <a:lnTo>
                    <a:pt x="1300" y="1673"/>
                  </a:lnTo>
                  <a:lnTo>
                    <a:pt x="1307" y="1671"/>
                  </a:lnTo>
                  <a:lnTo>
                    <a:pt x="1313" y="1666"/>
                  </a:lnTo>
                  <a:lnTo>
                    <a:pt x="1320" y="1660"/>
                  </a:lnTo>
                  <a:lnTo>
                    <a:pt x="1325" y="1651"/>
                  </a:lnTo>
                  <a:lnTo>
                    <a:pt x="1332" y="1642"/>
                  </a:lnTo>
                  <a:lnTo>
                    <a:pt x="1345" y="1642"/>
                  </a:lnTo>
                  <a:lnTo>
                    <a:pt x="1359" y="1646"/>
                  </a:lnTo>
                  <a:lnTo>
                    <a:pt x="1372" y="1650"/>
                  </a:lnTo>
                  <a:lnTo>
                    <a:pt x="1387" y="1656"/>
                  </a:lnTo>
                  <a:lnTo>
                    <a:pt x="1402" y="1663"/>
                  </a:lnTo>
                  <a:lnTo>
                    <a:pt x="1418" y="1670"/>
                  </a:lnTo>
                  <a:lnTo>
                    <a:pt x="1433" y="1677"/>
                  </a:lnTo>
                  <a:lnTo>
                    <a:pt x="1447" y="1681"/>
                  </a:lnTo>
                  <a:lnTo>
                    <a:pt x="1461" y="1685"/>
                  </a:lnTo>
                  <a:lnTo>
                    <a:pt x="1475" y="1687"/>
                  </a:lnTo>
                  <a:lnTo>
                    <a:pt x="1486" y="1685"/>
                  </a:lnTo>
                  <a:lnTo>
                    <a:pt x="1497" y="1680"/>
                  </a:lnTo>
                  <a:lnTo>
                    <a:pt x="1506" y="1672"/>
                  </a:lnTo>
                  <a:lnTo>
                    <a:pt x="1513" y="1658"/>
                  </a:lnTo>
                  <a:lnTo>
                    <a:pt x="1517" y="1640"/>
                  </a:lnTo>
                  <a:lnTo>
                    <a:pt x="1521" y="1617"/>
                  </a:lnTo>
                  <a:lnTo>
                    <a:pt x="1522" y="1614"/>
                  </a:lnTo>
                  <a:lnTo>
                    <a:pt x="1523" y="1612"/>
                  </a:lnTo>
                  <a:lnTo>
                    <a:pt x="1525" y="1611"/>
                  </a:lnTo>
                  <a:lnTo>
                    <a:pt x="1528" y="1611"/>
                  </a:lnTo>
                  <a:lnTo>
                    <a:pt x="1529" y="1610"/>
                  </a:lnTo>
                  <a:lnTo>
                    <a:pt x="1531" y="1610"/>
                  </a:lnTo>
                  <a:lnTo>
                    <a:pt x="1533" y="1610"/>
                  </a:lnTo>
                  <a:lnTo>
                    <a:pt x="1536" y="1610"/>
                  </a:lnTo>
                  <a:lnTo>
                    <a:pt x="1538" y="1610"/>
                  </a:lnTo>
                  <a:lnTo>
                    <a:pt x="1540" y="1610"/>
                  </a:lnTo>
                  <a:lnTo>
                    <a:pt x="1541" y="1610"/>
                  </a:lnTo>
                  <a:lnTo>
                    <a:pt x="1544" y="1610"/>
                  </a:lnTo>
                  <a:lnTo>
                    <a:pt x="1546" y="1610"/>
                  </a:lnTo>
                  <a:lnTo>
                    <a:pt x="1548" y="1610"/>
                  </a:lnTo>
                  <a:lnTo>
                    <a:pt x="1551" y="1610"/>
                  </a:lnTo>
                  <a:lnTo>
                    <a:pt x="1553" y="1610"/>
                  </a:lnTo>
                  <a:lnTo>
                    <a:pt x="1559" y="1614"/>
                  </a:lnTo>
                  <a:lnTo>
                    <a:pt x="1563" y="1620"/>
                  </a:lnTo>
                  <a:lnTo>
                    <a:pt x="1567" y="1626"/>
                  </a:lnTo>
                  <a:lnTo>
                    <a:pt x="1570" y="1632"/>
                  </a:lnTo>
                  <a:lnTo>
                    <a:pt x="1573" y="1639"/>
                  </a:lnTo>
                  <a:lnTo>
                    <a:pt x="1575" y="1646"/>
                  </a:lnTo>
                  <a:lnTo>
                    <a:pt x="1578" y="1652"/>
                  </a:lnTo>
                  <a:lnTo>
                    <a:pt x="1581" y="1660"/>
                  </a:lnTo>
                  <a:lnTo>
                    <a:pt x="1583" y="1667"/>
                  </a:lnTo>
                  <a:lnTo>
                    <a:pt x="1587" y="1674"/>
                  </a:lnTo>
                  <a:lnTo>
                    <a:pt x="1591" y="1680"/>
                  </a:lnTo>
                  <a:lnTo>
                    <a:pt x="1597" y="1687"/>
                  </a:lnTo>
                  <a:lnTo>
                    <a:pt x="1604" y="1691"/>
                  </a:lnTo>
                  <a:lnTo>
                    <a:pt x="1610" y="1697"/>
                  </a:lnTo>
                  <a:lnTo>
                    <a:pt x="1621" y="1701"/>
                  </a:lnTo>
                  <a:lnTo>
                    <a:pt x="1632" y="1705"/>
                  </a:lnTo>
                  <a:lnTo>
                    <a:pt x="1629" y="1728"/>
                  </a:lnTo>
                  <a:lnTo>
                    <a:pt x="1627" y="1752"/>
                  </a:lnTo>
                  <a:lnTo>
                    <a:pt x="1624" y="1775"/>
                  </a:lnTo>
                  <a:lnTo>
                    <a:pt x="1622" y="1799"/>
                  </a:lnTo>
                  <a:lnTo>
                    <a:pt x="1620" y="1822"/>
                  </a:lnTo>
                  <a:lnTo>
                    <a:pt x="1617" y="1847"/>
                  </a:lnTo>
                  <a:lnTo>
                    <a:pt x="1616" y="1870"/>
                  </a:lnTo>
                  <a:lnTo>
                    <a:pt x="1614" y="1893"/>
                  </a:lnTo>
                  <a:lnTo>
                    <a:pt x="1613" y="1915"/>
                  </a:lnTo>
                  <a:lnTo>
                    <a:pt x="1610" y="1940"/>
                  </a:lnTo>
                  <a:lnTo>
                    <a:pt x="1609" y="1963"/>
                  </a:lnTo>
                  <a:lnTo>
                    <a:pt x="1608" y="1986"/>
                  </a:lnTo>
                  <a:lnTo>
                    <a:pt x="1607" y="2007"/>
                  </a:lnTo>
                  <a:lnTo>
                    <a:pt x="1607" y="2030"/>
                  </a:lnTo>
                  <a:lnTo>
                    <a:pt x="1606" y="2053"/>
                  </a:lnTo>
                  <a:lnTo>
                    <a:pt x="1606" y="2076"/>
                  </a:lnTo>
                  <a:lnTo>
                    <a:pt x="1605" y="2076"/>
                  </a:lnTo>
                  <a:lnTo>
                    <a:pt x="1604" y="2076"/>
                  </a:lnTo>
                  <a:lnTo>
                    <a:pt x="1602" y="2076"/>
                  </a:lnTo>
                  <a:lnTo>
                    <a:pt x="1602" y="2077"/>
                  </a:lnTo>
                  <a:lnTo>
                    <a:pt x="1601" y="2077"/>
                  </a:lnTo>
                  <a:lnTo>
                    <a:pt x="1600" y="2079"/>
                  </a:lnTo>
                  <a:lnTo>
                    <a:pt x="1599" y="2079"/>
                  </a:lnTo>
                  <a:lnTo>
                    <a:pt x="1598" y="2079"/>
                  </a:lnTo>
                  <a:lnTo>
                    <a:pt x="1598" y="2080"/>
                  </a:lnTo>
                  <a:lnTo>
                    <a:pt x="1597" y="2080"/>
                  </a:lnTo>
                  <a:lnTo>
                    <a:pt x="1596" y="2080"/>
                  </a:lnTo>
                  <a:lnTo>
                    <a:pt x="1596" y="2081"/>
                  </a:lnTo>
                  <a:lnTo>
                    <a:pt x="1591" y="2113"/>
                  </a:lnTo>
                  <a:lnTo>
                    <a:pt x="1587" y="2145"/>
                  </a:lnTo>
                  <a:lnTo>
                    <a:pt x="1585" y="2179"/>
                  </a:lnTo>
                  <a:lnTo>
                    <a:pt x="1582" y="2212"/>
                  </a:lnTo>
                  <a:lnTo>
                    <a:pt x="1579" y="2244"/>
                  </a:lnTo>
                  <a:lnTo>
                    <a:pt x="1576" y="2277"/>
                  </a:lnTo>
                  <a:lnTo>
                    <a:pt x="1574" y="2311"/>
                  </a:lnTo>
                  <a:lnTo>
                    <a:pt x="1571" y="2344"/>
                  </a:lnTo>
                  <a:lnTo>
                    <a:pt x="1568" y="2376"/>
                  </a:lnTo>
                  <a:lnTo>
                    <a:pt x="1564" y="2409"/>
                  </a:lnTo>
                  <a:lnTo>
                    <a:pt x="1561" y="2442"/>
                  </a:lnTo>
                  <a:lnTo>
                    <a:pt x="1558" y="2475"/>
                  </a:lnTo>
                  <a:lnTo>
                    <a:pt x="1553" y="2507"/>
                  </a:lnTo>
                  <a:lnTo>
                    <a:pt x="1548" y="2539"/>
                  </a:lnTo>
                  <a:lnTo>
                    <a:pt x="1543" y="2571"/>
                  </a:lnTo>
                  <a:lnTo>
                    <a:pt x="1537" y="2604"/>
                  </a:lnTo>
                  <a:lnTo>
                    <a:pt x="1486" y="2599"/>
                  </a:lnTo>
                  <a:lnTo>
                    <a:pt x="1436" y="2594"/>
                  </a:lnTo>
                  <a:lnTo>
                    <a:pt x="1386" y="2590"/>
                  </a:lnTo>
                  <a:lnTo>
                    <a:pt x="1336" y="2585"/>
                  </a:lnTo>
                  <a:lnTo>
                    <a:pt x="1286" y="2580"/>
                  </a:lnTo>
                  <a:lnTo>
                    <a:pt x="1237" y="2574"/>
                  </a:lnTo>
                  <a:lnTo>
                    <a:pt x="1186" y="2569"/>
                  </a:lnTo>
                  <a:lnTo>
                    <a:pt x="1137" y="2563"/>
                  </a:lnTo>
                  <a:lnTo>
                    <a:pt x="1086" y="2557"/>
                  </a:lnTo>
                  <a:lnTo>
                    <a:pt x="1036" y="2551"/>
                  </a:lnTo>
                  <a:lnTo>
                    <a:pt x="986" y="2544"/>
                  </a:lnTo>
                  <a:lnTo>
                    <a:pt x="936" y="2537"/>
                  </a:lnTo>
                  <a:lnTo>
                    <a:pt x="884" y="2530"/>
                  </a:lnTo>
                  <a:lnTo>
                    <a:pt x="833" y="2523"/>
                  </a:lnTo>
                  <a:lnTo>
                    <a:pt x="782" y="2516"/>
                  </a:lnTo>
                  <a:lnTo>
                    <a:pt x="731" y="2509"/>
                  </a:lnTo>
                  <a:lnTo>
                    <a:pt x="687" y="2503"/>
                  </a:lnTo>
                  <a:lnTo>
                    <a:pt x="644" y="2496"/>
                  </a:lnTo>
                  <a:lnTo>
                    <a:pt x="600" y="2489"/>
                  </a:lnTo>
                  <a:lnTo>
                    <a:pt x="556" y="2482"/>
                  </a:lnTo>
                  <a:lnTo>
                    <a:pt x="513" y="2475"/>
                  </a:lnTo>
                  <a:lnTo>
                    <a:pt x="468" y="2467"/>
                  </a:lnTo>
                  <a:lnTo>
                    <a:pt x="422" y="2459"/>
                  </a:lnTo>
                  <a:lnTo>
                    <a:pt x="377" y="2451"/>
                  </a:lnTo>
                  <a:lnTo>
                    <a:pt x="331" y="2442"/>
                  </a:lnTo>
                  <a:lnTo>
                    <a:pt x="285" y="2432"/>
                  </a:lnTo>
                  <a:lnTo>
                    <a:pt x="239" y="2423"/>
                  </a:lnTo>
                  <a:lnTo>
                    <a:pt x="192" y="2414"/>
                  </a:lnTo>
                  <a:lnTo>
                    <a:pt x="143" y="2405"/>
                  </a:lnTo>
                  <a:lnTo>
                    <a:pt x="96" y="2395"/>
                  </a:lnTo>
                  <a:lnTo>
                    <a:pt x="48" y="2384"/>
                  </a:lnTo>
                  <a:lnTo>
                    <a:pt x="0" y="2374"/>
                  </a:lnTo>
                  <a:lnTo>
                    <a:pt x="1" y="2366"/>
                  </a:lnTo>
                  <a:lnTo>
                    <a:pt x="4" y="2345"/>
                  </a:lnTo>
                  <a:lnTo>
                    <a:pt x="10" y="2313"/>
                  </a:lnTo>
                  <a:lnTo>
                    <a:pt x="18" y="2270"/>
                  </a:lnTo>
                  <a:lnTo>
                    <a:pt x="27" y="2221"/>
                  </a:lnTo>
                  <a:lnTo>
                    <a:pt x="38" y="2165"/>
                  </a:lnTo>
                  <a:lnTo>
                    <a:pt x="49" y="2105"/>
                  </a:lnTo>
                  <a:lnTo>
                    <a:pt x="61" y="2044"/>
                  </a:lnTo>
                  <a:lnTo>
                    <a:pt x="72" y="1983"/>
                  </a:lnTo>
                  <a:lnTo>
                    <a:pt x="84" y="1924"/>
                  </a:lnTo>
                  <a:lnTo>
                    <a:pt x="94" y="1867"/>
                  </a:lnTo>
                  <a:lnTo>
                    <a:pt x="103" y="1818"/>
                  </a:lnTo>
                  <a:lnTo>
                    <a:pt x="111" y="1775"/>
                  </a:lnTo>
                  <a:lnTo>
                    <a:pt x="117" y="1743"/>
                  </a:lnTo>
                  <a:lnTo>
                    <a:pt x="120" y="1722"/>
                  </a:lnTo>
                  <a:lnTo>
                    <a:pt x="123" y="1716"/>
                  </a:lnTo>
                  <a:lnTo>
                    <a:pt x="129" y="1711"/>
                  </a:lnTo>
                  <a:lnTo>
                    <a:pt x="134" y="1708"/>
                  </a:lnTo>
                  <a:lnTo>
                    <a:pt x="138" y="1702"/>
                  </a:lnTo>
                  <a:lnTo>
                    <a:pt x="141" y="1696"/>
                  </a:lnTo>
                  <a:lnTo>
                    <a:pt x="145" y="1690"/>
                  </a:lnTo>
                  <a:lnTo>
                    <a:pt x="146" y="1683"/>
                  </a:lnTo>
                  <a:lnTo>
                    <a:pt x="148" y="1677"/>
                  </a:lnTo>
                  <a:lnTo>
                    <a:pt x="149" y="1670"/>
                  </a:lnTo>
                  <a:lnTo>
                    <a:pt x="150" y="1662"/>
                  </a:lnTo>
                  <a:lnTo>
                    <a:pt x="152" y="1655"/>
                  </a:lnTo>
                  <a:lnTo>
                    <a:pt x="154" y="1647"/>
                  </a:lnTo>
                  <a:lnTo>
                    <a:pt x="156" y="1640"/>
                  </a:lnTo>
                  <a:lnTo>
                    <a:pt x="158" y="1633"/>
                  </a:lnTo>
                  <a:lnTo>
                    <a:pt x="162" y="1627"/>
                  </a:lnTo>
                  <a:lnTo>
                    <a:pt x="165" y="1621"/>
                  </a:lnTo>
                  <a:lnTo>
                    <a:pt x="171" y="1617"/>
                  </a:lnTo>
                  <a:lnTo>
                    <a:pt x="169" y="1609"/>
                  </a:lnTo>
                  <a:lnTo>
                    <a:pt x="165" y="1602"/>
                  </a:lnTo>
                  <a:lnTo>
                    <a:pt x="161" y="1595"/>
                  </a:lnTo>
                  <a:lnTo>
                    <a:pt x="156" y="1590"/>
                  </a:lnTo>
                  <a:lnTo>
                    <a:pt x="149" y="1586"/>
                  </a:lnTo>
                  <a:lnTo>
                    <a:pt x="143" y="1581"/>
                  </a:lnTo>
                  <a:lnTo>
                    <a:pt x="137" y="1578"/>
                  </a:lnTo>
                  <a:lnTo>
                    <a:pt x="130" y="1574"/>
                  </a:lnTo>
                  <a:lnTo>
                    <a:pt x="123" y="1570"/>
                  </a:lnTo>
                  <a:lnTo>
                    <a:pt x="117" y="1566"/>
                  </a:lnTo>
                  <a:lnTo>
                    <a:pt x="111" y="1560"/>
                  </a:lnTo>
                  <a:lnTo>
                    <a:pt x="107" y="1556"/>
                  </a:lnTo>
                  <a:lnTo>
                    <a:pt x="103" y="1549"/>
                  </a:lnTo>
                  <a:lnTo>
                    <a:pt x="102" y="1542"/>
                  </a:lnTo>
                  <a:lnTo>
                    <a:pt x="102" y="1533"/>
                  </a:lnTo>
                  <a:lnTo>
                    <a:pt x="104" y="1524"/>
                  </a:lnTo>
                  <a:lnTo>
                    <a:pt x="104" y="1503"/>
                  </a:lnTo>
                  <a:lnTo>
                    <a:pt x="109" y="1486"/>
                  </a:lnTo>
                  <a:lnTo>
                    <a:pt x="117" y="1472"/>
                  </a:lnTo>
                  <a:lnTo>
                    <a:pt x="126" y="1459"/>
                  </a:lnTo>
                  <a:lnTo>
                    <a:pt x="139" y="1449"/>
                  </a:lnTo>
                  <a:lnTo>
                    <a:pt x="152" y="1441"/>
                  </a:lnTo>
                  <a:lnTo>
                    <a:pt x="166" y="1433"/>
                  </a:lnTo>
                  <a:lnTo>
                    <a:pt x="180" y="1425"/>
                  </a:lnTo>
                  <a:lnTo>
                    <a:pt x="195" y="1417"/>
                  </a:lnTo>
                  <a:lnTo>
                    <a:pt x="209" y="1409"/>
                  </a:lnTo>
                  <a:lnTo>
                    <a:pt x="222" y="1399"/>
                  </a:lnTo>
                  <a:lnTo>
                    <a:pt x="232" y="1388"/>
                  </a:lnTo>
                  <a:lnTo>
                    <a:pt x="241" y="1376"/>
                  </a:lnTo>
                  <a:lnTo>
                    <a:pt x="247" y="1361"/>
                  </a:lnTo>
                  <a:lnTo>
                    <a:pt x="249" y="1342"/>
                  </a:lnTo>
                  <a:lnTo>
                    <a:pt x="249" y="1322"/>
                  </a:lnTo>
                  <a:lnTo>
                    <a:pt x="254" y="1318"/>
                  </a:lnTo>
                  <a:lnTo>
                    <a:pt x="258" y="1315"/>
                  </a:lnTo>
                  <a:lnTo>
                    <a:pt x="264" y="1311"/>
                  </a:lnTo>
                  <a:lnTo>
                    <a:pt x="269" y="1308"/>
                  </a:lnTo>
                  <a:lnTo>
                    <a:pt x="272" y="1303"/>
                  </a:lnTo>
                  <a:lnTo>
                    <a:pt x="277" y="1299"/>
                  </a:lnTo>
                  <a:lnTo>
                    <a:pt x="280" y="1294"/>
                  </a:lnTo>
                  <a:lnTo>
                    <a:pt x="284" y="1289"/>
                  </a:lnTo>
                  <a:lnTo>
                    <a:pt x="287" y="1284"/>
                  </a:lnTo>
                  <a:lnTo>
                    <a:pt x="289" y="1278"/>
                  </a:lnTo>
                  <a:lnTo>
                    <a:pt x="291" y="1272"/>
                  </a:lnTo>
                  <a:lnTo>
                    <a:pt x="292" y="1265"/>
                  </a:lnTo>
                  <a:lnTo>
                    <a:pt x="293" y="1259"/>
                  </a:lnTo>
                  <a:lnTo>
                    <a:pt x="293" y="1253"/>
                  </a:lnTo>
                  <a:lnTo>
                    <a:pt x="292" y="1246"/>
                  </a:lnTo>
                  <a:lnTo>
                    <a:pt x="291" y="1240"/>
                  </a:lnTo>
                  <a:lnTo>
                    <a:pt x="291" y="1239"/>
                  </a:lnTo>
                  <a:lnTo>
                    <a:pt x="294" y="1235"/>
                  </a:lnTo>
                  <a:lnTo>
                    <a:pt x="298" y="1230"/>
                  </a:lnTo>
                  <a:lnTo>
                    <a:pt x="303" y="1224"/>
                  </a:lnTo>
                  <a:lnTo>
                    <a:pt x="310" y="1216"/>
                  </a:lnTo>
                  <a:lnTo>
                    <a:pt x="317" y="1208"/>
                  </a:lnTo>
                  <a:lnTo>
                    <a:pt x="325" y="1199"/>
                  </a:lnTo>
                  <a:lnTo>
                    <a:pt x="333" y="1189"/>
                  </a:lnTo>
                  <a:lnTo>
                    <a:pt x="341" y="1180"/>
                  </a:lnTo>
                  <a:lnTo>
                    <a:pt x="349" y="1171"/>
                  </a:lnTo>
                  <a:lnTo>
                    <a:pt x="356" y="1163"/>
                  </a:lnTo>
                  <a:lnTo>
                    <a:pt x="363" y="1155"/>
                  </a:lnTo>
                  <a:lnTo>
                    <a:pt x="369" y="1149"/>
                  </a:lnTo>
                  <a:lnTo>
                    <a:pt x="372" y="1143"/>
                  </a:lnTo>
                  <a:lnTo>
                    <a:pt x="376" y="1140"/>
                  </a:lnTo>
                  <a:lnTo>
                    <a:pt x="377" y="1140"/>
                  </a:lnTo>
                  <a:lnTo>
                    <a:pt x="375" y="1130"/>
                  </a:lnTo>
                  <a:lnTo>
                    <a:pt x="372" y="1122"/>
                  </a:lnTo>
                  <a:lnTo>
                    <a:pt x="370" y="1114"/>
                  </a:lnTo>
                  <a:lnTo>
                    <a:pt x="366" y="1106"/>
                  </a:lnTo>
                  <a:lnTo>
                    <a:pt x="363" y="1098"/>
                  </a:lnTo>
                  <a:lnTo>
                    <a:pt x="360" y="1089"/>
                  </a:lnTo>
                  <a:lnTo>
                    <a:pt x="356" y="1083"/>
                  </a:lnTo>
                  <a:lnTo>
                    <a:pt x="352" y="1076"/>
                  </a:lnTo>
                  <a:lnTo>
                    <a:pt x="347" y="1069"/>
                  </a:lnTo>
                  <a:lnTo>
                    <a:pt x="344" y="1062"/>
                  </a:lnTo>
                  <a:lnTo>
                    <a:pt x="339" y="1055"/>
                  </a:lnTo>
                  <a:lnTo>
                    <a:pt x="334" y="1048"/>
                  </a:lnTo>
                  <a:lnTo>
                    <a:pt x="330" y="1041"/>
                  </a:lnTo>
                  <a:lnTo>
                    <a:pt x="325" y="1034"/>
                  </a:lnTo>
                  <a:lnTo>
                    <a:pt x="322" y="1027"/>
                  </a:lnTo>
                  <a:lnTo>
                    <a:pt x="318" y="1021"/>
                  </a:lnTo>
                  <a:lnTo>
                    <a:pt x="315" y="1008"/>
                  </a:lnTo>
                  <a:lnTo>
                    <a:pt x="312" y="996"/>
                  </a:lnTo>
                  <a:lnTo>
                    <a:pt x="312" y="986"/>
                  </a:lnTo>
                  <a:lnTo>
                    <a:pt x="311" y="976"/>
                  </a:lnTo>
                  <a:lnTo>
                    <a:pt x="311" y="965"/>
                  </a:lnTo>
                  <a:lnTo>
                    <a:pt x="312" y="955"/>
                  </a:lnTo>
                  <a:lnTo>
                    <a:pt x="312" y="946"/>
                  </a:lnTo>
                  <a:lnTo>
                    <a:pt x="312" y="937"/>
                  </a:lnTo>
                  <a:lnTo>
                    <a:pt x="312" y="927"/>
                  </a:lnTo>
                  <a:lnTo>
                    <a:pt x="312" y="918"/>
                  </a:lnTo>
                  <a:lnTo>
                    <a:pt x="311" y="910"/>
                  </a:lnTo>
                  <a:lnTo>
                    <a:pt x="310" y="902"/>
                  </a:lnTo>
                  <a:lnTo>
                    <a:pt x="307" y="895"/>
                  </a:lnTo>
                  <a:lnTo>
                    <a:pt x="302" y="887"/>
                  </a:lnTo>
                  <a:lnTo>
                    <a:pt x="298" y="880"/>
                  </a:lnTo>
                  <a:lnTo>
                    <a:pt x="291" y="875"/>
                  </a:lnTo>
                  <a:lnTo>
                    <a:pt x="302" y="821"/>
                  </a:lnTo>
                  <a:lnTo>
                    <a:pt x="312" y="767"/>
                  </a:lnTo>
                  <a:lnTo>
                    <a:pt x="324" y="711"/>
                  </a:lnTo>
                  <a:lnTo>
                    <a:pt x="334" y="657"/>
                  </a:lnTo>
                  <a:lnTo>
                    <a:pt x="345" y="602"/>
                  </a:lnTo>
                  <a:lnTo>
                    <a:pt x="356" y="547"/>
                  </a:lnTo>
                  <a:lnTo>
                    <a:pt x="366" y="493"/>
                  </a:lnTo>
                  <a:lnTo>
                    <a:pt x="377" y="438"/>
                  </a:lnTo>
                  <a:lnTo>
                    <a:pt x="386" y="383"/>
                  </a:lnTo>
                  <a:lnTo>
                    <a:pt x="396" y="328"/>
                  </a:lnTo>
                  <a:lnTo>
                    <a:pt x="407" y="273"/>
                  </a:lnTo>
                  <a:lnTo>
                    <a:pt x="417" y="217"/>
                  </a:lnTo>
                  <a:lnTo>
                    <a:pt x="427" y="163"/>
                  </a:lnTo>
                  <a:lnTo>
                    <a:pt x="438" y="108"/>
                  </a:lnTo>
                  <a:lnTo>
                    <a:pt x="448" y="54"/>
                  </a:lnTo>
                  <a:lnTo>
                    <a:pt x="460" y="0"/>
                  </a:lnTo>
                  <a:lnTo>
                    <a:pt x="473" y="3"/>
                  </a:lnTo>
                  <a:lnTo>
                    <a:pt x="488" y="5"/>
                  </a:lnTo>
                  <a:lnTo>
                    <a:pt x="502" y="7"/>
                  </a:lnTo>
                  <a:lnTo>
                    <a:pt x="517" y="10"/>
                  </a:lnTo>
                  <a:lnTo>
                    <a:pt x="532" y="12"/>
                  </a:lnTo>
                  <a:lnTo>
                    <a:pt x="546" y="14"/>
                  </a:lnTo>
                  <a:lnTo>
                    <a:pt x="561" y="15"/>
                  </a:lnTo>
                  <a:lnTo>
                    <a:pt x="576" y="18"/>
                  </a:lnTo>
                  <a:lnTo>
                    <a:pt x="590" y="20"/>
                  </a:lnTo>
                  <a:lnTo>
                    <a:pt x="604" y="22"/>
                  </a:lnTo>
                  <a:lnTo>
                    <a:pt x="618" y="26"/>
                  </a:lnTo>
                  <a:lnTo>
                    <a:pt x="633" y="28"/>
                  </a:lnTo>
                  <a:lnTo>
                    <a:pt x="647" y="33"/>
                  </a:lnTo>
                  <a:lnTo>
                    <a:pt x="661" y="36"/>
                  </a:lnTo>
                  <a:lnTo>
                    <a:pt x="675" y="42"/>
                  </a:lnTo>
                  <a:lnTo>
                    <a:pt x="690" y="4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2" name="Freeform 20"/>
            <p:cNvSpPr>
              <a:spLocks/>
            </p:cNvSpPr>
            <p:nvPr/>
          </p:nvSpPr>
          <p:spPr bwMode="auto">
            <a:xfrm>
              <a:off x="2281" y="1215"/>
              <a:ext cx="599" cy="360"/>
            </a:xfrm>
            <a:custGeom>
              <a:avLst/>
              <a:gdLst>
                <a:gd name="T0" fmla="*/ 59 w 1797"/>
                <a:gd name="T1" fmla="*/ 1 h 1082"/>
                <a:gd name="T2" fmla="*/ 60 w 1797"/>
                <a:gd name="T3" fmla="*/ 2 h 1082"/>
                <a:gd name="T4" fmla="*/ 60 w 1797"/>
                <a:gd name="T5" fmla="*/ 4 h 1082"/>
                <a:gd name="T6" fmla="*/ 60 w 1797"/>
                <a:gd name="T7" fmla="*/ 6 h 1082"/>
                <a:gd name="T8" fmla="*/ 60 w 1797"/>
                <a:gd name="T9" fmla="*/ 7 h 1082"/>
                <a:gd name="T10" fmla="*/ 60 w 1797"/>
                <a:gd name="T11" fmla="*/ 9 h 1082"/>
                <a:gd name="T12" fmla="*/ 60 w 1797"/>
                <a:gd name="T13" fmla="*/ 10 h 1082"/>
                <a:gd name="T14" fmla="*/ 60 w 1797"/>
                <a:gd name="T15" fmla="*/ 12 h 1082"/>
                <a:gd name="T16" fmla="*/ 61 w 1797"/>
                <a:gd name="T17" fmla="*/ 14 h 1082"/>
                <a:gd name="T18" fmla="*/ 62 w 1797"/>
                <a:gd name="T19" fmla="*/ 16 h 1082"/>
                <a:gd name="T20" fmla="*/ 63 w 1797"/>
                <a:gd name="T21" fmla="*/ 18 h 1082"/>
                <a:gd name="T22" fmla="*/ 63 w 1797"/>
                <a:gd name="T23" fmla="*/ 20 h 1082"/>
                <a:gd name="T24" fmla="*/ 64 w 1797"/>
                <a:gd name="T25" fmla="*/ 22 h 1082"/>
                <a:gd name="T26" fmla="*/ 64 w 1797"/>
                <a:gd name="T27" fmla="*/ 25 h 1082"/>
                <a:gd name="T28" fmla="*/ 64 w 1797"/>
                <a:gd name="T29" fmla="*/ 27 h 1082"/>
                <a:gd name="T30" fmla="*/ 64 w 1797"/>
                <a:gd name="T31" fmla="*/ 29 h 1082"/>
                <a:gd name="T32" fmla="*/ 64 w 1797"/>
                <a:gd name="T33" fmla="*/ 31 h 1082"/>
                <a:gd name="T34" fmla="*/ 65 w 1797"/>
                <a:gd name="T35" fmla="*/ 32 h 1082"/>
                <a:gd name="T36" fmla="*/ 65 w 1797"/>
                <a:gd name="T37" fmla="*/ 33 h 1082"/>
                <a:gd name="T38" fmla="*/ 66 w 1797"/>
                <a:gd name="T39" fmla="*/ 34 h 1082"/>
                <a:gd name="T40" fmla="*/ 66 w 1797"/>
                <a:gd name="T41" fmla="*/ 35 h 1082"/>
                <a:gd name="T42" fmla="*/ 66 w 1797"/>
                <a:gd name="T43" fmla="*/ 36 h 1082"/>
                <a:gd name="T44" fmla="*/ 67 w 1797"/>
                <a:gd name="T45" fmla="*/ 37 h 1082"/>
                <a:gd name="T46" fmla="*/ 66 w 1797"/>
                <a:gd name="T47" fmla="*/ 38 h 1082"/>
                <a:gd name="T48" fmla="*/ 62 w 1797"/>
                <a:gd name="T49" fmla="*/ 39 h 1082"/>
                <a:gd name="T50" fmla="*/ 54 w 1797"/>
                <a:gd name="T51" fmla="*/ 40 h 1082"/>
                <a:gd name="T52" fmla="*/ 46 w 1797"/>
                <a:gd name="T53" fmla="*/ 40 h 1082"/>
                <a:gd name="T54" fmla="*/ 38 w 1797"/>
                <a:gd name="T55" fmla="*/ 40 h 1082"/>
                <a:gd name="T56" fmla="*/ 29 w 1797"/>
                <a:gd name="T57" fmla="*/ 40 h 1082"/>
                <a:gd name="T58" fmla="*/ 21 w 1797"/>
                <a:gd name="T59" fmla="*/ 40 h 1082"/>
                <a:gd name="T60" fmla="*/ 12 w 1797"/>
                <a:gd name="T61" fmla="*/ 40 h 1082"/>
                <a:gd name="T62" fmla="*/ 4 w 1797"/>
                <a:gd name="T63" fmla="*/ 39 h 1082"/>
                <a:gd name="T64" fmla="*/ 0 w 1797"/>
                <a:gd name="T65" fmla="*/ 39 h 1082"/>
                <a:gd name="T66" fmla="*/ 0 w 1797"/>
                <a:gd name="T67" fmla="*/ 35 h 1082"/>
                <a:gd name="T68" fmla="*/ 0 w 1797"/>
                <a:gd name="T69" fmla="*/ 30 h 1082"/>
                <a:gd name="T70" fmla="*/ 0 w 1797"/>
                <a:gd name="T71" fmla="*/ 23 h 1082"/>
                <a:gd name="T72" fmla="*/ 0 w 1797"/>
                <a:gd name="T73" fmla="*/ 16 h 1082"/>
                <a:gd name="T74" fmla="*/ 1 w 1797"/>
                <a:gd name="T75" fmla="*/ 9 h 1082"/>
                <a:gd name="T76" fmla="*/ 1 w 1797"/>
                <a:gd name="T77" fmla="*/ 4 h 1082"/>
                <a:gd name="T78" fmla="*/ 1 w 1797"/>
                <a:gd name="T79" fmla="*/ 0 h 1082"/>
                <a:gd name="T80" fmla="*/ 4 w 1797"/>
                <a:gd name="T81" fmla="*/ 0 h 1082"/>
                <a:gd name="T82" fmla="*/ 11 w 1797"/>
                <a:gd name="T83" fmla="*/ 0 h 1082"/>
                <a:gd name="T84" fmla="*/ 19 w 1797"/>
                <a:gd name="T85" fmla="*/ 0 h 1082"/>
                <a:gd name="T86" fmla="*/ 26 w 1797"/>
                <a:gd name="T87" fmla="*/ 1 h 1082"/>
                <a:gd name="T88" fmla="*/ 33 w 1797"/>
                <a:gd name="T89" fmla="*/ 1 h 1082"/>
                <a:gd name="T90" fmla="*/ 41 w 1797"/>
                <a:gd name="T91" fmla="*/ 0 h 1082"/>
                <a:gd name="T92" fmla="*/ 48 w 1797"/>
                <a:gd name="T93" fmla="*/ 0 h 1082"/>
                <a:gd name="T94" fmla="*/ 55 w 1797"/>
                <a:gd name="T95" fmla="*/ 0 h 108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797"/>
                <a:gd name="T145" fmla="*/ 0 h 1082"/>
                <a:gd name="T146" fmla="*/ 1797 w 1797"/>
                <a:gd name="T147" fmla="*/ 1082 h 108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797" h="1082">
                  <a:moveTo>
                    <a:pt x="1592" y="2"/>
                  </a:moveTo>
                  <a:lnTo>
                    <a:pt x="1600" y="23"/>
                  </a:lnTo>
                  <a:lnTo>
                    <a:pt x="1607" y="43"/>
                  </a:lnTo>
                  <a:lnTo>
                    <a:pt x="1613" y="64"/>
                  </a:lnTo>
                  <a:lnTo>
                    <a:pt x="1616" y="86"/>
                  </a:lnTo>
                  <a:lnTo>
                    <a:pt x="1620" y="107"/>
                  </a:lnTo>
                  <a:lnTo>
                    <a:pt x="1621" y="127"/>
                  </a:lnTo>
                  <a:lnTo>
                    <a:pt x="1622" y="149"/>
                  </a:lnTo>
                  <a:lnTo>
                    <a:pt x="1623" y="170"/>
                  </a:lnTo>
                  <a:lnTo>
                    <a:pt x="1623" y="192"/>
                  </a:lnTo>
                  <a:lnTo>
                    <a:pt x="1623" y="214"/>
                  </a:lnTo>
                  <a:lnTo>
                    <a:pt x="1624" y="235"/>
                  </a:lnTo>
                  <a:lnTo>
                    <a:pt x="1624" y="257"/>
                  </a:lnTo>
                  <a:lnTo>
                    <a:pt x="1625" y="279"/>
                  </a:lnTo>
                  <a:lnTo>
                    <a:pt x="1628" y="302"/>
                  </a:lnTo>
                  <a:lnTo>
                    <a:pt x="1631" y="324"/>
                  </a:lnTo>
                  <a:lnTo>
                    <a:pt x="1636" y="348"/>
                  </a:lnTo>
                  <a:lnTo>
                    <a:pt x="1652" y="372"/>
                  </a:lnTo>
                  <a:lnTo>
                    <a:pt x="1666" y="398"/>
                  </a:lnTo>
                  <a:lnTo>
                    <a:pt x="1677" y="425"/>
                  </a:lnTo>
                  <a:lnTo>
                    <a:pt x="1687" y="454"/>
                  </a:lnTo>
                  <a:lnTo>
                    <a:pt x="1695" y="481"/>
                  </a:lnTo>
                  <a:lnTo>
                    <a:pt x="1702" y="511"/>
                  </a:lnTo>
                  <a:lnTo>
                    <a:pt x="1708" y="540"/>
                  </a:lnTo>
                  <a:lnTo>
                    <a:pt x="1712" y="571"/>
                  </a:lnTo>
                  <a:lnTo>
                    <a:pt x="1715" y="601"/>
                  </a:lnTo>
                  <a:lnTo>
                    <a:pt x="1717" y="632"/>
                  </a:lnTo>
                  <a:lnTo>
                    <a:pt x="1720" y="663"/>
                  </a:lnTo>
                  <a:lnTo>
                    <a:pt x="1722" y="694"/>
                  </a:lnTo>
                  <a:lnTo>
                    <a:pt x="1723" y="725"/>
                  </a:lnTo>
                  <a:lnTo>
                    <a:pt x="1725" y="756"/>
                  </a:lnTo>
                  <a:lnTo>
                    <a:pt x="1726" y="787"/>
                  </a:lnTo>
                  <a:lnTo>
                    <a:pt x="1730" y="818"/>
                  </a:lnTo>
                  <a:lnTo>
                    <a:pt x="1737" y="830"/>
                  </a:lnTo>
                  <a:lnTo>
                    <a:pt x="1744" y="844"/>
                  </a:lnTo>
                  <a:lnTo>
                    <a:pt x="1751" y="857"/>
                  </a:lnTo>
                  <a:lnTo>
                    <a:pt x="1758" y="871"/>
                  </a:lnTo>
                  <a:lnTo>
                    <a:pt x="1764" y="883"/>
                  </a:lnTo>
                  <a:lnTo>
                    <a:pt x="1771" y="897"/>
                  </a:lnTo>
                  <a:lnTo>
                    <a:pt x="1777" y="911"/>
                  </a:lnTo>
                  <a:lnTo>
                    <a:pt x="1782" y="925"/>
                  </a:lnTo>
                  <a:lnTo>
                    <a:pt x="1786" y="938"/>
                  </a:lnTo>
                  <a:lnTo>
                    <a:pt x="1790" y="953"/>
                  </a:lnTo>
                  <a:lnTo>
                    <a:pt x="1793" y="968"/>
                  </a:lnTo>
                  <a:lnTo>
                    <a:pt x="1795" y="984"/>
                  </a:lnTo>
                  <a:lnTo>
                    <a:pt x="1797" y="1002"/>
                  </a:lnTo>
                  <a:lnTo>
                    <a:pt x="1797" y="1019"/>
                  </a:lnTo>
                  <a:lnTo>
                    <a:pt x="1795" y="1037"/>
                  </a:lnTo>
                  <a:lnTo>
                    <a:pt x="1794" y="1057"/>
                  </a:lnTo>
                  <a:lnTo>
                    <a:pt x="1687" y="1063"/>
                  </a:lnTo>
                  <a:lnTo>
                    <a:pt x="1580" y="1068"/>
                  </a:lnTo>
                  <a:lnTo>
                    <a:pt x="1470" y="1072"/>
                  </a:lnTo>
                  <a:lnTo>
                    <a:pt x="1360" y="1075"/>
                  </a:lnTo>
                  <a:lnTo>
                    <a:pt x="1248" y="1079"/>
                  </a:lnTo>
                  <a:lnTo>
                    <a:pt x="1134" y="1080"/>
                  </a:lnTo>
                  <a:lnTo>
                    <a:pt x="1021" y="1081"/>
                  </a:lnTo>
                  <a:lnTo>
                    <a:pt x="907" y="1082"/>
                  </a:lnTo>
                  <a:lnTo>
                    <a:pt x="792" y="1081"/>
                  </a:lnTo>
                  <a:lnTo>
                    <a:pt x="678" y="1080"/>
                  </a:lnTo>
                  <a:lnTo>
                    <a:pt x="563" y="1077"/>
                  </a:lnTo>
                  <a:lnTo>
                    <a:pt x="449" y="1075"/>
                  </a:lnTo>
                  <a:lnTo>
                    <a:pt x="335" y="1072"/>
                  </a:lnTo>
                  <a:lnTo>
                    <a:pt x="222" y="1068"/>
                  </a:lnTo>
                  <a:lnTo>
                    <a:pt x="110" y="1064"/>
                  </a:lnTo>
                  <a:lnTo>
                    <a:pt x="0" y="1059"/>
                  </a:lnTo>
                  <a:lnTo>
                    <a:pt x="0" y="1046"/>
                  </a:lnTo>
                  <a:lnTo>
                    <a:pt x="0" y="1013"/>
                  </a:lnTo>
                  <a:lnTo>
                    <a:pt x="1" y="960"/>
                  </a:lnTo>
                  <a:lnTo>
                    <a:pt x="2" y="892"/>
                  </a:lnTo>
                  <a:lnTo>
                    <a:pt x="4" y="813"/>
                  </a:lnTo>
                  <a:lnTo>
                    <a:pt x="5" y="724"/>
                  </a:lnTo>
                  <a:lnTo>
                    <a:pt x="8" y="627"/>
                  </a:lnTo>
                  <a:lnTo>
                    <a:pt x="10" y="529"/>
                  </a:lnTo>
                  <a:lnTo>
                    <a:pt x="11" y="431"/>
                  </a:lnTo>
                  <a:lnTo>
                    <a:pt x="13" y="334"/>
                  </a:lnTo>
                  <a:lnTo>
                    <a:pt x="15" y="245"/>
                  </a:lnTo>
                  <a:lnTo>
                    <a:pt x="17" y="165"/>
                  </a:lnTo>
                  <a:lnTo>
                    <a:pt x="18" y="97"/>
                  </a:lnTo>
                  <a:lnTo>
                    <a:pt x="19" y="45"/>
                  </a:lnTo>
                  <a:lnTo>
                    <a:pt x="19" y="11"/>
                  </a:lnTo>
                  <a:lnTo>
                    <a:pt x="20" y="0"/>
                  </a:lnTo>
                  <a:lnTo>
                    <a:pt x="112" y="3"/>
                  </a:lnTo>
                  <a:lnTo>
                    <a:pt x="208" y="7"/>
                  </a:lnTo>
                  <a:lnTo>
                    <a:pt x="304" y="9"/>
                  </a:lnTo>
                  <a:lnTo>
                    <a:pt x="402" y="11"/>
                  </a:lnTo>
                  <a:lnTo>
                    <a:pt x="501" y="12"/>
                  </a:lnTo>
                  <a:lnTo>
                    <a:pt x="601" y="14"/>
                  </a:lnTo>
                  <a:lnTo>
                    <a:pt x="701" y="15"/>
                  </a:lnTo>
                  <a:lnTo>
                    <a:pt x="802" y="15"/>
                  </a:lnTo>
                  <a:lnTo>
                    <a:pt x="902" y="15"/>
                  </a:lnTo>
                  <a:lnTo>
                    <a:pt x="1003" y="14"/>
                  </a:lnTo>
                  <a:lnTo>
                    <a:pt x="1103" y="12"/>
                  </a:lnTo>
                  <a:lnTo>
                    <a:pt x="1203" y="10"/>
                  </a:lnTo>
                  <a:lnTo>
                    <a:pt x="1302" y="9"/>
                  </a:lnTo>
                  <a:lnTo>
                    <a:pt x="1400" y="7"/>
                  </a:lnTo>
                  <a:lnTo>
                    <a:pt x="1497" y="4"/>
                  </a:lnTo>
                  <a:lnTo>
                    <a:pt x="1592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3" name="Freeform 21"/>
            <p:cNvSpPr>
              <a:spLocks/>
            </p:cNvSpPr>
            <p:nvPr/>
          </p:nvSpPr>
          <p:spPr bwMode="auto">
            <a:xfrm>
              <a:off x="4880" y="1243"/>
              <a:ext cx="156" cy="347"/>
            </a:xfrm>
            <a:custGeom>
              <a:avLst/>
              <a:gdLst>
                <a:gd name="T0" fmla="*/ 5 w 467"/>
                <a:gd name="T1" fmla="*/ 2 h 1040"/>
                <a:gd name="T2" fmla="*/ 6 w 467"/>
                <a:gd name="T3" fmla="*/ 5 h 1040"/>
                <a:gd name="T4" fmla="*/ 7 w 467"/>
                <a:gd name="T5" fmla="*/ 9 h 1040"/>
                <a:gd name="T6" fmla="*/ 8 w 467"/>
                <a:gd name="T7" fmla="*/ 11 h 1040"/>
                <a:gd name="T8" fmla="*/ 10 w 467"/>
                <a:gd name="T9" fmla="*/ 15 h 1040"/>
                <a:gd name="T10" fmla="*/ 11 w 467"/>
                <a:gd name="T11" fmla="*/ 20 h 1040"/>
                <a:gd name="T12" fmla="*/ 13 w 467"/>
                <a:gd name="T13" fmla="*/ 25 h 1040"/>
                <a:gd name="T14" fmla="*/ 16 w 467"/>
                <a:gd name="T15" fmla="*/ 29 h 1040"/>
                <a:gd name="T16" fmla="*/ 17 w 467"/>
                <a:gd name="T17" fmla="*/ 31 h 1040"/>
                <a:gd name="T18" fmla="*/ 17 w 467"/>
                <a:gd name="T19" fmla="*/ 32 h 1040"/>
                <a:gd name="T20" fmla="*/ 17 w 467"/>
                <a:gd name="T21" fmla="*/ 33 h 1040"/>
                <a:gd name="T22" fmla="*/ 17 w 467"/>
                <a:gd name="T23" fmla="*/ 33 h 1040"/>
                <a:gd name="T24" fmla="*/ 17 w 467"/>
                <a:gd name="T25" fmla="*/ 34 h 1040"/>
                <a:gd name="T26" fmla="*/ 16 w 467"/>
                <a:gd name="T27" fmla="*/ 35 h 1040"/>
                <a:gd name="T28" fmla="*/ 15 w 467"/>
                <a:gd name="T29" fmla="*/ 36 h 1040"/>
                <a:gd name="T30" fmla="*/ 15 w 467"/>
                <a:gd name="T31" fmla="*/ 35 h 1040"/>
                <a:gd name="T32" fmla="*/ 15 w 467"/>
                <a:gd name="T33" fmla="*/ 35 h 1040"/>
                <a:gd name="T34" fmla="*/ 14 w 467"/>
                <a:gd name="T35" fmla="*/ 36 h 1040"/>
                <a:gd name="T36" fmla="*/ 14 w 467"/>
                <a:gd name="T37" fmla="*/ 36 h 1040"/>
                <a:gd name="T38" fmla="*/ 14 w 467"/>
                <a:gd name="T39" fmla="*/ 37 h 1040"/>
                <a:gd name="T40" fmla="*/ 13 w 467"/>
                <a:gd name="T41" fmla="*/ 37 h 1040"/>
                <a:gd name="T42" fmla="*/ 13 w 467"/>
                <a:gd name="T43" fmla="*/ 37 h 1040"/>
                <a:gd name="T44" fmla="*/ 13 w 467"/>
                <a:gd name="T45" fmla="*/ 36 h 1040"/>
                <a:gd name="T46" fmla="*/ 12 w 467"/>
                <a:gd name="T47" fmla="*/ 36 h 1040"/>
                <a:gd name="T48" fmla="*/ 11 w 467"/>
                <a:gd name="T49" fmla="*/ 36 h 1040"/>
                <a:gd name="T50" fmla="*/ 7 w 467"/>
                <a:gd name="T51" fmla="*/ 37 h 1040"/>
                <a:gd name="T52" fmla="*/ 3 w 467"/>
                <a:gd name="T53" fmla="*/ 38 h 1040"/>
                <a:gd name="T54" fmla="*/ 2 w 467"/>
                <a:gd name="T55" fmla="*/ 39 h 1040"/>
                <a:gd name="T56" fmla="*/ 1 w 467"/>
                <a:gd name="T57" fmla="*/ 38 h 1040"/>
                <a:gd name="T58" fmla="*/ 1 w 467"/>
                <a:gd name="T59" fmla="*/ 37 h 1040"/>
                <a:gd name="T60" fmla="*/ 1 w 467"/>
                <a:gd name="T61" fmla="*/ 36 h 1040"/>
                <a:gd name="T62" fmla="*/ 0 w 467"/>
                <a:gd name="T63" fmla="*/ 35 h 1040"/>
                <a:gd name="T64" fmla="*/ 0 w 467"/>
                <a:gd name="T65" fmla="*/ 32 h 1040"/>
                <a:gd name="T66" fmla="*/ 0 w 467"/>
                <a:gd name="T67" fmla="*/ 28 h 1040"/>
                <a:gd name="T68" fmla="*/ 0 w 467"/>
                <a:gd name="T69" fmla="*/ 25 h 1040"/>
                <a:gd name="T70" fmla="*/ 1 w 467"/>
                <a:gd name="T71" fmla="*/ 22 h 1040"/>
                <a:gd name="T72" fmla="*/ 1 w 467"/>
                <a:gd name="T73" fmla="*/ 21 h 1040"/>
                <a:gd name="T74" fmla="*/ 0 w 467"/>
                <a:gd name="T75" fmla="*/ 20 h 1040"/>
                <a:gd name="T76" fmla="*/ 0 w 467"/>
                <a:gd name="T77" fmla="*/ 19 h 1040"/>
                <a:gd name="T78" fmla="*/ 0 w 467"/>
                <a:gd name="T79" fmla="*/ 18 h 1040"/>
                <a:gd name="T80" fmla="*/ 2 w 467"/>
                <a:gd name="T81" fmla="*/ 16 h 1040"/>
                <a:gd name="T82" fmla="*/ 2 w 467"/>
                <a:gd name="T83" fmla="*/ 12 h 1040"/>
                <a:gd name="T84" fmla="*/ 2 w 467"/>
                <a:gd name="T85" fmla="*/ 8 h 1040"/>
                <a:gd name="T86" fmla="*/ 2 w 467"/>
                <a:gd name="T87" fmla="*/ 5 h 1040"/>
                <a:gd name="T88" fmla="*/ 2 w 467"/>
                <a:gd name="T89" fmla="*/ 4 h 1040"/>
                <a:gd name="T90" fmla="*/ 2 w 467"/>
                <a:gd name="T91" fmla="*/ 3 h 1040"/>
                <a:gd name="T92" fmla="*/ 2 w 467"/>
                <a:gd name="T93" fmla="*/ 2 h 1040"/>
                <a:gd name="T94" fmla="*/ 2 w 467"/>
                <a:gd name="T95" fmla="*/ 2 h 1040"/>
                <a:gd name="T96" fmla="*/ 3 w 467"/>
                <a:gd name="T97" fmla="*/ 1 h 1040"/>
                <a:gd name="T98" fmla="*/ 3 w 467"/>
                <a:gd name="T99" fmla="*/ 0 h 1040"/>
                <a:gd name="T100" fmla="*/ 4 w 467"/>
                <a:gd name="T101" fmla="*/ 0 h 1040"/>
                <a:gd name="T102" fmla="*/ 5 w 467"/>
                <a:gd name="T103" fmla="*/ 0 h 104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67"/>
                <a:gd name="T157" fmla="*/ 0 h 1040"/>
                <a:gd name="T158" fmla="*/ 467 w 467"/>
                <a:gd name="T159" fmla="*/ 1040 h 104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67" h="1040">
                  <a:moveTo>
                    <a:pt x="122" y="0"/>
                  </a:moveTo>
                  <a:lnTo>
                    <a:pt x="121" y="13"/>
                  </a:lnTo>
                  <a:lnTo>
                    <a:pt x="122" y="29"/>
                  </a:lnTo>
                  <a:lnTo>
                    <a:pt x="126" y="46"/>
                  </a:lnTo>
                  <a:lnTo>
                    <a:pt x="130" y="67"/>
                  </a:lnTo>
                  <a:lnTo>
                    <a:pt x="135" y="88"/>
                  </a:lnTo>
                  <a:lnTo>
                    <a:pt x="142" y="111"/>
                  </a:lnTo>
                  <a:lnTo>
                    <a:pt x="149" y="136"/>
                  </a:lnTo>
                  <a:lnTo>
                    <a:pt x="157" y="161"/>
                  </a:lnTo>
                  <a:lnTo>
                    <a:pt x="165" y="185"/>
                  </a:lnTo>
                  <a:lnTo>
                    <a:pt x="173" y="209"/>
                  </a:lnTo>
                  <a:lnTo>
                    <a:pt x="180" y="232"/>
                  </a:lnTo>
                  <a:lnTo>
                    <a:pt x="188" y="254"/>
                  </a:lnTo>
                  <a:lnTo>
                    <a:pt x="195" y="275"/>
                  </a:lnTo>
                  <a:lnTo>
                    <a:pt x="200" y="292"/>
                  </a:lnTo>
                  <a:lnTo>
                    <a:pt x="205" y="308"/>
                  </a:lnTo>
                  <a:lnTo>
                    <a:pt x="208" y="322"/>
                  </a:lnTo>
                  <a:lnTo>
                    <a:pt x="228" y="353"/>
                  </a:lnTo>
                  <a:lnTo>
                    <a:pt x="244" y="384"/>
                  </a:lnTo>
                  <a:lnTo>
                    <a:pt x="258" y="416"/>
                  </a:lnTo>
                  <a:lnTo>
                    <a:pt x="270" y="449"/>
                  </a:lnTo>
                  <a:lnTo>
                    <a:pt x="280" y="481"/>
                  </a:lnTo>
                  <a:lnTo>
                    <a:pt x="289" y="515"/>
                  </a:lnTo>
                  <a:lnTo>
                    <a:pt x="297" y="547"/>
                  </a:lnTo>
                  <a:lnTo>
                    <a:pt x="306" y="580"/>
                  </a:lnTo>
                  <a:lnTo>
                    <a:pt x="314" y="611"/>
                  </a:lnTo>
                  <a:lnTo>
                    <a:pt x="326" y="643"/>
                  </a:lnTo>
                  <a:lnTo>
                    <a:pt x="337" y="674"/>
                  </a:lnTo>
                  <a:lnTo>
                    <a:pt x="352" y="704"/>
                  </a:lnTo>
                  <a:lnTo>
                    <a:pt x="370" y="733"/>
                  </a:lnTo>
                  <a:lnTo>
                    <a:pt x="391" y="762"/>
                  </a:lnTo>
                  <a:lnTo>
                    <a:pt x="418" y="788"/>
                  </a:lnTo>
                  <a:lnTo>
                    <a:pt x="449" y="815"/>
                  </a:lnTo>
                  <a:lnTo>
                    <a:pt x="449" y="823"/>
                  </a:lnTo>
                  <a:lnTo>
                    <a:pt x="450" y="831"/>
                  </a:lnTo>
                  <a:lnTo>
                    <a:pt x="450" y="838"/>
                  </a:lnTo>
                  <a:lnTo>
                    <a:pt x="451" y="843"/>
                  </a:lnTo>
                  <a:lnTo>
                    <a:pt x="451" y="850"/>
                  </a:lnTo>
                  <a:lnTo>
                    <a:pt x="452" y="855"/>
                  </a:lnTo>
                  <a:lnTo>
                    <a:pt x="453" y="860"/>
                  </a:lnTo>
                  <a:lnTo>
                    <a:pt x="454" y="865"/>
                  </a:lnTo>
                  <a:lnTo>
                    <a:pt x="454" y="870"/>
                  </a:lnTo>
                  <a:lnTo>
                    <a:pt x="456" y="874"/>
                  </a:lnTo>
                  <a:lnTo>
                    <a:pt x="458" y="880"/>
                  </a:lnTo>
                  <a:lnTo>
                    <a:pt x="459" y="885"/>
                  </a:lnTo>
                  <a:lnTo>
                    <a:pt x="460" y="890"/>
                  </a:lnTo>
                  <a:lnTo>
                    <a:pt x="462" y="896"/>
                  </a:lnTo>
                  <a:lnTo>
                    <a:pt x="465" y="902"/>
                  </a:lnTo>
                  <a:lnTo>
                    <a:pt x="467" y="910"/>
                  </a:lnTo>
                  <a:lnTo>
                    <a:pt x="462" y="912"/>
                  </a:lnTo>
                  <a:lnTo>
                    <a:pt x="457" y="917"/>
                  </a:lnTo>
                  <a:lnTo>
                    <a:pt x="452" y="921"/>
                  </a:lnTo>
                  <a:lnTo>
                    <a:pt x="446" y="926"/>
                  </a:lnTo>
                  <a:lnTo>
                    <a:pt x="441" y="932"/>
                  </a:lnTo>
                  <a:lnTo>
                    <a:pt x="435" y="937"/>
                  </a:lnTo>
                  <a:lnTo>
                    <a:pt x="429" y="942"/>
                  </a:lnTo>
                  <a:lnTo>
                    <a:pt x="424" y="948"/>
                  </a:lnTo>
                  <a:lnTo>
                    <a:pt x="419" y="951"/>
                  </a:lnTo>
                  <a:lnTo>
                    <a:pt x="414" y="955"/>
                  </a:lnTo>
                  <a:lnTo>
                    <a:pt x="410" y="958"/>
                  </a:lnTo>
                  <a:lnTo>
                    <a:pt x="406" y="959"/>
                  </a:lnTo>
                  <a:lnTo>
                    <a:pt x="403" y="959"/>
                  </a:lnTo>
                  <a:lnTo>
                    <a:pt x="400" y="958"/>
                  </a:lnTo>
                  <a:lnTo>
                    <a:pt x="399" y="956"/>
                  </a:lnTo>
                  <a:lnTo>
                    <a:pt x="399" y="951"/>
                  </a:lnTo>
                  <a:lnTo>
                    <a:pt x="398" y="949"/>
                  </a:lnTo>
                  <a:lnTo>
                    <a:pt x="397" y="949"/>
                  </a:lnTo>
                  <a:lnTo>
                    <a:pt x="396" y="950"/>
                  </a:lnTo>
                  <a:lnTo>
                    <a:pt x="393" y="952"/>
                  </a:lnTo>
                  <a:lnTo>
                    <a:pt x="391" y="955"/>
                  </a:lnTo>
                  <a:lnTo>
                    <a:pt x="389" y="958"/>
                  </a:lnTo>
                  <a:lnTo>
                    <a:pt x="387" y="963"/>
                  </a:lnTo>
                  <a:lnTo>
                    <a:pt x="384" y="967"/>
                  </a:lnTo>
                  <a:lnTo>
                    <a:pt x="381" y="971"/>
                  </a:lnTo>
                  <a:lnTo>
                    <a:pt x="378" y="975"/>
                  </a:lnTo>
                  <a:lnTo>
                    <a:pt x="375" y="979"/>
                  </a:lnTo>
                  <a:lnTo>
                    <a:pt x="373" y="983"/>
                  </a:lnTo>
                  <a:lnTo>
                    <a:pt x="370" y="986"/>
                  </a:lnTo>
                  <a:lnTo>
                    <a:pt x="368" y="988"/>
                  </a:lnTo>
                  <a:lnTo>
                    <a:pt x="367" y="989"/>
                  </a:lnTo>
                  <a:lnTo>
                    <a:pt x="366" y="990"/>
                  </a:lnTo>
                  <a:lnTo>
                    <a:pt x="364" y="991"/>
                  </a:lnTo>
                  <a:lnTo>
                    <a:pt x="360" y="993"/>
                  </a:lnTo>
                  <a:lnTo>
                    <a:pt x="358" y="993"/>
                  </a:lnTo>
                  <a:lnTo>
                    <a:pt x="355" y="993"/>
                  </a:lnTo>
                  <a:lnTo>
                    <a:pt x="353" y="990"/>
                  </a:lnTo>
                  <a:lnTo>
                    <a:pt x="350" y="988"/>
                  </a:lnTo>
                  <a:lnTo>
                    <a:pt x="347" y="986"/>
                  </a:lnTo>
                  <a:lnTo>
                    <a:pt x="345" y="982"/>
                  </a:lnTo>
                  <a:lnTo>
                    <a:pt x="343" y="980"/>
                  </a:lnTo>
                  <a:lnTo>
                    <a:pt x="341" y="977"/>
                  </a:lnTo>
                  <a:lnTo>
                    <a:pt x="338" y="973"/>
                  </a:lnTo>
                  <a:lnTo>
                    <a:pt x="336" y="971"/>
                  </a:lnTo>
                  <a:lnTo>
                    <a:pt x="335" y="968"/>
                  </a:lnTo>
                  <a:lnTo>
                    <a:pt x="334" y="966"/>
                  </a:lnTo>
                  <a:lnTo>
                    <a:pt x="334" y="965"/>
                  </a:lnTo>
                  <a:lnTo>
                    <a:pt x="330" y="965"/>
                  </a:lnTo>
                  <a:lnTo>
                    <a:pt x="321" y="967"/>
                  </a:lnTo>
                  <a:lnTo>
                    <a:pt x="306" y="971"/>
                  </a:lnTo>
                  <a:lnTo>
                    <a:pt x="288" y="977"/>
                  </a:lnTo>
                  <a:lnTo>
                    <a:pt x="267" y="982"/>
                  </a:lnTo>
                  <a:lnTo>
                    <a:pt x="242" y="988"/>
                  </a:lnTo>
                  <a:lnTo>
                    <a:pt x="216" y="995"/>
                  </a:lnTo>
                  <a:lnTo>
                    <a:pt x="190" y="1002"/>
                  </a:lnTo>
                  <a:lnTo>
                    <a:pt x="162" y="1009"/>
                  </a:lnTo>
                  <a:lnTo>
                    <a:pt x="137" y="1016"/>
                  </a:lnTo>
                  <a:lnTo>
                    <a:pt x="112" y="1021"/>
                  </a:lnTo>
                  <a:lnTo>
                    <a:pt x="91" y="1027"/>
                  </a:lnTo>
                  <a:lnTo>
                    <a:pt x="73" y="1033"/>
                  </a:lnTo>
                  <a:lnTo>
                    <a:pt x="58" y="1036"/>
                  </a:lnTo>
                  <a:lnTo>
                    <a:pt x="49" y="1039"/>
                  </a:lnTo>
                  <a:lnTo>
                    <a:pt x="46" y="1040"/>
                  </a:lnTo>
                  <a:lnTo>
                    <a:pt x="38" y="1033"/>
                  </a:lnTo>
                  <a:lnTo>
                    <a:pt x="32" y="1026"/>
                  </a:lnTo>
                  <a:lnTo>
                    <a:pt x="29" y="1020"/>
                  </a:lnTo>
                  <a:lnTo>
                    <a:pt x="27" y="1014"/>
                  </a:lnTo>
                  <a:lnTo>
                    <a:pt x="26" y="1010"/>
                  </a:lnTo>
                  <a:lnTo>
                    <a:pt x="24" y="1005"/>
                  </a:lnTo>
                  <a:lnTo>
                    <a:pt x="24" y="1001"/>
                  </a:lnTo>
                  <a:lnTo>
                    <a:pt x="24" y="996"/>
                  </a:lnTo>
                  <a:lnTo>
                    <a:pt x="24" y="991"/>
                  </a:lnTo>
                  <a:lnTo>
                    <a:pt x="24" y="987"/>
                  </a:lnTo>
                  <a:lnTo>
                    <a:pt x="24" y="982"/>
                  </a:lnTo>
                  <a:lnTo>
                    <a:pt x="24" y="977"/>
                  </a:lnTo>
                  <a:lnTo>
                    <a:pt x="22" y="971"/>
                  </a:lnTo>
                  <a:lnTo>
                    <a:pt x="20" y="965"/>
                  </a:lnTo>
                  <a:lnTo>
                    <a:pt x="15" y="959"/>
                  </a:lnTo>
                  <a:lnTo>
                    <a:pt x="11" y="952"/>
                  </a:lnTo>
                  <a:lnTo>
                    <a:pt x="8" y="932"/>
                  </a:lnTo>
                  <a:lnTo>
                    <a:pt x="7" y="911"/>
                  </a:lnTo>
                  <a:lnTo>
                    <a:pt x="6" y="888"/>
                  </a:lnTo>
                  <a:lnTo>
                    <a:pt x="5" y="865"/>
                  </a:lnTo>
                  <a:lnTo>
                    <a:pt x="3" y="841"/>
                  </a:lnTo>
                  <a:lnTo>
                    <a:pt x="1" y="817"/>
                  </a:lnTo>
                  <a:lnTo>
                    <a:pt x="1" y="793"/>
                  </a:lnTo>
                  <a:lnTo>
                    <a:pt x="0" y="767"/>
                  </a:lnTo>
                  <a:lnTo>
                    <a:pt x="1" y="743"/>
                  </a:lnTo>
                  <a:lnTo>
                    <a:pt x="1" y="718"/>
                  </a:lnTo>
                  <a:lnTo>
                    <a:pt x="4" y="694"/>
                  </a:lnTo>
                  <a:lnTo>
                    <a:pt x="6" y="670"/>
                  </a:lnTo>
                  <a:lnTo>
                    <a:pt x="9" y="647"/>
                  </a:lnTo>
                  <a:lnTo>
                    <a:pt x="15" y="625"/>
                  </a:lnTo>
                  <a:lnTo>
                    <a:pt x="21" y="603"/>
                  </a:lnTo>
                  <a:lnTo>
                    <a:pt x="29" y="584"/>
                  </a:lnTo>
                  <a:lnTo>
                    <a:pt x="26" y="579"/>
                  </a:lnTo>
                  <a:lnTo>
                    <a:pt x="22" y="573"/>
                  </a:lnTo>
                  <a:lnTo>
                    <a:pt x="20" y="569"/>
                  </a:lnTo>
                  <a:lnTo>
                    <a:pt x="17" y="563"/>
                  </a:lnTo>
                  <a:lnTo>
                    <a:pt x="16" y="557"/>
                  </a:lnTo>
                  <a:lnTo>
                    <a:pt x="15" y="551"/>
                  </a:lnTo>
                  <a:lnTo>
                    <a:pt x="14" y="546"/>
                  </a:lnTo>
                  <a:lnTo>
                    <a:pt x="13" y="540"/>
                  </a:lnTo>
                  <a:lnTo>
                    <a:pt x="13" y="533"/>
                  </a:lnTo>
                  <a:lnTo>
                    <a:pt x="13" y="527"/>
                  </a:lnTo>
                  <a:lnTo>
                    <a:pt x="12" y="520"/>
                  </a:lnTo>
                  <a:lnTo>
                    <a:pt x="12" y="515"/>
                  </a:lnTo>
                  <a:lnTo>
                    <a:pt x="12" y="508"/>
                  </a:lnTo>
                  <a:lnTo>
                    <a:pt x="12" y="502"/>
                  </a:lnTo>
                  <a:lnTo>
                    <a:pt x="12" y="495"/>
                  </a:lnTo>
                  <a:lnTo>
                    <a:pt x="12" y="489"/>
                  </a:lnTo>
                  <a:lnTo>
                    <a:pt x="27" y="478"/>
                  </a:lnTo>
                  <a:lnTo>
                    <a:pt x="38" y="463"/>
                  </a:lnTo>
                  <a:lnTo>
                    <a:pt x="47" y="445"/>
                  </a:lnTo>
                  <a:lnTo>
                    <a:pt x="54" y="424"/>
                  </a:lnTo>
                  <a:lnTo>
                    <a:pt x="59" y="402"/>
                  </a:lnTo>
                  <a:lnTo>
                    <a:pt x="61" y="377"/>
                  </a:lnTo>
                  <a:lnTo>
                    <a:pt x="62" y="352"/>
                  </a:lnTo>
                  <a:lnTo>
                    <a:pt x="62" y="325"/>
                  </a:lnTo>
                  <a:lnTo>
                    <a:pt x="61" y="298"/>
                  </a:lnTo>
                  <a:lnTo>
                    <a:pt x="59" y="270"/>
                  </a:lnTo>
                  <a:lnTo>
                    <a:pt x="57" y="244"/>
                  </a:lnTo>
                  <a:lnTo>
                    <a:pt x="53" y="217"/>
                  </a:lnTo>
                  <a:lnTo>
                    <a:pt x="51" y="192"/>
                  </a:lnTo>
                  <a:lnTo>
                    <a:pt x="50" y="169"/>
                  </a:lnTo>
                  <a:lnTo>
                    <a:pt x="49" y="148"/>
                  </a:lnTo>
                  <a:lnTo>
                    <a:pt x="50" y="130"/>
                  </a:lnTo>
                  <a:lnTo>
                    <a:pt x="49" y="126"/>
                  </a:lnTo>
                  <a:lnTo>
                    <a:pt x="49" y="123"/>
                  </a:lnTo>
                  <a:lnTo>
                    <a:pt x="47" y="119"/>
                  </a:lnTo>
                  <a:lnTo>
                    <a:pt x="47" y="115"/>
                  </a:lnTo>
                  <a:lnTo>
                    <a:pt x="47" y="109"/>
                  </a:lnTo>
                  <a:lnTo>
                    <a:pt x="47" y="103"/>
                  </a:lnTo>
                  <a:lnTo>
                    <a:pt x="47" y="98"/>
                  </a:lnTo>
                  <a:lnTo>
                    <a:pt x="47" y="92"/>
                  </a:lnTo>
                  <a:lnTo>
                    <a:pt x="47" y="86"/>
                  </a:lnTo>
                  <a:lnTo>
                    <a:pt x="49" y="79"/>
                  </a:lnTo>
                  <a:lnTo>
                    <a:pt x="50" y="72"/>
                  </a:lnTo>
                  <a:lnTo>
                    <a:pt x="51" y="67"/>
                  </a:lnTo>
                  <a:lnTo>
                    <a:pt x="52" y="60"/>
                  </a:lnTo>
                  <a:lnTo>
                    <a:pt x="54" y="54"/>
                  </a:lnTo>
                  <a:lnTo>
                    <a:pt x="57" y="48"/>
                  </a:lnTo>
                  <a:lnTo>
                    <a:pt x="60" y="43"/>
                  </a:lnTo>
                  <a:lnTo>
                    <a:pt x="62" y="38"/>
                  </a:lnTo>
                  <a:lnTo>
                    <a:pt x="66" y="33"/>
                  </a:lnTo>
                  <a:lnTo>
                    <a:pt x="68" y="30"/>
                  </a:lnTo>
                  <a:lnTo>
                    <a:pt x="72" y="25"/>
                  </a:lnTo>
                  <a:lnTo>
                    <a:pt x="74" y="22"/>
                  </a:lnTo>
                  <a:lnTo>
                    <a:pt x="77" y="18"/>
                  </a:lnTo>
                  <a:lnTo>
                    <a:pt x="81" y="15"/>
                  </a:lnTo>
                  <a:lnTo>
                    <a:pt x="84" y="13"/>
                  </a:lnTo>
                  <a:lnTo>
                    <a:pt x="88" y="9"/>
                  </a:lnTo>
                  <a:lnTo>
                    <a:pt x="91" y="7"/>
                  </a:lnTo>
                  <a:lnTo>
                    <a:pt x="96" y="5"/>
                  </a:lnTo>
                  <a:lnTo>
                    <a:pt x="99" y="2"/>
                  </a:lnTo>
                  <a:lnTo>
                    <a:pt x="105" y="1"/>
                  </a:lnTo>
                  <a:lnTo>
                    <a:pt x="109" y="0"/>
                  </a:lnTo>
                  <a:lnTo>
                    <a:pt x="115" y="0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4" name="Freeform 22"/>
            <p:cNvSpPr>
              <a:spLocks/>
            </p:cNvSpPr>
            <p:nvPr/>
          </p:nvSpPr>
          <p:spPr bwMode="auto">
            <a:xfrm>
              <a:off x="560" y="1285"/>
              <a:ext cx="741" cy="617"/>
            </a:xfrm>
            <a:custGeom>
              <a:avLst/>
              <a:gdLst>
                <a:gd name="T0" fmla="*/ 20 w 2221"/>
                <a:gd name="T1" fmla="*/ 1 h 1851"/>
                <a:gd name="T2" fmla="*/ 23 w 2221"/>
                <a:gd name="T3" fmla="*/ 4 h 1851"/>
                <a:gd name="T4" fmla="*/ 26 w 2221"/>
                <a:gd name="T5" fmla="*/ 7 h 1851"/>
                <a:gd name="T6" fmla="*/ 26 w 2221"/>
                <a:gd name="T7" fmla="*/ 10 h 1851"/>
                <a:gd name="T8" fmla="*/ 27 w 2221"/>
                <a:gd name="T9" fmla="*/ 12 h 1851"/>
                <a:gd name="T10" fmla="*/ 29 w 2221"/>
                <a:gd name="T11" fmla="*/ 14 h 1851"/>
                <a:gd name="T12" fmla="*/ 32 w 2221"/>
                <a:gd name="T13" fmla="*/ 14 h 1851"/>
                <a:gd name="T14" fmla="*/ 34 w 2221"/>
                <a:gd name="T15" fmla="*/ 13 h 1851"/>
                <a:gd name="T16" fmla="*/ 36 w 2221"/>
                <a:gd name="T17" fmla="*/ 13 h 1851"/>
                <a:gd name="T18" fmla="*/ 39 w 2221"/>
                <a:gd name="T19" fmla="*/ 14 h 1851"/>
                <a:gd name="T20" fmla="*/ 41 w 2221"/>
                <a:gd name="T21" fmla="*/ 15 h 1851"/>
                <a:gd name="T22" fmla="*/ 48 w 2221"/>
                <a:gd name="T23" fmla="*/ 15 h 1851"/>
                <a:gd name="T24" fmla="*/ 56 w 2221"/>
                <a:gd name="T25" fmla="*/ 15 h 1851"/>
                <a:gd name="T26" fmla="*/ 60 w 2221"/>
                <a:gd name="T27" fmla="*/ 15 h 1851"/>
                <a:gd name="T28" fmla="*/ 62 w 2221"/>
                <a:gd name="T29" fmla="*/ 14 h 1851"/>
                <a:gd name="T30" fmla="*/ 63 w 2221"/>
                <a:gd name="T31" fmla="*/ 15 h 1851"/>
                <a:gd name="T32" fmla="*/ 69 w 2221"/>
                <a:gd name="T33" fmla="*/ 16 h 1851"/>
                <a:gd name="T34" fmla="*/ 75 w 2221"/>
                <a:gd name="T35" fmla="*/ 18 h 1851"/>
                <a:gd name="T36" fmla="*/ 80 w 2221"/>
                <a:gd name="T37" fmla="*/ 19 h 1851"/>
                <a:gd name="T38" fmla="*/ 81 w 2221"/>
                <a:gd name="T39" fmla="*/ 20 h 1851"/>
                <a:gd name="T40" fmla="*/ 82 w 2221"/>
                <a:gd name="T41" fmla="*/ 22 h 1851"/>
                <a:gd name="T42" fmla="*/ 82 w 2221"/>
                <a:gd name="T43" fmla="*/ 23 h 1851"/>
                <a:gd name="T44" fmla="*/ 81 w 2221"/>
                <a:gd name="T45" fmla="*/ 25 h 1851"/>
                <a:gd name="T46" fmla="*/ 79 w 2221"/>
                <a:gd name="T47" fmla="*/ 27 h 1851"/>
                <a:gd name="T48" fmla="*/ 79 w 2221"/>
                <a:gd name="T49" fmla="*/ 28 h 1851"/>
                <a:gd name="T50" fmla="*/ 79 w 2221"/>
                <a:gd name="T51" fmla="*/ 29 h 1851"/>
                <a:gd name="T52" fmla="*/ 78 w 2221"/>
                <a:gd name="T53" fmla="*/ 30 h 1851"/>
                <a:gd name="T54" fmla="*/ 76 w 2221"/>
                <a:gd name="T55" fmla="*/ 33 h 1851"/>
                <a:gd name="T56" fmla="*/ 73 w 2221"/>
                <a:gd name="T57" fmla="*/ 35 h 1851"/>
                <a:gd name="T58" fmla="*/ 72 w 2221"/>
                <a:gd name="T59" fmla="*/ 38 h 1851"/>
                <a:gd name="T60" fmla="*/ 74 w 2221"/>
                <a:gd name="T61" fmla="*/ 39 h 1851"/>
                <a:gd name="T62" fmla="*/ 75 w 2221"/>
                <a:gd name="T63" fmla="*/ 40 h 1851"/>
                <a:gd name="T64" fmla="*/ 74 w 2221"/>
                <a:gd name="T65" fmla="*/ 42 h 1851"/>
                <a:gd name="T66" fmla="*/ 74 w 2221"/>
                <a:gd name="T67" fmla="*/ 43 h 1851"/>
                <a:gd name="T68" fmla="*/ 73 w 2221"/>
                <a:gd name="T69" fmla="*/ 44 h 1851"/>
                <a:gd name="T70" fmla="*/ 71 w 2221"/>
                <a:gd name="T71" fmla="*/ 54 h 1851"/>
                <a:gd name="T72" fmla="*/ 69 w 2221"/>
                <a:gd name="T73" fmla="*/ 66 h 1851"/>
                <a:gd name="T74" fmla="*/ 66 w 2221"/>
                <a:gd name="T75" fmla="*/ 68 h 1851"/>
                <a:gd name="T76" fmla="*/ 51 w 2221"/>
                <a:gd name="T77" fmla="*/ 65 h 1851"/>
                <a:gd name="T78" fmla="*/ 40 w 2221"/>
                <a:gd name="T79" fmla="*/ 63 h 1851"/>
                <a:gd name="T80" fmla="*/ 28 w 2221"/>
                <a:gd name="T81" fmla="*/ 60 h 1851"/>
                <a:gd name="T82" fmla="*/ 13 w 2221"/>
                <a:gd name="T83" fmla="*/ 57 h 1851"/>
                <a:gd name="T84" fmla="*/ 0 w 2221"/>
                <a:gd name="T85" fmla="*/ 53 h 1851"/>
                <a:gd name="T86" fmla="*/ 0 w 2221"/>
                <a:gd name="T87" fmla="*/ 50 h 1851"/>
                <a:gd name="T88" fmla="*/ 1 w 2221"/>
                <a:gd name="T89" fmla="*/ 47 h 1851"/>
                <a:gd name="T90" fmla="*/ 1 w 2221"/>
                <a:gd name="T91" fmla="*/ 43 h 1851"/>
                <a:gd name="T92" fmla="*/ 3 w 2221"/>
                <a:gd name="T93" fmla="*/ 38 h 1851"/>
                <a:gd name="T94" fmla="*/ 6 w 2221"/>
                <a:gd name="T95" fmla="*/ 34 h 1851"/>
                <a:gd name="T96" fmla="*/ 8 w 2221"/>
                <a:gd name="T97" fmla="*/ 29 h 1851"/>
                <a:gd name="T98" fmla="*/ 11 w 2221"/>
                <a:gd name="T99" fmla="*/ 20 h 1851"/>
                <a:gd name="T100" fmla="*/ 12 w 2221"/>
                <a:gd name="T101" fmla="*/ 16 h 1851"/>
                <a:gd name="T102" fmla="*/ 13 w 2221"/>
                <a:gd name="T103" fmla="*/ 15 h 1851"/>
                <a:gd name="T104" fmla="*/ 12 w 2221"/>
                <a:gd name="T105" fmla="*/ 13 h 1851"/>
                <a:gd name="T106" fmla="*/ 14 w 2221"/>
                <a:gd name="T107" fmla="*/ 12 h 1851"/>
                <a:gd name="T108" fmla="*/ 15 w 2221"/>
                <a:gd name="T109" fmla="*/ 8 h 1851"/>
                <a:gd name="T110" fmla="*/ 15 w 2221"/>
                <a:gd name="T111" fmla="*/ 5 h 1851"/>
                <a:gd name="T112" fmla="*/ 15 w 2221"/>
                <a:gd name="T113" fmla="*/ 3 h 1851"/>
                <a:gd name="T114" fmla="*/ 16 w 2221"/>
                <a:gd name="T115" fmla="*/ 1 h 185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221"/>
                <a:gd name="T175" fmla="*/ 0 h 1851"/>
                <a:gd name="T176" fmla="*/ 2221 w 2221"/>
                <a:gd name="T177" fmla="*/ 1851 h 185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221" h="1851">
                  <a:moveTo>
                    <a:pt x="451" y="0"/>
                  </a:moveTo>
                  <a:lnTo>
                    <a:pt x="471" y="1"/>
                  </a:lnTo>
                  <a:lnTo>
                    <a:pt x="489" y="5"/>
                  </a:lnTo>
                  <a:lnTo>
                    <a:pt x="507" y="10"/>
                  </a:lnTo>
                  <a:lnTo>
                    <a:pt x="524" y="18"/>
                  </a:lnTo>
                  <a:lnTo>
                    <a:pt x="539" y="28"/>
                  </a:lnTo>
                  <a:lnTo>
                    <a:pt x="554" y="38"/>
                  </a:lnTo>
                  <a:lnTo>
                    <a:pt x="569" y="51"/>
                  </a:lnTo>
                  <a:lnTo>
                    <a:pt x="583" y="63"/>
                  </a:lnTo>
                  <a:lnTo>
                    <a:pt x="596" y="76"/>
                  </a:lnTo>
                  <a:lnTo>
                    <a:pt x="610" y="90"/>
                  </a:lnTo>
                  <a:lnTo>
                    <a:pt x="624" y="103"/>
                  </a:lnTo>
                  <a:lnTo>
                    <a:pt x="638" y="117"/>
                  </a:lnTo>
                  <a:lnTo>
                    <a:pt x="651" y="131"/>
                  </a:lnTo>
                  <a:lnTo>
                    <a:pt x="665" y="144"/>
                  </a:lnTo>
                  <a:lnTo>
                    <a:pt x="681" y="155"/>
                  </a:lnTo>
                  <a:lnTo>
                    <a:pt x="697" y="167"/>
                  </a:lnTo>
                  <a:lnTo>
                    <a:pt x="699" y="179"/>
                  </a:lnTo>
                  <a:lnTo>
                    <a:pt x="700" y="192"/>
                  </a:lnTo>
                  <a:lnTo>
                    <a:pt x="701" y="206"/>
                  </a:lnTo>
                  <a:lnTo>
                    <a:pt x="701" y="220"/>
                  </a:lnTo>
                  <a:lnTo>
                    <a:pt x="702" y="233"/>
                  </a:lnTo>
                  <a:lnTo>
                    <a:pt x="703" y="246"/>
                  </a:lnTo>
                  <a:lnTo>
                    <a:pt x="704" y="260"/>
                  </a:lnTo>
                  <a:lnTo>
                    <a:pt x="706" y="272"/>
                  </a:lnTo>
                  <a:lnTo>
                    <a:pt x="708" y="285"/>
                  </a:lnTo>
                  <a:lnTo>
                    <a:pt x="711" y="296"/>
                  </a:lnTo>
                  <a:lnTo>
                    <a:pt x="716" y="308"/>
                  </a:lnTo>
                  <a:lnTo>
                    <a:pt x="722" y="319"/>
                  </a:lnTo>
                  <a:lnTo>
                    <a:pt x="729" y="330"/>
                  </a:lnTo>
                  <a:lnTo>
                    <a:pt x="738" y="339"/>
                  </a:lnTo>
                  <a:lnTo>
                    <a:pt x="748" y="347"/>
                  </a:lnTo>
                  <a:lnTo>
                    <a:pt x="761" y="355"/>
                  </a:lnTo>
                  <a:lnTo>
                    <a:pt x="771" y="359"/>
                  </a:lnTo>
                  <a:lnTo>
                    <a:pt x="781" y="362"/>
                  </a:lnTo>
                  <a:lnTo>
                    <a:pt x="792" y="365"/>
                  </a:lnTo>
                  <a:lnTo>
                    <a:pt x="803" y="369"/>
                  </a:lnTo>
                  <a:lnTo>
                    <a:pt x="814" y="371"/>
                  </a:lnTo>
                  <a:lnTo>
                    <a:pt x="825" y="373"/>
                  </a:lnTo>
                  <a:lnTo>
                    <a:pt x="835" y="375"/>
                  </a:lnTo>
                  <a:lnTo>
                    <a:pt x="847" y="376"/>
                  </a:lnTo>
                  <a:lnTo>
                    <a:pt x="857" y="376"/>
                  </a:lnTo>
                  <a:lnTo>
                    <a:pt x="869" y="376"/>
                  </a:lnTo>
                  <a:lnTo>
                    <a:pt x="879" y="375"/>
                  </a:lnTo>
                  <a:lnTo>
                    <a:pt x="891" y="372"/>
                  </a:lnTo>
                  <a:lnTo>
                    <a:pt x="901" y="369"/>
                  </a:lnTo>
                  <a:lnTo>
                    <a:pt x="911" y="364"/>
                  </a:lnTo>
                  <a:lnTo>
                    <a:pt x="922" y="359"/>
                  </a:lnTo>
                  <a:lnTo>
                    <a:pt x="932" y="352"/>
                  </a:lnTo>
                  <a:lnTo>
                    <a:pt x="941" y="355"/>
                  </a:lnTo>
                  <a:lnTo>
                    <a:pt x="952" y="357"/>
                  </a:lnTo>
                  <a:lnTo>
                    <a:pt x="962" y="360"/>
                  </a:lnTo>
                  <a:lnTo>
                    <a:pt x="973" y="361"/>
                  </a:lnTo>
                  <a:lnTo>
                    <a:pt x="984" y="362"/>
                  </a:lnTo>
                  <a:lnTo>
                    <a:pt x="995" y="363"/>
                  </a:lnTo>
                  <a:lnTo>
                    <a:pt x="1007" y="364"/>
                  </a:lnTo>
                  <a:lnTo>
                    <a:pt x="1017" y="365"/>
                  </a:lnTo>
                  <a:lnTo>
                    <a:pt x="1029" y="368"/>
                  </a:lnTo>
                  <a:lnTo>
                    <a:pt x="1038" y="370"/>
                  </a:lnTo>
                  <a:lnTo>
                    <a:pt x="1047" y="373"/>
                  </a:lnTo>
                  <a:lnTo>
                    <a:pt x="1056" y="378"/>
                  </a:lnTo>
                  <a:lnTo>
                    <a:pt x="1063" y="385"/>
                  </a:lnTo>
                  <a:lnTo>
                    <a:pt x="1070" y="392"/>
                  </a:lnTo>
                  <a:lnTo>
                    <a:pt x="1075" y="402"/>
                  </a:lnTo>
                  <a:lnTo>
                    <a:pt x="1079" y="414"/>
                  </a:lnTo>
                  <a:lnTo>
                    <a:pt x="1110" y="411"/>
                  </a:lnTo>
                  <a:lnTo>
                    <a:pt x="1142" y="410"/>
                  </a:lnTo>
                  <a:lnTo>
                    <a:pt x="1175" y="409"/>
                  </a:lnTo>
                  <a:lnTo>
                    <a:pt x="1207" y="408"/>
                  </a:lnTo>
                  <a:lnTo>
                    <a:pt x="1239" y="407"/>
                  </a:lnTo>
                  <a:lnTo>
                    <a:pt x="1271" y="406"/>
                  </a:lnTo>
                  <a:lnTo>
                    <a:pt x="1305" y="406"/>
                  </a:lnTo>
                  <a:lnTo>
                    <a:pt x="1337" y="404"/>
                  </a:lnTo>
                  <a:lnTo>
                    <a:pt x="1370" y="403"/>
                  </a:lnTo>
                  <a:lnTo>
                    <a:pt x="1402" y="403"/>
                  </a:lnTo>
                  <a:lnTo>
                    <a:pt x="1436" y="403"/>
                  </a:lnTo>
                  <a:lnTo>
                    <a:pt x="1469" y="403"/>
                  </a:lnTo>
                  <a:lnTo>
                    <a:pt x="1502" y="402"/>
                  </a:lnTo>
                  <a:lnTo>
                    <a:pt x="1534" y="402"/>
                  </a:lnTo>
                  <a:lnTo>
                    <a:pt x="1568" y="402"/>
                  </a:lnTo>
                  <a:lnTo>
                    <a:pt x="1602" y="403"/>
                  </a:lnTo>
                  <a:lnTo>
                    <a:pt x="1609" y="402"/>
                  </a:lnTo>
                  <a:lnTo>
                    <a:pt x="1616" y="401"/>
                  </a:lnTo>
                  <a:lnTo>
                    <a:pt x="1623" y="399"/>
                  </a:lnTo>
                  <a:lnTo>
                    <a:pt x="1630" y="396"/>
                  </a:lnTo>
                  <a:lnTo>
                    <a:pt x="1637" y="393"/>
                  </a:lnTo>
                  <a:lnTo>
                    <a:pt x="1643" y="390"/>
                  </a:lnTo>
                  <a:lnTo>
                    <a:pt x="1649" y="387"/>
                  </a:lnTo>
                  <a:lnTo>
                    <a:pt x="1656" y="385"/>
                  </a:lnTo>
                  <a:lnTo>
                    <a:pt x="1663" y="383"/>
                  </a:lnTo>
                  <a:lnTo>
                    <a:pt x="1669" y="381"/>
                  </a:lnTo>
                  <a:lnTo>
                    <a:pt x="1676" y="381"/>
                  </a:lnTo>
                  <a:lnTo>
                    <a:pt x="1682" y="383"/>
                  </a:lnTo>
                  <a:lnTo>
                    <a:pt x="1689" y="385"/>
                  </a:lnTo>
                  <a:lnTo>
                    <a:pt x="1694" y="388"/>
                  </a:lnTo>
                  <a:lnTo>
                    <a:pt x="1700" y="395"/>
                  </a:lnTo>
                  <a:lnTo>
                    <a:pt x="1706" y="403"/>
                  </a:lnTo>
                  <a:lnTo>
                    <a:pt x="1733" y="409"/>
                  </a:lnTo>
                  <a:lnTo>
                    <a:pt x="1762" y="416"/>
                  </a:lnTo>
                  <a:lnTo>
                    <a:pt x="1790" y="423"/>
                  </a:lnTo>
                  <a:lnTo>
                    <a:pt x="1818" y="430"/>
                  </a:lnTo>
                  <a:lnTo>
                    <a:pt x="1846" y="437"/>
                  </a:lnTo>
                  <a:lnTo>
                    <a:pt x="1875" y="442"/>
                  </a:lnTo>
                  <a:lnTo>
                    <a:pt x="1904" y="449"/>
                  </a:lnTo>
                  <a:lnTo>
                    <a:pt x="1932" y="455"/>
                  </a:lnTo>
                  <a:lnTo>
                    <a:pt x="1960" y="462"/>
                  </a:lnTo>
                  <a:lnTo>
                    <a:pt x="1989" y="468"/>
                  </a:lnTo>
                  <a:lnTo>
                    <a:pt x="2017" y="473"/>
                  </a:lnTo>
                  <a:lnTo>
                    <a:pt x="2046" y="478"/>
                  </a:lnTo>
                  <a:lnTo>
                    <a:pt x="2075" y="484"/>
                  </a:lnTo>
                  <a:lnTo>
                    <a:pt x="2104" y="488"/>
                  </a:lnTo>
                  <a:lnTo>
                    <a:pt x="2132" y="493"/>
                  </a:lnTo>
                  <a:lnTo>
                    <a:pt x="2162" y="498"/>
                  </a:lnTo>
                  <a:lnTo>
                    <a:pt x="2166" y="504"/>
                  </a:lnTo>
                  <a:lnTo>
                    <a:pt x="2169" y="511"/>
                  </a:lnTo>
                  <a:lnTo>
                    <a:pt x="2174" y="518"/>
                  </a:lnTo>
                  <a:lnTo>
                    <a:pt x="2178" y="526"/>
                  </a:lnTo>
                  <a:lnTo>
                    <a:pt x="2183" y="533"/>
                  </a:lnTo>
                  <a:lnTo>
                    <a:pt x="2188" y="540"/>
                  </a:lnTo>
                  <a:lnTo>
                    <a:pt x="2191" y="547"/>
                  </a:lnTo>
                  <a:lnTo>
                    <a:pt x="2196" y="554"/>
                  </a:lnTo>
                  <a:lnTo>
                    <a:pt x="2200" y="561"/>
                  </a:lnTo>
                  <a:lnTo>
                    <a:pt x="2204" y="568"/>
                  </a:lnTo>
                  <a:lnTo>
                    <a:pt x="2207" y="576"/>
                  </a:lnTo>
                  <a:lnTo>
                    <a:pt x="2210" y="583"/>
                  </a:lnTo>
                  <a:lnTo>
                    <a:pt x="2214" y="591"/>
                  </a:lnTo>
                  <a:lnTo>
                    <a:pt x="2216" y="599"/>
                  </a:lnTo>
                  <a:lnTo>
                    <a:pt x="2219" y="608"/>
                  </a:lnTo>
                  <a:lnTo>
                    <a:pt x="2221" y="617"/>
                  </a:lnTo>
                  <a:lnTo>
                    <a:pt x="2220" y="617"/>
                  </a:lnTo>
                  <a:lnTo>
                    <a:pt x="2216" y="620"/>
                  </a:lnTo>
                  <a:lnTo>
                    <a:pt x="2213" y="626"/>
                  </a:lnTo>
                  <a:lnTo>
                    <a:pt x="2207" y="632"/>
                  </a:lnTo>
                  <a:lnTo>
                    <a:pt x="2200" y="640"/>
                  </a:lnTo>
                  <a:lnTo>
                    <a:pt x="2193" y="648"/>
                  </a:lnTo>
                  <a:lnTo>
                    <a:pt x="2185" y="657"/>
                  </a:lnTo>
                  <a:lnTo>
                    <a:pt x="2177" y="666"/>
                  </a:lnTo>
                  <a:lnTo>
                    <a:pt x="2169" y="676"/>
                  </a:lnTo>
                  <a:lnTo>
                    <a:pt x="2161" y="685"/>
                  </a:lnTo>
                  <a:lnTo>
                    <a:pt x="2154" y="693"/>
                  </a:lnTo>
                  <a:lnTo>
                    <a:pt x="2147" y="701"/>
                  </a:lnTo>
                  <a:lnTo>
                    <a:pt x="2142" y="707"/>
                  </a:lnTo>
                  <a:lnTo>
                    <a:pt x="2138" y="712"/>
                  </a:lnTo>
                  <a:lnTo>
                    <a:pt x="2135" y="716"/>
                  </a:lnTo>
                  <a:lnTo>
                    <a:pt x="2135" y="717"/>
                  </a:lnTo>
                  <a:lnTo>
                    <a:pt x="2136" y="723"/>
                  </a:lnTo>
                  <a:lnTo>
                    <a:pt x="2136" y="730"/>
                  </a:lnTo>
                  <a:lnTo>
                    <a:pt x="2136" y="736"/>
                  </a:lnTo>
                  <a:lnTo>
                    <a:pt x="2136" y="742"/>
                  </a:lnTo>
                  <a:lnTo>
                    <a:pt x="2135" y="749"/>
                  </a:lnTo>
                  <a:lnTo>
                    <a:pt x="2132" y="755"/>
                  </a:lnTo>
                  <a:lnTo>
                    <a:pt x="2130" y="761"/>
                  </a:lnTo>
                  <a:lnTo>
                    <a:pt x="2128" y="766"/>
                  </a:lnTo>
                  <a:lnTo>
                    <a:pt x="2124" y="771"/>
                  </a:lnTo>
                  <a:lnTo>
                    <a:pt x="2121" y="776"/>
                  </a:lnTo>
                  <a:lnTo>
                    <a:pt x="2116" y="780"/>
                  </a:lnTo>
                  <a:lnTo>
                    <a:pt x="2112" y="785"/>
                  </a:lnTo>
                  <a:lnTo>
                    <a:pt x="2107" y="788"/>
                  </a:lnTo>
                  <a:lnTo>
                    <a:pt x="2102" y="792"/>
                  </a:lnTo>
                  <a:lnTo>
                    <a:pt x="2098" y="795"/>
                  </a:lnTo>
                  <a:lnTo>
                    <a:pt x="2093" y="799"/>
                  </a:lnTo>
                  <a:lnTo>
                    <a:pt x="2093" y="819"/>
                  </a:lnTo>
                  <a:lnTo>
                    <a:pt x="2091" y="838"/>
                  </a:lnTo>
                  <a:lnTo>
                    <a:pt x="2085" y="853"/>
                  </a:lnTo>
                  <a:lnTo>
                    <a:pt x="2076" y="865"/>
                  </a:lnTo>
                  <a:lnTo>
                    <a:pt x="2066" y="876"/>
                  </a:lnTo>
                  <a:lnTo>
                    <a:pt x="2053" y="886"/>
                  </a:lnTo>
                  <a:lnTo>
                    <a:pt x="2039" y="894"/>
                  </a:lnTo>
                  <a:lnTo>
                    <a:pt x="2024" y="902"/>
                  </a:lnTo>
                  <a:lnTo>
                    <a:pt x="2010" y="910"/>
                  </a:lnTo>
                  <a:lnTo>
                    <a:pt x="1996" y="918"/>
                  </a:lnTo>
                  <a:lnTo>
                    <a:pt x="1983" y="926"/>
                  </a:lnTo>
                  <a:lnTo>
                    <a:pt x="1970" y="936"/>
                  </a:lnTo>
                  <a:lnTo>
                    <a:pt x="1961" y="949"/>
                  </a:lnTo>
                  <a:lnTo>
                    <a:pt x="1953" y="963"/>
                  </a:lnTo>
                  <a:lnTo>
                    <a:pt x="1948" y="980"/>
                  </a:lnTo>
                  <a:lnTo>
                    <a:pt x="1948" y="1001"/>
                  </a:lnTo>
                  <a:lnTo>
                    <a:pt x="1946" y="1010"/>
                  </a:lnTo>
                  <a:lnTo>
                    <a:pt x="1946" y="1019"/>
                  </a:lnTo>
                  <a:lnTo>
                    <a:pt x="1947" y="1026"/>
                  </a:lnTo>
                  <a:lnTo>
                    <a:pt x="1951" y="1033"/>
                  </a:lnTo>
                  <a:lnTo>
                    <a:pt x="1955" y="1037"/>
                  </a:lnTo>
                  <a:lnTo>
                    <a:pt x="1961" y="1043"/>
                  </a:lnTo>
                  <a:lnTo>
                    <a:pt x="1967" y="1047"/>
                  </a:lnTo>
                  <a:lnTo>
                    <a:pt x="1974" y="1051"/>
                  </a:lnTo>
                  <a:lnTo>
                    <a:pt x="1981" y="1055"/>
                  </a:lnTo>
                  <a:lnTo>
                    <a:pt x="1987" y="1058"/>
                  </a:lnTo>
                  <a:lnTo>
                    <a:pt x="1993" y="1063"/>
                  </a:lnTo>
                  <a:lnTo>
                    <a:pt x="2000" y="1067"/>
                  </a:lnTo>
                  <a:lnTo>
                    <a:pt x="2005" y="1072"/>
                  </a:lnTo>
                  <a:lnTo>
                    <a:pt x="2009" y="1079"/>
                  </a:lnTo>
                  <a:lnTo>
                    <a:pt x="2013" y="1086"/>
                  </a:lnTo>
                  <a:lnTo>
                    <a:pt x="2015" y="1094"/>
                  </a:lnTo>
                  <a:lnTo>
                    <a:pt x="2009" y="1098"/>
                  </a:lnTo>
                  <a:lnTo>
                    <a:pt x="2006" y="1104"/>
                  </a:lnTo>
                  <a:lnTo>
                    <a:pt x="2002" y="1110"/>
                  </a:lnTo>
                  <a:lnTo>
                    <a:pt x="2000" y="1117"/>
                  </a:lnTo>
                  <a:lnTo>
                    <a:pt x="1998" y="1124"/>
                  </a:lnTo>
                  <a:lnTo>
                    <a:pt x="1996" y="1132"/>
                  </a:lnTo>
                  <a:lnTo>
                    <a:pt x="1994" y="1139"/>
                  </a:lnTo>
                  <a:lnTo>
                    <a:pt x="1993" y="1147"/>
                  </a:lnTo>
                  <a:lnTo>
                    <a:pt x="1992" y="1154"/>
                  </a:lnTo>
                  <a:lnTo>
                    <a:pt x="1990" y="1160"/>
                  </a:lnTo>
                  <a:lnTo>
                    <a:pt x="1989" y="1167"/>
                  </a:lnTo>
                  <a:lnTo>
                    <a:pt x="1985" y="1173"/>
                  </a:lnTo>
                  <a:lnTo>
                    <a:pt x="1982" y="1179"/>
                  </a:lnTo>
                  <a:lnTo>
                    <a:pt x="1978" y="1185"/>
                  </a:lnTo>
                  <a:lnTo>
                    <a:pt x="1973" y="1188"/>
                  </a:lnTo>
                  <a:lnTo>
                    <a:pt x="1967" y="1193"/>
                  </a:lnTo>
                  <a:lnTo>
                    <a:pt x="1964" y="1199"/>
                  </a:lnTo>
                  <a:lnTo>
                    <a:pt x="1961" y="1220"/>
                  </a:lnTo>
                  <a:lnTo>
                    <a:pt x="1955" y="1252"/>
                  </a:lnTo>
                  <a:lnTo>
                    <a:pt x="1947" y="1295"/>
                  </a:lnTo>
                  <a:lnTo>
                    <a:pt x="1938" y="1344"/>
                  </a:lnTo>
                  <a:lnTo>
                    <a:pt x="1928" y="1401"/>
                  </a:lnTo>
                  <a:lnTo>
                    <a:pt x="1916" y="1460"/>
                  </a:lnTo>
                  <a:lnTo>
                    <a:pt x="1905" y="1521"/>
                  </a:lnTo>
                  <a:lnTo>
                    <a:pt x="1893" y="1582"/>
                  </a:lnTo>
                  <a:lnTo>
                    <a:pt x="1882" y="1642"/>
                  </a:lnTo>
                  <a:lnTo>
                    <a:pt x="1871" y="1698"/>
                  </a:lnTo>
                  <a:lnTo>
                    <a:pt x="1862" y="1747"/>
                  </a:lnTo>
                  <a:lnTo>
                    <a:pt x="1854" y="1790"/>
                  </a:lnTo>
                  <a:lnTo>
                    <a:pt x="1848" y="1822"/>
                  </a:lnTo>
                  <a:lnTo>
                    <a:pt x="1845" y="1843"/>
                  </a:lnTo>
                  <a:lnTo>
                    <a:pt x="1844" y="1851"/>
                  </a:lnTo>
                  <a:lnTo>
                    <a:pt x="1835" y="1849"/>
                  </a:lnTo>
                  <a:lnTo>
                    <a:pt x="1810" y="1844"/>
                  </a:lnTo>
                  <a:lnTo>
                    <a:pt x="1772" y="1837"/>
                  </a:lnTo>
                  <a:lnTo>
                    <a:pt x="1723" y="1828"/>
                  </a:lnTo>
                  <a:lnTo>
                    <a:pt x="1664" y="1818"/>
                  </a:lnTo>
                  <a:lnTo>
                    <a:pt x="1600" y="1806"/>
                  </a:lnTo>
                  <a:lnTo>
                    <a:pt x="1530" y="1793"/>
                  </a:lnTo>
                  <a:lnTo>
                    <a:pt x="1459" y="1781"/>
                  </a:lnTo>
                  <a:lnTo>
                    <a:pt x="1387" y="1767"/>
                  </a:lnTo>
                  <a:lnTo>
                    <a:pt x="1317" y="1754"/>
                  </a:lnTo>
                  <a:lnTo>
                    <a:pt x="1253" y="1743"/>
                  </a:lnTo>
                  <a:lnTo>
                    <a:pt x="1194" y="1733"/>
                  </a:lnTo>
                  <a:lnTo>
                    <a:pt x="1145" y="1723"/>
                  </a:lnTo>
                  <a:lnTo>
                    <a:pt x="1107" y="1716"/>
                  </a:lnTo>
                  <a:lnTo>
                    <a:pt x="1083" y="1712"/>
                  </a:lnTo>
                  <a:lnTo>
                    <a:pt x="1075" y="1711"/>
                  </a:lnTo>
                  <a:lnTo>
                    <a:pt x="1008" y="1695"/>
                  </a:lnTo>
                  <a:lnTo>
                    <a:pt x="942" y="1680"/>
                  </a:lnTo>
                  <a:lnTo>
                    <a:pt x="876" y="1664"/>
                  </a:lnTo>
                  <a:lnTo>
                    <a:pt x="809" y="1649"/>
                  </a:lnTo>
                  <a:lnTo>
                    <a:pt x="742" y="1633"/>
                  </a:lnTo>
                  <a:lnTo>
                    <a:pt x="676" y="1615"/>
                  </a:lnTo>
                  <a:lnTo>
                    <a:pt x="608" y="1599"/>
                  </a:lnTo>
                  <a:lnTo>
                    <a:pt x="541" y="1582"/>
                  </a:lnTo>
                  <a:lnTo>
                    <a:pt x="473" y="1566"/>
                  </a:lnTo>
                  <a:lnTo>
                    <a:pt x="405" y="1549"/>
                  </a:lnTo>
                  <a:lnTo>
                    <a:pt x="339" y="1531"/>
                  </a:lnTo>
                  <a:lnTo>
                    <a:pt x="271" y="1514"/>
                  </a:lnTo>
                  <a:lnTo>
                    <a:pt x="203" y="1496"/>
                  </a:lnTo>
                  <a:lnTo>
                    <a:pt x="136" y="1479"/>
                  </a:lnTo>
                  <a:lnTo>
                    <a:pt x="69" y="1461"/>
                  </a:lnTo>
                  <a:lnTo>
                    <a:pt x="2" y="1444"/>
                  </a:lnTo>
                  <a:lnTo>
                    <a:pt x="0" y="1428"/>
                  </a:lnTo>
                  <a:lnTo>
                    <a:pt x="0" y="1412"/>
                  </a:lnTo>
                  <a:lnTo>
                    <a:pt x="1" y="1397"/>
                  </a:lnTo>
                  <a:lnTo>
                    <a:pt x="2" y="1383"/>
                  </a:lnTo>
                  <a:lnTo>
                    <a:pt x="5" y="1368"/>
                  </a:lnTo>
                  <a:lnTo>
                    <a:pt x="8" y="1355"/>
                  </a:lnTo>
                  <a:lnTo>
                    <a:pt x="11" y="1341"/>
                  </a:lnTo>
                  <a:lnTo>
                    <a:pt x="15" y="1327"/>
                  </a:lnTo>
                  <a:lnTo>
                    <a:pt x="18" y="1312"/>
                  </a:lnTo>
                  <a:lnTo>
                    <a:pt x="20" y="1298"/>
                  </a:lnTo>
                  <a:lnTo>
                    <a:pt x="21" y="1284"/>
                  </a:lnTo>
                  <a:lnTo>
                    <a:pt x="23" y="1271"/>
                  </a:lnTo>
                  <a:lnTo>
                    <a:pt x="23" y="1257"/>
                  </a:lnTo>
                  <a:lnTo>
                    <a:pt x="20" y="1242"/>
                  </a:lnTo>
                  <a:lnTo>
                    <a:pt x="17" y="1227"/>
                  </a:lnTo>
                  <a:lnTo>
                    <a:pt x="12" y="1213"/>
                  </a:lnTo>
                  <a:lnTo>
                    <a:pt x="20" y="1193"/>
                  </a:lnTo>
                  <a:lnTo>
                    <a:pt x="28" y="1172"/>
                  </a:lnTo>
                  <a:lnTo>
                    <a:pt x="35" y="1151"/>
                  </a:lnTo>
                  <a:lnTo>
                    <a:pt x="43" y="1131"/>
                  </a:lnTo>
                  <a:lnTo>
                    <a:pt x="51" y="1111"/>
                  </a:lnTo>
                  <a:lnTo>
                    <a:pt x="59" y="1090"/>
                  </a:lnTo>
                  <a:lnTo>
                    <a:pt x="67" y="1070"/>
                  </a:lnTo>
                  <a:lnTo>
                    <a:pt x="77" y="1050"/>
                  </a:lnTo>
                  <a:lnTo>
                    <a:pt x="86" y="1029"/>
                  </a:lnTo>
                  <a:lnTo>
                    <a:pt x="96" y="1010"/>
                  </a:lnTo>
                  <a:lnTo>
                    <a:pt x="107" y="990"/>
                  </a:lnTo>
                  <a:lnTo>
                    <a:pt x="117" y="972"/>
                  </a:lnTo>
                  <a:lnTo>
                    <a:pt x="130" y="952"/>
                  </a:lnTo>
                  <a:lnTo>
                    <a:pt x="143" y="934"/>
                  </a:lnTo>
                  <a:lnTo>
                    <a:pt x="157" y="917"/>
                  </a:lnTo>
                  <a:lnTo>
                    <a:pt x="173" y="900"/>
                  </a:lnTo>
                  <a:lnTo>
                    <a:pt x="174" y="894"/>
                  </a:lnTo>
                  <a:lnTo>
                    <a:pt x="179" y="879"/>
                  </a:lnTo>
                  <a:lnTo>
                    <a:pt x="187" y="856"/>
                  </a:lnTo>
                  <a:lnTo>
                    <a:pt x="196" y="826"/>
                  </a:lnTo>
                  <a:lnTo>
                    <a:pt x="208" y="790"/>
                  </a:lnTo>
                  <a:lnTo>
                    <a:pt x="222" y="750"/>
                  </a:lnTo>
                  <a:lnTo>
                    <a:pt x="235" y="708"/>
                  </a:lnTo>
                  <a:lnTo>
                    <a:pt x="249" y="664"/>
                  </a:lnTo>
                  <a:lnTo>
                    <a:pt x="263" y="620"/>
                  </a:lnTo>
                  <a:lnTo>
                    <a:pt x="277" y="578"/>
                  </a:lnTo>
                  <a:lnTo>
                    <a:pt x="290" y="538"/>
                  </a:lnTo>
                  <a:lnTo>
                    <a:pt x="302" y="502"/>
                  </a:lnTo>
                  <a:lnTo>
                    <a:pt x="311" y="472"/>
                  </a:lnTo>
                  <a:lnTo>
                    <a:pt x="319" y="449"/>
                  </a:lnTo>
                  <a:lnTo>
                    <a:pt x="324" y="434"/>
                  </a:lnTo>
                  <a:lnTo>
                    <a:pt x="326" y="430"/>
                  </a:lnTo>
                  <a:lnTo>
                    <a:pt x="333" y="425"/>
                  </a:lnTo>
                  <a:lnTo>
                    <a:pt x="339" y="422"/>
                  </a:lnTo>
                  <a:lnTo>
                    <a:pt x="342" y="417"/>
                  </a:lnTo>
                  <a:lnTo>
                    <a:pt x="345" y="413"/>
                  </a:lnTo>
                  <a:lnTo>
                    <a:pt x="346" y="408"/>
                  </a:lnTo>
                  <a:lnTo>
                    <a:pt x="346" y="402"/>
                  </a:lnTo>
                  <a:lnTo>
                    <a:pt x="345" y="396"/>
                  </a:lnTo>
                  <a:lnTo>
                    <a:pt x="343" y="391"/>
                  </a:lnTo>
                  <a:lnTo>
                    <a:pt x="341" y="384"/>
                  </a:lnTo>
                  <a:lnTo>
                    <a:pt x="339" y="378"/>
                  </a:lnTo>
                  <a:lnTo>
                    <a:pt x="338" y="371"/>
                  </a:lnTo>
                  <a:lnTo>
                    <a:pt x="335" y="365"/>
                  </a:lnTo>
                  <a:lnTo>
                    <a:pt x="334" y="359"/>
                  </a:lnTo>
                  <a:lnTo>
                    <a:pt x="334" y="353"/>
                  </a:lnTo>
                  <a:lnTo>
                    <a:pt x="334" y="346"/>
                  </a:lnTo>
                  <a:lnTo>
                    <a:pt x="336" y="340"/>
                  </a:lnTo>
                  <a:lnTo>
                    <a:pt x="353" y="332"/>
                  </a:lnTo>
                  <a:lnTo>
                    <a:pt x="366" y="323"/>
                  </a:lnTo>
                  <a:lnTo>
                    <a:pt x="377" y="313"/>
                  </a:lnTo>
                  <a:lnTo>
                    <a:pt x="384" y="300"/>
                  </a:lnTo>
                  <a:lnTo>
                    <a:pt x="388" y="286"/>
                  </a:lnTo>
                  <a:lnTo>
                    <a:pt x="391" y="272"/>
                  </a:lnTo>
                  <a:lnTo>
                    <a:pt x="392" y="257"/>
                  </a:lnTo>
                  <a:lnTo>
                    <a:pt x="393" y="242"/>
                  </a:lnTo>
                  <a:lnTo>
                    <a:pt x="393" y="226"/>
                  </a:lnTo>
                  <a:lnTo>
                    <a:pt x="393" y="211"/>
                  </a:lnTo>
                  <a:lnTo>
                    <a:pt x="394" y="195"/>
                  </a:lnTo>
                  <a:lnTo>
                    <a:pt x="396" y="180"/>
                  </a:lnTo>
                  <a:lnTo>
                    <a:pt x="400" y="167"/>
                  </a:lnTo>
                  <a:lnTo>
                    <a:pt x="405" y="153"/>
                  </a:lnTo>
                  <a:lnTo>
                    <a:pt x="414" y="140"/>
                  </a:lnTo>
                  <a:lnTo>
                    <a:pt x="425" y="130"/>
                  </a:lnTo>
                  <a:lnTo>
                    <a:pt x="420" y="122"/>
                  </a:lnTo>
                  <a:lnTo>
                    <a:pt x="418" y="113"/>
                  </a:lnTo>
                  <a:lnTo>
                    <a:pt x="416" y="105"/>
                  </a:lnTo>
                  <a:lnTo>
                    <a:pt x="415" y="97"/>
                  </a:lnTo>
                  <a:lnTo>
                    <a:pt x="415" y="89"/>
                  </a:lnTo>
                  <a:lnTo>
                    <a:pt x="416" y="79"/>
                  </a:lnTo>
                  <a:lnTo>
                    <a:pt x="417" y="71"/>
                  </a:lnTo>
                  <a:lnTo>
                    <a:pt x="419" y="63"/>
                  </a:lnTo>
                  <a:lnTo>
                    <a:pt x="423" y="55"/>
                  </a:lnTo>
                  <a:lnTo>
                    <a:pt x="425" y="46"/>
                  </a:lnTo>
                  <a:lnTo>
                    <a:pt x="430" y="38"/>
                  </a:lnTo>
                  <a:lnTo>
                    <a:pt x="433" y="30"/>
                  </a:lnTo>
                  <a:lnTo>
                    <a:pt x="438" y="22"/>
                  </a:lnTo>
                  <a:lnTo>
                    <a:pt x="442" y="15"/>
                  </a:lnTo>
                  <a:lnTo>
                    <a:pt x="447" y="7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5" name="Freeform 23"/>
            <p:cNvSpPr>
              <a:spLocks/>
            </p:cNvSpPr>
            <p:nvPr/>
          </p:nvSpPr>
          <p:spPr bwMode="auto">
            <a:xfrm>
              <a:off x="4752" y="1280"/>
              <a:ext cx="150" cy="325"/>
            </a:xfrm>
            <a:custGeom>
              <a:avLst/>
              <a:gdLst>
                <a:gd name="T0" fmla="*/ 16 w 451"/>
                <a:gd name="T1" fmla="*/ 1 h 976"/>
                <a:gd name="T2" fmla="*/ 16 w 451"/>
                <a:gd name="T3" fmla="*/ 4 h 976"/>
                <a:gd name="T4" fmla="*/ 17 w 451"/>
                <a:gd name="T5" fmla="*/ 8 h 976"/>
                <a:gd name="T6" fmla="*/ 16 w 451"/>
                <a:gd name="T7" fmla="*/ 11 h 976"/>
                <a:gd name="T8" fmla="*/ 16 w 451"/>
                <a:gd name="T9" fmla="*/ 13 h 976"/>
                <a:gd name="T10" fmla="*/ 15 w 451"/>
                <a:gd name="T11" fmla="*/ 14 h 976"/>
                <a:gd name="T12" fmla="*/ 15 w 451"/>
                <a:gd name="T13" fmla="*/ 15 h 976"/>
                <a:gd name="T14" fmla="*/ 15 w 451"/>
                <a:gd name="T15" fmla="*/ 16 h 976"/>
                <a:gd name="T16" fmla="*/ 15 w 451"/>
                <a:gd name="T17" fmla="*/ 16 h 976"/>
                <a:gd name="T18" fmla="*/ 15 w 451"/>
                <a:gd name="T19" fmla="*/ 17 h 976"/>
                <a:gd name="T20" fmla="*/ 15 w 451"/>
                <a:gd name="T21" fmla="*/ 18 h 976"/>
                <a:gd name="T22" fmla="*/ 15 w 451"/>
                <a:gd name="T23" fmla="*/ 20 h 976"/>
                <a:gd name="T24" fmla="*/ 14 w 451"/>
                <a:gd name="T25" fmla="*/ 23 h 976"/>
                <a:gd name="T26" fmla="*/ 14 w 451"/>
                <a:gd name="T27" fmla="*/ 25 h 976"/>
                <a:gd name="T28" fmla="*/ 14 w 451"/>
                <a:gd name="T29" fmla="*/ 28 h 976"/>
                <a:gd name="T30" fmla="*/ 15 w 451"/>
                <a:gd name="T31" fmla="*/ 30 h 976"/>
                <a:gd name="T32" fmla="*/ 15 w 451"/>
                <a:gd name="T33" fmla="*/ 32 h 976"/>
                <a:gd name="T34" fmla="*/ 15 w 451"/>
                <a:gd name="T35" fmla="*/ 32 h 976"/>
                <a:gd name="T36" fmla="*/ 15 w 451"/>
                <a:gd name="T37" fmla="*/ 33 h 976"/>
                <a:gd name="T38" fmla="*/ 15 w 451"/>
                <a:gd name="T39" fmla="*/ 33 h 976"/>
                <a:gd name="T40" fmla="*/ 15 w 451"/>
                <a:gd name="T41" fmla="*/ 34 h 976"/>
                <a:gd name="T42" fmla="*/ 16 w 451"/>
                <a:gd name="T43" fmla="*/ 34 h 976"/>
                <a:gd name="T44" fmla="*/ 15 w 451"/>
                <a:gd name="T45" fmla="*/ 35 h 976"/>
                <a:gd name="T46" fmla="*/ 13 w 451"/>
                <a:gd name="T47" fmla="*/ 35 h 976"/>
                <a:gd name="T48" fmla="*/ 11 w 451"/>
                <a:gd name="T49" fmla="*/ 36 h 976"/>
                <a:gd name="T50" fmla="*/ 10 w 451"/>
                <a:gd name="T51" fmla="*/ 36 h 976"/>
                <a:gd name="T52" fmla="*/ 9 w 451"/>
                <a:gd name="T53" fmla="*/ 36 h 976"/>
                <a:gd name="T54" fmla="*/ 8 w 451"/>
                <a:gd name="T55" fmla="*/ 34 h 976"/>
                <a:gd name="T56" fmla="*/ 8 w 451"/>
                <a:gd name="T57" fmla="*/ 32 h 976"/>
                <a:gd name="T58" fmla="*/ 7 w 451"/>
                <a:gd name="T59" fmla="*/ 30 h 976"/>
                <a:gd name="T60" fmla="*/ 7 w 451"/>
                <a:gd name="T61" fmla="*/ 28 h 976"/>
                <a:gd name="T62" fmla="*/ 6 w 451"/>
                <a:gd name="T63" fmla="*/ 26 h 976"/>
                <a:gd name="T64" fmla="*/ 5 w 451"/>
                <a:gd name="T65" fmla="*/ 26 h 976"/>
                <a:gd name="T66" fmla="*/ 4 w 451"/>
                <a:gd name="T67" fmla="*/ 24 h 976"/>
                <a:gd name="T68" fmla="*/ 3 w 451"/>
                <a:gd name="T69" fmla="*/ 22 h 976"/>
                <a:gd name="T70" fmla="*/ 3 w 451"/>
                <a:gd name="T71" fmla="*/ 20 h 976"/>
                <a:gd name="T72" fmla="*/ 3 w 451"/>
                <a:gd name="T73" fmla="*/ 19 h 976"/>
                <a:gd name="T74" fmla="*/ 2 w 451"/>
                <a:gd name="T75" fmla="*/ 17 h 976"/>
                <a:gd name="T76" fmla="*/ 2 w 451"/>
                <a:gd name="T77" fmla="*/ 15 h 976"/>
                <a:gd name="T78" fmla="*/ 2 w 451"/>
                <a:gd name="T79" fmla="*/ 13 h 976"/>
                <a:gd name="T80" fmla="*/ 1 w 451"/>
                <a:gd name="T81" fmla="*/ 10 h 976"/>
                <a:gd name="T82" fmla="*/ 1 w 451"/>
                <a:gd name="T83" fmla="*/ 8 h 976"/>
                <a:gd name="T84" fmla="*/ 0 w 451"/>
                <a:gd name="T85" fmla="*/ 6 h 976"/>
                <a:gd name="T86" fmla="*/ 1 w 451"/>
                <a:gd name="T87" fmla="*/ 6 h 976"/>
                <a:gd name="T88" fmla="*/ 5 w 451"/>
                <a:gd name="T89" fmla="*/ 4 h 976"/>
                <a:gd name="T90" fmla="*/ 10 w 451"/>
                <a:gd name="T91" fmla="*/ 3 h 976"/>
                <a:gd name="T92" fmla="*/ 14 w 451"/>
                <a:gd name="T93" fmla="*/ 1 h 976"/>
                <a:gd name="T94" fmla="*/ 16 w 451"/>
                <a:gd name="T95" fmla="*/ 0 h 97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51"/>
                <a:gd name="T145" fmla="*/ 0 h 976"/>
                <a:gd name="T146" fmla="*/ 451 w 451"/>
                <a:gd name="T147" fmla="*/ 976 h 97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51" h="976">
                  <a:moveTo>
                    <a:pt x="441" y="0"/>
                  </a:moveTo>
                  <a:lnTo>
                    <a:pt x="440" y="19"/>
                  </a:lnTo>
                  <a:lnTo>
                    <a:pt x="440" y="40"/>
                  </a:lnTo>
                  <a:lnTo>
                    <a:pt x="443" y="64"/>
                  </a:lnTo>
                  <a:lnTo>
                    <a:pt x="444" y="90"/>
                  </a:lnTo>
                  <a:lnTo>
                    <a:pt x="446" y="117"/>
                  </a:lnTo>
                  <a:lnTo>
                    <a:pt x="448" y="146"/>
                  </a:lnTo>
                  <a:lnTo>
                    <a:pt x="449" y="176"/>
                  </a:lnTo>
                  <a:lnTo>
                    <a:pt x="451" y="205"/>
                  </a:lnTo>
                  <a:lnTo>
                    <a:pt x="451" y="233"/>
                  </a:lnTo>
                  <a:lnTo>
                    <a:pt x="449" y="261"/>
                  </a:lnTo>
                  <a:lnTo>
                    <a:pt x="446" y="287"/>
                  </a:lnTo>
                  <a:lnTo>
                    <a:pt x="441" y="311"/>
                  </a:lnTo>
                  <a:lnTo>
                    <a:pt x="435" y="333"/>
                  </a:lnTo>
                  <a:lnTo>
                    <a:pt x="425" y="353"/>
                  </a:lnTo>
                  <a:lnTo>
                    <a:pt x="413" y="368"/>
                  </a:lnTo>
                  <a:lnTo>
                    <a:pt x="398" y="380"/>
                  </a:lnTo>
                  <a:lnTo>
                    <a:pt x="397" y="386"/>
                  </a:lnTo>
                  <a:lnTo>
                    <a:pt x="397" y="393"/>
                  </a:lnTo>
                  <a:lnTo>
                    <a:pt x="397" y="399"/>
                  </a:lnTo>
                  <a:lnTo>
                    <a:pt x="397" y="406"/>
                  </a:lnTo>
                  <a:lnTo>
                    <a:pt x="398" y="411"/>
                  </a:lnTo>
                  <a:lnTo>
                    <a:pt x="398" y="418"/>
                  </a:lnTo>
                  <a:lnTo>
                    <a:pt x="398" y="424"/>
                  </a:lnTo>
                  <a:lnTo>
                    <a:pt x="399" y="431"/>
                  </a:lnTo>
                  <a:lnTo>
                    <a:pt x="399" y="437"/>
                  </a:lnTo>
                  <a:lnTo>
                    <a:pt x="400" y="442"/>
                  </a:lnTo>
                  <a:lnTo>
                    <a:pt x="401" y="448"/>
                  </a:lnTo>
                  <a:lnTo>
                    <a:pt x="403" y="454"/>
                  </a:lnTo>
                  <a:lnTo>
                    <a:pt x="406" y="460"/>
                  </a:lnTo>
                  <a:lnTo>
                    <a:pt x="408" y="464"/>
                  </a:lnTo>
                  <a:lnTo>
                    <a:pt x="412" y="470"/>
                  </a:lnTo>
                  <a:lnTo>
                    <a:pt x="415" y="475"/>
                  </a:lnTo>
                  <a:lnTo>
                    <a:pt x="407" y="494"/>
                  </a:lnTo>
                  <a:lnTo>
                    <a:pt x="401" y="516"/>
                  </a:lnTo>
                  <a:lnTo>
                    <a:pt x="395" y="538"/>
                  </a:lnTo>
                  <a:lnTo>
                    <a:pt x="392" y="561"/>
                  </a:lnTo>
                  <a:lnTo>
                    <a:pt x="390" y="585"/>
                  </a:lnTo>
                  <a:lnTo>
                    <a:pt x="387" y="609"/>
                  </a:lnTo>
                  <a:lnTo>
                    <a:pt x="387" y="634"/>
                  </a:lnTo>
                  <a:lnTo>
                    <a:pt x="386" y="658"/>
                  </a:lnTo>
                  <a:lnTo>
                    <a:pt x="387" y="684"/>
                  </a:lnTo>
                  <a:lnTo>
                    <a:pt x="387" y="708"/>
                  </a:lnTo>
                  <a:lnTo>
                    <a:pt x="389" y="732"/>
                  </a:lnTo>
                  <a:lnTo>
                    <a:pt x="391" y="756"/>
                  </a:lnTo>
                  <a:lnTo>
                    <a:pt x="392" y="779"/>
                  </a:lnTo>
                  <a:lnTo>
                    <a:pt x="393" y="802"/>
                  </a:lnTo>
                  <a:lnTo>
                    <a:pt x="394" y="823"/>
                  </a:lnTo>
                  <a:lnTo>
                    <a:pt x="397" y="843"/>
                  </a:lnTo>
                  <a:lnTo>
                    <a:pt x="401" y="850"/>
                  </a:lnTo>
                  <a:lnTo>
                    <a:pt x="406" y="856"/>
                  </a:lnTo>
                  <a:lnTo>
                    <a:pt x="408" y="862"/>
                  </a:lnTo>
                  <a:lnTo>
                    <a:pt x="410" y="868"/>
                  </a:lnTo>
                  <a:lnTo>
                    <a:pt x="410" y="873"/>
                  </a:lnTo>
                  <a:lnTo>
                    <a:pt x="410" y="878"/>
                  </a:lnTo>
                  <a:lnTo>
                    <a:pt x="410" y="882"/>
                  </a:lnTo>
                  <a:lnTo>
                    <a:pt x="410" y="887"/>
                  </a:lnTo>
                  <a:lnTo>
                    <a:pt x="410" y="892"/>
                  </a:lnTo>
                  <a:lnTo>
                    <a:pt x="410" y="896"/>
                  </a:lnTo>
                  <a:lnTo>
                    <a:pt x="412" y="901"/>
                  </a:lnTo>
                  <a:lnTo>
                    <a:pt x="413" y="905"/>
                  </a:lnTo>
                  <a:lnTo>
                    <a:pt x="415" y="911"/>
                  </a:lnTo>
                  <a:lnTo>
                    <a:pt x="418" y="917"/>
                  </a:lnTo>
                  <a:lnTo>
                    <a:pt x="424" y="924"/>
                  </a:lnTo>
                  <a:lnTo>
                    <a:pt x="432" y="931"/>
                  </a:lnTo>
                  <a:lnTo>
                    <a:pt x="430" y="931"/>
                  </a:lnTo>
                  <a:lnTo>
                    <a:pt x="424" y="932"/>
                  </a:lnTo>
                  <a:lnTo>
                    <a:pt x="415" y="934"/>
                  </a:lnTo>
                  <a:lnTo>
                    <a:pt x="403" y="938"/>
                  </a:lnTo>
                  <a:lnTo>
                    <a:pt x="390" y="941"/>
                  </a:lnTo>
                  <a:lnTo>
                    <a:pt x="375" y="944"/>
                  </a:lnTo>
                  <a:lnTo>
                    <a:pt x="359" y="948"/>
                  </a:lnTo>
                  <a:lnTo>
                    <a:pt x="341" y="953"/>
                  </a:lnTo>
                  <a:lnTo>
                    <a:pt x="324" y="957"/>
                  </a:lnTo>
                  <a:lnTo>
                    <a:pt x="308" y="961"/>
                  </a:lnTo>
                  <a:lnTo>
                    <a:pt x="293" y="964"/>
                  </a:lnTo>
                  <a:lnTo>
                    <a:pt x="279" y="967"/>
                  </a:lnTo>
                  <a:lnTo>
                    <a:pt x="268" y="971"/>
                  </a:lnTo>
                  <a:lnTo>
                    <a:pt x="259" y="973"/>
                  </a:lnTo>
                  <a:lnTo>
                    <a:pt x="253" y="974"/>
                  </a:lnTo>
                  <a:lnTo>
                    <a:pt x="252" y="976"/>
                  </a:lnTo>
                  <a:lnTo>
                    <a:pt x="243" y="961"/>
                  </a:lnTo>
                  <a:lnTo>
                    <a:pt x="236" y="944"/>
                  </a:lnTo>
                  <a:lnTo>
                    <a:pt x="229" y="927"/>
                  </a:lnTo>
                  <a:lnTo>
                    <a:pt x="223" y="910"/>
                  </a:lnTo>
                  <a:lnTo>
                    <a:pt x="218" y="893"/>
                  </a:lnTo>
                  <a:lnTo>
                    <a:pt x="214" y="874"/>
                  </a:lnTo>
                  <a:lnTo>
                    <a:pt x="209" y="856"/>
                  </a:lnTo>
                  <a:lnTo>
                    <a:pt x="205" y="838"/>
                  </a:lnTo>
                  <a:lnTo>
                    <a:pt x="200" y="819"/>
                  </a:lnTo>
                  <a:lnTo>
                    <a:pt x="195" y="801"/>
                  </a:lnTo>
                  <a:lnTo>
                    <a:pt x="191" y="783"/>
                  </a:lnTo>
                  <a:lnTo>
                    <a:pt x="185" y="765"/>
                  </a:lnTo>
                  <a:lnTo>
                    <a:pt x="179" y="748"/>
                  </a:lnTo>
                  <a:lnTo>
                    <a:pt x="172" y="731"/>
                  </a:lnTo>
                  <a:lnTo>
                    <a:pt x="164" y="715"/>
                  </a:lnTo>
                  <a:lnTo>
                    <a:pt x="156" y="701"/>
                  </a:lnTo>
                  <a:lnTo>
                    <a:pt x="141" y="700"/>
                  </a:lnTo>
                  <a:lnTo>
                    <a:pt x="129" y="694"/>
                  </a:lnTo>
                  <a:lnTo>
                    <a:pt x="119" y="686"/>
                  </a:lnTo>
                  <a:lnTo>
                    <a:pt x="111" y="675"/>
                  </a:lnTo>
                  <a:lnTo>
                    <a:pt x="106" y="660"/>
                  </a:lnTo>
                  <a:lnTo>
                    <a:pt x="101" y="643"/>
                  </a:lnTo>
                  <a:lnTo>
                    <a:pt x="98" y="625"/>
                  </a:lnTo>
                  <a:lnTo>
                    <a:pt x="94" y="606"/>
                  </a:lnTo>
                  <a:lnTo>
                    <a:pt x="92" y="586"/>
                  </a:lnTo>
                  <a:lnTo>
                    <a:pt x="90" y="567"/>
                  </a:lnTo>
                  <a:lnTo>
                    <a:pt x="87" y="548"/>
                  </a:lnTo>
                  <a:lnTo>
                    <a:pt x="84" y="531"/>
                  </a:lnTo>
                  <a:lnTo>
                    <a:pt x="79" y="515"/>
                  </a:lnTo>
                  <a:lnTo>
                    <a:pt x="74" y="501"/>
                  </a:lnTo>
                  <a:lnTo>
                    <a:pt x="67" y="490"/>
                  </a:lnTo>
                  <a:lnTo>
                    <a:pt x="57" y="483"/>
                  </a:lnTo>
                  <a:lnTo>
                    <a:pt x="59" y="460"/>
                  </a:lnTo>
                  <a:lnTo>
                    <a:pt x="60" y="438"/>
                  </a:lnTo>
                  <a:lnTo>
                    <a:pt x="59" y="417"/>
                  </a:lnTo>
                  <a:lnTo>
                    <a:pt x="57" y="396"/>
                  </a:lnTo>
                  <a:lnTo>
                    <a:pt x="54" y="377"/>
                  </a:lnTo>
                  <a:lnTo>
                    <a:pt x="51" y="356"/>
                  </a:lnTo>
                  <a:lnTo>
                    <a:pt x="47" y="338"/>
                  </a:lnTo>
                  <a:lnTo>
                    <a:pt x="42" y="318"/>
                  </a:lnTo>
                  <a:lnTo>
                    <a:pt x="37" y="299"/>
                  </a:lnTo>
                  <a:lnTo>
                    <a:pt x="32" y="280"/>
                  </a:lnTo>
                  <a:lnTo>
                    <a:pt x="26" y="262"/>
                  </a:lnTo>
                  <a:lnTo>
                    <a:pt x="21" y="244"/>
                  </a:lnTo>
                  <a:lnTo>
                    <a:pt x="15" y="225"/>
                  </a:lnTo>
                  <a:lnTo>
                    <a:pt x="9" y="207"/>
                  </a:lnTo>
                  <a:lnTo>
                    <a:pt x="5" y="189"/>
                  </a:lnTo>
                  <a:lnTo>
                    <a:pt x="0" y="171"/>
                  </a:lnTo>
                  <a:lnTo>
                    <a:pt x="5" y="169"/>
                  </a:lnTo>
                  <a:lnTo>
                    <a:pt x="18" y="163"/>
                  </a:lnTo>
                  <a:lnTo>
                    <a:pt x="40" y="155"/>
                  </a:lnTo>
                  <a:lnTo>
                    <a:pt x="69" y="144"/>
                  </a:lnTo>
                  <a:lnTo>
                    <a:pt x="102" y="131"/>
                  </a:lnTo>
                  <a:lnTo>
                    <a:pt x="139" y="116"/>
                  </a:lnTo>
                  <a:lnTo>
                    <a:pt x="179" y="101"/>
                  </a:lnTo>
                  <a:lnTo>
                    <a:pt x="221" y="85"/>
                  </a:lnTo>
                  <a:lnTo>
                    <a:pt x="261" y="69"/>
                  </a:lnTo>
                  <a:lnTo>
                    <a:pt x="301" y="54"/>
                  </a:lnTo>
                  <a:lnTo>
                    <a:pt x="338" y="39"/>
                  </a:lnTo>
                  <a:lnTo>
                    <a:pt x="372" y="27"/>
                  </a:lnTo>
                  <a:lnTo>
                    <a:pt x="400" y="15"/>
                  </a:lnTo>
                  <a:lnTo>
                    <a:pt x="422" y="7"/>
                  </a:lnTo>
                  <a:lnTo>
                    <a:pt x="436" y="1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6" name="Freeform 24"/>
            <p:cNvSpPr>
              <a:spLocks/>
            </p:cNvSpPr>
            <p:nvPr/>
          </p:nvSpPr>
          <p:spPr bwMode="auto">
            <a:xfrm>
              <a:off x="4975" y="1646"/>
              <a:ext cx="47" cy="88"/>
            </a:xfrm>
            <a:custGeom>
              <a:avLst/>
              <a:gdLst>
                <a:gd name="T0" fmla="*/ 5 w 141"/>
                <a:gd name="T1" fmla="*/ 1 h 262"/>
                <a:gd name="T2" fmla="*/ 5 w 141"/>
                <a:gd name="T3" fmla="*/ 1 h 262"/>
                <a:gd name="T4" fmla="*/ 5 w 141"/>
                <a:gd name="T5" fmla="*/ 2 h 262"/>
                <a:gd name="T6" fmla="*/ 5 w 141"/>
                <a:gd name="T7" fmla="*/ 2 h 262"/>
                <a:gd name="T8" fmla="*/ 5 w 141"/>
                <a:gd name="T9" fmla="*/ 3 h 262"/>
                <a:gd name="T10" fmla="*/ 5 w 141"/>
                <a:gd name="T11" fmla="*/ 3 h 262"/>
                <a:gd name="T12" fmla="*/ 5 w 141"/>
                <a:gd name="T13" fmla="*/ 3 h 262"/>
                <a:gd name="T14" fmla="*/ 5 w 141"/>
                <a:gd name="T15" fmla="*/ 4 h 262"/>
                <a:gd name="T16" fmla="*/ 5 w 141"/>
                <a:gd name="T17" fmla="*/ 4 h 262"/>
                <a:gd name="T18" fmla="*/ 5 w 141"/>
                <a:gd name="T19" fmla="*/ 4 h 262"/>
                <a:gd name="T20" fmla="*/ 5 w 141"/>
                <a:gd name="T21" fmla="*/ 5 h 262"/>
                <a:gd name="T22" fmla="*/ 5 w 141"/>
                <a:gd name="T23" fmla="*/ 5 h 262"/>
                <a:gd name="T24" fmla="*/ 5 w 141"/>
                <a:gd name="T25" fmla="*/ 5 h 262"/>
                <a:gd name="T26" fmla="*/ 5 w 141"/>
                <a:gd name="T27" fmla="*/ 5 h 262"/>
                <a:gd name="T28" fmla="*/ 5 w 141"/>
                <a:gd name="T29" fmla="*/ 6 h 262"/>
                <a:gd name="T30" fmla="*/ 5 w 141"/>
                <a:gd name="T31" fmla="*/ 6 h 262"/>
                <a:gd name="T32" fmla="*/ 5 w 141"/>
                <a:gd name="T33" fmla="*/ 6 h 262"/>
                <a:gd name="T34" fmla="*/ 5 w 141"/>
                <a:gd name="T35" fmla="*/ 7 h 262"/>
                <a:gd name="T36" fmla="*/ 4 w 141"/>
                <a:gd name="T37" fmla="*/ 8 h 262"/>
                <a:gd name="T38" fmla="*/ 4 w 141"/>
                <a:gd name="T39" fmla="*/ 8 h 262"/>
                <a:gd name="T40" fmla="*/ 3 w 141"/>
                <a:gd name="T41" fmla="*/ 9 h 262"/>
                <a:gd name="T42" fmla="*/ 3 w 141"/>
                <a:gd name="T43" fmla="*/ 9 h 262"/>
                <a:gd name="T44" fmla="*/ 2 w 141"/>
                <a:gd name="T45" fmla="*/ 10 h 262"/>
                <a:gd name="T46" fmla="*/ 1 w 141"/>
                <a:gd name="T47" fmla="*/ 10 h 262"/>
                <a:gd name="T48" fmla="*/ 1 w 141"/>
                <a:gd name="T49" fmla="*/ 9 h 262"/>
                <a:gd name="T50" fmla="*/ 1 w 141"/>
                <a:gd name="T51" fmla="*/ 8 h 262"/>
                <a:gd name="T52" fmla="*/ 1 w 141"/>
                <a:gd name="T53" fmla="*/ 7 h 262"/>
                <a:gd name="T54" fmla="*/ 1 w 141"/>
                <a:gd name="T55" fmla="*/ 6 h 262"/>
                <a:gd name="T56" fmla="*/ 0 w 141"/>
                <a:gd name="T57" fmla="*/ 5 h 262"/>
                <a:gd name="T58" fmla="*/ 0 w 141"/>
                <a:gd name="T59" fmla="*/ 4 h 262"/>
                <a:gd name="T60" fmla="*/ 0 w 141"/>
                <a:gd name="T61" fmla="*/ 3 h 262"/>
                <a:gd name="T62" fmla="*/ 0 w 141"/>
                <a:gd name="T63" fmla="*/ 2 h 262"/>
                <a:gd name="T64" fmla="*/ 0 w 141"/>
                <a:gd name="T65" fmla="*/ 1 h 262"/>
                <a:gd name="T66" fmla="*/ 1 w 141"/>
                <a:gd name="T67" fmla="*/ 0 h 262"/>
                <a:gd name="T68" fmla="*/ 2 w 141"/>
                <a:gd name="T69" fmla="*/ 0 h 262"/>
                <a:gd name="T70" fmla="*/ 3 w 141"/>
                <a:gd name="T71" fmla="*/ 0 h 262"/>
                <a:gd name="T72" fmla="*/ 3 w 141"/>
                <a:gd name="T73" fmla="*/ 0 h 262"/>
                <a:gd name="T74" fmla="*/ 4 w 141"/>
                <a:gd name="T75" fmla="*/ 0 h 262"/>
                <a:gd name="T76" fmla="*/ 4 w 141"/>
                <a:gd name="T77" fmla="*/ 1 h 262"/>
                <a:gd name="T78" fmla="*/ 5 w 141"/>
                <a:gd name="T79" fmla="*/ 1 h 26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41"/>
                <a:gd name="T121" fmla="*/ 0 h 262"/>
                <a:gd name="T122" fmla="*/ 141 w 141"/>
                <a:gd name="T123" fmla="*/ 262 h 26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41" h="262">
                  <a:moveTo>
                    <a:pt x="138" y="23"/>
                  </a:moveTo>
                  <a:lnTo>
                    <a:pt x="137" y="24"/>
                  </a:lnTo>
                  <a:lnTo>
                    <a:pt x="137" y="26"/>
                  </a:lnTo>
                  <a:lnTo>
                    <a:pt x="137" y="31"/>
                  </a:lnTo>
                  <a:lnTo>
                    <a:pt x="137" y="35"/>
                  </a:lnTo>
                  <a:lnTo>
                    <a:pt x="137" y="41"/>
                  </a:lnTo>
                  <a:lnTo>
                    <a:pt x="136" y="47"/>
                  </a:lnTo>
                  <a:lnTo>
                    <a:pt x="136" y="54"/>
                  </a:lnTo>
                  <a:lnTo>
                    <a:pt x="136" y="60"/>
                  </a:lnTo>
                  <a:lnTo>
                    <a:pt x="135" y="67"/>
                  </a:lnTo>
                  <a:lnTo>
                    <a:pt x="133" y="74"/>
                  </a:lnTo>
                  <a:lnTo>
                    <a:pt x="133" y="81"/>
                  </a:lnTo>
                  <a:lnTo>
                    <a:pt x="132" y="87"/>
                  </a:lnTo>
                  <a:lnTo>
                    <a:pt x="131" y="93"/>
                  </a:lnTo>
                  <a:lnTo>
                    <a:pt x="130" y="97"/>
                  </a:lnTo>
                  <a:lnTo>
                    <a:pt x="129" y="101"/>
                  </a:lnTo>
                  <a:lnTo>
                    <a:pt x="128" y="104"/>
                  </a:lnTo>
                  <a:lnTo>
                    <a:pt x="129" y="109"/>
                  </a:lnTo>
                  <a:lnTo>
                    <a:pt x="130" y="113"/>
                  </a:lnTo>
                  <a:lnTo>
                    <a:pt x="131" y="117"/>
                  </a:lnTo>
                  <a:lnTo>
                    <a:pt x="133" y="121"/>
                  </a:lnTo>
                  <a:lnTo>
                    <a:pt x="135" y="125"/>
                  </a:lnTo>
                  <a:lnTo>
                    <a:pt x="136" y="128"/>
                  </a:lnTo>
                  <a:lnTo>
                    <a:pt x="138" y="132"/>
                  </a:lnTo>
                  <a:lnTo>
                    <a:pt x="139" y="135"/>
                  </a:lnTo>
                  <a:lnTo>
                    <a:pt x="140" y="139"/>
                  </a:lnTo>
                  <a:lnTo>
                    <a:pt x="140" y="143"/>
                  </a:lnTo>
                  <a:lnTo>
                    <a:pt x="141" y="147"/>
                  </a:lnTo>
                  <a:lnTo>
                    <a:pt x="141" y="150"/>
                  </a:lnTo>
                  <a:lnTo>
                    <a:pt x="140" y="155"/>
                  </a:lnTo>
                  <a:lnTo>
                    <a:pt x="139" y="159"/>
                  </a:lnTo>
                  <a:lnTo>
                    <a:pt x="138" y="164"/>
                  </a:lnTo>
                  <a:lnTo>
                    <a:pt x="136" y="170"/>
                  </a:lnTo>
                  <a:lnTo>
                    <a:pt x="132" y="174"/>
                  </a:lnTo>
                  <a:lnTo>
                    <a:pt x="129" y="181"/>
                  </a:lnTo>
                  <a:lnTo>
                    <a:pt x="124" y="188"/>
                  </a:lnTo>
                  <a:lnTo>
                    <a:pt x="118" y="195"/>
                  </a:lnTo>
                  <a:lnTo>
                    <a:pt x="113" y="202"/>
                  </a:lnTo>
                  <a:lnTo>
                    <a:pt x="106" y="210"/>
                  </a:lnTo>
                  <a:lnTo>
                    <a:pt x="99" y="217"/>
                  </a:lnTo>
                  <a:lnTo>
                    <a:pt x="92" y="225"/>
                  </a:lnTo>
                  <a:lnTo>
                    <a:pt x="84" y="232"/>
                  </a:lnTo>
                  <a:lnTo>
                    <a:pt x="77" y="239"/>
                  </a:lnTo>
                  <a:lnTo>
                    <a:pt x="69" y="244"/>
                  </a:lnTo>
                  <a:lnTo>
                    <a:pt x="61" y="250"/>
                  </a:lnTo>
                  <a:lnTo>
                    <a:pt x="54" y="253"/>
                  </a:lnTo>
                  <a:lnTo>
                    <a:pt x="47" y="257"/>
                  </a:lnTo>
                  <a:lnTo>
                    <a:pt x="40" y="260"/>
                  </a:lnTo>
                  <a:lnTo>
                    <a:pt x="35" y="262"/>
                  </a:lnTo>
                  <a:lnTo>
                    <a:pt x="31" y="248"/>
                  </a:lnTo>
                  <a:lnTo>
                    <a:pt x="28" y="235"/>
                  </a:lnTo>
                  <a:lnTo>
                    <a:pt x="25" y="220"/>
                  </a:lnTo>
                  <a:lnTo>
                    <a:pt x="22" y="206"/>
                  </a:lnTo>
                  <a:lnTo>
                    <a:pt x="20" y="191"/>
                  </a:lnTo>
                  <a:lnTo>
                    <a:pt x="17" y="175"/>
                  </a:lnTo>
                  <a:lnTo>
                    <a:pt x="16" y="160"/>
                  </a:lnTo>
                  <a:lnTo>
                    <a:pt x="14" y="144"/>
                  </a:lnTo>
                  <a:lnTo>
                    <a:pt x="12" y="128"/>
                  </a:lnTo>
                  <a:lnTo>
                    <a:pt x="10" y="113"/>
                  </a:lnTo>
                  <a:lnTo>
                    <a:pt x="8" y="97"/>
                  </a:lnTo>
                  <a:lnTo>
                    <a:pt x="7" y="82"/>
                  </a:lnTo>
                  <a:lnTo>
                    <a:pt x="5" y="69"/>
                  </a:lnTo>
                  <a:lnTo>
                    <a:pt x="4" y="54"/>
                  </a:lnTo>
                  <a:lnTo>
                    <a:pt x="1" y="41"/>
                  </a:lnTo>
                  <a:lnTo>
                    <a:pt x="0" y="28"/>
                  </a:lnTo>
                  <a:lnTo>
                    <a:pt x="12" y="18"/>
                  </a:lnTo>
                  <a:lnTo>
                    <a:pt x="23" y="11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5" y="0"/>
                  </a:lnTo>
                  <a:lnTo>
                    <a:pt x="66" y="0"/>
                  </a:lnTo>
                  <a:lnTo>
                    <a:pt x="75" y="0"/>
                  </a:lnTo>
                  <a:lnTo>
                    <a:pt x="84" y="1"/>
                  </a:lnTo>
                  <a:lnTo>
                    <a:pt x="92" y="3"/>
                  </a:lnTo>
                  <a:lnTo>
                    <a:pt x="100" y="6"/>
                  </a:lnTo>
                  <a:lnTo>
                    <a:pt x="107" y="9"/>
                  </a:lnTo>
                  <a:lnTo>
                    <a:pt x="114" y="12"/>
                  </a:lnTo>
                  <a:lnTo>
                    <a:pt x="121" y="16"/>
                  </a:lnTo>
                  <a:lnTo>
                    <a:pt x="127" y="18"/>
                  </a:lnTo>
                  <a:lnTo>
                    <a:pt x="132" y="20"/>
                  </a:lnTo>
                  <a:lnTo>
                    <a:pt x="138" y="2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7" name="Freeform 25"/>
            <p:cNvSpPr>
              <a:spLocks/>
            </p:cNvSpPr>
            <p:nvPr/>
          </p:nvSpPr>
          <p:spPr bwMode="auto">
            <a:xfrm>
              <a:off x="4840" y="1656"/>
              <a:ext cx="146" cy="144"/>
            </a:xfrm>
            <a:custGeom>
              <a:avLst/>
              <a:gdLst>
                <a:gd name="T0" fmla="*/ 15 w 436"/>
                <a:gd name="T1" fmla="*/ 1 h 433"/>
                <a:gd name="T2" fmla="*/ 15 w 436"/>
                <a:gd name="T3" fmla="*/ 3 h 433"/>
                <a:gd name="T4" fmla="*/ 16 w 436"/>
                <a:gd name="T5" fmla="*/ 4 h 433"/>
                <a:gd name="T6" fmla="*/ 16 w 436"/>
                <a:gd name="T7" fmla="*/ 6 h 433"/>
                <a:gd name="T8" fmla="*/ 16 w 436"/>
                <a:gd name="T9" fmla="*/ 8 h 433"/>
                <a:gd name="T10" fmla="*/ 16 w 436"/>
                <a:gd name="T11" fmla="*/ 9 h 433"/>
                <a:gd name="T12" fmla="*/ 14 w 436"/>
                <a:gd name="T13" fmla="*/ 10 h 433"/>
                <a:gd name="T14" fmla="*/ 13 w 436"/>
                <a:gd name="T15" fmla="*/ 10 h 433"/>
                <a:gd name="T16" fmla="*/ 11 w 436"/>
                <a:gd name="T17" fmla="*/ 11 h 433"/>
                <a:gd name="T18" fmla="*/ 9 w 436"/>
                <a:gd name="T19" fmla="*/ 11 h 433"/>
                <a:gd name="T20" fmla="*/ 8 w 436"/>
                <a:gd name="T21" fmla="*/ 12 h 433"/>
                <a:gd name="T22" fmla="*/ 7 w 436"/>
                <a:gd name="T23" fmla="*/ 13 h 433"/>
                <a:gd name="T24" fmla="*/ 6 w 436"/>
                <a:gd name="T25" fmla="*/ 14 h 433"/>
                <a:gd name="T26" fmla="*/ 6 w 436"/>
                <a:gd name="T27" fmla="*/ 14 h 433"/>
                <a:gd name="T28" fmla="*/ 5 w 436"/>
                <a:gd name="T29" fmla="*/ 15 h 433"/>
                <a:gd name="T30" fmla="*/ 4 w 436"/>
                <a:gd name="T31" fmla="*/ 16 h 433"/>
                <a:gd name="T32" fmla="*/ 3 w 436"/>
                <a:gd name="T33" fmla="*/ 16 h 433"/>
                <a:gd name="T34" fmla="*/ 3 w 436"/>
                <a:gd name="T35" fmla="*/ 16 h 433"/>
                <a:gd name="T36" fmla="*/ 3 w 436"/>
                <a:gd name="T37" fmla="*/ 16 h 433"/>
                <a:gd name="T38" fmla="*/ 3 w 436"/>
                <a:gd name="T39" fmla="*/ 16 h 433"/>
                <a:gd name="T40" fmla="*/ 3 w 436"/>
                <a:gd name="T41" fmla="*/ 16 h 433"/>
                <a:gd name="T42" fmla="*/ 3 w 436"/>
                <a:gd name="T43" fmla="*/ 15 h 433"/>
                <a:gd name="T44" fmla="*/ 3 w 436"/>
                <a:gd name="T45" fmla="*/ 15 h 433"/>
                <a:gd name="T46" fmla="*/ 2 w 436"/>
                <a:gd name="T47" fmla="*/ 14 h 433"/>
                <a:gd name="T48" fmla="*/ 2 w 436"/>
                <a:gd name="T49" fmla="*/ 14 h 433"/>
                <a:gd name="T50" fmla="*/ 2 w 436"/>
                <a:gd name="T51" fmla="*/ 13 h 433"/>
                <a:gd name="T52" fmla="*/ 1 w 436"/>
                <a:gd name="T53" fmla="*/ 12 h 433"/>
                <a:gd name="T54" fmla="*/ 1 w 436"/>
                <a:gd name="T55" fmla="*/ 10 h 433"/>
                <a:gd name="T56" fmla="*/ 1 w 436"/>
                <a:gd name="T57" fmla="*/ 8 h 433"/>
                <a:gd name="T58" fmla="*/ 0 w 436"/>
                <a:gd name="T59" fmla="*/ 7 h 433"/>
                <a:gd name="T60" fmla="*/ 0 w 436"/>
                <a:gd name="T61" fmla="*/ 5 h 433"/>
                <a:gd name="T62" fmla="*/ 0 w 436"/>
                <a:gd name="T63" fmla="*/ 5 h 433"/>
                <a:gd name="T64" fmla="*/ 1 w 436"/>
                <a:gd name="T65" fmla="*/ 4 h 433"/>
                <a:gd name="T66" fmla="*/ 3 w 436"/>
                <a:gd name="T67" fmla="*/ 4 h 433"/>
                <a:gd name="T68" fmla="*/ 4 w 436"/>
                <a:gd name="T69" fmla="*/ 4 h 433"/>
                <a:gd name="T70" fmla="*/ 5 w 436"/>
                <a:gd name="T71" fmla="*/ 3 h 433"/>
                <a:gd name="T72" fmla="*/ 5 w 436"/>
                <a:gd name="T73" fmla="*/ 3 h 433"/>
                <a:gd name="T74" fmla="*/ 6 w 436"/>
                <a:gd name="T75" fmla="*/ 3 h 433"/>
                <a:gd name="T76" fmla="*/ 6 w 436"/>
                <a:gd name="T77" fmla="*/ 4 h 433"/>
                <a:gd name="T78" fmla="*/ 6 w 436"/>
                <a:gd name="T79" fmla="*/ 4 h 433"/>
                <a:gd name="T80" fmla="*/ 6 w 436"/>
                <a:gd name="T81" fmla="*/ 4 h 433"/>
                <a:gd name="T82" fmla="*/ 6 w 436"/>
                <a:gd name="T83" fmla="*/ 4 h 433"/>
                <a:gd name="T84" fmla="*/ 7 w 436"/>
                <a:gd name="T85" fmla="*/ 4 h 433"/>
                <a:gd name="T86" fmla="*/ 7 w 436"/>
                <a:gd name="T87" fmla="*/ 3 h 433"/>
                <a:gd name="T88" fmla="*/ 7 w 436"/>
                <a:gd name="T89" fmla="*/ 3 h 433"/>
                <a:gd name="T90" fmla="*/ 7 w 436"/>
                <a:gd name="T91" fmla="*/ 3 h 433"/>
                <a:gd name="T92" fmla="*/ 7 w 436"/>
                <a:gd name="T93" fmla="*/ 3 h 433"/>
                <a:gd name="T94" fmla="*/ 7 w 436"/>
                <a:gd name="T95" fmla="*/ 2 h 433"/>
                <a:gd name="T96" fmla="*/ 9 w 436"/>
                <a:gd name="T97" fmla="*/ 2 h 433"/>
                <a:gd name="T98" fmla="*/ 11 w 436"/>
                <a:gd name="T99" fmla="*/ 1 h 433"/>
                <a:gd name="T100" fmla="*/ 13 w 436"/>
                <a:gd name="T101" fmla="*/ 1 h 433"/>
                <a:gd name="T102" fmla="*/ 15 w 436"/>
                <a:gd name="T103" fmla="*/ 0 h 433"/>
                <a:gd name="T104" fmla="*/ 15 w 436"/>
                <a:gd name="T105" fmla="*/ 0 h 433"/>
                <a:gd name="T106" fmla="*/ 15 w 436"/>
                <a:gd name="T107" fmla="*/ 2 h 433"/>
                <a:gd name="T108" fmla="*/ 15 w 436"/>
                <a:gd name="T109" fmla="*/ 4 h 433"/>
                <a:gd name="T110" fmla="*/ 16 w 436"/>
                <a:gd name="T111" fmla="*/ 5 h 433"/>
                <a:gd name="T112" fmla="*/ 16 w 436"/>
                <a:gd name="T113" fmla="*/ 7 h 433"/>
                <a:gd name="T114" fmla="*/ 16 w 436"/>
                <a:gd name="T115" fmla="*/ 9 h 433"/>
                <a:gd name="T116" fmla="*/ 16 w 436"/>
                <a:gd name="T117" fmla="*/ 8 h 433"/>
                <a:gd name="T118" fmla="*/ 16 w 436"/>
                <a:gd name="T119" fmla="*/ 6 h 433"/>
                <a:gd name="T120" fmla="*/ 16 w 436"/>
                <a:gd name="T121" fmla="*/ 4 h 433"/>
                <a:gd name="T122" fmla="*/ 15 w 436"/>
                <a:gd name="T123" fmla="*/ 1 h 433"/>
                <a:gd name="T124" fmla="*/ 15 w 436"/>
                <a:gd name="T125" fmla="*/ 0 h 43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36"/>
                <a:gd name="T190" fmla="*/ 0 h 433"/>
                <a:gd name="T191" fmla="*/ 436 w 436"/>
                <a:gd name="T192" fmla="*/ 433 h 43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36" h="433">
                  <a:moveTo>
                    <a:pt x="402" y="0"/>
                  </a:moveTo>
                  <a:lnTo>
                    <a:pt x="403" y="13"/>
                  </a:lnTo>
                  <a:lnTo>
                    <a:pt x="405" y="26"/>
                  </a:lnTo>
                  <a:lnTo>
                    <a:pt x="407" y="41"/>
                  </a:lnTo>
                  <a:lnTo>
                    <a:pt x="409" y="54"/>
                  </a:lnTo>
                  <a:lnTo>
                    <a:pt x="410" y="69"/>
                  </a:lnTo>
                  <a:lnTo>
                    <a:pt x="412" y="85"/>
                  </a:lnTo>
                  <a:lnTo>
                    <a:pt x="413" y="100"/>
                  </a:lnTo>
                  <a:lnTo>
                    <a:pt x="416" y="116"/>
                  </a:lnTo>
                  <a:lnTo>
                    <a:pt x="418" y="132"/>
                  </a:lnTo>
                  <a:lnTo>
                    <a:pt x="419" y="147"/>
                  </a:lnTo>
                  <a:lnTo>
                    <a:pt x="421" y="163"/>
                  </a:lnTo>
                  <a:lnTo>
                    <a:pt x="424" y="178"/>
                  </a:lnTo>
                  <a:lnTo>
                    <a:pt x="427" y="192"/>
                  </a:lnTo>
                  <a:lnTo>
                    <a:pt x="430" y="207"/>
                  </a:lnTo>
                  <a:lnTo>
                    <a:pt x="433" y="220"/>
                  </a:lnTo>
                  <a:lnTo>
                    <a:pt x="436" y="234"/>
                  </a:lnTo>
                  <a:lnTo>
                    <a:pt x="421" y="242"/>
                  </a:lnTo>
                  <a:lnTo>
                    <a:pt x="408" y="248"/>
                  </a:lnTo>
                  <a:lnTo>
                    <a:pt x="394" y="257"/>
                  </a:lnTo>
                  <a:lnTo>
                    <a:pt x="380" y="263"/>
                  </a:lnTo>
                  <a:lnTo>
                    <a:pt x="365" y="270"/>
                  </a:lnTo>
                  <a:lnTo>
                    <a:pt x="351" y="276"/>
                  </a:lnTo>
                  <a:lnTo>
                    <a:pt x="336" y="282"/>
                  </a:lnTo>
                  <a:lnTo>
                    <a:pt x="323" y="288"/>
                  </a:lnTo>
                  <a:lnTo>
                    <a:pt x="308" y="292"/>
                  </a:lnTo>
                  <a:lnTo>
                    <a:pt x="293" y="298"/>
                  </a:lnTo>
                  <a:lnTo>
                    <a:pt x="279" y="301"/>
                  </a:lnTo>
                  <a:lnTo>
                    <a:pt x="264" y="306"/>
                  </a:lnTo>
                  <a:lnTo>
                    <a:pt x="250" y="309"/>
                  </a:lnTo>
                  <a:lnTo>
                    <a:pt x="236" y="313"/>
                  </a:lnTo>
                  <a:lnTo>
                    <a:pt x="223" y="315"/>
                  </a:lnTo>
                  <a:lnTo>
                    <a:pt x="209" y="319"/>
                  </a:lnTo>
                  <a:lnTo>
                    <a:pt x="203" y="329"/>
                  </a:lnTo>
                  <a:lnTo>
                    <a:pt x="198" y="338"/>
                  </a:lnTo>
                  <a:lnTo>
                    <a:pt x="193" y="346"/>
                  </a:lnTo>
                  <a:lnTo>
                    <a:pt x="186" y="354"/>
                  </a:lnTo>
                  <a:lnTo>
                    <a:pt x="180" y="361"/>
                  </a:lnTo>
                  <a:lnTo>
                    <a:pt x="172" y="368"/>
                  </a:lnTo>
                  <a:lnTo>
                    <a:pt x="165" y="374"/>
                  </a:lnTo>
                  <a:lnTo>
                    <a:pt x="157" y="381"/>
                  </a:lnTo>
                  <a:lnTo>
                    <a:pt x="149" y="386"/>
                  </a:lnTo>
                  <a:lnTo>
                    <a:pt x="141" y="392"/>
                  </a:lnTo>
                  <a:lnTo>
                    <a:pt x="133" y="398"/>
                  </a:lnTo>
                  <a:lnTo>
                    <a:pt x="125" y="404"/>
                  </a:lnTo>
                  <a:lnTo>
                    <a:pt x="116" y="410"/>
                  </a:lnTo>
                  <a:lnTo>
                    <a:pt x="106" y="417"/>
                  </a:lnTo>
                  <a:lnTo>
                    <a:pt x="97" y="424"/>
                  </a:lnTo>
                  <a:lnTo>
                    <a:pt x="89" y="433"/>
                  </a:lnTo>
                  <a:lnTo>
                    <a:pt x="88" y="432"/>
                  </a:lnTo>
                  <a:lnTo>
                    <a:pt x="87" y="432"/>
                  </a:lnTo>
                  <a:lnTo>
                    <a:pt x="86" y="432"/>
                  </a:lnTo>
                  <a:lnTo>
                    <a:pt x="85" y="432"/>
                  </a:lnTo>
                  <a:lnTo>
                    <a:pt x="82" y="432"/>
                  </a:lnTo>
                  <a:lnTo>
                    <a:pt x="81" y="431"/>
                  </a:lnTo>
                  <a:lnTo>
                    <a:pt x="79" y="431"/>
                  </a:lnTo>
                  <a:lnTo>
                    <a:pt x="77" y="431"/>
                  </a:lnTo>
                  <a:lnTo>
                    <a:pt x="75" y="430"/>
                  </a:lnTo>
                  <a:lnTo>
                    <a:pt x="73" y="430"/>
                  </a:lnTo>
                  <a:lnTo>
                    <a:pt x="72" y="430"/>
                  </a:lnTo>
                  <a:lnTo>
                    <a:pt x="71" y="430"/>
                  </a:lnTo>
                  <a:lnTo>
                    <a:pt x="70" y="430"/>
                  </a:lnTo>
                  <a:lnTo>
                    <a:pt x="72" y="423"/>
                  </a:lnTo>
                  <a:lnTo>
                    <a:pt x="73" y="417"/>
                  </a:lnTo>
                  <a:lnTo>
                    <a:pt x="74" y="412"/>
                  </a:lnTo>
                  <a:lnTo>
                    <a:pt x="73" y="407"/>
                  </a:lnTo>
                  <a:lnTo>
                    <a:pt x="73" y="402"/>
                  </a:lnTo>
                  <a:lnTo>
                    <a:pt x="72" y="398"/>
                  </a:lnTo>
                  <a:lnTo>
                    <a:pt x="70" y="394"/>
                  </a:lnTo>
                  <a:lnTo>
                    <a:pt x="68" y="390"/>
                  </a:lnTo>
                  <a:lnTo>
                    <a:pt x="66" y="386"/>
                  </a:lnTo>
                  <a:lnTo>
                    <a:pt x="64" y="383"/>
                  </a:lnTo>
                  <a:lnTo>
                    <a:pt x="63" y="379"/>
                  </a:lnTo>
                  <a:lnTo>
                    <a:pt x="60" y="376"/>
                  </a:lnTo>
                  <a:lnTo>
                    <a:pt x="59" y="373"/>
                  </a:lnTo>
                  <a:lnTo>
                    <a:pt x="58" y="369"/>
                  </a:lnTo>
                  <a:lnTo>
                    <a:pt x="58" y="366"/>
                  </a:lnTo>
                  <a:lnTo>
                    <a:pt x="59" y="363"/>
                  </a:lnTo>
                  <a:lnTo>
                    <a:pt x="48" y="347"/>
                  </a:lnTo>
                  <a:lnTo>
                    <a:pt x="40" y="331"/>
                  </a:lnTo>
                  <a:lnTo>
                    <a:pt x="33" y="316"/>
                  </a:lnTo>
                  <a:lnTo>
                    <a:pt x="28" y="300"/>
                  </a:lnTo>
                  <a:lnTo>
                    <a:pt x="25" y="284"/>
                  </a:lnTo>
                  <a:lnTo>
                    <a:pt x="21" y="268"/>
                  </a:lnTo>
                  <a:lnTo>
                    <a:pt x="19" y="252"/>
                  </a:lnTo>
                  <a:lnTo>
                    <a:pt x="18" y="236"/>
                  </a:lnTo>
                  <a:lnTo>
                    <a:pt x="17" y="221"/>
                  </a:lnTo>
                  <a:lnTo>
                    <a:pt x="16" y="206"/>
                  </a:lnTo>
                  <a:lnTo>
                    <a:pt x="14" y="191"/>
                  </a:lnTo>
                  <a:lnTo>
                    <a:pt x="13" y="176"/>
                  </a:lnTo>
                  <a:lnTo>
                    <a:pt x="11" y="162"/>
                  </a:lnTo>
                  <a:lnTo>
                    <a:pt x="9" y="150"/>
                  </a:lnTo>
                  <a:lnTo>
                    <a:pt x="4" y="137"/>
                  </a:lnTo>
                  <a:lnTo>
                    <a:pt x="0" y="126"/>
                  </a:lnTo>
                  <a:lnTo>
                    <a:pt x="1" y="124"/>
                  </a:lnTo>
                  <a:lnTo>
                    <a:pt x="5" y="123"/>
                  </a:lnTo>
                  <a:lnTo>
                    <a:pt x="12" y="121"/>
                  </a:lnTo>
                  <a:lnTo>
                    <a:pt x="21" y="119"/>
                  </a:lnTo>
                  <a:lnTo>
                    <a:pt x="33" y="115"/>
                  </a:lnTo>
                  <a:lnTo>
                    <a:pt x="44" y="112"/>
                  </a:lnTo>
                  <a:lnTo>
                    <a:pt x="58" y="108"/>
                  </a:lnTo>
                  <a:lnTo>
                    <a:pt x="72" y="105"/>
                  </a:lnTo>
                  <a:lnTo>
                    <a:pt x="85" y="101"/>
                  </a:lnTo>
                  <a:lnTo>
                    <a:pt x="98" y="98"/>
                  </a:lnTo>
                  <a:lnTo>
                    <a:pt x="110" y="95"/>
                  </a:lnTo>
                  <a:lnTo>
                    <a:pt x="121" y="91"/>
                  </a:lnTo>
                  <a:lnTo>
                    <a:pt x="131" y="89"/>
                  </a:lnTo>
                  <a:lnTo>
                    <a:pt x="137" y="86"/>
                  </a:lnTo>
                  <a:lnTo>
                    <a:pt x="142" y="85"/>
                  </a:lnTo>
                  <a:lnTo>
                    <a:pt x="144" y="85"/>
                  </a:lnTo>
                  <a:lnTo>
                    <a:pt x="144" y="86"/>
                  </a:lnTo>
                  <a:lnTo>
                    <a:pt x="146" y="89"/>
                  </a:lnTo>
                  <a:lnTo>
                    <a:pt x="147" y="90"/>
                  </a:lnTo>
                  <a:lnTo>
                    <a:pt x="148" y="92"/>
                  </a:lnTo>
                  <a:lnTo>
                    <a:pt x="149" y="93"/>
                  </a:lnTo>
                  <a:lnTo>
                    <a:pt x="150" y="96"/>
                  </a:lnTo>
                  <a:lnTo>
                    <a:pt x="152" y="97"/>
                  </a:lnTo>
                  <a:lnTo>
                    <a:pt x="154" y="98"/>
                  </a:lnTo>
                  <a:lnTo>
                    <a:pt x="156" y="99"/>
                  </a:lnTo>
                  <a:lnTo>
                    <a:pt x="157" y="100"/>
                  </a:lnTo>
                  <a:lnTo>
                    <a:pt x="159" y="100"/>
                  </a:lnTo>
                  <a:lnTo>
                    <a:pt x="162" y="100"/>
                  </a:lnTo>
                  <a:lnTo>
                    <a:pt x="164" y="101"/>
                  </a:lnTo>
                  <a:lnTo>
                    <a:pt x="165" y="100"/>
                  </a:lnTo>
                  <a:lnTo>
                    <a:pt x="167" y="100"/>
                  </a:lnTo>
                  <a:lnTo>
                    <a:pt x="171" y="100"/>
                  </a:lnTo>
                  <a:lnTo>
                    <a:pt x="173" y="99"/>
                  </a:lnTo>
                  <a:lnTo>
                    <a:pt x="177" y="99"/>
                  </a:lnTo>
                  <a:lnTo>
                    <a:pt x="178" y="98"/>
                  </a:lnTo>
                  <a:lnTo>
                    <a:pt x="180" y="97"/>
                  </a:lnTo>
                  <a:lnTo>
                    <a:pt x="180" y="95"/>
                  </a:lnTo>
                  <a:lnTo>
                    <a:pt x="181" y="93"/>
                  </a:lnTo>
                  <a:lnTo>
                    <a:pt x="181" y="91"/>
                  </a:lnTo>
                  <a:lnTo>
                    <a:pt x="181" y="89"/>
                  </a:lnTo>
                  <a:lnTo>
                    <a:pt x="181" y="86"/>
                  </a:lnTo>
                  <a:lnTo>
                    <a:pt x="181" y="84"/>
                  </a:lnTo>
                  <a:lnTo>
                    <a:pt x="180" y="82"/>
                  </a:lnTo>
                  <a:lnTo>
                    <a:pt x="180" y="78"/>
                  </a:lnTo>
                  <a:lnTo>
                    <a:pt x="180" y="76"/>
                  </a:lnTo>
                  <a:lnTo>
                    <a:pt x="180" y="74"/>
                  </a:lnTo>
                  <a:lnTo>
                    <a:pt x="181" y="72"/>
                  </a:lnTo>
                  <a:lnTo>
                    <a:pt x="182" y="70"/>
                  </a:lnTo>
                  <a:lnTo>
                    <a:pt x="185" y="69"/>
                  </a:lnTo>
                  <a:lnTo>
                    <a:pt x="192" y="67"/>
                  </a:lnTo>
                  <a:lnTo>
                    <a:pt x="202" y="64"/>
                  </a:lnTo>
                  <a:lnTo>
                    <a:pt x="216" y="59"/>
                  </a:lnTo>
                  <a:lnTo>
                    <a:pt x="233" y="53"/>
                  </a:lnTo>
                  <a:lnTo>
                    <a:pt x="251" y="47"/>
                  </a:lnTo>
                  <a:lnTo>
                    <a:pt x="271" y="42"/>
                  </a:lnTo>
                  <a:lnTo>
                    <a:pt x="292" y="35"/>
                  </a:lnTo>
                  <a:lnTo>
                    <a:pt x="312" y="28"/>
                  </a:lnTo>
                  <a:lnTo>
                    <a:pt x="332" y="22"/>
                  </a:lnTo>
                  <a:lnTo>
                    <a:pt x="350" y="16"/>
                  </a:lnTo>
                  <a:lnTo>
                    <a:pt x="367" y="11"/>
                  </a:lnTo>
                  <a:lnTo>
                    <a:pt x="381" y="6"/>
                  </a:lnTo>
                  <a:lnTo>
                    <a:pt x="392" y="3"/>
                  </a:lnTo>
                  <a:lnTo>
                    <a:pt x="398" y="0"/>
                  </a:lnTo>
                  <a:lnTo>
                    <a:pt x="402" y="0"/>
                  </a:lnTo>
                  <a:lnTo>
                    <a:pt x="403" y="13"/>
                  </a:lnTo>
                  <a:lnTo>
                    <a:pt x="405" y="26"/>
                  </a:lnTo>
                  <a:lnTo>
                    <a:pt x="407" y="41"/>
                  </a:lnTo>
                  <a:lnTo>
                    <a:pt x="409" y="54"/>
                  </a:lnTo>
                  <a:lnTo>
                    <a:pt x="410" y="69"/>
                  </a:lnTo>
                  <a:lnTo>
                    <a:pt x="412" y="85"/>
                  </a:lnTo>
                  <a:lnTo>
                    <a:pt x="413" y="100"/>
                  </a:lnTo>
                  <a:lnTo>
                    <a:pt x="416" y="116"/>
                  </a:lnTo>
                  <a:lnTo>
                    <a:pt x="418" y="132"/>
                  </a:lnTo>
                  <a:lnTo>
                    <a:pt x="419" y="147"/>
                  </a:lnTo>
                  <a:lnTo>
                    <a:pt x="421" y="163"/>
                  </a:lnTo>
                  <a:lnTo>
                    <a:pt x="424" y="178"/>
                  </a:lnTo>
                  <a:lnTo>
                    <a:pt x="427" y="192"/>
                  </a:lnTo>
                  <a:lnTo>
                    <a:pt x="430" y="207"/>
                  </a:lnTo>
                  <a:lnTo>
                    <a:pt x="433" y="220"/>
                  </a:lnTo>
                  <a:lnTo>
                    <a:pt x="436" y="234"/>
                  </a:lnTo>
                  <a:lnTo>
                    <a:pt x="435" y="230"/>
                  </a:lnTo>
                  <a:lnTo>
                    <a:pt x="434" y="223"/>
                  </a:lnTo>
                  <a:lnTo>
                    <a:pt x="433" y="212"/>
                  </a:lnTo>
                  <a:lnTo>
                    <a:pt x="431" y="197"/>
                  </a:lnTo>
                  <a:lnTo>
                    <a:pt x="428" y="178"/>
                  </a:lnTo>
                  <a:lnTo>
                    <a:pt x="425" y="159"/>
                  </a:lnTo>
                  <a:lnTo>
                    <a:pt x="421" y="138"/>
                  </a:lnTo>
                  <a:lnTo>
                    <a:pt x="419" y="116"/>
                  </a:lnTo>
                  <a:lnTo>
                    <a:pt x="416" y="95"/>
                  </a:lnTo>
                  <a:lnTo>
                    <a:pt x="412" y="74"/>
                  </a:lnTo>
                  <a:lnTo>
                    <a:pt x="409" y="54"/>
                  </a:lnTo>
                  <a:lnTo>
                    <a:pt x="407" y="36"/>
                  </a:lnTo>
                  <a:lnTo>
                    <a:pt x="404" y="21"/>
                  </a:lnTo>
                  <a:lnTo>
                    <a:pt x="403" y="10"/>
                  </a:lnTo>
                  <a:lnTo>
                    <a:pt x="402" y="3"/>
                  </a:lnTo>
                  <a:lnTo>
                    <a:pt x="40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8" name="Freeform 26"/>
            <p:cNvSpPr>
              <a:spLocks/>
            </p:cNvSpPr>
            <p:nvPr/>
          </p:nvSpPr>
          <p:spPr bwMode="auto">
            <a:xfrm>
              <a:off x="4259" y="1741"/>
              <a:ext cx="537" cy="364"/>
            </a:xfrm>
            <a:custGeom>
              <a:avLst/>
              <a:gdLst>
                <a:gd name="T0" fmla="*/ 6 w 1613"/>
                <a:gd name="T1" fmla="*/ 8 h 1093"/>
                <a:gd name="T2" fmla="*/ 6 w 1613"/>
                <a:gd name="T3" fmla="*/ 9 h 1093"/>
                <a:gd name="T4" fmla="*/ 6 w 1613"/>
                <a:gd name="T5" fmla="*/ 10 h 1093"/>
                <a:gd name="T6" fmla="*/ 9 w 1613"/>
                <a:gd name="T7" fmla="*/ 10 h 1093"/>
                <a:gd name="T8" fmla="*/ 18 w 1613"/>
                <a:gd name="T9" fmla="*/ 7 h 1093"/>
                <a:gd name="T10" fmla="*/ 28 w 1613"/>
                <a:gd name="T11" fmla="*/ 5 h 1093"/>
                <a:gd name="T12" fmla="*/ 32 w 1613"/>
                <a:gd name="T13" fmla="*/ 4 h 1093"/>
                <a:gd name="T14" fmla="*/ 39 w 1613"/>
                <a:gd name="T15" fmla="*/ 1 h 1093"/>
                <a:gd name="T16" fmla="*/ 46 w 1613"/>
                <a:gd name="T17" fmla="*/ 0 h 1093"/>
                <a:gd name="T18" fmla="*/ 50 w 1613"/>
                <a:gd name="T19" fmla="*/ 3 h 1093"/>
                <a:gd name="T20" fmla="*/ 51 w 1613"/>
                <a:gd name="T21" fmla="*/ 4 h 1093"/>
                <a:gd name="T22" fmla="*/ 53 w 1613"/>
                <a:gd name="T23" fmla="*/ 6 h 1093"/>
                <a:gd name="T24" fmla="*/ 55 w 1613"/>
                <a:gd name="T25" fmla="*/ 7 h 1093"/>
                <a:gd name="T26" fmla="*/ 54 w 1613"/>
                <a:gd name="T27" fmla="*/ 8 h 1093"/>
                <a:gd name="T28" fmla="*/ 54 w 1613"/>
                <a:gd name="T29" fmla="*/ 10 h 1093"/>
                <a:gd name="T30" fmla="*/ 53 w 1613"/>
                <a:gd name="T31" fmla="*/ 12 h 1093"/>
                <a:gd name="T32" fmla="*/ 53 w 1613"/>
                <a:gd name="T33" fmla="*/ 13 h 1093"/>
                <a:gd name="T34" fmla="*/ 53 w 1613"/>
                <a:gd name="T35" fmla="*/ 14 h 1093"/>
                <a:gd name="T36" fmla="*/ 53 w 1613"/>
                <a:gd name="T37" fmla="*/ 15 h 1093"/>
                <a:gd name="T38" fmla="*/ 53 w 1613"/>
                <a:gd name="T39" fmla="*/ 16 h 1093"/>
                <a:gd name="T40" fmla="*/ 54 w 1613"/>
                <a:gd name="T41" fmla="*/ 17 h 1093"/>
                <a:gd name="T42" fmla="*/ 54 w 1613"/>
                <a:gd name="T43" fmla="*/ 18 h 1093"/>
                <a:gd name="T44" fmla="*/ 55 w 1613"/>
                <a:gd name="T45" fmla="*/ 19 h 1093"/>
                <a:gd name="T46" fmla="*/ 57 w 1613"/>
                <a:gd name="T47" fmla="*/ 20 h 1093"/>
                <a:gd name="T48" fmla="*/ 58 w 1613"/>
                <a:gd name="T49" fmla="*/ 20 h 1093"/>
                <a:gd name="T50" fmla="*/ 60 w 1613"/>
                <a:gd name="T51" fmla="*/ 21 h 1093"/>
                <a:gd name="T52" fmla="*/ 59 w 1613"/>
                <a:gd name="T53" fmla="*/ 22 h 1093"/>
                <a:gd name="T54" fmla="*/ 58 w 1613"/>
                <a:gd name="T55" fmla="*/ 22 h 1093"/>
                <a:gd name="T56" fmla="*/ 57 w 1613"/>
                <a:gd name="T57" fmla="*/ 23 h 1093"/>
                <a:gd name="T58" fmla="*/ 56 w 1613"/>
                <a:gd name="T59" fmla="*/ 25 h 1093"/>
                <a:gd name="T60" fmla="*/ 55 w 1613"/>
                <a:gd name="T61" fmla="*/ 26 h 1093"/>
                <a:gd name="T62" fmla="*/ 54 w 1613"/>
                <a:gd name="T63" fmla="*/ 28 h 1093"/>
                <a:gd name="T64" fmla="*/ 53 w 1613"/>
                <a:gd name="T65" fmla="*/ 29 h 1093"/>
                <a:gd name="T66" fmla="*/ 52 w 1613"/>
                <a:gd name="T67" fmla="*/ 29 h 1093"/>
                <a:gd name="T68" fmla="*/ 51 w 1613"/>
                <a:gd name="T69" fmla="*/ 29 h 1093"/>
                <a:gd name="T70" fmla="*/ 48 w 1613"/>
                <a:gd name="T71" fmla="*/ 30 h 1093"/>
                <a:gd name="T72" fmla="*/ 34 w 1613"/>
                <a:gd name="T73" fmla="*/ 34 h 1093"/>
                <a:gd name="T74" fmla="*/ 19 w 1613"/>
                <a:gd name="T75" fmla="*/ 37 h 1093"/>
                <a:gd name="T76" fmla="*/ 16 w 1613"/>
                <a:gd name="T77" fmla="*/ 38 h 1093"/>
                <a:gd name="T78" fmla="*/ 12 w 1613"/>
                <a:gd name="T79" fmla="*/ 39 h 1093"/>
                <a:gd name="T80" fmla="*/ 7 w 1613"/>
                <a:gd name="T81" fmla="*/ 40 h 1093"/>
                <a:gd name="T82" fmla="*/ 6 w 1613"/>
                <a:gd name="T83" fmla="*/ 40 h 1093"/>
                <a:gd name="T84" fmla="*/ 5 w 1613"/>
                <a:gd name="T85" fmla="*/ 36 h 1093"/>
                <a:gd name="T86" fmla="*/ 4 w 1613"/>
                <a:gd name="T87" fmla="*/ 32 h 1093"/>
                <a:gd name="T88" fmla="*/ 3 w 1613"/>
                <a:gd name="T89" fmla="*/ 28 h 1093"/>
                <a:gd name="T90" fmla="*/ 2 w 1613"/>
                <a:gd name="T91" fmla="*/ 22 h 1093"/>
                <a:gd name="T92" fmla="*/ 1 w 1613"/>
                <a:gd name="T93" fmla="*/ 16 h 1093"/>
                <a:gd name="T94" fmla="*/ 0 w 1613"/>
                <a:gd name="T95" fmla="*/ 12 h 1093"/>
                <a:gd name="T96" fmla="*/ 1 w 1613"/>
                <a:gd name="T97" fmla="*/ 11 h 1093"/>
                <a:gd name="T98" fmla="*/ 3 w 1613"/>
                <a:gd name="T99" fmla="*/ 9 h 1093"/>
                <a:gd name="T100" fmla="*/ 6 w 1613"/>
                <a:gd name="T101" fmla="*/ 7 h 109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613"/>
                <a:gd name="T154" fmla="*/ 0 h 1093"/>
                <a:gd name="T155" fmla="*/ 1613 w 1613"/>
                <a:gd name="T156" fmla="*/ 1093 h 109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613" h="1093">
                  <a:moveTo>
                    <a:pt x="158" y="197"/>
                  </a:moveTo>
                  <a:lnTo>
                    <a:pt x="159" y="199"/>
                  </a:lnTo>
                  <a:lnTo>
                    <a:pt x="161" y="204"/>
                  </a:lnTo>
                  <a:lnTo>
                    <a:pt x="164" y="208"/>
                  </a:lnTo>
                  <a:lnTo>
                    <a:pt x="165" y="214"/>
                  </a:lnTo>
                  <a:lnTo>
                    <a:pt x="166" y="221"/>
                  </a:lnTo>
                  <a:lnTo>
                    <a:pt x="168" y="228"/>
                  </a:lnTo>
                  <a:lnTo>
                    <a:pt x="169" y="235"/>
                  </a:lnTo>
                  <a:lnTo>
                    <a:pt x="171" y="243"/>
                  </a:lnTo>
                  <a:lnTo>
                    <a:pt x="172" y="250"/>
                  </a:lnTo>
                  <a:lnTo>
                    <a:pt x="172" y="257"/>
                  </a:lnTo>
                  <a:lnTo>
                    <a:pt x="173" y="262"/>
                  </a:lnTo>
                  <a:lnTo>
                    <a:pt x="174" y="268"/>
                  </a:lnTo>
                  <a:lnTo>
                    <a:pt x="174" y="273"/>
                  </a:lnTo>
                  <a:lnTo>
                    <a:pt x="174" y="276"/>
                  </a:lnTo>
                  <a:lnTo>
                    <a:pt x="174" y="278"/>
                  </a:lnTo>
                  <a:lnTo>
                    <a:pt x="175" y="280"/>
                  </a:lnTo>
                  <a:lnTo>
                    <a:pt x="182" y="277"/>
                  </a:lnTo>
                  <a:lnTo>
                    <a:pt x="202" y="271"/>
                  </a:lnTo>
                  <a:lnTo>
                    <a:pt x="234" y="265"/>
                  </a:lnTo>
                  <a:lnTo>
                    <a:pt x="274" y="254"/>
                  </a:lnTo>
                  <a:lnTo>
                    <a:pt x="322" y="242"/>
                  </a:lnTo>
                  <a:lnTo>
                    <a:pt x="376" y="228"/>
                  </a:lnTo>
                  <a:lnTo>
                    <a:pt x="434" y="214"/>
                  </a:lnTo>
                  <a:lnTo>
                    <a:pt x="494" y="199"/>
                  </a:lnTo>
                  <a:lnTo>
                    <a:pt x="552" y="183"/>
                  </a:lnTo>
                  <a:lnTo>
                    <a:pt x="610" y="169"/>
                  </a:lnTo>
                  <a:lnTo>
                    <a:pt x="664" y="155"/>
                  </a:lnTo>
                  <a:lnTo>
                    <a:pt x="712" y="143"/>
                  </a:lnTo>
                  <a:lnTo>
                    <a:pt x="752" y="132"/>
                  </a:lnTo>
                  <a:lnTo>
                    <a:pt x="785" y="126"/>
                  </a:lnTo>
                  <a:lnTo>
                    <a:pt x="804" y="120"/>
                  </a:lnTo>
                  <a:lnTo>
                    <a:pt x="812" y="119"/>
                  </a:lnTo>
                  <a:lnTo>
                    <a:pt x="841" y="114"/>
                  </a:lnTo>
                  <a:lnTo>
                    <a:pt x="872" y="107"/>
                  </a:lnTo>
                  <a:lnTo>
                    <a:pt x="906" y="97"/>
                  </a:lnTo>
                  <a:lnTo>
                    <a:pt x="943" y="83"/>
                  </a:lnTo>
                  <a:lnTo>
                    <a:pt x="982" y="69"/>
                  </a:lnTo>
                  <a:lnTo>
                    <a:pt x="1021" y="54"/>
                  </a:lnTo>
                  <a:lnTo>
                    <a:pt x="1062" y="39"/>
                  </a:lnTo>
                  <a:lnTo>
                    <a:pt x="1102" y="27"/>
                  </a:lnTo>
                  <a:lnTo>
                    <a:pt x="1141" y="14"/>
                  </a:lnTo>
                  <a:lnTo>
                    <a:pt x="1180" y="6"/>
                  </a:lnTo>
                  <a:lnTo>
                    <a:pt x="1217" y="0"/>
                  </a:lnTo>
                  <a:lnTo>
                    <a:pt x="1252" y="0"/>
                  </a:lnTo>
                  <a:lnTo>
                    <a:pt x="1286" y="5"/>
                  </a:lnTo>
                  <a:lnTo>
                    <a:pt x="1317" y="15"/>
                  </a:lnTo>
                  <a:lnTo>
                    <a:pt x="1343" y="33"/>
                  </a:lnTo>
                  <a:lnTo>
                    <a:pt x="1367" y="59"/>
                  </a:lnTo>
                  <a:lnTo>
                    <a:pt x="1366" y="70"/>
                  </a:lnTo>
                  <a:lnTo>
                    <a:pt x="1369" y="81"/>
                  </a:lnTo>
                  <a:lnTo>
                    <a:pt x="1372" y="91"/>
                  </a:lnTo>
                  <a:lnTo>
                    <a:pt x="1377" y="101"/>
                  </a:lnTo>
                  <a:lnTo>
                    <a:pt x="1384" y="111"/>
                  </a:lnTo>
                  <a:lnTo>
                    <a:pt x="1390" y="120"/>
                  </a:lnTo>
                  <a:lnTo>
                    <a:pt x="1398" y="128"/>
                  </a:lnTo>
                  <a:lnTo>
                    <a:pt x="1408" y="135"/>
                  </a:lnTo>
                  <a:lnTo>
                    <a:pt x="1418" y="142"/>
                  </a:lnTo>
                  <a:lnTo>
                    <a:pt x="1427" y="149"/>
                  </a:lnTo>
                  <a:lnTo>
                    <a:pt x="1436" y="154"/>
                  </a:lnTo>
                  <a:lnTo>
                    <a:pt x="1447" y="160"/>
                  </a:lnTo>
                  <a:lnTo>
                    <a:pt x="1455" y="165"/>
                  </a:lnTo>
                  <a:lnTo>
                    <a:pt x="1463" y="169"/>
                  </a:lnTo>
                  <a:lnTo>
                    <a:pt x="1470" y="174"/>
                  </a:lnTo>
                  <a:lnTo>
                    <a:pt x="1477" y="178"/>
                  </a:lnTo>
                  <a:lnTo>
                    <a:pt x="1472" y="186"/>
                  </a:lnTo>
                  <a:lnTo>
                    <a:pt x="1470" y="197"/>
                  </a:lnTo>
                  <a:lnTo>
                    <a:pt x="1469" y="207"/>
                  </a:lnTo>
                  <a:lnTo>
                    <a:pt x="1467" y="217"/>
                  </a:lnTo>
                  <a:lnTo>
                    <a:pt x="1466" y="229"/>
                  </a:lnTo>
                  <a:lnTo>
                    <a:pt x="1465" y="239"/>
                  </a:lnTo>
                  <a:lnTo>
                    <a:pt x="1465" y="251"/>
                  </a:lnTo>
                  <a:lnTo>
                    <a:pt x="1464" y="261"/>
                  </a:lnTo>
                  <a:lnTo>
                    <a:pt x="1463" y="273"/>
                  </a:lnTo>
                  <a:lnTo>
                    <a:pt x="1461" y="283"/>
                  </a:lnTo>
                  <a:lnTo>
                    <a:pt x="1458" y="293"/>
                  </a:lnTo>
                  <a:lnTo>
                    <a:pt x="1454" y="303"/>
                  </a:lnTo>
                  <a:lnTo>
                    <a:pt x="1449" y="312"/>
                  </a:lnTo>
                  <a:lnTo>
                    <a:pt x="1442" y="320"/>
                  </a:lnTo>
                  <a:lnTo>
                    <a:pt x="1434" y="328"/>
                  </a:lnTo>
                  <a:lnTo>
                    <a:pt x="1425" y="335"/>
                  </a:lnTo>
                  <a:lnTo>
                    <a:pt x="1429" y="338"/>
                  </a:lnTo>
                  <a:lnTo>
                    <a:pt x="1433" y="343"/>
                  </a:lnTo>
                  <a:lnTo>
                    <a:pt x="1435" y="347"/>
                  </a:lnTo>
                  <a:lnTo>
                    <a:pt x="1438" y="352"/>
                  </a:lnTo>
                  <a:lnTo>
                    <a:pt x="1438" y="357"/>
                  </a:lnTo>
                  <a:lnTo>
                    <a:pt x="1439" y="362"/>
                  </a:lnTo>
                  <a:lnTo>
                    <a:pt x="1438" y="367"/>
                  </a:lnTo>
                  <a:lnTo>
                    <a:pt x="1438" y="373"/>
                  </a:lnTo>
                  <a:lnTo>
                    <a:pt x="1435" y="377"/>
                  </a:lnTo>
                  <a:lnTo>
                    <a:pt x="1434" y="383"/>
                  </a:lnTo>
                  <a:lnTo>
                    <a:pt x="1432" y="388"/>
                  </a:lnTo>
                  <a:lnTo>
                    <a:pt x="1429" y="393"/>
                  </a:lnTo>
                  <a:lnTo>
                    <a:pt x="1427" y="398"/>
                  </a:lnTo>
                  <a:lnTo>
                    <a:pt x="1425" y="402"/>
                  </a:lnTo>
                  <a:lnTo>
                    <a:pt x="1423" y="407"/>
                  </a:lnTo>
                  <a:lnTo>
                    <a:pt x="1420" y="413"/>
                  </a:lnTo>
                  <a:lnTo>
                    <a:pt x="1420" y="419"/>
                  </a:lnTo>
                  <a:lnTo>
                    <a:pt x="1424" y="425"/>
                  </a:lnTo>
                  <a:lnTo>
                    <a:pt x="1426" y="430"/>
                  </a:lnTo>
                  <a:lnTo>
                    <a:pt x="1431" y="435"/>
                  </a:lnTo>
                  <a:lnTo>
                    <a:pt x="1435" y="439"/>
                  </a:lnTo>
                  <a:lnTo>
                    <a:pt x="1441" y="443"/>
                  </a:lnTo>
                  <a:lnTo>
                    <a:pt x="1447" y="446"/>
                  </a:lnTo>
                  <a:lnTo>
                    <a:pt x="1452" y="451"/>
                  </a:lnTo>
                  <a:lnTo>
                    <a:pt x="1458" y="454"/>
                  </a:lnTo>
                  <a:lnTo>
                    <a:pt x="1463" y="458"/>
                  </a:lnTo>
                  <a:lnTo>
                    <a:pt x="1467" y="462"/>
                  </a:lnTo>
                  <a:lnTo>
                    <a:pt x="1472" y="467"/>
                  </a:lnTo>
                  <a:lnTo>
                    <a:pt x="1474" y="473"/>
                  </a:lnTo>
                  <a:lnTo>
                    <a:pt x="1477" y="479"/>
                  </a:lnTo>
                  <a:lnTo>
                    <a:pt x="1477" y="486"/>
                  </a:lnTo>
                  <a:lnTo>
                    <a:pt x="1477" y="496"/>
                  </a:lnTo>
                  <a:lnTo>
                    <a:pt x="1484" y="500"/>
                  </a:lnTo>
                  <a:lnTo>
                    <a:pt x="1490" y="506"/>
                  </a:lnTo>
                  <a:lnTo>
                    <a:pt x="1498" y="512"/>
                  </a:lnTo>
                  <a:lnTo>
                    <a:pt x="1507" y="516"/>
                  </a:lnTo>
                  <a:lnTo>
                    <a:pt x="1516" y="521"/>
                  </a:lnTo>
                  <a:lnTo>
                    <a:pt x="1524" y="525"/>
                  </a:lnTo>
                  <a:lnTo>
                    <a:pt x="1533" y="529"/>
                  </a:lnTo>
                  <a:lnTo>
                    <a:pt x="1542" y="533"/>
                  </a:lnTo>
                  <a:lnTo>
                    <a:pt x="1551" y="537"/>
                  </a:lnTo>
                  <a:lnTo>
                    <a:pt x="1561" y="540"/>
                  </a:lnTo>
                  <a:lnTo>
                    <a:pt x="1570" y="544"/>
                  </a:lnTo>
                  <a:lnTo>
                    <a:pt x="1579" y="547"/>
                  </a:lnTo>
                  <a:lnTo>
                    <a:pt x="1588" y="551"/>
                  </a:lnTo>
                  <a:lnTo>
                    <a:pt x="1596" y="553"/>
                  </a:lnTo>
                  <a:lnTo>
                    <a:pt x="1604" y="556"/>
                  </a:lnTo>
                  <a:lnTo>
                    <a:pt x="1613" y="560"/>
                  </a:lnTo>
                  <a:lnTo>
                    <a:pt x="1612" y="567"/>
                  </a:lnTo>
                  <a:lnTo>
                    <a:pt x="1611" y="572"/>
                  </a:lnTo>
                  <a:lnTo>
                    <a:pt x="1609" y="578"/>
                  </a:lnTo>
                  <a:lnTo>
                    <a:pt x="1605" y="582"/>
                  </a:lnTo>
                  <a:lnTo>
                    <a:pt x="1602" y="585"/>
                  </a:lnTo>
                  <a:lnTo>
                    <a:pt x="1597" y="587"/>
                  </a:lnTo>
                  <a:lnTo>
                    <a:pt x="1592" y="590"/>
                  </a:lnTo>
                  <a:lnTo>
                    <a:pt x="1587" y="591"/>
                  </a:lnTo>
                  <a:lnTo>
                    <a:pt x="1581" y="593"/>
                  </a:lnTo>
                  <a:lnTo>
                    <a:pt x="1576" y="594"/>
                  </a:lnTo>
                  <a:lnTo>
                    <a:pt x="1570" y="595"/>
                  </a:lnTo>
                  <a:lnTo>
                    <a:pt x="1565" y="598"/>
                  </a:lnTo>
                  <a:lnTo>
                    <a:pt x="1559" y="600"/>
                  </a:lnTo>
                  <a:lnTo>
                    <a:pt x="1556" y="602"/>
                  </a:lnTo>
                  <a:lnTo>
                    <a:pt x="1553" y="606"/>
                  </a:lnTo>
                  <a:lnTo>
                    <a:pt x="1550" y="612"/>
                  </a:lnTo>
                  <a:lnTo>
                    <a:pt x="1548" y="623"/>
                  </a:lnTo>
                  <a:lnTo>
                    <a:pt x="1544" y="635"/>
                  </a:lnTo>
                  <a:lnTo>
                    <a:pt x="1539" y="645"/>
                  </a:lnTo>
                  <a:lnTo>
                    <a:pt x="1533" y="655"/>
                  </a:lnTo>
                  <a:lnTo>
                    <a:pt x="1526" y="664"/>
                  </a:lnTo>
                  <a:lnTo>
                    <a:pt x="1518" y="672"/>
                  </a:lnTo>
                  <a:lnTo>
                    <a:pt x="1510" y="682"/>
                  </a:lnTo>
                  <a:lnTo>
                    <a:pt x="1502" y="691"/>
                  </a:lnTo>
                  <a:lnTo>
                    <a:pt x="1494" y="699"/>
                  </a:lnTo>
                  <a:lnTo>
                    <a:pt x="1486" y="708"/>
                  </a:lnTo>
                  <a:lnTo>
                    <a:pt x="1479" y="717"/>
                  </a:lnTo>
                  <a:lnTo>
                    <a:pt x="1472" y="728"/>
                  </a:lnTo>
                  <a:lnTo>
                    <a:pt x="1467" y="738"/>
                  </a:lnTo>
                  <a:lnTo>
                    <a:pt x="1463" y="748"/>
                  </a:lnTo>
                  <a:lnTo>
                    <a:pt x="1461" y="761"/>
                  </a:lnTo>
                  <a:lnTo>
                    <a:pt x="1461" y="775"/>
                  </a:lnTo>
                  <a:lnTo>
                    <a:pt x="1454" y="774"/>
                  </a:lnTo>
                  <a:lnTo>
                    <a:pt x="1448" y="774"/>
                  </a:lnTo>
                  <a:lnTo>
                    <a:pt x="1442" y="774"/>
                  </a:lnTo>
                  <a:lnTo>
                    <a:pt x="1436" y="772"/>
                  </a:lnTo>
                  <a:lnTo>
                    <a:pt x="1431" y="772"/>
                  </a:lnTo>
                  <a:lnTo>
                    <a:pt x="1425" y="771"/>
                  </a:lnTo>
                  <a:lnTo>
                    <a:pt x="1419" y="771"/>
                  </a:lnTo>
                  <a:lnTo>
                    <a:pt x="1413" y="771"/>
                  </a:lnTo>
                  <a:lnTo>
                    <a:pt x="1409" y="771"/>
                  </a:lnTo>
                  <a:lnTo>
                    <a:pt x="1403" y="772"/>
                  </a:lnTo>
                  <a:lnTo>
                    <a:pt x="1398" y="774"/>
                  </a:lnTo>
                  <a:lnTo>
                    <a:pt x="1395" y="775"/>
                  </a:lnTo>
                  <a:lnTo>
                    <a:pt x="1392" y="778"/>
                  </a:lnTo>
                  <a:lnTo>
                    <a:pt x="1388" y="780"/>
                  </a:lnTo>
                  <a:lnTo>
                    <a:pt x="1386" y="785"/>
                  </a:lnTo>
                  <a:lnTo>
                    <a:pt x="1385" y="791"/>
                  </a:lnTo>
                  <a:lnTo>
                    <a:pt x="1373" y="793"/>
                  </a:lnTo>
                  <a:lnTo>
                    <a:pt x="1343" y="801"/>
                  </a:lnTo>
                  <a:lnTo>
                    <a:pt x="1296" y="813"/>
                  </a:lnTo>
                  <a:lnTo>
                    <a:pt x="1235" y="828"/>
                  </a:lnTo>
                  <a:lnTo>
                    <a:pt x="1163" y="846"/>
                  </a:lnTo>
                  <a:lnTo>
                    <a:pt x="1083" y="867"/>
                  </a:lnTo>
                  <a:lnTo>
                    <a:pt x="997" y="888"/>
                  </a:lnTo>
                  <a:lnTo>
                    <a:pt x="909" y="911"/>
                  </a:lnTo>
                  <a:lnTo>
                    <a:pt x="819" y="934"/>
                  </a:lnTo>
                  <a:lnTo>
                    <a:pt x="733" y="956"/>
                  </a:lnTo>
                  <a:lnTo>
                    <a:pt x="653" y="977"/>
                  </a:lnTo>
                  <a:lnTo>
                    <a:pt x="581" y="995"/>
                  </a:lnTo>
                  <a:lnTo>
                    <a:pt x="520" y="1010"/>
                  </a:lnTo>
                  <a:lnTo>
                    <a:pt x="473" y="1022"/>
                  </a:lnTo>
                  <a:lnTo>
                    <a:pt x="443" y="1030"/>
                  </a:lnTo>
                  <a:lnTo>
                    <a:pt x="433" y="1033"/>
                  </a:lnTo>
                  <a:lnTo>
                    <a:pt x="429" y="1033"/>
                  </a:lnTo>
                  <a:lnTo>
                    <a:pt x="420" y="1035"/>
                  </a:lnTo>
                  <a:lnTo>
                    <a:pt x="406" y="1038"/>
                  </a:lnTo>
                  <a:lnTo>
                    <a:pt x="389" y="1042"/>
                  </a:lnTo>
                  <a:lnTo>
                    <a:pt x="368" y="1047"/>
                  </a:lnTo>
                  <a:lnTo>
                    <a:pt x="344" y="1052"/>
                  </a:lnTo>
                  <a:lnTo>
                    <a:pt x="319" y="1057"/>
                  </a:lnTo>
                  <a:lnTo>
                    <a:pt x="294" y="1063"/>
                  </a:lnTo>
                  <a:lnTo>
                    <a:pt x="268" y="1068"/>
                  </a:lnTo>
                  <a:lnTo>
                    <a:pt x="243" y="1073"/>
                  </a:lnTo>
                  <a:lnTo>
                    <a:pt x="219" y="1078"/>
                  </a:lnTo>
                  <a:lnTo>
                    <a:pt x="198" y="1083"/>
                  </a:lnTo>
                  <a:lnTo>
                    <a:pt x="181" y="1087"/>
                  </a:lnTo>
                  <a:lnTo>
                    <a:pt x="167" y="1089"/>
                  </a:lnTo>
                  <a:lnTo>
                    <a:pt x="158" y="1092"/>
                  </a:lnTo>
                  <a:lnTo>
                    <a:pt x="156" y="1093"/>
                  </a:lnTo>
                  <a:lnTo>
                    <a:pt x="150" y="1068"/>
                  </a:lnTo>
                  <a:lnTo>
                    <a:pt x="145" y="1045"/>
                  </a:lnTo>
                  <a:lnTo>
                    <a:pt x="140" y="1023"/>
                  </a:lnTo>
                  <a:lnTo>
                    <a:pt x="136" y="1002"/>
                  </a:lnTo>
                  <a:lnTo>
                    <a:pt x="131" y="983"/>
                  </a:lnTo>
                  <a:lnTo>
                    <a:pt x="128" y="962"/>
                  </a:lnTo>
                  <a:lnTo>
                    <a:pt x="123" y="942"/>
                  </a:lnTo>
                  <a:lnTo>
                    <a:pt x="120" y="924"/>
                  </a:lnTo>
                  <a:lnTo>
                    <a:pt x="115" y="903"/>
                  </a:lnTo>
                  <a:lnTo>
                    <a:pt x="112" y="884"/>
                  </a:lnTo>
                  <a:lnTo>
                    <a:pt x="107" y="863"/>
                  </a:lnTo>
                  <a:lnTo>
                    <a:pt x="103" y="842"/>
                  </a:lnTo>
                  <a:lnTo>
                    <a:pt x="97" y="819"/>
                  </a:lnTo>
                  <a:lnTo>
                    <a:pt x="91" y="797"/>
                  </a:lnTo>
                  <a:lnTo>
                    <a:pt x="85" y="771"/>
                  </a:lnTo>
                  <a:lnTo>
                    <a:pt x="80" y="745"/>
                  </a:lnTo>
                  <a:lnTo>
                    <a:pt x="75" y="723"/>
                  </a:lnTo>
                  <a:lnTo>
                    <a:pt x="71" y="698"/>
                  </a:lnTo>
                  <a:lnTo>
                    <a:pt x="66" y="669"/>
                  </a:lnTo>
                  <a:lnTo>
                    <a:pt x="59" y="637"/>
                  </a:lnTo>
                  <a:lnTo>
                    <a:pt x="53" y="604"/>
                  </a:lnTo>
                  <a:lnTo>
                    <a:pt x="46" y="568"/>
                  </a:lnTo>
                  <a:lnTo>
                    <a:pt x="40" y="532"/>
                  </a:lnTo>
                  <a:lnTo>
                    <a:pt x="33" y="498"/>
                  </a:lnTo>
                  <a:lnTo>
                    <a:pt x="27" y="463"/>
                  </a:lnTo>
                  <a:lnTo>
                    <a:pt x="20" y="431"/>
                  </a:lnTo>
                  <a:lnTo>
                    <a:pt x="14" y="401"/>
                  </a:lnTo>
                  <a:lnTo>
                    <a:pt x="10" y="376"/>
                  </a:lnTo>
                  <a:lnTo>
                    <a:pt x="6" y="354"/>
                  </a:lnTo>
                  <a:lnTo>
                    <a:pt x="3" y="338"/>
                  </a:lnTo>
                  <a:lnTo>
                    <a:pt x="0" y="328"/>
                  </a:lnTo>
                  <a:lnTo>
                    <a:pt x="0" y="324"/>
                  </a:lnTo>
                  <a:lnTo>
                    <a:pt x="2" y="322"/>
                  </a:lnTo>
                  <a:lnTo>
                    <a:pt x="6" y="319"/>
                  </a:lnTo>
                  <a:lnTo>
                    <a:pt x="14" y="312"/>
                  </a:lnTo>
                  <a:lnTo>
                    <a:pt x="25" y="304"/>
                  </a:lnTo>
                  <a:lnTo>
                    <a:pt x="36" y="294"/>
                  </a:lnTo>
                  <a:lnTo>
                    <a:pt x="50" y="283"/>
                  </a:lnTo>
                  <a:lnTo>
                    <a:pt x="64" y="271"/>
                  </a:lnTo>
                  <a:lnTo>
                    <a:pt x="79" y="260"/>
                  </a:lnTo>
                  <a:lnTo>
                    <a:pt x="94" y="249"/>
                  </a:lnTo>
                  <a:lnTo>
                    <a:pt x="107" y="237"/>
                  </a:lnTo>
                  <a:lnTo>
                    <a:pt x="121" y="226"/>
                  </a:lnTo>
                  <a:lnTo>
                    <a:pt x="133" y="216"/>
                  </a:lnTo>
                  <a:lnTo>
                    <a:pt x="143" y="208"/>
                  </a:lnTo>
                  <a:lnTo>
                    <a:pt x="151" y="201"/>
                  </a:lnTo>
                  <a:lnTo>
                    <a:pt x="156" y="198"/>
                  </a:lnTo>
                  <a:lnTo>
                    <a:pt x="158" y="19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9" name="Freeform 27"/>
            <p:cNvSpPr>
              <a:spLocks/>
            </p:cNvSpPr>
            <p:nvPr/>
          </p:nvSpPr>
          <p:spPr bwMode="auto">
            <a:xfrm>
              <a:off x="4732" y="1800"/>
              <a:ext cx="127" cy="272"/>
            </a:xfrm>
            <a:custGeom>
              <a:avLst/>
              <a:gdLst>
                <a:gd name="T0" fmla="*/ 11 w 380"/>
                <a:gd name="T1" fmla="*/ 4 h 816"/>
                <a:gd name="T2" fmla="*/ 11 w 380"/>
                <a:gd name="T3" fmla="*/ 5 h 816"/>
                <a:gd name="T4" fmla="*/ 10 w 380"/>
                <a:gd name="T5" fmla="*/ 5 h 816"/>
                <a:gd name="T6" fmla="*/ 10 w 380"/>
                <a:gd name="T7" fmla="*/ 6 h 816"/>
                <a:gd name="T8" fmla="*/ 9 w 380"/>
                <a:gd name="T9" fmla="*/ 8 h 816"/>
                <a:gd name="T10" fmla="*/ 8 w 380"/>
                <a:gd name="T11" fmla="*/ 8 h 816"/>
                <a:gd name="T12" fmla="*/ 8 w 380"/>
                <a:gd name="T13" fmla="*/ 9 h 816"/>
                <a:gd name="T14" fmla="*/ 9 w 380"/>
                <a:gd name="T15" fmla="*/ 9 h 816"/>
                <a:gd name="T16" fmla="*/ 10 w 380"/>
                <a:gd name="T17" fmla="*/ 9 h 816"/>
                <a:gd name="T18" fmla="*/ 12 w 380"/>
                <a:gd name="T19" fmla="*/ 10 h 816"/>
                <a:gd name="T20" fmla="*/ 13 w 380"/>
                <a:gd name="T21" fmla="*/ 10 h 816"/>
                <a:gd name="T22" fmla="*/ 14 w 380"/>
                <a:gd name="T23" fmla="*/ 13 h 816"/>
                <a:gd name="T24" fmla="*/ 14 w 380"/>
                <a:gd name="T25" fmla="*/ 16 h 816"/>
                <a:gd name="T26" fmla="*/ 14 w 380"/>
                <a:gd name="T27" fmla="*/ 18 h 816"/>
                <a:gd name="T28" fmla="*/ 13 w 380"/>
                <a:gd name="T29" fmla="*/ 19 h 816"/>
                <a:gd name="T30" fmla="*/ 13 w 380"/>
                <a:gd name="T31" fmla="*/ 21 h 816"/>
                <a:gd name="T32" fmla="*/ 12 w 380"/>
                <a:gd name="T33" fmla="*/ 23 h 816"/>
                <a:gd name="T34" fmla="*/ 12 w 380"/>
                <a:gd name="T35" fmla="*/ 25 h 816"/>
                <a:gd name="T36" fmla="*/ 11 w 380"/>
                <a:gd name="T37" fmla="*/ 26 h 816"/>
                <a:gd name="T38" fmla="*/ 11 w 380"/>
                <a:gd name="T39" fmla="*/ 28 h 816"/>
                <a:gd name="T40" fmla="*/ 10 w 380"/>
                <a:gd name="T41" fmla="*/ 30 h 816"/>
                <a:gd name="T42" fmla="*/ 9 w 380"/>
                <a:gd name="T43" fmla="*/ 30 h 816"/>
                <a:gd name="T44" fmla="*/ 8 w 380"/>
                <a:gd name="T45" fmla="*/ 28 h 816"/>
                <a:gd name="T46" fmla="*/ 7 w 380"/>
                <a:gd name="T47" fmla="*/ 27 h 816"/>
                <a:gd name="T48" fmla="*/ 6 w 380"/>
                <a:gd name="T49" fmla="*/ 27 h 816"/>
                <a:gd name="T50" fmla="*/ 4 w 380"/>
                <a:gd name="T51" fmla="*/ 27 h 816"/>
                <a:gd name="T52" fmla="*/ 3 w 380"/>
                <a:gd name="T53" fmla="*/ 26 h 816"/>
                <a:gd name="T54" fmla="*/ 2 w 380"/>
                <a:gd name="T55" fmla="*/ 26 h 816"/>
                <a:gd name="T56" fmla="*/ 2 w 380"/>
                <a:gd name="T57" fmla="*/ 26 h 816"/>
                <a:gd name="T58" fmla="*/ 1 w 380"/>
                <a:gd name="T59" fmla="*/ 25 h 816"/>
                <a:gd name="T60" fmla="*/ 1 w 380"/>
                <a:gd name="T61" fmla="*/ 24 h 816"/>
                <a:gd name="T62" fmla="*/ 1 w 380"/>
                <a:gd name="T63" fmla="*/ 22 h 816"/>
                <a:gd name="T64" fmla="*/ 2 w 380"/>
                <a:gd name="T65" fmla="*/ 20 h 816"/>
                <a:gd name="T66" fmla="*/ 4 w 380"/>
                <a:gd name="T67" fmla="*/ 18 h 816"/>
                <a:gd name="T68" fmla="*/ 5 w 380"/>
                <a:gd name="T69" fmla="*/ 16 h 816"/>
                <a:gd name="T70" fmla="*/ 6 w 380"/>
                <a:gd name="T71" fmla="*/ 15 h 816"/>
                <a:gd name="T72" fmla="*/ 7 w 380"/>
                <a:gd name="T73" fmla="*/ 15 h 816"/>
                <a:gd name="T74" fmla="*/ 6 w 380"/>
                <a:gd name="T75" fmla="*/ 14 h 816"/>
                <a:gd name="T76" fmla="*/ 4 w 380"/>
                <a:gd name="T77" fmla="*/ 13 h 816"/>
                <a:gd name="T78" fmla="*/ 2 w 380"/>
                <a:gd name="T79" fmla="*/ 12 h 816"/>
                <a:gd name="T80" fmla="*/ 2 w 380"/>
                <a:gd name="T81" fmla="*/ 11 h 816"/>
                <a:gd name="T82" fmla="*/ 1 w 380"/>
                <a:gd name="T83" fmla="*/ 10 h 816"/>
                <a:gd name="T84" fmla="*/ 0 w 380"/>
                <a:gd name="T85" fmla="*/ 8 h 816"/>
                <a:gd name="T86" fmla="*/ 1 w 380"/>
                <a:gd name="T87" fmla="*/ 7 h 816"/>
                <a:gd name="T88" fmla="*/ 1 w 380"/>
                <a:gd name="T89" fmla="*/ 6 h 816"/>
                <a:gd name="T90" fmla="*/ 1 w 380"/>
                <a:gd name="T91" fmla="*/ 5 h 816"/>
                <a:gd name="T92" fmla="*/ 2 w 380"/>
                <a:gd name="T93" fmla="*/ 3 h 816"/>
                <a:gd name="T94" fmla="*/ 2 w 380"/>
                <a:gd name="T95" fmla="*/ 0 h 816"/>
                <a:gd name="T96" fmla="*/ 4 w 380"/>
                <a:gd name="T97" fmla="*/ 0 h 816"/>
                <a:gd name="T98" fmla="*/ 9 w 380"/>
                <a:gd name="T99" fmla="*/ 2 h 816"/>
                <a:gd name="T100" fmla="*/ 11 w 380"/>
                <a:gd name="T101" fmla="*/ 2 h 816"/>
                <a:gd name="T102" fmla="*/ 11 w 380"/>
                <a:gd name="T103" fmla="*/ 3 h 816"/>
                <a:gd name="T104" fmla="*/ 11 w 380"/>
                <a:gd name="T105" fmla="*/ 3 h 81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80"/>
                <a:gd name="T160" fmla="*/ 0 h 816"/>
                <a:gd name="T161" fmla="*/ 380 w 380"/>
                <a:gd name="T162" fmla="*/ 816 h 81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80" h="816">
                  <a:moveTo>
                    <a:pt x="292" y="90"/>
                  </a:moveTo>
                  <a:lnTo>
                    <a:pt x="291" y="90"/>
                  </a:lnTo>
                  <a:lnTo>
                    <a:pt x="291" y="91"/>
                  </a:lnTo>
                  <a:lnTo>
                    <a:pt x="291" y="93"/>
                  </a:lnTo>
                  <a:lnTo>
                    <a:pt x="290" y="97"/>
                  </a:lnTo>
                  <a:lnTo>
                    <a:pt x="290" y="100"/>
                  </a:lnTo>
                  <a:lnTo>
                    <a:pt x="289" y="104"/>
                  </a:lnTo>
                  <a:lnTo>
                    <a:pt x="289" y="107"/>
                  </a:lnTo>
                  <a:lnTo>
                    <a:pt x="288" y="112"/>
                  </a:lnTo>
                  <a:lnTo>
                    <a:pt x="287" y="116"/>
                  </a:lnTo>
                  <a:lnTo>
                    <a:pt x="287" y="120"/>
                  </a:lnTo>
                  <a:lnTo>
                    <a:pt x="285" y="123"/>
                  </a:lnTo>
                  <a:lnTo>
                    <a:pt x="285" y="127"/>
                  </a:lnTo>
                  <a:lnTo>
                    <a:pt x="284" y="130"/>
                  </a:lnTo>
                  <a:lnTo>
                    <a:pt x="284" y="133"/>
                  </a:lnTo>
                  <a:lnTo>
                    <a:pt x="284" y="134"/>
                  </a:lnTo>
                  <a:lnTo>
                    <a:pt x="284" y="135"/>
                  </a:lnTo>
                  <a:lnTo>
                    <a:pt x="281" y="139"/>
                  </a:lnTo>
                  <a:lnTo>
                    <a:pt x="279" y="145"/>
                  </a:lnTo>
                  <a:lnTo>
                    <a:pt x="276" y="151"/>
                  </a:lnTo>
                  <a:lnTo>
                    <a:pt x="275" y="157"/>
                  </a:lnTo>
                  <a:lnTo>
                    <a:pt x="273" y="162"/>
                  </a:lnTo>
                  <a:lnTo>
                    <a:pt x="270" y="169"/>
                  </a:lnTo>
                  <a:lnTo>
                    <a:pt x="269" y="175"/>
                  </a:lnTo>
                  <a:lnTo>
                    <a:pt x="267" y="181"/>
                  </a:lnTo>
                  <a:lnTo>
                    <a:pt x="264" y="187"/>
                  </a:lnTo>
                  <a:lnTo>
                    <a:pt x="261" y="192"/>
                  </a:lnTo>
                  <a:lnTo>
                    <a:pt x="257" y="197"/>
                  </a:lnTo>
                  <a:lnTo>
                    <a:pt x="252" y="201"/>
                  </a:lnTo>
                  <a:lnTo>
                    <a:pt x="246" y="206"/>
                  </a:lnTo>
                  <a:lnTo>
                    <a:pt x="241" y="208"/>
                  </a:lnTo>
                  <a:lnTo>
                    <a:pt x="233" y="212"/>
                  </a:lnTo>
                  <a:lnTo>
                    <a:pt x="224" y="214"/>
                  </a:lnTo>
                  <a:lnTo>
                    <a:pt x="223" y="216"/>
                  </a:lnTo>
                  <a:lnTo>
                    <a:pt x="222" y="219"/>
                  </a:lnTo>
                  <a:lnTo>
                    <a:pt x="222" y="221"/>
                  </a:lnTo>
                  <a:lnTo>
                    <a:pt x="222" y="224"/>
                  </a:lnTo>
                  <a:lnTo>
                    <a:pt x="222" y="227"/>
                  </a:lnTo>
                  <a:lnTo>
                    <a:pt x="222" y="230"/>
                  </a:lnTo>
                  <a:lnTo>
                    <a:pt x="223" y="232"/>
                  </a:lnTo>
                  <a:lnTo>
                    <a:pt x="224" y="236"/>
                  </a:lnTo>
                  <a:lnTo>
                    <a:pt x="226" y="238"/>
                  </a:lnTo>
                  <a:lnTo>
                    <a:pt x="227" y="242"/>
                  </a:lnTo>
                  <a:lnTo>
                    <a:pt x="228" y="244"/>
                  </a:lnTo>
                  <a:lnTo>
                    <a:pt x="230" y="246"/>
                  </a:lnTo>
                  <a:lnTo>
                    <a:pt x="233" y="250"/>
                  </a:lnTo>
                  <a:lnTo>
                    <a:pt x="235" y="252"/>
                  </a:lnTo>
                  <a:lnTo>
                    <a:pt x="237" y="254"/>
                  </a:lnTo>
                  <a:lnTo>
                    <a:pt x="241" y="257"/>
                  </a:lnTo>
                  <a:lnTo>
                    <a:pt x="244" y="254"/>
                  </a:lnTo>
                  <a:lnTo>
                    <a:pt x="250" y="253"/>
                  </a:lnTo>
                  <a:lnTo>
                    <a:pt x="256" y="252"/>
                  </a:lnTo>
                  <a:lnTo>
                    <a:pt x="264" y="252"/>
                  </a:lnTo>
                  <a:lnTo>
                    <a:pt x="272" y="252"/>
                  </a:lnTo>
                  <a:lnTo>
                    <a:pt x="280" y="252"/>
                  </a:lnTo>
                  <a:lnTo>
                    <a:pt x="289" y="252"/>
                  </a:lnTo>
                  <a:lnTo>
                    <a:pt x="298" y="253"/>
                  </a:lnTo>
                  <a:lnTo>
                    <a:pt x="307" y="254"/>
                  </a:lnTo>
                  <a:lnTo>
                    <a:pt x="316" y="255"/>
                  </a:lnTo>
                  <a:lnTo>
                    <a:pt x="325" y="257"/>
                  </a:lnTo>
                  <a:lnTo>
                    <a:pt x="334" y="258"/>
                  </a:lnTo>
                  <a:lnTo>
                    <a:pt x="341" y="260"/>
                  </a:lnTo>
                  <a:lnTo>
                    <a:pt x="346" y="261"/>
                  </a:lnTo>
                  <a:lnTo>
                    <a:pt x="352" y="264"/>
                  </a:lnTo>
                  <a:lnTo>
                    <a:pt x="357" y="266"/>
                  </a:lnTo>
                  <a:lnTo>
                    <a:pt x="358" y="276"/>
                  </a:lnTo>
                  <a:lnTo>
                    <a:pt x="360" y="286"/>
                  </a:lnTo>
                  <a:lnTo>
                    <a:pt x="362" y="298"/>
                  </a:lnTo>
                  <a:lnTo>
                    <a:pt x="365" y="309"/>
                  </a:lnTo>
                  <a:lnTo>
                    <a:pt x="368" y="321"/>
                  </a:lnTo>
                  <a:lnTo>
                    <a:pt x="371" y="332"/>
                  </a:lnTo>
                  <a:lnTo>
                    <a:pt x="373" y="345"/>
                  </a:lnTo>
                  <a:lnTo>
                    <a:pt x="374" y="357"/>
                  </a:lnTo>
                  <a:lnTo>
                    <a:pt x="376" y="369"/>
                  </a:lnTo>
                  <a:lnTo>
                    <a:pt x="377" y="382"/>
                  </a:lnTo>
                  <a:lnTo>
                    <a:pt x="379" y="394"/>
                  </a:lnTo>
                  <a:lnTo>
                    <a:pt x="380" y="406"/>
                  </a:lnTo>
                  <a:lnTo>
                    <a:pt x="380" y="419"/>
                  </a:lnTo>
                  <a:lnTo>
                    <a:pt x="380" y="431"/>
                  </a:lnTo>
                  <a:lnTo>
                    <a:pt x="380" y="443"/>
                  </a:lnTo>
                  <a:lnTo>
                    <a:pt x="379" y="455"/>
                  </a:lnTo>
                  <a:lnTo>
                    <a:pt x="373" y="460"/>
                  </a:lnTo>
                  <a:lnTo>
                    <a:pt x="368" y="467"/>
                  </a:lnTo>
                  <a:lnTo>
                    <a:pt x="365" y="474"/>
                  </a:lnTo>
                  <a:lnTo>
                    <a:pt x="364" y="481"/>
                  </a:lnTo>
                  <a:lnTo>
                    <a:pt x="362" y="489"/>
                  </a:lnTo>
                  <a:lnTo>
                    <a:pt x="361" y="497"/>
                  </a:lnTo>
                  <a:lnTo>
                    <a:pt x="361" y="506"/>
                  </a:lnTo>
                  <a:lnTo>
                    <a:pt x="362" y="515"/>
                  </a:lnTo>
                  <a:lnTo>
                    <a:pt x="362" y="524"/>
                  </a:lnTo>
                  <a:lnTo>
                    <a:pt x="362" y="532"/>
                  </a:lnTo>
                  <a:lnTo>
                    <a:pt x="361" y="542"/>
                  </a:lnTo>
                  <a:lnTo>
                    <a:pt x="360" y="551"/>
                  </a:lnTo>
                  <a:lnTo>
                    <a:pt x="359" y="560"/>
                  </a:lnTo>
                  <a:lnTo>
                    <a:pt x="356" y="569"/>
                  </a:lnTo>
                  <a:lnTo>
                    <a:pt x="351" y="577"/>
                  </a:lnTo>
                  <a:lnTo>
                    <a:pt x="346" y="586"/>
                  </a:lnTo>
                  <a:lnTo>
                    <a:pt x="338" y="591"/>
                  </a:lnTo>
                  <a:lnTo>
                    <a:pt x="334" y="597"/>
                  </a:lnTo>
                  <a:lnTo>
                    <a:pt x="330" y="604"/>
                  </a:lnTo>
                  <a:lnTo>
                    <a:pt x="328" y="610"/>
                  </a:lnTo>
                  <a:lnTo>
                    <a:pt x="328" y="619"/>
                  </a:lnTo>
                  <a:lnTo>
                    <a:pt x="327" y="627"/>
                  </a:lnTo>
                  <a:lnTo>
                    <a:pt x="327" y="635"/>
                  </a:lnTo>
                  <a:lnTo>
                    <a:pt x="327" y="643"/>
                  </a:lnTo>
                  <a:lnTo>
                    <a:pt x="327" y="651"/>
                  </a:lnTo>
                  <a:lnTo>
                    <a:pt x="326" y="659"/>
                  </a:lnTo>
                  <a:lnTo>
                    <a:pt x="325" y="666"/>
                  </a:lnTo>
                  <a:lnTo>
                    <a:pt x="322" y="674"/>
                  </a:lnTo>
                  <a:lnTo>
                    <a:pt x="318" y="679"/>
                  </a:lnTo>
                  <a:lnTo>
                    <a:pt x="312" y="685"/>
                  </a:lnTo>
                  <a:lnTo>
                    <a:pt x="304" y="690"/>
                  </a:lnTo>
                  <a:lnTo>
                    <a:pt x="293" y="694"/>
                  </a:lnTo>
                  <a:lnTo>
                    <a:pt x="292" y="700"/>
                  </a:lnTo>
                  <a:lnTo>
                    <a:pt x="291" y="708"/>
                  </a:lnTo>
                  <a:lnTo>
                    <a:pt x="290" y="716"/>
                  </a:lnTo>
                  <a:lnTo>
                    <a:pt x="290" y="725"/>
                  </a:lnTo>
                  <a:lnTo>
                    <a:pt x="289" y="733"/>
                  </a:lnTo>
                  <a:lnTo>
                    <a:pt x="288" y="743"/>
                  </a:lnTo>
                  <a:lnTo>
                    <a:pt x="287" y="752"/>
                  </a:lnTo>
                  <a:lnTo>
                    <a:pt x="285" y="761"/>
                  </a:lnTo>
                  <a:lnTo>
                    <a:pt x="283" y="770"/>
                  </a:lnTo>
                  <a:lnTo>
                    <a:pt x="281" y="778"/>
                  </a:lnTo>
                  <a:lnTo>
                    <a:pt x="277" y="786"/>
                  </a:lnTo>
                  <a:lnTo>
                    <a:pt x="274" y="794"/>
                  </a:lnTo>
                  <a:lnTo>
                    <a:pt x="269" y="801"/>
                  </a:lnTo>
                  <a:lnTo>
                    <a:pt x="265" y="807"/>
                  </a:lnTo>
                  <a:lnTo>
                    <a:pt x="258" y="812"/>
                  </a:lnTo>
                  <a:lnTo>
                    <a:pt x="251" y="816"/>
                  </a:lnTo>
                  <a:lnTo>
                    <a:pt x="246" y="812"/>
                  </a:lnTo>
                  <a:lnTo>
                    <a:pt x="244" y="807"/>
                  </a:lnTo>
                  <a:lnTo>
                    <a:pt x="241" y="801"/>
                  </a:lnTo>
                  <a:lnTo>
                    <a:pt x="238" y="794"/>
                  </a:lnTo>
                  <a:lnTo>
                    <a:pt x="236" y="789"/>
                  </a:lnTo>
                  <a:lnTo>
                    <a:pt x="234" y="782"/>
                  </a:lnTo>
                  <a:lnTo>
                    <a:pt x="231" y="775"/>
                  </a:lnTo>
                  <a:lnTo>
                    <a:pt x="229" y="769"/>
                  </a:lnTo>
                  <a:lnTo>
                    <a:pt x="227" y="762"/>
                  </a:lnTo>
                  <a:lnTo>
                    <a:pt x="224" y="756"/>
                  </a:lnTo>
                  <a:lnTo>
                    <a:pt x="221" y="752"/>
                  </a:lnTo>
                  <a:lnTo>
                    <a:pt x="216" y="747"/>
                  </a:lnTo>
                  <a:lnTo>
                    <a:pt x="212" y="744"/>
                  </a:lnTo>
                  <a:lnTo>
                    <a:pt x="207" y="740"/>
                  </a:lnTo>
                  <a:lnTo>
                    <a:pt x="201" y="739"/>
                  </a:lnTo>
                  <a:lnTo>
                    <a:pt x="195" y="740"/>
                  </a:lnTo>
                  <a:lnTo>
                    <a:pt x="185" y="739"/>
                  </a:lnTo>
                  <a:lnTo>
                    <a:pt x="178" y="739"/>
                  </a:lnTo>
                  <a:lnTo>
                    <a:pt x="170" y="737"/>
                  </a:lnTo>
                  <a:lnTo>
                    <a:pt x="164" y="736"/>
                  </a:lnTo>
                  <a:lnTo>
                    <a:pt x="157" y="733"/>
                  </a:lnTo>
                  <a:lnTo>
                    <a:pt x="150" y="730"/>
                  </a:lnTo>
                  <a:lnTo>
                    <a:pt x="143" y="728"/>
                  </a:lnTo>
                  <a:lnTo>
                    <a:pt x="137" y="724"/>
                  </a:lnTo>
                  <a:lnTo>
                    <a:pt x="130" y="722"/>
                  </a:lnTo>
                  <a:lnTo>
                    <a:pt x="123" y="718"/>
                  </a:lnTo>
                  <a:lnTo>
                    <a:pt x="116" y="716"/>
                  </a:lnTo>
                  <a:lnTo>
                    <a:pt x="108" y="715"/>
                  </a:lnTo>
                  <a:lnTo>
                    <a:pt x="101" y="714"/>
                  </a:lnTo>
                  <a:lnTo>
                    <a:pt x="93" y="714"/>
                  </a:lnTo>
                  <a:lnTo>
                    <a:pt x="84" y="714"/>
                  </a:lnTo>
                  <a:lnTo>
                    <a:pt x="76" y="716"/>
                  </a:lnTo>
                  <a:lnTo>
                    <a:pt x="74" y="713"/>
                  </a:lnTo>
                  <a:lnTo>
                    <a:pt x="72" y="710"/>
                  </a:lnTo>
                  <a:lnTo>
                    <a:pt x="70" y="708"/>
                  </a:lnTo>
                  <a:lnTo>
                    <a:pt x="68" y="706"/>
                  </a:lnTo>
                  <a:lnTo>
                    <a:pt x="66" y="705"/>
                  </a:lnTo>
                  <a:lnTo>
                    <a:pt x="64" y="705"/>
                  </a:lnTo>
                  <a:lnTo>
                    <a:pt x="61" y="704"/>
                  </a:lnTo>
                  <a:lnTo>
                    <a:pt x="59" y="704"/>
                  </a:lnTo>
                  <a:lnTo>
                    <a:pt x="55" y="702"/>
                  </a:lnTo>
                  <a:lnTo>
                    <a:pt x="53" y="702"/>
                  </a:lnTo>
                  <a:lnTo>
                    <a:pt x="51" y="701"/>
                  </a:lnTo>
                  <a:lnTo>
                    <a:pt x="49" y="700"/>
                  </a:lnTo>
                  <a:lnTo>
                    <a:pt x="46" y="699"/>
                  </a:lnTo>
                  <a:lnTo>
                    <a:pt x="45" y="698"/>
                  </a:lnTo>
                  <a:lnTo>
                    <a:pt x="43" y="697"/>
                  </a:lnTo>
                  <a:lnTo>
                    <a:pt x="42" y="694"/>
                  </a:lnTo>
                  <a:lnTo>
                    <a:pt x="37" y="692"/>
                  </a:lnTo>
                  <a:lnTo>
                    <a:pt x="34" y="689"/>
                  </a:lnTo>
                  <a:lnTo>
                    <a:pt x="31" y="684"/>
                  </a:lnTo>
                  <a:lnTo>
                    <a:pt x="30" y="679"/>
                  </a:lnTo>
                  <a:lnTo>
                    <a:pt x="29" y="674"/>
                  </a:lnTo>
                  <a:lnTo>
                    <a:pt x="28" y="667"/>
                  </a:lnTo>
                  <a:lnTo>
                    <a:pt x="28" y="660"/>
                  </a:lnTo>
                  <a:lnTo>
                    <a:pt x="29" y="653"/>
                  </a:lnTo>
                  <a:lnTo>
                    <a:pt x="29" y="646"/>
                  </a:lnTo>
                  <a:lnTo>
                    <a:pt x="30" y="638"/>
                  </a:lnTo>
                  <a:lnTo>
                    <a:pt x="31" y="630"/>
                  </a:lnTo>
                  <a:lnTo>
                    <a:pt x="32" y="623"/>
                  </a:lnTo>
                  <a:lnTo>
                    <a:pt x="35" y="615"/>
                  </a:lnTo>
                  <a:lnTo>
                    <a:pt x="36" y="608"/>
                  </a:lnTo>
                  <a:lnTo>
                    <a:pt x="38" y="602"/>
                  </a:lnTo>
                  <a:lnTo>
                    <a:pt x="41" y="597"/>
                  </a:lnTo>
                  <a:lnTo>
                    <a:pt x="41" y="583"/>
                  </a:lnTo>
                  <a:lnTo>
                    <a:pt x="43" y="570"/>
                  </a:lnTo>
                  <a:lnTo>
                    <a:pt x="47" y="560"/>
                  </a:lnTo>
                  <a:lnTo>
                    <a:pt x="52" y="550"/>
                  </a:lnTo>
                  <a:lnTo>
                    <a:pt x="59" y="539"/>
                  </a:lnTo>
                  <a:lnTo>
                    <a:pt x="66" y="530"/>
                  </a:lnTo>
                  <a:lnTo>
                    <a:pt x="74" y="521"/>
                  </a:lnTo>
                  <a:lnTo>
                    <a:pt x="82" y="513"/>
                  </a:lnTo>
                  <a:lnTo>
                    <a:pt x="90" y="504"/>
                  </a:lnTo>
                  <a:lnTo>
                    <a:pt x="98" y="494"/>
                  </a:lnTo>
                  <a:lnTo>
                    <a:pt x="106" y="486"/>
                  </a:lnTo>
                  <a:lnTo>
                    <a:pt x="113" y="477"/>
                  </a:lnTo>
                  <a:lnTo>
                    <a:pt x="119" y="467"/>
                  </a:lnTo>
                  <a:lnTo>
                    <a:pt x="124" y="457"/>
                  </a:lnTo>
                  <a:lnTo>
                    <a:pt x="128" y="445"/>
                  </a:lnTo>
                  <a:lnTo>
                    <a:pt x="130" y="434"/>
                  </a:lnTo>
                  <a:lnTo>
                    <a:pt x="133" y="428"/>
                  </a:lnTo>
                  <a:lnTo>
                    <a:pt x="136" y="424"/>
                  </a:lnTo>
                  <a:lnTo>
                    <a:pt x="141" y="422"/>
                  </a:lnTo>
                  <a:lnTo>
                    <a:pt x="145" y="420"/>
                  </a:lnTo>
                  <a:lnTo>
                    <a:pt x="150" y="417"/>
                  </a:lnTo>
                  <a:lnTo>
                    <a:pt x="156" y="416"/>
                  </a:lnTo>
                  <a:lnTo>
                    <a:pt x="161" y="415"/>
                  </a:lnTo>
                  <a:lnTo>
                    <a:pt x="167" y="413"/>
                  </a:lnTo>
                  <a:lnTo>
                    <a:pt x="173" y="412"/>
                  </a:lnTo>
                  <a:lnTo>
                    <a:pt x="177" y="409"/>
                  </a:lnTo>
                  <a:lnTo>
                    <a:pt x="183" y="407"/>
                  </a:lnTo>
                  <a:lnTo>
                    <a:pt x="187" y="404"/>
                  </a:lnTo>
                  <a:lnTo>
                    <a:pt x="190" y="400"/>
                  </a:lnTo>
                  <a:lnTo>
                    <a:pt x="192" y="394"/>
                  </a:lnTo>
                  <a:lnTo>
                    <a:pt x="193" y="389"/>
                  </a:lnTo>
                  <a:lnTo>
                    <a:pt x="193" y="382"/>
                  </a:lnTo>
                  <a:lnTo>
                    <a:pt x="184" y="378"/>
                  </a:lnTo>
                  <a:lnTo>
                    <a:pt x="175" y="375"/>
                  </a:lnTo>
                  <a:lnTo>
                    <a:pt x="166" y="373"/>
                  </a:lnTo>
                  <a:lnTo>
                    <a:pt x="158" y="369"/>
                  </a:lnTo>
                  <a:lnTo>
                    <a:pt x="149" y="366"/>
                  </a:lnTo>
                  <a:lnTo>
                    <a:pt x="139" y="362"/>
                  </a:lnTo>
                  <a:lnTo>
                    <a:pt x="130" y="359"/>
                  </a:lnTo>
                  <a:lnTo>
                    <a:pt x="121" y="355"/>
                  </a:lnTo>
                  <a:lnTo>
                    <a:pt x="112" y="351"/>
                  </a:lnTo>
                  <a:lnTo>
                    <a:pt x="104" y="347"/>
                  </a:lnTo>
                  <a:lnTo>
                    <a:pt x="95" y="343"/>
                  </a:lnTo>
                  <a:lnTo>
                    <a:pt x="87" y="338"/>
                  </a:lnTo>
                  <a:lnTo>
                    <a:pt x="78" y="334"/>
                  </a:lnTo>
                  <a:lnTo>
                    <a:pt x="70" y="328"/>
                  </a:lnTo>
                  <a:lnTo>
                    <a:pt x="64" y="322"/>
                  </a:lnTo>
                  <a:lnTo>
                    <a:pt x="57" y="318"/>
                  </a:lnTo>
                  <a:lnTo>
                    <a:pt x="58" y="308"/>
                  </a:lnTo>
                  <a:lnTo>
                    <a:pt x="57" y="301"/>
                  </a:lnTo>
                  <a:lnTo>
                    <a:pt x="55" y="295"/>
                  </a:lnTo>
                  <a:lnTo>
                    <a:pt x="52" y="289"/>
                  </a:lnTo>
                  <a:lnTo>
                    <a:pt x="49" y="284"/>
                  </a:lnTo>
                  <a:lnTo>
                    <a:pt x="44" y="280"/>
                  </a:lnTo>
                  <a:lnTo>
                    <a:pt x="38" y="276"/>
                  </a:lnTo>
                  <a:lnTo>
                    <a:pt x="34" y="273"/>
                  </a:lnTo>
                  <a:lnTo>
                    <a:pt x="27" y="268"/>
                  </a:lnTo>
                  <a:lnTo>
                    <a:pt x="22" y="265"/>
                  </a:lnTo>
                  <a:lnTo>
                    <a:pt x="16" y="261"/>
                  </a:lnTo>
                  <a:lnTo>
                    <a:pt x="11" y="257"/>
                  </a:lnTo>
                  <a:lnTo>
                    <a:pt x="7" y="252"/>
                  </a:lnTo>
                  <a:lnTo>
                    <a:pt x="4" y="247"/>
                  </a:lnTo>
                  <a:lnTo>
                    <a:pt x="0" y="241"/>
                  </a:lnTo>
                  <a:lnTo>
                    <a:pt x="0" y="235"/>
                  </a:lnTo>
                  <a:lnTo>
                    <a:pt x="3" y="229"/>
                  </a:lnTo>
                  <a:lnTo>
                    <a:pt x="5" y="224"/>
                  </a:lnTo>
                  <a:lnTo>
                    <a:pt x="7" y="220"/>
                  </a:lnTo>
                  <a:lnTo>
                    <a:pt x="9" y="215"/>
                  </a:lnTo>
                  <a:lnTo>
                    <a:pt x="12" y="210"/>
                  </a:lnTo>
                  <a:lnTo>
                    <a:pt x="14" y="205"/>
                  </a:lnTo>
                  <a:lnTo>
                    <a:pt x="15" y="199"/>
                  </a:lnTo>
                  <a:lnTo>
                    <a:pt x="18" y="195"/>
                  </a:lnTo>
                  <a:lnTo>
                    <a:pt x="18" y="189"/>
                  </a:lnTo>
                  <a:lnTo>
                    <a:pt x="19" y="184"/>
                  </a:lnTo>
                  <a:lnTo>
                    <a:pt x="18" y="179"/>
                  </a:lnTo>
                  <a:lnTo>
                    <a:pt x="18" y="174"/>
                  </a:lnTo>
                  <a:lnTo>
                    <a:pt x="15" y="169"/>
                  </a:lnTo>
                  <a:lnTo>
                    <a:pt x="13" y="165"/>
                  </a:lnTo>
                  <a:lnTo>
                    <a:pt x="9" y="160"/>
                  </a:lnTo>
                  <a:lnTo>
                    <a:pt x="5" y="157"/>
                  </a:lnTo>
                  <a:lnTo>
                    <a:pt x="14" y="150"/>
                  </a:lnTo>
                  <a:lnTo>
                    <a:pt x="22" y="142"/>
                  </a:lnTo>
                  <a:lnTo>
                    <a:pt x="29" y="134"/>
                  </a:lnTo>
                  <a:lnTo>
                    <a:pt x="34" y="125"/>
                  </a:lnTo>
                  <a:lnTo>
                    <a:pt x="38" y="115"/>
                  </a:lnTo>
                  <a:lnTo>
                    <a:pt x="41" y="105"/>
                  </a:lnTo>
                  <a:lnTo>
                    <a:pt x="43" y="95"/>
                  </a:lnTo>
                  <a:lnTo>
                    <a:pt x="44" y="83"/>
                  </a:lnTo>
                  <a:lnTo>
                    <a:pt x="45" y="73"/>
                  </a:lnTo>
                  <a:lnTo>
                    <a:pt x="45" y="61"/>
                  </a:lnTo>
                  <a:lnTo>
                    <a:pt x="46" y="51"/>
                  </a:lnTo>
                  <a:lnTo>
                    <a:pt x="47" y="39"/>
                  </a:lnTo>
                  <a:lnTo>
                    <a:pt x="49" y="29"/>
                  </a:lnTo>
                  <a:lnTo>
                    <a:pt x="50" y="19"/>
                  </a:lnTo>
                  <a:lnTo>
                    <a:pt x="52" y="8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6" y="2"/>
                  </a:lnTo>
                  <a:lnTo>
                    <a:pt x="77" y="5"/>
                  </a:lnTo>
                  <a:lnTo>
                    <a:pt x="91" y="8"/>
                  </a:lnTo>
                  <a:lnTo>
                    <a:pt x="108" y="12"/>
                  </a:lnTo>
                  <a:lnTo>
                    <a:pt x="128" y="17"/>
                  </a:lnTo>
                  <a:lnTo>
                    <a:pt x="149" y="21"/>
                  </a:lnTo>
                  <a:lnTo>
                    <a:pt x="170" y="27"/>
                  </a:lnTo>
                  <a:lnTo>
                    <a:pt x="191" y="31"/>
                  </a:lnTo>
                  <a:lnTo>
                    <a:pt x="212" y="36"/>
                  </a:lnTo>
                  <a:lnTo>
                    <a:pt x="231" y="41"/>
                  </a:lnTo>
                  <a:lnTo>
                    <a:pt x="249" y="44"/>
                  </a:lnTo>
                  <a:lnTo>
                    <a:pt x="262" y="48"/>
                  </a:lnTo>
                  <a:lnTo>
                    <a:pt x="274" y="51"/>
                  </a:lnTo>
                  <a:lnTo>
                    <a:pt x="281" y="52"/>
                  </a:lnTo>
                  <a:lnTo>
                    <a:pt x="284" y="53"/>
                  </a:lnTo>
                  <a:lnTo>
                    <a:pt x="284" y="54"/>
                  </a:lnTo>
                  <a:lnTo>
                    <a:pt x="284" y="56"/>
                  </a:lnTo>
                  <a:lnTo>
                    <a:pt x="285" y="59"/>
                  </a:lnTo>
                  <a:lnTo>
                    <a:pt x="285" y="61"/>
                  </a:lnTo>
                  <a:lnTo>
                    <a:pt x="287" y="65"/>
                  </a:lnTo>
                  <a:lnTo>
                    <a:pt x="287" y="68"/>
                  </a:lnTo>
                  <a:lnTo>
                    <a:pt x="288" y="72"/>
                  </a:lnTo>
                  <a:lnTo>
                    <a:pt x="289" y="74"/>
                  </a:lnTo>
                  <a:lnTo>
                    <a:pt x="289" y="77"/>
                  </a:lnTo>
                  <a:lnTo>
                    <a:pt x="290" y="81"/>
                  </a:lnTo>
                  <a:lnTo>
                    <a:pt x="290" y="84"/>
                  </a:lnTo>
                  <a:lnTo>
                    <a:pt x="291" y="87"/>
                  </a:lnTo>
                  <a:lnTo>
                    <a:pt x="291" y="88"/>
                  </a:lnTo>
                  <a:lnTo>
                    <a:pt x="291" y="89"/>
                  </a:lnTo>
                  <a:lnTo>
                    <a:pt x="292" y="9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0" name="Freeform 28"/>
            <p:cNvSpPr>
              <a:spLocks/>
            </p:cNvSpPr>
            <p:nvPr/>
          </p:nvSpPr>
          <p:spPr bwMode="auto">
            <a:xfrm>
              <a:off x="3903" y="1849"/>
              <a:ext cx="386" cy="443"/>
            </a:xfrm>
            <a:custGeom>
              <a:avLst/>
              <a:gdLst>
                <a:gd name="T0" fmla="*/ 41 w 1158"/>
                <a:gd name="T1" fmla="*/ 17 h 1330"/>
                <a:gd name="T2" fmla="*/ 42 w 1158"/>
                <a:gd name="T3" fmla="*/ 19 h 1330"/>
                <a:gd name="T4" fmla="*/ 42 w 1158"/>
                <a:gd name="T5" fmla="*/ 22 h 1330"/>
                <a:gd name="T6" fmla="*/ 43 w 1158"/>
                <a:gd name="T7" fmla="*/ 25 h 1330"/>
                <a:gd name="T8" fmla="*/ 43 w 1158"/>
                <a:gd name="T9" fmla="*/ 29 h 1330"/>
                <a:gd name="T10" fmla="*/ 41 w 1158"/>
                <a:gd name="T11" fmla="*/ 32 h 1330"/>
                <a:gd name="T12" fmla="*/ 39 w 1158"/>
                <a:gd name="T13" fmla="*/ 34 h 1330"/>
                <a:gd name="T14" fmla="*/ 37 w 1158"/>
                <a:gd name="T15" fmla="*/ 35 h 1330"/>
                <a:gd name="T16" fmla="*/ 36 w 1158"/>
                <a:gd name="T17" fmla="*/ 37 h 1330"/>
                <a:gd name="T18" fmla="*/ 35 w 1158"/>
                <a:gd name="T19" fmla="*/ 40 h 1330"/>
                <a:gd name="T20" fmla="*/ 33 w 1158"/>
                <a:gd name="T21" fmla="*/ 41 h 1330"/>
                <a:gd name="T22" fmla="*/ 32 w 1158"/>
                <a:gd name="T23" fmla="*/ 42 h 1330"/>
                <a:gd name="T24" fmla="*/ 33 w 1158"/>
                <a:gd name="T25" fmla="*/ 45 h 1330"/>
                <a:gd name="T26" fmla="*/ 32 w 1158"/>
                <a:gd name="T27" fmla="*/ 46 h 1330"/>
                <a:gd name="T28" fmla="*/ 31 w 1158"/>
                <a:gd name="T29" fmla="*/ 48 h 1330"/>
                <a:gd name="T30" fmla="*/ 30 w 1158"/>
                <a:gd name="T31" fmla="*/ 49 h 1330"/>
                <a:gd name="T32" fmla="*/ 28 w 1158"/>
                <a:gd name="T33" fmla="*/ 48 h 1330"/>
                <a:gd name="T34" fmla="*/ 26 w 1158"/>
                <a:gd name="T35" fmla="*/ 47 h 1330"/>
                <a:gd name="T36" fmla="*/ 25 w 1158"/>
                <a:gd name="T37" fmla="*/ 45 h 1330"/>
                <a:gd name="T38" fmla="*/ 24 w 1158"/>
                <a:gd name="T39" fmla="*/ 46 h 1330"/>
                <a:gd name="T40" fmla="*/ 23 w 1158"/>
                <a:gd name="T41" fmla="*/ 47 h 1330"/>
                <a:gd name="T42" fmla="*/ 22 w 1158"/>
                <a:gd name="T43" fmla="*/ 48 h 1330"/>
                <a:gd name="T44" fmla="*/ 20 w 1158"/>
                <a:gd name="T45" fmla="*/ 48 h 1330"/>
                <a:gd name="T46" fmla="*/ 18 w 1158"/>
                <a:gd name="T47" fmla="*/ 48 h 1330"/>
                <a:gd name="T48" fmla="*/ 16 w 1158"/>
                <a:gd name="T49" fmla="*/ 47 h 1330"/>
                <a:gd name="T50" fmla="*/ 13 w 1158"/>
                <a:gd name="T51" fmla="*/ 48 h 1330"/>
                <a:gd name="T52" fmla="*/ 12 w 1158"/>
                <a:gd name="T53" fmla="*/ 46 h 1330"/>
                <a:gd name="T54" fmla="*/ 11 w 1158"/>
                <a:gd name="T55" fmla="*/ 45 h 1330"/>
                <a:gd name="T56" fmla="*/ 10 w 1158"/>
                <a:gd name="T57" fmla="*/ 44 h 1330"/>
                <a:gd name="T58" fmla="*/ 8 w 1158"/>
                <a:gd name="T59" fmla="*/ 44 h 1330"/>
                <a:gd name="T60" fmla="*/ 7 w 1158"/>
                <a:gd name="T61" fmla="*/ 44 h 1330"/>
                <a:gd name="T62" fmla="*/ 6 w 1158"/>
                <a:gd name="T63" fmla="*/ 44 h 1330"/>
                <a:gd name="T64" fmla="*/ 4 w 1158"/>
                <a:gd name="T65" fmla="*/ 36 h 1330"/>
                <a:gd name="T66" fmla="*/ 1 w 1158"/>
                <a:gd name="T67" fmla="*/ 18 h 1330"/>
                <a:gd name="T68" fmla="*/ 0 w 1158"/>
                <a:gd name="T69" fmla="*/ 10 h 1330"/>
                <a:gd name="T70" fmla="*/ 0 w 1158"/>
                <a:gd name="T71" fmla="*/ 11 h 1330"/>
                <a:gd name="T72" fmla="*/ 0 w 1158"/>
                <a:gd name="T73" fmla="*/ 11 h 1330"/>
                <a:gd name="T74" fmla="*/ 4 w 1158"/>
                <a:gd name="T75" fmla="*/ 10 h 1330"/>
                <a:gd name="T76" fmla="*/ 11 w 1158"/>
                <a:gd name="T77" fmla="*/ 9 h 1330"/>
                <a:gd name="T78" fmla="*/ 13 w 1158"/>
                <a:gd name="T79" fmla="*/ 9 h 1330"/>
                <a:gd name="T80" fmla="*/ 15 w 1158"/>
                <a:gd name="T81" fmla="*/ 9 h 1330"/>
                <a:gd name="T82" fmla="*/ 18 w 1158"/>
                <a:gd name="T83" fmla="*/ 10 h 1330"/>
                <a:gd name="T84" fmla="*/ 20 w 1158"/>
                <a:gd name="T85" fmla="*/ 10 h 1330"/>
                <a:gd name="T86" fmla="*/ 21 w 1158"/>
                <a:gd name="T87" fmla="*/ 10 h 1330"/>
                <a:gd name="T88" fmla="*/ 23 w 1158"/>
                <a:gd name="T89" fmla="*/ 10 h 1330"/>
                <a:gd name="T90" fmla="*/ 25 w 1158"/>
                <a:gd name="T91" fmla="*/ 9 h 1330"/>
                <a:gd name="T92" fmla="*/ 27 w 1158"/>
                <a:gd name="T93" fmla="*/ 8 h 1330"/>
                <a:gd name="T94" fmla="*/ 30 w 1158"/>
                <a:gd name="T95" fmla="*/ 8 h 1330"/>
                <a:gd name="T96" fmla="*/ 32 w 1158"/>
                <a:gd name="T97" fmla="*/ 6 h 1330"/>
                <a:gd name="T98" fmla="*/ 34 w 1158"/>
                <a:gd name="T99" fmla="*/ 4 h 1330"/>
                <a:gd name="T100" fmla="*/ 36 w 1158"/>
                <a:gd name="T101" fmla="*/ 3 h 1330"/>
                <a:gd name="T102" fmla="*/ 37 w 1158"/>
                <a:gd name="T103" fmla="*/ 1 h 1330"/>
                <a:gd name="T104" fmla="*/ 40 w 1158"/>
                <a:gd name="T105" fmla="*/ 0 h 1330"/>
                <a:gd name="T106" fmla="*/ 40 w 1158"/>
                <a:gd name="T107" fmla="*/ 5 h 1330"/>
                <a:gd name="T108" fmla="*/ 42 w 1158"/>
                <a:gd name="T109" fmla="*/ 13 h 133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158"/>
                <a:gd name="T166" fmla="*/ 0 h 1330"/>
                <a:gd name="T167" fmla="*/ 1158 w 1158"/>
                <a:gd name="T168" fmla="*/ 1330 h 133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158" h="1330">
                  <a:moveTo>
                    <a:pt x="1148" y="421"/>
                  </a:moveTo>
                  <a:lnTo>
                    <a:pt x="1136" y="427"/>
                  </a:lnTo>
                  <a:lnTo>
                    <a:pt x="1128" y="433"/>
                  </a:lnTo>
                  <a:lnTo>
                    <a:pt x="1122" y="440"/>
                  </a:lnTo>
                  <a:lnTo>
                    <a:pt x="1119" y="447"/>
                  </a:lnTo>
                  <a:lnTo>
                    <a:pt x="1117" y="455"/>
                  </a:lnTo>
                  <a:lnTo>
                    <a:pt x="1116" y="463"/>
                  </a:lnTo>
                  <a:lnTo>
                    <a:pt x="1116" y="473"/>
                  </a:lnTo>
                  <a:lnTo>
                    <a:pt x="1118" y="482"/>
                  </a:lnTo>
                  <a:lnTo>
                    <a:pt x="1120" y="491"/>
                  </a:lnTo>
                  <a:lnTo>
                    <a:pt x="1124" y="501"/>
                  </a:lnTo>
                  <a:lnTo>
                    <a:pt x="1126" y="513"/>
                  </a:lnTo>
                  <a:lnTo>
                    <a:pt x="1130" y="524"/>
                  </a:lnTo>
                  <a:lnTo>
                    <a:pt x="1134" y="536"/>
                  </a:lnTo>
                  <a:lnTo>
                    <a:pt x="1136" y="548"/>
                  </a:lnTo>
                  <a:lnTo>
                    <a:pt x="1140" y="561"/>
                  </a:lnTo>
                  <a:lnTo>
                    <a:pt x="1142" y="576"/>
                  </a:lnTo>
                  <a:lnTo>
                    <a:pt x="1144" y="591"/>
                  </a:lnTo>
                  <a:lnTo>
                    <a:pt x="1148" y="607"/>
                  </a:lnTo>
                  <a:lnTo>
                    <a:pt x="1150" y="623"/>
                  </a:lnTo>
                  <a:lnTo>
                    <a:pt x="1152" y="639"/>
                  </a:lnTo>
                  <a:lnTo>
                    <a:pt x="1155" y="655"/>
                  </a:lnTo>
                  <a:lnTo>
                    <a:pt x="1156" y="671"/>
                  </a:lnTo>
                  <a:lnTo>
                    <a:pt x="1157" y="687"/>
                  </a:lnTo>
                  <a:lnTo>
                    <a:pt x="1158" y="703"/>
                  </a:lnTo>
                  <a:lnTo>
                    <a:pt x="1157" y="720"/>
                  </a:lnTo>
                  <a:lnTo>
                    <a:pt x="1157" y="736"/>
                  </a:lnTo>
                  <a:lnTo>
                    <a:pt x="1156" y="751"/>
                  </a:lnTo>
                  <a:lnTo>
                    <a:pt x="1153" y="767"/>
                  </a:lnTo>
                  <a:lnTo>
                    <a:pt x="1150" y="782"/>
                  </a:lnTo>
                  <a:lnTo>
                    <a:pt x="1147" y="796"/>
                  </a:lnTo>
                  <a:lnTo>
                    <a:pt x="1142" y="811"/>
                  </a:lnTo>
                  <a:lnTo>
                    <a:pt x="1136" y="826"/>
                  </a:lnTo>
                  <a:lnTo>
                    <a:pt x="1128" y="833"/>
                  </a:lnTo>
                  <a:lnTo>
                    <a:pt x="1121" y="842"/>
                  </a:lnTo>
                  <a:lnTo>
                    <a:pt x="1113" y="852"/>
                  </a:lnTo>
                  <a:lnTo>
                    <a:pt x="1106" y="862"/>
                  </a:lnTo>
                  <a:lnTo>
                    <a:pt x="1098" y="872"/>
                  </a:lnTo>
                  <a:lnTo>
                    <a:pt x="1089" y="883"/>
                  </a:lnTo>
                  <a:lnTo>
                    <a:pt x="1081" y="893"/>
                  </a:lnTo>
                  <a:lnTo>
                    <a:pt x="1073" y="903"/>
                  </a:lnTo>
                  <a:lnTo>
                    <a:pt x="1064" y="914"/>
                  </a:lnTo>
                  <a:lnTo>
                    <a:pt x="1055" y="922"/>
                  </a:lnTo>
                  <a:lnTo>
                    <a:pt x="1045" y="930"/>
                  </a:lnTo>
                  <a:lnTo>
                    <a:pt x="1035" y="937"/>
                  </a:lnTo>
                  <a:lnTo>
                    <a:pt x="1026" y="942"/>
                  </a:lnTo>
                  <a:lnTo>
                    <a:pt x="1016" y="946"/>
                  </a:lnTo>
                  <a:lnTo>
                    <a:pt x="1005" y="948"/>
                  </a:lnTo>
                  <a:lnTo>
                    <a:pt x="996" y="948"/>
                  </a:lnTo>
                  <a:lnTo>
                    <a:pt x="982" y="955"/>
                  </a:lnTo>
                  <a:lnTo>
                    <a:pt x="972" y="965"/>
                  </a:lnTo>
                  <a:lnTo>
                    <a:pt x="966" y="978"/>
                  </a:lnTo>
                  <a:lnTo>
                    <a:pt x="963" y="991"/>
                  </a:lnTo>
                  <a:lnTo>
                    <a:pt x="960" y="1006"/>
                  </a:lnTo>
                  <a:lnTo>
                    <a:pt x="960" y="1021"/>
                  </a:lnTo>
                  <a:lnTo>
                    <a:pt x="961" y="1037"/>
                  </a:lnTo>
                  <a:lnTo>
                    <a:pt x="961" y="1052"/>
                  </a:lnTo>
                  <a:lnTo>
                    <a:pt x="961" y="1065"/>
                  </a:lnTo>
                  <a:lnTo>
                    <a:pt x="961" y="1077"/>
                  </a:lnTo>
                  <a:lnTo>
                    <a:pt x="958" y="1088"/>
                  </a:lnTo>
                  <a:lnTo>
                    <a:pt x="953" y="1096"/>
                  </a:lnTo>
                  <a:lnTo>
                    <a:pt x="944" y="1102"/>
                  </a:lnTo>
                  <a:lnTo>
                    <a:pt x="933" y="1103"/>
                  </a:lnTo>
                  <a:lnTo>
                    <a:pt x="917" y="1102"/>
                  </a:lnTo>
                  <a:lnTo>
                    <a:pt x="896" y="1096"/>
                  </a:lnTo>
                  <a:lnTo>
                    <a:pt x="886" y="1097"/>
                  </a:lnTo>
                  <a:lnTo>
                    <a:pt x="879" y="1102"/>
                  </a:lnTo>
                  <a:lnTo>
                    <a:pt x="873" y="1108"/>
                  </a:lnTo>
                  <a:lnTo>
                    <a:pt x="871" y="1115"/>
                  </a:lnTo>
                  <a:lnTo>
                    <a:pt x="870" y="1124"/>
                  </a:lnTo>
                  <a:lnTo>
                    <a:pt x="870" y="1133"/>
                  </a:lnTo>
                  <a:lnTo>
                    <a:pt x="870" y="1143"/>
                  </a:lnTo>
                  <a:lnTo>
                    <a:pt x="872" y="1155"/>
                  </a:lnTo>
                  <a:lnTo>
                    <a:pt x="874" y="1166"/>
                  </a:lnTo>
                  <a:lnTo>
                    <a:pt x="875" y="1178"/>
                  </a:lnTo>
                  <a:lnTo>
                    <a:pt x="878" y="1189"/>
                  </a:lnTo>
                  <a:lnTo>
                    <a:pt x="879" y="1201"/>
                  </a:lnTo>
                  <a:lnTo>
                    <a:pt x="879" y="1212"/>
                  </a:lnTo>
                  <a:lnTo>
                    <a:pt x="878" y="1223"/>
                  </a:lnTo>
                  <a:lnTo>
                    <a:pt x="875" y="1232"/>
                  </a:lnTo>
                  <a:lnTo>
                    <a:pt x="872" y="1240"/>
                  </a:lnTo>
                  <a:lnTo>
                    <a:pt x="865" y="1243"/>
                  </a:lnTo>
                  <a:lnTo>
                    <a:pt x="859" y="1249"/>
                  </a:lnTo>
                  <a:lnTo>
                    <a:pt x="855" y="1255"/>
                  </a:lnTo>
                  <a:lnTo>
                    <a:pt x="851" y="1262"/>
                  </a:lnTo>
                  <a:lnTo>
                    <a:pt x="849" y="1270"/>
                  </a:lnTo>
                  <a:lnTo>
                    <a:pt x="847" y="1277"/>
                  </a:lnTo>
                  <a:lnTo>
                    <a:pt x="844" y="1285"/>
                  </a:lnTo>
                  <a:lnTo>
                    <a:pt x="842" y="1293"/>
                  </a:lnTo>
                  <a:lnTo>
                    <a:pt x="838" y="1300"/>
                  </a:lnTo>
                  <a:lnTo>
                    <a:pt x="836" y="1307"/>
                  </a:lnTo>
                  <a:lnTo>
                    <a:pt x="832" y="1312"/>
                  </a:lnTo>
                  <a:lnTo>
                    <a:pt x="827" y="1318"/>
                  </a:lnTo>
                  <a:lnTo>
                    <a:pt x="821" y="1323"/>
                  </a:lnTo>
                  <a:lnTo>
                    <a:pt x="814" y="1326"/>
                  </a:lnTo>
                  <a:lnTo>
                    <a:pt x="806" y="1328"/>
                  </a:lnTo>
                  <a:lnTo>
                    <a:pt x="796" y="1330"/>
                  </a:lnTo>
                  <a:lnTo>
                    <a:pt x="789" y="1324"/>
                  </a:lnTo>
                  <a:lnTo>
                    <a:pt x="782" y="1318"/>
                  </a:lnTo>
                  <a:lnTo>
                    <a:pt x="773" y="1313"/>
                  </a:lnTo>
                  <a:lnTo>
                    <a:pt x="765" y="1308"/>
                  </a:lnTo>
                  <a:lnTo>
                    <a:pt x="756" y="1303"/>
                  </a:lnTo>
                  <a:lnTo>
                    <a:pt x="746" y="1299"/>
                  </a:lnTo>
                  <a:lnTo>
                    <a:pt x="736" y="1294"/>
                  </a:lnTo>
                  <a:lnTo>
                    <a:pt x="727" y="1289"/>
                  </a:lnTo>
                  <a:lnTo>
                    <a:pt x="719" y="1284"/>
                  </a:lnTo>
                  <a:lnTo>
                    <a:pt x="711" y="1278"/>
                  </a:lnTo>
                  <a:lnTo>
                    <a:pt x="703" y="1272"/>
                  </a:lnTo>
                  <a:lnTo>
                    <a:pt x="697" y="1265"/>
                  </a:lnTo>
                  <a:lnTo>
                    <a:pt x="691" y="1257"/>
                  </a:lnTo>
                  <a:lnTo>
                    <a:pt x="688" y="1250"/>
                  </a:lnTo>
                  <a:lnTo>
                    <a:pt x="687" y="1241"/>
                  </a:lnTo>
                  <a:lnTo>
                    <a:pt x="687" y="1232"/>
                  </a:lnTo>
                  <a:lnTo>
                    <a:pt x="681" y="1228"/>
                  </a:lnTo>
                  <a:lnTo>
                    <a:pt x="676" y="1227"/>
                  </a:lnTo>
                  <a:lnTo>
                    <a:pt x="672" y="1227"/>
                  </a:lnTo>
                  <a:lnTo>
                    <a:pt x="667" y="1228"/>
                  </a:lnTo>
                  <a:lnTo>
                    <a:pt x="663" y="1232"/>
                  </a:lnTo>
                  <a:lnTo>
                    <a:pt x="657" y="1235"/>
                  </a:lnTo>
                  <a:lnTo>
                    <a:pt x="652" y="1240"/>
                  </a:lnTo>
                  <a:lnTo>
                    <a:pt x="648" y="1246"/>
                  </a:lnTo>
                  <a:lnTo>
                    <a:pt x="643" y="1251"/>
                  </a:lnTo>
                  <a:lnTo>
                    <a:pt x="638" y="1257"/>
                  </a:lnTo>
                  <a:lnTo>
                    <a:pt x="634" y="1263"/>
                  </a:lnTo>
                  <a:lnTo>
                    <a:pt x="629" y="1269"/>
                  </a:lnTo>
                  <a:lnTo>
                    <a:pt x="625" y="1274"/>
                  </a:lnTo>
                  <a:lnTo>
                    <a:pt x="619" y="1279"/>
                  </a:lnTo>
                  <a:lnTo>
                    <a:pt x="614" y="1284"/>
                  </a:lnTo>
                  <a:lnTo>
                    <a:pt x="611" y="1288"/>
                  </a:lnTo>
                  <a:lnTo>
                    <a:pt x="600" y="1293"/>
                  </a:lnTo>
                  <a:lnTo>
                    <a:pt x="591" y="1296"/>
                  </a:lnTo>
                  <a:lnTo>
                    <a:pt x="583" y="1297"/>
                  </a:lnTo>
                  <a:lnTo>
                    <a:pt x="574" y="1296"/>
                  </a:lnTo>
                  <a:lnTo>
                    <a:pt x="565" y="1295"/>
                  </a:lnTo>
                  <a:lnTo>
                    <a:pt x="557" y="1293"/>
                  </a:lnTo>
                  <a:lnTo>
                    <a:pt x="549" y="1289"/>
                  </a:lnTo>
                  <a:lnTo>
                    <a:pt x="541" y="1287"/>
                  </a:lnTo>
                  <a:lnTo>
                    <a:pt x="531" y="1284"/>
                  </a:lnTo>
                  <a:lnTo>
                    <a:pt x="523" y="1282"/>
                  </a:lnTo>
                  <a:lnTo>
                    <a:pt x="515" y="1281"/>
                  </a:lnTo>
                  <a:lnTo>
                    <a:pt x="509" y="1281"/>
                  </a:lnTo>
                  <a:lnTo>
                    <a:pt x="500" y="1284"/>
                  </a:lnTo>
                  <a:lnTo>
                    <a:pt x="492" y="1288"/>
                  </a:lnTo>
                  <a:lnTo>
                    <a:pt x="484" y="1295"/>
                  </a:lnTo>
                  <a:lnTo>
                    <a:pt x="477" y="1305"/>
                  </a:lnTo>
                  <a:lnTo>
                    <a:pt x="468" y="1294"/>
                  </a:lnTo>
                  <a:lnTo>
                    <a:pt x="458" y="1287"/>
                  </a:lnTo>
                  <a:lnTo>
                    <a:pt x="448" y="1282"/>
                  </a:lnTo>
                  <a:lnTo>
                    <a:pt x="437" y="1280"/>
                  </a:lnTo>
                  <a:lnTo>
                    <a:pt x="427" y="1279"/>
                  </a:lnTo>
                  <a:lnTo>
                    <a:pt x="415" y="1280"/>
                  </a:lnTo>
                  <a:lnTo>
                    <a:pt x="405" y="1281"/>
                  </a:lnTo>
                  <a:lnTo>
                    <a:pt x="394" y="1284"/>
                  </a:lnTo>
                  <a:lnTo>
                    <a:pt x="383" y="1286"/>
                  </a:lnTo>
                  <a:lnTo>
                    <a:pt x="372" y="1287"/>
                  </a:lnTo>
                  <a:lnTo>
                    <a:pt x="362" y="1287"/>
                  </a:lnTo>
                  <a:lnTo>
                    <a:pt x="352" y="1286"/>
                  </a:lnTo>
                  <a:lnTo>
                    <a:pt x="343" y="1282"/>
                  </a:lnTo>
                  <a:lnTo>
                    <a:pt x="335" y="1277"/>
                  </a:lnTo>
                  <a:lnTo>
                    <a:pt x="327" y="1268"/>
                  </a:lnTo>
                  <a:lnTo>
                    <a:pt x="321" y="1256"/>
                  </a:lnTo>
                  <a:lnTo>
                    <a:pt x="320" y="1250"/>
                  </a:lnTo>
                  <a:lnTo>
                    <a:pt x="318" y="1246"/>
                  </a:lnTo>
                  <a:lnTo>
                    <a:pt x="314" y="1240"/>
                  </a:lnTo>
                  <a:lnTo>
                    <a:pt x="311" y="1235"/>
                  </a:lnTo>
                  <a:lnTo>
                    <a:pt x="307" y="1230"/>
                  </a:lnTo>
                  <a:lnTo>
                    <a:pt x="303" y="1225"/>
                  </a:lnTo>
                  <a:lnTo>
                    <a:pt x="298" y="1220"/>
                  </a:lnTo>
                  <a:lnTo>
                    <a:pt x="292" y="1216"/>
                  </a:lnTo>
                  <a:lnTo>
                    <a:pt x="287" y="1212"/>
                  </a:lnTo>
                  <a:lnTo>
                    <a:pt x="281" y="1208"/>
                  </a:lnTo>
                  <a:lnTo>
                    <a:pt x="275" y="1205"/>
                  </a:lnTo>
                  <a:lnTo>
                    <a:pt x="269" y="1202"/>
                  </a:lnTo>
                  <a:lnTo>
                    <a:pt x="264" y="1200"/>
                  </a:lnTo>
                  <a:lnTo>
                    <a:pt x="258" y="1199"/>
                  </a:lnTo>
                  <a:lnTo>
                    <a:pt x="252" y="1197"/>
                  </a:lnTo>
                  <a:lnTo>
                    <a:pt x="248" y="1199"/>
                  </a:lnTo>
                  <a:lnTo>
                    <a:pt x="239" y="1200"/>
                  </a:lnTo>
                  <a:lnTo>
                    <a:pt x="233" y="1200"/>
                  </a:lnTo>
                  <a:lnTo>
                    <a:pt x="226" y="1199"/>
                  </a:lnTo>
                  <a:lnTo>
                    <a:pt x="220" y="1197"/>
                  </a:lnTo>
                  <a:lnTo>
                    <a:pt x="215" y="1195"/>
                  </a:lnTo>
                  <a:lnTo>
                    <a:pt x="210" y="1193"/>
                  </a:lnTo>
                  <a:lnTo>
                    <a:pt x="205" y="1191"/>
                  </a:lnTo>
                  <a:lnTo>
                    <a:pt x="200" y="1187"/>
                  </a:lnTo>
                  <a:lnTo>
                    <a:pt x="196" y="1185"/>
                  </a:lnTo>
                  <a:lnTo>
                    <a:pt x="191" y="1183"/>
                  </a:lnTo>
                  <a:lnTo>
                    <a:pt x="187" y="1180"/>
                  </a:lnTo>
                  <a:lnTo>
                    <a:pt x="181" y="1178"/>
                  </a:lnTo>
                  <a:lnTo>
                    <a:pt x="175" y="1177"/>
                  </a:lnTo>
                  <a:lnTo>
                    <a:pt x="169" y="1177"/>
                  </a:lnTo>
                  <a:lnTo>
                    <a:pt x="162" y="1178"/>
                  </a:lnTo>
                  <a:lnTo>
                    <a:pt x="156" y="1180"/>
                  </a:lnTo>
                  <a:lnTo>
                    <a:pt x="153" y="1170"/>
                  </a:lnTo>
                  <a:lnTo>
                    <a:pt x="149" y="1141"/>
                  </a:lnTo>
                  <a:lnTo>
                    <a:pt x="141" y="1096"/>
                  </a:lnTo>
                  <a:lnTo>
                    <a:pt x="130" y="1039"/>
                  </a:lnTo>
                  <a:lnTo>
                    <a:pt x="119" y="971"/>
                  </a:lnTo>
                  <a:lnTo>
                    <a:pt x="106" y="894"/>
                  </a:lnTo>
                  <a:lnTo>
                    <a:pt x="92" y="814"/>
                  </a:lnTo>
                  <a:lnTo>
                    <a:pt x="77" y="730"/>
                  </a:lnTo>
                  <a:lnTo>
                    <a:pt x="62" y="645"/>
                  </a:lnTo>
                  <a:lnTo>
                    <a:pt x="49" y="564"/>
                  </a:lnTo>
                  <a:lnTo>
                    <a:pt x="36" y="487"/>
                  </a:lnTo>
                  <a:lnTo>
                    <a:pt x="24" y="420"/>
                  </a:lnTo>
                  <a:lnTo>
                    <a:pt x="14" y="362"/>
                  </a:lnTo>
                  <a:lnTo>
                    <a:pt x="6" y="317"/>
                  </a:lnTo>
                  <a:lnTo>
                    <a:pt x="1" y="289"/>
                  </a:lnTo>
                  <a:lnTo>
                    <a:pt x="0" y="280"/>
                  </a:lnTo>
                  <a:lnTo>
                    <a:pt x="0" y="281"/>
                  </a:lnTo>
                  <a:lnTo>
                    <a:pt x="0" y="283"/>
                  </a:lnTo>
                  <a:lnTo>
                    <a:pt x="0" y="284"/>
                  </a:lnTo>
                  <a:lnTo>
                    <a:pt x="0" y="286"/>
                  </a:lnTo>
                  <a:lnTo>
                    <a:pt x="1" y="289"/>
                  </a:lnTo>
                  <a:lnTo>
                    <a:pt x="1" y="291"/>
                  </a:lnTo>
                  <a:lnTo>
                    <a:pt x="1" y="292"/>
                  </a:lnTo>
                  <a:lnTo>
                    <a:pt x="3" y="294"/>
                  </a:lnTo>
                  <a:lnTo>
                    <a:pt x="3" y="297"/>
                  </a:lnTo>
                  <a:lnTo>
                    <a:pt x="3" y="298"/>
                  </a:lnTo>
                  <a:lnTo>
                    <a:pt x="3" y="300"/>
                  </a:lnTo>
                  <a:lnTo>
                    <a:pt x="3" y="301"/>
                  </a:lnTo>
                  <a:lnTo>
                    <a:pt x="4" y="302"/>
                  </a:lnTo>
                  <a:lnTo>
                    <a:pt x="7" y="301"/>
                  </a:lnTo>
                  <a:lnTo>
                    <a:pt x="18" y="299"/>
                  </a:lnTo>
                  <a:lnTo>
                    <a:pt x="35" y="296"/>
                  </a:lnTo>
                  <a:lnTo>
                    <a:pt x="56" y="291"/>
                  </a:lnTo>
                  <a:lnTo>
                    <a:pt x="81" y="286"/>
                  </a:lnTo>
                  <a:lnTo>
                    <a:pt x="110" y="281"/>
                  </a:lnTo>
                  <a:lnTo>
                    <a:pt x="141" y="275"/>
                  </a:lnTo>
                  <a:lnTo>
                    <a:pt x="172" y="269"/>
                  </a:lnTo>
                  <a:lnTo>
                    <a:pt x="203" y="262"/>
                  </a:lnTo>
                  <a:lnTo>
                    <a:pt x="234" y="257"/>
                  </a:lnTo>
                  <a:lnTo>
                    <a:pt x="262" y="251"/>
                  </a:lnTo>
                  <a:lnTo>
                    <a:pt x="288" y="246"/>
                  </a:lnTo>
                  <a:lnTo>
                    <a:pt x="308" y="242"/>
                  </a:lnTo>
                  <a:lnTo>
                    <a:pt x="326" y="238"/>
                  </a:lnTo>
                  <a:lnTo>
                    <a:pt x="336" y="236"/>
                  </a:lnTo>
                  <a:lnTo>
                    <a:pt x="341" y="236"/>
                  </a:lnTo>
                  <a:lnTo>
                    <a:pt x="346" y="236"/>
                  </a:lnTo>
                  <a:lnTo>
                    <a:pt x="354" y="237"/>
                  </a:lnTo>
                  <a:lnTo>
                    <a:pt x="362" y="239"/>
                  </a:lnTo>
                  <a:lnTo>
                    <a:pt x="372" y="242"/>
                  </a:lnTo>
                  <a:lnTo>
                    <a:pt x="382" y="245"/>
                  </a:lnTo>
                  <a:lnTo>
                    <a:pt x="392" y="248"/>
                  </a:lnTo>
                  <a:lnTo>
                    <a:pt x="404" y="252"/>
                  </a:lnTo>
                  <a:lnTo>
                    <a:pt x="415" y="255"/>
                  </a:lnTo>
                  <a:lnTo>
                    <a:pt x="426" y="258"/>
                  </a:lnTo>
                  <a:lnTo>
                    <a:pt x="438" y="261"/>
                  </a:lnTo>
                  <a:lnTo>
                    <a:pt x="449" y="262"/>
                  </a:lnTo>
                  <a:lnTo>
                    <a:pt x="460" y="263"/>
                  </a:lnTo>
                  <a:lnTo>
                    <a:pt x="472" y="262"/>
                  </a:lnTo>
                  <a:lnTo>
                    <a:pt x="481" y="261"/>
                  </a:lnTo>
                  <a:lnTo>
                    <a:pt x="491" y="258"/>
                  </a:lnTo>
                  <a:lnTo>
                    <a:pt x="500" y="253"/>
                  </a:lnTo>
                  <a:lnTo>
                    <a:pt x="507" y="254"/>
                  </a:lnTo>
                  <a:lnTo>
                    <a:pt x="514" y="258"/>
                  </a:lnTo>
                  <a:lnTo>
                    <a:pt x="521" y="260"/>
                  </a:lnTo>
                  <a:lnTo>
                    <a:pt x="528" y="263"/>
                  </a:lnTo>
                  <a:lnTo>
                    <a:pt x="535" y="267"/>
                  </a:lnTo>
                  <a:lnTo>
                    <a:pt x="542" y="270"/>
                  </a:lnTo>
                  <a:lnTo>
                    <a:pt x="548" y="274"/>
                  </a:lnTo>
                  <a:lnTo>
                    <a:pt x="554" y="277"/>
                  </a:lnTo>
                  <a:lnTo>
                    <a:pt x="560" y="281"/>
                  </a:lnTo>
                  <a:lnTo>
                    <a:pt x="567" y="283"/>
                  </a:lnTo>
                  <a:lnTo>
                    <a:pt x="574" y="284"/>
                  </a:lnTo>
                  <a:lnTo>
                    <a:pt x="581" y="285"/>
                  </a:lnTo>
                  <a:lnTo>
                    <a:pt x="589" y="285"/>
                  </a:lnTo>
                  <a:lnTo>
                    <a:pt x="597" y="284"/>
                  </a:lnTo>
                  <a:lnTo>
                    <a:pt x="605" y="282"/>
                  </a:lnTo>
                  <a:lnTo>
                    <a:pt x="614" y="280"/>
                  </a:lnTo>
                  <a:lnTo>
                    <a:pt x="623" y="277"/>
                  </a:lnTo>
                  <a:lnTo>
                    <a:pt x="633" y="274"/>
                  </a:lnTo>
                  <a:lnTo>
                    <a:pt x="643" y="269"/>
                  </a:lnTo>
                  <a:lnTo>
                    <a:pt x="652" y="262"/>
                  </a:lnTo>
                  <a:lnTo>
                    <a:pt x="663" y="255"/>
                  </a:lnTo>
                  <a:lnTo>
                    <a:pt x="673" y="248"/>
                  </a:lnTo>
                  <a:lnTo>
                    <a:pt x="683" y="240"/>
                  </a:lnTo>
                  <a:lnTo>
                    <a:pt x="694" y="232"/>
                  </a:lnTo>
                  <a:lnTo>
                    <a:pt x="704" y="226"/>
                  </a:lnTo>
                  <a:lnTo>
                    <a:pt x="714" y="220"/>
                  </a:lnTo>
                  <a:lnTo>
                    <a:pt x="726" y="215"/>
                  </a:lnTo>
                  <a:lnTo>
                    <a:pt x="736" y="212"/>
                  </a:lnTo>
                  <a:lnTo>
                    <a:pt x="746" y="209"/>
                  </a:lnTo>
                  <a:lnTo>
                    <a:pt x="757" y="211"/>
                  </a:lnTo>
                  <a:lnTo>
                    <a:pt x="767" y="214"/>
                  </a:lnTo>
                  <a:lnTo>
                    <a:pt x="779" y="221"/>
                  </a:lnTo>
                  <a:lnTo>
                    <a:pt x="792" y="216"/>
                  </a:lnTo>
                  <a:lnTo>
                    <a:pt x="805" y="212"/>
                  </a:lnTo>
                  <a:lnTo>
                    <a:pt x="817" y="206"/>
                  </a:lnTo>
                  <a:lnTo>
                    <a:pt x="827" y="198"/>
                  </a:lnTo>
                  <a:lnTo>
                    <a:pt x="836" y="191"/>
                  </a:lnTo>
                  <a:lnTo>
                    <a:pt x="844" y="182"/>
                  </a:lnTo>
                  <a:lnTo>
                    <a:pt x="852" y="174"/>
                  </a:lnTo>
                  <a:lnTo>
                    <a:pt x="860" y="165"/>
                  </a:lnTo>
                  <a:lnTo>
                    <a:pt x="867" y="154"/>
                  </a:lnTo>
                  <a:lnTo>
                    <a:pt x="875" y="145"/>
                  </a:lnTo>
                  <a:lnTo>
                    <a:pt x="883" y="135"/>
                  </a:lnTo>
                  <a:lnTo>
                    <a:pt x="891" y="126"/>
                  </a:lnTo>
                  <a:lnTo>
                    <a:pt x="901" y="116"/>
                  </a:lnTo>
                  <a:lnTo>
                    <a:pt x="911" y="107"/>
                  </a:lnTo>
                  <a:lnTo>
                    <a:pt x="922" y="98"/>
                  </a:lnTo>
                  <a:lnTo>
                    <a:pt x="935" y="91"/>
                  </a:lnTo>
                  <a:lnTo>
                    <a:pt x="948" y="86"/>
                  </a:lnTo>
                  <a:lnTo>
                    <a:pt x="959" y="81"/>
                  </a:lnTo>
                  <a:lnTo>
                    <a:pt x="968" y="75"/>
                  </a:lnTo>
                  <a:lnTo>
                    <a:pt x="976" y="69"/>
                  </a:lnTo>
                  <a:lnTo>
                    <a:pt x="983" y="64"/>
                  </a:lnTo>
                  <a:lnTo>
                    <a:pt x="990" y="57"/>
                  </a:lnTo>
                  <a:lnTo>
                    <a:pt x="995" y="50"/>
                  </a:lnTo>
                  <a:lnTo>
                    <a:pt x="1001" y="43"/>
                  </a:lnTo>
                  <a:lnTo>
                    <a:pt x="1005" y="36"/>
                  </a:lnTo>
                  <a:lnTo>
                    <a:pt x="1011" y="30"/>
                  </a:lnTo>
                  <a:lnTo>
                    <a:pt x="1017" y="23"/>
                  </a:lnTo>
                  <a:lnTo>
                    <a:pt x="1024" y="18"/>
                  </a:lnTo>
                  <a:lnTo>
                    <a:pt x="1033" y="12"/>
                  </a:lnTo>
                  <a:lnTo>
                    <a:pt x="1042" y="7"/>
                  </a:lnTo>
                  <a:lnTo>
                    <a:pt x="1053" y="3"/>
                  </a:lnTo>
                  <a:lnTo>
                    <a:pt x="1068" y="0"/>
                  </a:lnTo>
                  <a:lnTo>
                    <a:pt x="1068" y="5"/>
                  </a:lnTo>
                  <a:lnTo>
                    <a:pt x="1071" y="18"/>
                  </a:lnTo>
                  <a:lnTo>
                    <a:pt x="1075" y="38"/>
                  </a:lnTo>
                  <a:lnTo>
                    <a:pt x="1080" y="66"/>
                  </a:lnTo>
                  <a:lnTo>
                    <a:pt x="1087" y="97"/>
                  </a:lnTo>
                  <a:lnTo>
                    <a:pt x="1093" y="132"/>
                  </a:lnTo>
                  <a:lnTo>
                    <a:pt x="1101" y="170"/>
                  </a:lnTo>
                  <a:lnTo>
                    <a:pt x="1108" y="211"/>
                  </a:lnTo>
                  <a:lnTo>
                    <a:pt x="1114" y="250"/>
                  </a:lnTo>
                  <a:lnTo>
                    <a:pt x="1122" y="288"/>
                  </a:lnTo>
                  <a:lnTo>
                    <a:pt x="1128" y="323"/>
                  </a:lnTo>
                  <a:lnTo>
                    <a:pt x="1135" y="354"/>
                  </a:lnTo>
                  <a:lnTo>
                    <a:pt x="1140" y="382"/>
                  </a:lnTo>
                  <a:lnTo>
                    <a:pt x="1144" y="402"/>
                  </a:lnTo>
                  <a:lnTo>
                    <a:pt x="1147" y="415"/>
                  </a:lnTo>
                  <a:lnTo>
                    <a:pt x="1148" y="42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1" name="Freeform 29"/>
            <p:cNvSpPr>
              <a:spLocks/>
            </p:cNvSpPr>
            <p:nvPr/>
          </p:nvSpPr>
          <p:spPr bwMode="auto">
            <a:xfrm>
              <a:off x="836" y="1855"/>
              <a:ext cx="583" cy="881"/>
            </a:xfrm>
            <a:custGeom>
              <a:avLst/>
              <a:gdLst>
                <a:gd name="T0" fmla="*/ 44 w 1749"/>
                <a:gd name="T1" fmla="*/ 6 h 2644"/>
                <a:gd name="T2" fmla="*/ 52 w 1749"/>
                <a:gd name="T3" fmla="*/ 8 h 2644"/>
                <a:gd name="T4" fmla="*/ 61 w 1749"/>
                <a:gd name="T5" fmla="*/ 10 h 2644"/>
                <a:gd name="T6" fmla="*/ 65 w 1749"/>
                <a:gd name="T7" fmla="*/ 12 h 2644"/>
                <a:gd name="T8" fmla="*/ 64 w 1749"/>
                <a:gd name="T9" fmla="*/ 18 h 2644"/>
                <a:gd name="T10" fmla="*/ 63 w 1749"/>
                <a:gd name="T11" fmla="*/ 24 h 2644"/>
                <a:gd name="T12" fmla="*/ 63 w 1749"/>
                <a:gd name="T13" fmla="*/ 26 h 2644"/>
                <a:gd name="T14" fmla="*/ 63 w 1749"/>
                <a:gd name="T15" fmla="*/ 26 h 2644"/>
                <a:gd name="T16" fmla="*/ 63 w 1749"/>
                <a:gd name="T17" fmla="*/ 26 h 2644"/>
                <a:gd name="T18" fmla="*/ 62 w 1749"/>
                <a:gd name="T19" fmla="*/ 27 h 2644"/>
                <a:gd name="T20" fmla="*/ 62 w 1749"/>
                <a:gd name="T21" fmla="*/ 33 h 2644"/>
                <a:gd name="T22" fmla="*/ 60 w 1749"/>
                <a:gd name="T23" fmla="*/ 42 h 2644"/>
                <a:gd name="T24" fmla="*/ 60 w 1749"/>
                <a:gd name="T25" fmla="*/ 47 h 2644"/>
                <a:gd name="T26" fmla="*/ 60 w 1749"/>
                <a:gd name="T27" fmla="*/ 47 h 2644"/>
                <a:gd name="T28" fmla="*/ 60 w 1749"/>
                <a:gd name="T29" fmla="*/ 47 h 2644"/>
                <a:gd name="T30" fmla="*/ 59 w 1749"/>
                <a:gd name="T31" fmla="*/ 55 h 2644"/>
                <a:gd name="T32" fmla="*/ 57 w 1749"/>
                <a:gd name="T33" fmla="*/ 63 h 2644"/>
                <a:gd name="T34" fmla="*/ 56 w 1749"/>
                <a:gd name="T35" fmla="*/ 72 h 2644"/>
                <a:gd name="T36" fmla="*/ 56 w 1749"/>
                <a:gd name="T37" fmla="*/ 75 h 2644"/>
                <a:gd name="T38" fmla="*/ 56 w 1749"/>
                <a:gd name="T39" fmla="*/ 79 h 2644"/>
                <a:gd name="T40" fmla="*/ 55 w 1749"/>
                <a:gd name="T41" fmla="*/ 83 h 2644"/>
                <a:gd name="T42" fmla="*/ 55 w 1749"/>
                <a:gd name="T43" fmla="*/ 84 h 2644"/>
                <a:gd name="T44" fmla="*/ 54 w 1749"/>
                <a:gd name="T45" fmla="*/ 85 h 2644"/>
                <a:gd name="T46" fmla="*/ 54 w 1749"/>
                <a:gd name="T47" fmla="*/ 85 h 2644"/>
                <a:gd name="T48" fmla="*/ 53 w 1749"/>
                <a:gd name="T49" fmla="*/ 85 h 2644"/>
                <a:gd name="T50" fmla="*/ 51 w 1749"/>
                <a:gd name="T51" fmla="*/ 84 h 2644"/>
                <a:gd name="T52" fmla="*/ 50 w 1749"/>
                <a:gd name="T53" fmla="*/ 84 h 2644"/>
                <a:gd name="T54" fmla="*/ 48 w 1749"/>
                <a:gd name="T55" fmla="*/ 84 h 2644"/>
                <a:gd name="T56" fmla="*/ 48 w 1749"/>
                <a:gd name="T57" fmla="*/ 85 h 2644"/>
                <a:gd name="T58" fmla="*/ 48 w 1749"/>
                <a:gd name="T59" fmla="*/ 86 h 2644"/>
                <a:gd name="T60" fmla="*/ 47 w 1749"/>
                <a:gd name="T61" fmla="*/ 87 h 2644"/>
                <a:gd name="T62" fmla="*/ 48 w 1749"/>
                <a:gd name="T63" fmla="*/ 89 h 2644"/>
                <a:gd name="T64" fmla="*/ 49 w 1749"/>
                <a:gd name="T65" fmla="*/ 92 h 2644"/>
                <a:gd name="T66" fmla="*/ 48 w 1749"/>
                <a:gd name="T67" fmla="*/ 95 h 2644"/>
                <a:gd name="T68" fmla="*/ 47 w 1749"/>
                <a:gd name="T69" fmla="*/ 96 h 2644"/>
                <a:gd name="T70" fmla="*/ 46 w 1749"/>
                <a:gd name="T71" fmla="*/ 97 h 2644"/>
                <a:gd name="T72" fmla="*/ 45 w 1749"/>
                <a:gd name="T73" fmla="*/ 98 h 2644"/>
                <a:gd name="T74" fmla="*/ 37 w 1749"/>
                <a:gd name="T75" fmla="*/ 86 h 2644"/>
                <a:gd name="T76" fmla="*/ 23 w 1749"/>
                <a:gd name="T77" fmla="*/ 67 h 2644"/>
                <a:gd name="T78" fmla="*/ 9 w 1749"/>
                <a:gd name="T79" fmla="*/ 49 h 2644"/>
                <a:gd name="T80" fmla="*/ 1 w 1749"/>
                <a:gd name="T81" fmla="*/ 37 h 2644"/>
                <a:gd name="T82" fmla="*/ 1 w 1749"/>
                <a:gd name="T83" fmla="*/ 37 h 2644"/>
                <a:gd name="T84" fmla="*/ 0 w 1749"/>
                <a:gd name="T85" fmla="*/ 36 h 2644"/>
                <a:gd name="T86" fmla="*/ 0 w 1749"/>
                <a:gd name="T87" fmla="*/ 34 h 2644"/>
                <a:gd name="T88" fmla="*/ 2 w 1749"/>
                <a:gd name="T89" fmla="*/ 30 h 2644"/>
                <a:gd name="T90" fmla="*/ 3 w 1749"/>
                <a:gd name="T91" fmla="*/ 25 h 2644"/>
                <a:gd name="T92" fmla="*/ 4 w 1749"/>
                <a:gd name="T93" fmla="*/ 21 h 2644"/>
                <a:gd name="T94" fmla="*/ 5 w 1749"/>
                <a:gd name="T95" fmla="*/ 17 h 2644"/>
                <a:gd name="T96" fmla="*/ 6 w 1749"/>
                <a:gd name="T97" fmla="*/ 13 h 2644"/>
                <a:gd name="T98" fmla="*/ 7 w 1749"/>
                <a:gd name="T99" fmla="*/ 10 h 2644"/>
                <a:gd name="T100" fmla="*/ 8 w 1749"/>
                <a:gd name="T101" fmla="*/ 6 h 2644"/>
                <a:gd name="T102" fmla="*/ 8 w 1749"/>
                <a:gd name="T103" fmla="*/ 4 h 2644"/>
                <a:gd name="T104" fmla="*/ 9 w 1749"/>
                <a:gd name="T105" fmla="*/ 1 h 2644"/>
                <a:gd name="T106" fmla="*/ 12 w 1749"/>
                <a:gd name="T107" fmla="*/ 0 h 2644"/>
                <a:gd name="T108" fmla="*/ 23 w 1749"/>
                <a:gd name="T109" fmla="*/ 3 h 2644"/>
                <a:gd name="T110" fmla="*/ 35 w 1749"/>
                <a:gd name="T111" fmla="*/ 5 h 264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749"/>
                <a:gd name="T169" fmla="*/ 0 h 2644"/>
                <a:gd name="T170" fmla="*/ 1749 w 1749"/>
                <a:gd name="T171" fmla="*/ 2644 h 264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749" h="2644">
                  <a:moveTo>
                    <a:pt x="1018" y="140"/>
                  </a:moveTo>
                  <a:lnTo>
                    <a:pt x="1059" y="148"/>
                  </a:lnTo>
                  <a:lnTo>
                    <a:pt x="1101" y="157"/>
                  </a:lnTo>
                  <a:lnTo>
                    <a:pt x="1144" y="166"/>
                  </a:lnTo>
                  <a:lnTo>
                    <a:pt x="1188" y="175"/>
                  </a:lnTo>
                  <a:lnTo>
                    <a:pt x="1232" y="185"/>
                  </a:lnTo>
                  <a:lnTo>
                    <a:pt x="1276" y="193"/>
                  </a:lnTo>
                  <a:lnTo>
                    <a:pt x="1322" y="202"/>
                  </a:lnTo>
                  <a:lnTo>
                    <a:pt x="1368" y="211"/>
                  </a:lnTo>
                  <a:lnTo>
                    <a:pt x="1416" y="219"/>
                  </a:lnTo>
                  <a:lnTo>
                    <a:pt x="1462" y="228"/>
                  </a:lnTo>
                  <a:lnTo>
                    <a:pt x="1509" y="236"/>
                  </a:lnTo>
                  <a:lnTo>
                    <a:pt x="1557" y="244"/>
                  </a:lnTo>
                  <a:lnTo>
                    <a:pt x="1604" y="252"/>
                  </a:lnTo>
                  <a:lnTo>
                    <a:pt x="1652" y="261"/>
                  </a:lnTo>
                  <a:lnTo>
                    <a:pt x="1701" y="267"/>
                  </a:lnTo>
                  <a:lnTo>
                    <a:pt x="1749" y="275"/>
                  </a:lnTo>
                  <a:lnTo>
                    <a:pt x="1748" y="280"/>
                  </a:lnTo>
                  <a:lnTo>
                    <a:pt x="1747" y="293"/>
                  </a:lnTo>
                  <a:lnTo>
                    <a:pt x="1744" y="313"/>
                  </a:lnTo>
                  <a:lnTo>
                    <a:pt x="1741" y="340"/>
                  </a:lnTo>
                  <a:lnTo>
                    <a:pt x="1737" y="371"/>
                  </a:lnTo>
                  <a:lnTo>
                    <a:pt x="1734" y="405"/>
                  </a:lnTo>
                  <a:lnTo>
                    <a:pt x="1729" y="443"/>
                  </a:lnTo>
                  <a:lnTo>
                    <a:pt x="1725" y="482"/>
                  </a:lnTo>
                  <a:lnTo>
                    <a:pt x="1720" y="520"/>
                  </a:lnTo>
                  <a:lnTo>
                    <a:pt x="1716" y="558"/>
                  </a:lnTo>
                  <a:lnTo>
                    <a:pt x="1712" y="593"/>
                  </a:lnTo>
                  <a:lnTo>
                    <a:pt x="1709" y="624"/>
                  </a:lnTo>
                  <a:lnTo>
                    <a:pt x="1705" y="650"/>
                  </a:lnTo>
                  <a:lnTo>
                    <a:pt x="1703" y="671"/>
                  </a:lnTo>
                  <a:lnTo>
                    <a:pt x="1702" y="683"/>
                  </a:lnTo>
                  <a:lnTo>
                    <a:pt x="1702" y="689"/>
                  </a:lnTo>
                  <a:lnTo>
                    <a:pt x="1701" y="689"/>
                  </a:lnTo>
                  <a:lnTo>
                    <a:pt x="1701" y="690"/>
                  </a:lnTo>
                  <a:lnTo>
                    <a:pt x="1700" y="691"/>
                  </a:lnTo>
                  <a:lnTo>
                    <a:pt x="1698" y="694"/>
                  </a:lnTo>
                  <a:lnTo>
                    <a:pt x="1697" y="696"/>
                  </a:lnTo>
                  <a:lnTo>
                    <a:pt x="1696" y="698"/>
                  </a:lnTo>
                  <a:lnTo>
                    <a:pt x="1695" y="701"/>
                  </a:lnTo>
                  <a:lnTo>
                    <a:pt x="1694" y="704"/>
                  </a:lnTo>
                  <a:lnTo>
                    <a:pt x="1693" y="706"/>
                  </a:lnTo>
                  <a:lnTo>
                    <a:pt x="1691" y="709"/>
                  </a:lnTo>
                  <a:lnTo>
                    <a:pt x="1690" y="711"/>
                  </a:lnTo>
                  <a:lnTo>
                    <a:pt x="1689" y="713"/>
                  </a:lnTo>
                  <a:lnTo>
                    <a:pt x="1688" y="715"/>
                  </a:lnTo>
                  <a:lnTo>
                    <a:pt x="1687" y="717"/>
                  </a:lnTo>
                  <a:lnTo>
                    <a:pt x="1687" y="718"/>
                  </a:lnTo>
                  <a:lnTo>
                    <a:pt x="1687" y="719"/>
                  </a:lnTo>
                  <a:lnTo>
                    <a:pt x="1686" y="725"/>
                  </a:lnTo>
                  <a:lnTo>
                    <a:pt x="1683" y="742"/>
                  </a:lnTo>
                  <a:lnTo>
                    <a:pt x="1680" y="768"/>
                  </a:lnTo>
                  <a:lnTo>
                    <a:pt x="1675" y="804"/>
                  </a:lnTo>
                  <a:lnTo>
                    <a:pt x="1671" y="844"/>
                  </a:lnTo>
                  <a:lnTo>
                    <a:pt x="1665" y="890"/>
                  </a:lnTo>
                  <a:lnTo>
                    <a:pt x="1658" y="939"/>
                  </a:lnTo>
                  <a:lnTo>
                    <a:pt x="1652" y="991"/>
                  </a:lnTo>
                  <a:lnTo>
                    <a:pt x="1645" y="1042"/>
                  </a:lnTo>
                  <a:lnTo>
                    <a:pt x="1639" y="1091"/>
                  </a:lnTo>
                  <a:lnTo>
                    <a:pt x="1633" y="1137"/>
                  </a:lnTo>
                  <a:lnTo>
                    <a:pt x="1628" y="1177"/>
                  </a:lnTo>
                  <a:lnTo>
                    <a:pt x="1624" y="1213"/>
                  </a:lnTo>
                  <a:lnTo>
                    <a:pt x="1620" y="1239"/>
                  </a:lnTo>
                  <a:lnTo>
                    <a:pt x="1618" y="1257"/>
                  </a:lnTo>
                  <a:lnTo>
                    <a:pt x="1618" y="1263"/>
                  </a:lnTo>
                  <a:lnTo>
                    <a:pt x="1617" y="1263"/>
                  </a:lnTo>
                  <a:lnTo>
                    <a:pt x="1616" y="1263"/>
                  </a:lnTo>
                  <a:lnTo>
                    <a:pt x="1614" y="1265"/>
                  </a:lnTo>
                  <a:lnTo>
                    <a:pt x="1613" y="1266"/>
                  </a:lnTo>
                  <a:lnTo>
                    <a:pt x="1612" y="1266"/>
                  </a:lnTo>
                  <a:lnTo>
                    <a:pt x="1611" y="1266"/>
                  </a:lnTo>
                  <a:lnTo>
                    <a:pt x="1610" y="1267"/>
                  </a:lnTo>
                  <a:lnTo>
                    <a:pt x="1609" y="1268"/>
                  </a:lnTo>
                  <a:lnTo>
                    <a:pt x="1608" y="1268"/>
                  </a:lnTo>
                  <a:lnTo>
                    <a:pt x="1608" y="1269"/>
                  </a:lnTo>
                  <a:lnTo>
                    <a:pt x="1603" y="1314"/>
                  </a:lnTo>
                  <a:lnTo>
                    <a:pt x="1598" y="1359"/>
                  </a:lnTo>
                  <a:lnTo>
                    <a:pt x="1594" y="1402"/>
                  </a:lnTo>
                  <a:lnTo>
                    <a:pt x="1588" y="1447"/>
                  </a:lnTo>
                  <a:lnTo>
                    <a:pt x="1582" y="1492"/>
                  </a:lnTo>
                  <a:lnTo>
                    <a:pt x="1575" y="1536"/>
                  </a:lnTo>
                  <a:lnTo>
                    <a:pt x="1570" y="1581"/>
                  </a:lnTo>
                  <a:lnTo>
                    <a:pt x="1563" y="1624"/>
                  </a:lnTo>
                  <a:lnTo>
                    <a:pt x="1556" y="1669"/>
                  </a:lnTo>
                  <a:lnTo>
                    <a:pt x="1550" y="1714"/>
                  </a:lnTo>
                  <a:lnTo>
                    <a:pt x="1543" y="1759"/>
                  </a:lnTo>
                  <a:lnTo>
                    <a:pt x="1537" y="1803"/>
                  </a:lnTo>
                  <a:lnTo>
                    <a:pt x="1532" y="1848"/>
                  </a:lnTo>
                  <a:lnTo>
                    <a:pt x="1526" y="1894"/>
                  </a:lnTo>
                  <a:lnTo>
                    <a:pt x="1521" y="1939"/>
                  </a:lnTo>
                  <a:lnTo>
                    <a:pt x="1518" y="1986"/>
                  </a:lnTo>
                  <a:lnTo>
                    <a:pt x="1517" y="1988"/>
                  </a:lnTo>
                  <a:lnTo>
                    <a:pt x="1516" y="1998"/>
                  </a:lnTo>
                  <a:lnTo>
                    <a:pt x="1514" y="2010"/>
                  </a:lnTo>
                  <a:lnTo>
                    <a:pt x="1512" y="2029"/>
                  </a:lnTo>
                  <a:lnTo>
                    <a:pt x="1510" y="2048"/>
                  </a:lnTo>
                  <a:lnTo>
                    <a:pt x="1508" y="2071"/>
                  </a:lnTo>
                  <a:lnTo>
                    <a:pt x="1505" y="2096"/>
                  </a:lnTo>
                  <a:lnTo>
                    <a:pt x="1503" y="2122"/>
                  </a:lnTo>
                  <a:lnTo>
                    <a:pt x="1499" y="2147"/>
                  </a:lnTo>
                  <a:lnTo>
                    <a:pt x="1497" y="2172"/>
                  </a:lnTo>
                  <a:lnTo>
                    <a:pt x="1495" y="2195"/>
                  </a:lnTo>
                  <a:lnTo>
                    <a:pt x="1493" y="2215"/>
                  </a:lnTo>
                  <a:lnTo>
                    <a:pt x="1490" y="2233"/>
                  </a:lnTo>
                  <a:lnTo>
                    <a:pt x="1489" y="2246"/>
                  </a:lnTo>
                  <a:lnTo>
                    <a:pt x="1488" y="2255"/>
                  </a:lnTo>
                  <a:lnTo>
                    <a:pt x="1488" y="2258"/>
                  </a:lnTo>
                  <a:lnTo>
                    <a:pt x="1485" y="2262"/>
                  </a:lnTo>
                  <a:lnTo>
                    <a:pt x="1482" y="2266"/>
                  </a:lnTo>
                  <a:lnTo>
                    <a:pt x="1479" y="2270"/>
                  </a:lnTo>
                  <a:lnTo>
                    <a:pt x="1476" y="2273"/>
                  </a:lnTo>
                  <a:lnTo>
                    <a:pt x="1473" y="2277"/>
                  </a:lnTo>
                  <a:lnTo>
                    <a:pt x="1470" y="2280"/>
                  </a:lnTo>
                  <a:lnTo>
                    <a:pt x="1466" y="2284"/>
                  </a:lnTo>
                  <a:lnTo>
                    <a:pt x="1463" y="2286"/>
                  </a:lnTo>
                  <a:lnTo>
                    <a:pt x="1459" y="2289"/>
                  </a:lnTo>
                  <a:lnTo>
                    <a:pt x="1457" y="2293"/>
                  </a:lnTo>
                  <a:lnTo>
                    <a:pt x="1453" y="2295"/>
                  </a:lnTo>
                  <a:lnTo>
                    <a:pt x="1450" y="2299"/>
                  </a:lnTo>
                  <a:lnTo>
                    <a:pt x="1448" y="2302"/>
                  </a:lnTo>
                  <a:lnTo>
                    <a:pt x="1444" y="2305"/>
                  </a:lnTo>
                  <a:lnTo>
                    <a:pt x="1442" y="2309"/>
                  </a:lnTo>
                  <a:lnTo>
                    <a:pt x="1441" y="2314"/>
                  </a:lnTo>
                  <a:lnTo>
                    <a:pt x="1433" y="2310"/>
                  </a:lnTo>
                  <a:lnTo>
                    <a:pt x="1426" y="2305"/>
                  </a:lnTo>
                  <a:lnTo>
                    <a:pt x="1419" y="2301"/>
                  </a:lnTo>
                  <a:lnTo>
                    <a:pt x="1412" y="2295"/>
                  </a:lnTo>
                  <a:lnTo>
                    <a:pt x="1404" y="2291"/>
                  </a:lnTo>
                  <a:lnTo>
                    <a:pt x="1396" y="2285"/>
                  </a:lnTo>
                  <a:lnTo>
                    <a:pt x="1388" y="2279"/>
                  </a:lnTo>
                  <a:lnTo>
                    <a:pt x="1380" y="2274"/>
                  </a:lnTo>
                  <a:lnTo>
                    <a:pt x="1372" y="2270"/>
                  </a:lnTo>
                  <a:lnTo>
                    <a:pt x="1364" y="2265"/>
                  </a:lnTo>
                  <a:lnTo>
                    <a:pt x="1355" y="2263"/>
                  </a:lnTo>
                  <a:lnTo>
                    <a:pt x="1345" y="2262"/>
                  </a:lnTo>
                  <a:lnTo>
                    <a:pt x="1336" y="2262"/>
                  </a:lnTo>
                  <a:lnTo>
                    <a:pt x="1327" y="2263"/>
                  </a:lnTo>
                  <a:lnTo>
                    <a:pt x="1318" y="2266"/>
                  </a:lnTo>
                  <a:lnTo>
                    <a:pt x="1309" y="2273"/>
                  </a:lnTo>
                  <a:lnTo>
                    <a:pt x="1303" y="2277"/>
                  </a:lnTo>
                  <a:lnTo>
                    <a:pt x="1298" y="2281"/>
                  </a:lnTo>
                  <a:lnTo>
                    <a:pt x="1296" y="2286"/>
                  </a:lnTo>
                  <a:lnTo>
                    <a:pt x="1294" y="2292"/>
                  </a:lnTo>
                  <a:lnTo>
                    <a:pt x="1293" y="2296"/>
                  </a:lnTo>
                  <a:lnTo>
                    <a:pt x="1293" y="2302"/>
                  </a:lnTo>
                  <a:lnTo>
                    <a:pt x="1293" y="2307"/>
                  </a:lnTo>
                  <a:lnTo>
                    <a:pt x="1294" y="2312"/>
                  </a:lnTo>
                  <a:lnTo>
                    <a:pt x="1294" y="2317"/>
                  </a:lnTo>
                  <a:lnTo>
                    <a:pt x="1293" y="2323"/>
                  </a:lnTo>
                  <a:lnTo>
                    <a:pt x="1293" y="2327"/>
                  </a:lnTo>
                  <a:lnTo>
                    <a:pt x="1290" y="2332"/>
                  </a:lnTo>
                  <a:lnTo>
                    <a:pt x="1288" y="2335"/>
                  </a:lnTo>
                  <a:lnTo>
                    <a:pt x="1284" y="2340"/>
                  </a:lnTo>
                  <a:lnTo>
                    <a:pt x="1279" y="2343"/>
                  </a:lnTo>
                  <a:lnTo>
                    <a:pt x="1272" y="2347"/>
                  </a:lnTo>
                  <a:lnTo>
                    <a:pt x="1276" y="2358"/>
                  </a:lnTo>
                  <a:lnTo>
                    <a:pt x="1281" y="2372"/>
                  </a:lnTo>
                  <a:lnTo>
                    <a:pt x="1287" y="2386"/>
                  </a:lnTo>
                  <a:lnTo>
                    <a:pt x="1291" y="2401"/>
                  </a:lnTo>
                  <a:lnTo>
                    <a:pt x="1297" y="2417"/>
                  </a:lnTo>
                  <a:lnTo>
                    <a:pt x="1301" y="2433"/>
                  </a:lnTo>
                  <a:lnTo>
                    <a:pt x="1305" y="2449"/>
                  </a:lnTo>
                  <a:lnTo>
                    <a:pt x="1307" y="2465"/>
                  </a:lnTo>
                  <a:lnTo>
                    <a:pt x="1310" y="2481"/>
                  </a:lnTo>
                  <a:lnTo>
                    <a:pt x="1310" y="2498"/>
                  </a:lnTo>
                  <a:lnTo>
                    <a:pt x="1309" y="2513"/>
                  </a:lnTo>
                  <a:lnTo>
                    <a:pt x="1306" y="2529"/>
                  </a:lnTo>
                  <a:lnTo>
                    <a:pt x="1303" y="2544"/>
                  </a:lnTo>
                  <a:lnTo>
                    <a:pt x="1297" y="2558"/>
                  </a:lnTo>
                  <a:lnTo>
                    <a:pt x="1289" y="2571"/>
                  </a:lnTo>
                  <a:lnTo>
                    <a:pt x="1279" y="2583"/>
                  </a:lnTo>
                  <a:lnTo>
                    <a:pt x="1276" y="2587"/>
                  </a:lnTo>
                  <a:lnTo>
                    <a:pt x="1273" y="2590"/>
                  </a:lnTo>
                  <a:lnTo>
                    <a:pt x="1271" y="2594"/>
                  </a:lnTo>
                  <a:lnTo>
                    <a:pt x="1266" y="2598"/>
                  </a:lnTo>
                  <a:lnTo>
                    <a:pt x="1263" y="2602"/>
                  </a:lnTo>
                  <a:lnTo>
                    <a:pt x="1258" y="2606"/>
                  </a:lnTo>
                  <a:lnTo>
                    <a:pt x="1253" y="2611"/>
                  </a:lnTo>
                  <a:lnTo>
                    <a:pt x="1249" y="2616"/>
                  </a:lnTo>
                  <a:lnTo>
                    <a:pt x="1244" y="2619"/>
                  </a:lnTo>
                  <a:lnTo>
                    <a:pt x="1238" y="2624"/>
                  </a:lnTo>
                  <a:lnTo>
                    <a:pt x="1234" y="2627"/>
                  </a:lnTo>
                  <a:lnTo>
                    <a:pt x="1229" y="2631"/>
                  </a:lnTo>
                  <a:lnTo>
                    <a:pt x="1225" y="2635"/>
                  </a:lnTo>
                  <a:lnTo>
                    <a:pt x="1221" y="2637"/>
                  </a:lnTo>
                  <a:lnTo>
                    <a:pt x="1217" y="2641"/>
                  </a:lnTo>
                  <a:lnTo>
                    <a:pt x="1214" y="2644"/>
                  </a:lnTo>
                  <a:lnTo>
                    <a:pt x="1137" y="2540"/>
                  </a:lnTo>
                  <a:lnTo>
                    <a:pt x="1061" y="2436"/>
                  </a:lnTo>
                  <a:lnTo>
                    <a:pt x="987" y="2334"/>
                  </a:lnTo>
                  <a:lnTo>
                    <a:pt x="912" y="2231"/>
                  </a:lnTo>
                  <a:lnTo>
                    <a:pt x="838" y="2127"/>
                  </a:lnTo>
                  <a:lnTo>
                    <a:pt x="765" y="2025"/>
                  </a:lnTo>
                  <a:lnTo>
                    <a:pt x="691" y="1923"/>
                  </a:lnTo>
                  <a:lnTo>
                    <a:pt x="619" y="1821"/>
                  </a:lnTo>
                  <a:lnTo>
                    <a:pt x="546" y="1718"/>
                  </a:lnTo>
                  <a:lnTo>
                    <a:pt x="474" y="1616"/>
                  </a:lnTo>
                  <a:lnTo>
                    <a:pt x="402" y="1514"/>
                  </a:lnTo>
                  <a:lnTo>
                    <a:pt x="328" y="1412"/>
                  </a:lnTo>
                  <a:lnTo>
                    <a:pt x="255" y="1311"/>
                  </a:lnTo>
                  <a:lnTo>
                    <a:pt x="182" y="1209"/>
                  </a:lnTo>
                  <a:lnTo>
                    <a:pt x="108" y="1108"/>
                  </a:lnTo>
                  <a:lnTo>
                    <a:pt x="35" y="1007"/>
                  </a:lnTo>
                  <a:lnTo>
                    <a:pt x="32" y="1004"/>
                  </a:lnTo>
                  <a:lnTo>
                    <a:pt x="30" y="1002"/>
                  </a:lnTo>
                  <a:lnTo>
                    <a:pt x="28" y="998"/>
                  </a:lnTo>
                  <a:lnTo>
                    <a:pt x="26" y="996"/>
                  </a:lnTo>
                  <a:lnTo>
                    <a:pt x="22" y="992"/>
                  </a:lnTo>
                  <a:lnTo>
                    <a:pt x="19" y="990"/>
                  </a:lnTo>
                  <a:lnTo>
                    <a:pt x="16" y="987"/>
                  </a:lnTo>
                  <a:lnTo>
                    <a:pt x="13" y="983"/>
                  </a:lnTo>
                  <a:lnTo>
                    <a:pt x="9" y="980"/>
                  </a:lnTo>
                  <a:lnTo>
                    <a:pt x="7" y="976"/>
                  </a:lnTo>
                  <a:lnTo>
                    <a:pt x="5" y="973"/>
                  </a:lnTo>
                  <a:lnTo>
                    <a:pt x="3" y="969"/>
                  </a:lnTo>
                  <a:lnTo>
                    <a:pt x="1" y="965"/>
                  </a:lnTo>
                  <a:lnTo>
                    <a:pt x="0" y="961"/>
                  </a:lnTo>
                  <a:lnTo>
                    <a:pt x="0" y="957"/>
                  </a:lnTo>
                  <a:lnTo>
                    <a:pt x="1" y="952"/>
                  </a:lnTo>
                  <a:lnTo>
                    <a:pt x="9" y="928"/>
                  </a:lnTo>
                  <a:lnTo>
                    <a:pt x="16" y="905"/>
                  </a:lnTo>
                  <a:lnTo>
                    <a:pt x="23" y="881"/>
                  </a:lnTo>
                  <a:lnTo>
                    <a:pt x="30" y="856"/>
                  </a:lnTo>
                  <a:lnTo>
                    <a:pt x="36" y="831"/>
                  </a:lnTo>
                  <a:lnTo>
                    <a:pt x="43" y="806"/>
                  </a:lnTo>
                  <a:lnTo>
                    <a:pt x="49" y="781"/>
                  </a:lnTo>
                  <a:lnTo>
                    <a:pt x="54" y="756"/>
                  </a:lnTo>
                  <a:lnTo>
                    <a:pt x="60" y="730"/>
                  </a:lnTo>
                  <a:lnTo>
                    <a:pt x="66" y="705"/>
                  </a:lnTo>
                  <a:lnTo>
                    <a:pt x="72" y="680"/>
                  </a:lnTo>
                  <a:lnTo>
                    <a:pt x="78" y="656"/>
                  </a:lnTo>
                  <a:lnTo>
                    <a:pt x="85" y="632"/>
                  </a:lnTo>
                  <a:lnTo>
                    <a:pt x="93" y="607"/>
                  </a:lnTo>
                  <a:lnTo>
                    <a:pt x="101" y="584"/>
                  </a:lnTo>
                  <a:lnTo>
                    <a:pt x="112" y="563"/>
                  </a:lnTo>
                  <a:lnTo>
                    <a:pt x="114" y="541"/>
                  </a:lnTo>
                  <a:lnTo>
                    <a:pt x="118" y="519"/>
                  </a:lnTo>
                  <a:lnTo>
                    <a:pt x="121" y="498"/>
                  </a:lnTo>
                  <a:lnTo>
                    <a:pt x="126" y="478"/>
                  </a:lnTo>
                  <a:lnTo>
                    <a:pt x="130" y="457"/>
                  </a:lnTo>
                  <a:lnTo>
                    <a:pt x="136" y="437"/>
                  </a:lnTo>
                  <a:lnTo>
                    <a:pt x="142" y="417"/>
                  </a:lnTo>
                  <a:lnTo>
                    <a:pt x="147" y="397"/>
                  </a:lnTo>
                  <a:lnTo>
                    <a:pt x="153" y="377"/>
                  </a:lnTo>
                  <a:lnTo>
                    <a:pt x="160" y="357"/>
                  </a:lnTo>
                  <a:lnTo>
                    <a:pt x="166" y="337"/>
                  </a:lnTo>
                  <a:lnTo>
                    <a:pt x="173" y="317"/>
                  </a:lnTo>
                  <a:lnTo>
                    <a:pt x="178" y="297"/>
                  </a:lnTo>
                  <a:lnTo>
                    <a:pt x="185" y="278"/>
                  </a:lnTo>
                  <a:lnTo>
                    <a:pt x="191" y="258"/>
                  </a:lnTo>
                  <a:lnTo>
                    <a:pt x="197" y="239"/>
                  </a:lnTo>
                  <a:lnTo>
                    <a:pt x="198" y="223"/>
                  </a:lnTo>
                  <a:lnTo>
                    <a:pt x="200" y="207"/>
                  </a:lnTo>
                  <a:lnTo>
                    <a:pt x="204" y="190"/>
                  </a:lnTo>
                  <a:lnTo>
                    <a:pt x="207" y="175"/>
                  </a:lnTo>
                  <a:lnTo>
                    <a:pt x="211" y="159"/>
                  </a:lnTo>
                  <a:lnTo>
                    <a:pt x="214" y="144"/>
                  </a:lnTo>
                  <a:lnTo>
                    <a:pt x="219" y="128"/>
                  </a:lnTo>
                  <a:lnTo>
                    <a:pt x="222" y="113"/>
                  </a:lnTo>
                  <a:lnTo>
                    <a:pt x="227" y="99"/>
                  </a:lnTo>
                  <a:lnTo>
                    <a:pt x="230" y="84"/>
                  </a:lnTo>
                  <a:lnTo>
                    <a:pt x="235" y="69"/>
                  </a:lnTo>
                  <a:lnTo>
                    <a:pt x="238" y="55"/>
                  </a:lnTo>
                  <a:lnTo>
                    <a:pt x="242" y="40"/>
                  </a:lnTo>
                  <a:lnTo>
                    <a:pt x="244" y="26"/>
                  </a:lnTo>
                  <a:lnTo>
                    <a:pt x="246" y="12"/>
                  </a:lnTo>
                  <a:lnTo>
                    <a:pt x="249" y="0"/>
                  </a:lnTo>
                  <a:lnTo>
                    <a:pt x="257" y="1"/>
                  </a:lnTo>
                  <a:lnTo>
                    <a:pt x="281" y="5"/>
                  </a:lnTo>
                  <a:lnTo>
                    <a:pt x="319" y="12"/>
                  </a:lnTo>
                  <a:lnTo>
                    <a:pt x="368" y="22"/>
                  </a:lnTo>
                  <a:lnTo>
                    <a:pt x="427" y="32"/>
                  </a:lnTo>
                  <a:lnTo>
                    <a:pt x="491" y="43"/>
                  </a:lnTo>
                  <a:lnTo>
                    <a:pt x="561" y="56"/>
                  </a:lnTo>
                  <a:lnTo>
                    <a:pt x="633" y="70"/>
                  </a:lnTo>
                  <a:lnTo>
                    <a:pt x="704" y="82"/>
                  </a:lnTo>
                  <a:lnTo>
                    <a:pt x="774" y="95"/>
                  </a:lnTo>
                  <a:lnTo>
                    <a:pt x="838" y="107"/>
                  </a:lnTo>
                  <a:lnTo>
                    <a:pt x="897" y="117"/>
                  </a:lnTo>
                  <a:lnTo>
                    <a:pt x="946" y="126"/>
                  </a:lnTo>
                  <a:lnTo>
                    <a:pt x="984" y="133"/>
                  </a:lnTo>
                  <a:lnTo>
                    <a:pt x="1009" y="138"/>
                  </a:lnTo>
                  <a:lnTo>
                    <a:pt x="1018" y="14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2" name="Freeform 30"/>
            <p:cNvSpPr>
              <a:spLocks/>
            </p:cNvSpPr>
            <p:nvPr/>
          </p:nvSpPr>
          <p:spPr bwMode="auto">
            <a:xfrm>
              <a:off x="4165" y="1988"/>
              <a:ext cx="421" cy="420"/>
            </a:xfrm>
            <a:custGeom>
              <a:avLst/>
              <a:gdLst>
                <a:gd name="T0" fmla="*/ 15 w 1263"/>
                <a:gd name="T1" fmla="*/ 6 h 1260"/>
                <a:gd name="T2" fmla="*/ 16 w 1263"/>
                <a:gd name="T3" fmla="*/ 12 h 1260"/>
                <a:gd name="T4" fmla="*/ 20 w 1263"/>
                <a:gd name="T5" fmla="*/ 12 h 1260"/>
                <a:gd name="T6" fmla="*/ 26 w 1263"/>
                <a:gd name="T7" fmla="*/ 11 h 1260"/>
                <a:gd name="T8" fmla="*/ 27 w 1263"/>
                <a:gd name="T9" fmla="*/ 13 h 1260"/>
                <a:gd name="T10" fmla="*/ 28 w 1263"/>
                <a:gd name="T11" fmla="*/ 17 h 1260"/>
                <a:gd name="T12" fmla="*/ 30 w 1263"/>
                <a:gd name="T13" fmla="*/ 14 h 1260"/>
                <a:gd name="T14" fmla="*/ 32 w 1263"/>
                <a:gd name="T15" fmla="*/ 12 h 1260"/>
                <a:gd name="T16" fmla="*/ 35 w 1263"/>
                <a:gd name="T17" fmla="*/ 10 h 1260"/>
                <a:gd name="T18" fmla="*/ 38 w 1263"/>
                <a:gd name="T19" fmla="*/ 9 h 1260"/>
                <a:gd name="T20" fmla="*/ 42 w 1263"/>
                <a:gd name="T21" fmla="*/ 9 h 1260"/>
                <a:gd name="T22" fmla="*/ 46 w 1263"/>
                <a:gd name="T23" fmla="*/ 10 h 1260"/>
                <a:gd name="T24" fmla="*/ 47 w 1263"/>
                <a:gd name="T25" fmla="*/ 11 h 1260"/>
                <a:gd name="T26" fmla="*/ 46 w 1263"/>
                <a:gd name="T27" fmla="*/ 12 h 1260"/>
                <a:gd name="T28" fmla="*/ 44 w 1263"/>
                <a:gd name="T29" fmla="*/ 11 h 1260"/>
                <a:gd name="T30" fmla="*/ 41 w 1263"/>
                <a:gd name="T31" fmla="*/ 10 h 1260"/>
                <a:gd name="T32" fmla="*/ 39 w 1263"/>
                <a:gd name="T33" fmla="*/ 14 h 1260"/>
                <a:gd name="T34" fmla="*/ 36 w 1263"/>
                <a:gd name="T35" fmla="*/ 19 h 1260"/>
                <a:gd name="T36" fmla="*/ 35 w 1263"/>
                <a:gd name="T37" fmla="*/ 20 h 1260"/>
                <a:gd name="T38" fmla="*/ 35 w 1263"/>
                <a:gd name="T39" fmla="*/ 21 h 1260"/>
                <a:gd name="T40" fmla="*/ 34 w 1263"/>
                <a:gd name="T41" fmla="*/ 21 h 1260"/>
                <a:gd name="T42" fmla="*/ 33 w 1263"/>
                <a:gd name="T43" fmla="*/ 21 h 1260"/>
                <a:gd name="T44" fmla="*/ 33 w 1263"/>
                <a:gd name="T45" fmla="*/ 24 h 1260"/>
                <a:gd name="T46" fmla="*/ 32 w 1263"/>
                <a:gd name="T47" fmla="*/ 27 h 1260"/>
                <a:gd name="T48" fmla="*/ 30 w 1263"/>
                <a:gd name="T49" fmla="*/ 26 h 1260"/>
                <a:gd name="T50" fmla="*/ 28 w 1263"/>
                <a:gd name="T51" fmla="*/ 25 h 1260"/>
                <a:gd name="T52" fmla="*/ 27 w 1263"/>
                <a:gd name="T53" fmla="*/ 29 h 1260"/>
                <a:gd name="T54" fmla="*/ 27 w 1263"/>
                <a:gd name="T55" fmla="*/ 32 h 1260"/>
                <a:gd name="T56" fmla="*/ 25 w 1263"/>
                <a:gd name="T57" fmla="*/ 35 h 1260"/>
                <a:gd name="T58" fmla="*/ 24 w 1263"/>
                <a:gd name="T59" fmla="*/ 37 h 1260"/>
                <a:gd name="T60" fmla="*/ 24 w 1263"/>
                <a:gd name="T61" fmla="*/ 39 h 1260"/>
                <a:gd name="T62" fmla="*/ 24 w 1263"/>
                <a:gd name="T63" fmla="*/ 41 h 1260"/>
                <a:gd name="T64" fmla="*/ 22 w 1263"/>
                <a:gd name="T65" fmla="*/ 41 h 1260"/>
                <a:gd name="T66" fmla="*/ 21 w 1263"/>
                <a:gd name="T67" fmla="*/ 43 h 1260"/>
                <a:gd name="T68" fmla="*/ 20 w 1263"/>
                <a:gd name="T69" fmla="*/ 43 h 1260"/>
                <a:gd name="T70" fmla="*/ 19 w 1263"/>
                <a:gd name="T71" fmla="*/ 43 h 1260"/>
                <a:gd name="T72" fmla="*/ 18 w 1263"/>
                <a:gd name="T73" fmla="*/ 44 h 1260"/>
                <a:gd name="T74" fmla="*/ 16 w 1263"/>
                <a:gd name="T75" fmla="*/ 45 h 1260"/>
                <a:gd name="T76" fmla="*/ 14 w 1263"/>
                <a:gd name="T77" fmla="*/ 46 h 1260"/>
                <a:gd name="T78" fmla="*/ 12 w 1263"/>
                <a:gd name="T79" fmla="*/ 47 h 1260"/>
                <a:gd name="T80" fmla="*/ 10 w 1263"/>
                <a:gd name="T81" fmla="*/ 46 h 1260"/>
                <a:gd name="T82" fmla="*/ 8 w 1263"/>
                <a:gd name="T83" fmla="*/ 44 h 1260"/>
                <a:gd name="T84" fmla="*/ 7 w 1263"/>
                <a:gd name="T85" fmla="*/ 44 h 1260"/>
                <a:gd name="T86" fmla="*/ 6 w 1263"/>
                <a:gd name="T87" fmla="*/ 43 h 1260"/>
                <a:gd name="T88" fmla="*/ 5 w 1263"/>
                <a:gd name="T89" fmla="*/ 43 h 1260"/>
                <a:gd name="T90" fmla="*/ 3 w 1263"/>
                <a:gd name="T91" fmla="*/ 41 h 1260"/>
                <a:gd name="T92" fmla="*/ 2 w 1263"/>
                <a:gd name="T93" fmla="*/ 39 h 1260"/>
                <a:gd name="T94" fmla="*/ 0 w 1263"/>
                <a:gd name="T95" fmla="*/ 38 h 1260"/>
                <a:gd name="T96" fmla="*/ 0 w 1263"/>
                <a:gd name="T97" fmla="*/ 36 h 1260"/>
                <a:gd name="T98" fmla="*/ 1 w 1263"/>
                <a:gd name="T99" fmla="*/ 34 h 1260"/>
                <a:gd name="T100" fmla="*/ 2 w 1263"/>
                <a:gd name="T101" fmla="*/ 32 h 1260"/>
                <a:gd name="T102" fmla="*/ 3 w 1263"/>
                <a:gd name="T103" fmla="*/ 30 h 1260"/>
                <a:gd name="T104" fmla="*/ 3 w 1263"/>
                <a:gd name="T105" fmla="*/ 27 h 1260"/>
                <a:gd name="T106" fmla="*/ 5 w 1263"/>
                <a:gd name="T107" fmla="*/ 25 h 1260"/>
                <a:gd name="T108" fmla="*/ 6 w 1263"/>
                <a:gd name="T109" fmla="*/ 23 h 1260"/>
                <a:gd name="T110" fmla="*/ 8 w 1263"/>
                <a:gd name="T111" fmla="*/ 20 h 1260"/>
                <a:gd name="T112" fmla="*/ 11 w 1263"/>
                <a:gd name="T113" fmla="*/ 18 h 1260"/>
                <a:gd name="T114" fmla="*/ 13 w 1263"/>
                <a:gd name="T115" fmla="*/ 15 h 1260"/>
                <a:gd name="T116" fmla="*/ 14 w 1263"/>
                <a:gd name="T117" fmla="*/ 10 h 1260"/>
                <a:gd name="T118" fmla="*/ 13 w 1263"/>
                <a:gd name="T119" fmla="*/ 5 h 1260"/>
                <a:gd name="T120" fmla="*/ 12 w 1263"/>
                <a:gd name="T121" fmla="*/ 2 h 1260"/>
                <a:gd name="T122" fmla="*/ 13 w 1263"/>
                <a:gd name="T123" fmla="*/ 0 h 1260"/>
                <a:gd name="T124" fmla="*/ 13 w 1263"/>
                <a:gd name="T125" fmla="*/ 0 h 12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63"/>
                <a:gd name="T190" fmla="*/ 0 h 1260"/>
                <a:gd name="T191" fmla="*/ 1263 w 1263"/>
                <a:gd name="T192" fmla="*/ 1260 h 126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63" h="1260">
                  <a:moveTo>
                    <a:pt x="360" y="2"/>
                  </a:moveTo>
                  <a:lnTo>
                    <a:pt x="365" y="28"/>
                  </a:lnTo>
                  <a:lnTo>
                    <a:pt x="371" y="54"/>
                  </a:lnTo>
                  <a:lnTo>
                    <a:pt x="377" y="76"/>
                  </a:lnTo>
                  <a:lnTo>
                    <a:pt x="383" y="99"/>
                  </a:lnTo>
                  <a:lnTo>
                    <a:pt x="387" y="120"/>
                  </a:lnTo>
                  <a:lnTo>
                    <a:pt x="392" y="141"/>
                  </a:lnTo>
                  <a:lnTo>
                    <a:pt x="395" y="160"/>
                  </a:lnTo>
                  <a:lnTo>
                    <a:pt x="400" y="181"/>
                  </a:lnTo>
                  <a:lnTo>
                    <a:pt x="403" y="199"/>
                  </a:lnTo>
                  <a:lnTo>
                    <a:pt x="408" y="219"/>
                  </a:lnTo>
                  <a:lnTo>
                    <a:pt x="411" y="240"/>
                  </a:lnTo>
                  <a:lnTo>
                    <a:pt x="416" y="259"/>
                  </a:lnTo>
                  <a:lnTo>
                    <a:pt x="420" y="280"/>
                  </a:lnTo>
                  <a:lnTo>
                    <a:pt x="425" y="302"/>
                  </a:lnTo>
                  <a:lnTo>
                    <a:pt x="430" y="325"/>
                  </a:lnTo>
                  <a:lnTo>
                    <a:pt x="436" y="350"/>
                  </a:lnTo>
                  <a:lnTo>
                    <a:pt x="438" y="349"/>
                  </a:lnTo>
                  <a:lnTo>
                    <a:pt x="447" y="346"/>
                  </a:lnTo>
                  <a:lnTo>
                    <a:pt x="461" y="344"/>
                  </a:lnTo>
                  <a:lnTo>
                    <a:pt x="478" y="340"/>
                  </a:lnTo>
                  <a:lnTo>
                    <a:pt x="499" y="335"/>
                  </a:lnTo>
                  <a:lnTo>
                    <a:pt x="523" y="330"/>
                  </a:lnTo>
                  <a:lnTo>
                    <a:pt x="548" y="325"/>
                  </a:lnTo>
                  <a:lnTo>
                    <a:pt x="574" y="320"/>
                  </a:lnTo>
                  <a:lnTo>
                    <a:pt x="599" y="314"/>
                  </a:lnTo>
                  <a:lnTo>
                    <a:pt x="624" y="309"/>
                  </a:lnTo>
                  <a:lnTo>
                    <a:pt x="648" y="304"/>
                  </a:lnTo>
                  <a:lnTo>
                    <a:pt x="669" y="299"/>
                  </a:lnTo>
                  <a:lnTo>
                    <a:pt x="686" y="295"/>
                  </a:lnTo>
                  <a:lnTo>
                    <a:pt x="700" y="292"/>
                  </a:lnTo>
                  <a:lnTo>
                    <a:pt x="709" y="290"/>
                  </a:lnTo>
                  <a:lnTo>
                    <a:pt x="713" y="290"/>
                  </a:lnTo>
                  <a:lnTo>
                    <a:pt x="713" y="291"/>
                  </a:lnTo>
                  <a:lnTo>
                    <a:pt x="714" y="297"/>
                  </a:lnTo>
                  <a:lnTo>
                    <a:pt x="715" y="305"/>
                  </a:lnTo>
                  <a:lnTo>
                    <a:pt x="717" y="315"/>
                  </a:lnTo>
                  <a:lnTo>
                    <a:pt x="721" y="329"/>
                  </a:lnTo>
                  <a:lnTo>
                    <a:pt x="723" y="343"/>
                  </a:lnTo>
                  <a:lnTo>
                    <a:pt x="726" y="358"/>
                  </a:lnTo>
                  <a:lnTo>
                    <a:pt x="730" y="374"/>
                  </a:lnTo>
                  <a:lnTo>
                    <a:pt x="733" y="390"/>
                  </a:lnTo>
                  <a:lnTo>
                    <a:pt x="737" y="405"/>
                  </a:lnTo>
                  <a:lnTo>
                    <a:pt x="739" y="419"/>
                  </a:lnTo>
                  <a:lnTo>
                    <a:pt x="743" y="433"/>
                  </a:lnTo>
                  <a:lnTo>
                    <a:pt x="745" y="443"/>
                  </a:lnTo>
                  <a:lnTo>
                    <a:pt x="746" y="451"/>
                  </a:lnTo>
                  <a:lnTo>
                    <a:pt x="747" y="457"/>
                  </a:lnTo>
                  <a:lnTo>
                    <a:pt x="748" y="459"/>
                  </a:lnTo>
                  <a:lnTo>
                    <a:pt x="758" y="452"/>
                  </a:lnTo>
                  <a:lnTo>
                    <a:pt x="767" y="444"/>
                  </a:lnTo>
                  <a:lnTo>
                    <a:pt x="775" y="435"/>
                  </a:lnTo>
                  <a:lnTo>
                    <a:pt x="783" y="425"/>
                  </a:lnTo>
                  <a:lnTo>
                    <a:pt x="791" y="413"/>
                  </a:lnTo>
                  <a:lnTo>
                    <a:pt x="799" y="402"/>
                  </a:lnTo>
                  <a:lnTo>
                    <a:pt x="807" y="389"/>
                  </a:lnTo>
                  <a:lnTo>
                    <a:pt x="814" y="377"/>
                  </a:lnTo>
                  <a:lnTo>
                    <a:pt x="822" y="365"/>
                  </a:lnTo>
                  <a:lnTo>
                    <a:pt x="829" y="353"/>
                  </a:lnTo>
                  <a:lnTo>
                    <a:pt x="837" y="343"/>
                  </a:lnTo>
                  <a:lnTo>
                    <a:pt x="845" y="334"/>
                  </a:lnTo>
                  <a:lnTo>
                    <a:pt x="853" y="325"/>
                  </a:lnTo>
                  <a:lnTo>
                    <a:pt x="861" y="318"/>
                  </a:lnTo>
                  <a:lnTo>
                    <a:pt x="870" y="313"/>
                  </a:lnTo>
                  <a:lnTo>
                    <a:pt x="879" y="311"/>
                  </a:lnTo>
                  <a:lnTo>
                    <a:pt x="887" y="303"/>
                  </a:lnTo>
                  <a:lnTo>
                    <a:pt x="896" y="296"/>
                  </a:lnTo>
                  <a:lnTo>
                    <a:pt x="905" y="291"/>
                  </a:lnTo>
                  <a:lnTo>
                    <a:pt x="915" y="288"/>
                  </a:lnTo>
                  <a:lnTo>
                    <a:pt x="925" y="284"/>
                  </a:lnTo>
                  <a:lnTo>
                    <a:pt x="936" y="282"/>
                  </a:lnTo>
                  <a:lnTo>
                    <a:pt x="946" y="281"/>
                  </a:lnTo>
                  <a:lnTo>
                    <a:pt x="958" y="279"/>
                  </a:lnTo>
                  <a:lnTo>
                    <a:pt x="969" y="278"/>
                  </a:lnTo>
                  <a:lnTo>
                    <a:pt x="979" y="275"/>
                  </a:lnTo>
                  <a:lnTo>
                    <a:pt x="991" y="273"/>
                  </a:lnTo>
                  <a:lnTo>
                    <a:pt x="1001" y="269"/>
                  </a:lnTo>
                  <a:lnTo>
                    <a:pt x="1012" y="265"/>
                  </a:lnTo>
                  <a:lnTo>
                    <a:pt x="1021" y="260"/>
                  </a:lnTo>
                  <a:lnTo>
                    <a:pt x="1031" y="252"/>
                  </a:lnTo>
                  <a:lnTo>
                    <a:pt x="1040" y="244"/>
                  </a:lnTo>
                  <a:lnTo>
                    <a:pt x="1051" y="242"/>
                  </a:lnTo>
                  <a:lnTo>
                    <a:pt x="1063" y="240"/>
                  </a:lnTo>
                  <a:lnTo>
                    <a:pt x="1077" y="237"/>
                  </a:lnTo>
                  <a:lnTo>
                    <a:pt x="1092" y="235"/>
                  </a:lnTo>
                  <a:lnTo>
                    <a:pt x="1108" y="234"/>
                  </a:lnTo>
                  <a:lnTo>
                    <a:pt x="1124" y="233"/>
                  </a:lnTo>
                  <a:lnTo>
                    <a:pt x="1140" y="232"/>
                  </a:lnTo>
                  <a:lnTo>
                    <a:pt x="1156" y="232"/>
                  </a:lnTo>
                  <a:lnTo>
                    <a:pt x="1173" y="232"/>
                  </a:lnTo>
                  <a:lnTo>
                    <a:pt x="1189" y="233"/>
                  </a:lnTo>
                  <a:lnTo>
                    <a:pt x="1204" y="236"/>
                  </a:lnTo>
                  <a:lnTo>
                    <a:pt x="1217" y="240"/>
                  </a:lnTo>
                  <a:lnTo>
                    <a:pt x="1231" y="244"/>
                  </a:lnTo>
                  <a:lnTo>
                    <a:pt x="1244" y="250"/>
                  </a:lnTo>
                  <a:lnTo>
                    <a:pt x="1254" y="258"/>
                  </a:lnTo>
                  <a:lnTo>
                    <a:pt x="1263" y="268"/>
                  </a:lnTo>
                  <a:lnTo>
                    <a:pt x="1261" y="274"/>
                  </a:lnTo>
                  <a:lnTo>
                    <a:pt x="1261" y="280"/>
                  </a:lnTo>
                  <a:lnTo>
                    <a:pt x="1261" y="286"/>
                  </a:lnTo>
                  <a:lnTo>
                    <a:pt x="1261" y="290"/>
                  </a:lnTo>
                  <a:lnTo>
                    <a:pt x="1261" y="294"/>
                  </a:lnTo>
                  <a:lnTo>
                    <a:pt x="1262" y="297"/>
                  </a:lnTo>
                  <a:lnTo>
                    <a:pt x="1262" y="299"/>
                  </a:lnTo>
                  <a:lnTo>
                    <a:pt x="1263" y="302"/>
                  </a:lnTo>
                  <a:lnTo>
                    <a:pt x="1263" y="304"/>
                  </a:lnTo>
                  <a:lnTo>
                    <a:pt x="1263" y="306"/>
                  </a:lnTo>
                  <a:lnTo>
                    <a:pt x="1263" y="309"/>
                  </a:lnTo>
                  <a:lnTo>
                    <a:pt x="1262" y="310"/>
                  </a:lnTo>
                  <a:lnTo>
                    <a:pt x="1261" y="312"/>
                  </a:lnTo>
                  <a:lnTo>
                    <a:pt x="1259" y="314"/>
                  </a:lnTo>
                  <a:lnTo>
                    <a:pt x="1255" y="315"/>
                  </a:lnTo>
                  <a:lnTo>
                    <a:pt x="1252" y="319"/>
                  </a:lnTo>
                  <a:lnTo>
                    <a:pt x="1240" y="321"/>
                  </a:lnTo>
                  <a:lnTo>
                    <a:pt x="1230" y="321"/>
                  </a:lnTo>
                  <a:lnTo>
                    <a:pt x="1220" y="320"/>
                  </a:lnTo>
                  <a:lnTo>
                    <a:pt x="1209" y="317"/>
                  </a:lnTo>
                  <a:lnTo>
                    <a:pt x="1200" y="312"/>
                  </a:lnTo>
                  <a:lnTo>
                    <a:pt x="1191" y="306"/>
                  </a:lnTo>
                  <a:lnTo>
                    <a:pt x="1183" y="299"/>
                  </a:lnTo>
                  <a:lnTo>
                    <a:pt x="1174" y="294"/>
                  </a:lnTo>
                  <a:lnTo>
                    <a:pt x="1166" y="287"/>
                  </a:lnTo>
                  <a:lnTo>
                    <a:pt x="1158" y="281"/>
                  </a:lnTo>
                  <a:lnTo>
                    <a:pt x="1148" y="276"/>
                  </a:lnTo>
                  <a:lnTo>
                    <a:pt x="1140" y="274"/>
                  </a:lnTo>
                  <a:lnTo>
                    <a:pt x="1132" y="272"/>
                  </a:lnTo>
                  <a:lnTo>
                    <a:pt x="1123" y="273"/>
                  </a:lnTo>
                  <a:lnTo>
                    <a:pt x="1114" y="276"/>
                  </a:lnTo>
                  <a:lnTo>
                    <a:pt x="1106" y="283"/>
                  </a:lnTo>
                  <a:lnTo>
                    <a:pt x="1105" y="298"/>
                  </a:lnTo>
                  <a:lnTo>
                    <a:pt x="1101" y="314"/>
                  </a:lnTo>
                  <a:lnTo>
                    <a:pt x="1096" y="329"/>
                  </a:lnTo>
                  <a:lnTo>
                    <a:pt x="1088" y="343"/>
                  </a:lnTo>
                  <a:lnTo>
                    <a:pt x="1077" y="358"/>
                  </a:lnTo>
                  <a:lnTo>
                    <a:pt x="1065" y="372"/>
                  </a:lnTo>
                  <a:lnTo>
                    <a:pt x="1052" y="387"/>
                  </a:lnTo>
                  <a:lnTo>
                    <a:pt x="1038" y="400"/>
                  </a:lnTo>
                  <a:lnTo>
                    <a:pt x="1024" y="414"/>
                  </a:lnTo>
                  <a:lnTo>
                    <a:pt x="1010" y="429"/>
                  </a:lnTo>
                  <a:lnTo>
                    <a:pt x="998" y="443"/>
                  </a:lnTo>
                  <a:lnTo>
                    <a:pt x="985" y="458"/>
                  </a:lnTo>
                  <a:lnTo>
                    <a:pt x="975" y="472"/>
                  </a:lnTo>
                  <a:lnTo>
                    <a:pt x="967" y="487"/>
                  </a:lnTo>
                  <a:lnTo>
                    <a:pt x="960" y="503"/>
                  </a:lnTo>
                  <a:lnTo>
                    <a:pt x="956" y="519"/>
                  </a:lnTo>
                  <a:lnTo>
                    <a:pt x="954" y="521"/>
                  </a:lnTo>
                  <a:lnTo>
                    <a:pt x="952" y="525"/>
                  </a:lnTo>
                  <a:lnTo>
                    <a:pt x="951" y="528"/>
                  </a:lnTo>
                  <a:lnTo>
                    <a:pt x="950" y="533"/>
                  </a:lnTo>
                  <a:lnTo>
                    <a:pt x="950" y="537"/>
                  </a:lnTo>
                  <a:lnTo>
                    <a:pt x="950" y="543"/>
                  </a:lnTo>
                  <a:lnTo>
                    <a:pt x="950" y="548"/>
                  </a:lnTo>
                  <a:lnTo>
                    <a:pt x="950" y="553"/>
                  </a:lnTo>
                  <a:lnTo>
                    <a:pt x="948" y="558"/>
                  </a:lnTo>
                  <a:lnTo>
                    <a:pt x="948" y="562"/>
                  </a:lnTo>
                  <a:lnTo>
                    <a:pt x="947" y="567"/>
                  </a:lnTo>
                  <a:lnTo>
                    <a:pt x="946" y="570"/>
                  </a:lnTo>
                  <a:lnTo>
                    <a:pt x="945" y="574"/>
                  </a:lnTo>
                  <a:lnTo>
                    <a:pt x="943" y="576"/>
                  </a:lnTo>
                  <a:lnTo>
                    <a:pt x="940" y="577"/>
                  </a:lnTo>
                  <a:lnTo>
                    <a:pt x="937" y="579"/>
                  </a:lnTo>
                  <a:lnTo>
                    <a:pt x="936" y="577"/>
                  </a:lnTo>
                  <a:lnTo>
                    <a:pt x="935" y="577"/>
                  </a:lnTo>
                  <a:lnTo>
                    <a:pt x="932" y="576"/>
                  </a:lnTo>
                  <a:lnTo>
                    <a:pt x="930" y="576"/>
                  </a:lnTo>
                  <a:lnTo>
                    <a:pt x="928" y="575"/>
                  </a:lnTo>
                  <a:lnTo>
                    <a:pt x="924" y="574"/>
                  </a:lnTo>
                  <a:lnTo>
                    <a:pt x="921" y="573"/>
                  </a:lnTo>
                  <a:lnTo>
                    <a:pt x="917" y="572"/>
                  </a:lnTo>
                  <a:lnTo>
                    <a:pt x="914" y="570"/>
                  </a:lnTo>
                  <a:lnTo>
                    <a:pt x="910" y="569"/>
                  </a:lnTo>
                  <a:lnTo>
                    <a:pt x="907" y="568"/>
                  </a:lnTo>
                  <a:lnTo>
                    <a:pt x="905" y="567"/>
                  </a:lnTo>
                  <a:lnTo>
                    <a:pt x="902" y="567"/>
                  </a:lnTo>
                  <a:lnTo>
                    <a:pt x="900" y="566"/>
                  </a:lnTo>
                  <a:lnTo>
                    <a:pt x="899" y="566"/>
                  </a:lnTo>
                  <a:lnTo>
                    <a:pt x="896" y="575"/>
                  </a:lnTo>
                  <a:lnTo>
                    <a:pt x="893" y="585"/>
                  </a:lnTo>
                  <a:lnTo>
                    <a:pt x="891" y="596"/>
                  </a:lnTo>
                  <a:lnTo>
                    <a:pt x="890" y="606"/>
                  </a:lnTo>
                  <a:lnTo>
                    <a:pt x="890" y="618"/>
                  </a:lnTo>
                  <a:lnTo>
                    <a:pt x="889" y="629"/>
                  </a:lnTo>
                  <a:lnTo>
                    <a:pt x="889" y="641"/>
                  </a:lnTo>
                  <a:lnTo>
                    <a:pt x="887" y="651"/>
                  </a:lnTo>
                  <a:lnTo>
                    <a:pt x="886" y="662"/>
                  </a:lnTo>
                  <a:lnTo>
                    <a:pt x="885" y="673"/>
                  </a:lnTo>
                  <a:lnTo>
                    <a:pt x="883" y="683"/>
                  </a:lnTo>
                  <a:lnTo>
                    <a:pt x="879" y="693"/>
                  </a:lnTo>
                  <a:lnTo>
                    <a:pt x="875" y="703"/>
                  </a:lnTo>
                  <a:lnTo>
                    <a:pt x="869" y="711"/>
                  </a:lnTo>
                  <a:lnTo>
                    <a:pt x="861" y="719"/>
                  </a:lnTo>
                  <a:lnTo>
                    <a:pt x="853" y="726"/>
                  </a:lnTo>
                  <a:lnTo>
                    <a:pt x="845" y="727"/>
                  </a:lnTo>
                  <a:lnTo>
                    <a:pt x="837" y="727"/>
                  </a:lnTo>
                  <a:lnTo>
                    <a:pt x="829" y="726"/>
                  </a:lnTo>
                  <a:lnTo>
                    <a:pt x="822" y="724"/>
                  </a:lnTo>
                  <a:lnTo>
                    <a:pt x="815" y="722"/>
                  </a:lnTo>
                  <a:lnTo>
                    <a:pt x="809" y="719"/>
                  </a:lnTo>
                  <a:lnTo>
                    <a:pt x="802" y="715"/>
                  </a:lnTo>
                  <a:lnTo>
                    <a:pt x="797" y="712"/>
                  </a:lnTo>
                  <a:lnTo>
                    <a:pt x="790" y="707"/>
                  </a:lnTo>
                  <a:lnTo>
                    <a:pt x="784" y="704"/>
                  </a:lnTo>
                  <a:lnTo>
                    <a:pt x="778" y="699"/>
                  </a:lnTo>
                  <a:lnTo>
                    <a:pt x="772" y="696"/>
                  </a:lnTo>
                  <a:lnTo>
                    <a:pt x="766" y="693"/>
                  </a:lnTo>
                  <a:lnTo>
                    <a:pt x="760" y="690"/>
                  </a:lnTo>
                  <a:lnTo>
                    <a:pt x="754" y="688"/>
                  </a:lnTo>
                  <a:lnTo>
                    <a:pt x="748" y="688"/>
                  </a:lnTo>
                  <a:lnTo>
                    <a:pt x="745" y="699"/>
                  </a:lnTo>
                  <a:lnTo>
                    <a:pt x="741" y="711"/>
                  </a:lnTo>
                  <a:lnTo>
                    <a:pt x="739" y="722"/>
                  </a:lnTo>
                  <a:lnTo>
                    <a:pt x="736" y="734"/>
                  </a:lnTo>
                  <a:lnTo>
                    <a:pt x="733" y="744"/>
                  </a:lnTo>
                  <a:lnTo>
                    <a:pt x="731" y="755"/>
                  </a:lnTo>
                  <a:lnTo>
                    <a:pt x="729" y="767"/>
                  </a:lnTo>
                  <a:lnTo>
                    <a:pt x="726" y="778"/>
                  </a:lnTo>
                  <a:lnTo>
                    <a:pt x="724" y="789"/>
                  </a:lnTo>
                  <a:lnTo>
                    <a:pt x="723" y="800"/>
                  </a:lnTo>
                  <a:lnTo>
                    <a:pt x="722" y="812"/>
                  </a:lnTo>
                  <a:lnTo>
                    <a:pt x="720" y="822"/>
                  </a:lnTo>
                  <a:lnTo>
                    <a:pt x="720" y="834"/>
                  </a:lnTo>
                  <a:lnTo>
                    <a:pt x="718" y="845"/>
                  </a:lnTo>
                  <a:lnTo>
                    <a:pt x="718" y="857"/>
                  </a:lnTo>
                  <a:lnTo>
                    <a:pt x="718" y="869"/>
                  </a:lnTo>
                  <a:lnTo>
                    <a:pt x="709" y="874"/>
                  </a:lnTo>
                  <a:lnTo>
                    <a:pt x="704" y="881"/>
                  </a:lnTo>
                  <a:lnTo>
                    <a:pt x="699" y="889"/>
                  </a:lnTo>
                  <a:lnTo>
                    <a:pt x="695" y="899"/>
                  </a:lnTo>
                  <a:lnTo>
                    <a:pt x="693" y="908"/>
                  </a:lnTo>
                  <a:lnTo>
                    <a:pt x="691" y="920"/>
                  </a:lnTo>
                  <a:lnTo>
                    <a:pt x="689" y="930"/>
                  </a:lnTo>
                  <a:lnTo>
                    <a:pt x="687" y="940"/>
                  </a:lnTo>
                  <a:lnTo>
                    <a:pt x="686" y="952"/>
                  </a:lnTo>
                  <a:lnTo>
                    <a:pt x="684" y="961"/>
                  </a:lnTo>
                  <a:lnTo>
                    <a:pt x="681" y="970"/>
                  </a:lnTo>
                  <a:lnTo>
                    <a:pt x="677" y="978"/>
                  </a:lnTo>
                  <a:lnTo>
                    <a:pt x="671" y="985"/>
                  </a:lnTo>
                  <a:lnTo>
                    <a:pt x="664" y="991"/>
                  </a:lnTo>
                  <a:lnTo>
                    <a:pt x="655" y="993"/>
                  </a:lnTo>
                  <a:lnTo>
                    <a:pt x="645" y="996"/>
                  </a:lnTo>
                  <a:lnTo>
                    <a:pt x="648" y="1000"/>
                  </a:lnTo>
                  <a:lnTo>
                    <a:pt x="652" y="1005"/>
                  </a:lnTo>
                  <a:lnTo>
                    <a:pt x="654" y="1012"/>
                  </a:lnTo>
                  <a:lnTo>
                    <a:pt x="656" y="1017"/>
                  </a:lnTo>
                  <a:lnTo>
                    <a:pt x="659" y="1024"/>
                  </a:lnTo>
                  <a:lnTo>
                    <a:pt x="660" y="1031"/>
                  </a:lnTo>
                  <a:lnTo>
                    <a:pt x="661" y="1038"/>
                  </a:lnTo>
                  <a:lnTo>
                    <a:pt x="661" y="1045"/>
                  </a:lnTo>
                  <a:lnTo>
                    <a:pt x="661" y="1053"/>
                  </a:lnTo>
                  <a:lnTo>
                    <a:pt x="661" y="1060"/>
                  </a:lnTo>
                  <a:lnTo>
                    <a:pt x="660" y="1067"/>
                  </a:lnTo>
                  <a:lnTo>
                    <a:pt x="659" y="1074"/>
                  </a:lnTo>
                  <a:lnTo>
                    <a:pt x="656" y="1081"/>
                  </a:lnTo>
                  <a:lnTo>
                    <a:pt x="655" y="1086"/>
                  </a:lnTo>
                  <a:lnTo>
                    <a:pt x="653" y="1092"/>
                  </a:lnTo>
                  <a:lnTo>
                    <a:pt x="651" y="1098"/>
                  </a:lnTo>
                  <a:lnTo>
                    <a:pt x="640" y="1099"/>
                  </a:lnTo>
                  <a:lnTo>
                    <a:pt x="633" y="1101"/>
                  </a:lnTo>
                  <a:lnTo>
                    <a:pt x="626" y="1104"/>
                  </a:lnTo>
                  <a:lnTo>
                    <a:pt x="621" y="1105"/>
                  </a:lnTo>
                  <a:lnTo>
                    <a:pt x="615" y="1107"/>
                  </a:lnTo>
                  <a:lnTo>
                    <a:pt x="612" y="1109"/>
                  </a:lnTo>
                  <a:lnTo>
                    <a:pt x="607" y="1112"/>
                  </a:lnTo>
                  <a:lnTo>
                    <a:pt x="603" y="1114"/>
                  </a:lnTo>
                  <a:lnTo>
                    <a:pt x="601" y="1117"/>
                  </a:lnTo>
                  <a:lnTo>
                    <a:pt x="598" y="1121"/>
                  </a:lnTo>
                  <a:lnTo>
                    <a:pt x="594" y="1125"/>
                  </a:lnTo>
                  <a:lnTo>
                    <a:pt x="591" y="1130"/>
                  </a:lnTo>
                  <a:lnTo>
                    <a:pt x="586" y="1137"/>
                  </a:lnTo>
                  <a:lnTo>
                    <a:pt x="582" y="1144"/>
                  </a:lnTo>
                  <a:lnTo>
                    <a:pt x="577" y="1152"/>
                  </a:lnTo>
                  <a:lnTo>
                    <a:pt x="571" y="1161"/>
                  </a:lnTo>
                  <a:lnTo>
                    <a:pt x="568" y="1160"/>
                  </a:lnTo>
                  <a:lnTo>
                    <a:pt x="564" y="1160"/>
                  </a:lnTo>
                  <a:lnTo>
                    <a:pt x="561" y="1160"/>
                  </a:lnTo>
                  <a:lnTo>
                    <a:pt x="557" y="1159"/>
                  </a:lnTo>
                  <a:lnTo>
                    <a:pt x="553" y="1159"/>
                  </a:lnTo>
                  <a:lnTo>
                    <a:pt x="548" y="1158"/>
                  </a:lnTo>
                  <a:lnTo>
                    <a:pt x="545" y="1156"/>
                  </a:lnTo>
                  <a:lnTo>
                    <a:pt x="540" y="1156"/>
                  </a:lnTo>
                  <a:lnTo>
                    <a:pt x="536" y="1156"/>
                  </a:lnTo>
                  <a:lnTo>
                    <a:pt x="531" y="1156"/>
                  </a:lnTo>
                  <a:lnTo>
                    <a:pt x="528" y="1156"/>
                  </a:lnTo>
                  <a:lnTo>
                    <a:pt x="523" y="1156"/>
                  </a:lnTo>
                  <a:lnTo>
                    <a:pt x="520" y="1158"/>
                  </a:lnTo>
                  <a:lnTo>
                    <a:pt x="517" y="1159"/>
                  </a:lnTo>
                  <a:lnTo>
                    <a:pt x="515" y="1161"/>
                  </a:lnTo>
                  <a:lnTo>
                    <a:pt x="514" y="1163"/>
                  </a:lnTo>
                  <a:lnTo>
                    <a:pt x="514" y="1169"/>
                  </a:lnTo>
                  <a:lnTo>
                    <a:pt x="513" y="1176"/>
                  </a:lnTo>
                  <a:lnTo>
                    <a:pt x="510" y="1181"/>
                  </a:lnTo>
                  <a:lnTo>
                    <a:pt x="508" y="1185"/>
                  </a:lnTo>
                  <a:lnTo>
                    <a:pt x="503" y="1189"/>
                  </a:lnTo>
                  <a:lnTo>
                    <a:pt x="499" y="1192"/>
                  </a:lnTo>
                  <a:lnTo>
                    <a:pt x="493" y="1194"/>
                  </a:lnTo>
                  <a:lnTo>
                    <a:pt x="486" y="1198"/>
                  </a:lnTo>
                  <a:lnTo>
                    <a:pt x="479" y="1200"/>
                  </a:lnTo>
                  <a:lnTo>
                    <a:pt x="472" y="1202"/>
                  </a:lnTo>
                  <a:lnTo>
                    <a:pt x="466" y="1205"/>
                  </a:lnTo>
                  <a:lnTo>
                    <a:pt x="457" y="1207"/>
                  </a:lnTo>
                  <a:lnTo>
                    <a:pt x="451" y="1209"/>
                  </a:lnTo>
                  <a:lnTo>
                    <a:pt x="444" y="1213"/>
                  </a:lnTo>
                  <a:lnTo>
                    <a:pt x="438" y="1216"/>
                  </a:lnTo>
                  <a:lnTo>
                    <a:pt x="432" y="1221"/>
                  </a:lnTo>
                  <a:lnTo>
                    <a:pt x="424" y="1215"/>
                  </a:lnTo>
                  <a:lnTo>
                    <a:pt x="417" y="1212"/>
                  </a:lnTo>
                  <a:lnTo>
                    <a:pt x="410" y="1210"/>
                  </a:lnTo>
                  <a:lnTo>
                    <a:pt x="405" y="1213"/>
                  </a:lnTo>
                  <a:lnTo>
                    <a:pt x="398" y="1215"/>
                  </a:lnTo>
                  <a:lnTo>
                    <a:pt x="391" y="1220"/>
                  </a:lnTo>
                  <a:lnTo>
                    <a:pt x="385" y="1224"/>
                  </a:lnTo>
                  <a:lnTo>
                    <a:pt x="378" y="1231"/>
                  </a:lnTo>
                  <a:lnTo>
                    <a:pt x="371" y="1237"/>
                  </a:lnTo>
                  <a:lnTo>
                    <a:pt x="365" y="1243"/>
                  </a:lnTo>
                  <a:lnTo>
                    <a:pt x="359" y="1248"/>
                  </a:lnTo>
                  <a:lnTo>
                    <a:pt x="351" y="1253"/>
                  </a:lnTo>
                  <a:lnTo>
                    <a:pt x="344" y="1256"/>
                  </a:lnTo>
                  <a:lnTo>
                    <a:pt x="336" y="1259"/>
                  </a:lnTo>
                  <a:lnTo>
                    <a:pt x="328" y="1260"/>
                  </a:lnTo>
                  <a:lnTo>
                    <a:pt x="320" y="1259"/>
                  </a:lnTo>
                  <a:lnTo>
                    <a:pt x="311" y="1255"/>
                  </a:lnTo>
                  <a:lnTo>
                    <a:pt x="303" y="1252"/>
                  </a:lnTo>
                  <a:lnTo>
                    <a:pt x="297" y="1248"/>
                  </a:lnTo>
                  <a:lnTo>
                    <a:pt x="290" y="1246"/>
                  </a:lnTo>
                  <a:lnTo>
                    <a:pt x="282" y="1243"/>
                  </a:lnTo>
                  <a:lnTo>
                    <a:pt x="275" y="1239"/>
                  </a:lnTo>
                  <a:lnTo>
                    <a:pt x="268" y="1235"/>
                  </a:lnTo>
                  <a:lnTo>
                    <a:pt x="261" y="1231"/>
                  </a:lnTo>
                  <a:lnTo>
                    <a:pt x="254" y="1226"/>
                  </a:lnTo>
                  <a:lnTo>
                    <a:pt x="247" y="1222"/>
                  </a:lnTo>
                  <a:lnTo>
                    <a:pt x="240" y="1217"/>
                  </a:lnTo>
                  <a:lnTo>
                    <a:pt x="233" y="1212"/>
                  </a:lnTo>
                  <a:lnTo>
                    <a:pt x="228" y="1206"/>
                  </a:lnTo>
                  <a:lnTo>
                    <a:pt x="222" y="1199"/>
                  </a:lnTo>
                  <a:lnTo>
                    <a:pt x="215" y="1191"/>
                  </a:lnTo>
                  <a:lnTo>
                    <a:pt x="210" y="1184"/>
                  </a:lnTo>
                  <a:lnTo>
                    <a:pt x="209" y="1183"/>
                  </a:lnTo>
                  <a:lnTo>
                    <a:pt x="208" y="1183"/>
                  </a:lnTo>
                  <a:lnTo>
                    <a:pt x="207" y="1182"/>
                  </a:lnTo>
                  <a:lnTo>
                    <a:pt x="205" y="1181"/>
                  </a:lnTo>
                  <a:lnTo>
                    <a:pt x="202" y="1179"/>
                  </a:lnTo>
                  <a:lnTo>
                    <a:pt x="199" y="1178"/>
                  </a:lnTo>
                  <a:lnTo>
                    <a:pt x="196" y="1176"/>
                  </a:lnTo>
                  <a:lnTo>
                    <a:pt x="193" y="1175"/>
                  </a:lnTo>
                  <a:lnTo>
                    <a:pt x="190" y="1174"/>
                  </a:lnTo>
                  <a:lnTo>
                    <a:pt x="187" y="1171"/>
                  </a:lnTo>
                  <a:lnTo>
                    <a:pt x="184" y="1170"/>
                  </a:lnTo>
                  <a:lnTo>
                    <a:pt x="182" y="1169"/>
                  </a:lnTo>
                  <a:lnTo>
                    <a:pt x="179" y="1168"/>
                  </a:lnTo>
                  <a:lnTo>
                    <a:pt x="178" y="1167"/>
                  </a:lnTo>
                  <a:lnTo>
                    <a:pt x="177" y="1167"/>
                  </a:lnTo>
                  <a:lnTo>
                    <a:pt x="170" y="1168"/>
                  </a:lnTo>
                  <a:lnTo>
                    <a:pt x="164" y="1169"/>
                  </a:lnTo>
                  <a:lnTo>
                    <a:pt x="159" y="1169"/>
                  </a:lnTo>
                  <a:lnTo>
                    <a:pt x="154" y="1167"/>
                  </a:lnTo>
                  <a:lnTo>
                    <a:pt x="149" y="1166"/>
                  </a:lnTo>
                  <a:lnTo>
                    <a:pt x="144" y="1162"/>
                  </a:lnTo>
                  <a:lnTo>
                    <a:pt x="140" y="1159"/>
                  </a:lnTo>
                  <a:lnTo>
                    <a:pt x="136" y="1154"/>
                  </a:lnTo>
                  <a:lnTo>
                    <a:pt x="131" y="1150"/>
                  </a:lnTo>
                  <a:lnTo>
                    <a:pt x="128" y="1145"/>
                  </a:lnTo>
                  <a:lnTo>
                    <a:pt x="124" y="1140"/>
                  </a:lnTo>
                  <a:lnTo>
                    <a:pt x="121" y="1135"/>
                  </a:lnTo>
                  <a:lnTo>
                    <a:pt x="117" y="1129"/>
                  </a:lnTo>
                  <a:lnTo>
                    <a:pt x="114" y="1124"/>
                  </a:lnTo>
                  <a:lnTo>
                    <a:pt x="110" y="1120"/>
                  </a:lnTo>
                  <a:lnTo>
                    <a:pt x="108" y="1115"/>
                  </a:lnTo>
                  <a:lnTo>
                    <a:pt x="94" y="1110"/>
                  </a:lnTo>
                  <a:lnTo>
                    <a:pt x="84" y="1105"/>
                  </a:lnTo>
                  <a:lnTo>
                    <a:pt x="76" y="1100"/>
                  </a:lnTo>
                  <a:lnTo>
                    <a:pt x="70" y="1094"/>
                  </a:lnTo>
                  <a:lnTo>
                    <a:pt x="64" y="1087"/>
                  </a:lnTo>
                  <a:lnTo>
                    <a:pt x="61" y="1082"/>
                  </a:lnTo>
                  <a:lnTo>
                    <a:pt x="59" y="1075"/>
                  </a:lnTo>
                  <a:lnTo>
                    <a:pt x="55" y="1069"/>
                  </a:lnTo>
                  <a:lnTo>
                    <a:pt x="53" y="1062"/>
                  </a:lnTo>
                  <a:lnTo>
                    <a:pt x="50" y="1055"/>
                  </a:lnTo>
                  <a:lnTo>
                    <a:pt x="47" y="1048"/>
                  </a:lnTo>
                  <a:lnTo>
                    <a:pt x="42" y="1043"/>
                  </a:lnTo>
                  <a:lnTo>
                    <a:pt x="38" y="1036"/>
                  </a:lnTo>
                  <a:lnTo>
                    <a:pt x="30" y="1030"/>
                  </a:lnTo>
                  <a:lnTo>
                    <a:pt x="21" y="1024"/>
                  </a:lnTo>
                  <a:lnTo>
                    <a:pt x="10" y="1020"/>
                  </a:lnTo>
                  <a:lnTo>
                    <a:pt x="6" y="1013"/>
                  </a:lnTo>
                  <a:lnTo>
                    <a:pt x="3" y="1007"/>
                  </a:lnTo>
                  <a:lnTo>
                    <a:pt x="1" y="1001"/>
                  </a:lnTo>
                  <a:lnTo>
                    <a:pt x="1" y="994"/>
                  </a:lnTo>
                  <a:lnTo>
                    <a:pt x="0" y="989"/>
                  </a:lnTo>
                  <a:lnTo>
                    <a:pt x="1" y="983"/>
                  </a:lnTo>
                  <a:lnTo>
                    <a:pt x="1" y="977"/>
                  </a:lnTo>
                  <a:lnTo>
                    <a:pt x="2" y="971"/>
                  </a:lnTo>
                  <a:lnTo>
                    <a:pt x="3" y="966"/>
                  </a:lnTo>
                  <a:lnTo>
                    <a:pt x="4" y="959"/>
                  </a:lnTo>
                  <a:lnTo>
                    <a:pt x="7" y="952"/>
                  </a:lnTo>
                  <a:lnTo>
                    <a:pt x="8" y="945"/>
                  </a:lnTo>
                  <a:lnTo>
                    <a:pt x="8" y="937"/>
                  </a:lnTo>
                  <a:lnTo>
                    <a:pt x="8" y="929"/>
                  </a:lnTo>
                  <a:lnTo>
                    <a:pt x="8" y="920"/>
                  </a:lnTo>
                  <a:lnTo>
                    <a:pt x="8" y="911"/>
                  </a:lnTo>
                  <a:lnTo>
                    <a:pt x="18" y="909"/>
                  </a:lnTo>
                  <a:lnTo>
                    <a:pt x="26" y="907"/>
                  </a:lnTo>
                  <a:lnTo>
                    <a:pt x="33" y="904"/>
                  </a:lnTo>
                  <a:lnTo>
                    <a:pt x="39" y="899"/>
                  </a:lnTo>
                  <a:lnTo>
                    <a:pt x="44" y="893"/>
                  </a:lnTo>
                  <a:lnTo>
                    <a:pt x="48" y="888"/>
                  </a:lnTo>
                  <a:lnTo>
                    <a:pt x="50" y="881"/>
                  </a:lnTo>
                  <a:lnTo>
                    <a:pt x="54" y="874"/>
                  </a:lnTo>
                  <a:lnTo>
                    <a:pt x="56" y="866"/>
                  </a:lnTo>
                  <a:lnTo>
                    <a:pt x="59" y="858"/>
                  </a:lnTo>
                  <a:lnTo>
                    <a:pt x="61" y="851"/>
                  </a:lnTo>
                  <a:lnTo>
                    <a:pt x="63" y="843"/>
                  </a:lnTo>
                  <a:lnTo>
                    <a:pt x="67" y="836"/>
                  </a:lnTo>
                  <a:lnTo>
                    <a:pt x="71" y="830"/>
                  </a:lnTo>
                  <a:lnTo>
                    <a:pt x="77" y="824"/>
                  </a:lnTo>
                  <a:lnTo>
                    <a:pt x="84" y="821"/>
                  </a:lnTo>
                  <a:lnTo>
                    <a:pt x="87" y="813"/>
                  </a:lnTo>
                  <a:lnTo>
                    <a:pt x="90" y="804"/>
                  </a:lnTo>
                  <a:lnTo>
                    <a:pt x="91" y="795"/>
                  </a:lnTo>
                  <a:lnTo>
                    <a:pt x="91" y="783"/>
                  </a:lnTo>
                  <a:lnTo>
                    <a:pt x="90" y="772"/>
                  </a:lnTo>
                  <a:lnTo>
                    <a:pt x="87" y="760"/>
                  </a:lnTo>
                  <a:lnTo>
                    <a:pt x="86" y="749"/>
                  </a:lnTo>
                  <a:lnTo>
                    <a:pt x="84" y="737"/>
                  </a:lnTo>
                  <a:lnTo>
                    <a:pt x="82" y="726"/>
                  </a:lnTo>
                  <a:lnTo>
                    <a:pt x="82" y="715"/>
                  </a:lnTo>
                  <a:lnTo>
                    <a:pt x="82" y="705"/>
                  </a:lnTo>
                  <a:lnTo>
                    <a:pt x="83" y="697"/>
                  </a:lnTo>
                  <a:lnTo>
                    <a:pt x="85" y="689"/>
                  </a:lnTo>
                  <a:lnTo>
                    <a:pt x="91" y="683"/>
                  </a:lnTo>
                  <a:lnTo>
                    <a:pt x="98" y="678"/>
                  </a:lnTo>
                  <a:lnTo>
                    <a:pt x="108" y="677"/>
                  </a:lnTo>
                  <a:lnTo>
                    <a:pt x="129" y="683"/>
                  </a:lnTo>
                  <a:lnTo>
                    <a:pt x="146" y="684"/>
                  </a:lnTo>
                  <a:lnTo>
                    <a:pt x="157" y="683"/>
                  </a:lnTo>
                  <a:lnTo>
                    <a:pt x="167" y="677"/>
                  </a:lnTo>
                  <a:lnTo>
                    <a:pt x="171" y="669"/>
                  </a:lnTo>
                  <a:lnTo>
                    <a:pt x="173" y="658"/>
                  </a:lnTo>
                  <a:lnTo>
                    <a:pt x="175" y="646"/>
                  </a:lnTo>
                  <a:lnTo>
                    <a:pt x="175" y="633"/>
                  </a:lnTo>
                  <a:lnTo>
                    <a:pt x="173" y="618"/>
                  </a:lnTo>
                  <a:lnTo>
                    <a:pt x="173" y="602"/>
                  </a:lnTo>
                  <a:lnTo>
                    <a:pt x="173" y="587"/>
                  </a:lnTo>
                  <a:lnTo>
                    <a:pt x="175" y="572"/>
                  </a:lnTo>
                  <a:lnTo>
                    <a:pt x="178" y="559"/>
                  </a:lnTo>
                  <a:lnTo>
                    <a:pt x="184" y="546"/>
                  </a:lnTo>
                  <a:lnTo>
                    <a:pt x="194" y="536"/>
                  </a:lnTo>
                  <a:lnTo>
                    <a:pt x="208" y="529"/>
                  </a:lnTo>
                  <a:lnTo>
                    <a:pt x="218" y="529"/>
                  </a:lnTo>
                  <a:lnTo>
                    <a:pt x="229" y="527"/>
                  </a:lnTo>
                  <a:lnTo>
                    <a:pt x="238" y="522"/>
                  </a:lnTo>
                  <a:lnTo>
                    <a:pt x="247" y="518"/>
                  </a:lnTo>
                  <a:lnTo>
                    <a:pt x="256" y="510"/>
                  </a:lnTo>
                  <a:lnTo>
                    <a:pt x="265" y="502"/>
                  </a:lnTo>
                  <a:lnTo>
                    <a:pt x="275" y="492"/>
                  </a:lnTo>
                  <a:lnTo>
                    <a:pt x="283" y="483"/>
                  </a:lnTo>
                  <a:lnTo>
                    <a:pt x="292" y="473"/>
                  </a:lnTo>
                  <a:lnTo>
                    <a:pt x="300" y="461"/>
                  </a:lnTo>
                  <a:lnTo>
                    <a:pt x="308" y="451"/>
                  </a:lnTo>
                  <a:lnTo>
                    <a:pt x="316" y="441"/>
                  </a:lnTo>
                  <a:lnTo>
                    <a:pt x="324" y="431"/>
                  </a:lnTo>
                  <a:lnTo>
                    <a:pt x="332" y="422"/>
                  </a:lnTo>
                  <a:lnTo>
                    <a:pt x="340" y="414"/>
                  </a:lnTo>
                  <a:lnTo>
                    <a:pt x="348" y="407"/>
                  </a:lnTo>
                  <a:lnTo>
                    <a:pt x="353" y="392"/>
                  </a:lnTo>
                  <a:lnTo>
                    <a:pt x="359" y="377"/>
                  </a:lnTo>
                  <a:lnTo>
                    <a:pt x="362" y="363"/>
                  </a:lnTo>
                  <a:lnTo>
                    <a:pt x="364" y="348"/>
                  </a:lnTo>
                  <a:lnTo>
                    <a:pt x="367" y="332"/>
                  </a:lnTo>
                  <a:lnTo>
                    <a:pt x="368" y="315"/>
                  </a:lnTo>
                  <a:lnTo>
                    <a:pt x="368" y="299"/>
                  </a:lnTo>
                  <a:lnTo>
                    <a:pt x="368" y="283"/>
                  </a:lnTo>
                  <a:lnTo>
                    <a:pt x="368" y="267"/>
                  </a:lnTo>
                  <a:lnTo>
                    <a:pt x="367" y="251"/>
                  </a:lnTo>
                  <a:lnTo>
                    <a:pt x="364" y="235"/>
                  </a:lnTo>
                  <a:lnTo>
                    <a:pt x="363" y="219"/>
                  </a:lnTo>
                  <a:lnTo>
                    <a:pt x="361" y="203"/>
                  </a:lnTo>
                  <a:lnTo>
                    <a:pt x="359" y="188"/>
                  </a:lnTo>
                  <a:lnTo>
                    <a:pt x="356" y="172"/>
                  </a:lnTo>
                  <a:lnTo>
                    <a:pt x="354" y="157"/>
                  </a:lnTo>
                  <a:lnTo>
                    <a:pt x="352" y="142"/>
                  </a:lnTo>
                  <a:lnTo>
                    <a:pt x="348" y="129"/>
                  </a:lnTo>
                  <a:lnTo>
                    <a:pt x="346" y="117"/>
                  </a:lnTo>
                  <a:lnTo>
                    <a:pt x="342" y="105"/>
                  </a:lnTo>
                  <a:lnTo>
                    <a:pt x="338" y="94"/>
                  </a:lnTo>
                  <a:lnTo>
                    <a:pt x="336" y="82"/>
                  </a:lnTo>
                  <a:lnTo>
                    <a:pt x="332" y="72"/>
                  </a:lnTo>
                  <a:lnTo>
                    <a:pt x="330" y="63"/>
                  </a:lnTo>
                  <a:lnTo>
                    <a:pt x="328" y="54"/>
                  </a:lnTo>
                  <a:lnTo>
                    <a:pt x="328" y="44"/>
                  </a:lnTo>
                  <a:lnTo>
                    <a:pt x="329" y="36"/>
                  </a:lnTo>
                  <a:lnTo>
                    <a:pt x="331" y="28"/>
                  </a:lnTo>
                  <a:lnTo>
                    <a:pt x="334" y="21"/>
                  </a:lnTo>
                  <a:lnTo>
                    <a:pt x="340" y="14"/>
                  </a:lnTo>
                  <a:lnTo>
                    <a:pt x="348" y="8"/>
                  </a:lnTo>
                  <a:lnTo>
                    <a:pt x="360" y="2"/>
                  </a:lnTo>
                  <a:lnTo>
                    <a:pt x="357" y="1"/>
                  </a:lnTo>
                  <a:lnTo>
                    <a:pt x="356" y="0"/>
                  </a:lnTo>
                  <a:lnTo>
                    <a:pt x="355" y="0"/>
                  </a:lnTo>
                  <a:lnTo>
                    <a:pt x="354" y="0"/>
                  </a:lnTo>
                  <a:lnTo>
                    <a:pt x="354" y="1"/>
                  </a:lnTo>
                  <a:lnTo>
                    <a:pt x="355" y="1"/>
                  </a:lnTo>
                  <a:lnTo>
                    <a:pt x="356" y="2"/>
                  </a:lnTo>
                  <a:lnTo>
                    <a:pt x="357" y="2"/>
                  </a:lnTo>
                  <a:lnTo>
                    <a:pt x="359" y="2"/>
                  </a:lnTo>
                  <a:lnTo>
                    <a:pt x="360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3" name="Freeform 31"/>
            <p:cNvSpPr>
              <a:spLocks/>
            </p:cNvSpPr>
            <p:nvPr/>
          </p:nvSpPr>
          <p:spPr bwMode="auto">
            <a:xfrm>
              <a:off x="1342" y="1947"/>
              <a:ext cx="487" cy="624"/>
            </a:xfrm>
            <a:custGeom>
              <a:avLst/>
              <a:gdLst>
                <a:gd name="T0" fmla="*/ 38 w 1461"/>
                <a:gd name="T1" fmla="*/ 5 h 1874"/>
                <a:gd name="T2" fmla="*/ 38 w 1461"/>
                <a:gd name="T3" fmla="*/ 8 h 1874"/>
                <a:gd name="T4" fmla="*/ 38 w 1461"/>
                <a:gd name="T5" fmla="*/ 11 h 1874"/>
                <a:gd name="T6" fmla="*/ 37 w 1461"/>
                <a:gd name="T7" fmla="*/ 14 h 1874"/>
                <a:gd name="T8" fmla="*/ 37 w 1461"/>
                <a:gd name="T9" fmla="*/ 16 h 1874"/>
                <a:gd name="T10" fmla="*/ 37 w 1461"/>
                <a:gd name="T11" fmla="*/ 18 h 1874"/>
                <a:gd name="T12" fmla="*/ 40 w 1461"/>
                <a:gd name="T13" fmla="*/ 18 h 1874"/>
                <a:gd name="T14" fmla="*/ 44 w 1461"/>
                <a:gd name="T15" fmla="*/ 19 h 1874"/>
                <a:gd name="T16" fmla="*/ 49 w 1461"/>
                <a:gd name="T17" fmla="*/ 19 h 1874"/>
                <a:gd name="T18" fmla="*/ 53 w 1461"/>
                <a:gd name="T19" fmla="*/ 20 h 1874"/>
                <a:gd name="T20" fmla="*/ 54 w 1461"/>
                <a:gd name="T21" fmla="*/ 20 h 1874"/>
                <a:gd name="T22" fmla="*/ 53 w 1461"/>
                <a:gd name="T23" fmla="*/ 28 h 1874"/>
                <a:gd name="T24" fmla="*/ 52 w 1461"/>
                <a:gd name="T25" fmla="*/ 39 h 1874"/>
                <a:gd name="T26" fmla="*/ 51 w 1461"/>
                <a:gd name="T27" fmla="*/ 50 h 1874"/>
                <a:gd name="T28" fmla="*/ 50 w 1461"/>
                <a:gd name="T29" fmla="*/ 61 h 1874"/>
                <a:gd name="T30" fmla="*/ 49 w 1461"/>
                <a:gd name="T31" fmla="*/ 68 h 1874"/>
                <a:gd name="T32" fmla="*/ 43 w 1461"/>
                <a:gd name="T33" fmla="*/ 69 h 1874"/>
                <a:gd name="T34" fmla="*/ 34 w 1461"/>
                <a:gd name="T35" fmla="*/ 67 h 1874"/>
                <a:gd name="T36" fmla="*/ 25 w 1461"/>
                <a:gd name="T37" fmla="*/ 67 h 1874"/>
                <a:gd name="T38" fmla="*/ 15 w 1461"/>
                <a:gd name="T39" fmla="*/ 65 h 1874"/>
                <a:gd name="T40" fmla="*/ 6 w 1461"/>
                <a:gd name="T41" fmla="*/ 64 h 1874"/>
                <a:gd name="T42" fmla="*/ 0 w 1461"/>
                <a:gd name="T43" fmla="*/ 61 h 1874"/>
                <a:gd name="T44" fmla="*/ 1 w 1461"/>
                <a:gd name="T45" fmla="*/ 56 h 1874"/>
                <a:gd name="T46" fmla="*/ 1 w 1461"/>
                <a:gd name="T47" fmla="*/ 52 h 1874"/>
                <a:gd name="T48" fmla="*/ 2 w 1461"/>
                <a:gd name="T49" fmla="*/ 47 h 1874"/>
                <a:gd name="T50" fmla="*/ 3 w 1461"/>
                <a:gd name="T51" fmla="*/ 42 h 1874"/>
                <a:gd name="T52" fmla="*/ 3 w 1461"/>
                <a:gd name="T53" fmla="*/ 37 h 1874"/>
                <a:gd name="T54" fmla="*/ 3 w 1461"/>
                <a:gd name="T55" fmla="*/ 37 h 1874"/>
                <a:gd name="T56" fmla="*/ 4 w 1461"/>
                <a:gd name="T57" fmla="*/ 37 h 1874"/>
                <a:gd name="T58" fmla="*/ 4 w 1461"/>
                <a:gd name="T59" fmla="*/ 37 h 1874"/>
                <a:gd name="T60" fmla="*/ 4 w 1461"/>
                <a:gd name="T61" fmla="*/ 36 h 1874"/>
                <a:gd name="T62" fmla="*/ 4 w 1461"/>
                <a:gd name="T63" fmla="*/ 32 h 1874"/>
                <a:gd name="T64" fmla="*/ 5 w 1461"/>
                <a:gd name="T65" fmla="*/ 26 h 1874"/>
                <a:gd name="T66" fmla="*/ 6 w 1461"/>
                <a:gd name="T67" fmla="*/ 21 h 1874"/>
                <a:gd name="T68" fmla="*/ 6 w 1461"/>
                <a:gd name="T69" fmla="*/ 17 h 1874"/>
                <a:gd name="T70" fmla="*/ 6 w 1461"/>
                <a:gd name="T71" fmla="*/ 16 h 1874"/>
                <a:gd name="T72" fmla="*/ 6 w 1461"/>
                <a:gd name="T73" fmla="*/ 16 h 1874"/>
                <a:gd name="T74" fmla="*/ 6 w 1461"/>
                <a:gd name="T75" fmla="*/ 16 h 1874"/>
                <a:gd name="T76" fmla="*/ 7 w 1461"/>
                <a:gd name="T77" fmla="*/ 16 h 1874"/>
                <a:gd name="T78" fmla="*/ 7 w 1461"/>
                <a:gd name="T79" fmla="*/ 15 h 1874"/>
                <a:gd name="T80" fmla="*/ 7 w 1461"/>
                <a:gd name="T81" fmla="*/ 15 h 1874"/>
                <a:gd name="T82" fmla="*/ 7 w 1461"/>
                <a:gd name="T83" fmla="*/ 14 h 1874"/>
                <a:gd name="T84" fmla="*/ 7 w 1461"/>
                <a:gd name="T85" fmla="*/ 10 h 1874"/>
                <a:gd name="T86" fmla="*/ 8 w 1461"/>
                <a:gd name="T87" fmla="*/ 6 h 1874"/>
                <a:gd name="T88" fmla="*/ 8 w 1461"/>
                <a:gd name="T89" fmla="*/ 2 h 1874"/>
                <a:gd name="T90" fmla="*/ 9 w 1461"/>
                <a:gd name="T91" fmla="*/ 0 h 1874"/>
                <a:gd name="T92" fmla="*/ 12 w 1461"/>
                <a:gd name="T93" fmla="*/ 0 h 1874"/>
                <a:gd name="T94" fmla="*/ 18 w 1461"/>
                <a:gd name="T95" fmla="*/ 1 h 1874"/>
                <a:gd name="T96" fmla="*/ 24 w 1461"/>
                <a:gd name="T97" fmla="*/ 2 h 1874"/>
                <a:gd name="T98" fmla="*/ 29 w 1461"/>
                <a:gd name="T99" fmla="*/ 2 h 1874"/>
                <a:gd name="T100" fmla="*/ 35 w 1461"/>
                <a:gd name="T101" fmla="*/ 3 h 187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461"/>
                <a:gd name="T154" fmla="*/ 0 h 1874"/>
                <a:gd name="T155" fmla="*/ 1461 w 1461"/>
                <a:gd name="T156" fmla="*/ 1874 h 187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461" h="1874">
                  <a:moveTo>
                    <a:pt x="1037" y="95"/>
                  </a:moveTo>
                  <a:lnTo>
                    <a:pt x="1033" y="121"/>
                  </a:lnTo>
                  <a:lnTo>
                    <a:pt x="1031" y="147"/>
                  </a:lnTo>
                  <a:lnTo>
                    <a:pt x="1029" y="173"/>
                  </a:lnTo>
                  <a:lnTo>
                    <a:pt x="1025" y="199"/>
                  </a:lnTo>
                  <a:lnTo>
                    <a:pt x="1023" y="224"/>
                  </a:lnTo>
                  <a:lnTo>
                    <a:pt x="1021" y="250"/>
                  </a:lnTo>
                  <a:lnTo>
                    <a:pt x="1019" y="275"/>
                  </a:lnTo>
                  <a:lnTo>
                    <a:pt x="1016" y="299"/>
                  </a:lnTo>
                  <a:lnTo>
                    <a:pt x="1014" y="323"/>
                  </a:lnTo>
                  <a:lnTo>
                    <a:pt x="1012" y="347"/>
                  </a:lnTo>
                  <a:lnTo>
                    <a:pt x="1009" y="372"/>
                  </a:lnTo>
                  <a:lnTo>
                    <a:pt x="1008" y="394"/>
                  </a:lnTo>
                  <a:lnTo>
                    <a:pt x="1007" y="419"/>
                  </a:lnTo>
                  <a:lnTo>
                    <a:pt x="1006" y="442"/>
                  </a:lnTo>
                  <a:lnTo>
                    <a:pt x="1006" y="465"/>
                  </a:lnTo>
                  <a:lnTo>
                    <a:pt x="1006" y="488"/>
                  </a:lnTo>
                  <a:lnTo>
                    <a:pt x="1010" y="488"/>
                  </a:lnTo>
                  <a:lnTo>
                    <a:pt x="1025" y="490"/>
                  </a:lnTo>
                  <a:lnTo>
                    <a:pt x="1047" y="492"/>
                  </a:lnTo>
                  <a:lnTo>
                    <a:pt x="1076" y="496"/>
                  </a:lnTo>
                  <a:lnTo>
                    <a:pt x="1110" y="500"/>
                  </a:lnTo>
                  <a:lnTo>
                    <a:pt x="1150" y="505"/>
                  </a:lnTo>
                  <a:lnTo>
                    <a:pt x="1191" y="509"/>
                  </a:lnTo>
                  <a:lnTo>
                    <a:pt x="1233" y="515"/>
                  </a:lnTo>
                  <a:lnTo>
                    <a:pt x="1275" y="520"/>
                  </a:lnTo>
                  <a:lnTo>
                    <a:pt x="1316" y="524"/>
                  </a:lnTo>
                  <a:lnTo>
                    <a:pt x="1355" y="529"/>
                  </a:lnTo>
                  <a:lnTo>
                    <a:pt x="1390" y="534"/>
                  </a:lnTo>
                  <a:lnTo>
                    <a:pt x="1419" y="537"/>
                  </a:lnTo>
                  <a:lnTo>
                    <a:pt x="1440" y="539"/>
                  </a:lnTo>
                  <a:lnTo>
                    <a:pt x="1455" y="542"/>
                  </a:lnTo>
                  <a:lnTo>
                    <a:pt x="1461" y="543"/>
                  </a:lnTo>
                  <a:lnTo>
                    <a:pt x="1457" y="602"/>
                  </a:lnTo>
                  <a:lnTo>
                    <a:pt x="1451" y="675"/>
                  </a:lnTo>
                  <a:lnTo>
                    <a:pt x="1443" y="758"/>
                  </a:lnTo>
                  <a:lnTo>
                    <a:pt x="1435" y="849"/>
                  </a:lnTo>
                  <a:lnTo>
                    <a:pt x="1425" y="946"/>
                  </a:lnTo>
                  <a:lnTo>
                    <a:pt x="1416" y="1048"/>
                  </a:lnTo>
                  <a:lnTo>
                    <a:pt x="1406" y="1152"/>
                  </a:lnTo>
                  <a:lnTo>
                    <a:pt x="1396" y="1256"/>
                  </a:lnTo>
                  <a:lnTo>
                    <a:pt x="1385" y="1360"/>
                  </a:lnTo>
                  <a:lnTo>
                    <a:pt x="1375" y="1458"/>
                  </a:lnTo>
                  <a:lnTo>
                    <a:pt x="1365" y="1553"/>
                  </a:lnTo>
                  <a:lnTo>
                    <a:pt x="1355" y="1639"/>
                  </a:lnTo>
                  <a:lnTo>
                    <a:pt x="1347" y="1717"/>
                  </a:lnTo>
                  <a:lnTo>
                    <a:pt x="1340" y="1782"/>
                  </a:lnTo>
                  <a:lnTo>
                    <a:pt x="1335" y="1835"/>
                  </a:lnTo>
                  <a:lnTo>
                    <a:pt x="1331" y="1874"/>
                  </a:lnTo>
                  <a:lnTo>
                    <a:pt x="1244" y="1864"/>
                  </a:lnTo>
                  <a:lnTo>
                    <a:pt x="1159" y="1855"/>
                  </a:lnTo>
                  <a:lnTo>
                    <a:pt x="1074" y="1845"/>
                  </a:lnTo>
                  <a:lnTo>
                    <a:pt x="990" y="1836"/>
                  </a:lnTo>
                  <a:lnTo>
                    <a:pt x="907" y="1827"/>
                  </a:lnTo>
                  <a:lnTo>
                    <a:pt x="825" y="1818"/>
                  </a:lnTo>
                  <a:lnTo>
                    <a:pt x="744" y="1810"/>
                  </a:lnTo>
                  <a:lnTo>
                    <a:pt x="662" y="1801"/>
                  </a:lnTo>
                  <a:lnTo>
                    <a:pt x="580" y="1790"/>
                  </a:lnTo>
                  <a:lnTo>
                    <a:pt x="499" y="1781"/>
                  </a:lnTo>
                  <a:lnTo>
                    <a:pt x="417" y="1771"/>
                  </a:lnTo>
                  <a:lnTo>
                    <a:pt x="336" y="1760"/>
                  </a:lnTo>
                  <a:lnTo>
                    <a:pt x="253" y="1749"/>
                  </a:lnTo>
                  <a:lnTo>
                    <a:pt x="169" y="1738"/>
                  </a:lnTo>
                  <a:lnTo>
                    <a:pt x="85" y="1724"/>
                  </a:lnTo>
                  <a:lnTo>
                    <a:pt x="0" y="1711"/>
                  </a:lnTo>
                  <a:lnTo>
                    <a:pt x="3" y="1664"/>
                  </a:lnTo>
                  <a:lnTo>
                    <a:pt x="8" y="1619"/>
                  </a:lnTo>
                  <a:lnTo>
                    <a:pt x="14" y="1573"/>
                  </a:lnTo>
                  <a:lnTo>
                    <a:pt x="19" y="1528"/>
                  </a:lnTo>
                  <a:lnTo>
                    <a:pt x="26" y="1484"/>
                  </a:lnTo>
                  <a:lnTo>
                    <a:pt x="32" y="1439"/>
                  </a:lnTo>
                  <a:lnTo>
                    <a:pt x="39" y="1394"/>
                  </a:lnTo>
                  <a:lnTo>
                    <a:pt x="46" y="1349"/>
                  </a:lnTo>
                  <a:lnTo>
                    <a:pt x="53" y="1306"/>
                  </a:lnTo>
                  <a:lnTo>
                    <a:pt x="58" y="1261"/>
                  </a:lnTo>
                  <a:lnTo>
                    <a:pt x="65" y="1217"/>
                  </a:lnTo>
                  <a:lnTo>
                    <a:pt x="71" y="1172"/>
                  </a:lnTo>
                  <a:lnTo>
                    <a:pt x="77" y="1127"/>
                  </a:lnTo>
                  <a:lnTo>
                    <a:pt x="81" y="1084"/>
                  </a:lnTo>
                  <a:lnTo>
                    <a:pt x="86" y="1039"/>
                  </a:lnTo>
                  <a:lnTo>
                    <a:pt x="90" y="994"/>
                  </a:lnTo>
                  <a:lnTo>
                    <a:pt x="90" y="993"/>
                  </a:lnTo>
                  <a:lnTo>
                    <a:pt x="91" y="993"/>
                  </a:lnTo>
                  <a:lnTo>
                    <a:pt x="92" y="992"/>
                  </a:lnTo>
                  <a:lnTo>
                    <a:pt x="93" y="991"/>
                  </a:lnTo>
                  <a:lnTo>
                    <a:pt x="94" y="991"/>
                  </a:lnTo>
                  <a:lnTo>
                    <a:pt x="95" y="991"/>
                  </a:lnTo>
                  <a:lnTo>
                    <a:pt x="96" y="990"/>
                  </a:lnTo>
                  <a:lnTo>
                    <a:pt x="98" y="988"/>
                  </a:lnTo>
                  <a:lnTo>
                    <a:pt x="99" y="988"/>
                  </a:lnTo>
                  <a:lnTo>
                    <a:pt x="100" y="988"/>
                  </a:lnTo>
                  <a:lnTo>
                    <a:pt x="100" y="982"/>
                  </a:lnTo>
                  <a:lnTo>
                    <a:pt x="102" y="964"/>
                  </a:lnTo>
                  <a:lnTo>
                    <a:pt x="106" y="938"/>
                  </a:lnTo>
                  <a:lnTo>
                    <a:pt x="110" y="902"/>
                  </a:lnTo>
                  <a:lnTo>
                    <a:pt x="115" y="862"/>
                  </a:lnTo>
                  <a:lnTo>
                    <a:pt x="121" y="816"/>
                  </a:lnTo>
                  <a:lnTo>
                    <a:pt x="127" y="767"/>
                  </a:lnTo>
                  <a:lnTo>
                    <a:pt x="134" y="716"/>
                  </a:lnTo>
                  <a:lnTo>
                    <a:pt x="140" y="664"/>
                  </a:lnTo>
                  <a:lnTo>
                    <a:pt x="147" y="615"/>
                  </a:lnTo>
                  <a:lnTo>
                    <a:pt x="153" y="569"/>
                  </a:lnTo>
                  <a:lnTo>
                    <a:pt x="157" y="529"/>
                  </a:lnTo>
                  <a:lnTo>
                    <a:pt x="162" y="493"/>
                  </a:lnTo>
                  <a:lnTo>
                    <a:pt x="165" y="467"/>
                  </a:lnTo>
                  <a:lnTo>
                    <a:pt x="168" y="450"/>
                  </a:lnTo>
                  <a:lnTo>
                    <a:pt x="169" y="444"/>
                  </a:lnTo>
                  <a:lnTo>
                    <a:pt x="169" y="443"/>
                  </a:lnTo>
                  <a:lnTo>
                    <a:pt x="169" y="442"/>
                  </a:lnTo>
                  <a:lnTo>
                    <a:pt x="170" y="440"/>
                  </a:lnTo>
                  <a:lnTo>
                    <a:pt x="171" y="438"/>
                  </a:lnTo>
                  <a:lnTo>
                    <a:pt x="172" y="436"/>
                  </a:lnTo>
                  <a:lnTo>
                    <a:pt x="173" y="434"/>
                  </a:lnTo>
                  <a:lnTo>
                    <a:pt x="175" y="431"/>
                  </a:lnTo>
                  <a:lnTo>
                    <a:pt x="176" y="429"/>
                  </a:lnTo>
                  <a:lnTo>
                    <a:pt x="177" y="426"/>
                  </a:lnTo>
                  <a:lnTo>
                    <a:pt x="178" y="423"/>
                  </a:lnTo>
                  <a:lnTo>
                    <a:pt x="179" y="421"/>
                  </a:lnTo>
                  <a:lnTo>
                    <a:pt x="180" y="419"/>
                  </a:lnTo>
                  <a:lnTo>
                    <a:pt x="182" y="416"/>
                  </a:lnTo>
                  <a:lnTo>
                    <a:pt x="183" y="415"/>
                  </a:lnTo>
                  <a:lnTo>
                    <a:pt x="183" y="414"/>
                  </a:lnTo>
                  <a:lnTo>
                    <a:pt x="184" y="414"/>
                  </a:lnTo>
                  <a:lnTo>
                    <a:pt x="184" y="408"/>
                  </a:lnTo>
                  <a:lnTo>
                    <a:pt x="185" y="396"/>
                  </a:lnTo>
                  <a:lnTo>
                    <a:pt x="187" y="375"/>
                  </a:lnTo>
                  <a:lnTo>
                    <a:pt x="191" y="349"/>
                  </a:lnTo>
                  <a:lnTo>
                    <a:pt x="194" y="318"/>
                  </a:lnTo>
                  <a:lnTo>
                    <a:pt x="198" y="283"/>
                  </a:lnTo>
                  <a:lnTo>
                    <a:pt x="202" y="245"/>
                  </a:lnTo>
                  <a:lnTo>
                    <a:pt x="207" y="207"/>
                  </a:lnTo>
                  <a:lnTo>
                    <a:pt x="211" y="168"/>
                  </a:lnTo>
                  <a:lnTo>
                    <a:pt x="216" y="130"/>
                  </a:lnTo>
                  <a:lnTo>
                    <a:pt x="219" y="96"/>
                  </a:lnTo>
                  <a:lnTo>
                    <a:pt x="223" y="65"/>
                  </a:lnTo>
                  <a:lnTo>
                    <a:pt x="226" y="38"/>
                  </a:lnTo>
                  <a:lnTo>
                    <a:pt x="229" y="18"/>
                  </a:lnTo>
                  <a:lnTo>
                    <a:pt x="230" y="5"/>
                  </a:lnTo>
                  <a:lnTo>
                    <a:pt x="231" y="0"/>
                  </a:lnTo>
                  <a:lnTo>
                    <a:pt x="282" y="5"/>
                  </a:lnTo>
                  <a:lnTo>
                    <a:pt x="333" y="11"/>
                  </a:lnTo>
                  <a:lnTo>
                    <a:pt x="384" y="17"/>
                  </a:lnTo>
                  <a:lnTo>
                    <a:pt x="436" y="22"/>
                  </a:lnTo>
                  <a:lnTo>
                    <a:pt x="486" y="29"/>
                  </a:lnTo>
                  <a:lnTo>
                    <a:pt x="536" y="35"/>
                  </a:lnTo>
                  <a:lnTo>
                    <a:pt x="586" y="41"/>
                  </a:lnTo>
                  <a:lnTo>
                    <a:pt x="637" y="48"/>
                  </a:lnTo>
                  <a:lnTo>
                    <a:pt x="686" y="53"/>
                  </a:lnTo>
                  <a:lnTo>
                    <a:pt x="737" y="59"/>
                  </a:lnTo>
                  <a:lnTo>
                    <a:pt x="786" y="65"/>
                  </a:lnTo>
                  <a:lnTo>
                    <a:pt x="836" y="72"/>
                  </a:lnTo>
                  <a:lnTo>
                    <a:pt x="886" y="77"/>
                  </a:lnTo>
                  <a:lnTo>
                    <a:pt x="936" y="83"/>
                  </a:lnTo>
                  <a:lnTo>
                    <a:pt x="986" y="89"/>
                  </a:lnTo>
                  <a:lnTo>
                    <a:pt x="1037" y="9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4" name="Freeform 32"/>
            <p:cNvSpPr>
              <a:spLocks/>
            </p:cNvSpPr>
            <p:nvPr/>
          </p:nvSpPr>
          <p:spPr bwMode="auto">
            <a:xfrm>
              <a:off x="4720" y="1997"/>
              <a:ext cx="97" cy="151"/>
            </a:xfrm>
            <a:custGeom>
              <a:avLst/>
              <a:gdLst>
                <a:gd name="T0" fmla="*/ 3 w 291"/>
                <a:gd name="T1" fmla="*/ 1 h 452"/>
                <a:gd name="T2" fmla="*/ 2 w 291"/>
                <a:gd name="T3" fmla="*/ 1 h 452"/>
                <a:gd name="T4" fmla="*/ 2 w 291"/>
                <a:gd name="T5" fmla="*/ 2 h 452"/>
                <a:gd name="T6" fmla="*/ 2 w 291"/>
                <a:gd name="T7" fmla="*/ 3 h 452"/>
                <a:gd name="T8" fmla="*/ 3 w 291"/>
                <a:gd name="T9" fmla="*/ 4 h 452"/>
                <a:gd name="T10" fmla="*/ 3 w 291"/>
                <a:gd name="T11" fmla="*/ 4 h 452"/>
                <a:gd name="T12" fmla="*/ 3 w 291"/>
                <a:gd name="T13" fmla="*/ 5 h 452"/>
                <a:gd name="T14" fmla="*/ 3 w 291"/>
                <a:gd name="T15" fmla="*/ 5 h 452"/>
                <a:gd name="T16" fmla="*/ 4 w 291"/>
                <a:gd name="T17" fmla="*/ 5 h 452"/>
                <a:gd name="T18" fmla="*/ 4 w 291"/>
                <a:gd name="T19" fmla="*/ 6 h 452"/>
                <a:gd name="T20" fmla="*/ 5 w 291"/>
                <a:gd name="T21" fmla="*/ 7 h 452"/>
                <a:gd name="T22" fmla="*/ 5 w 291"/>
                <a:gd name="T23" fmla="*/ 7 h 452"/>
                <a:gd name="T24" fmla="*/ 6 w 291"/>
                <a:gd name="T25" fmla="*/ 8 h 452"/>
                <a:gd name="T26" fmla="*/ 6 w 291"/>
                <a:gd name="T27" fmla="*/ 8 h 452"/>
                <a:gd name="T28" fmla="*/ 6 w 291"/>
                <a:gd name="T29" fmla="*/ 9 h 452"/>
                <a:gd name="T30" fmla="*/ 7 w 291"/>
                <a:gd name="T31" fmla="*/ 9 h 452"/>
                <a:gd name="T32" fmla="*/ 7 w 291"/>
                <a:gd name="T33" fmla="*/ 10 h 452"/>
                <a:gd name="T34" fmla="*/ 7 w 291"/>
                <a:gd name="T35" fmla="*/ 10 h 452"/>
                <a:gd name="T36" fmla="*/ 8 w 291"/>
                <a:gd name="T37" fmla="*/ 10 h 452"/>
                <a:gd name="T38" fmla="*/ 8 w 291"/>
                <a:gd name="T39" fmla="*/ 11 h 452"/>
                <a:gd name="T40" fmla="*/ 9 w 291"/>
                <a:gd name="T41" fmla="*/ 11 h 452"/>
                <a:gd name="T42" fmla="*/ 10 w 291"/>
                <a:gd name="T43" fmla="*/ 11 h 452"/>
                <a:gd name="T44" fmla="*/ 10 w 291"/>
                <a:gd name="T45" fmla="*/ 12 h 452"/>
                <a:gd name="T46" fmla="*/ 10 w 291"/>
                <a:gd name="T47" fmla="*/ 13 h 452"/>
                <a:gd name="T48" fmla="*/ 10 w 291"/>
                <a:gd name="T49" fmla="*/ 14 h 452"/>
                <a:gd name="T50" fmla="*/ 11 w 291"/>
                <a:gd name="T51" fmla="*/ 15 h 452"/>
                <a:gd name="T52" fmla="*/ 11 w 291"/>
                <a:gd name="T53" fmla="*/ 15 h 452"/>
                <a:gd name="T54" fmla="*/ 10 w 291"/>
                <a:gd name="T55" fmla="*/ 15 h 452"/>
                <a:gd name="T56" fmla="*/ 9 w 291"/>
                <a:gd name="T57" fmla="*/ 16 h 452"/>
                <a:gd name="T58" fmla="*/ 7 w 291"/>
                <a:gd name="T59" fmla="*/ 16 h 452"/>
                <a:gd name="T60" fmla="*/ 6 w 291"/>
                <a:gd name="T61" fmla="*/ 17 h 452"/>
                <a:gd name="T62" fmla="*/ 5 w 291"/>
                <a:gd name="T63" fmla="*/ 17 h 452"/>
                <a:gd name="T64" fmla="*/ 4 w 291"/>
                <a:gd name="T65" fmla="*/ 15 h 452"/>
                <a:gd name="T66" fmla="*/ 3 w 291"/>
                <a:gd name="T67" fmla="*/ 12 h 452"/>
                <a:gd name="T68" fmla="*/ 2 w 291"/>
                <a:gd name="T69" fmla="*/ 9 h 452"/>
                <a:gd name="T70" fmla="*/ 1 w 291"/>
                <a:gd name="T71" fmla="*/ 6 h 452"/>
                <a:gd name="T72" fmla="*/ 0 w 291"/>
                <a:gd name="T73" fmla="*/ 3 h 452"/>
                <a:gd name="T74" fmla="*/ 0 w 291"/>
                <a:gd name="T75" fmla="*/ 1 h 452"/>
                <a:gd name="T76" fmla="*/ 0 w 291"/>
                <a:gd name="T77" fmla="*/ 0 h 452"/>
                <a:gd name="T78" fmla="*/ 1 w 291"/>
                <a:gd name="T79" fmla="*/ 0 h 452"/>
                <a:gd name="T80" fmla="*/ 1 w 291"/>
                <a:gd name="T81" fmla="*/ 0 h 452"/>
                <a:gd name="T82" fmla="*/ 2 w 291"/>
                <a:gd name="T83" fmla="*/ 0 h 452"/>
                <a:gd name="T84" fmla="*/ 3 w 291"/>
                <a:gd name="T85" fmla="*/ 0 h 45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91"/>
                <a:gd name="T130" fmla="*/ 0 h 452"/>
                <a:gd name="T131" fmla="*/ 291 w 291"/>
                <a:gd name="T132" fmla="*/ 452 h 45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91" h="452">
                  <a:moveTo>
                    <a:pt x="76" y="5"/>
                  </a:moveTo>
                  <a:lnTo>
                    <a:pt x="73" y="10"/>
                  </a:lnTo>
                  <a:lnTo>
                    <a:pt x="71" y="16"/>
                  </a:lnTo>
                  <a:lnTo>
                    <a:pt x="70" y="23"/>
                  </a:lnTo>
                  <a:lnTo>
                    <a:pt x="67" y="31"/>
                  </a:lnTo>
                  <a:lnTo>
                    <a:pt x="66" y="38"/>
                  </a:lnTo>
                  <a:lnTo>
                    <a:pt x="65" y="46"/>
                  </a:lnTo>
                  <a:lnTo>
                    <a:pt x="64" y="54"/>
                  </a:lnTo>
                  <a:lnTo>
                    <a:pt x="63" y="61"/>
                  </a:lnTo>
                  <a:lnTo>
                    <a:pt x="63" y="68"/>
                  </a:lnTo>
                  <a:lnTo>
                    <a:pt x="63" y="75"/>
                  </a:lnTo>
                  <a:lnTo>
                    <a:pt x="63" y="82"/>
                  </a:lnTo>
                  <a:lnTo>
                    <a:pt x="64" y="87"/>
                  </a:lnTo>
                  <a:lnTo>
                    <a:pt x="66" y="92"/>
                  </a:lnTo>
                  <a:lnTo>
                    <a:pt x="69" y="97"/>
                  </a:lnTo>
                  <a:lnTo>
                    <a:pt x="72" y="100"/>
                  </a:lnTo>
                  <a:lnTo>
                    <a:pt x="77" y="102"/>
                  </a:lnTo>
                  <a:lnTo>
                    <a:pt x="78" y="114"/>
                  </a:lnTo>
                  <a:lnTo>
                    <a:pt x="80" y="123"/>
                  </a:lnTo>
                  <a:lnTo>
                    <a:pt x="82" y="130"/>
                  </a:lnTo>
                  <a:lnTo>
                    <a:pt x="84" y="135"/>
                  </a:lnTo>
                  <a:lnTo>
                    <a:pt x="85" y="137"/>
                  </a:lnTo>
                  <a:lnTo>
                    <a:pt x="87" y="138"/>
                  </a:lnTo>
                  <a:lnTo>
                    <a:pt x="88" y="139"/>
                  </a:lnTo>
                  <a:lnTo>
                    <a:pt x="90" y="139"/>
                  </a:lnTo>
                  <a:lnTo>
                    <a:pt x="93" y="140"/>
                  </a:lnTo>
                  <a:lnTo>
                    <a:pt x="96" y="141"/>
                  </a:lnTo>
                  <a:lnTo>
                    <a:pt x="100" y="144"/>
                  </a:lnTo>
                  <a:lnTo>
                    <a:pt x="103" y="147"/>
                  </a:lnTo>
                  <a:lnTo>
                    <a:pt x="108" y="153"/>
                  </a:lnTo>
                  <a:lnTo>
                    <a:pt x="113" y="162"/>
                  </a:lnTo>
                  <a:lnTo>
                    <a:pt x="119" y="174"/>
                  </a:lnTo>
                  <a:lnTo>
                    <a:pt x="127" y="190"/>
                  </a:lnTo>
                  <a:lnTo>
                    <a:pt x="132" y="193"/>
                  </a:lnTo>
                  <a:lnTo>
                    <a:pt x="136" y="198"/>
                  </a:lnTo>
                  <a:lnTo>
                    <a:pt x="140" y="202"/>
                  </a:lnTo>
                  <a:lnTo>
                    <a:pt x="143" y="206"/>
                  </a:lnTo>
                  <a:lnTo>
                    <a:pt x="147" y="209"/>
                  </a:lnTo>
                  <a:lnTo>
                    <a:pt x="149" y="214"/>
                  </a:lnTo>
                  <a:lnTo>
                    <a:pt x="153" y="217"/>
                  </a:lnTo>
                  <a:lnTo>
                    <a:pt x="155" y="221"/>
                  </a:lnTo>
                  <a:lnTo>
                    <a:pt x="158" y="224"/>
                  </a:lnTo>
                  <a:lnTo>
                    <a:pt x="162" y="229"/>
                  </a:lnTo>
                  <a:lnTo>
                    <a:pt x="164" y="232"/>
                  </a:lnTo>
                  <a:lnTo>
                    <a:pt x="168" y="236"/>
                  </a:lnTo>
                  <a:lnTo>
                    <a:pt x="172" y="240"/>
                  </a:lnTo>
                  <a:lnTo>
                    <a:pt x="176" y="245"/>
                  </a:lnTo>
                  <a:lnTo>
                    <a:pt x="181" y="248"/>
                  </a:lnTo>
                  <a:lnTo>
                    <a:pt x="187" y="254"/>
                  </a:lnTo>
                  <a:lnTo>
                    <a:pt x="187" y="257"/>
                  </a:lnTo>
                  <a:lnTo>
                    <a:pt x="188" y="261"/>
                  </a:lnTo>
                  <a:lnTo>
                    <a:pt x="191" y="264"/>
                  </a:lnTo>
                  <a:lnTo>
                    <a:pt x="193" y="268"/>
                  </a:lnTo>
                  <a:lnTo>
                    <a:pt x="196" y="270"/>
                  </a:lnTo>
                  <a:lnTo>
                    <a:pt x="200" y="272"/>
                  </a:lnTo>
                  <a:lnTo>
                    <a:pt x="203" y="275"/>
                  </a:lnTo>
                  <a:lnTo>
                    <a:pt x="208" y="278"/>
                  </a:lnTo>
                  <a:lnTo>
                    <a:pt x="212" y="280"/>
                  </a:lnTo>
                  <a:lnTo>
                    <a:pt x="218" y="284"/>
                  </a:lnTo>
                  <a:lnTo>
                    <a:pt x="224" y="287"/>
                  </a:lnTo>
                  <a:lnTo>
                    <a:pt x="231" y="291"/>
                  </a:lnTo>
                  <a:lnTo>
                    <a:pt x="238" y="294"/>
                  </a:lnTo>
                  <a:lnTo>
                    <a:pt x="246" y="300"/>
                  </a:lnTo>
                  <a:lnTo>
                    <a:pt x="254" y="305"/>
                  </a:lnTo>
                  <a:lnTo>
                    <a:pt x="263" y="311"/>
                  </a:lnTo>
                  <a:lnTo>
                    <a:pt x="263" y="308"/>
                  </a:lnTo>
                  <a:lnTo>
                    <a:pt x="265" y="307"/>
                  </a:lnTo>
                  <a:lnTo>
                    <a:pt x="266" y="309"/>
                  </a:lnTo>
                  <a:lnTo>
                    <a:pt x="269" y="314"/>
                  </a:lnTo>
                  <a:lnTo>
                    <a:pt x="271" y="319"/>
                  </a:lnTo>
                  <a:lnTo>
                    <a:pt x="273" y="328"/>
                  </a:lnTo>
                  <a:lnTo>
                    <a:pt x="276" y="337"/>
                  </a:lnTo>
                  <a:lnTo>
                    <a:pt x="278" y="346"/>
                  </a:lnTo>
                  <a:lnTo>
                    <a:pt x="280" y="356"/>
                  </a:lnTo>
                  <a:lnTo>
                    <a:pt x="282" y="365"/>
                  </a:lnTo>
                  <a:lnTo>
                    <a:pt x="285" y="376"/>
                  </a:lnTo>
                  <a:lnTo>
                    <a:pt x="286" y="385"/>
                  </a:lnTo>
                  <a:lnTo>
                    <a:pt x="288" y="393"/>
                  </a:lnTo>
                  <a:lnTo>
                    <a:pt x="289" y="400"/>
                  </a:lnTo>
                  <a:lnTo>
                    <a:pt x="289" y="404"/>
                  </a:lnTo>
                  <a:lnTo>
                    <a:pt x="291" y="408"/>
                  </a:lnTo>
                  <a:lnTo>
                    <a:pt x="288" y="408"/>
                  </a:lnTo>
                  <a:lnTo>
                    <a:pt x="282" y="409"/>
                  </a:lnTo>
                  <a:lnTo>
                    <a:pt x="274" y="411"/>
                  </a:lnTo>
                  <a:lnTo>
                    <a:pt x="264" y="414"/>
                  </a:lnTo>
                  <a:lnTo>
                    <a:pt x="251" y="417"/>
                  </a:lnTo>
                  <a:lnTo>
                    <a:pt x="238" y="422"/>
                  </a:lnTo>
                  <a:lnTo>
                    <a:pt x="223" y="425"/>
                  </a:lnTo>
                  <a:lnTo>
                    <a:pt x="208" y="430"/>
                  </a:lnTo>
                  <a:lnTo>
                    <a:pt x="192" y="433"/>
                  </a:lnTo>
                  <a:lnTo>
                    <a:pt x="177" y="437"/>
                  </a:lnTo>
                  <a:lnTo>
                    <a:pt x="163" y="441"/>
                  </a:lnTo>
                  <a:lnTo>
                    <a:pt x="150" y="445"/>
                  </a:lnTo>
                  <a:lnTo>
                    <a:pt x="140" y="447"/>
                  </a:lnTo>
                  <a:lnTo>
                    <a:pt x="132" y="449"/>
                  </a:lnTo>
                  <a:lnTo>
                    <a:pt x="126" y="450"/>
                  </a:lnTo>
                  <a:lnTo>
                    <a:pt x="125" y="452"/>
                  </a:lnTo>
                  <a:lnTo>
                    <a:pt x="116" y="426"/>
                  </a:lnTo>
                  <a:lnTo>
                    <a:pt x="108" y="401"/>
                  </a:lnTo>
                  <a:lnTo>
                    <a:pt x="100" y="376"/>
                  </a:lnTo>
                  <a:lnTo>
                    <a:pt x="92" y="349"/>
                  </a:lnTo>
                  <a:lnTo>
                    <a:pt x="82" y="323"/>
                  </a:lnTo>
                  <a:lnTo>
                    <a:pt x="74" y="295"/>
                  </a:lnTo>
                  <a:lnTo>
                    <a:pt x="65" y="268"/>
                  </a:lnTo>
                  <a:lnTo>
                    <a:pt x="57" y="241"/>
                  </a:lnTo>
                  <a:lnTo>
                    <a:pt x="49" y="213"/>
                  </a:lnTo>
                  <a:lnTo>
                    <a:pt x="41" y="185"/>
                  </a:lnTo>
                  <a:lnTo>
                    <a:pt x="33" y="157"/>
                  </a:lnTo>
                  <a:lnTo>
                    <a:pt x="25" y="130"/>
                  </a:lnTo>
                  <a:lnTo>
                    <a:pt x="18" y="102"/>
                  </a:lnTo>
                  <a:lnTo>
                    <a:pt x="11" y="75"/>
                  </a:lnTo>
                  <a:lnTo>
                    <a:pt x="5" y="47"/>
                  </a:lnTo>
                  <a:lnTo>
                    <a:pt x="0" y="21"/>
                  </a:lnTo>
                  <a:lnTo>
                    <a:pt x="1" y="15"/>
                  </a:lnTo>
                  <a:lnTo>
                    <a:pt x="3" y="10"/>
                  </a:lnTo>
                  <a:lnTo>
                    <a:pt x="7" y="7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34" y="0"/>
                  </a:lnTo>
                  <a:lnTo>
                    <a:pt x="40" y="0"/>
                  </a:lnTo>
                  <a:lnTo>
                    <a:pt x="46" y="1"/>
                  </a:lnTo>
                  <a:lnTo>
                    <a:pt x="51" y="1"/>
                  </a:lnTo>
                  <a:lnTo>
                    <a:pt x="57" y="2"/>
                  </a:lnTo>
                  <a:lnTo>
                    <a:pt x="63" y="2"/>
                  </a:lnTo>
                  <a:lnTo>
                    <a:pt x="69" y="4"/>
                  </a:lnTo>
                  <a:lnTo>
                    <a:pt x="76" y="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5" name="Freeform 33"/>
            <p:cNvSpPr>
              <a:spLocks/>
            </p:cNvSpPr>
            <p:nvPr/>
          </p:nvSpPr>
          <p:spPr bwMode="auto">
            <a:xfrm>
              <a:off x="4403" y="2004"/>
              <a:ext cx="419" cy="289"/>
            </a:xfrm>
            <a:custGeom>
              <a:avLst/>
              <a:gdLst>
                <a:gd name="T0" fmla="*/ 37 w 1256"/>
                <a:gd name="T1" fmla="*/ 6 h 866"/>
                <a:gd name="T2" fmla="*/ 39 w 1256"/>
                <a:gd name="T3" fmla="*/ 13 h 866"/>
                <a:gd name="T4" fmla="*/ 41 w 1256"/>
                <a:gd name="T5" fmla="*/ 16 h 866"/>
                <a:gd name="T6" fmla="*/ 45 w 1256"/>
                <a:gd name="T7" fmla="*/ 15 h 866"/>
                <a:gd name="T8" fmla="*/ 46 w 1256"/>
                <a:gd name="T9" fmla="*/ 14 h 866"/>
                <a:gd name="T10" fmla="*/ 47 w 1256"/>
                <a:gd name="T11" fmla="*/ 16 h 866"/>
                <a:gd name="T12" fmla="*/ 46 w 1256"/>
                <a:gd name="T13" fmla="*/ 17 h 866"/>
                <a:gd name="T14" fmla="*/ 46 w 1256"/>
                <a:gd name="T15" fmla="*/ 19 h 866"/>
                <a:gd name="T16" fmla="*/ 45 w 1256"/>
                <a:gd name="T17" fmla="*/ 21 h 866"/>
                <a:gd name="T18" fmla="*/ 44 w 1256"/>
                <a:gd name="T19" fmla="*/ 24 h 866"/>
                <a:gd name="T20" fmla="*/ 43 w 1256"/>
                <a:gd name="T21" fmla="*/ 26 h 866"/>
                <a:gd name="T22" fmla="*/ 42 w 1256"/>
                <a:gd name="T23" fmla="*/ 29 h 866"/>
                <a:gd name="T24" fmla="*/ 42 w 1256"/>
                <a:gd name="T25" fmla="*/ 31 h 866"/>
                <a:gd name="T26" fmla="*/ 41 w 1256"/>
                <a:gd name="T27" fmla="*/ 31 h 866"/>
                <a:gd name="T28" fmla="*/ 41 w 1256"/>
                <a:gd name="T29" fmla="*/ 26 h 866"/>
                <a:gd name="T30" fmla="*/ 42 w 1256"/>
                <a:gd name="T31" fmla="*/ 22 h 866"/>
                <a:gd name="T32" fmla="*/ 41 w 1256"/>
                <a:gd name="T33" fmla="*/ 22 h 866"/>
                <a:gd name="T34" fmla="*/ 40 w 1256"/>
                <a:gd name="T35" fmla="*/ 22 h 866"/>
                <a:gd name="T36" fmla="*/ 39 w 1256"/>
                <a:gd name="T37" fmla="*/ 21 h 866"/>
                <a:gd name="T38" fmla="*/ 38 w 1256"/>
                <a:gd name="T39" fmla="*/ 19 h 866"/>
                <a:gd name="T40" fmla="*/ 36 w 1256"/>
                <a:gd name="T41" fmla="*/ 18 h 866"/>
                <a:gd name="T42" fmla="*/ 36 w 1256"/>
                <a:gd name="T43" fmla="*/ 15 h 866"/>
                <a:gd name="T44" fmla="*/ 36 w 1256"/>
                <a:gd name="T45" fmla="*/ 13 h 866"/>
                <a:gd name="T46" fmla="*/ 36 w 1256"/>
                <a:gd name="T47" fmla="*/ 11 h 866"/>
                <a:gd name="T48" fmla="*/ 35 w 1256"/>
                <a:gd name="T49" fmla="*/ 9 h 866"/>
                <a:gd name="T50" fmla="*/ 35 w 1256"/>
                <a:gd name="T51" fmla="*/ 6 h 866"/>
                <a:gd name="T52" fmla="*/ 35 w 1256"/>
                <a:gd name="T53" fmla="*/ 3 h 866"/>
                <a:gd name="T54" fmla="*/ 35 w 1256"/>
                <a:gd name="T55" fmla="*/ 2 h 866"/>
                <a:gd name="T56" fmla="*/ 34 w 1256"/>
                <a:gd name="T57" fmla="*/ 3 h 866"/>
                <a:gd name="T58" fmla="*/ 33 w 1256"/>
                <a:gd name="T59" fmla="*/ 4 h 866"/>
                <a:gd name="T60" fmla="*/ 33 w 1256"/>
                <a:gd name="T61" fmla="*/ 5 h 866"/>
                <a:gd name="T62" fmla="*/ 32 w 1256"/>
                <a:gd name="T63" fmla="*/ 6 h 866"/>
                <a:gd name="T64" fmla="*/ 31 w 1256"/>
                <a:gd name="T65" fmla="*/ 11 h 866"/>
                <a:gd name="T66" fmla="*/ 31 w 1256"/>
                <a:gd name="T67" fmla="*/ 16 h 866"/>
                <a:gd name="T68" fmla="*/ 32 w 1256"/>
                <a:gd name="T69" fmla="*/ 18 h 866"/>
                <a:gd name="T70" fmla="*/ 34 w 1256"/>
                <a:gd name="T71" fmla="*/ 19 h 866"/>
                <a:gd name="T72" fmla="*/ 33 w 1256"/>
                <a:gd name="T73" fmla="*/ 20 h 866"/>
                <a:gd name="T74" fmla="*/ 35 w 1256"/>
                <a:gd name="T75" fmla="*/ 22 h 866"/>
                <a:gd name="T76" fmla="*/ 34 w 1256"/>
                <a:gd name="T77" fmla="*/ 24 h 866"/>
                <a:gd name="T78" fmla="*/ 32 w 1256"/>
                <a:gd name="T79" fmla="*/ 23 h 866"/>
                <a:gd name="T80" fmla="*/ 30 w 1256"/>
                <a:gd name="T81" fmla="*/ 22 h 866"/>
                <a:gd name="T82" fmla="*/ 29 w 1256"/>
                <a:gd name="T83" fmla="*/ 22 h 866"/>
                <a:gd name="T84" fmla="*/ 28 w 1256"/>
                <a:gd name="T85" fmla="*/ 21 h 866"/>
                <a:gd name="T86" fmla="*/ 27 w 1256"/>
                <a:gd name="T87" fmla="*/ 20 h 866"/>
                <a:gd name="T88" fmla="*/ 26 w 1256"/>
                <a:gd name="T89" fmla="*/ 21 h 866"/>
                <a:gd name="T90" fmla="*/ 25 w 1256"/>
                <a:gd name="T91" fmla="*/ 19 h 866"/>
                <a:gd name="T92" fmla="*/ 26 w 1256"/>
                <a:gd name="T93" fmla="*/ 16 h 866"/>
                <a:gd name="T94" fmla="*/ 27 w 1256"/>
                <a:gd name="T95" fmla="*/ 13 h 866"/>
                <a:gd name="T96" fmla="*/ 27 w 1256"/>
                <a:gd name="T97" fmla="*/ 10 h 866"/>
                <a:gd name="T98" fmla="*/ 27 w 1256"/>
                <a:gd name="T99" fmla="*/ 8 h 866"/>
                <a:gd name="T100" fmla="*/ 25 w 1256"/>
                <a:gd name="T101" fmla="*/ 9 h 866"/>
                <a:gd name="T102" fmla="*/ 22 w 1256"/>
                <a:gd name="T103" fmla="*/ 8 h 866"/>
                <a:gd name="T104" fmla="*/ 19 w 1256"/>
                <a:gd name="T105" fmla="*/ 7 h 866"/>
                <a:gd name="T106" fmla="*/ 15 w 1256"/>
                <a:gd name="T107" fmla="*/ 7 h 866"/>
                <a:gd name="T108" fmla="*/ 11 w 1256"/>
                <a:gd name="T109" fmla="*/ 8 h 866"/>
                <a:gd name="T110" fmla="*/ 9 w 1256"/>
                <a:gd name="T111" fmla="*/ 9 h 866"/>
                <a:gd name="T112" fmla="*/ 6 w 1256"/>
                <a:gd name="T113" fmla="*/ 10 h 866"/>
                <a:gd name="T114" fmla="*/ 4 w 1256"/>
                <a:gd name="T115" fmla="*/ 12 h 866"/>
                <a:gd name="T116" fmla="*/ 2 w 1256"/>
                <a:gd name="T117" fmla="*/ 15 h 866"/>
                <a:gd name="T118" fmla="*/ 1 w 1256"/>
                <a:gd name="T119" fmla="*/ 14 h 866"/>
                <a:gd name="T120" fmla="*/ 0 w 1256"/>
                <a:gd name="T121" fmla="*/ 10 h 866"/>
                <a:gd name="T122" fmla="*/ 3 w 1256"/>
                <a:gd name="T123" fmla="*/ 8 h 866"/>
                <a:gd name="T124" fmla="*/ 24 w 1256"/>
                <a:gd name="T125" fmla="*/ 3 h 86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56"/>
                <a:gd name="T190" fmla="*/ 0 h 866"/>
                <a:gd name="T191" fmla="*/ 1256 w 1256"/>
                <a:gd name="T192" fmla="*/ 866 h 86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56" h="866">
                  <a:moveTo>
                    <a:pt x="952" y="0"/>
                  </a:moveTo>
                  <a:lnTo>
                    <a:pt x="957" y="26"/>
                  </a:lnTo>
                  <a:lnTo>
                    <a:pt x="963" y="54"/>
                  </a:lnTo>
                  <a:lnTo>
                    <a:pt x="970" y="81"/>
                  </a:lnTo>
                  <a:lnTo>
                    <a:pt x="977" y="109"/>
                  </a:lnTo>
                  <a:lnTo>
                    <a:pt x="985" y="136"/>
                  </a:lnTo>
                  <a:lnTo>
                    <a:pt x="993" y="164"/>
                  </a:lnTo>
                  <a:lnTo>
                    <a:pt x="1001" y="192"/>
                  </a:lnTo>
                  <a:lnTo>
                    <a:pt x="1009" y="220"/>
                  </a:lnTo>
                  <a:lnTo>
                    <a:pt x="1017" y="247"/>
                  </a:lnTo>
                  <a:lnTo>
                    <a:pt x="1026" y="274"/>
                  </a:lnTo>
                  <a:lnTo>
                    <a:pt x="1034" y="302"/>
                  </a:lnTo>
                  <a:lnTo>
                    <a:pt x="1044" y="328"/>
                  </a:lnTo>
                  <a:lnTo>
                    <a:pt x="1052" y="355"/>
                  </a:lnTo>
                  <a:lnTo>
                    <a:pt x="1060" y="380"/>
                  </a:lnTo>
                  <a:lnTo>
                    <a:pt x="1068" y="405"/>
                  </a:lnTo>
                  <a:lnTo>
                    <a:pt x="1077" y="431"/>
                  </a:lnTo>
                  <a:lnTo>
                    <a:pt x="1078" y="429"/>
                  </a:lnTo>
                  <a:lnTo>
                    <a:pt x="1084" y="428"/>
                  </a:lnTo>
                  <a:lnTo>
                    <a:pt x="1092" y="426"/>
                  </a:lnTo>
                  <a:lnTo>
                    <a:pt x="1102" y="424"/>
                  </a:lnTo>
                  <a:lnTo>
                    <a:pt x="1115" y="420"/>
                  </a:lnTo>
                  <a:lnTo>
                    <a:pt x="1129" y="416"/>
                  </a:lnTo>
                  <a:lnTo>
                    <a:pt x="1144" y="412"/>
                  </a:lnTo>
                  <a:lnTo>
                    <a:pt x="1160" y="409"/>
                  </a:lnTo>
                  <a:lnTo>
                    <a:pt x="1175" y="404"/>
                  </a:lnTo>
                  <a:lnTo>
                    <a:pt x="1190" y="401"/>
                  </a:lnTo>
                  <a:lnTo>
                    <a:pt x="1203" y="396"/>
                  </a:lnTo>
                  <a:lnTo>
                    <a:pt x="1216" y="393"/>
                  </a:lnTo>
                  <a:lnTo>
                    <a:pt x="1226" y="390"/>
                  </a:lnTo>
                  <a:lnTo>
                    <a:pt x="1234" y="388"/>
                  </a:lnTo>
                  <a:lnTo>
                    <a:pt x="1240" y="387"/>
                  </a:lnTo>
                  <a:lnTo>
                    <a:pt x="1243" y="387"/>
                  </a:lnTo>
                  <a:lnTo>
                    <a:pt x="1243" y="386"/>
                  </a:lnTo>
                  <a:lnTo>
                    <a:pt x="1244" y="387"/>
                  </a:lnTo>
                  <a:lnTo>
                    <a:pt x="1245" y="390"/>
                  </a:lnTo>
                  <a:lnTo>
                    <a:pt x="1247" y="394"/>
                  </a:lnTo>
                  <a:lnTo>
                    <a:pt x="1248" y="397"/>
                  </a:lnTo>
                  <a:lnTo>
                    <a:pt x="1251" y="403"/>
                  </a:lnTo>
                  <a:lnTo>
                    <a:pt x="1252" y="408"/>
                  </a:lnTo>
                  <a:lnTo>
                    <a:pt x="1254" y="413"/>
                  </a:lnTo>
                  <a:lnTo>
                    <a:pt x="1255" y="419"/>
                  </a:lnTo>
                  <a:lnTo>
                    <a:pt x="1256" y="426"/>
                  </a:lnTo>
                  <a:lnTo>
                    <a:pt x="1256" y="432"/>
                  </a:lnTo>
                  <a:lnTo>
                    <a:pt x="1256" y="437"/>
                  </a:lnTo>
                  <a:lnTo>
                    <a:pt x="1256" y="443"/>
                  </a:lnTo>
                  <a:lnTo>
                    <a:pt x="1255" y="448"/>
                  </a:lnTo>
                  <a:lnTo>
                    <a:pt x="1254" y="452"/>
                  </a:lnTo>
                  <a:lnTo>
                    <a:pt x="1247" y="458"/>
                  </a:lnTo>
                  <a:lnTo>
                    <a:pt x="1243" y="464"/>
                  </a:lnTo>
                  <a:lnTo>
                    <a:pt x="1239" y="471"/>
                  </a:lnTo>
                  <a:lnTo>
                    <a:pt x="1236" y="478"/>
                  </a:lnTo>
                  <a:lnTo>
                    <a:pt x="1232" y="485"/>
                  </a:lnTo>
                  <a:lnTo>
                    <a:pt x="1231" y="491"/>
                  </a:lnTo>
                  <a:lnTo>
                    <a:pt x="1229" y="498"/>
                  </a:lnTo>
                  <a:lnTo>
                    <a:pt x="1228" y="506"/>
                  </a:lnTo>
                  <a:lnTo>
                    <a:pt x="1226" y="513"/>
                  </a:lnTo>
                  <a:lnTo>
                    <a:pt x="1226" y="521"/>
                  </a:lnTo>
                  <a:lnTo>
                    <a:pt x="1225" y="528"/>
                  </a:lnTo>
                  <a:lnTo>
                    <a:pt x="1225" y="536"/>
                  </a:lnTo>
                  <a:lnTo>
                    <a:pt x="1225" y="543"/>
                  </a:lnTo>
                  <a:lnTo>
                    <a:pt x="1225" y="551"/>
                  </a:lnTo>
                  <a:lnTo>
                    <a:pt x="1224" y="558"/>
                  </a:lnTo>
                  <a:lnTo>
                    <a:pt x="1224" y="566"/>
                  </a:lnTo>
                  <a:lnTo>
                    <a:pt x="1221" y="580"/>
                  </a:lnTo>
                  <a:lnTo>
                    <a:pt x="1217" y="593"/>
                  </a:lnTo>
                  <a:lnTo>
                    <a:pt x="1211" y="605"/>
                  </a:lnTo>
                  <a:lnTo>
                    <a:pt x="1206" y="616"/>
                  </a:lnTo>
                  <a:lnTo>
                    <a:pt x="1199" y="626"/>
                  </a:lnTo>
                  <a:lnTo>
                    <a:pt x="1192" y="635"/>
                  </a:lnTo>
                  <a:lnTo>
                    <a:pt x="1185" y="645"/>
                  </a:lnTo>
                  <a:lnTo>
                    <a:pt x="1178" y="655"/>
                  </a:lnTo>
                  <a:lnTo>
                    <a:pt x="1171" y="664"/>
                  </a:lnTo>
                  <a:lnTo>
                    <a:pt x="1165" y="674"/>
                  </a:lnTo>
                  <a:lnTo>
                    <a:pt x="1160" y="684"/>
                  </a:lnTo>
                  <a:lnTo>
                    <a:pt x="1156" y="696"/>
                  </a:lnTo>
                  <a:lnTo>
                    <a:pt x="1153" y="707"/>
                  </a:lnTo>
                  <a:lnTo>
                    <a:pt x="1153" y="721"/>
                  </a:lnTo>
                  <a:lnTo>
                    <a:pt x="1154" y="736"/>
                  </a:lnTo>
                  <a:lnTo>
                    <a:pt x="1157" y="753"/>
                  </a:lnTo>
                  <a:lnTo>
                    <a:pt x="1154" y="755"/>
                  </a:lnTo>
                  <a:lnTo>
                    <a:pt x="1151" y="759"/>
                  </a:lnTo>
                  <a:lnTo>
                    <a:pt x="1148" y="766"/>
                  </a:lnTo>
                  <a:lnTo>
                    <a:pt x="1146" y="775"/>
                  </a:lnTo>
                  <a:lnTo>
                    <a:pt x="1144" y="784"/>
                  </a:lnTo>
                  <a:lnTo>
                    <a:pt x="1141" y="795"/>
                  </a:lnTo>
                  <a:lnTo>
                    <a:pt x="1139" y="806"/>
                  </a:lnTo>
                  <a:lnTo>
                    <a:pt x="1137" y="818"/>
                  </a:lnTo>
                  <a:lnTo>
                    <a:pt x="1134" y="828"/>
                  </a:lnTo>
                  <a:lnTo>
                    <a:pt x="1132" y="838"/>
                  </a:lnTo>
                  <a:lnTo>
                    <a:pt x="1129" y="848"/>
                  </a:lnTo>
                  <a:lnTo>
                    <a:pt x="1125" y="856"/>
                  </a:lnTo>
                  <a:lnTo>
                    <a:pt x="1121" y="861"/>
                  </a:lnTo>
                  <a:lnTo>
                    <a:pt x="1115" y="865"/>
                  </a:lnTo>
                  <a:lnTo>
                    <a:pt x="1109" y="866"/>
                  </a:lnTo>
                  <a:lnTo>
                    <a:pt x="1103" y="865"/>
                  </a:lnTo>
                  <a:lnTo>
                    <a:pt x="1097" y="852"/>
                  </a:lnTo>
                  <a:lnTo>
                    <a:pt x="1093" y="838"/>
                  </a:lnTo>
                  <a:lnTo>
                    <a:pt x="1092" y="822"/>
                  </a:lnTo>
                  <a:lnTo>
                    <a:pt x="1092" y="805"/>
                  </a:lnTo>
                  <a:lnTo>
                    <a:pt x="1094" y="787"/>
                  </a:lnTo>
                  <a:lnTo>
                    <a:pt x="1098" y="767"/>
                  </a:lnTo>
                  <a:lnTo>
                    <a:pt x="1102" y="748"/>
                  </a:lnTo>
                  <a:lnTo>
                    <a:pt x="1107" y="727"/>
                  </a:lnTo>
                  <a:lnTo>
                    <a:pt x="1113" y="706"/>
                  </a:lnTo>
                  <a:lnTo>
                    <a:pt x="1118" y="687"/>
                  </a:lnTo>
                  <a:lnTo>
                    <a:pt x="1123" y="667"/>
                  </a:lnTo>
                  <a:lnTo>
                    <a:pt x="1129" y="649"/>
                  </a:lnTo>
                  <a:lnTo>
                    <a:pt x="1132" y="632"/>
                  </a:lnTo>
                  <a:lnTo>
                    <a:pt x="1136" y="616"/>
                  </a:lnTo>
                  <a:lnTo>
                    <a:pt x="1138" y="603"/>
                  </a:lnTo>
                  <a:lnTo>
                    <a:pt x="1139" y="591"/>
                  </a:lnTo>
                  <a:lnTo>
                    <a:pt x="1138" y="591"/>
                  </a:lnTo>
                  <a:lnTo>
                    <a:pt x="1137" y="591"/>
                  </a:lnTo>
                  <a:lnTo>
                    <a:pt x="1134" y="593"/>
                  </a:lnTo>
                  <a:lnTo>
                    <a:pt x="1131" y="593"/>
                  </a:lnTo>
                  <a:lnTo>
                    <a:pt x="1128" y="594"/>
                  </a:lnTo>
                  <a:lnTo>
                    <a:pt x="1123" y="595"/>
                  </a:lnTo>
                  <a:lnTo>
                    <a:pt x="1118" y="596"/>
                  </a:lnTo>
                  <a:lnTo>
                    <a:pt x="1115" y="597"/>
                  </a:lnTo>
                  <a:lnTo>
                    <a:pt x="1110" y="598"/>
                  </a:lnTo>
                  <a:lnTo>
                    <a:pt x="1106" y="599"/>
                  </a:lnTo>
                  <a:lnTo>
                    <a:pt x="1101" y="601"/>
                  </a:lnTo>
                  <a:lnTo>
                    <a:pt x="1098" y="602"/>
                  </a:lnTo>
                  <a:lnTo>
                    <a:pt x="1094" y="602"/>
                  </a:lnTo>
                  <a:lnTo>
                    <a:pt x="1092" y="603"/>
                  </a:lnTo>
                  <a:lnTo>
                    <a:pt x="1091" y="603"/>
                  </a:lnTo>
                  <a:lnTo>
                    <a:pt x="1091" y="604"/>
                  </a:lnTo>
                  <a:lnTo>
                    <a:pt x="1079" y="598"/>
                  </a:lnTo>
                  <a:lnTo>
                    <a:pt x="1071" y="591"/>
                  </a:lnTo>
                  <a:lnTo>
                    <a:pt x="1064" y="585"/>
                  </a:lnTo>
                  <a:lnTo>
                    <a:pt x="1059" y="575"/>
                  </a:lnTo>
                  <a:lnTo>
                    <a:pt x="1055" y="566"/>
                  </a:lnTo>
                  <a:lnTo>
                    <a:pt x="1052" y="556"/>
                  </a:lnTo>
                  <a:lnTo>
                    <a:pt x="1048" y="547"/>
                  </a:lnTo>
                  <a:lnTo>
                    <a:pt x="1045" y="536"/>
                  </a:lnTo>
                  <a:lnTo>
                    <a:pt x="1042" y="527"/>
                  </a:lnTo>
                  <a:lnTo>
                    <a:pt x="1038" y="518"/>
                  </a:lnTo>
                  <a:lnTo>
                    <a:pt x="1033" y="511"/>
                  </a:lnTo>
                  <a:lnTo>
                    <a:pt x="1028" y="505"/>
                  </a:lnTo>
                  <a:lnTo>
                    <a:pt x="1021" y="501"/>
                  </a:lnTo>
                  <a:lnTo>
                    <a:pt x="1011" y="498"/>
                  </a:lnTo>
                  <a:lnTo>
                    <a:pt x="1000" y="498"/>
                  </a:lnTo>
                  <a:lnTo>
                    <a:pt x="986" y="501"/>
                  </a:lnTo>
                  <a:lnTo>
                    <a:pt x="980" y="497"/>
                  </a:lnTo>
                  <a:lnTo>
                    <a:pt x="976" y="491"/>
                  </a:lnTo>
                  <a:lnTo>
                    <a:pt x="973" y="486"/>
                  </a:lnTo>
                  <a:lnTo>
                    <a:pt x="971" y="477"/>
                  </a:lnTo>
                  <a:lnTo>
                    <a:pt x="970" y="467"/>
                  </a:lnTo>
                  <a:lnTo>
                    <a:pt x="971" y="457"/>
                  </a:lnTo>
                  <a:lnTo>
                    <a:pt x="971" y="446"/>
                  </a:lnTo>
                  <a:lnTo>
                    <a:pt x="972" y="434"/>
                  </a:lnTo>
                  <a:lnTo>
                    <a:pt x="973" y="423"/>
                  </a:lnTo>
                  <a:lnTo>
                    <a:pt x="975" y="411"/>
                  </a:lnTo>
                  <a:lnTo>
                    <a:pt x="976" y="400"/>
                  </a:lnTo>
                  <a:lnTo>
                    <a:pt x="977" y="388"/>
                  </a:lnTo>
                  <a:lnTo>
                    <a:pt x="977" y="379"/>
                  </a:lnTo>
                  <a:lnTo>
                    <a:pt x="977" y="370"/>
                  </a:lnTo>
                  <a:lnTo>
                    <a:pt x="976" y="363"/>
                  </a:lnTo>
                  <a:lnTo>
                    <a:pt x="973" y="358"/>
                  </a:lnTo>
                  <a:lnTo>
                    <a:pt x="983" y="347"/>
                  </a:lnTo>
                  <a:lnTo>
                    <a:pt x="990" y="338"/>
                  </a:lnTo>
                  <a:lnTo>
                    <a:pt x="992" y="328"/>
                  </a:lnTo>
                  <a:lnTo>
                    <a:pt x="992" y="320"/>
                  </a:lnTo>
                  <a:lnTo>
                    <a:pt x="990" y="312"/>
                  </a:lnTo>
                  <a:lnTo>
                    <a:pt x="986" y="305"/>
                  </a:lnTo>
                  <a:lnTo>
                    <a:pt x="980" y="298"/>
                  </a:lnTo>
                  <a:lnTo>
                    <a:pt x="975" y="292"/>
                  </a:lnTo>
                  <a:lnTo>
                    <a:pt x="968" y="285"/>
                  </a:lnTo>
                  <a:lnTo>
                    <a:pt x="962" y="278"/>
                  </a:lnTo>
                  <a:lnTo>
                    <a:pt x="956" y="271"/>
                  </a:lnTo>
                  <a:lnTo>
                    <a:pt x="952" y="263"/>
                  </a:lnTo>
                  <a:lnTo>
                    <a:pt x="949" y="255"/>
                  </a:lnTo>
                  <a:lnTo>
                    <a:pt x="949" y="246"/>
                  </a:lnTo>
                  <a:lnTo>
                    <a:pt x="952" y="236"/>
                  </a:lnTo>
                  <a:lnTo>
                    <a:pt x="959" y="226"/>
                  </a:lnTo>
                  <a:lnTo>
                    <a:pt x="954" y="215"/>
                  </a:lnTo>
                  <a:lnTo>
                    <a:pt x="951" y="203"/>
                  </a:lnTo>
                  <a:lnTo>
                    <a:pt x="948" y="193"/>
                  </a:lnTo>
                  <a:lnTo>
                    <a:pt x="945" y="181"/>
                  </a:lnTo>
                  <a:lnTo>
                    <a:pt x="942" y="171"/>
                  </a:lnTo>
                  <a:lnTo>
                    <a:pt x="940" y="159"/>
                  </a:lnTo>
                  <a:lnTo>
                    <a:pt x="939" y="149"/>
                  </a:lnTo>
                  <a:lnTo>
                    <a:pt x="938" y="138"/>
                  </a:lnTo>
                  <a:lnTo>
                    <a:pt x="938" y="127"/>
                  </a:lnTo>
                  <a:lnTo>
                    <a:pt x="938" y="116"/>
                  </a:lnTo>
                  <a:lnTo>
                    <a:pt x="939" y="105"/>
                  </a:lnTo>
                  <a:lnTo>
                    <a:pt x="940" y="94"/>
                  </a:lnTo>
                  <a:lnTo>
                    <a:pt x="944" y="84"/>
                  </a:lnTo>
                  <a:lnTo>
                    <a:pt x="947" y="72"/>
                  </a:lnTo>
                  <a:lnTo>
                    <a:pt x="952" y="62"/>
                  </a:lnTo>
                  <a:lnTo>
                    <a:pt x="959" y="51"/>
                  </a:lnTo>
                  <a:lnTo>
                    <a:pt x="949" y="47"/>
                  </a:lnTo>
                  <a:lnTo>
                    <a:pt x="942" y="45"/>
                  </a:lnTo>
                  <a:lnTo>
                    <a:pt x="938" y="43"/>
                  </a:lnTo>
                  <a:lnTo>
                    <a:pt x="934" y="45"/>
                  </a:lnTo>
                  <a:lnTo>
                    <a:pt x="931" y="47"/>
                  </a:lnTo>
                  <a:lnTo>
                    <a:pt x="930" y="51"/>
                  </a:lnTo>
                  <a:lnTo>
                    <a:pt x="929" y="56"/>
                  </a:lnTo>
                  <a:lnTo>
                    <a:pt x="928" y="61"/>
                  </a:lnTo>
                  <a:lnTo>
                    <a:pt x="928" y="66"/>
                  </a:lnTo>
                  <a:lnTo>
                    <a:pt x="926" y="73"/>
                  </a:lnTo>
                  <a:lnTo>
                    <a:pt x="926" y="79"/>
                  </a:lnTo>
                  <a:lnTo>
                    <a:pt x="925" y="85"/>
                  </a:lnTo>
                  <a:lnTo>
                    <a:pt x="923" y="91"/>
                  </a:lnTo>
                  <a:lnTo>
                    <a:pt x="919" y="96"/>
                  </a:lnTo>
                  <a:lnTo>
                    <a:pt x="915" y="101"/>
                  </a:lnTo>
                  <a:lnTo>
                    <a:pt x="910" y="104"/>
                  </a:lnTo>
                  <a:lnTo>
                    <a:pt x="906" y="103"/>
                  </a:lnTo>
                  <a:lnTo>
                    <a:pt x="901" y="104"/>
                  </a:lnTo>
                  <a:lnTo>
                    <a:pt x="896" y="105"/>
                  </a:lnTo>
                  <a:lnTo>
                    <a:pt x="893" y="107"/>
                  </a:lnTo>
                  <a:lnTo>
                    <a:pt x="888" y="109"/>
                  </a:lnTo>
                  <a:lnTo>
                    <a:pt x="885" y="112"/>
                  </a:lnTo>
                  <a:lnTo>
                    <a:pt x="883" y="115"/>
                  </a:lnTo>
                  <a:lnTo>
                    <a:pt x="879" y="118"/>
                  </a:lnTo>
                  <a:lnTo>
                    <a:pt x="877" y="123"/>
                  </a:lnTo>
                  <a:lnTo>
                    <a:pt x="875" y="126"/>
                  </a:lnTo>
                  <a:lnTo>
                    <a:pt x="873" y="131"/>
                  </a:lnTo>
                  <a:lnTo>
                    <a:pt x="872" y="135"/>
                  </a:lnTo>
                  <a:lnTo>
                    <a:pt x="871" y="141"/>
                  </a:lnTo>
                  <a:lnTo>
                    <a:pt x="871" y="146"/>
                  </a:lnTo>
                  <a:lnTo>
                    <a:pt x="871" y="151"/>
                  </a:lnTo>
                  <a:lnTo>
                    <a:pt x="873" y="157"/>
                  </a:lnTo>
                  <a:lnTo>
                    <a:pt x="876" y="172"/>
                  </a:lnTo>
                  <a:lnTo>
                    <a:pt x="875" y="189"/>
                  </a:lnTo>
                  <a:lnTo>
                    <a:pt x="871" y="209"/>
                  </a:lnTo>
                  <a:lnTo>
                    <a:pt x="867" y="228"/>
                  </a:lnTo>
                  <a:lnTo>
                    <a:pt x="860" y="249"/>
                  </a:lnTo>
                  <a:lnTo>
                    <a:pt x="852" y="270"/>
                  </a:lnTo>
                  <a:lnTo>
                    <a:pt x="845" y="292"/>
                  </a:lnTo>
                  <a:lnTo>
                    <a:pt x="838" y="312"/>
                  </a:lnTo>
                  <a:lnTo>
                    <a:pt x="831" y="333"/>
                  </a:lnTo>
                  <a:lnTo>
                    <a:pt x="826" y="354"/>
                  </a:lnTo>
                  <a:lnTo>
                    <a:pt x="823" y="373"/>
                  </a:lnTo>
                  <a:lnTo>
                    <a:pt x="823" y="390"/>
                  </a:lnTo>
                  <a:lnTo>
                    <a:pt x="826" y="406"/>
                  </a:lnTo>
                  <a:lnTo>
                    <a:pt x="833" y="421"/>
                  </a:lnTo>
                  <a:lnTo>
                    <a:pt x="844" y="434"/>
                  </a:lnTo>
                  <a:lnTo>
                    <a:pt x="861" y="444"/>
                  </a:lnTo>
                  <a:lnTo>
                    <a:pt x="860" y="451"/>
                  </a:lnTo>
                  <a:lnTo>
                    <a:pt x="862" y="458"/>
                  </a:lnTo>
                  <a:lnTo>
                    <a:pt x="864" y="464"/>
                  </a:lnTo>
                  <a:lnTo>
                    <a:pt x="869" y="469"/>
                  </a:lnTo>
                  <a:lnTo>
                    <a:pt x="873" y="473"/>
                  </a:lnTo>
                  <a:lnTo>
                    <a:pt x="879" y="478"/>
                  </a:lnTo>
                  <a:lnTo>
                    <a:pt x="885" y="481"/>
                  </a:lnTo>
                  <a:lnTo>
                    <a:pt x="891" y="485"/>
                  </a:lnTo>
                  <a:lnTo>
                    <a:pt x="896" y="488"/>
                  </a:lnTo>
                  <a:lnTo>
                    <a:pt x="901" y="491"/>
                  </a:lnTo>
                  <a:lnTo>
                    <a:pt x="906" y="495"/>
                  </a:lnTo>
                  <a:lnTo>
                    <a:pt x="909" y="500"/>
                  </a:lnTo>
                  <a:lnTo>
                    <a:pt x="911" y="504"/>
                  </a:lnTo>
                  <a:lnTo>
                    <a:pt x="913" y="511"/>
                  </a:lnTo>
                  <a:lnTo>
                    <a:pt x="910" y="518"/>
                  </a:lnTo>
                  <a:lnTo>
                    <a:pt x="908" y="526"/>
                  </a:lnTo>
                  <a:lnTo>
                    <a:pt x="903" y="524"/>
                  </a:lnTo>
                  <a:lnTo>
                    <a:pt x="901" y="526"/>
                  </a:lnTo>
                  <a:lnTo>
                    <a:pt x="902" y="531"/>
                  </a:lnTo>
                  <a:lnTo>
                    <a:pt x="905" y="537"/>
                  </a:lnTo>
                  <a:lnTo>
                    <a:pt x="909" y="547"/>
                  </a:lnTo>
                  <a:lnTo>
                    <a:pt x="915" y="557"/>
                  </a:lnTo>
                  <a:lnTo>
                    <a:pt x="921" y="568"/>
                  </a:lnTo>
                  <a:lnTo>
                    <a:pt x="926" y="581"/>
                  </a:lnTo>
                  <a:lnTo>
                    <a:pt x="932" y="594"/>
                  </a:lnTo>
                  <a:lnTo>
                    <a:pt x="937" y="605"/>
                  </a:lnTo>
                  <a:lnTo>
                    <a:pt x="941" y="616"/>
                  </a:lnTo>
                  <a:lnTo>
                    <a:pt x="944" y="625"/>
                  </a:lnTo>
                  <a:lnTo>
                    <a:pt x="944" y="632"/>
                  </a:lnTo>
                  <a:lnTo>
                    <a:pt x="941" y="636"/>
                  </a:lnTo>
                  <a:lnTo>
                    <a:pt x="937" y="639"/>
                  </a:lnTo>
                  <a:lnTo>
                    <a:pt x="930" y="637"/>
                  </a:lnTo>
                  <a:lnTo>
                    <a:pt x="924" y="636"/>
                  </a:lnTo>
                  <a:lnTo>
                    <a:pt x="918" y="635"/>
                  </a:lnTo>
                  <a:lnTo>
                    <a:pt x="913" y="633"/>
                  </a:lnTo>
                  <a:lnTo>
                    <a:pt x="906" y="630"/>
                  </a:lnTo>
                  <a:lnTo>
                    <a:pt x="899" y="627"/>
                  </a:lnTo>
                  <a:lnTo>
                    <a:pt x="891" y="622"/>
                  </a:lnTo>
                  <a:lnTo>
                    <a:pt x="883" y="619"/>
                  </a:lnTo>
                  <a:lnTo>
                    <a:pt x="875" y="614"/>
                  </a:lnTo>
                  <a:lnTo>
                    <a:pt x="865" y="610"/>
                  </a:lnTo>
                  <a:lnTo>
                    <a:pt x="857" y="606"/>
                  </a:lnTo>
                  <a:lnTo>
                    <a:pt x="848" y="603"/>
                  </a:lnTo>
                  <a:lnTo>
                    <a:pt x="840" y="599"/>
                  </a:lnTo>
                  <a:lnTo>
                    <a:pt x="831" y="597"/>
                  </a:lnTo>
                  <a:lnTo>
                    <a:pt x="823" y="596"/>
                  </a:lnTo>
                  <a:lnTo>
                    <a:pt x="815" y="596"/>
                  </a:lnTo>
                  <a:lnTo>
                    <a:pt x="808" y="598"/>
                  </a:lnTo>
                  <a:lnTo>
                    <a:pt x="807" y="597"/>
                  </a:lnTo>
                  <a:lnTo>
                    <a:pt x="804" y="596"/>
                  </a:lnTo>
                  <a:lnTo>
                    <a:pt x="801" y="594"/>
                  </a:lnTo>
                  <a:lnTo>
                    <a:pt x="798" y="590"/>
                  </a:lnTo>
                  <a:lnTo>
                    <a:pt x="793" y="587"/>
                  </a:lnTo>
                  <a:lnTo>
                    <a:pt x="787" y="582"/>
                  </a:lnTo>
                  <a:lnTo>
                    <a:pt x="781" y="578"/>
                  </a:lnTo>
                  <a:lnTo>
                    <a:pt x="776" y="574"/>
                  </a:lnTo>
                  <a:lnTo>
                    <a:pt x="770" y="570"/>
                  </a:lnTo>
                  <a:lnTo>
                    <a:pt x="764" y="565"/>
                  </a:lnTo>
                  <a:lnTo>
                    <a:pt x="759" y="560"/>
                  </a:lnTo>
                  <a:lnTo>
                    <a:pt x="754" y="557"/>
                  </a:lnTo>
                  <a:lnTo>
                    <a:pt x="750" y="554"/>
                  </a:lnTo>
                  <a:lnTo>
                    <a:pt x="747" y="551"/>
                  </a:lnTo>
                  <a:lnTo>
                    <a:pt x="745" y="550"/>
                  </a:lnTo>
                  <a:lnTo>
                    <a:pt x="740" y="549"/>
                  </a:lnTo>
                  <a:lnTo>
                    <a:pt x="737" y="549"/>
                  </a:lnTo>
                  <a:lnTo>
                    <a:pt x="732" y="549"/>
                  </a:lnTo>
                  <a:lnTo>
                    <a:pt x="727" y="550"/>
                  </a:lnTo>
                  <a:lnTo>
                    <a:pt x="723" y="551"/>
                  </a:lnTo>
                  <a:lnTo>
                    <a:pt x="718" y="552"/>
                  </a:lnTo>
                  <a:lnTo>
                    <a:pt x="713" y="554"/>
                  </a:lnTo>
                  <a:lnTo>
                    <a:pt x="708" y="555"/>
                  </a:lnTo>
                  <a:lnTo>
                    <a:pt x="702" y="556"/>
                  </a:lnTo>
                  <a:lnTo>
                    <a:pt x="698" y="557"/>
                  </a:lnTo>
                  <a:lnTo>
                    <a:pt x="693" y="557"/>
                  </a:lnTo>
                  <a:lnTo>
                    <a:pt x="688" y="557"/>
                  </a:lnTo>
                  <a:lnTo>
                    <a:pt x="684" y="557"/>
                  </a:lnTo>
                  <a:lnTo>
                    <a:pt x="679" y="556"/>
                  </a:lnTo>
                  <a:lnTo>
                    <a:pt x="676" y="555"/>
                  </a:lnTo>
                  <a:lnTo>
                    <a:pt x="673" y="552"/>
                  </a:lnTo>
                  <a:lnTo>
                    <a:pt x="669" y="542"/>
                  </a:lnTo>
                  <a:lnTo>
                    <a:pt x="667" y="531"/>
                  </a:lnTo>
                  <a:lnTo>
                    <a:pt x="668" y="519"/>
                  </a:lnTo>
                  <a:lnTo>
                    <a:pt x="671" y="505"/>
                  </a:lnTo>
                  <a:lnTo>
                    <a:pt x="675" y="491"/>
                  </a:lnTo>
                  <a:lnTo>
                    <a:pt x="681" y="478"/>
                  </a:lnTo>
                  <a:lnTo>
                    <a:pt x="687" y="463"/>
                  </a:lnTo>
                  <a:lnTo>
                    <a:pt x="695" y="448"/>
                  </a:lnTo>
                  <a:lnTo>
                    <a:pt x="702" y="433"/>
                  </a:lnTo>
                  <a:lnTo>
                    <a:pt x="709" y="419"/>
                  </a:lnTo>
                  <a:lnTo>
                    <a:pt x="716" y="404"/>
                  </a:lnTo>
                  <a:lnTo>
                    <a:pt x="721" y="390"/>
                  </a:lnTo>
                  <a:lnTo>
                    <a:pt x="724" y="377"/>
                  </a:lnTo>
                  <a:lnTo>
                    <a:pt x="726" y="364"/>
                  </a:lnTo>
                  <a:lnTo>
                    <a:pt x="725" y="352"/>
                  </a:lnTo>
                  <a:lnTo>
                    <a:pt x="723" y="343"/>
                  </a:lnTo>
                  <a:lnTo>
                    <a:pt x="721" y="338"/>
                  </a:lnTo>
                  <a:lnTo>
                    <a:pt x="721" y="331"/>
                  </a:lnTo>
                  <a:lnTo>
                    <a:pt x="721" y="323"/>
                  </a:lnTo>
                  <a:lnTo>
                    <a:pt x="723" y="313"/>
                  </a:lnTo>
                  <a:lnTo>
                    <a:pt x="724" y="304"/>
                  </a:lnTo>
                  <a:lnTo>
                    <a:pt x="726" y="293"/>
                  </a:lnTo>
                  <a:lnTo>
                    <a:pt x="730" y="282"/>
                  </a:lnTo>
                  <a:lnTo>
                    <a:pt x="732" y="271"/>
                  </a:lnTo>
                  <a:lnTo>
                    <a:pt x="734" y="261"/>
                  </a:lnTo>
                  <a:lnTo>
                    <a:pt x="737" y="250"/>
                  </a:lnTo>
                  <a:lnTo>
                    <a:pt x="739" y="240"/>
                  </a:lnTo>
                  <a:lnTo>
                    <a:pt x="740" y="231"/>
                  </a:lnTo>
                  <a:lnTo>
                    <a:pt x="740" y="223"/>
                  </a:lnTo>
                  <a:lnTo>
                    <a:pt x="739" y="216"/>
                  </a:lnTo>
                  <a:lnTo>
                    <a:pt x="737" y="210"/>
                  </a:lnTo>
                  <a:lnTo>
                    <a:pt x="734" y="207"/>
                  </a:lnTo>
                  <a:lnTo>
                    <a:pt x="722" y="215"/>
                  </a:lnTo>
                  <a:lnTo>
                    <a:pt x="710" y="220"/>
                  </a:lnTo>
                  <a:lnTo>
                    <a:pt x="699" y="225"/>
                  </a:lnTo>
                  <a:lnTo>
                    <a:pt x="690" y="228"/>
                  </a:lnTo>
                  <a:lnTo>
                    <a:pt x="680" y="230"/>
                  </a:lnTo>
                  <a:lnTo>
                    <a:pt x="671" y="230"/>
                  </a:lnTo>
                  <a:lnTo>
                    <a:pt x="662" y="230"/>
                  </a:lnTo>
                  <a:lnTo>
                    <a:pt x="653" y="228"/>
                  </a:lnTo>
                  <a:lnTo>
                    <a:pt x="644" y="226"/>
                  </a:lnTo>
                  <a:lnTo>
                    <a:pt x="633" y="224"/>
                  </a:lnTo>
                  <a:lnTo>
                    <a:pt x="622" y="223"/>
                  </a:lnTo>
                  <a:lnTo>
                    <a:pt x="610" y="220"/>
                  </a:lnTo>
                  <a:lnTo>
                    <a:pt x="598" y="219"/>
                  </a:lnTo>
                  <a:lnTo>
                    <a:pt x="584" y="218"/>
                  </a:lnTo>
                  <a:lnTo>
                    <a:pt x="568" y="218"/>
                  </a:lnTo>
                  <a:lnTo>
                    <a:pt x="550" y="220"/>
                  </a:lnTo>
                  <a:lnTo>
                    <a:pt x="541" y="210"/>
                  </a:lnTo>
                  <a:lnTo>
                    <a:pt x="531" y="202"/>
                  </a:lnTo>
                  <a:lnTo>
                    <a:pt x="518" y="195"/>
                  </a:lnTo>
                  <a:lnTo>
                    <a:pt x="506" y="190"/>
                  </a:lnTo>
                  <a:lnTo>
                    <a:pt x="491" y="187"/>
                  </a:lnTo>
                  <a:lnTo>
                    <a:pt x="476" y="185"/>
                  </a:lnTo>
                  <a:lnTo>
                    <a:pt x="461" y="182"/>
                  </a:lnTo>
                  <a:lnTo>
                    <a:pt x="445" y="182"/>
                  </a:lnTo>
                  <a:lnTo>
                    <a:pt x="429" y="182"/>
                  </a:lnTo>
                  <a:lnTo>
                    <a:pt x="412" y="184"/>
                  </a:lnTo>
                  <a:lnTo>
                    <a:pt x="396" y="185"/>
                  </a:lnTo>
                  <a:lnTo>
                    <a:pt x="380" y="187"/>
                  </a:lnTo>
                  <a:lnTo>
                    <a:pt x="365" y="189"/>
                  </a:lnTo>
                  <a:lnTo>
                    <a:pt x="352" y="192"/>
                  </a:lnTo>
                  <a:lnTo>
                    <a:pt x="339" y="194"/>
                  </a:lnTo>
                  <a:lnTo>
                    <a:pt x="327" y="196"/>
                  </a:lnTo>
                  <a:lnTo>
                    <a:pt x="318" y="204"/>
                  </a:lnTo>
                  <a:lnTo>
                    <a:pt x="308" y="212"/>
                  </a:lnTo>
                  <a:lnTo>
                    <a:pt x="299" y="217"/>
                  </a:lnTo>
                  <a:lnTo>
                    <a:pt x="288" y="221"/>
                  </a:lnTo>
                  <a:lnTo>
                    <a:pt x="278" y="225"/>
                  </a:lnTo>
                  <a:lnTo>
                    <a:pt x="266" y="227"/>
                  </a:lnTo>
                  <a:lnTo>
                    <a:pt x="256" y="230"/>
                  </a:lnTo>
                  <a:lnTo>
                    <a:pt x="245" y="231"/>
                  </a:lnTo>
                  <a:lnTo>
                    <a:pt x="233" y="233"/>
                  </a:lnTo>
                  <a:lnTo>
                    <a:pt x="223" y="234"/>
                  </a:lnTo>
                  <a:lnTo>
                    <a:pt x="212" y="236"/>
                  </a:lnTo>
                  <a:lnTo>
                    <a:pt x="202" y="240"/>
                  </a:lnTo>
                  <a:lnTo>
                    <a:pt x="192" y="243"/>
                  </a:lnTo>
                  <a:lnTo>
                    <a:pt x="183" y="248"/>
                  </a:lnTo>
                  <a:lnTo>
                    <a:pt x="174" y="255"/>
                  </a:lnTo>
                  <a:lnTo>
                    <a:pt x="166" y="263"/>
                  </a:lnTo>
                  <a:lnTo>
                    <a:pt x="157" y="265"/>
                  </a:lnTo>
                  <a:lnTo>
                    <a:pt x="148" y="270"/>
                  </a:lnTo>
                  <a:lnTo>
                    <a:pt x="140" y="277"/>
                  </a:lnTo>
                  <a:lnTo>
                    <a:pt x="132" y="286"/>
                  </a:lnTo>
                  <a:lnTo>
                    <a:pt x="124" y="295"/>
                  </a:lnTo>
                  <a:lnTo>
                    <a:pt x="116" y="305"/>
                  </a:lnTo>
                  <a:lnTo>
                    <a:pt x="109" y="317"/>
                  </a:lnTo>
                  <a:lnTo>
                    <a:pt x="101" y="329"/>
                  </a:lnTo>
                  <a:lnTo>
                    <a:pt x="94" y="341"/>
                  </a:lnTo>
                  <a:lnTo>
                    <a:pt x="86" y="354"/>
                  </a:lnTo>
                  <a:lnTo>
                    <a:pt x="78" y="365"/>
                  </a:lnTo>
                  <a:lnTo>
                    <a:pt x="70" y="377"/>
                  </a:lnTo>
                  <a:lnTo>
                    <a:pt x="62" y="387"/>
                  </a:lnTo>
                  <a:lnTo>
                    <a:pt x="54" y="396"/>
                  </a:lnTo>
                  <a:lnTo>
                    <a:pt x="45" y="404"/>
                  </a:lnTo>
                  <a:lnTo>
                    <a:pt x="35" y="411"/>
                  </a:lnTo>
                  <a:lnTo>
                    <a:pt x="34" y="409"/>
                  </a:lnTo>
                  <a:lnTo>
                    <a:pt x="33" y="403"/>
                  </a:lnTo>
                  <a:lnTo>
                    <a:pt x="32" y="395"/>
                  </a:lnTo>
                  <a:lnTo>
                    <a:pt x="30" y="385"/>
                  </a:lnTo>
                  <a:lnTo>
                    <a:pt x="26" y="371"/>
                  </a:lnTo>
                  <a:lnTo>
                    <a:pt x="24" y="357"/>
                  </a:lnTo>
                  <a:lnTo>
                    <a:pt x="20" y="342"/>
                  </a:lnTo>
                  <a:lnTo>
                    <a:pt x="17" y="326"/>
                  </a:lnTo>
                  <a:lnTo>
                    <a:pt x="13" y="310"/>
                  </a:lnTo>
                  <a:lnTo>
                    <a:pt x="10" y="295"/>
                  </a:lnTo>
                  <a:lnTo>
                    <a:pt x="8" y="281"/>
                  </a:lnTo>
                  <a:lnTo>
                    <a:pt x="4" y="267"/>
                  </a:lnTo>
                  <a:lnTo>
                    <a:pt x="2" y="257"/>
                  </a:lnTo>
                  <a:lnTo>
                    <a:pt x="1" y="249"/>
                  </a:lnTo>
                  <a:lnTo>
                    <a:pt x="0" y="243"/>
                  </a:lnTo>
                  <a:lnTo>
                    <a:pt x="0" y="242"/>
                  </a:lnTo>
                  <a:lnTo>
                    <a:pt x="10" y="239"/>
                  </a:lnTo>
                  <a:lnTo>
                    <a:pt x="40" y="231"/>
                  </a:lnTo>
                  <a:lnTo>
                    <a:pt x="87" y="219"/>
                  </a:lnTo>
                  <a:lnTo>
                    <a:pt x="148" y="204"/>
                  </a:lnTo>
                  <a:lnTo>
                    <a:pt x="220" y="186"/>
                  </a:lnTo>
                  <a:lnTo>
                    <a:pt x="300" y="165"/>
                  </a:lnTo>
                  <a:lnTo>
                    <a:pt x="386" y="143"/>
                  </a:lnTo>
                  <a:lnTo>
                    <a:pt x="476" y="120"/>
                  </a:lnTo>
                  <a:lnTo>
                    <a:pt x="564" y="97"/>
                  </a:lnTo>
                  <a:lnTo>
                    <a:pt x="650" y="76"/>
                  </a:lnTo>
                  <a:lnTo>
                    <a:pt x="730" y="55"/>
                  </a:lnTo>
                  <a:lnTo>
                    <a:pt x="802" y="37"/>
                  </a:lnTo>
                  <a:lnTo>
                    <a:pt x="863" y="22"/>
                  </a:lnTo>
                  <a:lnTo>
                    <a:pt x="910" y="10"/>
                  </a:lnTo>
                  <a:lnTo>
                    <a:pt x="940" y="2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6" name="Freeform 34"/>
            <p:cNvSpPr>
              <a:spLocks/>
            </p:cNvSpPr>
            <p:nvPr/>
          </p:nvSpPr>
          <p:spPr bwMode="auto">
            <a:xfrm>
              <a:off x="4116" y="2073"/>
              <a:ext cx="665" cy="439"/>
            </a:xfrm>
            <a:custGeom>
              <a:avLst/>
              <a:gdLst>
                <a:gd name="T0" fmla="*/ 56 w 1994"/>
                <a:gd name="T1" fmla="*/ 1 h 1317"/>
                <a:gd name="T2" fmla="*/ 59 w 1994"/>
                <a:gd name="T3" fmla="*/ 0 h 1317"/>
                <a:gd name="T4" fmla="*/ 59 w 1994"/>
                <a:gd name="T5" fmla="*/ 3 h 1317"/>
                <a:gd name="T6" fmla="*/ 59 w 1994"/>
                <a:gd name="T7" fmla="*/ 6 h 1317"/>
                <a:gd name="T8" fmla="*/ 57 w 1994"/>
                <a:gd name="T9" fmla="*/ 11 h 1317"/>
                <a:gd name="T10" fmla="*/ 58 w 1994"/>
                <a:gd name="T11" fmla="*/ 13 h 1317"/>
                <a:gd name="T12" fmla="*/ 59 w 1994"/>
                <a:gd name="T13" fmla="*/ 13 h 1317"/>
                <a:gd name="T14" fmla="*/ 61 w 1994"/>
                <a:gd name="T15" fmla="*/ 14 h 1317"/>
                <a:gd name="T16" fmla="*/ 62 w 1994"/>
                <a:gd name="T17" fmla="*/ 14 h 1317"/>
                <a:gd name="T18" fmla="*/ 65 w 1994"/>
                <a:gd name="T19" fmla="*/ 15 h 1317"/>
                <a:gd name="T20" fmla="*/ 67 w 1994"/>
                <a:gd name="T21" fmla="*/ 17 h 1317"/>
                <a:gd name="T22" fmla="*/ 69 w 1994"/>
                <a:gd name="T23" fmla="*/ 16 h 1317"/>
                <a:gd name="T24" fmla="*/ 68 w 1994"/>
                <a:gd name="T25" fmla="*/ 19 h 1317"/>
                <a:gd name="T26" fmla="*/ 69 w 1994"/>
                <a:gd name="T27" fmla="*/ 21 h 1317"/>
                <a:gd name="T28" fmla="*/ 69 w 1994"/>
                <a:gd name="T29" fmla="*/ 23 h 1317"/>
                <a:gd name="T30" fmla="*/ 70 w 1994"/>
                <a:gd name="T31" fmla="*/ 25 h 1317"/>
                <a:gd name="T32" fmla="*/ 70 w 1994"/>
                <a:gd name="T33" fmla="*/ 26 h 1317"/>
                <a:gd name="T34" fmla="*/ 71 w 1994"/>
                <a:gd name="T35" fmla="*/ 28 h 1317"/>
                <a:gd name="T36" fmla="*/ 67 w 1994"/>
                <a:gd name="T37" fmla="*/ 27 h 1317"/>
                <a:gd name="T38" fmla="*/ 67 w 1994"/>
                <a:gd name="T39" fmla="*/ 27 h 1317"/>
                <a:gd name="T40" fmla="*/ 69 w 1994"/>
                <a:gd name="T41" fmla="*/ 29 h 1317"/>
                <a:gd name="T42" fmla="*/ 72 w 1994"/>
                <a:gd name="T43" fmla="*/ 29 h 1317"/>
                <a:gd name="T44" fmla="*/ 74 w 1994"/>
                <a:gd name="T45" fmla="*/ 31 h 1317"/>
                <a:gd name="T46" fmla="*/ 73 w 1994"/>
                <a:gd name="T47" fmla="*/ 32 h 1317"/>
                <a:gd name="T48" fmla="*/ 72 w 1994"/>
                <a:gd name="T49" fmla="*/ 33 h 1317"/>
                <a:gd name="T50" fmla="*/ 40 w 1994"/>
                <a:gd name="T51" fmla="*/ 41 h 1317"/>
                <a:gd name="T52" fmla="*/ 15 w 1994"/>
                <a:gd name="T53" fmla="*/ 46 h 1317"/>
                <a:gd name="T54" fmla="*/ 3 w 1994"/>
                <a:gd name="T55" fmla="*/ 48 h 1317"/>
                <a:gd name="T56" fmla="*/ 1 w 1994"/>
                <a:gd name="T57" fmla="*/ 47 h 1317"/>
                <a:gd name="T58" fmla="*/ 4 w 1994"/>
                <a:gd name="T59" fmla="*/ 45 h 1317"/>
                <a:gd name="T60" fmla="*/ 8 w 1994"/>
                <a:gd name="T61" fmla="*/ 40 h 1317"/>
                <a:gd name="T62" fmla="*/ 12 w 1994"/>
                <a:gd name="T63" fmla="*/ 36 h 1317"/>
                <a:gd name="T64" fmla="*/ 13 w 1994"/>
                <a:gd name="T65" fmla="*/ 35 h 1317"/>
                <a:gd name="T66" fmla="*/ 14 w 1994"/>
                <a:gd name="T67" fmla="*/ 35 h 1317"/>
                <a:gd name="T68" fmla="*/ 16 w 1994"/>
                <a:gd name="T69" fmla="*/ 37 h 1317"/>
                <a:gd name="T70" fmla="*/ 19 w 1994"/>
                <a:gd name="T71" fmla="*/ 37 h 1317"/>
                <a:gd name="T72" fmla="*/ 21 w 1994"/>
                <a:gd name="T73" fmla="*/ 35 h 1317"/>
                <a:gd name="T74" fmla="*/ 23 w 1994"/>
                <a:gd name="T75" fmla="*/ 35 h 1317"/>
                <a:gd name="T76" fmla="*/ 24 w 1994"/>
                <a:gd name="T77" fmla="*/ 34 h 1317"/>
                <a:gd name="T78" fmla="*/ 26 w 1994"/>
                <a:gd name="T79" fmla="*/ 33 h 1317"/>
                <a:gd name="T80" fmla="*/ 27 w 1994"/>
                <a:gd name="T81" fmla="*/ 33 h 1317"/>
                <a:gd name="T82" fmla="*/ 28 w 1994"/>
                <a:gd name="T83" fmla="*/ 32 h 1317"/>
                <a:gd name="T84" fmla="*/ 30 w 1994"/>
                <a:gd name="T85" fmla="*/ 30 h 1317"/>
                <a:gd name="T86" fmla="*/ 30 w 1994"/>
                <a:gd name="T87" fmla="*/ 28 h 1317"/>
                <a:gd name="T88" fmla="*/ 31 w 1994"/>
                <a:gd name="T89" fmla="*/ 26 h 1317"/>
                <a:gd name="T90" fmla="*/ 32 w 1994"/>
                <a:gd name="T91" fmla="*/ 23 h 1317"/>
                <a:gd name="T92" fmla="*/ 32 w 1994"/>
                <a:gd name="T93" fmla="*/ 19 h 1317"/>
                <a:gd name="T94" fmla="*/ 33 w 1994"/>
                <a:gd name="T95" fmla="*/ 16 h 1317"/>
                <a:gd name="T96" fmla="*/ 35 w 1994"/>
                <a:gd name="T97" fmla="*/ 17 h 1317"/>
                <a:gd name="T98" fmla="*/ 38 w 1994"/>
                <a:gd name="T99" fmla="*/ 17 h 1317"/>
                <a:gd name="T100" fmla="*/ 38 w 1994"/>
                <a:gd name="T101" fmla="*/ 13 h 1317"/>
                <a:gd name="T102" fmla="*/ 39 w 1994"/>
                <a:gd name="T103" fmla="*/ 12 h 1317"/>
                <a:gd name="T104" fmla="*/ 40 w 1994"/>
                <a:gd name="T105" fmla="*/ 12 h 1317"/>
                <a:gd name="T106" fmla="*/ 41 w 1994"/>
                <a:gd name="T107" fmla="*/ 11 h 1317"/>
                <a:gd name="T108" fmla="*/ 41 w 1994"/>
                <a:gd name="T109" fmla="*/ 9 h 1317"/>
                <a:gd name="T110" fmla="*/ 45 w 1994"/>
                <a:gd name="T111" fmla="*/ 4 h 1317"/>
                <a:gd name="T112" fmla="*/ 47 w 1994"/>
                <a:gd name="T113" fmla="*/ 1 h 1317"/>
                <a:gd name="T114" fmla="*/ 50 w 1994"/>
                <a:gd name="T115" fmla="*/ 2 h 1317"/>
                <a:gd name="T116" fmla="*/ 52 w 1994"/>
                <a:gd name="T117" fmla="*/ 2 h 1317"/>
                <a:gd name="T118" fmla="*/ 52 w 1994"/>
                <a:gd name="T119" fmla="*/ 1 h 131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94"/>
                <a:gd name="T181" fmla="*/ 0 h 1317"/>
                <a:gd name="T182" fmla="*/ 1994 w 1994"/>
                <a:gd name="T183" fmla="*/ 1317 h 131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94" h="1317">
                  <a:moveTo>
                    <a:pt x="1410" y="13"/>
                  </a:moveTo>
                  <a:lnTo>
                    <a:pt x="1428" y="11"/>
                  </a:lnTo>
                  <a:lnTo>
                    <a:pt x="1444" y="11"/>
                  </a:lnTo>
                  <a:lnTo>
                    <a:pt x="1458" y="11"/>
                  </a:lnTo>
                  <a:lnTo>
                    <a:pt x="1470" y="13"/>
                  </a:lnTo>
                  <a:lnTo>
                    <a:pt x="1482" y="14"/>
                  </a:lnTo>
                  <a:lnTo>
                    <a:pt x="1493" y="17"/>
                  </a:lnTo>
                  <a:lnTo>
                    <a:pt x="1504" y="19"/>
                  </a:lnTo>
                  <a:lnTo>
                    <a:pt x="1513" y="20"/>
                  </a:lnTo>
                  <a:lnTo>
                    <a:pt x="1522" y="21"/>
                  </a:lnTo>
                  <a:lnTo>
                    <a:pt x="1531" y="23"/>
                  </a:lnTo>
                  <a:lnTo>
                    <a:pt x="1540" y="23"/>
                  </a:lnTo>
                  <a:lnTo>
                    <a:pt x="1550" y="21"/>
                  </a:lnTo>
                  <a:lnTo>
                    <a:pt x="1559" y="18"/>
                  </a:lnTo>
                  <a:lnTo>
                    <a:pt x="1570" y="13"/>
                  </a:lnTo>
                  <a:lnTo>
                    <a:pt x="1582" y="8"/>
                  </a:lnTo>
                  <a:lnTo>
                    <a:pt x="1594" y="0"/>
                  </a:lnTo>
                  <a:lnTo>
                    <a:pt x="1597" y="3"/>
                  </a:lnTo>
                  <a:lnTo>
                    <a:pt x="1598" y="9"/>
                  </a:lnTo>
                  <a:lnTo>
                    <a:pt x="1599" y="16"/>
                  </a:lnTo>
                  <a:lnTo>
                    <a:pt x="1598" y="24"/>
                  </a:lnTo>
                  <a:lnTo>
                    <a:pt x="1597" y="33"/>
                  </a:lnTo>
                  <a:lnTo>
                    <a:pt x="1596" y="43"/>
                  </a:lnTo>
                  <a:lnTo>
                    <a:pt x="1593" y="54"/>
                  </a:lnTo>
                  <a:lnTo>
                    <a:pt x="1591" y="64"/>
                  </a:lnTo>
                  <a:lnTo>
                    <a:pt x="1589" y="75"/>
                  </a:lnTo>
                  <a:lnTo>
                    <a:pt x="1585" y="86"/>
                  </a:lnTo>
                  <a:lnTo>
                    <a:pt x="1584" y="97"/>
                  </a:lnTo>
                  <a:lnTo>
                    <a:pt x="1582" y="106"/>
                  </a:lnTo>
                  <a:lnTo>
                    <a:pt x="1581" y="116"/>
                  </a:lnTo>
                  <a:lnTo>
                    <a:pt x="1581" y="124"/>
                  </a:lnTo>
                  <a:lnTo>
                    <a:pt x="1581" y="131"/>
                  </a:lnTo>
                  <a:lnTo>
                    <a:pt x="1583" y="136"/>
                  </a:lnTo>
                  <a:lnTo>
                    <a:pt x="1585" y="147"/>
                  </a:lnTo>
                  <a:lnTo>
                    <a:pt x="1586" y="158"/>
                  </a:lnTo>
                  <a:lnTo>
                    <a:pt x="1584" y="170"/>
                  </a:lnTo>
                  <a:lnTo>
                    <a:pt x="1581" y="183"/>
                  </a:lnTo>
                  <a:lnTo>
                    <a:pt x="1576" y="197"/>
                  </a:lnTo>
                  <a:lnTo>
                    <a:pt x="1569" y="212"/>
                  </a:lnTo>
                  <a:lnTo>
                    <a:pt x="1562" y="227"/>
                  </a:lnTo>
                  <a:lnTo>
                    <a:pt x="1555" y="242"/>
                  </a:lnTo>
                  <a:lnTo>
                    <a:pt x="1547" y="257"/>
                  </a:lnTo>
                  <a:lnTo>
                    <a:pt x="1541" y="272"/>
                  </a:lnTo>
                  <a:lnTo>
                    <a:pt x="1535" y="286"/>
                  </a:lnTo>
                  <a:lnTo>
                    <a:pt x="1531" y="299"/>
                  </a:lnTo>
                  <a:lnTo>
                    <a:pt x="1528" y="312"/>
                  </a:lnTo>
                  <a:lnTo>
                    <a:pt x="1527" y="325"/>
                  </a:lnTo>
                  <a:lnTo>
                    <a:pt x="1529" y="335"/>
                  </a:lnTo>
                  <a:lnTo>
                    <a:pt x="1533" y="345"/>
                  </a:lnTo>
                  <a:lnTo>
                    <a:pt x="1537" y="348"/>
                  </a:lnTo>
                  <a:lnTo>
                    <a:pt x="1540" y="349"/>
                  </a:lnTo>
                  <a:lnTo>
                    <a:pt x="1545" y="350"/>
                  </a:lnTo>
                  <a:lnTo>
                    <a:pt x="1550" y="350"/>
                  </a:lnTo>
                  <a:lnTo>
                    <a:pt x="1554" y="350"/>
                  </a:lnTo>
                  <a:lnTo>
                    <a:pt x="1559" y="350"/>
                  </a:lnTo>
                  <a:lnTo>
                    <a:pt x="1564" y="349"/>
                  </a:lnTo>
                  <a:lnTo>
                    <a:pt x="1569" y="348"/>
                  </a:lnTo>
                  <a:lnTo>
                    <a:pt x="1574" y="347"/>
                  </a:lnTo>
                  <a:lnTo>
                    <a:pt x="1579" y="345"/>
                  </a:lnTo>
                  <a:lnTo>
                    <a:pt x="1584" y="344"/>
                  </a:lnTo>
                  <a:lnTo>
                    <a:pt x="1589" y="343"/>
                  </a:lnTo>
                  <a:lnTo>
                    <a:pt x="1593" y="342"/>
                  </a:lnTo>
                  <a:lnTo>
                    <a:pt x="1597" y="342"/>
                  </a:lnTo>
                  <a:lnTo>
                    <a:pt x="1601" y="342"/>
                  </a:lnTo>
                  <a:lnTo>
                    <a:pt x="1605" y="343"/>
                  </a:lnTo>
                  <a:lnTo>
                    <a:pt x="1607" y="344"/>
                  </a:lnTo>
                  <a:lnTo>
                    <a:pt x="1610" y="347"/>
                  </a:lnTo>
                  <a:lnTo>
                    <a:pt x="1614" y="350"/>
                  </a:lnTo>
                  <a:lnTo>
                    <a:pt x="1619" y="353"/>
                  </a:lnTo>
                  <a:lnTo>
                    <a:pt x="1624" y="358"/>
                  </a:lnTo>
                  <a:lnTo>
                    <a:pt x="1630" y="363"/>
                  </a:lnTo>
                  <a:lnTo>
                    <a:pt x="1636" y="367"/>
                  </a:lnTo>
                  <a:lnTo>
                    <a:pt x="1641" y="371"/>
                  </a:lnTo>
                  <a:lnTo>
                    <a:pt x="1647" y="375"/>
                  </a:lnTo>
                  <a:lnTo>
                    <a:pt x="1653" y="380"/>
                  </a:lnTo>
                  <a:lnTo>
                    <a:pt x="1658" y="383"/>
                  </a:lnTo>
                  <a:lnTo>
                    <a:pt x="1661" y="387"/>
                  </a:lnTo>
                  <a:lnTo>
                    <a:pt x="1664" y="389"/>
                  </a:lnTo>
                  <a:lnTo>
                    <a:pt x="1667" y="390"/>
                  </a:lnTo>
                  <a:lnTo>
                    <a:pt x="1668" y="391"/>
                  </a:lnTo>
                  <a:lnTo>
                    <a:pt x="1675" y="389"/>
                  </a:lnTo>
                  <a:lnTo>
                    <a:pt x="1683" y="389"/>
                  </a:lnTo>
                  <a:lnTo>
                    <a:pt x="1691" y="390"/>
                  </a:lnTo>
                  <a:lnTo>
                    <a:pt x="1700" y="392"/>
                  </a:lnTo>
                  <a:lnTo>
                    <a:pt x="1708" y="396"/>
                  </a:lnTo>
                  <a:lnTo>
                    <a:pt x="1717" y="399"/>
                  </a:lnTo>
                  <a:lnTo>
                    <a:pt x="1725" y="403"/>
                  </a:lnTo>
                  <a:lnTo>
                    <a:pt x="1735" y="407"/>
                  </a:lnTo>
                  <a:lnTo>
                    <a:pt x="1743" y="412"/>
                  </a:lnTo>
                  <a:lnTo>
                    <a:pt x="1751" y="415"/>
                  </a:lnTo>
                  <a:lnTo>
                    <a:pt x="1759" y="420"/>
                  </a:lnTo>
                  <a:lnTo>
                    <a:pt x="1766" y="423"/>
                  </a:lnTo>
                  <a:lnTo>
                    <a:pt x="1773" y="426"/>
                  </a:lnTo>
                  <a:lnTo>
                    <a:pt x="1778" y="428"/>
                  </a:lnTo>
                  <a:lnTo>
                    <a:pt x="1784" y="429"/>
                  </a:lnTo>
                  <a:lnTo>
                    <a:pt x="1790" y="430"/>
                  </a:lnTo>
                  <a:lnTo>
                    <a:pt x="1800" y="446"/>
                  </a:lnTo>
                  <a:lnTo>
                    <a:pt x="1811" y="457"/>
                  </a:lnTo>
                  <a:lnTo>
                    <a:pt x="1819" y="463"/>
                  </a:lnTo>
                  <a:lnTo>
                    <a:pt x="1825" y="464"/>
                  </a:lnTo>
                  <a:lnTo>
                    <a:pt x="1832" y="463"/>
                  </a:lnTo>
                  <a:lnTo>
                    <a:pt x="1837" y="458"/>
                  </a:lnTo>
                  <a:lnTo>
                    <a:pt x="1842" y="453"/>
                  </a:lnTo>
                  <a:lnTo>
                    <a:pt x="1845" y="448"/>
                  </a:lnTo>
                  <a:lnTo>
                    <a:pt x="1848" y="441"/>
                  </a:lnTo>
                  <a:lnTo>
                    <a:pt x="1851" y="436"/>
                  </a:lnTo>
                  <a:lnTo>
                    <a:pt x="1852" y="434"/>
                  </a:lnTo>
                  <a:lnTo>
                    <a:pt x="1853" y="434"/>
                  </a:lnTo>
                  <a:lnTo>
                    <a:pt x="1854" y="437"/>
                  </a:lnTo>
                  <a:lnTo>
                    <a:pt x="1855" y="445"/>
                  </a:lnTo>
                  <a:lnTo>
                    <a:pt x="1856" y="459"/>
                  </a:lnTo>
                  <a:lnTo>
                    <a:pt x="1858" y="479"/>
                  </a:lnTo>
                  <a:lnTo>
                    <a:pt x="1853" y="483"/>
                  </a:lnTo>
                  <a:lnTo>
                    <a:pt x="1851" y="488"/>
                  </a:lnTo>
                  <a:lnTo>
                    <a:pt x="1850" y="494"/>
                  </a:lnTo>
                  <a:lnTo>
                    <a:pt x="1848" y="499"/>
                  </a:lnTo>
                  <a:lnTo>
                    <a:pt x="1848" y="505"/>
                  </a:lnTo>
                  <a:lnTo>
                    <a:pt x="1850" y="511"/>
                  </a:lnTo>
                  <a:lnTo>
                    <a:pt x="1851" y="517"/>
                  </a:lnTo>
                  <a:lnTo>
                    <a:pt x="1853" y="523"/>
                  </a:lnTo>
                  <a:lnTo>
                    <a:pt x="1854" y="529"/>
                  </a:lnTo>
                  <a:lnTo>
                    <a:pt x="1856" y="536"/>
                  </a:lnTo>
                  <a:lnTo>
                    <a:pt x="1858" y="543"/>
                  </a:lnTo>
                  <a:lnTo>
                    <a:pt x="1859" y="550"/>
                  </a:lnTo>
                  <a:lnTo>
                    <a:pt x="1860" y="557"/>
                  </a:lnTo>
                  <a:lnTo>
                    <a:pt x="1860" y="564"/>
                  </a:lnTo>
                  <a:lnTo>
                    <a:pt x="1859" y="571"/>
                  </a:lnTo>
                  <a:lnTo>
                    <a:pt x="1858" y="579"/>
                  </a:lnTo>
                  <a:lnTo>
                    <a:pt x="1853" y="584"/>
                  </a:lnTo>
                  <a:lnTo>
                    <a:pt x="1852" y="590"/>
                  </a:lnTo>
                  <a:lnTo>
                    <a:pt x="1852" y="596"/>
                  </a:lnTo>
                  <a:lnTo>
                    <a:pt x="1854" y="600"/>
                  </a:lnTo>
                  <a:lnTo>
                    <a:pt x="1858" y="605"/>
                  </a:lnTo>
                  <a:lnTo>
                    <a:pt x="1861" y="610"/>
                  </a:lnTo>
                  <a:lnTo>
                    <a:pt x="1867" y="614"/>
                  </a:lnTo>
                  <a:lnTo>
                    <a:pt x="1871" y="619"/>
                  </a:lnTo>
                  <a:lnTo>
                    <a:pt x="1877" y="623"/>
                  </a:lnTo>
                  <a:lnTo>
                    <a:pt x="1882" y="629"/>
                  </a:lnTo>
                  <a:lnTo>
                    <a:pt x="1886" y="635"/>
                  </a:lnTo>
                  <a:lnTo>
                    <a:pt x="1890" y="641"/>
                  </a:lnTo>
                  <a:lnTo>
                    <a:pt x="1893" y="648"/>
                  </a:lnTo>
                  <a:lnTo>
                    <a:pt x="1893" y="654"/>
                  </a:lnTo>
                  <a:lnTo>
                    <a:pt x="1893" y="662"/>
                  </a:lnTo>
                  <a:lnTo>
                    <a:pt x="1891" y="673"/>
                  </a:lnTo>
                  <a:lnTo>
                    <a:pt x="1889" y="673"/>
                  </a:lnTo>
                  <a:lnTo>
                    <a:pt x="1889" y="675"/>
                  </a:lnTo>
                  <a:lnTo>
                    <a:pt x="1889" y="677"/>
                  </a:lnTo>
                  <a:lnTo>
                    <a:pt x="1889" y="681"/>
                  </a:lnTo>
                  <a:lnTo>
                    <a:pt x="1890" y="685"/>
                  </a:lnTo>
                  <a:lnTo>
                    <a:pt x="1891" y="689"/>
                  </a:lnTo>
                  <a:lnTo>
                    <a:pt x="1893" y="695"/>
                  </a:lnTo>
                  <a:lnTo>
                    <a:pt x="1896" y="699"/>
                  </a:lnTo>
                  <a:lnTo>
                    <a:pt x="1897" y="705"/>
                  </a:lnTo>
                  <a:lnTo>
                    <a:pt x="1899" y="711"/>
                  </a:lnTo>
                  <a:lnTo>
                    <a:pt x="1901" y="716"/>
                  </a:lnTo>
                  <a:lnTo>
                    <a:pt x="1904" y="722"/>
                  </a:lnTo>
                  <a:lnTo>
                    <a:pt x="1905" y="728"/>
                  </a:lnTo>
                  <a:lnTo>
                    <a:pt x="1906" y="734"/>
                  </a:lnTo>
                  <a:lnTo>
                    <a:pt x="1907" y="738"/>
                  </a:lnTo>
                  <a:lnTo>
                    <a:pt x="1908" y="744"/>
                  </a:lnTo>
                  <a:lnTo>
                    <a:pt x="1907" y="746"/>
                  </a:lnTo>
                  <a:lnTo>
                    <a:pt x="1904" y="749"/>
                  </a:lnTo>
                  <a:lnTo>
                    <a:pt x="1898" y="749"/>
                  </a:lnTo>
                  <a:lnTo>
                    <a:pt x="1891" y="747"/>
                  </a:lnTo>
                  <a:lnTo>
                    <a:pt x="1883" y="745"/>
                  </a:lnTo>
                  <a:lnTo>
                    <a:pt x="1874" y="743"/>
                  </a:lnTo>
                  <a:lnTo>
                    <a:pt x="1865" y="739"/>
                  </a:lnTo>
                  <a:lnTo>
                    <a:pt x="1854" y="736"/>
                  </a:lnTo>
                  <a:lnTo>
                    <a:pt x="1843" y="733"/>
                  </a:lnTo>
                  <a:lnTo>
                    <a:pt x="1831" y="730"/>
                  </a:lnTo>
                  <a:lnTo>
                    <a:pt x="1821" y="727"/>
                  </a:lnTo>
                  <a:lnTo>
                    <a:pt x="1811" y="726"/>
                  </a:lnTo>
                  <a:lnTo>
                    <a:pt x="1801" y="726"/>
                  </a:lnTo>
                  <a:lnTo>
                    <a:pt x="1792" y="726"/>
                  </a:lnTo>
                  <a:lnTo>
                    <a:pt x="1785" y="728"/>
                  </a:lnTo>
                  <a:lnTo>
                    <a:pt x="1779" y="733"/>
                  </a:lnTo>
                  <a:lnTo>
                    <a:pt x="1783" y="734"/>
                  </a:lnTo>
                  <a:lnTo>
                    <a:pt x="1788" y="736"/>
                  </a:lnTo>
                  <a:lnTo>
                    <a:pt x="1793" y="738"/>
                  </a:lnTo>
                  <a:lnTo>
                    <a:pt x="1801" y="742"/>
                  </a:lnTo>
                  <a:lnTo>
                    <a:pt x="1808" y="745"/>
                  </a:lnTo>
                  <a:lnTo>
                    <a:pt x="1817" y="749"/>
                  </a:lnTo>
                  <a:lnTo>
                    <a:pt x="1827" y="752"/>
                  </a:lnTo>
                  <a:lnTo>
                    <a:pt x="1835" y="756"/>
                  </a:lnTo>
                  <a:lnTo>
                    <a:pt x="1844" y="759"/>
                  </a:lnTo>
                  <a:lnTo>
                    <a:pt x="1851" y="762"/>
                  </a:lnTo>
                  <a:lnTo>
                    <a:pt x="1859" y="766"/>
                  </a:lnTo>
                  <a:lnTo>
                    <a:pt x="1865" y="768"/>
                  </a:lnTo>
                  <a:lnTo>
                    <a:pt x="1869" y="770"/>
                  </a:lnTo>
                  <a:lnTo>
                    <a:pt x="1873" y="772"/>
                  </a:lnTo>
                  <a:lnTo>
                    <a:pt x="1874" y="773"/>
                  </a:lnTo>
                  <a:lnTo>
                    <a:pt x="1877" y="783"/>
                  </a:lnTo>
                  <a:lnTo>
                    <a:pt x="1884" y="790"/>
                  </a:lnTo>
                  <a:lnTo>
                    <a:pt x="1892" y="795"/>
                  </a:lnTo>
                  <a:lnTo>
                    <a:pt x="1902" y="797"/>
                  </a:lnTo>
                  <a:lnTo>
                    <a:pt x="1913" y="797"/>
                  </a:lnTo>
                  <a:lnTo>
                    <a:pt x="1925" y="796"/>
                  </a:lnTo>
                  <a:lnTo>
                    <a:pt x="1937" y="795"/>
                  </a:lnTo>
                  <a:lnTo>
                    <a:pt x="1948" y="792"/>
                  </a:lnTo>
                  <a:lnTo>
                    <a:pt x="1960" y="791"/>
                  </a:lnTo>
                  <a:lnTo>
                    <a:pt x="1970" y="790"/>
                  </a:lnTo>
                  <a:lnTo>
                    <a:pt x="1980" y="790"/>
                  </a:lnTo>
                  <a:lnTo>
                    <a:pt x="1986" y="792"/>
                  </a:lnTo>
                  <a:lnTo>
                    <a:pt x="1992" y="796"/>
                  </a:lnTo>
                  <a:lnTo>
                    <a:pt x="1994" y="803"/>
                  </a:lnTo>
                  <a:lnTo>
                    <a:pt x="1994" y="813"/>
                  </a:lnTo>
                  <a:lnTo>
                    <a:pt x="1991" y="827"/>
                  </a:lnTo>
                  <a:lnTo>
                    <a:pt x="1990" y="830"/>
                  </a:lnTo>
                  <a:lnTo>
                    <a:pt x="1989" y="834"/>
                  </a:lnTo>
                  <a:lnTo>
                    <a:pt x="1988" y="837"/>
                  </a:lnTo>
                  <a:lnTo>
                    <a:pt x="1986" y="841"/>
                  </a:lnTo>
                  <a:lnTo>
                    <a:pt x="1985" y="844"/>
                  </a:lnTo>
                  <a:lnTo>
                    <a:pt x="1984" y="847"/>
                  </a:lnTo>
                  <a:lnTo>
                    <a:pt x="1983" y="851"/>
                  </a:lnTo>
                  <a:lnTo>
                    <a:pt x="1982" y="854"/>
                  </a:lnTo>
                  <a:lnTo>
                    <a:pt x="1981" y="859"/>
                  </a:lnTo>
                  <a:lnTo>
                    <a:pt x="1980" y="862"/>
                  </a:lnTo>
                  <a:lnTo>
                    <a:pt x="1978" y="867"/>
                  </a:lnTo>
                  <a:lnTo>
                    <a:pt x="1977" y="870"/>
                  </a:lnTo>
                  <a:lnTo>
                    <a:pt x="1976" y="875"/>
                  </a:lnTo>
                  <a:lnTo>
                    <a:pt x="1976" y="880"/>
                  </a:lnTo>
                  <a:lnTo>
                    <a:pt x="1975" y="884"/>
                  </a:lnTo>
                  <a:lnTo>
                    <a:pt x="1975" y="890"/>
                  </a:lnTo>
                  <a:lnTo>
                    <a:pt x="1963" y="892"/>
                  </a:lnTo>
                  <a:lnTo>
                    <a:pt x="1931" y="900"/>
                  </a:lnTo>
                  <a:lnTo>
                    <a:pt x="1881" y="913"/>
                  </a:lnTo>
                  <a:lnTo>
                    <a:pt x="1814" y="929"/>
                  </a:lnTo>
                  <a:lnTo>
                    <a:pt x="1733" y="949"/>
                  </a:lnTo>
                  <a:lnTo>
                    <a:pt x="1639" y="971"/>
                  </a:lnTo>
                  <a:lnTo>
                    <a:pt x="1537" y="997"/>
                  </a:lnTo>
                  <a:lnTo>
                    <a:pt x="1425" y="1023"/>
                  </a:lnTo>
                  <a:lnTo>
                    <a:pt x="1309" y="1051"/>
                  </a:lnTo>
                  <a:lnTo>
                    <a:pt x="1189" y="1078"/>
                  </a:lnTo>
                  <a:lnTo>
                    <a:pt x="1067" y="1106"/>
                  </a:lnTo>
                  <a:lnTo>
                    <a:pt x="947" y="1133"/>
                  </a:lnTo>
                  <a:lnTo>
                    <a:pt x="829" y="1159"/>
                  </a:lnTo>
                  <a:lnTo>
                    <a:pt x="716" y="1183"/>
                  </a:lnTo>
                  <a:lnTo>
                    <a:pt x="611" y="1205"/>
                  </a:lnTo>
                  <a:lnTo>
                    <a:pt x="516" y="1223"/>
                  </a:lnTo>
                  <a:lnTo>
                    <a:pt x="488" y="1230"/>
                  </a:lnTo>
                  <a:lnTo>
                    <a:pt x="458" y="1238"/>
                  </a:lnTo>
                  <a:lnTo>
                    <a:pt x="427" y="1245"/>
                  </a:lnTo>
                  <a:lnTo>
                    <a:pt x="395" y="1253"/>
                  </a:lnTo>
                  <a:lnTo>
                    <a:pt x="362" y="1260"/>
                  </a:lnTo>
                  <a:lnTo>
                    <a:pt x="327" y="1266"/>
                  </a:lnTo>
                  <a:lnTo>
                    <a:pt x="292" y="1272"/>
                  </a:lnTo>
                  <a:lnTo>
                    <a:pt x="256" y="1278"/>
                  </a:lnTo>
                  <a:lnTo>
                    <a:pt x="220" y="1284"/>
                  </a:lnTo>
                  <a:lnTo>
                    <a:pt x="186" y="1290"/>
                  </a:lnTo>
                  <a:lnTo>
                    <a:pt x="151" y="1295"/>
                  </a:lnTo>
                  <a:lnTo>
                    <a:pt x="118" y="1300"/>
                  </a:lnTo>
                  <a:lnTo>
                    <a:pt x="86" y="1305"/>
                  </a:lnTo>
                  <a:lnTo>
                    <a:pt x="55" y="1309"/>
                  </a:lnTo>
                  <a:lnTo>
                    <a:pt x="26" y="1313"/>
                  </a:lnTo>
                  <a:lnTo>
                    <a:pt x="0" y="1317"/>
                  </a:lnTo>
                  <a:lnTo>
                    <a:pt x="3" y="1306"/>
                  </a:lnTo>
                  <a:lnTo>
                    <a:pt x="8" y="1297"/>
                  </a:lnTo>
                  <a:lnTo>
                    <a:pt x="14" y="1287"/>
                  </a:lnTo>
                  <a:lnTo>
                    <a:pt x="20" y="1278"/>
                  </a:lnTo>
                  <a:lnTo>
                    <a:pt x="28" y="1270"/>
                  </a:lnTo>
                  <a:lnTo>
                    <a:pt x="37" y="1263"/>
                  </a:lnTo>
                  <a:lnTo>
                    <a:pt x="46" y="1256"/>
                  </a:lnTo>
                  <a:lnTo>
                    <a:pt x="55" y="1250"/>
                  </a:lnTo>
                  <a:lnTo>
                    <a:pt x="64" y="1244"/>
                  </a:lnTo>
                  <a:lnTo>
                    <a:pt x="74" y="1238"/>
                  </a:lnTo>
                  <a:lnTo>
                    <a:pt x="84" y="1233"/>
                  </a:lnTo>
                  <a:lnTo>
                    <a:pt x="93" y="1228"/>
                  </a:lnTo>
                  <a:lnTo>
                    <a:pt x="102" y="1223"/>
                  </a:lnTo>
                  <a:lnTo>
                    <a:pt x="111" y="1218"/>
                  </a:lnTo>
                  <a:lnTo>
                    <a:pt x="119" y="1214"/>
                  </a:lnTo>
                  <a:lnTo>
                    <a:pt x="127" y="1210"/>
                  </a:lnTo>
                  <a:lnTo>
                    <a:pt x="135" y="1198"/>
                  </a:lnTo>
                  <a:lnTo>
                    <a:pt x="145" y="1184"/>
                  </a:lnTo>
                  <a:lnTo>
                    <a:pt x="154" y="1169"/>
                  </a:lnTo>
                  <a:lnTo>
                    <a:pt x="163" y="1154"/>
                  </a:lnTo>
                  <a:lnTo>
                    <a:pt x="173" y="1137"/>
                  </a:lnTo>
                  <a:lnTo>
                    <a:pt x="185" y="1120"/>
                  </a:lnTo>
                  <a:lnTo>
                    <a:pt x="196" y="1102"/>
                  </a:lnTo>
                  <a:lnTo>
                    <a:pt x="208" y="1085"/>
                  </a:lnTo>
                  <a:lnTo>
                    <a:pt x="219" y="1069"/>
                  </a:lnTo>
                  <a:lnTo>
                    <a:pt x="232" y="1052"/>
                  </a:lnTo>
                  <a:lnTo>
                    <a:pt x="245" y="1037"/>
                  </a:lnTo>
                  <a:lnTo>
                    <a:pt x="258" y="1023"/>
                  </a:lnTo>
                  <a:lnTo>
                    <a:pt x="271" y="1009"/>
                  </a:lnTo>
                  <a:lnTo>
                    <a:pt x="286" y="998"/>
                  </a:lnTo>
                  <a:lnTo>
                    <a:pt x="300" y="989"/>
                  </a:lnTo>
                  <a:lnTo>
                    <a:pt x="315" y="982"/>
                  </a:lnTo>
                  <a:lnTo>
                    <a:pt x="315" y="981"/>
                  </a:lnTo>
                  <a:lnTo>
                    <a:pt x="316" y="980"/>
                  </a:lnTo>
                  <a:lnTo>
                    <a:pt x="318" y="976"/>
                  </a:lnTo>
                  <a:lnTo>
                    <a:pt x="320" y="973"/>
                  </a:lnTo>
                  <a:lnTo>
                    <a:pt x="324" y="969"/>
                  </a:lnTo>
                  <a:lnTo>
                    <a:pt x="327" y="965"/>
                  </a:lnTo>
                  <a:lnTo>
                    <a:pt x="332" y="960"/>
                  </a:lnTo>
                  <a:lnTo>
                    <a:pt x="335" y="955"/>
                  </a:lnTo>
                  <a:lnTo>
                    <a:pt x="339" y="950"/>
                  </a:lnTo>
                  <a:lnTo>
                    <a:pt x="343" y="945"/>
                  </a:lnTo>
                  <a:lnTo>
                    <a:pt x="347" y="940"/>
                  </a:lnTo>
                  <a:lnTo>
                    <a:pt x="350" y="937"/>
                  </a:lnTo>
                  <a:lnTo>
                    <a:pt x="353" y="934"/>
                  </a:lnTo>
                  <a:lnTo>
                    <a:pt x="355" y="930"/>
                  </a:lnTo>
                  <a:lnTo>
                    <a:pt x="356" y="929"/>
                  </a:lnTo>
                  <a:lnTo>
                    <a:pt x="357" y="929"/>
                  </a:lnTo>
                  <a:lnTo>
                    <a:pt x="362" y="936"/>
                  </a:lnTo>
                  <a:lnTo>
                    <a:pt x="369" y="944"/>
                  </a:lnTo>
                  <a:lnTo>
                    <a:pt x="375" y="951"/>
                  </a:lnTo>
                  <a:lnTo>
                    <a:pt x="380" y="957"/>
                  </a:lnTo>
                  <a:lnTo>
                    <a:pt x="387" y="961"/>
                  </a:lnTo>
                  <a:lnTo>
                    <a:pt x="394" y="967"/>
                  </a:lnTo>
                  <a:lnTo>
                    <a:pt x="401" y="971"/>
                  </a:lnTo>
                  <a:lnTo>
                    <a:pt x="408" y="975"/>
                  </a:lnTo>
                  <a:lnTo>
                    <a:pt x="415" y="980"/>
                  </a:lnTo>
                  <a:lnTo>
                    <a:pt x="422" y="983"/>
                  </a:lnTo>
                  <a:lnTo>
                    <a:pt x="429" y="986"/>
                  </a:lnTo>
                  <a:lnTo>
                    <a:pt x="437" y="990"/>
                  </a:lnTo>
                  <a:lnTo>
                    <a:pt x="444" y="993"/>
                  </a:lnTo>
                  <a:lnTo>
                    <a:pt x="450" y="996"/>
                  </a:lnTo>
                  <a:lnTo>
                    <a:pt x="458" y="999"/>
                  </a:lnTo>
                  <a:lnTo>
                    <a:pt x="467" y="1004"/>
                  </a:lnTo>
                  <a:lnTo>
                    <a:pt x="475" y="1005"/>
                  </a:lnTo>
                  <a:lnTo>
                    <a:pt x="483" y="1004"/>
                  </a:lnTo>
                  <a:lnTo>
                    <a:pt x="491" y="1001"/>
                  </a:lnTo>
                  <a:lnTo>
                    <a:pt x="498" y="997"/>
                  </a:lnTo>
                  <a:lnTo>
                    <a:pt x="506" y="992"/>
                  </a:lnTo>
                  <a:lnTo>
                    <a:pt x="512" y="986"/>
                  </a:lnTo>
                  <a:lnTo>
                    <a:pt x="518" y="981"/>
                  </a:lnTo>
                  <a:lnTo>
                    <a:pt x="525" y="975"/>
                  </a:lnTo>
                  <a:lnTo>
                    <a:pt x="532" y="969"/>
                  </a:lnTo>
                  <a:lnTo>
                    <a:pt x="538" y="963"/>
                  </a:lnTo>
                  <a:lnTo>
                    <a:pt x="545" y="960"/>
                  </a:lnTo>
                  <a:lnTo>
                    <a:pt x="552" y="957"/>
                  </a:lnTo>
                  <a:lnTo>
                    <a:pt x="557" y="955"/>
                  </a:lnTo>
                  <a:lnTo>
                    <a:pt x="564" y="957"/>
                  </a:lnTo>
                  <a:lnTo>
                    <a:pt x="571" y="960"/>
                  </a:lnTo>
                  <a:lnTo>
                    <a:pt x="579" y="966"/>
                  </a:lnTo>
                  <a:lnTo>
                    <a:pt x="585" y="961"/>
                  </a:lnTo>
                  <a:lnTo>
                    <a:pt x="591" y="958"/>
                  </a:lnTo>
                  <a:lnTo>
                    <a:pt x="598" y="954"/>
                  </a:lnTo>
                  <a:lnTo>
                    <a:pt x="604" y="952"/>
                  </a:lnTo>
                  <a:lnTo>
                    <a:pt x="613" y="950"/>
                  </a:lnTo>
                  <a:lnTo>
                    <a:pt x="619" y="947"/>
                  </a:lnTo>
                  <a:lnTo>
                    <a:pt x="626" y="945"/>
                  </a:lnTo>
                  <a:lnTo>
                    <a:pt x="633" y="943"/>
                  </a:lnTo>
                  <a:lnTo>
                    <a:pt x="640" y="939"/>
                  </a:lnTo>
                  <a:lnTo>
                    <a:pt x="646" y="937"/>
                  </a:lnTo>
                  <a:lnTo>
                    <a:pt x="650" y="934"/>
                  </a:lnTo>
                  <a:lnTo>
                    <a:pt x="655" y="930"/>
                  </a:lnTo>
                  <a:lnTo>
                    <a:pt x="657" y="926"/>
                  </a:lnTo>
                  <a:lnTo>
                    <a:pt x="660" y="921"/>
                  </a:lnTo>
                  <a:lnTo>
                    <a:pt x="661" y="914"/>
                  </a:lnTo>
                  <a:lnTo>
                    <a:pt x="661" y="908"/>
                  </a:lnTo>
                  <a:lnTo>
                    <a:pt x="662" y="906"/>
                  </a:lnTo>
                  <a:lnTo>
                    <a:pt x="664" y="904"/>
                  </a:lnTo>
                  <a:lnTo>
                    <a:pt x="667" y="903"/>
                  </a:lnTo>
                  <a:lnTo>
                    <a:pt x="670" y="901"/>
                  </a:lnTo>
                  <a:lnTo>
                    <a:pt x="675" y="901"/>
                  </a:lnTo>
                  <a:lnTo>
                    <a:pt x="678" y="901"/>
                  </a:lnTo>
                  <a:lnTo>
                    <a:pt x="683" y="901"/>
                  </a:lnTo>
                  <a:lnTo>
                    <a:pt x="687" y="901"/>
                  </a:lnTo>
                  <a:lnTo>
                    <a:pt x="692" y="901"/>
                  </a:lnTo>
                  <a:lnTo>
                    <a:pt x="695" y="903"/>
                  </a:lnTo>
                  <a:lnTo>
                    <a:pt x="700" y="904"/>
                  </a:lnTo>
                  <a:lnTo>
                    <a:pt x="704" y="904"/>
                  </a:lnTo>
                  <a:lnTo>
                    <a:pt x="708" y="905"/>
                  </a:lnTo>
                  <a:lnTo>
                    <a:pt x="711" y="905"/>
                  </a:lnTo>
                  <a:lnTo>
                    <a:pt x="715" y="905"/>
                  </a:lnTo>
                  <a:lnTo>
                    <a:pt x="718" y="906"/>
                  </a:lnTo>
                  <a:lnTo>
                    <a:pt x="724" y="897"/>
                  </a:lnTo>
                  <a:lnTo>
                    <a:pt x="729" y="889"/>
                  </a:lnTo>
                  <a:lnTo>
                    <a:pt x="733" y="882"/>
                  </a:lnTo>
                  <a:lnTo>
                    <a:pt x="738" y="875"/>
                  </a:lnTo>
                  <a:lnTo>
                    <a:pt x="741" y="870"/>
                  </a:lnTo>
                  <a:lnTo>
                    <a:pt x="745" y="866"/>
                  </a:lnTo>
                  <a:lnTo>
                    <a:pt x="748" y="862"/>
                  </a:lnTo>
                  <a:lnTo>
                    <a:pt x="750" y="859"/>
                  </a:lnTo>
                  <a:lnTo>
                    <a:pt x="754" y="857"/>
                  </a:lnTo>
                  <a:lnTo>
                    <a:pt x="759" y="854"/>
                  </a:lnTo>
                  <a:lnTo>
                    <a:pt x="762" y="852"/>
                  </a:lnTo>
                  <a:lnTo>
                    <a:pt x="768" y="850"/>
                  </a:lnTo>
                  <a:lnTo>
                    <a:pt x="773" y="849"/>
                  </a:lnTo>
                  <a:lnTo>
                    <a:pt x="780" y="846"/>
                  </a:lnTo>
                  <a:lnTo>
                    <a:pt x="787" y="844"/>
                  </a:lnTo>
                  <a:lnTo>
                    <a:pt x="798" y="843"/>
                  </a:lnTo>
                  <a:lnTo>
                    <a:pt x="800" y="837"/>
                  </a:lnTo>
                  <a:lnTo>
                    <a:pt x="802" y="831"/>
                  </a:lnTo>
                  <a:lnTo>
                    <a:pt x="803" y="826"/>
                  </a:lnTo>
                  <a:lnTo>
                    <a:pt x="806" y="819"/>
                  </a:lnTo>
                  <a:lnTo>
                    <a:pt x="807" y="812"/>
                  </a:lnTo>
                  <a:lnTo>
                    <a:pt x="808" y="805"/>
                  </a:lnTo>
                  <a:lnTo>
                    <a:pt x="808" y="798"/>
                  </a:lnTo>
                  <a:lnTo>
                    <a:pt x="808" y="791"/>
                  </a:lnTo>
                  <a:lnTo>
                    <a:pt x="808" y="784"/>
                  </a:lnTo>
                  <a:lnTo>
                    <a:pt x="807" y="777"/>
                  </a:lnTo>
                  <a:lnTo>
                    <a:pt x="806" y="770"/>
                  </a:lnTo>
                  <a:lnTo>
                    <a:pt x="803" y="764"/>
                  </a:lnTo>
                  <a:lnTo>
                    <a:pt x="801" y="757"/>
                  </a:lnTo>
                  <a:lnTo>
                    <a:pt x="799" y="751"/>
                  </a:lnTo>
                  <a:lnTo>
                    <a:pt x="795" y="745"/>
                  </a:lnTo>
                  <a:lnTo>
                    <a:pt x="792" y="741"/>
                  </a:lnTo>
                  <a:lnTo>
                    <a:pt x="802" y="738"/>
                  </a:lnTo>
                  <a:lnTo>
                    <a:pt x="811" y="736"/>
                  </a:lnTo>
                  <a:lnTo>
                    <a:pt x="818" y="730"/>
                  </a:lnTo>
                  <a:lnTo>
                    <a:pt x="824" y="723"/>
                  </a:lnTo>
                  <a:lnTo>
                    <a:pt x="829" y="715"/>
                  </a:lnTo>
                  <a:lnTo>
                    <a:pt x="831" y="706"/>
                  </a:lnTo>
                  <a:lnTo>
                    <a:pt x="833" y="697"/>
                  </a:lnTo>
                  <a:lnTo>
                    <a:pt x="836" y="685"/>
                  </a:lnTo>
                  <a:lnTo>
                    <a:pt x="837" y="675"/>
                  </a:lnTo>
                  <a:lnTo>
                    <a:pt x="839" y="665"/>
                  </a:lnTo>
                  <a:lnTo>
                    <a:pt x="840" y="653"/>
                  </a:lnTo>
                  <a:lnTo>
                    <a:pt x="844" y="644"/>
                  </a:lnTo>
                  <a:lnTo>
                    <a:pt x="847" y="634"/>
                  </a:lnTo>
                  <a:lnTo>
                    <a:pt x="852" y="626"/>
                  </a:lnTo>
                  <a:lnTo>
                    <a:pt x="857" y="619"/>
                  </a:lnTo>
                  <a:lnTo>
                    <a:pt x="865" y="614"/>
                  </a:lnTo>
                  <a:lnTo>
                    <a:pt x="865" y="602"/>
                  </a:lnTo>
                  <a:lnTo>
                    <a:pt x="865" y="590"/>
                  </a:lnTo>
                  <a:lnTo>
                    <a:pt x="867" y="579"/>
                  </a:lnTo>
                  <a:lnTo>
                    <a:pt x="867" y="567"/>
                  </a:lnTo>
                  <a:lnTo>
                    <a:pt x="869" y="557"/>
                  </a:lnTo>
                  <a:lnTo>
                    <a:pt x="870" y="545"/>
                  </a:lnTo>
                  <a:lnTo>
                    <a:pt x="871" y="534"/>
                  </a:lnTo>
                  <a:lnTo>
                    <a:pt x="873" y="523"/>
                  </a:lnTo>
                  <a:lnTo>
                    <a:pt x="876" y="512"/>
                  </a:lnTo>
                  <a:lnTo>
                    <a:pt x="878" y="500"/>
                  </a:lnTo>
                  <a:lnTo>
                    <a:pt x="880" y="489"/>
                  </a:lnTo>
                  <a:lnTo>
                    <a:pt x="883" y="479"/>
                  </a:lnTo>
                  <a:lnTo>
                    <a:pt x="886" y="467"/>
                  </a:lnTo>
                  <a:lnTo>
                    <a:pt x="888" y="456"/>
                  </a:lnTo>
                  <a:lnTo>
                    <a:pt x="892" y="444"/>
                  </a:lnTo>
                  <a:lnTo>
                    <a:pt x="895" y="433"/>
                  </a:lnTo>
                  <a:lnTo>
                    <a:pt x="901" y="433"/>
                  </a:lnTo>
                  <a:lnTo>
                    <a:pt x="907" y="435"/>
                  </a:lnTo>
                  <a:lnTo>
                    <a:pt x="913" y="438"/>
                  </a:lnTo>
                  <a:lnTo>
                    <a:pt x="919" y="441"/>
                  </a:lnTo>
                  <a:lnTo>
                    <a:pt x="925" y="444"/>
                  </a:lnTo>
                  <a:lnTo>
                    <a:pt x="931" y="449"/>
                  </a:lnTo>
                  <a:lnTo>
                    <a:pt x="937" y="452"/>
                  </a:lnTo>
                  <a:lnTo>
                    <a:pt x="944" y="457"/>
                  </a:lnTo>
                  <a:lnTo>
                    <a:pt x="949" y="460"/>
                  </a:lnTo>
                  <a:lnTo>
                    <a:pt x="956" y="464"/>
                  </a:lnTo>
                  <a:lnTo>
                    <a:pt x="962" y="467"/>
                  </a:lnTo>
                  <a:lnTo>
                    <a:pt x="969" y="469"/>
                  </a:lnTo>
                  <a:lnTo>
                    <a:pt x="976" y="471"/>
                  </a:lnTo>
                  <a:lnTo>
                    <a:pt x="984" y="472"/>
                  </a:lnTo>
                  <a:lnTo>
                    <a:pt x="992" y="472"/>
                  </a:lnTo>
                  <a:lnTo>
                    <a:pt x="1000" y="471"/>
                  </a:lnTo>
                  <a:lnTo>
                    <a:pt x="1009" y="464"/>
                  </a:lnTo>
                  <a:lnTo>
                    <a:pt x="1016" y="456"/>
                  </a:lnTo>
                  <a:lnTo>
                    <a:pt x="1022" y="448"/>
                  </a:lnTo>
                  <a:lnTo>
                    <a:pt x="1026" y="438"/>
                  </a:lnTo>
                  <a:lnTo>
                    <a:pt x="1030" y="428"/>
                  </a:lnTo>
                  <a:lnTo>
                    <a:pt x="1032" y="418"/>
                  </a:lnTo>
                  <a:lnTo>
                    <a:pt x="1034" y="407"/>
                  </a:lnTo>
                  <a:lnTo>
                    <a:pt x="1036" y="396"/>
                  </a:lnTo>
                  <a:lnTo>
                    <a:pt x="1036" y="386"/>
                  </a:lnTo>
                  <a:lnTo>
                    <a:pt x="1037" y="374"/>
                  </a:lnTo>
                  <a:lnTo>
                    <a:pt x="1037" y="363"/>
                  </a:lnTo>
                  <a:lnTo>
                    <a:pt x="1038" y="351"/>
                  </a:lnTo>
                  <a:lnTo>
                    <a:pt x="1039" y="341"/>
                  </a:lnTo>
                  <a:lnTo>
                    <a:pt x="1040" y="330"/>
                  </a:lnTo>
                  <a:lnTo>
                    <a:pt x="1043" y="320"/>
                  </a:lnTo>
                  <a:lnTo>
                    <a:pt x="1046" y="311"/>
                  </a:lnTo>
                  <a:lnTo>
                    <a:pt x="1047" y="311"/>
                  </a:lnTo>
                  <a:lnTo>
                    <a:pt x="1049" y="312"/>
                  </a:lnTo>
                  <a:lnTo>
                    <a:pt x="1052" y="312"/>
                  </a:lnTo>
                  <a:lnTo>
                    <a:pt x="1054" y="313"/>
                  </a:lnTo>
                  <a:lnTo>
                    <a:pt x="1057" y="314"/>
                  </a:lnTo>
                  <a:lnTo>
                    <a:pt x="1061" y="315"/>
                  </a:lnTo>
                  <a:lnTo>
                    <a:pt x="1064" y="317"/>
                  </a:lnTo>
                  <a:lnTo>
                    <a:pt x="1068" y="318"/>
                  </a:lnTo>
                  <a:lnTo>
                    <a:pt x="1071" y="319"/>
                  </a:lnTo>
                  <a:lnTo>
                    <a:pt x="1075" y="320"/>
                  </a:lnTo>
                  <a:lnTo>
                    <a:pt x="1077" y="321"/>
                  </a:lnTo>
                  <a:lnTo>
                    <a:pt x="1079" y="321"/>
                  </a:lnTo>
                  <a:lnTo>
                    <a:pt x="1082" y="322"/>
                  </a:lnTo>
                  <a:lnTo>
                    <a:pt x="1083" y="322"/>
                  </a:lnTo>
                  <a:lnTo>
                    <a:pt x="1084" y="324"/>
                  </a:lnTo>
                  <a:lnTo>
                    <a:pt x="1087" y="322"/>
                  </a:lnTo>
                  <a:lnTo>
                    <a:pt x="1090" y="321"/>
                  </a:lnTo>
                  <a:lnTo>
                    <a:pt x="1092" y="319"/>
                  </a:lnTo>
                  <a:lnTo>
                    <a:pt x="1093" y="315"/>
                  </a:lnTo>
                  <a:lnTo>
                    <a:pt x="1094" y="312"/>
                  </a:lnTo>
                  <a:lnTo>
                    <a:pt x="1095" y="307"/>
                  </a:lnTo>
                  <a:lnTo>
                    <a:pt x="1095" y="303"/>
                  </a:lnTo>
                  <a:lnTo>
                    <a:pt x="1097" y="298"/>
                  </a:lnTo>
                  <a:lnTo>
                    <a:pt x="1097" y="293"/>
                  </a:lnTo>
                  <a:lnTo>
                    <a:pt x="1097" y="288"/>
                  </a:lnTo>
                  <a:lnTo>
                    <a:pt x="1097" y="282"/>
                  </a:lnTo>
                  <a:lnTo>
                    <a:pt x="1097" y="278"/>
                  </a:lnTo>
                  <a:lnTo>
                    <a:pt x="1098" y="273"/>
                  </a:lnTo>
                  <a:lnTo>
                    <a:pt x="1099" y="270"/>
                  </a:lnTo>
                  <a:lnTo>
                    <a:pt x="1101" y="266"/>
                  </a:lnTo>
                  <a:lnTo>
                    <a:pt x="1103" y="264"/>
                  </a:lnTo>
                  <a:lnTo>
                    <a:pt x="1107" y="248"/>
                  </a:lnTo>
                  <a:lnTo>
                    <a:pt x="1113" y="233"/>
                  </a:lnTo>
                  <a:lnTo>
                    <a:pt x="1122" y="218"/>
                  </a:lnTo>
                  <a:lnTo>
                    <a:pt x="1132" y="203"/>
                  </a:lnTo>
                  <a:lnTo>
                    <a:pt x="1145" y="188"/>
                  </a:lnTo>
                  <a:lnTo>
                    <a:pt x="1157" y="174"/>
                  </a:lnTo>
                  <a:lnTo>
                    <a:pt x="1171" y="160"/>
                  </a:lnTo>
                  <a:lnTo>
                    <a:pt x="1185" y="145"/>
                  </a:lnTo>
                  <a:lnTo>
                    <a:pt x="1199" y="132"/>
                  </a:lnTo>
                  <a:lnTo>
                    <a:pt x="1212" y="118"/>
                  </a:lnTo>
                  <a:lnTo>
                    <a:pt x="1223" y="103"/>
                  </a:lnTo>
                  <a:lnTo>
                    <a:pt x="1233" y="89"/>
                  </a:lnTo>
                  <a:lnTo>
                    <a:pt x="1243" y="74"/>
                  </a:lnTo>
                  <a:lnTo>
                    <a:pt x="1248" y="59"/>
                  </a:lnTo>
                  <a:lnTo>
                    <a:pt x="1252" y="43"/>
                  </a:lnTo>
                  <a:lnTo>
                    <a:pt x="1253" y="28"/>
                  </a:lnTo>
                  <a:lnTo>
                    <a:pt x="1261" y="21"/>
                  </a:lnTo>
                  <a:lnTo>
                    <a:pt x="1270" y="18"/>
                  </a:lnTo>
                  <a:lnTo>
                    <a:pt x="1279" y="17"/>
                  </a:lnTo>
                  <a:lnTo>
                    <a:pt x="1287" y="19"/>
                  </a:lnTo>
                  <a:lnTo>
                    <a:pt x="1297" y="21"/>
                  </a:lnTo>
                  <a:lnTo>
                    <a:pt x="1305" y="26"/>
                  </a:lnTo>
                  <a:lnTo>
                    <a:pt x="1314" y="32"/>
                  </a:lnTo>
                  <a:lnTo>
                    <a:pt x="1322" y="39"/>
                  </a:lnTo>
                  <a:lnTo>
                    <a:pt x="1331" y="44"/>
                  </a:lnTo>
                  <a:lnTo>
                    <a:pt x="1339" y="51"/>
                  </a:lnTo>
                  <a:lnTo>
                    <a:pt x="1348" y="57"/>
                  </a:lnTo>
                  <a:lnTo>
                    <a:pt x="1358" y="62"/>
                  </a:lnTo>
                  <a:lnTo>
                    <a:pt x="1368" y="65"/>
                  </a:lnTo>
                  <a:lnTo>
                    <a:pt x="1377" y="66"/>
                  </a:lnTo>
                  <a:lnTo>
                    <a:pt x="1387" y="66"/>
                  </a:lnTo>
                  <a:lnTo>
                    <a:pt x="1399" y="64"/>
                  </a:lnTo>
                  <a:lnTo>
                    <a:pt x="1402" y="60"/>
                  </a:lnTo>
                  <a:lnTo>
                    <a:pt x="1406" y="59"/>
                  </a:lnTo>
                  <a:lnTo>
                    <a:pt x="1407" y="57"/>
                  </a:lnTo>
                  <a:lnTo>
                    <a:pt x="1409" y="55"/>
                  </a:lnTo>
                  <a:lnTo>
                    <a:pt x="1409" y="54"/>
                  </a:lnTo>
                  <a:lnTo>
                    <a:pt x="1410" y="51"/>
                  </a:lnTo>
                  <a:lnTo>
                    <a:pt x="1409" y="49"/>
                  </a:lnTo>
                  <a:lnTo>
                    <a:pt x="1409" y="47"/>
                  </a:lnTo>
                  <a:lnTo>
                    <a:pt x="1408" y="44"/>
                  </a:lnTo>
                  <a:lnTo>
                    <a:pt x="1408" y="42"/>
                  </a:lnTo>
                  <a:lnTo>
                    <a:pt x="1407" y="39"/>
                  </a:lnTo>
                  <a:lnTo>
                    <a:pt x="1407" y="35"/>
                  </a:lnTo>
                  <a:lnTo>
                    <a:pt x="1407" y="31"/>
                  </a:lnTo>
                  <a:lnTo>
                    <a:pt x="1407" y="25"/>
                  </a:lnTo>
                  <a:lnTo>
                    <a:pt x="1408" y="19"/>
                  </a:lnTo>
                  <a:lnTo>
                    <a:pt x="1410" y="1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7" name="Freeform 35"/>
            <p:cNvSpPr>
              <a:spLocks/>
            </p:cNvSpPr>
            <p:nvPr/>
          </p:nvSpPr>
          <p:spPr bwMode="auto">
            <a:xfrm>
              <a:off x="4077" y="2370"/>
              <a:ext cx="765" cy="355"/>
            </a:xfrm>
            <a:custGeom>
              <a:avLst/>
              <a:gdLst>
                <a:gd name="T0" fmla="*/ 79 w 2296"/>
                <a:gd name="T1" fmla="*/ 2 h 1065"/>
                <a:gd name="T2" fmla="*/ 81 w 2296"/>
                <a:gd name="T3" fmla="*/ 4 h 1065"/>
                <a:gd name="T4" fmla="*/ 81 w 2296"/>
                <a:gd name="T5" fmla="*/ 5 h 1065"/>
                <a:gd name="T6" fmla="*/ 80 w 2296"/>
                <a:gd name="T7" fmla="*/ 5 h 1065"/>
                <a:gd name="T8" fmla="*/ 79 w 2296"/>
                <a:gd name="T9" fmla="*/ 4 h 1065"/>
                <a:gd name="T10" fmla="*/ 78 w 2296"/>
                <a:gd name="T11" fmla="*/ 5 h 1065"/>
                <a:gd name="T12" fmla="*/ 77 w 2296"/>
                <a:gd name="T13" fmla="*/ 6 h 1065"/>
                <a:gd name="T14" fmla="*/ 77 w 2296"/>
                <a:gd name="T15" fmla="*/ 7 h 1065"/>
                <a:gd name="T16" fmla="*/ 78 w 2296"/>
                <a:gd name="T17" fmla="*/ 8 h 1065"/>
                <a:gd name="T18" fmla="*/ 80 w 2296"/>
                <a:gd name="T19" fmla="*/ 7 h 1065"/>
                <a:gd name="T20" fmla="*/ 81 w 2296"/>
                <a:gd name="T21" fmla="*/ 9 h 1065"/>
                <a:gd name="T22" fmla="*/ 82 w 2296"/>
                <a:gd name="T23" fmla="*/ 8 h 1065"/>
                <a:gd name="T24" fmla="*/ 84 w 2296"/>
                <a:gd name="T25" fmla="*/ 8 h 1065"/>
                <a:gd name="T26" fmla="*/ 85 w 2296"/>
                <a:gd name="T27" fmla="*/ 10 h 1065"/>
                <a:gd name="T28" fmla="*/ 83 w 2296"/>
                <a:gd name="T29" fmla="*/ 13 h 1065"/>
                <a:gd name="T30" fmla="*/ 79 w 2296"/>
                <a:gd name="T31" fmla="*/ 15 h 1065"/>
                <a:gd name="T32" fmla="*/ 78 w 2296"/>
                <a:gd name="T33" fmla="*/ 14 h 1065"/>
                <a:gd name="T34" fmla="*/ 77 w 2296"/>
                <a:gd name="T35" fmla="*/ 14 h 1065"/>
                <a:gd name="T36" fmla="*/ 77 w 2296"/>
                <a:gd name="T37" fmla="*/ 14 h 1065"/>
                <a:gd name="T38" fmla="*/ 77 w 2296"/>
                <a:gd name="T39" fmla="*/ 16 h 1065"/>
                <a:gd name="T40" fmla="*/ 77 w 2296"/>
                <a:gd name="T41" fmla="*/ 18 h 1065"/>
                <a:gd name="T42" fmla="*/ 76 w 2296"/>
                <a:gd name="T43" fmla="*/ 20 h 1065"/>
                <a:gd name="T44" fmla="*/ 76 w 2296"/>
                <a:gd name="T45" fmla="*/ 21 h 1065"/>
                <a:gd name="T46" fmla="*/ 80 w 2296"/>
                <a:gd name="T47" fmla="*/ 19 h 1065"/>
                <a:gd name="T48" fmla="*/ 81 w 2296"/>
                <a:gd name="T49" fmla="*/ 22 h 1065"/>
                <a:gd name="T50" fmla="*/ 79 w 2296"/>
                <a:gd name="T51" fmla="*/ 24 h 1065"/>
                <a:gd name="T52" fmla="*/ 72 w 2296"/>
                <a:gd name="T53" fmla="*/ 28 h 1065"/>
                <a:gd name="T54" fmla="*/ 69 w 2296"/>
                <a:gd name="T55" fmla="*/ 32 h 1065"/>
                <a:gd name="T56" fmla="*/ 68 w 2296"/>
                <a:gd name="T57" fmla="*/ 38 h 1065"/>
                <a:gd name="T58" fmla="*/ 65 w 2296"/>
                <a:gd name="T59" fmla="*/ 38 h 1065"/>
                <a:gd name="T60" fmla="*/ 63 w 2296"/>
                <a:gd name="T61" fmla="*/ 39 h 1065"/>
                <a:gd name="T62" fmla="*/ 62 w 2296"/>
                <a:gd name="T63" fmla="*/ 39 h 1065"/>
                <a:gd name="T64" fmla="*/ 56 w 2296"/>
                <a:gd name="T65" fmla="*/ 36 h 1065"/>
                <a:gd name="T66" fmla="*/ 48 w 2296"/>
                <a:gd name="T67" fmla="*/ 31 h 1065"/>
                <a:gd name="T68" fmla="*/ 42 w 2296"/>
                <a:gd name="T69" fmla="*/ 31 h 1065"/>
                <a:gd name="T70" fmla="*/ 37 w 2296"/>
                <a:gd name="T71" fmla="*/ 33 h 1065"/>
                <a:gd name="T72" fmla="*/ 34 w 2296"/>
                <a:gd name="T73" fmla="*/ 30 h 1065"/>
                <a:gd name="T74" fmla="*/ 33 w 2296"/>
                <a:gd name="T75" fmla="*/ 30 h 1065"/>
                <a:gd name="T76" fmla="*/ 31 w 2296"/>
                <a:gd name="T77" fmla="*/ 30 h 1065"/>
                <a:gd name="T78" fmla="*/ 20 w 2296"/>
                <a:gd name="T79" fmla="*/ 31 h 1065"/>
                <a:gd name="T80" fmla="*/ 17 w 2296"/>
                <a:gd name="T81" fmla="*/ 33 h 1065"/>
                <a:gd name="T82" fmla="*/ 14 w 2296"/>
                <a:gd name="T83" fmla="*/ 35 h 1065"/>
                <a:gd name="T84" fmla="*/ 13 w 2296"/>
                <a:gd name="T85" fmla="*/ 35 h 1065"/>
                <a:gd name="T86" fmla="*/ 7 w 2296"/>
                <a:gd name="T87" fmla="*/ 36 h 1065"/>
                <a:gd name="T88" fmla="*/ 0 w 2296"/>
                <a:gd name="T89" fmla="*/ 37 h 1065"/>
                <a:gd name="T90" fmla="*/ 2 w 2296"/>
                <a:gd name="T91" fmla="*/ 34 h 1065"/>
                <a:gd name="T92" fmla="*/ 3 w 2296"/>
                <a:gd name="T93" fmla="*/ 31 h 1065"/>
                <a:gd name="T94" fmla="*/ 5 w 2296"/>
                <a:gd name="T95" fmla="*/ 29 h 1065"/>
                <a:gd name="T96" fmla="*/ 6 w 2296"/>
                <a:gd name="T97" fmla="*/ 29 h 1065"/>
                <a:gd name="T98" fmla="*/ 9 w 2296"/>
                <a:gd name="T99" fmla="*/ 28 h 1065"/>
                <a:gd name="T100" fmla="*/ 12 w 2296"/>
                <a:gd name="T101" fmla="*/ 26 h 1065"/>
                <a:gd name="T102" fmla="*/ 13 w 2296"/>
                <a:gd name="T103" fmla="*/ 23 h 1065"/>
                <a:gd name="T104" fmla="*/ 15 w 2296"/>
                <a:gd name="T105" fmla="*/ 22 h 1065"/>
                <a:gd name="T106" fmla="*/ 18 w 2296"/>
                <a:gd name="T107" fmla="*/ 19 h 1065"/>
                <a:gd name="T108" fmla="*/ 21 w 2296"/>
                <a:gd name="T109" fmla="*/ 17 h 1065"/>
                <a:gd name="T110" fmla="*/ 23 w 2296"/>
                <a:gd name="T111" fmla="*/ 16 h 1065"/>
                <a:gd name="T112" fmla="*/ 23 w 2296"/>
                <a:gd name="T113" fmla="*/ 14 h 1065"/>
                <a:gd name="T114" fmla="*/ 39 w 2296"/>
                <a:gd name="T115" fmla="*/ 9 h 1065"/>
                <a:gd name="T116" fmla="*/ 76 w 2296"/>
                <a:gd name="T117" fmla="*/ 0 h 106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296"/>
                <a:gd name="T178" fmla="*/ 0 h 1065"/>
                <a:gd name="T179" fmla="*/ 2296 w 2296"/>
                <a:gd name="T180" fmla="*/ 1065 h 106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296" h="1065">
                  <a:moveTo>
                    <a:pt x="2093" y="0"/>
                  </a:moveTo>
                  <a:lnTo>
                    <a:pt x="2098" y="7"/>
                  </a:lnTo>
                  <a:lnTo>
                    <a:pt x="2103" y="14"/>
                  </a:lnTo>
                  <a:lnTo>
                    <a:pt x="2109" y="21"/>
                  </a:lnTo>
                  <a:lnTo>
                    <a:pt x="2115" y="25"/>
                  </a:lnTo>
                  <a:lnTo>
                    <a:pt x="2121" y="31"/>
                  </a:lnTo>
                  <a:lnTo>
                    <a:pt x="2126" y="36"/>
                  </a:lnTo>
                  <a:lnTo>
                    <a:pt x="2133" y="40"/>
                  </a:lnTo>
                  <a:lnTo>
                    <a:pt x="2139" y="45"/>
                  </a:lnTo>
                  <a:lnTo>
                    <a:pt x="2145" y="49"/>
                  </a:lnTo>
                  <a:lnTo>
                    <a:pt x="2152" y="54"/>
                  </a:lnTo>
                  <a:lnTo>
                    <a:pt x="2157" y="59"/>
                  </a:lnTo>
                  <a:lnTo>
                    <a:pt x="2164" y="64"/>
                  </a:lnTo>
                  <a:lnTo>
                    <a:pt x="2171" y="71"/>
                  </a:lnTo>
                  <a:lnTo>
                    <a:pt x="2178" y="78"/>
                  </a:lnTo>
                  <a:lnTo>
                    <a:pt x="2185" y="86"/>
                  </a:lnTo>
                  <a:lnTo>
                    <a:pt x="2193" y="95"/>
                  </a:lnTo>
                  <a:lnTo>
                    <a:pt x="2193" y="98"/>
                  </a:lnTo>
                  <a:lnTo>
                    <a:pt x="2193" y="100"/>
                  </a:lnTo>
                  <a:lnTo>
                    <a:pt x="2194" y="102"/>
                  </a:lnTo>
                  <a:lnTo>
                    <a:pt x="2194" y="104"/>
                  </a:lnTo>
                  <a:lnTo>
                    <a:pt x="2195" y="107"/>
                  </a:lnTo>
                  <a:lnTo>
                    <a:pt x="2196" y="110"/>
                  </a:lnTo>
                  <a:lnTo>
                    <a:pt x="2196" y="113"/>
                  </a:lnTo>
                  <a:lnTo>
                    <a:pt x="2198" y="115"/>
                  </a:lnTo>
                  <a:lnTo>
                    <a:pt x="2198" y="117"/>
                  </a:lnTo>
                  <a:lnTo>
                    <a:pt x="2198" y="119"/>
                  </a:lnTo>
                  <a:lnTo>
                    <a:pt x="2198" y="122"/>
                  </a:lnTo>
                  <a:lnTo>
                    <a:pt x="2196" y="124"/>
                  </a:lnTo>
                  <a:lnTo>
                    <a:pt x="2195" y="126"/>
                  </a:lnTo>
                  <a:lnTo>
                    <a:pt x="2194" y="129"/>
                  </a:lnTo>
                  <a:lnTo>
                    <a:pt x="2191" y="130"/>
                  </a:lnTo>
                  <a:lnTo>
                    <a:pt x="2188" y="132"/>
                  </a:lnTo>
                  <a:lnTo>
                    <a:pt x="2184" y="133"/>
                  </a:lnTo>
                  <a:lnTo>
                    <a:pt x="2180" y="133"/>
                  </a:lnTo>
                  <a:lnTo>
                    <a:pt x="2177" y="133"/>
                  </a:lnTo>
                  <a:lnTo>
                    <a:pt x="2173" y="132"/>
                  </a:lnTo>
                  <a:lnTo>
                    <a:pt x="2171" y="131"/>
                  </a:lnTo>
                  <a:lnTo>
                    <a:pt x="2168" y="130"/>
                  </a:lnTo>
                  <a:lnTo>
                    <a:pt x="2165" y="127"/>
                  </a:lnTo>
                  <a:lnTo>
                    <a:pt x="2163" y="125"/>
                  </a:lnTo>
                  <a:lnTo>
                    <a:pt x="2161" y="123"/>
                  </a:lnTo>
                  <a:lnTo>
                    <a:pt x="2158" y="121"/>
                  </a:lnTo>
                  <a:lnTo>
                    <a:pt x="2156" y="118"/>
                  </a:lnTo>
                  <a:lnTo>
                    <a:pt x="2154" y="115"/>
                  </a:lnTo>
                  <a:lnTo>
                    <a:pt x="2152" y="113"/>
                  </a:lnTo>
                  <a:lnTo>
                    <a:pt x="2149" y="110"/>
                  </a:lnTo>
                  <a:lnTo>
                    <a:pt x="2147" y="107"/>
                  </a:lnTo>
                  <a:lnTo>
                    <a:pt x="2146" y="106"/>
                  </a:lnTo>
                  <a:lnTo>
                    <a:pt x="2145" y="106"/>
                  </a:lnTo>
                  <a:lnTo>
                    <a:pt x="2143" y="107"/>
                  </a:lnTo>
                  <a:lnTo>
                    <a:pt x="2140" y="110"/>
                  </a:lnTo>
                  <a:lnTo>
                    <a:pt x="2137" y="114"/>
                  </a:lnTo>
                  <a:lnTo>
                    <a:pt x="2133" y="117"/>
                  </a:lnTo>
                  <a:lnTo>
                    <a:pt x="2129" y="122"/>
                  </a:lnTo>
                  <a:lnTo>
                    <a:pt x="2124" y="126"/>
                  </a:lnTo>
                  <a:lnTo>
                    <a:pt x="2119" y="131"/>
                  </a:lnTo>
                  <a:lnTo>
                    <a:pt x="2114" y="135"/>
                  </a:lnTo>
                  <a:lnTo>
                    <a:pt x="2109" y="140"/>
                  </a:lnTo>
                  <a:lnTo>
                    <a:pt x="2104" y="145"/>
                  </a:lnTo>
                  <a:lnTo>
                    <a:pt x="2101" y="148"/>
                  </a:lnTo>
                  <a:lnTo>
                    <a:pt x="2098" y="152"/>
                  </a:lnTo>
                  <a:lnTo>
                    <a:pt x="2094" y="155"/>
                  </a:lnTo>
                  <a:lnTo>
                    <a:pt x="2093" y="156"/>
                  </a:lnTo>
                  <a:lnTo>
                    <a:pt x="2093" y="157"/>
                  </a:lnTo>
                  <a:lnTo>
                    <a:pt x="2092" y="157"/>
                  </a:lnTo>
                  <a:lnTo>
                    <a:pt x="2092" y="158"/>
                  </a:lnTo>
                  <a:lnTo>
                    <a:pt x="2091" y="161"/>
                  </a:lnTo>
                  <a:lnTo>
                    <a:pt x="2089" y="163"/>
                  </a:lnTo>
                  <a:lnTo>
                    <a:pt x="2088" y="167"/>
                  </a:lnTo>
                  <a:lnTo>
                    <a:pt x="2086" y="170"/>
                  </a:lnTo>
                  <a:lnTo>
                    <a:pt x="2085" y="173"/>
                  </a:lnTo>
                  <a:lnTo>
                    <a:pt x="2083" y="178"/>
                  </a:lnTo>
                  <a:lnTo>
                    <a:pt x="2080" y="181"/>
                  </a:lnTo>
                  <a:lnTo>
                    <a:pt x="2079" y="185"/>
                  </a:lnTo>
                  <a:lnTo>
                    <a:pt x="2077" y="188"/>
                  </a:lnTo>
                  <a:lnTo>
                    <a:pt x="2076" y="192"/>
                  </a:lnTo>
                  <a:lnTo>
                    <a:pt x="2075" y="194"/>
                  </a:lnTo>
                  <a:lnTo>
                    <a:pt x="2073" y="196"/>
                  </a:lnTo>
                  <a:lnTo>
                    <a:pt x="2073" y="198"/>
                  </a:lnTo>
                  <a:lnTo>
                    <a:pt x="2073" y="199"/>
                  </a:lnTo>
                  <a:lnTo>
                    <a:pt x="2075" y="201"/>
                  </a:lnTo>
                  <a:lnTo>
                    <a:pt x="2076" y="203"/>
                  </a:lnTo>
                  <a:lnTo>
                    <a:pt x="2078" y="206"/>
                  </a:lnTo>
                  <a:lnTo>
                    <a:pt x="2080" y="207"/>
                  </a:lnTo>
                  <a:lnTo>
                    <a:pt x="2084" y="208"/>
                  </a:lnTo>
                  <a:lnTo>
                    <a:pt x="2087" y="208"/>
                  </a:lnTo>
                  <a:lnTo>
                    <a:pt x="2092" y="208"/>
                  </a:lnTo>
                  <a:lnTo>
                    <a:pt x="2096" y="208"/>
                  </a:lnTo>
                  <a:lnTo>
                    <a:pt x="2101" y="207"/>
                  </a:lnTo>
                  <a:lnTo>
                    <a:pt x="2107" y="206"/>
                  </a:lnTo>
                  <a:lnTo>
                    <a:pt x="2112" y="204"/>
                  </a:lnTo>
                  <a:lnTo>
                    <a:pt x="2118" y="203"/>
                  </a:lnTo>
                  <a:lnTo>
                    <a:pt x="2124" y="201"/>
                  </a:lnTo>
                  <a:lnTo>
                    <a:pt x="2131" y="199"/>
                  </a:lnTo>
                  <a:lnTo>
                    <a:pt x="2138" y="196"/>
                  </a:lnTo>
                  <a:lnTo>
                    <a:pt x="2145" y="194"/>
                  </a:lnTo>
                  <a:lnTo>
                    <a:pt x="2153" y="194"/>
                  </a:lnTo>
                  <a:lnTo>
                    <a:pt x="2161" y="196"/>
                  </a:lnTo>
                  <a:lnTo>
                    <a:pt x="2166" y="199"/>
                  </a:lnTo>
                  <a:lnTo>
                    <a:pt x="2172" y="203"/>
                  </a:lnTo>
                  <a:lnTo>
                    <a:pt x="2176" y="207"/>
                  </a:lnTo>
                  <a:lnTo>
                    <a:pt x="2179" y="211"/>
                  </a:lnTo>
                  <a:lnTo>
                    <a:pt x="2183" y="217"/>
                  </a:lnTo>
                  <a:lnTo>
                    <a:pt x="2185" y="223"/>
                  </a:lnTo>
                  <a:lnTo>
                    <a:pt x="2187" y="227"/>
                  </a:lnTo>
                  <a:lnTo>
                    <a:pt x="2189" y="234"/>
                  </a:lnTo>
                  <a:lnTo>
                    <a:pt x="2191" y="240"/>
                  </a:lnTo>
                  <a:lnTo>
                    <a:pt x="2193" y="246"/>
                  </a:lnTo>
                  <a:lnTo>
                    <a:pt x="2195" y="250"/>
                  </a:lnTo>
                  <a:lnTo>
                    <a:pt x="2198" y="256"/>
                  </a:lnTo>
                  <a:lnTo>
                    <a:pt x="2201" y="261"/>
                  </a:lnTo>
                  <a:lnTo>
                    <a:pt x="2206" y="265"/>
                  </a:lnTo>
                  <a:lnTo>
                    <a:pt x="2210" y="262"/>
                  </a:lnTo>
                  <a:lnTo>
                    <a:pt x="2214" y="257"/>
                  </a:lnTo>
                  <a:lnTo>
                    <a:pt x="2216" y="252"/>
                  </a:lnTo>
                  <a:lnTo>
                    <a:pt x="2218" y="246"/>
                  </a:lnTo>
                  <a:lnTo>
                    <a:pt x="2219" y="239"/>
                  </a:lnTo>
                  <a:lnTo>
                    <a:pt x="2219" y="232"/>
                  </a:lnTo>
                  <a:lnTo>
                    <a:pt x="2221" y="226"/>
                  </a:lnTo>
                  <a:lnTo>
                    <a:pt x="2222" y="219"/>
                  </a:lnTo>
                  <a:lnTo>
                    <a:pt x="2223" y="214"/>
                  </a:lnTo>
                  <a:lnTo>
                    <a:pt x="2224" y="209"/>
                  </a:lnTo>
                  <a:lnTo>
                    <a:pt x="2226" y="206"/>
                  </a:lnTo>
                  <a:lnTo>
                    <a:pt x="2231" y="202"/>
                  </a:lnTo>
                  <a:lnTo>
                    <a:pt x="2235" y="201"/>
                  </a:lnTo>
                  <a:lnTo>
                    <a:pt x="2242" y="202"/>
                  </a:lnTo>
                  <a:lnTo>
                    <a:pt x="2250" y="204"/>
                  </a:lnTo>
                  <a:lnTo>
                    <a:pt x="2262" y="209"/>
                  </a:lnTo>
                  <a:lnTo>
                    <a:pt x="2263" y="215"/>
                  </a:lnTo>
                  <a:lnTo>
                    <a:pt x="2267" y="221"/>
                  </a:lnTo>
                  <a:lnTo>
                    <a:pt x="2269" y="226"/>
                  </a:lnTo>
                  <a:lnTo>
                    <a:pt x="2272" y="232"/>
                  </a:lnTo>
                  <a:lnTo>
                    <a:pt x="2276" y="238"/>
                  </a:lnTo>
                  <a:lnTo>
                    <a:pt x="2279" y="243"/>
                  </a:lnTo>
                  <a:lnTo>
                    <a:pt x="2284" y="249"/>
                  </a:lnTo>
                  <a:lnTo>
                    <a:pt x="2286" y="255"/>
                  </a:lnTo>
                  <a:lnTo>
                    <a:pt x="2290" y="261"/>
                  </a:lnTo>
                  <a:lnTo>
                    <a:pt x="2292" y="266"/>
                  </a:lnTo>
                  <a:lnTo>
                    <a:pt x="2294" y="272"/>
                  </a:lnTo>
                  <a:lnTo>
                    <a:pt x="2295" y="279"/>
                  </a:lnTo>
                  <a:lnTo>
                    <a:pt x="2296" y="285"/>
                  </a:lnTo>
                  <a:lnTo>
                    <a:pt x="2296" y="292"/>
                  </a:lnTo>
                  <a:lnTo>
                    <a:pt x="2295" y="300"/>
                  </a:lnTo>
                  <a:lnTo>
                    <a:pt x="2294" y="308"/>
                  </a:lnTo>
                  <a:lnTo>
                    <a:pt x="2281" y="315"/>
                  </a:lnTo>
                  <a:lnTo>
                    <a:pt x="2271" y="323"/>
                  </a:lnTo>
                  <a:lnTo>
                    <a:pt x="2261" y="333"/>
                  </a:lnTo>
                  <a:lnTo>
                    <a:pt x="2253" y="345"/>
                  </a:lnTo>
                  <a:lnTo>
                    <a:pt x="2244" y="356"/>
                  </a:lnTo>
                  <a:lnTo>
                    <a:pt x="2235" y="369"/>
                  </a:lnTo>
                  <a:lnTo>
                    <a:pt x="2227" y="380"/>
                  </a:lnTo>
                  <a:lnTo>
                    <a:pt x="2219" y="391"/>
                  </a:lnTo>
                  <a:lnTo>
                    <a:pt x="2210" y="401"/>
                  </a:lnTo>
                  <a:lnTo>
                    <a:pt x="2201" y="409"/>
                  </a:lnTo>
                  <a:lnTo>
                    <a:pt x="2191" y="415"/>
                  </a:lnTo>
                  <a:lnTo>
                    <a:pt x="2179" y="418"/>
                  </a:lnTo>
                  <a:lnTo>
                    <a:pt x="2166" y="418"/>
                  </a:lnTo>
                  <a:lnTo>
                    <a:pt x="2153" y="415"/>
                  </a:lnTo>
                  <a:lnTo>
                    <a:pt x="2137" y="408"/>
                  </a:lnTo>
                  <a:lnTo>
                    <a:pt x="2119" y="397"/>
                  </a:lnTo>
                  <a:lnTo>
                    <a:pt x="2115" y="395"/>
                  </a:lnTo>
                  <a:lnTo>
                    <a:pt x="2112" y="392"/>
                  </a:lnTo>
                  <a:lnTo>
                    <a:pt x="2109" y="389"/>
                  </a:lnTo>
                  <a:lnTo>
                    <a:pt x="2107" y="386"/>
                  </a:lnTo>
                  <a:lnTo>
                    <a:pt x="2104" y="382"/>
                  </a:lnTo>
                  <a:lnTo>
                    <a:pt x="2102" y="378"/>
                  </a:lnTo>
                  <a:lnTo>
                    <a:pt x="2100" y="374"/>
                  </a:lnTo>
                  <a:lnTo>
                    <a:pt x="2098" y="371"/>
                  </a:lnTo>
                  <a:lnTo>
                    <a:pt x="2095" y="368"/>
                  </a:lnTo>
                  <a:lnTo>
                    <a:pt x="2093" y="364"/>
                  </a:lnTo>
                  <a:lnTo>
                    <a:pt x="2091" y="362"/>
                  </a:lnTo>
                  <a:lnTo>
                    <a:pt x="2087" y="360"/>
                  </a:lnTo>
                  <a:lnTo>
                    <a:pt x="2085" y="358"/>
                  </a:lnTo>
                  <a:lnTo>
                    <a:pt x="2081" y="358"/>
                  </a:lnTo>
                  <a:lnTo>
                    <a:pt x="2077" y="358"/>
                  </a:lnTo>
                  <a:lnTo>
                    <a:pt x="2073" y="361"/>
                  </a:lnTo>
                  <a:lnTo>
                    <a:pt x="2073" y="363"/>
                  </a:lnTo>
                  <a:lnTo>
                    <a:pt x="2073" y="364"/>
                  </a:lnTo>
                  <a:lnTo>
                    <a:pt x="2073" y="366"/>
                  </a:lnTo>
                  <a:lnTo>
                    <a:pt x="2073" y="368"/>
                  </a:lnTo>
                  <a:lnTo>
                    <a:pt x="2073" y="370"/>
                  </a:lnTo>
                  <a:lnTo>
                    <a:pt x="2073" y="373"/>
                  </a:lnTo>
                  <a:lnTo>
                    <a:pt x="2073" y="376"/>
                  </a:lnTo>
                  <a:lnTo>
                    <a:pt x="2073" y="378"/>
                  </a:lnTo>
                  <a:lnTo>
                    <a:pt x="2073" y="379"/>
                  </a:lnTo>
                  <a:lnTo>
                    <a:pt x="2073" y="381"/>
                  </a:lnTo>
                  <a:lnTo>
                    <a:pt x="2073" y="382"/>
                  </a:lnTo>
                  <a:lnTo>
                    <a:pt x="2073" y="385"/>
                  </a:lnTo>
                  <a:lnTo>
                    <a:pt x="2073" y="386"/>
                  </a:lnTo>
                  <a:lnTo>
                    <a:pt x="2072" y="386"/>
                  </a:lnTo>
                  <a:lnTo>
                    <a:pt x="2071" y="386"/>
                  </a:lnTo>
                  <a:lnTo>
                    <a:pt x="2070" y="386"/>
                  </a:lnTo>
                  <a:lnTo>
                    <a:pt x="2069" y="386"/>
                  </a:lnTo>
                  <a:lnTo>
                    <a:pt x="2068" y="386"/>
                  </a:lnTo>
                  <a:lnTo>
                    <a:pt x="2064" y="394"/>
                  </a:lnTo>
                  <a:lnTo>
                    <a:pt x="2063" y="402"/>
                  </a:lnTo>
                  <a:lnTo>
                    <a:pt x="2064" y="410"/>
                  </a:lnTo>
                  <a:lnTo>
                    <a:pt x="2068" y="416"/>
                  </a:lnTo>
                  <a:lnTo>
                    <a:pt x="2072" y="422"/>
                  </a:lnTo>
                  <a:lnTo>
                    <a:pt x="2077" y="427"/>
                  </a:lnTo>
                  <a:lnTo>
                    <a:pt x="2083" y="433"/>
                  </a:lnTo>
                  <a:lnTo>
                    <a:pt x="2088" y="438"/>
                  </a:lnTo>
                  <a:lnTo>
                    <a:pt x="2093" y="442"/>
                  </a:lnTo>
                  <a:lnTo>
                    <a:pt x="2098" y="447"/>
                  </a:lnTo>
                  <a:lnTo>
                    <a:pt x="2101" y="453"/>
                  </a:lnTo>
                  <a:lnTo>
                    <a:pt x="2102" y="458"/>
                  </a:lnTo>
                  <a:lnTo>
                    <a:pt x="2102" y="464"/>
                  </a:lnTo>
                  <a:lnTo>
                    <a:pt x="2099" y="470"/>
                  </a:lnTo>
                  <a:lnTo>
                    <a:pt x="2093" y="478"/>
                  </a:lnTo>
                  <a:lnTo>
                    <a:pt x="2085" y="486"/>
                  </a:lnTo>
                  <a:lnTo>
                    <a:pt x="2085" y="494"/>
                  </a:lnTo>
                  <a:lnTo>
                    <a:pt x="2084" y="501"/>
                  </a:lnTo>
                  <a:lnTo>
                    <a:pt x="2081" y="508"/>
                  </a:lnTo>
                  <a:lnTo>
                    <a:pt x="2078" y="512"/>
                  </a:lnTo>
                  <a:lnTo>
                    <a:pt x="2075" y="517"/>
                  </a:lnTo>
                  <a:lnTo>
                    <a:pt x="2070" y="522"/>
                  </a:lnTo>
                  <a:lnTo>
                    <a:pt x="2064" y="525"/>
                  </a:lnTo>
                  <a:lnTo>
                    <a:pt x="2060" y="527"/>
                  </a:lnTo>
                  <a:lnTo>
                    <a:pt x="2054" y="531"/>
                  </a:lnTo>
                  <a:lnTo>
                    <a:pt x="2048" y="533"/>
                  </a:lnTo>
                  <a:lnTo>
                    <a:pt x="2042" y="535"/>
                  </a:lnTo>
                  <a:lnTo>
                    <a:pt x="2037" y="538"/>
                  </a:lnTo>
                  <a:lnTo>
                    <a:pt x="2032" y="541"/>
                  </a:lnTo>
                  <a:lnTo>
                    <a:pt x="2027" y="544"/>
                  </a:lnTo>
                  <a:lnTo>
                    <a:pt x="2024" y="549"/>
                  </a:lnTo>
                  <a:lnTo>
                    <a:pt x="2022" y="554"/>
                  </a:lnTo>
                  <a:lnTo>
                    <a:pt x="2032" y="559"/>
                  </a:lnTo>
                  <a:lnTo>
                    <a:pt x="2043" y="561"/>
                  </a:lnTo>
                  <a:lnTo>
                    <a:pt x="2055" y="559"/>
                  </a:lnTo>
                  <a:lnTo>
                    <a:pt x="2068" y="556"/>
                  </a:lnTo>
                  <a:lnTo>
                    <a:pt x="2079" y="550"/>
                  </a:lnTo>
                  <a:lnTo>
                    <a:pt x="2092" y="543"/>
                  </a:lnTo>
                  <a:lnTo>
                    <a:pt x="2103" y="535"/>
                  </a:lnTo>
                  <a:lnTo>
                    <a:pt x="2115" y="528"/>
                  </a:lnTo>
                  <a:lnTo>
                    <a:pt x="2126" y="523"/>
                  </a:lnTo>
                  <a:lnTo>
                    <a:pt x="2137" y="518"/>
                  </a:lnTo>
                  <a:lnTo>
                    <a:pt x="2147" y="515"/>
                  </a:lnTo>
                  <a:lnTo>
                    <a:pt x="2156" y="516"/>
                  </a:lnTo>
                  <a:lnTo>
                    <a:pt x="2164" y="519"/>
                  </a:lnTo>
                  <a:lnTo>
                    <a:pt x="2171" y="527"/>
                  </a:lnTo>
                  <a:lnTo>
                    <a:pt x="2177" y="541"/>
                  </a:lnTo>
                  <a:lnTo>
                    <a:pt x="2181" y="561"/>
                  </a:lnTo>
                  <a:lnTo>
                    <a:pt x="2185" y="569"/>
                  </a:lnTo>
                  <a:lnTo>
                    <a:pt x="2186" y="577"/>
                  </a:lnTo>
                  <a:lnTo>
                    <a:pt x="2187" y="584"/>
                  </a:lnTo>
                  <a:lnTo>
                    <a:pt x="2186" y="589"/>
                  </a:lnTo>
                  <a:lnTo>
                    <a:pt x="2184" y="594"/>
                  </a:lnTo>
                  <a:lnTo>
                    <a:pt x="2181" y="598"/>
                  </a:lnTo>
                  <a:lnTo>
                    <a:pt x="2177" y="602"/>
                  </a:lnTo>
                  <a:lnTo>
                    <a:pt x="2173" y="607"/>
                  </a:lnTo>
                  <a:lnTo>
                    <a:pt x="2168" y="609"/>
                  </a:lnTo>
                  <a:lnTo>
                    <a:pt x="2163" y="612"/>
                  </a:lnTo>
                  <a:lnTo>
                    <a:pt x="2158" y="616"/>
                  </a:lnTo>
                  <a:lnTo>
                    <a:pt x="2154" y="619"/>
                  </a:lnTo>
                  <a:lnTo>
                    <a:pt x="2149" y="624"/>
                  </a:lnTo>
                  <a:lnTo>
                    <a:pt x="2146" y="627"/>
                  </a:lnTo>
                  <a:lnTo>
                    <a:pt x="2142" y="633"/>
                  </a:lnTo>
                  <a:lnTo>
                    <a:pt x="2141" y="639"/>
                  </a:lnTo>
                  <a:lnTo>
                    <a:pt x="2130" y="643"/>
                  </a:lnTo>
                  <a:lnTo>
                    <a:pt x="2117" y="650"/>
                  </a:lnTo>
                  <a:lnTo>
                    <a:pt x="2101" y="658"/>
                  </a:lnTo>
                  <a:lnTo>
                    <a:pt x="2084" y="667"/>
                  </a:lnTo>
                  <a:lnTo>
                    <a:pt x="2064" y="678"/>
                  </a:lnTo>
                  <a:lnTo>
                    <a:pt x="2045" y="688"/>
                  </a:lnTo>
                  <a:lnTo>
                    <a:pt x="2024" y="701"/>
                  </a:lnTo>
                  <a:lnTo>
                    <a:pt x="2003" y="713"/>
                  </a:lnTo>
                  <a:lnTo>
                    <a:pt x="1984" y="726"/>
                  </a:lnTo>
                  <a:lnTo>
                    <a:pt x="1965" y="740"/>
                  </a:lnTo>
                  <a:lnTo>
                    <a:pt x="1947" y="754"/>
                  </a:lnTo>
                  <a:lnTo>
                    <a:pt x="1932" y="769"/>
                  </a:lnTo>
                  <a:lnTo>
                    <a:pt x="1918" y="783"/>
                  </a:lnTo>
                  <a:lnTo>
                    <a:pt x="1908" y="797"/>
                  </a:lnTo>
                  <a:lnTo>
                    <a:pt x="1901" y="812"/>
                  </a:lnTo>
                  <a:lnTo>
                    <a:pt x="1897" y="827"/>
                  </a:lnTo>
                  <a:lnTo>
                    <a:pt x="1889" y="832"/>
                  </a:lnTo>
                  <a:lnTo>
                    <a:pt x="1883" y="839"/>
                  </a:lnTo>
                  <a:lnTo>
                    <a:pt x="1876" y="848"/>
                  </a:lnTo>
                  <a:lnTo>
                    <a:pt x="1871" y="858"/>
                  </a:lnTo>
                  <a:lnTo>
                    <a:pt x="1866" y="870"/>
                  </a:lnTo>
                  <a:lnTo>
                    <a:pt x="1863" y="883"/>
                  </a:lnTo>
                  <a:lnTo>
                    <a:pt x="1861" y="897"/>
                  </a:lnTo>
                  <a:lnTo>
                    <a:pt x="1857" y="912"/>
                  </a:lnTo>
                  <a:lnTo>
                    <a:pt x="1855" y="927"/>
                  </a:lnTo>
                  <a:lnTo>
                    <a:pt x="1853" y="942"/>
                  </a:lnTo>
                  <a:lnTo>
                    <a:pt x="1850" y="957"/>
                  </a:lnTo>
                  <a:lnTo>
                    <a:pt x="1849" y="972"/>
                  </a:lnTo>
                  <a:lnTo>
                    <a:pt x="1847" y="987"/>
                  </a:lnTo>
                  <a:lnTo>
                    <a:pt x="1843" y="999"/>
                  </a:lnTo>
                  <a:lnTo>
                    <a:pt x="1841" y="1013"/>
                  </a:lnTo>
                  <a:lnTo>
                    <a:pt x="1838" y="1025"/>
                  </a:lnTo>
                  <a:lnTo>
                    <a:pt x="1828" y="1026"/>
                  </a:lnTo>
                  <a:lnTo>
                    <a:pt x="1818" y="1027"/>
                  </a:lnTo>
                  <a:lnTo>
                    <a:pt x="1808" y="1027"/>
                  </a:lnTo>
                  <a:lnTo>
                    <a:pt x="1799" y="1028"/>
                  </a:lnTo>
                  <a:lnTo>
                    <a:pt x="1788" y="1028"/>
                  </a:lnTo>
                  <a:lnTo>
                    <a:pt x="1778" y="1028"/>
                  </a:lnTo>
                  <a:lnTo>
                    <a:pt x="1768" y="1028"/>
                  </a:lnTo>
                  <a:lnTo>
                    <a:pt x="1758" y="1028"/>
                  </a:lnTo>
                  <a:lnTo>
                    <a:pt x="1750" y="1029"/>
                  </a:lnTo>
                  <a:lnTo>
                    <a:pt x="1741" y="1030"/>
                  </a:lnTo>
                  <a:lnTo>
                    <a:pt x="1734" y="1033"/>
                  </a:lnTo>
                  <a:lnTo>
                    <a:pt x="1728" y="1036"/>
                  </a:lnTo>
                  <a:lnTo>
                    <a:pt x="1723" y="1041"/>
                  </a:lnTo>
                  <a:lnTo>
                    <a:pt x="1719" y="1045"/>
                  </a:lnTo>
                  <a:lnTo>
                    <a:pt x="1717" y="1052"/>
                  </a:lnTo>
                  <a:lnTo>
                    <a:pt x="1717" y="1060"/>
                  </a:lnTo>
                  <a:lnTo>
                    <a:pt x="1716" y="1060"/>
                  </a:lnTo>
                  <a:lnTo>
                    <a:pt x="1715" y="1060"/>
                  </a:lnTo>
                  <a:lnTo>
                    <a:pt x="1714" y="1060"/>
                  </a:lnTo>
                  <a:lnTo>
                    <a:pt x="1711" y="1060"/>
                  </a:lnTo>
                  <a:lnTo>
                    <a:pt x="1709" y="1060"/>
                  </a:lnTo>
                  <a:lnTo>
                    <a:pt x="1707" y="1061"/>
                  </a:lnTo>
                  <a:lnTo>
                    <a:pt x="1703" y="1061"/>
                  </a:lnTo>
                  <a:lnTo>
                    <a:pt x="1701" y="1063"/>
                  </a:lnTo>
                  <a:lnTo>
                    <a:pt x="1697" y="1063"/>
                  </a:lnTo>
                  <a:lnTo>
                    <a:pt x="1694" y="1063"/>
                  </a:lnTo>
                  <a:lnTo>
                    <a:pt x="1692" y="1064"/>
                  </a:lnTo>
                  <a:lnTo>
                    <a:pt x="1689" y="1064"/>
                  </a:lnTo>
                  <a:lnTo>
                    <a:pt x="1687" y="1064"/>
                  </a:lnTo>
                  <a:lnTo>
                    <a:pt x="1686" y="1064"/>
                  </a:lnTo>
                  <a:lnTo>
                    <a:pt x="1685" y="1064"/>
                  </a:lnTo>
                  <a:lnTo>
                    <a:pt x="1685" y="1065"/>
                  </a:lnTo>
                  <a:lnTo>
                    <a:pt x="1662" y="1050"/>
                  </a:lnTo>
                  <a:lnTo>
                    <a:pt x="1639" y="1035"/>
                  </a:lnTo>
                  <a:lnTo>
                    <a:pt x="1616" y="1021"/>
                  </a:lnTo>
                  <a:lnTo>
                    <a:pt x="1593" y="1006"/>
                  </a:lnTo>
                  <a:lnTo>
                    <a:pt x="1570" y="991"/>
                  </a:lnTo>
                  <a:lnTo>
                    <a:pt x="1547" y="975"/>
                  </a:lnTo>
                  <a:lnTo>
                    <a:pt x="1524" y="960"/>
                  </a:lnTo>
                  <a:lnTo>
                    <a:pt x="1500" y="945"/>
                  </a:lnTo>
                  <a:lnTo>
                    <a:pt x="1477" y="930"/>
                  </a:lnTo>
                  <a:lnTo>
                    <a:pt x="1453" y="916"/>
                  </a:lnTo>
                  <a:lnTo>
                    <a:pt x="1428" y="899"/>
                  </a:lnTo>
                  <a:lnTo>
                    <a:pt x="1404" y="885"/>
                  </a:lnTo>
                  <a:lnTo>
                    <a:pt x="1380" y="870"/>
                  </a:lnTo>
                  <a:lnTo>
                    <a:pt x="1355" y="856"/>
                  </a:lnTo>
                  <a:lnTo>
                    <a:pt x="1330" y="841"/>
                  </a:lnTo>
                  <a:lnTo>
                    <a:pt x="1305" y="827"/>
                  </a:lnTo>
                  <a:lnTo>
                    <a:pt x="1288" y="831"/>
                  </a:lnTo>
                  <a:lnTo>
                    <a:pt x="1272" y="833"/>
                  </a:lnTo>
                  <a:lnTo>
                    <a:pt x="1256" y="835"/>
                  </a:lnTo>
                  <a:lnTo>
                    <a:pt x="1239" y="836"/>
                  </a:lnTo>
                  <a:lnTo>
                    <a:pt x="1223" y="837"/>
                  </a:lnTo>
                  <a:lnTo>
                    <a:pt x="1205" y="837"/>
                  </a:lnTo>
                  <a:lnTo>
                    <a:pt x="1189" y="837"/>
                  </a:lnTo>
                  <a:lnTo>
                    <a:pt x="1172" y="839"/>
                  </a:lnTo>
                  <a:lnTo>
                    <a:pt x="1156" y="839"/>
                  </a:lnTo>
                  <a:lnTo>
                    <a:pt x="1140" y="841"/>
                  </a:lnTo>
                  <a:lnTo>
                    <a:pt x="1125" y="843"/>
                  </a:lnTo>
                  <a:lnTo>
                    <a:pt x="1110" y="845"/>
                  </a:lnTo>
                  <a:lnTo>
                    <a:pt x="1095" y="850"/>
                  </a:lnTo>
                  <a:lnTo>
                    <a:pt x="1081" y="856"/>
                  </a:lnTo>
                  <a:lnTo>
                    <a:pt x="1067" y="864"/>
                  </a:lnTo>
                  <a:lnTo>
                    <a:pt x="1056" y="873"/>
                  </a:lnTo>
                  <a:lnTo>
                    <a:pt x="1040" y="880"/>
                  </a:lnTo>
                  <a:lnTo>
                    <a:pt x="1027" y="883"/>
                  </a:lnTo>
                  <a:lnTo>
                    <a:pt x="1016" y="885"/>
                  </a:lnTo>
                  <a:lnTo>
                    <a:pt x="1005" y="882"/>
                  </a:lnTo>
                  <a:lnTo>
                    <a:pt x="997" y="878"/>
                  </a:lnTo>
                  <a:lnTo>
                    <a:pt x="989" y="871"/>
                  </a:lnTo>
                  <a:lnTo>
                    <a:pt x="982" y="863"/>
                  </a:lnTo>
                  <a:lnTo>
                    <a:pt x="975" y="855"/>
                  </a:lnTo>
                  <a:lnTo>
                    <a:pt x="969" y="847"/>
                  </a:lnTo>
                  <a:lnTo>
                    <a:pt x="963" y="837"/>
                  </a:lnTo>
                  <a:lnTo>
                    <a:pt x="956" y="829"/>
                  </a:lnTo>
                  <a:lnTo>
                    <a:pt x="948" y="824"/>
                  </a:lnTo>
                  <a:lnTo>
                    <a:pt x="940" y="819"/>
                  </a:lnTo>
                  <a:lnTo>
                    <a:pt x="931" y="817"/>
                  </a:lnTo>
                  <a:lnTo>
                    <a:pt x="919" y="817"/>
                  </a:lnTo>
                  <a:lnTo>
                    <a:pt x="908" y="821"/>
                  </a:lnTo>
                  <a:lnTo>
                    <a:pt x="906" y="820"/>
                  </a:lnTo>
                  <a:lnTo>
                    <a:pt x="906" y="819"/>
                  </a:lnTo>
                  <a:lnTo>
                    <a:pt x="906" y="818"/>
                  </a:lnTo>
                  <a:lnTo>
                    <a:pt x="905" y="817"/>
                  </a:lnTo>
                  <a:lnTo>
                    <a:pt x="904" y="814"/>
                  </a:lnTo>
                  <a:lnTo>
                    <a:pt x="904" y="812"/>
                  </a:lnTo>
                  <a:lnTo>
                    <a:pt x="903" y="809"/>
                  </a:lnTo>
                  <a:lnTo>
                    <a:pt x="902" y="806"/>
                  </a:lnTo>
                  <a:lnTo>
                    <a:pt x="901" y="804"/>
                  </a:lnTo>
                  <a:lnTo>
                    <a:pt x="900" y="801"/>
                  </a:lnTo>
                  <a:lnTo>
                    <a:pt x="900" y="798"/>
                  </a:lnTo>
                  <a:lnTo>
                    <a:pt x="898" y="796"/>
                  </a:lnTo>
                  <a:lnTo>
                    <a:pt x="897" y="795"/>
                  </a:lnTo>
                  <a:lnTo>
                    <a:pt x="897" y="794"/>
                  </a:lnTo>
                  <a:lnTo>
                    <a:pt x="897" y="793"/>
                  </a:lnTo>
                  <a:lnTo>
                    <a:pt x="893" y="793"/>
                  </a:lnTo>
                  <a:lnTo>
                    <a:pt x="881" y="794"/>
                  </a:lnTo>
                  <a:lnTo>
                    <a:pt x="863" y="796"/>
                  </a:lnTo>
                  <a:lnTo>
                    <a:pt x="839" y="798"/>
                  </a:lnTo>
                  <a:lnTo>
                    <a:pt x="811" y="802"/>
                  </a:lnTo>
                  <a:lnTo>
                    <a:pt x="780" y="805"/>
                  </a:lnTo>
                  <a:lnTo>
                    <a:pt x="747" y="809"/>
                  </a:lnTo>
                  <a:lnTo>
                    <a:pt x="712" y="812"/>
                  </a:lnTo>
                  <a:lnTo>
                    <a:pt x="676" y="816"/>
                  </a:lnTo>
                  <a:lnTo>
                    <a:pt x="643" y="819"/>
                  </a:lnTo>
                  <a:lnTo>
                    <a:pt x="612" y="822"/>
                  </a:lnTo>
                  <a:lnTo>
                    <a:pt x="585" y="826"/>
                  </a:lnTo>
                  <a:lnTo>
                    <a:pt x="560" y="828"/>
                  </a:lnTo>
                  <a:lnTo>
                    <a:pt x="542" y="831"/>
                  </a:lnTo>
                  <a:lnTo>
                    <a:pt x="530" y="832"/>
                  </a:lnTo>
                  <a:lnTo>
                    <a:pt x="527" y="833"/>
                  </a:lnTo>
                  <a:lnTo>
                    <a:pt x="522" y="844"/>
                  </a:lnTo>
                  <a:lnTo>
                    <a:pt x="517" y="855"/>
                  </a:lnTo>
                  <a:lnTo>
                    <a:pt x="509" y="864"/>
                  </a:lnTo>
                  <a:lnTo>
                    <a:pt x="499" y="873"/>
                  </a:lnTo>
                  <a:lnTo>
                    <a:pt x="489" y="881"/>
                  </a:lnTo>
                  <a:lnTo>
                    <a:pt x="478" y="888"/>
                  </a:lnTo>
                  <a:lnTo>
                    <a:pt x="466" y="895"/>
                  </a:lnTo>
                  <a:lnTo>
                    <a:pt x="453" y="901"/>
                  </a:lnTo>
                  <a:lnTo>
                    <a:pt x="441" y="906"/>
                  </a:lnTo>
                  <a:lnTo>
                    <a:pt x="429" y="912"/>
                  </a:lnTo>
                  <a:lnTo>
                    <a:pt x="417" y="918"/>
                  </a:lnTo>
                  <a:lnTo>
                    <a:pt x="405" y="924"/>
                  </a:lnTo>
                  <a:lnTo>
                    <a:pt x="394" y="929"/>
                  </a:lnTo>
                  <a:lnTo>
                    <a:pt x="383" y="935"/>
                  </a:lnTo>
                  <a:lnTo>
                    <a:pt x="374" y="941"/>
                  </a:lnTo>
                  <a:lnTo>
                    <a:pt x="367" y="949"/>
                  </a:lnTo>
                  <a:lnTo>
                    <a:pt x="366" y="949"/>
                  </a:lnTo>
                  <a:lnTo>
                    <a:pt x="365" y="949"/>
                  </a:lnTo>
                  <a:lnTo>
                    <a:pt x="364" y="949"/>
                  </a:lnTo>
                  <a:lnTo>
                    <a:pt x="361" y="950"/>
                  </a:lnTo>
                  <a:lnTo>
                    <a:pt x="360" y="950"/>
                  </a:lnTo>
                  <a:lnTo>
                    <a:pt x="358" y="951"/>
                  </a:lnTo>
                  <a:lnTo>
                    <a:pt x="357" y="952"/>
                  </a:lnTo>
                  <a:lnTo>
                    <a:pt x="355" y="952"/>
                  </a:lnTo>
                  <a:lnTo>
                    <a:pt x="352" y="953"/>
                  </a:lnTo>
                  <a:lnTo>
                    <a:pt x="351" y="953"/>
                  </a:lnTo>
                  <a:lnTo>
                    <a:pt x="349" y="955"/>
                  </a:lnTo>
                  <a:lnTo>
                    <a:pt x="348" y="955"/>
                  </a:lnTo>
                  <a:lnTo>
                    <a:pt x="347" y="955"/>
                  </a:lnTo>
                  <a:lnTo>
                    <a:pt x="347" y="956"/>
                  </a:lnTo>
                  <a:lnTo>
                    <a:pt x="329" y="953"/>
                  </a:lnTo>
                  <a:lnTo>
                    <a:pt x="311" y="955"/>
                  </a:lnTo>
                  <a:lnTo>
                    <a:pt x="292" y="956"/>
                  </a:lnTo>
                  <a:lnTo>
                    <a:pt x="273" y="959"/>
                  </a:lnTo>
                  <a:lnTo>
                    <a:pt x="252" y="964"/>
                  </a:lnTo>
                  <a:lnTo>
                    <a:pt x="232" y="968"/>
                  </a:lnTo>
                  <a:lnTo>
                    <a:pt x="210" y="974"/>
                  </a:lnTo>
                  <a:lnTo>
                    <a:pt x="188" y="980"/>
                  </a:lnTo>
                  <a:lnTo>
                    <a:pt x="166" y="986"/>
                  </a:lnTo>
                  <a:lnTo>
                    <a:pt x="144" y="993"/>
                  </a:lnTo>
                  <a:lnTo>
                    <a:pt x="121" y="998"/>
                  </a:lnTo>
                  <a:lnTo>
                    <a:pt x="99" y="1004"/>
                  </a:lnTo>
                  <a:lnTo>
                    <a:pt x="76" y="1009"/>
                  </a:lnTo>
                  <a:lnTo>
                    <a:pt x="54" y="1012"/>
                  </a:lnTo>
                  <a:lnTo>
                    <a:pt x="33" y="1016"/>
                  </a:lnTo>
                  <a:lnTo>
                    <a:pt x="12" y="1018"/>
                  </a:lnTo>
                  <a:lnTo>
                    <a:pt x="5" y="999"/>
                  </a:lnTo>
                  <a:lnTo>
                    <a:pt x="0" y="986"/>
                  </a:lnTo>
                  <a:lnTo>
                    <a:pt x="0" y="973"/>
                  </a:lnTo>
                  <a:lnTo>
                    <a:pt x="2" y="963"/>
                  </a:lnTo>
                  <a:lnTo>
                    <a:pt x="5" y="953"/>
                  </a:lnTo>
                  <a:lnTo>
                    <a:pt x="11" y="947"/>
                  </a:lnTo>
                  <a:lnTo>
                    <a:pt x="17" y="940"/>
                  </a:lnTo>
                  <a:lnTo>
                    <a:pt x="25" y="934"/>
                  </a:lnTo>
                  <a:lnTo>
                    <a:pt x="31" y="928"/>
                  </a:lnTo>
                  <a:lnTo>
                    <a:pt x="40" y="921"/>
                  </a:lnTo>
                  <a:lnTo>
                    <a:pt x="48" y="914"/>
                  </a:lnTo>
                  <a:lnTo>
                    <a:pt x="54" y="906"/>
                  </a:lnTo>
                  <a:lnTo>
                    <a:pt x="61" y="897"/>
                  </a:lnTo>
                  <a:lnTo>
                    <a:pt x="66" y="887"/>
                  </a:lnTo>
                  <a:lnTo>
                    <a:pt x="68" y="874"/>
                  </a:lnTo>
                  <a:lnTo>
                    <a:pt x="69" y="859"/>
                  </a:lnTo>
                  <a:lnTo>
                    <a:pt x="74" y="852"/>
                  </a:lnTo>
                  <a:lnTo>
                    <a:pt x="79" y="847"/>
                  </a:lnTo>
                  <a:lnTo>
                    <a:pt x="83" y="841"/>
                  </a:lnTo>
                  <a:lnTo>
                    <a:pt x="87" y="836"/>
                  </a:lnTo>
                  <a:lnTo>
                    <a:pt x="90" y="832"/>
                  </a:lnTo>
                  <a:lnTo>
                    <a:pt x="92" y="827"/>
                  </a:lnTo>
                  <a:lnTo>
                    <a:pt x="96" y="822"/>
                  </a:lnTo>
                  <a:lnTo>
                    <a:pt x="99" y="819"/>
                  </a:lnTo>
                  <a:lnTo>
                    <a:pt x="102" y="814"/>
                  </a:lnTo>
                  <a:lnTo>
                    <a:pt x="105" y="811"/>
                  </a:lnTo>
                  <a:lnTo>
                    <a:pt x="110" y="808"/>
                  </a:lnTo>
                  <a:lnTo>
                    <a:pt x="113" y="804"/>
                  </a:lnTo>
                  <a:lnTo>
                    <a:pt x="118" y="801"/>
                  </a:lnTo>
                  <a:lnTo>
                    <a:pt x="123" y="798"/>
                  </a:lnTo>
                  <a:lnTo>
                    <a:pt x="129" y="795"/>
                  </a:lnTo>
                  <a:lnTo>
                    <a:pt x="137" y="793"/>
                  </a:lnTo>
                  <a:lnTo>
                    <a:pt x="141" y="788"/>
                  </a:lnTo>
                  <a:lnTo>
                    <a:pt x="144" y="783"/>
                  </a:lnTo>
                  <a:lnTo>
                    <a:pt x="148" y="781"/>
                  </a:lnTo>
                  <a:lnTo>
                    <a:pt x="150" y="779"/>
                  </a:lnTo>
                  <a:lnTo>
                    <a:pt x="153" y="777"/>
                  </a:lnTo>
                  <a:lnTo>
                    <a:pt x="158" y="775"/>
                  </a:lnTo>
                  <a:lnTo>
                    <a:pt x="161" y="774"/>
                  </a:lnTo>
                  <a:lnTo>
                    <a:pt x="165" y="773"/>
                  </a:lnTo>
                  <a:lnTo>
                    <a:pt x="169" y="772"/>
                  </a:lnTo>
                  <a:lnTo>
                    <a:pt x="174" y="772"/>
                  </a:lnTo>
                  <a:lnTo>
                    <a:pt x="179" y="771"/>
                  </a:lnTo>
                  <a:lnTo>
                    <a:pt x="184" y="769"/>
                  </a:lnTo>
                  <a:lnTo>
                    <a:pt x="190" y="767"/>
                  </a:lnTo>
                  <a:lnTo>
                    <a:pt x="196" y="765"/>
                  </a:lnTo>
                  <a:lnTo>
                    <a:pt x="204" y="763"/>
                  </a:lnTo>
                  <a:lnTo>
                    <a:pt x="212" y="759"/>
                  </a:lnTo>
                  <a:lnTo>
                    <a:pt x="218" y="756"/>
                  </a:lnTo>
                  <a:lnTo>
                    <a:pt x="223" y="752"/>
                  </a:lnTo>
                  <a:lnTo>
                    <a:pt x="232" y="748"/>
                  </a:lnTo>
                  <a:lnTo>
                    <a:pt x="238" y="743"/>
                  </a:lnTo>
                  <a:lnTo>
                    <a:pt x="246" y="739"/>
                  </a:lnTo>
                  <a:lnTo>
                    <a:pt x="255" y="733"/>
                  </a:lnTo>
                  <a:lnTo>
                    <a:pt x="264" y="727"/>
                  </a:lnTo>
                  <a:lnTo>
                    <a:pt x="272" y="723"/>
                  </a:lnTo>
                  <a:lnTo>
                    <a:pt x="280" y="717"/>
                  </a:lnTo>
                  <a:lnTo>
                    <a:pt x="288" y="711"/>
                  </a:lnTo>
                  <a:lnTo>
                    <a:pt x="296" y="705"/>
                  </a:lnTo>
                  <a:lnTo>
                    <a:pt x="303" y="700"/>
                  </a:lnTo>
                  <a:lnTo>
                    <a:pt x="310" y="695"/>
                  </a:lnTo>
                  <a:lnTo>
                    <a:pt x="317" y="689"/>
                  </a:lnTo>
                  <a:lnTo>
                    <a:pt x="321" y="686"/>
                  </a:lnTo>
                  <a:lnTo>
                    <a:pt x="327" y="682"/>
                  </a:lnTo>
                  <a:lnTo>
                    <a:pt x="333" y="677"/>
                  </a:lnTo>
                  <a:lnTo>
                    <a:pt x="338" y="671"/>
                  </a:lnTo>
                  <a:lnTo>
                    <a:pt x="344" y="664"/>
                  </a:lnTo>
                  <a:lnTo>
                    <a:pt x="348" y="658"/>
                  </a:lnTo>
                  <a:lnTo>
                    <a:pt x="352" y="651"/>
                  </a:lnTo>
                  <a:lnTo>
                    <a:pt x="356" y="644"/>
                  </a:lnTo>
                  <a:lnTo>
                    <a:pt x="358" y="638"/>
                  </a:lnTo>
                  <a:lnTo>
                    <a:pt x="361" y="631"/>
                  </a:lnTo>
                  <a:lnTo>
                    <a:pt x="364" y="623"/>
                  </a:lnTo>
                  <a:lnTo>
                    <a:pt x="365" y="616"/>
                  </a:lnTo>
                  <a:lnTo>
                    <a:pt x="367" y="608"/>
                  </a:lnTo>
                  <a:lnTo>
                    <a:pt x="368" y="601"/>
                  </a:lnTo>
                  <a:lnTo>
                    <a:pt x="371" y="593"/>
                  </a:lnTo>
                  <a:lnTo>
                    <a:pt x="372" y="586"/>
                  </a:lnTo>
                  <a:lnTo>
                    <a:pt x="374" y="579"/>
                  </a:lnTo>
                  <a:lnTo>
                    <a:pt x="376" y="572"/>
                  </a:lnTo>
                  <a:lnTo>
                    <a:pt x="389" y="580"/>
                  </a:lnTo>
                  <a:lnTo>
                    <a:pt x="402" y="584"/>
                  </a:lnTo>
                  <a:lnTo>
                    <a:pt x="412" y="584"/>
                  </a:lnTo>
                  <a:lnTo>
                    <a:pt x="422" y="580"/>
                  </a:lnTo>
                  <a:lnTo>
                    <a:pt x="432" y="573"/>
                  </a:lnTo>
                  <a:lnTo>
                    <a:pt x="440" y="565"/>
                  </a:lnTo>
                  <a:lnTo>
                    <a:pt x="449" y="556"/>
                  </a:lnTo>
                  <a:lnTo>
                    <a:pt x="457" y="544"/>
                  </a:lnTo>
                  <a:lnTo>
                    <a:pt x="465" y="534"/>
                  </a:lnTo>
                  <a:lnTo>
                    <a:pt x="474" y="523"/>
                  </a:lnTo>
                  <a:lnTo>
                    <a:pt x="483" y="512"/>
                  </a:lnTo>
                  <a:lnTo>
                    <a:pt x="493" y="504"/>
                  </a:lnTo>
                  <a:lnTo>
                    <a:pt x="504" y="497"/>
                  </a:lnTo>
                  <a:lnTo>
                    <a:pt x="516" y="494"/>
                  </a:lnTo>
                  <a:lnTo>
                    <a:pt x="528" y="493"/>
                  </a:lnTo>
                  <a:lnTo>
                    <a:pt x="543" y="496"/>
                  </a:lnTo>
                  <a:lnTo>
                    <a:pt x="549" y="493"/>
                  </a:lnTo>
                  <a:lnTo>
                    <a:pt x="556" y="488"/>
                  </a:lnTo>
                  <a:lnTo>
                    <a:pt x="560" y="485"/>
                  </a:lnTo>
                  <a:lnTo>
                    <a:pt x="565" y="480"/>
                  </a:lnTo>
                  <a:lnTo>
                    <a:pt x="570" y="476"/>
                  </a:lnTo>
                  <a:lnTo>
                    <a:pt x="573" y="471"/>
                  </a:lnTo>
                  <a:lnTo>
                    <a:pt x="576" y="465"/>
                  </a:lnTo>
                  <a:lnTo>
                    <a:pt x="580" y="461"/>
                  </a:lnTo>
                  <a:lnTo>
                    <a:pt x="585" y="456"/>
                  </a:lnTo>
                  <a:lnTo>
                    <a:pt x="588" y="451"/>
                  </a:lnTo>
                  <a:lnTo>
                    <a:pt x="593" y="447"/>
                  </a:lnTo>
                  <a:lnTo>
                    <a:pt x="597" y="442"/>
                  </a:lnTo>
                  <a:lnTo>
                    <a:pt x="603" y="439"/>
                  </a:lnTo>
                  <a:lnTo>
                    <a:pt x="610" y="435"/>
                  </a:lnTo>
                  <a:lnTo>
                    <a:pt x="618" y="432"/>
                  </a:lnTo>
                  <a:lnTo>
                    <a:pt x="627" y="431"/>
                  </a:lnTo>
                  <a:lnTo>
                    <a:pt x="629" y="426"/>
                  </a:lnTo>
                  <a:lnTo>
                    <a:pt x="630" y="422"/>
                  </a:lnTo>
                  <a:lnTo>
                    <a:pt x="632" y="416"/>
                  </a:lnTo>
                  <a:lnTo>
                    <a:pt x="633" y="409"/>
                  </a:lnTo>
                  <a:lnTo>
                    <a:pt x="633" y="402"/>
                  </a:lnTo>
                  <a:lnTo>
                    <a:pt x="632" y="395"/>
                  </a:lnTo>
                  <a:lnTo>
                    <a:pt x="632" y="388"/>
                  </a:lnTo>
                  <a:lnTo>
                    <a:pt x="630" y="381"/>
                  </a:lnTo>
                  <a:lnTo>
                    <a:pt x="629" y="373"/>
                  </a:lnTo>
                  <a:lnTo>
                    <a:pt x="628" y="366"/>
                  </a:lnTo>
                  <a:lnTo>
                    <a:pt x="628" y="360"/>
                  </a:lnTo>
                  <a:lnTo>
                    <a:pt x="628" y="353"/>
                  </a:lnTo>
                  <a:lnTo>
                    <a:pt x="628" y="347"/>
                  </a:lnTo>
                  <a:lnTo>
                    <a:pt x="629" y="341"/>
                  </a:lnTo>
                  <a:lnTo>
                    <a:pt x="630" y="337"/>
                  </a:lnTo>
                  <a:lnTo>
                    <a:pt x="634" y="333"/>
                  </a:lnTo>
                  <a:lnTo>
                    <a:pt x="729" y="315"/>
                  </a:lnTo>
                  <a:lnTo>
                    <a:pt x="834" y="294"/>
                  </a:lnTo>
                  <a:lnTo>
                    <a:pt x="947" y="270"/>
                  </a:lnTo>
                  <a:lnTo>
                    <a:pt x="1065" y="245"/>
                  </a:lnTo>
                  <a:lnTo>
                    <a:pt x="1185" y="217"/>
                  </a:lnTo>
                  <a:lnTo>
                    <a:pt x="1307" y="189"/>
                  </a:lnTo>
                  <a:lnTo>
                    <a:pt x="1427" y="161"/>
                  </a:lnTo>
                  <a:lnTo>
                    <a:pt x="1543" y="133"/>
                  </a:lnTo>
                  <a:lnTo>
                    <a:pt x="1655" y="107"/>
                  </a:lnTo>
                  <a:lnTo>
                    <a:pt x="1757" y="81"/>
                  </a:lnTo>
                  <a:lnTo>
                    <a:pt x="1851" y="60"/>
                  </a:lnTo>
                  <a:lnTo>
                    <a:pt x="1932" y="39"/>
                  </a:lnTo>
                  <a:lnTo>
                    <a:pt x="1999" y="23"/>
                  </a:lnTo>
                  <a:lnTo>
                    <a:pt x="2049" y="10"/>
                  </a:lnTo>
                  <a:lnTo>
                    <a:pt x="2081" y="2"/>
                  </a:lnTo>
                  <a:lnTo>
                    <a:pt x="2093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8" name="Freeform 36"/>
            <p:cNvSpPr>
              <a:spLocks/>
            </p:cNvSpPr>
            <p:nvPr/>
          </p:nvSpPr>
          <p:spPr bwMode="auto">
            <a:xfrm>
              <a:off x="1728" y="2571"/>
              <a:ext cx="630" cy="659"/>
            </a:xfrm>
            <a:custGeom>
              <a:avLst/>
              <a:gdLst>
                <a:gd name="T0" fmla="*/ 70 w 1892"/>
                <a:gd name="T1" fmla="*/ 5 h 1977"/>
                <a:gd name="T2" fmla="*/ 70 w 1892"/>
                <a:gd name="T3" fmla="*/ 6 h 1977"/>
                <a:gd name="T4" fmla="*/ 70 w 1892"/>
                <a:gd name="T5" fmla="*/ 8 h 1977"/>
                <a:gd name="T6" fmla="*/ 70 w 1892"/>
                <a:gd name="T7" fmla="*/ 10 h 1977"/>
                <a:gd name="T8" fmla="*/ 70 w 1892"/>
                <a:gd name="T9" fmla="*/ 11 h 1977"/>
                <a:gd name="T10" fmla="*/ 70 w 1892"/>
                <a:gd name="T11" fmla="*/ 12 h 1977"/>
                <a:gd name="T12" fmla="*/ 70 w 1892"/>
                <a:gd name="T13" fmla="*/ 15 h 1977"/>
                <a:gd name="T14" fmla="*/ 70 w 1892"/>
                <a:gd name="T15" fmla="*/ 22 h 1977"/>
                <a:gd name="T16" fmla="*/ 69 w 1892"/>
                <a:gd name="T17" fmla="*/ 29 h 1977"/>
                <a:gd name="T18" fmla="*/ 69 w 1892"/>
                <a:gd name="T19" fmla="*/ 35 h 1977"/>
                <a:gd name="T20" fmla="*/ 69 w 1892"/>
                <a:gd name="T21" fmla="*/ 38 h 1977"/>
                <a:gd name="T22" fmla="*/ 69 w 1892"/>
                <a:gd name="T23" fmla="*/ 38 h 1977"/>
                <a:gd name="T24" fmla="*/ 69 w 1892"/>
                <a:gd name="T25" fmla="*/ 38 h 1977"/>
                <a:gd name="T26" fmla="*/ 69 w 1892"/>
                <a:gd name="T27" fmla="*/ 38 h 1977"/>
                <a:gd name="T28" fmla="*/ 69 w 1892"/>
                <a:gd name="T29" fmla="*/ 38 h 1977"/>
                <a:gd name="T30" fmla="*/ 69 w 1892"/>
                <a:gd name="T31" fmla="*/ 41 h 1977"/>
                <a:gd name="T32" fmla="*/ 68 w 1892"/>
                <a:gd name="T33" fmla="*/ 47 h 1977"/>
                <a:gd name="T34" fmla="*/ 68 w 1892"/>
                <a:gd name="T35" fmla="*/ 56 h 1977"/>
                <a:gd name="T36" fmla="*/ 68 w 1892"/>
                <a:gd name="T37" fmla="*/ 64 h 1977"/>
                <a:gd name="T38" fmla="*/ 68 w 1892"/>
                <a:gd name="T39" fmla="*/ 68 h 1977"/>
                <a:gd name="T40" fmla="*/ 63 w 1892"/>
                <a:gd name="T41" fmla="*/ 68 h 1977"/>
                <a:gd name="T42" fmla="*/ 56 w 1892"/>
                <a:gd name="T43" fmla="*/ 68 h 1977"/>
                <a:gd name="T44" fmla="*/ 50 w 1892"/>
                <a:gd name="T45" fmla="*/ 67 h 1977"/>
                <a:gd name="T46" fmla="*/ 43 w 1892"/>
                <a:gd name="T47" fmla="*/ 67 h 1977"/>
                <a:gd name="T48" fmla="*/ 36 w 1892"/>
                <a:gd name="T49" fmla="*/ 66 h 1977"/>
                <a:gd name="T50" fmla="*/ 31 w 1892"/>
                <a:gd name="T51" fmla="*/ 66 h 1977"/>
                <a:gd name="T52" fmla="*/ 31 w 1892"/>
                <a:gd name="T53" fmla="*/ 66 h 1977"/>
                <a:gd name="T54" fmla="*/ 31 w 1892"/>
                <a:gd name="T55" fmla="*/ 66 h 1977"/>
                <a:gd name="T56" fmla="*/ 31 w 1892"/>
                <a:gd name="T57" fmla="*/ 67 h 1977"/>
                <a:gd name="T58" fmla="*/ 31 w 1892"/>
                <a:gd name="T59" fmla="*/ 67 h 1977"/>
                <a:gd name="T60" fmla="*/ 31 w 1892"/>
                <a:gd name="T61" fmla="*/ 68 h 1977"/>
                <a:gd name="T62" fmla="*/ 27 w 1892"/>
                <a:gd name="T63" fmla="*/ 68 h 1977"/>
                <a:gd name="T64" fmla="*/ 23 w 1892"/>
                <a:gd name="T65" fmla="*/ 68 h 1977"/>
                <a:gd name="T66" fmla="*/ 19 w 1892"/>
                <a:gd name="T67" fmla="*/ 68 h 1977"/>
                <a:gd name="T68" fmla="*/ 15 w 1892"/>
                <a:gd name="T69" fmla="*/ 68 h 1977"/>
                <a:gd name="T70" fmla="*/ 11 w 1892"/>
                <a:gd name="T71" fmla="*/ 68 h 1977"/>
                <a:gd name="T72" fmla="*/ 10 w 1892"/>
                <a:gd name="T73" fmla="*/ 68 h 1977"/>
                <a:gd name="T74" fmla="*/ 9 w 1892"/>
                <a:gd name="T75" fmla="*/ 69 h 1977"/>
                <a:gd name="T76" fmla="*/ 9 w 1892"/>
                <a:gd name="T77" fmla="*/ 71 h 1977"/>
                <a:gd name="T78" fmla="*/ 9 w 1892"/>
                <a:gd name="T79" fmla="*/ 72 h 1977"/>
                <a:gd name="T80" fmla="*/ 9 w 1892"/>
                <a:gd name="T81" fmla="*/ 73 h 1977"/>
                <a:gd name="T82" fmla="*/ 9 w 1892"/>
                <a:gd name="T83" fmla="*/ 73 h 1977"/>
                <a:gd name="T84" fmla="*/ 8 w 1892"/>
                <a:gd name="T85" fmla="*/ 73 h 1977"/>
                <a:gd name="T86" fmla="*/ 5 w 1892"/>
                <a:gd name="T87" fmla="*/ 73 h 1977"/>
                <a:gd name="T88" fmla="*/ 3 w 1892"/>
                <a:gd name="T89" fmla="*/ 73 h 1977"/>
                <a:gd name="T90" fmla="*/ 1 w 1892"/>
                <a:gd name="T91" fmla="*/ 72 h 1977"/>
                <a:gd name="T92" fmla="*/ 0 w 1892"/>
                <a:gd name="T93" fmla="*/ 72 h 1977"/>
                <a:gd name="T94" fmla="*/ 1 w 1892"/>
                <a:gd name="T95" fmla="*/ 66 h 1977"/>
                <a:gd name="T96" fmla="*/ 2 w 1892"/>
                <a:gd name="T97" fmla="*/ 49 h 1977"/>
                <a:gd name="T98" fmla="*/ 4 w 1892"/>
                <a:gd name="T99" fmla="*/ 29 h 1977"/>
                <a:gd name="T100" fmla="*/ 5 w 1892"/>
                <a:gd name="T101" fmla="*/ 11 h 1977"/>
                <a:gd name="T102" fmla="*/ 6 w 1892"/>
                <a:gd name="T103" fmla="*/ 1 h 1977"/>
                <a:gd name="T104" fmla="*/ 14 w 1892"/>
                <a:gd name="T105" fmla="*/ 1 h 1977"/>
                <a:gd name="T106" fmla="*/ 26 w 1892"/>
                <a:gd name="T107" fmla="*/ 2 h 1977"/>
                <a:gd name="T108" fmla="*/ 38 w 1892"/>
                <a:gd name="T109" fmla="*/ 3 h 1977"/>
                <a:gd name="T110" fmla="*/ 50 w 1892"/>
                <a:gd name="T111" fmla="*/ 4 h 1977"/>
                <a:gd name="T112" fmla="*/ 62 w 1892"/>
                <a:gd name="T113" fmla="*/ 4 h 197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92"/>
                <a:gd name="T172" fmla="*/ 0 h 1977"/>
                <a:gd name="T173" fmla="*/ 1892 w 1892"/>
                <a:gd name="T174" fmla="*/ 1977 h 197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92" h="1977">
                  <a:moveTo>
                    <a:pt x="1892" y="120"/>
                  </a:moveTo>
                  <a:lnTo>
                    <a:pt x="1892" y="121"/>
                  </a:lnTo>
                  <a:lnTo>
                    <a:pt x="1892" y="128"/>
                  </a:lnTo>
                  <a:lnTo>
                    <a:pt x="1892" y="137"/>
                  </a:lnTo>
                  <a:lnTo>
                    <a:pt x="1892" y="148"/>
                  </a:lnTo>
                  <a:lnTo>
                    <a:pt x="1892" y="163"/>
                  </a:lnTo>
                  <a:lnTo>
                    <a:pt x="1892" y="178"/>
                  </a:lnTo>
                  <a:lnTo>
                    <a:pt x="1892" y="196"/>
                  </a:lnTo>
                  <a:lnTo>
                    <a:pt x="1892" y="214"/>
                  </a:lnTo>
                  <a:lnTo>
                    <a:pt x="1892" y="231"/>
                  </a:lnTo>
                  <a:lnTo>
                    <a:pt x="1892" y="248"/>
                  </a:lnTo>
                  <a:lnTo>
                    <a:pt x="1892" y="263"/>
                  </a:lnTo>
                  <a:lnTo>
                    <a:pt x="1892" y="278"/>
                  </a:lnTo>
                  <a:lnTo>
                    <a:pt x="1892" y="290"/>
                  </a:lnTo>
                  <a:lnTo>
                    <a:pt x="1892" y="299"/>
                  </a:lnTo>
                  <a:lnTo>
                    <a:pt x="1892" y="306"/>
                  </a:lnTo>
                  <a:lnTo>
                    <a:pt x="1892" y="308"/>
                  </a:lnTo>
                  <a:lnTo>
                    <a:pt x="1891" y="315"/>
                  </a:lnTo>
                  <a:lnTo>
                    <a:pt x="1891" y="338"/>
                  </a:lnTo>
                  <a:lnTo>
                    <a:pt x="1890" y="372"/>
                  </a:lnTo>
                  <a:lnTo>
                    <a:pt x="1889" y="417"/>
                  </a:lnTo>
                  <a:lnTo>
                    <a:pt x="1886" y="471"/>
                  </a:lnTo>
                  <a:lnTo>
                    <a:pt x="1885" y="531"/>
                  </a:lnTo>
                  <a:lnTo>
                    <a:pt x="1883" y="594"/>
                  </a:lnTo>
                  <a:lnTo>
                    <a:pt x="1882" y="661"/>
                  </a:lnTo>
                  <a:lnTo>
                    <a:pt x="1879" y="726"/>
                  </a:lnTo>
                  <a:lnTo>
                    <a:pt x="1877" y="789"/>
                  </a:lnTo>
                  <a:lnTo>
                    <a:pt x="1876" y="849"/>
                  </a:lnTo>
                  <a:lnTo>
                    <a:pt x="1874" y="903"/>
                  </a:lnTo>
                  <a:lnTo>
                    <a:pt x="1872" y="948"/>
                  </a:lnTo>
                  <a:lnTo>
                    <a:pt x="1871" y="982"/>
                  </a:lnTo>
                  <a:lnTo>
                    <a:pt x="1871" y="1005"/>
                  </a:lnTo>
                  <a:lnTo>
                    <a:pt x="1871" y="1014"/>
                  </a:lnTo>
                  <a:lnTo>
                    <a:pt x="1870" y="1014"/>
                  </a:lnTo>
                  <a:lnTo>
                    <a:pt x="1869" y="1014"/>
                  </a:lnTo>
                  <a:lnTo>
                    <a:pt x="1868" y="1014"/>
                  </a:lnTo>
                  <a:lnTo>
                    <a:pt x="1868" y="1015"/>
                  </a:lnTo>
                  <a:lnTo>
                    <a:pt x="1867" y="1015"/>
                  </a:lnTo>
                  <a:lnTo>
                    <a:pt x="1866" y="1016"/>
                  </a:lnTo>
                  <a:lnTo>
                    <a:pt x="1864" y="1016"/>
                  </a:lnTo>
                  <a:lnTo>
                    <a:pt x="1863" y="1016"/>
                  </a:lnTo>
                  <a:lnTo>
                    <a:pt x="1863" y="1017"/>
                  </a:lnTo>
                  <a:lnTo>
                    <a:pt x="1862" y="1017"/>
                  </a:lnTo>
                  <a:lnTo>
                    <a:pt x="1861" y="1017"/>
                  </a:lnTo>
                  <a:lnTo>
                    <a:pt x="1861" y="1018"/>
                  </a:lnTo>
                  <a:lnTo>
                    <a:pt x="1860" y="1027"/>
                  </a:lnTo>
                  <a:lnTo>
                    <a:pt x="1859" y="1053"/>
                  </a:lnTo>
                  <a:lnTo>
                    <a:pt x="1858" y="1094"/>
                  </a:lnTo>
                  <a:lnTo>
                    <a:pt x="1855" y="1147"/>
                  </a:lnTo>
                  <a:lnTo>
                    <a:pt x="1853" y="1209"/>
                  </a:lnTo>
                  <a:lnTo>
                    <a:pt x="1851" y="1279"/>
                  </a:lnTo>
                  <a:lnTo>
                    <a:pt x="1848" y="1354"/>
                  </a:lnTo>
                  <a:lnTo>
                    <a:pt x="1846" y="1432"/>
                  </a:lnTo>
                  <a:lnTo>
                    <a:pt x="1843" y="1509"/>
                  </a:lnTo>
                  <a:lnTo>
                    <a:pt x="1840" y="1583"/>
                  </a:lnTo>
                  <a:lnTo>
                    <a:pt x="1838" y="1653"/>
                  </a:lnTo>
                  <a:lnTo>
                    <a:pt x="1836" y="1715"/>
                  </a:lnTo>
                  <a:lnTo>
                    <a:pt x="1833" y="1768"/>
                  </a:lnTo>
                  <a:lnTo>
                    <a:pt x="1832" y="1810"/>
                  </a:lnTo>
                  <a:lnTo>
                    <a:pt x="1831" y="1835"/>
                  </a:lnTo>
                  <a:lnTo>
                    <a:pt x="1831" y="1845"/>
                  </a:lnTo>
                  <a:lnTo>
                    <a:pt x="1767" y="1841"/>
                  </a:lnTo>
                  <a:lnTo>
                    <a:pt x="1703" y="1836"/>
                  </a:lnTo>
                  <a:lnTo>
                    <a:pt x="1641" y="1831"/>
                  </a:lnTo>
                  <a:lnTo>
                    <a:pt x="1579" y="1828"/>
                  </a:lnTo>
                  <a:lnTo>
                    <a:pt x="1518" y="1823"/>
                  </a:lnTo>
                  <a:lnTo>
                    <a:pt x="1459" y="1820"/>
                  </a:lnTo>
                  <a:lnTo>
                    <a:pt x="1398" y="1817"/>
                  </a:lnTo>
                  <a:lnTo>
                    <a:pt x="1338" y="1812"/>
                  </a:lnTo>
                  <a:lnTo>
                    <a:pt x="1277" y="1809"/>
                  </a:lnTo>
                  <a:lnTo>
                    <a:pt x="1217" y="1804"/>
                  </a:lnTo>
                  <a:lnTo>
                    <a:pt x="1156" y="1799"/>
                  </a:lnTo>
                  <a:lnTo>
                    <a:pt x="1095" y="1795"/>
                  </a:lnTo>
                  <a:lnTo>
                    <a:pt x="1033" y="1790"/>
                  </a:lnTo>
                  <a:lnTo>
                    <a:pt x="971" y="1786"/>
                  </a:lnTo>
                  <a:lnTo>
                    <a:pt x="908" y="1780"/>
                  </a:lnTo>
                  <a:lnTo>
                    <a:pt x="845" y="1775"/>
                  </a:lnTo>
                  <a:lnTo>
                    <a:pt x="841" y="1776"/>
                  </a:lnTo>
                  <a:lnTo>
                    <a:pt x="839" y="1779"/>
                  </a:lnTo>
                  <a:lnTo>
                    <a:pt x="837" y="1782"/>
                  </a:lnTo>
                  <a:lnTo>
                    <a:pt x="835" y="1784"/>
                  </a:lnTo>
                  <a:lnTo>
                    <a:pt x="834" y="1788"/>
                  </a:lnTo>
                  <a:lnTo>
                    <a:pt x="834" y="1791"/>
                  </a:lnTo>
                  <a:lnTo>
                    <a:pt x="834" y="1795"/>
                  </a:lnTo>
                  <a:lnTo>
                    <a:pt x="833" y="1799"/>
                  </a:lnTo>
                  <a:lnTo>
                    <a:pt x="833" y="1803"/>
                  </a:lnTo>
                  <a:lnTo>
                    <a:pt x="833" y="1807"/>
                  </a:lnTo>
                  <a:lnTo>
                    <a:pt x="833" y="1812"/>
                  </a:lnTo>
                  <a:lnTo>
                    <a:pt x="833" y="1815"/>
                  </a:lnTo>
                  <a:lnTo>
                    <a:pt x="832" y="1820"/>
                  </a:lnTo>
                  <a:lnTo>
                    <a:pt x="832" y="1825"/>
                  </a:lnTo>
                  <a:lnTo>
                    <a:pt x="831" y="1829"/>
                  </a:lnTo>
                  <a:lnTo>
                    <a:pt x="830" y="1835"/>
                  </a:lnTo>
                  <a:lnTo>
                    <a:pt x="798" y="1834"/>
                  </a:lnTo>
                  <a:lnTo>
                    <a:pt x="764" y="1834"/>
                  </a:lnTo>
                  <a:lnTo>
                    <a:pt x="730" y="1834"/>
                  </a:lnTo>
                  <a:lnTo>
                    <a:pt x="694" y="1834"/>
                  </a:lnTo>
                  <a:lnTo>
                    <a:pt x="658" y="1834"/>
                  </a:lnTo>
                  <a:lnTo>
                    <a:pt x="622" y="1834"/>
                  </a:lnTo>
                  <a:lnTo>
                    <a:pt x="585" y="1834"/>
                  </a:lnTo>
                  <a:lnTo>
                    <a:pt x="548" y="1834"/>
                  </a:lnTo>
                  <a:lnTo>
                    <a:pt x="510" y="1834"/>
                  </a:lnTo>
                  <a:lnTo>
                    <a:pt x="473" y="1834"/>
                  </a:lnTo>
                  <a:lnTo>
                    <a:pt x="437" y="1834"/>
                  </a:lnTo>
                  <a:lnTo>
                    <a:pt x="400" y="1834"/>
                  </a:lnTo>
                  <a:lnTo>
                    <a:pt x="363" y="1833"/>
                  </a:lnTo>
                  <a:lnTo>
                    <a:pt x="328" y="1833"/>
                  </a:lnTo>
                  <a:lnTo>
                    <a:pt x="294" y="1833"/>
                  </a:lnTo>
                  <a:lnTo>
                    <a:pt x="261" y="1833"/>
                  </a:lnTo>
                  <a:lnTo>
                    <a:pt x="259" y="1834"/>
                  </a:lnTo>
                  <a:lnTo>
                    <a:pt x="259" y="1838"/>
                  </a:lnTo>
                  <a:lnTo>
                    <a:pt x="258" y="1845"/>
                  </a:lnTo>
                  <a:lnTo>
                    <a:pt x="257" y="1854"/>
                  </a:lnTo>
                  <a:lnTo>
                    <a:pt x="256" y="1866"/>
                  </a:lnTo>
                  <a:lnTo>
                    <a:pt x="255" y="1877"/>
                  </a:lnTo>
                  <a:lnTo>
                    <a:pt x="253" y="1891"/>
                  </a:lnTo>
                  <a:lnTo>
                    <a:pt x="251" y="1905"/>
                  </a:lnTo>
                  <a:lnTo>
                    <a:pt x="250" y="1918"/>
                  </a:lnTo>
                  <a:lnTo>
                    <a:pt x="248" y="1931"/>
                  </a:lnTo>
                  <a:lnTo>
                    <a:pt x="247" y="1943"/>
                  </a:lnTo>
                  <a:lnTo>
                    <a:pt x="246" y="1954"/>
                  </a:lnTo>
                  <a:lnTo>
                    <a:pt x="245" y="1964"/>
                  </a:lnTo>
                  <a:lnTo>
                    <a:pt x="243" y="1970"/>
                  </a:lnTo>
                  <a:lnTo>
                    <a:pt x="243" y="1975"/>
                  </a:lnTo>
                  <a:lnTo>
                    <a:pt x="243" y="1977"/>
                  </a:lnTo>
                  <a:lnTo>
                    <a:pt x="240" y="1976"/>
                  </a:lnTo>
                  <a:lnTo>
                    <a:pt x="232" y="1976"/>
                  </a:lnTo>
                  <a:lnTo>
                    <a:pt x="220" y="1975"/>
                  </a:lnTo>
                  <a:lnTo>
                    <a:pt x="204" y="1973"/>
                  </a:lnTo>
                  <a:lnTo>
                    <a:pt x="186" y="1972"/>
                  </a:lnTo>
                  <a:lnTo>
                    <a:pt x="165" y="1969"/>
                  </a:lnTo>
                  <a:lnTo>
                    <a:pt x="143" y="1967"/>
                  </a:lnTo>
                  <a:lnTo>
                    <a:pt x="121" y="1965"/>
                  </a:lnTo>
                  <a:lnTo>
                    <a:pt x="98" y="1962"/>
                  </a:lnTo>
                  <a:lnTo>
                    <a:pt x="77" y="1960"/>
                  </a:lnTo>
                  <a:lnTo>
                    <a:pt x="56" y="1958"/>
                  </a:lnTo>
                  <a:lnTo>
                    <a:pt x="38" y="1957"/>
                  </a:lnTo>
                  <a:lnTo>
                    <a:pt x="21" y="1954"/>
                  </a:lnTo>
                  <a:lnTo>
                    <a:pt x="10" y="1953"/>
                  </a:lnTo>
                  <a:lnTo>
                    <a:pt x="2" y="1953"/>
                  </a:lnTo>
                  <a:lnTo>
                    <a:pt x="0" y="1953"/>
                  </a:lnTo>
                  <a:lnTo>
                    <a:pt x="1" y="1930"/>
                  </a:lnTo>
                  <a:lnTo>
                    <a:pt x="7" y="1868"/>
                  </a:lnTo>
                  <a:lnTo>
                    <a:pt x="15" y="1773"/>
                  </a:lnTo>
                  <a:lnTo>
                    <a:pt x="26" y="1648"/>
                  </a:lnTo>
                  <a:lnTo>
                    <a:pt x="40" y="1499"/>
                  </a:lnTo>
                  <a:lnTo>
                    <a:pt x="54" y="1335"/>
                  </a:lnTo>
                  <a:lnTo>
                    <a:pt x="70" y="1158"/>
                  </a:lnTo>
                  <a:lnTo>
                    <a:pt x="86" y="977"/>
                  </a:lnTo>
                  <a:lnTo>
                    <a:pt x="102" y="794"/>
                  </a:lnTo>
                  <a:lnTo>
                    <a:pt x="118" y="617"/>
                  </a:lnTo>
                  <a:lnTo>
                    <a:pt x="132" y="453"/>
                  </a:lnTo>
                  <a:lnTo>
                    <a:pt x="146" y="305"/>
                  </a:lnTo>
                  <a:lnTo>
                    <a:pt x="157" y="179"/>
                  </a:lnTo>
                  <a:lnTo>
                    <a:pt x="165" y="84"/>
                  </a:lnTo>
                  <a:lnTo>
                    <a:pt x="171" y="22"/>
                  </a:lnTo>
                  <a:lnTo>
                    <a:pt x="173" y="0"/>
                  </a:lnTo>
                  <a:lnTo>
                    <a:pt x="276" y="13"/>
                  </a:lnTo>
                  <a:lnTo>
                    <a:pt x="381" y="24"/>
                  </a:lnTo>
                  <a:lnTo>
                    <a:pt x="487" y="36"/>
                  </a:lnTo>
                  <a:lnTo>
                    <a:pt x="595" y="47"/>
                  </a:lnTo>
                  <a:lnTo>
                    <a:pt x="703" y="58"/>
                  </a:lnTo>
                  <a:lnTo>
                    <a:pt x="812" y="67"/>
                  </a:lnTo>
                  <a:lnTo>
                    <a:pt x="923" y="76"/>
                  </a:lnTo>
                  <a:lnTo>
                    <a:pt x="1032" y="84"/>
                  </a:lnTo>
                  <a:lnTo>
                    <a:pt x="1142" y="91"/>
                  </a:lnTo>
                  <a:lnTo>
                    <a:pt x="1252" y="97"/>
                  </a:lnTo>
                  <a:lnTo>
                    <a:pt x="1361" y="102"/>
                  </a:lnTo>
                  <a:lnTo>
                    <a:pt x="1470" y="108"/>
                  </a:lnTo>
                  <a:lnTo>
                    <a:pt x="1577" y="112"/>
                  </a:lnTo>
                  <a:lnTo>
                    <a:pt x="1684" y="115"/>
                  </a:lnTo>
                  <a:lnTo>
                    <a:pt x="1789" y="117"/>
                  </a:lnTo>
                  <a:lnTo>
                    <a:pt x="1892" y="12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9" name="Freeform 37"/>
            <p:cNvSpPr>
              <a:spLocks/>
            </p:cNvSpPr>
            <p:nvPr/>
          </p:nvSpPr>
          <p:spPr bwMode="auto">
            <a:xfrm>
              <a:off x="3964" y="2688"/>
              <a:ext cx="499" cy="520"/>
            </a:xfrm>
            <a:custGeom>
              <a:avLst/>
              <a:gdLst>
                <a:gd name="T0" fmla="*/ 25 w 1499"/>
                <a:gd name="T1" fmla="*/ 1 h 1560"/>
                <a:gd name="T2" fmla="*/ 23 w 1499"/>
                <a:gd name="T3" fmla="*/ 3 h 1560"/>
                <a:gd name="T4" fmla="*/ 25 w 1499"/>
                <a:gd name="T5" fmla="*/ 5 h 1560"/>
                <a:gd name="T6" fmla="*/ 27 w 1499"/>
                <a:gd name="T7" fmla="*/ 6 h 1560"/>
                <a:gd name="T8" fmla="*/ 30 w 1499"/>
                <a:gd name="T9" fmla="*/ 8 h 1560"/>
                <a:gd name="T10" fmla="*/ 33 w 1499"/>
                <a:gd name="T11" fmla="*/ 12 h 1560"/>
                <a:gd name="T12" fmla="*/ 38 w 1499"/>
                <a:gd name="T13" fmla="*/ 14 h 1560"/>
                <a:gd name="T14" fmla="*/ 38 w 1499"/>
                <a:gd name="T15" fmla="*/ 15 h 1560"/>
                <a:gd name="T16" fmla="*/ 40 w 1499"/>
                <a:gd name="T17" fmla="*/ 16 h 1560"/>
                <a:gd name="T18" fmla="*/ 42 w 1499"/>
                <a:gd name="T19" fmla="*/ 19 h 1560"/>
                <a:gd name="T20" fmla="*/ 46 w 1499"/>
                <a:gd name="T21" fmla="*/ 22 h 1560"/>
                <a:gd name="T22" fmla="*/ 48 w 1499"/>
                <a:gd name="T23" fmla="*/ 25 h 1560"/>
                <a:gd name="T24" fmla="*/ 50 w 1499"/>
                <a:gd name="T25" fmla="*/ 27 h 1560"/>
                <a:gd name="T26" fmla="*/ 52 w 1499"/>
                <a:gd name="T27" fmla="*/ 29 h 1560"/>
                <a:gd name="T28" fmla="*/ 53 w 1499"/>
                <a:gd name="T29" fmla="*/ 32 h 1560"/>
                <a:gd name="T30" fmla="*/ 55 w 1499"/>
                <a:gd name="T31" fmla="*/ 33 h 1560"/>
                <a:gd name="T32" fmla="*/ 55 w 1499"/>
                <a:gd name="T33" fmla="*/ 34 h 1560"/>
                <a:gd name="T34" fmla="*/ 54 w 1499"/>
                <a:gd name="T35" fmla="*/ 35 h 1560"/>
                <a:gd name="T36" fmla="*/ 54 w 1499"/>
                <a:gd name="T37" fmla="*/ 36 h 1560"/>
                <a:gd name="T38" fmla="*/ 54 w 1499"/>
                <a:gd name="T39" fmla="*/ 36 h 1560"/>
                <a:gd name="T40" fmla="*/ 54 w 1499"/>
                <a:gd name="T41" fmla="*/ 37 h 1560"/>
                <a:gd name="T42" fmla="*/ 54 w 1499"/>
                <a:gd name="T43" fmla="*/ 39 h 1560"/>
                <a:gd name="T44" fmla="*/ 53 w 1499"/>
                <a:gd name="T45" fmla="*/ 41 h 1560"/>
                <a:gd name="T46" fmla="*/ 53 w 1499"/>
                <a:gd name="T47" fmla="*/ 42 h 1560"/>
                <a:gd name="T48" fmla="*/ 53 w 1499"/>
                <a:gd name="T49" fmla="*/ 44 h 1560"/>
                <a:gd name="T50" fmla="*/ 51 w 1499"/>
                <a:gd name="T51" fmla="*/ 46 h 1560"/>
                <a:gd name="T52" fmla="*/ 53 w 1499"/>
                <a:gd name="T53" fmla="*/ 49 h 1560"/>
                <a:gd name="T54" fmla="*/ 52 w 1499"/>
                <a:gd name="T55" fmla="*/ 51 h 1560"/>
                <a:gd name="T56" fmla="*/ 49 w 1499"/>
                <a:gd name="T57" fmla="*/ 50 h 1560"/>
                <a:gd name="T58" fmla="*/ 47 w 1499"/>
                <a:gd name="T59" fmla="*/ 51 h 1560"/>
                <a:gd name="T60" fmla="*/ 48 w 1499"/>
                <a:gd name="T61" fmla="*/ 54 h 1560"/>
                <a:gd name="T62" fmla="*/ 47 w 1499"/>
                <a:gd name="T63" fmla="*/ 56 h 1560"/>
                <a:gd name="T64" fmla="*/ 46 w 1499"/>
                <a:gd name="T65" fmla="*/ 56 h 1560"/>
                <a:gd name="T66" fmla="*/ 45 w 1499"/>
                <a:gd name="T67" fmla="*/ 54 h 1560"/>
                <a:gd name="T68" fmla="*/ 40 w 1499"/>
                <a:gd name="T69" fmla="*/ 55 h 1560"/>
                <a:gd name="T70" fmla="*/ 23 w 1499"/>
                <a:gd name="T71" fmla="*/ 57 h 1560"/>
                <a:gd name="T72" fmla="*/ 17 w 1499"/>
                <a:gd name="T73" fmla="*/ 58 h 1560"/>
                <a:gd name="T74" fmla="*/ 15 w 1499"/>
                <a:gd name="T75" fmla="*/ 56 h 1560"/>
                <a:gd name="T76" fmla="*/ 14 w 1499"/>
                <a:gd name="T77" fmla="*/ 54 h 1560"/>
                <a:gd name="T78" fmla="*/ 14 w 1499"/>
                <a:gd name="T79" fmla="*/ 53 h 1560"/>
                <a:gd name="T80" fmla="*/ 13 w 1499"/>
                <a:gd name="T81" fmla="*/ 51 h 1560"/>
                <a:gd name="T82" fmla="*/ 13 w 1499"/>
                <a:gd name="T83" fmla="*/ 49 h 1560"/>
                <a:gd name="T84" fmla="*/ 12 w 1499"/>
                <a:gd name="T85" fmla="*/ 46 h 1560"/>
                <a:gd name="T86" fmla="*/ 11 w 1499"/>
                <a:gd name="T87" fmla="*/ 44 h 1560"/>
                <a:gd name="T88" fmla="*/ 12 w 1499"/>
                <a:gd name="T89" fmla="*/ 41 h 1560"/>
                <a:gd name="T90" fmla="*/ 12 w 1499"/>
                <a:gd name="T91" fmla="*/ 39 h 1560"/>
                <a:gd name="T92" fmla="*/ 12 w 1499"/>
                <a:gd name="T93" fmla="*/ 37 h 1560"/>
                <a:gd name="T94" fmla="*/ 11 w 1499"/>
                <a:gd name="T95" fmla="*/ 35 h 1560"/>
                <a:gd name="T96" fmla="*/ 10 w 1499"/>
                <a:gd name="T97" fmla="*/ 33 h 1560"/>
                <a:gd name="T98" fmla="*/ 9 w 1499"/>
                <a:gd name="T99" fmla="*/ 30 h 1560"/>
                <a:gd name="T100" fmla="*/ 6 w 1499"/>
                <a:gd name="T101" fmla="*/ 22 h 1560"/>
                <a:gd name="T102" fmla="*/ 2 w 1499"/>
                <a:gd name="T103" fmla="*/ 11 h 1560"/>
                <a:gd name="T104" fmla="*/ 1 w 1499"/>
                <a:gd name="T105" fmla="*/ 4 h 1560"/>
                <a:gd name="T106" fmla="*/ 9 w 1499"/>
                <a:gd name="T107" fmla="*/ 3 h 1560"/>
                <a:gd name="T108" fmla="*/ 14 w 1499"/>
                <a:gd name="T109" fmla="*/ 2 h 1560"/>
                <a:gd name="T110" fmla="*/ 20 w 1499"/>
                <a:gd name="T111" fmla="*/ 1 h 1560"/>
                <a:gd name="T112" fmla="*/ 25 w 1499"/>
                <a:gd name="T113" fmla="*/ 0 h 156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499"/>
                <a:gd name="T172" fmla="*/ 0 h 1560"/>
                <a:gd name="T173" fmla="*/ 1499 w 1499"/>
                <a:gd name="T174" fmla="*/ 1560 h 156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499" h="1560">
                  <a:moveTo>
                    <a:pt x="687" y="1"/>
                  </a:moveTo>
                  <a:lnTo>
                    <a:pt x="687" y="7"/>
                  </a:lnTo>
                  <a:lnTo>
                    <a:pt x="685" y="13"/>
                  </a:lnTo>
                  <a:lnTo>
                    <a:pt x="683" y="20"/>
                  </a:lnTo>
                  <a:lnTo>
                    <a:pt x="678" y="26"/>
                  </a:lnTo>
                  <a:lnTo>
                    <a:pt x="674" y="33"/>
                  </a:lnTo>
                  <a:lnTo>
                    <a:pt x="668" y="39"/>
                  </a:lnTo>
                  <a:lnTo>
                    <a:pt x="662" y="46"/>
                  </a:lnTo>
                  <a:lnTo>
                    <a:pt x="655" y="51"/>
                  </a:lnTo>
                  <a:lnTo>
                    <a:pt x="650" y="58"/>
                  </a:lnTo>
                  <a:lnTo>
                    <a:pt x="643" y="65"/>
                  </a:lnTo>
                  <a:lnTo>
                    <a:pt x="638" y="72"/>
                  </a:lnTo>
                  <a:lnTo>
                    <a:pt x="634" y="79"/>
                  </a:lnTo>
                  <a:lnTo>
                    <a:pt x="630" y="86"/>
                  </a:lnTo>
                  <a:lnTo>
                    <a:pt x="628" y="94"/>
                  </a:lnTo>
                  <a:lnTo>
                    <a:pt x="627" y="101"/>
                  </a:lnTo>
                  <a:lnTo>
                    <a:pt x="629" y="110"/>
                  </a:lnTo>
                  <a:lnTo>
                    <a:pt x="636" y="112"/>
                  </a:lnTo>
                  <a:lnTo>
                    <a:pt x="644" y="117"/>
                  </a:lnTo>
                  <a:lnTo>
                    <a:pt x="653" y="121"/>
                  </a:lnTo>
                  <a:lnTo>
                    <a:pt x="664" y="126"/>
                  </a:lnTo>
                  <a:lnTo>
                    <a:pt x="673" y="131"/>
                  </a:lnTo>
                  <a:lnTo>
                    <a:pt x="683" y="136"/>
                  </a:lnTo>
                  <a:lnTo>
                    <a:pt x="693" y="141"/>
                  </a:lnTo>
                  <a:lnTo>
                    <a:pt x="705" y="147"/>
                  </a:lnTo>
                  <a:lnTo>
                    <a:pt x="715" y="151"/>
                  </a:lnTo>
                  <a:lnTo>
                    <a:pt x="726" y="156"/>
                  </a:lnTo>
                  <a:lnTo>
                    <a:pt x="737" y="160"/>
                  </a:lnTo>
                  <a:lnTo>
                    <a:pt x="747" y="164"/>
                  </a:lnTo>
                  <a:lnTo>
                    <a:pt x="758" y="167"/>
                  </a:lnTo>
                  <a:lnTo>
                    <a:pt x="768" y="170"/>
                  </a:lnTo>
                  <a:lnTo>
                    <a:pt x="777" y="172"/>
                  </a:lnTo>
                  <a:lnTo>
                    <a:pt x="788" y="173"/>
                  </a:lnTo>
                  <a:lnTo>
                    <a:pt x="799" y="194"/>
                  </a:lnTo>
                  <a:lnTo>
                    <a:pt x="812" y="213"/>
                  </a:lnTo>
                  <a:lnTo>
                    <a:pt x="824" y="232"/>
                  </a:lnTo>
                  <a:lnTo>
                    <a:pt x="837" y="249"/>
                  </a:lnTo>
                  <a:lnTo>
                    <a:pt x="850" y="264"/>
                  </a:lnTo>
                  <a:lnTo>
                    <a:pt x="862" y="278"/>
                  </a:lnTo>
                  <a:lnTo>
                    <a:pt x="876" y="291"/>
                  </a:lnTo>
                  <a:lnTo>
                    <a:pt x="890" y="304"/>
                  </a:lnTo>
                  <a:lnTo>
                    <a:pt x="904" y="316"/>
                  </a:lnTo>
                  <a:lnTo>
                    <a:pt x="919" y="326"/>
                  </a:lnTo>
                  <a:lnTo>
                    <a:pt x="934" y="336"/>
                  </a:lnTo>
                  <a:lnTo>
                    <a:pt x="950" y="347"/>
                  </a:lnTo>
                  <a:lnTo>
                    <a:pt x="966" y="357"/>
                  </a:lnTo>
                  <a:lnTo>
                    <a:pt x="983" y="366"/>
                  </a:lnTo>
                  <a:lnTo>
                    <a:pt x="1000" y="375"/>
                  </a:lnTo>
                  <a:lnTo>
                    <a:pt x="1019" y="386"/>
                  </a:lnTo>
                  <a:lnTo>
                    <a:pt x="1019" y="391"/>
                  </a:lnTo>
                  <a:lnTo>
                    <a:pt x="1020" y="397"/>
                  </a:lnTo>
                  <a:lnTo>
                    <a:pt x="1022" y="402"/>
                  </a:lnTo>
                  <a:lnTo>
                    <a:pt x="1025" y="407"/>
                  </a:lnTo>
                  <a:lnTo>
                    <a:pt x="1028" y="411"/>
                  </a:lnTo>
                  <a:lnTo>
                    <a:pt x="1031" y="414"/>
                  </a:lnTo>
                  <a:lnTo>
                    <a:pt x="1036" y="418"/>
                  </a:lnTo>
                  <a:lnTo>
                    <a:pt x="1041" y="421"/>
                  </a:lnTo>
                  <a:lnTo>
                    <a:pt x="1045" y="424"/>
                  </a:lnTo>
                  <a:lnTo>
                    <a:pt x="1051" y="426"/>
                  </a:lnTo>
                  <a:lnTo>
                    <a:pt x="1056" y="428"/>
                  </a:lnTo>
                  <a:lnTo>
                    <a:pt x="1061" y="430"/>
                  </a:lnTo>
                  <a:lnTo>
                    <a:pt x="1066" y="433"/>
                  </a:lnTo>
                  <a:lnTo>
                    <a:pt x="1071" y="434"/>
                  </a:lnTo>
                  <a:lnTo>
                    <a:pt x="1076" y="436"/>
                  </a:lnTo>
                  <a:lnTo>
                    <a:pt x="1081" y="438"/>
                  </a:lnTo>
                  <a:lnTo>
                    <a:pt x="1083" y="459"/>
                  </a:lnTo>
                  <a:lnTo>
                    <a:pt x="1090" y="476"/>
                  </a:lnTo>
                  <a:lnTo>
                    <a:pt x="1099" y="492"/>
                  </a:lnTo>
                  <a:lnTo>
                    <a:pt x="1112" y="506"/>
                  </a:lnTo>
                  <a:lnTo>
                    <a:pt x="1126" y="518"/>
                  </a:lnTo>
                  <a:lnTo>
                    <a:pt x="1142" y="527"/>
                  </a:lnTo>
                  <a:lnTo>
                    <a:pt x="1158" y="536"/>
                  </a:lnTo>
                  <a:lnTo>
                    <a:pt x="1175" y="545"/>
                  </a:lnTo>
                  <a:lnTo>
                    <a:pt x="1192" y="553"/>
                  </a:lnTo>
                  <a:lnTo>
                    <a:pt x="1210" y="563"/>
                  </a:lnTo>
                  <a:lnTo>
                    <a:pt x="1227" y="572"/>
                  </a:lnTo>
                  <a:lnTo>
                    <a:pt x="1243" y="581"/>
                  </a:lnTo>
                  <a:lnTo>
                    <a:pt x="1257" y="592"/>
                  </a:lnTo>
                  <a:lnTo>
                    <a:pt x="1268" y="606"/>
                  </a:lnTo>
                  <a:lnTo>
                    <a:pt x="1279" y="622"/>
                  </a:lnTo>
                  <a:lnTo>
                    <a:pt x="1286" y="641"/>
                  </a:lnTo>
                  <a:lnTo>
                    <a:pt x="1288" y="650"/>
                  </a:lnTo>
                  <a:lnTo>
                    <a:pt x="1292" y="660"/>
                  </a:lnTo>
                  <a:lnTo>
                    <a:pt x="1296" y="669"/>
                  </a:lnTo>
                  <a:lnTo>
                    <a:pt x="1302" y="680"/>
                  </a:lnTo>
                  <a:lnTo>
                    <a:pt x="1307" y="690"/>
                  </a:lnTo>
                  <a:lnTo>
                    <a:pt x="1313" y="699"/>
                  </a:lnTo>
                  <a:lnTo>
                    <a:pt x="1320" y="710"/>
                  </a:lnTo>
                  <a:lnTo>
                    <a:pt x="1327" y="719"/>
                  </a:lnTo>
                  <a:lnTo>
                    <a:pt x="1335" y="728"/>
                  </a:lnTo>
                  <a:lnTo>
                    <a:pt x="1343" y="737"/>
                  </a:lnTo>
                  <a:lnTo>
                    <a:pt x="1352" y="745"/>
                  </a:lnTo>
                  <a:lnTo>
                    <a:pt x="1360" y="753"/>
                  </a:lnTo>
                  <a:lnTo>
                    <a:pt x="1371" y="760"/>
                  </a:lnTo>
                  <a:lnTo>
                    <a:pt x="1380" y="767"/>
                  </a:lnTo>
                  <a:lnTo>
                    <a:pt x="1390" y="773"/>
                  </a:lnTo>
                  <a:lnTo>
                    <a:pt x="1400" y="779"/>
                  </a:lnTo>
                  <a:lnTo>
                    <a:pt x="1403" y="787"/>
                  </a:lnTo>
                  <a:lnTo>
                    <a:pt x="1406" y="796"/>
                  </a:lnTo>
                  <a:lnTo>
                    <a:pt x="1410" y="805"/>
                  </a:lnTo>
                  <a:lnTo>
                    <a:pt x="1413" y="814"/>
                  </a:lnTo>
                  <a:lnTo>
                    <a:pt x="1418" y="824"/>
                  </a:lnTo>
                  <a:lnTo>
                    <a:pt x="1421" y="835"/>
                  </a:lnTo>
                  <a:lnTo>
                    <a:pt x="1426" y="845"/>
                  </a:lnTo>
                  <a:lnTo>
                    <a:pt x="1430" y="854"/>
                  </a:lnTo>
                  <a:lnTo>
                    <a:pt x="1436" y="864"/>
                  </a:lnTo>
                  <a:lnTo>
                    <a:pt x="1442" y="873"/>
                  </a:lnTo>
                  <a:lnTo>
                    <a:pt x="1449" y="880"/>
                  </a:lnTo>
                  <a:lnTo>
                    <a:pt x="1457" y="888"/>
                  </a:lnTo>
                  <a:lnTo>
                    <a:pt x="1465" y="893"/>
                  </a:lnTo>
                  <a:lnTo>
                    <a:pt x="1475" y="898"/>
                  </a:lnTo>
                  <a:lnTo>
                    <a:pt x="1486" y="901"/>
                  </a:lnTo>
                  <a:lnTo>
                    <a:pt x="1498" y="904"/>
                  </a:lnTo>
                  <a:lnTo>
                    <a:pt x="1498" y="905"/>
                  </a:lnTo>
                  <a:lnTo>
                    <a:pt x="1499" y="907"/>
                  </a:lnTo>
                  <a:lnTo>
                    <a:pt x="1498" y="910"/>
                  </a:lnTo>
                  <a:lnTo>
                    <a:pt x="1496" y="913"/>
                  </a:lnTo>
                  <a:lnTo>
                    <a:pt x="1494" y="916"/>
                  </a:lnTo>
                  <a:lnTo>
                    <a:pt x="1491" y="920"/>
                  </a:lnTo>
                  <a:lnTo>
                    <a:pt x="1488" y="923"/>
                  </a:lnTo>
                  <a:lnTo>
                    <a:pt x="1484" y="928"/>
                  </a:lnTo>
                  <a:lnTo>
                    <a:pt x="1481" y="932"/>
                  </a:lnTo>
                  <a:lnTo>
                    <a:pt x="1478" y="937"/>
                  </a:lnTo>
                  <a:lnTo>
                    <a:pt x="1474" y="941"/>
                  </a:lnTo>
                  <a:lnTo>
                    <a:pt x="1471" y="945"/>
                  </a:lnTo>
                  <a:lnTo>
                    <a:pt x="1468" y="950"/>
                  </a:lnTo>
                  <a:lnTo>
                    <a:pt x="1466" y="953"/>
                  </a:lnTo>
                  <a:lnTo>
                    <a:pt x="1466" y="958"/>
                  </a:lnTo>
                  <a:lnTo>
                    <a:pt x="1466" y="961"/>
                  </a:lnTo>
                  <a:lnTo>
                    <a:pt x="1465" y="961"/>
                  </a:lnTo>
                  <a:lnTo>
                    <a:pt x="1465" y="962"/>
                  </a:lnTo>
                  <a:lnTo>
                    <a:pt x="1465" y="964"/>
                  </a:lnTo>
                  <a:lnTo>
                    <a:pt x="1465" y="966"/>
                  </a:lnTo>
                  <a:lnTo>
                    <a:pt x="1464" y="968"/>
                  </a:lnTo>
                  <a:lnTo>
                    <a:pt x="1464" y="970"/>
                  </a:lnTo>
                  <a:lnTo>
                    <a:pt x="1463" y="974"/>
                  </a:lnTo>
                  <a:lnTo>
                    <a:pt x="1463" y="977"/>
                  </a:lnTo>
                  <a:lnTo>
                    <a:pt x="1463" y="980"/>
                  </a:lnTo>
                  <a:lnTo>
                    <a:pt x="1461" y="983"/>
                  </a:lnTo>
                  <a:lnTo>
                    <a:pt x="1461" y="985"/>
                  </a:lnTo>
                  <a:lnTo>
                    <a:pt x="1460" y="988"/>
                  </a:lnTo>
                  <a:lnTo>
                    <a:pt x="1460" y="990"/>
                  </a:lnTo>
                  <a:lnTo>
                    <a:pt x="1460" y="991"/>
                  </a:lnTo>
                  <a:lnTo>
                    <a:pt x="1460" y="992"/>
                  </a:lnTo>
                  <a:lnTo>
                    <a:pt x="1460" y="993"/>
                  </a:lnTo>
                  <a:lnTo>
                    <a:pt x="1465" y="999"/>
                  </a:lnTo>
                  <a:lnTo>
                    <a:pt x="1468" y="1006"/>
                  </a:lnTo>
                  <a:lnTo>
                    <a:pt x="1471" y="1013"/>
                  </a:lnTo>
                  <a:lnTo>
                    <a:pt x="1473" y="1020"/>
                  </a:lnTo>
                  <a:lnTo>
                    <a:pt x="1473" y="1028"/>
                  </a:lnTo>
                  <a:lnTo>
                    <a:pt x="1473" y="1036"/>
                  </a:lnTo>
                  <a:lnTo>
                    <a:pt x="1472" y="1043"/>
                  </a:lnTo>
                  <a:lnTo>
                    <a:pt x="1469" y="1051"/>
                  </a:lnTo>
                  <a:lnTo>
                    <a:pt x="1467" y="1059"/>
                  </a:lnTo>
                  <a:lnTo>
                    <a:pt x="1463" y="1066"/>
                  </a:lnTo>
                  <a:lnTo>
                    <a:pt x="1458" y="1074"/>
                  </a:lnTo>
                  <a:lnTo>
                    <a:pt x="1452" y="1080"/>
                  </a:lnTo>
                  <a:lnTo>
                    <a:pt x="1446" y="1086"/>
                  </a:lnTo>
                  <a:lnTo>
                    <a:pt x="1440" y="1092"/>
                  </a:lnTo>
                  <a:lnTo>
                    <a:pt x="1432" y="1097"/>
                  </a:lnTo>
                  <a:lnTo>
                    <a:pt x="1423" y="1101"/>
                  </a:lnTo>
                  <a:lnTo>
                    <a:pt x="1426" y="1106"/>
                  </a:lnTo>
                  <a:lnTo>
                    <a:pt x="1427" y="1111"/>
                  </a:lnTo>
                  <a:lnTo>
                    <a:pt x="1428" y="1115"/>
                  </a:lnTo>
                  <a:lnTo>
                    <a:pt x="1429" y="1121"/>
                  </a:lnTo>
                  <a:lnTo>
                    <a:pt x="1429" y="1125"/>
                  </a:lnTo>
                  <a:lnTo>
                    <a:pt x="1430" y="1131"/>
                  </a:lnTo>
                  <a:lnTo>
                    <a:pt x="1429" y="1137"/>
                  </a:lnTo>
                  <a:lnTo>
                    <a:pt x="1429" y="1143"/>
                  </a:lnTo>
                  <a:lnTo>
                    <a:pt x="1429" y="1148"/>
                  </a:lnTo>
                  <a:lnTo>
                    <a:pt x="1429" y="1155"/>
                  </a:lnTo>
                  <a:lnTo>
                    <a:pt x="1428" y="1161"/>
                  </a:lnTo>
                  <a:lnTo>
                    <a:pt x="1428" y="1167"/>
                  </a:lnTo>
                  <a:lnTo>
                    <a:pt x="1427" y="1174"/>
                  </a:lnTo>
                  <a:lnTo>
                    <a:pt x="1427" y="1179"/>
                  </a:lnTo>
                  <a:lnTo>
                    <a:pt x="1427" y="1186"/>
                  </a:lnTo>
                  <a:lnTo>
                    <a:pt x="1428" y="1193"/>
                  </a:lnTo>
                  <a:lnTo>
                    <a:pt x="1412" y="1206"/>
                  </a:lnTo>
                  <a:lnTo>
                    <a:pt x="1402" y="1219"/>
                  </a:lnTo>
                  <a:lnTo>
                    <a:pt x="1395" y="1231"/>
                  </a:lnTo>
                  <a:lnTo>
                    <a:pt x="1391" y="1242"/>
                  </a:lnTo>
                  <a:lnTo>
                    <a:pt x="1390" y="1253"/>
                  </a:lnTo>
                  <a:lnTo>
                    <a:pt x="1392" y="1262"/>
                  </a:lnTo>
                  <a:lnTo>
                    <a:pt x="1396" y="1273"/>
                  </a:lnTo>
                  <a:lnTo>
                    <a:pt x="1402" y="1283"/>
                  </a:lnTo>
                  <a:lnTo>
                    <a:pt x="1409" y="1292"/>
                  </a:lnTo>
                  <a:lnTo>
                    <a:pt x="1414" y="1302"/>
                  </a:lnTo>
                  <a:lnTo>
                    <a:pt x="1421" y="1312"/>
                  </a:lnTo>
                  <a:lnTo>
                    <a:pt x="1427" y="1322"/>
                  </a:lnTo>
                  <a:lnTo>
                    <a:pt x="1433" y="1333"/>
                  </a:lnTo>
                  <a:lnTo>
                    <a:pt x="1436" y="1345"/>
                  </a:lnTo>
                  <a:lnTo>
                    <a:pt x="1437" y="1356"/>
                  </a:lnTo>
                  <a:lnTo>
                    <a:pt x="1436" y="1370"/>
                  </a:lnTo>
                  <a:lnTo>
                    <a:pt x="1426" y="1371"/>
                  </a:lnTo>
                  <a:lnTo>
                    <a:pt x="1415" y="1371"/>
                  </a:lnTo>
                  <a:lnTo>
                    <a:pt x="1406" y="1371"/>
                  </a:lnTo>
                  <a:lnTo>
                    <a:pt x="1396" y="1370"/>
                  </a:lnTo>
                  <a:lnTo>
                    <a:pt x="1386" y="1368"/>
                  </a:lnTo>
                  <a:lnTo>
                    <a:pt x="1375" y="1364"/>
                  </a:lnTo>
                  <a:lnTo>
                    <a:pt x="1366" y="1362"/>
                  </a:lnTo>
                  <a:lnTo>
                    <a:pt x="1356" y="1360"/>
                  </a:lnTo>
                  <a:lnTo>
                    <a:pt x="1345" y="1358"/>
                  </a:lnTo>
                  <a:lnTo>
                    <a:pt x="1336" y="1355"/>
                  </a:lnTo>
                  <a:lnTo>
                    <a:pt x="1327" y="1355"/>
                  </a:lnTo>
                  <a:lnTo>
                    <a:pt x="1318" y="1355"/>
                  </a:lnTo>
                  <a:lnTo>
                    <a:pt x="1309" y="1356"/>
                  </a:lnTo>
                  <a:lnTo>
                    <a:pt x="1300" y="1360"/>
                  </a:lnTo>
                  <a:lnTo>
                    <a:pt x="1292" y="1364"/>
                  </a:lnTo>
                  <a:lnTo>
                    <a:pt x="1286" y="1372"/>
                  </a:lnTo>
                  <a:lnTo>
                    <a:pt x="1286" y="1379"/>
                  </a:lnTo>
                  <a:lnTo>
                    <a:pt x="1286" y="1389"/>
                  </a:lnTo>
                  <a:lnTo>
                    <a:pt x="1287" y="1398"/>
                  </a:lnTo>
                  <a:lnTo>
                    <a:pt x="1288" y="1408"/>
                  </a:lnTo>
                  <a:lnTo>
                    <a:pt x="1289" y="1418"/>
                  </a:lnTo>
                  <a:lnTo>
                    <a:pt x="1290" y="1430"/>
                  </a:lnTo>
                  <a:lnTo>
                    <a:pt x="1290" y="1440"/>
                  </a:lnTo>
                  <a:lnTo>
                    <a:pt x="1291" y="1452"/>
                  </a:lnTo>
                  <a:lnTo>
                    <a:pt x="1291" y="1463"/>
                  </a:lnTo>
                  <a:lnTo>
                    <a:pt x="1291" y="1474"/>
                  </a:lnTo>
                  <a:lnTo>
                    <a:pt x="1290" y="1484"/>
                  </a:lnTo>
                  <a:lnTo>
                    <a:pt x="1289" y="1494"/>
                  </a:lnTo>
                  <a:lnTo>
                    <a:pt x="1287" y="1502"/>
                  </a:lnTo>
                  <a:lnTo>
                    <a:pt x="1284" y="1512"/>
                  </a:lnTo>
                  <a:lnTo>
                    <a:pt x="1281" y="1518"/>
                  </a:lnTo>
                  <a:lnTo>
                    <a:pt x="1277" y="1525"/>
                  </a:lnTo>
                  <a:lnTo>
                    <a:pt x="1269" y="1525"/>
                  </a:lnTo>
                  <a:lnTo>
                    <a:pt x="1263" y="1523"/>
                  </a:lnTo>
                  <a:lnTo>
                    <a:pt x="1257" y="1521"/>
                  </a:lnTo>
                  <a:lnTo>
                    <a:pt x="1251" y="1517"/>
                  </a:lnTo>
                  <a:lnTo>
                    <a:pt x="1245" y="1513"/>
                  </a:lnTo>
                  <a:lnTo>
                    <a:pt x="1241" y="1507"/>
                  </a:lnTo>
                  <a:lnTo>
                    <a:pt x="1236" y="1501"/>
                  </a:lnTo>
                  <a:lnTo>
                    <a:pt x="1231" y="1495"/>
                  </a:lnTo>
                  <a:lnTo>
                    <a:pt x="1227" y="1490"/>
                  </a:lnTo>
                  <a:lnTo>
                    <a:pt x="1222" y="1483"/>
                  </a:lnTo>
                  <a:lnTo>
                    <a:pt x="1219" y="1477"/>
                  </a:lnTo>
                  <a:lnTo>
                    <a:pt x="1214" y="1471"/>
                  </a:lnTo>
                  <a:lnTo>
                    <a:pt x="1210" y="1467"/>
                  </a:lnTo>
                  <a:lnTo>
                    <a:pt x="1204" y="1462"/>
                  </a:lnTo>
                  <a:lnTo>
                    <a:pt x="1199" y="1459"/>
                  </a:lnTo>
                  <a:lnTo>
                    <a:pt x="1194" y="1458"/>
                  </a:lnTo>
                  <a:lnTo>
                    <a:pt x="1184" y="1458"/>
                  </a:lnTo>
                  <a:lnTo>
                    <a:pt x="1161" y="1461"/>
                  </a:lnTo>
                  <a:lnTo>
                    <a:pt x="1125" y="1467"/>
                  </a:lnTo>
                  <a:lnTo>
                    <a:pt x="1077" y="1472"/>
                  </a:lnTo>
                  <a:lnTo>
                    <a:pt x="1022" y="1480"/>
                  </a:lnTo>
                  <a:lnTo>
                    <a:pt x="959" y="1490"/>
                  </a:lnTo>
                  <a:lnTo>
                    <a:pt x="892" y="1499"/>
                  </a:lnTo>
                  <a:lnTo>
                    <a:pt x="824" y="1508"/>
                  </a:lnTo>
                  <a:lnTo>
                    <a:pt x="755" y="1517"/>
                  </a:lnTo>
                  <a:lnTo>
                    <a:pt x="689" y="1526"/>
                  </a:lnTo>
                  <a:lnTo>
                    <a:pt x="626" y="1536"/>
                  </a:lnTo>
                  <a:lnTo>
                    <a:pt x="570" y="1544"/>
                  </a:lnTo>
                  <a:lnTo>
                    <a:pt x="523" y="1549"/>
                  </a:lnTo>
                  <a:lnTo>
                    <a:pt x="486" y="1555"/>
                  </a:lnTo>
                  <a:lnTo>
                    <a:pt x="463" y="1559"/>
                  </a:lnTo>
                  <a:lnTo>
                    <a:pt x="455" y="1560"/>
                  </a:lnTo>
                  <a:lnTo>
                    <a:pt x="454" y="1559"/>
                  </a:lnTo>
                  <a:lnTo>
                    <a:pt x="452" y="1555"/>
                  </a:lnTo>
                  <a:lnTo>
                    <a:pt x="449" y="1551"/>
                  </a:lnTo>
                  <a:lnTo>
                    <a:pt x="444" y="1545"/>
                  </a:lnTo>
                  <a:lnTo>
                    <a:pt x="439" y="1538"/>
                  </a:lnTo>
                  <a:lnTo>
                    <a:pt x="434" y="1530"/>
                  </a:lnTo>
                  <a:lnTo>
                    <a:pt x="427" y="1522"/>
                  </a:lnTo>
                  <a:lnTo>
                    <a:pt x="421" y="1514"/>
                  </a:lnTo>
                  <a:lnTo>
                    <a:pt x="414" y="1505"/>
                  </a:lnTo>
                  <a:lnTo>
                    <a:pt x="407" y="1497"/>
                  </a:lnTo>
                  <a:lnTo>
                    <a:pt x="401" y="1489"/>
                  </a:lnTo>
                  <a:lnTo>
                    <a:pt x="397" y="1482"/>
                  </a:lnTo>
                  <a:lnTo>
                    <a:pt x="392" y="1476"/>
                  </a:lnTo>
                  <a:lnTo>
                    <a:pt x="389" y="1471"/>
                  </a:lnTo>
                  <a:lnTo>
                    <a:pt x="386" y="1468"/>
                  </a:lnTo>
                  <a:lnTo>
                    <a:pt x="389" y="1461"/>
                  </a:lnTo>
                  <a:lnTo>
                    <a:pt x="390" y="1455"/>
                  </a:lnTo>
                  <a:lnTo>
                    <a:pt x="391" y="1449"/>
                  </a:lnTo>
                  <a:lnTo>
                    <a:pt x="391" y="1444"/>
                  </a:lnTo>
                  <a:lnTo>
                    <a:pt x="390" y="1439"/>
                  </a:lnTo>
                  <a:lnTo>
                    <a:pt x="389" y="1433"/>
                  </a:lnTo>
                  <a:lnTo>
                    <a:pt x="386" y="1429"/>
                  </a:lnTo>
                  <a:lnTo>
                    <a:pt x="384" y="1424"/>
                  </a:lnTo>
                  <a:lnTo>
                    <a:pt x="381" y="1418"/>
                  </a:lnTo>
                  <a:lnTo>
                    <a:pt x="377" y="1414"/>
                  </a:lnTo>
                  <a:lnTo>
                    <a:pt x="373" y="1408"/>
                  </a:lnTo>
                  <a:lnTo>
                    <a:pt x="368" y="1404"/>
                  </a:lnTo>
                  <a:lnTo>
                    <a:pt x="363" y="1398"/>
                  </a:lnTo>
                  <a:lnTo>
                    <a:pt x="359" y="1393"/>
                  </a:lnTo>
                  <a:lnTo>
                    <a:pt x="353" y="1387"/>
                  </a:lnTo>
                  <a:lnTo>
                    <a:pt x="348" y="1382"/>
                  </a:lnTo>
                  <a:lnTo>
                    <a:pt x="351" y="1370"/>
                  </a:lnTo>
                  <a:lnTo>
                    <a:pt x="353" y="1359"/>
                  </a:lnTo>
                  <a:lnTo>
                    <a:pt x="354" y="1347"/>
                  </a:lnTo>
                  <a:lnTo>
                    <a:pt x="354" y="1336"/>
                  </a:lnTo>
                  <a:lnTo>
                    <a:pt x="355" y="1325"/>
                  </a:lnTo>
                  <a:lnTo>
                    <a:pt x="354" y="1314"/>
                  </a:lnTo>
                  <a:lnTo>
                    <a:pt x="353" y="1304"/>
                  </a:lnTo>
                  <a:lnTo>
                    <a:pt x="352" y="1292"/>
                  </a:lnTo>
                  <a:lnTo>
                    <a:pt x="350" y="1282"/>
                  </a:lnTo>
                  <a:lnTo>
                    <a:pt x="346" y="1271"/>
                  </a:lnTo>
                  <a:lnTo>
                    <a:pt x="344" y="1262"/>
                  </a:lnTo>
                  <a:lnTo>
                    <a:pt x="339" y="1252"/>
                  </a:lnTo>
                  <a:lnTo>
                    <a:pt x="335" y="1243"/>
                  </a:lnTo>
                  <a:lnTo>
                    <a:pt x="330" y="1233"/>
                  </a:lnTo>
                  <a:lnTo>
                    <a:pt x="326" y="1225"/>
                  </a:lnTo>
                  <a:lnTo>
                    <a:pt x="320" y="1217"/>
                  </a:lnTo>
                  <a:lnTo>
                    <a:pt x="314" y="1208"/>
                  </a:lnTo>
                  <a:lnTo>
                    <a:pt x="312" y="1200"/>
                  </a:lnTo>
                  <a:lnTo>
                    <a:pt x="309" y="1191"/>
                  </a:lnTo>
                  <a:lnTo>
                    <a:pt x="308" y="1182"/>
                  </a:lnTo>
                  <a:lnTo>
                    <a:pt x="308" y="1171"/>
                  </a:lnTo>
                  <a:lnTo>
                    <a:pt x="308" y="1161"/>
                  </a:lnTo>
                  <a:lnTo>
                    <a:pt x="311" y="1151"/>
                  </a:lnTo>
                  <a:lnTo>
                    <a:pt x="312" y="1140"/>
                  </a:lnTo>
                  <a:lnTo>
                    <a:pt x="314" y="1129"/>
                  </a:lnTo>
                  <a:lnTo>
                    <a:pt x="315" y="1119"/>
                  </a:lnTo>
                  <a:lnTo>
                    <a:pt x="317" y="1108"/>
                  </a:lnTo>
                  <a:lnTo>
                    <a:pt x="320" y="1098"/>
                  </a:lnTo>
                  <a:lnTo>
                    <a:pt x="321" y="1088"/>
                  </a:lnTo>
                  <a:lnTo>
                    <a:pt x="322" y="1078"/>
                  </a:lnTo>
                  <a:lnTo>
                    <a:pt x="322" y="1069"/>
                  </a:lnTo>
                  <a:lnTo>
                    <a:pt x="322" y="1061"/>
                  </a:lnTo>
                  <a:lnTo>
                    <a:pt x="330" y="1052"/>
                  </a:lnTo>
                  <a:lnTo>
                    <a:pt x="337" y="1045"/>
                  </a:lnTo>
                  <a:lnTo>
                    <a:pt x="340" y="1037"/>
                  </a:lnTo>
                  <a:lnTo>
                    <a:pt x="343" y="1031"/>
                  </a:lnTo>
                  <a:lnTo>
                    <a:pt x="342" y="1026"/>
                  </a:lnTo>
                  <a:lnTo>
                    <a:pt x="340" y="1020"/>
                  </a:lnTo>
                  <a:lnTo>
                    <a:pt x="337" y="1014"/>
                  </a:lnTo>
                  <a:lnTo>
                    <a:pt x="332" y="1008"/>
                  </a:lnTo>
                  <a:lnTo>
                    <a:pt x="328" y="1003"/>
                  </a:lnTo>
                  <a:lnTo>
                    <a:pt x="323" y="997"/>
                  </a:lnTo>
                  <a:lnTo>
                    <a:pt x="317" y="990"/>
                  </a:lnTo>
                  <a:lnTo>
                    <a:pt x="313" y="984"/>
                  </a:lnTo>
                  <a:lnTo>
                    <a:pt x="308" y="976"/>
                  </a:lnTo>
                  <a:lnTo>
                    <a:pt x="305" y="968"/>
                  </a:lnTo>
                  <a:lnTo>
                    <a:pt x="303" y="960"/>
                  </a:lnTo>
                  <a:lnTo>
                    <a:pt x="303" y="951"/>
                  </a:lnTo>
                  <a:lnTo>
                    <a:pt x="298" y="939"/>
                  </a:lnTo>
                  <a:lnTo>
                    <a:pt x="293" y="928"/>
                  </a:lnTo>
                  <a:lnTo>
                    <a:pt x="288" y="918"/>
                  </a:lnTo>
                  <a:lnTo>
                    <a:pt x="283" y="908"/>
                  </a:lnTo>
                  <a:lnTo>
                    <a:pt x="278" y="899"/>
                  </a:lnTo>
                  <a:lnTo>
                    <a:pt x="273" y="890"/>
                  </a:lnTo>
                  <a:lnTo>
                    <a:pt x="268" y="881"/>
                  </a:lnTo>
                  <a:lnTo>
                    <a:pt x="262" y="873"/>
                  </a:lnTo>
                  <a:lnTo>
                    <a:pt x="257" y="864"/>
                  </a:lnTo>
                  <a:lnTo>
                    <a:pt x="252" y="856"/>
                  </a:lnTo>
                  <a:lnTo>
                    <a:pt x="246" y="846"/>
                  </a:lnTo>
                  <a:lnTo>
                    <a:pt x="240" y="837"/>
                  </a:lnTo>
                  <a:lnTo>
                    <a:pt x="236" y="827"/>
                  </a:lnTo>
                  <a:lnTo>
                    <a:pt x="231" y="816"/>
                  </a:lnTo>
                  <a:lnTo>
                    <a:pt x="227" y="806"/>
                  </a:lnTo>
                  <a:lnTo>
                    <a:pt x="222" y="795"/>
                  </a:lnTo>
                  <a:lnTo>
                    <a:pt x="207" y="756"/>
                  </a:lnTo>
                  <a:lnTo>
                    <a:pt x="192" y="717"/>
                  </a:lnTo>
                  <a:lnTo>
                    <a:pt x="178" y="675"/>
                  </a:lnTo>
                  <a:lnTo>
                    <a:pt x="163" y="634"/>
                  </a:lnTo>
                  <a:lnTo>
                    <a:pt x="150" y="591"/>
                  </a:lnTo>
                  <a:lnTo>
                    <a:pt x="136" y="548"/>
                  </a:lnTo>
                  <a:lnTo>
                    <a:pt x="121" y="505"/>
                  </a:lnTo>
                  <a:lnTo>
                    <a:pt x="107" y="460"/>
                  </a:lnTo>
                  <a:lnTo>
                    <a:pt x="93" y="417"/>
                  </a:lnTo>
                  <a:lnTo>
                    <a:pt x="79" y="373"/>
                  </a:lnTo>
                  <a:lnTo>
                    <a:pt x="67" y="329"/>
                  </a:lnTo>
                  <a:lnTo>
                    <a:pt x="53" y="287"/>
                  </a:lnTo>
                  <a:lnTo>
                    <a:pt x="39" y="244"/>
                  </a:lnTo>
                  <a:lnTo>
                    <a:pt x="27" y="203"/>
                  </a:lnTo>
                  <a:lnTo>
                    <a:pt x="13" y="163"/>
                  </a:lnTo>
                  <a:lnTo>
                    <a:pt x="0" y="124"/>
                  </a:lnTo>
                  <a:lnTo>
                    <a:pt x="4" y="123"/>
                  </a:lnTo>
                  <a:lnTo>
                    <a:pt x="15" y="120"/>
                  </a:lnTo>
                  <a:lnTo>
                    <a:pt x="32" y="118"/>
                  </a:lnTo>
                  <a:lnTo>
                    <a:pt x="54" y="113"/>
                  </a:lnTo>
                  <a:lnTo>
                    <a:pt x="81" y="109"/>
                  </a:lnTo>
                  <a:lnTo>
                    <a:pt x="111" y="104"/>
                  </a:lnTo>
                  <a:lnTo>
                    <a:pt x="143" y="98"/>
                  </a:lnTo>
                  <a:lnTo>
                    <a:pt x="176" y="93"/>
                  </a:lnTo>
                  <a:lnTo>
                    <a:pt x="208" y="87"/>
                  </a:lnTo>
                  <a:lnTo>
                    <a:pt x="240" y="81"/>
                  </a:lnTo>
                  <a:lnTo>
                    <a:pt x="270" y="77"/>
                  </a:lnTo>
                  <a:lnTo>
                    <a:pt x="297" y="72"/>
                  </a:lnTo>
                  <a:lnTo>
                    <a:pt x="319" y="67"/>
                  </a:lnTo>
                  <a:lnTo>
                    <a:pt x="336" y="65"/>
                  </a:lnTo>
                  <a:lnTo>
                    <a:pt x="347" y="63"/>
                  </a:lnTo>
                  <a:lnTo>
                    <a:pt x="352" y="63"/>
                  </a:lnTo>
                  <a:lnTo>
                    <a:pt x="373" y="61"/>
                  </a:lnTo>
                  <a:lnTo>
                    <a:pt x="394" y="57"/>
                  </a:lnTo>
                  <a:lnTo>
                    <a:pt x="416" y="54"/>
                  </a:lnTo>
                  <a:lnTo>
                    <a:pt x="439" y="49"/>
                  </a:lnTo>
                  <a:lnTo>
                    <a:pt x="462" y="43"/>
                  </a:lnTo>
                  <a:lnTo>
                    <a:pt x="484" y="38"/>
                  </a:lnTo>
                  <a:lnTo>
                    <a:pt x="507" y="32"/>
                  </a:lnTo>
                  <a:lnTo>
                    <a:pt x="529" y="26"/>
                  </a:lnTo>
                  <a:lnTo>
                    <a:pt x="551" y="20"/>
                  </a:lnTo>
                  <a:lnTo>
                    <a:pt x="573" y="15"/>
                  </a:lnTo>
                  <a:lnTo>
                    <a:pt x="593" y="10"/>
                  </a:lnTo>
                  <a:lnTo>
                    <a:pt x="614" y="5"/>
                  </a:lnTo>
                  <a:lnTo>
                    <a:pt x="634" y="2"/>
                  </a:lnTo>
                  <a:lnTo>
                    <a:pt x="652" y="1"/>
                  </a:lnTo>
                  <a:lnTo>
                    <a:pt x="669" y="0"/>
                  </a:lnTo>
                  <a:lnTo>
                    <a:pt x="687" y="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0" name="Freeform 38"/>
            <p:cNvSpPr>
              <a:spLocks/>
            </p:cNvSpPr>
            <p:nvPr/>
          </p:nvSpPr>
          <p:spPr bwMode="auto">
            <a:xfrm>
              <a:off x="3866" y="3140"/>
              <a:ext cx="820" cy="619"/>
            </a:xfrm>
            <a:custGeom>
              <a:avLst/>
              <a:gdLst>
                <a:gd name="T0" fmla="*/ 66 w 2460"/>
                <a:gd name="T1" fmla="*/ 7 h 1858"/>
                <a:gd name="T2" fmla="*/ 68 w 2460"/>
                <a:gd name="T3" fmla="*/ 12 h 1858"/>
                <a:gd name="T4" fmla="*/ 72 w 2460"/>
                <a:gd name="T5" fmla="*/ 16 h 1858"/>
                <a:gd name="T6" fmla="*/ 79 w 2460"/>
                <a:gd name="T7" fmla="*/ 26 h 1858"/>
                <a:gd name="T8" fmla="*/ 79 w 2460"/>
                <a:gd name="T9" fmla="*/ 29 h 1858"/>
                <a:gd name="T10" fmla="*/ 86 w 2460"/>
                <a:gd name="T11" fmla="*/ 37 h 1858"/>
                <a:gd name="T12" fmla="*/ 91 w 2460"/>
                <a:gd name="T13" fmla="*/ 51 h 1858"/>
                <a:gd name="T14" fmla="*/ 91 w 2460"/>
                <a:gd name="T15" fmla="*/ 58 h 1858"/>
                <a:gd name="T16" fmla="*/ 89 w 2460"/>
                <a:gd name="T17" fmla="*/ 66 h 1858"/>
                <a:gd name="T18" fmla="*/ 84 w 2460"/>
                <a:gd name="T19" fmla="*/ 69 h 1858"/>
                <a:gd name="T20" fmla="*/ 82 w 2460"/>
                <a:gd name="T21" fmla="*/ 68 h 1858"/>
                <a:gd name="T22" fmla="*/ 83 w 2460"/>
                <a:gd name="T23" fmla="*/ 67 h 1858"/>
                <a:gd name="T24" fmla="*/ 79 w 2460"/>
                <a:gd name="T25" fmla="*/ 63 h 1858"/>
                <a:gd name="T26" fmla="*/ 74 w 2460"/>
                <a:gd name="T27" fmla="*/ 59 h 1858"/>
                <a:gd name="T28" fmla="*/ 71 w 2460"/>
                <a:gd name="T29" fmla="*/ 56 h 1858"/>
                <a:gd name="T30" fmla="*/ 69 w 2460"/>
                <a:gd name="T31" fmla="*/ 54 h 1858"/>
                <a:gd name="T32" fmla="*/ 67 w 2460"/>
                <a:gd name="T33" fmla="*/ 50 h 1858"/>
                <a:gd name="T34" fmla="*/ 66 w 2460"/>
                <a:gd name="T35" fmla="*/ 50 h 1858"/>
                <a:gd name="T36" fmla="*/ 64 w 2460"/>
                <a:gd name="T37" fmla="*/ 51 h 1858"/>
                <a:gd name="T38" fmla="*/ 59 w 2460"/>
                <a:gd name="T39" fmla="*/ 43 h 1858"/>
                <a:gd name="T40" fmla="*/ 61 w 2460"/>
                <a:gd name="T41" fmla="*/ 40 h 1858"/>
                <a:gd name="T42" fmla="*/ 60 w 2460"/>
                <a:gd name="T43" fmla="*/ 37 h 1858"/>
                <a:gd name="T44" fmla="*/ 57 w 2460"/>
                <a:gd name="T45" fmla="*/ 40 h 1858"/>
                <a:gd name="T46" fmla="*/ 56 w 2460"/>
                <a:gd name="T47" fmla="*/ 38 h 1858"/>
                <a:gd name="T48" fmla="*/ 56 w 2460"/>
                <a:gd name="T49" fmla="*/ 34 h 1858"/>
                <a:gd name="T50" fmla="*/ 56 w 2460"/>
                <a:gd name="T51" fmla="*/ 32 h 1858"/>
                <a:gd name="T52" fmla="*/ 57 w 2460"/>
                <a:gd name="T53" fmla="*/ 29 h 1858"/>
                <a:gd name="T54" fmla="*/ 55 w 2460"/>
                <a:gd name="T55" fmla="*/ 25 h 1858"/>
                <a:gd name="T56" fmla="*/ 53 w 2460"/>
                <a:gd name="T57" fmla="*/ 23 h 1858"/>
                <a:gd name="T58" fmla="*/ 48 w 2460"/>
                <a:gd name="T59" fmla="*/ 20 h 1858"/>
                <a:gd name="T60" fmla="*/ 44 w 2460"/>
                <a:gd name="T61" fmla="*/ 17 h 1858"/>
                <a:gd name="T62" fmla="*/ 40 w 2460"/>
                <a:gd name="T63" fmla="*/ 14 h 1858"/>
                <a:gd name="T64" fmla="*/ 36 w 2460"/>
                <a:gd name="T65" fmla="*/ 14 h 1858"/>
                <a:gd name="T66" fmla="*/ 35 w 2460"/>
                <a:gd name="T67" fmla="*/ 15 h 1858"/>
                <a:gd name="T68" fmla="*/ 34 w 2460"/>
                <a:gd name="T69" fmla="*/ 16 h 1858"/>
                <a:gd name="T70" fmla="*/ 31 w 2460"/>
                <a:gd name="T71" fmla="*/ 18 h 1858"/>
                <a:gd name="T72" fmla="*/ 28 w 2460"/>
                <a:gd name="T73" fmla="*/ 19 h 1858"/>
                <a:gd name="T74" fmla="*/ 27 w 2460"/>
                <a:gd name="T75" fmla="*/ 20 h 1858"/>
                <a:gd name="T76" fmla="*/ 27 w 2460"/>
                <a:gd name="T77" fmla="*/ 20 h 1858"/>
                <a:gd name="T78" fmla="*/ 25 w 2460"/>
                <a:gd name="T79" fmla="*/ 20 h 1858"/>
                <a:gd name="T80" fmla="*/ 22 w 2460"/>
                <a:gd name="T81" fmla="*/ 17 h 1858"/>
                <a:gd name="T82" fmla="*/ 17 w 2460"/>
                <a:gd name="T83" fmla="*/ 15 h 1858"/>
                <a:gd name="T84" fmla="*/ 14 w 2460"/>
                <a:gd name="T85" fmla="*/ 14 h 1858"/>
                <a:gd name="T86" fmla="*/ 15 w 2460"/>
                <a:gd name="T87" fmla="*/ 14 h 1858"/>
                <a:gd name="T88" fmla="*/ 14 w 2460"/>
                <a:gd name="T89" fmla="*/ 13 h 1858"/>
                <a:gd name="T90" fmla="*/ 12 w 2460"/>
                <a:gd name="T91" fmla="*/ 13 h 1858"/>
                <a:gd name="T92" fmla="*/ 9 w 2460"/>
                <a:gd name="T93" fmla="*/ 14 h 1858"/>
                <a:gd name="T94" fmla="*/ 6 w 2460"/>
                <a:gd name="T95" fmla="*/ 14 h 1858"/>
                <a:gd name="T96" fmla="*/ 3 w 2460"/>
                <a:gd name="T97" fmla="*/ 16 h 1858"/>
                <a:gd name="T98" fmla="*/ 1 w 2460"/>
                <a:gd name="T99" fmla="*/ 15 h 1858"/>
                <a:gd name="T100" fmla="*/ 1 w 2460"/>
                <a:gd name="T101" fmla="*/ 13 h 1858"/>
                <a:gd name="T102" fmla="*/ 0 w 2460"/>
                <a:gd name="T103" fmla="*/ 11 h 1858"/>
                <a:gd name="T104" fmla="*/ 0 w 2460"/>
                <a:gd name="T105" fmla="*/ 9 h 1858"/>
                <a:gd name="T106" fmla="*/ 9 w 2460"/>
                <a:gd name="T107" fmla="*/ 7 h 1858"/>
                <a:gd name="T108" fmla="*/ 26 w 2460"/>
                <a:gd name="T109" fmla="*/ 5 h 1858"/>
                <a:gd name="T110" fmla="*/ 28 w 2460"/>
                <a:gd name="T111" fmla="*/ 8 h 1858"/>
                <a:gd name="T112" fmla="*/ 51 w 2460"/>
                <a:gd name="T113" fmla="*/ 4 h 1858"/>
                <a:gd name="T114" fmla="*/ 56 w 2460"/>
                <a:gd name="T115" fmla="*/ 5 h 1858"/>
                <a:gd name="T116" fmla="*/ 59 w 2460"/>
                <a:gd name="T117" fmla="*/ 5 h 1858"/>
                <a:gd name="T118" fmla="*/ 58 w 2460"/>
                <a:gd name="T119" fmla="*/ 1 h 1858"/>
                <a:gd name="T120" fmla="*/ 63 w 2460"/>
                <a:gd name="T121" fmla="*/ 1 h 185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460"/>
                <a:gd name="T184" fmla="*/ 0 h 1858"/>
                <a:gd name="T185" fmla="*/ 2460 w 2460"/>
                <a:gd name="T186" fmla="*/ 1858 h 185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460" h="1858">
                  <a:moveTo>
                    <a:pt x="1728" y="15"/>
                  </a:moveTo>
                  <a:lnTo>
                    <a:pt x="1725" y="36"/>
                  </a:lnTo>
                  <a:lnTo>
                    <a:pt x="1724" y="55"/>
                  </a:lnTo>
                  <a:lnTo>
                    <a:pt x="1724" y="73"/>
                  </a:lnTo>
                  <a:lnTo>
                    <a:pt x="1727" y="89"/>
                  </a:lnTo>
                  <a:lnTo>
                    <a:pt x="1730" y="105"/>
                  </a:lnTo>
                  <a:lnTo>
                    <a:pt x="1736" y="119"/>
                  </a:lnTo>
                  <a:lnTo>
                    <a:pt x="1743" y="132"/>
                  </a:lnTo>
                  <a:lnTo>
                    <a:pt x="1750" y="146"/>
                  </a:lnTo>
                  <a:lnTo>
                    <a:pt x="1758" y="159"/>
                  </a:lnTo>
                  <a:lnTo>
                    <a:pt x="1767" y="173"/>
                  </a:lnTo>
                  <a:lnTo>
                    <a:pt x="1775" y="185"/>
                  </a:lnTo>
                  <a:lnTo>
                    <a:pt x="1783" y="199"/>
                  </a:lnTo>
                  <a:lnTo>
                    <a:pt x="1793" y="214"/>
                  </a:lnTo>
                  <a:lnTo>
                    <a:pt x="1799" y="229"/>
                  </a:lnTo>
                  <a:lnTo>
                    <a:pt x="1806" y="245"/>
                  </a:lnTo>
                  <a:lnTo>
                    <a:pt x="1813" y="263"/>
                  </a:lnTo>
                  <a:lnTo>
                    <a:pt x="1818" y="270"/>
                  </a:lnTo>
                  <a:lnTo>
                    <a:pt x="1822" y="279"/>
                  </a:lnTo>
                  <a:lnTo>
                    <a:pt x="1827" y="287"/>
                  </a:lnTo>
                  <a:lnTo>
                    <a:pt x="1830" y="297"/>
                  </a:lnTo>
                  <a:lnTo>
                    <a:pt x="1835" y="305"/>
                  </a:lnTo>
                  <a:lnTo>
                    <a:pt x="1840" y="314"/>
                  </a:lnTo>
                  <a:lnTo>
                    <a:pt x="1843" y="323"/>
                  </a:lnTo>
                  <a:lnTo>
                    <a:pt x="1848" y="332"/>
                  </a:lnTo>
                  <a:lnTo>
                    <a:pt x="1852" y="341"/>
                  </a:lnTo>
                  <a:lnTo>
                    <a:pt x="1858" y="351"/>
                  </a:lnTo>
                  <a:lnTo>
                    <a:pt x="1863" y="360"/>
                  </a:lnTo>
                  <a:lnTo>
                    <a:pt x="1868" y="368"/>
                  </a:lnTo>
                  <a:lnTo>
                    <a:pt x="1875" y="377"/>
                  </a:lnTo>
                  <a:lnTo>
                    <a:pt x="1882" y="385"/>
                  </a:lnTo>
                  <a:lnTo>
                    <a:pt x="1890" y="393"/>
                  </a:lnTo>
                  <a:lnTo>
                    <a:pt x="1899" y="401"/>
                  </a:lnTo>
                  <a:lnTo>
                    <a:pt x="1909" y="410"/>
                  </a:lnTo>
                  <a:lnTo>
                    <a:pt x="1920" y="423"/>
                  </a:lnTo>
                  <a:lnTo>
                    <a:pt x="1934" y="438"/>
                  </a:lnTo>
                  <a:lnTo>
                    <a:pt x="1948" y="455"/>
                  </a:lnTo>
                  <a:lnTo>
                    <a:pt x="1964" y="475"/>
                  </a:lnTo>
                  <a:lnTo>
                    <a:pt x="1980" y="497"/>
                  </a:lnTo>
                  <a:lnTo>
                    <a:pt x="1997" y="518"/>
                  </a:lnTo>
                  <a:lnTo>
                    <a:pt x="2014" y="543"/>
                  </a:lnTo>
                  <a:lnTo>
                    <a:pt x="2032" y="567"/>
                  </a:lnTo>
                  <a:lnTo>
                    <a:pt x="2049" y="591"/>
                  </a:lnTo>
                  <a:lnTo>
                    <a:pt x="2066" y="615"/>
                  </a:lnTo>
                  <a:lnTo>
                    <a:pt x="2083" y="638"/>
                  </a:lnTo>
                  <a:lnTo>
                    <a:pt x="2101" y="661"/>
                  </a:lnTo>
                  <a:lnTo>
                    <a:pt x="2116" y="683"/>
                  </a:lnTo>
                  <a:lnTo>
                    <a:pt x="2131" y="702"/>
                  </a:lnTo>
                  <a:lnTo>
                    <a:pt x="2144" y="721"/>
                  </a:lnTo>
                  <a:lnTo>
                    <a:pt x="2144" y="726"/>
                  </a:lnTo>
                  <a:lnTo>
                    <a:pt x="2145" y="732"/>
                  </a:lnTo>
                  <a:lnTo>
                    <a:pt x="2144" y="738"/>
                  </a:lnTo>
                  <a:lnTo>
                    <a:pt x="2143" y="744"/>
                  </a:lnTo>
                  <a:lnTo>
                    <a:pt x="2142" y="748"/>
                  </a:lnTo>
                  <a:lnTo>
                    <a:pt x="2140" y="754"/>
                  </a:lnTo>
                  <a:lnTo>
                    <a:pt x="2137" y="759"/>
                  </a:lnTo>
                  <a:lnTo>
                    <a:pt x="2135" y="763"/>
                  </a:lnTo>
                  <a:lnTo>
                    <a:pt x="2133" y="767"/>
                  </a:lnTo>
                  <a:lnTo>
                    <a:pt x="2131" y="770"/>
                  </a:lnTo>
                  <a:lnTo>
                    <a:pt x="2128" y="773"/>
                  </a:lnTo>
                  <a:lnTo>
                    <a:pt x="2126" y="776"/>
                  </a:lnTo>
                  <a:lnTo>
                    <a:pt x="2124" y="778"/>
                  </a:lnTo>
                  <a:lnTo>
                    <a:pt x="2122" y="779"/>
                  </a:lnTo>
                  <a:lnTo>
                    <a:pt x="2121" y="780"/>
                  </a:lnTo>
                  <a:lnTo>
                    <a:pt x="2121" y="781"/>
                  </a:lnTo>
                  <a:lnTo>
                    <a:pt x="2149" y="811"/>
                  </a:lnTo>
                  <a:lnTo>
                    <a:pt x="2177" y="842"/>
                  </a:lnTo>
                  <a:lnTo>
                    <a:pt x="2205" y="873"/>
                  </a:lnTo>
                  <a:lnTo>
                    <a:pt x="2232" y="906"/>
                  </a:lnTo>
                  <a:lnTo>
                    <a:pt x="2259" y="939"/>
                  </a:lnTo>
                  <a:lnTo>
                    <a:pt x="2285" y="972"/>
                  </a:lnTo>
                  <a:lnTo>
                    <a:pt x="2309" y="1007"/>
                  </a:lnTo>
                  <a:lnTo>
                    <a:pt x="2333" y="1042"/>
                  </a:lnTo>
                  <a:lnTo>
                    <a:pt x="2354" y="1078"/>
                  </a:lnTo>
                  <a:lnTo>
                    <a:pt x="2373" y="1115"/>
                  </a:lnTo>
                  <a:lnTo>
                    <a:pt x="2391" y="1153"/>
                  </a:lnTo>
                  <a:lnTo>
                    <a:pt x="2406" y="1192"/>
                  </a:lnTo>
                  <a:lnTo>
                    <a:pt x="2419" y="1231"/>
                  </a:lnTo>
                  <a:lnTo>
                    <a:pt x="2428" y="1272"/>
                  </a:lnTo>
                  <a:lnTo>
                    <a:pt x="2435" y="1315"/>
                  </a:lnTo>
                  <a:lnTo>
                    <a:pt x="2439" y="1358"/>
                  </a:lnTo>
                  <a:lnTo>
                    <a:pt x="2441" y="1365"/>
                  </a:lnTo>
                  <a:lnTo>
                    <a:pt x="2443" y="1374"/>
                  </a:lnTo>
                  <a:lnTo>
                    <a:pt x="2444" y="1387"/>
                  </a:lnTo>
                  <a:lnTo>
                    <a:pt x="2444" y="1401"/>
                  </a:lnTo>
                  <a:lnTo>
                    <a:pt x="2444" y="1417"/>
                  </a:lnTo>
                  <a:lnTo>
                    <a:pt x="2443" y="1434"/>
                  </a:lnTo>
                  <a:lnTo>
                    <a:pt x="2442" y="1452"/>
                  </a:lnTo>
                  <a:lnTo>
                    <a:pt x="2442" y="1471"/>
                  </a:lnTo>
                  <a:lnTo>
                    <a:pt x="2441" y="1489"/>
                  </a:lnTo>
                  <a:lnTo>
                    <a:pt x="2441" y="1508"/>
                  </a:lnTo>
                  <a:lnTo>
                    <a:pt x="2441" y="1525"/>
                  </a:lnTo>
                  <a:lnTo>
                    <a:pt x="2443" y="1542"/>
                  </a:lnTo>
                  <a:lnTo>
                    <a:pt x="2446" y="1557"/>
                  </a:lnTo>
                  <a:lnTo>
                    <a:pt x="2449" y="1570"/>
                  </a:lnTo>
                  <a:lnTo>
                    <a:pt x="2454" y="1580"/>
                  </a:lnTo>
                  <a:lnTo>
                    <a:pt x="2460" y="1589"/>
                  </a:lnTo>
                  <a:lnTo>
                    <a:pt x="2454" y="1609"/>
                  </a:lnTo>
                  <a:lnTo>
                    <a:pt x="2449" y="1628"/>
                  </a:lnTo>
                  <a:lnTo>
                    <a:pt x="2446" y="1649"/>
                  </a:lnTo>
                  <a:lnTo>
                    <a:pt x="2442" y="1670"/>
                  </a:lnTo>
                  <a:lnTo>
                    <a:pt x="2441" y="1690"/>
                  </a:lnTo>
                  <a:lnTo>
                    <a:pt x="2439" y="1710"/>
                  </a:lnTo>
                  <a:lnTo>
                    <a:pt x="2436" y="1729"/>
                  </a:lnTo>
                  <a:lnTo>
                    <a:pt x="2433" y="1748"/>
                  </a:lnTo>
                  <a:lnTo>
                    <a:pt x="2428" y="1764"/>
                  </a:lnTo>
                  <a:lnTo>
                    <a:pt x="2421" y="1780"/>
                  </a:lnTo>
                  <a:lnTo>
                    <a:pt x="2412" y="1795"/>
                  </a:lnTo>
                  <a:lnTo>
                    <a:pt x="2401" y="1806"/>
                  </a:lnTo>
                  <a:lnTo>
                    <a:pt x="2386" y="1817"/>
                  </a:lnTo>
                  <a:lnTo>
                    <a:pt x="2367" y="1825"/>
                  </a:lnTo>
                  <a:lnTo>
                    <a:pt x="2344" y="1830"/>
                  </a:lnTo>
                  <a:lnTo>
                    <a:pt x="2317" y="1834"/>
                  </a:lnTo>
                  <a:lnTo>
                    <a:pt x="2311" y="1837"/>
                  </a:lnTo>
                  <a:lnTo>
                    <a:pt x="2306" y="1841"/>
                  </a:lnTo>
                  <a:lnTo>
                    <a:pt x="2300" y="1844"/>
                  </a:lnTo>
                  <a:lnTo>
                    <a:pt x="2293" y="1848"/>
                  </a:lnTo>
                  <a:lnTo>
                    <a:pt x="2286" y="1850"/>
                  </a:lnTo>
                  <a:lnTo>
                    <a:pt x="2279" y="1852"/>
                  </a:lnTo>
                  <a:lnTo>
                    <a:pt x="2271" y="1855"/>
                  </a:lnTo>
                  <a:lnTo>
                    <a:pt x="2264" y="1856"/>
                  </a:lnTo>
                  <a:lnTo>
                    <a:pt x="2256" y="1857"/>
                  </a:lnTo>
                  <a:lnTo>
                    <a:pt x="2249" y="1858"/>
                  </a:lnTo>
                  <a:lnTo>
                    <a:pt x="2242" y="1858"/>
                  </a:lnTo>
                  <a:lnTo>
                    <a:pt x="2235" y="1857"/>
                  </a:lnTo>
                  <a:lnTo>
                    <a:pt x="2229" y="1856"/>
                  </a:lnTo>
                  <a:lnTo>
                    <a:pt x="2224" y="1855"/>
                  </a:lnTo>
                  <a:lnTo>
                    <a:pt x="2220" y="1852"/>
                  </a:lnTo>
                  <a:lnTo>
                    <a:pt x="2217" y="1850"/>
                  </a:lnTo>
                  <a:lnTo>
                    <a:pt x="2214" y="1848"/>
                  </a:lnTo>
                  <a:lnTo>
                    <a:pt x="2214" y="1844"/>
                  </a:lnTo>
                  <a:lnTo>
                    <a:pt x="2216" y="1842"/>
                  </a:lnTo>
                  <a:lnTo>
                    <a:pt x="2217" y="1838"/>
                  </a:lnTo>
                  <a:lnTo>
                    <a:pt x="2218" y="1834"/>
                  </a:lnTo>
                  <a:lnTo>
                    <a:pt x="2220" y="1830"/>
                  </a:lnTo>
                  <a:lnTo>
                    <a:pt x="2222" y="1826"/>
                  </a:lnTo>
                  <a:lnTo>
                    <a:pt x="2226" y="1821"/>
                  </a:lnTo>
                  <a:lnTo>
                    <a:pt x="2227" y="1818"/>
                  </a:lnTo>
                  <a:lnTo>
                    <a:pt x="2229" y="1813"/>
                  </a:lnTo>
                  <a:lnTo>
                    <a:pt x="2232" y="1810"/>
                  </a:lnTo>
                  <a:lnTo>
                    <a:pt x="2233" y="1807"/>
                  </a:lnTo>
                  <a:lnTo>
                    <a:pt x="2233" y="1804"/>
                  </a:lnTo>
                  <a:lnTo>
                    <a:pt x="2232" y="1802"/>
                  </a:lnTo>
                  <a:lnTo>
                    <a:pt x="2231" y="1801"/>
                  </a:lnTo>
                  <a:lnTo>
                    <a:pt x="2228" y="1801"/>
                  </a:lnTo>
                  <a:lnTo>
                    <a:pt x="2217" y="1792"/>
                  </a:lnTo>
                  <a:lnTo>
                    <a:pt x="2208" y="1783"/>
                  </a:lnTo>
                  <a:lnTo>
                    <a:pt x="2198" y="1775"/>
                  </a:lnTo>
                  <a:lnTo>
                    <a:pt x="2190" y="1765"/>
                  </a:lnTo>
                  <a:lnTo>
                    <a:pt x="2183" y="1756"/>
                  </a:lnTo>
                  <a:lnTo>
                    <a:pt x="2177" y="1745"/>
                  </a:lnTo>
                  <a:lnTo>
                    <a:pt x="2170" y="1736"/>
                  </a:lnTo>
                  <a:lnTo>
                    <a:pt x="2164" y="1726"/>
                  </a:lnTo>
                  <a:lnTo>
                    <a:pt x="2158" y="1715"/>
                  </a:lnTo>
                  <a:lnTo>
                    <a:pt x="2151" y="1705"/>
                  </a:lnTo>
                  <a:lnTo>
                    <a:pt x="2144" y="1696"/>
                  </a:lnTo>
                  <a:lnTo>
                    <a:pt x="2137" y="1686"/>
                  </a:lnTo>
                  <a:lnTo>
                    <a:pt x="2129" y="1676"/>
                  </a:lnTo>
                  <a:lnTo>
                    <a:pt x="2120" y="1667"/>
                  </a:lnTo>
                  <a:lnTo>
                    <a:pt x="2111" y="1659"/>
                  </a:lnTo>
                  <a:lnTo>
                    <a:pt x="2101" y="1651"/>
                  </a:lnTo>
                  <a:lnTo>
                    <a:pt x="2078" y="1641"/>
                  </a:lnTo>
                  <a:lnTo>
                    <a:pt x="2057" y="1633"/>
                  </a:lnTo>
                  <a:lnTo>
                    <a:pt x="2040" y="1626"/>
                  </a:lnTo>
                  <a:lnTo>
                    <a:pt x="2024" y="1620"/>
                  </a:lnTo>
                  <a:lnTo>
                    <a:pt x="2010" y="1616"/>
                  </a:lnTo>
                  <a:lnTo>
                    <a:pt x="1998" y="1611"/>
                  </a:lnTo>
                  <a:lnTo>
                    <a:pt x="1988" y="1606"/>
                  </a:lnTo>
                  <a:lnTo>
                    <a:pt x="1979" y="1602"/>
                  </a:lnTo>
                  <a:lnTo>
                    <a:pt x="1971" y="1597"/>
                  </a:lnTo>
                  <a:lnTo>
                    <a:pt x="1964" y="1593"/>
                  </a:lnTo>
                  <a:lnTo>
                    <a:pt x="1958" y="1587"/>
                  </a:lnTo>
                  <a:lnTo>
                    <a:pt x="1951" y="1579"/>
                  </a:lnTo>
                  <a:lnTo>
                    <a:pt x="1945" y="1571"/>
                  </a:lnTo>
                  <a:lnTo>
                    <a:pt x="1939" y="1560"/>
                  </a:lnTo>
                  <a:lnTo>
                    <a:pt x="1933" y="1549"/>
                  </a:lnTo>
                  <a:lnTo>
                    <a:pt x="1926" y="1535"/>
                  </a:lnTo>
                  <a:lnTo>
                    <a:pt x="1922" y="1526"/>
                  </a:lnTo>
                  <a:lnTo>
                    <a:pt x="1920" y="1519"/>
                  </a:lnTo>
                  <a:lnTo>
                    <a:pt x="1918" y="1511"/>
                  </a:lnTo>
                  <a:lnTo>
                    <a:pt x="1916" y="1504"/>
                  </a:lnTo>
                  <a:lnTo>
                    <a:pt x="1912" y="1497"/>
                  </a:lnTo>
                  <a:lnTo>
                    <a:pt x="1909" y="1491"/>
                  </a:lnTo>
                  <a:lnTo>
                    <a:pt x="1905" y="1486"/>
                  </a:lnTo>
                  <a:lnTo>
                    <a:pt x="1902" y="1480"/>
                  </a:lnTo>
                  <a:lnTo>
                    <a:pt x="1896" y="1475"/>
                  </a:lnTo>
                  <a:lnTo>
                    <a:pt x="1891" y="1471"/>
                  </a:lnTo>
                  <a:lnTo>
                    <a:pt x="1884" y="1466"/>
                  </a:lnTo>
                  <a:lnTo>
                    <a:pt x="1878" y="1463"/>
                  </a:lnTo>
                  <a:lnTo>
                    <a:pt x="1870" y="1460"/>
                  </a:lnTo>
                  <a:lnTo>
                    <a:pt x="1860" y="1458"/>
                  </a:lnTo>
                  <a:lnTo>
                    <a:pt x="1850" y="1457"/>
                  </a:lnTo>
                  <a:lnTo>
                    <a:pt x="1840" y="1456"/>
                  </a:lnTo>
                  <a:lnTo>
                    <a:pt x="1832" y="1448"/>
                  </a:lnTo>
                  <a:lnTo>
                    <a:pt x="1826" y="1440"/>
                  </a:lnTo>
                  <a:lnTo>
                    <a:pt x="1821" y="1432"/>
                  </a:lnTo>
                  <a:lnTo>
                    <a:pt x="1818" y="1423"/>
                  </a:lnTo>
                  <a:lnTo>
                    <a:pt x="1817" y="1414"/>
                  </a:lnTo>
                  <a:lnTo>
                    <a:pt x="1814" y="1405"/>
                  </a:lnTo>
                  <a:lnTo>
                    <a:pt x="1814" y="1397"/>
                  </a:lnTo>
                  <a:lnTo>
                    <a:pt x="1814" y="1388"/>
                  </a:lnTo>
                  <a:lnTo>
                    <a:pt x="1813" y="1379"/>
                  </a:lnTo>
                  <a:lnTo>
                    <a:pt x="1813" y="1370"/>
                  </a:lnTo>
                  <a:lnTo>
                    <a:pt x="1812" y="1361"/>
                  </a:lnTo>
                  <a:lnTo>
                    <a:pt x="1810" y="1351"/>
                  </a:lnTo>
                  <a:lnTo>
                    <a:pt x="1807" y="1341"/>
                  </a:lnTo>
                  <a:lnTo>
                    <a:pt x="1804" y="1332"/>
                  </a:lnTo>
                  <a:lnTo>
                    <a:pt x="1798" y="1323"/>
                  </a:lnTo>
                  <a:lnTo>
                    <a:pt x="1793" y="1315"/>
                  </a:lnTo>
                  <a:lnTo>
                    <a:pt x="1786" y="1316"/>
                  </a:lnTo>
                  <a:lnTo>
                    <a:pt x="1781" y="1319"/>
                  </a:lnTo>
                  <a:lnTo>
                    <a:pt x="1778" y="1323"/>
                  </a:lnTo>
                  <a:lnTo>
                    <a:pt x="1776" y="1326"/>
                  </a:lnTo>
                  <a:lnTo>
                    <a:pt x="1775" y="1331"/>
                  </a:lnTo>
                  <a:lnTo>
                    <a:pt x="1775" y="1335"/>
                  </a:lnTo>
                  <a:lnTo>
                    <a:pt x="1776" y="1340"/>
                  </a:lnTo>
                  <a:lnTo>
                    <a:pt x="1778" y="1346"/>
                  </a:lnTo>
                  <a:lnTo>
                    <a:pt x="1779" y="1350"/>
                  </a:lnTo>
                  <a:lnTo>
                    <a:pt x="1780" y="1356"/>
                  </a:lnTo>
                  <a:lnTo>
                    <a:pt x="1781" y="1361"/>
                  </a:lnTo>
                  <a:lnTo>
                    <a:pt x="1782" y="1365"/>
                  </a:lnTo>
                  <a:lnTo>
                    <a:pt x="1782" y="1370"/>
                  </a:lnTo>
                  <a:lnTo>
                    <a:pt x="1781" y="1374"/>
                  </a:lnTo>
                  <a:lnTo>
                    <a:pt x="1779" y="1378"/>
                  </a:lnTo>
                  <a:lnTo>
                    <a:pt x="1776" y="1382"/>
                  </a:lnTo>
                  <a:lnTo>
                    <a:pt x="1753" y="1380"/>
                  </a:lnTo>
                  <a:lnTo>
                    <a:pt x="1735" y="1374"/>
                  </a:lnTo>
                  <a:lnTo>
                    <a:pt x="1719" y="1366"/>
                  </a:lnTo>
                  <a:lnTo>
                    <a:pt x="1705" y="1356"/>
                  </a:lnTo>
                  <a:lnTo>
                    <a:pt x="1694" y="1343"/>
                  </a:lnTo>
                  <a:lnTo>
                    <a:pt x="1684" y="1329"/>
                  </a:lnTo>
                  <a:lnTo>
                    <a:pt x="1675" y="1313"/>
                  </a:lnTo>
                  <a:lnTo>
                    <a:pt x="1667" y="1296"/>
                  </a:lnTo>
                  <a:lnTo>
                    <a:pt x="1660" y="1278"/>
                  </a:lnTo>
                  <a:lnTo>
                    <a:pt x="1652" y="1259"/>
                  </a:lnTo>
                  <a:lnTo>
                    <a:pt x="1644" y="1241"/>
                  </a:lnTo>
                  <a:lnTo>
                    <a:pt x="1635" y="1223"/>
                  </a:lnTo>
                  <a:lnTo>
                    <a:pt x="1625" y="1204"/>
                  </a:lnTo>
                  <a:lnTo>
                    <a:pt x="1612" y="1187"/>
                  </a:lnTo>
                  <a:lnTo>
                    <a:pt x="1597" y="1171"/>
                  </a:lnTo>
                  <a:lnTo>
                    <a:pt x="1580" y="1156"/>
                  </a:lnTo>
                  <a:lnTo>
                    <a:pt x="1588" y="1147"/>
                  </a:lnTo>
                  <a:lnTo>
                    <a:pt x="1595" y="1139"/>
                  </a:lnTo>
                  <a:lnTo>
                    <a:pt x="1602" y="1131"/>
                  </a:lnTo>
                  <a:lnTo>
                    <a:pt x="1609" y="1124"/>
                  </a:lnTo>
                  <a:lnTo>
                    <a:pt x="1613" y="1117"/>
                  </a:lnTo>
                  <a:lnTo>
                    <a:pt x="1618" y="1110"/>
                  </a:lnTo>
                  <a:lnTo>
                    <a:pt x="1622" y="1104"/>
                  </a:lnTo>
                  <a:lnTo>
                    <a:pt x="1626" y="1097"/>
                  </a:lnTo>
                  <a:lnTo>
                    <a:pt x="1629" y="1089"/>
                  </a:lnTo>
                  <a:lnTo>
                    <a:pt x="1632" y="1081"/>
                  </a:lnTo>
                  <a:lnTo>
                    <a:pt x="1634" y="1073"/>
                  </a:lnTo>
                  <a:lnTo>
                    <a:pt x="1635" y="1064"/>
                  </a:lnTo>
                  <a:lnTo>
                    <a:pt x="1636" y="1054"/>
                  </a:lnTo>
                  <a:lnTo>
                    <a:pt x="1637" y="1043"/>
                  </a:lnTo>
                  <a:lnTo>
                    <a:pt x="1638" y="1031"/>
                  </a:lnTo>
                  <a:lnTo>
                    <a:pt x="1640" y="1018"/>
                  </a:lnTo>
                  <a:lnTo>
                    <a:pt x="1638" y="1002"/>
                  </a:lnTo>
                  <a:lnTo>
                    <a:pt x="1637" y="992"/>
                  </a:lnTo>
                  <a:lnTo>
                    <a:pt x="1634" y="986"/>
                  </a:lnTo>
                  <a:lnTo>
                    <a:pt x="1629" y="985"/>
                  </a:lnTo>
                  <a:lnTo>
                    <a:pt x="1623" y="986"/>
                  </a:lnTo>
                  <a:lnTo>
                    <a:pt x="1618" y="991"/>
                  </a:lnTo>
                  <a:lnTo>
                    <a:pt x="1611" y="997"/>
                  </a:lnTo>
                  <a:lnTo>
                    <a:pt x="1604" y="1007"/>
                  </a:lnTo>
                  <a:lnTo>
                    <a:pt x="1597" y="1016"/>
                  </a:lnTo>
                  <a:lnTo>
                    <a:pt x="1590" y="1025"/>
                  </a:lnTo>
                  <a:lnTo>
                    <a:pt x="1583" y="1035"/>
                  </a:lnTo>
                  <a:lnTo>
                    <a:pt x="1578" y="1043"/>
                  </a:lnTo>
                  <a:lnTo>
                    <a:pt x="1572" y="1050"/>
                  </a:lnTo>
                  <a:lnTo>
                    <a:pt x="1568" y="1055"/>
                  </a:lnTo>
                  <a:lnTo>
                    <a:pt x="1565" y="1057"/>
                  </a:lnTo>
                  <a:lnTo>
                    <a:pt x="1564" y="1056"/>
                  </a:lnTo>
                  <a:lnTo>
                    <a:pt x="1558" y="1061"/>
                  </a:lnTo>
                  <a:lnTo>
                    <a:pt x="1553" y="1065"/>
                  </a:lnTo>
                  <a:lnTo>
                    <a:pt x="1549" y="1068"/>
                  </a:lnTo>
                  <a:lnTo>
                    <a:pt x="1544" y="1069"/>
                  </a:lnTo>
                  <a:lnTo>
                    <a:pt x="1541" y="1069"/>
                  </a:lnTo>
                  <a:lnTo>
                    <a:pt x="1536" y="1068"/>
                  </a:lnTo>
                  <a:lnTo>
                    <a:pt x="1534" y="1065"/>
                  </a:lnTo>
                  <a:lnTo>
                    <a:pt x="1530" y="1063"/>
                  </a:lnTo>
                  <a:lnTo>
                    <a:pt x="1527" y="1058"/>
                  </a:lnTo>
                  <a:lnTo>
                    <a:pt x="1523" y="1055"/>
                  </a:lnTo>
                  <a:lnTo>
                    <a:pt x="1521" y="1049"/>
                  </a:lnTo>
                  <a:lnTo>
                    <a:pt x="1518" y="1045"/>
                  </a:lnTo>
                  <a:lnTo>
                    <a:pt x="1515" y="1039"/>
                  </a:lnTo>
                  <a:lnTo>
                    <a:pt x="1512" y="1033"/>
                  </a:lnTo>
                  <a:lnTo>
                    <a:pt x="1509" y="1027"/>
                  </a:lnTo>
                  <a:lnTo>
                    <a:pt x="1506" y="1023"/>
                  </a:lnTo>
                  <a:lnTo>
                    <a:pt x="1506" y="1012"/>
                  </a:lnTo>
                  <a:lnTo>
                    <a:pt x="1506" y="1003"/>
                  </a:lnTo>
                  <a:lnTo>
                    <a:pt x="1506" y="993"/>
                  </a:lnTo>
                  <a:lnTo>
                    <a:pt x="1506" y="983"/>
                  </a:lnTo>
                  <a:lnTo>
                    <a:pt x="1506" y="973"/>
                  </a:lnTo>
                  <a:lnTo>
                    <a:pt x="1506" y="963"/>
                  </a:lnTo>
                  <a:lnTo>
                    <a:pt x="1506" y="953"/>
                  </a:lnTo>
                  <a:lnTo>
                    <a:pt x="1506" y="943"/>
                  </a:lnTo>
                  <a:lnTo>
                    <a:pt x="1506" y="933"/>
                  </a:lnTo>
                  <a:lnTo>
                    <a:pt x="1506" y="924"/>
                  </a:lnTo>
                  <a:lnTo>
                    <a:pt x="1506" y="915"/>
                  </a:lnTo>
                  <a:lnTo>
                    <a:pt x="1506" y="907"/>
                  </a:lnTo>
                  <a:lnTo>
                    <a:pt x="1506" y="899"/>
                  </a:lnTo>
                  <a:lnTo>
                    <a:pt x="1506" y="891"/>
                  </a:lnTo>
                  <a:lnTo>
                    <a:pt x="1506" y="883"/>
                  </a:lnTo>
                  <a:lnTo>
                    <a:pt x="1506" y="877"/>
                  </a:lnTo>
                  <a:lnTo>
                    <a:pt x="1511" y="873"/>
                  </a:lnTo>
                  <a:lnTo>
                    <a:pt x="1515" y="871"/>
                  </a:lnTo>
                  <a:lnTo>
                    <a:pt x="1519" y="868"/>
                  </a:lnTo>
                  <a:lnTo>
                    <a:pt x="1522" y="864"/>
                  </a:lnTo>
                  <a:lnTo>
                    <a:pt x="1523" y="860"/>
                  </a:lnTo>
                  <a:lnTo>
                    <a:pt x="1525" y="856"/>
                  </a:lnTo>
                  <a:lnTo>
                    <a:pt x="1525" y="852"/>
                  </a:lnTo>
                  <a:lnTo>
                    <a:pt x="1525" y="847"/>
                  </a:lnTo>
                  <a:lnTo>
                    <a:pt x="1525" y="842"/>
                  </a:lnTo>
                  <a:lnTo>
                    <a:pt x="1523" y="838"/>
                  </a:lnTo>
                  <a:lnTo>
                    <a:pt x="1522" y="832"/>
                  </a:lnTo>
                  <a:lnTo>
                    <a:pt x="1521" y="827"/>
                  </a:lnTo>
                  <a:lnTo>
                    <a:pt x="1520" y="823"/>
                  </a:lnTo>
                  <a:lnTo>
                    <a:pt x="1519" y="817"/>
                  </a:lnTo>
                  <a:lnTo>
                    <a:pt x="1518" y="813"/>
                  </a:lnTo>
                  <a:lnTo>
                    <a:pt x="1518" y="808"/>
                  </a:lnTo>
                  <a:lnTo>
                    <a:pt x="1522" y="796"/>
                  </a:lnTo>
                  <a:lnTo>
                    <a:pt x="1525" y="787"/>
                  </a:lnTo>
                  <a:lnTo>
                    <a:pt x="1526" y="778"/>
                  </a:lnTo>
                  <a:lnTo>
                    <a:pt x="1525" y="770"/>
                  </a:lnTo>
                  <a:lnTo>
                    <a:pt x="1521" y="762"/>
                  </a:lnTo>
                  <a:lnTo>
                    <a:pt x="1518" y="754"/>
                  </a:lnTo>
                  <a:lnTo>
                    <a:pt x="1513" y="747"/>
                  </a:lnTo>
                  <a:lnTo>
                    <a:pt x="1507" y="740"/>
                  </a:lnTo>
                  <a:lnTo>
                    <a:pt x="1502" y="733"/>
                  </a:lnTo>
                  <a:lnTo>
                    <a:pt x="1497" y="726"/>
                  </a:lnTo>
                  <a:lnTo>
                    <a:pt x="1492" y="719"/>
                  </a:lnTo>
                  <a:lnTo>
                    <a:pt x="1489" y="711"/>
                  </a:lnTo>
                  <a:lnTo>
                    <a:pt x="1487" y="705"/>
                  </a:lnTo>
                  <a:lnTo>
                    <a:pt x="1486" y="696"/>
                  </a:lnTo>
                  <a:lnTo>
                    <a:pt x="1487" y="687"/>
                  </a:lnTo>
                  <a:lnTo>
                    <a:pt x="1491" y="679"/>
                  </a:lnTo>
                  <a:lnTo>
                    <a:pt x="1482" y="676"/>
                  </a:lnTo>
                  <a:lnTo>
                    <a:pt x="1475" y="671"/>
                  </a:lnTo>
                  <a:lnTo>
                    <a:pt x="1468" y="665"/>
                  </a:lnTo>
                  <a:lnTo>
                    <a:pt x="1461" y="660"/>
                  </a:lnTo>
                  <a:lnTo>
                    <a:pt x="1456" y="652"/>
                  </a:lnTo>
                  <a:lnTo>
                    <a:pt x="1450" y="644"/>
                  </a:lnTo>
                  <a:lnTo>
                    <a:pt x="1444" y="637"/>
                  </a:lnTo>
                  <a:lnTo>
                    <a:pt x="1438" y="629"/>
                  </a:lnTo>
                  <a:lnTo>
                    <a:pt x="1431" y="622"/>
                  </a:lnTo>
                  <a:lnTo>
                    <a:pt x="1426" y="615"/>
                  </a:lnTo>
                  <a:lnTo>
                    <a:pt x="1419" y="610"/>
                  </a:lnTo>
                  <a:lnTo>
                    <a:pt x="1411" y="607"/>
                  </a:lnTo>
                  <a:lnTo>
                    <a:pt x="1403" y="605"/>
                  </a:lnTo>
                  <a:lnTo>
                    <a:pt x="1392" y="605"/>
                  </a:lnTo>
                  <a:lnTo>
                    <a:pt x="1382" y="606"/>
                  </a:lnTo>
                  <a:lnTo>
                    <a:pt x="1371" y="611"/>
                  </a:lnTo>
                  <a:lnTo>
                    <a:pt x="1364" y="598"/>
                  </a:lnTo>
                  <a:lnTo>
                    <a:pt x="1357" y="585"/>
                  </a:lnTo>
                  <a:lnTo>
                    <a:pt x="1348" y="575"/>
                  </a:lnTo>
                  <a:lnTo>
                    <a:pt x="1338" y="567"/>
                  </a:lnTo>
                  <a:lnTo>
                    <a:pt x="1328" y="559"/>
                  </a:lnTo>
                  <a:lnTo>
                    <a:pt x="1318" y="552"/>
                  </a:lnTo>
                  <a:lnTo>
                    <a:pt x="1306" y="545"/>
                  </a:lnTo>
                  <a:lnTo>
                    <a:pt x="1295" y="539"/>
                  </a:lnTo>
                  <a:lnTo>
                    <a:pt x="1283" y="533"/>
                  </a:lnTo>
                  <a:lnTo>
                    <a:pt x="1273" y="526"/>
                  </a:lnTo>
                  <a:lnTo>
                    <a:pt x="1261" y="520"/>
                  </a:lnTo>
                  <a:lnTo>
                    <a:pt x="1251" y="513"/>
                  </a:lnTo>
                  <a:lnTo>
                    <a:pt x="1242" y="503"/>
                  </a:lnTo>
                  <a:lnTo>
                    <a:pt x="1233" y="494"/>
                  </a:lnTo>
                  <a:lnTo>
                    <a:pt x="1225" y="483"/>
                  </a:lnTo>
                  <a:lnTo>
                    <a:pt x="1219" y="470"/>
                  </a:lnTo>
                  <a:lnTo>
                    <a:pt x="1207" y="467"/>
                  </a:lnTo>
                  <a:lnTo>
                    <a:pt x="1197" y="463"/>
                  </a:lnTo>
                  <a:lnTo>
                    <a:pt x="1188" y="458"/>
                  </a:lnTo>
                  <a:lnTo>
                    <a:pt x="1179" y="451"/>
                  </a:lnTo>
                  <a:lnTo>
                    <a:pt x="1171" y="444"/>
                  </a:lnTo>
                  <a:lnTo>
                    <a:pt x="1162" y="436"/>
                  </a:lnTo>
                  <a:lnTo>
                    <a:pt x="1154" y="426"/>
                  </a:lnTo>
                  <a:lnTo>
                    <a:pt x="1146" y="418"/>
                  </a:lnTo>
                  <a:lnTo>
                    <a:pt x="1138" y="410"/>
                  </a:lnTo>
                  <a:lnTo>
                    <a:pt x="1130" y="402"/>
                  </a:lnTo>
                  <a:lnTo>
                    <a:pt x="1122" y="394"/>
                  </a:lnTo>
                  <a:lnTo>
                    <a:pt x="1113" y="387"/>
                  </a:lnTo>
                  <a:lnTo>
                    <a:pt x="1104" y="383"/>
                  </a:lnTo>
                  <a:lnTo>
                    <a:pt x="1095" y="379"/>
                  </a:lnTo>
                  <a:lnTo>
                    <a:pt x="1083" y="377"/>
                  </a:lnTo>
                  <a:lnTo>
                    <a:pt x="1073" y="377"/>
                  </a:lnTo>
                  <a:lnTo>
                    <a:pt x="1065" y="378"/>
                  </a:lnTo>
                  <a:lnTo>
                    <a:pt x="1057" y="379"/>
                  </a:lnTo>
                  <a:lnTo>
                    <a:pt x="1049" y="379"/>
                  </a:lnTo>
                  <a:lnTo>
                    <a:pt x="1039" y="379"/>
                  </a:lnTo>
                  <a:lnTo>
                    <a:pt x="1031" y="378"/>
                  </a:lnTo>
                  <a:lnTo>
                    <a:pt x="1022" y="378"/>
                  </a:lnTo>
                  <a:lnTo>
                    <a:pt x="1013" y="377"/>
                  </a:lnTo>
                  <a:lnTo>
                    <a:pt x="1004" y="376"/>
                  </a:lnTo>
                  <a:lnTo>
                    <a:pt x="995" y="375"/>
                  </a:lnTo>
                  <a:lnTo>
                    <a:pt x="985" y="375"/>
                  </a:lnTo>
                  <a:lnTo>
                    <a:pt x="976" y="375"/>
                  </a:lnTo>
                  <a:lnTo>
                    <a:pt x="968" y="376"/>
                  </a:lnTo>
                  <a:lnTo>
                    <a:pt x="960" y="378"/>
                  </a:lnTo>
                  <a:lnTo>
                    <a:pt x="953" y="381"/>
                  </a:lnTo>
                  <a:lnTo>
                    <a:pt x="946" y="384"/>
                  </a:lnTo>
                  <a:lnTo>
                    <a:pt x="941" y="390"/>
                  </a:lnTo>
                  <a:lnTo>
                    <a:pt x="941" y="392"/>
                  </a:lnTo>
                  <a:lnTo>
                    <a:pt x="942" y="394"/>
                  </a:lnTo>
                  <a:lnTo>
                    <a:pt x="943" y="397"/>
                  </a:lnTo>
                  <a:lnTo>
                    <a:pt x="943" y="400"/>
                  </a:lnTo>
                  <a:lnTo>
                    <a:pt x="944" y="402"/>
                  </a:lnTo>
                  <a:lnTo>
                    <a:pt x="945" y="405"/>
                  </a:lnTo>
                  <a:lnTo>
                    <a:pt x="945" y="408"/>
                  </a:lnTo>
                  <a:lnTo>
                    <a:pt x="945" y="410"/>
                  </a:lnTo>
                  <a:lnTo>
                    <a:pt x="946" y="414"/>
                  </a:lnTo>
                  <a:lnTo>
                    <a:pt x="946" y="416"/>
                  </a:lnTo>
                  <a:lnTo>
                    <a:pt x="945" y="418"/>
                  </a:lnTo>
                  <a:lnTo>
                    <a:pt x="945" y="422"/>
                  </a:lnTo>
                  <a:lnTo>
                    <a:pt x="944" y="424"/>
                  </a:lnTo>
                  <a:lnTo>
                    <a:pt x="943" y="426"/>
                  </a:lnTo>
                  <a:lnTo>
                    <a:pt x="942" y="429"/>
                  </a:lnTo>
                  <a:lnTo>
                    <a:pt x="941" y="431"/>
                  </a:lnTo>
                  <a:lnTo>
                    <a:pt x="931" y="432"/>
                  </a:lnTo>
                  <a:lnTo>
                    <a:pt x="923" y="435"/>
                  </a:lnTo>
                  <a:lnTo>
                    <a:pt x="915" y="438"/>
                  </a:lnTo>
                  <a:lnTo>
                    <a:pt x="907" y="440"/>
                  </a:lnTo>
                  <a:lnTo>
                    <a:pt x="899" y="444"/>
                  </a:lnTo>
                  <a:lnTo>
                    <a:pt x="891" y="447"/>
                  </a:lnTo>
                  <a:lnTo>
                    <a:pt x="884" y="452"/>
                  </a:lnTo>
                  <a:lnTo>
                    <a:pt x="877" y="456"/>
                  </a:lnTo>
                  <a:lnTo>
                    <a:pt x="869" y="461"/>
                  </a:lnTo>
                  <a:lnTo>
                    <a:pt x="862" y="466"/>
                  </a:lnTo>
                  <a:lnTo>
                    <a:pt x="857" y="471"/>
                  </a:lnTo>
                  <a:lnTo>
                    <a:pt x="850" y="477"/>
                  </a:lnTo>
                  <a:lnTo>
                    <a:pt x="843" y="484"/>
                  </a:lnTo>
                  <a:lnTo>
                    <a:pt x="837" y="490"/>
                  </a:lnTo>
                  <a:lnTo>
                    <a:pt x="831" y="498"/>
                  </a:lnTo>
                  <a:lnTo>
                    <a:pt x="826" y="506"/>
                  </a:lnTo>
                  <a:lnTo>
                    <a:pt x="819" y="503"/>
                  </a:lnTo>
                  <a:lnTo>
                    <a:pt x="812" y="502"/>
                  </a:lnTo>
                  <a:lnTo>
                    <a:pt x="806" y="502"/>
                  </a:lnTo>
                  <a:lnTo>
                    <a:pt x="799" y="502"/>
                  </a:lnTo>
                  <a:lnTo>
                    <a:pt x="793" y="502"/>
                  </a:lnTo>
                  <a:lnTo>
                    <a:pt x="788" y="503"/>
                  </a:lnTo>
                  <a:lnTo>
                    <a:pt x="781" y="505"/>
                  </a:lnTo>
                  <a:lnTo>
                    <a:pt x="775" y="507"/>
                  </a:lnTo>
                  <a:lnTo>
                    <a:pt x="769" y="508"/>
                  </a:lnTo>
                  <a:lnTo>
                    <a:pt x="764" y="510"/>
                  </a:lnTo>
                  <a:lnTo>
                    <a:pt x="758" y="513"/>
                  </a:lnTo>
                  <a:lnTo>
                    <a:pt x="752" y="514"/>
                  </a:lnTo>
                  <a:lnTo>
                    <a:pt x="746" y="516"/>
                  </a:lnTo>
                  <a:lnTo>
                    <a:pt x="741" y="517"/>
                  </a:lnTo>
                  <a:lnTo>
                    <a:pt x="735" y="520"/>
                  </a:lnTo>
                  <a:lnTo>
                    <a:pt x="730" y="521"/>
                  </a:lnTo>
                  <a:lnTo>
                    <a:pt x="731" y="521"/>
                  </a:lnTo>
                  <a:lnTo>
                    <a:pt x="732" y="522"/>
                  </a:lnTo>
                  <a:lnTo>
                    <a:pt x="734" y="523"/>
                  </a:lnTo>
                  <a:lnTo>
                    <a:pt x="735" y="524"/>
                  </a:lnTo>
                  <a:lnTo>
                    <a:pt x="736" y="526"/>
                  </a:lnTo>
                  <a:lnTo>
                    <a:pt x="737" y="528"/>
                  </a:lnTo>
                  <a:lnTo>
                    <a:pt x="738" y="529"/>
                  </a:lnTo>
                  <a:lnTo>
                    <a:pt x="739" y="530"/>
                  </a:lnTo>
                  <a:lnTo>
                    <a:pt x="739" y="531"/>
                  </a:lnTo>
                  <a:lnTo>
                    <a:pt x="741" y="532"/>
                  </a:lnTo>
                  <a:lnTo>
                    <a:pt x="741" y="534"/>
                  </a:lnTo>
                  <a:lnTo>
                    <a:pt x="742" y="536"/>
                  </a:lnTo>
                  <a:lnTo>
                    <a:pt x="742" y="537"/>
                  </a:lnTo>
                  <a:lnTo>
                    <a:pt x="742" y="539"/>
                  </a:lnTo>
                  <a:lnTo>
                    <a:pt x="741" y="540"/>
                  </a:lnTo>
                  <a:lnTo>
                    <a:pt x="741" y="543"/>
                  </a:lnTo>
                  <a:lnTo>
                    <a:pt x="736" y="547"/>
                  </a:lnTo>
                  <a:lnTo>
                    <a:pt x="732" y="549"/>
                  </a:lnTo>
                  <a:lnTo>
                    <a:pt x="728" y="552"/>
                  </a:lnTo>
                  <a:lnTo>
                    <a:pt x="724" y="553"/>
                  </a:lnTo>
                  <a:lnTo>
                    <a:pt x="720" y="552"/>
                  </a:lnTo>
                  <a:lnTo>
                    <a:pt x="716" y="552"/>
                  </a:lnTo>
                  <a:lnTo>
                    <a:pt x="712" y="549"/>
                  </a:lnTo>
                  <a:lnTo>
                    <a:pt x="708" y="548"/>
                  </a:lnTo>
                  <a:lnTo>
                    <a:pt x="704" y="546"/>
                  </a:lnTo>
                  <a:lnTo>
                    <a:pt x="699" y="544"/>
                  </a:lnTo>
                  <a:lnTo>
                    <a:pt x="696" y="541"/>
                  </a:lnTo>
                  <a:lnTo>
                    <a:pt x="691" y="539"/>
                  </a:lnTo>
                  <a:lnTo>
                    <a:pt x="686" y="538"/>
                  </a:lnTo>
                  <a:lnTo>
                    <a:pt x="682" y="537"/>
                  </a:lnTo>
                  <a:lnTo>
                    <a:pt x="677" y="537"/>
                  </a:lnTo>
                  <a:lnTo>
                    <a:pt x="674" y="538"/>
                  </a:lnTo>
                  <a:lnTo>
                    <a:pt x="673" y="522"/>
                  </a:lnTo>
                  <a:lnTo>
                    <a:pt x="669" y="509"/>
                  </a:lnTo>
                  <a:lnTo>
                    <a:pt x="665" y="499"/>
                  </a:lnTo>
                  <a:lnTo>
                    <a:pt x="658" y="490"/>
                  </a:lnTo>
                  <a:lnTo>
                    <a:pt x="650" y="483"/>
                  </a:lnTo>
                  <a:lnTo>
                    <a:pt x="640" y="477"/>
                  </a:lnTo>
                  <a:lnTo>
                    <a:pt x="630" y="472"/>
                  </a:lnTo>
                  <a:lnTo>
                    <a:pt x="619" y="468"/>
                  </a:lnTo>
                  <a:lnTo>
                    <a:pt x="607" y="464"/>
                  </a:lnTo>
                  <a:lnTo>
                    <a:pt x="596" y="461"/>
                  </a:lnTo>
                  <a:lnTo>
                    <a:pt x="583" y="456"/>
                  </a:lnTo>
                  <a:lnTo>
                    <a:pt x="572" y="453"/>
                  </a:lnTo>
                  <a:lnTo>
                    <a:pt x="560" y="448"/>
                  </a:lnTo>
                  <a:lnTo>
                    <a:pt x="550" y="443"/>
                  </a:lnTo>
                  <a:lnTo>
                    <a:pt x="540" y="436"/>
                  </a:lnTo>
                  <a:lnTo>
                    <a:pt x="532" y="429"/>
                  </a:lnTo>
                  <a:lnTo>
                    <a:pt x="522" y="425"/>
                  </a:lnTo>
                  <a:lnTo>
                    <a:pt x="512" y="422"/>
                  </a:lnTo>
                  <a:lnTo>
                    <a:pt x="501" y="421"/>
                  </a:lnTo>
                  <a:lnTo>
                    <a:pt x="490" y="420"/>
                  </a:lnTo>
                  <a:lnTo>
                    <a:pt x="480" y="418"/>
                  </a:lnTo>
                  <a:lnTo>
                    <a:pt x="468" y="417"/>
                  </a:lnTo>
                  <a:lnTo>
                    <a:pt x="457" y="416"/>
                  </a:lnTo>
                  <a:lnTo>
                    <a:pt x="446" y="415"/>
                  </a:lnTo>
                  <a:lnTo>
                    <a:pt x="436" y="414"/>
                  </a:lnTo>
                  <a:lnTo>
                    <a:pt x="426" y="413"/>
                  </a:lnTo>
                  <a:lnTo>
                    <a:pt x="415" y="409"/>
                  </a:lnTo>
                  <a:lnTo>
                    <a:pt x="406" y="407"/>
                  </a:lnTo>
                  <a:lnTo>
                    <a:pt x="398" y="402"/>
                  </a:lnTo>
                  <a:lnTo>
                    <a:pt x="391" y="397"/>
                  </a:lnTo>
                  <a:lnTo>
                    <a:pt x="384" y="390"/>
                  </a:lnTo>
                  <a:lnTo>
                    <a:pt x="380" y="382"/>
                  </a:lnTo>
                  <a:lnTo>
                    <a:pt x="380" y="381"/>
                  </a:lnTo>
                  <a:lnTo>
                    <a:pt x="381" y="381"/>
                  </a:lnTo>
                  <a:lnTo>
                    <a:pt x="382" y="381"/>
                  </a:lnTo>
                  <a:lnTo>
                    <a:pt x="384" y="379"/>
                  </a:lnTo>
                  <a:lnTo>
                    <a:pt x="386" y="378"/>
                  </a:lnTo>
                  <a:lnTo>
                    <a:pt x="389" y="377"/>
                  </a:lnTo>
                  <a:lnTo>
                    <a:pt x="392" y="376"/>
                  </a:lnTo>
                  <a:lnTo>
                    <a:pt x="396" y="376"/>
                  </a:lnTo>
                  <a:lnTo>
                    <a:pt x="398" y="375"/>
                  </a:lnTo>
                  <a:lnTo>
                    <a:pt x="401" y="374"/>
                  </a:lnTo>
                  <a:lnTo>
                    <a:pt x="404" y="372"/>
                  </a:lnTo>
                  <a:lnTo>
                    <a:pt x="406" y="371"/>
                  </a:lnTo>
                  <a:lnTo>
                    <a:pt x="408" y="370"/>
                  </a:lnTo>
                  <a:lnTo>
                    <a:pt x="409" y="370"/>
                  </a:lnTo>
                  <a:lnTo>
                    <a:pt x="411" y="370"/>
                  </a:lnTo>
                  <a:lnTo>
                    <a:pt x="412" y="370"/>
                  </a:lnTo>
                  <a:lnTo>
                    <a:pt x="409" y="368"/>
                  </a:lnTo>
                  <a:lnTo>
                    <a:pt x="407" y="367"/>
                  </a:lnTo>
                  <a:lnTo>
                    <a:pt x="406" y="364"/>
                  </a:lnTo>
                  <a:lnTo>
                    <a:pt x="404" y="362"/>
                  </a:lnTo>
                  <a:lnTo>
                    <a:pt x="400" y="361"/>
                  </a:lnTo>
                  <a:lnTo>
                    <a:pt x="398" y="359"/>
                  </a:lnTo>
                  <a:lnTo>
                    <a:pt x="394" y="356"/>
                  </a:lnTo>
                  <a:lnTo>
                    <a:pt x="392" y="355"/>
                  </a:lnTo>
                  <a:lnTo>
                    <a:pt x="389" y="354"/>
                  </a:lnTo>
                  <a:lnTo>
                    <a:pt x="384" y="353"/>
                  </a:lnTo>
                  <a:lnTo>
                    <a:pt x="381" y="353"/>
                  </a:lnTo>
                  <a:lnTo>
                    <a:pt x="376" y="353"/>
                  </a:lnTo>
                  <a:lnTo>
                    <a:pt x="373" y="355"/>
                  </a:lnTo>
                  <a:lnTo>
                    <a:pt x="368" y="358"/>
                  </a:lnTo>
                  <a:lnTo>
                    <a:pt x="363" y="361"/>
                  </a:lnTo>
                  <a:lnTo>
                    <a:pt x="359" y="366"/>
                  </a:lnTo>
                  <a:lnTo>
                    <a:pt x="353" y="368"/>
                  </a:lnTo>
                  <a:lnTo>
                    <a:pt x="347" y="369"/>
                  </a:lnTo>
                  <a:lnTo>
                    <a:pt x="342" y="369"/>
                  </a:lnTo>
                  <a:lnTo>
                    <a:pt x="335" y="368"/>
                  </a:lnTo>
                  <a:lnTo>
                    <a:pt x="328" y="367"/>
                  </a:lnTo>
                  <a:lnTo>
                    <a:pt x="321" y="364"/>
                  </a:lnTo>
                  <a:lnTo>
                    <a:pt x="314" y="363"/>
                  </a:lnTo>
                  <a:lnTo>
                    <a:pt x="307" y="361"/>
                  </a:lnTo>
                  <a:lnTo>
                    <a:pt x="300" y="360"/>
                  </a:lnTo>
                  <a:lnTo>
                    <a:pt x="293" y="359"/>
                  </a:lnTo>
                  <a:lnTo>
                    <a:pt x="286" y="360"/>
                  </a:lnTo>
                  <a:lnTo>
                    <a:pt x="281" y="361"/>
                  </a:lnTo>
                  <a:lnTo>
                    <a:pt x="275" y="363"/>
                  </a:lnTo>
                  <a:lnTo>
                    <a:pt x="269" y="368"/>
                  </a:lnTo>
                  <a:lnTo>
                    <a:pt x="263" y="375"/>
                  </a:lnTo>
                  <a:lnTo>
                    <a:pt x="260" y="384"/>
                  </a:lnTo>
                  <a:lnTo>
                    <a:pt x="251" y="385"/>
                  </a:lnTo>
                  <a:lnTo>
                    <a:pt x="243" y="386"/>
                  </a:lnTo>
                  <a:lnTo>
                    <a:pt x="236" y="387"/>
                  </a:lnTo>
                  <a:lnTo>
                    <a:pt x="228" y="389"/>
                  </a:lnTo>
                  <a:lnTo>
                    <a:pt x="221" y="389"/>
                  </a:lnTo>
                  <a:lnTo>
                    <a:pt x="214" y="390"/>
                  </a:lnTo>
                  <a:lnTo>
                    <a:pt x="207" y="390"/>
                  </a:lnTo>
                  <a:lnTo>
                    <a:pt x="200" y="389"/>
                  </a:lnTo>
                  <a:lnTo>
                    <a:pt x="194" y="387"/>
                  </a:lnTo>
                  <a:lnTo>
                    <a:pt x="188" y="386"/>
                  </a:lnTo>
                  <a:lnTo>
                    <a:pt x="182" y="384"/>
                  </a:lnTo>
                  <a:lnTo>
                    <a:pt x="176" y="382"/>
                  </a:lnTo>
                  <a:lnTo>
                    <a:pt x="169" y="378"/>
                  </a:lnTo>
                  <a:lnTo>
                    <a:pt x="163" y="375"/>
                  </a:lnTo>
                  <a:lnTo>
                    <a:pt x="158" y="369"/>
                  </a:lnTo>
                  <a:lnTo>
                    <a:pt x="152" y="364"/>
                  </a:lnTo>
                  <a:lnTo>
                    <a:pt x="145" y="366"/>
                  </a:lnTo>
                  <a:lnTo>
                    <a:pt x="139" y="368"/>
                  </a:lnTo>
                  <a:lnTo>
                    <a:pt x="135" y="372"/>
                  </a:lnTo>
                  <a:lnTo>
                    <a:pt x="130" y="378"/>
                  </a:lnTo>
                  <a:lnTo>
                    <a:pt x="125" y="384"/>
                  </a:lnTo>
                  <a:lnTo>
                    <a:pt x="121" y="391"/>
                  </a:lnTo>
                  <a:lnTo>
                    <a:pt x="116" y="398"/>
                  </a:lnTo>
                  <a:lnTo>
                    <a:pt x="112" y="405"/>
                  </a:lnTo>
                  <a:lnTo>
                    <a:pt x="106" y="410"/>
                  </a:lnTo>
                  <a:lnTo>
                    <a:pt x="100" y="416"/>
                  </a:lnTo>
                  <a:lnTo>
                    <a:pt x="92" y="421"/>
                  </a:lnTo>
                  <a:lnTo>
                    <a:pt x="84" y="424"/>
                  </a:lnTo>
                  <a:lnTo>
                    <a:pt x="75" y="426"/>
                  </a:lnTo>
                  <a:lnTo>
                    <a:pt x="63" y="426"/>
                  </a:lnTo>
                  <a:lnTo>
                    <a:pt x="50" y="424"/>
                  </a:lnTo>
                  <a:lnTo>
                    <a:pt x="36" y="421"/>
                  </a:lnTo>
                  <a:lnTo>
                    <a:pt x="35" y="420"/>
                  </a:lnTo>
                  <a:lnTo>
                    <a:pt x="35" y="417"/>
                  </a:lnTo>
                  <a:lnTo>
                    <a:pt x="35" y="415"/>
                  </a:lnTo>
                  <a:lnTo>
                    <a:pt x="35" y="412"/>
                  </a:lnTo>
                  <a:lnTo>
                    <a:pt x="35" y="407"/>
                  </a:lnTo>
                  <a:lnTo>
                    <a:pt x="35" y="402"/>
                  </a:lnTo>
                  <a:lnTo>
                    <a:pt x="33" y="397"/>
                  </a:lnTo>
                  <a:lnTo>
                    <a:pt x="33" y="392"/>
                  </a:lnTo>
                  <a:lnTo>
                    <a:pt x="32" y="386"/>
                  </a:lnTo>
                  <a:lnTo>
                    <a:pt x="31" y="382"/>
                  </a:lnTo>
                  <a:lnTo>
                    <a:pt x="30" y="376"/>
                  </a:lnTo>
                  <a:lnTo>
                    <a:pt x="29" y="371"/>
                  </a:lnTo>
                  <a:lnTo>
                    <a:pt x="27" y="368"/>
                  </a:lnTo>
                  <a:lnTo>
                    <a:pt x="25" y="364"/>
                  </a:lnTo>
                  <a:lnTo>
                    <a:pt x="23" y="362"/>
                  </a:lnTo>
                  <a:lnTo>
                    <a:pt x="21" y="362"/>
                  </a:lnTo>
                  <a:lnTo>
                    <a:pt x="19" y="353"/>
                  </a:lnTo>
                  <a:lnTo>
                    <a:pt x="17" y="346"/>
                  </a:lnTo>
                  <a:lnTo>
                    <a:pt x="17" y="339"/>
                  </a:lnTo>
                  <a:lnTo>
                    <a:pt x="17" y="335"/>
                  </a:lnTo>
                  <a:lnTo>
                    <a:pt x="19" y="329"/>
                  </a:lnTo>
                  <a:lnTo>
                    <a:pt x="19" y="325"/>
                  </a:lnTo>
                  <a:lnTo>
                    <a:pt x="20" y="321"/>
                  </a:lnTo>
                  <a:lnTo>
                    <a:pt x="21" y="317"/>
                  </a:lnTo>
                  <a:lnTo>
                    <a:pt x="21" y="314"/>
                  </a:lnTo>
                  <a:lnTo>
                    <a:pt x="21" y="310"/>
                  </a:lnTo>
                  <a:lnTo>
                    <a:pt x="21" y="307"/>
                  </a:lnTo>
                  <a:lnTo>
                    <a:pt x="20" y="302"/>
                  </a:lnTo>
                  <a:lnTo>
                    <a:pt x="17" y="298"/>
                  </a:lnTo>
                  <a:lnTo>
                    <a:pt x="15" y="293"/>
                  </a:lnTo>
                  <a:lnTo>
                    <a:pt x="12" y="289"/>
                  </a:lnTo>
                  <a:lnTo>
                    <a:pt x="7" y="283"/>
                  </a:lnTo>
                  <a:lnTo>
                    <a:pt x="4" y="278"/>
                  </a:lnTo>
                  <a:lnTo>
                    <a:pt x="1" y="274"/>
                  </a:lnTo>
                  <a:lnTo>
                    <a:pt x="0" y="269"/>
                  </a:lnTo>
                  <a:lnTo>
                    <a:pt x="0" y="264"/>
                  </a:lnTo>
                  <a:lnTo>
                    <a:pt x="0" y="260"/>
                  </a:lnTo>
                  <a:lnTo>
                    <a:pt x="1" y="255"/>
                  </a:lnTo>
                  <a:lnTo>
                    <a:pt x="4" y="252"/>
                  </a:lnTo>
                  <a:lnTo>
                    <a:pt x="5" y="247"/>
                  </a:lnTo>
                  <a:lnTo>
                    <a:pt x="7" y="243"/>
                  </a:lnTo>
                  <a:lnTo>
                    <a:pt x="10" y="239"/>
                  </a:lnTo>
                  <a:lnTo>
                    <a:pt x="13" y="236"/>
                  </a:lnTo>
                  <a:lnTo>
                    <a:pt x="16" y="231"/>
                  </a:lnTo>
                  <a:lnTo>
                    <a:pt x="19" y="229"/>
                  </a:lnTo>
                  <a:lnTo>
                    <a:pt x="22" y="225"/>
                  </a:lnTo>
                  <a:lnTo>
                    <a:pt x="24" y="223"/>
                  </a:lnTo>
                  <a:lnTo>
                    <a:pt x="28" y="222"/>
                  </a:lnTo>
                  <a:lnTo>
                    <a:pt x="33" y="221"/>
                  </a:lnTo>
                  <a:lnTo>
                    <a:pt x="51" y="219"/>
                  </a:lnTo>
                  <a:lnTo>
                    <a:pt x="77" y="214"/>
                  </a:lnTo>
                  <a:lnTo>
                    <a:pt x="113" y="209"/>
                  </a:lnTo>
                  <a:lnTo>
                    <a:pt x="155" y="202"/>
                  </a:lnTo>
                  <a:lnTo>
                    <a:pt x="204" y="196"/>
                  </a:lnTo>
                  <a:lnTo>
                    <a:pt x="255" y="188"/>
                  </a:lnTo>
                  <a:lnTo>
                    <a:pt x="311" y="179"/>
                  </a:lnTo>
                  <a:lnTo>
                    <a:pt x="367" y="170"/>
                  </a:lnTo>
                  <a:lnTo>
                    <a:pt x="422" y="161"/>
                  </a:lnTo>
                  <a:lnTo>
                    <a:pt x="477" y="152"/>
                  </a:lnTo>
                  <a:lnTo>
                    <a:pt x="529" y="143"/>
                  </a:lnTo>
                  <a:lnTo>
                    <a:pt x="576" y="135"/>
                  </a:lnTo>
                  <a:lnTo>
                    <a:pt x="618" y="127"/>
                  </a:lnTo>
                  <a:lnTo>
                    <a:pt x="652" y="119"/>
                  </a:lnTo>
                  <a:lnTo>
                    <a:pt x="678" y="113"/>
                  </a:lnTo>
                  <a:lnTo>
                    <a:pt x="681" y="116"/>
                  </a:lnTo>
                  <a:lnTo>
                    <a:pt x="684" y="121"/>
                  </a:lnTo>
                  <a:lnTo>
                    <a:pt x="689" y="127"/>
                  </a:lnTo>
                  <a:lnTo>
                    <a:pt x="693" y="134"/>
                  </a:lnTo>
                  <a:lnTo>
                    <a:pt x="699" y="142"/>
                  </a:lnTo>
                  <a:lnTo>
                    <a:pt x="706" y="150"/>
                  </a:lnTo>
                  <a:lnTo>
                    <a:pt x="713" y="159"/>
                  </a:lnTo>
                  <a:lnTo>
                    <a:pt x="719" y="167"/>
                  </a:lnTo>
                  <a:lnTo>
                    <a:pt x="726" y="175"/>
                  </a:lnTo>
                  <a:lnTo>
                    <a:pt x="731" y="183"/>
                  </a:lnTo>
                  <a:lnTo>
                    <a:pt x="736" y="190"/>
                  </a:lnTo>
                  <a:lnTo>
                    <a:pt x="741" y="196"/>
                  </a:lnTo>
                  <a:lnTo>
                    <a:pt x="744" y="200"/>
                  </a:lnTo>
                  <a:lnTo>
                    <a:pt x="746" y="204"/>
                  </a:lnTo>
                  <a:lnTo>
                    <a:pt x="747" y="205"/>
                  </a:lnTo>
                  <a:lnTo>
                    <a:pt x="755" y="204"/>
                  </a:lnTo>
                  <a:lnTo>
                    <a:pt x="778" y="200"/>
                  </a:lnTo>
                  <a:lnTo>
                    <a:pt x="815" y="194"/>
                  </a:lnTo>
                  <a:lnTo>
                    <a:pt x="862" y="189"/>
                  </a:lnTo>
                  <a:lnTo>
                    <a:pt x="918" y="181"/>
                  </a:lnTo>
                  <a:lnTo>
                    <a:pt x="981" y="171"/>
                  </a:lnTo>
                  <a:lnTo>
                    <a:pt x="1047" y="162"/>
                  </a:lnTo>
                  <a:lnTo>
                    <a:pt x="1116" y="153"/>
                  </a:lnTo>
                  <a:lnTo>
                    <a:pt x="1184" y="144"/>
                  </a:lnTo>
                  <a:lnTo>
                    <a:pt x="1251" y="135"/>
                  </a:lnTo>
                  <a:lnTo>
                    <a:pt x="1314" y="125"/>
                  </a:lnTo>
                  <a:lnTo>
                    <a:pt x="1369" y="117"/>
                  </a:lnTo>
                  <a:lnTo>
                    <a:pt x="1417" y="112"/>
                  </a:lnTo>
                  <a:lnTo>
                    <a:pt x="1453" y="106"/>
                  </a:lnTo>
                  <a:lnTo>
                    <a:pt x="1476" y="103"/>
                  </a:lnTo>
                  <a:lnTo>
                    <a:pt x="1486" y="103"/>
                  </a:lnTo>
                  <a:lnTo>
                    <a:pt x="1491" y="104"/>
                  </a:lnTo>
                  <a:lnTo>
                    <a:pt x="1496" y="107"/>
                  </a:lnTo>
                  <a:lnTo>
                    <a:pt x="1502" y="112"/>
                  </a:lnTo>
                  <a:lnTo>
                    <a:pt x="1506" y="116"/>
                  </a:lnTo>
                  <a:lnTo>
                    <a:pt x="1511" y="122"/>
                  </a:lnTo>
                  <a:lnTo>
                    <a:pt x="1514" y="128"/>
                  </a:lnTo>
                  <a:lnTo>
                    <a:pt x="1519" y="135"/>
                  </a:lnTo>
                  <a:lnTo>
                    <a:pt x="1523" y="140"/>
                  </a:lnTo>
                  <a:lnTo>
                    <a:pt x="1528" y="146"/>
                  </a:lnTo>
                  <a:lnTo>
                    <a:pt x="1533" y="152"/>
                  </a:lnTo>
                  <a:lnTo>
                    <a:pt x="1537" y="158"/>
                  </a:lnTo>
                  <a:lnTo>
                    <a:pt x="1543" y="162"/>
                  </a:lnTo>
                  <a:lnTo>
                    <a:pt x="1549" y="166"/>
                  </a:lnTo>
                  <a:lnTo>
                    <a:pt x="1555" y="168"/>
                  </a:lnTo>
                  <a:lnTo>
                    <a:pt x="1561" y="170"/>
                  </a:lnTo>
                  <a:lnTo>
                    <a:pt x="1569" y="170"/>
                  </a:lnTo>
                  <a:lnTo>
                    <a:pt x="1573" y="163"/>
                  </a:lnTo>
                  <a:lnTo>
                    <a:pt x="1576" y="157"/>
                  </a:lnTo>
                  <a:lnTo>
                    <a:pt x="1579" y="147"/>
                  </a:lnTo>
                  <a:lnTo>
                    <a:pt x="1581" y="139"/>
                  </a:lnTo>
                  <a:lnTo>
                    <a:pt x="1582" y="129"/>
                  </a:lnTo>
                  <a:lnTo>
                    <a:pt x="1583" y="119"/>
                  </a:lnTo>
                  <a:lnTo>
                    <a:pt x="1583" y="108"/>
                  </a:lnTo>
                  <a:lnTo>
                    <a:pt x="1583" y="97"/>
                  </a:lnTo>
                  <a:lnTo>
                    <a:pt x="1582" y="85"/>
                  </a:lnTo>
                  <a:lnTo>
                    <a:pt x="1582" y="75"/>
                  </a:lnTo>
                  <a:lnTo>
                    <a:pt x="1581" y="63"/>
                  </a:lnTo>
                  <a:lnTo>
                    <a:pt x="1580" y="53"/>
                  </a:lnTo>
                  <a:lnTo>
                    <a:pt x="1579" y="43"/>
                  </a:lnTo>
                  <a:lnTo>
                    <a:pt x="1578" y="34"/>
                  </a:lnTo>
                  <a:lnTo>
                    <a:pt x="1578" y="24"/>
                  </a:lnTo>
                  <a:lnTo>
                    <a:pt x="1578" y="17"/>
                  </a:lnTo>
                  <a:lnTo>
                    <a:pt x="1584" y="9"/>
                  </a:lnTo>
                  <a:lnTo>
                    <a:pt x="1592" y="5"/>
                  </a:lnTo>
                  <a:lnTo>
                    <a:pt x="1601" y="1"/>
                  </a:lnTo>
                  <a:lnTo>
                    <a:pt x="1610" y="0"/>
                  </a:lnTo>
                  <a:lnTo>
                    <a:pt x="1619" y="0"/>
                  </a:lnTo>
                  <a:lnTo>
                    <a:pt x="1628" y="0"/>
                  </a:lnTo>
                  <a:lnTo>
                    <a:pt x="1637" y="3"/>
                  </a:lnTo>
                  <a:lnTo>
                    <a:pt x="1648" y="5"/>
                  </a:lnTo>
                  <a:lnTo>
                    <a:pt x="1658" y="7"/>
                  </a:lnTo>
                  <a:lnTo>
                    <a:pt x="1667" y="9"/>
                  </a:lnTo>
                  <a:lnTo>
                    <a:pt x="1678" y="13"/>
                  </a:lnTo>
                  <a:lnTo>
                    <a:pt x="1688" y="15"/>
                  </a:lnTo>
                  <a:lnTo>
                    <a:pt x="1698" y="16"/>
                  </a:lnTo>
                  <a:lnTo>
                    <a:pt x="1707" y="16"/>
                  </a:lnTo>
                  <a:lnTo>
                    <a:pt x="1718" y="16"/>
                  </a:lnTo>
                  <a:lnTo>
                    <a:pt x="1728" y="1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1" name="Freeform 39"/>
            <p:cNvSpPr>
              <a:spLocks/>
            </p:cNvSpPr>
            <p:nvPr/>
          </p:nvSpPr>
          <p:spPr bwMode="auto">
            <a:xfrm>
              <a:off x="3375" y="1333"/>
              <a:ext cx="514" cy="242"/>
            </a:xfrm>
            <a:custGeom>
              <a:avLst/>
              <a:gdLst>
                <a:gd name="T0" fmla="*/ 22 w 1543"/>
                <a:gd name="T1" fmla="*/ 1 h 726"/>
                <a:gd name="T2" fmla="*/ 21 w 1543"/>
                <a:gd name="T3" fmla="*/ 2 h 726"/>
                <a:gd name="T4" fmla="*/ 18 w 1543"/>
                <a:gd name="T5" fmla="*/ 5 h 726"/>
                <a:gd name="T6" fmla="*/ 17 w 1543"/>
                <a:gd name="T7" fmla="*/ 8 h 726"/>
                <a:gd name="T8" fmla="*/ 20 w 1543"/>
                <a:gd name="T9" fmla="*/ 7 h 726"/>
                <a:gd name="T10" fmla="*/ 24 w 1543"/>
                <a:gd name="T11" fmla="*/ 7 h 726"/>
                <a:gd name="T12" fmla="*/ 26 w 1543"/>
                <a:gd name="T13" fmla="*/ 9 h 726"/>
                <a:gd name="T14" fmla="*/ 27 w 1543"/>
                <a:gd name="T15" fmla="*/ 11 h 726"/>
                <a:gd name="T16" fmla="*/ 29 w 1543"/>
                <a:gd name="T17" fmla="*/ 10 h 726"/>
                <a:gd name="T18" fmla="*/ 31 w 1543"/>
                <a:gd name="T19" fmla="*/ 11 h 726"/>
                <a:gd name="T20" fmla="*/ 33 w 1543"/>
                <a:gd name="T21" fmla="*/ 10 h 726"/>
                <a:gd name="T22" fmla="*/ 35 w 1543"/>
                <a:gd name="T23" fmla="*/ 8 h 726"/>
                <a:gd name="T24" fmla="*/ 40 w 1543"/>
                <a:gd name="T25" fmla="*/ 7 h 726"/>
                <a:gd name="T26" fmla="*/ 44 w 1543"/>
                <a:gd name="T27" fmla="*/ 6 h 726"/>
                <a:gd name="T28" fmla="*/ 46 w 1543"/>
                <a:gd name="T29" fmla="*/ 5 h 726"/>
                <a:gd name="T30" fmla="*/ 46 w 1543"/>
                <a:gd name="T31" fmla="*/ 5 h 726"/>
                <a:gd name="T32" fmla="*/ 47 w 1543"/>
                <a:gd name="T33" fmla="*/ 7 h 726"/>
                <a:gd name="T34" fmla="*/ 48 w 1543"/>
                <a:gd name="T35" fmla="*/ 8 h 726"/>
                <a:gd name="T36" fmla="*/ 51 w 1543"/>
                <a:gd name="T37" fmla="*/ 8 h 726"/>
                <a:gd name="T38" fmla="*/ 53 w 1543"/>
                <a:gd name="T39" fmla="*/ 8 h 726"/>
                <a:gd name="T40" fmla="*/ 55 w 1543"/>
                <a:gd name="T41" fmla="*/ 10 h 726"/>
                <a:gd name="T42" fmla="*/ 57 w 1543"/>
                <a:gd name="T43" fmla="*/ 12 h 726"/>
                <a:gd name="T44" fmla="*/ 57 w 1543"/>
                <a:gd name="T45" fmla="*/ 13 h 726"/>
                <a:gd name="T46" fmla="*/ 57 w 1543"/>
                <a:gd name="T47" fmla="*/ 14 h 726"/>
                <a:gd name="T48" fmla="*/ 54 w 1543"/>
                <a:gd name="T49" fmla="*/ 14 h 726"/>
                <a:gd name="T50" fmla="*/ 51 w 1543"/>
                <a:gd name="T51" fmla="*/ 13 h 726"/>
                <a:gd name="T52" fmla="*/ 49 w 1543"/>
                <a:gd name="T53" fmla="*/ 15 h 726"/>
                <a:gd name="T54" fmla="*/ 45 w 1543"/>
                <a:gd name="T55" fmla="*/ 14 h 726"/>
                <a:gd name="T56" fmla="*/ 39 w 1543"/>
                <a:gd name="T57" fmla="*/ 15 h 726"/>
                <a:gd name="T58" fmla="*/ 35 w 1543"/>
                <a:gd name="T59" fmla="*/ 19 h 726"/>
                <a:gd name="T60" fmla="*/ 35 w 1543"/>
                <a:gd name="T61" fmla="*/ 19 h 726"/>
                <a:gd name="T62" fmla="*/ 34 w 1543"/>
                <a:gd name="T63" fmla="*/ 19 h 726"/>
                <a:gd name="T64" fmla="*/ 34 w 1543"/>
                <a:gd name="T65" fmla="*/ 18 h 726"/>
                <a:gd name="T66" fmla="*/ 34 w 1543"/>
                <a:gd name="T67" fmla="*/ 17 h 726"/>
                <a:gd name="T68" fmla="*/ 32 w 1543"/>
                <a:gd name="T69" fmla="*/ 19 h 726"/>
                <a:gd name="T70" fmla="*/ 30 w 1543"/>
                <a:gd name="T71" fmla="*/ 19 h 726"/>
                <a:gd name="T72" fmla="*/ 28 w 1543"/>
                <a:gd name="T73" fmla="*/ 22 h 726"/>
                <a:gd name="T74" fmla="*/ 27 w 1543"/>
                <a:gd name="T75" fmla="*/ 25 h 726"/>
                <a:gd name="T76" fmla="*/ 27 w 1543"/>
                <a:gd name="T77" fmla="*/ 26 h 726"/>
                <a:gd name="T78" fmla="*/ 26 w 1543"/>
                <a:gd name="T79" fmla="*/ 27 h 726"/>
                <a:gd name="T80" fmla="*/ 25 w 1543"/>
                <a:gd name="T81" fmla="*/ 25 h 726"/>
                <a:gd name="T82" fmla="*/ 25 w 1543"/>
                <a:gd name="T83" fmla="*/ 24 h 726"/>
                <a:gd name="T84" fmla="*/ 23 w 1543"/>
                <a:gd name="T85" fmla="*/ 23 h 726"/>
                <a:gd name="T86" fmla="*/ 23 w 1543"/>
                <a:gd name="T87" fmla="*/ 20 h 726"/>
                <a:gd name="T88" fmla="*/ 21 w 1543"/>
                <a:gd name="T89" fmla="*/ 19 h 726"/>
                <a:gd name="T90" fmla="*/ 19 w 1543"/>
                <a:gd name="T91" fmla="*/ 18 h 726"/>
                <a:gd name="T92" fmla="*/ 13 w 1543"/>
                <a:gd name="T93" fmla="*/ 17 h 726"/>
                <a:gd name="T94" fmla="*/ 8 w 1543"/>
                <a:gd name="T95" fmla="*/ 17 h 726"/>
                <a:gd name="T96" fmla="*/ 4 w 1543"/>
                <a:gd name="T97" fmla="*/ 16 h 726"/>
                <a:gd name="T98" fmla="*/ 1 w 1543"/>
                <a:gd name="T99" fmla="*/ 14 h 726"/>
                <a:gd name="T100" fmla="*/ 0 w 1543"/>
                <a:gd name="T101" fmla="*/ 13 h 726"/>
                <a:gd name="T102" fmla="*/ 1 w 1543"/>
                <a:gd name="T103" fmla="*/ 12 h 726"/>
                <a:gd name="T104" fmla="*/ 4 w 1543"/>
                <a:gd name="T105" fmla="*/ 10 h 726"/>
                <a:gd name="T106" fmla="*/ 7 w 1543"/>
                <a:gd name="T107" fmla="*/ 9 h 726"/>
                <a:gd name="T108" fmla="*/ 11 w 1543"/>
                <a:gd name="T109" fmla="*/ 7 h 726"/>
                <a:gd name="T110" fmla="*/ 13 w 1543"/>
                <a:gd name="T111" fmla="*/ 5 h 726"/>
                <a:gd name="T112" fmla="*/ 16 w 1543"/>
                <a:gd name="T113" fmla="*/ 3 h 726"/>
                <a:gd name="T114" fmla="*/ 18 w 1543"/>
                <a:gd name="T115" fmla="*/ 1 h 726"/>
                <a:gd name="T116" fmla="*/ 20 w 1543"/>
                <a:gd name="T117" fmla="*/ 0 h 72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543"/>
                <a:gd name="T178" fmla="*/ 0 h 726"/>
                <a:gd name="T179" fmla="*/ 1543 w 1543"/>
                <a:gd name="T180" fmla="*/ 726 h 72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543" h="726">
                  <a:moveTo>
                    <a:pt x="610" y="7"/>
                  </a:moveTo>
                  <a:lnTo>
                    <a:pt x="612" y="14"/>
                  </a:lnTo>
                  <a:lnTo>
                    <a:pt x="613" y="20"/>
                  </a:lnTo>
                  <a:lnTo>
                    <a:pt x="612" y="24"/>
                  </a:lnTo>
                  <a:lnTo>
                    <a:pt x="611" y="29"/>
                  </a:lnTo>
                  <a:lnTo>
                    <a:pt x="608" y="31"/>
                  </a:lnTo>
                  <a:lnTo>
                    <a:pt x="605" y="33"/>
                  </a:lnTo>
                  <a:lnTo>
                    <a:pt x="600" y="34"/>
                  </a:lnTo>
                  <a:lnTo>
                    <a:pt x="596" y="36"/>
                  </a:lnTo>
                  <a:lnTo>
                    <a:pt x="590" y="37"/>
                  </a:lnTo>
                  <a:lnTo>
                    <a:pt x="584" y="37"/>
                  </a:lnTo>
                  <a:lnTo>
                    <a:pt x="578" y="38"/>
                  </a:lnTo>
                  <a:lnTo>
                    <a:pt x="573" y="38"/>
                  </a:lnTo>
                  <a:lnTo>
                    <a:pt x="567" y="39"/>
                  </a:lnTo>
                  <a:lnTo>
                    <a:pt x="562" y="39"/>
                  </a:lnTo>
                  <a:lnTo>
                    <a:pt x="558" y="41"/>
                  </a:lnTo>
                  <a:lnTo>
                    <a:pt x="554" y="44"/>
                  </a:lnTo>
                  <a:lnTo>
                    <a:pt x="551" y="57"/>
                  </a:lnTo>
                  <a:lnTo>
                    <a:pt x="545" y="70"/>
                  </a:lnTo>
                  <a:lnTo>
                    <a:pt x="537" y="83"/>
                  </a:lnTo>
                  <a:lnTo>
                    <a:pt x="528" y="94"/>
                  </a:lnTo>
                  <a:lnTo>
                    <a:pt x="518" y="105"/>
                  </a:lnTo>
                  <a:lnTo>
                    <a:pt x="507" y="115"/>
                  </a:lnTo>
                  <a:lnTo>
                    <a:pt x="496" y="125"/>
                  </a:lnTo>
                  <a:lnTo>
                    <a:pt x="484" y="134"/>
                  </a:lnTo>
                  <a:lnTo>
                    <a:pt x="474" y="145"/>
                  </a:lnTo>
                  <a:lnTo>
                    <a:pt x="464" y="155"/>
                  </a:lnTo>
                  <a:lnTo>
                    <a:pt x="455" y="167"/>
                  </a:lnTo>
                  <a:lnTo>
                    <a:pt x="450" y="178"/>
                  </a:lnTo>
                  <a:lnTo>
                    <a:pt x="446" y="191"/>
                  </a:lnTo>
                  <a:lnTo>
                    <a:pt x="445" y="203"/>
                  </a:lnTo>
                  <a:lnTo>
                    <a:pt x="446" y="218"/>
                  </a:lnTo>
                  <a:lnTo>
                    <a:pt x="453" y="235"/>
                  </a:lnTo>
                  <a:lnTo>
                    <a:pt x="460" y="222"/>
                  </a:lnTo>
                  <a:lnTo>
                    <a:pt x="468" y="210"/>
                  </a:lnTo>
                  <a:lnTo>
                    <a:pt x="478" y="202"/>
                  </a:lnTo>
                  <a:lnTo>
                    <a:pt x="490" y="195"/>
                  </a:lnTo>
                  <a:lnTo>
                    <a:pt x="501" y="191"/>
                  </a:lnTo>
                  <a:lnTo>
                    <a:pt x="515" y="187"/>
                  </a:lnTo>
                  <a:lnTo>
                    <a:pt x="528" y="186"/>
                  </a:lnTo>
                  <a:lnTo>
                    <a:pt x="543" y="186"/>
                  </a:lnTo>
                  <a:lnTo>
                    <a:pt x="557" y="186"/>
                  </a:lnTo>
                  <a:lnTo>
                    <a:pt x="572" y="188"/>
                  </a:lnTo>
                  <a:lnTo>
                    <a:pt x="587" y="191"/>
                  </a:lnTo>
                  <a:lnTo>
                    <a:pt x="600" y="193"/>
                  </a:lnTo>
                  <a:lnTo>
                    <a:pt x="614" y="196"/>
                  </a:lnTo>
                  <a:lnTo>
                    <a:pt x="628" y="200"/>
                  </a:lnTo>
                  <a:lnTo>
                    <a:pt x="642" y="202"/>
                  </a:lnTo>
                  <a:lnTo>
                    <a:pt x="654" y="206"/>
                  </a:lnTo>
                  <a:lnTo>
                    <a:pt x="662" y="207"/>
                  </a:lnTo>
                  <a:lnTo>
                    <a:pt x="670" y="210"/>
                  </a:lnTo>
                  <a:lnTo>
                    <a:pt x="677" y="214"/>
                  </a:lnTo>
                  <a:lnTo>
                    <a:pt x="682" y="218"/>
                  </a:lnTo>
                  <a:lnTo>
                    <a:pt x="687" y="224"/>
                  </a:lnTo>
                  <a:lnTo>
                    <a:pt x="691" y="230"/>
                  </a:lnTo>
                  <a:lnTo>
                    <a:pt x="695" y="235"/>
                  </a:lnTo>
                  <a:lnTo>
                    <a:pt x="697" y="242"/>
                  </a:lnTo>
                  <a:lnTo>
                    <a:pt x="700" y="248"/>
                  </a:lnTo>
                  <a:lnTo>
                    <a:pt x="703" y="255"/>
                  </a:lnTo>
                  <a:lnTo>
                    <a:pt x="706" y="262"/>
                  </a:lnTo>
                  <a:lnTo>
                    <a:pt x="710" y="269"/>
                  </a:lnTo>
                  <a:lnTo>
                    <a:pt x="713" y="276"/>
                  </a:lnTo>
                  <a:lnTo>
                    <a:pt x="718" y="283"/>
                  </a:lnTo>
                  <a:lnTo>
                    <a:pt x="723" y="288"/>
                  </a:lnTo>
                  <a:lnTo>
                    <a:pt x="731" y="294"/>
                  </a:lnTo>
                  <a:lnTo>
                    <a:pt x="737" y="293"/>
                  </a:lnTo>
                  <a:lnTo>
                    <a:pt x="745" y="291"/>
                  </a:lnTo>
                  <a:lnTo>
                    <a:pt x="752" y="288"/>
                  </a:lnTo>
                  <a:lnTo>
                    <a:pt x="760" y="285"/>
                  </a:lnTo>
                  <a:lnTo>
                    <a:pt x="767" y="281"/>
                  </a:lnTo>
                  <a:lnTo>
                    <a:pt x="775" y="278"/>
                  </a:lnTo>
                  <a:lnTo>
                    <a:pt x="783" y="275"/>
                  </a:lnTo>
                  <a:lnTo>
                    <a:pt x="790" y="271"/>
                  </a:lnTo>
                  <a:lnTo>
                    <a:pt x="798" y="269"/>
                  </a:lnTo>
                  <a:lnTo>
                    <a:pt x="805" y="268"/>
                  </a:lnTo>
                  <a:lnTo>
                    <a:pt x="812" y="268"/>
                  </a:lnTo>
                  <a:lnTo>
                    <a:pt x="819" y="269"/>
                  </a:lnTo>
                  <a:lnTo>
                    <a:pt x="825" y="272"/>
                  </a:lnTo>
                  <a:lnTo>
                    <a:pt x="831" y="277"/>
                  </a:lnTo>
                  <a:lnTo>
                    <a:pt x="836" y="284"/>
                  </a:lnTo>
                  <a:lnTo>
                    <a:pt x="842" y="294"/>
                  </a:lnTo>
                  <a:lnTo>
                    <a:pt x="851" y="293"/>
                  </a:lnTo>
                  <a:lnTo>
                    <a:pt x="861" y="291"/>
                  </a:lnTo>
                  <a:lnTo>
                    <a:pt x="869" y="288"/>
                  </a:lnTo>
                  <a:lnTo>
                    <a:pt x="879" y="284"/>
                  </a:lnTo>
                  <a:lnTo>
                    <a:pt x="885" y="279"/>
                  </a:lnTo>
                  <a:lnTo>
                    <a:pt x="894" y="273"/>
                  </a:lnTo>
                  <a:lnTo>
                    <a:pt x="900" y="268"/>
                  </a:lnTo>
                  <a:lnTo>
                    <a:pt x="907" y="261"/>
                  </a:lnTo>
                  <a:lnTo>
                    <a:pt x="914" y="254"/>
                  </a:lnTo>
                  <a:lnTo>
                    <a:pt x="921" y="246"/>
                  </a:lnTo>
                  <a:lnTo>
                    <a:pt x="927" y="239"/>
                  </a:lnTo>
                  <a:lnTo>
                    <a:pt x="934" y="232"/>
                  </a:lnTo>
                  <a:lnTo>
                    <a:pt x="940" y="224"/>
                  </a:lnTo>
                  <a:lnTo>
                    <a:pt x="946" y="217"/>
                  </a:lnTo>
                  <a:lnTo>
                    <a:pt x="953" y="211"/>
                  </a:lnTo>
                  <a:lnTo>
                    <a:pt x="961" y="206"/>
                  </a:lnTo>
                  <a:lnTo>
                    <a:pt x="976" y="200"/>
                  </a:lnTo>
                  <a:lnTo>
                    <a:pt x="992" y="196"/>
                  </a:lnTo>
                  <a:lnTo>
                    <a:pt x="1008" y="194"/>
                  </a:lnTo>
                  <a:lnTo>
                    <a:pt x="1025" y="192"/>
                  </a:lnTo>
                  <a:lnTo>
                    <a:pt x="1041" y="190"/>
                  </a:lnTo>
                  <a:lnTo>
                    <a:pt x="1058" y="188"/>
                  </a:lnTo>
                  <a:lnTo>
                    <a:pt x="1074" y="186"/>
                  </a:lnTo>
                  <a:lnTo>
                    <a:pt x="1091" y="185"/>
                  </a:lnTo>
                  <a:lnTo>
                    <a:pt x="1107" y="183"/>
                  </a:lnTo>
                  <a:lnTo>
                    <a:pt x="1123" y="180"/>
                  </a:lnTo>
                  <a:lnTo>
                    <a:pt x="1140" y="177"/>
                  </a:lnTo>
                  <a:lnTo>
                    <a:pt x="1154" y="172"/>
                  </a:lnTo>
                  <a:lnTo>
                    <a:pt x="1169" y="167"/>
                  </a:lnTo>
                  <a:lnTo>
                    <a:pt x="1184" y="160"/>
                  </a:lnTo>
                  <a:lnTo>
                    <a:pt x="1198" y="152"/>
                  </a:lnTo>
                  <a:lnTo>
                    <a:pt x="1212" y="142"/>
                  </a:lnTo>
                  <a:lnTo>
                    <a:pt x="1213" y="142"/>
                  </a:lnTo>
                  <a:lnTo>
                    <a:pt x="1215" y="142"/>
                  </a:lnTo>
                  <a:lnTo>
                    <a:pt x="1218" y="142"/>
                  </a:lnTo>
                  <a:lnTo>
                    <a:pt x="1221" y="142"/>
                  </a:lnTo>
                  <a:lnTo>
                    <a:pt x="1225" y="142"/>
                  </a:lnTo>
                  <a:lnTo>
                    <a:pt x="1229" y="142"/>
                  </a:lnTo>
                  <a:lnTo>
                    <a:pt x="1233" y="142"/>
                  </a:lnTo>
                  <a:lnTo>
                    <a:pt x="1236" y="142"/>
                  </a:lnTo>
                  <a:lnTo>
                    <a:pt x="1241" y="142"/>
                  </a:lnTo>
                  <a:lnTo>
                    <a:pt x="1244" y="142"/>
                  </a:lnTo>
                  <a:lnTo>
                    <a:pt x="1248" y="142"/>
                  </a:lnTo>
                  <a:lnTo>
                    <a:pt x="1250" y="142"/>
                  </a:lnTo>
                  <a:lnTo>
                    <a:pt x="1252" y="142"/>
                  </a:lnTo>
                  <a:lnTo>
                    <a:pt x="1253" y="142"/>
                  </a:lnTo>
                  <a:lnTo>
                    <a:pt x="1255" y="142"/>
                  </a:lnTo>
                  <a:lnTo>
                    <a:pt x="1253" y="148"/>
                  </a:lnTo>
                  <a:lnTo>
                    <a:pt x="1252" y="155"/>
                  </a:lnTo>
                  <a:lnTo>
                    <a:pt x="1252" y="162"/>
                  </a:lnTo>
                  <a:lnTo>
                    <a:pt x="1252" y="169"/>
                  </a:lnTo>
                  <a:lnTo>
                    <a:pt x="1253" y="176"/>
                  </a:lnTo>
                  <a:lnTo>
                    <a:pt x="1253" y="183"/>
                  </a:lnTo>
                  <a:lnTo>
                    <a:pt x="1255" y="190"/>
                  </a:lnTo>
                  <a:lnTo>
                    <a:pt x="1257" y="195"/>
                  </a:lnTo>
                  <a:lnTo>
                    <a:pt x="1259" y="201"/>
                  </a:lnTo>
                  <a:lnTo>
                    <a:pt x="1261" y="207"/>
                  </a:lnTo>
                  <a:lnTo>
                    <a:pt x="1265" y="213"/>
                  </a:lnTo>
                  <a:lnTo>
                    <a:pt x="1268" y="216"/>
                  </a:lnTo>
                  <a:lnTo>
                    <a:pt x="1273" y="221"/>
                  </a:lnTo>
                  <a:lnTo>
                    <a:pt x="1278" y="223"/>
                  </a:lnTo>
                  <a:lnTo>
                    <a:pt x="1283" y="225"/>
                  </a:lnTo>
                  <a:lnTo>
                    <a:pt x="1290" y="227"/>
                  </a:lnTo>
                  <a:lnTo>
                    <a:pt x="1299" y="224"/>
                  </a:lnTo>
                  <a:lnTo>
                    <a:pt x="1309" y="222"/>
                  </a:lnTo>
                  <a:lnTo>
                    <a:pt x="1319" y="221"/>
                  </a:lnTo>
                  <a:lnTo>
                    <a:pt x="1328" y="221"/>
                  </a:lnTo>
                  <a:lnTo>
                    <a:pt x="1338" y="221"/>
                  </a:lnTo>
                  <a:lnTo>
                    <a:pt x="1348" y="222"/>
                  </a:lnTo>
                  <a:lnTo>
                    <a:pt x="1357" y="222"/>
                  </a:lnTo>
                  <a:lnTo>
                    <a:pt x="1367" y="223"/>
                  </a:lnTo>
                  <a:lnTo>
                    <a:pt x="1376" y="224"/>
                  </a:lnTo>
                  <a:lnTo>
                    <a:pt x="1386" y="225"/>
                  </a:lnTo>
                  <a:lnTo>
                    <a:pt x="1396" y="225"/>
                  </a:lnTo>
                  <a:lnTo>
                    <a:pt x="1405" y="226"/>
                  </a:lnTo>
                  <a:lnTo>
                    <a:pt x="1414" y="225"/>
                  </a:lnTo>
                  <a:lnTo>
                    <a:pt x="1424" y="224"/>
                  </a:lnTo>
                  <a:lnTo>
                    <a:pt x="1433" y="223"/>
                  </a:lnTo>
                  <a:lnTo>
                    <a:pt x="1443" y="221"/>
                  </a:lnTo>
                  <a:lnTo>
                    <a:pt x="1451" y="224"/>
                  </a:lnTo>
                  <a:lnTo>
                    <a:pt x="1458" y="230"/>
                  </a:lnTo>
                  <a:lnTo>
                    <a:pt x="1464" y="237"/>
                  </a:lnTo>
                  <a:lnTo>
                    <a:pt x="1468" y="244"/>
                  </a:lnTo>
                  <a:lnTo>
                    <a:pt x="1473" y="252"/>
                  </a:lnTo>
                  <a:lnTo>
                    <a:pt x="1476" y="260"/>
                  </a:lnTo>
                  <a:lnTo>
                    <a:pt x="1481" y="268"/>
                  </a:lnTo>
                  <a:lnTo>
                    <a:pt x="1484" y="277"/>
                  </a:lnTo>
                  <a:lnTo>
                    <a:pt x="1488" y="285"/>
                  </a:lnTo>
                  <a:lnTo>
                    <a:pt x="1491" y="293"/>
                  </a:lnTo>
                  <a:lnTo>
                    <a:pt x="1496" y="301"/>
                  </a:lnTo>
                  <a:lnTo>
                    <a:pt x="1501" y="308"/>
                  </a:lnTo>
                  <a:lnTo>
                    <a:pt x="1506" y="314"/>
                  </a:lnTo>
                  <a:lnTo>
                    <a:pt x="1514" y="318"/>
                  </a:lnTo>
                  <a:lnTo>
                    <a:pt x="1522" y="323"/>
                  </a:lnTo>
                  <a:lnTo>
                    <a:pt x="1533" y="325"/>
                  </a:lnTo>
                  <a:lnTo>
                    <a:pt x="1533" y="327"/>
                  </a:lnTo>
                  <a:lnTo>
                    <a:pt x="1533" y="330"/>
                  </a:lnTo>
                  <a:lnTo>
                    <a:pt x="1534" y="333"/>
                  </a:lnTo>
                  <a:lnTo>
                    <a:pt x="1535" y="335"/>
                  </a:lnTo>
                  <a:lnTo>
                    <a:pt x="1536" y="338"/>
                  </a:lnTo>
                  <a:lnTo>
                    <a:pt x="1537" y="340"/>
                  </a:lnTo>
                  <a:lnTo>
                    <a:pt x="1538" y="342"/>
                  </a:lnTo>
                  <a:lnTo>
                    <a:pt x="1540" y="346"/>
                  </a:lnTo>
                  <a:lnTo>
                    <a:pt x="1541" y="348"/>
                  </a:lnTo>
                  <a:lnTo>
                    <a:pt x="1542" y="350"/>
                  </a:lnTo>
                  <a:lnTo>
                    <a:pt x="1542" y="353"/>
                  </a:lnTo>
                  <a:lnTo>
                    <a:pt x="1543" y="355"/>
                  </a:lnTo>
                  <a:lnTo>
                    <a:pt x="1543" y="357"/>
                  </a:lnTo>
                  <a:lnTo>
                    <a:pt x="1543" y="361"/>
                  </a:lnTo>
                  <a:lnTo>
                    <a:pt x="1543" y="363"/>
                  </a:lnTo>
                  <a:lnTo>
                    <a:pt x="1543" y="366"/>
                  </a:lnTo>
                  <a:lnTo>
                    <a:pt x="1534" y="362"/>
                  </a:lnTo>
                  <a:lnTo>
                    <a:pt x="1525" y="360"/>
                  </a:lnTo>
                  <a:lnTo>
                    <a:pt x="1514" y="360"/>
                  </a:lnTo>
                  <a:lnTo>
                    <a:pt x="1505" y="360"/>
                  </a:lnTo>
                  <a:lnTo>
                    <a:pt x="1495" y="361"/>
                  </a:lnTo>
                  <a:lnTo>
                    <a:pt x="1486" y="362"/>
                  </a:lnTo>
                  <a:lnTo>
                    <a:pt x="1475" y="364"/>
                  </a:lnTo>
                  <a:lnTo>
                    <a:pt x="1465" y="366"/>
                  </a:lnTo>
                  <a:lnTo>
                    <a:pt x="1456" y="369"/>
                  </a:lnTo>
                  <a:lnTo>
                    <a:pt x="1445" y="371"/>
                  </a:lnTo>
                  <a:lnTo>
                    <a:pt x="1436" y="372"/>
                  </a:lnTo>
                  <a:lnTo>
                    <a:pt x="1426" y="372"/>
                  </a:lnTo>
                  <a:lnTo>
                    <a:pt x="1417" y="371"/>
                  </a:lnTo>
                  <a:lnTo>
                    <a:pt x="1407" y="370"/>
                  </a:lnTo>
                  <a:lnTo>
                    <a:pt x="1399" y="366"/>
                  </a:lnTo>
                  <a:lnTo>
                    <a:pt x="1391" y="362"/>
                  </a:lnTo>
                  <a:lnTo>
                    <a:pt x="1384" y="379"/>
                  </a:lnTo>
                  <a:lnTo>
                    <a:pt x="1378" y="393"/>
                  </a:lnTo>
                  <a:lnTo>
                    <a:pt x="1368" y="402"/>
                  </a:lnTo>
                  <a:lnTo>
                    <a:pt x="1359" y="407"/>
                  </a:lnTo>
                  <a:lnTo>
                    <a:pt x="1348" y="408"/>
                  </a:lnTo>
                  <a:lnTo>
                    <a:pt x="1337" y="407"/>
                  </a:lnTo>
                  <a:lnTo>
                    <a:pt x="1325" y="404"/>
                  </a:lnTo>
                  <a:lnTo>
                    <a:pt x="1313" y="399"/>
                  </a:lnTo>
                  <a:lnTo>
                    <a:pt x="1301" y="393"/>
                  </a:lnTo>
                  <a:lnTo>
                    <a:pt x="1287" y="386"/>
                  </a:lnTo>
                  <a:lnTo>
                    <a:pt x="1274" y="379"/>
                  </a:lnTo>
                  <a:lnTo>
                    <a:pt x="1261" y="373"/>
                  </a:lnTo>
                  <a:lnTo>
                    <a:pt x="1248" y="369"/>
                  </a:lnTo>
                  <a:lnTo>
                    <a:pt x="1235" y="365"/>
                  </a:lnTo>
                  <a:lnTo>
                    <a:pt x="1223" y="364"/>
                  </a:lnTo>
                  <a:lnTo>
                    <a:pt x="1212" y="366"/>
                  </a:lnTo>
                  <a:lnTo>
                    <a:pt x="1197" y="381"/>
                  </a:lnTo>
                  <a:lnTo>
                    <a:pt x="1181" y="394"/>
                  </a:lnTo>
                  <a:lnTo>
                    <a:pt x="1164" y="402"/>
                  </a:lnTo>
                  <a:lnTo>
                    <a:pt x="1144" y="408"/>
                  </a:lnTo>
                  <a:lnTo>
                    <a:pt x="1125" y="412"/>
                  </a:lnTo>
                  <a:lnTo>
                    <a:pt x="1105" y="415"/>
                  </a:lnTo>
                  <a:lnTo>
                    <a:pt x="1084" y="416"/>
                  </a:lnTo>
                  <a:lnTo>
                    <a:pt x="1064" y="418"/>
                  </a:lnTo>
                  <a:lnTo>
                    <a:pt x="1043" y="420"/>
                  </a:lnTo>
                  <a:lnTo>
                    <a:pt x="1023" y="425"/>
                  </a:lnTo>
                  <a:lnTo>
                    <a:pt x="1005" y="431"/>
                  </a:lnTo>
                  <a:lnTo>
                    <a:pt x="989" y="440"/>
                  </a:lnTo>
                  <a:lnTo>
                    <a:pt x="973" y="453"/>
                  </a:lnTo>
                  <a:lnTo>
                    <a:pt x="960" y="469"/>
                  </a:lnTo>
                  <a:lnTo>
                    <a:pt x="950" y="491"/>
                  </a:lnTo>
                  <a:lnTo>
                    <a:pt x="942" y="518"/>
                  </a:lnTo>
                  <a:lnTo>
                    <a:pt x="941" y="518"/>
                  </a:lnTo>
                  <a:lnTo>
                    <a:pt x="940" y="518"/>
                  </a:lnTo>
                  <a:lnTo>
                    <a:pt x="938" y="518"/>
                  </a:lnTo>
                  <a:lnTo>
                    <a:pt x="937" y="518"/>
                  </a:lnTo>
                  <a:lnTo>
                    <a:pt x="936" y="517"/>
                  </a:lnTo>
                  <a:lnTo>
                    <a:pt x="935" y="517"/>
                  </a:lnTo>
                  <a:lnTo>
                    <a:pt x="934" y="516"/>
                  </a:lnTo>
                  <a:lnTo>
                    <a:pt x="933" y="516"/>
                  </a:lnTo>
                  <a:lnTo>
                    <a:pt x="930" y="515"/>
                  </a:lnTo>
                  <a:lnTo>
                    <a:pt x="929" y="514"/>
                  </a:lnTo>
                  <a:lnTo>
                    <a:pt x="927" y="512"/>
                  </a:lnTo>
                  <a:lnTo>
                    <a:pt x="926" y="511"/>
                  </a:lnTo>
                  <a:lnTo>
                    <a:pt x="923" y="510"/>
                  </a:lnTo>
                  <a:lnTo>
                    <a:pt x="921" y="509"/>
                  </a:lnTo>
                  <a:lnTo>
                    <a:pt x="920" y="508"/>
                  </a:lnTo>
                  <a:lnTo>
                    <a:pt x="920" y="507"/>
                  </a:lnTo>
                  <a:lnTo>
                    <a:pt x="920" y="505"/>
                  </a:lnTo>
                  <a:lnTo>
                    <a:pt x="920" y="503"/>
                  </a:lnTo>
                  <a:lnTo>
                    <a:pt x="920" y="501"/>
                  </a:lnTo>
                  <a:lnTo>
                    <a:pt x="920" y="497"/>
                  </a:lnTo>
                  <a:lnTo>
                    <a:pt x="921" y="494"/>
                  </a:lnTo>
                  <a:lnTo>
                    <a:pt x="921" y="489"/>
                  </a:lnTo>
                  <a:lnTo>
                    <a:pt x="922" y="486"/>
                  </a:lnTo>
                  <a:lnTo>
                    <a:pt x="922" y="482"/>
                  </a:lnTo>
                  <a:lnTo>
                    <a:pt x="922" y="478"/>
                  </a:lnTo>
                  <a:lnTo>
                    <a:pt x="923" y="474"/>
                  </a:lnTo>
                  <a:lnTo>
                    <a:pt x="923" y="471"/>
                  </a:lnTo>
                  <a:lnTo>
                    <a:pt x="923" y="469"/>
                  </a:lnTo>
                  <a:lnTo>
                    <a:pt x="923" y="466"/>
                  </a:lnTo>
                  <a:lnTo>
                    <a:pt x="923" y="465"/>
                  </a:lnTo>
                  <a:lnTo>
                    <a:pt x="925" y="465"/>
                  </a:lnTo>
                  <a:lnTo>
                    <a:pt x="917" y="466"/>
                  </a:lnTo>
                  <a:lnTo>
                    <a:pt x="908" y="469"/>
                  </a:lnTo>
                  <a:lnTo>
                    <a:pt x="903" y="472"/>
                  </a:lnTo>
                  <a:lnTo>
                    <a:pt x="897" y="477"/>
                  </a:lnTo>
                  <a:lnTo>
                    <a:pt x="891" y="482"/>
                  </a:lnTo>
                  <a:lnTo>
                    <a:pt x="887" y="488"/>
                  </a:lnTo>
                  <a:lnTo>
                    <a:pt x="881" y="494"/>
                  </a:lnTo>
                  <a:lnTo>
                    <a:pt x="876" y="500"/>
                  </a:lnTo>
                  <a:lnTo>
                    <a:pt x="872" y="505"/>
                  </a:lnTo>
                  <a:lnTo>
                    <a:pt x="867" y="510"/>
                  </a:lnTo>
                  <a:lnTo>
                    <a:pt x="861" y="514"/>
                  </a:lnTo>
                  <a:lnTo>
                    <a:pt x="856" y="516"/>
                  </a:lnTo>
                  <a:lnTo>
                    <a:pt x="850" y="516"/>
                  </a:lnTo>
                  <a:lnTo>
                    <a:pt x="843" y="516"/>
                  </a:lnTo>
                  <a:lnTo>
                    <a:pt x="835" y="512"/>
                  </a:lnTo>
                  <a:lnTo>
                    <a:pt x="827" y="508"/>
                  </a:lnTo>
                  <a:lnTo>
                    <a:pt x="821" y="518"/>
                  </a:lnTo>
                  <a:lnTo>
                    <a:pt x="815" y="528"/>
                  </a:lnTo>
                  <a:lnTo>
                    <a:pt x="808" y="539"/>
                  </a:lnTo>
                  <a:lnTo>
                    <a:pt x="802" y="549"/>
                  </a:lnTo>
                  <a:lnTo>
                    <a:pt x="795" y="558"/>
                  </a:lnTo>
                  <a:lnTo>
                    <a:pt x="788" y="568"/>
                  </a:lnTo>
                  <a:lnTo>
                    <a:pt x="780" y="578"/>
                  </a:lnTo>
                  <a:lnTo>
                    <a:pt x="773" y="587"/>
                  </a:lnTo>
                  <a:lnTo>
                    <a:pt x="767" y="596"/>
                  </a:lnTo>
                  <a:lnTo>
                    <a:pt x="760" y="607"/>
                  </a:lnTo>
                  <a:lnTo>
                    <a:pt x="754" y="617"/>
                  </a:lnTo>
                  <a:lnTo>
                    <a:pt x="750" y="627"/>
                  </a:lnTo>
                  <a:lnTo>
                    <a:pt x="745" y="639"/>
                  </a:lnTo>
                  <a:lnTo>
                    <a:pt x="743" y="650"/>
                  </a:lnTo>
                  <a:lnTo>
                    <a:pt x="741" y="663"/>
                  </a:lnTo>
                  <a:lnTo>
                    <a:pt x="741" y="677"/>
                  </a:lnTo>
                  <a:lnTo>
                    <a:pt x="737" y="679"/>
                  </a:lnTo>
                  <a:lnTo>
                    <a:pt x="735" y="682"/>
                  </a:lnTo>
                  <a:lnTo>
                    <a:pt x="733" y="687"/>
                  </a:lnTo>
                  <a:lnTo>
                    <a:pt x="730" y="692"/>
                  </a:lnTo>
                  <a:lnTo>
                    <a:pt x="729" y="696"/>
                  </a:lnTo>
                  <a:lnTo>
                    <a:pt x="727" y="701"/>
                  </a:lnTo>
                  <a:lnTo>
                    <a:pt x="726" y="705"/>
                  </a:lnTo>
                  <a:lnTo>
                    <a:pt x="725" y="710"/>
                  </a:lnTo>
                  <a:lnTo>
                    <a:pt x="722" y="715"/>
                  </a:lnTo>
                  <a:lnTo>
                    <a:pt x="720" y="718"/>
                  </a:lnTo>
                  <a:lnTo>
                    <a:pt x="716" y="721"/>
                  </a:lnTo>
                  <a:lnTo>
                    <a:pt x="714" y="724"/>
                  </a:lnTo>
                  <a:lnTo>
                    <a:pt x="710" y="726"/>
                  </a:lnTo>
                  <a:lnTo>
                    <a:pt x="706" y="726"/>
                  </a:lnTo>
                  <a:lnTo>
                    <a:pt x="700" y="725"/>
                  </a:lnTo>
                  <a:lnTo>
                    <a:pt x="695" y="724"/>
                  </a:lnTo>
                  <a:lnTo>
                    <a:pt x="690" y="720"/>
                  </a:lnTo>
                  <a:lnTo>
                    <a:pt x="685" y="717"/>
                  </a:lnTo>
                  <a:lnTo>
                    <a:pt x="683" y="713"/>
                  </a:lnTo>
                  <a:lnTo>
                    <a:pt x="680" y="709"/>
                  </a:lnTo>
                  <a:lnTo>
                    <a:pt x="677" y="704"/>
                  </a:lnTo>
                  <a:lnTo>
                    <a:pt x="675" y="701"/>
                  </a:lnTo>
                  <a:lnTo>
                    <a:pt x="674" y="695"/>
                  </a:lnTo>
                  <a:lnTo>
                    <a:pt x="674" y="690"/>
                  </a:lnTo>
                  <a:lnTo>
                    <a:pt x="673" y="686"/>
                  </a:lnTo>
                  <a:lnTo>
                    <a:pt x="673" y="680"/>
                  </a:lnTo>
                  <a:lnTo>
                    <a:pt x="674" y="676"/>
                  </a:lnTo>
                  <a:lnTo>
                    <a:pt x="675" y="670"/>
                  </a:lnTo>
                  <a:lnTo>
                    <a:pt x="676" y="664"/>
                  </a:lnTo>
                  <a:lnTo>
                    <a:pt x="679" y="659"/>
                  </a:lnTo>
                  <a:lnTo>
                    <a:pt x="681" y="654"/>
                  </a:lnTo>
                  <a:lnTo>
                    <a:pt x="684" y="649"/>
                  </a:lnTo>
                  <a:lnTo>
                    <a:pt x="670" y="651"/>
                  </a:lnTo>
                  <a:lnTo>
                    <a:pt x="660" y="651"/>
                  </a:lnTo>
                  <a:lnTo>
                    <a:pt x="651" y="650"/>
                  </a:lnTo>
                  <a:lnTo>
                    <a:pt x="644" y="646"/>
                  </a:lnTo>
                  <a:lnTo>
                    <a:pt x="638" y="641"/>
                  </a:lnTo>
                  <a:lnTo>
                    <a:pt x="635" y="634"/>
                  </a:lnTo>
                  <a:lnTo>
                    <a:pt x="633" y="627"/>
                  </a:lnTo>
                  <a:lnTo>
                    <a:pt x="630" y="618"/>
                  </a:lnTo>
                  <a:lnTo>
                    <a:pt x="629" y="609"/>
                  </a:lnTo>
                  <a:lnTo>
                    <a:pt x="629" y="600"/>
                  </a:lnTo>
                  <a:lnTo>
                    <a:pt x="628" y="590"/>
                  </a:lnTo>
                  <a:lnTo>
                    <a:pt x="628" y="580"/>
                  </a:lnTo>
                  <a:lnTo>
                    <a:pt x="627" y="571"/>
                  </a:lnTo>
                  <a:lnTo>
                    <a:pt x="626" y="563"/>
                  </a:lnTo>
                  <a:lnTo>
                    <a:pt x="623" y="555"/>
                  </a:lnTo>
                  <a:lnTo>
                    <a:pt x="621" y="549"/>
                  </a:lnTo>
                  <a:lnTo>
                    <a:pt x="620" y="548"/>
                  </a:lnTo>
                  <a:lnTo>
                    <a:pt x="618" y="546"/>
                  </a:lnTo>
                  <a:lnTo>
                    <a:pt x="614" y="543"/>
                  </a:lnTo>
                  <a:lnTo>
                    <a:pt x="610" y="540"/>
                  </a:lnTo>
                  <a:lnTo>
                    <a:pt x="604" y="535"/>
                  </a:lnTo>
                  <a:lnTo>
                    <a:pt x="598" y="531"/>
                  </a:lnTo>
                  <a:lnTo>
                    <a:pt x="591" y="525"/>
                  </a:lnTo>
                  <a:lnTo>
                    <a:pt x="584" y="520"/>
                  </a:lnTo>
                  <a:lnTo>
                    <a:pt x="577" y="515"/>
                  </a:lnTo>
                  <a:lnTo>
                    <a:pt x="570" y="509"/>
                  </a:lnTo>
                  <a:lnTo>
                    <a:pt x="565" y="504"/>
                  </a:lnTo>
                  <a:lnTo>
                    <a:pt x="559" y="500"/>
                  </a:lnTo>
                  <a:lnTo>
                    <a:pt x="554" y="496"/>
                  </a:lnTo>
                  <a:lnTo>
                    <a:pt x="551" y="494"/>
                  </a:lnTo>
                  <a:lnTo>
                    <a:pt x="549" y="492"/>
                  </a:lnTo>
                  <a:lnTo>
                    <a:pt x="529" y="489"/>
                  </a:lnTo>
                  <a:lnTo>
                    <a:pt x="511" y="487"/>
                  </a:lnTo>
                  <a:lnTo>
                    <a:pt x="492" y="485"/>
                  </a:lnTo>
                  <a:lnTo>
                    <a:pt x="473" y="484"/>
                  </a:lnTo>
                  <a:lnTo>
                    <a:pt x="454" y="481"/>
                  </a:lnTo>
                  <a:lnTo>
                    <a:pt x="436" y="480"/>
                  </a:lnTo>
                  <a:lnTo>
                    <a:pt x="416" y="478"/>
                  </a:lnTo>
                  <a:lnTo>
                    <a:pt x="398" y="477"/>
                  </a:lnTo>
                  <a:lnTo>
                    <a:pt x="380" y="474"/>
                  </a:lnTo>
                  <a:lnTo>
                    <a:pt x="361" y="472"/>
                  </a:lnTo>
                  <a:lnTo>
                    <a:pt x="343" y="470"/>
                  </a:lnTo>
                  <a:lnTo>
                    <a:pt x="324" y="468"/>
                  </a:lnTo>
                  <a:lnTo>
                    <a:pt x="306" y="464"/>
                  </a:lnTo>
                  <a:lnTo>
                    <a:pt x="286" y="460"/>
                  </a:lnTo>
                  <a:lnTo>
                    <a:pt x="268" y="456"/>
                  </a:lnTo>
                  <a:lnTo>
                    <a:pt x="251" y="451"/>
                  </a:lnTo>
                  <a:lnTo>
                    <a:pt x="235" y="449"/>
                  </a:lnTo>
                  <a:lnTo>
                    <a:pt x="220" y="447"/>
                  </a:lnTo>
                  <a:lnTo>
                    <a:pt x="204" y="445"/>
                  </a:lnTo>
                  <a:lnTo>
                    <a:pt x="188" y="443"/>
                  </a:lnTo>
                  <a:lnTo>
                    <a:pt x="171" y="441"/>
                  </a:lnTo>
                  <a:lnTo>
                    <a:pt x="157" y="439"/>
                  </a:lnTo>
                  <a:lnTo>
                    <a:pt x="140" y="437"/>
                  </a:lnTo>
                  <a:lnTo>
                    <a:pt x="126" y="433"/>
                  </a:lnTo>
                  <a:lnTo>
                    <a:pt x="111" y="429"/>
                  </a:lnTo>
                  <a:lnTo>
                    <a:pt x="96" y="424"/>
                  </a:lnTo>
                  <a:lnTo>
                    <a:pt x="83" y="418"/>
                  </a:lnTo>
                  <a:lnTo>
                    <a:pt x="70" y="410"/>
                  </a:lnTo>
                  <a:lnTo>
                    <a:pt x="59" y="402"/>
                  </a:lnTo>
                  <a:lnTo>
                    <a:pt x="50" y="392"/>
                  </a:lnTo>
                  <a:lnTo>
                    <a:pt x="40" y="379"/>
                  </a:lnTo>
                  <a:lnTo>
                    <a:pt x="35" y="366"/>
                  </a:lnTo>
                  <a:lnTo>
                    <a:pt x="32" y="365"/>
                  </a:lnTo>
                  <a:lnTo>
                    <a:pt x="30" y="365"/>
                  </a:lnTo>
                  <a:lnTo>
                    <a:pt x="28" y="364"/>
                  </a:lnTo>
                  <a:lnTo>
                    <a:pt x="25" y="364"/>
                  </a:lnTo>
                  <a:lnTo>
                    <a:pt x="24" y="364"/>
                  </a:lnTo>
                  <a:lnTo>
                    <a:pt x="22" y="363"/>
                  </a:lnTo>
                  <a:lnTo>
                    <a:pt x="20" y="363"/>
                  </a:lnTo>
                  <a:lnTo>
                    <a:pt x="17" y="362"/>
                  </a:lnTo>
                  <a:lnTo>
                    <a:pt x="15" y="361"/>
                  </a:lnTo>
                  <a:lnTo>
                    <a:pt x="13" y="360"/>
                  </a:lnTo>
                  <a:lnTo>
                    <a:pt x="11" y="358"/>
                  </a:lnTo>
                  <a:lnTo>
                    <a:pt x="8" y="356"/>
                  </a:lnTo>
                  <a:lnTo>
                    <a:pt x="6" y="354"/>
                  </a:lnTo>
                  <a:lnTo>
                    <a:pt x="4" y="352"/>
                  </a:lnTo>
                  <a:lnTo>
                    <a:pt x="1" y="349"/>
                  </a:lnTo>
                  <a:lnTo>
                    <a:pt x="0" y="347"/>
                  </a:lnTo>
                  <a:lnTo>
                    <a:pt x="11" y="341"/>
                  </a:lnTo>
                  <a:lnTo>
                    <a:pt x="22" y="335"/>
                  </a:lnTo>
                  <a:lnTo>
                    <a:pt x="32" y="330"/>
                  </a:lnTo>
                  <a:lnTo>
                    <a:pt x="43" y="323"/>
                  </a:lnTo>
                  <a:lnTo>
                    <a:pt x="53" y="316"/>
                  </a:lnTo>
                  <a:lnTo>
                    <a:pt x="63" y="309"/>
                  </a:lnTo>
                  <a:lnTo>
                    <a:pt x="74" y="301"/>
                  </a:lnTo>
                  <a:lnTo>
                    <a:pt x="83" y="294"/>
                  </a:lnTo>
                  <a:lnTo>
                    <a:pt x="92" y="286"/>
                  </a:lnTo>
                  <a:lnTo>
                    <a:pt x="101" y="278"/>
                  </a:lnTo>
                  <a:lnTo>
                    <a:pt x="111" y="270"/>
                  </a:lnTo>
                  <a:lnTo>
                    <a:pt x="120" y="263"/>
                  </a:lnTo>
                  <a:lnTo>
                    <a:pt x="129" y="255"/>
                  </a:lnTo>
                  <a:lnTo>
                    <a:pt x="138" y="248"/>
                  </a:lnTo>
                  <a:lnTo>
                    <a:pt x="147" y="241"/>
                  </a:lnTo>
                  <a:lnTo>
                    <a:pt x="157" y="235"/>
                  </a:lnTo>
                  <a:lnTo>
                    <a:pt x="171" y="238"/>
                  </a:lnTo>
                  <a:lnTo>
                    <a:pt x="186" y="238"/>
                  </a:lnTo>
                  <a:lnTo>
                    <a:pt x="200" y="238"/>
                  </a:lnTo>
                  <a:lnTo>
                    <a:pt x="214" y="235"/>
                  </a:lnTo>
                  <a:lnTo>
                    <a:pt x="227" y="232"/>
                  </a:lnTo>
                  <a:lnTo>
                    <a:pt x="239" y="227"/>
                  </a:lnTo>
                  <a:lnTo>
                    <a:pt x="251" y="223"/>
                  </a:lnTo>
                  <a:lnTo>
                    <a:pt x="262" y="216"/>
                  </a:lnTo>
                  <a:lnTo>
                    <a:pt x="274" y="209"/>
                  </a:lnTo>
                  <a:lnTo>
                    <a:pt x="284" y="202"/>
                  </a:lnTo>
                  <a:lnTo>
                    <a:pt x="295" y="194"/>
                  </a:lnTo>
                  <a:lnTo>
                    <a:pt x="305" y="186"/>
                  </a:lnTo>
                  <a:lnTo>
                    <a:pt x="316" y="177"/>
                  </a:lnTo>
                  <a:lnTo>
                    <a:pt x="327" y="169"/>
                  </a:lnTo>
                  <a:lnTo>
                    <a:pt x="337" y="161"/>
                  </a:lnTo>
                  <a:lnTo>
                    <a:pt x="349" y="154"/>
                  </a:lnTo>
                  <a:lnTo>
                    <a:pt x="350" y="139"/>
                  </a:lnTo>
                  <a:lnTo>
                    <a:pt x="354" y="129"/>
                  </a:lnTo>
                  <a:lnTo>
                    <a:pt x="360" y="118"/>
                  </a:lnTo>
                  <a:lnTo>
                    <a:pt x="367" y="110"/>
                  </a:lnTo>
                  <a:lnTo>
                    <a:pt x="375" y="105"/>
                  </a:lnTo>
                  <a:lnTo>
                    <a:pt x="384" y="99"/>
                  </a:lnTo>
                  <a:lnTo>
                    <a:pt x="393" y="94"/>
                  </a:lnTo>
                  <a:lnTo>
                    <a:pt x="404" y="90"/>
                  </a:lnTo>
                  <a:lnTo>
                    <a:pt x="414" y="85"/>
                  </a:lnTo>
                  <a:lnTo>
                    <a:pt x="423" y="80"/>
                  </a:lnTo>
                  <a:lnTo>
                    <a:pt x="432" y="75"/>
                  </a:lnTo>
                  <a:lnTo>
                    <a:pt x="441" y="69"/>
                  </a:lnTo>
                  <a:lnTo>
                    <a:pt x="447" y="61"/>
                  </a:lnTo>
                  <a:lnTo>
                    <a:pt x="453" y="51"/>
                  </a:lnTo>
                  <a:lnTo>
                    <a:pt x="458" y="40"/>
                  </a:lnTo>
                  <a:lnTo>
                    <a:pt x="460" y="26"/>
                  </a:lnTo>
                  <a:lnTo>
                    <a:pt x="468" y="23"/>
                  </a:lnTo>
                  <a:lnTo>
                    <a:pt x="477" y="21"/>
                  </a:lnTo>
                  <a:lnTo>
                    <a:pt x="487" y="17"/>
                  </a:lnTo>
                  <a:lnTo>
                    <a:pt x="496" y="15"/>
                  </a:lnTo>
                  <a:lnTo>
                    <a:pt x="505" y="11"/>
                  </a:lnTo>
                  <a:lnTo>
                    <a:pt x="514" y="9"/>
                  </a:lnTo>
                  <a:lnTo>
                    <a:pt x="523" y="6"/>
                  </a:lnTo>
                  <a:lnTo>
                    <a:pt x="533" y="5"/>
                  </a:lnTo>
                  <a:lnTo>
                    <a:pt x="543" y="2"/>
                  </a:lnTo>
                  <a:lnTo>
                    <a:pt x="552" y="1"/>
                  </a:lnTo>
                  <a:lnTo>
                    <a:pt x="561" y="0"/>
                  </a:lnTo>
                  <a:lnTo>
                    <a:pt x="570" y="0"/>
                  </a:lnTo>
                  <a:lnTo>
                    <a:pt x="580" y="0"/>
                  </a:lnTo>
                  <a:lnTo>
                    <a:pt x="590" y="1"/>
                  </a:lnTo>
                  <a:lnTo>
                    <a:pt x="599" y="3"/>
                  </a:lnTo>
                  <a:lnTo>
                    <a:pt x="610" y="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2" name="Freeform 40"/>
            <p:cNvSpPr>
              <a:spLocks/>
            </p:cNvSpPr>
            <p:nvPr/>
          </p:nvSpPr>
          <p:spPr bwMode="auto">
            <a:xfrm>
              <a:off x="3718" y="1485"/>
              <a:ext cx="352" cy="480"/>
            </a:xfrm>
            <a:custGeom>
              <a:avLst/>
              <a:gdLst>
                <a:gd name="T0" fmla="*/ 24 w 1056"/>
                <a:gd name="T1" fmla="*/ 4 h 1441"/>
                <a:gd name="T2" fmla="*/ 27 w 1056"/>
                <a:gd name="T3" fmla="*/ 6 h 1441"/>
                <a:gd name="T4" fmla="*/ 26 w 1056"/>
                <a:gd name="T5" fmla="*/ 7 h 1441"/>
                <a:gd name="T6" fmla="*/ 25 w 1056"/>
                <a:gd name="T7" fmla="*/ 7 h 1441"/>
                <a:gd name="T8" fmla="*/ 27 w 1056"/>
                <a:gd name="T9" fmla="*/ 9 h 1441"/>
                <a:gd name="T10" fmla="*/ 28 w 1056"/>
                <a:gd name="T11" fmla="*/ 13 h 1441"/>
                <a:gd name="T12" fmla="*/ 28 w 1056"/>
                <a:gd name="T13" fmla="*/ 15 h 1441"/>
                <a:gd name="T14" fmla="*/ 27 w 1056"/>
                <a:gd name="T15" fmla="*/ 17 h 1441"/>
                <a:gd name="T16" fmla="*/ 25 w 1056"/>
                <a:gd name="T17" fmla="*/ 21 h 1441"/>
                <a:gd name="T18" fmla="*/ 24 w 1056"/>
                <a:gd name="T19" fmla="*/ 25 h 1441"/>
                <a:gd name="T20" fmla="*/ 26 w 1056"/>
                <a:gd name="T21" fmla="*/ 25 h 1441"/>
                <a:gd name="T22" fmla="*/ 28 w 1056"/>
                <a:gd name="T23" fmla="*/ 24 h 1441"/>
                <a:gd name="T24" fmla="*/ 29 w 1056"/>
                <a:gd name="T25" fmla="*/ 22 h 1441"/>
                <a:gd name="T26" fmla="*/ 30 w 1056"/>
                <a:gd name="T27" fmla="*/ 20 h 1441"/>
                <a:gd name="T28" fmla="*/ 31 w 1056"/>
                <a:gd name="T29" fmla="*/ 19 h 1441"/>
                <a:gd name="T30" fmla="*/ 34 w 1056"/>
                <a:gd name="T31" fmla="*/ 19 h 1441"/>
                <a:gd name="T32" fmla="*/ 35 w 1056"/>
                <a:gd name="T33" fmla="*/ 20 h 1441"/>
                <a:gd name="T34" fmla="*/ 35 w 1056"/>
                <a:gd name="T35" fmla="*/ 21 h 1441"/>
                <a:gd name="T36" fmla="*/ 37 w 1056"/>
                <a:gd name="T37" fmla="*/ 25 h 1441"/>
                <a:gd name="T38" fmla="*/ 39 w 1056"/>
                <a:gd name="T39" fmla="*/ 30 h 1441"/>
                <a:gd name="T40" fmla="*/ 39 w 1056"/>
                <a:gd name="T41" fmla="*/ 32 h 1441"/>
                <a:gd name="T42" fmla="*/ 38 w 1056"/>
                <a:gd name="T43" fmla="*/ 34 h 1441"/>
                <a:gd name="T44" fmla="*/ 37 w 1056"/>
                <a:gd name="T45" fmla="*/ 34 h 1441"/>
                <a:gd name="T46" fmla="*/ 37 w 1056"/>
                <a:gd name="T47" fmla="*/ 35 h 1441"/>
                <a:gd name="T48" fmla="*/ 36 w 1056"/>
                <a:gd name="T49" fmla="*/ 37 h 1441"/>
                <a:gd name="T50" fmla="*/ 35 w 1056"/>
                <a:gd name="T51" fmla="*/ 38 h 1441"/>
                <a:gd name="T52" fmla="*/ 35 w 1056"/>
                <a:gd name="T53" fmla="*/ 39 h 1441"/>
                <a:gd name="T54" fmla="*/ 35 w 1056"/>
                <a:gd name="T55" fmla="*/ 42 h 1441"/>
                <a:gd name="T56" fmla="*/ 33 w 1056"/>
                <a:gd name="T57" fmla="*/ 46 h 1441"/>
                <a:gd name="T58" fmla="*/ 32 w 1056"/>
                <a:gd name="T59" fmla="*/ 49 h 1441"/>
                <a:gd name="T60" fmla="*/ 24 w 1056"/>
                <a:gd name="T61" fmla="*/ 51 h 1441"/>
                <a:gd name="T62" fmla="*/ 21 w 1056"/>
                <a:gd name="T63" fmla="*/ 51 h 1441"/>
                <a:gd name="T64" fmla="*/ 21 w 1056"/>
                <a:gd name="T65" fmla="*/ 51 h 1441"/>
                <a:gd name="T66" fmla="*/ 14 w 1056"/>
                <a:gd name="T67" fmla="*/ 52 h 1441"/>
                <a:gd name="T68" fmla="*/ 4 w 1056"/>
                <a:gd name="T69" fmla="*/ 53 h 1441"/>
                <a:gd name="T70" fmla="*/ 3 w 1056"/>
                <a:gd name="T71" fmla="*/ 52 h 1441"/>
                <a:gd name="T72" fmla="*/ 4 w 1056"/>
                <a:gd name="T73" fmla="*/ 50 h 1441"/>
                <a:gd name="T74" fmla="*/ 5 w 1056"/>
                <a:gd name="T75" fmla="*/ 44 h 1441"/>
                <a:gd name="T76" fmla="*/ 4 w 1056"/>
                <a:gd name="T77" fmla="*/ 36 h 1441"/>
                <a:gd name="T78" fmla="*/ 2 w 1056"/>
                <a:gd name="T79" fmla="*/ 32 h 1441"/>
                <a:gd name="T80" fmla="*/ 1 w 1056"/>
                <a:gd name="T81" fmla="*/ 30 h 1441"/>
                <a:gd name="T82" fmla="*/ 1 w 1056"/>
                <a:gd name="T83" fmla="*/ 27 h 1441"/>
                <a:gd name="T84" fmla="*/ 0 w 1056"/>
                <a:gd name="T85" fmla="*/ 23 h 1441"/>
                <a:gd name="T86" fmla="*/ 1 w 1056"/>
                <a:gd name="T87" fmla="*/ 18 h 1441"/>
                <a:gd name="T88" fmla="*/ 2 w 1056"/>
                <a:gd name="T89" fmla="*/ 13 h 1441"/>
                <a:gd name="T90" fmla="*/ 4 w 1056"/>
                <a:gd name="T91" fmla="*/ 11 h 1441"/>
                <a:gd name="T92" fmla="*/ 6 w 1056"/>
                <a:gd name="T93" fmla="*/ 9 h 1441"/>
                <a:gd name="T94" fmla="*/ 6 w 1056"/>
                <a:gd name="T95" fmla="*/ 11 h 1441"/>
                <a:gd name="T96" fmla="*/ 7 w 1056"/>
                <a:gd name="T97" fmla="*/ 14 h 1441"/>
                <a:gd name="T98" fmla="*/ 8 w 1056"/>
                <a:gd name="T99" fmla="*/ 11 h 1441"/>
                <a:gd name="T100" fmla="*/ 8 w 1056"/>
                <a:gd name="T101" fmla="*/ 8 h 1441"/>
                <a:gd name="T102" fmla="*/ 10 w 1056"/>
                <a:gd name="T103" fmla="*/ 6 h 1441"/>
                <a:gd name="T104" fmla="*/ 11 w 1056"/>
                <a:gd name="T105" fmla="*/ 4 h 1441"/>
                <a:gd name="T106" fmla="*/ 10 w 1056"/>
                <a:gd name="T107" fmla="*/ 2 h 1441"/>
                <a:gd name="T108" fmla="*/ 11 w 1056"/>
                <a:gd name="T109" fmla="*/ 1 h 1441"/>
                <a:gd name="T110" fmla="*/ 13 w 1056"/>
                <a:gd name="T111" fmla="*/ 0 h 1441"/>
                <a:gd name="T112" fmla="*/ 15 w 1056"/>
                <a:gd name="T113" fmla="*/ 1 h 1441"/>
                <a:gd name="T114" fmla="*/ 17 w 1056"/>
                <a:gd name="T115" fmla="*/ 1 h 1441"/>
                <a:gd name="T116" fmla="*/ 19 w 1056"/>
                <a:gd name="T117" fmla="*/ 2 h 1441"/>
                <a:gd name="T118" fmla="*/ 20 w 1056"/>
                <a:gd name="T119" fmla="*/ 2 h 1441"/>
                <a:gd name="T120" fmla="*/ 21 w 1056"/>
                <a:gd name="T121" fmla="*/ 3 h 144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56"/>
                <a:gd name="T184" fmla="*/ 0 h 1441"/>
                <a:gd name="T185" fmla="*/ 1056 w 1056"/>
                <a:gd name="T186" fmla="*/ 1441 h 144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56" h="1441">
                  <a:moveTo>
                    <a:pt x="578" y="73"/>
                  </a:moveTo>
                  <a:lnTo>
                    <a:pt x="590" y="77"/>
                  </a:lnTo>
                  <a:lnTo>
                    <a:pt x="603" y="81"/>
                  </a:lnTo>
                  <a:lnTo>
                    <a:pt x="615" y="84"/>
                  </a:lnTo>
                  <a:lnTo>
                    <a:pt x="627" y="87"/>
                  </a:lnTo>
                  <a:lnTo>
                    <a:pt x="639" y="91"/>
                  </a:lnTo>
                  <a:lnTo>
                    <a:pt x="650" y="93"/>
                  </a:lnTo>
                  <a:lnTo>
                    <a:pt x="661" y="98"/>
                  </a:lnTo>
                  <a:lnTo>
                    <a:pt x="672" y="101"/>
                  </a:lnTo>
                  <a:lnTo>
                    <a:pt x="681" y="106"/>
                  </a:lnTo>
                  <a:lnTo>
                    <a:pt x="690" y="111"/>
                  </a:lnTo>
                  <a:lnTo>
                    <a:pt x="698" y="119"/>
                  </a:lnTo>
                  <a:lnTo>
                    <a:pt x="705" y="127"/>
                  </a:lnTo>
                  <a:lnTo>
                    <a:pt x="711" y="138"/>
                  </a:lnTo>
                  <a:lnTo>
                    <a:pt x="715" y="149"/>
                  </a:lnTo>
                  <a:lnTo>
                    <a:pt x="719" y="163"/>
                  </a:lnTo>
                  <a:lnTo>
                    <a:pt x="721" y="179"/>
                  </a:lnTo>
                  <a:lnTo>
                    <a:pt x="719" y="179"/>
                  </a:lnTo>
                  <a:lnTo>
                    <a:pt x="716" y="179"/>
                  </a:lnTo>
                  <a:lnTo>
                    <a:pt x="713" y="179"/>
                  </a:lnTo>
                  <a:lnTo>
                    <a:pt x="711" y="179"/>
                  </a:lnTo>
                  <a:lnTo>
                    <a:pt x="707" y="179"/>
                  </a:lnTo>
                  <a:lnTo>
                    <a:pt x="704" y="180"/>
                  </a:lnTo>
                  <a:lnTo>
                    <a:pt x="700" y="180"/>
                  </a:lnTo>
                  <a:lnTo>
                    <a:pt x="697" y="181"/>
                  </a:lnTo>
                  <a:lnTo>
                    <a:pt x="693" y="181"/>
                  </a:lnTo>
                  <a:lnTo>
                    <a:pt x="690" y="183"/>
                  </a:lnTo>
                  <a:lnTo>
                    <a:pt x="687" y="184"/>
                  </a:lnTo>
                  <a:lnTo>
                    <a:pt x="684" y="185"/>
                  </a:lnTo>
                  <a:lnTo>
                    <a:pt x="681" y="186"/>
                  </a:lnTo>
                  <a:lnTo>
                    <a:pt x="680" y="187"/>
                  </a:lnTo>
                  <a:lnTo>
                    <a:pt x="677" y="188"/>
                  </a:lnTo>
                  <a:lnTo>
                    <a:pt x="677" y="191"/>
                  </a:lnTo>
                  <a:lnTo>
                    <a:pt x="681" y="194"/>
                  </a:lnTo>
                  <a:lnTo>
                    <a:pt x="685" y="199"/>
                  </a:lnTo>
                  <a:lnTo>
                    <a:pt x="690" y="204"/>
                  </a:lnTo>
                  <a:lnTo>
                    <a:pt x="697" y="211"/>
                  </a:lnTo>
                  <a:lnTo>
                    <a:pt x="704" y="221"/>
                  </a:lnTo>
                  <a:lnTo>
                    <a:pt x="712" y="230"/>
                  </a:lnTo>
                  <a:lnTo>
                    <a:pt x="720" y="241"/>
                  </a:lnTo>
                  <a:lnTo>
                    <a:pt x="727" y="253"/>
                  </a:lnTo>
                  <a:lnTo>
                    <a:pt x="734" y="264"/>
                  </a:lnTo>
                  <a:lnTo>
                    <a:pt x="741" y="277"/>
                  </a:lnTo>
                  <a:lnTo>
                    <a:pt x="745" y="289"/>
                  </a:lnTo>
                  <a:lnTo>
                    <a:pt x="750" y="302"/>
                  </a:lnTo>
                  <a:lnTo>
                    <a:pt x="752" y="316"/>
                  </a:lnTo>
                  <a:lnTo>
                    <a:pt x="752" y="328"/>
                  </a:lnTo>
                  <a:lnTo>
                    <a:pt x="751" y="341"/>
                  </a:lnTo>
                  <a:lnTo>
                    <a:pt x="750" y="350"/>
                  </a:lnTo>
                  <a:lnTo>
                    <a:pt x="751" y="360"/>
                  </a:lnTo>
                  <a:lnTo>
                    <a:pt x="751" y="369"/>
                  </a:lnTo>
                  <a:lnTo>
                    <a:pt x="752" y="377"/>
                  </a:lnTo>
                  <a:lnTo>
                    <a:pt x="752" y="385"/>
                  </a:lnTo>
                  <a:lnTo>
                    <a:pt x="753" y="393"/>
                  </a:lnTo>
                  <a:lnTo>
                    <a:pt x="753" y="400"/>
                  </a:lnTo>
                  <a:lnTo>
                    <a:pt x="754" y="408"/>
                  </a:lnTo>
                  <a:lnTo>
                    <a:pt x="753" y="414"/>
                  </a:lnTo>
                  <a:lnTo>
                    <a:pt x="753" y="420"/>
                  </a:lnTo>
                  <a:lnTo>
                    <a:pt x="751" y="427"/>
                  </a:lnTo>
                  <a:lnTo>
                    <a:pt x="749" y="433"/>
                  </a:lnTo>
                  <a:lnTo>
                    <a:pt x="745" y="439"/>
                  </a:lnTo>
                  <a:lnTo>
                    <a:pt x="741" y="446"/>
                  </a:lnTo>
                  <a:lnTo>
                    <a:pt x="735" y="451"/>
                  </a:lnTo>
                  <a:lnTo>
                    <a:pt x="728" y="457"/>
                  </a:lnTo>
                  <a:lnTo>
                    <a:pt x="728" y="473"/>
                  </a:lnTo>
                  <a:lnTo>
                    <a:pt x="726" y="488"/>
                  </a:lnTo>
                  <a:lnTo>
                    <a:pt x="721" y="502"/>
                  </a:lnTo>
                  <a:lnTo>
                    <a:pt x="713" y="516"/>
                  </a:lnTo>
                  <a:lnTo>
                    <a:pt x="704" y="530"/>
                  </a:lnTo>
                  <a:lnTo>
                    <a:pt x="695" y="542"/>
                  </a:lnTo>
                  <a:lnTo>
                    <a:pt x="684" y="555"/>
                  </a:lnTo>
                  <a:lnTo>
                    <a:pt x="674" y="567"/>
                  </a:lnTo>
                  <a:lnTo>
                    <a:pt x="664" y="580"/>
                  </a:lnTo>
                  <a:lnTo>
                    <a:pt x="656" y="593"/>
                  </a:lnTo>
                  <a:lnTo>
                    <a:pt x="649" y="607"/>
                  </a:lnTo>
                  <a:lnTo>
                    <a:pt x="644" y="620"/>
                  </a:lnTo>
                  <a:lnTo>
                    <a:pt x="643" y="635"/>
                  </a:lnTo>
                  <a:lnTo>
                    <a:pt x="645" y="650"/>
                  </a:lnTo>
                  <a:lnTo>
                    <a:pt x="651" y="667"/>
                  </a:lnTo>
                  <a:lnTo>
                    <a:pt x="661" y="686"/>
                  </a:lnTo>
                  <a:lnTo>
                    <a:pt x="668" y="687"/>
                  </a:lnTo>
                  <a:lnTo>
                    <a:pt x="676" y="689"/>
                  </a:lnTo>
                  <a:lnTo>
                    <a:pt x="683" y="689"/>
                  </a:lnTo>
                  <a:lnTo>
                    <a:pt x="689" y="689"/>
                  </a:lnTo>
                  <a:lnTo>
                    <a:pt x="695" y="688"/>
                  </a:lnTo>
                  <a:lnTo>
                    <a:pt x="700" y="687"/>
                  </a:lnTo>
                  <a:lnTo>
                    <a:pt x="706" y="685"/>
                  </a:lnTo>
                  <a:lnTo>
                    <a:pt x="711" y="682"/>
                  </a:lnTo>
                  <a:lnTo>
                    <a:pt x="715" y="679"/>
                  </a:lnTo>
                  <a:lnTo>
                    <a:pt x="721" y="675"/>
                  </a:lnTo>
                  <a:lnTo>
                    <a:pt x="726" y="672"/>
                  </a:lnTo>
                  <a:lnTo>
                    <a:pt x="731" y="667"/>
                  </a:lnTo>
                  <a:lnTo>
                    <a:pt x="736" y="663"/>
                  </a:lnTo>
                  <a:lnTo>
                    <a:pt x="742" y="658"/>
                  </a:lnTo>
                  <a:lnTo>
                    <a:pt x="749" y="652"/>
                  </a:lnTo>
                  <a:lnTo>
                    <a:pt x="756" y="648"/>
                  </a:lnTo>
                  <a:lnTo>
                    <a:pt x="760" y="646"/>
                  </a:lnTo>
                  <a:lnTo>
                    <a:pt x="765" y="643"/>
                  </a:lnTo>
                  <a:lnTo>
                    <a:pt x="768" y="639"/>
                  </a:lnTo>
                  <a:lnTo>
                    <a:pt x="772" y="634"/>
                  </a:lnTo>
                  <a:lnTo>
                    <a:pt x="775" y="627"/>
                  </a:lnTo>
                  <a:lnTo>
                    <a:pt x="777" y="620"/>
                  </a:lnTo>
                  <a:lnTo>
                    <a:pt x="779" y="612"/>
                  </a:lnTo>
                  <a:lnTo>
                    <a:pt x="781" y="604"/>
                  </a:lnTo>
                  <a:lnTo>
                    <a:pt x="782" y="596"/>
                  </a:lnTo>
                  <a:lnTo>
                    <a:pt x="783" y="587"/>
                  </a:lnTo>
                  <a:lnTo>
                    <a:pt x="784" y="579"/>
                  </a:lnTo>
                  <a:lnTo>
                    <a:pt x="787" y="571"/>
                  </a:lnTo>
                  <a:lnTo>
                    <a:pt x="789" y="564"/>
                  </a:lnTo>
                  <a:lnTo>
                    <a:pt x="790" y="557"/>
                  </a:lnTo>
                  <a:lnTo>
                    <a:pt x="793" y="551"/>
                  </a:lnTo>
                  <a:lnTo>
                    <a:pt x="797" y="547"/>
                  </a:lnTo>
                  <a:lnTo>
                    <a:pt x="804" y="543"/>
                  </a:lnTo>
                  <a:lnTo>
                    <a:pt x="811" y="540"/>
                  </a:lnTo>
                  <a:lnTo>
                    <a:pt x="818" y="536"/>
                  </a:lnTo>
                  <a:lnTo>
                    <a:pt x="825" y="532"/>
                  </a:lnTo>
                  <a:lnTo>
                    <a:pt x="830" y="526"/>
                  </a:lnTo>
                  <a:lnTo>
                    <a:pt x="837" y="522"/>
                  </a:lnTo>
                  <a:lnTo>
                    <a:pt x="843" y="516"/>
                  </a:lnTo>
                  <a:lnTo>
                    <a:pt x="849" y="511"/>
                  </a:lnTo>
                  <a:lnTo>
                    <a:pt x="854" y="508"/>
                  </a:lnTo>
                  <a:lnTo>
                    <a:pt x="860" y="504"/>
                  </a:lnTo>
                  <a:lnTo>
                    <a:pt x="867" y="501"/>
                  </a:lnTo>
                  <a:lnTo>
                    <a:pt x="874" y="500"/>
                  </a:lnTo>
                  <a:lnTo>
                    <a:pt x="881" y="501"/>
                  </a:lnTo>
                  <a:lnTo>
                    <a:pt x="888" y="502"/>
                  </a:lnTo>
                  <a:lnTo>
                    <a:pt x="896" y="505"/>
                  </a:lnTo>
                  <a:lnTo>
                    <a:pt x="905" y="512"/>
                  </a:lnTo>
                  <a:lnTo>
                    <a:pt x="912" y="515"/>
                  </a:lnTo>
                  <a:lnTo>
                    <a:pt x="919" y="518"/>
                  </a:lnTo>
                  <a:lnTo>
                    <a:pt x="925" y="520"/>
                  </a:lnTo>
                  <a:lnTo>
                    <a:pt x="929" y="524"/>
                  </a:lnTo>
                  <a:lnTo>
                    <a:pt x="934" y="526"/>
                  </a:lnTo>
                  <a:lnTo>
                    <a:pt x="937" y="528"/>
                  </a:lnTo>
                  <a:lnTo>
                    <a:pt x="939" y="532"/>
                  </a:lnTo>
                  <a:lnTo>
                    <a:pt x="942" y="534"/>
                  </a:lnTo>
                  <a:lnTo>
                    <a:pt x="944" y="538"/>
                  </a:lnTo>
                  <a:lnTo>
                    <a:pt x="945" y="541"/>
                  </a:lnTo>
                  <a:lnTo>
                    <a:pt x="946" y="544"/>
                  </a:lnTo>
                  <a:lnTo>
                    <a:pt x="948" y="548"/>
                  </a:lnTo>
                  <a:lnTo>
                    <a:pt x="949" y="553"/>
                  </a:lnTo>
                  <a:lnTo>
                    <a:pt x="950" y="558"/>
                  </a:lnTo>
                  <a:lnTo>
                    <a:pt x="951" y="564"/>
                  </a:lnTo>
                  <a:lnTo>
                    <a:pt x="952" y="571"/>
                  </a:lnTo>
                  <a:lnTo>
                    <a:pt x="961" y="581"/>
                  </a:lnTo>
                  <a:lnTo>
                    <a:pt x="971" y="593"/>
                  </a:lnTo>
                  <a:lnTo>
                    <a:pt x="977" y="607"/>
                  </a:lnTo>
                  <a:lnTo>
                    <a:pt x="984" y="620"/>
                  </a:lnTo>
                  <a:lnTo>
                    <a:pt x="990" y="635"/>
                  </a:lnTo>
                  <a:lnTo>
                    <a:pt x="995" y="650"/>
                  </a:lnTo>
                  <a:lnTo>
                    <a:pt x="999" y="667"/>
                  </a:lnTo>
                  <a:lnTo>
                    <a:pt x="1003" y="683"/>
                  </a:lnTo>
                  <a:lnTo>
                    <a:pt x="1007" y="701"/>
                  </a:lnTo>
                  <a:lnTo>
                    <a:pt x="1011" y="717"/>
                  </a:lnTo>
                  <a:lnTo>
                    <a:pt x="1015" y="734"/>
                  </a:lnTo>
                  <a:lnTo>
                    <a:pt x="1021" y="750"/>
                  </a:lnTo>
                  <a:lnTo>
                    <a:pt x="1027" y="766"/>
                  </a:lnTo>
                  <a:lnTo>
                    <a:pt x="1034" y="782"/>
                  </a:lnTo>
                  <a:lnTo>
                    <a:pt x="1042" y="796"/>
                  </a:lnTo>
                  <a:lnTo>
                    <a:pt x="1052" y="811"/>
                  </a:lnTo>
                  <a:lnTo>
                    <a:pt x="1052" y="818"/>
                  </a:lnTo>
                  <a:lnTo>
                    <a:pt x="1052" y="825"/>
                  </a:lnTo>
                  <a:lnTo>
                    <a:pt x="1053" y="833"/>
                  </a:lnTo>
                  <a:lnTo>
                    <a:pt x="1053" y="841"/>
                  </a:lnTo>
                  <a:lnTo>
                    <a:pt x="1054" y="848"/>
                  </a:lnTo>
                  <a:lnTo>
                    <a:pt x="1056" y="856"/>
                  </a:lnTo>
                  <a:lnTo>
                    <a:pt x="1056" y="863"/>
                  </a:lnTo>
                  <a:lnTo>
                    <a:pt x="1056" y="871"/>
                  </a:lnTo>
                  <a:lnTo>
                    <a:pt x="1054" y="878"/>
                  </a:lnTo>
                  <a:lnTo>
                    <a:pt x="1053" y="885"/>
                  </a:lnTo>
                  <a:lnTo>
                    <a:pt x="1051" y="890"/>
                  </a:lnTo>
                  <a:lnTo>
                    <a:pt x="1049" y="897"/>
                  </a:lnTo>
                  <a:lnTo>
                    <a:pt x="1045" y="902"/>
                  </a:lnTo>
                  <a:lnTo>
                    <a:pt x="1040" y="908"/>
                  </a:lnTo>
                  <a:lnTo>
                    <a:pt x="1034" y="911"/>
                  </a:lnTo>
                  <a:lnTo>
                    <a:pt x="1027" y="916"/>
                  </a:lnTo>
                  <a:lnTo>
                    <a:pt x="1026" y="916"/>
                  </a:lnTo>
                  <a:lnTo>
                    <a:pt x="1023" y="916"/>
                  </a:lnTo>
                  <a:lnTo>
                    <a:pt x="1022" y="916"/>
                  </a:lnTo>
                  <a:lnTo>
                    <a:pt x="1020" y="916"/>
                  </a:lnTo>
                  <a:lnTo>
                    <a:pt x="1018" y="916"/>
                  </a:lnTo>
                  <a:lnTo>
                    <a:pt x="1015" y="916"/>
                  </a:lnTo>
                  <a:lnTo>
                    <a:pt x="1013" y="916"/>
                  </a:lnTo>
                  <a:lnTo>
                    <a:pt x="1011" y="916"/>
                  </a:lnTo>
                  <a:lnTo>
                    <a:pt x="1008" y="916"/>
                  </a:lnTo>
                  <a:lnTo>
                    <a:pt x="1006" y="916"/>
                  </a:lnTo>
                  <a:lnTo>
                    <a:pt x="1004" y="916"/>
                  </a:lnTo>
                  <a:lnTo>
                    <a:pt x="1003" y="916"/>
                  </a:lnTo>
                  <a:lnTo>
                    <a:pt x="1000" y="916"/>
                  </a:lnTo>
                  <a:lnTo>
                    <a:pt x="998" y="924"/>
                  </a:lnTo>
                  <a:lnTo>
                    <a:pt x="997" y="933"/>
                  </a:lnTo>
                  <a:lnTo>
                    <a:pt x="996" y="941"/>
                  </a:lnTo>
                  <a:lnTo>
                    <a:pt x="996" y="949"/>
                  </a:lnTo>
                  <a:lnTo>
                    <a:pt x="995" y="958"/>
                  </a:lnTo>
                  <a:lnTo>
                    <a:pt x="994" y="966"/>
                  </a:lnTo>
                  <a:lnTo>
                    <a:pt x="992" y="974"/>
                  </a:lnTo>
                  <a:lnTo>
                    <a:pt x="991" y="981"/>
                  </a:lnTo>
                  <a:lnTo>
                    <a:pt x="989" y="989"/>
                  </a:lnTo>
                  <a:lnTo>
                    <a:pt x="985" y="996"/>
                  </a:lnTo>
                  <a:lnTo>
                    <a:pt x="982" y="1002"/>
                  </a:lnTo>
                  <a:lnTo>
                    <a:pt x="977" y="1007"/>
                  </a:lnTo>
                  <a:lnTo>
                    <a:pt x="972" y="1013"/>
                  </a:lnTo>
                  <a:lnTo>
                    <a:pt x="966" y="1018"/>
                  </a:lnTo>
                  <a:lnTo>
                    <a:pt x="958" y="1022"/>
                  </a:lnTo>
                  <a:lnTo>
                    <a:pt x="949" y="1026"/>
                  </a:lnTo>
                  <a:lnTo>
                    <a:pt x="942" y="1024"/>
                  </a:lnTo>
                  <a:lnTo>
                    <a:pt x="937" y="1024"/>
                  </a:lnTo>
                  <a:lnTo>
                    <a:pt x="936" y="1025"/>
                  </a:lnTo>
                  <a:lnTo>
                    <a:pt x="935" y="1027"/>
                  </a:lnTo>
                  <a:lnTo>
                    <a:pt x="936" y="1032"/>
                  </a:lnTo>
                  <a:lnTo>
                    <a:pt x="938" y="1036"/>
                  </a:lnTo>
                  <a:lnTo>
                    <a:pt x="941" y="1042"/>
                  </a:lnTo>
                  <a:lnTo>
                    <a:pt x="944" y="1048"/>
                  </a:lnTo>
                  <a:lnTo>
                    <a:pt x="948" y="1055"/>
                  </a:lnTo>
                  <a:lnTo>
                    <a:pt x="951" y="1060"/>
                  </a:lnTo>
                  <a:lnTo>
                    <a:pt x="954" y="1067"/>
                  </a:lnTo>
                  <a:lnTo>
                    <a:pt x="957" y="1073"/>
                  </a:lnTo>
                  <a:lnTo>
                    <a:pt x="958" y="1078"/>
                  </a:lnTo>
                  <a:lnTo>
                    <a:pt x="959" y="1082"/>
                  </a:lnTo>
                  <a:lnTo>
                    <a:pt x="958" y="1084"/>
                  </a:lnTo>
                  <a:lnTo>
                    <a:pt x="956" y="1087"/>
                  </a:lnTo>
                  <a:lnTo>
                    <a:pt x="951" y="1099"/>
                  </a:lnTo>
                  <a:lnTo>
                    <a:pt x="946" y="1113"/>
                  </a:lnTo>
                  <a:lnTo>
                    <a:pt x="942" y="1128"/>
                  </a:lnTo>
                  <a:lnTo>
                    <a:pt x="937" y="1143"/>
                  </a:lnTo>
                  <a:lnTo>
                    <a:pt x="931" y="1158"/>
                  </a:lnTo>
                  <a:lnTo>
                    <a:pt x="926" y="1173"/>
                  </a:lnTo>
                  <a:lnTo>
                    <a:pt x="920" y="1189"/>
                  </a:lnTo>
                  <a:lnTo>
                    <a:pt x="915" y="1205"/>
                  </a:lnTo>
                  <a:lnTo>
                    <a:pt x="910" y="1221"/>
                  </a:lnTo>
                  <a:lnTo>
                    <a:pt x="905" y="1237"/>
                  </a:lnTo>
                  <a:lnTo>
                    <a:pt x="902" y="1252"/>
                  </a:lnTo>
                  <a:lnTo>
                    <a:pt x="898" y="1268"/>
                  </a:lnTo>
                  <a:lnTo>
                    <a:pt x="896" y="1283"/>
                  </a:lnTo>
                  <a:lnTo>
                    <a:pt x="893" y="1298"/>
                  </a:lnTo>
                  <a:lnTo>
                    <a:pt x="893" y="1312"/>
                  </a:lnTo>
                  <a:lnTo>
                    <a:pt x="895" y="1327"/>
                  </a:lnTo>
                  <a:lnTo>
                    <a:pt x="890" y="1327"/>
                  </a:lnTo>
                  <a:lnTo>
                    <a:pt x="880" y="1329"/>
                  </a:lnTo>
                  <a:lnTo>
                    <a:pt x="862" y="1333"/>
                  </a:lnTo>
                  <a:lnTo>
                    <a:pt x="842" y="1336"/>
                  </a:lnTo>
                  <a:lnTo>
                    <a:pt x="816" y="1341"/>
                  </a:lnTo>
                  <a:lnTo>
                    <a:pt x="788" y="1346"/>
                  </a:lnTo>
                  <a:lnTo>
                    <a:pt x="757" y="1352"/>
                  </a:lnTo>
                  <a:lnTo>
                    <a:pt x="726" y="1359"/>
                  </a:lnTo>
                  <a:lnTo>
                    <a:pt x="695" y="1365"/>
                  </a:lnTo>
                  <a:lnTo>
                    <a:pt x="664" y="1371"/>
                  </a:lnTo>
                  <a:lnTo>
                    <a:pt x="635" y="1376"/>
                  </a:lnTo>
                  <a:lnTo>
                    <a:pt x="610" y="1381"/>
                  </a:lnTo>
                  <a:lnTo>
                    <a:pt x="589" y="1384"/>
                  </a:lnTo>
                  <a:lnTo>
                    <a:pt x="572" y="1388"/>
                  </a:lnTo>
                  <a:lnTo>
                    <a:pt x="561" y="1390"/>
                  </a:lnTo>
                  <a:lnTo>
                    <a:pt x="558" y="1391"/>
                  </a:lnTo>
                  <a:lnTo>
                    <a:pt x="557" y="1390"/>
                  </a:lnTo>
                  <a:lnTo>
                    <a:pt x="557" y="1389"/>
                  </a:lnTo>
                  <a:lnTo>
                    <a:pt x="557" y="1388"/>
                  </a:lnTo>
                  <a:lnTo>
                    <a:pt x="557" y="1385"/>
                  </a:lnTo>
                  <a:lnTo>
                    <a:pt x="557" y="1384"/>
                  </a:lnTo>
                  <a:lnTo>
                    <a:pt x="555" y="1382"/>
                  </a:lnTo>
                  <a:lnTo>
                    <a:pt x="555" y="1381"/>
                  </a:lnTo>
                  <a:lnTo>
                    <a:pt x="555" y="1379"/>
                  </a:lnTo>
                  <a:lnTo>
                    <a:pt x="554" y="1376"/>
                  </a:lnTo>
                  <a:lnTo>
                    <a:pt x="554" y="1375"/>
                  </a:lnTo>
                  <a:lnTo>
                    <a:pt x="554" y="1373"/>
                  </a:lnTo>
                  <a:lnTo>
                    <a:pt x="554" y="1372"/>
                  </a:lnTo>
                  <a:lnTo>
                    <a:pt x="554" y="1371"/>
                  </a:lnTo>
                  <a:lnTo>
                    <a:pt x="530" y="1375"/>
                  </a:lnTo>
                  <a:lnTo>
                    <a:pt x="503" y="1380"/>
                  </a:lnTo>
                  <a:lnTo>
                    <a:pt x="475" y="1385"/>
                  </a:lnTo>
                  <a:lnTo>
                    <a:pt x="444" y="1390"/>
                  </a:lnTo>
                  <a:lnTo>
                    <a:pt x="413" y="1396"/>
                  </a:lnTo>
                  <a:lnTo>
                    <a:pt x="380" y="1400"/>
                  </a:lnTo>
                  <a:lnTo>
                    <a:pt x="346" y="1405"/>
                  </a:lnTo>
                  <a:lnTo>
                    <a:pt x="312" y="1410"/>
                  </a:lnTo>
                  <a:lnTo>
                    <a:pt x="277" y="1414"/>
                  </a:lnTo>
                  <a:lnTo>
                    <a:pt x="242" y="1419"/>
                  </a:lnTo>
                  <a:lnTo>
                    <a:pt x="207" y="1422"/>
                  </a:lnTo>
                  <a:lnTo>
                    <a:pt x="174" y="1427"/>
                  </a:lnTo>
                  <a:lnTo>
                    <a:pt x="140" y="1430"/>
                  </a:lnTo>
                  <a:lnTo>
                    <a:pt x="109" y="1434"/>
                  </a:lnTo>
                  <a:lnTo>
                    <a:pt x="78" y="1437"/>
                  </a:lnTo>
                  <a:lnTo>
                    <a:pt x="51" y="1441"/>
                  </a:lnTo>
                  <a:lnTo>
                    <a:pt x="54" y="1429"/>
                  </a:lnTo>
                  <a:lnTo>
                    <a:pt x="59" y="1420"/>
                  </a:lnTo>
                  <a:lnTo>
                    <a:pt x="62" y="1412"/>
                  </a:lnTo>
                  <a:lnTo>
                    <a:pt x="67" y="1405"/>
                  </a:lnTo>
                  <a:lnTo>
                    <a:pt x="71" y="1399"/>
                  </a:lnTo>
                  <a:lnTo>
                    <a:pt x="76" y="1393"/>
                  </a:lnTo>
                  <a:lnTo>
                    <a:pt x="81" y="1389"/>
                  </a:lnTo>
                  <a:lnTo>
                    <a:pt x="85" y="1384"/>
                  </a:lnTo>
                  <a:lnTo>
                    <a:pt x="89" y="1379"/>
                  </a:lnTo>
                  <a:lnTo>
                    <a:pt x="92" y="1373"/>
                  </a:lnTo>
                  <a:lnTo>
                    <a:pt x="96" y="1367"/>
                  </a:lnTo>
                  <a:lnTo>
                    <a:pt x="98" y="1360"/>
                  </a:lnTo>
                  <a:lnTo>
                    <a:pt x="99" y="1353"/>
                  </a:lnTo>
                  <a:lnTo>
                    <a:pt x="100" y="1344"/>
                  </a:lnTo>
                  <a:lnTo>
                    <a:pt x="100" y="1334"/>
                  </a:lnTo>
                  <a:lnTo>
                    <a:pt x="99" y="1322"/>
                  </a:lnTo>
                  <a:lnTo>
                    <a:pt x="103" y="1307"/>
                  </a:lnTo>
                  <a:lnTo>
                    <a:pt x="108" y="1289"/>
                  </a:lnTo>
                  <a:lnTo>
                    <a:pt x="114" y="1269"/>
                  </a:lnTo>
                  <a:lnTo>
                    <a:pt x="121" y="1248"/>
                  </a:lnTo>
                  <a:lnTo>
                    <a:pt x="128" y="1223"/>
                  </a:lnTo>
                  <a:lnTo>
                    <a:pt x="134" y="1198"/>
                  </a:lnTo>
                  <a:lnTo>
                    <a:pt x="138" y="1172"/>
                  </a:lnTo>
                  <a:lnTo>
                    <a:pt x="143" y="1144"/>
                  </a:lnTo>
                  <a:lnTo>
                    <a:pt x="145" y="1117"/>
                  </a:lnTo>
                  <a:lnTo>
                    <a:pt x="145" y="1088"/>
                  </a:lnTo>
                  <a:lnTo>
                    <a:pt x="143" y="1060"/>
                  </a:lnTo>
                  <a:lnTo>
                    <a:pt x="137" y="1033"/>
                  </a:lnTo>
                  <a:lnTo>
                    <a:pt x="129" y="1006"/>
                  </a:lnTo>
                  <a:lnTo>
                    <a:pt x="116" y="982"/>
                  </a:lnTo>
                  <a:lnTo>
                    <a:pt x="100" y="958"/>
                  </a:lnTo>
                  <a:lnTo>
                    <a:pt x="81" y="937"/>
                  </a:lnTo>
                  <a:lnTo>
                    <a:pt x="76" y="926"/>
                  </a:lnTo>
                  <a:lnTo>
                    <a:pt x="73" y="914"/>
                  </a:lnTo>
                  <a:lnTo>
                    <a:pt x="68" y="904"/>
                  </a:lnTo>
                  <a:lnTo>
                    <a:pt x="65" y="893"/>
                  </a:lnTo>
                  <a:lnTo>
                    <a:pt x="61" y="882"/>
                  </a:lnTo>
                  <a:lnTo>
                    <a:pt x="57" y="873"/>
                  </a:lnTo>
                  <a:lnTo>
                    <a:pt x="53" y="864"/>
                  </a:lnTo>
                  <a:lnTo>
                    <a:pt x="50" y="855"/>
                  </a:lnTo>
                  <a:lnTo>
                    <a:pt x="45" y="845"/>
                  </a:lnTo>
                  <a:lnTo>
                    <a:pt x="40" y="837"/>
                  </a:lnTo>
                  <a:lnTo>
                    <a:pt x="37" y="831"/>
                  </a:lnTo>
                  <a:lnTo>
                    <a:pt x="32" y="824"/>
                  </a:lnTo>
                  <a:lnTo>
                    <a:pt x="27" y="817"/>
                  </a:lnTo>
                  <a:lnTo>
                    <a:pt x="22" y="811"/>
                  </a:lnTo>
                  <a:lnTo>
                    <a:pt x="16" y="805"/>
                  </a:lnTo>
                  <a:lnTo>
                    <a:pt x="12" y="802"/>
                  </a:lnTo>
                  <a:lnTo>
                    <a:pt x="21" y="789"/>
                  </a:lnTo>
                  <a:lnTo>
                    <a:pt x="27" y="777"/>
                  </a:lnTo>
                  <a:lnTo>
                    <a:pt x="29" y="765"/>
                  </a:lnTo>
                  <a:lnTo>
                    <a:pt x="28" y="754"/>
                  </a:lnTo>
                  <a:lnTo>
                    <a:pt x="25" y="743"/>
                  </a:lnTo>
                  <a:lnTo>
                    <a:pt x="21" y="732"/>
                  </a:lnTo>
                  <a:lnTo>
                    <a:pt x="15" y="720"/>
                  </a:lnTo>
                  <a:lnTo>
                    <a:pt x="11" y="709"/>
                  </a:lnTo>
                  <a:lnTo>
                    <a:pt x="6" y="696"/>
                  </a:lnTo>
                  <a:lnTo>
                    <a:pt x="1" y="683"/>
                  </a:lnTo>
                  <a:lnTo>
                    <a:pt x="0" y="671"/>
                  </a:lnTo>
                  <a:lnTo>
                    <a:pt x="0" y="657"/>
                  </a:lnTo>
                  <a:lnTo>
                    <a:pt x="4" y="643"/>
                  </a:lnTo>
                  <a:lnTo>
                    <a:pt x="11" y="628"/>
                  </a:lnTo>
                  <a:lnTo>
                    <a:pt x="22" y="612"/>
                  </a:lnTo>
                  <a:lnTo>
                    <a:pt x="39" y="596"/>
                  </a:lnTo>
                  <a:lnTo>
                    <a:pt x="42" y="584"/>
                  </a:lnTo>
                  <a:lnTo>
                    <a:pt x="43" y="570"/>
                  </a:lnTo>
                  <a:lnTo>
                    <a:pt x="43" y="554"/>
                  </a:lnTo>
                  <a:lnTo>
                    <a:pt x="42" y="536"/>
                  </a:lnTo>
                  <a:lnTo>
                    <a:pt x="40" y="518"/>
                  </a:lnTo>
                  <a:lnTo>
                    <a:pt x="38" y="499"/>
                  </a:lnTo>
                  <a:lnTo>
                    <a:pt x="37" y="479"/>
                  </a:lnTo>
                  <a:lnTo>
                    <a:pt x="35" y="459"/>
                  </a:lnTo>
                  <a:lnTo>
                    <a:pt x="35" y="440"/>
                  </a:lnTo>
                  <a:lnTo>
                    <a:pt x="35" y="422"/>
                  </a:lnTo>
                  <a:lnTo>
                    <a:pt x="36" y="403"/>
                  </a:lnTo>
                  <a:lnTo>
                    <a:pt x="39" y="386"/>
                  </a:lnTo>
                  <a:lnTo>
                    <a:pt x="45" y="371"/>
                  </a:lnTo>
                  <a:lnTo>
                    <a:pt x="53" y="357"/>
                  </a:lnTo>
                  <a:lnTo>
                    <a:pt x="63" y="346"/>
                  </a:lnTo>
                  <a:lnTo>
                    <a:pt x="78" y="338"/>
                  </a:lnTo>
                  <a:lnTo>
                    <a:pt x="81" y="332"/>
                  </a:lnTo>
                  <a:lnTo>
                    <a:pt x="84" y="326"/>
                  </a:lnTo>
                  <a:lnTo>
                    <a:pt x="89" y="320"/>
                  </a:lnTo>
                  <a:lnTo>
                    <a:pt x="93" y="315"/>
                  </a:lnTo>
                  <a:lnTo>
                    <a:pt x="98" y="310"/>
                  </a:lnTo>
                  <a:lnTo>
                    <a:pt x="104" y="304"/>
                  </a:lnTo>
                  <a:lnTo>
                    <a:pt x="111" y="297"/>
                  </a:lnTo>
                  <a:lnTo>
                    <a:pt x="116" y="292"/>
                  </a:lnTo>
                  <a:lnTo>
                    <a:pt x="122" y="285"/>
                  </a:lnTo>
                  <a:lnTo>
                    <a:pt x="129" y="278"/>
                  </a:lnTo>
                  <a:lnTo>
                    <a:pt x="135" y="271"/>
                  </a:lnTo>
                  <a:lnTo>
                    <a:pt x="142" y="263"/>
                  </a:lnTo>
                  <a:lnTo>
                    <a:pt x="147" y="255"/>
                  </a:lnTo>
                  <a:lnTo>
                    <a:pt x="152" y="246"/>
                  </a:lnTo>
                  <a:lnTo>
                    <a:pt x="158" y="237"/>
                  </a:lnTo>
                  <a:lnTo>
                    <a:pt x="162" y="226"/>
                  </a:lnTo>
                  <a:lnTo>
                    <a:pt x="168" y="230"/>
                  </a:lnTo>
                  <a:lnTo>
                    <a:pt x="171" y="237"/>
                  </a:lnTo>
                  <a:lnTo>
                    <a:pt x="174" y="247"/>
                  </a:lnTo>
                  <a:lnTo>
                    <a:pt x="175" y="260"/>
                  </a:lnTo>
                  <a:lnTo>
                    <a:pt x="174" y="273"/>
                  </a:lnTo>
                  <a:lnTo>
                    <a:pt x="174" y="287"/>
                  </a:lnTo>
                  <a:lnTo>
                    <a:pt x="173" y="302"/>
                  </a:lnTo>
                  <a:lnTo>
                    <a:pt x="171" y="317"/>
                  </a:lnTo>
                  <a:lnTo>
                    <a:pt x="170" y="331"/>
                  </a:lnTo>
                  <a:lnTo>
                    <a:pt x="171" y="345"/>
                  </a:lnTo>
                  <a:lnTo>
                    <a:pt x="173" y="355"/>
                  </a:lnTo>
                  <a:lnTo>
                    <a:pt x="175" y="363"/>
                  </a:lnTo>
                  <a:lnTo>
                    <a:pt x="178" y="368"/>
                  </a:lnTo>
                  <a:lnTo>
                    <a:pt x="185" y="370"/>
                  </a:lnTo>
                  <a:lnTo>
                    <a:pt x="194" y="366"/>
                  </a:lnTo>
                  <a:lnTo>
                    <a:pt x="206" y="360"/>
                  </a:lnTo>
                  <a:lnTo>
                    <a:pt x="208" y="354"/>
                  </a:lnTo>
                  <a:lnTo>
                    <a:pt x="209" y="346"/>
                  </a:lnTo>
                  <a:lnTo>
                    <a:pt x="212" y="338"/>
                  </a:lnTo>
                  <a:lnTo>
                    <a:pt x="213" y="328"/>
                  </a:lnTo>
                  <a:lnTo>
                    <a:pt x="213" y="318"/>
                  </a:lnTo>
                  <a:lnTo>
                    <a:pt x="214" y="307"/>
                  </a:lnTo>
                  <a:lnTo>
                    <a:pt x="214" y="295"/>
                  </a:lnTo>
                  <a:lnTo>
                    <a:pt x="215" y="284"/>
                  </a:lnTo>
                  <a:lnTo>
                    <a:pt x="215" y="271"/>
                  </a:lnTo>
                  <a:lnTo>
                    <a:pt x="214" y="260"/>
                  </a:lnTo>
                  <a:lnTo>
                    <a:pt x="214" y="247"/>
                  </a:lnTo>
                  <a:lnTo>
                    <a:pt x="214" y="235"/>
                  </a:lnTo>
                  <a:lnTo>
                    <a:pt x="214" y="224"/>
                  </a:lnTo>
                  <a:lnTo>
                    <a:pt x="214" y="214"/>
                  </a:lnTo>
                  <a:lnTo>
                    <a:pt x="214" y="203"/>
                  </a:lnTo>
                  <a:lnTo>
                    <a:pt x="214" y="195"/>
                  </a:lnTo>
                  <a:lnTo>
                    <a:pt x="217" y="187"/>
                  </a:lnTo>
                  <a:lnTo>
                    <a:pt x="223" y="181"/>
                  </a:lnTo>
                  <a:lnTo>
                    <a:pt x="230" y="176"/>
                  </a:lnTo>
                  <a:lnTo>
                    <a:pt x="239" y="170"/>
                  </a:lnTo>
                  <a:lnTo>
                    <a:pt x="249" y="165"/>
                  </a:lnTo>
                  <a:lnTo>
                    <a:pt x="259" y="161"/>
                  </a:lnTo>
                  <a:lnTo>
                    <a:pt x="268" y="157"/>
                  </a:lnTo>
                  <a:lnTo>
                    <a:pt x="277" y="153"/>
                  </a:lnTo>
                  <a:lnTo>
                    <a:pt x="285" y="148"/>
                  </a:lnTo>
                  <a:lnTo>
                    <a:pt x="291" y="142"/>
                  </a:lnTo>
                  <a:lnTo>
                    <a:pt x="296" y="137"/>
                  </a:lnTo>
                  <a:lnTo>
                    <a:pt x="297" y="131"/>
                  </a:lnTo>
                  <a:lnTo>
                    <a:pt x="296" y="124"/>
                  </a:lnTo>
                  <a:lnTo>
                    <a:pt x="290" y="116"/>
                  </a:lnTo>
                  <a:lnTo>
                    <a:pt x="281" y="107"/>
                  </a:lnTo>
                  <a:lnTo>
                    <a:pt x="268" y="98"/>
                  </a:lnTo>
                  <a:lnTo>
                    <a:pt x="267" y="91"/>
                  </a:lnTo>
                  <a:lnTo>
                    <a:pt x="267" y="85"/>
                  </a:lnTo>
                  <a:lnTo>
                    <a:pt x="267" y="79"/>
                  </a:lnTo>
                  <a:lnTo>
                    <a:pt x="268" y="72"/>
                  </a:lnTo>
                  <a:lnTo>
                    <a:pt x="270" y="67"/>
                  </a:lnTo>
                  <a:lnTo>
                    <a:pt x="272" y="61"/>
                  </a:lnTo>
                  <a:lnTo>
                    <a:pt x="275" y="55"/>
                  </a:lnTo>
                  <a:lnTo>
                    <a:pt x="277" y="49"/>
                  </a:lnTo>
                  <a:lnTo>
                    <a:pt x="281" y="44"/>
                  </a:lnTo>
                  <a:lnTo>
                    <a:pt x="283" y="38"/>
                  </a:lnTo>
                  <a:lnTo>
                    <a:pt x="286" y="33"/>
                  </a:lnTo>
                  <a:lnTo>
                    <a:pt x="290" y="27"/>
                  </a:lnTo>
                  <a:lnTo>
                    <a:pt x="293" y="23"/>
                  </a:lnTo>
                  <a:lnTo>
                    <a:pt x="296" y="17"/>
                  </a:lnTo>
                  <a:lnTo>
                    <a:pt x="298" y="13"/>
                  </a:lnTo>
                  <a:lnTo>
                    <a:pt x="301" y="9"/>
                  </a:lnTo>
                  <a:lnTo>
                    <a:pt x="306" y="5"/>
                  </a:lnTo>
                  <a:lnTo>
                    <a:pt x="312" y="1"/>
                  </a:lnTo>
                  <a:lnTo>
                    <a:pt x="317" y="0"/>
                  </a:lnTo>
                  <a:lnTo>
                    <a:pt x="324" y="0"/>
                  </a:lnTo>
                  <a:lnTo>
                    <a:pt x="331" y="0"/>
                  </a:lnTo>
                  <a:lnTo>
                    <a:pt x="338" y="2"/>
                  </a:lnTo>
                  <a:lnTo>
                    <a:pt x="346" y="3"/>
                  </a:lnTo>
                  <a:lnTo>
                    <a:pt x="354" y="7"/>
                  </a:lnTo>
                  <a:lnTo>
                    <a:pt x="361" y="9"/>
                  </a:lnTo>
                  <a:lnTo>
                    <a:pt x="369" y="13"/>
                  </a:lnTo>
                  <a:lnTo>
                    <a:pt x="376" y="16"/>
                  </a:lnTo>
                  <a:lnTo>
                    <a:pt x="383" y="19"/>
                  </a:lnTo>
                  <a:lnTo>
                    <a:pt x="390" y="23"/>
                  </a:lnTo>
                  <a:lnTo>
                    <a:pt x="396" y="25"/>
                  </a:lnTo>
                  <a:lnTo>
                    <a:pt x="401" y="27"/>
                  </a:lnTo>
                  <a:lnTo>
                    <a:pt x="407" y="30"/>
                  </a:lnTo>
                  <a:lnTo>
                    <a:pt x="415" y="26"/>
                  </a:lnTo>
                  <a:lnTo>
                    <a:pt x="423" y="24"/>
                  </a:lnTo>
                  <a:lnTo>
                    <a:pt x="431" y="24"/>
                  </a:lnTo>
                  <a:lnTo>
                    <a:pt x="439" y="23"/>
                  </a:lnTo>
                  <a:lnTo>
                    <a:pt x="446" y="24"/>
                  </a:lnTo>
                  <a:lnTo>
                    <a:pt x="453" y="25"/>
                  </a:lnTo>
                  <a:lnTo>
                    <a:pt x="459" y="26"/>
                  </a:lnTo>
                  <a:lnTo>
                    <a:pt x="466" y="30"/>
                  </a:lnTo>
                  <a:lnTo>
                    <a:pt x="472" y="32"/>
                  </a:lnTo>
                  <a:lnTo>
                    <a:pt x="477" y="36"/>
                  </a:lnTo>
                  <a:lnTo>
                    <a:pt x="483" y="40"/>
                  </a:lnTo>
                  <a:lnTo>
                    <a:pt x="489" y="45"/>
                  </a:lnTo>
                  <a:lnTo>
                    <a:pt x="495" y="49"/>
                  </a:lnTo>
                  <a:lnTo>
                    <a:pt x="500" y="54"/>
                  </a:lnTo>
                  <a:lnTo>
                    <a:pt x="505" y="60"/>
                  </a:lnTo>
                  <a:lnTo>
                    <a:pt x="512" y="65"/>
                  </a:lnTo>
                  <a:lnTo>
                    <a:pt x="513" y="65"/>
                  </a:lnTo>
                  <a:lnTo>
                    <a:pt x="514" y="65"/>
                  </a:lnTo>
                  <a:lnTo>
                    <a:pt x="518" y="65"/>
                  </a:lnTo>
                  <a:lnTo>
                    <a:pt x="520" y="65"/>
                  </a:lnTo>
                  <a:lnTo>
                    <a:pt x="523" y="65"/>
                  </a:lnTo>
                  <a:lnTo>
                    <a:pt x="528" y="67"/>
                  </a:lnTo>
                  <a:lnTo>
                    <a:pt x="532" y="67"/>
                  </a:lnTo>
                  <a:lnTo>
                    <a:pt x="537" y="68"/>
                  </a:lnTo>
                  <a:lnTo>
                    <a:pt x="543" y="68"/>
                  </a:lnTo>
                  <a:lnTo>
                    <a:pt x="549" y="69"/>
                  </a:lnTo>
                  <a:lnTo>
                    <a:pt x="554" y="69"/>
                  </a:lnTo>
                  <a:lnTo>
                    <a:pt x="560" y="70"/>
                  </a:lnTo>
                  <a:lnTo>
                    <a:pt x="566" y="71"/>
                  </a:lnTo>
                  <a:lnTo>
                    <a:pt x="572" y="72"/>
                  </a:lnTo>
                  <a:lnTo>
                    <a:pt x="578" y="7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3" name="Freeform 41"/>
            <p:cNvSpPr>
              <a:spLocks/>
            </p:cNvSpPr>
            <p:nvPr/>
          </p:nvSpPr>
          <p:spPr bwMode="auto">
            <a:xfrm>
              <a:off x="4831" y="1547"/>
              <a:ext cx="312" cy="151"/>
            </a:xfrm>
            <a:custGeom>
              <a:avLst/>
              <a:gdLst>
                <a:gd name="T0" fmla="*/ 31 w 937"/>
                <a:gd name="T1" fmla="*/ 13 h 453"/>
                <a:gd name="T2" fmla="*/ 30 w 937"/>
                <a:gd name="T3" fmla="*/ 14 h 453"/>
                <a:gd name="T4" fmla="*/ 30 w 937"/>
                <a:gd name="T5" fmla="*/ 15 h 453"/>
                <a:gd name="T6" fmla="*/ 29 w 937"/>
                <a:gd name="T7" fmla="*/ 15 h 453"/>
                <a:gd name="T8" fmla="*/ 29 w 937"/>
                <a:gd name="T9" fmla="*/ 14 h 453"/>
                <a:gd name="T10" fmla="*/ 28 w 937"/>
                <a:gd name="T11" fmla="*/ 13 h 453"/>
                <a:gd name="T12" fmla="*/ 28 w 937"/>
                <a:gd name="T13" fmla="*/ 12 h 453"/>
                <a:gd name="T14" fmla="*/ 28 w 937"/>
                <a:gd name="T15" fmla="*/ 11 h 453"/>
                <a:gd name="T16" fmla="*/ 27 w 937"/>
                <a:gd name="T17" fmla="*/ 13 h 453"/>
                <a:gd name="T18" fmla="*/ 25 w 937"/>
                <a:gd name="T19" fmla="*/ 15 h 453"/>
                <a:gd name="T20" fmla="*/ 24 w 937"/>
                <a:gd name="T21" fmla="*/ 17 h 453"/>
                <a:gd name="T22" fmla="*/ 23 w 937"/>
                <a:gd name="T23" fmla="*/ 15 h 453"/>
                <a:gd name="T24" fmla="*/ 22 w 937"/>
                <a:gd name="T25" fmla="*/ 13 h 453"/>
                <a:gd name="T26" fmla="*/ 20 w 937"/>
                <a:gd name="T27" fmla="*/ 12 h 453"/>
                <a:gd name="T28" fmla="*/ 19 w 937"/>
                <a:gd name="T29" fmla="*/ 11 h 453"/>
                <a:gd name="T30" fmla="*/ 16 w 937"/>
                <a:gd name="T31" fmla="*/ 12 h 453"/>
                <a:gd name="T32" fmla="*/ 14 w 937"/>
                <a:gd name="T33" fmla="*/ 13 h 453"/>
                <a:gd name="T34" fmla="*/ 10 w 937"/>
                <a:gd name="T35" fmla="*/ 14 h 453"/>
                <a:gd name="T36" fmla="*/ 8 w 937"/>
                <a:gd name="T37" fmla="*/ 15 h 453"/>
                <a:gd name="T38" fmla="*/ 8 w 937"/>
                <a:gd name="T39" fmla="*/ 15 h 453"/>
                <a:gd name="T40" fmla="*/ 8 w 937"/>
                <a:gd name="T41" fmla="*/ 16 h 453"/>
                <a:gd name="T42" fmla="*/ 7 w 937"/>
                <a:gd name="T43" fmla="*/ 16 h 453"/>
                <a:gd name="T44" fmla="*/ 7 w 937"/>
                <a:gd name="T45" fmla="*/ 16 h 453"/>
                <a:gd name="T46" fmla="*/ 6 w 937"/>
                <a:gd name="T47" fmla="*/ 15 h 453"/>
                <a:gd name="T48" fmla="*/ 5 w 937"/>
                <a:gd name="T49" fmla="*/ 16 h 453"/>
                <a:gd name="T50" fmla="*/ 2 w 937"/>
                <a:gd name="T51" fmla="*/ 16 h 453"/>
                <a:gd name="T52" fmla="*/ 1 w 937"/>
                <a:gd name="T53" fmla="*/ 16 h 453"/>
                <a:gd name="T54" fmla="*/ 0 w 937"/>
                <a:gd name="T55" fmla="*/ 12 h 453"/>
                <a:gd name="T56" fmla="*/ 0 w 937"/>
                <a:gd name="T57" fmla="*/ 8 h 453"/>
                <a:gd name="T58" fmla="*/ 1 w 937"/>
                <a:gd name="T59" fmla="*/ 6 h 453"/>
                <a:gd name="T60" fmla="*/ 5 w 937"/>
                <a:gd name="T61" fmla="*/ 5 h 453"/>
                <a:gd name="T62" fmla="*/ 7 w 937"/>
                <a:gd name="T63" fmla="*/ 5 h 453"/>
                <a:gd name="T64" fmla="*/ 10 w 937"/>
                <a:gd name="T65" fmla="*/ 4 h 453"/>
                <a:gd name="T66" fmla="*/ 15 w 937"/>
                <a:gd name="T67" fmla="*/ 3 h 453"/>
                <a:gd name="T68" fmla="*/ 18 w 937"/>
                <a:gd name="T69" fmla="*/ 2 h 453"/>
                <a:gd name="T70" fmla="*/ 18 w 937"/>
                <a:gd name="T71" fmla="*/ 3 h 453"/>
                <a:gd name="T72" fmla="*/ 19 w 937"/>
                <a:gd name="T73" fmla="*/ 3 h 453"/>
                <a:gd name="T74" fmla="*/ 19 w 937"/>
                <a:gd name="T75" fmla="*/ 3 h 453"/>
                <a:gd name="T76" fmla="*/ 20 w 937"/>
                <a:gd name="T77" fmla="*/ 2 h 453"/>
                <a:gd name="T78" fmla="*/ 20 w 937"/>
                <a:gd name="T79" fmla="*/ 2 h 453"/>
                <a:gd name="T80" fmla="*/ 21 w 937"/>
                <a:gd name="T81" fmla="*/ 2 h 453"/>
                <a:gd name="T82" fmla="*/ 22 w 937"/>
                <a:gd name="T83" fmla="*/ 1 h 453"/>
                <a:gd name="T84" fmla="*/ 24 w 937"/>
                <a:gd name="T85" fmla="*/ 0 h 453"/>
                <a:gd name="T86" fmla="*/ 24 w 937"/>
                <a:gd name="T87" fmla="*/ 2 h 453"/>
                <a:gd name="T88" fmla="*/ 24 w 937"/>
                <a:gd name="T89" fmla="*/ 4 h 453"/>
                <a:gd name="T90" fmla="*/ 26 w 937"/>
                <a:gd name="T91" fmla="*/ 6 h 453"/>
                <a:gd name="T92" fmla="*/ 28 w 937"/>
                <a:gd name="T93" fmla="*/ 10 h 453"/>
                <a:gd name="T94" fmla="*/ 31 w 937"/>
                <a:gd name="T95" fmla="*/ 11 h 453"/>
                <a:gd name="T96" fmla="*/ 32 w 937"/>
                <a:gd name="T97" fmla="*/ 11 h 453"/>
                <a:gd name="T98" fmla="*/ 33 w 937"/>
                <a:gd name="T99" fmla="*/ 9 h 453"/>
                <a:gd name="T100" fmla="*/ 34 w 937"/>
                <a:gd name="T101" fmla="*/ 9 h 453"/>
                <a:gd name="T102" fmla="*/ 34 w 937"/>
                <a:gd name="T103" fmla="*/ 9 h 453"/>
                <a:gd name="T104" fmla="*/ 34 w 937"/>
                <a:gd name="T105" fmla="*/ 9 h 453"/>
                <a:gd name="T106" fmla="*/ 34 w 937"/>
                <a:gd name="T107" fmla="*/ 11 h 453"/>
                <a:gd name="T108" fmla="*/ 33 w 937"/>
                <a:gd name="T109" fmla="*/ 12 h 453"/>
                <a:gd name="T110" fmla="*/ 31 w 937"/>
                <a:gd name="T111" fmla="*/ 13 h 45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37"/>
                <a:gd name="T169" fmla="*/ 0 h 453"/>
                <a:gd name="T170" fmla="*/ 937 w 937"/>
                <a:gd name="T171" fmla="*/ 453 h 45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37" h="453">
                  <a:moveTo>
                    <a:pt x="841" y="346"/>
                  </a:moveTo>
                  <a:lnTo>
                    <a:pt x="839" y="349"/>
                  </a:lnTo>
                  <a:lnTo>
                    <a:pt x="836" y="353"/>
                  </a:lnTo>
                  <a:lnTo>
                    <a:pt x="833" y="356"/>
                  </a:lnTo>
                  <a:lnTo>
                    <a:pt x="831" y="359"/>
                  </a:lnTo>
                  <a:lnTo>
                    <a:pt x="829" y="363"/>
                  </a:lnTo>
                  <a:lnTo>
                    <a:pt x="825" y="366"/>
                  </a:lnTo>
                  <a:lnTo>
                    <a:pt x="823" y="370"/>
                  </a:lnTo>
                  <a:lnTo>
                    <a:pt x="821" y="373"/>
                  </a:lnTo>
                  <a:lnTo>
                    <a:pt x="817" y="377"/>
                  </a:lnTo>
                  <a:lnTo>
                    <a:pt x="815" y="380"/>
                  </a:lnTo>
                  <a:lnTo>
                    <a:pt x="813" y="384"/>
                  </a:lnTo>
                  <a:lnTo>
                    <a:pt x="810" y="387"/>
                  </a:lnTo>
                  <a:lnTo>
                    <a:pt x="808" y="391"/>
                  </a:lnTo>
                  <a:lnTo>
                    <a:pt x="807" y="394"/>
                  </a:lnTo>
                  <a:lnTo>
                    <a:pt x="806" y="397"/>
                  </a:lnTo>
                  <a:lnTo>
                    <a:pt x="805" y="401"/>
                  </a:lnTo>
                  <a:lnTo>
                    <a:pt x="800" y="402"/>
                  </a:lnTo>
                  <a:lnTo>
                    <a:pt x="795" y="402"/>
                  </a:lnTo>
                  <a:lnTo>
                    <a:pt x="792" y="402"/>
                  </a:lnTo>
                  <a:lnTo>
                    <a:pt x="788" y="402"/>
                  </a:lnTo>
                  <a:lnTo>
                    <a:pt x="786" y="401"/>
                  </a:lnTo>
                  <a:lnTo>
                    <a:pt x="783" y="399"/>
                  </a:lnTo>
                  <a:lnTo>
                    <a:pt x="780" y="396"/>
                  </a:lnTo>
                  <a:lnTo>
                    <a:pt x="778" y="394"/>
                  </a:lnTo>
                  <a:lnTo>
                    <a:pt x="777" y="392"/>
                  </a:lnTo>
                  <a:lnTo>
                    <a:pt x="775" y="388"/>
                  </a:lnTo>
                  <a:lnTo>
                    <a:pt x="774" y="385"/>
                  </a:lnTo>
                  <a:lnTo>
                    <a:pt x="772" y="381"/>
                  </a:lnTo>
                  <a:lnTo>
                    <a:pt x="771" y="378"/>
                  </a:lnTo>
                  <a:lnTo>
                    <a:pt x="771" y="374"/>
                  </a:lnTo>
                  <a:lnTo>
                    <a:pt x="770" y="371"/>
                  </a:lnTo>
                  <a:lnTo>
                    <a:pt x="770" y="369"/>
                  </a:lnTo>
                  <a:lnTo>
                    <a:pt x="769" y="365"/>
                  </a:lnTo>
                  <a:lnTo>
                    <a:pt x="768" y="362"/>
                  </a:lnTo>
                  <a:lnTo>
                    <a:pt x="768" y="357"/>
                  </a:lnTo>
                  <a:lnTo>
                    <a:pt x="768" y="353"/>
                  </a:lnTo>
                  <a:lnTo>
                    <a:pt x="768" y="347"/>
                  </a:lnTo>
                  <a:lnTo>
                    <a:pt x="768" y="342"/>
                  </a:lnTo>
                  <a:lnTo>
                    <a:pt x="768" y="337"/>
                  </a:lnTo>
                  <a:lnTo>
                    <a:pt x="768" y="331"/>
                  </a:lnTo>
                  <a:lnTo>
                    <a:pt x="767" y="325"/>
                  </a:lnTo>
                  <a:lnTo>
                    <a:pt x="767" y="319"/>
                  </a:lnTo>
                  <a:lnTo>
                    <a:pt x="765" y="315"/>
                  </a:lnTo>
                  <a:lnTo>
                    <a:pt x="764" y="309"/>
                  </a:lnTo>
                  <a:lnTo>
                    <a:pt x="763" y="305"/>
                  </a:lnTo>
                  <a:lnTo>
                    <a:pt x="761" y="301"/>
                  </a:lnTo>
                  <a:lnTo>
                    <a:pt x="757" y="299"/>
                  </a:lnTo>
                  <a:lnTo>
                    <a:pt x="755" y="296"/>
                  </a:lnTo>
                  <a:lnTo>
                    <a:pt x="753" y="303"/>
                  </a:lnTo>
                  <a:lnTo>
                    <a:pt x="749" y="312"/>
                  </a:lnTo>
                  <a:lnTo>
                    <a:pt x="744" y="323"/>
                  </a:lnTo>
                  <a:lnTo>
                    <a:pt x="737" y="332"/>
                  </a:lnTo>
                  <a:lnTo>
                    <a:pt x="730" y="343"/>
                  </a:lnTo>
                  <a:lnTo>
                    <a:pt x="721" y="354"/>
                  </a:lnTo>
                  <a:lnTo>
                    <a:pt x="713" y="365"/>
                  </a:lnTo>
                  <a:lnTo>
                    <a:pt x="703" y="377"/>
                  </a:lnTo>
                  <a:lnTo>
                    <a:pt x="693" y="387"/>
                  </a:lnTo>
                  <a:lnTo>
                    <a:pt x="685" y="399"/>
                  </a:lnTo>
                  <a:lnTo>
                    <a:pt x="676" y="409"/>
                  </a:lnTo>
                  <a:lnTo>
                    <a:pt x="669" y="419"/>
                  </a:lnTo>
                  <a:lnTo>
                    <a:pt x="662" y="428"/>
                  </a:lnTo>
                  <a:lnTo>
                    <a:pt x="656" y="438"/>
                  </a:lnTo>
                  <a:lnTo>
                    <a:pt x="653" y="446"/>
                  </a:lnTo>
                  <a:lnTo>
                    <a:pt x="652" y="453"/>
                  </a:lnTo>
                  <a:lnTo>
                    <a:pt x="647" y="453"/>
                  </a:lnTo>
                  <a:lnTo>
                    <a:pt x="642" y="451"/>
                  </a:lnTo>
                  <a:lnTo>
                    <a:pt x="638" y="447"/>
                  </a:lnTo>
                  <a:lnTo>
                    <a:pt x="633" y="441"/>
                  </a:lnTo>
                  <a:lnTo>
                    <a:pt x="629" y="433"/>
                  </a:lnTo>
                  <a:lnTo>
                    <a:pt x="625" y="424"/>
                  </a:lnTo>
                  <a:lnTo>
                    <a:pt x="621" y="413"/>
                  </a:lnTo>
                  <a:lnTo>
                    <a:pt x="616" y="402"/>
                  </a:lnTo>
                  <a:lnTo>
                    <a:pt x="610" y="391"/>
                  </a:lnTo>
                  <a:lnTo>
                    <a:pt x="606" y="378"/>
                  </a:lnTo>
                  <a:lnTo>
                    <a:pt x="600" y="366"/>
                  </a:lnTo>
                  <a:lnTo>
                    <a:pt x="595" y="355"/>
                  </a:lnTo>
                  <a:lnTo>
                    <a:pt x="590" y="345"/>
                  </a:lnTo>
                  <a:lnTo>
                    <a:pt x="583" y="335"/>
                  </a:lnTo>
                  <a:lnTo>
                    <a:pt x="577" y="327"/>
                  </a:lnTo>
                  <a:lnTo>
                    <a:pt x="570" y="322"/>
                  </a:lnTo>
                  <a:lnTo>
                    <a:pt x="564" y="319"/>
                  </a:lnTo>
                  <a:lnTo>
                    <a:pt x="559" y="317"/>
                  </a:lnTo>
                  <a:lnTo>
                    <a:pt x="553" y="315"/>
                  </a:lnTo>
                  <a:lnTo>
                    <a:pt x="546" y="311"/>
                  </a:lnTo>
                  <a:lnTo>
                    <a:pt x="539" y="308"/>
                  </a:lnTo>
                  <a:lnTo>
                    <a:pt x="532" y="305"/>
                  </a:lnTo>
                  <a:lnTo>
                    <a:pt x="524" y="302"/>
                  </a:lnTo>
                  <a:lnTo>
                    <a:pt x="515" y="300"/>
                  </a:lnTo>
                  <a:lnTo>
                    <a:pt x="506" y="299"/>
                  </a:lnTo>
                  <a:lnTo>
                    <a:pt x="496" y="299"/>
                  </a:lnTo>
                  <a:lnTo>
                    <a:pt x="486" y="299"/>
                  </a:lnTo>
                  <a:lnTo>
                    <a:pt x="476" y="301"/>
                  </a:lnTo>
                  <a:lnTo>
                    <a:pt x="465" y="304"/>
                  </a:lnTo>
                  <a:lnTo>
                    <a:pt x="454" y="310"/>
                  </a:lnTo>
                  <a:lnTo>
                    <a:pt x="442" y="317"/>
                  </a:lnTo>
                  <a:lnTo>
                    <a:pt x="431" y="327"/>
                  </a:lnTo>
                  <a:lnTo>
                    <a:pt x="427" y="327"/>
                  </a:lnTo>
                  <a:lnTo>
                    <a:pt x="421" y="330"/>
                  </a:lnTo>
                  <a:lnTo>
                    <a:pt x="410" y="333"/>
                  </a:lnTo>
                  <a:lnTo>
                    <a:pt x="396" y="338"/>
                  </a:lnTo>
                  <a:lnTo>
                    <a:pt x="379" y="343"/>
                  </a:lnTo>
                  <a:lnTo>
                    <a:pt x="361" y="349"/>
                  </a:lnTo>
                  <a:lnTo>
                    <a:pt x="341" y="355"/>
                  </a:lnTo>
                  <a:lnTo>
                    <a:pt x="321" y="362"/>
                  </a:lnTo>
                  <a:lnTo>
                    <a:pt x="300" y="369"/>
                  </a:lnTo>
                  <a:lnTo>
                    <a:pt x="280" y="374"/>
                  </a:lnTo>
                  <a:lnTo>
                    <a:pt x="262" y="380"/>
                  </a:lnTo>
                  <a:lnTo>
                    <a:pt x="245" y="386"/>
                  </a:lnTo>
                  <a:lnTo>
                    <a:pt x="231" y="391"/>
                  </a:lnTo>
                  <a:lnTo>
                    <a:pt x="221" y="394"/>
                  </a:lnTo>
                  <a:lnTo>
                    <a:pt x="214" y="396"/>
                  </a:lnTo>
                  <a:lnTo>
                    <a:pt x="211" y="397"/>
                  </a:lnTo>
                  <a:lnTo>
                    <a:pt x="210" y="399"/>
                  </a:lnTo>
                  <a:lnTo>
                    <a:pt x="209" y="401"/>
                  </a:lnTo>
                  <a:lnTo>
                    <a:pt x="209" y="403"/>
                  </a:lnTo>
                  <a:lnTo>
                    <a:pt x="209" y="405"/>
                  </a:lnTo>
                  <a:lnTo>
                    <a:pt x="209" y="409"/>
                  </a:lnTo>
                  <a:lnTo>
                    <a:pt x="210" y="411"/>
                  </a:lnTo>
                  <a:lnTo>
                    <a:pt x="210" y="413"/>
                  </a:lnTo>
                  <a:lnTo>
                    <a:pt x="210" y="416"/>
                  </a:lnTo>
                  <a:lnTo>
                    <a:pt x="210" y="418"/>
                  </a:lnTo>
                  <a:lnTo>
                    <a:pt x="210" y="420"/>
                  </a:lnTo>
                  <a:lnTo>
                    <a:pt x="209" y="422"/>
                  </a:lnTo>
                  <a:lnTo>
                    <a:pt x="209" y="424"/>
                  </a:lnTo>
                  <a:lnTo>
                    <a:pt x="207" y="425"/>
                  </a:lnTo>
                  <a:lnTo>
                    <a:pt x="206" y="426"/>
                  </a:lnTo>
                  <a:lnTo>
                    <a:pt x="202" y="426"/>
                  </a:lnTo>
                  <a:lnTo>
                    <a:pt x="200" y="427"/>
                  </a:lnTo>
                  <a:lnTo>
                    <a:pt x="196" y="427"/>
                  </a:lnTo>
                  <a:lnTo>
                    <a:pt x="195" y="427"/>
                  </a:lnTo>
                  <a:lnTo>
                    <a:pt x="193" y="428"/>
                  </a:lnTo>
                  <a:lnTo>
                    <a:pt x="191" y="427"/>
                  </a:lnTo>
                  <a:lnTo>
                    <a:pt x="188" y="427"/>
                  </a:lnTo>
                  <a:lnTo>
                    <a:pt x="187" y="427"/>
                  </a:lnTo>
                  <a:lnTo>
                    <a:pt x="185" y="426"/>
                  </a:lnTo>
                  <a:lnTo>
                    <a:pt x="184" y="425"/>
                  </a:lnTo>
                  <a:lnTo>
                    <a:pt x="181" y="424"/>
                  </a:lnTo>
                  <a:lnTo>
                    <a:pt x="180" y="423"/>
                  </a:lnTo>
                  <a:lnTo>
                    <a:pt x="179" y="420"/>
                  </a:lnTo>
                  <a:lnTo>
                    <a:pt x="178" y="419"/>
                  </a:lnTo>
                  <a:lnTo>
                    <a:pt x="177" y="417"/>
                  </a:lnTo>
                  <a:lnTo>
                    <a:pt x="175" y="416"/>
                  </a:lnTo>
                  <a:lnTo>
                    <a:pt x="173" y="413"/>
                  </a:lnTo>
                  <a:lnTo>
                    <a:pt x="173" y="412"/>
                  </a:lnTo>
                  <a:lnTo>
                    <a:pt x="171" y="412"/>
                  </a:lnTo>
                  <a:lnTo>
                    <a:pt x="166" y="413"/>
                  </a:lnTo>
                  <a:lnTo>
                    <a:pt x="160" y="416"/>
                  </a:lnTo>
                  <a:lnTo>
                    <a:pt x="150" y="418"/>
                  </a:lnTo>
                  <a:lnTo>
                    <a:pt x="139" y="422"/>
                  </a:lnTo>
                  <a:lnTo>
                    <a:pt x="127" y="425"/>
                  </a:lnTo>
                  <a:lnTo>
                    <a:pt x="114" y="428"/>
                  </a:lnTo>
                  <a:lnTo>
                    <a:pt x="101" y="432"/>
                  </a:lnTo>
                  <a:lnTo>
                    <a:pt x="87" y="435"/>
                  </a:lnTo>
                  <a:lnTo>
                    <a:pt x="73" y="439"/>
                  </a:lnTo>
                  <a:lnTo>
                    <a:pt x="62" y="442"/>
                  </a:lnTo>
                  <a:lnTo>
                    <a:pt x="50" y="446"/>
                  </a:lnTo>
                  <a:lnTo>
                    <a:pt x="41" y="448"/>
                  </a:lnTo>
                  <a:lnTo>
                    <a:pt x="34" y="450"/>
                  </a:lnTo>
                  <a:lnTo>
                    <a:pt x="30" y="451"/>
                  </a:lnTo>
                  <a:lnTo>
                    <a:pt x="29" y="453"/>
                  </a:lnTo>
                  <a:lnTo>
                    <a:pt x="20" y="438"/>
                  </a:lnTo>
                  <a:lnTo>
                    <a:pt x="15" y="420"/>
                  </a:lnTo>
                  <a:lnTo>
                    <a:pt x="10" y="403"/>
                  </a:lnTo>
                  <a:lnTo>
                    <a:pt x="7" y="385"/>
                  </a:lnTo>
                  <a:lnTo>
                    <a:pt x="3" y="366"/>
                  </a:lnTo>
                  <a:lnTo>
                    <a:pt x="1" y="347"/>
                  </a:lnTo>
                  <a:lnTo>
                    <a:pt x="0" y="326"/>
                  </a:lnTo>
                  <a:lnTo>
                    <a:pt x="0" y="307"/>
                  </a:lnTo>
                  <a:lnTo>
                    <a:pt x="0" y="287"/>
                  </a:lnTo>
                  <a:lnTo>
                    <a:pt x="1" y="268"/>
                  </a:lnTo>
                  <a:lnTo>
                    <a:pt x="2" y="249"/>
                  </a:lnTo>
                  <a:lnTo>
                    <a:pt x="4" y="231"/>
                  </a:lnTo>
                  <a:lnTo>
                    <a:pt x="7" y="215"/>
                  </a:lnTo>
                  <a:lnTo>
                    <a:pt x="9" y="200"/>
                  </a:lnTo>
                  <a:lnTo>
                    <a:pt x="11" y="186"/>
                  </a:lnTo>
                  <a:lnTo>
                    <a:pt x="15" y="175"/>
                  </a:lnTo>
                  <a:lnTo>
                    <a:pt x="16" y="173"/>
                  </a:lnTo>
                  <a:lnTo>
                    <a:pt x="22" y="172"/>
                  </a:lnTo>
                  <a:lnTo>
                    <a:pt x="31" y="170"/>
                  </a:lnTo>
                  <a:lnTo>
                    <a:pt x="42" y="166"/>
                  </a:lnTo>
                  <a:lnTo>
                    <a:pt x="56" y="163"/>
                  </a:lnTo>
                  <a:lnTo>
                    <a:pt x="71" y="160"/>
                  </a:lnTo>
                  <a:lnTo>
                    <a:pt x="87" y="156"/>
                  </a:lnTo>
                  <a:lnTo>
                    <a:pt x="104" y="152"/>
                  </a:lnTo>
                  <a:lnTo>
                    <a:pt x="122" y="147"/>
                  </a:lnTo>
                  <a:lnTo>
                    <a:pt x="138" y="143"/>
                  </a:lnTo>
                  <a:lnTo>
                    <a:pt x="153" y="140"/>
                  </a:lnTo>
                  <a:lnTo>
                    <a:pt x="166" y="137"/>
                  </a:lnTo>
                  <a:lnTo>
                    <a:pt x="178" y="133"/>
                  </a:lnTo>
                  <a:lnTo>
                    <a:pt x="187" y="131"/>
                  </a:lnTo>
                  <a:lnTo>
                    <a:pt x="193" y="130"/>
                  </a:lnTo>
                  <a:lnTo>
                    <a:pt x="195" y="130"/>
                  </a:lnTo>
                  <a:lnTo>
                    <a:pt x="198" y="129"/>
                  </a:lnTo>
                  <a:lnTo>
                    <a:pt x="207" y="126"/>
                  </a:lnTo>
                  <a:lnTo>
                    <a:pt x="222" y="123"/>
                  </a:lnTo>
                  <a:lnTo>
                    <a:pt x="240" y="117"/>
                  </a:lnTo>
                  <a:lnTo>
                    <a:pt x="261" y="111"/>
                  </a:lnTo>
                  <a:lnTo>
                    <a:pt x="286" y="106"/>
                  </a:lnTo>
                  <a:lnTo>
                    <a:pt x="311" y="99"/>
                  </a:lnTo>
                  <a:lnTo>
                    <a:pt x="339" y="92"/>
                  </a:lnTo>
                  <a:lnTo>
                    <a:pt x="365" y="85"/>
                  </a:lnTo>
                  <a:lnTo>
                    <a:pt x="391" y="78"/>
                  </a:lnTo>
                  <a:lnTo>
                    <a:pt x="416" y="72"/>
                  </a:lnTo>
                  <a:lnTo>
                    <a:pt x="437" y="67"/>
                  </a:lnTo>
                  <a:lnTo>
                    <a:pt x="455" y="61"/>
                  </a:lnTo>
                  <a:lnTo>
                    <a:pt x="470" y="57"/>
                  </a:lnTo>
                  <a:lnTo>
                    <a:pt x="479" y="55"/>
                  </a:lnTo>
                  <a:lnTo>
                    <a:pt x="483" y="55"/>
                  </a:lnTo>
                  <a:lnTo>
                    <a:pt x="483" y="56"/>
                  </a:lnTo>
                  <a:lnTo>
                    <a:pt x="484" y="58"/>
                  </a:lnTo>
                  <a:lnTo>
                    <a:pt x="485" y="61"/>
                  </a:lnTo>
                  <a:lnTo>
                    <a:pt x="487" y="63"/>
                  </a:lnTo>
                  <a:lnTo>
                    <a:pt x="490" y="67"/>
                  </a:lnTo>
                  <a:lnTo>
                    <a:pt x="492" y="70"/>
                  </a:lnTo>
                  <a:lnTo>
                    <a:pt x="494" y="72"/>
                  </a:lnTo>
                  <a:lnTo>
                    <a:pt x="496" y="76"/>
                  </a:lnTo>
                  <a:lnTo>
                    <a:pt x="499" y="78"/>
                  </a:lnTo>
                  <a:lnTo>
                    <a:pt x="502" y="80"/>
                  </a:lnTo>
                  <a:lnTo>
                    <a:pt x="504" y="83"/>
                  </a:lnTo>
                  <a:lnTo>
                    <a:pt x="507" y="83"/>
                  </a:lnTo>
                  <a:lnTo>
                    <a:pt x="509" y="83"/>
                  </a:lnTo>
                  <a:lnTo>
                    <a:pt x="513" y="81"/>
                  </a:lnTo>
                  <a:lnTo>
                    <a:pt x="515" y="80"/>
                  </a:lnTo>
                  <a:lnTo>
                    <a:pt x="516" y="79"/>
                  </a:lnTo>
                  <a:lnTo>
                    <a:pt x="517" y="78"/>
                  </a:lnTo>
                  <a:lnTo>
                    <a:pt x="519" y="77"/>
                  </a:lnTo>
                  <a:lnTo>
                    <a:pt x="522" y="73"/>
                  </a:lnTo>
                  <a:lnTo>
                    <a:pt x="524" y="70"/>
                  </a:lnTo>
                  <a:lnTo>
                    <a:pt x="527" y="67"/>
                  </a:lnTo>
                  <a:lnTo>
                    <a:pt x="530" y="62"/>
                  </a:lnTo>
                  <a:lnTo>
                    <a:pt x="533" y="58"/>
                  </a:lnTo>
                  <a:lnTo>
                    <a:pt x="536" y="54"/>
                  </a:lnTo>
                  <a:lnTo>
                    <a:pt x="538" y="50"/>
                  </a:lnTo>
                  <a:lnTo>
                    <a:pt x="540" y="47"/>
                  </a:lnTo>
                  <a:lnTo>
                    <a:pt x="542" y="44"/>
                  </a:lnTo>
                  <a:lnTo>
                    <a:pt x="545" y="41"/>
                  </a:lnTo>
                  <a:lnTo>
                    <a:pt x="546" y="40"/>
                  </a:lnTo>
                  <a:lnTo>
                    <a:pt x="547" y="40"/>
                  </a:lnTo>
                  <a:lnTo>
                    <a:pt x="548" y="41"/>
                  </a:lnTo>
                  <a:lnTo>
                    <a:pt x="548" y="46"/>
                  </a:lnTo>
                  <a:lnTo>
                    <a:pt x="549" y="48"/>
                  </a:lnTo>
                  <a:lnTo>
                    <a:pt x="552" y="49"/>
                  </a:lnTo>
                  <a:lnTo>
                    <a:pt x="555" y="49"/>
                  </a:lnTo>
                  <a:lnTo>
                    <a:pt x="559" y="48"/>
                  </a:lnTo>
                  <a:lnTo>
                    <a:pt x="563" y="45"/>
                  </a:lnTo>
                  <a:lnTo>
                    <a:pt x="568" y="41"/>
                  </a:lnTo>
                  <a:lnTo>
                    <a:pt x="573" y="38"/>
                  </a:lnTo>
                  <a:lnTo>
                    <a:pt x="578" y="32"/>
                  </a:lnTo>
                  <a:lnTo>
                    <a:pt x="584" y="27"/>
                  </a:lnTo>
                  <a:lnTo>
                    <a:pt x="590" y="22"/>
                  </a:lnTo>
                  <a:lnTo>
                    <a:pt x="595" y="16"/>
                  </a:lnTo>
                  <a:lnTo>
                    <a:pt x="601" y="11"/>
                  </a:lnTo>
                  <a:lnTo>
                    <a:pt x="606" y="7"/>
                  </a:lnTo>
                  <a:lnTo>
                    <a:pt x="611" y="2"/>
                  </a:lnTo>
                  <a:lnTo>
                    <a:pt x="616" y="0"/>
                  </a:lnTo>
                  <a:lnTo>
                    <a:pt x="632" y="3"/>
                  </a:lnTo>
                  <a:lnTo>
                    <a:pt x="644" y="8"/>
                  </a:lnTo>
                  <a:lnTo>
                    <a:pt x="651" y="13"/>
                  </a:lnTo>
                  <a:lnTo>
                    <a:pt x="653" y="18"/>
                  </a:lnTo>
                  <a:lnTo>
                    <a:pt x="652" y="24"/>
                  </a:lnTo>
                  <a:lnTo>
                    <a:pt x="648" y="31"/>
                  </a:lnTo>
                  <a:lnTo>
                    <a:pt x="644" y="39"/>
                  </a:lnTo>
                  <a:lnTo>
                    <a:pt x="639" y="47"/>
                  </a:lnTo>
                  <a:lnTo>
                    <a:pt x="633" y="56"/>
                  </a:lnTo>
                  <a:lnTo>
                    <a:pt x="629" y="67"/>
                  </a:lnTo>
                  <a:lnTo>
                    <a:pt x="625" y="78"/>
                  </a:lnTo>
                  <a:lnTo>
                    <a:pt x="625" y="91"/>
                  </a:lnTo>
                  <a:lnTo>
                    <a:pt x="628" y="103"/>
                  </a:lnTo>
                  <a:lnTo>
                    <a:pt x="636" y="118"/>
                  </a:lnTo>
                  <a:lnTo>
                    <a:pt x="647" y="133"/>
                  </a:lnTo>
                  <a:lnTo>
                    <a:pt x="665" y="150"/>
                  </a:lnTo>
                  <a:lnTo>
                    <a:pt x="677" y="152"/>
                  </a:lnTo>
                  <a:lnTo>
                    <a:pt x="688" y="156"/>
                  </a:lnTo>
                  <a:lnTo>
                    <a:pt x="699" y="164"/>
                  </a:lnTo>
                  <a:lnTo>
                    <a:pt x="709" y="175"/>
                  </a:lnTo>
                  <a:lnTo>
                    <a:pt x="719" y="186"/>
                  </a:lnTo>
                  <a:lnTo>
                    <a:pt x="729" y="200"/>
                  </a:lnTo>
                  <a:lnTo>
                    <a:pt x="738" y="215"/>
                  </a:lnTo>
                  <a:lnTo>
                    <a:pt x="747" y="230"/>
                  </a:lnTo>
                  <a:lnTo>
                    <a:pt x="757" y="245"/>
                  </a:lnTo>
                  <a:lnTo>
                    <a:pt x="767" y="260"/>
                  </a:lnTo>
                  <a:lnTo>
                    <a:pt x="777" y="273"/>
                  </a:lnTo>
                  <a:lnTo>
                    <a:pt x="786" y="285"/>
                  </a:lnTo>
                  <a:lnTo>
                    <a:pt x="798" y="295"/>
                  </a:lnTo>
                  <a:lnTo>
                    <a:pt x="808" y="302"/>
                  </a:lnTo>
                  <a:lnTo>
                    <a:pt x="821" y="307"/>
                  </a:lnTo>
                  <a:lnTo>
                    <a:pt x="833" y="308"/>
                  </a:lnTo>
                  <a:lnTo>
                    <a:pt x="836" y="304"/>
                  </a:lnTo>
                  <a:lnTo>
                    <a:pt x="838" y="301"/>
                  </a:lnTo>
                  <a:lnTo>
                    <a:pt x="843" y="296"/>
                  </a:lnTo>
                  <a:lnTo>
                    <a:pt x="847" y="293"/>
                  </a:lnTo>
                  <a:lnTo>
                    <a:pt x="853" y="288"/>
                  </a:lnTo>
                  <a:lnTo>
                    <a:pt x="857" y="285"/>
                  </a:lnTo>
                  <a:lnTo>
                    <a:pt x="863" y="280"/>
                  </a:lnTo>
                  <a:lnTo>
                    <a:pt x="869" y="276"/>
                  </a:lnTo>
                  <a:lnTo>
                    <a:pt x="875" y="270"/>
                  </a:lnTo>
                  <a:lnTo>
                    <a:pt x="880" y="265"/>
                  </a:lnTo>
                  <a:lnTo>
                    <a:pt x="885" y="261"/>
                  </a:lnTo>
                  <a:lnTo>
                    <a:pt x="890" y="256"/>
                  </a:lnTo>
                  <a:lnTo>
                    <a:pt x="893" y="250"/>
                  </a:lnTo>
                  <a:lnTo>
                    <a:pt x="897" y="246"/>
                  </a:lnTo>
                  <a:lnTo>
                    <a:pt x="899" y="241"/>
                  </a:lnTo>
                  <a:lnTo>
                    <a:pt x="900" y="237"/>
                  </a:lnTo>
                  <a:lnTo>
                    <a:pt x="902" y="235"/>
                  </a:lnTo>
                  <a:lnTo>
                    <a:pt x="906" y="235"/>
                  </a:lnTo>
                  <a:lnTo>
                    <a:pt x="908" y="235"/>
                  </a:lnTo>
                  <a:lnTo>
                    <a:pt x="910" y="237"/>
                  </a:lnTo>
                  <a:lnTo>
                    <a:pt x="913" y="238"/>
                  </a:lnTo>
                  <a:lnTo>
                    <a:pt x="915" y="239"/>
                  </a:lnTo>
                  <a:lnTo>
                    <a:pt x="917" y="241"/>
                  </a:lnTo>
                  <a:lnTo>
                    <a:pt x="918" y="242"/>
                  </a:lnTo>
                  <a:lnTo>
                    <a:pt x="921" y="245"/>
                  </a:lnTo>
                  <a:lnTo>
                    <a:pt x="923" y="247"/>
                  </a:lnTo>
                  <a:lnTo>
                    <a:pt x="924" y="249"/>
                  </a:lnTo>
                  <a:lnTo>
                    <a:pt x="926" y="251"/>
                  </a:lnTo>
                  <a:lnTo>
                    <a:pt x="928" y="253"/>
                  </a:lnTo>
                  <a:lnTo>
                    <a:pt x="930" y="255"/>
                  </a:lnTo>
                  <a:lnTo>
                    <a:pt x="932" y="256"/>
                  </a:lnTo>
                  <a:lnTo>
                    <a:pt x="934" y="258"/>
                  </a:lnTo>
                  <a:lnTo>
                    <a:pt x="937" y="266"/>
                  </a:lnTo>
                  <a:lnTo>
                    <a:pt x="937" y="273"/>
                  </a:lnTo>
                  <a:lnTo>
                    <a:pt x="934" y="281"/>
                  </a:lnTo>
                  <a:lnTo>
                    <a:pt x="931" y="288"/>
                  </a:lnTo>
                  <a:lnTo>
                    <a:pt x="926" y="294"/>
                  </a:lnTo>
                  <a:lnTo>
                    <a:pt x="921" y="300"/>
                  </a:lnTo>
                  <a:lnTo>
                    <a:pt x="914" y="305"/>
                  </a:lnTo>
                  <a:lnTo>
                    <a:pt x="906" y="310"/>
                  </a:lnTo>
                  <a:lnTo>
                    <a:pt x="897" y="316"/>
                  </a:lnTo>
                  <a:lnTo>
                    <a:pt x="888" y="320"/>
                  </a:lnTo>
                  <a:lnTo>
                    <a:pt x="879" y="325"/>
                  </a:lnTo>
                  <a:lnTo>
                    <a:pt x="870" y="328"/>
                  </a:lnTo>
                  <a:lnTo>
                    <a:pt x="862" y="333"/>
                  </a:lnTo>
                  <a:lnTo>
                    <a:pt x="854" y="337"/>
                  </a:lnTo>
                  <a:lnTo>
                    <a:pt x="847" y="341"/>
                  </a:lnTo>
                  <a:lnTo>
                    <a:pt x="841" y="346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4" name="Freeform 42"/>
            <p:cNvSpPr>
              <a:spLocks/>
            </p:cNvSpPr>
            <p:nvPr/>
          </p:nvSpPr>
          <p:spPr bwMode="auto">
            <a:xfrm>
              <a:off x="4311" y="1337"/>
              <a:ext cx="679" cy="536"/>
            </a:xfrm>
            <a:custGeom>
              <a:avLst/>
              <a:gdLst>
                <a:gd name="T0" fmla="*/ 58 w 2035"/>
                <a:gd name="T1" fmla="*/ 54 h 1609"/>
                <a:gd name="T2" fmla="*/ 57 w 2035"/>
                <a:gd name="T3" fmla="*/ 53 h 1609"/>
                <a:gd name="T4" fmla="*/ 51 w 2035"/>
                <a:gd name="T5" fmla="*/ 52 h 1609"/>
                <a:gd name="T6" fmla="*/ 48 w 2035"/>
                <a:gd name="T7" fmla="*/ 51 h 1609"/>
                <a:gd name="T8" fmla="*/ 45 w 2035"/>
                <a:gd name="T9" fmla="*/ 48 h 1609"/>
                <a:gd name="T10" fmla="*/ 38 w 2035"/>
                <a:gd name="T11" fmla="*/ 45 h 1609"/>
                <a:gd name="T12" fmla="*/ 25 w 2035"/>
                <a:gd name="T13" fmla="*/ 49 h 1609"/>
                <a:gd name="T14" fmla="*/ 12 w 2035"/>
                <a:gd name="T15" fmla="*/ 52 h 1609"/>
                <a:gd name="T16" fmla="*/ 1 w 2035"/>
                <a:gd name="T17" fmla="*/ 55 h 1609"/>
                <a:gd name="T18" fmla="*/ 0 w 2035"/>
                <a:gd name="T19" fmla="*/ 53 h 1609"/>
                <a:gd name="T20" fmla="*/ 0 w 2035"/>
                <a:gd name="T21" fmla="*/ 52 h 1609"/>
                <a:gd name="T22" fmla="*/ 5 w 2035"/>
                <a:gd name="T23" fmla="*/ 45 h 1609"/>
                <a:gd name="T24" fmla="*/ 6 w 2035"/>
                <a:gd name="T25" fmla="*/ 41 h 1609"/>
                <a:gd name="T26" fmla="*/ 7 w 2035"/>
                <a:gd name="T27" fmla="*/ 39 h 1609"/>
                <a:gd name="T28" fmla="*/ 8 w 2035"/>
                <a:gd name="T29" fmla="*/ 37 h 1609"/>
                <a:gd name="T30" fmla="*/ 7 w 2035"/>
                <a:gd name="T31" fmla="*/ 36 h 1609"/>
                <a:gd name="T32" fmla="*/ 13 w 2035"/>
                <a:gd name="T33" fmla="*/ 34 h 1609"/>
                <a:gd name="T34" fmla="*/ 19 w 2035"/>
                <a:gd name="T35" fmla="*/ 34 h 1609"/>
                <a:gd name="T36" fmla="*/ 24 w 2035"/>
                <a:gd name="T37" fmla="*/ 32 h 1609"/>
                <a:gd name="T38" fmla="*/ 27 w 2035"/>
                <a:gd name="T39" fmla="*/ 29 h 1609"/>
                <a:gd name="T40" fmla="*/ 29 w 2035"/>
                <a:gd name="T41" fmla="*/ 27 h 1609"/>
                <a:gd name="T42" fmla="*/ 28 w 2035"/>
                <a:gd name="T43" fmla="*/ 25 h 1609"/>
                <a:gd name="T44" fmla="*/ 28 w 2035"/>
                <a:gd name="T45" fmla="*/ 22 h 1609"/>
                <a:gd name="T46" fmla="*/ 27 w 2035"/>
                <a:gd name="T47" fmla="*/ 21 h 1609"/>
                <a:gd name="T48" fmla="*/ 26 w 2035"/>
                <a:gd name="T49" fmla="*/ 20 h 1609"/>
                <a:gd name="T50" fmla="*/ 29 w 2035"/>
                <a:gd name="T51" fmla="*/ 17 h 1609"/>
                <a:gd name="T52" fmla="*/ 31 w 2035"/>
                <a:gd name="T53" fmla="*/ 13 h 1609"/>
                <a:gd name="T54" fmla="*/ 36 w 2035"/>
                <a:gd name="T55" fmla="*/ 6 h 1609"/>
                <a:gd name="T56" fmla="*/ 40 w 2035"/>
                <a:gd name="T57" fmla="*/ 3 h 1609"/>
                <a:gd name="T58" fmla="*/ 48 w 2035"/>
                <a:gd name="T59" fmla="*/ 0 h 1609"/>
                <a:gd name="T60" fmla="*/ 50 w 2035"/>
                <a:gd name="T61" fmla="*/ 5 h 1609"/>
                <a:gd name="T62" fmla="*/ 51 w 2035"/>
                <a:gd name="T63" fmla="*/ 12 h 1609"/>
                <a:gd name="T64" fmla="*/ 53 w 2035"/>
                <a:gd name="T65" fmla="*/ 17 h 1609"/>
                <a:gd name="T66" fmla="*/ 55 w 2035"/>
                <a:gd name="T67" fmla="*/ 21 h 1609"/>
                <a:gd name="T68" fmla="*/ 57 w 2035"/>
                <a:gd name="T69" fmla="*/ 27 h 1609"/>
                <a:gd name="T70" fmla="*/ 58 w 2035"/>
                <a:gd name="T71" fmla="*/ 32 h 1609"/>
                <a:gd name="T72" fmla="*/ 58 w 2035"/>
                <a:gd name="T73" fmla="*/ 38 h 1609"/>
                <a:gd name="T74" fmla="*/ 60 w 2035"/>
                <a:gd name="T75" fmla="*/ 43 h 1609"/>
                <a:gd name="T76" fmla="*/ 61 w 2035"/>
                <a:gd name="T77" fmla="*/ 48 h 1609"/>
                <a:gd name="T78" fmla="*/ 62 w 2035"/>
                <a:gd name="T79" fmla="*/ 50 h 1609"/>
                <a:gd name="T80" fmla="*/ 62 w 2035"/>
                <a:gd name="T81" fmla="*/ 51 h 1609"/>
                <a:gd name="T82" fmla="*/ 61 w 2035"/>
                <a:gd name="T83" fmla="*/ 51 h 1609"/>
                <a:gd name="T84" fmla="*/ 61 w 2035"/>
                <a:gd name="T85" fmla="*/ 52 h 1609"/>
                <a:gd name="T86" fmla="*/ 61 w 2035"/>
                <a:gd name="T87" fmla="*/ 52 h 1609"/>
                <a:gd name="T88" fmla="*/ 60 w 2035"/>
                <a:gd name="T89" fmla="*/ 53 h 1609"/>
                <a:gd name="T90" fmla="*/ 60 w 2035"/>
                <a:gd name="T91" fmla="*/ 54 h 1609"/>
                <a:gd name="T92" fmla="*/ 64 w 2035"/>
                <a:gd name="T93" fmla="*/ 53 h 1609"/>
                <a:gd name="T94" fmla="*/ 66 w 2035"/>
                <a:gd name="T95" fmla="*/ 51 h 1609"/>
                <a:gd name="T96" fmla="*/ 69 w 2035"/>
                <a:gd name="T97" fmla="*/ 50 h 1609"/>
                <a:gd name="T98" fmla="*/ 71 w 2035"/>
                <a:gd name="T99" fmla="*/ 49 h 1609"/>
                <a:gd name="T100" fmla="*/ 71 w 2035"/>
                <a:gd name="T101" fmla="*/ 50 h 1609"/>
                <a:gd name="T102" fmla="*/ 73 w 2035"/>
                <a:gd name="T103" fmla="*/ 49 h 1609"/>
                <a:gd name="T104" fmla="*/ 75 w 2035"/>
                <a:gd name="T105" fmla="*/ 49 h 1609"/>
                <a:gd name="T106" fmla="*/ 71 w 2035"/>
                <a:gd name="T107" fmla="*/ 53 h 1609"/>
                <a:gd name="T108" fmla="*/ 66 w 2035"/>
                <a:gd name="T109" fmla="*/ 56 h 1609"/>
                <a:gd name="T110" fmla="*/ 63 w 2035"/>
                <a:gd name="T111" fmla="*/ 57 h 1609"/>
                <a:gd name="T112" fmla="*/ 61 w 2035"/>
                <a:gd name="T113" fmla="*/ 58 h 1609"/>
                <a:gd name="T114" fmla="*/ 60 w 2035"/>
                <a:gd name="T115" fmla="*/ 60 h 1609"/>
                <a:gd name="T116" fmla="*/ 59 w 2035"/>
                <a:gd name="T117" fmla="*/ 58 h 1609"/>
                <a:gd name="T118" fmla="*/ 58 w 2035"/>
                <a:gd name="T119" fmla="*/ 55 h 160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035"/>
                <a:gd name="T181" fmla="*/ 0 h 1609"/>
                <a:gd name="T182" fmla="*/ 2035 w 2035"/>
                <a:gd name="T183" fmla="*/ 1609 h 160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035" h="1609">
                  <a:moveTo>
                    <a:pt x="1554" y="1480"/>
                  </a:moveTo>
                  <a:lnTo>
                    <a:pt x="1553" y="1479"/>
                  </a:lnTo>
                  <a:lnTo>
                    <a:pt x="1553" y="1478"/>
                  </a:lnTo>
                  <a:lnTo>
                    <a:pt x="1553" y="1477"/>
                  </a:lnTo>
                  <a:lnTo>
                    <a:pt x="1552" y="1474"/>
                  </a:lnTo>
                  <a:lnTo>
                    <a:pt x="1552" y="1471"/>
                  </a:lnTo>
                  <a:lnTo>
                    <a:pt x="1551" y="1467"/>
                  </a:lnTo>
                  <a:lnTo>
                    <a:pt x="1551" y="1464"/>
                  </a:lnTo>
                  <a:lnTo>
                    <a:pt x="1550" y="1462"/>
                  </a:lnTo>
                  <a:lnTo>
                    <a:pt x="1549" y="1458"/>
                  </a:lnTo>
                  <a:lnTo>
                    <a:pt x="1549" y="1455"/>
                  </a:lnTo>
                  <a:lnTo>
                    <a:pt x="1547" y="1451"/>
                  </a:lnTo>
                  <a:lnTo>
                    <a:pt x="1547" y="1449"/>
                  </a:lnTo>
                  <a:lnTo>
                    <a:pt x="1546" y="1446"/>
                  </a:lnTo>
                  <a:lnTo>
                    <a:pt x="1546" y="1444"/>
                  </a:lnTo>
                  <a:lnTo>
                    <a:pt x="1546" y="1443"/>
                  </a:lnTo>
                  <a:lnTo>
                    <a:pt x="1543" y="1442"/>
                  </a:lnTo>
                  <a:lnTo>
                    <a:pt x="1536" y="1441"/>
                  </a:lnTo>
                  <a:lnTo>
                    <a:pt x="1524" y="1438"/>
                  </a:lnTo>
                  <a:lnTo>
                    <a:pt x="1511" y="1434"/>
                  </a:lnTo>
                  <a:lnTo>
                    <a:pt x="1493" y="1431"/>
                  </a:lnTo>
                  <a:lnTo>
                    <a:pt x="1474" y="1426"/>
                  </a:lnTo>
                  <a:lnTo>
                    <a:pt x="1453" y="1421"/>
                  </a:lnTo>
                  <a:lnTo>
                    <a:pt x="1432" y="1417"/>
                  </a:lnTo>
                  <a:lnTo>
                    <a:pt x="1411" y="1411"/>
                  </a:lnTo>
                  <a:lnTo>
                    <a:pt x="1390" y="1407"/>
                  </a:lnTo>
                  <a:lnTo>
                    <a:pt x="1370" y="1402"/>
                  </a:lnTo>
                  <a:lnTo>
                    <a:pt x="1353" y="1398"/>
                  </a:lnTo>
                  <a:lnTo>
                    <a:pt x="1339" y="1395"/>
                  </a:lnTo>
                  <a:lnTo>
                    <a:pt x="1328" y="1392"/>
                  </a:lnTo>
                  <a:lnTo>
                    <a:pt x="1321" y="1390"/>
                  </a:lnTo>
                  <a:lnTo>
                    <a:pt x="1319" y="1390"/>
                  </a:lnTo>
                  <a:lnTo>
                    <a:pt x="1312" y="1386"/>
                  </a:lnTo>
                  <a:lnTo>
                    <a:pt x="1305" y="1381"/>
                  </a:lnTo>
                  <a:lnTo>
                    <a:pt x="1296" y="1377"/>
                  </a:lnTo>
                  <a:lnTo>
                    <a:pt x="1286" y="1372"/>
                  </a:lnTo>
                  <a:lnTo>
                    <a:pt x="1277" y="1366"/>
                  </a:lnTo>
                  <a:lnTo>
                    <a:pt x="1268" y="1361"/>
                  </a:lnTo>
                  <a:lnTo>
                    <a:pt x="1258" y="1354"/>
                  </a:lnTo>
                  <a:lnTo>
                    <a:pt x="1248" y="1347"/>
                  </a:lnTo>
                  <a:lnTo>
                    <a:pt x="1239" y="1339"/>
                  </a:lnTo>
                  <a:lnTo>
                    <a:pt x="1231" y="1331"/>
                  </a:lnTo>
                  <a:lnTo>
                    <a:pt x="1223" y="1323"/>
                  </a:lnTo>
                  <a:lnTo>
                    <a:pt x="1217" y="1313"/>
                  </a:lnTo>
                  <a:lnTo>
                    <a:pt x="1213" y="1303"/>
                  </a:lnTo>
                  <a:lnTo>
                    <a:pt x="1209" y="1293"/>
                  </a:lnTo>
                  <a:lnTo>
                    <a:pt x="1208" y="1282"/>
                  </a:lnTo>
                  <a:lnTo>
                    <a:pt x="1209" y="1271"/>
                  </a:lnTo>
                  <a:lnTo>
                    <a:pt x="1185" y="1245"/>
                  </a:lnTo>
                  <a:lnTo>
                    <a:pt x="1159" y="1227"/>
                  </a:lnTo>
                  <a:lnTo>
                    <a:pt x="1128" y="1217"/>
                  </a:lnTo>
                  <a:lnTo>
                    <a:pt x="1094" y="1212"/>
                  </a:lnTo>
                  <a:lnTo>
                    <a:pt x="1059" y="1212"/>
                  </a:lnTo>
                  <a:lnTo>
                    <a:pt x="1022" y="1218"/>
                  </a:lnTo>
                  <a:lnTo>
                    <a:pt x="983" y="1226"/>
                  </a:lnTo>
                  <a:lnTo>
                    <a:pt x="944" y="1239"/>
                  </a:lnTo>
                  <a:lnTo>
                    <a:pt x="904" y="1251"/>
                  </a:lnTo>
                  <a:lnTo>
                    <a:pt x="863" y="1266"/>
                  </a:lnTo>
                  <a:lnTo>
                    <a:pt x="824" y="1281"/>
                  </a:lnTo>
                  <a:lnTo>
                    <a:pt x="785" y="1295"/>
                  </a:lnTo>
                  <a:lnTo>
                    <a:pt x="748" y="1309"/>
                  </a:lnTo>
                  <a:lnTo>
                    <a:pt x="714" y="1319"/>
                  </a:lnTo>
                  <a:lnTo>
                    <a:pt x="683" y="1326"/>
                  </a:lnTo>
                  <a:lnTo>
                    <a:pt x="654" y="1331"/>
                  </a:lnTo>
                  <a:lnTo>
                    <a:pt x="646" y="1332"/>
                  </a:lnTo>
                  <a:lnTo>
                    <a:pt x="627" y="1338"/>
                  </a:lnTo>
                  <a:lnTo>
                    <a:pt x="594" y="1344"/>
                  </a:lnTo>
                  <a:lnTo>
                    <a:pt x="554" y="1355"/>
                  </a:lnTo>
                  <a:lnTo>
                    <a:pt x="506" y="1367"/>
                  </a:lnTo>
                  <a:lnTo>
                    <a:pt x="452" y="1381"/>
                  </a:lnTo>
                  <a:lnTo>
                    <a:pt x="394" y="1395"/>
                  </a:lnTo>
                  <a:lnTo>
                    <a:pt x="336" y="1411"/>
                  </a:lnTo>
                  <a:lnTo>
                    <a:pt x="276" y="1426"/>
                  </a:lnTo>
                  <a:lnTo>
                    <a:pt x="218" y="1440"/>
                  </a:lnTo>
                  <a:lnTo>
                    <a:pt x="164" y="1454"/>
                  </a:lnTo>
                  <a:lnTo>
                    <a:pt x="116" y="1466"/>
                  </a:lnTo>
                  <a:lnTo>
                    <a:pt x="76" y="1477"/>
                  </a:lnTo>
                  <a:lnTo>
                    <a:pt x="44" y="1483"/>
                  </a:lnTo>
                  <a:lnTo>
                    <a:pt x="24" y="1489"/>
                  </a:lnTo>
                  <a:lnTo>
                    <a:pt x="17" y="1492"/>
                  </a:lnTo>
                  <a:lnTo>
                    <a:pt x="16" y="1490"/>
                  </a:lnTo>
                  <a:lnTo>
                    <a:pt x="16" y="1488"/>
                  </a:lnTo>
                  <a:lnTo>
                    <a:pt x="16" y="1485"/>
                  </a:lnTo>
                  <a:lnTo>
                    <a:pt x="16" y="1480"/>
                  </a:lnTo>
                  <a:lnTo>
                    <a:pt x="15" y="1474"/>
                  </a:lnTo>
                  <a:lnTo>
                    <a:pt x="14" y="1469"/>
                  </a:lnTo>
                  <a:lnTo>
                    <a:pt x="14" y="1462"/>
                  </a:lnTo>
                  <a:lnTo>
                    <a:pt x="13" y="1455"/>
                  </a:lnTo>
                  <a:lnTo>
                    <a:pt x="11" y="1447"/>
                  </a:lnTo>
                  <a:lnTo>
                    <a:pt x="10" y="1440"/>
                  </a:lnTo>
                  <a:lnTo>
                    <a:pt x="8" y="1433"/>
                  </a:lnTo>
                  <a:lnTo>
                    <a:pt x="7" y="1426"/>
                  </a:lnTo>
                  <a:lnTo>
                    <a:pt x="6" y="1420"/>
                  </a:lnTo>
                  <a:lnTo>
                    <a:pt x="3" y="1416"/>
                  </a:lnTo>
                  <a:lnTo>
                    <a:pt x="1" y="1411"/>
                  </a:lnTo>
                  <a:lnTo>
                    <a:pt x="0" y="1409"/>
                  </a:lnTo>
                  <a:lnTo>
                    <a:pt x="1" y="1407"/>
                  </a:lnTo>
                  <a:lnTo>
                    <a:pt x="6" y="1401"/>
                  </a:lnTo>
                  <a:lnTo>
                    <a:pt x="13" y="1393"/>
                  </a:lnTo>
                  <a:lnTo>
                    <a:pt x="23" y="1380"/>
                  </a:lnTo>
                  <a:lnTo>
                    <a:pt x="34" y="1366"/>
                  </a:lnTo>
                  <a:lnTo>
                    <a:pt x="47" y="1350"/>
                  </a:lnTo>
                  <a:lnTo>
                    <a:pt x="62" y="1331"/>
                  </a:lnTo>
                  <a:lnTo>
                    <a:pt x="77" y="1311"/>
                  </a:lnTo>
                  <a:lnTo>
                    <a:pt x="93" y="1289"/>
                  </a:lnTo>
                  <a:lnTo>
                    <a:pt x="109" y="1266"/>
                  </a:lnTo>
                  <a:lnTo>
                    <a:pt x="125" y="1242"/>
                  </a:lnTo>
                  <a:lnTo>
                    <a:pt x="140" y="1219"/>
                  </a:lnTo>
                  <a:lnTo>
                    <a:pt x="154" y="1195"/>
                  </a:lnTo>
                  <a:lnTo>
                    <a:pt x="168" y="1171"/>
                  </a:lnTo>
                  <a:lnTo>
                    <a:pt x="178" y="1147"/>
                  </a:lnTo>
                  <a:lnTo>
                    <a:pt x="188" y="1125"/>
                  </a:lnTo>
                  <a:lnTo>
                    <a:pt x="182" y="1118"/>
                  </a:lnTo>
                  <a:lnTo>
                    <a:pt x="177" y="1114"/>
                  </a:lnTo>
                  <a:lnTo>
                    <a:pt x="171" y="1108"/>
                  </a:lnTo>
                  <a:lnTo>
                    <a:pt x="168" y="1103"/>
                  </a:lnTo>
                  <a:lnTo>
                    <a:pt x="164" y="1099"/>
                  </a:lnTo>
                  <a:lnTo>
                    <a:pt x="162" y="1094"/>
                  </a:lnTo>
                  <a:lnTo>
                    <a:pt x="161" y="1091"/>
                  </a:lnTo>
                  <a:lnTo>
                    <a:pt x="161" y="1086"/>
                  </a:lnTo>
                  <a:lnTo>
                    <a:pt x="163" y="1081"/>
                  </a:lnTo>
                  <a:lnTo>
                    <a:pt x="165" y="1076"/>
                  </a:lnTo>
                  <a:lnTo>
                    <a:pt x="171" y="1071"/>
                  </a:lnTo>
                  <a:lnTo>
                    <a:pt x="178" y="1065"/>
                  </a:lnTo>
                  <a:lnTo>
                    <a:pt x="186" y="1060"/>
                  </a:lnTo>
                  <a:lnTo>
                    <a:pt x="198" y="1053"/>
                  </a:lnTo>
                  <a:lnTo>
                    <a:pt x="210" y="1045"/>
                  </a:lnTo>
                  <a:lnTo>
                    <a:pt x="226" y="1038"/>
                  </a:lnTo>
                  <a:lnTo>
                    <a:pt x="224" y="1033"/>
                  </a:lnTo>
                  <a:lnTo>
                    <a:pt x="223" y="1030"/>
                  </a:lnTo>
                  <a:lnTo>
                    <a:pt x="221" y="1026"/>
                  </a:lnTo>
                  <a:lnTo>
                    <a:pt x="218" y="1022"/>
                  </a:lnTo>
                  <a:lnTo>
                    <a:pt x="217" y="1018"/>
                  </a:lnTo>
                  <a:lnTo>
                    <a:pt x="215" y="1015"/>
                  </a:lnTo>
                  <a:lnTo>
                    <a:pt x="213" y="1011"/>
                  </a:lnTo>
                  <a:lnTo>
                    <a:pt x="210" y="1008"/>
                  </a:lnTo>
                  <a:lnTo>
                    <a:pt x="208" y="1003"/>
                  </a:lnTo>
                  <a:lnTo>
                    <a:pt x="207" y="1000"/>
                  </a:lnTo>
                  <a:lnTo>
                    <a:pt x="205" y="995"/>
                  </a:lnTo>
                  <a:lnTo>
                    <a:pt x="203" y="992"/>
                  </a:lnTo>
                  <a:lnTo>
                    <a:pt x="202" y="987"/>
                  </a:lnTo>
                  <a:lnTo>
                    <a:pt x="202" y="983"/>
                  </a:lnTo>
                  <a:lnTo>
                    <a:pt x="201" y="979"/>
                  </a:lnTo>
                  <a:lnTo>
                    <a:pt x="202" y="975"/>
                  </a:lnTo>
                  <a:lnTo>
                    <a:pt x="221" y="964"/>
                  </a:lnTo>
                  <a:lnTo>
                    <a:pt x="238" y="954"/>
                  </a:lnTo>
                  <a:lnTo>
                    <a:pt x="255" y="945"/>
                  </a:lnTo>
                  <a:lnTo>
                    <a:pt x="271" y="937"/>
                  </a:lnTo>
                  <a:lnTo>
                    <a:pt x="286" y="930"/>
                  </a:lnTo>
                  <a:lnTo>
                    <a:pt x="301" y="923"/>
                  </a:lnTo>
                  <a:lnTo>
                    <a:pt x="316" y="917"/>
                  </a:lnTo>
                  <a:lnTo>
                    <a:pt x="331" y="914"/>
                  </a:lnTo>
                  <a:lnTo>
                    <a:pt x="346" y="910"/>
                  </a:lnTo>
                  <a:lnTo>
                    <a:pt x="361" y="909"/>
                  </a:lnTo>
                  <a:lnTo>
                    <a:pt x="377" y="909"/>
                  </a:lnTo>
                  <a:lnTo>
                    <a:pt x="394" y="911"/>
                  </a:lnTo>
                  <a:lnTo>
                    <a:pt x="412" y="914"/>
                  </a:lnTo>
                  <a:lnTo>
                    <a:pt x="431" y="919"/>
                  </a:lnTo>
                  <a:lnTo>
                    <a:pt x="452" y="926"/>
                  </a:lnTo>
                  <a:lnTo>
                    <a:pt x="475" y="935"/>
                  </a:lnTo>
                  <a:lnTo>
                    <a:pt x="491" y="927"/>
                  </a:lnTo>
                  <a:lnTo>
                    <a:pt x="507" y="921"/>
                  </a:lnTo>
                  <a:lnTo>
                    <a:pt x="525" y="914"/>
                  </a:lnTo>
                  <a:lnTo>
                    <a:pt x="543" y="908"/>
                  </a:lnTo>
                  <a:lnTo>
                    <a:pt x="560" y="902"/>
                  </a:lnTo>
                  <a:lnTo>
                    <a:pt x="578" y="896"/>
                  </a:lnTo>
                  <a:lnTo>
                    <a:pt x="595" y="891"/>
                  </a:lnTo>
                  <a:lnTo>
                    <a:pt x="613" y="884"/>
                  </a:lnTo>
                  <a:lnTo>
                    <a:pt x="629" y="877"/>
                  </a:lnTo>
                  <a:lnTo>
                    <a:pt x="645" y="868"/>
                  </a:lnTo>
                  <a:lnTo>
                    <a:pt x="660" y="859"/>
                  </a:lnTo>
                  <a:lnTo>
                    <a:pt x="674" y="847"/>
                  </a:lnTo>
                  <a:lnTo>
                    <a:pt x="686" y="834"/>
                  </a:lnTo>
                  <a:lnTo>
                    <a:pt x="697" y="819"/>
                  </a:lnTo>
                  <a:lnTo>
                    <a:pt x="706" y="802"/>
                  </a:lnTo>
                  <a:lnTo>
                    <a:pt x="714" y="783"/>
                  </a:lnTo>
                  <a:lnTo>
                    <a:pt x="714" y="782"/>
                  </a:lnTo>
                  <a:lnTo>
                    <a:pt x="716" y="780"/>
                  </a:lnTo>
                  <a:lnTo>
                    <a:pt x="718" y="777"/>
                  </a:lnTo>
                  <a:lnTo>
                    <a:pt x="723" y="773"/>
                  </a:lnTo>
                  <a:lnTo>
                    <a:pt x="728" y="770"/>
                  </a:lnTo>
                  <a:lnTo>
                    <a:pt x="732" y="765"/>
                  </a:lnTo>
                  <a:lnTo>
                    <a:pt x="738" y="761"/>
                  </a:lnTo>
                  <a:lnTo>
                    <a:pt x="744" y="756"/>
                  </a:lnTo>
                  <a:lnTo>
                    <a:pt x="750" y="752"/>
                  </a:lnTo>
                  <a:lnTo>
                    <a:pt x="755" y="747"/>
                  </a:lnTo>
                  <a:lnTo>
                    <a:pt x="760" y="742"/>
                  </a:lnTo>
                  <a:lnTo>
                    <a:pt x="764" y="739"/>
                  </a:lnTo>
                  <a:lnTo>
                    <a:pt x="769" y="736"/>
                  </a:lnTo>
                  <a:lnTo>
                    <a:pt x="771" y="732"/>
                  </a:lnTo>
                  <a:lnTo>
                    <a:pt x="774" y="731"/>
                  </a:lnTo>
                  <a:lnTo>
                    <a:pt x="775" y="731"/>
                  </a:lnTo>
                  <a:lnTo>
                    <a:pt x="775" y="722"/>
                  </a:lnTo>
                  <a:lnTo>
                    <a:pt x="773" y="714"/>
                  </a:lnTo>
                  <a:lnTo>
                    <a:pt x="768" y="706"/>
                  </a:lnTo>
                  <a:lnTo>
                    <a:pt x="762" y="698"/>
                  </a:lnTo>
                  <a:lnTo>
                    <a:pt x="755" y="690"/>
                  </a:lnTo>
                  <a:lnTo>
                    <a:pt x="748" y="682"/>
                  </a:lnTo>
                  <a:lnTo>
                    <a:pt x="741" y="674"/>
                  </a:lnTo>
                  <a:lnTo>
                    <a:pt x="735" y="666"/>
                  </a:lnTo>
                  <a:lnTo>
                    <a:pt x="730" y="656"/>
                  </a:lnTo>
                  <a:lnTo>
                    <a:pt x="727" y="646"/>
                  </a:lnTo>
                  <a:lnTo>
                    <a:pt x="725" y="636"/>
                  </a:lnTo>
                  <a:lnTo>
                    <a:pt x="728" y="625"/>
                  </a:lnTo>
                  <a:lnTo>
                    <a:pt x="733" y="613"/>
                  </a:lnTo>
                  <a:lnTo>
                    <a:pt x="744" y="600"/>
                  </a:lnTo>
                  <a:lnTo>
                    <a:pt x="759" y="585"/>
                  </a:lnTo>
                  <a:lnTo>
                    <a:pt x="779" y="570"/>
                  </a:lnTo>
                  <a:lnTo>
                    <a:pt x="775" y="564"/>
                  </a:lnTo>
                  <a:lnTo>
                    <a:pt x="770" y="560"/>
                  </a:lnTo>
                  <a:lnTo>
                    <a:pt x="764" y="559"/>
                  </a:lnTo>
                  <a:lnTo>
                    <a:pt x="759" y="559"/>
                  </a:lnTo>
                  <a:lnTo>
                    <a:pt x="753" y="559"/>
                  </a:lnTo>
                  <a:lnTo>
                    <a:pt x="746" y="561"/>
                  </a:lnTo>
                  <a:lnTo>
                    <a:pt x="739" y="563"/>
                  </a:lnTo>
                  <a:lnTo>
                    <a:pt x="732" y="564"/>
                  </a:lnTo>
                  <a:lnTo>
                    <a:pt x="727" y="567"/>
                  </a:lnTo>
                  <a:lnTo>
                    <a:pt x="720" y="568"/>
                  </a:lnTo>
                  <a:lnTo>
                    <a:pt x="715" y="568"/>
                  </a:lnTo>
                  <a:lnTo>
                    <a:pt x="710" y="567"/>
                  </a:lnTo>
                  <a:lnTo>
                    <a:pt x="706" y="564"/>
                  </a:lnTo>
                  <a:lnTo>
                    <a:pt x="704" y="559"/>
                  </a:lnTo>
                  <a:lnTo>
                    <a:pt x="702" y="552"/>
                  </a:lnTo>
                  <a:lnTo>
                    <a:pt x="702" y="543"/>
                  </a:lnTo>
                  <a:lnTo>
                    <a:pt x="704" y="536"/>
                  </a:lnTo>
                  <a:lnTo>
                    <a:pt x="707" y="529"/>
                  </a:lnTo>
                  <a:lnTo>
                    <a:pt x="714" y="522"/>
                  </a:lnTo>
                  <a:lnTo>
                    <a:pt x="722" y="514"/>
                  </a:lnTo>
                  <a:lnTo>
                    <a:pt x="731" y="507"/>
                  </a:lnTo>
                  <a:lnTo>
                    <a:pt x="741" y="499"/>
                  </a:lnTo>
                  <a:lnTo>
                    <a:pt x="753" y="492"/>
                  </a:lnTo>
                  <a:lnTo>
                    <a:pt x="763" y="483"/>
                  </a:lnTo>
                  <a:lnTo>
                    <a:pt x="774" y="475"/>
                  </a:lnTo>
                  <a:lnTo>
                    <a:pt x="782" y="466"/>
                  </a:lnTo>
                  <a:lnTo>
                    <a:pt x="789" y="455"/>
                  </a:lnTo>
                  <a:lnTo>
                    <a:pt x="794" y="444"/>
                  </a:lnTo>
                  <a:lnTo>
                    <a:pt x="797" y="432"/>
                  </a:lnTo>
                  <a:lnTo>
                    <a:pt x="796" y="421"/>
                  </a:lnTo>
                  <a:lnTo>
                    <a:pt x="791" y="407"/>
                  </a:lnTo>
                  <a:lnTo>
                    <a:pt x="783" y="393"/>
                  </a:lnTo>
                  <a:lnTo>
                    <a:pt x="799" y="376"/>
                  </a:lnTo>
                  <a:lnTo>
                    <a:pt x="815" y="358"/>
                  </a:lnTo>
                  <a:lnTo>
                    <a:pt x="832" y="338"/>
                  </a:lnTo>
                  <a:lnTo>
                    <a:pt x="850" y="317"/>
                  </a:lnTo>
                  <a:lnTo>
                    <a:pt x="867" y="297"/>
                  </a:lnTo>
                  <a:lnTo>
                    <a:pt x="884" y="276"/>
                  </a:lnTo>
                  <a:lnTo>
                    <a:pt x="901" y="254"/>
                  </a:lnTo>
                  <a:lnTo>
                    <a:pt x="917" y="232"/>
                  </a:lnTo>
                  <a:lnTo>
                    <a:pt x="933" y="212"/>
                  </a:lnTo>
                  <a:lnTo>
                    <a:pt x="948" y="191"/>
                  </a:lnTo>
                  <a:lnTo>
                    <a:pt x="962" y="173"/>
                  </a:lnTo>
                  <a:lnTo>
                    <a:pt x="975" y="154"/>
                  </a:lnTo>
                  <a:lnTo>
                    <a:pt x="988" y="137"/>
                  </a:lnTo>
                  <a:lnTo>
                    <a:pt x="998" y="121"/>
                  </a:lnTo>
                  <a:lnTo>
                    <a:pt x="1007" y="107"/>
                  </a:lnTo>
                  <a:lnTo>
                    <a:pt x="1015" y="97"/>
                  </a:lnTo>
                  <a:lnTo>
                    <a:pt x="1017" y="96"/>
                  </a:lnTo>
                  <a:lnTo>
                    <a:pt x="1024" y="92"/>
                  </a:lnTo>
                  <a:lnTo>
                    <a:pt x="1036" y="88"/>
                  </a:lnTo>
                  <a:lnTo>
                    <a:pt x="1051" y="82"/>
                  </a:lnTo>
                  <a:lnTo>
                    <a:pt x="1069" y="74"/>
                  </a:lnTo>
                  <a:lnTo>
                    <a:pt x="1090" y="66"/>
                  </a:lnTo>
                  <a:lnTo>
                    <a:pt x="1113" y="58"/>
                  </a:lnTo>
                  <a:lnTo>
                    <a:pt x="1137" y="49"/>
                  </a:lnTo>
                  <a:lnTo>
                    <a:pt x="1162" y="39"/>
                  </a:lnTo>
                  <a:lnTo>
                    <a:pt x="1188" y="31"/>
                  </a:lnTo>
                  <a:lnTo>
                    <a:pt x="1213" y="23"/>
                  </a:lnTo>
                  <a:lnTo>
                    <a:pt x="1238" y="15"/>
                  </a:lnTo>
                  <a:lnTo>
                    <a:pt x="1262" y="10"/>
                  </a:lnTo>
                  <a:lnTo>
                    <a:pt x="1284" y="5"/>
                  </a:lnTo>
                  <a:lnTo>
                    <a:pt x="1304" y="1"/>
                  </a:lnTo>
                  <a:lnTo>
                    <a:pt x="1321" y="0"/>
                  </a:lnTo>
                  <a:lnTo>
                    <a:pt x="1326" y="18"/>
                  </a:lnTo>
                  <a:lnTo>
                    <a:pt x="1330" y="36"/>
                  </a:lnTo>
                  <a:lnTo>
                    <a:pt x="1336" y="54"/>
                  </a:lnTo>
                  <a:lnTo>
                    <a:pt x="1342" y="73"/>
                  </a:lnTo>
                  <a:lnTo>
                    <a:pt x="1347" y="91"/>
                  </a:lnTo>
                  <a:lnTo>
                    <a:pt x="1353" y="111"/>
                  </a:lnTo>
                  <a:lnTo>
                    <a:pt x="1358" y="129"/>
                  </a:lnTo>
                  <a:lnTo>
                    <a:pt x="1363" y="149"/>
                  </a:lnTo>
                  <a:lnTo>
                    <a:pt x="1368" y="167"/>
                  </a:lnTo>
                  <a:lnTo>
                    <a:pt x="1372" y="186"/>
                  </a:lnTo>
                  <a:lnTo>
                    <a:pt x="1375" y="207"/>
                  </a:lnTo>
                  <a:lnTo>
                    <a:pt x="1378" y="227"/>
                  </a:lnTo>
                  <a:lnTo>
                    <a:pt x="1380" y="247"/>
                  </a:lnTo>
                  <a:lnTo>
                    <a:pt x="1381" y="268"/>
                  </a:lnTo>
                  <a:lnTo>
                    <a:pt x="1380" y="290"/>
                  </a:lnTo>
                  <a:lnTo>
                    <a:pt x="1378" y="312"/>
                  </a:lnTo>
                  <a:lnTo>
                    <a:pt x="1388" y="319"/>
                  </a:lnTo>
                  <a:lnTo>
                    <a:pt x="1395" y="330"/>
                  </a:lnTo>
                  <a:lnTo>
                    <a:pt x="1400" y="344"/>
                  </a:lnTo>
                  <a:lnTo>
                    <a:pt x="1405" y="360"/>
                  </a:lnTo>
                  <a:lnTo>
                    <a:pt x="1408" y="377"/>
                  </a:lnTo>
                  <a:lnTo>
                    <a:pt x="1411" y="396"/>
                  </a:lnTo>
                  <a:lnTo>
                    <a:pt x="1413" y="415"/>
                  </a:lnTo>
                  <a:lnTo>
                    <a:pt x="1415" y="435"/>
                  </a:lnTo>
                  <a:lnTo>
                    <a:pt x="1419" y="454"/>
                  </a:lnTo>
                  <a:lnTo>
                    <a:pt x="1422" y="472"/>
                  </a:lnTo>
                  <a:lnTo>
                    <a:pt x="1427" y="489"/>
                  </a:lnTo>
                  <a:lnTo>
                    <a:pt x="1432" y="504"/>
                  </a:lnTo>
                  <a:lnTo>
                    <a:pt x="1440" y="515"/>
                  </a:lnTo>
                  <a:lnTo>
                    <a:pt x="1450" y="523"/>
                  </a:lnTo>
                  <a:lnTo>
                    <a:pt x="1462" y="529"/>
                  </a:lnTo>
                  <a:lnTo>
                    <a:pt x="1477" y="530"/>
                  </a:lnTo>
                  <a:lnTo>
                    <a:pt x="1485" y="545"/>
                  </a:lnTo>
                  <a:lnTo>
                    <a:pt x="1493" y="561"/>
                  </a:lnTo>
                  <a:lnTo>
                    <a:pt x="1500" y="577"/>
                  </a:lnTo>
                  <a:lnTo>
                    <a:pt x="1506" y="595"/>
                  </a:lnTo>
                  <a:lnTo>
                    <a:pt x="1512" y="613"/>
                  </a:lnTo>
                  <a:lnTo>
                    <a:pt x="1516" y="631"/>
                  </a:lnTo>
                  <a:lnTo>
                    <a:pt x="1521" y="649"/>
                  </a:lnTo>
                  <a:lnTo>
                    <a:pt x="1526" y="668"/>
                  </a:lnTo>
                  <a:lnTo>
                    <a:pt x="1530" y="686"/>
                  </a:lnTo>
                  <a:lnTo>
                    <a:pt x="1535" y="705"/>
                  </a:lnTo>
                  <a:lnTo>
                    <a:pt x="1539" y="722"/>
                  </a:lnTo>
                  <a:lnTo>
                    <a:pt x="1544" y="740"/>
                  </a:lnTo>
                  <a:lnTo>
                    <a:pt x="1550" y="756"/>
                  </a:lnTo>
                  <a:lnTo>
                    <a:pt x="1557" y="773"/>
                  </a:lnTo>
                  <a:lnTo>
                    <a:pt x="1564" y="790"/>
                  </a:lnTo>
                  <a:lnTo>
                    <a:pt x="1573" y="805"/>
                  </a:lnTo>
                  <a:lnTo>
                    <a:pt x="1569" y="815"/>
                  </a:lnTo>
                  <a:lnTo>
                    <a:pt x="1567" y="829"/>
                  </a:lnTo>
                  <a:lnTo>
                    <a:pt x="1565" y="844"/>
                  </a:lnTo>
                  <a:lnTo>
                    <a:pt x="1562" y="860"/>
                  </a:lnTo>
                  <a:lnTo>
                    <a:pt x="1560" y="878"/>
                  </a:lnTo>
                  <a:lnTo>
                    <a:pt x="1559" y="896"/>
                  </a:lnTo>
                  <a:lnTo>
                    <a:pt x="1558" y="916"/>
                  </a:lnTo>
                  <a:lnTo>
                    <a:pt x="1557" y="935"/>
                  </a:lnTo>
                  <a:lnTo>
                    <a:pt x="1558" y="956"/>
                  </a:lnTo>
                  <a:lnTo>
                    <a:pt x="1559" y="976"/>
                  </a:lnTo>
                  <a:lnTo>
                    <a:pt x="1560" y="995"/>
                  </a:lnTo>
                  <a:lnTo>
                    <a:pt x="1564" y="1015"/>
                  </a:lnTo>
                  <a:lnTo>
                    <a:pt x="1567" y="1033"/>
                  </a:lnTo>
                  <a:lnTo>
                    <a:pt x="1573" y="1050"/>
                  </a:lnTo>
                  <a:lnTo>
                    <a:pt x="1578" y="1068"/>
                  </a:lnTo>
                  <a:lnTo>
                    <a:pt x="1587" y="1083"/>
                  </a:lnTo>
                  <a:lnTo>
                    <a:pt x="1591" y="1094"/>
                  </a:lnTo>
                  <a:lnTo>
                    <a:pt x="1596" y="1107"/>
                  </a:lnTo>
                  <a:lnTo>
                    <a:pt x="1599" y="1119"/>
                  </a:lnTo>
                  <a:lnTo>
                    <a:pt x="1601" y="1133"/>
                  </a:lnTo>
                  <a:lnTo>
                    <a:pt x="1603" y="1147"/>
                  </a:lnTo>
                  <a:lnTo>
                    <a:pt x="1604" y="1162"/>
                  </a:lnTo>
                  <a:lnTo>
                    <a:pt x="1605" y="1177"/>
                  </a:lnTo>
                  <a:lnTo>
                    <a:pt x="1606" y="1193"/>
                  </a:lnTo>
                  <a:lnTo>
                    <a:pt x="1607" y="1208"/>
                  </a:lnTo>
                  <a:lnTo>
                    <a:pt x="1610" y="1224"/>
                  </a:lnTo>
                  <a:lnTo>
                    <a:pt x="1612" y="1240"/>
                  </a:lnTo>
                  <a:lnTo>
                    <a:pt x="1615" y="1256"/>
                  </a:lnTo>
                  <a:lnTo>
                    <a:pt x="1621" y="1272"/>
                  </a:lnTo>
                  <a:lnTo>
                    <a:pt x="1627" y="1288"/>
                  </a:lnTo>
                  <a:lnTo>
                    <a:pt x="1636" y="1304"/>
                  </a:lnTo>
                  <a:lnTo>
                    <a:pt x="1646" y="1320"/>
                  </a:lnTo>
                  <a:lnTo>
                    <a:pt x="1645" y="1324"/>
                  </a:lnTo>
                  <a:lnTo>
                    <a:pt x="1645" y="1327"/>
                  </a:lnTo>
                  <a:lnTo>
                    <a:pt x="1646" y="1331"/>
                  </a:lnTo>
                  <a:lnTo>
                    <a:pt x="1647" y="1334"/>
                  </a:lnTo>
                  <a:lnTo>
                    <a:pt x="1650" y="1338"/>
                  </a:lnTo>
                  <a:lnTo>
                    <a:pt x="1652" y="1341"/>
                  </a:lnTo>
                  <a:lnTo>
                    <a:pt x="1654" y="1344"/>
                  </a:lnTo>
                  <a:lnTo>
                    <a:pt x="1657" y="1348"/>
                  </a:lnTo>
                  <a:lnTo>
                    <a:pt x="1658" y="1351"/>
                  </a:lnTo>
                  <a:lnTo>
                    <a:pt x="1660" y="1356"/>
                  </a:lnTo>
                  <a:lnTo>
                    <a:pt x="1661" y="1359"/>
                  </a:lnTo>
                  <a:lnTo>
                    <a:pt x="1661" y="1364"/>
                  </a:lnTo>
                  <a:lnTo>
                    <a:pt x="1661" y="1370"/>
                  </a:lnTo>
                  <a:lnTo>
                    <a:pt x="1661" y="1374"/>
                  </a:lnTo>
                  <a:lnTo>
                    <a:pt x="1659" y="1380"/>
                  </a:lnTo>
                  <a:lnTo>
                    <a:pt x="1657" y="1387"/>
                  </a:lnTo>
                  <a:lnTo>
                    <a:pt x="1657" y="1384"/>
                  </a:lnTo>
                  <a:lnTo>
                    <a:pt x="1658" y="1381"/>
                  </a:lnTo>
                  <a:lnTo>
                    <a:pt x="1658" y="1380"/>
                  </a:lnTo>
                  <a:lnTo>
                    <a:pt x="1658" y="1379"/>
                  </a:lnTo>
                  <a:lnTo>
                    <a:pt x="1658" y="1378"/>
                  </a:lnTo>
                  <a:lnTo>
                    <a:pt x="1657" y="1378"/>
                  </a:lnTo>
                  <a:lnTo>
                    <a:pt x="1657" y="1379"/>
                  </a:lnTo>
                  <a:lnTo>
                    <a:pt x="1657" y="1380"/>
                  </a:lnTo>
                  <a:lnTo>
                    <a:pt x="1655" y="1380"/>
                  </a:lnTo>
                  <a:lnTo>
                    <a:pt x="1655" y="1381"/>
                  </a:lnTo>
                  <a:lnTo>
                    <a:pt x="1655" y="1382"/>
                  </a:lnTo>
                  <a:lnTo>
                    <a:pt x="1655" y="1384"/>
                  </a:lnTo>
                  <a:lnTo>
                    <a:pt x="1655" y="1386"/>
                  </a:lnTo>
                  <a:lnTo>
                    <a:pt x="1657" y="1387"/>
                  </a:lnTo>
                  <a:lnTo>
                    <a:pt x="1654" y="1387"/>
                  </a:lnTo>
                  <a:lnTo>
                    <a:pt x="1652" y="1388"/>
                  </a:lnTo>
                  <a:lnTo>
                    <a:pt x="1650" y="1389"/>
                  </a:lnTo>
                  <a:lnTo>
                    <a:pt x="1647" y="1390"/>
                  </a:lnTo>
                  <a:lnTo>
                    <a:pt x="1646" y="1392"/>
                  </a:lnTo>
                  <a:lnTo>
                    <a:pt x="1644" y="1394"/>
                  </a:lnTo>
                  <a:lnTo>
                    <a:pt x="1643" y="1395"/>
                  </a:lnTo>
                  <a:lnTo>
                    <a:pt x="1641" y="1397"/>
                  </a:lnTo>
                  <a:lnTo>
                    <a:pt x="1639" y="1400"/>
                  </a:lnTo>
                  <a:lnTo>
                    <a:pt x="1637" y="1402"/>
                  </a:lnTo>
                  <a:lnTo>
                    <a:pt x="1636" y="1403"/>
                  </a:lnTo>
                  <a:lnTo>
                    <a:pt x="1634" y="1405"/>
                  </a:lnTo>
                  <a:lnTo>
                    <a:pt x="1633" y="1408"/>
                  </a:lnTo>
                  <a:lnTo>
                    <a:pt x="1630" y="1410"/>
                  </a:lnTo>
                  <a:lnTo>
                    <a:pt x="1628" y="1411"/>
                  </a:lnTo>
                  <a:lnTo>
                    <a:pt x="1627" y="1413"/>
                  </a:lnTo>
                  <a:lnTo>
                    <a:pt x="1624" y="1417"/>
                  </a:lnTo>
                  <a:lnTo>
                    <a:pt x="1623" y="1421"/>
                  </a:lnTo>
                  <a:lnTo>
                    <a:pt x="1622" y="1425"/>
                  </a:lnTo>
                  <a:lnTo>
                    <a:pt x="1622" y="1427"/>
                  </a:lnTo>
                  <a:lnTo>
                    <a:pt x="1622" y="1429"/>
                  </a:lnTo>
                  <a:lnTo>
                    <a:pt x="1622" y="1432"/>
                  </a:lnTo>
                  <a:lnTo>
                    <a:pt x="1623" y="1433"/>
                  </a:lnTo>
                  <a:lnTo>
                    <a:pt x="1624" y="1435"/>
                  </a:lnTo>
                  <a:lnTo>
                    <a:pt x="1624" y="1436"/>
                  </a:lnTo>
                  <a:lnTo>
                    <a:pt x="1626" y="1438"/>
                  </a:lnTo>
                  <a:lnTo>
                    <a:pt x="1627" y="1440"/>
                  </a:lnTo>
                  <a:lnTo>
                    <a:pt x="1627" y="1441"/>
                  </a:lnTo>
                  <a:lnTo>
                    <a:pt x="1627" y="1443"/>
                  </a:lnTo>
                  <a:lnTo>
                    <a:pt x="1627" y="1446"/>
                  </a:lnTo>
                  <a:lnTo>
                    <a:pt x="1626" y="1449"/>
                  </a:lnTo>
                  <a:lnTo>
                    <a:pt x="1624" y="1454"/>
                  </a:lnTo>
                  <a:lnTo>
                    <a:pt x="1634" y="1450"/>
                  </a:lnTo>
                  <a:lnTo>
                    <a:pt x="1644" y="1449"/>
                  </a:lnTo>
                  <a:lnTo>
                    <a:pt x="1654" y="1447"/>
                  </a:lnTo>
                  <a:lnTo>
                    <a:pt x="1665" y="1446"/>
                  </a:lnTo>
                  <a:lnTo>
                    <a:pt x="1675" y="1446"/>
                  </a:lnTo>
                  <a:lnTo>
                    <a:pt x="1684" y="1444"/>
                  </a:lnTo>
                  <a:lnTo>
                    <a:pt x="1695" y="1442"/>
                  </a:lnTo>
                  <a:lnTo>
                    <a:pt x="1704" y="1441"/>
                  </a:lnTo>
                  <a:lnTo>
                    <a:pt x="1713" y="1439"/>
                  </a:lnTo>
                  <a:lnTo>
                    <a:pt x="1722" y="1435"/>
                  </a:lnTo>
                  <a:lnTo>
                    <a:pt x="1730" y="1431"/>
                  </a:lnTo>
                  <a:lnTo>
                    <a:pt x="1737" y="1425"/>
                  </a:lnTo>
                  <a:lnTo>
                    <a:pt x="1744" y="1418"/>
                  </a:lnTo>
                  <a:lnTo>
                    <a:pt x="1750" y="1409"/>
                  </a:lnTo>
                  <a:lnTo>
                    <a:pt x="1754" y="1398"/>
                  </a:lnTo>
                  <a:lnTo>
                    <a:pt x="1759" y="1386"/>
                  </a:lnTo>
                  <a:lnTo>
                    <a:pt x="1767" y="1381"/>
                  </a:lnTo>
                  <a:lnTo>
                    <a:pt x="1777" y="1378"/>
                  </a:lnTo>
                  <a:lnTo>
                    <a:pt x="1787" y="1375"/>
                  </a:lnTo>
                  <a:lnTo>
                    <a:pt x="1796" y="1372"/>
                  </a:lnTo>
                  <a:lnTo>
                    <a:pt x="1805" y="1370"/>
                  </a:lnTo>
                  <a:lnTo>
                    <a:pt x="1815" y="1367"/>
                  </a:lnTo>
                  <a:lnTo>
                    <a:pt x="1825" y="1365"/>
                  </a:lnTo>
                  <a:lnTo>
                    <a:pt x="1834" y="1362"/>
                  </a:lnTo>
                  <a:lnTo>
                    <a:pt x="1843" y="1359"/>
                  </a:lnTo>
                  <a:lnTo>
                    <a:pt x="1853" y="1356"/>
                  </a:lnTo>
                  <a:lnTo>
                    <a:pt x="1862" y="1351"/>
                  </a:lnTo>
                  <a:lnTo>
                    <a:pt x="1870" y="1347"/>
                  </a:lnTo>
                  <a:lnTo>
                    <a:pt x="1880" y="1342"/>
                  </a:lnTo>
                  <a:lnTo>
                    <a:pt x="1888" y="1336"/>
                  </a:lnTo>
                  <a:lnTo>
                    <a:pt x="1897" y="1330"/>
                  </a:lnTo>
                  <a:lnTo>
                    <a:pt x="1905" y="1323"/>
                  </a:lnTo>
                  <a:lnTo>
                    <a:pt x="1905" y="1324"/>
                  </a:lnTo>
                  <a:lnTo>
                    <a:pt x="1905" y="1326"/>
                  </a:lnTo>
                  <a:lnTo>
                    <a:pt x="1906" y="1327"/>
                  </a:lnTo>
                  <a:lnTo>
                    <a:pt x="1907" y="1328"/>
                  </a:lnTo>
                  <a:lnTo>
                    <a:pt x="1908" y="1331"/>
                  </a:lnTo>
                  <a:lnTo>
                    <a:pt x="1910" y="1332"/>
                  </a:lnTo>
                  <a:lnTo>
                    <a:pt x="1912" y="1333"/>
                  </a:lnTo>
                  <a:lnTo>
                    <a:pt x="1913" y="1335"/>
                  </a:lnTo>
                  <a:lnTo>
                    <a:pt x="1915" y="1335"/>
                  </a:lnTo>
                  <a:lnTo>
                    <a:pt x="1918" y="1336"/>
                  </a:lnTo>
                  <a:lnTo>
                    <a:pt x="1920" y="1338"/>
                  </a:lnTo>
                  <a:lnTo>
                    <a:pt x="1922" y="1338"/>
                  </a:lnTo>
                  <a:lnTo>
                    <a:pt x="1925" y="1338"/>
                  </a:lnTo>
                  <a:lnTo>
                    <a:pt x="1927" y="1338"/>
                  </a:lnTo>
                  <a:lnTo>
                    <a:pt x="1929" y="1338"/>
                  </a:lnTo>
                  <a:lnTo>
                    <a:pt x="1931" y="1338"/>
                  </a:lnTo>
                  <a:lnTo>
                    <a:pt x="1935" y="1335"/>
                  </a:lnTo>
                  <a:lnTo>
                    <a:pt x="1941" y="1334"/>
                  </a:lnTo>
                  <a:lnTo>
                    <a:pt x="1946" y="1331"/>
                  </a:lnTo>
                  <a:lnTo>
                    <a:pt x="1952" y="1327"/>
                  </a:lnTo>
                  <a:lnTo>
                    <a:pt x="1959" y="1324"/>
                  </a:lnTo>
                  <a:lnTo>
                    <a:pt x="1965" y="1319"/>
                  </a:lnTo>
                  <a:lnTo>
                    <a:pt x="1972" y="1316"/>
                  </a:lnTo>
                  <a:lnTo>
                    <a:pt x="1980" y="1312"/>
                  </a:lnTo>
                  <a:lnTo>
                    <a:pt x="1987" y="1310"/>
                  </a:lnTo>
                  <a:lnTo>
                    <a:pt x="1994" y="1308"/>
                  </a:lnTo>
                  <a:lnTo>
                    <a:pt x="2000" y="1307"/>
                  </a:lnTo>
                  <a:lnTo>
                    <a:pt x="2007" y="1308"/>
                  </a:lnTo>
                  <a:lnTo>
                    <a:pt x="2015" y="1309"/>
                  </a:lnTo>
                  <a:lnTo>
                    <a:pt x="2021" y="1313"/>
                  </a:lnTo>
                  <a:lnTo>
                    <a:pt x="2028" y="1319"/>
                  </a:lnTo>
                  <a:lnTo>
                    <a:pt x="2035" y="1327"/>
                  </a:lnTo>
                  <a:lnTo>
                    <a:pt x="2020" y="1343"/>
                  </a:lnTo>
                  <a:lnTo>
                    <a:pt x="2005" y="1358"/>
                  </a:lnTo>
                  <a:lnTo>
                    <a:pt x="1989" y="1371"/>
                  </a:lnTo>
                  <a:lnTo>
                    <a:pt x="1974" y="1384"/>
                  </a:lnTo>
                  <a:lnTo>
                    <a:pt x="1957" y="1394"/>
                  </a:lnTo>
                  <a:lnTo>
                    <a:pt x="1941" y="1404"/>
                  </a:lnTo>
                  <a:lnTo>
                    <a:pt x="1925" y="1413"/>
                  </a:lnTo>
                  <a:lnTo>
                    <a:pt x="1907" y="1423"/>
                  </a:lnTo>
                  <a:lnTo>
                    <a:pt x="1891" y="1432"/>
                  </a:lnTo>
                  <a:lnTo>
                    <a:pt x="1874" y="1441"/>
                  </a:lnTo>
                  <a:lnTo>
                    <a:pt x="1858" y="1450"/>
                  </a:lnTo>
                  <a:lnTo>
                    <a:pt x="1843" y="1461"/>
                  </a:lnTo>
                  <a:lnTo>
                    <a:pt x="1827" y="1471"/>
                  </a:lnTo>
                  <a:lnTo>
                    <a:pt x="1812" y="1482"/>
                  </a:lnTo>
                  <a:lnTo>
                    <a:pt x="1798" y="1495"/>
                  </a:lnTo>
                  <a:lnTo>
                    <a:pt x="1785" y="1510"/>
                  </a:lnTo>
                  <a:lnTo>
                    <a:pt x="1775" y="1509"/>
                  </a:lnTo>
                  <a:lnTo>
                    <a:pt x="1765" y="1510"/>
                  </a:lnTo>
                  <a:lnTo>
                    <a:pt x="1757" y="1512"/>
                  </a:lnTo>
                  <a:lnTo>
                    <a:pt x="1749" y="1515"/>
                  </a:lnTo>
                  <a:lnTo>
                    <a:pt x="1742" y="1519"/>
                  </a:lnTo>
                  <a:lnTo>
                    <a:pt x="1735" y="1523"/>
                  </a:lnTo>
                  <a:lnTo>
                    <a:pt x="1728" y="1528"/>
                  </a:lnTo>
                  <a:lnTo>
                    <a:pt x="1721" y="1533"/>
                  </a:lnTo>
                  <a:lnTo>
                    <a:pt x="1714" y="1537"/>
                  </a:lnTo>
                  <a:lnTo>
                    <a:pt x="1708" y="1543"/>
                  </a:lnTo>
                  <a:lnTo>
                    <a:pt x="1701" y="1547"/>
                  </a:lnTo>
                  <a:lnTo>
                    <a:pt x="1693" y="1551"/>
                  </a:lnTo>
                  <a:lnTo>
                    <a:pt x="1687" y="1554"/>
                  </a:lnTo>
                  <a:lnTo>
                    <a:pt x="1677" y="1556"/>
                  </a:lnTo>
                  <a:lnTo>
                    <a:pt x="1668" y="1557"/>
                  </a:lnTo>
                  <a:lnTo>
                    <a:pt x="1659" y="1557"/>
                  </a:lnTo>
                  <a:lnTo>
                    <a:pt x="1653" y="1559"/>
                  </a:lnTo>
                  <a:lnTo>
                    <a:pt x="1650" y="1564"/>
                  </a:lnTo>
                  <a:lnTo>
                    <a:pt x="1646" y="1569"/>
                  </a:lnTo>
                  <a:lnTo>
                    <a:pt x="1643" y="1574"/>
                  </a:lnTo>
                  <a:lnTo>
                    <a:pt x="1641" y="1579"/>
                  </a:lnTo>
                  <a:lnTo>
                    <a:pt x="1638" y="1585"/>
                  </a:lnTo>
                  <a:lnTo>
                    <a:pt x="1636" y="1589"/>
                  </a:lnTo>
                  <a:lnTo>
                    <a:pt x="1634" y="1595"/>
                  </a:lnTo>
                  <a:lnTo>
                    <a:pt x="1631" y="1600"/>
                  </a:lnTo>
                  <a:lnTo>
                    <a:pt x="1628" y="1603"/>
                  </a:lnTo>
                  <a:lnTo>
                    <a:pt x="1626" y="1606"/>
                  </a:lnTo>
                  <a:lnTo>
                    <a:pt x="1621" y="1609"/>
                  </a:lnTo>
                  <a:lnTo>
                    <a:pt x="1616" y="1609"/>
                  </a:lnTo>
                  <a:lnTo>
                    <a:pt x="1612" y="1609"/>
                  </a:lnTo>
                  <a:lnTo>
                    <a:pt x="1605" y="1606"/>
                  </a:lnTo>
                  <a:lnTo>
                    <a:pt x="1598" y="1604"/>
                  </a:lnTo>
                  <a:lnTo>
                    <a:pt x="1597" y="1602"/>
                  </a:lnTo>
                  <a:lnTo>
                    <a:pt x="1596" y="1598"/>
                  </a:lnTo>
                  <a:lnTo>
                    <a:pt x="1593" y="1593"/>
                  </a:lnTo>
                  <a:lnTo>
                    <a:pt x="1591" y="1585"/>
                  </a:lnTo>
                  <a:lnTo>
                    <a:pt x="1588" y="1574"/>
                  </a:lnTo>
                  <a:lnTo>
                    <a:pt x="1583" y="1564"/>
                  </a:lnTo>
                  <a:lnTo>
                    <a:pt x="1580" y="1554"/>
                  </a:lnTo>
                  <a:lnTo>
                    <a:pt x="1576" y="1542"/>
                  </a:lnTo>
                  <a:lnTo>
                    <a:pt x="1572" y="1529"/>
                  </a:lnTo>
                  <a:lnTo>
                    <a:pt x="1568" y="1519"/>
                  </a:lnTo>
                  <a:lnTo>
                    <a:pt x="1564" y="1509"/>
                  </a:lnTo>
                  <a:lnTo>
                    <a:pt x="1560" y="1498"/>
                  </a:lnTo>
                  <a:lnTo>
                    <a:pt x="1558" y="1490"/>
                  </a:lnTo>
                  <a:lnTo>
                    <a:pt x="1555" y="1485"/>
                  </a:lnTo>
                  <a:lnTo>
                    <a:pt x="1554" y="1481"/>
                  </a:lnTo>
                  <a:lnTo>
                    <a:pt x="1554" y="148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5" name="Freeform 43"/>
            <p:cNvSpPr>
              <a:spLocks/>
            </p:cNvSpPr>
            <p:nvPr/>
          </p:nvSpPr>
          <p:spPr bwMode="auto">
            <a:xfrm>
              <a:off x="4173" y="2634"/>
              <a:ext cx="466" cy="356"/>
            </a:xfrm>
            <a:custGeom>
              <a:avLst/>
              <a:gdLst>
                <a:gd name="T0" fmla="*/ 2 w 1398"/>
                <a:gd name="T1" fmla="*/ 6 h 1066"/>
                <a:gd name="T2" fmla="*/ 3 w 1398"/>
                <a:gd name="T3" fmla="*/ 6 h 1066"/>
                <a:gd name="T4" fmla="*/ 4 w 1398"/>
                <a:gd name="T5" fmla="*/ 5 h 1066"/>
                <a:gd name="T6" fmla="*/ 7 w 1398"/>
                <a:gd name="T7" fmla="*/ 4 h 1066"/>
                <a:gd name="T8" fmla="*/ 9 w 1398"/>
                <a:gd name="T9" fmla="*/ 2 h 1066"/>
                <a:gd name="T10" fmla="*/ 12 w 1398"/>
                <a:gd name="T11" fmla="*/ 1 h 1066"/>
                <a:gd name="T12" fmla="*/ 19 w 1398"/>
                <a:gd name="T13" fmla="*/ 0 h 1066"/>
                <a:gd name="T14" fmla="*/ 23 w 1398"/>
                <a:gd name="T15" fmla="*/ 0 h 1066"/>
                <a:gd name="T16" fmla="*/ 23 w 1398"/>
                <a:gd name="T17" fmla="*/ 0 h 1066"/>
                <a:gd name="T18" fmla="*/ 23 w 1398"/>
                <a:gd name="T19" fmla="*/ 1 h 1066"/>
                <a:gd name="T20" fmla="*/ 24 w 1398"/>
                <a:gd name="T21" fmla="*/ 1 h 1066"/>
                <a:gd name="T22" fmla="*/ 26 w 1398"/>
                <a:gd name="T23" fmla="*/ 3 h 1066"/>
                <a:gd name="T24" fmla="*/ 28 w 1398"/>
                <a:gd name="T25" fmla="*/ 3 h 1066"/>
                <a:gd name="T26" fmla="*/ 32 w 1398"/>
                <a:gd name="T27" fmla="*/ 2 h 1066"/>
                <a:gd name="T28" fmla="*/ 35 w 1398"/>
                <a:gd name="T29" fmla="*/ 2 h 1066"/>
                <a:gd name="T30" fmla="*/ 40 w 1398"/>
                <a:gd name="T31" fmla="*/ 2 h 1066"/>
                <a:gd name="T32" fmla="*/ 45 w 1398"/>
                <a:gd name="T33" fmla="*/ 6 h 1066"/>
                <a:gd name="T34" fmla="*/ 50 w 1398"/>
                <a:gd name="T35" fmla="*/ 9 h 1066"/>
                <a:gd name="T36" fmla="*/ 52 w 1398"/>
                <a:gd name="T37" fmla="*/ 10 h 1066"/>
                <a:gd name="T38" fmla="*/ 52 w 1398"/>
                <a:gd name="T39" fmla="*/ 10 h 1066"/>
                <a:gd name="T40" fmla="*/ 49 w 1398"/>
                <a:gd name="T41" fmla="*/ 13 h 1066"/>
                <a:gd name="T42" fmla="*/ 47 w 1398"/>
                <a:gd name="T43" fmla="*/ 15 h 1066"/>
                <a:gd name="T44" fmla="*/ 46 w 1398"/>
                <a:gd name="T45" fmla="*/ 18 h 1066"/>
                <a:gd name="T46" fmla="*/ 47 w 1398"/>
                <a:gd name="T47" fmla="*/ 19 h 1066"/>
                <a:gd name="T48" fmla="*/ 47 w 1398"/>
                <a:gd name="T49" fmla="*/ 20 h 1066"/>
                <a:gd name="T50" fmla="*/ 46 w 1398"/>
                <a:gd name="T51" fmla="*/ 22 h 1066"/>
                <a:gd name="T52" fmla="*/ 43 w 1398"/>
                <a:gd name="T53" fmla="*/ 23 h 1066"/>
                <a:gd name="T54" fmla="*/ 43 w 1398"/>
                <a:gd name="T55" fmla="*/ 26 h 1066"/>
                <a:gd name="T56" fmla="*/ 41 w 1398"/>
                <a:gd name="T57" fmla="*/ 28 h 1066"/>
                <a:gd name="T58" fmla="*/ 39 w 1398"/>
                <a:gd name="T59" fmla="*/ 30 h 1066"/>
                <a:gd name="T60" fmla="*/ 38 w 1398"/>
                <a:gd name="T61" fmla="*/ 32 h 1066"/>
                <a:gd name="T62" fmla="*/ 36 w 1398"/>
                <a:gd name="T63" fmla="*/ 32 h 1066"/>
                <a:gd name="T64" fmla="*/ 35 w 1398"/>
                <a:gd name="T65" fmla="*/ 32 h 1066"/>
                <a:gd name="T66" fmla="*/ 34 w 1398"/>
                <a:gd name="T67" fmla="*/ 32 h 1066"/>
                <a:gd name="T68" fmla="*/ 33 w 1398"/>
                <a:gd name="T69" fmla="*/ 33 h 1066"/>
                <a:gd name="T70" fmla="*/ 32 w 1398"/>
                <a:gd name="T71" fmla="*/ 34 h 1066"/>
                <a:gd name="T72" fmla="*/ 33 w 1398"/>
                <a:gd name="T73" fmla="*/ 36 h 1066"/>
                <a:gd name="T74" fmla="*/ 33 w 1398"/>
                <a:gd name="T75" fmla="*/ 38 h 1066"/>
                <a:gd name="T76" fmla="*/ 31 w 1398"/>
                <a:gd name="T77" fmla="*/ 39 h 1066"/>
                <a:gd name="T78" fmla="*/ 30 w 1398"/>
                <a:gd name="T79" fmla="*/ 38 h 1066"/>
                <a:gd name="T80" fmla="*/ 29 w 1398"/>
                <a:gd name="T81" fmla="*/ 36 h 1066"/>
                <a:gd name="T82" fmla="*/ 27 w 1398"/>
                <a:gd name="T83" fmla="*/ 34 h 1066"/>
                <a:gd name="T84" fmla="*/ 25 w 1398"/>
                <a:gd name="T85" fmla="*/ 32 h 1066"/>
                <a:gd name="T86" fmla="*/ 24 w 1398"/>
                <a:gd name="T87" fmla="*/ 30 h 1066"/>
                <a:gd name="T88" fmla="*/ 22 w 1398"/>
                <a:gd name="T89" fmla="*/ 27 h 1066"/>
                <a:gd name="T90" fmla="*/ 18 w 1398"/>
                <a:gd name="T91" fmla="*/ 25 h 1066"/>
                <a:gd name="T92" fmla="*/ 16 w 1398"/>
                <a:gd name="T93" fmla="*/ 22 h 1066"/>
                <a:gd name="T94" fmla="*/ 15 w 1398"/>
                <a:gd name="T95" fmla="*/ 22 h 1066"/>
                <a:gd name="T96" fmla="*/ 15 w 1398"/>
                <a:gd name="T97" fmla="*/ 21 h 1066"/>
                <a:gd name="T98" fmla="*/ 12 w 1398"/>
                <a:gd name="T99" fmla="*/ 19 h 1066"/>
                <a:gd name="T100" fmla="*/ 9 w 1398"/>
                <a:gd name="T101" fmla="*/ 16 h 1066"/>
                <a:gd name="T102" fmla="*/ 6 w 1398"/>
                <a:gd name="T103" fmla="*/ 12 h 1066"/>
                <a:gd name="T104" fmla="*/ 4 w 1398"/>
                <a:gd name="T105" fmla="*/ 12 h 1066"/>
                <a:gd name="T106" fmla="*/ 1 w 1398"/>
                <a:gd name="T107" fmla="*/ 11 h 1066"/>
                <a:gd name="T108" fmla="*/ 0 w 1398"/>
                <a:gd name="T109" fmla="*/ 9 h 1066"/>
                <a:gd name="T110" fmla="*/ 1 w 1398"/>
                <a:gd name="T111" fmla="*/ 8 h 1066"/>
                <a:gd name="T112" fmla="*/ 2 w 1398"/>
                <a:gd name="T113" fmla="*/ 6 h 106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398"/>
                <a:gd name="T172" fmla="*/ 0 h 1066"/>
                <a:gd name="T173" fmla="*/ 1398 w 1398"/>
                <a:gd name="T174" fmla="*/ 1066 h 106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398" h="1066">
                  <a:moveTo>
                    <a:pt x="60" y="163"/>
                  </a:moveTo>
                  <a:lnTo>
                    <a:pt x="60" y="162"/>
                  </a:lnTo>
                  <a:lnTo>
                    <a:pt x="61" y="162"/>
                  </a:lnTo>
                  <a:lnTo>
                    <a:pt x="62" y="162"/>
                  </a:lnTo>
                  <a:lnTo>
                    <a:pt x="64" y="160"/>
                  </a:lnTo>
                  <a:lnTo>
                    <a:pt x="65" y="160"/>
                  </a:lnTo>
                  <a:lnTo>
                    <a:pt x="68" y="159"/>
                  </a:lnTo>
                  <a:lnTo>
                    <a:pt x="70" y="159"/>
                  </a:lnTo>
                  <a:lnTo>
                    <a:pt x="71" y="158"/>
                  </a:lnTo>
                  <a:lnTo>
                    <a:pt x="73" y="157"/>
                  </a:lnTo>
                  <a:lnTo>
                    <a:pt x="74" y="157"/>
                  </a:lnTo>
                  <a:lnTo>
                    <a:pt x="77" y="156"/>
                  </a:lnTo>
                  <a:lnTo>
                    <a:pt x="78" y="156"/>
                  </a:lnTo>
                  <a:lnTo>
                    <a:pt x="79" y="156"/>
                  </a:lnTo>
                  <a:lnTo>
                    <a:pt x="80" y="156"/>
                  </a:lnTo>
                  <a:lnTo>
                    <a:pt x="87" y="148"/>
                  </a:lnTo>
                  <a:lnTo>
                    <a:pt x="96" y="142"/>
                  </a:lnTo>
                  <a:lnTo>
                    <a:pt x="107" y="136"/>
                  </a:lnTo>
                  <a:lnTo>
                    <a:pt x="118" y="131"/>
                  </a:lnTo>
                  <a:lnTo>
                    <a:pt x="130" y="125"/>
                  </a:lnTo>
                  <a:lnTo>
                    <a:pt x="142" y="119"/>
                  </a:lnTo>
                  <a:lnTo>
                    <a:pt x="155" y="113"/>
                  </a:lnTo>
                  <a:lnTo>
                    <a:pt x="168" y="108"/>
                  </a:lnTo>
                  <a:lnTo>
                    <a:pt x="180" y="102"/>
                  </a:lnTo>
                  <a:lnTo>
                    <a:pt x="192" y="95"/>
                  </a:lnTo>
                  <a:lnTo>
                    <a:pt x="203" y="88"/>
                  </a:lnTo>
                  <a:lnTo>
                    <a:pt x="214" y="80"/>
                  </a:lnTo>
                  <a:lnTo>
                    <a:pt x="223" y="71"/>
                  </a:lnTo>
                  <a:lnTo>
                    <a:pt x="230" y="62"/>
                  </a:lnTo>
                  <a:lnTo>
                    <a:pt x="235" y="51"/>
                  </a:lnTo>
                  <a:lnTo>
                    <a:pt x="240" y="40"/>
                  </a:lnTo>
                  <a:lnTo>
                    <a:pt x="243" y="39"/>
                  </a:lnTo>
                  <a:lnTo>
                    <a:pt x="255" y="38"/>
                  </a:lnTo>
                  <a:lnTo>
                    <a:pt x="273" y="35"/>
                  </a:lnTo>
                  <a:lnTo>
                    <a:pt x="298" y="33"/>
                  </a:lnTo>
                  <a:lnTo>
                    <a:pt x="325" y="29"/>
                  </a:lnTo>
                  <a:lnTo>
                    <a:pt x="356" y="26"/>
                  </a:lnTo>
                  <a:lnTo>
                    <a:pt x="389" y="23"/>
                  </a:lnTo>
                  <a:lnTo>
                    <a:pt x="425" y="19"/>
                  </a:lnTo>
                  <a:lnTo>
                    <a:pt x="460" y="16"/>
                  </a:lnTo>
                  <a:lnTo>
                    <a:pt x="493" y="12"/>
                  </a:lnTo>
                  <a:lnTo>
                    <a:pt x="524" y="9"/>
                  </a:lnTo>
                  <a:lnTo>
                    <a:pt x="552" y="5"/>
                  </a:lnTo>
                  <a:lnTo>
                    <a:pt x="576" y="3"/>
                  </a:lnTo>
                  <a:lnTo>
                    <a:pt x="594" y="1"/>
                  </a:lnTo>
                  <a:lnTo>
                    <a:pt x="606" y="0"/>
                  </a:lnTo>
                  <a:lnTo>
                    <a:pt x="610" y="0"/>
                  </a:lnTo>
                  <a:lnTo>
                    <a:pt x="610" y="1"/>
                  </a:lnTo>
                  <a:lnTo>
                    <a:pt x="610" y="2"/>
                  </a:lnTo>
                  <a:lnTo>
                    <a:pt x="611" y="3"/>
                  </a:lnTo>
                  <a:lnTo>
                    <a:pt x="613" y="5"/>
                  </a:lnTo>
                  <a:lnTo>
                    <a:pt x="613" y="8"/>
                  </a:lnTo>
                  <a:lnTo>
                    <a:pt x="614" y="11"/>
                  </a:lnTo>
                  <a:lnTo>
                    <a:pt x="615" y="13"/>
                  </a:lnTo>
                  <a:lnTo>
                    <a:pt x="616" y="16"/>
                  </a:lnTo>
                  <a:lnTo>
                    <a:pt x="617" y="19"/>
                  </a:lnTo>
                  <a:lnTo>
                    <a:pt x="617" y="21"/>
                  </a:lnTo>
                  <a:lnTo>
                    <a:pt x="618" y="24"/>
                  </a:lnTo>
                  <a:lnTo>
                    <a:pt x="619" y="25"/>
                  </a:lnTo>
                  <a:lnTo>
                    <a:pt x="619" y="26"/>
                  </a:lnTo>
                  <a:lnTo>
                    <a:pt x="619" y="27"/>
                  </a:lnTo>
                  <a:lnTo>
                    <a:pt x="621" y="28"/>
                  </a:lnTo>
                  <a:lnTo>
                    <a:pt x="632" y="24"/>
                  </a:lnTo>
                  <a:lnTo>
                    <a:pt x="644" y="24"/>
                  </a:lnTo>
                  <a:lnTo>
                    <a:pt x="653" y="26"/>
                  </a:lnTo>
                  <a:lnTo>
                    <a:pt x="661" y="31"/>
                  </a:lnTo>
                  <a:lnTo>
                    <a:pt x="669" y="36"/>
                  </a:lnTo>
                  <a:lnTo>
                    <a:pt x="676" y="44"/>
                  </a:lnTo>
                  <a:lnTo>
                    <a:pt x="682" y="54"/>
                  </a:lnTo>
                  <a:lnTo>
                    <a:pt x="688" y="62"/>
                  </a:lnTo>
                  <a:lnTo>
                    <a:pt x="695" y="70"/>
                  </a:lnTo>
                  <a:lnTo>
                    <a:pt x="702" y="78"/>
                  </a:lnTo>
                  <a:lnTo>
                    <a:pt x="710" y="85"/>
                  </a:lnTo>
                  <a:lnTo>
                    <a:pt x="718" y="89"/>
                  </a:lnTo>
                  <a:lnTo>
                    <a:pt x="729" y="92"/>
                  </a:lnTo>
                  <a:lnTo>
                    <a:pt x="740" y="90"/>
                  </a:lnTo>
                  <a:lnTo>
                    <a:pt x="753" y="87"/>
                  </a:lnTo>
                  <a:lnTo>
                    <a:pt x="769" y="80"/>
                  </a:lnTo>
                  <a:lnTo>
                    <a:pt x="780" y="71"/>
                  </a:lnTo>
                  <a:lnTo>
                    <a:pt x="794" y="63"/>
                  </a:lnTo>
                  <a:lnTo>
                    <a:pt x="808" y="57"/>
                  </a:lnTo>
                  <a:lnTo>
                    <a:pt x="823" y="52"/>
                  </a:lnTo>
                  <a:lnTo>
                    <a:pt x="838" y="50"/>
                  </a:lnTo>
                  <a:lnTo>
                    <a:pt x="853" y="48"/>
                  </a:lnTo>
                  <a:lnTo>
                    <a:pt x="869" y="46"/>
                  </a:lnTo>
                  <a:lnTo>
                    <a:pt x="885" y="46"/>
                  </a:lnTo>
                  <a:lnTo>
                    <a:pt x="902" y="44"/>
                  </a:lnTo>
                  <a:lnTo>
                    <a:pt x="918" y="44"/>
                  </a:lnTo>
                  <a:lnTo>
                    <a:pt x="936" y="44"/>
                  </a:lnTo>
                  <a:lnTo>
                    <a:pt x="952" y="43"/>
                  </a:lnTo>
                  <a:lnTo>
                    <a:pt x="969" y="42"/>
                  </a:lnTo>
                  <a:lnTo>
                    <a:pt x="985" y="40"/>
                  </a:lnTo>
                  <a:lnTo>
                    <a:pt x="1001" y="38"/>
                  </a:lnTo>
                  <a:lnTo>
                    <a:pt x="1018" y="34"/>
                  </a:lnTo>
                  <a:lnTo>
                    <a:pt x="1043" y="48"/>
                  </a:lnTo>
                  <a:lnTo>
                    <a:pt x="1068" y="63"/>
                  </a:lnTo>
                  <a:lnTo>
                    <a:pt x="1093" y="77"/>
                  </a:lnTo>
                  <a:lnTo>
                    <a:pt x="1117" y="92"/>
                  </a:lnTo>
                  <a:lnTo>
                    <a:pt x="1141" y="106"/>
                  </a:lnTo>
                  <a:lnTo>
                    <a:pt x="1166" y="123"/>
                  </a:lnTo>
                  <a:lnTo>
                    <a:pt x="1190" y="137"/>
                  </a:lnTo>
                  <a:lnTo>
                    <a:pt x="1213" y="152"/>
                  </a:lnTo>
                  <a:lnTo>
                    <a:pt x="1237" y="167"/>
                  </a:lnTo>
                  <a:lnTo>
                    <a:pt x="1260" y="182"/>
                  </a:lnTo>
                  <a:lnTo>
                    <a:pt x="1283" y="198"/>
                  </a:lnTo>
                  <a:lnTo>
                    <a:pt x="1306" y="213"/>
                  </a:lnTo>
                  <a:lnTo>
                    <a:pt x="1329" y="228"/>
                  </a:lnTo>
                  <a:lnTo>
                    <a:pt x="1352" y="242"/>
                  </a:lnTo>
                  <a:lnTo>
                    <a:pt x="1375" y="257"/>
                  </a:lnTo>
                  <a:lnTo>
                    <a:pt x="1398" y="272"/>
                  </a:lnTo>
                  <a:lnTo>
                    <a:pt x="1398" y="270"/>
                  </a:lnTo>
                  <a:lnTo>
                    <a:pt x="1398" y="268"/>
                  </a:lnTo>
                  <a:lnTo>
                    <a:pt x="1398" y="267"/>
                  </a:lnTo>
                  <a:lnTo>
                    <a:pt x="1398" y="266"/>
                  </a:lnTo>
                  <a:lnTo>
                    <a:pt x="1398" y="267"/>
                  </a:lnTo>
                  <a:lnTo>
                    <a:pt x="1397" y="267"/>
                  </a:lnTo>
                  <a:lnTo>
                    <a:pt x="1397" y="268"/>
                  </a:lnTo>
                  <a:lnTo>
                    <a:pt x="1397" y="270"/>
                  </a:lnTo>
                  <a:lnTo>
                    <a:pt x="1397" y="271"/>
                  </a:lnTo>
                  <a:lnTo>
                    <a:pt x="1398" y="272"/>
                  </a:lnTo>
                  <a:lnTo>
                    <a:pt x="1387" y="282"/>
                  </a:lnTo>
                  <a:lnTo>
                    <a:pt x="1376" y="294"/>
                  </a:lnTo>
                  <a:lnTo>
                    <a:pt x="1364" y="304"/>
                  </a:lnTo>
                  <a:lnTo>
                    <a:pt x="1353" y="316"/>
                  </a:lnTo>
                  <a:lnTo>
                    <a:pt x="1341" y="327"/>
                  </a:lnTo>
                  <a:lnTo>
                    <a:pt x="1330" y="339"/>
                  </a:lnTo>
                  <a:lnTo>
                    <a:pt x="1318" y="350"/>
                  </a:lnTo>
                  <a:lnTo>
                    <a:pt x="1308" y="363"/>
                  </a:lnTo>
                  <a:lnTo>
                    <a:pt x="1298" y="375"/>
                  </a:lnTo>
                  <a:lnTo>
                    <a:pt x="1290" y="388"/>
                  </a:lnTo>
                  <a:lnTo>
                    <a:pt x="1282" y="402"/>
                  </a:lnTo>
                  <a:lnTo>
                    <a:pt x="1276" y="417"/>
                  </a:lnTo>
                  <a:lnTo>
                    <a:pt x="1271" y="432"/>
                  </a:lnTo>
                  <a:lnTo>
                    <a:pt x="1269" y="447"/>
                  </a:lnTo>
                  <a:lnTo>
                    <a:pt x="1269" y="464"/>
                  </a:lnTo>
                  <a:lnTo>
                    <a:pt x="1271" y="481"/>
                  </a:lnTo>
                  <a:lnTo>
                    <a:pt x="1261" y="487"/>
                  </a:lnTo>
                  <a:lnTo>
                    <a:pt x="1254" y="492"/>
                  </a:lnTo>
                  <a:lnTo>
                    <a:pt x="1251" y="498"/>
                  </a:lnTo>
                  <a:lnTo>
                    <a:pt x="1249" y="503"/>
                  </a:lnTo>
                  <a:lnTo>
                    <a:pt x="1249" y="506"/>
                  </a:lnTo>
                  <a:lnTo>
                    <a:pt x="1252" y="511"/>
                  </a:lnTo>
                  <a:lnTo>
                    <a:pt x="1255" y="514"/>
                  </a:lnTo>
                  <a:lnTo>
                    <a:pt x="1259" y="519"/>
                  </a:lnTo>
                  <a:lnTo>
                    <a:pt x="1263" y="524"/>
                  </a:lnTo>
                  <a:lnTo>
                    <a:pt x="1268" y="528"/>
                  </a:lnTo>
                  <a:lnTo>
                    <a:pt x="1272" y="533"/>
                  </a:lnTo>
                  <a:lnTo>
                    <a:pt x="1276" y="538"/>
                  </a:lnTo>
                  <a:lnTo>
                    <a:pt x="1278" y="544"/>
                  </a:lnTo>
                  <a:lnTo>
                    <a:pt x="1279" y="551"/>
                  </a:lnTo>
                  <a:lnTo>
                    <a:pt x="1278" y="559"/>
                  </a:lnTo>
                  <a:lnTo>
                    <a:pt x="1275" y="568"/>
                  </a:lnTo>
                  <a:lnTo>
                    <a:pt x="1268" y="576"/>
                  </a:lnTo>
                  <a:lnTo>
                    <a:pt x="1261" y="583"/>
                  </a:lnTo>
                  <a:lnTo>
                    <a:pt x="1251" y="590"/>
                  </a:lnTo>
                  <a:lnTo>
                    <a:pt x="1240" y="596"/>
                  </a:lnTo>
                  <a:lnTo>
                    <a:pt x="1228" y="602"/>
                  </a:lnTo>
                  <a:lnTo>
                    <a:pt x="1215" y="607"/>
                  </a:lnTo>
                  <a:lnTo>
                    <a:pt x="1202" y="612"/>
                  </a:lnTo>
                  <a:lnTo>
                    <a:pt x="1191" y="618"/>
                  </a:lnTo>
                  <a:lnTo>
                    <a:pt x="1179" y="623"/>
                  </a:lnTo>
                  <a:lnTo>
                    <a:pt x="1169" y="630"/>
                  </a:lnTo>
                  <a:lnTo>
                    <a:pt x="1160" y="638"/>
                  </a:lnTo>
                  <a:lnTo>
                    <a:pt x="1153" y="646"/>
                  </a:lnTo>
                  <a:lnTo>
                    <a:pt x="1148" y="656"/>
                  </a:lnTo>
                  <a:lnTo>
                    <a:pt x="1147" y="667"/>
                  </a:lnTo>
                  <a:lnTo>
                    <a:pt x="1148" y="680"/>
                  </a:lnTo>
                  <a:lnTo>
                    <a:pt x="1154" y="695"/>
                  </a:lnTo>
                  <a:lnTo>
                    <a:pt x="1147" y="705"/>
                  </a:lnTo>
                  <a:lnTo>
                    <a:pt x="1140" y="715"/>
                  </a:lnTo>
                  <a:lnTo>
                    <a:pt x="1133" y="725"/>
                  </a:lnTo>
                  <a:lnTo>
                    <a:pt x="1125" y="735"/>
                  </a:lnTo>
                  <a:lnTo>
                    <a:pt x="1117" y="744"/>
                  </a:lnTo>
                  <a:lnTo>
                    <a:pt x="1109" y="752"/>
                  </a:lnTo>
                  <a:lnTo>
                    <a:pt x="1101" y="761"/>
                  </a:lnTo>
                  <a:lnTo>
                    <a:pt x="1092" y="771"/>
                  </a:lnTo>
                  <a:lnTo>
                    <a:pt x="1083" y="780"/>
                  </a:lnTo>
                  <a:lnTo>
                    <a:pt x="1074" y="788"/>
                  </a:lnTo>
                  <a:lnTo>
                    <a:pt x="1064" y="797"/>
                  </a:lnTo>
                  <a:lnTo>
                    <a:pt x="1055" y="806"/>
                  </a:lnTo>
                  <a:lnTo>
                    <a:pt x="1046" y="815"/>
                  </a:lnTo>
                  <a:lnTo>
                    <a:pt x="1037" y="826"/>
                  </a:lnTo>
                  <a:lnTo>
                    <a:pt x="1028" y="835"/>
                  </a:lnTo>
                  <a:lnTo>
                    <a:pt x="1018" y="846"/>
                  </a:lnTo>
                  <a:lnTo>
                    <a:pt x="1017" y="846"/>
                  </a:lnTo>
                  <a:lnTo>
                    <a:pt x="1014" y="846"/>
                  </a:lnTo>
                  <a:lnTo>
                    <a:pt x="1010" y="847"/>
                  </a:lnTo>
                  <a:lnTo>
                    <a:pt x="1005" y="849"/>
                  </a:lnTo>
                  <a:lnTo>
                    <a:pt x="999" y="850"/>
                  </a:lnTo>
                  <a:lnTo>
                    <a:pt x="992" y="852"/>
                  </a:lnTo>
                  <a:lnTo>
                    <a:pt x="985" y="853"/>
                  </a:lnTo>
                  <a:lnTo>
                    <a:pt x="977" y="856"/>
                  </a:lnTo>
                  <a:lnTo>
                    <a:pt x="969" y="858"/>
                  </a:lnTo>
                  <a:lnTo>
                    <a:pt x="962" y="859"/>
                  </a:lnTo>
                  <a:lnTo>
                    <a:pt x="955" y="861"/>
                  </a:lnTo>
                  <a:lnTo>
                    <a:pt x="949" y="862"/>
                  </a:lnTo>
                  <a:lnTo>
                    <a:pt x="944" y="864"/>
                  </a:lnTo>
                  <a:lnTo>
                    <a:pt x="940" y="865"/>
                  </a:lnTo>
                  <a:lnTo>
                    <a:pt x="937" y="865"/>
                  </a:lnTo>
                  <a:lnTo>
                    <a:pt x="937" y="866"/>
                  </a:lnTo>
                  <a:lnTo>
                    <a:pt x="929" y="865"/>
                  </a:lnTo>
                  <a:lnTo>
                    <a:pt x="923" y="864"/>
                  </a:lnTo>
                  <a:lnTo>
                    <a:pt x="917" y="864"/>
                  </a:lnTo>
                  <a:lnTo>
                    <a:pt x="911" y="864"/>
                  </a:lnTo>
                  <a:lnTo>
                    <a:pt x="907" y="865"/>
                  </a:lnTo>
                  <a:lnTo>
                    <a:pt x="903" y="866"/>
                  </a:lnTo>
                  <a:lnTo>
                    <a:pt x="900" y="867"/>
                  </a:lnTo>
                  <a:lnTo>
                    <a:pt x="896" y="869"/>
                  </a:lnTo>
                  <a:lnTo>
                    <a:pt x="894" y="873"/>
                  </a:lnTo>
                  <a:lnTo>
                    <a:pt x="892" y="876"/>
                  </a:lnTo>
                  <a:lnTo>
                    <a:pt x="888" y="881"/>
                  </a:lnTo>
                  <a:lnTo>
                    <a:pt x="886" y="885"/>
                  </a:lnTo>
                  <a:lnTo>
                    <a:pt x="884" y="891"/>
                  </a:lnTo>
                  <a:lnTo>
                    <a:pt x="880" y="897"/>
                  </a:lnTo>
                  <a:lnTo>
                    <a:pt x="878" y="904"/>
                  </a:lnTo>
                  <a:lnTo>
                    <a:pt x="875" y="912"/>
                  </a:lnTo>
                  <a:lnTo>
                    <a:pt x="878" y="920"/>
                  </a:lnTo>
                  <a:lnTo>
                    <a:pt x="883" y="928"/>
                  </a:lnTo>
                  <a:lnTo>
                    <a:pt x="886" y="937"/>
                  </a:lnTo>
                  <a:lnTo>
                    <a:pt x="888" y="946"/>
                  </a:lnTo>
                  <a:lnTo>
                    <a:pt x="891" y="955"/>
                  </a:lnTo>
                  <a:lnTo>
                    <a:pt x="893" y="966"/>
                  </a:lnTo>
                  <a:lnTo>
                    <a:pt x="894" y="975"/>
                  </a:lnTo>
                  <a:lnTo>
                    <a:pt x="894" y="985"/>
                  </a:lnTo>
                  <a:lnTo>
                    <a:pt x="894" y="996"/>
                  </a:lnTo>
                  <a:lnTo>
                    <a:pt x="893" y="1006"/>
                  </a:lnTo>
                  <a:lnTo>
                    <a:pt x="891" y="1015"/>
                  </a:lnTo>
                  <a:lnTo>
                    <a:pt x="888" y="1026"/>
                  </a:lnTo>
                  <a:lnTo>
                    <a:pt x="885" y="1036"/>
                  </a:lnTo>
                  <a:lnTo>
                    <a:pt x="882" y="1046"/>
                  </a:lnTo>
                  <a:lnTo>
                    <a:pt x="877" y="1055"/>
                  </a:lnTo>
                  <a:lnTo>
                    <a:pt x="871" y="1066"/>
                  </a:lnTo>
                  <a:lnTo>
                    <a:pt x="859" y="1063"/>
                  </a:lnTo>
                  <a:lnTo>
                    <a:pt x="848" y="1060"/>
                  </a:lnTo>
                  <a:lnTo>
                    <a:pt x="838" y="1055"/>
                  </a:lnTo>
                  <a:lnTo>
                    <a:pt x="830" y="1050"/>
                  </a:lnTo>
                  <a:lnTo>
                    <a:pt x="822" y="1042"/>
                  </a:lnTo>
                  <a:lnTo>
                    <a:pt x="815" y="1035"/>
                  </a:lnTo>
                  <a:lnTo>
                    <a:pt x="809" y="1026"/>
                  </a:lnTo>
                  <a:lnTo>
                    <a:pt x="803" y="1016"/>
                  </a:lnTo>
                  <a:lnTo>
                    <a:pt x="799" y="1007"/>
                  </a:lnTo>
                  <a:lnTo>
                    <a:pt x="794" y="997"/>
                  </a:lnTo>
                  <a:lnTo>
                    <a:pt x="791" y="986"/>
                  </a:lnTo>
                  <a:lnTo>
                    <a:pt x="786" y="976"/>
                  </a:lnTo>
                  <a:lnTo>
                    <a:pt x="783" y="967"/>
                  </a:lnTo>
                  <a:lnTo>
                    <a:pt x="779" y="958"/>
                  </a:lnTo>
                  <a:lnTo>
                    <a:pt x="776" y="949"/>
                  </a:lnTo>
                  <a:lnTo>
                    <a:pt x="773" y="941"/>
                  </a:lnTo>
                  <a:lnTo>
                    <a:pt x="763" y="935"/>
                  </a:lnTo>
                  <a:lnTo>
                    <a:pt x="753" y="929"/>
                  </a:lnTo>
                  <a:lnTo>
                    <a:pt x="744" y="922"/>
                  </a:lnTo>
                  <a:lnTo>
                    <a:pt x="733" y="915"/>
                  </a:lnTo>
                  <a:lnTo>
                    <a:pt x="725" y="907"/>
                  </a:lnTo>
                  <a:lnTo>
                    <a:pt x="716" y="899"/>
                  </a:lnTo>
                  <a:lnTo>
                    <a:pt x="708" y="890"/>
                  </a:lnTo>
                  <a:lnTo>
                    <a:pt x="700" y="881"/>
                  </a:lnTo>
                  <a:lnTo>
                    <a:pt x="693" y="872"/>
                  </a:lnTo>
                  <a:lnTo>
                    <a:pt x="686" y="861"/>
                  </a:lnTo>
                  <a:lnTo>
                    <a:pt x="680" y="852"/>
                  </a:lnTo>
                  <a:lnTo>
                    <a:pt x="675" y="842"/>
                  </a:lnTo>
                  <a:lnTo>
                    <a:pt x="669" y="831"/>
                  </a:lnTo>
                  <a:lnTo>
                    <a:pt x="665" y="822"/>
                  </a:lnTo>
                  <a:lnTo>
                    <a:pt x="661" y="812"/>
                  </a:lnTo>
                  <a:lnTo>
                    <a:pt x="659" y="803"/>
                  </a:lnTo>
                  <a:lnTo>
                    <a:pt x="652" y="784"/>
                  </a:lnTo>
                  <a:lnTo>
                    <a:pt x="641" y="768"/>
                  </a:lnTo>
                  <a:lnTo>
                    <a:pt x="630" y="754"/>
                  </a:lnTo>
                  <a:lnTo>
                    <a:pt x="616" y="743"/>
                  </a:lnTo>
                  <a:lnTo>
                    <a:pt x="600" y="734"/>
                  </a:lnTo>
                  <a:lnTo>
                    <a:pt x="583" y="725"/>
                  </a:lnTo>
                  <a:lnTo>
                    <a:pt x="565" y="715"/>
                  </a:lnTo>
                  <a:lnTo>
                    <a:pt x="548" y="707"/>
                  </a:lnTo>
                  <a:lnTo>
                    <a:pt x="531" y="698"/>
                  </a:lnTo>
                  <a:lnTo>
                    <a:pt x="515" y="689"/>
                  </a:lnTo>
                  <a:lnTo>
                    <a:pt x="499" y="680"/>
                  </a:lnTo>
                  <a:lnTo>
                    <a:pt x="485" y="668"/>
                  </a:lnTo>
                  <a:lnTo>
                    <a:pt x="472" y="654"/>
                  </a:lnTo>
                  <a:lnTo>
                    <a:pt x="463" y="638"/>
                  </a:lnTo>
                  <a:lnTo>
                    <a:pt x="456" y="621"/>
                  </a:lnTo>
                  <a:lnTo>
                    <a:pt x="454" y="600"/>
                  </a:lnTo>
                  <a:lnTo>
                    <a:pt x="449" y="598"/>
                  </a:lnTo>
                  <a:lnTo>
                    <a:pt x="444" y="596"/>
                  </a:lnTo>
                  <a:lnTo>
                    <a:pt x="439" y="595"/>
                  </a:lnTo>
                  <a:lnTo>
                    <a:pt x="434" y="592"/>
                  </a:lnTo>
                  <a:lnTo>
                    <a:pt x="429" y="590"/>
                  </a:lnTo>
                  <a:lnTo>
                    <a:pt x="424" y="588"/>
                  </a:lnTo>
                  <a:lnTo>
                    <a:pt x="418" y="586"/>
                  </a:lnTo>
                  <a:lnTo>
                    <a:pt x="414" y="583"/>
                  </a:lnTo>
                  <a:lnTo>
                    <a:pt x="409" y="580"/>
                  </a:lnTo>
                  <a:lnTo>
                    <a:pt x="404" y="576"/>
                  </a:lnTo>
                  <a:lnTo>
                    <a:pt x="401" y="573"/>
                  </a:lnTo>
                  <a:lnTo>
                    <a:pt x="398" y="569"/>
                  </a:lnTo>
                  <a:lnTo>
                    <a:pt x="395" y="564"/>
                  </a:lnTo>
                  <a:lnTo>
                    <a:pt x="393" y="559"/>
                  </a:lnTo>
                  <a:lnTo>
                    <a:pt x="392" y="553"/>
                  </a:lnTo>
                  <a:lnTo>
                    <a:pt x="392" y="548"/>
                  </a:lnTo>
                  <a:lnTo>
                    <a:pt x="373" y="537"/>
                  </a:lnTo>
                  <a:lnTo>
                    <a:pt x="356" y="528"/>
                  </a:lnTo>
                  <a:lnTo>
                    <a:pt x="339" y="519"/>
                  </a:lnTo>
                  <a:lnTo>
                    <a:pt x="323" y="509"/>
                  </a:lnTo>
                  <a:lnTo>
                    <a:pt x="307" y="498"/>
                  </a:lnTo>
                  <a:lnTo>
                    <a:pt x="292" y="488"/>
                  </a:lnTo>
                  <a:lnTo>
                    <a:pt x="277" y="478"/>
                  </a:lnTo>
                  <a:lnTo>
                    <a:pt x="263" y="466"/>
                  </a:lnTo>
                  <a:lnTo>
                    <a:pt x="249" y="453"/>
                  </a:lnTo>
                  <a:lnTo>
                    <a:pt x="235" y="440"/>
                  </a:lnTo>
                  <a:lnTo>
                    <a:pt x="223" y="426"/>
                  </a:lnTo>
                  <a:lnTo>
                    <a:pt x="210" y="411"/>
                  </a:lnTo>
                  <a:lnTo>
                    <a:pt x="197" y="394"/>
                  </a:lnTo>
                  <a:lnTo>
                    <a:pt x="185" y="375"/>
                  </a:lnTo>
                  <a:lnTo>
                    <a:pt x="172" y="356"/>
                  </a:lnTo>
                  <a:lnTo>
                    <a:pt x="161" y="335"/>
                  </a:lnTo>
                  <a:lnTo>
                    <a:pt x="150" y="334"/>
                  </a:lnTo>
                  <a:lnTo>
                    <a:pt x="141" y="332"/>
                  </a:lnTo>
                  <a:lnTo>
                    <a:pt x="131" y="329"/>
                  </a:lnTo>
                  <a:lnTo>
                    <a:pt x="120" y="326"/>
                  </a:lnTo>
                  <a:lnTo>
                    <a:pt x="110" y="322"/>
                  </a:lnTo>
                  <a:lnTo>
                    <a:pt x="99" y="318"/>
                  </a:lnTo>
                  <a:lnTo>
                    <a:pt x="88" y="313"/>
                  </a:lnTo>
                  <a:lnTo>
                    <a:pt x="78" y="309"/>
                  </a:lnTo>
                  <a:lnTo>
                    <a:pt x="66" y="303"/>
                  </a:lnTo>
                  <a:lnTo>
                    <a:pt x="56" y="298"/>
                  </a:lnTo>
                  <a:lnTo>
                    <a:pt x="46" y="293"/>
                  </a:lnTo>
                  <a:lnTo>
                    <a:pt x="37" y="288"/>
                  </a:lnTo>
                  <a:lnTo>
                    <a:pt x="26" y="283"/>
                  </a:lnTo>
                  <a:lnTo>
                    <a:pt x="17" y="279"/>
                  </a:lnTo>
                  <a:lnTo>
                    <a:pt x="9" y="274"/>
                  </a:lnTo>
                  <a:lnTo>
                    <a:pt x="2" y="272"/>
                  </a:lnTo>
                  <a:lnTo>
                    <a:pt x="0" y="263"/>
                  </a:lnTo>
                  <a:lnTo>
                    <a:pt x="1" y="256"/>
                  </a:lnTo>
                  <a:lnTo>
                    <a:pt x="3" y="248"/>
                  </a:lnTo>
                  <a:lnTo>
                    <a:pt x="7" y="241"/>
                  </a:lnTo>
                  <a:lnTo>
                    <a:pt x="11" y="234"/>
                  </a:lnTo>
                  <a:lnTo>
                    <a:pt x="16" y="227"/>
                  </a:lnTo>
                  <a:lnTo>
                    <a:pt x="23" y="220"/>
                  </a:lnTo>
                  <a:lnTo>
                    <a:pt x="28" y="213"/>
                  </a:lnTo>
                  <a:lnTo>
                    <a:pt x="35" y="208"/>
                  </a:lnTo>
                  <a:lnTo>
                    <a:pt x="41" y="201"/>
                  </a:lnTo>
                  <a:lnTo>
                    <a:pt x="47" y="195"/>
                  </a:lnTo>
                  <a:lnTo>
                    <a:pt x="51" y="188"/>
                  </a:lnTo>
                  <a:lnTo>
                    <a:pt x="56" y="182"/>
                  </a:lnTo>
                  <a:lnTo>
                    <a:pt x="58" y="175"/>
                  </a:lnTo>
                  <a:lnTo>
                    <a:pt x="60" y="169"/>
                  </a:lnTo>
                  <a:lnTo>
                    <a:pt x="60" y="16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6" name="Freeform 44"/>
            <p:cNvSpPr>
              <a:spLocks/>
            </p:cNvSpPr>
            <p:nvPr/>
          </p:nvSpPr>
          <p:spPr bwMode="auto">
            <a:xfrm>
              <a:off x="507" y="1766"/>
              <a:ext cx="763" cy="1235"/>
            </a:xfrm>
            <a:custGeom>
              <a:avLst/>
              <a:gdLst>
                <a:gd name="T0" fmla="*/ 55 w 2288"/>
                <a:gd name="T1" fmla="*/ 135 h 3706"/>
                <a:gd name="T2" fmla="*/ 49 w 2288"/>
                <a:gd name="T3" fmla="*/ 134 h 3706"/>
                <a:gd name="T4" fmla="*/ 48 w 2288"/>
                <a:gd name="T5" fmla="*/ 131 h 3706"/>
                <a:gd name="T6" fmla="*/ 47 w 2288"/>
                <a:gd name="T7" fmla="*/ 127 h 3706"/>
                <a:gd name="T8" fmla="*/ 41 w 2288"/>
                <a:gd name="T9" fmla="*/ 119 h 3706"/>
                <a:gd name="T10" fmla="*/ 39 w 2288"/>
                <a:gd name="T11" fmla="*/ 116 h 3706"/>
                <a:gd name="T12" fmla="*/ 35 w 2288"/>
                <a:gd name="T13" fmla="*/ 115 h 3706"/>
                <a:gd name="T14" fmla="*/ 31 w 2288"/>
                <a:gd name="T15" fmla="*/ 110 h 3706"/>
                <a:gd name="T16" fmla="*/ 25 w 2288"/>
                <a:gd name="T17" fmla="*/ 107 h 3706"/>
                <a:gd name="T18" fmla="*/ 22 w 2288"/>
                <a:gd name="T19" fmla="*/ 106 h 3706"/>
                <a:gd name="T20" fmla="*/ 20 w 2288"/>
                <a:gd name="T21" fmla="*/ 105 h 3706"/>
                <a:gd name="T22" fmla="*/ 20 w 2288"/>
                <a:gd name="T23" fmla="*/ 100 h 3706"/>
                <a:gd name="T24" fmla="*/ 20 w 2288"/>
                <a:gd name="T25" fmla="*/ 98 h 3706"/>
                <a:gd name="T26" fmla="*/ 20 w 2288"/>
                <a:gd name="T27" fmla="*/ 96 h 3706"/>
                <a:gd name="T28" fmla="*/ 18 w 2288"/>
                <a:gd name="T29" fmla="*/ 95 h 3706"/>
                <a:gd name="T30" fmla="*/ 18 w 2288"/>
                <a:gd name="T31" fmla="*/ 92 h 3706"/>
                <a:gd name="T32" fmla="*/ 16 w 2288"/>
                <a:gd name="T33" fmla="*/ 89 h 3706"/>
                <a:gd name="T34" fmla="*/ 14 w 2288"/>
                <a:gd name="T35" fmla="*/ 85 h 3706"/>
                <a:gd name="T36" fmla="*/ 13 w 2288"/>
                <a:gd name="T37" fmla="*/ 82 h 3706"/>
                <a:gd name="T38" fmla="*/ 11 w 2288"/>
                <a:gd name="T39" fmla="*/ 78 h 3706"/>
                <a:gd name="T40" fmla="*/ 13 w 2288"/>
                <a:gd name="T41" fmla="*/ 73 h 3706"/>
                <a:gd name="T42" fmla="*/ 13 w 2288"/>
                <a:gd name="T43" fmla="*/ 70 h 3706"/>
                <a:gd name="T44" fmla="*/ 11 w 2288"/>
                <a:gd name="T45" fmla="*/ 70 h 3706"/>
                <a:gd name="T46" fmla="*/ 9 w 2288"/>
                <a:gd name="T47" fmla="*/ 67 h 3706"/>
                <a:gd name="T48" fmla="*/ 9 w 2288"/>
                <a:gd name="T49" fmla="*/ 62 h 3706"/>
                <a:gd name="T50" fmla="*/ 10 w 2288"/>
                <a:gd name="T51" fmla="*/ 59 h 3706"/>
                <a:gd name="T52" fmla="*/ 11 w 2288"/>
                <a:gd name="T53" fmla="*/ 61 h 3706"/>
                <a:gd name="T54" fmla="*/ 11 w 2288"/>
                <a:gd name="T55" fmla="*/ 56 h 3706"/>
                <a:gd name="T56" fmla="*/ 12 w 2288"/>
                <a:gd name="T57" fmla="*/ 54 h 3706"/>
                <a:gd name="T58" fmla="*/ 10 w 2288"/>
                <a:gd name="T59" fmla="*/ 54 h 3706"/>
                <a:gd name="T60" fmla="*/ 9 w 2288"/>
                <a:gd name="T61" fmla="*/ 57 h 3706"/>
                <a:gd name="T62" fmla="*/ 6 w 2288"/>
                <a:gd name="T63" fmla="*/ 54 h 3706"/>
                <a:gd name="T64" fmla="*/ 6 w 2288"/>
                <a:gd name="T65" fmla="*/ 51 h 3706"/>
                <a:gd name="T66" fmla="*/ 4 w 2288"/>
                <a:gd name="T67" fmla="*/ 45 h 3706"/>
                <a:gd name="T68" fmla="*/ 3 w 2288"/>
                <a:gd name="T69" fmla="*/ 40 h 3706"/>
                <a:gd name="T70" fmla="*/ 3 w 2288"/>
                <a:gd name="T71" fmla="*/ 35 h 3706"/>
                <a:gd name="T72" fmla="*/ 4 w 2288"/>
                <a:gd name="T73" fmla="*/ 29 h 3706"/>
                <a:gd name="T74" fmla="*/ 0 w 2288"/>
                <a:gd name="T75" fmla="*/ 21 h 3706"/>
                <a:gd name="T76" fmla="*/ 3 w 2288"/>
                <a:gd name="T77" fmla="*/ 15 h 3706"/>
                <a:gd name="T78" fmla="*/ 5 w 2288"/>
                <a:gd name="T79" fmla="*/ 9 h 3706"/>
                <a:gd name="T80" fmla="*/ 5 w 2288"/>
                <a:gd name="T81" fmla="*/ 4 h 3706"/>
                <a:gd name="T82" fmla="*/ 8 w 2288"/>
                <a:gd name="T83" fmla="*/ 1 h 3706"/>
                <a:gd name="T84" fmla="*/ 41 w 2288"/>
                <a:gd name="T85" fmla="*/ 9 h 3706"/>
                <a:gd name="T86" fmla="*/ 44 w 2288"/>
                <a:gd name="T87" fmla="*/ 16 h 3706"/>
                <a:gd name="T88" fmla="*/ 42 w 2288"/>
                <a:gd name="T89" fmla="*/ 25 h 3706"/>
                <a:gd name="T90" fmla="*/ 39 w 2288"/>
                <a:gd name="T91" fmla="*/ 35 h 3706"/>
                <a:gd name="T92" fmla="*/ 37 w 2288"/>
                <a:gd name="T93" fmla="*/ 45 h 3706"/>
                <a:gd name="T94" fmla="*/ 38 w 2288"/>
                <a:gd name="T95" fmla="*/ 47 h 3706"/>
                <a:gd name="T96" fmla="*/ 70 w 2288"/>
                <a:gd name="T97" fmla="*/ 92 h 3706"/>
                <a:gd name="T98" fmla="*/ 82 w 2288"/>
                <a:gd name="T99" fmla="*/ 110 h 3706"/>
                <a:gd name="T100" fmla="*/ 83 w 2288"/>
                <a:gd name="T101" fmla="*/ 113 h 3706"/>
                <a:gd name="T102" fmla="*/ 85 w 2288"/>
                <a:gd name="T103" fmla="*/ 116 h 3706"/>
                <a:gd name="T104" fmla="*/ 84 w 2288"/>
                <a:gd name="T105" fmla="*/ 119 h 3706"/>
                <a:gd name="T106" fmla="*/ 81 w 2288"/>
                <a:gd name="T107" fmla="*/ 121 h 3706"/>
                <a:gd name="T108" fmla="*/ 80 w 2288"/>
                <a:gd name="T109" fmla="*/ 126 h 3706"/>
                <a:gd name="T110" fmla="*/ 78 w 2288"/>
                <a:gd name="T111" fmla="*/ 128 h 3706"/>
                <a:gd name="T112" fmla="*/ 77 w 2288"/>
                <a:gd name="T113" fmla="*/ 132 h 3706"/>
                <a:gd name="T114" fmla="*/ 79 w 2288"/>
                <a:gd name="T115" fmla="*/ 133 h 3706"/>
                <a:gd name="T116" fmla="*/ 79 w 2288"/>
                <a:gd name="T117" fmla="*/ 135 h 3706"/>
                <a:gd name="T118" fmla="*/ 77 w 2288"/>
                <a:gd name="T119" fmla="*/ 137 h 370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288"/>
                <a:gd name="T181" fmla="*/ 0 h 3706"/>
                <a:gd name="T182" fmla="*/ 2288 w 2288"/>
                <a:gd name="T183" fmla="*/ 3706 h 370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288" h="3706">
                  <a:moveTo>
                    <a:pt x="2068" y="3706"/>
                  </a:moveTo>
                  <a:lnTo>
                    <a:pt x="2060" y="3705"/>
                  </a:lnTo>
                  <a:lnTo>
                    <a:pt x="2037" y="3703"/>
                  </a:lnTo>
                  <a:lnTo>
                    <a:pt x="2003" y="3701"/>
                  </a:lnTo>
                  <a:lnTo>
                    <a:pt x="1958" y="3697"/>
                  </a:lnTo>
                  <a:lnTo>
                    <a:pt x="1905" y="3693"/>
                  </a:lnTo>
                  <a:lnTo>
                    <a:pt x="1845" y="3688"/>
                  </a:lnTo>
                  <a:lnTo>
                    <a:pt x="1782" y="3682"/>
                  </a:lnTo>
                  <a:lnTo>
                    <a:pt x="1716" y="3678"/>
                  </a:lnTo>
                  <a:lnTo>
                    <a:pt x="1651" y="3672"/>
                  </a:lnTo>
                  <a:lnTo>
                    <a:pt x="1588" y="3666"/>
                  </a:lnTo>
                  <a:lnTo>
                    <a:pt x="1528" y="3662"/>
                  </a:lnTo>
                  <a:lnTo>
                    <a:pt x="1475" y="3657"/>
                  </a:lnTo>
                  <a:lnTo>
                    <a:pt x="1430" y="3654"/>
                  </a:lnTo>
                  <a:lnTo>
                    <a:pt x="1396" y="3651"/>
                  </a:lnTo>
                  <a:lnTo>
                    <a:pt x="1373" y="3649"/>
                  </a:lnTo>
                  <a:lnTo>
                    <a:pt x="1366" y="3649"/>
                  </a:lnTo>
                  <a:lnTo>
                    <a:pt x="1361" y="3640"/>
                  </a:lnTo>
                  <a:lnTo>
                    <a:pt x="1358" y="3633"/>
                  </a:lnTo>
                  <a:lnTo>
                    <a:pt x="1353" y="3627"/>
                  </a:lnTo>
                  <a:lnTo>
                    <a:pt x="1348" y="3621"/>
                  </a:lnTo>
                  <a:lnTo>
                    <a:pt x="1344" y="3618"/>
                  </a:lnTo>
                  <a:lnTo>
                    <a:pt x="1338" y="3614"/>
                  </a:lnTo>
                  <a:lnTo>
                    <a:pt x="1333" y="3611"/>
                  </a:lnTo>
                  <a:lnTo>
                    <a:pt x="1328" y="3609"/>
                  </a:lnTo>
                  <a:lnTo>
                    <a:pt x="1322" y="3606"/>
                  </a:lnTo>
                  <a:lnTo>
                    <a:pt x="1317" y="3603"/>
                  </a:lnTo>
                  <a:lnTo>
                    <a:pt x="1312" y="3600"/>
                  </a:lnTo>
                  <a:lnTo>
                    <a:pt x="1307" y="3596"/>
                  </a:lnTo>
                  <a:lnTo>
                    <a:pt x="1302" y="3591"/>
                  </a:lnTo>
                  <a:lnTo>
                    <a:pt x="1298" y="3586"/>
                  </a:lnTo>
                  <a:lnTo>
                    <a:pt x="1294" y="3579"/>
                  </a:lnTo>
                  <a:lnTo>
                    <a:pt x="1291" y="3571"/>
                  </a:lnTo>
                  <a:lnTo>
                    <a:pt x="1294" y="3565"/>
                  </a:lnTo>
                  <a:lnTo>
                    <a:pt x="1298" y="3559"/>
                  </a:lnTo>
                  <a:lnTo>
                    <a:pt x="1301" y="3554"/>
                  </a:lnTo>
                  <a:lnTo>
                    <a:pt x="1304" y="3548"/>
                  </a:lnTo>
                  <a:lnTo>
                    <a:pt x="1306" y="3542"/>
                  </a:lnTo>
                  <a:lnTo>
                    <a:pt x="1308" y="3535"/>
                  </a:lnTo>
                  <a:lnTo>
                    <a:pt x="1309" y="3529"/>
                  </a:lnTo>
                  <a:lnTo>
                    <a:pt x="1310" y="3523"/>
                  </a:lnTo>
                  <a:lnTo>
                    <a:pt x="1312" y="3516"/>
                  </a:lnTo>
                  <a:lnTo>
                    <a:pt x="1312" y="3509"/>
                  </a:lnTo>
                  <a:lnTo>
                    <a:pt x="1312" y="3502"/>
                  </a:lnTo>
                  <a:lnTo>
                    <a:pt x="1312" y="3496"/>
                  </a:lnTo>
                  <a:lnTo>
                    <a:pt x="1312" y="3489"/>
                  </a:lnTo>
                  <a:lnTo>
                    <a:pt x="1310" y="3482"/>
                  </a:lnTo>
                  <a:lnTo>
                    <a:pt x="1309" y="3477"/>
                  </a:lnTo>
                  <a:lnTo>
                    <a:pt x="1308" y="3471"/>
                  </a:lnTo>
                  <a:lnTo>
                    <a:pt x="1291" y="3456"/>
                  </a:lnTo>
                  <a:lnTo>
                    <a:pt x="1277" y="3440"/>
                  </a:lnTo>
                  <a:lnTo>
                    <a:pt x="1263" y="3424"/>
                  </a:lnTo>
                  <a:lnTo>
                    <a:pt x="1252" y="3407"/>
                  </a:lnTo>
                  <a:lnTo>
                    <a:pt x="1240" y="3389"/>
                  </a:lnTo>
                  <a:lnTo>
                    <a:pt x="1230" y="3372"/>
                  </a:lnTo>
                  <a:lnTo>
                    <a:pt x="1220" y="3355"/>
                  </a:lnTo>
                  <a:lnTo>
                    <a:pt x="1209" y="3338"/>
                  </a:lnTo>
                  <a:lnTo>
                    <a:pt x="1199" y="3319"/>
                  </a:lnTo>
                  <a:lnTo>
                    <a:pt x="1187" y="3302"/>
                  </a:lnTo>
                  <a:lnTo>
                    <a:pt x="1177" y="3286"/>
                  </a:lnTo>
                  <a:lnTo>
                    <a:pt x="1164" y="3270"/>
                  </a:lnTo>
                  <a:lnTo>
                    <a:pt x="1151" y="3254"/>
                  </a:lnTo>
                  <a:lnTo>
                    <a:pt x="1137" y="3240"/>
                  </a:lnTo>
                  <a:lnTo>
                    <a:pt x="1120" y="3226"/>
                  </a:lnTo>
                  <a:lnTo>
                    <a:pt x="1102" y="3215"/>
                  </a:lnTo>
                  <a:lnTo>
                    <a:pt x="1093" y="3212"/>
                  </a:lnTo>
                  <a:lnTo>
                    <a:pt x="1087" y="3210"/>
                  </a:lnTo>
                  <a:lnTo>
                    <a:pt x="1082" y="3207"/>
                  </a:lnTo>
                  <a:lnTo>
                    <a:pt x="1077" y="3202"/>
                  </a:lnTo>
                  <a:lnTo>
                    <a:pt x="1074" y="3197"/>
                  </a:lnTo>
                  <a:lnTo>
                    <a:pt x="1071" y="3192"/>
                  </a:lnTo>
                  <a:lnTo>
                    <a:pt x="1069" y="3186"/>
                  </a:lnTo>
                  <a:lnTo>
                    <a:pt x="1068" y="3179"/>
                  </a:lnTo>
                  <a:lnTo>
                    <a:pt x="1067" y="3173"/>
                  </a:lnTo>
                  <a:lnTo>
                    <a:pt x="1066" y="3166"/>
                  </a:lnTo>
                  <a:lnTo>
                    <a:pt x="1064" y="3160"/>
                  </a:lnTo>
                  <a:lnTo>
                    <a:pt x="1063" y="3153"/>
                  </a:lnTo>
                  <a:lnTo>
                    <a:pt x="1062" y="3146"/>
                  </a:lnTo>
                  <a:lnTo>
                    <a:pt x="1060" y="3140"/>
                  </a:lnTo>
                  <a:lnTo>
                    <a:pt x="1058" y="3134"/>
                  </a:lnTo>
                  <a:lnTo>
                    <a:pt x="1055" y="3130"/>
                  </a:lnTo>
                  <a:lnTo>
                    <a:pt x="1044" y="3130"/>
                  </a:lnTo>
                  <a:lnTo>
                    <a:pt x="1033" y="3131"/>
                  </a:lnTo>
                  <a:lnTo>
                    <a:pt x="1023" y="3130"/>
                  </a:lnTo>
                  <a:lnTo>
                    <a:pt x="1013" y="3129"/>
                  </a:lnTo>
                  <a:lnTo>
                    <a:pt x="1003" y="3126"/>
                  </a:lnTo>
                  <a:lnTo>
                    <a:pt x="994" y="3123"/>
                  </a:lnTo>
                  <a:lnTo>
                    <a:pt x="985" y="3120"/>
                  </a:lnTo>
                  <a:lnTo>
                    <a:pt x="976" y="3116"/>
                  </a:lnTo>
                  <a:lnTo>
                    <a:pt x="967" y="3112"/>
                  </a:lnTo>
                  <a:lnTo>
                    <a:pt x="958" y="3108"/>
                  </a:lnTo>
                  <a:lnTo>
                    <a:pt x="948" y="3103"/>
                  </a:lnTo>
                  <a:lnTo>
                    <a:pt x="940" y="3097"/>
                  </a:lnTo>
                  <a:lnTo>
                    <a:pt x="931" y="3093"/>
                  </a:lnTo>
                  <a:lnTo>
                    <a:pt x="922" y="3087"/>
                  </a:lnTo>
                  <a:lnTo>
                    <a:pt x="913" y="3083"/>
                  </a:lnTo>
                  <a:lnTo>
                    <a:pt x="905" y="3078"/>
                  </a:lnTo>
                  <a:lnTo>
                    <a:pt x="897" y="3062"/>
                  </a:lnTo>
                  <a:lnTo>
                    <a:pt x="889" y="3047"/>
                  </a:lnTo>
                  <a:lnTo>
                    <a:pt x="879" y="3033"/>
                  </a:lnTo>
                  <a:lnTo>
                    <a:pt x="870" y="3018"/>
                  </a:lnTo>
                  <a:lnTo>
                    <a:pt x="860" y="3004"/>
                  </a:lnTo>
                  <a:lnTo>
                    <a:pt x="848" y="2991"/>
                  </a:lnTo>
                  <a:lnTo>
                    <a:pt x="838" y="2978"/>
                  </a:lnTo>
                  <a:lnTo>
                    <a:pt x="825" y="2965"/>
                  </a:lnTo>
                  <a:lnTo>
                    <a:pt x="813" y="2954"/>
                  </a:lnTo>
                  <a:lnTo>
                    <a:pt x="800" y="2944"/>
                  </a:lnTo>
                  <a:lnTo>
                    <a:pt x="785" y="2934"/>
                  </a:lnTo>
                  <a:lnTo>
                    <a:pt x="771" y="2925"/>
                  </a:lnTo>
                  <a:lnTo>
                    <a:pt x="756" y="2918"/>
                  </a:lnTo>
                  <a:lnTo>
                    <a:pt x="740" y="2913"/>
                  </a:lnTo>
                  <a:lnTo>
                    <a:pt x="723" y="2908"/>
                  </a:lnTo>
                  <a:lnTo>
                    <a:pt x="707" y="2906"/>
                  </a:lnTo>
                  <a:lnTo>
                    <a:pt x="700" y="2900"/>
                  </a:lnTo>
                  <a:lnTo>
                    <a:pt x="694" y="2895"/>
                  </a:lnTo>
                  <a:lnTo>
                    <a:pt x="688" y="2888"/>
                  </a:lnTo>
                  <a:lnTo>
                    <a:pt x="682" y="2883"/>
                  </a:lnTo>
                  <a:lnTo>
                    <a:pt x="675" y="2876"/>
                  </a:lnTo>
                  <a:lnTo>
                    <a:pt x="668" y="2870"/>
                  </a:lnTo>
                  <a:lnTo>
                    <a:pt x="661" y="2864"/>
                  </a:lnTo>
                  <a:lnTo>
                    <a:pt x="654" y="2859"/>
                  </a:lnTo>
                  <a:lnTo>
                    <a:pt x="647" y="2854"/>
                  </a:lnTo>
                  <a:lnTo>
                    <a:pt x="640" y="2849"/>
                  </a:lnTo>
                  <a:lnTo>
                    <a:pt x="632" y="2847"/>
                  </a:lnTo>
                  <a:lnTo>
                    <a:pt x="625" y="2846"/>
                  </a:lnTo>
                  <a:lnTo>
                    <a:pt x="618" y="2846"/>
                  </a:lnTo>
                  <a:lnTo>
                    <a:pt x="610" y="2848"/>
                  </a:lnTo>
                  <a:lnTo>
                    <a:pt x="603" y="2852"/>
                  </a:lnTo>
                  <a:lnTo>
                    <a:pt x="597" y="2859"/>
                  </a:lnTo>
                  <a:lnTo>
                    <a:pt x="590" y="2859"/>
                  </a:lnTo>
                  <a:lnTo>
                    <a:pt x="584" y="2859"/>
                  </a:lnTo>
                  <a:lnTo>
                    <a:pt x="578" y="2857"/>
                  </a:lnTo>
                  <a:lnTo>
                    <a:pt x="574" y="2857"/>
                  </a:lnTo>
                  <a:lnTo>
                    <a:pt x="568" y="2855"/>
                  </a:lnTo>
                  <a:lnTo>
                    <a:pt x="562" y="2853"/>
                  </a:lnTo>
                  <a:lnTo>
                    <a:pt x="556" y="2850"/>
                  </a:lnTo>
                  <a:lnTo>
                    <a:pt x="552" y="2848"/>
                  </a:lnTo>
                  <a:lnTo>
                    <a:pt x="547" y="2845"/>
                  </a:lnTo>
                  <a:lnTo>
                    <a:pt x="542" y="2841"/>
                  </a:lnTo>
                  <a:lnTo>
                    <a:pt x="538" y="2838"/>
                  </a:lnTo>
                  <a:lnTo>
                    <a:pt x="534" y="2834"/>
                  </a:lnTo>
                  <a:lnTo>
                    <a:pt x="531" y="2830"/>
                  </a:lnTo>
                  <a:lnTo>
                    <a:pt x="528" y="2825"/>
                  </a:lnTo>
                  <a:lnTo>
                    <a:pt x="525" y="2821"/>
                  </a:lnTo>
                  <a:lnTo>
                    <a:pt x="523" y="2817"/>
                  </a:lnTo>
                  <a:lnTo>
                    <a:pt x="519" y="2806"/>
                  </a:lnTo>
                  <a:lnTo>
                    <a:pt x="518" y="2794"/>
                  </a:lnTo>
                  <a:lnTo>
                    <a:pt x="518" y="2785"/>
                  </a:lnTo>
                  <a:lnTo>
                    <a:pt x="519" y="2775"/>
                  </a:lnTo>
                  <a:lnTo>
                    <a:pt x="521" y="2765"/>
                  </a:lnTo>
                  <a:lnTo>
                    <a:pt x="523" y="2757"/>
                  </a:lnTo>
                  <a:lnTo>
                    <a:pt x="525" y="2748"/>
                  </a:lnTo>
                  <a:lnTo>
                    <a:pt x="528" y="2740"/>
                  </a:lnTo>
                  <a:lnTo>
                    <a:pt x="530" y="2731"/>
                  </a:lnTo>
                  <a:lnTo>
                    <a:pt x="531" y="2723"/>
                  </a:lnTo>
                  <a:lnTo>
                    <a:pt x="532" y="2714"/>
                  </a:lnTo>
                  <a:lnTo>
                    <a:pt x="533" y="2705"/>
                  </a:lnTo>
                  <a:lnTo>
                    <a:pt x="532" y="2697"/>
                  </a:lnTo>
                  <a:lnTo>
                    <a:pt x="531" y="2686"/>
                  </a:lnTo>
                  <a:lnTo>
                    <a:pt x="528" y="2677"/>
                  </a:lnTo>
                  <a:lnTo>
                    <a:pt x="523" y="2667"/>
                  </a:lnTo>
                  <a:lnTo>
                    <a:pt x="523" y="2666"/>
                  </a:lnTo>
                  <a:lnTo>
                    <a:pt x="524" y="2664"/>
                  </a:lnTo>
                  <a:lnTo>
                    <a:pt x="525" y="2662"/>
                  </a:lnTo>
                  <a:lnTo>
                    <a:pt x="526" y="2659"/>
                  </a:lnTo>
                  <a:lnTo>
                    <a:pt x="529" y="2655"/>
                  </a:lnTo>
                  <a:lnTo>
                    <a:pt x="531" y="2651"/>
                  </a:lnTo>
                  <a:lnTo>
                    <a:pt x="533" y="2646"/>
                  </a:lnTo>
                  <a:lnTo>
                    <a:pt x="537" y="2643"/>
                  </a:lnTo>
                  <a:lnTo>
                    <a:pt x="539" y="2638"/>
                  </a:lnTo>
                  <a:lnTo>
                    <a:pt x="541" y="2633"/>
                  </a:lnTo>
                  <a:lnTo>
                    <a:pt x="544" y="2629"/>
                  </a:lnTo>
                  <a:lnTo>
                    <a:pt x="546" y="2625"/>
                  </a:lnTo>
                  <a:lnTo>
                    <a:pt x="547" y="2622"/>
                  </a:lnTo>
                  <a:lnTo>
                    <a:pt x="548" y="2620"/>
                  </a:lnTo>
                  <a:lnTo>
                    <a:pt x="549" y="2618"/>
                  </a:lnTo>
                  <a:lnTo>
                    <a:pt x="551" y="2618"/>
                  </a:lnTo>
                  <a:lnTo>
                    <a:pt x="547" y="2613"/>
                  </a:lnTo>
                  <a:lnTo>
                    <a:pt x="542" y="2608"/>
                  </a:lnTo>
                  <a:lnTo>
                    <a:pt x="539" y="2605"/>
                  </a:lnTo>
                  <a:lnTo>
                    <a:pt x="534" y="2601"/>
                  </a:lnTo>
                  <a:lnTo>
                    <a:pt x="530" y="2599"/>
                  </a:lnTo>
                  <a:lnTo>
                    <a:pt x="525" y="2597"/>
                  </a:lnTo>
                  <a:lnTo>
                    <a:pt x="521" y="2594"/>
                  </a:lnTo>
                  <a:lnTo>
                    <a:pt x="515" y="2592"/>
                  </a:lnTo>
                  <a:lnTo>
                    <a:pt x="510" y="2591"/>
                  </a:lnTo>
                  <a:lnTo>
                    <a:pt x="507" y="2589"/>
                  </a:lnTo>
                  <a:lnTo>
                    <a:pt x="502" y="2586"/>
                  </a:lnTo>
                  <a:lnTo>
                    <a:pt x="499" y="2584"/>
                  </a:lnTo>
                  <a:lnTo>
                    <a:pt x="495" y="2581"/>
                  </a:lnTo>
                  <a:lnTo>
                    <a:pt x="493" y="2576"/>
                  </a:lnTo>
                  <a:lnTo>
                    <a:pt x="491" y="2571"/>
                  </a:lnTo>
                  <a:lnTo>
                    <a:pt x="491" y="2567"/>
                  </a:lnTo>
                  <a:lnTo>
                    <a:pt x="492" y="2561"/>
                  </a:lnTo>
                  <a:lnTo>
                    <a:pt x="494" y="2555"/>
                  </a:lnTo>
                  <a:lnTo>
                    <a:pt x="496" y="2549"/>
                  </a:lnTo>
                  <a:lnTo>
                    <a:pt x="499" y="2543"/>
                  </a:lnTo>
                  <a:lnTo>
                    <a:pt x="500" y="2537"/>
                  </a:lnTo>
                  <a:lnTo>
                    <a:pt x="502" y="2531"/>
                  </a:lnTo>
                  <a:lnTo>
                    <a:pt x="502" y="2524"/>
                  </a:lnTo>
                  <a:lnTo>
                    <a:pt x="503" y="2518"/>
                  </a:lnTo>
                  <a:lnTo>
                    <a:pt x="502" y="2513"/>
                  </a:lnTo>
                  <a:lnTo>
                    <a:pt x="502" y="2507"/>
                  </a:lnTo>
                  <a:lnTo>
                    <a:pt x="500" y="2502"/>
                  </a:lnTo>
                  <a:lnTo>
                    <a:pt x="498" y="2497"/>
                  </a:lnTo>
                  <a:lnTo>
                    <a:pt x="493" y="2493"/>
                  </a:lnTo>
                  <a:lnTo>
                    <a:pt x="488" y="2489"/>
                  </a:lnTo>
                  <a:lnTo>
                    <a:pt x="483" y="2485"/>
                  </a:lnTo>
                  <a:lnTo>
                    <a:pt x="476" y="2483"/>
                  </a:lnTo>
                  <a:lnTo>
                    <a:pt x="469" y="2477"/>
                  </a:lnTo>
                  <a:lnTo>
                    <a:pt x="464" y="2471"/>
                  </a:lnTo>
                  <a:lnTo>
                    <a:pt x="460" y="2464"/>
                  </a:lnTo>
                  <a:lnTo>
                    <a:pt x="457" y="2458"/>
                  </a:lnTo>
                  <a:lnTo>
                    <a:pt x="455" y="2450"/>
                  </a:lnTo>
                  <a:lnTo>
                    <a:pt x="453" y="2441"/>
                  </a:lnTo>
                  <a:lnTo>
                    <a:pt x="450" y="2433"/>
                  </a:lnTo>
                  <a:lnTo>
                    <a:pt x="448" y="2425"/>
                  </a:lnTo>
                  <a:lnTo>
                    <a:pt x="447" y="2416"/>
                  </a:lnTo>
                  <a:lnTo>
                    <a:pt x="444" y="2408"/>
                  </a:lnTo>
                  <a:lnTo>
                    <a:pt x="440" y="2400"/>
                  </a:lnTo>
                  <a:lnTo>
                    <a:pt x="437" y="2392"/>
                  </a:lnTo>
                  <a:lnTo>
                    <a:pt x="431" y="2385"/>
                  </a:lnTo>
                  <a:lnTo>
                    <a:pt x="425" y="2379"/>
                  </a:lnTo>
                  <a:lnTo>
                    <a:pt x="417" y="2374"/>
                  </a:lnTo>
                  <a:lnTo>
                    <a:pt x="408" y="2369"/>
                  </a:lnTo>
                  <a:lnTo>
                    <a:pt x="407" y="2361"/>
                  </a:lnTo>
                  <a:lnTo>
                    <a:pt x="405" y="2354"/>
                  </a:lnTo>
                  <a:lnTo>
                    <a:pt x="402" y="2347"/>
                  </a:lnTo>
                  <a:lnTo>
                    <a:pt x="400" y="2340"/>
                  </a:lnTo>
                  <a:lnTo>
                    <a:pt x="398" y="2334"/>
                  </a:lnTo>
                  <a:lnTo>
                    <a:pt x="395" y="2327"/>
                  </a:lnTo>
                  <a:lnTo>
                    <a:pt x="392" y="2320"/>
                  </a:lnTo>
                  <a:lnTo>
                    <a:pt x="390" y="2314"/>
                  </a:lnTo>
                  <a:lnTo>
                    <a:pt x="387" y="2307"/>
                  </a:lnTo>
                  <a:lnTo>
                    <a:pt x="385" y="2300"/>
                  </a:lnTo>
                  <a:lnTo>
                    <a:pt x="383" y="2293"/>
                  </a:lnTo>
                  <a:lnTo>
                    <a:pt x="382" y="2286"/>
                  </a:lnTo>
                  <a:lnTo>
                    <a:pt x="380" y="2280"/>
                  </a:lnTo>
                  <a:lnTo>
                    <a:pt x="379" y="2273"/>
                  </a:lnTo>
                  <a:lnTo>
                    <a:pt x="380" y="2265"/>
                  </a:lnTo>
                  <a:lnTo>
                    <a:pt x="382" y="2258"/>
                  </a:lnTo>
                  <a:lnTo>
                    <a:pt x="375" y="2251"/>
                  </a:lnTo>
                  <a:lnTo>
                    <a:pt x="368" y="2245"/>
                  </a:lnTo>
                  <a:lnTo>
                    <a:pt x="362" y="2238"/>
                  </a:lnTo>
                  <a:lnTo>
                    <a:pt x="357" y="2231"/>
                  </a:lnTo>
                  <a:lnTo>
                    <a:pt x="352" y="2224"/>
                  </a:lnTo>
                  <a:lnTo>
                    <a:pt x="347" y="2217"/>
                  </a:lnTo>
                  <a:lnTo>
                    <a:pt x="341" y="2209"/>
                  </a:lnTo>
                  <a:lnTo>
                    <a:pt x="337" y="2203"/>
                  </a:lnTo>
                  <a:lnTo>
                    <a:pt x="332" y="2194"/>
                  </a:lnTo>
                  <a:lnTo>
                    <a:pt x="327" y="2186"/>
                  </a:lnTo>
                  <a:lnTo>
                    <a:pt x="323" y="2178"/>
                  </a:lnTo>
                  <a:lnTo>
                    <a:pt x="318" y="2170"/>
                  </a:lnTo>
                  <a:lnTo>
                    <a:pt x="313" y="2161"/>
                  </a:lnTo>
                  <a:lnTo>
                    <a:pt x="308" y="2153"/>
                  </a:lnTo>
                  <a:lnTo>
                    <a:pt x="302" y="2145"/>
                  </a:lnTo>
                  <a:lnTo>
                    <a:pt x="296" y="2137"/>
                  </a:lnTo>
                  <a:lnTo>
                    <a:pt x="296" y="2126"/>
                  </a:lnTo>
                  <a:lnTo>
                    <a:pt x="296" y="2115"/>
                  </a:lnTo>
                  <a:lnTo>
                    <a:pt x="296" y="2104"/>
                  </a:lnTo>
                  <a:lnTo>
                    <a:pt x="296" y="2091"/>
                  </a:lnTo>
                  <a:lnTo>
                    <a:pt x="296" y="2078"/>
                  </a:lnTo>
                  <a:lnTo>
                    <a:pt x="296" y="2067"/>
                  </a:lnTo>
                  <a:lnTo>
                    <a:pt x="298" y="2054"/>
                  </a:lnTo>
                  <a:lnTo>
                    <a:pt x="299" y="2043"/>
                  </a:lnTo>
                  <a:lnTo>
                    <a:pt x="301" y="2030"/>
                  </a:lnTo>
                  <a:lnTo>
                    <a:pt x="303" y="2019"/>
                  </a:lnTo>
                  <a:lnTo>
                    <a:pt x="308" y="2008"/>
                  </a:lnTo>
                  <a:lnTo>
                    <a:pt x="314" y="1998"/>
                  </a:lnTo>
                  <a:lnTo>
                    <a:pt x="319" y="1989"/>
                  </a:lnTo>
                  <a:lnTo>
                    <a:pt x="327" y="1981"/>
                  </a:lnTo>
                  <a:lnTo>
                    <a:pt x="338" y="1974"/>
                  </a:lnTo>
                  <a:lnTo>
                    <a:pt x="349" y="1969"/>
                  </a:lnTo>
                  <a:lnTo>
                    <a:pt x="350" y="1964"/>
                  </a:lnTo>
                  <a:lnTo>
                    <a:pt x="352" y="1959"/>
                  </a:lnTo>
                  <a:lnTo>
                    <a:pt x="352" y="1954"/>
                  </a:lnTo>
                  <a:lnTo>
                    <a:pt x="353" y="1949"/>
                  </a:lnTo>
                  <a:lnTo>
                    <a:pt x="353" y="1944"/>
                  </a:lnTo>
                  <a:lnTo>
                    <a:pt x="353" y="1938"/>
                  </a:lnTo>
                  <a:lnTo>
                    <a:pt x="353" y="1933"/>
                  </a:lnTo>
                  <a:lnTo>
                    <a:pt x="353" y="1928"/>
                  </a:lnTo>
                  <a:lnTo>
                    <a:pt x="352" y="1922"/>
                  </a:lnTo>
                  <a:lnTo>
                    <a:pt x="350" y="1916"/>
                  </a:lnTo>
                  <a:lnTo>
                    <a:pt x="349" y="1912"/>
                  </a:lnTo>
                  <a:lnTo>
                    <a:pt x="348" y="1906"/>
                  </a:lnTo>
                  <a:lnTo>
                    <a:pt x="347" y="1902"/>
                  </a:lnTo>
                  <a:lnTo>
                    <a:pt x="345" y="1896"/>
                  </a:lnTo>
                  <a:lnTo>
                    <a:pt x="342" y="1891"/>
                  </a:lnTo>
                  <a:lnTo>
                    <a:pt x="341" y="1888"/>
                  </a:lnTo>
                  <a:lnTo>
                    <a:pt x="340" y="1888"/>
                  </a:lnTo>
                  <a:lnTo>
                    <a:pt x="339" y="1888"/>
                  </a:lnTo>
                  <a:lnTo>
                    <a:pt x="337" y="1889"/>
                  </a:lnTo>
                  <a:lnTo>
                    <a:pt x="333" y="1889"/>
                  </a:lnTo>
                  <a:lnTo>
                    <a:pt x="330" y="1890"/>
                  </a:lnTo>
                  <a:lnTo>
                    <a:pt x="326" y="1891"/>
                  </a:lnTo>
                  <a:lnTo>
                    <a:pt x="323" y="1892"/>
                  </a:lnTo>
                  <a:lnTo>
                    <a:pt x="318" y="1895"/>
                  </a:lnTo>
                  <a:lnTo>
                    <a:pt x="314" y="1896"/>
                  </a:lnTo>
                  <a:lnTo>
                    <a:pt x="310" y="1897"/>
                  </a:lnTo>
                  <a:lnTo>
                    <a:pt x="307" y="1898"/>
                  </a:lnTo>
                  <a:lnTo>
                    <a:pt x="303" y="1899"/>
                  </a:lnTo>
                  <a:lnTo>
                    <a:pt x="300" y="1899"/>
                  </a:lnTo>
                  <a:lnTo>
                    <a:pt x="298" y="1900"/>
                  </a:lnTo>
                  <a:lnTo>
                    <a:pt x="296" y="1900"/>
                  </a:lnTo>
                  <a:lnTo>
                    <a:pt x="296" y="1902"/>
                  </a:lnTo>
                  <a:lnTo>
                    <a:pt x="291" y="1889"/>
                  </a:lnTo>
                  <a:lnTo>
                    <a:pt x="284" y="1877"/>
                  </a:lnTo>
                  <a:lnTo>
                    <a:pt x="277" y="1866"/>
                  </a:lnTo>
                  <a:lnTo>
                    <a:pt x="270" y="1853"/>
                  </a:lnTo>
                  <a:lnTo>
                    <a:pt x="263" y="1842"/>
                  </a:lnTo>
                  <a:lnTo>
                    <a:pt x="256" y="1829"/>
                  </a:lnTo>
                  <a:lnTo>
                    <a:pt x="249" y="1817"/>
                  </a:lnTo>
                  <a:lnTo>
                    <a:pt x="242" y="1804"/>
                  </a:lnTo>
                  <a:lnTo>
                    <a:pt x="238" y="1790"/>
                  </a:lnTo>
                  <a:lnTo>
                    <a:pt x="233" y="1776"/>
                  </a:lnTo>
                  <a:lnTo>
                    <a:pt x="231" y="1764"/>
                  </a:lnTo>
                  <a:lnTo>
                    <a:pt x="229" y="1750"/>
                  </a:lnTo>
                  <a:lnTo>
                    <a:pt x="230" y="1735"/>
                  </a:lnTo>
                  <a:lnTo>
                    <a:pt x="232" y="1721"/>
                  </a:lnTo>
                  <a:lnTo>
                    <a:pt x="237" y="1706"/>
                  </a:lnTo>
                  <a:lnTo>
                    <a:pt x="245" y="1692"/>
                  </a:lnTo>
                  <a:lnTo>
                    <a:pt x="245" y="1684"/>
                  </a:lnTo>
                  <a:lnTo>
                    <a:pt x="246" y="1678"/>
                  </a:lnTo>
                  <a:lnTo>
                    <a:pt x="247" y="1671"/>
                  </a:lnTo>
                  <a:lnTo>
                    <a:pt x="248" y="1664"/>
                  </a:lnTo>
                  <a:lnTo>
                    <a:pt x="249" y="1657"/>
                  </a:lnTo>
                  <a:lnTo>
                    <a:pt x="250" y="1650"/>
                  </a:lnTo>
                  <a:lnTo>
                    <a:pt x="253" y="1643"/>
                  </a:lnTo>
                  <a:lnTo>
                    <a:pt x="254" y="1636"/>
                  </a:lnTo>
                  <a:lnTo>
                    <a:pt x="255" y="1629"/>
                  </a:lnTo>
                  <a:lnTo>
                    <a:pt x="256" y="1622"/>
                  </a:lnTo>
                  <a:lnTo>
                    <a:pt x="257" y="1615"/>
                  </a:lnTo>
                  <a:lnTo>
                    <a:pt x="258" y="1610"/>
                  </a:lnTo>
                  <a:lnTo>
                    <a:pt x="260" y="1603"/>
                  </a:lnTo>
                  <a:lnTo>
                    <a:pt x="260" y="1596"/>
                  </a:lnTo>
                  <a:lnTo>
                    <a:pt x="261" y="1590"/>
                  </a:lnTo>
                  <a:lnTo>
                    <a:pt x="262" y="1584"/>
                  </a:lnTo>
                  <a:lnTo>
                    <a:pt x="268" y="1584"/>
                  </a:lnTo>
                  <a:lnTo>
                    <a:pt x="272" y="1587"/>
                  </a:lnTo>
                  <a:lnTo>
                    <a:pt x="276" y="1590"/>
                  </a:lnTo>
                  <a:lnTo>
                    <a:pt x="279" y="1594"/>
                  </a:lnTo>
                  <a:lnTo>
                    <a:pt x="283" y="1598"/>
                  </a:lnTo>
                  <a:lnTo>
                    <a:pt x="284" y="1603"/>
                  </a:lnTo>
                  <a:lnTo>
                    <a:pt x="286" y="1607"/>
                  </a:lnTo>
                  <a:lnTo>
                    <a:pt x="288" y="1613"/>
                  </a:lnTo>
                  <a:lnTo>
                    <a:pt x="291" y="1619"/>
                  </a:lnTo>
                  <a:lnTo>
                    <a:pt x="292" y="1625"/>
                  </a:lnTo>
                  <a:lnTo>
                    <a:pt x="295" y="1629"/>
                  </a:lnTo>
                  <a:lnTo>
                    <a:pt x="298" y="1634"/>
                  </a:lnTo>
                  <a:lnTo>
                    <a:pt x="301" y="1638"/>
                  </a:lnTo>
                  <a:lnTo>
                    <a:pt x="306" y="1642"/>
                  </a:lnTo>
                  <a:lnTo>
                    <a:pt x="311" y="1645"/>
                  </a:lnTo>
                  <a:lnTo>
                    <a:pt x="318" y="1648"/>
                  </a:lnTo>
                  <a:lnTo>
                    <a:pt x="317" y="1636"/>
                  </a:lnTo>
                  <a:lnTo>
                    <a:pt x="316" y="1625"/>
                  </a:lnTo>
                  <a:lnTo>
                    <a:pt x="314" y="1612"/>
                  </a:lnTo>
                  <a:lnTo>
                    <a:pt x="311" y="1601"/>
                  </a:lnTo>
                  <a:lnTo>
                    <a:pt x="308" y="1589"/>
                  </a:lnTo>
                  <a:lnTo>
                    <a:pt x="306" y="1578"/>
                  </a:lnTo>
                  <a:lnTo>
                    <a:pt x="302" y="1566"/>
                  </a:lnTo>
                  <a:lnTo>
                    <a:pt x="300" y="1555"/>
                  </a:lnTo>
                  <a:lnTo>
                    <a:pt x="298" y="1543"/>
                  </a:lnTo>
                  <a:lnTo>
                    <a:pt x="298" y="1533"/>
                  </a:lnTo>
                  <a:lnTo>
                    <a:pt x="298" y="1521"/>
                  </a:lnTo>
                  <a:lnTo>
                    <a:pt x="300" y="1510"/>
                  </a:lnTo>
                  <a:lnTo>
                    <a:pt x="304" y="1499"/>
                  </a:lnTo>
                  <a:lnTo>
                    <a:pt x="310" y="1489"/>
                  </a:lnTo>
                  <a:lnTo>
                    <a:pt x="318" y="1478"/>
                  </a:lnTo>
                  <a:lnTo>
                    <a:pt x="330" y="1468"/>
                  </a:lnTo>
                  <a:lnTo>
                    <a:pt x="330" y="1465"/>
                  </a:lnTo>
                  <a:lnTo>
                    <a:pt x="330" y="1463"/>
                  </a:lnTo>
                  <a:lnTo>
                    <a:pt x="330" y="1459"/>
                  </a:lnTo>
                  <a:lnTo>
                    <a:pt x="330" y="1457"/>
                  </a:lnTo>
                  <a:lnTo>
                    <a:pt x="329" y="1455"/>
                  </a:lnTo>
                  <a:lnTo>
                    <a:pt x="327" y="1452"/>
                  </a:lnTo>
                  <a:lnTo>
                    <a:pt x="326" y="1450"/>
                  </a:lnTo>
                  <a:lnTo>
                    <a:pt x="324" y="1448"/>
                  </a:lnTo>
                  <a:lnTo>
                    <a:pt x="323" y="1447"/>
                  </a:lnTo>
                  <a:lnTo>
                    <a:pt x="321" y="1444"/>
                  </a:lnTo>
                  <a:lnTo>
                    <a:pt x="318" y="1442"/>
                  </a:lnTo>
                  <a:lnTo>
                    <a:pt x="316" y="1441"/>
                  </a:lnTo>
                  <a:lnTo>
                    <a:pt x="314" y="1440"/>
                  </a:lnTo>
                  <a:lnTo>
                    <a:pt x="311" y="1439"/>
                  </a:lnTo>
                  <a:lnTo>
                    <a:pt x="309" y="1437"/>
                  </a:lnTo>
                  <a:lnTo>
                    <a:pt x="308" y="1437"/>
                  </a:lnTo>
                  <a:lnTo>
                    <a:pt x="299" y="1439"/>
                  </a:lnTo>
                  <a:lnTo>
                    <a:pt x="292" y="1442"/>
                  </a:lnTo>
                  <a:lnTo>
                    <a:pt x="286" y="1447"/>
                  </a:lnTo>
                  <a:lnTo>
                    <a:pt x="281" y="1451"/>
                  </a:lnTo>
                  <a:lnTo>
                    <a:pt x="278" y="1456"/>
                  </a:lnTo>
                  <a:lnTo>
                    <a:pt x="275" y="1463"/>
                  </a:lnTo>
                  <a:lnTo>
                    <a:pt x="273" y="1468"/>
                  </a:lnTo>
                  <a:lnTo>
                    <a:pt x="271" y="1475"/>
                  </a:lnTo>
                  <a:lnTo>
                    <a:pt x="270" y="1482"/>
                  </a:lnTo>
                  <a:lnTo>
                    <a:pt x="269" y="1490"/>
                  </a:lnTo>
                  <a:lnTo>
                    <a:pt x="268" y="1498"/>
                  </a:lnTo>
                  <a:lnTo>
                    <a:pt x="267" y="1505"/>
                  </a:lnTo>
                  <a:lnTo>
                    <a:pt x="265" y="1513"/>
                  </a:lnTo>
                  <a:lnTo>
                    <a:pt x="263" y="1521"/>
                  </a:lnTo>
                  <a:lnTo>
                    <a:pt x="260" y="1528"/>
                  </a:lnTo>
                  <a:lnTo>
                    <a:pt x="256" y="1536"/>
                  </a:lnTo>
                  <a:lnTo>
                    <a:pt x="247" y="1535"/>
                  </a:lnTo>
                  <a:lnTo>
                    <a:pt x="239" y="1533"/>
                  </a:lnTo>
                  <a:lnTo>
                    <a:pt x="232" y="1529"/>
                  </a:lnTo>
                  <a:lnTo>
                    <a:pt x="225" y="1524"/>
                  </a:lnTo>
                  <a:lnTo>
                    <a:pt x="219" y="1518"/>
                  </a:lnTo>
                  <a:lnTo>
                    <a:pt x="214" y="1511"/>
                  </a:lnTo>
                  <a:lnTo>
                    <a:pt x="209" y="1503"/>
                  </a:lnTo>
                  <a:lnTo>
                    <a:pt x="203" y="1495"/>
                  </a:lnTo>
                  <a:lnTo>
                    <a:pt x="198" y="1487"/>
                  </a:lnTo>
                  <a:lnTo>
                    <a:pt x="193" y="1479"/>
                  </a:lnTo>
                  <a:lnTo>
                    <a:pt x="187" y="1472"/>
                  </a:lnTo>
                  <a:lnTo>
                    <a:pt x="181" y="1466"/>
                  </a:lnTo>
                  <a:lnTo>
                    <a:pt x="175" y="1462"/>
                  </a:lnTo>
                  <a:lnTo>
                    <a:pt x="168" y="1458"/>
                  </a:lnTo>
                  <a:lnTo>
                    <a:pt x="160" y="1456"/>
                  </a:lnTo>
                  <a:lnTo>
                    <a:pt x="152" y="1457"/>
                  </a:lnTo>
                  <a:lnTo>
                    <a:pt x="148" y="1449"/>
                  </a:lnTo>
                  <a:lnTo>
                    <a:pt x="146" y="1442"/>
                  </a:lnTo>
                  <a:lnTo>
                    <a:pt x="145" y="1435"/>
                  </a:lnTo>
                  <a:lnTo>
                    <a:pt x="145" y="1428"/>
                  </a:lnTo>
                  <a:lnTo>
                    <a:pt x="145" y="1421"/>
                  </a:lnTo>
                  <a:lnTo>
                    <a:pt x="146" y="1414"/>
                  </a:lnTo>
                  <a:lnTo>
                    <a:pt x="147" y="1408"/>
                  </a:lnTo>
                  <a:lnTo>
                    <a:pt x="149" y="1401"/>
                  </a:lnTo>
                  <a:lnTo>
                    <a:pt x="150" y="1394"/>
                  </a:lnTo>
                  <a:lnTo>
                    <a:pt x="152" y="1387"/>
                  </a:lnTo>
                  <a:lnTo>
                    <a:pt x="154" y="1380"/>
                  </a:lnTo>
                  <a:lnTo>
                    <a:pt x="155" y="1374"/>
                  </a:lnTo>
                  <a:lnTo>
                    <a:pt x="156" y="1367"/>
                  </a:lnTo>
                  <a:lnTo>
                    <a:pt x="157" y="1360"/>
                  </a:lnTo>
                  <a:lnTo>
                    <a:pt x="157" y="1355"/>
                  </a:lnTo>
                  <a:lnTo>
                    <a:pt x="157" y="1349"/>
                  </a:lnTo>
                  <a:lnTo>
                    <a:pt x="144" y="1335"/>
                  </a:lnTo>
                  <a:lnTo>
                    <a:pt x="134" y="1320"/>
                  </a:lnTo>
                  <a:lnTo>
                    <a:pt x="127" y="1305"/>
                  </a:lnTo>
                  <a:lnTo>
                    <a:pt x="123" y="1288"/>
                  </a:lnTo>
                  <a:lnTo>
                    <a:pt x="121" y="1272"/>
                  </a:lnTo>
                  <a:lnTo>
                    <a:pt x="118" y="1255"/>
                  </a:lnTo>
                  <a:lnTo>
                    <a:pt x="117" y="1237"/>
                  </a:lnTo>
                  <a:lnTo>
                    <a:pt x="117" y="1221"/>
                  </a:lnTo>
                  <a:lnTo>
                    <a:pt x="116" y="1204"/>
                  </a:lnTo>
                  <a:lnTo>
                    <a:pt x="115" y="1188"/>
                  </a:lnTo>
                  <a:lnTo>
                    <a:pt x="111" y="1172"/>
                  </a:lnTo>
                  <a:lnTo>
                    <a:pt x="107" y="1157"/>
                  </a:lnTo>
                  <a:lnTo>
                    <a:pt x="100" y="1143"/>
                  </a:lnTo>
                  <a:lnTo>
                    <a:pt x="89" y="1131"/>
                  </a:lnTo>
                  <a:lnTo>
                    <a:pt x="76" y="1120"/>
                  </a:lnTo>
                  <a:lnTo>
                    <a:pt x="60" y="1111"/>
                  </a:lnTo>
                  <a:lnTo>
                    <a:pt x="66" y="1105"/>
                  </a:lnTo>
                  <a:lnTo>
                    <a:pt x="72" y="1098"/>
                  </a:lnTo>
                  <a:lnTo>
                    <a:pt x="77" y="1092"/>
                  </a:lnTo>
                  <a:lnTo>
                    <a:pt x="81" y="1085"/>
                  </a:lnTo>
                  <a:lnTo>
                    <a:pt x="85" y="1077"/>
                  </a:lnTo>
                  <a:lnTo>
                    <a:pt x="87" y="1069"/>
                  </a:lnTo>
                  <a:lnTo>
                    <a:pt x="89" y="1059"/>
                  </a:lnTo>
                  <a:lnTo>
                    <a:pt x="91" y="1051"/>
                  </a:lnTo>
                  <a:lnTo>
                    <a:pt x="91" y="1042"/>
                  </a:lnTo>
                  <a:lnTo>
                    <a:pt x="91" y="1032"/>
                  </a:lnTo>
                  <a:lnTo>
                    <a:pt x="91" y="1023"/>
                  </a:lnTo>
                  <a:lnTo>
                    <a:pt x="89" y="1013"/>
                  </a:lnTo>
                  <a:lnTo>
                    <a:pt x="88" y="1003"/>
                  </a:lnTo>
                  <a:lnTo>
                    <a:pt x="87" y="994"/>
                  </a:lnTo>
                  <a:lnTo>
                    <a:pt x="86" y="985"/>
                  </a:lnTo>
                  <a:lnTo>
                    <a:pt x="85" y="976"/>
                  </a:lnTo>
                  <a:lnTo>
                    <a:pt x="84" y="964"/>
                  </a:lnTo>
                  <a:lnTo>
                    <a:pt x="85" y="953"/>
                  </a:lnTo>
                  <a:lnTo>
                    <a:pt x="86" y="941"/>
                  </a:lnTo>
                  <a:lnTo>
                    <a:pt x="88" y="930"/>
                  </a:lnTo>
                  <a:lnTo>
                    <a:pt x="91" y="919"/>
                  </a:lnTo>
                  <a:lnTo>
                    <a:pt x="93" y="908"/>
                  </a:lnTo>
                  <a:lnTo>
                    <a:pt x="96" y="896"/>
                  </a:lnTo>
                  <a:lnTo>
                    <a:pt x="100" y="886"/>
                  </a:lnTo>
                  <a:lnTo>
                    <a:pt x="102" y="874"/>
                  </a:lnTo>
                  <a:lnTo>
                    <a:pt x="104" y="863"/>
                  </a:lnTo>
                  <a:lnTo>
                    <a:pt x="107" y="851"/>
                  </a:lnTo>
                  <a:lnTo>
                    <a:pt x="107" y="840"/>
                  </a:lnTo>
                  <a:lnTo>
                    <a:pt x="108" y="829"/>
                  </a:lnTo>
                  <a:lnTo>
                    <a:pt x="107" y="817"/>
                  </a:lnTo>
                  <a:lnTo>
                    <a:pt x="104" y="804"/>
                  </a:lnTo>
                  <a:lnTo>
                    <a:pt x="101" y="793"/>
                  </a:lnTo>
                  <a:lnTo>
                    <a:pt x="98" y="773"/>
                  </a:lnTo>
                  <a:lnTo>
                    <a:pt x="92" y="756"/>
                  </a:lnTo>
                  <a:lnTo>
                    <a:pt x="85" y="739"/>
                  </a:lnTo>
                  <a:lnTo>
                    <a:pt x="77" y="723"/>
                  </a:lnTo>
                  <a:lnTo>
                    <a:pt x="66" y="707"/>
                  </a:lnTo>
                  <a:lnTo>
                    <a:pt x="56" y="692"/>
                  </a:lnTo>
                  <a:lnTo>
                    <a:pt x="46" y="676"/>
                  </a:lnTo>
                  <a:lnTo>
                    <a:pt x="37" y="661"/>
                  </a:lnTo>
                  <a:lnTo>
                    <a:pt x="26" y="646"/>
                  </a:lnTo>
                  <a:lnTo>
                    <a:pt x="18" y="630"/>
                  </a:lnTo>
                  <a:lnTo>
                    <a:pt x="10" y="614"/>
                  </a:lnTo>
                  <a:lnTo>
                    <a:pt x="4" y="596"/>
                  </a:lnTo>
                  <a:lnTo>
                    <a:pt x="1" y="579"/>
                  </a:lnTo>
                  <a:lnTo>
                    <a:pt x="0" y="561"/>
                  </a:lnTo>
                  <a:lnTo>
                    <a:pt x="2" y="541"/>
                  </a:lnTo>
                  <a:lnTo>
                    <a:pt x="8" y="521"/>
                  </a:lnTo>
                  <a:lnTo>
                    <a:pt x="19" y="510"/>
                  </a:lnTo>
                  <a:lnTo>
                    <a:pt x="30" y="499"/>
                  </a:lnTo>
                  <a:lnTo>
                    <a:pt x="39" y="487"/>
                  </a:lnTo>
                  <a:lnTo>
                    <a:pt x="48" y="476"/>
                  </a:lnTo>
                  <a:lnTo>
                    <a:pt x="55" y="463"/>
                  </a:lnTo>
                  <a:lnTo>
                    <a:pt x="62" y="451"/>
                  </a:lnTo>
                  <a:lnTo>
                    <a:pt x="69" y="438"/>
                  </a:lnTo>
                  <a:lnTo>
                    <a:pt x="73" y="424"/>
                  </a:lnTo>
                  <a:lnTo>
                    <a:pt x="78" y="410"/>
                  </a:lnTo>
                  <a:lnTo>
                    <a:pt x="81" y="395"/>
                  </a:lnTo>
                  <a:lnTo>
                    <a:pt x="84" y="382"/>
                  </a:lnTo>
                  <a:lnTo>
                    <a:pt x="86" y="367"/>
                  </a:lnTo>
                  <a:lnTo>
                    <a:pt x="87" y="352"/>
                  </a:lnTo>
                  <a:lnTo>
                    <a:pt x="88" y="337"/>
                  </a:lnTo>
                  <a:lnTo>
                    <a:pt x="88" y="322"/>
                  </a:lnTo>
                  <a:lnTo>
                    <a:pt x="88" y="307"/>
                  </a:lnTo>
                  <a:lnTo>
                    <a:pt x="94" y="298"/>
                  </a:lnTo>
                  <a:lnTo>
                    <a:pt x="100" y="289"/>
                  </a:lnTo>
                  <a:lnTo>
                    <a:pt x="107" y="279"/>
                  </a:lnTo>
                  <a:lnTo>
                    <a:pt x="114" y="270"/>
                  </a:lnTo>
                  <a:lnTo>
                    <a:pt x="119" y="261"/>
                  </a:lnTo>
                  <a:lnTo>
                    <a:pt x="126" y="252"/>
                  </a:lnTo>
                  <a:lnTo>
                    <a:pt x="132" y="243"/>
                  </a:lnTo>
                  <a:lnTo>
                    <a:pt x="137" y="233"/>
                  </a:lnTo>
                  <a:lnTo>
                    <a:pt x="141" y="223"/>
                  </a:lnTo>
                  <a:lnTo>
                    <a:pt x="145" y="213"/>
                  </a:lnTo>
                  <a:lnTo>
                    <a:pt x="147" y="202"/>
                  </a:lnTo>
                  <a:lnTo>
                    <a:pt x="148" y="192"/>
                  </a:lnTo>
                  <a:lnTo>
                    <a:pt x="148" y="181"/>
                  </a:lnTo>
                  <a:lnTo>
                    <a:pt x="147" y="169"/>
                  </a:lnTo>
                  <a:lnTo>
                    <a:pt x="144" y="158"/>
                  </a:lnTo>
                  <a:lnTo>
                    <a:pt x="140" y="146"/>
                  </a:lnTo>
                  <a:lnTo>
                    <a:pt x="131" y="138"/>
                  </a:lnTo>
                  <a:lnTo>
                    <a:pt x="126" y="130"/>
                  </a:lnTo>
                  <a:lnTo>
                    <a:pt x="123" y="123"/>
                  </a:lnTo>
                  <a:lnTo>
                    <a:pt x="122" y="115"/>
                  </a:lnTo>
                  <a:lnTo>
                    <a:pt x="123" y="108"/>
                  </a:lnTo>
                  <a:lnTo>
                    <a:pt x="126" y="100"/>
                  </a:lnTo>
                  <a:lnTo>
                    <a:pt x="130" y="92"/>
                  </a:lnTo>
                  <a:lnTo>
                    <a:pt x="134" y="83"/>
                  </a:lnTo>
                  <a:lnTo>
                    <a:pt x="139" y="75"/>
                  </a:lnTo>
                  <a:lnTo>
                    <a:pt x="145" y="66"/>
                  </a:lnTo>
                  <a:lnTo>
                    <a:pt x="149" y="55"/>
                  </a:lnTo>
                  <a:lnTo>
                    <a:pt x="154" y="46"/>
                  </a:lnTo>
                  <a:lnTo>
                    <a:pt x="157" y="36"/>
                  </a:lnTo>
                  <a:lnTo>
                    <a:pt x="161" y="24"/>
                  </a:lnTo>
                  <a:lnTo>
                    <a:pt x="162" y="12"/>
                  </a:lnTo>
                  <a:lnTo>
                    <a:pt x="162" y="0"/>
                  </a:lnTo>
                  <a:lnTo>
                    <a:pt x="229" y="17"/>
                  </a:lnTo>
                  <a:lnTo>
                    <a:pt x="296" y="35"/>
                  </a:lnTo>
                  <a:lnTo>
                    <a:pt x="363" y="52"/>
                  </a:lnTo>
                  <a:lnTo>
                    <a:pt x="431" y="70"/>
                  </a:lnTo>
                  <a:lnTo>
                    <a:pt x="499" y="87"/>
                  </a:lnTo>
                  <a:lnTo>
                    <a:pt x="565" y="105"/>
                  </a:lnTo>
                  <a:lnTo>
                    <a:pt x="633" y="122"/>
                  </a:lnTo>
                  <a:lnTo>
                    <a:pt x="701" y="138"/>
                  </a:lnTo>
                  <a:lnTo>
                    <a:pt x="768" y="155"/>
                  </a:lnTo>
                  <a:lnTo>
                    <a:pt x="836" y="171"/>
                  </a:lnTo>
                  <a:lnTo>
                    <a:pt x="902" y="189"/>
                  </a:lnTo>
                  <a:lnTo>
                    <a:pt x="969" y="205"/>
                  </a:lnTo>
                  <a:lnTo>
                    <a:pt x="1036" y="220"/>
                  </a:lnTo>
                  <a:lnTo>
                    <a:pt x="1102" y="236"/>
                  </a:lnTo>
                  <a:lnTo>
                    <a:pt x="1168" y="251"/>
                  </a:lnTo>
                  <a:lnTo>
                    <a:pt x="1235" y="267"/>
                  </a:lnTo>
                  <a:lnTo>
                    <a:pt x="1232" y="279"/>
                  </a:lnTo>
                  <a:lnTo>
                    <a:pt x="1230" y="293"/>
                  </a:lnTo>
                  <a:lnTo>
                    <a:pt x="1228" y="307"/>
                  </a:lnTo>
                  <a:lnTo>
                    <a:pt x="1224" y="322"/>
                  </a:lnTo>
                  <a:lnTo>
                    <a:pt x="1221" y="336"/>
                  </a:lnTo>
                  <a:lnTo>
                    <a:pt x="1216" y="351"/>
                  </a:lnTo>
                  <a:lnTo>
                    <a:pt x="1213" y="366"/>
                  </a:lnTo>
                  <a:lnTo>
                    <a:pt x="1208" y="380"/>
                  </a:lnTo>
                  <a:lnTo>
                    <a:pt x="1205" y="395"/>
                  </a:lnTo>
                  <a:lnTo>
                    <a:pt x="1200" y="411"/>
                  </a:lnTo>
                  <a:lnTo>
                    <a:pt x="1197" y="426"/>
                  </a:lnTo>
                  <a:lnTo>
                    <a:pt x="1193" y="442"/>
                  </a:lnTo>
                  <a:lnTo>
                    <a:pt x="1190" y="457"/>
                  </a:lnTo>
                  <a:lnTo>
                    <a:pt x="1186" y="474"/>
                  </a:lnTo>
                  <a:lnTo>
                    <a:pt x="1184" y="490"/>
                  </a:lnTo>
                  <a:lnTo>
                    <a:pt x="1183" y="506"/>
                  </a:lnTo>
                  <a:lnTo>
                    <a:pt x="1177" y="525"/>
                  </a:lnTo>
                  <a:lnTo>
                    <a:pt x="1171" y="545"/>
                  </a:lnTo>
                  <a:lnTo>
                    <a:pt x="1164" y="564"/>
                  </a:lnTo>
                  <a:lnTo>
                    <a:pt x="1159" y="585"/>
                  </a:lnTo>
                  <a:lnTo>
                    <a:pt x="1152" y="604"/>
                  </a:lnTo>
                  <a:lnTo>
                    <a:pt x="1146" y="624"/>
                  </a:lnTo>
                  <a:lnTo>
                    <a:pt x="1139" y="645"/>
                  </a:lnTo>
                  <a:lnTo>
                    <a:pt x="1133" y="664"/>
                  </a:lnTo>
                  <a:lnTo>
                    <a:pt x="1128" y="685"/>
                  </a:lnTo>
                  <a:lnTo>
                    <a:pt x="1122" y="704"/>
                  </a:lnTo>
                  <a:lnTo>
                    <a:pt x="1116" y="725"/>
                  </a:lnTo>
                  <a:lnTo>
                    <a:pt x="1112" y="746"/>
                  </a:lnTo>
                  <a:lnTo>
                    <a:pt x="1107" y="766"/>
                  </a:lnTo>
                  <a:lnTo>
                    <a:pt x="1104" y="787"/>
                  </a:lnTo>
                  <a:lnTo>
                    <a:pt x="1100" y="808"/>
                  </a:lnTo>
                  <a:lnTo>
                    <a:pt x="1098" y="830"/>
                  </a:lnTo>
                  <a:lnTo>
                    <a:pt x="1087" y="851"/>
                  </a:lnTo>
                  <a:lnTo>
                    <a:pt x="1079" y="874"/>
                  </a:lnTo>
                  <a:lnTo>
                    <a:pt x="1071" y="899"/>
                  </a:lnTo>
                  <a:lnTo>
                    <a:pt x="1064" y="923"/>
                  </a:lnTo>
                  <a:lnTo>
                    <a:pt x="1058" y="947"/>
                  </a:lnTo>
                  <a:lnTo>
                    <a:pt x="1052" y="972"/>
                  </a:lnTo>
                  <a:lnTo>
                    <a:pt x="1046" y="997"/>
                  </a:lnTo>
                  <a:lnTo>
                    <a:pt x="1040" y="1023"/>
                  </a:lnTo>
                  <a:lnTo>
                    <a:pt x="1035" y="1048"/>
                  </a:lnTo>
                  <a:lnTo>
                    <a:pt x="1029" y="1073"/>
                  </a:lnTo>
                  <a:lnTo>
                    <a:pt x="1022" y="1098"/>
                  </a:lnTo>
                  <a:lnTo>
                    <a:pt x="1016" y="1123"/>
                  </a:lnTo>
                  <a:lnTo>
                    <a:pt x="1009" y="1148"/>
                  </a:lnTo>
                  <a:lnTo>
                    <a:pt x="1002" y="1172"/>
                  </a:lnTo>
                  <a:lnTo>
                    <a:pt x="995" y="1195"/>
                  </a:lnTo>
                  <a:lnTo>
                    <a:pt x="987" y="1219"/>
                  </a:lnTo>
                  <a:lnTo>
                    <a:pt x="986" y="1224"/>
                  </a:lnTo>
                  <a:lnTo>
                    <a:pt x="986" y="1228"/>
                  </a:lnTo>
                  <a:lnTo>
                    <a:pt x="987" y="1232"/>
                  </a:lnTo>
                  <a:lnTo>
                    <a:pt x="989" y="1236"/>
                  </a:lnTo>
                  <a:lnTo>
                    <a:pt x="990" y="1240"/>
                  </a:lnTo>
                  <a:lnTo>
                    <a:pt x="992" y="1243"/>
                  </a:lnTo>
                  <a:lnTo>
                    <a:pt x="995" y="1247"/>
                  </a:lnTo>
                  <a:lnTo>
                    <a:pt x="998" y="1250"/>
                  </a:lnTo>
                  <a:lnTo>
                    <a:pt x="1001" y="1254"/>
                  </a:lnTo>
                  <a:lnTo>
                    <a:pt x="1003" y="1257"/>
                  </a:lnTo>
                  <a:lnTo>
                    <a:pt x="1007" y="1259"/>
                  </a:lnTo>
                  <a:lnTo>
                    <a:pt x="1010" y="1263"/>
                  </a:lnTo>
                  <a:lnTo>
                    <a:pt x="1013" y="1265"/>
                  </a:lnTo>
                  <a:lnTo>
                    <a:pt x="1016" y="1269"/>
                  </a:lnTo>
                  <a:lnTo>
                    <a:pt x="1018" y="1271"/>
                  </a:lnTo>
                  <a:lnTo>
                    <a:pt x="1021" y="1274"/>
                  </a:lnTo>
                  <a:lnTo>
                    <a:pt x="1094" y="1375"/>
                  </a:lnTo>
                  <a:lnTo>
                    <a:pt x="1168" y="1476"/>
                  </a:lnTo>
                  <a:lnTo>
                    <a:pt x="1241" y="1578"/>
                  </a:lnTo>
                  <a:lnTo>
                    <a:pt x="1314" y="1679"/>
                  </a:lnTo>
                  <a:lnTo>
                    <a:pt x="1388" y="1781"/>
                  </a:lnTo>
                  <a:lnTo>
                    <a:pt x="1460" y="1883"/>
                  </a:lnTo>
                  <a:lnTo>
                    <a:pt x="1532" y="1985"/>
                  </a:lnTo>
                  <a:lnTo>
                    <a:pt x="1605" y="2088"/>
                  </a:lnTo>
                  <a:lnTo>
                    <a:pt x="1677" y="2190"/>
                  </a:lnTo>
                  <a:lnTo>
                    <a:pt x="1751" y="2292"/>
                  </a:lnTo>
                  <a:lnTo>
                    <a:pt x="1824" y="2394"/>
                  </a:lnTo>
                  <a:lnTo>
                    <a:pt x="1898" y="2498"/>
                  </a:lnTo>
                  <a:lnTo>
                    <a:pt x="1973" y="2601"/>
                  </a:lnTo>
                  <a:lnTo>
                    <a:pt x="2047" y="2703"/>
                  </a:lnTo>
                  <a:lnTo>
                    <a:pt x="2123" y="2807"/>
                  </a:lnTo>
                  <a:lnTo>
                    <a:pt x="2200" y="2911"/>
                  </a:lnTo>
                  <a:lnTo>
                    <a:pt x="2197" y="2916"/>
                  </a:lnTo>
                  <a:lnTo>
                    <a:pt x="2195" y="2922"/>
                  </a:lnTo>
                  <a:lnTo>
                    <a:pt x="2193" y="2927"/>
                  </a:lnTo>
                  <a:lnTo>
                    <a:pt x="2192" y="2934"/>
                  </a:lnTo>
                  <a:lnTo>
                    <a:pt x="2193" y="2941"/>
                  </a:lnTo>
                  <a:lnTo>
                    <a:pt x="2195" y="2948"/>
                  </a:lnTo>
                  <a:lnTo>
                    <a:pt x="2196" y="2956"/>
                  </a:lnTo>
                  <a:lnTo>
                    <a:pt x="2198" y="2963"/>
                  </a:lnTo>
                  <a:lnTo>
                    <a:pt x="2201" y="2971"/>
                  </a:lnTo>
                  <a:lnTo>
                    <a:pt x="2205" y="2978"/>
                  </a:lnTo>
                  <a:lnTo>
                    <a:pt x="2208" y="2985"/>
                  </a:lnTo>
                  <a:lnTo>
                    <a:pt x="2213" y="2992"/>
                  </a:lnTo>
                  <a:lnTo>
                    <a:pt x="2218" y="2998"/>
                  </a:lnTo>
                  <a:lnTo>
                    <a:pt x="2222" y="3003"/>
                  </a:lnTo>
                  <a:lnTo>
                    <a:pt x="2227" y="3009"/>
                  </a:lnTo>
                  <a:lnTo>
                    <a:pt x="2231" y="3014"/>
                  </a:lnTo>
                  <a:lnTo>
                    <a:pt x="2235" y="3017"/>
                  </a:lnTo>
                  <a:lnTo>
                    <a:pt x="2238" y="3022"/>
                  </a:lnTo>
                  <a:lnTo>
                    <a:pt x="2241" y="3029"/>
                  </a:lnTo>
                  <a:lnTo>
                    <a:pt x="2243" y="3034"/>
                  </a:lnTo>
                  <a:lnTo>
                    <a:pt x="2244" y="3042"/>
                  </a:lnTo>
                  <a:lnTo>
                    <a:pt x="2246" y="3050"/>
                  </a:lnTo>
                  <a:lnTo>
                    <a:pt x="2247" y="3058"/>
                  </a:lnTo>
                  <a:lnTo>
                    <a:pt x="2250" y="3066"/>
                  </a:lnTo>
                  <a:lnTo>
                    <a:pt x="2251" y="3076"/>
                  </a:lnTo>
                  <a:lnTo>
                    <a:pt x="2252" y="3084"/>
                  </a:lnTo>
                  <a:lnTo>
                    <a:pt x="2254" y="3092"/>
                  </a:lnTo>
                  <a:lnTo>
                    <a:pt x="2257" y="3100"/>
                  </a:lnTo>
                  <a:lnTo>
                    <a:pt x="2259" y="3108"/>
                  </a:lnTo>
                  <a:lnTo>
                    <a:pt x="2262" y="3115"/>
                  </a:lnTo>
                  <a:lnTo>
                    <a:pt x="2267" y="3120"/>
                  </a:lnTo>
                  <a:lnTo>
                    <a:pt x="2272" y="3126"/>
                  </a:lnTo>
                  <a:lnTo>
                    <a:pt x="2275" y="3131"/>
                  </a:lnTo>
                  <a:lnTo>
                    <a:pt x="2280" y="3137"/>
                  </a:lnTo>
                  <a:lnTo>
                    <a:pt x="2283" y="3141"/>
                  </a:lnTo>
                  <a:lnTo>
                    <a:pt x="2285" y="3147"/>
                  </a:lnTo>
                  <a:lnTo>
                    <a:pt x="2287" y="3153"/>
                  </a:lnTo>
                  <a:lnTo>
                    <a:pt x="2288" y="3158"/>
                  </a:lnTo>
                  <a:lnTo>
                    <a:pt x="2288" y="3164"/>
                  </a:lnTo>
                  <a:lnTo>
                    <a:pt x="2288" y="3170"/>
                  </a:lnTo>
                  <a:lnTo>
                    <a:pt x="2287" y="3176"/>
                  </a:lnTo>
                  <a:lnTo>
                    <a:pt x="2284" y="3180"/>
                  </a:lnTo>
                  <a:lnTo>
                    <a:pt x="2282" y="3185"/>
                  </a:lnTo>
                  <a:lnTo>
                    <a:pt x="2279" y="3189"/>
                  </a:lnTo>
                  <a:lnTo>
                    <a:pt x="2274" y="3193"/>
                  </a:lnTo>
                  <a:lnTo>
                    <a:pt x="2269" y="3196"/>
                  </a:lnTo>
                  <a:lnTo>
                    <a:pt x="2264" y="3200"/>
                  </a:lnTo>
                  <a:lnTo>
                    <a:pt x="2258" y="3202"/>
                  </a:lnTo>
                  <a:lnTo>
                    <a:pt x="2251" y="3204"/>
                  </a:lnTo>
                  <a:lnTo>
                    <a:pt x="2244" y="3208"/>
                  </a:lnTo>
                  <a:lnTo>
                    <a:pt x="2236" y="3211"/>
                  </a:lnTo>
                  <a:lnTo>
                    <a:pt x="2229" y="3217"/>
                  </a:lnTo>
                  <a:lnTo>
                    <a:pt x="2222" y="3223"/>
                  </a:lnTo>
                  <a:lnTo>
                    <a:pt x="2215" y="3230"/>
                  </a:lnTo>
                  <a:lnTo>
                    <a:pt x="2208" y="3236"/>
                  </a:lnTo>
                  <a:lnTo>
                    <a:pt x="2203" y="3243"/>
                  </a:lnTo>
                  <a:lnTo>
                    <a:pt x="2197" y="3250"/>
                  </a:lnTo>
                  <a:lnTo>
                    <a:pt x="2191" y="3258"/>
                  </a:lnTo>
                  <a:lnTo>
                    <a:pt x="2185" y="3265"/>
                  </a:lnTo>
                  <a:lnTo>
                    <a:pt x="2182" y="3272"/>
                  </a:lnTo>
                  <a:lnTo>
                    <a:pt x="2177" y="3278"/>
                  </a:lnTo>
                  <a:lnTo>
                    <a:pt x="2175" y="3284"/>
                  </a:lnTo>
                  <a:lnTo>
                    <a:pt x="2173" y="3288"/>
                  </a:lnTo>
                  <a:lnTo>
                    <a:pt x="2172" y="3293"/>
                  </a:lnTo>
                  <a:lnTo>
                    <a:pt x="2170" y="3297"/>
                  </a:lnTo>
                  <a:lnTo>
                    <a:pt x="2169" y="3303"/>
                  </a:lnTo>
                  <a:lnTo>
                    <a:pt x="2168" y="3311"/>
                  </a:lnTo>
                  <a:lnTo>
                    <a:pt x="2166" y="3322"/>
                  </a:lnTo>
                  <a:lnTo>
                    <a:pt x="2164" y="3332"/>
                  </a:lnTo>
                  <a:lnTo>
                    <a:pt x="2161" y="3343"/>
                  </a:lnTo>
                  <a:lnTo>
                    <a:pt x="2159" y="3355"/>
                  </a:lnTo>
                  <a:lnTo>
                    <a:pt x="2157" y="3366"/>
                  </a:lnTo>
                  <a:lnTo>
                    <a:pt x="2153" y="3379"/>
                  </a:lnTo>
                  <a:lnTo>
                    <a:pt x="2150" y="3390"/>
                  </a:lnTo>
                  <a:lnTo>
                    <a:pt x="2146" y="3402"/>
                  </a:lnTo>
                  <a:lnTo>
                    <a:pt x="2142" y="3412"/>
                  </a:lnTo>
                  <a:lnTo>
                    <a:pt x="2137" y="3421"/>
                  </a:lnTo>
                  <a:lnTo>
                    <a:pt x="2133" y="3430"/>
                  </a:lnTo>
                  <a:lnTo>
                    <a:pt x="2128" y="3436"/>
                  </a:lnTo>
                  <a:lnTo>
                    <a:pt x="2123" y="3441"/>
                  </a:lnTo>
                  <a:lnTo>
                    <a:pt x="2118" y="3444"/>
                  </a:lnTo>
                  <a:lnTo>
                    <a:pt x="2114" y="3448"/>
                  </a:lnTo>
                  <a:lnTo>
                    <a:pt x="2111" y="3451"/>
                  </a:lnTo>
                  <a:lnTo>
                    <a:pt x="2108" y="3456"/>
                  </a:lnTo>
                  <a:lnTo>
                    <a:pt x="2106" y="3461"/>
                  </a:lnTo>
                  <a:lnTo>
                    <a:pt x="2104" y="3465"/>
                  </a:lnTo>
                  <a:lnTo>
                    <a:pt x="2103" y="3470"/>
                  </a:lnTo>
                  <a:lnTo>
                    <a:pt x="2100" y="3475"/>
                  </a:lnTo>
                  <a:lnTo>
                    <a:pt x="2099" y="3480"/>
                  </a:lnTo>
                  <a:lnTo>
                    <a:pt x="2098" y="3486"/>
                  </a:lnTo>
                  <a:lnTo>
                    <a:pt x="2097" y="3493"/>
                  </a:lnTo>
                  <a:lnTo>
                    <a:pt x="2096" y="3500"/>
                  </a:lnTo>
                  <a:lnTo>
                    <a:pt x="2095" y="3506"/>
                  </a:lnTo>
                  <a:lnTo>
                    <a:pt x="2093" y="3513"/>
                  </a:lnTo>
                  <a:lnTo>
                    <a:pt x="2091" y="3521"/>
                  </a:lnTo>
                  <a:lnTo>
                    <a:pt x="2089" y="3531"/>
                  </a:lnTo>
                  <a:lnTo>
                    <a:pt x="2085" y="3539"/>
                  </a:lnTo>
                  <a:lnTo>
                    <a:pt x="2084" y="3547"/>
                  </a:lnTo>
                  <a:lnTo>
                    <a:pt x="2083" y="3554"/>
                  </a:lnTo>
                  <a:lnTo>
                    <a:pt x="2084" y="3559"/>
                  </a:lnTo>
                  <a:lnTo>
                    <a:pt x="2084" y="3565"/>
                  </a:lnTo>
                  <a:lnTo>
                    <a:pt x="2085" y="3570"/>
                  </a:lnTo>
                  <a:lnTo>
                    <a:pt x="2088" y="3574"/>
                  </a:lnTo>
                  <a:lnTo>
                    <a:pt x="2090" y="3579"/>
                  </a:lnTo>
                  <a:lnTo>
                    <a:pt x="2093" y="3582"/>
                  </a:lnTo>
                  <a:lnTo>
                    <a:pt x="2097" y="3586"/>
                  </a:lnTo>
                  <a:lnTo>
                    <a:pt x="2101" y="3588"/>
                  </a:lnTo>
                  <a:lnTo>
                    <a:pt x="2106" y="3591"/>
                  </a:lnTo>
                  <a:lnTo>
                    <a:pt x="2111" y="3594"/>
                  </a:lnTo>
                  <a:lnTo>
                    <a:pt x="2115" y="3595"/>
                  </a:lnTo>
                  <a:lnTo>
                    <a:pt x="2121" y="3597"/>
                  </a:lnTo>
                  <a:lnTo>
                    <a:pt x="2127" y="3600"/>
                  </a:lnTo>
                  <a:lnTo>
                    <a:pt x="2131" y="3601"/>
                  </a:lnTo>
                  <a:lnTo>
                    <a:pt x="2136" y="3604"/>
                  </a:lnTo>
                  <a:lnTo>
                    <a:pt x="2138" y="3608"/>
                  </a:lnTo>
                  <a:lnTo>
                    <a:pt x="2141" y="3611"/>
                  </a:lnTo>
                  <a:lnTo>
                    <a:pt x="2142" y="3616"/>
                  </a:lnTo>
                  <a:lnTo>
                    <a:pt x="2142" y="3621"/>
                  </a:lnTo>
                  <a:lnTo>
                    <a:pt x="2142" y="3626"/>
                  </a:lnTo>
                  <a:lnTo>
                    <a:pt x="2141" y="3632"/>
                  </a:lnTo>
                  <a:lnTo>
                    <a:pt x="2138" y="3636"/>
                  </a:lnTo>
                  <a:lnTo>
                    <a:pt x="2136" y="3642"/>
                  </a:lnTo>
                  <a:lnTo>
                    <a:pt x="2134" y="3647"/>
                  </a:lnTo>
                  <a:lnTo>
                    <a:pt x="2131" y="3651"/>
                  </a:lnTo>
                  <a:lnTo>
                    <a:pt x="2129" y="3656"/>
                  </a:lnTo>
                  <a:lnTo>
                    <a:pt x="2126" y="3659"/>
                  </a:lnTo>
                  <a:lnTo>
                    <a:pt x="2123" y="3663"/>
                  </a:lnTo>
                  <a:lnTo>
                    <a:pt x="2121" y="3665"/>
                  </a:lnTo>
                  <a:lnTo>
                    <a:pt x="2118" y="3666"/>
                  </a:lnTo>
                  <a:lnTo>
                    <a:pt x="2114" y="3668"/>
                  </a:lnTo>
                  <a:lnTo>
                    <a:pt x="2110" y="3672"/>
                  </a:lnTo>
                  <a:lnTo>
                    <a:pt x="2106" y="3675"/>
                  </a:lnTo>
                  <a:lnTo>
                    <a:pt x="2101" y="3678"/>
                  </a:lnTo>
                  <a:lnTo>
                    <a:pt x="2097" y="3681"/>
                  </a:lnTo>
                  <a:lnTo>
                    <a:pt x="2092" y="3685"/>
                  </a:lnTo>
                  <a:lnTo>
                    <a:pt x="2089" y="3689"/>
                  </a:lnTo>
                  <a:lnTo>
                    <a:pt x="2084" y="3691"/>
                  </a:lnTo>
                  <a:lnTo>
                    <a:pt x="2081" y="3695"/>
                  </a:lnTo>
                  <a:lnTo>
                    <a:pt x="2077" y="3698"/>
                  </a:lnTo>
                  <a:lnTo>
                    <a:pt x="2074" y="3701"/>
                  </a:lnTo>
                  <a:lnTo>
                    <a:pt x="2072" y="3703"/>
                  </a:lnTo>
                  <a:lnTo>
                    <a:pt x="2069" y="3704"/>
                  </a:lnTo>
                  <a:lnTo>
                    <a:pt x="2068" y="3705"/>
                  </a:lnTo>
                  <a:lnTo>
                    <a:pt x="2068" y="3706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7" name="Freeform 45"/>
            <p:cNvSpPr>
              <a:spLocks/>
            </p:cNvSpPr>
            <p:nvPr/>
          </p:nvSpPr>
          <p:spPr bwMode="auto">
            <a:xfrm>
              <a:off x="2264" y="1567"/>
              <a:ext cx="656" cy="394"/>
            </a:xfrm>
            <a:custGeom>
              <a:avLst/>
              <a:gdLst>
                <a:gd name="T0" fmla="*/ 71 w 1967"/>
                <a:gd name="T1" fmla="*/ 28 h 1182"/>
                <a:gd name="T2" fmla="*/ 71 w 1967"/>
                <a:gd name="T3" fmla="*/ 26 h 1182"/>
                <a:gd name="T4" fmla="*/ 71 w 1967"/>
                <a:gd name="T5" fmla="*/ 24 h 1182"/>
                <a:gd name="T6" fmla="*/ 71 w 1967"/>
                <a:gd name="T7" fmla="*/ 23 h 1182"/>
                <a:gd name="T8" fmla="*/ 71 w 1967"/>
                <a:gd name="T9" fmla="*/ 19 h 1182"/>
                <a:gd name="T10" fmla="*/ 71 w 1967"/>
                <a:gd name="T11" fmla="*/ 16 h 1182"/>
                <a:gd name="T12" fmla="*/ 71 w 1967"/>
                <a:gd name="T13" fmla="*/ 12 h 1182"/>
                <a:gd name="T14" fmla="*/ 70 w 1967"/>
                <a:gd name="T15" fmla="*/ 9 h 1182"/>
                <a:gd name="T16" fmla="*/ 69 w 1967"/>
                <a:gd name="T17" fmla="*/ 7 h 1182"/>
                <a:gd name="T18" fmla="*/ 68 w 1967"/>
                <a:gd name="T19" fmla="*/ 5 h 1182"/>
                <a:gd name="T20" fmla="*/ 67 w 1967"/>
                <a:gd name="T21" fmla="*/ 3 h 1182"/>
                <a:gd name="T22" fmla="*/ 68 w 1967"/>
                <a:gd name="T23" fmla="*/ 1 h 1182"/>
                <a:gd name="T24" fmla="*/ 56 w 1967"/>
                <a:gd name="T25" fmla="*/ 1 h 1182"/>
                <a:gd name="T26" fmla="*/ 40 w 1967"/>
                <a:gd name="T27" fmla="*/ 1 h 1182"/>
                <a:gd name="T28" fmla="*/ 23 w 1967"/>
                <a:gd name="T29" fmla="*/ 1 h 1182"/>
                <a:gd name="T30" fmla="*/ 6 w 1967"/>
                <a:gd name="T31" fmla="*/ 0 h 1182"/>
                <a:gd name="T32" fmla="*/ 2 w 1967"/>
                <a:gd name="T33" fmla="*/ 2 h 1182"/>
                <a:gd name="T34" fmla="*/ 1 w 1967"/>
                <a:gd name="T35" fmla="*/ 5 h 1182"/>
                <a:gd name="T36" fmla="*/ 1 w 1967"/>
                <a:gd name="T37" fmla="*/ 8 h 1182"/>
                <a:gd name="T38" fmla="*/ 1 w 1967"/>
                <a:gd name="T39" fmla="*/ 11 h 1182"/>
                <a:gd name="T40" fmla="*/ 1 w 1967"/>
                <a:gd name="T41" fmla="*/ 17 h 1182"/>
                <a:gd name="T42" fmla="*/ 0 w 1967"/>
                <a:gd name="T43" fmla="*/ 24 h 1182"/>
                <a:gd name="T44" fmla="*/ 0 w 1967"/>
                <a:gd name="T45" fmla="*/ 30 h 1182"/>
                <a:gd name="T46" fmla="*/ 0 w 1967"/>
                <a:gd name="T47" fmla="*/ 36 h 1182"/>
                <a:gd name="T48" fmla="*/ 10 w 1967"/>
                <a:gd name="T49" fmla="*/ 38 h 1182"/>
                <a:gd name="T50" fmla="*/ 23 w 1967"/>
                <a:gd name="T51" fmla="*/ 38 h 1182"/>
                <a:gd name="T52" fmla="*/ 36 w 1967"/>
                <a:gd name="T53" fmla="*/ 38 h 1182"/>
                <a:gd name="T54" fmla="*/ 49 w 1967"/>
                <a:gd name="T55" fmla="*/ 38 h 1182"/>
                <a:gd name="T56" fmla="*/ 53 w 1967"/>
                <a:gd name="T57" fmla="*/ 38 h 1182"/>
                <a:gd name="T58" fmla="*/ 54 w 1967"/>
                <a:gd name="T59" fmla="*/ 39 h 1182"/>
                <a:gd name="T60" fmla="*/ 55 w 1967"/>
                <a:gd name="T61" fmla="*/ 39 h 1182"/>
                <a:gd name="T62" fmla="*/ 55 w 1967"/>
                <a:gd name="T63" fmla="*/ 39 h 1182"/>
                <a:gd name="T64" fmla="*/ 56 w 1967"/>
                <a:gd name="T65" fmla="*/ 40 h 1182"/>
                <a:gd name="T66" fmla="*/ 57 w 1967"/>
                <a:gd name="T67" fmla="*/ 40 h 1182"/>
                <a:gd name="T68" fmla="*/ 58 w 1967"/>
                <a:gd name="T69" fmla="*/ 41 h 1182"/>
                <a:gd name="T70" fmla="*/ 59 w 1967"/>
                <a:gd name="T71" fmla="*/ 41 h 1182"/>
                <a:gd name="T72" fmla="*/ 60 w 1967"/>
                <a:gd name="T73" fmla="*/ 40 h 1182"/>
                <a:gd name="T74" fmla="*/ 62 w 1967"/>
                <a:gd name="T75" fmla="*/ 40 h 1182"/>
                <a:gd name="T76" fmla="*/ 63 w 1967"/>
                <a:gd name="T77" fmla="*/ 40 h 1182"/>
                <a:gd name="T78" fmla="*/ 65 w 1967"/>
                <a:gd name="T79" fmla="*/ 39 h 1182"/>
                <a:gd name="T80" fmla="*/ 67 w 1967"/>
                <a:gd name="T81" fmla="*/ 41 h 1182"/>
                <a:gd name="T82" fmla="*/ 69 w 1967"/>
                <a:gd name="T83" fmla="*/ 42 h 1182"/>
                <a:gd name="T84" fmla="*/ 71 w 1967"/>
                <a:gd name="T85" fmla="*/ 43 h 1182"/>
                <a:gd name="T86" fmla="*/ 73 w 1967"/>
                <a:gd name="T87" fmla="*/ 44 h 1182"/>
                <a:gd name="T88" fmla="*/ 73 w 1967"/>
                <a:gd name="T89" fmla="*/ 43 h 1182"/>
                <a:gd name="T90" fmla="*/ 72 w 1967"/>
                <a:gd name="T91" fmla="*/ 42 h 1182"/>
                <a:gd name="T92" fmla="*/ 72 w 1967"/>
                <a:gd name="T93" fmla="*/ 42 h 1182"/>
                <a:gd name="T94" fmla="*/ 71 w 1967"/>
                <a:gd name="T95" fmla="*/ 41 h 1182"/>
                <a:gd name="T96" fmla="*/ 71 w 1967"/>
                <a:gd name="T97" fmla="*/ 40 h 1182"/>
                <a:gd name="T98" fmla="*/ 71 w 1967"/>
                <a:gd name="T99" fmla="*/ 39 h 1182"/>
                <a:gd name="T100" fmla="*/ 71 w 1967"/>
                <a:gd name="T101" fmla="*/ 38 h 1182"/>
                <a:gd name="T102" fmla="*/ 72 w 1967"/>
                <a:gd name="T103" fmla="*/ 37 h 1182"/>
                <a:gd name="T104" fmla="*/ 72 w 1967"/>
                <a:gd name="T105" fmla="*/ 36 h 1182"/>
                <a:gd name="T106" fmla="*/ 72 w 1967"/>
                <a:gd name="T107" fmla="*/ 35 h 1182"/>
                <a:gd name="T108" fmla="*/ 72 w 1967"/>
                <a:gd name="T109" fmla="*/ 35 h 1182"/>
                <a:gd name="T110" fmla="*/ 71 w 1967"/>
                <a:gd name="T111" fmla="*/ 34 h 1182"/>
                <a:gd name="T112" fmla="*/ 71 w 1967"/>
                <a:gd name="T113" fmla="*/ 33 h 1182"/>
                <a:gd name="T114" fmla="*/ 71 w 1967"/>
                <a:gd name="T115" fmla="*/ 32 h 1182"/>
                <a:gd name="T116" fmla="*/ 71 w 1967"/>
                <a:gd name="T117" fmla="*/ 30 h 1182"/>
                <a:gd name="T118" fmla="*/ 71 w 1967"/>
                <a:gd name="T119" fmla="*/ 30 h 118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67"/>
                <a:gd name="T181" fmla="*/ 0 h 1182"/>
                <a:gd name="T182" fmla="*/ 1967 w 1967"/>
                <a:gd name="T183" fmla="*/ 1182 h 118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67" h="1182">
                  <a:moveTo>
                    <a:pt x="1929" y="801"/>
                  </a:moveTo>
                  <a:lnTo>
                    <a:pt x="1924" y="788"/>
                  </a:lnTo>
                  <a:lnTo>
                    <a:pt x="1920" y="775"/>
                  </a:lnTo>
                  <a:lnTo>
                    <a:pt x="1918" y="764"/>
                  </a:lnTo>
                  <a:lnTo>
                    <a:pt x="1917" y="751"/>
                  </a:lnTo>
                  <a:lnTo>
                    <a:pt x="1918" y="738"/>
                  </a:lnTo>
                  <a:lnTo>
                    <a:pt x="1919" y="726"/>
                  </a:lnTo>
                  <a:lnTo>
                    <a:pt x="1920" y="712"/>
                  </a:lnTo>
                  <a:lnTo>
                    <a:pt x="1921" y="699"/>
                  </a:lnTo>
                  <a:lnTo>
                    <a:pt x="1923" y="687"/>
                  </a:lnTo>
                  <a:lnTo>
                    <a:pt x="1924" y="673"/>
                  </a:lnTo>
                  <a:lnTo>
                    <a:pt x="1924" y="660"/>
                  </a:lnTo>
                  <a:lnTo>
                    <a:pt x="1923" y="648"/>
                  </a:lnTo>
                  <a:lnTo>
                    <a:pt x="1920" y="635"/>
                  </a:lnTo>
                  <a:lnTo>
                    <a:pt x="1917" y="622"/>
                  </a:lnTo>
                  <a:lnTo>
                    <a:pt x="1911" y="609"/>
                  </a:lnTo>
                  <a:lnTo>
                    <a:pt x="1903" y="597"/>
                  </a:lnTo>
                  <a:lnTo>
                    <a:pt x="1906" y="571"/>
                  </a:lnTo>
                  <a:lnTo>
                    <a:pt x="1910" y="545"/>
                  </a:lnTo>
                  <a:lnTo>
                    <a:pt x="1912" y="520"/>
                  </a:lnTo>
                  <a:lnTo>
                    <a:pt x="1913" y="496"/>
                  </a:lnTo>
                  <a:lnTo>
                    <a:pt x="1914" y="472"/>
                  </a:lnTo>
                  <a:lnTo>
                    <a:pt x="1914" y="448"/>
                  </a:lnTo>
                  <a:lnTo>
                    <a:pt x="1914" y="424"/>
                  </a:lnTo>
                  <a:lnTo>
                    <a:pt x="1913" y="401"/>
                  </a:lnTo>
                  <a:lnTo>
                    <a:pt x="1911" y="377"/>
                  </a:lnTo>
                  <a:lnTo>
                    <a:pt x="1909" y="354"/>
                  </a:lnTo>
                  <a:lnTo>
                    <a:pt x="1905" y="330"/>
                  </a:lnTo>
                  <a:lnTo>
                    <a:pt x="1902" y="305"/>
                  </a:lnTo>
                  <a:lnTo>
                    <a:pt x="1897" y="281"/>
                  </a:lnTo>
                  <a:lnTo>
                    <a:pt x="1893" y="257"/>
                  </a:lnTo>
                  <a:lnTo>
                    <a:pt x="1888" y="232"/>
                  </a:lnTo>
                  <a:lnTo>
                    <a:pt x="1882" y="207"/>
                  </a:lnTo>
                  <a:lnTo>
                    <a:pt x="1879" y="196"/>
                  </a:lnTo>
                  <a:lnTo>
                    <a:pt x="1874" y="187"/>
                  </a:lnTo>
                  <a:lnTo>
                    <a:pt x="1868" y="176"/>
                  </a:lnTo>
                  <a:lnTo>
                    <a:pt x="1860" y="165"/>
                  </a:lnTo>
                  <a:lnTo>
                    <a:pt x="1852" y="154"/>
                  </a:lnTo>
                  <a:lnTo>
                    <a:pt x="1844" y="141"/>
                  </a:lnTo>
                  <a:lnTo>
                    <a:pt x="1836" y="128"/>
                  </a:lnTo>
                  <a:lnTo>
                    <a:pt x="1828" y="116"/>
                  </a:lnTo>
                  <a:lnTo>
                    <a:pt x="1822" y="102"/>
                  </a:lnTo>
                  <a:lnTo>
                    <a:pt x="1817" y="88"/>
                  </a:lnTo>
                  <a:lnTo>
                    <a:pt x="1814" y="74"/>
                  </a:lnTo>
                  <a:lnTo>
                    <a:pt x="1813" y="60"/>
                  </a:lnTo>
                  <a:lnTo>
                    <a:pt x="1816" y="45"/>
                  </a:lnTo>
                  <a:lnTo>
                    <a:pt x="1821" y="30"/>
                  </a:lnTo>
                  <a:lnTo>
                    <a:pt x="1831" y="15"/>
                  </a:lnTo>
                  <a:lnTo>
                    <a:pt x="1844" y="0"/>
                  </a:lnTo>
                  <a:lnTo>
                    <a:pt x="1737" y="6"/>
                  </a:lnTo>
                  <a:lnTo>
                    <a:pt x="1630" y="11"/>
                  </a:lnTo>
                  <a:lnTo>
                    <a:pt x="1520" y="15"/>
                  </a:lnTo>
                  <a:lnTo>
                    <a:pt x="1410" y="18"/>
                  </a:lnTo>
                  <a:lnTo>
                    <a:pt x="1298" y="22"/>
                  </a:lnTo>
                  <a:lnTo>
                    <a:pt x="1184" y="23"/>
                  </a:lnTo>
                  <a:lnTo>
                    <a:pt x="1071" y="24"/>
                  </a:lnTo>
                  <a:lnTo>
                    <a:pt x="957" y="25"/>
                  </a:lnTo>
                  <a:lnTo>
                    <a:pt x="842" y="24"/>
                  </a:lnTo>
                  <a:lnTo>
                    <a:pt x="728" y="23"/>
                  </a:lnTo>
                  <a:lnTo>
                    <a:pt x="613" y="20"/>
                  </a:lnTo>
                  <a:lnTo>
                    <a:pt x="499" y="18"/>
                  </a:lnTo>
                  <a:lnTo>
                    <a:pt x="385" y="15"/>
                  </a:lnTo>
                  <a:lnTo>
                    <a:pt x="272" y="11"/>
                  </a:lnTo>
                  <a:lnTo>
                    <a:pt x="160" y="7"/>
                  </a:lnTo>
                  <a:lnTo>
                    <a:pt x="50" y="2"/>
                  </a:lnTo>
                  <a:lnTo>
                    <a:pt x="47" y="20"/>
                  </a:lnTo>
                  <a:lnTo>
                    <a:pt x="46" y="39"/>
                  </a:lnTo>
                  <a:lnTo>
                    <a:pt x="45" y="58"/>
                  </a:lnTo>
                  <a:lnTo>
                    <a:pt x="44" y="78"/>
                  </a:lnTo>
                  <a:lnTo>
                    <a:pt x="43" y="97"/>
                  </a:lnTo>
                  <a:lnTo>
                    <a:pt x="40" y="118"/>
                  </a:lnTo>
                  <a:lnTo>
                    <a:pt x="39" y="139"/>
                  </a:lnTo>
                  <a:lnTo>
                    <a:pt x="38" y="159"/>
                  </a:lnTo>
                  <a:lnTo>
                    <a:pt x="37" y="180"/>
                  </a:lnTo>
                  <a:lnTo>
                    <a:pt x="36" y="201"/>
                  </a:lnTo>
                  <a:lnTo>
                    <a:pt x="34" y="223"/>
                  </a:lnTo>
                  <a:lnTo>
                    <a:pt x="32" y="243"/>
                  </a:lnTo>
                  <a:lnTo>
                    <a:pt x="31" y="265"/>
                  </a:lnTo>
                  <a:lnTo>
                    <a:pt x="30" y="286"/>
                  </a:lnTo>
                  <a:lnTo>
                    <a:pt x="29" y="308"/>
                  </a:lnTo>
                  <a:lnTo>
                    <a:pt x="28" y="330"/>
                  </a:lnTo>
                  <a:lnTo>
                    <a:pt x="25" y="373"/>
                  </a:lnTo>
                  <a:lnTo>
                    <a:pt x="24" y="417"/>
                  </a:lnTo>
                  <a:lnTo>
                    <a:pt x="22" y="460"/>
                  </a:lnTo>
                  <a:lnTo>
                    <a:pt x="20" y="504"/>
                  </a:lnTo>
                  <a:lnTo>
                    <a:pt x="17" y="548"/>
                  </a:lnTo>
                  <a:lnTo>
                    <a:pt x="14" y="591"/>
                  </a:lnTo>
                  <a:lnTo>
                    <a:pt x="12" y="635"/>
                  </a:lnTo>
                  <a:lnTo>
                    <a:pt x="9" y="679"/>
                  </a:lnTo>
                  <a:lnTo>
                    <a:pt x="7" y="721"/>
                  </a:lnTo>
                  <a:lnTo>
                    <a:pt x="5" y="764"/>
                  </a:lnTo>
                  <a:lnTo>
                    <a:pt x="3" y="806"/>
                  </a:lnTo>
                  <a:lnTo>
                    <a:pt x="1" y="848"/>
                  </a:lnTo>
                  <a:lnTo>
                    <a:pt x="0" y="889"/>
                  </a:lnTo>
                  <a:lnTo>
                    <a:pt x="0" y="929"/>
                  </a:lnTo>
                  <a:lnTo>
                    <a:pt x="0" y="969"/>
                  </a:lnTo>
                  <a:lnTo>
                    <a:pt x="3" y="1010"/>
                  </a:lnTo>
                  <a:lnTo>
                    <a:pt x="89" y="1013"/>
                  </a:lnTo>
                  <a:lnTo>
                    <a:pt x="177" y="1015"/>
                  </a:lnTo>
                  <a:lnTo>
                    <a:pt x="266" y="1019"/>
                  </a:lnTo>
                  <a:lnTo>
                    <a:pt x="355" y="1021"/>
                  </a:lnTo>
                  <a:lnTo>
                    <a:pt x="445" y="1023"/>
                  </a:lnTo>
                  <a:lnTo>
                    <a:pt x="535" y="1025"/>
                  </a:lnTo>
                  <a:lnTo>
                    <a:pt x="624" y="1027"/>
                  </a:lnTo>
                  <a:lnTo>
                    <a:pt x="714" y="1028"/>
                  </a:lnTo>
                  <a:lnTo>
                    <a:pt x="804" y="1029"/>
                  </a:lnTo>
                  <a:lnTo>
                    <a:pt x="894" y="1030"/>
                  </a:lnTo>
                  <a:lnTo>
                    <a:pt x="982" y="1031"/>
                  </a:lnTo>
                  <a:lnTo>
                    <a:pt x="1071" y="1033"/>
                  </a:lnTo>
                  <a:lnTo>
                    <a:pt x="1158" y="1033"/>
                  </a:lnTo>
                  <a:lnTo>
                    <a:pt x="1245" y="1034"/>
                  </a:lnTo>
                  <a:lnTo>
                    <a:pt x="1330" y="1035"/>
                  </a:lnTo>
                  <a:lnTo>
                    <a:pt x="1415" y="1036"/>
                  </a:lnTo>
                  <a:lnTo>
                    <a:pt x="1418" y="1036"/>
                  </a:lnTo>
                  <a:lnTo>
                    <a:pt x="1421" y="1038"/>
                  </a:lnTo>
                  <a:lnTo>
                    <a:pt x="1425" y="1039"/>
                  </a:lnTo>
                  <a:lnTo>
                    <a:pt x="1430" y="1042"/>
                  </a:lnTo>
                  <a:lnTo>
                    <a:pt x="1436" y="1043"/>
                  </a:lnTo>
                  <a:lnTo>
                    <a:pt x="1442" y="1045"/>
                  </a:lnTo>
                  <a:lnTo>
                    <a:pt x="1448" y="1049"/>
                  </a:lnTo>
                  <a:lnTo>
                    <a:pt x="1453" y="1051"/>
                  </a:lnTo>
                  <a:lnTo>
                    <a:pt x="1459" y="1053"/>
                  </a:lnTo>
                  <a:lnTo>
                    <a:pt x="1465" y="1054"/>
                  </a:lnTo>
                  <a:lnTo>
                    <a:pt x="1471" y="1057"/>
                  </a:lnTo>
                  <a:lnTo>
                    <a:pt x="1474" y="1058"/>
                  </a:lnTo>
                  <a:lnTo>
                    <a:pt x="1478" y="1060"/>
                  </a:lnTo>
                  <a:lnTo>
                    <a:pt x="1480" y="1060"/>
                  </a:lnTo>
                  <a:lnTo>
                    <a:pt x="1481" y="1061"/>
                  </a:lnTo>
                  <a:lnTo>
                    <a:pt x="1487" y="1062"/>
                  </a:lnTo>
                  <a:lnTo>
                    <a:pt x="1494" y="1065"/>
                  </a:lnTo>
                  <a:lnTo>
                    <a:pt x="1501" y="1067"/>
                  </a:lnTo>
                  <a:lnTo>
                    <a:pt x="1506" y="1071"/>
                  </a:lnTo>
                  <a:lnTo>
                    <a:pt x="1513" y="1074"/>
                  </a:lnTo>
                  <a:lnTo>
                    <a:pt x="1519" y="1077"/>
                  </a:lnTo>
                  <a:lnTo>
                    <a:pt x="1525" y="1081"/>
                  </a:lnTo>
                  <a:lnTo>
                    <a:pt x="1532" y="1084"/>
                  </a:lnTo>
                  <a:lnTo>
                    <a:pt x="1537" y="1088"/>
                  </a:lnTo>
                  <a:lnTo>
                    <a:pt x="1544" y="1091"/>
                  </a:lnTo>
                  <a:lnTo>
                    <a:pt x="1550" y="1093"/>
                  </a:lnTo>
                  <a:lnTo>
                    <a:pt x="1557" y="1096"/>
                  </a:lnTo>
                  <a:lnTo>
                    <a:pt x="1563" y="1098"/>
                  </a:lnTo>
                  <a:lnTo>
                    <a:pt x="1570" y="1100"/>
                  </a:lnTo>
                  <a:lnTo>
                    <a:pt x="1576" y="1102"/>
                  </a:lnTo>
                  <a:lnTo>
                    <a:pt x="1584" y="1103"/>
                  </a:lnTo>
                  <a:lnTo>
                    <a:pt x="1591" y="1091"/>
                  </a:lnTo>
                  <a:lnTo>
                    <a:pt x="1599" y="1084"/>
                  </a:lnTo>
                  <a:lnTo>
                    <a:pt x="1609" y="1077"/>
                  </a:lnTo>
                  <a:lnTo>
                    <a:pt x="1618" y="1074"/>
                  </a:lnTo>
                  <a:lnTo>
                    <a:pt x="1628" y="1072"/>
                  </a:lnTo>
                  <a:lnTo>
                    <a:pt x="1639" y="1069"/>
                  </a:lnTo>
                  <a:lnTo>
                    <a:pt x="1650" y="1069"/>
                  </a:lnTo>
                  <a:lnTo>
                    <a:pt x="1662" y="1069"/>
                  </a:lnTo>
                  <a:lnTo>
                    <a:pt x="1673" y="1071"/>
                  </a:lnTo>
                  <a:lnTo>
                    <a:pt x="1685" y="1072"/>
                  </a:lnTo>
                  <a:lnTo>
                    <a:pt x="1696" y="1072"/>
                  </a:lnTo>
                  <a:lnTo>
                    <a:pt x="1709" y="1072"/>
                  </a:lnTo>
                  <a:lnTo>
                    <a:pt x="1720" y="1071"/>
                  </a:lnTo>
                  <a:lnTo>
                    <a:pt x="1732" y="1069"/>
                  </a:lnTo>
                  <a:lnTo>
                    <a:pt x="1743" y="1066"/>
                  </a:lnTo>
                  <a:lnTo>
                    <a:pt x="1755" y="1061"/>
                  </a:lnTo>
                  <a:lnTo>
                    <a:pt x="1766" y="1071"/>
                  </a:lnTo>
                  <a:lnTo>
                    <a:pt x="1779" y="1080"/>
                  </a:lnTo>
                  <a:lnTo>
                    <a:pt x="1791" y="1089"/>
                  </a:lnTo>
                  <a:lnTo>
                    <a:pt x="1803" y="1097"/>
                  </a:lnTo>
                  <a:lnTo>
                    <a:pt x="1817" y="1106"/>
                  </a:lnTo>
                  <a:lnTo>
                    <a:pt x="1829" y="1114"/>
                  </a:lnTo>
                  <a:lnTo>
                    <a:pt x="1842" y="1121"/>
                  </a:lnTo>
                  <a:lnTo>
                    <a:pt x="1856" y="1129"/>
                  </a:lnTo>
                  <a:lnTo>
                    <a:pt x="1868" y="1136"/>
                  </a:lnTo>
                  <a:lnTo>
                    <a:pt x="1882" y="1143"/>
                  </a:lnTo>
                  <a:lnTo>
                    <a:pt x="1896" y="1150"/>
                  </a:lnTo>
                  <a:lnTo>
                    <a:pt x="1910" y="1157"/>
                  </a:lnTo>
                  <a:lnTo>
                    <a:pt x="1924" y="1162"/>
                  </a:lnTo>
                  <a:lnTo>
                    <a:pt x="1937" y="1169"/>
                  </a:lnTo>
                  <a:lnTo>
                    <a:pt x="1952" y="1175"/>
                  </a:lnTo>
                  <a:lnTo>
                    <a:pt x="1967" y="1182"/>
                  </a:lnTo>
                  <a:lnTo>
                    <a:pt x="1967" y="1174"/>
                  </a:lnTo>
                  <a:lnTo>
                    <a:pt x="1966" y="1168"/>
                  </a:lnTo>
                  <a:lnTo>
                    <a:pt x="1966" y="1162"/>
                  </a:lnTo>
                  <a:lnTo>
                    <a:pt x="1964" y="1157"/>
                  </a:lnTo>
                  <a:lnTo>
                    <a:pt x="1963" y="1152"/>
                  </a:lnTo>
                  <a:lnTo>
                    <a:pt x="1960" y="1147"/>
                  </a:lnTo>
                  <a:lnTo>
                    <a:pt x="1958" y="1143"/>
                  </a:lnTo>
                  <a:lnTo>
                    <a:pt x="1955" y="1139"/>
                  </a:lnTo>
                  <a:lnTo>
                    <a:pt x="1952" y="1136"/>
                  </a:lnTo>
                  <a:lnTo>
                    <a:pt x="1949" y="1133"/>
                  </a:lnTo>
                  <a:lnTo>
                    <a:pt x="1946" y="1129"/>
                  </a:lnTo>
                  <a:lnTo>
                    <a:pt x="1941" y="1126"/>
                  </a:lnTo>
                  <a:lnTo>
                    <a:pt x="1937" y="1123"/>
                  </a:lnTo>
                  <a:lnTo>
                    <a:pt x="1934" y="1120"/>
                  </a:lnTo>
                  <a:lnTo>
                    <a:pt x="1929" y="1116"/>
                  </a:lnTo>
                  <a:lnTo>
                    <a:pt x="1926" y="1114"/>
                  </a:lnTo>
                  <a:lnTo>
                    <a:pt x="1925" y="1106"/>
                  </a:lnTo>
                  <a:lnTo>
                    <a:pt x="1924" y="1098"/>
                  </a:lnTo>
                  <a:lnTo>
                    <a:pt x="1923" y="1091"/>
                  </a:lnTo>
                  <a:lnTo>
                    <a:pt x="1921" y="1083"/>
                  </a:lnTo>
                  <a:lnTo>
                    <a:pt x="1920" y="1075"/>
                  </a:lnTo>
                  <a:lnTo>
                    <a:pt x="1919" y="1067"/>
                  </a:lnTo>
                  <a:lnTo>
                    <a:pt x="1918" y="1059"/>
                  </a:lnTo>
                  <a:lnTo>
                    <a:pt x="1917" y="1051"/>
                  </a:lnTo>
                  <a:lnTo>
                    <a:pt x="1917" y="1044"/>
                  </a:lnTo>
                  <a:lnTo>
                    <a:pt x="1917" y="1036"/>
                  </a:lnTo>
                  <a:lnTo>
                    <a:pt x="1918" y="1029"/>
                  </a:lnTo>
                  <a:lnTo>
                    <a:pt x="1920" y="1022"/>
                  </a:lnTo>
                  <a:lnTo>
                    <a:pt x="1923" y="1015"/>
                  </a:lnTo>
                  <a:lnTo>
                    <a:pt x="1926" y="1008"/>
                  </a:lnTo>
                  <a:lnTo>
                    <a:pt x="1931" y="1003"/>
                  </a:lnTo>
                  <a:lnTo>
                    <a:pt x="1936" y="998"/>
                  </a:lnTo>
                  <a:lnTo>
                    <a:pt x="1937" y="992"/>
                  </a:lnTo>
                  <a:lnTo>
                    <a:pt x="1939" y="988"/>
                  </a:lnTo>
                  <a:lnTo>
                    <a:pt x="1940" y="982"/>
                  </a:lnTo>
                  <a:lnTo>
                    <a:pt x="1941" y="976"/>
                  </a:lnTo>
                  <a:lnTo>
                    <a:pt x="1941" y="971"/>
                  </a:lnTo>
                  <a:lnTo>
                    <a:pt x="1941" y="965"/>
                  </a:lnTo>
                  <a:lnTo>
                    <a:pt x="1941" y="960"/>
                  </a:lnTo>
                  <a:lnTo>
                    <a:pt x="1940" y="954"/>
                  </a:lnTo>
                  <a:lnTo>
                    <a:pt x="1939" y="949"/>
                  </a:lnTo>
                  <a:lnTo>
                    <a:pt x="1936" y="944"/>
                  </a:lnTo>
                  <a:lnTo>
                    <a:pt x="1934" y="940"/>
                  </a:lnTo>
                  <a:lnTo>
                    <a:pt x="1932" y="936"/>
                  </a:lnTo>
                  <a:lnTo>
                    <a:pt x="1928" y="933"/>
                  </a:lnTo>
                  <a:lnTo>
                    <a:pt x="1924" y="929"/>
                  </a:lnTo>
                  <a:lnTo>
                    <a:pt x="1919" y="927"/>
                  </a:lnTo>
                  <a:lnTo>
                    <a:pt x="1914" y="927"/>
                  </a:lnTo>
                  <a:lnTo>
                    <a:pt x="1914" y="919"/>
                  </a:lnTo>
                  <a:lnTo>
                    <a:pt x="1914" y="911"/>
                  </a:lnTo>
                  <a:lnTo>
                    <a:pt x="1913" y="902"/>
                  </a:lnTo>
                  <a:lnTo>
                    <a:pt x="1912" y="892"/>
                  </a:lnTo>
                  <a:lnTo>
                    <a:pt x="1910" y="882"/>
                  </a:lnTo>
                  <a:lnTo>
                    <a:pt x="1908" y="872"/>
                  </a:lnTo>
                  <a:lnTo>
                    <a:pt x="1905" y="863"/>
                  </a:lnTo>
                  <a:lnTo>
                    <a:pt x="1904" y="852"/>
                  </a:lnTo>
                  <a:lnTo>
                    <a:pt x="1903" y="842"/>
                  </a:lnTo>
                  <a:lnTo>
                    <a:pt x="1903" y="833"/>
                  </a:lnTo>
                  <a:lnTo>
                    <a:pt x="1903" y="825"/>
                  </a:lnTo>
                  <a:lnTo>
                    <a:pt x="1905" y="817"/>
                  </a:lnTo>
                  <a:lnTo>
                    <a:pt x="1909" y="811"/>
                  </a:lnTo>
                  <a:lnTo>
                    <a:pt x="1913" y="805"/>
                  </a:lnTo>
                  <a:lnTo>
                    <a:pt x="1920" y="802"/>
                  </a:lnTo>
                  <a:lnTo>
                    <a:pt x="1929" y="80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8" name="Freeform 46"/>
            <p:cNvSpPr>
              <a:spLocks/>
            </p:cNvSpPr>
            <p:nvPr/>
          </p:nvSpPr>
          <p:spPr bwMode="auto">
            <a:xfrm>
              <a:off x="2263" y="1904"/>
              <a:ext cx="759" cy="357"/>
            </a:xfrm>
            <a:custGeom>
              <a:avLst/>
              <a:gdLst>
                <a:gd name="T0" fmla="*/ 13 w 2279"/>
                <a:gd name="T1" fmla="*/ 0 h 1073"/>
                <a:gd name="T2" fmla="*/ 30 w 2279"/>
                <a:gd name="T3" fmla="*/ 1 h 1073"/>
                <a:gd name="T4" fmla="*/ 46 w 2279"/>
                <a:gd name="T5" fmla="*/ 1 h 1073"/>
                <a:gd name="T6" fmla="*/ 53 w 2279"/>
                <a:gd name="T7" fmla="*/ 1 h 1073"/>
                <a:gd name="T8" fmla="*/ 54 w 2279"/>
                <a:gd name="T9" fmla="*/ 2 h 1073"/>
                <a:gd name="T10" fmla="*/ 55 w 2279"/>
                <a:gd name="T11" fmla="*/ 2 h 1073"/>
                <a:gd name="T12" fmla="*/ 56 w 2279"/>
                <a:gd name="T13" fmla="*/ 2 h 1073"/>
                <a:gd name="T14" fmla="*/ 57 w 2279"/>
                <a:gd name="T15" fmla="*/ 3 h 1073"/>
                <a:gd name="T16" fmla="*/ 58 w 2279"/>
                <a:gd name="T17" fmla="*/ 3 h 1073"/>
                <a:gd name="T18" fmla="*/ 59 w 2279"/>
                <a:gd name="T19" fmla="*/ 3 h 1073"/>
                <a:gd name="T20" fmla="*/ 61 w 2279"/>
                <a:gd name="T21" fmla="*/ 2 h 1073"/>
                <a:gd name="T22" fmla="*/ 63 w 2279"/>
                <a:gd name="T23" fmla="*/ 2 h 1073"/>
                <a:gd name="T24" fmla="*/ 65 w 2279"/>
                <a:gd name="T25" fmla="*/ 2 h 1073"/>
                <a:gd name="T26" fmla="*/ 68 w 2279"/>
                <a:gd name="T27" fmla="*/ 4 h 1073"/>
                <a:gd name="T28" fmla="*/ 70 w 2279"/>
                <a:gd name="T29" fmla="*/ 5 h 1073"/>
                <a:gd name="T30" fmla="*/ 73 w 2279"/>
                <a:gd name="T31" fmla="*/ 6 h 1073"/>
                <a:gd name="T32" fmla="*/ 74 w 2279"/>
                <a:gd name="T33" fmla="*/ 8 h 1073"/>
                <a:gd name="T34" fmla="*/ 75 w 2279"/>
                <a:gd name="T35" fmla="*/ 10 h 1073"/>
                <a:gd name="T36" fmla="*/ 77 w 2279"/>
                <a:gd name="T37" fmla="*/ 11 h 1073"/>
                <a:gd name="T38" fmla="*/ 77 w 2279"/>
                <a:gd name="T39" fmla="*/ 12 h 1073"/>
                <a:gd name="T40" fmla="*/ 77 w 2279"/>
                <a:gd name="T41" fmla="*/ 13 h 1073"/>
                <a:gd name="T42" fmla="*/ 77 w 2279"/>
                <a:gd name="T43" fmla="*/ 14 h 1073"/>
                <a:gd name="T44" fmla="*/ 77 w 2279"/>
                <a:gd name="T45" fmla="*/ 16 h 1073"/>
                <a:gd name="T46" fmla="*/ 78 w 2279"/>
                <a:gd name="T47" fmla="*/ 17 h 1073"/>
                <a:gd name="T48" fmla="*/ 79 w 2279"/>
                <a:gd name="T49" fmla="*/ 19 h 1073"/>
                <a:gd name="T50" fmla="*/ 78 w 2279"/>
                <a:gd name="T51" fmla="*/ 21 h 1073"/>
                <a:gd name="T52" fmla="*/ 79 w 2279"/>
                <a:gd name="T53" fmla="*/ 23 h 1073"/>
                <a:gd name="T54" fmla="*/ 79 w 2279"/>
                <a:gd name="T55" fmla="*/ 25 h 1073"/>
                <a:gd name="T56" fmla="*/ 79 w 2279"/>
                <a:gd name="T57" fmla="*/ 26 h 1073"/>
                <a:gd name="T58" fmla="*/ 80 w 2279"/>
                <a:gd name="T59" fmla="*/ 28 h 1073"/>
                <a:gd name="T60" fmla="*/ 80 w 2279"/>
                <a:gd name="T61" fmla="*/ 29 h 1073"/>
                <a:gd name="T62" fmla="*/ 81 w 2279"/>
                <a:gd name="T63" fmla="*/ 30 h 1073"/>
                <a:gd name="T64" fmla="*/ 82 w 2279"/>
                <a:gd name="T65" fmla="*/ 33 h 1073"/>
                <a:gd name="T66" fmla="*/ 83 w 2279"/>
                <a:gd name="T67" fmla="*/ 35 h 1073"/>
                <a:gd name="T68" fmla="*/ 84 w 2279"/>
                <a:gd name="T69" fmla="*/ 38 h 1073"/>
                <a:gd name="T70" fmla="*/ 68 w 2279"/>
                <a:gd name="T71" fmla="*/ 39 h 1073"/>
                <a:gd name="T72" fmla="*/ 47 w 2279"/>
                <a:gd name="T73" fmla="*/ 39 h 1073"/>
                <a:gd name="T74" fmla="*/ 28 w 2279"/>
                <a:gd name="T75" fmla="*/ 40 h 1073"/>
                <a:gd name="T76" fmla="*/ 21 w 2279"/>
                <a:gd name="T77" fmla="*/ 38 h 1073"/>
                <a:gd name="T78" fmla="*/ 21 w 2279"/>
                <a:gd name="T79" fmla="*/ 33 h 1073"/>
                <a:gd name="T80" fmla="*/ 21 w 2279"/>
                <a:gd name="T81" fmla="*/ 28 h 1073"/>
                <a:gd name="T82" fmla="*/ 18 w 2279"/>
                <a:gd name="T83" fmla="*/ 27 h 1073"/>
                <a:gd name="T84" fmla="*/ 12 w 2279"/>
                <a:gd name="T85" fmla="*/ 27 h 1073"/>
                <a:gd name="T86" fmla="*/ 5 w 2279"/>
                <a:gd name="T87" fmla="*/ 27 h 1073"/>
                <a:gd name="T88" fmla="*/ 0 w 2279"/>
                <a:gd name="T89" fmla="*/ 27 h 1073"/>
                <a:gd name="T90" fmla="*/ 0 w 2279"/>
                <a:gd name="T91" fmla="*/ 26 h 1073"/>
                <a:gd name="T92" fmla="*/ 0 w 2279"/>
                <a:gd name="T93" fmla="*/ 25 h 1073"/>
                <a:gd name="T94" fmla="*/ 1 w 2279"/>
                <a:gd name="T95" fmla="*/ 24 h 1073"/>
                <a:gd name="T96" fmla="*/ 0 w 2279"/>
                <a:gd name="T97" fmla="*/ 16 h 1073"/>
                <a:gd name="T98" fmla="*/ 0 w 2279"/>
                <a:gd name="T99" fmla="*/ 9 h 1073"/>
                <a:gd name="T100" fmla="*/ 0 w 2279"/>
                <a:gd name="T101" fmla="*/ 1 h 107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279"/>
                <a:gd name="T154" fmla="*/ 0 h 1073"/>
                <a:gd name="T155" fmla="*/ 2279 w 2279"/>
                <a:gd name="T156" fmla="*/ 1073 h 107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279" h="1073">
                  <a:moveTo>
                    <a:pt x="5" y="0"/>
                  </a:moveTo>
                  <a:lnTo>
                    <a:pt x="93" y="3"/>
                  </a:lnTo>
                  <a:lnTo>
                    <a:pt x="180" y="5"/>
                  </a:lnTo>
                  <a:lnTo>
                    <a:pt x="270" y="9"/>
                  </a:lnTo>
                  <a:lnTo>
                    <a:pt x="358" y="11"/>
                  </a:lnTo>
                  <a:lnTo>
                    <a:pt x="448" y="13"/>
                  </a:lnTo>
                  <a:lnTo>
                    <a:pt x="539" y="15"/>
                  </a:lnTo>
                  <a:lnTo>
                    <a:pt x="628" y="17"/>
                  </a:lnTo>
                  <a:lnTo>
                    <a:pt x="718" y="18"/>
                  </a:lnTo>
                  <a:lnTo>
                    <a:pt x="808" y="19"/>
                  </a:lnTo>
                  <a:lnTo>
                    <a:pt x="898" y="20"/>
                  </a:lnTo>
                  <a:lnTo>
                    <a:pt x="986" y="21"/>
                  </a:lnTo>
                  <a:lnTo>
                    <a:pt x="1075" y="23"/>
                  </a:lnTo>
                  <a:lnTo>
                    <a:pt x="1162" y="23"/>
                  </a:lnTo>
                  <a:lnTo>
                    <a:pt x="1249" y="24"/>
                  </a:lnTo>
                  <a:lnTo>
                    <a:pt x="1334" y="25"/>
                  </a:lnTo>
                  <a:lnTo>
                    <a:pt x="1419" y="26"/>
                  </a:lnTo>
                  <a:lnTo>
                    <a:pt x="1422" y="26"/>
                  </a:lnTo>
                  <a:lnTo>
                    <a:pt x="1425" y="28"/>
                  </a:lnTo>
                  <a:lnTo>
                    <a:pt x="1429" y="29"/>
                  </a:lnTo>
                  <a:lnTo>
                    <a:pt x="1434" y="32"/>
                  </a:lnTo>
                  <a:lnTo>
                    <a:pt x="1440" y="33"/>
                  </a:lnTo>
                  <a:lnTo>
                    <a:pt x="1446" y="35"/>
                  </a:lnTo>
                  <a:lnTo>
                    <a:pt x="1452" y="39"/>
                  </a:lnTo>
                  <a:lnTo>
                    <a:pt x="1457" y="41"/>
                  </a:lnTo>
                  <a:lnTo>
                    <a:pt x="1463" y="43"/>
                  </a:lnTo>
                  <a:lnTo>
                    <a:pt x="1469" y="44"/>
                  </a:lnTo>
                  <a:lnTo>
                    <a:pt x="1475" y="47"/>
                  </a:lnTo>
                  <a:lnTo>
                    <a:pt x="1478" y="48"/>
                  </a:lnTo>
                  <a:lnTo>
                    <a:pt x="1482" y="50"/>
                  </a:lnTo>
                  <a:lnTo>
                    <a:pt x="1484" y="50"/>
                  </a:lnTo>
                  <a:lnTo>
                    <a:pt x="1485" y="51"/>
                  </a:lnTo>
                  <a:lnTo>
                    <a:pt x="1491" y="52"/>
                  </a:lnTo>
                  <a:lnTo>
                    <a:pt x="1498" y="55"/>
                  </a:lnTo>
                  <a:lnTo>
                    <a:pt x="1505" y="57"/>
                  </a:lnTo>
                  <a:lnTo>
                    <a:pt x="1510" y="61"/>
                  </a:lnTo>
                  <a:lnTo>
                    <a:pt x="1517" y="64"/>
                  </a:lnTo>
                  <a:lnTo>
                    <a:pt x="1523" y="67"/>
                  </a:lnTo>
                  <a:lnTo>
                    <a:pt x="1529" y="71"/>
                  </a:lnTo>
                  <a:lnTo>
                    <a:pt x="1536" y="74"/>
                  </a:lnTo>
                  <a:lnTo>
                    <a:pt x="1541" y="78"/>
                  </a:lnTo>
                  <a:lnTo>
                    <a:pt x="1548" y="81"/>
                  </a:lnTo>
                  <a:lnTo>
                    <a:pt x="1554" y="83"/>
                  </a:lnTo>
                  <a:lnTo>
                    <a:pt x="1561" y="86"/>
                  </a:lnTo>
                  <a:lnTo>
                    <a:pt x="1567" y="88"/>
                  </a:lnTo>
                  <a:lnTo>
                    <a:pt x="1574" y="90"/>
                  </a:lnTo>
                  <a:lnTo>
                    <a:pt x="1580" y="92"/>
                  </a:lnTo>
                  <a:lnTo>
                    <a:pt x="1588" y="93"/>
                  </a:lnTo>
                  <a:lnTo>
                    <a:pt x="1595" y="81"/>
                  </a:lnTo>
                  <a:lnTo>
                    <a:pt x="1603" y="74"/>
                  </a:lnTo>
                  <a:lnTo>
                    <a:pt x="1613" y="67"/>
                  </a:lnTo>
                  <a:lnTo>
                    <a:pt x="1622" y="64"/>
                  </a:lnTo>
                  <a:lnTo>
                    <a:pt x="1632" y="62"/>
                  </a:lnTo>
                  <a:lnTo>
                    <a:pt x="1643" y="59"/>
                  </a:lnTo>
                  <a:lnTo>
                    <a:pt x="1654" y="59"/>
                  </a:lnTo>
                  <a:lnTo>
                    <a:pt x="1666" y="59"/>
                  </a:lnTo>
                  <a:lnTo>
                    <a:pt x="1677" y="61"/>
                  </a:lnTo>
                  <a:lnTo>
                    <a:pt x="1689" y="62"/>
                  </a:lnTo>
                  <a:lnTo>
                    <a:pt x="1700" y="62"/>
                  </a:lnTo>
                  <a:lnTo>
                    <a:pt x="1713" y="62"/>
                  </a:lnTo>
                  <a:lnTo>
                    <a:pt x="1724" y="61"/>
                  </a:lnTo>
                  <a:lnTo>
                    <a:pt x="1736" y="59"/>
                  </a:lnTo>
                  <a:lnTo>
                    <a:pt x="1747" y="56"/>
                  </a:lnTo>
                  <a:lnTo>
                    <a:pt x="1759" y="51"/>
                  </a:lnTo>
                  <a:lnTo>
                    <a:pt x="1770" y="61"/>
                  </a:lnTo>
                  <a:lnTo>
                    <a:pt x="1783" y="70"/>
                  </a:lnTo>
                  <a:lnTo>
                    <a:pt x="1795" y="79"/>
                  </a:lnTo>
                  <a:lnTo>
                    <a:pt x="1807" y="87"/>
                  </a:lnTo>
                  <a:lnTo>
                    <a:pt x="1820" y="96"/>
                  </a:lnTo>
                  <a:lnTo>
                    <a:pt x="1833" y="104"/>
                  </a:lnTo>
                  <a:lnTo>
                    <a:pt x="1846" y="111"/>
                  </a:lnTo>
                  <a:lnTo>
                    <a:pt x="1859" y="119"/>
                  </a:lnTo>
                  <a:lnTo>
                    <a:pt x="1872" y="126"/>
                  </a:lnTo>
                  <a:lnTo>
                    <a:pt x="1886" y="133"/>
                  </a:lnTo>
                  <a:lnTo>
                    <a:pt x="1899" y="140"/>
                  </a:lnTo>
                  <a:lnTo>
                    <a:pt x="1913" y="147"/>
                  </a:lnTo>
                  <a:lnTo>
                    <a:pt x="1927" y="152"/>
                  </a:lnTo>
                  <a:lnTo>
                    <a:pt x="1941" y="159"/>
                  </a:lnTo>
                  <a:lnTo>
                    <a:pt x="1955" y="165"/>
                  </a:lnTo>
                  <a:lnTo>
                    <a:pt x="1970" y="172"/>
                  </a:lnTo>
                  <a:lnTo>
                    <a:pt x="1976" y="183"/>
                  </a:lnTo>
                  <a:lnTo>
                    <a:pt x="1983" y="195"/>
                  </a:lnTo>
                  <a:lnTo>
                    <a:pt x="1989" y="205"/>
                  </a:lnTo>
                  <a:lnTo>
                    <a:pt x="1995" y="216"/>
                  </a:lnTo>
                  <a:lnTo>
                    <a:pt x="2002" y="226"/>
                  </a:lnTo>
                  <a:lnTo>
                    <a:pt x="2009" y="235"/>
                  </a:lnTo>
                  <a:lnTo>
                    <a:pt x="2016" y="244"/>
                  </a:lnTo>
                  <a:lnTo>
                    <a:pt x="2023" y="252"/>
                  </a:lnTo>
                  <a:lnTo>
                    <a:pt x="2030" y="262"/>
                  </a:lnTo>
                  <a:lnTo>
                    <a:pt x="2038" y="270"/>
                  </a:lnTo>
                  <a:lnTo>
                    <a:pt x="2045" y="276"/>
                  </a:lnTo>
                  <a:lnTo>
                    <a:pt x="2052" y="285"/>
                  </a:lnTo>
                  <a:lnTo>
                    <a:pt x="2059" y="291"/>
                  </a:lnTo>
                  <a:lnTo>
                    <a:pt x="2067" y="298"/>
                  </a:lnTo>
                  <a:lnTo>
                    <a:pt x="2074" y="305"/>
                  </a:lnTo>
                  <a:lnTo>
                    <a:pt x="2082" y="313"/>
                  </a:lnTo>
                  <a:lnTo>
                    <a:pt x="2078" y="318"/>
                  </a:lnTo>
                  <a:lnTo>
                    <a:pt x="2075" y="324"/>
                  </a:lnTo>
                  <a:lnTo>
                    <a:pt x="2073" y="329"/>
                  </a:lnTo>
                  <a:lnTo>
                    <a:pt x="2071" y="335"/>
                  </a:lnTo>
                  <a:lnTo>
                    <a:pt x="2070" y="340"/>
                  </a:lnTo>
                  <a:lnTo>
                    <a:pt x="2070" y="345"/>
                  </a:lnTo>
                  <a:lnTo>
                    <a:pt x="2070" y="350"/>
                  </a:lnTo>
                  <a:lnTo>
                    <a:pt x="2071" y="356"/>
                  </a:lnTo>
                  <a:lnTo>
                    <a:pt x="2073" y="360"/>
                  </a:lnTo>
                  <a:lnTo>
                    <a:pt x="2074" y="366"/>
                  </a:lnTo>
                  <a:lnTo>
                    <a:pt x="2076" y="371"/>
                  </a:lnTo>
                  <a:lnTo>
                    <a:pt x="2078" y="376"/>
                  </a:lnTo>
                  <a:lnTo>
                    <a:pt x="2081" y="382"/>
                  </a:lnTo>
                  <a:lnTo>
                    <a:pt x="2084" y="387"/>
                  </a:lnTo>
                  <a:lnTo>
                    <a:pt x="2086" y="393"/>
                  </a:lnTo>
                  <a:lnTo>
                    <a:pt x="2091" y="398"/>
                  </a:lnTo>
                  <a:lnTo>
                    <a:pt x="2082" y="410"/>
                  </a:lnTo>
                  <a:lnTo>
                    <a:pt x="2076" y="421"/>
                  </a:lnTo>
                  <a:lnTo>
                    <a:pt x="2075" y="430"/>
                  </a:lnTo>
                  <a:lnTo>
                    <a:pt x="2076" y="440"/>
                  </a:lnTo>
                  <a:lnTo>
                    <a:pt x="2079" y="448"/>
                  </a:lnTo>
                  <a:lnTo>
                    <a:pt x="2084" y="456"/>
                  </a:lnTo>
                  <a:lnTo>
                    <a:pt x="2091" y="463"/>
                  </a:lnTo>
                  <a:lnTo>
                    <a:pt x="2098" y="470"/>
                  </a:lnTo>
                  <a:lnTo>
                    <a:pt x="2105" y="478"/>
                  </a:lnTo>
                  <a:lnTo>
                    <a:pt x="2112" y="484"/>
                  </a:lnTo>
                  <a:lnTo>
                    <a:pt x="2119" y="492"/>
                  </a:lnTo>
                  <a:lnTo>
                    <a:pt x="2123" y="502"/>
                  </a:lnTo>
                  <a:lnTo>
                    <a:pt x="2125" y="511"/>
                  </a:lnTo>
                  <a:lnTo>
                    <a:pt x="2125" y="521"/>
                  </a:lnTo>
                  <a:lnTo>
                    <a:pt x="2122" y="534"/>
                  </a:lnTo>
                  <a:lnTo>
                    <a:pt x="2116" y="548"/>
                  </a:lnTo>
                  <a:lnTo>
                    <a:pt x="2116" y="557"/>
                  </a:lnTo>
                  <a:lnTo>
                    <a:pt x="2117" y="567"/>
                  </a:lnTo>
                  <a:lnTo>
                    <a:pt x="2120" y="577"/>
                  </a:lnTo>
                  <a:lnTo>
                    <a:pt x="2122" y="588"/>
                  </a:lnTo>
                  <a:lnTo>
                    <a:pt x="2125" y="598"/>
                  </a:lnTo>
                  <a:lnTo>
                    <a:pt x="2129" y="609"/>
                  </a:lnTo>
                  <a:lnTo>
                    <a:pt x="2131" y="618"/>
                  </a:lnTo>
                  <a:lnTo>
                    <a:pt x="2135" y="628"/>
                  </a:lnTo>
                  <a:lnTo>
                    <a:pt x="2137" y="638"/>
                  </a:lnTo>
                  <a:lnTo>
                    <a:pt x="2139" y="649"/>
                  </a:lnTo>
                  <a:lnTo>
                    <a:pt x="2139" y="658"/>
                  </a:lnTo>
                  <a:lnTo>
                    <a:pt x="2140" y="667"/>
                  </a:lnTo>
                  <a:lnTo>
                    <a:pt x="2139" y="677"/>
                  </a:lnTo>
                  <a:lnTo>
                    <a:pt x="2137" y="687"/>
                  </a:lnTo>
                  <a:lnTo>
                    <a:pt x="2132" y="696"/>
                  </a:lnTo>
                  <a:lnTo>
                    <a:pt x="2128" y="705"/>
                  </a:lnTo>
                  <a:lnTo>
                    <a:pt x="2132" y="708"/>
                  </a:lnTo>
                  <a:lnTo>
                    <a:pt x="2137" y="714"/>
                  </a:lnTo>
                  <a:lnTo>
                    <a:pt x="2140" y="721"/>
                  </a:lnTo>
                  <a:lnTo>
                    <a:pt x="2145" y="729"/>
                  </a:lnTo>
                  <a:lnTo>
                    <a:pt x="2148" y="738"/>
                  </a:lnTo>
                  <a:lnTo>
                    <a:pt x="2152" y="748"/>
                  </a:lnTo>
                  <a:lnTo>
                    <a:pt x="2155" y="757"/>
                  </a:lnTo>
                  <a:lnTo>
                    <a:pt x="2159" y="767"/>
                  </a:lnTo>
                  <a:lnTo>
                    <a:pt x="2162" y="776"/>
                  </a:lnTo>
                  <a:lnTo>
                    <a:pt x="2166" y="785"/>
                  </a:lnTo>
                  <a:lnTo>
                    <a:pt x="2170" y="793"/>
                  </a:lnTo>
                  <a:lnTo>
                    <a:pt x="2174" y="800"/>
                  </a:lnTo>
                  <a:lnTo>
                    <a:pt x="2178" y="807"/>
                  </a:lnTo>
                  <a:lnTo>
                    <a:pt x="2183" y="812"/>
                  </a:lnTo>
                  <a:lnTo>
                    <a:pt x="2187" y="815"/>
                  </a:lnTo>
                  <a:lnTo>
                    <a:pt x="2193" y="816"/>
                  </a:lnTo>
                  <a:lnTo>
                    <a:pt x="2198" y="830"/>
                  </a:lnTo>
                  <a:lnTo>
                    <a:pt x="2205" y="844"/>
                  </a:lnTo>
                  <a:lnTo>
                    <a:pt x="2210" y="858"/>
                  </a:lnTo>
                  <a:lnTo>
                    <a:pt x="2217" y="870"/>
                  </a:lnTo>
                  <a:lnTo>
                    <a:pt x="2223" y="883"/>
                  </a:lnTo>
                  <a:lnTo>
                    <a:pt x="2230" y="896"/>
                  </a:lnTo>
                  <a:lnTo>
                    <a:pt x="2236" y="908"/>
                  </a:lnTo>
                  <a:lnTo>
                    <a:pt x="2243" y="921"/>
                  </a:lnTo>
                  <a:lnTo>
                    <a:pt x="2248" y="934"/>
                  </a:lnTo>
                  <a:lnTo>
                    <a:pt x="2254" y="946"/>
                  </a:lnTo>
                  <a:lnTo>
                    <a:pt x="2260" y="960"/>
                  </a:lnTo>
                  <a:lnTo>
                    <a:pt x="2266" y="974"/>
                  </a:lnTo>
                  <a:lnTo>
                    <a:pt x="2269" y="989"/>
                  </a:lnTo>
                  <a:lnTo>
                    <a:pt x="2274" y="1005"/>
                  </a:lnTo>
                  <a:lnTo>
                    <a:pt x="2276" y="1022"/>
                  </a:lnTo>
                  <a:lnTo>
                    <a:pt x="2279" y="1040"/>
                  </a:lnTo>
                  <a:lnTo>
                    <a:pt x="2167" y="1044"/>
                  </a:lnTo>
                  <a:lnTo>
                    <a:pt x="2054" y="1049"/>
                  </a:lnTo>
                  <a:lnTo>
                    <a:pt x="1943" y="1052"/>
                  </a:lnTo>
                  <a:lnTo>
                    <a:pt x="1831" y="1057"/>
                  </a:lnTo>
                  <a:lnTo>
                    <a:pt x="1720" y="1060"/>
                  </a:lnTo>
                  <a:lnTo>
                    <a:pt x="1609" y="1062"/>
                  </a:lnTo>
                  <a:lnTo>
                    <a:pt x="1500" y="1066"/>
                  </a:lnTo>
                  <a:lnTo>
                    <a:pt x="1391" y="1068"/>
                  </a:lnTo>
                  <a:lnTo>
                    <a:pt x="1283" y="1069"/>
                  </a:lnTo>
                  <a:lnTo>
                    <a:pt x="1176" y="1071"/>
                  </a:lnTo>
                  <a:lnTo>
                    <a:pt x="1069" y="1073"/>
                  </a:lnTo>
                  <a:lnTo>
                    <a:pt x="964" y="1073"/>
                  </a:lnTo>
                  <a:lnTo>
                    <a:pt x="860" y="1073"/>
                  </a:lnTo>
                  <a:lnTo>
                    <a:pt x="756" y="1073"/>
                  </a:lnTo>
                  <a:lnTo>
                    <a:pt x="654" y="1071"/>
                  </a:lnTo>
                  <a:lnTo>
                    <a:pt x="554" y="1070"/>
                  </a:lnTo>
                  <a:lnTo>
                    <a:pt x="554" y="1066"/>
                  </a:lnTo>
                  <a:lnTo>
                    <a:pt x="554" y="1055"/>
                  </a:lnTo>
                  <a:lnTo>
                    <a:pt x="554" y="1038"/>
                  </a:lnTo>
                  <a:lnTo>
                    <a:pt x="554" y="1016"/>
                  </a:lnTo>
                  <a:lnTo>
                    <a:pt x="554" y="991"/>
                  </a:lnTo>
                  <a:lnTo>
                    <a:pt x="554" y="962"/>
                  </a:lnTo>
                  <a:lnTo>
                    <a:pt x="554" y="932"/>
                  </a:lnTo>
                  <a:lnTo>
                    <a:pt x="554" y="900"/>
                  </a:lnTo>
                  <a:lnTo>
                    <a:pt x="554" y="868"/>
                  </a:lnTo>
                  <a:lnTo>
                    <a:pt x="554" y="838"/>
                  </a:lnTo>
                  <a:lnTo>
                    <a:pt x="554" y="810"/>
                  </a:lnTo>
                  <a:lnTo>
                    <a:pt x="554" y="784"/>
                  </a:lnTo>
                  <a:lnTo>
                    <a:pt x="554" y="762"/>
                  </a:lnTo>
                  <a:lnTo>
                    <a:pt x="554" y="745"/>
                  </a:lnTo>
                  <a:lnTo>
                    <a:pt x="554" y="735"/>
                  </a:lnTo>
                  <a:lnTo>
                    <a:pt x="554" y="731"/>
                  </a:lnTo>
                  <a:lnTo>
                    <a:pt x="519" y="730"/>
                  </a:lnTo>
                  <a:lnTo>
                    <a:pt x="485" y="729"/>
                  </a:lnTo>
                  <a:lnTo>
                    <a:pt x="450" y="729"/>
                  </a:lnTo>
                  <a:lnTo>
                    <a:pt x="416" y="730"/>
                  </a:lnTo>
                  <a:lnTo>
                    <a:pt x="380" y="730"/>
                  </a:lnTo>
                  <a:lnTo>
                    <a:pt x="346" y="731"/>
                  </a:lnTo>
                  <a:lnTo>
                    <a:pt x="311" y="733"/>
                  </a:lnTo>
                  <a:lnTo>
                    <a:pt x="277" y="734"/>
                  </a:lnTo>
                  <a:lnTo>
                    <a:pt x="242" y="735"/>
                  </a:lnTo>
                  <a:lnTo>
                    <a:pt x="207" y="736"/>
                  </a:lnTo>
                  <a:lnTo>
                    <a:pt x="172" y="736"/>
                  </a:lnTo>
                  <a:lnTo>
                    <a:pt x="138" y="736"/>
                  </a:lnTo>
                  <a:lnTo>
                    <a:pt x="103" y="736"/>
                  </a:lnTo>
                  <a:lnTo>
                    <a:pt x="69" y="735"/>
                  </a:lnTo>
                  <a:lnTo>
                    <a:pt x="34" y="734"/>
                  </a:lnTo>
                  <a:lnTo>
                    <a:pt x="0" y="731"/>
                  </a:lnTo>
                  <a:lnTo>
                    <a:pt x="1" y="725"/>
                  </a:lnTo>
                  <a:lnTo>
                    <a:pt x="2" y="718"/>
                  </a:lnTo>
                  <a:lnTo>
                    <a:pt x="3" y="712"/>
                  </a:lnTo>
                  <a:lnTo>
                    <a:pt x="3" y="705"/>
                  </a:lnTo>
                  <a:lnTo>
                    <a:pt x="4" y="699"/>
                  </a:lnTo>
                  <a:lnTo>
                    <a:pt x="4" y="692"/>
                  </a:lnTo>
                  <a:lnTo>
                    <a:pt x="4" y="687"/>
                  </a:lnTo>
                  <a:lnTo>
                    <a:pt x="4" y="681"/>
                  </a:lnTo>
                  <a:lnTo>
                    <a:pt x="4" y="675"/>
                  </a:lnTo>
                  <a:lnTo>
                    <a:pt x="5" y="669"/>
                  </a:lnTo>
                  <a:lnTo>
                    <a:pt x="5" y="664"/>
                  </a:lnTo>
                  <a:lnTo>
                    <a:pt x="7" y="658"/>
                  </a:lnTo>
                  <a:lnTo>
                    <a:pt x="9" y="653"/>
                  </a:lnTo>
                  <a:lnTo>
                    <a:pt x="10" y="649"/>
                  </a:lnTo>
                  <a:lnTo>
                    <a:pt x="13" y="645"/>
                  </a:lnTo>
                  <a:lnTo>
                    <a:pt x="17" y="642"/>
                  </a:lnTo>
                  <a:lnTo>
                    <a:pt x="15" y="596"/>
                  </a:lnTo>
                  <a:lnTo>
                    <a:pt x="12" y="551"/>
                  </a:lnTo>
                  <a:lnTo>
                    <a:pt x="11" y="509"/>
                  </a:lnTo>
                  <a:lnTo>
                    <a:pt x="10" y="466"/>
                  </a:lnTo>
                  <a:lnTo>
                    <a:pt x="10" y="426"/>
                  </a:lnTo>
                  <a:lnTo>
                    <a:pt x="9" y="386"/>
                  </a:lnTo>
                  <a:lnTo>
                    <a:pt x="9" y="347"/>
                  </a:lnTo>
                  <a:lnTo>
                    <a:pt x="9" y="309"/>
                  </a:lnTo>
                  <a:lnTo>
                    <a:pt x="9" y="270"/>
                  </a:lnTo>
                  <a:lnTo>
                    <a:pt x="9" y="232"/>
                  </a:lnTo>
                  <a:lnTo>
                    <a:pt x="9" y="194"/>
                  </a:lnTo>
                  <a:lnTo>
                    <a:pt x="8" y="156"/>
                  </a:lnTo>
                  <a:lnTo>
                    <a:pt x="8" y="117"/>
                  </a:lnTo>
                  <a:lnTo>
                    <a:pt x="7" y="79"/>
                  </a:lnTo>
                  <a:lnTo>
                    <a:pt x="7" y="3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9" name="Freeform 47"/>
            <p:cNvSpPr>
              <a:spLocks/>
            </p:cNvSpPr>
            <p:nvPr/>
          </p:nvSpPr>
          <p:spPr bwMode="auto">
            <a:xfrm>
              <a:off x="3175" y="1400"/>
              <a:ext cx="477" cy="517"/>
            </a:xfrm>
            <a:custGeom>
              <a:avLst/>
              <a:gdLst>
                <a:gd name="T0" fmla="*/ 17 w 1431"/>
                <a:gd name="T1" fmla="*/ 2 h 1550"/>
                <a:gd name="T2" fmla="*/ 17 w 1431"/>
                <a:gd name="T3" fmla="*/ 4 h 1550"/>
                <a:gd name="T4" fmla="*/ 20 w 1431"/>
                <a:gd name="T5" fmla="*/ 4 h 1550"/>
                <a:gd name="T6" fmla="*/ 22 w 1431"/>
                <a:gd name="T7" fmla="*/ 6 h 1550"/>
                <a:gd name="T8" fmla="*/ 23 w 1431"/>
                <a:gd name="T9" fmla="*/ 6 h 1550"/>
                <a:gd name="T10" fmla="*/ 25 w 1431"/>
                <a:gd name="T11" fmla="*/ 8 h 1550"/>
                <a:gd name="T12" fmla="*/ 30 w 1431"/>
                <a:gd name="T13" fmla="*/ 9 h 1550"/>
                <a:gd name="T14" fmla="*/ 36 w 1431"/>
                <a:gd name="T15" fmla="*/ 10 h 1550"/>
                <a:gd name="T16" fmla="*/ 43 w 1431"/>
                <a:gd name="T17" fmla="*/ 11 h 1550"/>
                <a:gd name="T18" fmla="*/ 44 w 1431"/>
                <a:gd name="T19" fmla="*/ 12 h 1550"/>
                <a:gd name="T20" fmla="*/ 45 w 1431"/>
                <a:gd name="T21" fmla="*/ 14 h 1550"/>
                <a:gd name="T22" fmla="*/ 46 w 1431"/>
                <a:gd name="T23" fmla="*/ 17 h 1550"/>
                <a:gd name="T24" fmla="*/ 47 w 1431"/>
                <a:gd name="T25" fmla="*/ 18 h 1550"/>
                <a:gd name="T26" fmla="*/ 48 w 1431"/>
                <a:gd name="T27" fmla="*/ 19 h 1550"/>
                <a:gd name="T28" fmla="*/ 48 w 1431"/>
                <a:gd name="T29" fmla="*/ 21 h 1550"/>
                <a:gd name="T30" fmla="*/ 46 w 1431"/>
                <a:gd name="T31" fmla="*/ 22 h 1550"/>
                <a:gd name="T32" fmla="*/ 45 w 1431"/>
                <a:gd name="T33" fmla="*/ 25 h 1550"/>
                <a:gd name="T34" fmla="*/ 44 w 1431"/>
                <a:gd name="T35" fmla="*/ 28 h 1550"/>
                <a:gd name="T36" fmla="*/ 45 w 1431"/>
                <a:gd name="T37" fmla="*/ 28 h 1550"/>
                <a:gd name="T38" fmla="*/ 47 w 1431"/>
                <a:gd name="T39" fmla="*/ 26 h 1550"/>
                <a:gd name="T40" fmla="*/ 50 w 1431"/>
                <a:gd name="T41" fmla="*/ 21 h 1550"/>
                <a:gd name="T42" fmla="*/ 52 w 1431"/>
                <a:gd name="T43" fmla="*/ 18 h 1550"/>
                <a:gd name="T44" fmla="*/ 52 w 1431"/>
                <a:gd name="T45" fmla="*/ 17 h 1550"/>
                <a:gd name="T46" fmla="*/ 53 w 1431"/>
                <a:gd name="T47" fmla="*/ 19 h 1550"/>
                <a:gd name="T48" fmla="*/ 52 w 1431"/>
                <a:gd name="T49" fmla="*/ 23 h 1550"/>
                <a:gd name="T50" fmla="*/ 50 w 1431"/>
                <a:gd name="T51" fmla="*/ 27 h 1550"/>
                <a:gd name="T52" fmla="*/ 49 w 1431"/>
                <a:gd name="T53" fmla="*/ 31 h 1550"/>
                <a:gd name="T54" fmla="*/ 49 w 1431"/>
                <a:gd name="T55" fmla="*/ 36 h 1550"/>
                <a:gd name="T56" fmla="*/ 48 w 1431"/>
                <a:gd name="T57" fmla="*/ 42 h 1550"/>
                <a:gd name="T58" fmla="*/ 48 w 1431"/>
                <a:gd name="T59" fmla="*/ 48 h 1550"/>
                <a:gd name="T60" fmla="*/ 50 w 1431"/>
                <a:gd name="T61" fmla="*/ 52 h 1550"/>
                <a:gd name="T62" fmla="*/ 50 w 1431"/>
                <a:gd name="T63" fmla="*/ 55 h 1550"/>
                <a:gd name="T64" fmla="*/ 35 w 1431"/>
                <a:gd name="T65" fmla="*/ 57 h 1550"/>
                <a:gd name="T66" fmla="*/ 25 w 1431"/>
                <a:gd name="T67" fmla="*/ 57 h 1550"/>
                <a:gd name="T68" fmla="*/ 23 w 1431"/>
                <a:gd name="T69" fmla="*/ 54 h 1550"/>
                <a:gd name="T70" fmla="*/ 21 w 1431"/>
                <a:gd name="T71" fmla="*/ 52 h 1550"/>
                <a:gd name="T72" fmla="*/ 20 w 1431"/>
                <a:gd name="T73" fmla="*/ 49 h 1550"/>
                <a:gd name="T74" fmla="*/ 20 w 1431"/>
                <a:gd name="T75" fmla="*/ 47 h 1550"/>
                <a:gd name="T76" fmla="*/ 19 w 1431"/>
                <a:gd name="T77" fmla="*/ 46 h 1550"/>
                <a:gd name="T78" fmla="*/ 17 w 1431"/>
                <a:gd name="T79" fmla="*/ 41 h 1550"/>
                <a:gd name="T80" fmla="*/ 12 w 1431"/>
                <a:gd name="T81" fmla="*/ 37 h 1550"/>
                <a:gd name="T82" fmla="*/ 11 w 1431"/>
                <a:gd name="T83" fmla="*/ 36 h 1550"/>
                <a:gd name="T84" fmla="*/ 10 w 1431"/>
                <a:gd name="T85" fmla="*/ 34 h 1550"/>
                <a:gd name="T86" fmla="*/ 8 w 1431"/>
                <a:gd name="T87" fmla="*/ 33 h 1550"/>
                <a:gd name="T88" fmla="*/ 6 w 1431"/>
                <a:gd name="T89" fmla="*/ 32 h 1550"/>
                <a:gd name="T90" fmla="*/ 3 w 1431"/>
                <a:gd name="T91" fmla="*/ 31 h 1550"/>
                <a:gd name="T92" fmla="*/ 2 w 1431"/>
                <a:gd name="T93" fmla="*/ 26 h 1550"/>
                <a:gd name="T94" fmla="*/ 2 w 1431"/>
                <a:gd name="T95" fmla="*/ 21 h 1550"/>
                <a:gd name="T96" fmla="*/ 1 w 1431"/>
                <a:gd name="T97" fmla="*/ 20 h 1550"/>
                <a:gd name="T98" fmla="*/ 0 w 1431"/>
                <a:gd name="T99" fmla="*/ 18 h 1550"/>
                <a:gd name="T100" fmla="*/ 2 w 1431"/>
                <a:gd name="T101" fmla="*/ 14 h 1550"/>
                <a:gd name="T102" fmla="*/ 3 w 1431"/>
                <a:gd name="T103" fmla="*/ 11 h 1550"/>
                <a:gd name="T104" fmla="*/ 3 w 1431"/>
                <a:gd name="T105" fmla="*/ 8 h 1550"/>
                <a:gd name="T106" fmla="*/ 3 w 1431"/>
                <a:gd name="T107" fmla="*/ 5 h 1550"/>
                <a:gd name="T108" fmla="*/ 5 w 1431"/>
                <a:gd name="T109" fmla="*/ 3 h 1550"/>
                <a:gd name="T110" fmla="*/ 11 w 1431"/>
                <a:gd name="T111" fmla="*/ 3 h 1550"/>
                <a:gd name="T112" fmla="*/ 16 w 1431"/>
                <a:gd name="T113" fmla="*/ 0 h 1550"/>
                <a:gd name="T114" fmla="*/ 17 w 1431"/>
                <a:gd name="T115" fmla="*/ 0 h 155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431"/>
                <a:gd name="T175" fmla="*/ 0 h 1550"/>
                <a:gd name="T176" fmla="*/ 1431 w 1431"/>
                <a:gd name="T177" fmla="*/ 1550 h 155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431" h="1550">
                  <a:moveTo>
                    <a:pt x="464" y="5"/>
                  </a:moveTo>
                  <a:lnTo>
                    <a:pt x="468" y="13"/>
                  </a:lnTo>
                  <a:lnTo>
                    <a:pt x="471" y="21"/>
                  </a:lnTo>
                  <a:lnTo>
                    <a:pt x="471" y="28"/>
                  </a:lnTo>
                  <a:lnTo>
                    <a:pt x="470" y="34"/>
                  </a:lnTo>
                  <a:lnTo>
                    <a:pt x="469" y="40"/>
                  </a:lnTo>
                  <a:lnTo>
                    <a:pt x="466" y="46"/>
                  </a:lnTo>
                  <a:lnTo>
                    <a:pt x="462" y="52"/>
                  </a:lnTo>
                  <a:lnTo>
                    <a:pt x="459" y="57"/>
                  </a:lnTo>
                  <a:lnTo>
                    <a:pt x="454" y="62"/>
                  </a:lnTo>
                  <a:lnTo>
                    <a:pt x="451" y="68"/>
                  </a:lnTo>
                  <a:lnTo>
                    <a:pt x="447" y="74"/>
                  </a:lnTo>
                  <a:lnTo>
                    <a:pt x="445" y="79"/>
                  </a:lnTo>
                  <a:lnTo>
                    <a:pt x="444" y="85"/>
                  </a:lnTo>
                  <a:lnTo>
                    <a:pt x="443" y="92"/>
                  </a:lnTo>
                  <a:lnTo>
                    <a:pt x="445" y="100"/>
                  </a:lnTo>
                  <a:lnTo>
                    <a:pt x="448" y="108"/>
                  </a:lnTo>
                  <a:lnTo>
                    <a:pt x="455" y="105"/>
                  </a:lnTo>
                  <a:lnTo>
                    <a:pt x="463" y="103"/>
                  </a:lnTo>
                  <a:lnTo>
                    <a:pt x="471" y="102"/>
                  </a:lnTo>
                  <a:lnTo>
                    <a:pt x="480" y="102"/>
                  </a:lnTo>
                  <a:lnTo>
                    <a:pt x="489" y="102"/>
                  </a:lnTo>
                  <a:lnTo>
                    <a:pt x="498" y="103"/>
                  </a:lnTo>
                  <a:lnTo>
                    <a:pt x="507" y="106"/>
                  </a:lnTo>
                  <a:lnTo>
                    <a:pt x="517" y="108"/>
                  </a:lnTo>
                  <a:lnTo>
                    <a:pt x="526" y="110"/>
                  </a:lnTo>
                  <a:lnTo>
                    <a:pt x="537" y="114"/>
                  </a:lnTo>
                  <a:lnTo>
                    <a:pt x="547" y="118"/>
                  </a:lnTo>
                  <a:lnTo>
                    <a:pt x="558" y="123"/>
                  </a:lnTo>
                  <a:lnTo>
                    <a:pt x="568" y="128"/>
                  </a:lnTo>
                  <a:lnTo>
                    <a:pt x="578" y="133"/>
                  </a:lnTo>
                  <a:lnTo>
                    <a:pt x="590" y="139"/>
                  </a:lnTo>
                  <a:lnTo>
                    <a:pt x="601" y="146"/>
                  </a:lnTo>
                  <a:lnTo>
                    <a:pt x="602" y="148"/>
                  </a:lnTo>
                  <a:lnTo>
                    <a:pt x="603" y="151"/>
                  </a:lnTo>
                  <a:lnTo>
                    <a:pt x="606" y="153"/>
                  </a:lnTo>
                  <a:lnTo>
                    <a:pt x="608" y="155"/>
                  </a:lnTo>
                  <a:lnTo>
                    <a:pt x="609" y="157"/>
                  </a:lnTo>
                  <a:lnTo>
                    <a:pt x="612" y="159"/>
                  </a:lnTo>
                  <a:lnTo>
                    <a:pt x="614" y="160"/>
                  </a:lnTo>
                  <a:lnTo>
                    <a:pt x="616" y="161"/>
                  </a:lnTo>
                  <a:lnTo>
                    <a:pt x="618" y="162"/>
                  </a:lnTo>
                  <a:lnTo>
                    <a:pt x="621" y="162"/>
                  </a:lnTo>
                  <a:lnTo>
                    <a:pt x="623" y="163"/>
                  </a:lnTo>
                  <a:lnTo>
                    <a:pt x="625" y="163"/>
                  </a:lnTo>
                  <a:lnTo>
                    <a:pt x="628" y="163"/>
                  </a:lnTo>
                  <a:lnTo>
                    <a:pt x="630" y="164"/>
                  </a:lnTo>
                  <a:lnTo>
                    <a:pt x="632" y="164"/>
                  </a:lnTo>
                  <a:lnTo>
                    <a:pt x="636" y="165"/>
                  </a:lnTo>
                  <a:lnTo>
                    <a:pt x="641" y="178"/>
                  </a:lnTo>
                  <a:lnTo>
                    <a:pt x="651" y="191"/>
                  </a:lnTo>
                  <a:lnTo>
                    <a:pt x="660" y="201"/>
                  </a:lnTo>
                  <a:lnTo>
                    <a:pt x="671" y="209"/>
                  </a:lnTo>
                  <a:lnTo>
                    <a:pt x="684" y="217"/>
                  </a:lnTo>
                  <a:lnTo>
                    <a:pt x="697" y="223"/>
                  </a:lnTo>
                  <a:lnTo>
                    <a:pt x="712" y="228"/>
                  </a:lnTo>
                  <a:lnTo>
                    <a:pt x="727" y="232"/>
                  </a:lnTo>
                  <a:lnTo>
                    <a:pt x="741" y="236"/>
                  </a:lnTo>
                  <a:lnTo>
                    <a:pt x="758" y="238"/>
                  </a:lnTo>
                  <a:lnTo>
                    <a:pt x="772" y="240"/>
                  </a:lnTo>
                  <a:lnTo>
                    <a:pt x="789" y="242"/>
                  </a:lnTo>
                  <a:lnTo>
                    <a:pt x="805" y="244"/>
                  </a:lnTo>
                  <a:lnTo>
                    <a:pt x="821" y="246"/>
                  </a:lnTo>
                  <a:lnTo>
                    <a:pt x="836" y="248"/>
                  </a:lnTo>
                  <a:lnTo>
                    <a:pt x="852" y="250"/>
                  </a:lnTo>
                  <a:lnTo>
                    <a:pt x="869" y="255"/>
                  </a:lnTo>
                  <a:lnTo>
                    <a:pt x="887" y="260"/>
                  </a:lnTo>
                  <a:lnTo>
                    <a:pt x="907" y="263"/>
                  </a:lnTo>
                  <a:lnTo>
                    <a:pt x="925" y="267"/>
                  </a:lnTo>
                  <a:lnTo>
                    <a:pt x="944" y="270"/>
                  </a:lnTo>
                  <a:lnTo>
                    <a:pt x="962" y="272"/>
                  </a:lnTo>
                  <a:lnTo>
                    <a:pt x="981" y="275"/>
                  </a:lnTo>
                  <a:lnTo>
                    <a:pt x="999" y="276"/>
                  </a:lnTo>
                  <a:lnTo>
                    <a:pt x="1017" y="278"/>
                  </a:lnTo>
                  <a:lnTo>
                    <a:pt x="1037" y="279"/>
                  </a:lnTo>
                  <a:lnTo>
                    <a:pt x="1055" y="280"/>
                  </a:lnTo>
                  <a:lnTo>
                    <a:pt x="1074" y="283"/>
                  </a:lnTo>
                  <a:lnTo>
                    <a:pt x="1093" y="284"/>
                  </a:lnTo>
                  <a:lnTo>
                    <a:pt x="1112" y="286"/>
                  </a:lnTo>
                  <a:lnTo>
                    <a:pt x="1130" y="287"/>
                  </a:lnTo>
                  <a:lnTo>
                    <a:pt x="1150" y="291"/>
                  </a:lnTo>
                  <a:lnTo>
                    <a:pt x="1152" y="293"/>
                  </a:lnTo>
                  <a:lnTo>
                    <a:pt x="1155" y="295"/>
                  </a:lnTo>
                  <a:lnTo>
                    <a:pt x="1160" y="299"/>
                  </a:lnTo>
                  <a:lnTo>
                    <a:pt x="1166" y="303"/>
                  </a:lnTo>
                  <a:lnTo>
                    <a:pt x="1171" y="308"/>
                  </a:lnTo>
                  <a:lnTo>
                    <a:pt x="1178" y="314"/>
                  </a:lnTo>
                  <a:lnTo>
                    <a:pt x="1185" y="319"/>
                  </a:lnTo>
                  <a:lnTo>
                    <a:pt x="1192" y="324"/>
                  </a:lnTo>
                  <a:lnTo>
                    <a:pt x="1199" y="330"/>
                  </a:lnTo>
                  <a:lnTo>
                    <a:pt x="1205" y="334"/>
                  </a:lnTo>
                  <a:lnTo>
                    <a:pt x="1211" y="339"/>
                  </a:lnTo>
                  <a:lnTo>
                    <a:pt x="1215" y="342"/>
                  </a:lnTo>
                  <a:lnTo>
                    <a:pt x="1219" y="345"/>
                  </a:lnTo>
                  <a:lnTo>
                    <a:pt x="1221" y="347"/>
                  </a:lnTo>
                  <a:lnTo>
                    <a:pt x="1222" y="348"/>
                  </a:lnTo>
                  <a:lnTo>
                    <a:pt x="1224" y="354"/>
                  </a:lnTo>
                  <a:lnTo>
                    <a:pt x="1227" y="362"/>
                  </a:lnTo>
                  <a:lnTo>
                    <a:pt x="1228" y="371"/>
                  </a:lnTo>
                  <a:lnTo>
                    <a:pt x="1229" y="380"/>
                  </a:lnTo>
                  <a:lnTo>
                    <a:pt x="1229" y="389"/>
                  </a:lnTo>
                  <a:lnTo>
                    <a:pt x="1230" y="400"/>
                  </a:lnTo>
                  <a:lnTo>
                    <a:pt x="1230" y="409"/>
                  </a:lnTo>
                  <a:lnTo>
                    <a:pt x="1231" y="418"/>
                  </a:lnTo>
                  <a:lnTo>
                    <a:pt x="1234" y="426"/>
                  </a:lnTo>
                  <a:lnTo>
                    <a:pt x="1236" y="434"/>
                  </a:lnTo>
                  <a:lnTo>
                    <a:pt x="1239" y="441"/>
                  </a:lnTo>
                  <a:lnTo>
                    <a:pt x="1245" y="446"/>
                  </a:lnTo>
                  <a:lnTo>
                    <a:pt x="1252" y="449"/>
                  </a:lnTo>
                  <a:lnTo>
                    <a:pt x="1261" y="452"/>
                  </a:lnTo>
                  <a:lnTo>
                    <a:pt x="1271" y="450"/>
                  </a:lnTo>
                  <a:lnTo>
                    <a:pt x="1285" y="448"/>
                  </a:lnTo>
                  <a:lnTo>
                    <a:pt x="1282" y="453"/>
                  </a:lnTo>
                  <a:lnTo>
                    <a:pt x="1280" y="458"/>
                  </a:lnTo>
                  <a:lnTo>
                    <a:pt x="1277" y="463"/>
                  </a:lnTo>
                  <a:lnTo>
                    <a:pt x="1275" y="469"/>
                  </a:lnTo>
                  <a:lnTo>
                    <a:pt x="1274" y="475"/>
                  </a:lnTo>
                  <a:lnTo>
                    <a:pt x="1274" y="480"/>
                  </a:lnTo>
                  <a:lnTo>
                    <a:pt x="1274" y="485"/>
                  </a:lnTo>
                  <a:lnTo>
                    <a:pt x="1274" y="491"/>
                  </a:lnTo>
                  <a:lnTo>
                    <a:pt x="1274" y="495"/>
                  </a:lnTo>
                  <a:lnTo>
                    <a:pt x="1276" y="500"/>
                  </a:lnTo>
                  <a:lnTo>
                    <a:pt x="1277" y="504"/>
                  </a:lnTo>
                  <a:lnTo>
                    <a:pt x="1280" y="509"/>
                  </a:lnTo>
                  <a:lnTo>
                    <a:pt x="1283" y="512"/>
                  </a:lnTo>
                  <a:lnTo>
                    <a:pt x="1286" y="517"/>
                  </a:lnTo>
                  <a:lnTo>
                    <a:pt x="1290" y="519"/>
                  </a:lnTo>
                  <a:lnTo>
                    <a:pt x="1296" y="523"/>
                  </a:lnTo>
                  <a:lnTo>
                    <a:pt x="1298" y="529"/>
                  </a:lnTo>
                  <a:lnTo>
                    <a:pt x="1300" y="535"/>
                  </a:lnTo>
                  <a:lnTo>
                    <a:pt x="1300" y="540"/>
                  </a:lnTo>
                  <a:lnTo>
                    <a:pt x="1299" y="546"/>
                  </a:lnTo>
                  <a:lnTo>
                    <a:pt x="1296" y="549"/>
                  </a:lnTo>
                  <a:lnTo>
                    <a:pt x="1292" y="554"/>
                  </a:lnTo>
                  <a:lnTo>
                    <a:pt x="1289" y="558"/>
                  </a:lnTo>
                  <a:lnTo>
                    <a:pt x="1283" y="562"/>
                  </a:lnTo>
                  <a:lnTo>
                    <a:pt x="1278" y="565"/>
                  </a:lnTo>
                  <a:lnTo>
                    <a:pt x="1273" y="570"/>
                  </a:lnTo>
                  <a:lnTo>
                    <a:pt x="1267" y="573"/>
                  </a:lnTo>
                  <a:lnTo>
                    <a:pt x="1262" y="578"/>
                  </a:lnTo>
                  <a:lnTo>
                    <a:pt x="1257" y="582"/>
                  </a:lnTo>
                  <a:lnTo>
                    <a:pt x="1253" y="588"/>
                  </a:lnTo>
                  <a:lnTo>
                    <a:pt x="1250" y="594"/>
                  </a:lnTo>
                  <a:lnTo>
                    <a:pt x="1247" y="601"/>
                  </a:lnTo>
                  <a:lnTo>
                    <a:pt x="1240" y="608"/>
                  </a:lnTo>
                  <a:lnTo>
                    <a:pt x="1235" y="616"/>
                  </a:lnTo>
                  <a:lnTo>
                    <a:pt x="1230" y="625"/>
                  </a:lnTo>
                  <a:lnTo>
                    <a:pt x="1225" y="634"/>
                  </a:lnTo>
                  <a:lnTo>
                    <a:pt x="1222" y="643"/>
                  </a:lnTo>
                  <a:lnTo>
                    <a:pt x="1220" y="653"/>
                  </a:lnTo>
                  <a:lnTo>
                    <a:pt x="1217" y="663"/>
                  </a:lnTo>
                  <a:lnTo>
                    <a:pt x="1215" y="672"/>
                  </a:lnTo>
                  <a:lnTo>
                    <a:pt x="1214" y="682"/>
                  </a:lnTo>
                  <a:lnTo>
                    <a:pt x="1212" y="692"/>
                  </a:lnTo>
                  <a:lnTo>
                    <a:pt x="1209" y="702"/>
                  </a:lnTo>
                  <a:lnTo>
                    <a:pt x="1208" y="711"/>
                  </a:lnTo>
                  <a:lnTo>
                    <a:pt x="1206" y="720"/>
                  </a:lnTo>
                  <a:lnTo>
                    <a:pt x="1202" y="730"/>
                  </a:lnTo>
                  <a:lnTo>
                    <a:pt x="1199" y="739"/>
                  </a:lnTo>
                  <a:lnTo>
                    <a:pt x="1196" y="747"/>
                  </a:lnTo>
                  <a:lnTo>
                    <a:pt x="1197" y="748"/>
                  </a:lnTo>
                  <a:lnTo>
                    <a:pt x="1198" y="749"/>
                  </a:lnTo>
                  <a:lnTo>
                    <a:pt x="1199" y="750"/>
                  </a:lnTo>
                  <a:lnTo>
                    <a:pt x="1200" y="751"/>
                  </a:lnTo>
                  <a:lnTo>
                    <a:pt x="1201" y="753"/>
                  </a:lnTo>
                  <a:lnTo>
                    <a:pt x="1204" y="754"/>
                  </a:lnTo>
                  <a:lnTo>
                    <a:pt x="1205" y="755"/>
                  </a:lnTo>
                  <a:lnTo>
                    <a:pt x="1207" y="756"/>
                  </a:lnTo>
                  <a:lnTo>
                    <a:pt x="1208" y="756"/>
                  </a:lnTo>
                  <a:lnTo>
                    <a:pt x="1209" y="756"/>
                  </a:lnTo>
                  <a:lnTo>
                    <a:pt x="1212" y="757"/>
                  </a:lnTo>
                  <a:lnTo>
                    <a:pt x="1214" y="757"/>
                  </a:lnTo>
                  <a:lnTo>
                    <a:pt x="1215" y="757"/>
                  </a:lnTo>
                  <a:lnTo>
                    <a:pt x="1217" y="757"/>
                  </a:lnTo>
                  <a:lnTo>
                    <a:pt x="1220" y="757"/>
                  </a:lnTo>
                  <a:lnTo>
                    <a:pt x="1222" y="758"/>
                  </a:lnTo>
                  <a:lnTo>
                    <a:pt x="1229" y="739"/>
                  </a:lnTo>
                  <a:lnTo>
                    <a:pt x="1238" y="722"/>
                  </a:lnTo>
                  <a:lnTo>
                    <a:pt x="1247" y="705"/>
                  </a:lnTo>
                  <a:lnTo>
                    <a:pt x="1258" y="689"/>
                  </a:lnTo>
                  <a:lnTo>
                    <a:pt x="1269" y="674"/>
                  </a:lnTo>
                  <a:lnTo>
                    <a:pt x="1282" y="661"/>
                  </a:lnTo>
                  <a:lnTo>
                    <a:pt x="1293" y="646"/>
                  </a:lnTo>
                  <a:lnTo>
                    <a:pt x="1306" y="632"/>
                  </a:lnTo>
                  <a:lnTo>
                    <a:pt x="1317" y="617"/>
                  </a:lnTo>
                  <a:lnTo>
                    <a:pt x="1330" y="603"/>
                  </a:lnTo>
                  <a:lnTo>
                    <a:pt x="1340" y="588"/>
                  </a:lnTo>
                  <a:lnTo>
                    <a:pt x="1351" y="572"/>
                  </a:lnTo>
                  <a:lnTo>
                    <a:pt x="1360" y="556"/>
                  </a:lnTo>
                  <a:lnTo>
                    <a:pt x="1368" y="539"/>
                  </a:lnTo>
                  <a:lnTo>
                    <a:pt x="1375" y="520"/>
                  </a:lnTo>
                  <a:lnTo>
                    <a:pt x="1381" y="501"/>
                  </a:lnTo>
                  <a:lnTo>
                    <a:pt x="1383" y="499"/>
                  </a:lnTo>
                  <a:lnTo>
                    <a:pt x="1385" y="496"/>
                  </a:lnTo>
                  <a:lnTo>
                    <a:pt x="1386" y="495"/>
                  </a:lnTo>
                  <a:lnTo>
                    <a:pt x="1389" y="493"/>
                  </a:lnTo>
                  <a:lnTo>
                    <a:pt x="1390" y="491"/>
                  </a:lnTo>
                  <a:lnTo>
                    <a:pt x="1391" y="487"/>
                  </a:lnTo>
                  <a:lnTo>
                    <a:pt x="1391" y="485"/>
                  </a:lnTo>
                  <a:lnTo>
                    <a:pt x="1392" y="483"/>
                  </a:lnTo>
                  <a:lnTo>
                    <a:pt x="1393" y="480"/>
                  </a:lnTo>
                  <a:lnTo>
                    <a:pt x="1394" y="477"/>
                  </a:lnTo>
                  <a:lnTo>
                    <a:pt x="1396" y="475"/>
                  </a:lnTo>
                  <a:lnTo>
                    <a:pt x="1397" y="472"/>
                  </a:lnTo>
                  <a:lnTo>
                    <a:pt x="1398" y="470"/>
                  </a:lnTo>
                  <a:lnTo>
                    <a:pt x="1400" y="468"/>
                  </a:lnTo>
                  <a:lnTo>
                    <a:pt x="1403" y="465"/>
                  </a:lnTo>
                  <a:lnTo>
                    <a:pt x="1406" y="464"/>
                  </a:lnTo>
                  <a:lnTo>
                    <a:pt x="1415" y="470"/>
                  </a:lnTo>
                  <a:lnTo>
                    <a:pt x="1422" y="476"/>
                  </a:lnTo>
                  <a:lnTo>
                    <a:pt x="1427" y="483"/>
                  </a:lnTo>
                  <a:lnTo>
                    <a:pt x="1430" y="491"/>
                  </a:lnTo>
                  <a:lnTo>
                    <a:pt x="1431" y="499"/>
                  </a:lnTo>
                  <a:lnTo>
                    <a:pt x="1430" y="508"/>
                  </a:lnTo>
                  <a:lnTo>
                    <a:pt x="1429" y="516"/>
                  </a:lnTo>
                  <a:lnTo>
                    <a:pt x="1426" y="525"/>
                  </a:lnTo>
                  <a:lnTo>
                    <a:pt x="1422" y="535"/>
                  </a:lnTo>
                  <a:lnTo>
                    <a:pt x="1419" y="545"/>
                  </a:lnTo>
                  <a:lnTo>
                    <a:pt x="1415" y="554"/>
                  </a:lnTo>
                  <a:lnTo>
                    <a:pt x="1411" y="564"/>
                  </a:lnTo>
                  <a:lnTo>
                    <a:pt x="1407" y="573"/>
                  </a:lnTo>
                  <a:lnTo>
                    <a:pt x="1404" y="582"/>
                  </a:lnTo>
                  <a:lnTo>
                    <a:pt x="1401" y="592"/>
                  </a:lnTo>
                  <a:lnTo>
                    <a:pt x="1401" y="601"/>
                  </a:lnTo>
                  <a:lnTo>
                    <a:pt x="1393" y="611"/>
                  </a:lnTo>
                  <a:lnTo>
                    <a:pt x="1386" y="622"/>
                  </a:lnTo>
                  <a:lnTo>
                    <a:pt x="1380" y="633"/>
                  </a:lnTo>
                  <a:lnTo>
                    <a:pt x="1374" y="645"/>
                  </a:lnTo>
                  <a:lnTo>
                    <a:pt x="1367" y="656"/>
                  </a:lnTo>
                  <a:lnTo>
                    <a:pt x="1361" y="668"/>
                  </a:lnTo>
                  <a:lnTo>
                    <a:pt x="1357" y="680"/>
                  </a:lnTo>
                  <a:lnTo>
                    <a:pt x="1352" y="693"/>
                  </a:lnTo>
                  <a:lnTo>
                    <a:pt x="1347" y="704"/>
                  </a:lnTo>
                  <a:lnTo>
                    <a:pt x="1343" y="718"/>
                  </a:lnTo>
                  <a:lnTo>
                    <a:pt x="1339" y="731"/>
                  </a:lnTo>
                  <a:lnTo>
                    <a:pt x="1336" y="743"/>
                  </a:lnTo>
                  <a:lnTo>
                    <a:pt x="1332" y="757"/>
                  </a:lnTo>
                  <a:lnTo>
                    <a:pt x="1330" y="771"/>
                  </a:lnTo>
                  <a:lnTo>
                    <a:pt x="1328" y="785"/>
                  </a:lnTo>
                  <a:lnTo>
                    <a:pt x="1327" y="798"/>
                  </a:lnTo>
                  <a:lnTo>
                    <a:pt x="1328" y="811"/>
                  </a:lnTo>
                  <a:lnTo>
                    <a:pt x="1329" y="826"/>
                  </a:lnTo>
                  <a:lnTo>
                    <a:pt x="1329" y="840"/>
                  </a:lnTo>
                  <a:lnTo>
                    <a:pt x="1329" y="855"/>
                  </a:lnTo>
                  <a:lnTo>
                    <a:pt x="1328" y="870"/>
                  </a:lnTo>
                  <a:lnTo>
                    <a:pt x="1326" y="885"/>
                  </a:lnTo>
                  <a:lnTo>
                    <a:pt x="1323" y="900"/>
                  </a:lnTo>
                  <a:lnTo>
                    <a:pt x="1321" y="915"/>
                  </a:lnTo>
                  <a:lnTo>
                    <a:pt x="1319" y="929"/>
                  </a:lnTo>
                  <a:lnTo>
                    <a:pt x="1317" y="946"/>
                  </a:lnTo>
                  <a:lnTo>
                    <a:pt x="1315" y="960"/>
                  </a:lnTo>
                  <a:lnTo>
                    <a:pt x="1314" y="975"/>
                  </a:lnTo>
                  <a:lnTo>
                    <a:pt x="1313" y="990"/>
                  </a:lnTo>
                  <a:lnTo>
                    <a:pt x="1313" y="1005"/>
                  </a:lnTo>
                  <a:lnTo>
                    <a:pt x="1314" y="1019"/>
                  </a:lnTo>
                  <a:lnTo>
                    <a:pt x="1316" y="1034"/>
                  </a:lnTo>
                  <a:lnTo>
                    <a:pt x="1316" y="1052"/>
                  </a:lnTo>
                  <a:lnTo>
                    <a:pt x="1315" y="1071"/>
                  </a:lnTo>
                  <a:lnTo>
                    <a:pt x="1313" y="1090"/>
                  </a:lnTo>
                  <a:lnTo>
                    <a:pt x="1311" y="1110"/>
                  </a:lnTo>
                  <a:lnTo>
                    <a:pt x="1307" y="1130"/>
                  </a:lnTo>
                  <a:lnTo>
                    <a:pt x="1304" y="1150"/>
                  </a:lnTo>
                  <a:lnTo>
                    <a:pt x="1300" y="1171"/>
                  </a:lnTo>
                  <a:lnTo>
                    <a:pt x="1298" y="1191"/>
                  </a:lnTo>
                  <a:lnTo>
                    <a:pt x="1296" y="1211"/>
                  </a:lnTo>
                  <a:lnTo>
                    <a:pt x="1296" y="1232"/>
                  </a:lnTo>
                  <a:lnTo>
                    <a:pt x="1296" y="1251"/>
                  </a:lnTo>
                  <a:lnTo>
                    <a:pt x="1299" y="1270"/>
                  </a:lnTo>
                  <a:lnTo>
                    <a:pt x="1303" y="1289"/>
                  </a:lnTo>
                  <a:lnTo>
                    <a:pt x="1309" y="1306"/>
                  </a:lnTo>
                  <a:lnTo>
                    <a:pt x="1320" y="1324"/>
                  </a:lnTo>
                  <a:lnTo>
                    <a:pt x="1332" y="1341"/>
                  </a:lnTo>
                  <a:lnTo>
                    <a:pt x="1335" y="1349"/>
                  </a:lnTo>
                  <a:lnTo>
                    <a:pt x="1337" y="1357"/>
                  </a:lnTo>
                  <a:lnTo>
                    <a:pt x="1339" y="1366"/>
                  </a:lnTo>
                  <a:lnTo>
                    <a:pt x="1342" y="1375"/>
                  </a:lnTo>
                  <a:lnTo>
                    <a:pt x="1343" y="1386"/>
                  </a:lnTo>
                  <a:lnTo>
                    <a:pt x="1344" y="1395"/>
                  </a:lnTo>
                  <a:lnTo>
                    <a:pt x="1345" y="1405"/>
                  </a:lnTo>
                  <a:lnTo>
                    <a:pt x="1346" y="1415"/>
                  </a:lnTo>
                  <a:lnTo>
                    <a:pt x="1347" y="1426"/>
                  </a:lnTo>
                  <a:lnTo>
                    <a:pt x="1347" y="1435"/>
                  </a:lnTo>
                  <a:lnTo>
                    <a:pt x="1349" y="1445"/>
                  </a:lnTo>
                  <a:lnTo>
                    <a:pt x="1349" y="1456"/>
                  </a:lnTo>
                  <a:lnTo>
                    <a:pt x="1349" y="1466"/>
                  </a:lnTo>
                  <a:lnTo>
                    <a:pt x="1350" y="1476"/>
                  </a:lnTo>
                  <a:lnTo>
                    <a:pt x="1350" y="1485"/>
                  </a:lnTo>
                  <a:lnTo>
                    <a:pt x="1351" y="1496"/>
                  </a:lnTo>
                  <a:lnTo>
                    <a:pt x="1343" y="1496"/>
                  </a:lnTo>
                  <a:lnTo>
                    <a:pt x="1322" y="1498"/>
                  </a:lnTo>
                  <a:lnTo>
                    <a:pt x="1289" y="1500"/>
                  </a:lnTo>
                  <a:lnTo>
                    <a:pt x="1247" y="1504"/>
                  </a:lnTo>
                  <a:lnTo>
                    <a:pt x="1197" y="1507"/>
                  </a:lnTo>
                  <a:lnTo>
                    <a:pt x="1140" y="1512"/>
                  </a:lnTo>
                  <a:lnTo>
                    <a:pt x="1081" y="1518"/>
                  </a:lnTo>
                  <a:lnTo>
                    <a:pt x="1020" y="1522"/>
                  </a:lnTo>
                  <a:lnTo>
                    <a:pt x="958" y="1527"/>
                  </a:lnTo>
                  <a:lnTo>
                    <a:pt x="898" y="1533"/>
                  </a:lnTo>
                  <a:lnTo>
                    <a:pt x="841" y="1537"/>
                  </a:lnTo>
                  <a:lnTo>
                    <a:pt x="792" y="1541"/>
                  </a:lnTo>
                  <a:lnTo>
                    <a:pt x="750" y="1544"/>
                  </a:lnTo>
                  <a:lnTo>
                    <a:pt x="716" y="1546"/>
                  </a:lnTo>
                  <a:lnTo>
                    <a:pt x="695" y="1549"/>
                  </a:lnTo>
                  <a:lnTo>
                    <a:pt x="689" y="1550"/>
                  </a:lnTo>
                  <a:lnTo>
                    <a:pt x="681" y="1537"/>
                  </a:lnTo>
                  <a:lnTo>
                    <a:pt x="674" y="1526"/>
                  </a:lnTo>
                  <a:lnTo>
                    <a:pt x="668" y="1515"/>
                  </a:lnTo>
                  <a:lnTo>
                    <a:pt x="661" y="1506"/>
                  </a:lnTo>
                  <a:lnTo>
                    <a:pt x="655" y="1498"/>
                  </a:lnTo>
                  <a:lnTo>
                    <a:pt x="649" y="1490"/>
                  </a:lnTo>
                  <a:lnTo>
                    <a:pt x="643" y="1483"/>
                  </a:lnTo>
                  <a:lnTo>
                    <a:pt x="637" y="1477"/>
                  </a:lnTo>
                  <a:lnTo>
                    <a:pt x="630" y="1472"/>
                  </a:lnTo>
                  <a:lnTo>
                    <a:pt x="622" y="1466"/>
                  </a:lnTo>
                  <a:lnTo>
                    <a:pt x="614" y="1461"/>
                  </a:lnTo>
                  <a:lnTo>
                    <a:pt x="606" y="1457"/>
                  </a:lnTo>
                  <a:lnTo>
                    <a:pt x="597" y="1452"/>
                  </a:lnTo>
                  <a:lnTo>
                    <a:pt x="586" y="1448"/>
                  </a:lnTo>
                  <a:lnTo>
                    <a:pt x="576" y="1444"/>
                  </a:lnTo>
                  <a:lnTo>
                    <a:pt x="564" y="1441"/>
                  </a:lnTo>
                  <a:lnTo>
                    <a:pt x="562" y="1430"/>
                  </a:lnTo>
                  <a:lnTo>
                    <a:pt x="560" y="1420"/>
                  </a:lnTo>
                  <a:lnTo>
                    <a:pt x="558" y="1412"/>
                  </a:lnTo>
                  <a:lnTo>
                    <a:pt x="555" y="1403"/>
                  </a:lnTo>
                  <a:lnTo>
                    <a:pt x="552" y="1396"/>
                  </a:lnTo>
                  <a:lnTo>
                    <a:pt x="549" y="1388"/>
                  </a:lnTo>
                  <a:lnTo>
                    <a:pt x="547" y="1380"/>
                  </a:lnTo>
                  <a:lnTo>
                    <a:pt x="545" y="1373"/>
                  </a:lnTo>
                  <a:lnTo>
                    <a:pt x="544" y="1366"/>
                  </a:lnTo>
                  <a:lnTo>
                    <a:pt x="543" y="1358"/>
                  </a:lnTo>
                  <a:lnTo>
                    <a:pt x="541" y="1351"/>
                  </a:lnTo>
                  <a:lnTo>
                    <a:pt x="543" y="1343"/>
                  </a:lnTo>
                  <a:lnTo>
                    <a:pt x="544" y="1335"/>
                  </a:lnTo>
                  <a:lnTo>
                    <a:pt x="546" y="1326"/>
                  </a:lnTo>
                  <a:lnTo>
                    <a:pt x="549" y="1317"/>
                  </a:lnTo>
                  <a:lnTo>
                    <a:pt x="555" y="1307"/>
                  </a:lnTo>
                  <a:lnTo>
                    <a:pt x="554" y="1303"/>
                  </a:lnTo>
                  <a:lnTo>
                    <a:pt x="554" y="1298"/>
                  </a:lnTo>
                  <a:lnTo>
                    <a:pt x="553" y="1294"/>
                  </a:lnTo>
                  <a:lnTo>
                    <a:pt x="551" y="1289"/>
                  </a:lnTo>
                  <a:lnTo>
                    <a:pt x="549" y="1284"/>
                  </a:lnTo>
                  <a:lnTo>
                    <a:pt x="547" y="1281"/>
                  </a:lnTo>
                  <a:lnTo>
                    <a:pt x="545" y="1276"/>
                  </a:lnTo>
                  <a:lnTo>
                    <a:pt x="543" y="1272"/>
                  </a:lnTo>
                  <a:lnTo>
                    <a:pt x="540" y="1268"/>
                  </a:lnTo>
                  <a:lnTo>
                    <a:pt x="537" y="1264"/>
                  </a:lnTo>
                  <a:lnTo>
                    <a:pt x="535" y="1260"/>
                  </a:lnTo>
                  <a:lnTo>
                    <a:pt x="532" y="1257"/>
                  </a:lnTo>
                  <a:lnTo>
                    <a:pt x="529" y="1253"/>
                  </a:lnTo>
                  <a:lnTo>
                    <a:pt x="526" y="1250"/>
                  </a:lnTo>
                  <a:lnTo>
                    <a:pt x="524" y="1248"/>
                  </a:lnTo>
                  <a:lnTo>
                    <a:pt x="523" y="1245"/>
                  </a:lnTo>
                  <a:lnTo>
                    <a:pt x="513" y="1229"/>
                  </a:lnTo>
                  <a:lnTo>
                    <a:pt x="503" y="1212"/>
                  </a:lnTo>
                  <a:lnTo>
                    <a:pt x="495" y="1193"/>
                  </a:lnTo>
                  <a:lnTo>
                    <a:pt x="487" y="1174"/>
                  </a:lnTo>
                  <a:lnTo>
                    <a:pt x="478" y="1153"/>
                  </a:lnTo>
                  <a:lnTo>
                    <a:pt x="470" y="1134"/>
                  </a:lnTo>
                  <a:lnTo>
                    <a:pt x="461" y="1114"/>
                  </a:lnTo>
                  <a:lnTo>
                    <a:pt x="452" y="1096"/>
                  </a:lnTo>
                  <a:lnTo>
                    <a:pt x="441" y="1078"/>
                  </a:lnTo>
                  <a:lnTo>
                    <a:pt x="430" y="1062"/>
                  </a:lnTo>
                  <a:lnTo>
                    <a:pt x="417" y="1045"/>
                  </a:lnTo>
                  <a:lnTo>
                    <a:pt x="403" y="1033"/>
                  </a:lnTo>
                  <a:lnTo>
                    <a:pt x="387" y="1023"/>
                  </a:lnTo>
                  <a:lnTo>
                    <a:pt x="370" y="1014"/>
                  </a:lnTo>
                  <a:lnTo>
                    <a:pt x="351" y="1009"/>
                  </a:lnTo>
                  <a:lnTo>
                    <a:pt x="330" y="1008"/>
                  </a:lnTo>
                  <a:lnTo>
                    <a:pt x="324" y="1004"/>
                  </a:lnTo>
                  <a:lnTo>
                    <a:pt x="318" y="1001"/>
                  </a:lnTo>
                  <a:lnTo>
                    <a:pt x="315" y="997"/>
                  </a:lnTo>
                  <a:lnTo>
                    <a:pt x="311" y="993"/>
                  </a:lnTo>
                  <a:lnTo>
                    <a:pt x="309" y="989"/>
                  </a:lnTo>
                  <a:lnTo>
                    <a:pt x="307" y="985"/>
                  </a:lnTo>
                  <a:lnTo>
                    <a:pt x="306" y="980"/>
                  </a:lnTo>
                  <a:lnTo>
                    <a:pt x="305" y="975"/>
                  </a:lnTo>
                  <a:lnTo>
                    <a:pt x="303" y="971"/>
                  </a:lnTo>
                  <a:lnTo>
                    <a:pt x="302" y="965"/>
                  </a:lnTo>
                  <a:lnTo>
                    <a:pt x="301" y="960"/>
                  </a:lnTo>
                  <a:lnTo>
                    <a:pt x="300" y="956"/>
                  </a:lnTo>
                  <a:lnTo>
                    <a:pt x="299" y="952"/>
                  </a:lnTo>
                  <a:lnTo>
                    <a:pt x="298" y="948"/>
                  </a:lnTo>
                  <a:lnTo>
                    <a:pt x="295" y="944"/>
                  </a:lnTo>
                  <a:lnTo>
                    <a:pt x="293" y="941"/>
                  </a:lnTo>
                  <a:lnTo>
                    <a:pt x="287" y="937"/>
                  </a:lnTo>
                  <a:lnTo>
                    <a:pt x="282" y="934"/>
                  </a:lnTo>
                  <a:lnTo>
                    <a:pt x="276" y="929"/>
                  </a:lnTo>
                  <a:lnTo>
                    <a:pt x="270" y="926"/>
                  </a:lnTo>
                  <a:lnTo>
                    <a:pt x="264" y="921"/>
                  </a:lnTo>
                  <a:lnTo>
                    <a:pt x="259" y="917"/>
                  </a:lnTo>
                  <a:lnTo>
                    <a:pt x="253" y="913"/>
                  </a:lnTo>
                  <a:lnTo>
                    <a:pt x="246" y="910"/>
                  </a:lnTo>
                  <a:lnTo>
                    <a:pt x="240" y="906"/>
                  </a:lnTo>
                  <a:lnTo>
                    <a:pt x="233" y="904"/>
                  </a:lnTo>
                  <a:lnTo>
                    <a:pt x="226" y="902"/>
                  </a:lnTo>
                  <a:lnTo>
                    <a:pt x="219" y="900"/>
                  </a:lnTo>
                  <a:lnTo>
                    <a:pt x="213" y="900"/>
                  </a:lnTo>
                  <a:lnTo>
                    <a:pt x="206" y="900"/>
                  </a:lnTo>
                  <a:lnTo>
                    <a:pt x="198" y="901"/>
                  </a:lnTo>
                  <a:lnTo>
                    <a:pt x="191" y="903"/>
                  </a:lnTo>
                  <a:lnTo>
                    <a:pt x="186" y="893"/>
                  </a:lnTo>
                  <a:lnTo>
                    <a:pt x="180" y="883"/>
                  </a:lnTo>
                  <a:lnTo>
                    <a:pt x="174" y="877"/>
                  </a:lnTo>
                  <a:lnTo>
                    <a:pt x="165" y="872"/>
                  </a:lnTo>
                  <a:lnTo>
                    <a:pt x="156" y="867"/>
                  </a:lnTo>
                  <a:lnTo>
                    <a:pt x="147" y="864"/>
                  </a:lnTo>
                  <a:lnTo>
                    <a:pt x="137" y="862"/>
                  </a:lnTo>
                  <a:lnTo>
                    <a:pt x="128" y="858"/>
                  </a:lnTo>
                  <a:lnTo>
                    <a:pt x="117" y="856"/>
                  </a:lnTo>
                  <a:lnTo>
                    <a:pt x="108" y="852"/>
                  </a:lnTo>
                  <a:lnTo>
                    <a:pt x="99" y="848"/>
                  </a:lnTo>
                  <a:lnTo>
                    <a:pt x="90" y="843"/>
                  </a:lnTo>
                  <a:lnTo>
                    <a:pt x="83" y="838"/>
                  </a:lnTo>
                  <a:lnTo>
                    <a:pt x="76" y="830"/>
                  </a:lnTo>
                  <a:lnTo>
                    <a:pt x="70" y="820"/>
                  </a:lnTo>
                  <a:lnTo>
                    <a:pt x="67" y="809"/>
                  </a:lnTo>
                  <a:lnTo>
                    <a:pt x="64" y="793"/>
                  </a:lnTo>
                  <a:lnTo>
                    <a:pt x="61" y="778"/>
                  </a:lnTo>
                  <a:lnTo>
                    <a:pt x="57" y="763"/>
                  </a:lnTo>
                  <a:lnTo>
                    <a:pt x="54" y="748"/>
                  </a:lnTo>
                  <a:lnTo>
                    <a:pt x="49" y="733"/>
                  </a:lnTo>
                  <a:lnTo>
                    <a:pt x="45" y="719"/>
                  </a:lnTo>
                  <a:lnTo>
                    <a:pt x="41" y="704"/>
                  </a:lnTo>
                  <a:lnTo>
                    <a:pt x="38" y="690"/>
                  </a:lnTo>
                  <a:lnTo>
                    <a:pt x="34" y="677"/>
                  </a:lnTo>
                  <a:lnTo>
                    <a:pt x="33" y="663"/>
                  </a:lnTo>
                  <a:lnTo>
                    <a:pt x="32" y="649"/>
                  </a:lnTo>
                  <a:lnTo>
                    <a:pt x="33" y="635"/>
                  </a:lnTo>
                  <a:lnTo>
                    <a:pt x="36" y="622"/>
                  </a:lnTo>
                  <a:lnTo>
                    <a:pt x="40" y="607"/>
                  </a:lnTo>
                  <a:lnTo>
                    <a:pt x="47" y="593"/>
                  </a:lnTo>
                  <a:lnTo>
                    <a:pt x="56" y="579"/>
                  </a:lnTo>
                  <a:lnTo>
                    <a:pt x="54" y="572"/>
                  </a:lnTo>
                  <a:lnTo>
                    <a:pt x="52" y="566"/>
                  </a:lnTo>
                  <a:lnTo>
                    <a:pt x="50" y="561"/>
                  </a:lnTo>
                  <a:lnTo>
                    <a:pt x="48" y="555"/>
                  </a:lnTo>
                  <a:lnTo>
                    <a:pt x="46" y="549"/>
                  </a:lnTo>
                  <a:lnTo>
                    <a:pt x="44" y="543"/>
                  </a:lnTo>
                  <a:lnTo>
                    <a:pt x="40" y="539"/>
                  </a:lnTo>
                  <a:lnTo>
                    <a:pt x="38" y="534"/>
                  </a:lnTo>
                  <a:lnTo>
                    <a:pt x="34" y="530"/>
                  </a:lnTo>
                  <a:lnTo>
                    <a:pt x="31" y="525"/>
                  </a:lnTo>
                  <a:lnTo>
                    <a:pt x="27" y="520"/>
                  </a:lnTo>
                  <a:lnTo>
                    <a:pt x="23" y="516"/>
                  </a:lnTo>
                  <a:lnTo>
                    <a:pt x="18" y="512"/>
                  </a:lnTo>
                  <a:lnTo>
                    <a:pt x="14" y="508"/>
                  </a:lnTo>
                  <a:lnTo>
                    <a:pt x="8" y="504"/>
                  </a:lnTo>
                  <a:lnTo>
                    <a:pt x="3" y="501"/>
                  </a:lnTo>
                  <a:lnTo>
                    <a:pt x="0" y="488"/>
                  </a:lnTo>
                  <a:lnTo>
                    <a:pt x="0" y="476"/>
                  </a:lnTo>
                  <a:lnTo>
                    <a:pt x="0" y="464"/>
                  </a:lnTo>
                  <a:lnTo>
                    <a:pt x="2" y="454"/>
                  </a:lnTo>
                  <a:lnTo>
                    <a:pt x="4" y="442"/>
                  </a:lnTo>
                  <a:lnTo>
                    <a:pt x="9" y="432"/>
                  </a:lnTo>
                  <a:lnTo>
                    <a:pt x="14" y="423"/>
                  </a:lnTo>
                  <a:lnTo>
                    <a:pt x="21" y="414"/>
                  </a:lnTo>
                  <a:lnTo>
                    <a:pt x="26" y="404"/>
                  </a:lnTo>
                  <a:lnTo>
                    <a:pt x="34" y="395"/>
                  </a:lnTo>
                  <a:lnTo>
                    <a:pt x="42" y="387"/>
                  </a:lnTo>
                  <a:lnTo>
                    <a:pt x="50" y="378"/>
                  </a:lnTo>
                  <a:lnTo>
                    <a:pt x="59" y="370"/>
                  </a:lnTo>
                  <a:lnTo>
                    <a:pt x="68" y="363"/>
                  </a:lnTo>
                  <a:lnTo>
                    <a:pt x="77" y="355"/>
                  </a:lnTo>
                  <a:lnTo>
                    <a:pt x="86" y="348"/>
                  </a:lnTo>
                  <a:lnTo>
                    <a:pt x="86" y="338"/>
                  </a:lnTo>
                  <a:lnTo>
                    <a:pt x="87" y="329"/>
                  </a:lnTo>
                  <a:lnTo>
                    <a:pt x="88" y="318"/>
                  </a:lnTo>
                  <a:lnTo>
                    <a:pt x="90" y="309"/>
                  </a:lnTo>
                  <a:lnTo>
                    <a:pt x="91" y="299"/>
                  </a:lnTo>
                  <a:lnTo>
                    <a:pt x="93" y="290"/>
                  </a:lnTo>
                  <a:lnTo>
                    <a:pt x="94" y="279"/>
                  </a:lnTo>
                  <a:lnTo>
                    <a:pt x="96" y="270"/>
                  </a:lnTo>
                  <a:lnTo>
                    <a:pt x="96" y="260"/>
                  </a:lnTo>
                  <a:lnTo>
                    <a:pt x="98" y="250"/>
                  </a:lnTo>
                  <a:lnTo>
                    <a:pt x="98" y="241"/>
                  </a:lnTo>
                  <a:lnTo>
                    <a:pt x="96" y="232"/>
                  </a:lnTo>
                  <a:lnTo>
                    <a:pt x="94" y="223"/>
                  </a:lnTo>
                  <a:lnTo>
                    <a:pt x="92" y="214"/>
                  </a:lnTo>
                  <a:lnTo>
                    <a:pt x="87" y="206"/>
                  </a:lnTo>
                  <a:lnTo>
                    <a:pt x="83" y="198"/>
                  </a:lnTo>
                  <a:lnTo>
                    <a:pt x="79" y="186"/>
                  </a:lnTo>
                  <a:lnTo>
                    <a:pt x="78" y="176"/>
                  </a:lnTo>
                  <a:lnTo>
                    <a:pt x="78" y="167"/>
                  </a:lnTo>
                  <a:lnTo>
                    <a:pt x="79" y="159"/>
                  </a:lnTo>
                  <a:lnTo>
                    <a:pt x="82" y="151"/>
                  </a:lnTo>
                  <a:lnTo>
                    <a:pt x="85" y="144"/>
                  </a:lnTo>
                  <a:lnTo>
                    <a:pt x="90" y="137"/>
                  </a:lnTo>
                  <a:lnTo>
                    <a:pt x="94" y="130"/>
                  </a:lnTo>
                  <a:lnTo>
                    <a:pt x="100" y="124"/>
                  </a:lnTo>
                  <a:lnTo>
                    <a:pt x="107" y="118"/>
                  </a:lnTo>
                  <a:lnTo>
                    <a:pt x="115" y="113"/>
                  </a:lnTo>
                  <a:lnTo>
                    <a:pt x="122" y="107"/>
                  </a:lnTo>
                  <a:lnTo>
                    <a:pt x="131" y="101"/>
                  </a:lnTo>
                  <a:lnTo>
                    <a:pt x="139" y="97"/>
                  </a:lnTo>
                  <a:lnTo>
                    <a:pt x="148" y="91"/>
                  </a:lnTo>
                  <a:lnTo>
                    <a:pt x="157" y="85"/>
                  </a:lnTo>
                  <a:lnTo>
                    <a:pt x="175" y="91"/>
                  </a:lnTo>
                  <a:lnTo>
                    <a:pt x="193" y="95"/>
                  </a:lnTo>
                  <a:lnTo>
                    <a:pt x="210" y="98"/>
                  </a:lnTo>
                  <a:lnTo>
                    <a:pt x="228" y="98"/>
                  </a:lnTo>
                  <a:lnTo>
                    <a:pt x="245" y="95"/>
                  </a:lnTo>
                  <a:lnTo>
                    <a:pt x="261" y="92"/>
                  </a:lnTo>
                  <a:lnTo>
                    <a:pt x="278" y="86"/>
                  </a:lnTo>
                  <a:lnTo>
                    <a:pt x="294" y="80"/>
                  </a:lnTo>
                  <a:lnTo>
                    <a:pt x="310" y="72"/>
                  </a:lnTo>
                  <a:lnTo>
                    <a:pt x="326" y="64"/>
                  </a:lnTo>
                  <a:lnTo>
                    <a:pt x="341" y="54"/>
                  </a:lnTo>
                  <a:lnTo>
                    <a:pt x="357" y="44"/>
                  </a:lnTo>
                  <a:lnTo>
                    <a:pt x="372" y="33"/>
                  </a:lnTo>
                  <a:lnTo>
                    <a:pt x="387" y="22"/>
                  </a:lnTo>
                  <a:lnTo>
                    <a:pt x="402" y="10"/>
                  </a:lnTo>
                  <a:lnTo>
                    <a:pt x="417" y="0"/>
                  </a:lnTo>
                  <a:lnTo>
                    <a:pt x="420" y="0"/>
                  </a:lnTo>
                  <a:lnTo>
                    <a:pt x="422" y="1"/>
                  </a:lnTo>
                  <a:lnTo>
                    <a:pt x="425" y="2"/>
                  </a:lnTo>
                  <a:lnTo>
                    <a:pt x="428" y="2"/>
                  </a:lnTo>
                  <a:lnTo>
                    <a:pt x="431" y="3"/>
                  </a:lnTo>
                  <a:lnTo>
                    <a:pt x="433" y="3"/>
                  </a:lnTo>
                  <a:lnTo>
                    <a:pt x="437" y="3"/>
                  </a:lnTo>
                  <a:lnTo>
                    <a:pt x="439" y="3"/>
                  </a:lnTo>
                  <a:lnTo>
                    <a:pt x="443" y="3"/>
                  </a:lnTo>
                  <a:lnTo>
                    <a:pt x="446" y="5"/>
                  </a:lnTo>
                  <a:lnTo>
                    <a:pt x="448" y="5"/>
                  </a:lnTo>
                  <a:lnTo>
                    <a:pt x="452" y="5"/>
                  </a:lnTo>
                  <a:lnTo>
                    <a:pt x="455" y="5"/>
                  </a:lnTo>
                  <a:lnTo>
                    <a:pt x="457" y="5"/>
                  </a:lnTo>
                  <a:lnTo>
                    <a:pt x="461" y="5"/>
                  </a:lnTo>
                  <a:lnTo>
                    <a:pt x="464" y="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0" name="Freeform 48"/>
            <p:cNvSpPr>
              <a:spLocks/>
            </p:cNvSpPr>
            <p:nvPr/>
          </p:nvSpPr>
          <p:spPr bwMode="auto">
            <a:xfrm>
              <a:off x="3685" y="1942"/>
              <a:ext cx="275" cy="500"/>
            </a:xfrm>
            <a:custGeom>
              <a:avLst/>
              <a:gdLst>
                <a:gd name="T0" fmla="*/ 25 w 825"/>
                <a:gd name="T1" fmla="*/ 8 h 1499"/>
                <a:gd name="T2" fmla="*/ 29 w 825"/>
                <a:gd name="T3" fmla="*/ 26 h 1499"/>
                <a:gd name="T4" fmla="*/ 30 w 825"/>
                <a:gd name="T5" fmla="*/ 33 h 1499"/>
                <a:gd name="T6" fmla="*/ 30 w 825"/>
                <a:gd name="T7" fmla="*/ 34 h 1499"/>
                <a:gd name="T8" fmla="*/ 29 w 825"/>
                <a:gd name="T9" fmla="*/ 35 h 1499"/>
                <a:gd name="T10" fmla="*/ 30 w 825"/>
                <a:gd name="T11" fmla="*/ 36 h 1499"/>
                <a:gd name="T12" fmla="*/ 31 w 825"/>
                <a:gd name="T13" fmla="*/ 37 h 1499"/>
                <a:gd name="T14" fmla="*/ 30 w 825"/>
                <a:gd name="T15" fmla="*/ 38 h 1499"/>
                <a:gd name="T16" fmla="*/ 28 w 825"/>
                <a:gd name="T17" fmla="*/ 39 h 1499"/>
                <a:gd name="T18" fmla="*/ 26 w 825"/>
                <a:gd name="T19" fmla="*/ 39 h 1499"/>
                <a:gd name="T20" fmla="*/ 24 w 825"/>
                <a:gd name="T21" fmla="*/ 40 h 1499"/>
                <a:gd name="T22" fmla="*/ 25 w 825"/>
                <a:gd name="T23" fmla="*/ 41 h 1499"/>
                <a:gd name="T24" fmla="*/ 24 w 825"/>
                <a:gd name="T25" fmla="*/ 42 h 1499"/>
                <a:gd name="T26" fmla="*/ 24 w 825"/>
                <a:gd name="T27" fmla="*/ 44 h 1499"/>
                <a:gd name="T28" fmla="*/ 22 w 825"/>
                <a:gd name="T29" fmla="*/ 45 h 1499"/>
                <a:gd name="T30" fmla="*/ 22 w 825"/>
                <a:gd name="T31" fmla="*/ 47 h 1499"/>
                <a:gd name="T32" fmla="*/ 22 w 825"/>
                <a:gd name="T33" fmla="*/ 48 h 1499"/>
                <a:gd name="T34" fmla="*/ 21 w 825"/>
                <a:gd name="T35" fmla="*/ 49 h 1499"/>
                <a:gd name="T36" fmla="*/ 20 w 825"/>
                <a:gd name="T37" fmla="*/ 50 h 1499"/>
                <a:gd name="T38" fmla="*/ 18 w 825"/>
                <a:gd name="T39" fmla="*/ 49 h 1499"/>
                <a:gd name="T40" fmla="*/ 17 w 825"/>
                <a:gd name="T41" fmla="*/ 48 h 1499"/>
                <a:gd name="T42" fmla="*/ 15 w 825"/>
                <a:gd name="T43" fmla="*/ 50 h 1499"/>
                <a:gd name="T44" fmla="*/ 16 w 825"/>
                <a:gd name="T45" fmla="*/ 52 h 1499"/>
                <a:gd name="T46" fmla="*/ 15 w 825"/>
                <a:gd name="T47" fmla="*/ 52 h 1499"/>
                <a:gd name="T48" fmla="*/ 14 w 825"/>
                <a:gd name="T49" fmla="*/ 52 h 1499"/>
                <a:gd name="T50" fmla="*/ 12 w 825"/>
                <a:gd name="T51" fmla="*/ 52 h 1499"/>
                <a:gd name="T52" fmla="*/ 11 w 825"/>
                <a:gd name="T53" fmla="*/ 51 h 1499"/>
                <a:gd name="T54" fmla="*/ 11 w 825"/>
                <a:gd name="T55" fmla="*/ 52 h 1499"/>
                <a:gd name="T56" fmla="*/ 10 w 825"/>
                <a:gd name="T57" fmla="*/ 53 h 1499"/>
                <a:gd name="T58" fmla="*/ 8 w 825"/>
                <a:gd name="T59" fmla="*/ 54 h 1499"/>
                <a:gd name="T60" fmla="*/ 7 w 825"/>
                <a:gd name="T61" fmla="*/ 53 h 1499"/>
                <a:gd name="T62" fmla="*/ 6 w 825"/>
                <a:gd name="T63" fmla="*/ 53 h 1499"/>
                <a:gd name="T64" fmla="*/ 4 w 825"/>
                <a:gd name="T65" fmla="*/ 53 h 1499"/>
                <a:gd name="T66" fmla="*/ 2 w 825"/>
                <a:gd name="T67" fmla="*/ 54 h 1499"/>
                <a:gd name="T68" fmla="*/ 1 w 825"/>
                <a:gd name="T69" fmla="*/ 55 h 1499"/>
                <a:gd name="T70" fmla="*/ 0 w 825"/>
                <a:gd name="T71" fmla="*/ 55 h 1499"/>
                <a:gd name="T72" fmla="*/ 0 w 825"/>
                <a:gd name="T73" fmla="*/ 54 h 1499"/>
                <a:gd name="T74" fmla="*/ 0 w 825"/>
                <a:gd name="T75" fmla="*/ 53 h 1499"/>
                <a:gd name="T76" fmla="*/ 0 w 825"/>
                <a:gd name="T77" fmla="*/ 52 h 1499"/>
                <a:gd name="T78" fmla="*/ 0 w 825"/>
                <a:gd name="T79" fmla="*/ 50 h 1499"/>
                <a:gd name="T80" fmla="*/ 2 w 825"/>
                <a:gd name="T81" fmla="*/ 48 h 1499"/>
                <a:gd name="T82" fmla="*/ 3 w 825"/>
                <a:gd name="T83" fmla="*/ 46 h 1499"/>
                <a:gd name="T84" fmla="*/ 4 w 825"/>
                <a:gd name="T85" fmla="*/ 43 h 1499"/>
                <a:gd name="T86" fmla="*/ 4 w 825"/>
                <a:gd name="T87" fmla="*/ 40 h 1499"/>
                <a:gd name="T88" fmla="*/ 2 w 825"/>
                <a:gd name="T89" fmla="*/ 38 h 1499"/>
                <a:gd name="T90" fmla="*/ 3 w 825"/>
                <a:gd name="T91" fmla="*/ 34 h 1499"/>
                <a:gd name="T92" fmla="*/ 3 w 825"/>
                <a:gd name="T93" fmla="*/ 30 h 1499"/>
                <a:gd name="T94" fmla="*/ 2 w 825"/>
                <a:gd name="T95" fmla="*/ 26 h 1499"/>
                <a:gd name="T96" fmla="*/ 2 w 825"/>
                <a:gd name="T97" fmla="*/ 21 h 1499"/>
                <a:gd name="T98" fmla="*/ 1 w 825"/>
                <a:gd name="T99" fmla="*/ 12 h 1499"/>
                <a:gd name="T100" fmla="*/ 1 w 825"/>
                <a:gd name="T101" fmla="*/ 5 h 1499"/>
                <a:gd name="T102" fmla="*/ 4 w 825"/>
                <a:gd name="T103" fmla="*/ 4 h 1499"/>
                <a:gd name="T104" fmla="*/ 5 w 825"/>
                <a:gd name="T105" fmla="*/ 3 h 1499"/>
                <a:gd name="T106" fmla="*/ 9 w 825"/>
                <a:gd name="T107" fmla="*/ 2 h 1499"/>
                <a:gd name="T108" fmla="*/ 16 w 825"/>
                <a:gd name="T109" fmla="*/ 1 h 1499"/>
                <a:gd name="T110" fmla="*/ 23 w 825"/>
                <a:gd name="T111" fmla="*/ 0 h 14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825"/>
                <a:gd name="T169" fmla="*/ 0 h 1499"/>
                <a:gd name="T170" fmla="*/ 825 w 825"/>
                <a:gd name="T171" fmla="*/ 1499 h 149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825" h="1499">
                  <a:moveTo>
                    <a:pt x="652" y="0"/>
                  </a:moveTo>
                  <a:lnTo>
                    <a:pt x="653" y="9"/>
                  </a:lnTo>
                  <a:lnTo>
                    <a:pt x="658" y="37"/>
                  </a:lnTo>
                  <a:lnTo>
                    <a:pt x="666" y="82"/>
                  </a:lnTo>
                  <a:lnTo>
                    <a:pt x="676" y="140"/>
                  </a:lnTo>
                  <a:lnTo>
                    <a:pt x="688" y="207"/>
                  </a:lnTo>
                  <a:lnTo>
                    <a:pt x="701" y="284"/>
                  </a:lnTo>
                  <a:lnTo>
                    <a:pt x="714" y="365"/>
                  </a:lnTo>
                  <a:lnTo>
                    <a:pt x="729" y="450"/>
                  </a:lnTo>
                  <a:lnTo>
                    <a:pt x="744" y="534"/>
                  </a:lnTo>
                  <a:lnTo>
                    <a:pt x="758" y="614"/>
                  </a:lnTo>
                  <a:lnTo>
                    <a:pt x="771" y="691"/>
                  </a:lnTo>
                  <a:lnTo>
                    <a:pt x="782" y="759"/>
                  </a:lnTo>
                  <a:lnTo>
                    <a:pt x="793" y="816"/>
                  </a:lnTo>
                  <a:lnTo>
                    <a:pt x="801" y="861"/>
                  </a:lnTo>
                  <a:lnTo>
                    <a:pt x="805" y="890"/>
                  </a:lnTo>
                  <a:lnTo>
                    <a:pt x="808" y="900"/>
                  </a:lnTo>
                  <a:lnTo>
                    <a:pt x="809" y="903"/>
                  </a:lnTo>
                  <a:lnTo>
                    <a:pt x="810" y="906"/>
                  </a:lnTo>
                  <a:lnTo>
                    <a:pt x="810" y="908"/>
                  </a:lnTo>
                  <a:lnTo>
                    <a:pt x="809" y="911"/>
                  </a:lnTo>
                  <a:lnTo>
                    <a:pt x="809" y="914"/>
                  </a:lnTo>
                  <a:lnTo>
                    <a:pt x="806" y="916"/>
                  </a:lnTo>
                  <a:lnTo>
                    <a:pt x="805" y="920"/>
                  </a:lnTo>
                  <a:lnTo>
                    <a:pt x="803" y="922"/>
                  </a:lnTo>
                  <a:lnTo>
                    <a:pt x="801" y="925"/>
                  </a:lnTo>
                  <a:lnTo>
                    <a:pt x="798" y="929"/>
                  </a:lnTo>
                  <a:lnTo>
                    <a:pt x="797" y="932"/>
                  </a:lnTo>
                  <a:lnTo>
                    <a:pt x="795" y="936"/>
                  </a:lnTo>
                  <a:lnTo>
                    <a:pt x="794" y="939"/>
                  </a:lnTo>
                  <a:lnTo>
                    <a:pt x="793" y="943"/>
                  </a:lnTo>
                  <a:lnTo>
                    <a:pt x="791" y="947"/>
                  </a:lnTo>
                  <a:lnTo>
                    <a:pt x="793" y="952"/>
                  </a:lnTo>
                  <a:lnTo>
                    <a:pt x="796" y="955"/>
                  </a:lnTo>
                  <a:lnTo>
                    <a:pt x="799" y="959"/>
                  </a:lnTo>
                  <a:lnTo>
                    <a:pt x="804" y="963"/>
                  </a:lnTo>
                  <a:lnTo>
                    <a:pt x="809" y="968"/>
                  </a:lnTo>
                  <a:lnTo>
                    <a:pt x="812" y="974"/>
                  </a:lnTo>
                  <a:lnTo>
                    <a:pt x="816" y="978"/>
                  </a:lnTo>
                  <a:lnTo>
                    <a:pt x="819" y="983"/>
                  </a:lnTo>
                  <a:lnTo>
                    <a:pt x="822" y="989"/>
                  </a:lnTo>
                  <a:lnTo>
                    <a:pt x="824" y="994"/>
                  </a:lnTo>
                  <a:lnTo>
                    <a:pt x="825" y="999"/>
                  </a:lnTo>
                  <a:lnTo>
                    <a:pt x="825" y="1005"/>
                  </a:lnTo>
                  <a:lnTo>
                    <a:pt x="825" y="1009"/>
                  </a:lnTo>
                  <a:lnTo>
                    <a:pt x="822" y="1015"/>
                  </a:lnTo>
                  <a:lnTo>
                    <a:pt x="819" y="1020"/>
                  </a:lnTo>
                  <a:lnTo>
                    <a:pt x="813" y="1024"/>
                  </a:lnTo>
                  <a:lnTo>
                    <a:pt x="808" y="1030"/>
                  </a:lnTo>
                  <a:lnTo>
                    <a:pt x="798" y="1035"/>
                  </a:lnTo>
                  <a:lnTo>
                    <a:pt x="790" y="1038"/>
                  </a:lnTo>
                  <a:lnTo>
                    <a:pt x="781" y="1042"/>
                  </a:lnTo>
                  <a:lnTo>
                    <a:pt x="772" y="1045"/>
                  </a:lnTo>
                  <a:lnTo>
                    <a:pt x="762" y="1046"/>
                  </a:lnTo>
                  <a:lnTo>
                    <a:pt x="751" y="1048"/>
                  </a:lnTo>
                  <a:lnTo>
                    <a:pt x="741" y="1050"/>
                  </a:lnTo>
                  <a:lnTo>
                    <a:pt x="731" y="1051"/>
                  </a:lnTo>
                  <a:lnTo>
                    <a:pt x="720" y="1052"/>
                  </a:lnTo>
                  <a:lnTo>
                    <a:pt x="710" y="1054"/>
                  </a:lnTo>
                  <a:lnTo>
                    <a:pt x="701" y="1055"/>
                  </a:lnTo>
                  <a:lnTo>
                    <a:pt x="690" y="1058"/>
                  </a:lnTo>
                  <a:lnTo>
                    <a:pt x="681" y="1061"/>
                  </a:lnTo>
                  <a:lnTo>
                    <a:pt x="673" y="1064"/>
                  </a:lnTo>
                  <a:lnTo>
                    <a:pt x="665" y="1069"/>
                  </a:lnTo>
                  <a:lnTo>
                    <a:pt x="658" y="1075"/>
                  </a:lnTo>
                  <a:lnTo>
                    <a:pt x="660" y="1081"/>
                  </a:lnTo>
                  <a:lnTo>
                    <a:pt x="663" y="1086"/>
                  </a:lnTo>
                  <a:lnTo>
                    <a:pt x="665" y="1092"/>
                  </a:lnTo>
                  <a:lnTo>
                    <a:pt x="665" y="1098"/>
                  </a:lnTo>
                  <a:lnTo>
                    <a:pt x="666" y="1104"/>
                  </a:lnTo>
                  <a:lnTo>
                    <a:pt x="665" y="1109"/>
                  </a:lnTo>
                  <a:lnTo>
                    <a:pt x="665" y="1115"/>
                  </a:lnTo>
                  <a:lnTo>
                    <a:pt x="664" y="1120"/>
                  </a:lnTo>
                  <a:lnTo>
                    <a:pt x="662" y="1125"/>
                  </a:lnTo>
                  <a:lnTo>
                    <a:pt x="660" y="1130"/>
                  </a:lnTo>
                  <a:lnTo>
                    <a:pt x="658" y="1136"/>
                  </a:lnTo>
                  <a:lnTo>
                    <a:pt x="657" y="1141"/>
                  </a:lnTo>
                  <a:lnTo>
                    <a:pt x="655" y="1146"/>
                  </a:lnTo>
                  <a:lnTo>
                    <a:pt x="652" y="1152"/>
                  </a:lnTo>
                  <a:lnTo>
                    <a:pt x="651" y="1158"/>
                  </a:lnTo>
                  <a:lnTo>
                    <a:pt x="650" y="1164"/>
                  </a:lnTo>
                  <a:lnTo>
                    <a:pt x="647" y="1172"/>
                  </a:lnTo>
                  <a:lnTo>
                    <a:pt x="643" y="1181"/>
                  </a:lnTo>
                  <a:lnTo>
                    <a:pt x="639" y="1187"/>
                  </a:lnTo>
                  <a:lnTo>
                    <a:pt x="633" y="1193"/>
                  </a:lnTo>
                  <a:lnTo>
                    <a:pt x="628" y="1198"/>
                  </a:lnTo>
                  <a:lnTo>
                    <a:pt x="622" y="1202"/>
                  </a:lnTo>
                  <a:lnTo>
                    <a:pt x="617" y="1207"/>
                  </a:lnTo>
                  <a:lnTo>
                    <a:pt x="612" y="1212"/>
                  </a:lnTo>
                  <a:lnTo>
                    <a:pt x="607" y="1216"/>
                  </a:lnTo>
                  <a:lnTo>
                    <a:pt x="603" y="1222"/>
                  </a:lnTo>
                  <a:lnTo>
                    <a:pt x="599" y="1228"/>
                  </a:lnTo>
                  <a:lnTo>
                    <a:pt x="597" y="1235"/>
                  </a:lnTo>
                  <a:lnTo>
                    <a:pt x="596" y="1243"/>
                  </a:lnTo>
                  <a:lnTo>
                    <a:pt x="596" y="1252"/>
                  </a:lnTo>
                  <a:lnTo>
                    <a:pt x="598" y="1262"/>
                  </a:lnTo>
                  <a:lnTo>
                    <a:pt x="602" y="1276"/>
                  </a:lnTo>
                  <a:lnTo>
                    <a:pt x="597" y="1278"/>
                  </a:lnTo>
                  <a:lnTo>
                    <a:pt x="595" y="1282"/>
                  </a:lnTo>
                  <a:lnTo>
                    <a:pt x="591" y="1286"/>
                  </a:lnTo>
                  <a:lnTo>
                    <a:pt x="588" y="1291"/>
                  </a:lnTo>
                  <a:lnTo>
                    <a:pt x="586" y="1297"/>
                  </a:lnTo>
                  <a:lnTo>
                    <a:pt x="582" y="1302"/>
                  </a:lnTo>
                  <a:lnTo>
                    <a:pt x="580" y="1309"/>
                  </a:lnTo>
                  <a:lnTo>
                    <a:pt x="576" y="1315"/>
                  </a:lnTo>
                  <a:lnTo>
                    <a:pt x="573" y="1321"/>
                  </a:lnTo>
                  <a:lnTo>
                    <a:pt x="570" y="1326"/>
                  </a:lnTo>
                  <a:lnTo>
                    <a:pt x="565" y="1332"/>
                  </a:lnTo>
                  <a:lnTo>
                    <a:pt x="562" y="1337"/>
                  </a:lnTo>
                  <a:lnTo>
                    <a:pt x="556" y="1340"/>
                  </a:lnTo>
                  <a:lnTo>
                    <a:pt x="551" y="1343"/>
                  </a:lnTo>
                  <a:lnTo>
                    <a:pt x="544" y="1344"/>
                  </a:lnTo>
                  <a:lnTo>
                    <a:pt x="539" y="1344"/>
                  </a:lnTo>
                  <a:lnTo>
                    <a:pt x="528" y="1346"/>
                  </a:lnTo>
                  <a:lnTo>
                    <a:pt x="519" y="1345"/>
                  </a:lnTo>
                  <a:lnTo>
                    <a:pt x="511" y="1341"/>
                  </a:lnTo>
                  <a:lnTo>
                    <a:pt x="503" y="1337"/>
                  </a:lnTo>
                  <a:lnTo>
                    <a:pt x="496" y="1331"/>
                  </a:lnTo>
                  <a:lnTo>
                    <a:pt x="488" y="1324"/>
                  </a:lnTo>
                  <a:lnTo>
                    <a:pt x="482" y="1317"/>
                  </a:lnTo>
                  <a:lnTo>
                    <a:pt x="475" y="1310"/>
                  </a:lnTo>
                  <a:lnTo>
                    <a:pt x="470" y="1305"/>
                  </a:lnTo>
                  <a:lnTo>
                    <a:pt x="465" y="1300"/>
                  </a:lnTo>
                  <a:lnTo>
                    <a:pt x="460" y="1299"/>
                  </a:lnTo>
                  <a:lnTo>
                    <a:pt x="456" y="1299"/>
                  </a:lnTo>
                  <a:lnTo>
                    <a:pt x="451" y="1303"/>
                  </a:lnTo>
                  <a:lnTo>
                    <a:pt x="448" y="1311"/>
                  </a:lnTo>
                  <a:lnTo>
                    <a:pt x="445" y="1323"/>
                  </a:lnTo>
                  <a:lnTo>
                    <a:pt x="443" y="1341"/>
                  </a:lnTo>
                  <a:lnTo>
                    <a:pt x="429" y="1344"/>
                  </a:lnTo>
                  <a:lnTo>
                    <a:pt x="420" y="1348"/>
                  </a:lnTo>
                  <a:lnTo>
                    <a:pt x="415" y="1354"/>
                  </a:lnTo>
                  <a:lnTo>
                    <a:pt x="413" y="1360"/>
                  </a:lnTo>
                  <a:lnTo>
                    <a:pt x="413" y="1368"/>
                  </a:lnTo>
                  <a:lnTo>
                    <a:pt x="415" y="1375"/>
                  </a:lnTo>
                  <a:lnTo>
                    <a:pt x="419" y="1383"/>
                  </a:lnTo>
                  <a:lnTo>
                    <a:pt x="422" y="1391"/>
                  </a:lnTo>
                  <a:lnTo>
                    <a:pt x="426" y="1398"/>
                  </a:lnTo>
                  <a:lnTo>
                    <a:pt x="428" y="1403"/>
                  </a:lnTo>
                  <a:lnTo>
                    <a:pt x="429" y="1408"/>
                  </a:lnTo>
                  <a:lnTo>
                    <a:pt x="428" y="1413"/>
                  </a:lnTo>
                  <a:lnTo>
                    <a:pt x="424" y="1414"/>
                  </a:lnTo>
                  <a:lnTo>
                    <a:pt x="417" y="1414"/>
                  </a:lnTo>
                  <a:lnTo>
                    <a:pt x="404" y="1411"/>
                  </a:lnTo>
                  <a:lnTo>
                    <a:pt x="388" y="1407"/>
                  </a:lnTo>
                  <a:lnTo>
                    <a:pt x="387" y="1403"/>
                  </a:lnTo>
                  <a:lnTo>
                    <a:pt x="384" y="1402"/>
                  </a:lnTo>
                  <a:lnTo>
                    <a:pt x="381" y="1400"/>
                  </a:lnTo>
                  <a:lnTo>
                    <a:pt x="376" y="1399"/>
                  </a:lnTo>
                  <a:lnTo>
                    <a:pt x="371" y="1398"/>
                  </a:lnTo>
                  <a:lnTo>
                    <a:pt x="365" y="1397"/>
                  </a:lnTo>
                  <a:lnTo>
                    <a:pt x="359" y="1395"/>
                  </a:lnTo>
                  <a:lnTo>
                    <a:pt x="353" y="1394"/>
                  </a:lnTo>
                  <a:lnTo>
                    <a:pt x="347" y="1393"/>
                  </a:lnTo>
                  <a:lnTo>
                    <a:pt x="341" y="1392"/>
                  </a:lnTo>
                  <a:lnTo>
                    <a:pt x="334" y="1391"/>
                  </a:lnTo>
                  <a:lnTo>
                    <a:pt x="329" y="1391"/>
                  </a:lnTo>
                  <a:lnTo>
                    <a:pt x="324" y="1390"/>
                  </a:lnTo>
                  <a:lnTo>
                    <a:pt x="319" y="1387"/>
                  </a:lnTo>
                  <a:lnTo>
                    <a:pt x="317" y="1386"/>
                  </a:lnTo>
                  <a:lnTo>
                    <a:pt x="314" y="1385"/>
                  </a:lnTo>
                  <a:lnTo>
                    <a:pt x="307" y="1387"/>
                  </a:lnTo>
                  <a:lnTo>
                    <a:pt x="302" y="1391"/>
                  </a:lnTo>
                  <a:lnTo>
                    <a:pt x="298" y="1395"/>
                  </a:lnTo>
                  <a:lnTo>
                    <a:pt x="296" y="1400"/>
                  </a:lnTo>
                  <a:lnTo>
                    <a:pt x="294" y="1405"/>
                  </a:lnTo>
                  <a:lnTo>
                    <a:pt x="292" y="1409"/>
                  </a:lnTo>
                  <a:lnTo>
                    <a:pt x="291" y="1415"/>
                  </a:lnTo>
                  <a:lnTo>
                    <a:pt x="290" y="1419"/>
                  </a:lnTo>
                  <a:lnTo>
                    <a:pt x="289" y="1425"/>
                  </a:lnTo>
                  <a:lnTo>
                    <a:pt x="288" y="1430"/>
                  </a:lnTo>
                  <a:lnTo>
                    <a:pt x="286" y="1434"/>
                  </a:lnTo>
                  <a:lnTo>
                    <a:pt x="282" y="1438"/>
                  </a:lnTo>
                  <a:lnTo>
                    <a:pt x="278" y="1440"/>
                  </a:lnTo>
                  <a:lnTo>
                    <a:pt x="272" y="1442"/>
                  </a:lnTo>
                  <a:lnTo>
                    <a:pt x="265" y="1444"/>
                  </a:lnTo>
                  <a:lnTo>
                    <a:pt x="257" y="1445"/>
                  </a:lnTo>
                  <a:lnTo>
                    <a:pt x="245" y="1446"/>
                  </a:lnTo>
                  <a:lnTo>
                    <a:pt x="236" y="1446"/>
                  </a:lnTo>
                  <a:lnTo>
                    <a:pt x="228" y="1446"/>
                  </a:lnTo>
                  <a:lnTo>
                    <a:pt x="222" y="1444"/>
                  </a:lnTo>
                  <a:lnTo>
                    <a:pt x="217" y="1440"/>
                  </a:lnTo>
                  <a:lnTo>
                    <a:pt x="212" y="1437"/>
                  </a:lnTo>
                  <a:lnTo>
                    <a:pt x="207" y="1433"/>
                  </a:lnTo>
                  <a:lnTo>
                    <a:pt x="203" y="1430"/>
                  </a:lnTo>
                  <a:lnTo>
                    <a:pt x="199" y="1426"/>
                  </a:lnTo>
                  <a:lnTo>
                    <a:pt x="195" y="1424"/>
                  </a:lnTo>
                  <a:lnTo>
                    <a:pt x="191" y="1422"/>
                  </a:lnTo>
                  <a:lnTo>
                    <a:pt x="186" y="1422"/>
                  </a:lnTo>
                  <a:lnTo>
                    <a:pt x="180" y="1423"/>
                  </a:lnTo>
                  <a:lnTo>
                    <a:pt x="174" y="1425"/>
                  </a:lnTo>
                  <a:lnTo>
                    <a:pt x="166" y="1430"/>
                  </a:lnTo>
                  <a:lnTo>
                    <a:pt x="157" y="1437"/>
                  </a:lnTo>
                  <a:lnTo>
                    <a:pt x="150" y="1436"/>
                  </a:lnTo>
                  <a:lnTo>
                    <a:pt x="142" y="1436"/>
                  </a:lnTo>
                  <a:lnTo>
                    <a:pt x="133" y="1436"/>
                  </a:lnTo>
                  <a:lnTo>
                    <a:pt x="123" y="1437"/>
                  </a:lnTo>
                  <a:lnTo>
                    <a:pt x="113" y="1439"/>
                  </a:lnTo>
                  <a:lnTo>
                    <a:pt x="103" y="1441"/>
                  </a:lnTo>
                  <a:lnTo>
                    <a:pt x="92" y="1444"/>
                  </a:lnTo>
                  <a:lnTo>
                    <a:pt x="82" y="1448"/>
                  </a:lnTo>
                  <a:lnTo>
                    <a:pt x="72" y="1452"/>
                  </a:lnTo>
                  <a:lnTo>
                    <a:pt x="61" y="1457"/>
                  </a:lnTo>
                  <a:lnTo>
                    <a:pt x="52" y="1462"/>
                  </a:lnTo>
                  <a:lnTo>
                    <a:pt x="43" y="1468"/>
                  </a:lnTo>
                  <a:lnTo>
                    <a:pt x="36" y="1475"/>
                  </a:lnTo>
                  <a:lnTo>
                    <a:pt x="29" y="1482"/>
                  </a:lnTo>
                  <a:lnTo>
                    <a:pt x="25" y="1490"/>
                  </a:lnTo>
                  <a:lnTo>
                    <a:pt x="21" y="1499"/>
                  </a:lnTo>
                  <a:lnTo>
                    <a:pt x="20" y="1495"/>
                  </a:lnTo>
                  <a:lnTo>
                    <a:pt x="18" y="1492"/>
                  </a:lnTo>
                  <a:lnTo>
                    <a:pt x="17" y="1488"/>
                  </a:lnTo>
                  <a:lnTo>
                    <a:pt x="15" y="1486"/>
                  </a:lnTo>
                  <a:lnTo>
                    <a:pt x="13" y="1483"/>
                  </a:lnTo>
                  <a:lnTo>
                    <a:pt x="11" y="1480"/>
                  </a:lnTo>
                  <a:lnTo>
                    <a:pt x="10" y="1477"/>
                  </a:lnTo>
                  <a:lnTo>
                    <a:pt x="7" y="1475"/>
                  </a:lnTo>
                  <a:lnTo>
                    <a:pt x="5" y="1471"/>
                  </a:lnTo>
                  <a:lnTo>
                    <a:pt x="4" y="1469"/>
                  </a:lnTo>
                  <a:lnTo>
                    <a:pt x="3" y="1467"/>
                  </a:lnTo>
                  <a:lnTo>
                    <a:pt x="2" y="1464"/>
                  </a:lnTo>
                  <a:lnTo>
                    <a:pt x="0" y="1461"/>
                  </a:lnTo>
                  <a:lnTo>
                    <a:pt x="0" y="1459"/>
                  </a:lnTo>
                  <a:lnTo>
                    <a:pt x="0" y="1456"/>
                  </a:lnTo>
                  <a:lnTo>
                    <a:pt x="2" y="1455"/>
                  </a:lnTo>
                  <a:lnTo>
                    <a:pt x="5" y="1448"/>
                  </a:lnTo>
                  <a:lnTo>
                    <a:pt x="9" y="1441"/>
                  </a:lnTo>
                  <a:lnTo>
                    <a:pt x="11" y="1434"/>
                  </a:lnTo>
                  <a:lnTo>
                    <a:pt x="12" y="1429"/>
                  </a:lnTo>
                  <a:lnTo>
                    <a:pt x="12" y="1422"/>
                  </a:lnTo>
                  <a:lnTo>
                    <a:pt x="12" y="1415"/>
                  </a:lnTo>
                  <a:lnTo>
                    <a:pt x="11" y="1408"/>
                  </a:lnTo>
                  <a:lnTo>
                    <a:pt x="10" y="1401"/>
                  </a:lnTo>
                  <a:lnTo>
                    <a:pt x="9" y="1394"/>
                  </a:lnTo>
                  <a:lnTo>
                    <a:pt x="7" y="1387"/>
                  </a:lnTo>
                  <a:lnTo>
                    <a:pt x="5" y="1380"/>
                  </a:lnTo>
                  <a:lnTo>
                    <a:pt x="4" y="1374"/>
                  </a:lnTo>
                  <a:lnTo>
                    <a:pt x="4" y="1365"/>
                  </a:lnTo>
                  <a:lnTo>
                    <a:pt x="3" y="1359"/>
                  </a:lnTo>
                  <a:lnTo>
                    <a:pt x="4" y="1351"/>
                  </a:lnTo>
                  <a:lnTo>
                    <a:pt x="5" y="1344"/>
                  </a:lnTo>
                  <a:lnTo>
                    <a:pt x="19" y="1334"/>
                  </a:lnTo>
                  <a:lnTo>
                    <a:pt x="30" y="1325"/>
                  </a:lnTo>
                  <a:lnTo>
                    <a:pt x="40" y="1316"/>
                  </a:lnTo>
                  <a:lnTo>
                    <a:pt x="46" y="1306"/>
                  </a:lnTo>
                  <a:lnTo>
                    <a:pt x="52" y="1295"/>
                  </a:lnTo>
                  <a:lnTo>
                    <a:pt x="57" y="1285"/>
                  </a:lnTo>
                  <a:lnTo>
                    <a:pt x="59" y="1274"/>
                  </a:lnTo>
                  <a:lnTo>
                    <a:pt x="63" y="1262"/>
                  </a:lnTo>
                  <a:lnTo>
                    <a:pt x="65" y="1251"/>
                  </a:lnTo>
                  <a:lnTo>
                    <a:pt x="68" y="1239"/>
                  </a:lnTo>
                  <a:lnTo>
                    <a:pt x="72" y="1228"/>
                  </a:lnTo>
                  <a:lnTo>
                    <a:pt x="75" y="1216"/>
                  </a:lnTo>
                  <a:lnTo>
                    <a:pt x="81" y="1205"/>
                  </a:lnTo>
                  <a:lnTo>
                    <a:pt x="88" y="1193"/>
                  </a:lnTo>
                  <a:lnTo>
                    <a:pt x="97" y="1182"/>
                  </a:lnTo>
                  <a:lnTo>
                    <a:pt x="110" y="1170"/>
                  </a:lnTo>
                  <a:lnTo>
                    <a:pt x="112" y="1155"/>
                  </a:lnTo>
                  <a:lnTo>
                    <a:pt x="113" y="1141"/>
                  </a:lnTo>
                  <a:lnTo>
                    <a:pt x="112" y="1129"/>
                  </a:lnTo>
                  <a:lnTo>
                    <a:pt x="110" y="1116"/>
                  </a:lnTo>
                  <a:lnTo>
                    <a:pt x="105" y="1105"/>
                  </a:lnTo>
                  <a:lnTo>
                    <a:pt x="100" y="1092"/>
                  </a:lnTo>
                  <a:lnTo>
                    <a:pt x="96" y="1082"/>
                  </a:lnTo>
                  <a:lnTo>
                    <a:pt x="90" y="1070"/>
                  </a:lnTo>
                  <a:lnTo>
                    <a:pt x="83" y="1059"/>
                  </a:lnTo>
                  <a:lnTo>
                    <a:pt x="77" y="1047"/>
                  </a:lnTo>
                  <a:lnTo>
                    <a:pt x="73" y="1037"/>
                  </a:lnTo>
                  <a:lnTo>
                    <a:pt x="68" y="1024"/>
                  </a:lnTo>
                  <a:lnTo>
                    <a:pt x="64" y="1013"/>
                  </a:lnTo>
                  <a:lnTo>
                    <a:pt x="61" y="1000"/>
                  </a:lnTo>
                  <a:lnTo>
                    <a:pt x="60" y="988"/>
                  </a:lnTo>
                  <a:lnTo>
                    <a:pt x="61" y="974"/>
                  </a:lnTo>
                  <a:lnTo>
                    <a:pt x="69" y="958"/>
                  </a:lnTo>
                  <a:lnTo>
                    <a:pt x="75" y="942"/>
                  </a:lnTo>
                  <a:lnTo>
                    <a:pt x="80" y="924"/>
                  </a:lnTo>
                  <a:lnTo>
                    <a:pt x="82" y="907"/>
                  </a:lnTo>
                  <a:lnTo>
                    <a:pt x="83" y="889"/>
                  </a:lnTo>
                  <a:lnTo>
                    <a:pt x="82" y="870"/>
                  </a:lnTo>
                  <a:lnTo>
                    <a:pt x="81" y="851"/>
                  </a:lnTo>
                  <a:lnTo>
                    <a:pt x="79" y="832"/>
                  </a:lnTo>
                  <a:lnTo>
                    <a:pt x="76" y="813"/>
                  </a:lnTo>
                  <a:lnTo>
                    <a:pt x="73" y="792"/>
                  </a:lnTo>
                  <a:lnTo>
                    <a:pt x="69" y="773"/>
                  </a:lnTo>
                  <a:lnTo>
                    <a:pt x="67" y="752"/>
                  </a:lnTo>
                  <a:lnTo>
                    <a:pt x="65" y="732"/>
                  </a:lnTo>
                  <a:lnTo>
                    <a:pt x="63" y="712"/>
                  </a:lnTo>
                  <a:lnTo>
                    <a:pt x="61" y="691"/>
                  </a:lnTo>
                  <a:lnTo>
                    <a:pt x="61" y="672"/>
                  </a:lnTo>
                  <a:lnTo>
                    <a:pt x="60" y="667"/>
                  </a:lnTo>
                  <a:lnTo>
                    <a:pt x="59" y="654"/>
                  </a:lnTo>
                  <a:lnTo>
                    <a:pt x="57" y="636"/>
                  </a:lnTo>
                  <a:lnTo>
                    <a:pt x="54" y="611"/>
                  </a:lnTo>
                  <a:lnTo>
                    <a:pt x="51" y="580"/>
                  </a:lnTo>
                  <a:lnTo>
                    <a:pt x="48" y="545"/>
                  </a:lnTo>
                  <a:lnTo>
                    <a:pt x="43" y="506"/>
                  </a:lnTo>
                  <a:lnTo>
                    <a:pt x="40" y="466"/>
                  </a:lnTo>
                  <a:lnTo>
                    <a:pt x="35" y="422"/>
                  </a:lnTo>
                  <a:lnTo>
                    <a:pt x="29" y="379"/>
                  </a:lnTo>
                  <a:lnTo>
                    <a:pt x="25" y="334"/>
                  </a:lnTo>
                  <a:lnTo>
                    <a:pt x="20" y="291"/>
                  </a:lnTo>
                  <a:lnTo>
                    <a:pt x="14" y="249"/>
                  </a:lnTo>
                  <a:lnTo>
                    <a:pt x="10" y="210"/>
                  </a:lnTo>
                  <a:lnTo>
                    <a:pt x="5" y="174"/>
                  </a:lnTo>
                  <a:lnTo>
                    <a:pt x="2" y="143"/>
                  </a:lnTo>
                  <a:lnTo>
                    <a:pt x="17" y="143"/>
                  </a:lnTo>
                  <a:lnTo>
                    <a:pt x="30" y="141"/>
                  </a:lnTo>
                  <a:lnTo>
                    <a:pt x="45" y="137"/>
                  </a:lnTo>
                  <a:lnTo>
                    <a:pt x="58" y="134"/>
                  </a:lnTo>
                  <a:lnTo>
                    <a:pt x="72" y="128"/>
                  </a:lnTo>
                  <a:lnTo>
                    <a:pt x="83" y="121"/>
                  </a:lnTo>
                  <a:lnTo>
                    <a:pt x="95" y="116"/>
                  </a:lnTo>
                  <a:lnTo>
                    <a:pt x="105" y="107"/>
                  </a:lnTo>
                  <a:lnTo>
                    <a:pt x="114" y="101"/>
                  </a:lnTo>
                  <a:lnTo>
                    <a:pt x="123" y="94"/>
                  </a:lnTo>
                  <a:lnTo>
                    <a:pt x="130" y="87"/>
                  </a:lnTo>
                  <a:lnTo>
                    <a:pt x="136" y="81"/>
                  </a:lnTo>
                  <a:lnTo>
                    <a:pt x="142" y="76"/>
                  </a:lnTo>
                  <a:lnTo>
                    <a:pt x="145" y="72"/>
                  </a:lnTo>
                  <a:lnTo>
                    <a:pt x="148" y="70"/>
                  </a:lnTo>
                  <a:lnTo>
                    <a:pt x="149" y="70"/>
                  </a:lnTo>
                  <a:lnTo>
                    <a:pt x="176" y="66"/>
                  </a:lnTo>
                  <a:lnTo>
                    <a:pt x="207" y="63"/>
                  </a:lnTo>
                  <a:lnTo>
                    <a:pt x="238" y="59"/>
                  </a:lnTo>
                  <a:lnTo>
                    <a:pt x="272" y="56"/>
                  </a:lnTo>
                  <a:lnTo>
                    <a:pt x="305" y="51"/>
                  </a:lnTo>
                  <a:lnTo>
                    <a:pt x="340" y="48"/>
                  </a:lnTo>
                  <a:lnTo>
                    <a:pt x="375" y="43"/>
                  </a:lnTo>
                  <a:lnTo>
                    <a:pt x="410" y="39"/>
                  </a:lnTo>
                  <a:lnTo>
                    <a:pt x="444" y="34"/>
                  </a:lnTo>
                  <a:lnTo>
                    <a:pt x="478" y="29"/>
                  </a:lnTo>
                  <a:lnTo>
                    <a:pt x="511" y="25"/>
                  </a:lnTo>
                  <a:lnTo>
                    <a:pt x="542" y="19"/>
                  </a:lnTo>
                  <a:lnTo>
                    <a:pt x="573" y="14"/>
                  </a:lnTo>
                  <a:lnTo>
                    <a:pt x="601" y="9"/>
                  </a:lnTo>
                  <a:lnTo>
                    <a:pt x="628" y="4"/>
                  </a:lnTo>
                  <a:lnTo>
                    <a:pt x="65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1" name="Freeform 49"/>
            <p:cNvSpPr>
              <a:spLocks/>
            </p:cNvSpPr>
            <p:nvPr/>
          </p:nvSpPr>
          <p:spPr bwMode="auto">
            <a:xfrm>
              <a:off x="1785" y="2128"/>
              <a:ext cx="662" cy="483"/>
            </a:xfrm>
            <a:custGeom>
              <a:avLst/>
              <a:gdLst>
                <a:gd name="T0" fmla="*/ 56 w 1986"/>
                <a:gd name="T1" fmla="*/ 2 h 1451"/>
                <a:gd name="T2" fmla="*/ 59 w 1986"/>
                <a:gd name="T3" fmla="*/ 2 h 1451"/>
                <a:gd name="T4" fmla="*/ 63 w 1986"/>
                <a:gd name="T5" fmla="*/ 2 h 1451"/>
                <a:gd name="T6" fmla="*/ 67 w 1986"/>
                <a:gd name="T7" fmla="*/ 2 h 1451"/>
                <a:gd name="T8" fmla="*/ 71 w 1986"/>
                <a:gd name="T9" fmla="*/ 2 h 1451"/>
                <a:gd name="T10" fmla="*/ 74 w 1986"/>
                <a:gd name="T11" fmla="*/ 2 h 1451"/>
                <a:gd name="T12" fmla="*/ 74 w 1986"/>
                <a:gd name="T13" fmla="*/ 4 h 1451"/>
                <a:gd name="T14" fmla="*/ 74 w 1986"/>
                <a:gd name="T15" fmla="*/ 7 h 1451"/>
                <a:gd name="T16" fmla="*/ 74 w 1986"/>
                <a:gd name="T17" fmla="*/ 11 h 1451"/>
                <a:gd name="T18" fmla="*/ 74 w 1986"/>
                <a:gd name="T19" fmla="*/ 14 h 1451"/>
                <a:gd name="T20" fmla="*/ 74 w 1986"/>
                <a:gd name="T21" fmla="*/ 15 h 1451"/>
                <a:gd name="T22" fmla="*/ 73 w 1986"/>
                <a:gd name="T23" fmla="*/ 22 h 1451"/>
                <a:gd name="T24" fmla="*/ 73 w 1986"/>
                <a:gd name="T25" fmla="*/ 29 h 1451"/>
                <a:gd name="T26" fmla="*/ 73 w 1986"/>
                <a:gd name="T27" fmla="*/ 36 h 1451"/>
                <a:gd name="T28" fmla="*/ 73 w 1986"/>
                <a:gd name="T29" fmla="*/ 43 h 1451"/>
                <a:gd name="T30" fmla="*/ 73 w 1986"/>
                <a:gd name="T31" fmla="*/ 51 h 1451"/>
                <a:gd name="T32" fmla="*/ 72 w 1986"/>
                <a:gd name="T33" fmla="*/ 53 h 1451"/>
                <a:gd name="T34" fmla="*/ 70 w 1986"/>
                <a:gd name="T35" fmla="*/ 54 h 1451"/>
                <a:gd name="T36" fmla="*/ 69 w 1986"/>
                <a:gd name="T37" fmla="*/ 53 h 1451"/>
                <a:gd name="T38" fmla="*/ 67 w 1986"/>
                <a:gd name="T39" fmla="*/ 53 h 1451"/>
                <a:gd name="T40" fmla="*/ 65 w 1986"/>
                <a:gd name="T41" fmla="*/ 53 h 1451"/>
                <a:gd name="T42" fmla="*/ 60 w 1986"/>
                <a:gd name="T43" fmla="*/ 53 h 1451"/>
                <a:gd name="T44" fmla="*/ 48 w 1986"/>
                <a:gd name="T45" fmla="*/ 53 h 1451"/>
                <a:gd name="T46" fmla="*/ 36 w 1986"/>
                <a:gd name="T47" fmla="*/ 52 h 1451"/>
                <a:gd name="T48" fmla="*/ 24 w 1986"/>
                <a:gd name="T49" fmla="*/ 52 h 1451"/>
                <a:gd name="T50" fmla="*/ 12 w 1986"/>
                <a:gd name="T51" fmla="*/ 50 h 1451"/>
                <a:gd name="T52" fmla="*/ 0 w 1986"/>
                <a:gd name="T53" fmla="*/ 49 h 1451"/>
                <a:gd name="T54" fmla="*/ 1 w 1986"/>
                <a:gd name="T55" fmla="*/ 43 h 1451"/>
                <a:gd name="T56" fmla="*/ 2 w 1986"/>
                <a:gd name="T57" fmla="*/ 34 h 1451"/>
                <a:gd name="T58" fmla="*/ 3 w 1986"/>
                <a:gd name="T59" fmla="*/ 23 h 1451"/>
                <a:gd name="T60" fmla="*/ 4 w 1986"/>
                <a:gd name="T61" fmla="*/ 11 h 1451"/>
                <a:gd name="T62" fmla="*/ 5 w 1986"/>
                <a:gd name="T63" fmla="*/ 2 h 1451"/>
                <a:gd name="T64" fmla="*/ 6 w 1986"/>
                <a:gd name="T65" fmla="*/ 0 h 1451"/>
                <a:gd name="T66" fmla="*/ 10 w 1986"/>
                <a:gd name="T67" fmla="*/ 0 h 1451"/>
                <a:gd name="T68" fmla="*/ 16 w 1986"/>
                <a:gd name="T69" fmla="*/ 1 h 1451"/>
                <a:gd name="T70" fmla="*/ 23 w 1986"/>
                <a:gd name="T71" fmla="*/ 1 h 1451"/>
                <a:gd name="T72" fmla="*/ 27 w 1986"/>
                <a:gd name="T73" fmla="*/ 2 h 1451"/>
                <a:gd name="T74" fmla="*/ 30 w 1986"/>
                <a:gd name="T75" fmla="*/ 2 h 1451"/>
                <a:gd name="T76" fmla="*/ 34 w 1986"/>
                <a:gd name="T77" fmla="*/ 2 h 1451"/>
                <a:gd name="T78" fmla="*/ 39 w 1986"/>
                <a:gd name="T79" fmla="*/ 2 h 1451"/>
                <a:gd name="T80" fmla="*/ 44 w 1986"/>
                <a:gd name="T81" fmla="*/ 2 h 1451"/>
                <a:gd name="T82" fmla="*/ 48 w 1986"/>
                <a:gd name="T83" fmla="*/ 2 h 1451"/>
                <a:gd name="T84" fmla="*/ 53 w 1986"/>
                <a:gd name="T85" fmla="*/ 2 h 145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986"/>
                <a:gd name="T130" fmla="*/ 0 h 1451"/>
                <a:gd name="T131" fmla="*/ 1986 w 1986"/>
                <a:gd name="T132" fmla="*/ 1451 h 145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986" h="1451">
                  <a:moveTo>
                    <a:pt x="1432" y="59"/>
                  </a:moveTo>
                  <a:lnTo>
                    <a:pt x="1466" y="62"/>
                  </a:lnTo>
                  <a:lnTo>
                    <a:pt x="1501" y="63"/>
                  </a:lnTo>
                  <a:lnTo>
                    <a:pt x="1535" y="64"/>
                  </a:lnTo>
                  <a:lnTo>
                    <a:pt x="1570" y="64"/>
                  </a:lnTo>
                  <a:lnTo>
                    <a:pt x="1604" y="64"/>
                  </a:lnTo>
                  <a:lnTo>
                    <a:pt x="1639" y="64"/>
                  </a:lnTo>
                  <a:lnTo>
                    <a:pt x="1674" y="63"/>
                  </a:lnTo>
                  <a:lnTo>
                    <a:pt x="1709" y="62"/>
                  </a:lnTo>
                  <a:lnTo>
                    <a:pt x="1743" y="61"/>
                  </a:lnTo>
                  <a:lnTo>
                    <a:pt x="1778" y="59"/>
                  </a:lnTo>
                  <a:lnTo>
                    <a:pt x="1812" y="58"/>
                  </a:lnTo>
                  <a:lnTo>
                    <a:pt x="1848" y="58"/>
                  </a:lnTo>
                  <a:lnTo>
                    <a:pt x="1882" y="57"/>
                  </a:lnTo>
                  <a:lnTo>
                    <a:pt x="1917" y="57"/>
                  </a:lnTo>
                  <a:lnTo>
                    <a:pt x="1951" y="58"/>
                  </a:lnTo>
                  <a:lnTo>
                    <a:pt x="1986" y="59"/>
                  </a:lnTo>
                  <a:lnTo>
                    <a:pt x="1986" y="63"/>
                  </a:lnTo>
                  <a:lnTo>
                    <a:pt x="1986" y="73"/>
                  </a:lnTo>
                  <a:lnTo>
                    <a:pt x="1986" y="90"/>
                  </a:lnTo>
                  <a:lnTo>
                    <a:pt x="1986" y="112"/>
                  </a:lnTo>
                  <a:lnTo>
                    <a:pt x="1986" y="138"/>
                  </a:lnTo>
                  <a:lnTo>
                    <a:pt x="1986" y="166"/>
                  </a:lnTo>
                  <a:lnTo>
                    <a:pt x="1986" y="196"/>
                  </a:lnTo>
                  <a:lnTo>
                    <a:pt x="1986" y="228"/>
                  </a:lnTo>
                  <a:lnTo>
                    <a:pt x="1986" y="260"/>
                  </a:lnTo>
                  <a:lnTo>
                    <a:pt x="1986" y="290"/>
                  </a:lnTo>
                  <a:lnTo>
                    <a:pt x="1986" y="319"/>
                  </a:lnTo>
                  <a:lnTo>
                    <a:pt x="1986" y="344"/>
                  </a:lnTo>
                  <a:lnTo>
                    <a:pt x="1986" y="366"/>
                  </a:lnTo>
                  <a:lnTo>
                    <a:pt x="1986" y="383"/>
                  </a:lnTo>
                  <a:lnTo>
                    <a:pt x="1986" y="394"/>
                  </a:lnTo>
                  <a:lnTo>
                    <a:pt x="1986" y="398"/>
                  </a:lnTo>
                  <a:lnTo>
                    <a:pt x="1985" y="460"/>
                  </a:lnTo>
                  <a:lnTo>
                    <a:pt x="1983" y="524"/>
                  </a:lnTo>
                  <a:lnTo>
                    <a:pt x="1982" y="587"/>
                  </a:lnTo>
                  <a:lnTo>
                    <a:pt x="1981" y="650"/>
                  </a:lnTo>
                  <a:lnTo>
                    <a:pt x="1980" y="714"/>
                  </a:lnTo>
                  <a:lnTo>
                    <a:pt x="1979" y="777"/>
                  </a:lnTo>
                  <a:lnTo>
                    <a:pt x="1978" y="842"/>
                  </a:lnTo>
                  <a:lnTo>
                    <a:pt x="1977" y="907"/>
                  </a:lnTo>
                  <a:lnTo>
                    <a:pt x="1975" y="973"/>
                  </a:lnTo>
                  <a:lnTo>
                    <a:pt x="1975" y="1038"/>
                  </a:lnTo>
                  <a:lnTo>
                    <a:pt x="1974" y="1104"/>
                  </a:lnTo>
                  <a:lnTo>
                    <a:pt x="1974" y="1170"/>
                  </a:lnTo>
                  <a:lnTo>
                    <a:pt x="1974" y="1237"/>
                  </a:lnTo>
                  <a:lnTo>
                    <a:pt x="1974" y="1304"/>
                  </a:lnTo>
                  <a:lnTo>
                    <a:pt x="1974" y="1371"/>
                  </a:lnTo>
                  <a:lnTo>
                    <a:pt x="1975" y="1440"/>
                  </a:lnTo>
                  <a:lnTo>
                    <a:pt x="1960" y="1444"/>
                  </a:lnTo>
                  <a:lnTo>
                    <a:pt x="1947" y="1447"/>
                  </a:lnTo>
                  <a:lnTo>
                    <a:pt x="1932" y="1448"/>
                  </a:lnTo>
                  <a:lnTo>
                    <a:pt x="1918" y="1450"/>
                  </a:lnTo>
                  <a:lnTo>
                    <a:pt x="1903" y="1450"/>
                  </a:lnTo>
                  <a:lnTo>
                    <a:pt x="1888" y="1450"/>
                  </a:lnTo>
                  <a:lnTo>
                    <a:pt x="1873" y="1448"/>
                  </a:lnTo>
                  <a:lnTo>
                    <a:pt x="1857" y="1447"/>
                  </a:lnTo>
                  <a:lnTo>
                    <a:pt x="1842" y="1446"/>
                  </a:lnTo>
                  <a:lnTo>
                    <a:pt x="1825" y="1445"/>
                  </a:lnTo>
                  <a:lnTo>
                    <a:pt x="1809" y="1444"/>
                  </a:lnTo>
                  <a:lnTo>
                    <a:pt x="1791" y="1444"/>
                  </a:lnTo>
                  <a:lnTo>
                    <a:pt x="1774" y="1444"/>
                  </a:lnTo>
                  <a:lnTo>
                    <a:pt x="1756" y="1445"/>
                  </a:lnTo>
                  <a:lnTo>
                    <a:pt x="1737" y="1447"/>
                  </a:lnTo>
                  <a:lnTo>
                    <a:pt x="1719" y="1451"/>
                  </a:lnTo>
                  <a:lnTo>
                    <a:pt x="1616" y="1448"/>
                  </a:lnTo>
                  <a:lnTo>
                    <a:pt x="1511" y="1446"/>
                  </a:lnTo>
                  <a:lnTo>
                    <a:pt x="1404" y="1443"/>
                  </a:lnTo>
                  <a:lnTo>
                    <a:pt x="1297" y="1438"/>
                  </a:lnTo>
                  <a:lnTo>
                    <a:pt x="1188" y="1433"/>
                  </a:lnTo>
                  <a:lnTo>
                    <a:pt x="1079" y="1428"/>
                  </a:lnTo>
                  <a:lnTo>
                    <a:pt x="969" y="1421"/>
                  </a:lnTo>
                  <a:lnTo>
                    <a:pt x="859" y="1413"/>
                  </a:lnTo>
                  <a:lnTo>
                    <a:pt x="750" y="1405"/>
                  </a:lnTo>
                  <a:lnTo>
                    <a:pt x="639" y="1397"/>
                  </a:lnTo>
                  <a:lnTo>
                    <a:pt x="530" y="1386"/>
                  </a:lnTo>
                  <a:lnTo>
                    <a:pt x="422" y="1377"/>
                  </a:lnTo>
                  <a:lnTo>
                    <a:pt x="314" y="1366"/>
                  </a:lnTo>
                  <a:lnTo>
                    <a:pt x="208" y="1354"/>
                  </a:lnTo>
                  <a:lnTo>
                    <a:pt x="103" y="1343"/>
                  </a:lnTo>
                  <a:lnTo>
                    <a:pt x="0" y="1331"/>
                  </a:lnTo>
                  <a:lnTo>
                    <a:pt x="4" y="1292"/>
                  </a:lnTo>
                  <a:lnTo>
                    <a:pt x="9" y="1239"/>
                  </a:lnTo>
                  <a:lnTo>
                    <a:pt x="16" y="1174"/>
                  </a:lnTo>
                  <a:lnTo>
                    <a:pt x="24" y="1096"/>
                  </a:lnTo>
                  <a:lnTo>
                    <a:pt x="34" y="1010"/>
                  </a:lnTo>
                  <a:lnTo>
                    <a:pt x="44" y="915"/>
                  </a:lnTo>
                  <a:lnTo>
                    <a:pt x="54" y="817"/>
                  </a:lnTo>
                  <a:lnTo>
                    <a:pt x="65" y="713"/>
                  </a:lnTo>
                  <a:lnTo>
                    <a:pt x="75" y="609"/>
                  </a:lnTo>
                  <a:lnTo>
                    <a:pt x="85" y="505"/>
                  </a:lnTo>
                  <a:lnTo>
                    <a:pt x="94" y="403"/>
                  </a:lnTo>
                  <a:lnTo>
                    <a:pt x="104" y="306"/>
                  </a:lnTo>
                  <a:lnTo>
                    <a:pt x="112" y="215"/>
                  </a:lnTo>
                  <a:lnTo>
                    <a:pt x="120" y="132"/>
                  </a:lnTo>
                  <a:lnTo>
                    <a:pt x="126" y="59"/>
                  </a:lnTo>
                  <a:lnTo>
                    <a:pt x="130" y="0"/>
                  </a:lnTo>
                  <a:lnTo>
                    <a:pt x="137" y="0"/>
                  </a:lnTo>
                  <a:lnTo>
                    <a:pt x="157" y="1"/>
                  </a:lnTo>
                  <a:lnTo>
                    <a:pt x="188" y="3"/>
                  </a:lnTo>
                  <a:lnTo>
                    <a:pt x="228" y="7"/>
                  </a:lnTo>
                  <a:lnTo>
                    <a:pt x="276" y="10"/>
                  </a:lnTo>
                  <a:lnTo>
                    <a:pt x="329" y="13"/>
                  </a:lnTo>
                  <a:lnTo>
                    <a:pt x="387" y="17"/>
                  </a:lnTo>
                  <a:lnTo>
                    <a:pt x="445" y="22"/>
                  </a:lnTo>
                  <a:lnTo>
                    <a:pt x="504" y="26"/>
                  </a:lnTo>
                  <a:lnTo>
                    <a:pt x="561" y="30"/>
                  </a:lnTo>
                  <a:lnTo>
                    <a:pt x="614" y="33"/>
                  </a:lnTo>
                  <a:lnTo>
                    <a:pt x="662" y="36"/>
                  </a:lnTo>
                  <a:lnTo>
                    <a:pt x="703" y="40"/>
                  </a:lnTo>
                  <a:lnTo>
                    <a:pt x="734" y="42"/>
                  </a:lnTo>
                  <a:lnTo>
                    <a:pt x="753" y="43"/>
                  </a:lnTo>
                  <a:lnTo>
                    <a:pt x="761" y="45"/>
                  </a:lnTo>
                  <a:lnTo>
                    <a:pt x="803" y="43"/>
                  </a:lnTo>
                  <a:lnTo>
                    <a:pt x="844" y="43"/>
                  </a:lnTo>
                  <a:lnTo>
                    <a:pt x="887" y="45"/>
                  </a:lnTo>
                  <a:lnTo>
                    <a:pt x="929" y="47"/>
                  </a:lnTo>
                  <a:lnTo>
                    <a:pt x="972" y="48"/>
                  </a:lnTo>
                  <a:lnTo>
                    <a:pt x="1013" y="50"/>
                  </a:lnTo>
                  <a:lnTo>
                    <a:pt x="1056" y="53"/>
                  </a:lnTo>
                  <a:lnTo>
                    <a:pt x="1098" y="55"/>
                  </a:lnTo>
                  <a:lnTo>
                    <a:pt x="1141" y="57"/>
                  </a:lnTo>
                  <a:lnTo>
                    <a:pt x="1182" y="59"/>
                  </a:lnTo>
                  <a:lnTo>
                    <a:pt x="1225" y="61"/>
                  </a:lnTo>
                  <a:lnTo>
                    <a:pt x="1266" y="62"/>
                  </a:lnTo>
                  <a:lnTo>
                    <a:pt x="1307" y="63"/>
                  </a:lnTo>
                  <a:lnTo>
                    <a:pt x="1349" y="63"/>
                  </a:lnTo>
                  <a:lnTo>
                    <a:pt x="1390" y="61"/>
                  </a:lnTo>
                  <a:lnTo>
                    <a:pt x="1432" y="59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2" name="Freeform 50"/>
            <p:cNvSpPr>
              <a:spLocks/>
            </p:cNvSpPr>
            <p:nvPr/>
          </p:nvSpPr>
          <p:spPr bwMode="auto">
            <a:xfrm>
              <a:off x="3593" y="2241"/>
              <a:ext cx="642" cy="361"/>
            </a:xfrm>
            <a:custGeom>
              <a:avLst/>
              <a:gdLst>
                <a:gd name="T0" fmla="*/ 42 w 1928"/>
                <a:gd name="T1" fmla="*/ 0 h 1081"/>
                <a:gd name="T2" fmla="*/ 44 w 1928"/>
                <a:gd name="T3" fmla="*/ 1 h 1081"/>
                <a:gd name="T4" fmla="*/ 46 w 1928"/>
                <a:gd name="T5" fmla="*/ 2 h 1081"/>
                <a:gd name="T6" fmla="*/ 47 w 1928"/>
                <a:gd name="T7" fmla="*/ 4 h 1081"/>
                <a:gd name="T8" fmla="*/ 51 w 1928"/>
                <a:gd name="T9" fmla="*/ 4 h 1081"/>
                <a:gd name="T10" fmla="*/ 53 w 1928"/>
                <a:gd name="T11" fmla="*/ 4 h 1081"/>
                <a:gd name="T12" fmla="*/ 56 w 1928"/>
                <a:gd name="T13" fmla="*/ 4 h 1081"/>
                <a:gd name="T14" fmla="*/ 58 w 1928"/>
                <a:gd name="T15" fmla="*/ 3 h 1081"/>
                <a:gd name="T16" fmla="*/ 60 w 1928"/>
                <a:gd name="T17" fmla="*/ 2 h 1081"/>
                <a:gd name="T18" fmla="*/ 62 w 1928"/>
                <a:gd name="T19" fmla="*/ 4 h 1081"/>
                <a:gd name="T20" fmla="*/ 64 w 1928"/>
                <a:gd name="T21" fmla="*/ 6 h 1081"/>
                <a:gd name="T22" fmla="*/ 63 w 1928"/>
                <a:gd name="T23" fmla="*/ 9 h 1081"/>
                <a:gd name="T24" fmla="*/ 65 w 1928"/>
                <a:gd name="T25" fmla="*/ 11 h 1081"/>
                <a:gd name="T26" fmla="*/ 66 w 1928"/>
                <a:gd name="T27" fmla="*/ 13 h 1081"/>
                <a:gd name="T28" fmla="*/ 68 w 1928"/>
                <a:gd name="T29" fmla="*/ 14 h 1081"/>
                <a:gd name="T30" fmla="*/ 70 w 1928"/>
                <a:gd name="T31" fmla="*/ 15 h 1081"/>
                <a:gd name="T32" fmla="*/ 71 w 1928"/>
                <a:gd name="T33" fmla="*/ 15 h 1081"/>
                <a:gd name="T34" fmla="*/ 71 w 1928"/>
                <a:gd name="T35" fmla="*/ 16 h 1081"/>
                <a:gd name="T36" fmla="*/ 70 w 1928"/>
                <a:gd name="T37" fmla="*/ 17 h 1081"/>
                <a:gd name="T38" fmla="*/ 68 w 1928"/>
                <a:gd name="T39" fmla="*/ 19 h 1081"/>
                <a:gd name="T40" fmla="*/ 64 w 1928"/>
                <a:gd name="T41" fmla="*/ 25 h 1081"/>
                <a:gd name="T42" fmla="*/ 61 w 1928"/>
                <a:gd name="T43" fmla="*/ 27 h 1081"/>
                <a:gd name="T44" fmla="*/ 58 w 1928"/>
                <a:gd name="T45" fmla="*/ 30 h 1081"/>
                <a:gd name="T46" fmla="*/ 35 w 1928"/>
                <a:gd name="T47" fmla="*/ 34 h 1081"/>
                <a:gd name="T48" fmla="*/ 15 w 1928"/>
                <a:gd name="T49" fmla="*/ 37 h 1081"/>
                <a:gd name="T50" fmla="*/ 13 w 1928"/>
                <a:gd name="T51" fmla="*/ 37 h 1081"/>
                <a:gd name="T52" fmla="*/ 13 w 1928"/>
                <a:gd name="T53" fmla="*/ 37 h 1081"/>
                <a:gd name="T54" fmla="*/ 13 w 1928"/>
                <a:gd name="T55" fmla="*/ 39 h 1081"/>
                <a:gd name="T56" fmla="*/ 8 w 1928"/>
                <a:gd name="T57" fmla="*/ 39 h 1081"/>
                <a:gd name="T58" fmla="*/ 0 w 1928"/>
                <a:gd name="T59" fmla="*/ 40 h 1081"/>
                <a:gd name="T60" fmla="*/ 0 w 1928"/>
                <a:gd name="T61" fmla="*/ 39 h 1081"/>
                <a:gd name="T62" fmla="*/ 1 w 1928"/>
                <a:gd name="T63" fmla="*/ 39 h 1081"/>
                <a:gd name="T64" fmla="*/ 1 w 1928"/>
                <a:gd name="T65" fmla="*/ 37 h 1081"/>
                <a:gd name="T66" fmla="*/ 1 w 1928"/>
                <a:gd name="T67" fmla="*/ 35 h 1081"/>
                <a:gd name="T68" fmla="*/ 1 w 1928"/>
                <a:gd name="T69" fmla="*/ 32 h 1081"/>
                <a:gd name="T70" fmla="*/ 3 w 1928"/>
                <a:gd name="T71" fmla="*/ 31 h 1081"/>
                <a:gd name="T72" fmla="*/ 7 w 1928"/>
                <a:gd name="T73" fmla="*/ 32 h 1081"/>
                <a:gd name="T74" fmla="*/ 8 w 1928"/>
                <a:gd name="T75" fmla="*/ 30 h 1081"/>
                <a:gd name="T76" fmla="*/ 7 w 1928"/>
                <a:gd name="T77" fmla="*/ 28 h 1081"/>
                <a:gd name="T78" fmla="*/ 10 w 1928"/>
                <a:gd name="T79" fmla="*/ 27 h 1081"/>
                <a:gd name="T80" fmla="*/ 10 w 1928"/>
                <a:gd name="T81" fmla="*/ 25 h 1081"/>
                <a:gd name="T82" fmla="*/ 10 w 1928"/>
                <a:gd name="T83" fmla="*/ 23 h 1081"/>
                <a:gd name="T84" fmla="*/ 12 w 1928"/>
                <a:gd name="T85" fmla="*/ 21 h 1081"/>
                <a:gd name="T86" fmla="*/ 16 w 1928"/>
                <a:gd name="T87" fmla="*/ 20 h 1081"/>
                <a:gd name="T88" fmla="*/ 18 w 1928"/>
                <a:gd name="T89" fmla="*/ 20 h 1081"/>
                <a:gd name="T90" fmla="*/ 20 w 1928"/>
                <a:gd name="T91" fmla="*/ 20 h 1081"/>
                <a:gd name="T92" fmla="*/ 21 w 1928"/>
                <a:gd name="T93" fmla="*/ 19 h 1081"/>
                <a:gd name="T94" fmla="*/ 22 w 1928"/>
                <a:gd name="T95" fmla="*/ 18 h 1081"/>
                <a:gd name="T96" fmla="*/ 24 w 1928"/>
                <a:gd name="T97" fmla="*/ 19 h 1081"/>
                <a:gd name="T98" fmla="*/ 26 w 1928"/>
                <a:gd name="T99" fmla="*/ 19 h 1081"/>
                <a:gd name="T100" fmla="*/ 26 w 1928"/>
                <a:gd name="T101" fmla="*/ 17 h 1081"/>
                <a:gd name="T102" fmla="*/ 27 w 1928"/>
                <a:gd name="T103" fmla="*/ 15 h 1081"/>
                <a:gd name="T104" fmla="*/ 30 w 1928"/>
                <a:gd name="T105" fmla="*/ 17 h 1081"/>
                <a:gd name="T106" fmla="*/ 32 w 1928"/>
                <a:gd name="T107" fmla="*/ 15 h 1081"/>
                <a:gd name="T108" fmla="*/ 32 w 1928"/>
                <a:gd name="T109" fmla="*/ 14 h 1081"/>
                <a:gd name="T110" fmla="*/ 33 w 1928"/>
                <a:gd name="T111" fmla="*/ 11 h 1081"/>
                <a:gd name="T112" fmla="*/ 35 w 1928"/>
                <a:gd name="T113" fmla="*/ 9 h 1081"/>
                <a:gd name="T114" fmla="*/ 35 w 1928"/>
                <a:gd name="T115" fmla="*/ 7 h 1081"/>
                <a:gd name="T116" fmla="*/ 36 w 1928"/>
                <a:gd name="T117" fmla="*/ 6 h 1081"/>
                <a:gd name="T118" fmla="*/ 40 w 1928"/>
                <a:gd name="T119" fmla="*/ 5 h 1081"/>
                <a:gd name="T120" fmla="*/ 41 w 1928"/>
                <a:gd name="T121" fmla="*/ 4 h 1081"/>
                <a:gd name="T122" fmla="*/ 40 w 1928"/>
                <a:gd name="T123" fmla="*/ 2 h 1081"/>
                <a:gd name="T124" fmla="*/ 40 w 1928"/>
                <a:gd name="T125" fmla="*/ 1 h 108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928"/>
                <a:gd name="T190" fmla="*/ 0 h 1081"/>
                <a:gd name="T191" fmla="*/ 1928 w 1928"/>
                <a:gd name="T192" fmla="*/ 1081 h 1081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928" h="1081">
                  <a:moveTo>
                    <a:pt x="1086" y="2"/>
                  </a:moveTo>
                  <a:lnTo>
                    <a:pt x="1092" y="0"/>
                  </a:lnTo>
                  <a:lnTo>
                    <a:pt x="1099" y="0"/>
                  </a:lnTo>
                  <a:lnTo>
                    <a:pt x="1105" y="0"/>
                  </a:lnTo>
                  <a:lnTo>
                    <a:pt x="1111" y="1"/>
                  </a:lnTo>
                  <a:lnTo>
                    <a:pt x="1117" y="3"/>
                  </a:lnTo>
                  <a:lnTo>
                    <a:pt x="1121" y="6"/>
                  </a:lnTo>
                  <a:lnTo>
                    <a:pt x="1126" y="8"/>
                  </a:lnTo>
                  <a:lnTo>
                    <a:pt x="1130" y="11"/>
                  </a:lnTo>
                  <a:lnTo>
                    <a:pt x="1135" y="14"/>
                  </a:lnTo>
                  <a:lnTo>
                    <a:pt x="1140" y="16"/>
                  </a:lnTo>
                  <a:lnTo>
                    <a:pt x="1145" y="18"/>
                  </a:lnTo>
                  <a:lnTo>
                    <a:pt x="1150" y="21"/>
                  </a:lnTo>
                  <a:lnTo>
                    <a:pt x="1156" y="22"/>
                  </a:lnTo>
                  <a:lnTo>
                    <a:pt x="1163" y="22"/>
                  </a:lnTo>
                  <a:lnTo>
                    <a:pt x="1169" y="22"/>
                  </a:lnTo>
                  <a:lnTo>
                    <a:pt x="1178" y="21"/>
                  </a:lnTo>
                  <a:lnTo>
                    <a:pt x="1182" y="19"/>
                  </a:lnTo>
                  <a:lnTo>
                    <a:pt x="1188" y="21"/>
                  </a:lnTo>
                  <a:lnTo>
                    <a:pt x="1194" y="22"/>
                  </a:lnTo>
                  <a:lnTo>
                    <a:pt x="1199" y="24"/>
                  </a:lnTo>
                  <a:lnTo>
                    <a:pt x="1205" y="27"/>
                  </a:lnTo>
                  <a:lnTo>
                    <a:pt x="1211" y="30"/>
                  </a:lnTo>
                  <a:lnTo>
                    <a:pt x="1217" y="34"/>
                  </a:lnTo>
                  <a:lnTo>
                    <a:pt x="1222" y="38"/>
                  </a:lnTo>
                  <a:lnTo>
                    <a:pt x="1228" y="42"/>
                  </a:lnTo>
                  <a:lnTo>
                    <a:pt x="1233" y="47"/>
                  </a:lnTo>
                  <a:lnTo>
                    <a:pt x="1237" y="52"/>
                  </a:lnTo>
                  <a:lnTo>
                    <a:pt x="1241" y="57"/>
                  </a:lnTo>
                  <a:lnTo>
                    <a:pt x="1244" y="62"/>
                  </a:lnTo>
                  <a:lnTo>
                    <a:pt x="1248" y="68"/>
                  </a:lnTo>
                  <a:lnTo>
                    <a:pt x="1250" y="72"/>
                  </a:lnTo>
                  <a:lnTo>
                    <a:pt x="1251" y="78"/>
                  </a:lnTo>
                  <a:lnTo>
                    <a:pt x="1257" y="90"/>
                  </a:lnTo>
                  <a:lnTo>
                    <a:pt x="1264" y="99"/>
                  </a:lnTo>
                  <a:lnTo>
                    <a:pt x="1273" y="104"/>
                  </a:lnTo>
                  <a:lnTo>
                    <a:pt x="1281" y="108"/>
                  </a:lnTo>
                  <a:lnTo>
                    <a:pt x="1291" y="109"/>
                  </a:lnTo>
                  <a:lnTo>
                    <a:pt x="1302" y="109"/>
                  </a:lnTo>
                  <a:lnTo>
                    <a:pt x="1312" y="108"/>
                  </a:lnTo>
                  <a:lnTo>
                    <a:pt x="1322" y="106"/>
                  </a:lnTo>
                  <a:lnTo>
                    <a:pt x="1334" y="103"/>
                  </a:lnTo>
                  <a:lnTo>
                    <a:pt x="1345" y="102"/>
                  </a:lnTo>
                  <a:lnTo>
                    <a:pt x="1356" y="101"/>
                  </a:lnTo>
                  <a:lnTo>
                    <a:pt x="1367" y="102"/>
                  </a:lnTo>
                  <a:lnTo>
                    <a:pt x="1378" y="104"/>
                  </a:lnTo>
                  <a:lnTo>
                    <a:pt x="1388" y="109"/>
                  </a:lnTo>
                  <a:lnTo>
                    <a:pt x="1398" y="116"/>
                  </a:lnTo>
                  <a:lnTo>
                    <a:pt x="1407" y="127"/>
                  </a:lnTo>
                  <a:lnTo>
                    <a:pt x="1414" y="117"/>
                  </a:lnTo>
                  <a:lnTo>
                    <a:pt x="1422" y="110"/>
                  </a:lnTo>
                  <a:lnTo>
                    <a:pt x="1430" y="106"/>
                  </a:lnTo>
                  <a:lnTo>
                    <a:pt x="1437" y="103"/>
                  </a:lnTo>
                  <a:lnTo>
                    <a:pt x="1445" y="103"/>
                  </a:lnTo>
                  <a:lnTo>
                    <a:pt x="1453" y="104"/>
                  </a:lnTo>
                  <a:lnTo>
                    <a:pt x="1461" y="106"/>
                  </a:lnTo>
                  <a:lnTo>
                    <a:pt x="1470" y="109"/>
                  </a:lnTo>
                  <a:lnTo>
                    <a:pt x="1478" y="111"/>
                  </a:lnTo>
                  <a:lnTo>
                    <a:pt x="1486" y="115"/>
                  </a:lnTo>
                  <a:lnTo>
                    <a:pt x="1494" y="117"/>
                  </a:lnTo>
                  <a:lnTo>
                    <a:pt x="1503" y="118"/>
                  </a:lnTo>
                  <a:lnTo>
                    <a:pt x="1512" y="119"/>
                  </a:lnTo>
                  <a:lnTo>
                    <a:pt x="1521" y="118"/>
                  </a:lnTo>
                  <a:lnTo>
                    <a:pt x="1530" y="115"/>
                  </a:lnTo>
                  <a:lnTo>
                    <a:pt x="1541" y="110"/>
                  </a:lnTo>
                  <a:lnTo>
                    <a:pt x="1544" y="106"/>
                  </a:lnTo>
                  <a:lnTo>
                    <a:pt x="1549" y="101"/>
                  </a:lnTo>
                  <a:lnTo>
                    <a:pt x="1555" y="96"/>
                  </a:lnTo>
                  <a:lnTo>
                    <a:pt x="1559" y="91"/>
                  </a:lnTo>
                  <a:lnTo>
                    <a:pt x="1564" y="85"/>
                  </a:lnTo>
                  <a:lnTo>
                    <a:pt x="1568" y="79"/>
                  </a:lnTo>
                  <a:lnTo>
                    <a:pt x="1573" y="73"/>
                  </a:lnTo>
                  <a:lnTo>
                    <a:pt x="1578" y="68"/>
                  </a:lnTo>
                  <a:lnTo>
                    <a:pt x="1582" y="62"/>
                  </a:lnTo>
                  <a:lnTo>
                    <a:pt x="1587" y="57"/>
                  </a:lnTo>
                  <a:lnTo>
                    <a:pt x="1593" y="54"/>
                  </a:lnTo>
                  <a:lnTo>
                    <a:pt x="1597" y="50"/>
                  </a:lnTo>
                  <a:lnTo>
                    <a:pt x="1602" y="49"/>
                  </a:lnTo>
                  <a:lnTo>
                    <a:pt x="1606" y="49"/>
                  </a:lnTo>
                  <a:lnTo>
                    <a:pt x="1611" y="50"/>
                  </a:lnTo>
                  <a:lnTo>
                    <a:pt x="1617" y="54"/>
                  </a:lnTo>
                  <a:lnTo>
                    <a:pt x="1617" y="63"/>
                  </a:lnTo>
                  <a:lnTo>
                    <a:pt x="1618" y="72"/>
                  </a:lnTo>
                  <a:lnTo>
                    <a:pt x="1622" y="79"/>
                  </a:lnTo>
                  <a:lnTo>
                    <a:pt x="1627" y="87"/>
                  </a:lnTo>
                  <a:lnTo>
                    <a:pt x="1634" y="94"/>
                  </a:lnTo>
                  <a:lnTo>
                    <a:pt x="1641" y="100"/>
                  </a:lnTo>
                  <a:lnTo>
                    <a:pt x="1649" y="106"/>
                  </a:lnTo>
                  <a:lnTo>
                    <a:pt x="1658" y="111"/>
                  </a:lnTo>
                  <a:lnTo>
                    <a:pt x="1667" y="116"/>
                  </a:lnTo>
                  <a:lnTo>
                    <a:pt x="1676" y="121"/>
                  </a:lnTo>
                  <a:lnTo>
                    <a:pt x="1687" y="125"/>
                  </a:lnTo>
                  <a:lnTo>
                    <a:pt x="1696" y="130"/>
                  </a:lnTo>
                  <a:lnTo>
                    <a:pt x="1704" y="135"/>
                  </a:lnTo>
                  <a:lnTo>
                    <a:pt x="1712" y="140"/>
                  </a:lnTo>
                  <a:lnTo>
                    <a:pt x="1719" y="146"/>
                  </a:lnTo>
                  <a:lnTo>
                    <a:pt x="1726" y="152"/>
                  </a:lnTo>
                  <a:lnTo>
                    <a:pt x="1726" y="161"/>
                  </a:lnTo>
                  <a:lnTo>
                    <a:pt x="1726" y="170"/>
                  </a:lnTo>
                  <a:lnTo>
                    <a:pt x="1726" y="178"/>
                  </a:lnTo>
                  <a:lnTo>
                    <a:pt x="1726" y="186"/>
                  </a:lnTo>
                  <a:lnTo>
                    <a:pt x="1725" y="193"/>
                  </a:lnTo>
                  <a:lnTo>
                    <a:pt x="1722" y="200"/>
                  </a:lnTo>
                  <a:lnTo>
                    <a:pt x="1721" y="207"/>
                  </a:lnTo>
                  <a:lnTo>
                    <a:pt x="1720" y="212"/>
                  </a:lnTo>
                  <a:lnTo>
                    <a:pt x="1719" y="218"/>
                  </a:lnTo>
                  <a:lnTo>
                    <a:pt x="1719" y="224"/>
                  </a:lnTo>
                  <a:lnTo>
                    <a:pt x="1718" y="230"/>
                  </a:lnTo>
                  <a:lnTo>
                    <a:pt x="1719" y="235"/>
                  </a:lnTo>
                  <a:lnTo>
                    <a:pt x="1719" y="242"/>
                  </a:lnTo>
                  <a:lnTo>
                    <a:pt x="1721" y="248"/>
                  </a:lnTo>
                  <a:lnTo>
                    <a:pt x="1724" y="254"/>
                  </a:lnTo>
                  <a:lnTo>
                    <a:pt x="1728" y="261"/>
                  </a:lnTo>
                  <a:lnTo>
                    <a:pt x="1739" y="265"/>
                  </a:lnTo>
                  <a:lnTo>
                    <a:pt x="1748" y="271"/>
                  </a:lnTo>
                  <a:lnTo>
                    <a:pt x="1755" y="277"/>
                  </a:lnTo>
                  <a:lnTo>
                    <a:pt x="1760" y="284"/>
                  </a:lnTo>
                  <a:lnTo>
                    <a:pt x="1765" y="289"/>
                  </a:lnTo>
                  <a:lnTo>
                    <a:pt x="1767" y="296"/>
                  </a:lnTo>
                  <a:lnTo>
                    <a:pt x="1771" y="303"/>
                  </a:lnTo>
                  <a:lnTo>
                    <a:pt x="1773" y="310"/>
                  </a:lnTo>
                  <a:lnTo>
                    <a:pt x="1775" y="316"/>
                  </a:lnTo>
                  <a:lnTo>
                    <a:pt x="1778" y="323"/>
                  </a:lnTo>
                  <a:lnTo>
                    <a:pt x="1782" y="328"/>
                  </a:lnTo>
                  <a:lnTo>
                    <a:pt x="1787" y="335"/>
                  </a:lnTo>
                  <a:lnTo>
                    <a:pt x="1793" y="341"/>
                  </a:lnTo>
                  <a:lnTo>
                    <a:pt x="1802" y="346"/>
                  </a:lnTo>
                  <a:lnTo>
                    <a:pt x="1812" y="351"/>
                  </a:lnTo>
                  <a:lnTo>
                    <a:pt x="1826" y="356"/>
                  </a:lnTo>
                  <a:lnTo>
                    <a:pt x="1828" y="361"/>
                  </a:lnTo>
                  <a:lnTo>
                    <a:pt x="1832" y="365"/>
                  </a:lnTo>
                  <a:lnTo>
                    <a:pt x="1835" y="370"/>
                  </a:lnTo>
                  <a:lnTo>
                    <a:pt x="1839" y="376"/>
                  </a:lnTo>
                  <a:lnTo>
                    <a:pt x="1842" y="381"/>
                  </a:lnTo>
                  <a:lnTo>
                    <a:pt x="1846" y="386"/>
                  </a:lnTo>
                  <a:lnTo>
                    <a:pt x="1849" y="391"/>
                  </a:lnTo>
                  <a:lnTo>
                    <a:pt x="1854" y="395"/>
                  </a:lnTo>
                  <a:lnTo>
                    <a:pt x="1858" y="400"/>
                  </a:lnTo>
                  <a:lnTo>
                    <a:pt x="1862" y="403"/>
                  </a:lnTo>
                  <a:lnTo>
                    <a:pt x="1867" y="407"/>
                  </a:lnTo>
                  <a:lnTo>
                    <a:pt x="1872" y="408"/>
                  </a:lnTo>
                  <a:lnTo>
                    <a:pt x="1877" y="410"/>
                  </a:lnTo>
                  <a:lnTo>
                    <a:pt x="1882" y="410"/>
                  </a:lnTo>
                  <a:lnTo>
                    <a:pt x="1888" y="409"/>
                  </a:lnTo>
                  <a:lnTo>
                    <a:pt x="1895" y="408"/>
                  </a:lnTo>
                  <a:lnTo>
                    <a:pt x="1896" y="408"/>
                  </a:lnTo>
                  <a:lnTo>
                    <a:pt x="1897" y="409"/>
                  </a:lnTo>
                  <a:lnTo>
                    <a:pt x="1900" y="410"/>
                  </a:lnTo>
                  <a:lnTo>
                    <a:pt x="1902" y="411"/>
                  </a:lnTo>
                  <a:lnTo>
                    <a:pt x="1905" y="412"/>
                  </a:lnTo>
                  <a:lnTo>
                    <a:pt x="1908" y="415"/>
                  </a:lnTo>
                  <a:lnTo>
                    <a:pt x="1911" y="416"/>
                  </a:lnTo>
                  <a:lnTo>
                    <a:pt x="1914" y="417"/>
                  </a:lnTo>
                  <a:lnTo>
                    <a:pt x="1917" y="419"/>
                  </a:lnTo>
                  <a:lnTo>
                    <a:pt x="1920" y="420"/>
                  </a:lnTo>
                  <a:lnTo>
                    <a:pt x="1923" y="422"/>
                  </a:lnTo>
                  <a:lnTo>
                    <a:pt x="1925" y="423"/>
                  </a:lnTo>
                  <a:lnTo>
                    <a:pt x="1926" y="424"/>
                  </a:lnTo>
                  <a:lnTo>
                    <a:pt x="1927" y="424"/>
                  </a:lnTo>
                  <a:lnTo>
                    <a:pt x="1928" y="425"/>
                  </a:lnTo>
                  <a:lnTo>
                    <a:pt x="1927" y="425"/>
                  </a:lnTo>
                  <a:lnTo>
                    <a:pt x="1926" y="426"/>
                  </a:lnTo>
                  <a:lnTo>
                    <a:pt x="1924" y="430"/>
                  </a:lnTo>
                  <a:lnTo>
                    <a:pt x="1921" y="433"/>
                  </a:lnTo>
                  <a:lnTo>
                    <a:pt x="1918" y="436"/>
                  </a:lnTo>
                  <a:lnTo>
                    <a:pt x="1914" y="441"/>
                  </a:lnTo>
                  <a:lnTo>
                    <a:pt x="1910" y="446"/>
                  </a:lnTo>
                  <a:lnTo>
                    <a:pt x="1906" y="451"/>
                  </a:lnTo>
                  <a:lnTo>
                    <a:pt x="1903" y="456"/>
                  </a:lnTo>
                  <a:lnTo>
                    <a:pt x="1898" y="461"/>
                  </a:lnTo>
                  <a:lnTo>
                    <a:pt x="1895" y="465"/>
                  </a:lnTo>
                  <a:lnTo>
                    <a:pt x="1891" y="469"/>
                  </a:lnTo>
                  <a:lnTo>
                    <a:pt x="1889" y="472"/>
                  </a:lnTo>
                  <a:lnTo>
                    <a:pt x="1887" y="476"/>
                  </a:lnTo>
                  <a:lnTo>
                    <a:pt x="1886" y="477"/>
                  </a:lnTo>
                  <a:lnTo>
                    <a:pt x="1886" y="478"/>
                  </a:lnTo>
                  <a:lnTo>
                    <a:pt x="1871" y="485"/>
                  </a:lnTo>
                  <a:lnTo>
                    <a:pt x="1857" y="494"/>
                  </a:lnTo>
                  <a:lnTo>
                    <a:pt x="1843" y="505"/>
                  </a:lnTo>
                  <a:lnTo>
                    <a:pt x="1829" y="519"/>
                  </a:lnTo>
                  <a:lnTo>
                    <a:pt x="1817" y="533"/>
                  </a:lnTo>
                  <a:lnTo>
                    <a:pt x="1804" y="549"/>
                  </a:lnTo>
                  <a:lnTo>
                    <a:pt x="1791" y="565"/>
                  </a:lnTo>
                  <a:lnTo>
                    <a:pt x="1780" y="582"/>
                  </a:lnTo>
                  <a:lnTo>
                    <a:pt x="1767" y="600"/>
                  </a:lnTo>
                  <a:lnTo>
                    <a:pt x="1757" y="617"/>
                  </a:lnTo>
                  <a:lnTo>
                    <a:pt x="1745" y="634"/>
                  </a:lnTo>
                  <a:lnTo>
                    <a:pt x="1735" y="650"/>
                  </a:lnTo>
                  <a:lnTo>
                    <a:pt x="1726" y="666"/>
                  </a:lnTo>
                  <a:lnTo>
                    <a:pt x="1716" y="680"/>
                  </a:lnTo>
                  <a:lnTo>
                    <a:pt x="1706" y="694"/>
                  </a:lnTo>
                  <a:lnTo>
                    <a:pt x="1698" y="706"/>
                  </a:lnTo>
                  <a:lnTo>
                    <a:pt x="1690" y="710"/>
                  </a:lnTo>
                  <a:lnTo>
                    <a:pt x="1682" y="714"/>
                  </a:lnTo>
                  <a:lnTo>
                    <a:pt x="1673" y="719"/>
                  </a:lnTo>
                  <a:lnTo>
                    <a:pt x="1664" y="724"/>
                  </a:lnTo>
                  <a:lnTo>
                    <a:pt x="1655" y="728"/>
                  </a:lnTo>
                  <a:lnTo>
                    <a:pt x="1645" y="734"/>
                  </a:lnTo>
                  <a:lnTo>
                    <a:pt x="1635" y="740"/>
                  </a:lnTo>
                  <a:lnTo>
                    <a:pt x="1626" y="746"/>
                  </a:lnTo>
                  <a:lnTo>
                    <a:pt x="1617" y="751"/>
                  </a:lnTo>
                  <a:lnTo>
                    <a:pt x="1608" y="758"/>
                  </a:lnTo>
                  <a:lnTo>
                    <a:pt x="1599" y="765"/>
                  </a:lnTo>
                  <a:lnTo>
                    <a:pt x="1591" y="773"/>
                  </a:lnTo>
                  <a:lnTo>
                    <a:pt x="1585" y="782"/>
                  </a:lnTo>
                  <a:lnTo>
                    <a:pt x="1579" y="791"/>
                  </a:lnTo>
                  <a:lnTo>
                    <a:pt x="1574" y="802"/>
                  </a:lnTo>
                  <a:lnTo>
                    <a:pt x="1571" y="813"/>
                  </a:lnTo>
                  <a:lnTo>
                    <a:pt x="1501" y="824"/>
                  </a:lnTo>
                  <a:lnTo>
                    <a:pt x="1427" y="835"/>
                  </a:lnTo>
                  <a:lnTo>
                    <a:pt x="1349" y="848"/>
                  </a:lnTo>
                  <a:lnTo>
                    <a:pt x="1267" y="860"/>
                  </a:lnTo>
                  <a:lnTo>
                    <a:pt x="1184" y="873"/>
                  </a:lnTo>
                  <a:lnTo>
                    <a:pt x="1100" y="887"/>
                  </a:lnTo>
                  <a:lnTo>
                    <a:pt x="1018" y="899"/>
                  </a:lnTo>
                  <a:lnTo>
                    <a:pt x="934" y="912"/>
                  </a:lnTo>
                  <a:lnTo>
                    <a:pt x="853" y="925"/>
                  </a:lnTo>
                  <a:lnTo>
                    <a:pt x="774" y="936"/>
                  </a:lnTo>
                  <a:lnTo>
                    <a:pt x="699" y="947"/>
                  </a:lnTo>
                  <a:lnTo>
                    <a:pt x="629" y="957"/>
                  </a:lnTo>
                  <a:lnTo>
                    <a:pt x="564" y="966"/>
                  </a:lnTo>
                  <a:lnTo>
                    <a:pt x="505" y="974"/>
                  </a:lnTo>
                  <a:lnTo>
                    <a:pt x="453" y="981"/>
                  </a:lnTo>
                  <a:lnTo>
                    <a:pt x="411" y="987"/>
                  </a:lnTo>
                  <a:lnTo>
                    <a:pt x="401" y="987"/>
                  </a:lnTo>
                  <a:lnTo>
                    <a:pt x="393" y="988"/>
                  </a:lnTo>
                  <a:lnTo>
                    <a:pt x="387" y="988"/>
                  </a:lnTo>
                  <a:lnTo>
                    <a:pt x="380" y="989"/>
                  </a:lnTo>
                  <a:lnTo>
                    <a:pt x="373" y="989"/>
                  </a:lnTo>
                  <a:lnTo>
                    <a:pt x="367" y="989"/>
                  </a:lnTo>
                  <a:lnTo>
                    <a:pt x="362" y="989"/>
                  </a:lnTo>
                  <a:lnTo>
                    <a:pt x="358" y="989"/>
                  </a:lnTo>
                  <a:lnTo>
                    <a:pt x="353" y="989"/>
                  </a:lnTo>
                  <a:lnTo>
                    <a:pt x="350" y="989"/>
                  </a:lnTo>
                  <a:lnTo>
                    <a:pt x="346" y="988"/>
                  </a:lnTo>
                  <a:lnTo>
                    <a:pt x="344" y="988"/>
                  </a:lnTo>
                  <a:lnTo>
                    <a:pt x="342" y="988"/>
                  </a:lnTo>
                  <a:lnTo>
                    <a:pt x="341" y="988"/>
                  </a:lnTo>
                  <a:lnTo>
                    <a:pt x="339" y="988"/>
                  </a:lnTo>
                  <a:lnTo>
                    <a:pt x="339" y="989"/>
                  </a:lnTo>
                  <a:lnTo>
                    <a:pt x="339" y="993"/>
                  </a:lnTo>
                  <a:lnTo>
                    <a:pt x="341" y="996"/>
                  </a:lnTo>
                  <a:lnTo>
                    <a:pt x="341" y="999"/>
                  </a:lnTo>
                  <a:lnTo>
                    <a:pt x="342" y="1004"/>
                  </a:lnTo>
                  <a:lnTo>
                    <a:pt x="343" y="1009"/>
                  </a:lnTo>
                  <a:lnTo>
                    <a:pt x="344" y="1013"/>
                  </a:lnTo>
                  <a:lnTo>
                    <a:pt x="344" y="1018"/>
                  </a:lnTo>
                  <a:lnTo>
                    <a:pt x="345" y="1022"/>
                  </a:lnTo>
                  <a:lnTo>
                    <a:pt x="346" y="1027"/>
                  </a:lnTo>
                  <a:lnTo>
                    <a:pt x="346" y="1030"/>
                  </a:lnTo>
                  <a:lnTo>
                    <a:pt x="347" y="1034"/>
                  </a:lnTo>
                  <a:lnTo>
                    <a:pt x="347" y="1037"/>
                  </a:lnTo>
                  <a:lnTo>
                    <a:pt x="347" y="1038"/>
                  </a:lnTo>
                  <a:lnTo>
                    <a:pt x="349" y="1040"/>
                  </a:lnTo>
                  <a:lnTo>
                    <a:pt x="344" y="1040"/>
                  </a:lnTo>
                  <a:lnTo>
                    <a:pt x="334" y="1041"/>
                  </a:lnTo>
                  <a:lnTo>
                    <a:pt x="316" y="1043"/>
                  </a:lnTo>
                  <a:lnTo>
                    <a:pt x="295" y="1045"/>
                  </a:lnTo>
                  <a:lnTo>
                    <a:pt x="268" y="1049"/>
                  </a:lnTo>
                  <a:lnTo>
                    <a:pt x="239" y="1052"/>
                  </a:lnTo>
                  <a:lnTo>
                    <a:pt x="207" y="1056"/>
                  </a:lnTo>
                  <a:lnTo>
                    <a:pt x="176" y="1060"/>
                  </a:lnTo>
                  <a:lnTo>
                    <a:pt x="144" y="1064"/>
                  </a:lnTo>
                  <a:lnTo>
                    <a:pt x="112" y="1067"/>
                  </a:lnTo>
                  <a:lnTo>
                    <a:pt x="83" y="1071"/>
                  </a:lnTo>
                  <a:lnTo>
                    <a:pt x="57" y="1074"/>
                  </a:lnTo>
                  <a:lnTo>
                    <a:pt x="35" y="1076"/>
                  </a:lnTo>
                  <a:lnTo>
                    <a:pt x="17" y="1079"/>
                  </a:lnTo>
                  <a:lnTo>
                    <a:pt x="7" y="1080"/>
                  </a:lnTo>
                  <a:lnTo>
                    <a:pt x="4" y="1081"/>
                  </a:lnTo>
                  <a:lnTo>
                    <a:pt x="3" y="1080"/>
                  </a:lnTo>
                  <a:lnTo>
                    <a:pt x="3" y="1079"/>
                  </a:lnTo>
                  <a:lnTo>
                    <a:pt x="1" y="1078"/>
                  </a:lnTo>
                  <a:lnTo>
                    <a:pt x="1" y="1075"/>
                  </a:lnTo>
                  <a:lnTo>
                    <a:pt x="1" y="1073"/>
                  </a:lnTo>
                  <a:lnTo>
                    <a:pt x="0" y="1069"/>
                  </a:lnTo>
                  <a:lnTo>
                    <a:pt x="0" y="1066"/>
                  </a:lnTo>
                  <a:lnTo>
                    <a:pt x="1" y="1063"/>
                  </a:lnTo>
                  <a:lnTo>
                    <a:pt x="3" y="1059"/>
                  </a:lnTo>
                  <a:lnTo>
                    <a:pt x="4" y="1056"/>
                  </a:lnTo>
                  <a:lnTo>
                    <a:pt x="7" y="1053"/>
                  </a:lnTo>
                  <a:lnTo>
                    <a:pt x="11" y="1050"/>
                  </a:lnTo>
                  <a:lnTo>
                    <a:pt x="15" y="1047"/>
                  </a:lnTo>
                  <a:lnTo>
                    <a:pt x="21" y="1044"/>
                  </a:lnTo>
                  <a:lnTo>
                    <a:pt x="28" y="1043"/>
                  </a:lnTo>
                  <a:lnTo>
                    <a:pt x="37" y="1042"/>
                  </a:lnTo>
                  <a:lnTo>
                    <a:pt x="36" y="1041"/>
                  </a:lnTo>
                  <a:lnTo>
                    <a:pt x="36" y="1040"/>
                  </a:lnTo>
                  <a:lnTo>
                    <a:pt x="34" y="1037"/>
                  </a:lnTo>
                  <a:lnTo>
                    <a:pt x="32" y="1035"/>
                  </a:lnTo>
                  <a:lnTo>
                    <a:pt x="30" y="1032"/>
                  </a:lnTo>
                  <a:lnTo>
                    <a:pt x="29" y="1027"/>
                  </a:lnTo>
                  <a:lnTo>
                    <a:pt x="27" y="1022"/>
                  </a:lnTo>
                  <a:lnTo>
                    <a:pt x="24" y="1018"/>
                  </a:lnTo>
                  <a:lnTo>
                    <a:pt x="22" y="1012"/>
                  </a:lnTo>
                  <a:lnTo>
                    <a:pt x="20" y="1005"/>
                  </a:lnTo>
                  <a:lnTo>
                    <a:pt x="17" y="998"/>
                  </a:lnTo>
                  <a:lnTo>
                    <a:pt x="15" y="991"/>
                  </a:lnTo>
                  <a:lnTo>
                    <a:pt x="14" y="984"/>
                  </a:lnTo>
                  <a:lnTo>
                    <a:pt x="13" y="978"/>
                  </a:lnTo>
                  <a:lnTo>
                    <a:pt x="13" y="970"/>
                  </a:lnTo>
                  <a:lnTo>
                    <a:pt x="13" y="963"/>
                  </a:lnTo>
                  <a:lnTo>
                    <a:pt x="13" y="956"/>
                  </a:lnTo>
                  <a:lnTo>
                    <a:pt x="13" y="949"/>
                  </a:lnTo>
                  <a:lnTo>
                    <a:pt x="14" y="942"/>
                  </a:lnTo>
                  <a:lnTo>
                    <a:pt x="14" y="934"/>
                  </a:lnTo>
                  <a:lnTo>
                    <a:pt x="15" y="926"/>
                  </a:lnTo>
                  <a:lnTo>
                    <a:pt x="16" y="918"/>
                  </a:lnTo>
                  <a:lnTo>
                    <a:pt x="17" y="910"/>
                  </a:lnTo>
                  <a:lnTo>
                    <a:pt x="20" y="902"/>
                  </a:lnTo>
                  <a:lnTo>
                    <a:pt x="21" y="894"/>
                  </a:lnTo>
                  <a:lnTo>
                    <a:pt x="22" y="887"/>
                  </a:lnTo>
                  <a:lnTo>
                    <a:pt x="23" y="881"/>
                  </a:lnTo>
                  <a:lnTo>
                    <a:pt x="24" y="875"/>
                  </a:lnTo>
                  <a:lnTo>
                    <a:pt x="24" y="871"/>
                  </a:lnTo>
                  <a:lnTo>
                    <a:pt x="26" y="867"/>
                  </a:lnTo>
                  <a:lnTo>
                    <a:pt x="26" y="865"/>
                  </a:lnTo>
                  <a:lnTo>
                    <a:pt x="27" y="865"/>
                  </a:lnTo>
                  <a:lnTo>
                    <a:pt x="38" y="851"/>
                  </a:lnTo>
                  <a:lnTo>
                    <a:pt x="50" y="842"/>
                  </a:lnTo>
                  <a:lnTo>
                    <a:pt x="61" y="835"/>
                  </a:lnTo>
                  <a:lnTo>
                    <a:pt x="72" y="832"/>
                  </a:lnTo>
                  <a:lnTo>
                    <a:pt x="83" y="829"/>
                  </a:lnTo>
                  <a:lnTo>
                    <a:pt x="93" y="829"/>
                  </a:lnTo>
                  <a:lnTo>
                    <a:pt x="104" y="832"/>
                  </a:lnTo>
                  <a:lnTo>
                    <a:pt x="114" y="834"/>
                  </a:lnTo>
                  <a:lnTo>
                    <a:pt x="123" y="837"/>
                  </a:lnTo>
                  <a:lnTo>
                    <a:pt x="134" y="842"/>
                  </a:lnTo>
                  <a:lnTo>
                    <a:pt x="144" y="847"/>
                  </a:lnTo>
                  <a:lnTo>
                    <a:pt x="154" y="850"/>
                  </a:lnTo>
                  <a:lnTo>
                    <a:pt x="165" y="855"/>
                  </a:lnTo>
                  <a:lnTo>
                    <a:pt x="174" y="857"/>
                  </a:lnTo>
                  <a:lnTo>
                    <a:pt x="184" y="858"/>
                  </a:lnTo>
                  <a:lnTo>
                    <a:pt x="196" y="859"/>
                  </a:lnTo>
                  <a:lnTo>
                    <a:pt x="203" y="855"/>
                  </a:lnTo>
                  <a:lnTo>
                    <a:pt x="208" y="850"/>
                  </a:lnTo>
                  <a:lnTo>
                    <a:pt x="212" y="845"/>
                  </a:lnTo>
                  <a:lnTo>
                    <a:pt x="214" y="840"/>
                  </a:lnTo>
                  <a:lnTo>
                    <a:pt x="214" y="834"/>
                  </a:lnTo>
                  <a:lnTo>
                    <a:pt x="213" y="828"/>
                  </a:lnTo>
                  <a:lnTo>
                    <a:pt x="212" y="822"/>
                  </a:lnTo>
                  <a:lnTo>
                    <a:pt x="208" y="817"/>
                  </a:lnTo>
                  <a:lnTo>
                    <a:pt x="206" y="810"/>
                  </a:lnTo>
                  <a:lnTo>
                    <a:pt x="203" y="803"/>
                  </a:lnTo>
                  <a:lnTo>
                    <a:pt x="198" y="797"/>
                  </a:lnTo>
                  <a:lnTo>
                    <a:pt x="195" y="790"/>
                  </a:lnTo>
                  <a:lnTo>
                    <a:pt x="192" y="785"/>
                  </a:lnTo>
                  <a:lnTo>
                    <a:pt x="189" y="779"/>
                  </a:lnTo>
                  <a:lnTo>
                    <a:pt x="188" y="772"/>
                  </a:lnTo>
                  <a:lnTo>
                    <a:pt x="188" y="767"/>
                  </a:lnTo>
                  <a:lnTo>
                    <a:pt x="190" y="757"/>
                  </a:lnTo>
                  <a:lnTo>
                    <a:pt x="195" y="749"/>
                  </a:lnTo>
                  <a:lnTo>
                    <a:pt x="200" y="742"/>
                  </a:lnTo>
                  <a:lnTo>
                    <a:pt x="207" y="736"/>
                  </a:lnTo>
                  <a:lnTo>
                    <a:pt x="215" y="732"/>
                  </a:lnTo>
                  <a:lnTo>
                    <a:pt x="223" y="728"/>
                  </a:lnTo>
                  <a:lnTo>
                    <a:pt x="231" y="725"/>
                  </a:lnTo>
                  <a:lnTo>
                    <a:pt x="241" y="721"/>
                  </a:lnTo>
                  <a:lnTo>
                    <a:pt x="250" y="718"/>
                  </a:lnTo>
                  <a:lnTo>
                    <a:pt x="258" y="716"/>
                  </a:lnTo>
                  <a:lnTo>
                    <a:pt x="266" y="711"/>
                  </a:lnTo>
                  <a:lnTo>
                    <a:pt x="274" y="708"/>
                  </a:lnTo>
                  <a:lnTo>
                    <a:pt x="280" y="702"/>
                  </a:lnTo>
                  <a:lnTo>
                    <a:pt x="284" y="696"/>
                  </a:lnTo>
                  <a:lnTo>
                    <a:pt x="288" y="688"/>
                  </a:lnTo>
                  <a:lnTo>
                    <a:pt x="290" y="680"/>
                  </a:lnTo>
                  <a:lnTo>
                    <a:pt x="287" y="674"/>
                  </a:lnTo>
                  <a:lnTo>
                    <a:pt x="284" y="669"/>
                  </a:lnTo>
                  <a:lnTo>
                    <a:pt x="282" y="663"/>
                  </a:lnTo>
                  <a:lnTo>
                    <a:pt x="280" y="657"/>
                  </a:lnTo>
                  <a:lnTo>
                    <a:pt x="278" y="651"/>
                  </a:lnTo>
                  <a:lnTo>
                    <a:pt x="277" y="646"/>
                  </a:lnTo>
                  <a:lnTo>
                    <a:pt x="277" y="640"/>
                  </a:lnTo>
                  <a:lnTo>
                    <a:pt x="277" y="635"/>
                  </a:lnTo>
                  <a:lnTo>
                    <a:pt x="277" y="629"/>
                  </a:lnTo>
                  <a:lnTo>
                    <a:pt x="278" y="624"/>
                  </a:lnTo>
                  <a:lnTo>
                    <a:pt x="281" y="619"/>
                  </a:lnTo>
                  <a:lnTo>
                    <a:pt x="283" y="615"/>
                  </a:lnTo>
                  <a:lnTo>
                    <a:pt x="285" y="611"/>
                  </a:lnTo>
                  <a:lnTo>
                    <a:pt x="289" y="607"/>
                  </a:lnTo>
                  <a:lnTo>
                    <a:pt x="293" y="603"/>
                  </a:lnTo>
                  <a:lnTo>
                    <a:pt x="299" y="601"/>
                  </a:lnTo>
                  <a:lnTo>
                    <a:pt x="303" y="592"/>
                  </a:lnTo>
                  <a:lnTo>
                    <a:pt x="308" y="584"/>
                  </a:lnTo>
                  <a:lnTo>
                    <a:pt x="314" y="577"/>
                  </a:lnTo>
                  <a:lnTo>
                    <a:pt x="322" y="570"/>
                  </a:lnTo>
                  <a:lnTo>
                    <a:pt x="331" y="564"/>
                  </a:lnTo>
                  <a:lnTo>
                    <a:pt x="341" y="559"/>
                  </a:lnTo>
                  <a:lnTo>
                    <a:pt x="350" y="554"/>
                  </a:lnTo>
                  <a:lnTo>
                    <a:pt x="360" y="550"/>
                  </a:lnTo>
                  <a:lnTo>
                    <a:pt x="370" y="546"/>
                  </a:lnTo>
                  <a:lnTo>
                    <a:pt x="381" y="543"/>
                  </a:lnTo>
                  <a:lnTo>
                    <a:pt x="391" y="541"/>
                  </a:lnTo>
                  <a:lnTo>
                    <a:pt x="401" y="539"/>
                  </a:lnTo>
                  <a:lnTo>
                    <a:pt x="411" y="538"/>
                  </a:lnTo>
                  <a:lnTo>
                    <a:pt x="420" y="538"/>
                  </a:lnTo>
                  <a:lnTo>
                    <a:pt x="428" y="538"/>
                  </a:lnTo>
                  <a:lnTo>
                    <a:pt x="435" y="539"/>
                  </a:lnTo>
                  <a:lnTo>
                    <a:pt x="444" y="532"/>
                  </a:lnTo>
                  <a:lnTo>
                    <a:pt x="452" y="527"/>
                  </a:lnTo>
                  <a:lnTo>
                    <a:pt x="458" y="525"/>
                  </a:lnTo>
                  <a:lnTo>
                    <a:pt x="464" y="524"/>
                  </a:lnTo>
                  <a:lnTo>
                    <a:pt x="469" y="524"/>
                  </a:lnTo>
                  <a:lnTo>
                    <a:pt x="474" y="526"/>
                  </a:lnTo>
                  <a:lnTo>
                    <a:pt x="477" y="528"/>
                  </a:lnTo>
                  <a:lnTo>
                    <a:pt x="482" y="532"/>
                  </a:lnTo>
                  <a:lnTo>
                    <a:pt x="485" y="535"/>
                  </a:lnTo>
                  <a:lnTo>
                    <a:pt x="490" y="539"/>
                  </a:lnTo>
                  <a:lnTo>
                    <a:pt x="495" y="542"/>
                  </a:lnTo>
                  <a:lnTo>
                    <a:pt x="500" y="546"/>
                  </a:lnTo>
                  <a:lnTo>
                    <a:pt x="507" y="548"/>
                  </a:lnTo>
                  <a:lnTo>
                    <a:pt x="514" y="548"/>
                  </a:lnTo>
                  <a:lnTo>
                    <a:pt x="523" y="548"/>
                  </a:lnTo>
                  <a:lnTo>
                    <a:pt x="535" y="547"/>
                  </a:lnTo>
                  <a:lnTo>
                    <a:pt x="543" y="546"/>
                  </a:lnTo>
                  <a:lnTo>
                    <a:pt x="550" y="544"/>
                  </a:lnTo>
                  <a:lnTo>
                    <a:pt x="556" y="542"/>
                  </a:lnTo>
                  <a:lnTo>
                    <a:pt x="560" y="540"/>
                  </a:lnTo>
                  <a:lnTo>
                    <a:pt x="564" y="536"/>
                  </a:lnTo>
                  <a:lnTo>
                    <a:pt x="566" y="532"/>
                  </a:lnTo>
                  <a:lnTo>
                    <a:pt x="567" y="527"/>
                  </a:lnTo>
                  <a:lnTo>
                    <a:pt x="568" y="521"/>
                  </a:lnTo>
                  <a:lnTo>
                    <a:pt x="569" y="517"/>
                  </a:lnTo>
                  <a:lnTo>
                    <a:pt x="570" y="511"/>
                  </a:lnTo>
                  <a:lnTo>
                    <a:pt x="572" y="507"/>
                  </a:lnTo>
                  <a:lnTo>
                    <a:pt x="574" y="502"/>
                  </a:lnTo>
                  <a:lnTo>
                    <a:pt x="576" y="497"/>
                  </a:lnTo>
                  <a:lnTo>
                    <a:pt x="580" y="493"/>
                  </a:lnTo>
                  <a:lnTo>
                    <a:pt x="585" y="489"/>
                  </a:lnTo>
                  <a:lnTo>
                    <a:pt x="592" y="487"/>
                  </a:lnTo>
                  <a:lnTo>
                    <a:pt x="595" y="488"/>
                  </a:lnTo>
                  <a:lnTo>
                    <a:pt x="598" y="489"/>
                  </a:lnTo>
                  <a:lnTo>
                    <a:pt x="603" y="492"/>
                  </a:lnTo>
                  <a:lnTo>
                    <a:pt x="607" y="493"/>
                  </a:lnTo>
                  <a:lnTo>
                    <a:pt x="613" y="493"/>
                  </a:lnTo>
                  <a:lnTo>
                    <a:pt x="620" y="494"/>
                  </a:lnTo>
                  <a:lnTo>
                    <a:pt x="626" y="495"/>
                  </a:lnTo>
                  <a:lnTo>
                    <a:pt x="633" y="496"/>
                  </a:lnTo>
                  <a:lnTo>
                    <a:pt x="638" y="497"/>
                  </a:lnTo>
                  <a:lnTo>
                    <a:pt x="644" y="499"/>
                  </a:lnTo>
                  <a:lnTo>
                    <a:pt x="650" y="500"/>
                  </a:lnTo>
                  <a:lnTo>
                    <a:pt x="654" y="501"/>
                  </a:lnTo>
                  <a:lnTo>
                    <a:pt x="659" y="502"/>
                  </a:lnTo>
                  <a:lnTo>
                    <a:pt x="662" y="504"/>
                  </a:lnTo>
                  <a:lnTo>
                    <a:pt x="665" y="505"/>
                  </a:lnTo>
                  <a:lnTo>
                    <a:pt x="666" y="509"/>
                  </a:lnTo>
                  <a:lnTo>
                    <a:pt x="682" y="513"/>
                  </a:lnTo>
                  <a:lnTo>
                    <a:pt x="695" y="516"/>
                  </a:lnTo>
                  <a:lnTo>
                    <a:pt x="702" y="516"/>
                  </a:lnTo>
                  <a:lnTo>
                    <a:pt x="706" y="515"/>
                  </a:lnTo>
                  <a:lnTo>
                    <a:pt x="707" y="511"/>
                  </a:lnTo>
                  <a:lnTo>
                    <a:pt x="706" y="507"/>
                  </a:lnTo>
                  <a:lnTo>
                    <a:pt x="704" y="500"/>
                  </a:lnTo>
                  <a:lnTo>
                    <a:pt x="700" y="493"/>
                  </a:lnTo>
                  <a:lnTo>
                    <a:pt x="697" y="486"/>
                  </a:lnTo>
                  <a:lnTo>
                    <a:pt x="693" y="478"/>
                  </a:lnTo>
                  <a:lnTo>
                    <a:pt x="691" y="471"/>
                  </a:lnTo>
                  <a:lnTo>
                    <a:pt x="691" y="463"/>
                  </a:lnTo>
                  <a:lnTo>
                    <a:pt x="693" y="456"/>
                  </a:lnTo>
                  <a:lnTo>
                    <a:pt x="698" y="450"/>
                  </a:lnTo>
                  <a:lnTo>
                    <a:pt x="707" y="446"/>
                  </a:lnTo>
                  <a:lnTo>
                    <a:pt x="721" y="443"/>
                  </a:lnTo>
                  <a:lnTo>
                    <a:pt x="723" y="425"/>
                  </a:lnTo>
                  <a:lnTo>
                    <a:pt x="726" y="412"/>
                  </a:lnTo>
                  <a:lnTo>
                    <a:pt x="729" y="404"/>
                  </a:lnTo>
                  <a:lnTo>
                    <a:pt x="734" y="400"/>
                  </a:lnTo>
                  <a:lnTo>
                    <a:pt x="738" y="400"/>
                  </a:lnTo>
                  <a:lnTo>
                    <a:pt x="743" y="401"/>
                  </a:lnTo>
                  <a:lnTo>
                    <a:pt x="748" y="405"/>
                  </a:lnTo>
                  <a:lnTo>
                    <a:pt x="753" y="411"/>
                  </a:lnTo>
                  <a:lnTo>
                    <a:pt x="760" y="418"/>
                  </a:lnTo>
                  <a:lnTo>
                    <a:pt x="766" y="425"/>
                  </a:lnTo>
                  <a:lnTo>
                    <a:pt x="774" y="432"/>
                  </a:lnTo>
                  <a:lnTo>
                    <a:pt x="781" y="439"/>
                  </a:lnTo>
                  <a:lnTo>
                    <a:pt x="789" y="443"/>
                  </a:lnTo>
                  <a:lnTo>
                    <a:pt x="797" y="447"/>
                  </a:lnTo>
                  <a:lnTo>
                    <a:pt x="806" y="448"/>
                  </a:lnTo>
                  <a:lnTo>
                    <a:pt x="817" y="446"/>
                  </a:lnTo>
                  <a:lnTo>
                    <a:pt x="822" y="446"/>
                  </a:lnTo>
                  <a:lnTo>
                    <a:pt x="829" y="445"/>
                  </a:lnTo>
                  <a:lnTo>
                    <a:pt x="834" y="442"/>
                  </a:lnTo>
                  <a:lnTo>
                    <a:pt x="840" y="439"/>
                  </a:lnTo>
                  <a:lnTo>
                    <a:pt x="843" y="434"/>
                  </a:lnTo>
                  <a:lnTo>
                    <a:pt x="848" y="428"/>
                  </a:lnTo>
                  <a:lnTo>
                    <a:pt x="851" y="423"/>
                  </a:lnTo>
                  <a:lnTo>
                    <a:pt x="854" y="417"/>
                  </a:lnTo>
                  <a:lnTo>
                    <a:pt x="858" y="410"/>
                  </a:lnTo>
                  <a:lnTo>
                    <a:pt x="860" y="404"/>
                  </a:lnTo>
                  <a:lnTo>
                    <a:pt x="864" y="399"/>
                  </a:lnTo>
                  <a:lnTo>
                    <a:pt x="866" y="393"/>
                  </a:lnTo>
                  <a:lnTo>
                    <a:pt x="869" y="387"/>
                  </a:lnTo>
                  <a:lnTo>
                    <a:pt x="873" y="384"/>
                  </a:lnTo>
                  <a:lnTo>
                    <a:pt x="875" y="380"/>
                  </a:lnTo>
                  <a:lnTo>
                    <a:pt x="880" y="378"/>
                  </a:lnTo>
                  <a:lnTo>
                    <a:pt x="876" y="364"/>
                  </a:lnTo>
                  <a:lnTo>
                    <a:pt x="874" y="354"/>
                  </a:lnTo>
                  <a:lnTo>
                    <a:pt x="874" y="345"/>
                  </a:lnTo>
                  <a:lnTo>
                    <a:pt x="875" y="337"/>
                  </a:lnTo>
                  <a:lnTo>
                    <a:pt x="877" y="330"/>
                  </a:lnTo>
                  <a:lnTo>
                    <a:pt x="881" y="324"/>
                  </a:lnTo>
                  <a:lnTo>
                    <a:pt x="885" y="318"/>
                  </a:lnTo>
                  <a:lnTo>
                    <a:pt x="890" y="314"/>
                  </a:lnTo>
                  <a:lnTo>
                    <a:pt x="895" y="309"/>
                  </a:lnTo>
                  <a:lnTo>
                    <a:pt x="900" y="304"/>
                  </a:lnTo>
                  <a:lnTo>
                    <a:pt x="906" y="300"/>
                  </a:lnTo>
                  <a:lnTo>
                    <a:pt x="911" y="295"/>
                  </a:lnTo>
                  <a:lnTo>
                    <a:pt x="917" y="289"/>
                  </a:lnTo>
                  <a:lnTo>
                    <a:pt x="921" y="283"/>
                  </a:lnTo>
                  <a:lnTo>
                    <a:pt x="925" y="274"/>
                  </a:lnTo>
                  <a:lnTo>
                    <a:pt x="928" y="266"/>
                  </a:lnTo>
                  <a:lnTo>
                    <a:pt x="929" y="260"/>
                  </a:lnTo>
                  <a:lnTo>
                    <a:pt x="930" y="254"/>
                  </a:lnTo>
                  <a:lnTo>
                    <a:pt x="933" y="248"/>
                  </a:lnTo>
                  <a:lnTo>
                    <a:pt x="935" y="243"/>
                  </a:lnTo>
                  <a:lnTo>
                    <a:pt x="936" y="238"/>
                  </a:lnTo>
                  <a:lnTo>
                    <a:pt x="938" y="232"/>
                  </a:lnTo>
                  <a:lnTo>
                    <a:pt x="940" y="227"/>
                  </a:lnTo>
                  <a:lnTo>
                    <a:pt x="942" y="222"/>
                  </a:lnTo>
                  <a:lnTo>
                    <a:pt x="943" y="217"/>
                  </a:lnTo>
                  <a:lnTo>
                    <a:pt x="943" y="211"/>
                  </a:lnTo>
                  <a:lnTo>
                    <a:pt x="944" y="206"/>
                  </a:lnTo>
                  <a:lnTo>
                    <a:pt x="943" y="200"/>
                  </a:lnTo>
                  <a:lnTo>
                    <a:pt x="943" y="194"/>
                  </a:lnTo>
                  <a:lnTo>
                    <a:pt x="941" y="188"/>
                  </a:lnTo>
                  <a:lnTo>
                    <a:pt x="938" y="183"/>
                  </a:lnTo>
                  <a:lnTo>
                    <a:pt x="936" y="177"/>
                  </a:lnTo>
                  <a:lnTo>
                    <a:pt x="943" y="171"/>
                  </a:lnTo>
                  <a:lnTo>
                    <a:pt x="951" y="166"/>
                  </a:lnTo>
                  <a:lnTo>
                    <a:pt x="959" y="163"/>
                  </a:lnTo>
                  <a:lnTo>
                    <a:pt x="968" y="160"/>
                  </a:lnTo>
                  <a:lnTo>
                    <a:pt x="979" y="157"/>
                  </a:lnTo>
                  <a:lnTo>
                    <a:pt x="988" y="156"/>
                  </a:lnTo>
                  <a:lnTo>
                    <a:pt x="998" y="154"/>
                  </a:lnTo>
                  <a:lnTo>
                    <a:pt x="1009" y="153"/>
                  </a:lnTo>
                  <a:lnTo>
                    <a:pt x="1019" y="152"/>
                  </a:lnTo>
                  <a:lnTo>
                    <a:pt x="1029" y="150"/>
                  </a:lnTo>
                  <a:lnTo>
                    <a:pt x="1040" y="148"/>
                  </a:lnTo>
                  <a:lnTo>
                    <a:pt x="1050" y="147"/>
                  </a:lnTo>
                  <a:lnTo>
                    <a:pt x="1059" y="144"/>
                  </a:lnTo>
                  <a:lnTo>
                    <a:pt x="1068" y="140"/>
                  </a:lnTo>
                  <a:lnTo>
                    <a:pt x="1076" y="137"/>
                  </a:lnTo>
                  <a:lnTo>
                    <a:pt x="1086" y="132"/>
                  </a:lnTo>
                  <a:lnTo>
                    <a:pt x="1091" y="126"/>
                  </a:lnTo>
                  <a:lnTo>
                    <a:pt x="1097" y="122"/>
                  </a:lnTo>
                  <a:lnTo>
                    <a:pt x="1100" y="117"/>
                  </a:lnTo>
                  <a:lnTo>
                    <a:pt x="1103" y="111"/>
                  </a:lnTo>
                  <a:lnTo>
                    <a:pt x="1103" y="107"/>
                  </a:lnTo>
                  <a:lnTo>
                    <a:pt x="1103" y="101"/>
                  </a:lnTo>
                  <a:lnTo>
                    <a:pt x="1102" y="96"/>
                  </a:lnTo>
                  <a:lnTo>
                    <a:pt x="1100" y="91"/>
                  </a:lnTo>
                  <a:lnTo>
                    <a:pt x="1097" y="85"/>
                  </a:lnTo>
                  <a:lnTo>
                    <a:pt x="1094" y="80"/>
                  </a:lnTo>
                  <a:lnTo>
                    <a:pt x="1090" y="76"/>
                  </a:lnTo>
                  <a:lnTo>
                    <a:pt x="1087" y="70"/>
                  </a:lnTo>
                  <a:lnTo>
                    <a:pt x="1082" y="65"/>
                  </a:lnTo>
                  <a:lnTo>
                    <a:pt x="1077" y="61"/>
                  </a:lnTo>
                  <a:lnTo>
                    <a:pt x="1074" y="57"/>
                  </a:lnTo>
                  <a:lnTo>
                    <a:pt x="1071" y="54"/>
                  </a:lnTo>
                  <a:lnTo>
                    <a:pt x="1069" y="49"/>
                  </a:lnTo>
                  <a:lnTo>
                    <a:pt x="1071" y="45"/>
                  </a:lnTo>
                  <a:lnTo>
                    <a:pt x="1072" y="41"/>
                  </a:lnTo>
                  <a:lnTo>
                    <a:pt x="1073" y="38"/>
                  </a:lnTo>
                  <a:lnTo>
                    <a:pt x="1075" y="34"/>
                  </a:lnTo>
                  <a:lnTo>
                    <a:pt x="1076" y="31"/>
                  </a:lnTo>
                  <a:lnTo>
                    <a:pt x="1079" y="27"/>
                  </a:lnTo>
                  <a:lnTo>
                    <a:pt x="1081" y="24"/>
                  </a:lnTo>
                  <a:lnTo>
                    <a:pt x="1083" y="22"/>
                  </a:lnTo>
                  <a:lnTo>
                    <a:pt x="1084" y="18"/>
                  </a:lnTo>
                  <a:lnTo>
                    <a:pt x="1087" y="16"/>
                  </a:lnTo>
                  <a:lnTo>
                    <a:pt x="1087" y="13"/>
                  </a:lnTo>
                  <a:lnTo>
                    <a:pt x="1088" y="10"/>
                  </a:lnTo>
                  <a:lnTo>
                    <a:pt x="1088" y="8"/>
                  </a:lnTo>
                  <a:lnTo>
                    <a:pt x="1087" y="5"/>
                  </a:lnTo>
                  <a:lnTo>
                    <a:pt x="1086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3" name="Freeform 51"/>
            <p:cNvSpPr>
              <a:spLocks/>
            </p:cNvSpPr>
            <p:nvPr/>
          </p:nvSpPr>
          <p:spPr bwMode="auto">
            <a:xfrm>
              <a:off x="3524" y="2481"/>
              <a:ext cx="764" cy="305"/>
            </a:xfrm>
            <a:custGeom>
              <a:avLst/>
              <a:gdLst>
                <a:gd name="T0" fmla="*/ 85 w 2293"/>
                <a:gd name="T1" fmla="*/ 1 h 916"/>
                <a:gd name="T2" fmla="*/ 85 w 2293"/>
                <a:gd name="T3" fmla="*/ 3 h 916"/>
                <a:gd name="T4" fmla="*/ 84 w 2293"/>
                <a:gd name="T5" fmla="*/ 4 h 916"/>
                <a:gd name="T6" fmla="*/ 83 w 2293"/>
                <a:gd name="T7" fmla="*/ 5 h 916"/>
                <a:gd name="T8" fmla="*/ 82 w 2293"/>
                <a:gd name="T9" fmla="*/ 6 h 916"/>
                <a:gd name="T10" fmla="*/ 80 w 2293"/>
                <a:gd name="T11" fmla="*/ 6 h 916"/>
                <a:gd name="T12" fmla="*/ 78 w 2293"/>
                <a:gd name="T13" fmla="*/ 8 h 916"/>
                <a:gd name="T14" fmla="*/ 76 w 2293"/>
                <a:gd name="T15" fmla="*/ 9 h 916"/>
                <a:gd name="T16" fmla="*/ 75 w 2293"/>
                <a:gd name="T17" fmla="*/ 10 h 916"/>
                <a:gd name="T18" fmla="*/ 74 w 2293"/>
                <a:gd name="T19" fmla="*/ 12 h 916"/>
                <a:gd name="T20" fmla="*/ 73 w 2293"/>
                <a:gd name="T21" fmla="*/ 13 h 916"/>
                <a:gd name="T22" fmla="*/ 72 w 2293"/>
                <a:gd name="T23" fmla="*/ 14 h 916"/>
                <a:gd name="T24" fmla="*/ 70 w 2293"/>
                <a:gd name="T25" fmla="*/ 15 h 916"/>
                <a:gd name="T26" fmla="*/ 69 w 2293"/>
                <a:gd name="T27" fmla="*/ 16 h 916"/>
                <a:gd name="T28" fmla="*/ 67 w 2293"/>
                <a:gd name="T29" fmla="*/ 16 h 916"/>
                <a:gd name="T30" fmla="*/ 67 w 2293"/>
                <a:gd name="T31" fmla="*/ 17 h 916"/>
                <a:gd name="T32" fmla="*/ 65 w 2293"/>
                <a:gd name="T33" fmla="*/ 18 h 916"/>
                <a:gd name="T34" fmla="*/ 65 w 2293"/>
                <a:gd name="T35" fmla="*/ 18 h 916"/>
                <a:gd name="T36" fmla="*/ 64 w 2293"/>
                <a:gd name="T37" fmla="*/ 20 h 916"/>
                <a:gd name="T38" fmla="*/ 63 w 2293"/>
                <a:gd name="T39" fmla="*/ 22 h 916"/>
                <a:gd name="T40" fmla="*/ 61 w 2293"/>
                <a:gd name="T41" fmla="*/ 24 h 916"/>
                <a:gd name="T42" fmla="*/ 61 w 2293"/>
                <a:gd name="T43" fmla="*/ 25 h 916"/>
                <a:gd name="T44" fmla="*/ 54 w 2293"/>
                <a:gd name="T45" fmla="*/ 27 h 916"/>
                <a:gd name="T46" fmla="*/ 49 w 2293"/>
                <a:gd name="T47" fmla="*/ 28 h 916"/>
                <a:gd name="T48" fmla="*/ 43 w 2293"/>
                <a:gd name="T49" fmla="*/ 28 h 916"/>
                <a:gd name="T50" fmla="*/ 29 w 2293"/>
                <a:gd name="T51" fmla="*/ 30 h 916"/>
                <a:gd name="T52" fmla="*/ 22 w 2293"/>
                <a:gd name="T53" fmla="*/ 31 h 916"/>
                <a:gd name="T54" fmla="*/ 13 w 2293"/>
                <a:gd name="T55" fmla="*/ 32 h 916"/>
                <a:gd name="T56" fmla="*/ 5 w 2293"/>
                <a:gd name="T57" fmla="*/ 33 h 916"/>
                <a:gd name="T58" fmla="*/ 0 w 2293"/>
                <a:gd name="T59" fmla="*/ 33 h 916"/>
                <a:gd name="T60" fmla="*/ 1 w 2293"/>
                <a:gd name="T61" fmla="*/ 33 h 916"/>
                <a:gd name="T62" fmla="*/ 1 w 2293"/>
                <a:gd name="T63" fmla="*/ 32 h 916"/>
                <a:gd name="T64" fmla="*/ 1 w 2293"/>
                <a:gd name="T65" fmla="*/ 31 h 916"/>
                <a:gd name="T66" fmla="*/ 0 w 2293"/>
                <a:gd name="T67" fmla="*/ 28 h 916"/>
                <a:gd name="T68" fmla="*/ 1 w 2293"/>
                <a:gd name="T69" fmla="*/ 27 h 916"/>
                <a:gd name="T70" fmla="*/ 2 w 2293"/>
                <a:gd name="T71" fmla="*/ 26 h 916"/>
                <a:gd name="T72" fmla="*/ 3 w 2293"/>
                <a:gd name="T73" fmla="*/ 24 h 916"/>
                <a:gd name="T74" fmla="*/ 4 w 2293"/>
                <a:gd name="T75" fmla="*/ 23 h 916"/>
                <a:gd name="T76" fmla="*/ 5 w 2293"/>
                <a:gd name="T77" fmla="*/ 22 h 916"/>
                <a:gd name="T78" fmla="*/ 5 w 2293"/>
                <a:gd name="T79" fmla="*/ 21 h 916"/>
                <a:gd name="T80" fmla="*/ 5 w 2293"/>
                <a:gd name="T81" fmla="*/ 20 h 916"/>
                <a:gd name="T82" fmla="*/ 5 w 2293"/>
                <a:gd name="T83" fmla="*/ 19 h 916"/>
                <a:gd name="T84" fmla="*/ 5 w 2293"/>
                <a:gd name="T85" fmla="*/ 18 h 916"/>
                <a:gd name="T86" fmla="*/ 5 w 2293"/>
                <a:gd name="T87" fmla="*/ 17 h 916"/>
                <a:gd name="T88" fmla="*/ 6 w 2293"/>
                <a:gd name="T89" fmla="*/ 16 h 916"/>
                <a:gd name="T90" fmla="*/ 5 w 2293"/>
                <a:gd name="T91" fmla="*/ 15 h 916"/>
                <a:gd name="T92" fmla="*/ 6 w 2293"/>
                <a:gd name="T93" fmla="*/ 14 h 916"/>
                <a:gd name="T94" fmla="*/ 8 w 2293"/>
                <a:gd name="T95" fmla="*/ 14 h 916"/>
                <a:gd name="T96" fmla="*/ 11 w 2293"/>
                <a:gd name="T97" fmla="*/ 13 h 916"/>
                <a:gd name="T98" fmla="*/ 18 w 2293"/>
                <a:gd name="T99" fmla="*/ 12 h 916"/>
                <a:gd name="T100" fmla="*/ 20 w 2293"/>
                <a:gd name="T101" fmla="*/ 12 h 916"/>
                <a:gd name="T102" fmla="*/ 20 w 2293"/>
                <a:gd name="T103" fmla="*/ 11 h 916"/>
                <a:gd name="T104" fmla="*/ 20 w 2293"/>
                <a:gd name="T105" fmla="*/ 10 h 916"/>
                <a:gd name="T106" fmla="*/ 20 w 2293"/>
                <a:gd name="T107" fmla="*/ 10 h 916"/>
                <a:gd name="T108" fmla="*/ 22 w 2293"/>
                <a:gd name="T109" fmla="*/ 10 h 916"/>
                <a:gd name="T110" fmla="*/ 24 w 2293"/>
                <a:gd name="T111" fmla="*/ 10 h 916"/>
                <a:gd name="T112" fmla="*/ 39 w 2293"/>
                <a:gd name="T113" fmla="*/ 8 h 916"/>
                <a:gd name="T114" fmla="*/ 57 w 2293"/>
                <a:gd name="T115" fmla="*/ 5 h 916"/>
                <a:gd name="T116" fmla="*/ 69 w 2293"/>
                <a:gd name="T117" fmla="*/ 3 h 916"/>
                <a:gd name="T118" fmla="*/ 77 w 2293"/>
                <a:gd name="T119" fmla="*/ 2 h 916"/>
                <a:gd name="T120" fmla="*/ 84 w 2293"/>
                <a:gd name="T121" fmla="*/ 0 h 91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93"/>
                <a:gd name="T184" fmla="*/ 0 h 916"/>
                <a:gd name="T185" fmla="*/ 2293 w 2293"/>
                <a:gd name="T186" fmla="*/ 916 h 91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93" h="916">
                  <a:moveTo>
                    <a:pt x="2293" y="0"/>
                  </a:moveTo>
                  <a:lnTo>
                    <a:pt x="2289" y="4"/>
                  </a:lnTo>
                  <a:lnTo>
                    <a:pt x="2288" y="8"/>
                  </a:lnTo>
                  <a:lnTo>
                    <a:pt x="2287" y="14"/>
                  </a:lnTo>
                  <a:lnTo>
                    <a:pt x="2287" y="20"/>
                  </a:lnTo>
                  <a:lnTo>
                    <a:pt x="2288" y="27"/>
                  </a:lnTo>
                  <a:lnTo>
                    <a:pt x="2288" y="33"/>
                  </a:lnTo>
                  <a:lnTo>
                    <a:pt x="2289" y="40"/>
                  </a:lnTo>
                  <a:lnTo>
                    <a:pt x="2291" y="48"/>
                  </a:lnTo>
                  <a:lnTo>
                    <a:pt x="2292" y="55"/>
                  </a:lnTo>
                  <a:lnTo>
                    <a:pt x="2293" y="62"/>
                  </a:lnTo>
                  <a:lnTo>
                    <a:pt x="2293" y="69"/>
                  </a:lnTo>
                  <a:lnTo>
                    <a:pt x="2293" y="76"/>
                  </a:lnTo>
                  <a:lnTo>
                    <a:pt x="2293" y="83"/>
                  </a:lnTo>
                  <a:lnTo>
                    <a:pt x="2291" y="89"/>
                  </a:lnTo>
                  <a:lnTo>
                    <a:pt x="2288" y="93"/>
                  </a:lnTo>
                  <a:lnTo>
                    <a:pt x="2286" y="98"/>
                  </a:lnTo>
                  <a:lnTo>
                    <a:pt x="2277" y="99"/>
                  </a:lnTo>
                  <a:lnTo>
                    <a:pt x="2269" y="101"/>
                  </a:lnTo>
                  <a:lnTo>
                    <a:pt x="2262" y="105"/>
                  </a:lnTo>
                  <a:lnTo>
                    <a:pt x="2256" y="108"/>
                  </a:lnTo>
                  <a:lnTo>
                    <a:pt x="2252" y="113"/>
                  </a:lnTo>
                  <a:lnTo>
                    <a:pt x="2247" y="117"/>
                  </a:lnTo>
                  <a:lnTo>
                    <a:pt x="2244" y="122"/>
                  </a:lnTo>
                  <a:lnTo>
                    <a:pt x="2239" y="126"/>
                  </a:lnTo>
                  <a:lnTo>
                    <a:pt x="2235" y="132"/>
                  </a:lnTo>
                  <a:lnTo>
                    <a:pt x="2232" y="137"/>
                  </a:lnTo>
                  <a:lnTo>
                    <a:pt x="2229" y="141"/>
                  </a:lnTo>
                  <a:lnTo>
                    <a:pt x="2224" y="147"/>
                  </a:lnTo>
                  <a:lnTo>
                    <a:pt x="2219" y="152"/>
                  </a:lnTo>
                  <a:lnTo>
                    <a:pt x="2215" y="155"/>
                  </a:lnTo>
                  <a:lnTo>
                    <a:pt x="2208" y="160"/>
                  </a:lnTo>
                  <a:lnTo>
                    <a:pt x="2202" y="163"/>
                  </a:lnTo>
                  <a:lnTo>
                    <a:pt x="2187" y="160"/>
                  </a:lnTo>
                  <a:lnTo>
                    <a:pt x="2175" y="161"/>
                  </a:lnTo>
                  <a:lnTo>
                    <a:pt x="2163" y="164"/>
                  </a:lnTo>
                  <a:lnTo>
                    <a:pt x="2152" y="171"/>
                  </a:lnTo>
                  <a:lnTo>
                    <a:pt x="2142" y="179"/>
                  </a:lnTo>
                  <a:lnTo>
                    <a:pt x="2133" y="190"/>
                  </a:lnTo>
                  <a:lnTo>
                    <a:pt x="2124" y="201"/>
                  </a:lnTo>
                  <a:lnTo>
                    <a:pt x="2116" y="211"/>
                  </a:lnTo>
                  <a:lnTo>
                    <a:pt x="2108" y="223"/>
                  </a:lnTo>
                  <a:lnTo>
                    <a:pt x="2099" y="232"/>
                  </a:lnTo>
                  <a:lnTo>
                    <a:pt x="2091" y="240"/>
                  </a:lnTo>
                  <a:lnTo>
                    <a:pt x="2081" y="247"/>
                  </a:lnTo>
                  <a:lnTo>
                    <a:pt x="2071" y="251"/>
                  </a:lnTo>
                  <a:lnTo>
                    <a:pt x="2061" y="251"/>
                  </a:lnTo>
                  <a:lnTo>
                    <a:pt x="2048" y="247"/>
                  </a:lnTo>
                  <a:lnTo>
                    <a:pt x="2035" y="239"/>
                  </a:lnTo>
                  <a:lnTo>
                    <a:pt x="2033" y="246"/>
                  </a:lnTo>
                  <a:lnTo>
                    <a:pt x="2031" y="253"/>
                  </a:lnTo>
                  <a:lnTo>
                    <a:pt x="2030" y="260"/>
                  </a:lnTo>
                  <a:lnTo>
                    <a:pt x="2027" y="267"/>
                  </a:lnTo>
                  <a:lnTo>
                    <a:pt x="2025" y="274"/>
                  </a:lnTo>
                  <a:lnTo>
                    <a:pt x="2023" y="280"/>
                  </a:lnTo>
                  <a:lnTo>
                    <a:pt x="2020" y="288"/>
                  </a:lnTo>
                  <a:lnTo>
                    <a:pt x="2018" y="295"/>
                  </a:lnTo>
                  <a:lnTo>
                    <a:pt x="2016" y="302"/>
                  </a:lnTo>
                  <a:lnTo>
                    <a:pt x="2012" y="309"/>
                  </a:lnTo>
                  <a:lnTo>
                    <a:pt x="2009" y="315"/>
                  </a:lnTo>
                  <a:lnTo>
                    <a:pt x="2004" y="322"/>
                  </a:lnTo>
                  <a:lnTo>
                    <a:pt x="2000" y="328"/>
                  </a:lnTo>
                  <a:lnTo>
                    <a:pt x="1995" y="334"/>
                  </a:lnTo>
                  <a:lnTo>
                    <a:pt x="1989" y="340"/>
                  </a:lnTo>
                  <a:lnTo>
                    <a:pt x="1984" y="346"/>
                  </a:lnTo>
                  <a:lnTo>
                    <a:pt x="1978" y="349"/>
                  </a:lnTo>
                  <a:lnTo>
                    <a:pt x="1972" y="354"/>
                  </a:lnTo>
                  <a:lnTo>
                    <a:pt x="1965" y="359"/>
                  </a:lnTo>
                  <a:lnTo>
                    <a:pt x="1958" y="364"/>
                  </a:lnTo>
                  <a:lnTo>
                    <a:pt x="1951" y="370"/>
                  </a:lnTo>
                  <a:lnTo>
                    <a:pt x="1945" y="376"/>
                  </a:lnTo>
                  <a:lnTo>
                    <a:pt x="1937" y="382"/>
                  </a:lnTo>
                  <a:lnTo>
                    <a:pt x="1928" y="387"/>
                  </a:lnTo>
                  <a:lnTo>
                    <a:pt x="1922" y="393"/>
                  </a:lnTo>
                  <a:lnTo>
                    <a:pt x="1914" y="399"/>
                  </a:lnTo>
                  <a:lnTo>
                    <a:pt x="1905" y="404"/>
                  </a:lnTo>
                  <a:lnTo>
                    <a:pt x="1899" y="409"/>
                  </a:lnTo>
                  <a:lnTo>
                    <a:pt x="1891" y="414"/>
                  </a:lnTo>
                  <a:lnTo>
                    <a:pt x="1884" y="418"/>
                  </a:lnTo>
                  <a:lnTo>
                    <a:pt x="1877" y="423"/>
                  </a:lnTo>
                  <a:lnTo>
                    <a:pt x="1871" y="426"/>
                  </a:lnTo>
                  <a:lnTo>
                    <a:pt x="1864" y="429"/>
                  </a:lnTo>
                  <a:lnTo>
                    <a:pt x="1857" y="431"/>
                  </a:lnTo>
                  <a:lnTo>
                    <a:pt x="1851" y="433"/>
                  </a:lnTo>
                  <a:lnTo>
                    <a:pt x="1846" y="436"/>
                  </a:lnTo>
                  <a:lnTo>
                    <a:pt x="1840" y="437"/>
                  </a:lnTo>
                  <a:lnTo>
                    <a:pt x="1835" y="438"/>
                  </a:lnTo>
                  <a:lnTo>
                    <a:pt x="1831" y="439"/>
                  </a:lnTo>
                  <a:lnTo>
                    <a:pt x="1826" y="440"/>
                  </a:lnTo>
                  <a:lnTo>
                    <a:pt x="1822" y="441"/>
                  </a:lnTo>
                  <a:lnTo>
                    <a:pt x="1818" y="442"/>
                  </a:lnTo>
                  <a:lnTo>
                    <a:pt x="1814" y="445"/>
                  </a:lnTo>
                  <a:lnTo>
                    <a:pt x="1810" y="446"/>
                  </a:lnTo>
                  <a:lnTo>
                    <a:pt x="1807" y="448"/>
                  </a:lnTo>
                  <a:lnTo>
                    <a:pt x="1803" y="452"/>
                  </a:lnTo>
                  <a:lnTo>
                    <a:pt x="1800" y="455"/>
                  </a:lnTo>
                  <a:lnTo>
                    <a:pt x="1796" y="460"/>
                  </a:lnTo>
                  <a:lnTo>
                    <a:pt x="1788" y="462"/>
                  </a:lnTo>
                  <a:lnTo>
                    <a:pt x="1782" y="465"/>
                  </a:lnTo>
                  <a:lnTo>
                    <a:pt x="1777" y="469"/>
                  </a:lnTo>
                  <a:lnTo>
                    <a:pt x="1772" y="472"/>
                  </a:lnTo>
                  <a:lnTo>
                    <a:pt x="1769" y="476"/>
                  </a:lnTo>
                  <a:lnTo>
                    <a:pt x="1764" y="479"/>
                  </a:lnTo>
                  <a:lnTo>
                    <a:pt x="1761" y="483"/>
                  </a:lnTo>
                  <a:lnTo>
                    <a:pt x="1758" y="486"/>
                  </a:lnTo>
                  <a:lnTo>
                    <a:pt x="1755" y="491"/>
                  </a:lnTo>
                  <a:lnTo>
                    <a:pt x="1751" y="494"/>
                  </a:lnTo>
                  <a:lnTo>
                    <a:pt x="1749" y="499"/>
                  </a:lnTo>
                  <a:lnTo>
                    <a:pt x="1746" y="503"/>
                  </a:lnTo>
                  <a:lnTo>
                    <a:pt x="1742" y="508"/>
                  </a:lnTo>
                  <a:lnTo>
                    <a:pt x="1738" y="514"/>
                  </a:lnTo>
                  <a:lnTo>
                    <a:pt x="1733" y="519"/>
                  </a:lnTo>
                  <a:lnTo>
                    <a:pt x="1728" y="526"/>
                  </a:lnTo>
                  <a:lnTo>
                    <a:pt x="1727" y="540"/>
                  </a:lnTo>
                  <a:lnTo>
                    <a:pt x="1725" y="553"/>
                  </a:lnTo>
                  <a:lnTo>
                    <a:pt x="1720" y="564"/>
                  </a:lnTo>
                  <a:lnTo>
                    <a:pt x="1715" y="572"/>
                  </a:lnTo>
                  <a:lnTo>
                    <a:pt x="1708" y="580"/>
                  </a:lnTo>
                  <a:lnTo>
                    <a:pt x="1701" y="587"/>
                  </a:lnTo>
                  <a:lnTo>
                    <a:pt x="1693" y="594"/>
                  </a:lnTo>
                  <a:lnTo>
                    <a:pt x="1685" y="600"/>
                  </a:lnTo>
                  <a:lnTo>
                    <a:pt x="1678" y="606"/>
                  </a:lnTo>
                  <a:lnTo>
                    <a:pt x="1671" y="612"/>
                  </a:lnTo>
                  <a:lnTo>
                    <a:pt x="1665" y="620"/>
                  </a:lnTo>
                  <a:lnTo>
                    <a:pt x="1662" y="630"/>
                  </a:lnTo>
                  <a:lnTo>
                    <a:pt x="1659" y="640"/>
                  </a:lnTo>
                  <a:lnTo>
                    <a:pt x="1661" y="653"/>
                  </a:lnTo>
                  <a:lnTo>
                    <a:pt x="1664" y="666"/>
                  </a:lnTo>
                  <a:lnTo>
                    <a:pt x="1671" y="685"/>
                  </a:lnTo>
                  <a:lnTo>
                    <a:pt x="1666" y="685"/>
                  </a:lnTo>
                  <a:lnTo>
                    <a:pt x="1655" y="687"/>
                  </a:lnTo>
                  <a:lnTo>
                    <a:pt x="1638" y="689"/>
                  </a:lnTo>
                  <a:lnTo>
                    <a:pt x="1616" y="694"/>
                  </a:lnTo>
                  <a:lnTo>
                    <a:pt x="1589" y="699"/>
                  </a:lnTo>
                  <a:lnTo>
                    <a:pt x="1559" y="703"/>
                  </a:lnTo>
                  <a:lnTo>
                    <a:pt x="1527" y="709"/>
                  </a:lnTo>
                  <a:lnTo>
                    <a:pt x="1495" y="715"/>
                  </a:lnTo>
                  <a:lnTo>
                    <a:pt x="1462" y="720"/>
                  </a:lnTo>
                  <a:lnTo>
                    <a:pt x="1430" y="726"/>
                  </a:lnTo>
                  <a:lnTo>
                    <a:pt x="1400" y="731"/>
                  </a:lnTo>
                  <a:lnTo>
                    <a:pt x="1373" y="735"/>
                  </a:lnTo>
                  <a:lnTo>
                    <a:pt x="1351" y="740"/>
                  </a:lnTo>
                  <a:lnTo>
                    <a:pt x="1334" y="742"/>
                  </a:lnTo>
                  <a:lnTo>
                    <a:pt x="1323" y="745"/>
                  </a:lnTo>
                  <a:lnTo>
                    <a:pt x="1319" y="746"/>
                  </a:lnTo>
                  <a:lnTo>
                    <a:pt x="1311" y="746"/>
                  </a:lnTo>
                  <a:lnTo>
                    <a:pt x="1288" y="749"/>
                  </a:lnTo>
                  <a:lnTo>
                    <a:pt x="1254" y="754"/>
                  </a:lnTo>
                  <a:lnTo>
                    <a:pt x="1209" y="759"/>
                  </a:lnTo>
                  <a:lnTo>
                    <a:pt x="1156" y="766"/>
                  </a:lnTo>
                  <a:lnTo>
                    <a:pt x="1096" y="774"/>
                  </a:lnTo>
                  <a:lnTo>
                    <a:pt x="1033" y="782"/>
                  </a:lnTo>
                  <a:lnTo>
                    <a:pt x="967" y="792"/>
                  </a:lnTo>
                  <a:lnTo>
                    <a:pt x="902" y="800"/>
                  </a:lnTo>
                  <a:lnTo>
                    <a:pt x="839" y="808"/>
                  </a:lnTo>
                  <a:lnTo>
                    <a:pt x="779" y="816"/>
                  </a:lnTo>
                  <a:lnTo>
                    <a:pt x="726" y="823"/>
                  </a:lnTo>
                  <a:lnTo>
                    <a:pt x="681" y="828"/>
                  </a:lnTo>
                  <a:lnTo>
                    <a:pt x="647" y="833"/>
                  </a:lnTo>
                  <a:lnTo>
                    <a:pt x="624" y="836"/>
                  </a:lnTo>
                  <a:lnTo>
                    <a:pt x="617" y="838"/>
                  </a:lnTo>
                  <a:lnTo>
                    <a:pt x="583" y="842"/>
                  </a:lnTo>
                  <a:lnTo>
                    <a:pt x="550" y="847"/>
                  </a:lnTo>
                  <a:lnTo>
                    <a:pt x="514" y="851"/>
                  </a:lnTo>
                  <a:lnTo>
                    <a:pt x="478" y="856"/>
                  </a:lnTo>
                  <a:lnTo>
                    <a:pt x="441" y="862"/>
                  </a:lnTo>
                  <a:lnTo>
                    <a:pt x="403" y="866"/>
                  </a:lnTo>
                  <a:lnTo>
                    <a:pt x="364" y="872"/>
                  </a:lnTo>
                  <a:lnTo>
                    <a:pt x="326" y="877"/>
                  </a:lnTo>
                  <a:lnTo>
                    <a:pt x="286" y="882"/>
                  </a:lnTo>
                  <a:lnTo>
                    <a:pt x="246" y="887"/>
                  </a:lnTo>
                  <a:lnTo>
                    <a:pt x="207" y="893"/>
                  </a:lnTo>
                  <a:lnTo>
                    <a:pt x="168" y="897"/>
                  </a:lnTo>
                  <a:lnTo>
                    <a:pt x="129" y="902"/>
                  </a:lnTo>
                  <a:lnTo>
                    <a:pt x="91" y="907"/>
                  </a:lnTo>
                  <a:lnTo>
                    <a:pt x="53" y="911"/>
                  </a:lnTo>
                  <a:lnTo>
                    <a:pt x="18" y="916"/>
                  </a:lnTo>
                  <a:lnTo>
                    <a:pt x="14" y="911"/>
                  </a:lnTo>
                  <a:lnTo>
                    <a:pt x="13" y="907"/>
                  </a:lnTo>
                  <a:lnTo>
                    <a:pt x="12" y="903"/>
                  </a:lnTo>
                  <a:lnTo>
                    <a:pt x="11" y="900"/>
                  </a:lnTo>
                  <a:lnTo>
                    <a:pt x="11" y="896"/>
                  </a:lnTo>
                  <a:lnTo>
                    <a:pt x="11" y="894"/>
                  </a:lnTo>
                  <a:lnTo>
                    <a:pt x="12" y="890"/>
                  </a:lnTo>
                  <a:lnTo>
                    <a:pt x="13" y="888"/>
                  </a:lnTo>
                  <a:lnTo>
                    <a:pt x="15" y="886"/>
                  </a:lnTo>
                  <a:lnTo>
                    <a:pt x="18" y="884"/>
                  </a:lnTo>
                  <a:lnTo>
                    <a:pt x="20" y="881"/>
                  </a:lnTo>
                  <a:lnTo>
                    <a:pt x="22" y="879"/>
                  </a:lnTo>
                  <a:lnTo>
                    <a:pt x="26" y="877"/>
                  </a:lnTo>
                  <a:lnTo>
                    <a:pt x="28" y="874"/>
                  </a:lnTo>
                  <a:lnTo>
                    <a:pt x="31" y="872"/>
                  </a:lnTo>
                  <a:lnTo>
                    <a:pt x="36" y="870"/>
                  </a:lnTo>
                  <a:lnTo>
                    <a:pt x="37" y="862"/>
                  </a:lnTo>
                  <a:lnTo>
                    <a:pt x="37" y="854"/>
                  </a:lnTo>
                  <a:lnTo>
                    <a:pt x="35" y="844"/>
                  </a:lnTo>
                  <a:lnTo>
                    <a:pt x="31" y="835"/>
                  </a:lnTo>
                  <a:lnTo>
                    <a:pt x="28" y="826"/>
                  </a:lnTo>
                  <a:lnTo>
                    <a:pt x="22" y="816"/>
                  </a:lnTo>
                  <a:lnTo>
                    <a:pt x="17" y="807"/>
                  </a:lnTo>
                  <a:lnTo>
                    <a:pt x="12" y="796"/>
                  </a:lnTo>
                  <a:lnTo>
                    <a:pt x="7" y="786"/>
                  </a:lnTo>
                  <a:lnTo>
                    <a:pt x="4" y="777"/>
                  </a:lnTo>
                  <a:lnTo>
                    <a:pt x="2" y="768"/>
                  </a:lnTo>
                  <a:lnTo>
                    <a:pt x="0" y="759"/>
                  </a:lnTo>
                  <a:lnTo>
                    <a:pt x="2" y="751"/>
                  </a:lnTo>
                  <a:lnTo>
                    <a:pt x="6" y="745"/>
                  </a:lnTo>
                  <a:lnTo>
                    <a:pt x="13" y="739"/>
                  </a:lnTo>
                  <a:lnTo>
                    <a:pt x="23" y="734"/>
                  </a:lnTo>
                  <a:lnTo>
                    <a:pt x="33" y="728"/>
                  </a:lnTo>
                  <a:lnTo>
                    <a:pt x="42" y="723"/>
                  </a:lnTo>
                  <a:lnTo>
                    <a:pt x="49" y="717"/>
                  </a:lnTo>
                  <a:lnTo>
                    <a:pt x="54" y="710"/>
                  </a:lnTo>
                  <a:lnTo>
                    <a:pt x="59" y="704"/>
                  </a:lnTo>
                  <a:lnTo>
                    <a:pt x="63" y="697"/>
                  </a:lnTo>
                  <a:lnTo>
                    <a:pt x="66" y="691"/>
                  </a:lnTo>
                  <a:lnTo>
                    <a:pt x="69" y="684"/>
                  </a:lnTo>
                  <a:lnTo>
                    <a:pt x="72" y="677"/>
                  </a:lnTo>
                  <a:lnTo>
                    <a:pt x="75" y="670"/>
                  </a:lnTo>
                  <a:lnTo>
                    <a:pt x="77" y="663"/>
                  </a:lnTo>
                  <a:lnTo>
                    <a:pt x="82" y="655"/>
                  </a:lnTo>
                  <a:lnTo>
                    <a:pt x="87" y="648"/>
                  </a:lnTo>
                  <a:lnTo>
                    <a:pt x="91" y="640"/>
                  </a:lnTo>
                  <a:lnTo>
                    <a:pt x="98" y="633"/>
                  </a:lnTo>
                  <a:lnTo>
                    <a:pt x="107" y="626"/>
                  </a:lnTo>
                  <a:lnTo>
                    <a:pt x="107" y="625"/>
                  </a:lnTo>
                  <a:lnTo>
                    <a:pt x="107" y="623"/>
                  </a:lnTo>
                  <a:lnTo>
                    <a:pt x="110" y="620"/>
                  </a:lnTo>
                  <a:lnTo>
                    <a:pt x="111" y="617"/>
                  </a:lnTo>
                  <a:lnTo>
                    <a:pt x="113" y="612"/>
                  </a:lnTo>
                  <a:lnTo>
                    <a:pt x="114" y="607"/>
                  </a:lnTo>
                  <a:lnTo>
                    <a:pt x="117" y="602"/>
                  </a:lnTo>
                  <a:lnTo>
                    <a:pt x="120" y="596"/>
                  </a:lnTo>
                  <a:lnTo>
                    <a:pt x="122" y="591"/>
                  </a:lnTo>
                  <a:lnTo>
                    <a:pt x="125" y="586"/>
                  </a:lnTo>
                  <a:lnTo>
                    <a:pt x="126" y="580"/>
                  </a:lnTo>
                  <a:lnTo>
                    <a:pt x="128" y="576"/>
                  </a:lnTo>
                  <a:lnTo>
                    <a:pt x="129" y="572"/>
                  </a:lnTo>
                  <a:lnTo>
                    <a:pt x="131" y="570"/>
                  </a:lnTo>
                  <a:lnTo>
                    <a:pt x="131" y="568"/>
                  </a:lnTo>
                  <a:lnTo>
                    <a:pt x="133" y="568"/>
                  </a:lnTo>
                  <a:lnTo>
                    <a:pt x="134" y="563"/>
                  </a:lnTo>
                  <a:lnTo>
                    <a:pt x="134" y="557"/>
                  </a:lnTo>
                  <a:lnTo>
                    <a:pt x="134" y="553"/>
                  </a:lnTo>
                  <a:lnTo>
                    <a:pt x="134" y="547"/>
                  </a:lnTo>
                  <a:lnTo>
                    <a:pt x="133" y="541"/>
                  </a:lnTo>
                  <a:lnTo>
                    <a:pt x="131" y="535"/>
                  </a:lnTo>
                  <a:lnTo>
                    <a:pt x="130" y="530"/>
                  </a:lnTo>
                  <a:lnTo>
                    <a:pt x="129" y="524"/>
                  </a:lnTo>
                  <a:lnTo>
                    <a:pt x="128" y="518"/>
                  </a:lnTo>
                  <a:lnTo>
                    <a:pt x="127" y="512"/>
                  </a:lnTo>
                  <a:lnTo>
                    <a:pt x="127" y="508"/>
                  </a:lnTo>
                  <a:lnTo>
                    <a:pt x="127" y="502"/>
                  </a:lnTo>
                  <a:lnTo>
                    <a:pt x="127" y="498"/>
                  </a:lnTo>
                  <a:lnTo>
                    <a:pt x="129" y="493"/>
                  </a:lnTo>
                  <a:lnTo>
                    <a:pt x="131" y="489"/>
                  </a:lnTo>
                  <a:lnTo>
                    <a:pt x="135" y="486"/>
                  </a:lnTo>
                  <a:lnTo>
                    <a:pt x="128" y="479"/>
                  </a:lnTo>
                  <a:lnTo>
                    <a:pt x="125" y="473"/>
                  </a:lnTo>
                  <a:lnTo>
                    <a:pt x="123" y="469"/>
                  </a:lnTo>
                  <a:lnTo>
                    <a:pt x="123" y="465"/>
                  </a:lnTo>
                  <a:lnTo>
                    <a:pt x="126" y="462"/>
                  </a:lnTo>
                  <a:lnTo>
                    <a:pt x="130" y="460"/>
                  </a:lnTo>
                  <a:lnTo>
                    <a:pt x="135" y="457"/>
                  </a:lnTo>
                  <a:lnTo>
                    <a:pt x="140" y="455"/>
                  </a:lnTo>
                  <a:lnTo>
                    <a:pt x="145" y="453"/>
                  </a:lnTo>
                  <a:lnTo>
                    <a:pt x="151" y="450"/>
                  </a:lnTo>
                  <a:lnTo>
                    <a:pt x="156" y="448"/>
                  </a:lnTo>
                  <a:lnTo>
                    <a:pt x="160" y="445"/>
                  </a:lnTo>
                  <a:lnTo>
                    <a:pt x="164" y="441"/>
                  </a:lnTo>
                  <a:lnTo>
                    <a:pt x="165" y="437"/>
                  </a:lnTo>
                  <a:lnTo>
                    <a:pt x="165" y="431"/>
                  </a:lnTo>
                  <a:lnTo>
                    <a:pt x="163" y="425"/>
                  </a:lnTo>
                  <a:lnTo>
                    <a:pt x="152" y="413"/>
                  </a:lnTo>
                  <a:lnTo>
                    <a:pt x="146" y="402"/>
                  </a:lnTo>
                  <a:lnTo>
                    <a:pt x="144" y="395"/>
                  </a:lnTo>
                  <a:lnTo>
                    <a:pt x="143" y="390"/>
                  </a:lnTo>
                  <a:lnTo>
                    <a:pt x="145" y="385"/>
                  </a:lnTo>
                  <a:lnTo>
                    <a:pt x="150" y="383"/>
                  </a:lnTo>
                  <a:lnTo>
                    <a:pt x="156" y="382"/>
                  </a:lnTo>
                  <a:lnTo>
                    <a:pt x="163" y="380"/>
                  </a:lnTo>
                  <a:lnTo>
                    <a:pt x="169" y="380"/>
                  </a:lnTo>
                  <a:lnTo>
                    <a:pt x="177" y="379"/>
                  </a:lnTo>
                  <a:lnTo>
                    <a:pt x="186" y="379"/>
                  </a:lnTo>
                  <a:lnTo>
                    <a:pt x="192" y="378"/>
                  </a:lnTo>
                  <a:lnTo>
                    <a:pt x="199" y="376"/>
                  </a:lnTo>
                  <a:lnTo>
                    <a:pt x="204" y="372"/>
                  </a:lnTo>
                  <a:lnTo>
                    <a:pt x="207" y="368"/>
                  </a:lnTo>
                  <a:lnTo>
                    <a:pt x="210" y="362"/>
                  </a:lnTo>
                  <a:lnTo>
                    <a:pt x="213" y="361"/>
                  </a:lnTo>
                  <a:lnTo>
                    <a:pt x="223" y="360"/>
                  </a:lnTo>
                  <a:lnTo>
                    <a:pt x="241" y="357"/>
                  </a:lnTo>
                  <a:lnTo>
                    <a:pt x="263" y="355"/>
                  </a:lnTo>
                  <a:lnTo>
                    <a:pt x="289" y="352"/>
                  </a:lnTo>
                  <a:lnTo>
                    <a:pt x="318" y="348"/>
                  </a:lnTo>
                  <a:lnTo>
                    <a:pt x="350" y="345"/>
                  </a:lnTo>
                  <a:lnTo>
                    <a:pt x="382" y="341"/>
                  </a:lnTo>
                  <a:lnTo>
                    <a:pt x="413" y="337"/>
                  </a:lnTo>
                  <a:lnTo>
                    <a:pt x="445" y="333"/>
                  </a:lnTo>
                  <a:lnTo>
                    <a:pt x="474" y="330"/>
                  </a:lnTo>
                  <a:lnTo>
                    <a:pt x="501" y="326"/>
                  </a:lnTo>
                  <a:lnTo>
                    <a:pt x="522" y="324"/>
                  </a:lnTo>
                  <a:lnTo>
                    <a:pt x="540" y="322"/>
                  </a:lnTo>
                  <a:lnTo>
                    <a:pt x="550" y="321"/>
                  </a:lnTo>
                  <a:lnTo>
                    <a:pt x="555" y="321"/>
                  </a:lnTo>
                  <a:lnTo>
                    <a:pt x="553" y="319"/>
                  </a:lnTo>
                  <a:lnTo>
                    <a:pt x="553" y="318"/>
                  </a:lnTo>
                  <a:lnTo>
                    <a:pt x="553" y="315"/>
                  </a:lnTo>
                  <a:lnTo>
                    <a:pt x="552" y="311"/>
                  </a:lnTo>
                  <a:lnTo>
                    <a:pt x="552" y="308"/>
                  </a:lnTo>
                  <a:lnTo>
                    <a:pt x="551" y="303"/>
                  </a:lnTo>
                  <a:lnTo>
                    <a:pt x="550" y="299"/>
                  </a:lnTo>
                  <a:lnTo>
                    <a:pt x="550" y="294"/>
                  </a:lnTo>
                  <a:lnTo>
                    <a:pt x="549" y="290"/>
                  </a:lnTo>
                  <a:lnTo>
                    <a:pt x="548" y="285"/>
                  </a:lnTo>
                  <a:lnTo>
                    <a:pt x="547" y="280"/>
                  </a:lnTo>
                  <a:lnTo>
                    <a:pt x="547" y="277"/>
                  </a:lnTo>
                  <a:lnTo>
                    <a:pt x="545" y="274"/>
                  </a:lnTo>
                  <a:lnTo>
                    <a:pt x="545" y="270"/>
                  </a:lnTo>
                  <a:lnTo>
                    <a:pt x="545" y="269"/>
                  </a:lnTo>
                  <a:lnTo>
                    <a:pt x="547" y="269"/>
                  </a:lnTo>
                  <a:lnTo>
                    <a:pt x="548" y="269"/>
                  </a:lnTo>
                  <a:lnTo>
                    <a:pt x="550" y="269"/>
                  </a:lnTo>
                  <a:lnTo>
                    <a:pt x="553" y="269"/>
                  </a:lnTo>
                  <a:lnTo>
                    <a:pt x="557" y="269"/>
                  </a:lnTo>
                  <a:lnTo>
                    <a:pt x="561" y="269"/>
                  </a:lnTo>
                  <a:lnTo>
                    <a:pt x="566" y="269"/>
                  </a:lnTo>
                  <a:lnTo>
                    <a:pt x="571" y="269"/>
                  </a:lnTo>
                  <a:lnTo>
                    <a:pt x="576" y="269"/>
                  </a:lnTo>
                  <a:lnTo>
                    <a:pt x="582" y="268"/>
                  </a:lnTo>
                  <a:lnTo>
                    <a:pt x="588" y="268"/>
                  </a:lnTo>
                  <a:lnTo>
                    <a:pt x="595" y="268"/>
                  </a:lnTo>
                  <a:lnTo>
                    <a:pt x="602" y="267"/>
                  </a:lnTo>
                  <a:lnTo>
                    <a:pt x="609" y="265"/>
                  </a:lnTo>
                  <a:lnTo>
                    <a:pt x="617" y="265"/>
                  </a:lnTo>
                  <a:lnTo>
                    <a:pt x="658" y="260"/>
                  </a:lnTo>
                  <a:lnTo>
                    <a:pt x="707" y="253"/>
                  </a:lnTo>
                  <a:lnTo>
                    <a:pt x="765" y="246"/>
                  </a:lnTo>
                  <a:lnTo>
                    <a:pt x="829" y="237"/>
                  </a:lnTo>
                  <a:lnTo>
                    <a:pt x="899" y="226"/>
                  </a:lnTo>
                  <a:lnTo>
                    <a:pt x="974" y="216"/>
                  </a:lnTo>
                  <a:lnTo>
                    <a:pt x="1052" y="205"/>
                  </a:lnTo>
                  <a:lnTo>
                    <a:pt x="1134" y="192"/>
                  </a:lnTo>
                  <a:lnTo>
                    <a:pt x="1218" y="179"/>
                  </a:lnTo>
                  <a:lnTo>
                    <a:pt x="1302" y="167"/>
                  </a:lnTo>
                  <a:lnTo>
                    <a:pt x="1386" y="154"/>
                  </a:lnTo>
                  <a:lnTo>
                    <a:pt x="1470" y="141"/>
                  </a:lnTo>
                  <a:lnTo>
                    <a:pt x="1551" y="129"/>
                  </a:lnTo>
                  <a:lnTo>
                    <a:pt x="1631" y="116"/>
                  </a:lnTo>
                  <a:lnTo>
                    <a:pt x="1705" y="105"/>
                  </a:lnTo>
                  <a:lnTo>
                    <a:pt x="1777" y="94"/>
                  </a:lnTo>
                  <a:lnTo>
                    <a:pt x="1803" y="90"/>
                  </a:lnTo>
                  <a:lnTo>
                    <a:pt x="1832" y="86"/>
                  </a:lnTo>
                  <a:lnTo>
                    <a:pt x="1863" y="82"/>
                  </a:lnTo>
                  <a:lnTo>
                    <a:pt x="1895" y="77"/>
                  </a:lnTo>
                  <a:lnTo>
                    <a:pt x="1928" y="72"/>
                  </a:lnTo>
                  <a:lnTo>
                    <a:pt x="1963" y="67"/>
                  </a:lnTo>
                  <a:lnTo>
                    <a:pt x="1997" y="61"/>
                  </a:lnTo>
                  <a:lnTo>
                    <a:pt x="2033" y="55"/>
                  </a:lnTo>
                  <a:lnTo>
                    <a:pt x="2069" y="49"/>
                  </a:lnTo>
                  <a:lnTo>
                    <a:pt x="2104" y="43"/>
                  </a:lnTo>
                  <a:lnTo>
                    <a:pt x="2139" y="36"/>
                  </a:lnTo>
                  <a:lnTo>
                    <a:pt x="2172" y="29"/>
                  </a:lnTo>
                  <a:lnTo>
                    <a:pt x="2204" y="22"/>
                  </a:lnTo>
                  <a:lnTo>
                    <a:pt x="2235" y="15"/>
                  </a:lnTo>
                  <a:lnTo>
                    <a:pt x="2265" y="7"/>
                  </a:lnTo>
                  <a:lnTo>
                    <a:pt x="2293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4" name="Freeform 52"/>
            <p:cNvSpPr>
              <a:spLocks/>
            </p:cNvSpPr>
            <p:nvPr/>
          </p:nvSpPr>
          <p:spPr bwMode="auto">
            <a:xfrm>
              <a:off x="2358" y="2595"/>
              <a:ext cx="788" cy="384"/>
            </a:xfrm>
            <a:custGeom>
              <a:avLst/>
              <a:gdLst>
                <a:gd name="T0" fmla="*/ 84 w 2364"/>
                <a:gd name="T1" fmla="*/ 1 h 1152"/>
                <a:gd name="T2" fmla="*/ 84 w 2364"/>
                <a:gd name="T3" fmla="*/ 3 h 1152"/>
                <a:gd name="T4" fmla="*/ 84 w 2364"/>
                <a:gd name="T5" fmla="*/ 5 h 1152"/>
                <a:gd name="T6" fmla="*/ 85 w 2364"/>
                <a:gd name="T7" fmla="*/ 12 h 1152"/>
                <a:gd name="T8" fmla="*/ 86 w 2364"/>
                <a:gd name="T9" fmla="*/ 24 h 1152"/>
                <a:gd name="T10" fmla="*/ 87 w 2364"/>
                <a:gd name="T11" fmla="*/ 35 h 1152"/>
                <a:gd name="T12" fmla="*/ 87 w 2364"/>
                <a:gd name="T13" fmla="*/ 43 h 1152"/>
                <a:gd name="T14" fmla="*/ 85 w 2364"/>
                <a:gd name="T15" fmla="*/ 42 h 1152"/>
                <a:gd name="T16" fmla="*/ 84 w 2364"/>
                <a:gd name="T17" fmla="*/ 41 h 1152"/>
                <a:gd name="T18" fmla="*/ 82 w 2364"/>
                <a:gd name="T19" fmla="*/ 41 h 1152"/>
                <a:gd name="T20" fmla="*/ 82 w 2364"/>
                <a:gd name="T21" fmla="*/ 40 h 1152"/>
                <a:gd name="T22" fmla="*/ 81 w 2364"/>
                <a:gd name="T23" fmla="*/ 39 h 1152"/>
                <a:gd name="T24" fmla="*/ 80 w 2364"/>
                <a:gd name="T25" fmla="*/ 40 h 1152"/>
                <a:gd name="T26" fmla="*/ 78 w 2364"/>
                <a:gd name="T27" fmla="*/ 40 h 1152"/>
                <a:gd name="T28" fmla="*/ 75 w 2364"/>
                <a:gd name="T29" fmla="*/ 39 h 1152"/>
                <a:gd name="T30" fmla="*/ 73 w 2364"/>
                <a:gd name="T31" fmla="*/ 41 h 1152"/>
                <a:gd name="T32" fmla="*/ 71 w 2364"/>
                <a:gd name="T33" fmla="*/ 41 h 1152"/>
                <a:gd name="T34" fmla="*/ 69 w 2364"/>
                <a:gd name="T35" fmla="*/ 42 h 1152"/>
                <a:gd name="T36" fmla="*/ 67 w 2364"/>
                <a:gd name="T37" fmla="*/ 42 h 1152"/>
                <a:gd name="T38" fmla="*/ 66 w 2364"/>
                <a:gd name="T39" fmla="*/ 41 h 1152"/>
                <a:gd name="T40" fmla="*/ 66 w 2364"/>
                <a:gd name="T41" fmla="*/ 41 h 1152"/>
                <a:gd name="T42" fmla="*/ 65 w 2364"/>
                <a:gd name="T43" fmla="*/ 40 h 1152"/>
                <a:gd name="T44" fmla="*/ 64 w 2364"/>
                <a:gd name="T45" fmla="*/ 41 h 1152"/>
                <a:gd name="T46" fmla="*/ 62 w 2364"/>
                <a:gd name="T47" fmla="*/ 41 h 1152"/>
                <a:gd name="T48" fmla="*/ 61 w 2364"/>
                <a:gd name="T49" fmla="*/ 41 h 1152"/>
                <a:gd name="T50" fmla="*/ 59 w 2364"/>
                <a:gd name="T51" fmla="*/ 42 h 1152"/>
                <a:gd name="T52" fmla="*/ 57 w 2364"/>
                <a:gd name="T53" fmla="*/ 40 h 1152"/>
                <a:gd name="T54" fmla="*/ 55 w 2364"/>
                <a:gd name="T55" fmla="*/ 40 h 1152"/>
                <a:gd name="T56" fmla="*/ 52 w 2364"/>
                <a:gd name="T57" fmla="*/ 40 h 1152"/>
                <a:gd name="T58" fmla="*/ 50 w 2364"/>
                <a:gd name="T59" fmla="*/ 39 h 1152"/>
                <a:gd name="T60" fmla="*/ 48 w 2364"/>
                <a:gd name="T61" fmla="*/ 37 h 1152"/>
                <a:gd name="T62" fmla="*/ 46 w 2364"/>
                <a:gd name="T63" fmla="*/ 38 h 1152"/>
                <a:gd name="T64" fmla="*/ 45 w 2364"/>
                <a:gd name="T65" fmla="*/ 37 h 1152"/>
                <a:gd name="T66" fmla="*/ 44 w 2364"/>
                <a:gd name="T67" fmla="*/ 37 h 1152"/>
                <a:gd name="T68" fmla="*/ 43 w 2364"/>
                <a:gd name="T69" fmla="*/ 38 h 1152"/>
                <a:gd name="T70" fmla="*/ 41 w 2364"/>
                <a:gd name="T71" fmla="*/ 37 h 1152"/>
                <a:gd name="T72" fmla="*/ 38 w 2364"/>
                <a:gd name="T73" fmla="*/ 36 h 1152"/>
                <a:gd name="T74" fmla="*/ 37 w 2364"/>
                <a:gd name="T75" fmla="*/ 35 h 1152"/>
                <a:gd name="T76" fmla="*/ 36 w 2364"/>
                <a:gd name="T77" fmla="*/ 35 h 1152"/>
                <a:gd name="T78" fmla="*/ 35 w 2364"/>
                <a:gd name="T79" fmla="*/ 35 h 1152"/>
                <a:gd name="T80" fmla="*/ 33 w 2364"/>
                <a:gd name="T81" fmla="*/ 35 h 1152"/>
                <a:gd name="T82" fmla="*/ 32 w 2364"/>
                <a:gd name="T83" fmla="*/ 34 h 1152"/>
                <a:gd name="T84" fmla="*/ 31 w 2364"/>
                <a:gd name="T85" fmla="*/ 33 h 1152"/>
                <a:gd name="T86" fmla="*/ 30 w 2364"/>
                <a:gd name="T87" fmla="*/ 33 h 1152"/>
                <a:gd name="T88" fmla="*/ 30 w 2364"/>
                <a:gd name="T89" fmla="*/ 31 h 1152"/>
                <a:gd name="T90" fmla="*/ 30 w 2364"/>
                <a:gd name="T91" fmla="*/ 23 h 1152"/>
                <a:gd name="T92" fmla="*/ 30 w 2364"/>
                <a:gd name="T93" fmla="*/ 13 h 1152"/>
                <a:gd name="T94" fmla="*/ 28 w 2364"/>
                <a:gd name="T95" fmla="*/ 9 h 1152"/>
                <a:gd name="T96" fmla="*/ 19 w 2364"/>
                <a:gd name="T97" fmla="*/ 9 h 1152"/>
                <a:gd name="T98" fmla="*/ 9 w 2364"/>
                <a:gd name="T99" fmla="*/ 9 h 1152"/>
                <a:gd name="T100" fmla="*/ 0 w 2364"/>
                <a:gd name="T101" fmla="*/ 9 h 1152"/>
                <a:gd name="T102" fmla="*/ 0 w 2364"/>
                <a:gd name="T103" fmla="*/ 7 h 1152"/>
                <a:gd name="T104" fmla="*/ 0 w 2364"/>
                <a:gd name="T105" fmla="*/ 4 h 1152"/>
                <a:gd name="T106" fmla="*/ 0 w 2364"/>
                <a:gd name="T107" fmla="*/ 2 h 1152"/>
                <a:gd name="T108" fmla="*/ 3 w 2364"/>
                <a:gd name="T109" fmla="*/ 2 h 1152"/>
                <a:gd name="T110" fmla="*/ 6 w 2364"/>
                <a:gd name="T111" fmla="*/ 2 h 1152"/>
                <a:gd name="T112" fmla="*/ 8 w 2364"/>
                <a:gd name="T113" fmla="*/ 2 h 1152"/>
                <a:gd name="T114" fmla="*/ 23 w 2364"/>
                <a:gd name="T115" fmla="*/ 2 h 1152"/>
                <a:gd name="T116" fmla="*/ 46 w 2364"/>
                <a:gd name="T117" fmla="*/ 2 h 1152"/>
                <a:gd name="T118" fmla="*/ 70 w 2364"/>
                <a:gd name="T119" fmla="*/ 1 h 115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364"/>
                <a:gd name="T181" fmla="*/ 0 h 1152"/>
                <a:gd name="T182" fmla="*/ 2364 w 2364"/>
                <a:gd name="T183" fmla="*/ 1152 h 115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364" h="1152">
                  <a:moveTo>
                    <a:pt x="2259" y="0"/>
                  </a:moveTo>
                  <a:lnTo>
                    <a:pt x="2263" y="11"/>
                  </a:lnTo>
                  <a:lnTo>
                    <a:pt x="2267" y="20"/>
                  </a:lnTo>
                  <a:lnTo>
                    <a:pt x="2270" y="30"/>
                  </a:lnTo>
                  <a:lnTo>
                    <a:pt x="2272" y="40"/>
                  </a:lnTo>
                  <a:lnTo>
                    <a:pt x="2274" y="50"/>
                  </a:lnTo>
                  <a:lnTo>
                    <a:pt x="2275" y="59"/>
                  </a:lnTo>
                  <a:lnTo>
                    <a:pt x="2276" y="68"/>
                  </a:lnTo>
                  <a:lnTo>
                    <a:pt x="2278" y="77"/>
                  </a:lnTo>
                  <a:lnTo>
                    <a:pt x="2278" y="87"/>
                  </a:lnTo>
                  <a:lnTo>
                    <a:pt x="2278" y="96"/>
                  </a:lnTo>
                  <a:lnTo>
                    <a:pt x="2279" y="105"/>
                  </a:lnTo>
                  <a:lnTo>
                    <a:pt x="2280" y="114"/>
                  </a:lnTo>
                  <a:lnTo>
                    <a:pt x="2280" y="123"/>
                  </a:lnTo>
                  <a:lnTo>
                    <a:pt x="2281" y="134"/>
                  </a:lnTo>
                  <a:lnTo>
                    <a:pt x="2283" y="143"/>
                  </a:lnTo>
                  <a:lnTo>
                    <a:pt x="2286" y="153"/>
                  </a:lnTo>
                  <a:lnTo>
                    <a:pt x="2289" y="211"/>
                  </a:lnTo>
                  <a:lnTo>
                    <a:pt x="2294" y="270"/>
                  </a:lnTo>
                  <a:lnTo>
                    <a:pt x="2297" y="330"/>
                  </a:lnTo>
                  <a:lnTo>
                    <a:pt x="2303" y="391"/>
                  </a:lnTo>
                  <a:lnTo>
                    <a:pt x="2307" y="452"/>
                  </a:lnTo>
                  <a:lnTo>
                    <a:pt x="2312" y="514"/>
                  </a:lnTo>
                  <a:lnTo>
                    <a:pt x="2318" y="576"/>
                  </a:lnTo>
                  <a:lnTo>
                    <a:pt x="2324" y="639"/>
                  </a:lnTo>
                  <a:lnTo>
                    <a:pt x="2328" y="702"/>
                  </a:lnTo>
                  <a:lnTo>
                    <a:pt x="2334" y="766"/>
                  </a:lnTo>
                  <a:lnTo>
                    <a:pt x="2340" y="830"/>
                  </a:lnTo>
                  <a:lnTo>
                    <a:pt x="2344" y="893"/>
                  </a:lnTo>
                  <a:lnTo>
                    <a:pt x="2350" y="957"/>
                  </a:lnTo>
                  <a:lnTo>
                    <a:pt x="2355" y="1022"/>
                  </a:lnTo>
                  <a:lnTo>
                    <a:pt x="2359" y="1086"/>
                  </a:lnTo>
                  <a:lnTo>
                    <a:pt x="2364" y="1150"/>
                  </a:lnTo>
                  <a:lnTo>
                    <a:pt x="2352" y="1152"/>
                  </a:lnTo>
                  <a:lnTo>
                    <a:pt x="2343" y="1152"/>
                  </a:lnTo>
                  <a:lnTo>
                    <a:pt x="2334" y="1150"/>
                  </a:lnTo>
                  <a:lnTo>
                    <a:pt x="2325" y="1148"/>
                  </a:lnTo>
                  <a:lnTo>
                    <a:pt x="2317" y="1145"/>
                  </a:lnTo>
                  <a:lnTo>
                    <a:pt x="2309" y="1139"/>
                  </a:lnTo>
                  <a:lnTo>
                    <a:pt x="2301" y="1134"/>
                  </a:lnTo>
                  <a:lnTo>
                    <a:pt x="2294" y="1129"/>
                  </a:lnTo>
                  <a:lnTo>
                    <a:pt x="2286" y="1123"/>
                  </a:lnTo>
                  <a:lnTo>
                    <a:pt x="2278" y="1116"/>
                  </a:lnTo>
                  <a:lnTo>
                    <a:pt x="2270" y="1110"/>
                  </a:lnTo>
                  <a:lnTo>
                    <a:pt x="2261" y="1106"/>
                  </a:lnTo>
                  <a:lnTo>
                    <a:pt x="2252" y="1101"/>
                  </a:lnTo>
                  <a:lnTo>
                    <a:pt x="2243" y="1098"/>
                  </a:lnTo>
                  <a:lnTo>
                    <a:pt x="2233" y="1095"/>
                  </a:lnTo>
                  <a:lnTo>
                    <a:pt x="2222" y="1095"/>
                  </a:lnTo>
                  <a:lnTo>
                    <a:pt x="2221" y="1094"/>
                  </a:lnTo>
                  <a:lnTo>
                    <a:pt x="2220" y="1093"/>
                  </a:lnTo>
                  <a:lnTo>
                    <a:pt x="2218" y="1091"/>
                  </a:lnTo>
                  <a:lnTo>
                    <a:pt x="2216" y="1087"/>
                  </a:lnTo>
                  <a:lnTo>
                    <a:pt x="2212" y="1084"/>
                  </a:lnTo>
                  <a:lnTo>
                    <a:pt x="2209" y="1080"/>
                  </a:lnTo>
                  <a:lnTo>
                    <a:pt x="2205" y="1077"/>
                  </a:lnTo>
                  <a:lnTo>
                    <a:pt x="2202" y="1072"/>
                  </a:lnTo>
                  <a:lnTo>
                    <a:pt x="2197" y="1068"/>
                  </a:lnTo>
                  <a:lnTo>
                    <a:pt x="2194" y="1064"/>
                  </a:lnTo>
                  <a:lnTo>
                    <a:pt x="2190" y="1061"/>
                  </a:lnTo>
                  <a:lnTo>
                    <a:pt x="2187" y="1057"/>
                  </a:lnTo>
                  <a:lnTo>
                    <a:pt x="2184" y="1054"/>
                  </a:lnTo>
                  <a:lnTo>
                    <a:pt x="2182" y="1052"/>
                  </a:lnTo>
                  <a:lnTo>
                    <a:pt x="2181" y="1050"/>
                  </a:lnTo>
                  <a:lnTo>
                    <a:pt x="2168" y="1067"/>
                  </a:lnTo>
                  <a:lnTo>
                    <a:pt x="2157" y="1077"/>
                  </a:lnTo>
                  <a:lnTo>
                    <a:pt x="2144" y="1084"/>
                  </a:lnTo>
                  <a:lnTo>
                    <a:pt x="2132" y="1086"/>
                  </a:lnTo>
                  <a:lnTo>
                    <a:pt x="2118" y="1086"/>
                  </a:lnTo>
                  <a:lnTo>
                    <a:pt x="2105" y="1084"/>
                  </a:lnTo>
                  <a:lnTo>
                    <a:pt x="2091" y="1079"/>
                  </a:lnTo>
                  <a:lnTo>
                    <a:pt x="2078" y="1075"/>
                  </a:lnTo>
                  <a:lnTo>
                    <a:pt x="2064" y="1070"/>
                  </a:lnTo>
                  <a:lnTo>
                    <a:pt x="2050" y="1065"/>
                  </a:lnTo>
                  <a:lnTo>
                    <a:pt x="2036" y="1063"/>
                  </a:lnTo>
                  <a:lnTo>
                    <a:pt x="2024" y="1063"/>
                  </a:lnTo>
                  <a:lnTo>
                    <a:pt x="2010" y="1065"/>
                  </a:lnTo>
                  <a:lnTo>
                    <a:pt x="1996" y="1071"/>
                  </a:lnTo>
                  <a:lnTo>
                    <a:pt x="1983" y="1083"/>
                  </a:lnTo>
                  <a:lnTo>
                    <a:pt x="1971" y="1099"/>
                  </a:lnTo>
                  <a:lnTo>
                    <a:pt x="1960" y="1093"/>
                  </a:lnTo>
                  <a:lnTo>
                    <a:pt x="1950" y="1090"/>
                  </a:lnTo>
                  <a:lnTo>
                    <a:pt x="1940" y="1090"/>
                  </a:lnTo>
                  <a:lnTo>
                    <a:pt x="1929" y="1092"/>
                  </a:lnTo>
                  <a:lnTo>
                    <a:pt x="1919" y="1095"/>
                  </a:lnTo>
                  <a:lnTo>
                    <a:pt x="1909" y="1100"/>
                  </a:lnTo>
                  <a:lnTo>
                    <a:pt x="1897" y="1106"/>
                  </a:lnTo>
                  <a:lnTo>
                    <a:pt x="1887" y="1111"/>
                  </a:lnTo>
                  <a:lnTo>
                    <a:pt x="1875" y="1116"/>
                  </a:lnTo>
                  <a:lnTo>
                    <a:pt x="1864" y="1122"/>
                  </a:lnTo>
                  <a:lnTo>
                    <a:pt x="1852" y="1125"/>
                  </a:lnTo>
                  <a:lnTo>
                    <a:pt x="1841" y="1127"/>
                  </a:lnTo>
                  <a:lnTo>
                    <a:pt x="1829" y="1127"/>
                  </a:lnTo>
                  <a:lnTo>
                    <a:pt x="1818" y="1126"/>
                  </a:lnTo>
                  <a:lnTo>
                    <a:pt x="1806" y="1122"/>
                  </a:lnTo>
                  <a:lnTo>
                    <a:pt x="1795" y="1114"/>
                  </a:lnTo>
                  <a:lnTo>
                    <a:pt x="1794" y="1113"/>
                  </a:lnTo>
                  <a:lnTo>
                    <a:pt x="1792" y="1113"/>
                  </a:lnTo>
                  <a:lnTo>
                    <a:pt x="1791" y="1110"/>
                  </a:lnTo>
                  <a:lnTo>
                    <a:pt x="1789" y="1109"/>
                  </a:lnTo>
                  <a:lnTo>
                    <a:pt x="1786" y="1107"/>
                  </a:lnTo>
                  <a:lnTo>
                    <a:pt x="1782" y="1104"/>
                  </a:lnTo>
                  <a:lnTo>
                    <a:pt x="1779" y="1102"/>
                  </a:lnTo>
                  <a:lnTo>
                    <a:pt x="1776" y="1100"/>
                  </a:lnTo>
                  <a:lnTo>
                    <a:pt x="1773" y="1098"/>
                  </a:lnTo>
                  <a:lnTo>
                    <a:pt x="1769" y="1095"/>
                  </a:lnTo>
                  <a:lnTo>
                    <a:pt x="1766" y="1093"/>
                  </a:lnTo>
                  <a:lnTo>
                    <a:pt x="1764" y="1091"/>
                  </a:lnTo>
                  <a:lnTo>
                    <a:pt x="1760" y="1090"/>
                  </a:lnTo>
                  <a:lnTo>
                    <a:pt x="1759" y="1087"/>
                  </a:lnTo>
                  <a:lnTo>
                    <a:pt x="1758" y="1087"/>
                  </a:lnTo>
                  <a:lnTo>
                    <a:pt x="1751" y="1102"/>
                  </a:lnTo>
                  <a:lnTo>
                    <a:pt x="1743" y="1111"/>
                  </a:lnTo>
                  <a:lnTo>
                    <a:pt x="1735" y="1117"/>
                  </a:lnTo>
                  <a:lnTo>
                    <a:pt x="1727" y="1119"/>
                  </a:lnTo>
                  <a:lnTo>
                    <a:pt x="1718" y="1119"/>
                  </a:lnTo>
                  <a:lnTo>
                    <a:pt x="1710" y="1116"/>
                  </a:lnTo>
                  <a:lnTo>
                    <a:pt x="1700" y="1113"/>
                  </a:lnTo>
                  <a:lnTo>
                    <a:pt x="1690" y="1107"/>
                  </a:lnTo>
                  <a:lnTo>
                    <a:pt x="1681" y="1102"/>
                  </a:lnTo>
                  <a:lnTo>
                    <a:pt x="1672" y="1098"/>
                  </a:lnTo>
                  <a:lnTo>
                    <a:pt x="1663" y="1095"/>
                  </a:lnTo>
                  <a:lnTo>
                    <a:pt x="1653" y="1095"/>
                  </a:lnTo>
                  <a:lnTo>
                    <a:pt x="1644" y="1098"/>
                  </a:lnTo>
                  <a:lnTo>
                    <a:pt x="1635" y="1103"/>
                  </a:lnTo>
                  <a:lnTo>
                    <a:pt x="1627" y="1114"/>
                  </a:lnTo>
                  <a:lnTo>
                    <a:pt x="1620" y="1130"/>
                  </a:lnTo>
                  <a:lnTo>
                    <a:pt x="1606" y="1131"/>
                  </a:lnTo>
                  <a:lnTo>
                    <a:pt x="1594" y="1130"/>
                  </a:lnTo>
                  <a:lnTo>
                    <a:pt x="1582" y="1127"/>
                  </a:lnTo>
                  <a:lnTo>
                    <a:pt x="1569" y="1122"/>
                  </a:lnTo>
                  <a:lnTo>
                    <a:pt x="1558" y="1116"/>
                  </a:lnTo>
                  <a:lnTo>
                    <a:pt x="1548" y="1108"/>
                  </a:lnTo>
                  <a:lnTo>
                    <a:pt x="1536" y="1101"/>
                  </a:lnTo>
                  <a:lnTo>
                    <a:pt x="1526" y="1093"/>
                  </a:lnTo>
                  <a:lnTo>
                    <a:pt x="1514" y="1086"/>
                  </a:lnTo>
                  <a:lnTo>
                    <a:pt x="1504" y="1082"/>
                  </a:lnTo>
                  <a:lnTo>
                    <a:pt x="1493" y="1077"/>
                  </a:lnTo>
                  <a:lnTo>
                    <a:pt x="1482" y="1075"/>
                  </a:lnTo>
                  <a:lnTo>
                    <a:pt x="1472" y="1076"/>
                  </a:lnTo>
                  <a:lnTo>
                    <a:pt x="1460" y="1079"/>
                  </a:lnTo>
                  <a:lnTo>
                    <a:pt x="1449" y="1087"/>
                  </a:lnTo>
                  <a:lnTo>
                    <a:pt x="1437" y="1099"/>
                  </a:lnTo>
                  <a:lnTo>
                    <a:pt x="1422" y="1096"/>
                  </a:lnTo>
                  <a:lnTo>
                    <a:pt x="1408" y="1092"/>
                  </a:lnTo>
                  <a:lnTo>
                    <a:pt x="1396" y="1085"/>
                  </a:lnTo>
                  <a:lnTo>
                    <a:pt x="1384" y="1076"/>
                  </a:lnTo>
                  <a:lnTo>
                    <a:pt x="1373" y="1065"/>
                  </a:lnTo>
                  <a:lnTo>
                    <a:pt x="1362" y="1054"/>
                  </a:lnTo>
                  <a:lnTo>
                    <a:pt x="1351" y="1042"/>
                  </a:lnTo>
                  <a:lnTo>
                    <a:pt x="1341" y="1032"/>
                  </a:lnTo>
                  <a:lnTo>
                    <a:pt x="1330" y="1023"/>
                  </a:lnTo>
                  <a:lnTo>
                    <a:pt x="1319" y="1014"/>
                  </a:lnTo>
                  <a:lnTo>
                    <a:pt x="1307" y="1008"/>
                  </a:lnTo>
                  <a:lnTo>
                    <a:pt x="1296" y="1006"/>
                  </a:lnTo>
                  <a:lnTo>
                    <a:pt x="1283" y="1006"/>
                  </a:lnTo>
                  <a:lnTo>
                    <a:pt x="1269" y="1009"/>
                  </a:lnTo>
                  <a:lnTo>
                    <a:pt x="1254" y="1018"/>
                  </a:lnTo>
                  <a:lnTo>
                    <a:pt x="1239" y="1032"/>
                  </a:lnTo>
                  <a:lnTo>
                    <a:pt x="1234" y="1026"/>
                  </a:lnTo>
                  <a:lnTo>
                    <a:pt x="1229" y="1022"/>
                  </a:lnTo>
                  <a:lnTo>
                    <a:pt x="1224" y="1017"/>
                  </a:lnTo>
                  <a:lnTo>
                    <a:pt x="1220" y="1014"/>
                  </a:lnTo>
                  <a:lnTo>
                    <a:pt x="1214" y="1011"/>
                  </a:lnTo>
                  <a:lnTo>
                    <a:pt x="1210" y="1009"/>
                  </a:lnTo>
                  <a:lnTo>
                    <a:pt x="1205" y="1008"/>
                  </a:lnTo>
                  <a:lnTo>
                    <a:pt x="1200" y="1007"/>
                  </a:lnTo>
                  <a:lnTo>
                    <a:pt x="1196" y="1007"/>
                  </a:lnTo>
                  <a:lnTo>
                    <a:pt x="1190" y="1008"/>
                  </a:lnTo>
                  <a:lnTo>
                    <a:pt x="1185" y="1009"/>
                  </a:lnTo>
                  <a:lnTo>
                    <a:pt x="1181" y="1010"/>
                  </a:lnTo>
                  <a:lnTo>
                    <a:pt x="1176" y="1013"/>
                  </a:lnTo>
                  <a:lnTo>
                    <a:pt x="1170" y="1016"/>
                  </a:lnTo>
                  <a:lnTo>
                    <a:pt x="1166" y="1019"/>
                  </a:lnTo>
                  <a:lnTo>
                    <a:pt x="1161" y="1024"/>
                  </a:lnTo>
                  <a:lnTo>
                    <a:pt x="1150" y="1018"/>
                  </a:lnTo>
                  <a:lnTo>
                    <a:pt x="1138" y="1014"/>
                  </a:lnTo>
                  <a:lnTo>
                    <a:pt x="1126" y="1009"/>
                  </a:lnTo>
                  <a:lnTo>
                    <a:pt x="1113" y="1006"/>
                  </a:lnTo>
                  <a:lnTo>
                    <a:pt x="1100" y="1002"/>
                  </a:lnTo>
                  <a:lnTo>
                    <a:pt x="1088" y="999"/>
                  </a:lnTo>
                  <a:lnTo>
                    <a:pt x="1075" y="997"/>
                  </a:lnTo>
                  <a:lnTo>
                    <a:pt x="1062" y="992"/>
                  </a:lnTo>
                  <a:lnTo>
                    <a:pt x="1050" y="988"/>
                  </a:lnTo>
                  <a:lnTo>
                    <a:pt x="1038" y="983"/>
                  </a:lnTo>
                  <a:lnTo>
                    <a:pt x="1028" y="977"/>
                  </a:lnTo>
                  <a:lnTo>
                    <a:pt x="1018" y="970"/>
                  </a:lnTo>
                  <a:lnTo>
                    <a:pt x="1008" y="962"/>
                  </a:lnTo>
                  <a:lnTo>
                    <a:pt x="1001" y="952"/>
                  </a:lnTo>
                  <a:lnTo>
                    <a:pt x="995" y="940"/>
                  </a:lnTo>
                  <a:lnTo>
                    <a:pt x="990" y="926"/>
                  </a:lnTo>
                  <a:lnTo>
                    <a:pt x="985" y="933"/>
                  </a:lnTo>
                  <a:lnTo>
                    <a:pt x="981" y="939"/>
                  </a:lnTo>
                  <a:lnTo>
                    <a:pt x="975" y="943"/>
                  </a:lnTo>
                  <a:lnTo>
                    <a:pt x="968" y="945"/>
                  </a:lnTo>
                  <a:lnTo>
                    <a:pt x="962" y="947"/>
                  </a:lnTo>
                  <a:lnTo>
                    <a:pt x="955" y="947"/>
                  </a:lnTo>
                  <a:lnTo>
                    <a:pt x="949" y="947"/>
                  </a:lnTo>
                  <a:lnTo>
                    <a:pt x="940" y="946"/>
                  </a:lnTo>
                  <a:lnTo>
                    <a:pt x="934" y="944"/>
                  </a:lnTo>
                  <a:lnTo>
                    <a:pt x="926" y="943"/>
                  </a:lnTo>
                  <a:lnTo>
                    <a:pt x="919" y="941"/>
                  </a:lnTo>
                  <a:lnTo>
                    <a:pt x="911" y="940"/>
                  </a:lnTo>
                  <a:lnTo>
                    <a:pt x="904" y="939"/>
                  </a:lnTo>
                  <a:lnTo>
                    <a:pt x="897" y="939"/>
                  </a:lnTo>
                  <a:lnTo>
                    <a:pt x="890" y="940"/>
                  </a:lnTo>
                  <a:lnTo>
                    <a:pt x="884" y="943"/>
                  </a:lnTo>
                  <a:lnTo>
                    <a:pt x="880" y="937"/>
                  </a:lnTo>
                  <a:lnTo>
                    <a:pt x="875" y="932"/>
                  </a:lnTo>
                  <a:lnTo>
                    <a:pt x="872" y="926"/>
                  </a:lnTo>
                  <a:lnTo>
                    <a:pt x="867" y="921"/>
                  </a:lnTo>
                  <a:lnTo>
                    <a:pt x="862" y="916"/>
                  </a:lnTo>
                  <a:lnTo>
                    <a:pt x="858" y="910"/>
                  </a:lnTo>
                  <a:lnTo>
                    <a:pt x="853" y="905"/>
                  </a:lnTo>
                  <a:lnTo>
                    <a:pt x="847" y="899"/>
                  </a:lnTo>
                  <a:lnTo>
                    <a:pt x="843" y="894"/>
                  </a:lnTo>
                  <a:lnTo>
                    <a:pt x="837" y="890"/>
                  </a:lnTo>
                  <a:lnTo>
                    <a:pt x="832" y="885"/>
                  </a:lnTo>
                  <a:lnTo>
                    <a:pt x="827" y="882"/>
                  </a:lnTo>
                  <a:lnTo>
                    <a:pt x="820" y="878"/>
                  </a:lnTo>
                  <a:lnTo>
                    <a:pt x="814" y="876"/>
                  </a:lnTo>
                  <a:lnTo>
                    <a:pt x="807" y="875"/>
                  </a:lnTo>
                  <a:lnTo>
                    <a:pt x="801" y="875"/>
                  </a:lnTo>
                  <a:lnTo>
                    <a:pt x="801" y="867"/>
                  </a:lnTo>
                  <a:lnTo>
                    <a:pt x="801" y="847"/>
                  </a:lnTo>
                  <a:lnTo>
                    <a:pt x="801" y="816"/>
                  </a:lnTo>
                  <a:lnTo>
                    <a:pt x="803" y="775"/>
                  </a:lnTo>
                  <a:lnTo>
                    <a:pt x="803" y="728"/>
                  </a:lnTo>
                  <a:lnTo>
                    <a:pt x="804" y="674"/>
                  </a:lnTo>
                  <a:lnTo>
                    <a:pt x="804" y="616"/>
                  </a:lnTo>
                  <a:lnTo>
                    <a:pt x="805" y="558"/>
                  </a:lnTo>
                  <a:lnTo>
                    <a:pt x="806" y="499"/>
                  </a:lnTo>
                  <a:lnTo>
                    <a:pt x="806" y="442"/>
                  </a:lnTo>
                  <a:lnTo>
                    <a:pt x="807" y="388"/>
                  </a:lnTo>
                  <a:lnTo>
                    <a:pt x="807" y="341"/>
                  </a:lnTo>
                  <a:lnTo>
                    <a:pt x="808" y="299"/>
                  </a:lnTo>
                  <a:lnTo>
                    <a:pt x="808" y="268"/>
                  </a:lnTo>
                  <a:lnTo>
                    <a:pt x="808" y="249"/>
                  </a:lnTo>
                  <a:lnTo>
                    <a:pt x="809" y="242"/>
                  </a:lnTo>
                  <a:lnTo>
                    <a:pt x="759" y="238"/>
                  </a:lnTo>
                  <a:lnTo>
                    <a:pt x="709" y="236"/>
                  </a:lnTo>
                  <a:lnTo>
                    <a:pt x="659" y="234"/>
                  </a:lnTo>
                  <a:lnTo>
                    <a:pt x="609" y="231"/>
                  </a:lnTo>
                  <a:lnTo>
                    <a:pt x="558" y="230"/>
                  </a:lnTo>
                  <a:lnTo>
                    <a:pt x="507" y="230"/>
                  </a:lnTo>
                  <a:lnTo>
                    <a:pt x="456" y="230"/>
                  </a:lnTo>
                  <a:lnTo>
                    <a:pt x="406" y="230"/>
                  </a:lnTo>
                  <a:lnTo>
                    <a:pt x="354" y="230"/>
                  </a:lnTo>
                  <a:lnTo>
                    <a:pt x="304" y="230"/>
                  </a:lnTo>
                  <a:lnTo>
                    <a:pt x="252" y="231"/>
                  </a:lnTo>
                  <a:lnTo>
                    <a:pt x="201" y="233"/>
                  </a:lnTo>
                  <a:lnTo>
                    <a:pt x="151" y="234"/>
                  </a:lnTo>
                  <a:lnTo>
                    <a:pt x="100" y="235"/>
                  </a:lnTo>
                  <a:lnTo>
                    <a:pt x="49" y="236"/>
                  </a:lnTo>
                  <a:lnTo>
                    <a:pt x="0" y="237"/>
                  </a:lnTo>
                  <a:lnTo>
                    <a:pt x="0" y="235"/>
                  </a:lnTo>
                  <a:lnTo>
                    <a:pt x="0" y="228"/>
                  </a:lnTo>
                  <a:lnTo>
                    <a:pt x="0" y="219"/>
                  </a:lnTo>
                  <a:lnTo>
                    <a:pt x="0" y="207"/>
                  </a:lnTo>
                  <a:lnTo>
                    <a:pt x="0" y="192"/>
                  </a:lnTo>
                  <a:lnTo>
                    <a:pt x="0" y="177"/>
                  </a:lnTo>
                  <a:lnTo>
                    <a:pt x="0" y="160"/>
                  </a:lnTo>
                  <a:lnTo>
                    <a:pt x="0" y="143"/>
                  </a:lnTo>
                  <a:lnTo>
                    <a:pt x="0" y="125"/>
                  </a:lnTo>
                  <a:lnTo>
                    <a:pt x="0" y="107"/>
                  </a:lnTo>
                  <a:lnTo>
                    <a:pt x="0" y="92"/>
                  </a:lnTo>
                  <a:lnTo>
                    <a:pt x="0" y="77"/>
                  </a:lnTo>
                  <a:lnTo>
                    <a:pt x="0" y="66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18" y="45"/>
                  </a:lnTo>
                  <a:lnTo>
                    <a:pt x="37" y="43"/>
                  </a:lnTo>
                  <a:lnTo>
                    <a:pt x="55" y="42"/>
                  </a:lnTo>
                  <a:lnTo>
                    <a:pt x="72" y="42"/>
                  </a:lnTo>
                  <a:lnTo>
                    <a:pt x="90" y="42"/>
                  </a:lnTo>
                  <a:lnTo>
                    <a:pt x="106" y="43"/>
                  </a:lnTo>
                  <a:lnTo>
                    <a:pt x="123" y="44"/>
                  </a:lnTo>
                  <a:lnTo>
                    <a:pt x="138" y="45"/>
                  </a:lnTo>
                  <a:lnTo>
                    <a:pt x="154" y="46"/>
                  </a:lnTo>
                  <a:lnTo>
                    <a:pt x="169" y="48"/>
                  </a:lnTo>
                  <a:lnTo>
                    <a:pt x="184" y="48"/>
                  </a:lnTo>
                  <a:lnTo>
                    <a:pt x="199" y="48"/>
                  </a:lnTo>
                  <a:lnTo>
                    <a:pt x="213" y="46"/>
                  </a:lnTo>
                  <a:lnTo>
                    <a:pt x="228" y="45"/>
                  </a:lnTo>
                  <a:lnTo>
                    <a:pt x="241" y="42"/>
                  </a:lnTo>
                  <a:lnTo>
                    <a:pt x="256" y="38"/>
                  </a:lnTo>
                  <a:lnTo>
                    <a:pt x="375" y="40"/>
                  </a:lnTo>
                  <a:lnTo>
                    <a:pt x="496" y="42"/>
                  </a:lnTo>
                  <a:lnTo>
                    <a:pt x="619" y="44"/>
                  </a:lnTo>
                  <a:lnTo>
                    <a:pt x="743" y="45"/>
                  </a:lnTo>
                  <a:lnTo>
                    <a:pt x="868" y="45"/>
                  </a:lnTo>
                  <a:lnTo>
                    <a:pt x="993" y="46"/>
                  </a:lnTo>
                  <a:lnTo>
                    <a:pt x="1121" y="45"/>
                  </a:lnTo>
                  <a:lnTo>
                    <a:pt x="1247" y="44"/>
                  </a:lnTo>
                  <a:lnTo>
                    <a:pt x="1375" y="42"/>
                  </a:lnTo>
                  <a:lnTo>
                    <a:pt x="1503" y="40"/>
                  </a:lnTo>
                  <a:lnTo>
                    <a:pt x="1630" y="36"/>
                  </a:lnTo>
                  <a:lnTo>
                    <a:pt x="1758" y="30"/>
                  </a:lnTo>
                  <a:lnTo>
                    <a:pt x="1884" y="25"/>
                  </a:lnTo>
                  <a:lnTo>
                    <a:pt x="2010" y="18"/>
                  </a:lnTo>
                  <a:lnTo>
                    <a:pt x="2135" y="10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5" name="Freeform 53"/>
            <p:cNvSpPr>
              <a:spLocks/>
            </p:cNvSpPr>
            <p:nvPr/>
          </p:nvSpPr>
          <p:spPr bwMode="auto">
            <a:xfrm>
              <a:off x="2004" y="2672"/>
              <a:ext cx="1258" cy="1219"/>
            </a:xfrm>
            <a:custGeom>
              <a:avLst/>
              <a:gdLst>
                <a:gd name="T0" fmla="*/ 69 w 3772"/>
                <a:gd name="T1" fmla="*/ 3 h 3657"/>
                <a:gd name="T2" fmla="*/ 71 w 3772"/>
                <a:gd name="T3" fmla="*/ 25 h 3657"/>
                <a:gd name="T4" fmla="*/ 75 w 3772"/>
                <a:gd name="T5" fmla="*/ 27 h 3657"/>
                <a:gd name="T6" fmla="*/ 82 w 3772"/>
                <a:gd name="T7" fmla="*/ 29 h 3657"/>
                <a:gd name="T8" fmla="*/ 87 w 3772"/>
                <a:gd name="T9" fmla="*/ 29 h 3657"/>
                <a:gd name="T10" fmla="*/ 95 w 3772"/>
                <a:gd name="T11" fmla="*/ 32 h 3657"/>
                <a:gd name="T12" fmla="*/ 103 w 3772"/>
                <a:gd name="T13" fmla="*/ 33 h 3657"/>
                <a:gd name="T14" fmla="*/ 106 w 3772"/>
                <a:gd name="T15" fmla="*/ 33 h 3657"/>
                <a:gd name="T16" fmla="*/ 114 w 3772"/>
                <a:gd name="T17" fmla="*/ 31 h 3657"/>
                <a:gd name="T18" fmla="*/ 121 w 3772"/>
                <a:gd name="T19" fmla="*/ 31 h 3657"/>
                <a:gd name="T20" fmla="*/ 126 w 3772"/>
                <a:gd name="T21" fmla="*/ 34 h 3657"/>
                <a:gd name="T22" fmla="*/ 132 w 3772"/>
                <a:gd name="T23" fmla="*/ 35 h 3657"/>
                <a:gd name="T24" fmla="*/ 132 w 3772"/>
                <a:gd name="T25" fmla="*/ 45 h 3657"/>
                <a:gd name="T26" fmla="*/ 135 w 3772"/>
                <a:gd name="T27" fmla="*/ 57 h 3657"/>
                <a:gd name="T28" fmla="*/ 137 w 3772"/>
                <a:gd name="T29" fmla="*/ 62 h 3657"/>
                <a:gd name="T30" fmla="*/ 140 w 3772"/>
                <a:gd name="T31" fmla="*/ 69 h 3657"/>
                <a:gd name="T32" fmla="*/ 139 w 3772"/>
                <a:gd name="T33" fmla="*/ 76 h 3657"/>
                <a:gd name="T34" fmla="*/ 135 w 3772"/>
                <a:gd name="T35" fmla="*/ 82 h 3657"/>
                <a:gd name="T36" fmla="*/ 130 w 3772"/>
                <a:gd name="T37" fmla="*/ 86 h 3657"/>
                <a:gd name="T38" fmla="*/ 128 w 3772"/>
                <a:gd name="T39" fmla="*/ 86 h 3657"/>
                <a:gd name="T40" fmla="*/ 124 w 3772"/>
                <a:gd name="T41" fmla="*/ 85 h 3657"/>
                <a:gd name="T42" fmla="*/ 124 w 3772"/>
                <a:gd name="T43" fmla="*/ 87 h 3657"/>
                <a:gd name="T44" fmla="*/ 120 w 3772"/>
                <a:gd name="T45" fmla="*/ 95 h 3657"/>
                <a:gd name="T46" fmla="*/ 111 w 3772"/>
                <a:gd name="T47" fmla="*/ 100 h 3657"/>
                <a:gd name="T48" fmla="*/ 109 w 3772"/>
                <a:gd name="T49" fmla="*/ 99 h 3657"/>
                <a:gd name="T50" fmla="*/ 107 w 3772"/>
                <a:gd name="T51" fmla="*/ 99 h 3657"/>
                <a:gd name="T52" fmla="*/ 108 w 3772"/>
                <a:gd name="T53" fmla="*/ 101 h 3657"/>
                <a:gd name="T54" fmla="*/ 105 w 3772"/>
                <a:gd name="T55" fmla="*/ 103 h 3657"/>
                <a:gd name="T56" fmla="*/ 104 w 3772"/>
                <a:gd name="T57" fmla="*/ 105 h 3657"/>
                <a:gd name="T58" fmla="*/ 101 w 3772"/>
                <a:gd name="T59" fmla="*/ 106 h 3657"/>
                <a:gd name="T60" fmla="*/ 102 w 3772"/>
                <a:gd name="T61" fmla="*/ 107 h 3657"/>
                <a:gd name="T62" fmla="*/ 102 w 3772"/>
                <a:gd name="T63" fmla="*/ 109 h 3657"/>
                <a:gd name="T64" fmla="*/ 99 w 3772"/>
                <a:gd name="T65" fmla="*/ 110 h 3657"/>
                <a:gd name="T66" fmla="*/ 100 w 3772"/>
                <a:gd name="T67" fmla="*/ 113 h 3657"/>
                <a:gd name="T68" fmla="*/ 97 w 3772"/>
                <a:gd name="T69" fmla="*/ 117 h 3657"/>
                <a:gd name="T70" fmla="*/ 97 w 3772"/>
                <a:gd name="T71" fmla="*/ 118 h 3657"/>
                <a:gd name="T72" fmla="*/ 98 w 3772"/>
                <a:gd name="T73" fmla="*/ 118 h 3657"/>
                <a:gd name="T74" fmla="*/ 98 w 3772"/>
                <a:gd name="T75" fmla="*/ 125 h 3657"/>
                <a:gd name="T76" fmla="*/ 100 w 3772"/>
                <a:gd name="T77" fmla="*/ 131 h 3657"/>
                <a:gd name="T78" fmla="*/ 97 w 3772"/>
                <a:gd name="T79" fmla="*/ 135 h 3657"/>
                <a:gd name="T80" fmla="*/ 87 w 3772"/>
                <a:gd name="T81" fmla="*/ 132 h 3657"/>
                <a:gd name="T82" fmla="*/ 78 w 3772"/>
                <a:gd name="T83" fmla="*/ 126 h 3657"/>
                <a:gd name="T84" fmla="*/ 76 w 3772"/>
                <a:gd name="T85" fmla="*/ 117 h 3657"/>
                <a:gd name="T86" fmla="*/ 73 w 3772"/>
                <a:gd name="T87" fmla="*/ 114 h 3657"/>
                <a:gd name="T88" fmla="*/ 64 w 3772"/>
                <a:gd name="T89" fmla="*/ 99 h 3657"/>
                <a:gd name="T90" fmla="*/ 61 w 3772"/>
                <a:gd name="T91" fmla="*/ 93 h 3657"/>
                <a:gd name="T92" fmla="*/ 52 w 3772"/>
                <a:gd name="T93" fmla="*/ 85 h 3657"/>
                <a:gd name="T94" fmla="*/ 45 w 3772"/>
                <a:gd name="T95" fmla="*/ 84 h 3657"/>
                <a:gd name="T96" fmla="*/ 41 w 3772"/>
                <a:gd name="T97" fmla="*/ 87 h 3657"/>
                <a:gd name="T98" fmla="*/ 36 w 3772"/>
                <a:gd name="T99" fmla="*/ 96 h 3657"/>
                <a:gd name="T100" fmla="*/ 32 w 3772"/>
                <a:gd name="T101" fmla="*/ 94 h 3657"/>
                <a:gd name="T102" fmla="*/ 27 w 3772"/>
                <a:gd name="T103" fmla="*/ 92 h 3657"/>
                <a:gd name="T104" fmla="*/ 21 w 3772"/>
                <a:gd name="T105" fmla="*/ 87 h 3657"/>
                <a:gd name="T106" fmla="*/ 19 w 3772"/>
                <a:gd name="T107" fmla="*/ 79 h 3657"/>
                <a:gd name="T108" fmla="*/ 15 w 3772"/>
                <a:gd name="T109" fmla="*/ 73 h 3657"/>
                <a:gd name="T110" fmla="*/ 8 w 3772"/>
                <a:gd name="T111" fmla="*/ 66 h 3657"/>
                <a:gd name="T112" fmla="*/ 6 w 3772"/>
                <a:gd name="T113" fmla="*/ 64 h 3657"/>
                <a:gd name="T114" fmla="*/ 0 w 3772"/>
                <a:gd name="T115" fmla="*/ 56 h 3657"/>
                <a:gd name="T116" fmla="*/ 21 w 3772"/>
                <a:gd name="T117" fmla="*/ 56 h 3657"/>
                <a:gd name="T118" fmla="*/ 38 w 3772"/>
                <a:gd name="T119" fmla="*/ 29 h 3657"/>
                <a:gd name="T120" fmla="*/ 39 w 3772"/>
                <a:gd name="T121" fmla="*/ 20 h 365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772"/>
                <a:gd name="T184" fmla="*/ 0 h 3657"/>
                <a:gd name="T185" fmla="*/ 3772 w 3772"/>
                <a:gd name="T186" fmla="*/ 3657 h 365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772" h="3657">
                  <a:moveTo>
                    <a:pt x="1062" y="7"/>
                  </a:moveTo>
                  <a:lnTo>
                    <a:pt x="1111" y="6"/>
                  </a:lnTo>
                  <a:lnTo>
                    <a:pt x="1162" y="5"/>
                  </a:lnTo>
                  <a:lnTo>
                    <a:pt x="1213" y="4"/>
                  </a:lnTo>
                  <a:lnTo>
                    <a:pt x="1263" y="3"/>
                  </a:lnTo>
                  <a:lnTo>
                    <a:pt x="1314" y="1"/>
                  </a:lnTo>
                  <a:lnTo>
                    <a:pt x="1366" y="1"/>
                  </a:lnTo>
                  <a:lnTo>
                    <a:pt x="1416" y="1"/>
                  </a:lnTo>
                  <a:lnTo>
                    <a:pt x="1468" y="0"/>
                  </a:lnTo>
                  <a:lnTo>
                    <a:pt x="1518" y="0"/>
                  </a:lnTo>
                  <a:lnTo>
                    <a:pt x="1569" y="1"/>
                  </a:lnTo>
                  <a:lnTo>
                    <a:pt x="1620" y="1"/>
                  </a:lnTo>
                  <a:lnTo>
                    <a:pt x="1671" y="3"/>
                  </a:lnTo>
                  <a:lnTo>
                    <a:pt x="1721" y="5"/>
                  </a:lnTo>
                  <a:lnTo>
                    <a:pt x="1771" y="6"/>
                  </a:lnTo>
                  <a:lnTo>
                    <a:pt x="1821" y="8"/>
                  </a:lnTo>
                  <a:lnTo>
                    <a:pt x="1871" y="12"/>
                  </a:lnTo>
                  <a:lnTo>
                    <a:pt x="1870" y="19"/>
                  </a:lnTo>
                  <a:lnTo>
                    <a:pt x="1870" y="38"/>
                  </a:lnTo>
                  <a:lnTo>
                    <a:pt x="1870" y="69"/>
                  </a:lnTo>
                  <a:lnTo>
                    <a:pt x="1869" y="111"/>
                  </a:lnTo>
                  <a:lnTo>
                    <a:pt x="1869" y="158"/>
                  </a:lnTo>
                  <a:lnTo>
                    <a:pt x="1868" y="212"/>
                  </a:lnTo>
                  <a:lnTo>
                    <a:pt x="1868" y="269"/>
                  </a:lnTo>
                  <a:lnTo>
                    <a:pt x="1867" y="328"/>
                  </a:lnTo>
                  <a:lnTo>
                    <a:pt x="1866" y="386"/>
                  </a:lnTo>
                  <a:lnTo>
                    <a:pt x="1866" y="444"/>
                  </a:lnTo>
                  <a:lnTo>
                    <a:pt x="1865" y="498"/>
                  </a:lnTo>
                  <a:lnTo>
                    <a:pt x="1865" y="545"/>
                  </a:lnTo>
                  <a:lnTo>
                    <a:pt x="1863" y="586"/>
                  </a:lnTo>
                  <a:lnTo>
                    <a:pt x="1863" y="617"/>
                  </a:lnTo>
                  <a:lnTo>
                    <a:pt x="1863" y="637"/>
                  </a:lnTo>
                  <a:lnTo>
                    <a:pt x="1863" y="645"/>
                  </a:lnTo>
                  <a:lnTo>
                    <a:pt x="1869" y="645"/>
                  </a:lnTo>
                  <a:lnTo>
                    <a:pt x="1875" y="646"/>
                  </a:lnTo>
                  <a:lnTo>
                    <a:pt x="1882" y="648"/>
                  </a:lnTo>
                  <a:lnTo>
                    <a:pt x="1888" y="652"/>
                  </a:lnTo>
                  <a:lnTo>
                    <a:pt x="1893" y="655"/>
                  </a:lnTo>
                  <a:lnTo>
                    <a:pt x="1898" y="660"/>
                  </a:lnTo>
                  <a:lnTo>
                    <a:pt x="1904" y="664"/>
                  </a:lnTo>
                  <a:lnTo>
                    <a:pt x="1909" y="669"/>
                  </a:lnTo>
                  <a:lnTo>
                    <a:pt x="1914" y="675"/>
                  </a:lnTo>
                  <a:lnTo>
                    <a:pt x="1919" y="680"/>
                  </a:lnTo>
                  <a:lnTo>
                    <a:pt x="1923" y="686"/>
                  </a:lnTo>
                  <a:lnTo>
                    <a:pt x="1928" y="691"/>
                  </a:lnTo>
                  <a:lnTo>
                    <a:pt x="1932" y="696"/>
                  </a:lnTo>
                  <a:lnTo>
                    <a:pt x="1937" y="702"/>
                  </a:lnTo>
                  <a:lnTo>
                    <a:pt x="1942" y="707"/>
                  </a:lnTo>
                  <a:lnTo>
                    <a:pt x="1946" y="713"/>
                  </a:lnTo>
                  <a:lnTo>
                    <a:pt x="1952" y="710"/>
                  </a:lnTo>
                  <a:lnTo>
                    <a:pt x="1958" y="709"/>
                  </a:lnTo>
                  <a:lnTo>
                    <a:pt x="1965" y="709"/>
                  </a:lnTo>
                  <a:lnTo>
                    <a:pt x="1971" y="710"/>
                  </a:lnTo>
                  <a:lnTo>
                    <a:pt x="1979" y="711"/>
                  </a:lnTo>
                  <a:lnTo>
                    <a:pt x="1986" y="713"/>
                  </a:lnTo>
                  <a:lnTo>
                    <a:pt x="1994" y="714"/>
                  </a:lnTo>
                  <a:lnTo>
                    <a:pt x="2001" y="716"/>
                  </a:lnTo>
                  <a:lnTo>
                    <a:pt x="2008" y="717"/>
                  </a:lnTo>
                  <a:lnTo>
                    <a:pt x="2016" y="717"/>
                  </a:lnTo>
                  <a:lnTo>
                    <a:pt x="2023" y="717"/>
                  </a:lnTo>
                  <a:lnTo>
                    <a:pt x="2029" y="715"/>
                  </a:lnTo>
                  <a:lnTo>
                    <a:pt x="2036" y="713"/>
                  </a:lnTo>
                  <a:lnTo>
                    <a:pt x="2042" y="709"/>
                  </a:lnTo>
                  <a:lnTo>
                    <a:pt x="2046" y="703"/>
                  </a:lnTo>
                  <a:lnTo>
                    <a:pt x="2052" y="696"/>
                  </a:lnTo>
                  <a:lnTo>
                    <a:pt x="2057" y="710"/>
                  </a:lnTo>
                  <a:lnTo>
                    <a:pt x="2063" y="722"/>
                  </a:lnTo>
                  <a:lnTo>
                    <a:pt x="2070" y="732"/>
                  </a:lnTo>
                  <a:lnTo>
                    <a:pt x="2080" y="740"/>
                  </a:lnTo>
                  <a:lnTo>
                    <a:pt x="2090" y="747"/>
                  </a:lnTo>
                  <a:lnTo>
                    <a:pt x="2100" y="753"/>
                  </a:lnTo>
                  <a:lnTo>
                    <a:pt x="2112" y="758"/>
                  </a:lnTo>
                  <a:lnTo>
                    <a:pt x="2124" y="762"/>
                  </a:lnTo>
                  <a:lnTo>
                    <a:pt x="2137" y="767"/>
                  </a:lnTo>
                  <a:lnTo>
                    <a:pt x="2150" y="769"/>
                  </a:lnTo>
                  <a:lnTo>
                    <a:pt x="2162" y="772"/>
                  </a:lnTo>
                  <a:lnTo>
                    <a:pt x="2175" y="776"/>
                  </a:lnTo>
                  <a:lnTo>
                    <a:pt x="2188" y="779"/>
                  </a:lnTo>
                  <a:lnTo>
                    <a:pt x="2200" y="784"/>
                  </a:lnTo>
                  <a:lnTo>
                    <a:pt x="2212" y="788"/>
                  </a:lnTo>
                  <a:lnTo>
                    <a:pt x="2223" y="794"/>
                  </a:lnTo>
                  <a:lnTo>
                    <a:pt x="2228" y="789"/>
                  </a:lnTo>
                  <a:lnTo>
                    <a:pt x="2232" y="785"/>
                  </a:lnTo>
                  <a:lnTo>
                    <a:pt x="2238" y="783"/>
                  </a:lnTo>
                  <a:lnTo>
                    <a:pt x="2243" y="780"/>
                  </a:lnTo>
                  <a:lnTo>
                    <a:pt x="2247" y="778"/>
                  </a:lnTo>
                  <a:lnTo>
                    <a:pt x="2252" y="777"/>
                  </a:lnTo>
                  <a:lnTo>
                    <a:pt x="2258" y="776"/>
                  </a:lnTo>
                  <a:lnTo>
                    <a:pt x="2262" y="777"/>
                  </a:lnTo>
                  <a:lnTo>
                    <a:pt x="2267" y="777"/>
                  </a:lnTo>
                  <a:lnTo>
                    <a:pt x="2272" y="779"/>
                  </a:lnTo>
                  <a:lnTo>
                    <a:pt x="2276" y="780"/>
                  </a:lnTo>
                  <a:lnTo>
                    <a:pt x="2282" y="784"/>
                  </a:lnTo>
                  <a:lnTo>
                    <a:pt x="2286" y="787"/>
                  </a:lnTo>
                  <a:lnTo>
                    <a:pt x="2291" y="792"/>
                  </a:lnTo>
                  <a:lnTo>
                    <a:pt x="2296" y="796"/>
                  </a:lnTo>
                  <a:lnTo>
                    <a:pt x="2301" y="802"/>
                  </a:lnTo>
                  <a:lnTo>
                    <a:pt x="2316" y="788"/>
                  </a:lnTo>
                  <a:lnTo>
                    <a:pt x="2331" y="779"/>
                  </a:lnTo>
                  <a:lnTo>
                    <a:pt x="2345" y="776"/>
                  </a:lnTo>
                  <a:lnTo>
                    <a:pt x="2358" y="776"/>
                  </a:lnTo>
                  <a:lnTo>
                    <a:pt x="2369" y="779"/>
                  </a:lnTo>
                  <a:lnTo>
                    <a:pt x="2381" y="785"/>
                  </a:lnTo>
                  <a:lnTo>
                    <a:pt x="2392" y="793"/>
                  </a:lnTo>
                  <a:lnTo>
                    <a:pt x="2403" y="803"/>
                  </a:lnTo>
                  <a:lnTo>
                    <a:pt x="2413" y="814"/>
                  </a:lnTo>
                  <a:lnTo>
                    <a:pt x="2424" y="825"/>
                  </a:lnTo>
                  <a:lnTo>
                    <a:pt x="2435" y="837"/>
                  </a:lnTo>
                  <a:lnTo>
                    <a:pt x="2446" y="847"/>
                  </a:lnTo>
                  <a:lnTo>
                    <a:pt x="2458" y="855"/>
                  </a:lnTo>
                  <a:lnTo>
                    <a:pt x="2470" y="862"/>
                  </a:lnTo>
                  <a:lnTo>
                    <a:pt x="2484" y="866"/>
                  </a:lnTo>
                  <a:lnTo>
                    <a:pt x="2499" y="869"/>
                  </a:lnTo>
                  <a:lnTo>
                    <a:pt x="2511" y="857"/>
                  </a:lnTo>
                  <a:lnTo>
                    <a:pt x="2522" y="849"/>
                  </a:lnTo>
                  <a:lnTo>
                    <a:pt x="2534" y="846"/>
                  </a:lnTo>
                  <a:lnTo>
                    <a:pt x="2544" y="845"/>
                  </a:lnTo>
                  <a:lnTo>
                    <a:pt x="2555" y="847"/>
                  </a:lnTo>
                  <a:lnTo>
                    <a:pt x="2566" y="852"/>
                  </a:lnTo>
                  <a:lnTo>
                    <a:pt x="2576" y="856"/>
                  </a:lnTo>
                  <a:lnTo>
                    <a:pt x="2588" y="863"/>
                  </a:lnTo>
                  <a:lnTo>
                    <a:pt x="2598" y="871"/>
                  </a:lnTo>
                  <a:lnTo>
                    <a:pt x="2610" y="878"/>
                  </a:lnTo>
                  <a:lnTo>
                    <a:pt x="2620" y="886"/>
                  </a:lnTo>
                  <a:lnTo>
                    <a:pt x="2631" y="892"/>
                  </a:lnTo>
                  <a:lnTo>
                    <a:pt x="2644" y="897"/>
                  </a:lnTo>
                  <a:lnTo>
                    <a:pt x="2656" y="900"/>
                  </a:lnTo>
                  <a:lnTo>
                    <a:pt x="2668" y="901"/>
                  </a:lnTo>
                  <a:lnTo>
                    <a:pt x="2682" y="900"/>
                  </a:lnTo>
                  <a:lnTo>
                    <a:pt x="2689" y="884"/>
                  </a:lnTo>
                  <a:lnTo>
                    <a:pt x="2697" y="873"/>
                  </a:lnTo>
                  <a:lnTo>
                    <a:pt x="2706" y="868"/>
                  </a:lnTo>
                  <a:lnTo>
                    <a:pt x="2715" y="865"/>
                  </a:lnTo>
                  <a:lnTo>
                    <a:pt x="2725" y="865"/>
                  </a:lnTo>
                  <a:lnTo>
                    <a:pt x="2734" y="868"/>
                  </a:lnTo>
                  <a:lnTo>
                    <a:pt x="2743" y="872"/>
                  </a:lnTo>
                  <a:lnTo>
                    <a:pt x="2752" y="877"/>
                  </a:lnTo>
                  <a:lnTo>
                    <a:pt x="2762" y="883"/>
                  </a:lnTo>
                  <a:lnTo>
                    <a:pt x="2772" y="886"/>
                  </a:lnTo>
                  <a:lnTo>
                    <a:pt x="2780" y="889"/>
                  </a:lnTo>
                  <a:lnTo>
                    <a:pt x="2789" y="889"/>
                  </a:lnTo>
                  <a:lnTo>
                    <a:pt x="2797" y="887"/>
                  </a:lnTo>
                  <a:lnTo>
                    <a:pt x="2805" y="881"/>
                  </a:lnTo>
                  <a:lnTo>
                    <a:pt x="2813" y="872"/>
                  </a:lnTo>
                  <a:lnTo>
                    <a:pt x="2820" y="857"/>
                  </a:lnTo>
                  <a:lnTo>
                    <a:pt x="2821" y="857"/>
                  </a:lnTo>
                  <a:lnTo>
                    <a:pt x="2822" y="860"/>
                  </a:lnTo>
                  <a:lnTo>
                    <a:pt x="2826" y="861"/>
                  </a:lnTo>
                  <a:lnTo>
                    <a:pt x="2828" y="863"/>
                  </a:lnTo>
                  <a:lnTo>
                    <a:pt x="2831" y="865"/>
                  </a:lnTo>
                  <a:lnTo>
                    <a:pt x="2835" y="868"/>
                  </a:lnTo>
                  <a:lnTo>
                    <a:pt x="2838" y="870"/>
                  </a:lnTo>
                  <a:lnTo>
                    <a:pt x="2841" y="872"/>
                  </a:lnTo>
                  <a:lnTo>
                    <a:pt x="2844" y="874"/>
                  </a:lnTo>
                  <a:lnTo>
                    <a:pt x="2848" y="877"/>
                  </a:lnTo>
                  <a:lnTo>
                    <a:pt x="2851" y="879"/>
                  </a:lnTo>
                  <a:lnTo>
                    <a:pt x="2853" y="880"/>
                  </a:lnTo>
                  <a:lnTo>
                    <a:pt x="2854" y="883"/>
                  </a:lnTo>
                  <a:lnTo>
                    <a:pt x="2856" y="883"/>
                  </a:lnTo>
                  <a:lnTo>
                    <a:pt x="2857" y="884"/>
                  </a:lnTo>
                  <a:lnTo>
                    <a:pt x="2868" y="892"/>
                  </a:lnTo>
                  <a:lnTo>
                    <a:pt x="2880" y="896"/>
                  </a:lnTo>
                  <a:lnTo>
                    <a:pt x="2891" y="897"/>
                  </a:lnTo>
                  <a:lnTo>
                    <a:pt x="2903" y="897"/>
                  </a:lnTo>
                  <a:lnTo>
                    <a:pt x="2914" y="895"/>
                  </a:lnTo>
                  <a:lnTo>
                    <a:pt x="2926" y="892"/>
                  </a:lnTo>
                  <a:lnTo>
                    <a:pt x="2937" y="886"/>
                  </a:lnTo>
                  <a:lnTo>
                    <a:pt x="2949" y="881"/>
                  </a:lnTo>
                  <a:lnTo>
                    <a:pt x="2959" y="876"/>
                  </a:lnTo>
                  <a:lnTo>
                    <a:pt x="2971" y="870"/>
                  </a:lnTo>
                  <a:lnTo>
                    <a:pt x="2981" y="865"/>
                  </a:lnTo>
                  <a:lnTo>
                    <a:pt x="2991" y="862"/>
                  </a:lnTo>
                  <a:lnTo>
                    <a:pt x="3002" y="860"/>
                  </a:lnTo>
                  <a:lnTo>
                    <a:pt x="3012" y="860"/>
                  </a:lnTo>
                  <a:lnTo>
                    <a:pt x="3022" y="863"/>
                  </a:lnTo>
                  <a:lnTo>
                    <a:pt x="3033" y="869"/>
                  </a:lnTo>
                  <a:lnTo>
                    <a:pt x="3045" y="853"/>
                  </a:lnTo>
                  <a:lnTo>
                    <a:pt x="3058" y="841"/>
                  </a:lnTo>
                  <a:lnTo>
                    <a:pt x="3072" y="835"/>
                  </a:lnTo>
                  <a:lnTo>
                    <a:pt x="3086" y="833"/>
                  </a:lnTo>
                  <a:lnTo>
                    <a:pt x="3098" y="833"/>
                  </a:lnTo>
                  <a:lnTo>
                    <a:pt x="3112" y="835"/>
                  </a:lnTo>
                  <a:lnTo>
                    <a:pt x="3126" y="840"/>
                  </a:lnTo>
                  <a:lnTo>
                    <a:pt x="3140" y="845"/>
                  </a:lnTo>
                  <a:lnTo>
                    <a:pt x="3153" y="849"/>
                  </a:lnTo>
                  <a:lnTo>
                    <a:pt x="3167" y="854"/>
                  </a:lnTo>
                  <a:lnTo>
                    <a:pt x="3180" y="856"/>
                  </a:lnTo>
                  <a:lnTo>
                    <a:pt x="3194" y="856"/>
                  </a:lnTo>
                  <a:lnTo>
                    <a:pt x="3206" y="854"/>
                  </a:lnTo>
                  <a:lnTo>
                    <a:pt x="3219" y="847"/>
                  </a:lnTo>
                  <a:lnTo>
                    <a:pt x="3230" y="837"/>
                  </a:lnTo>
                  <a:lnTo>
                    <a:pt x="3243" y="820"/>
                  </a:lnTo>
                  <a:lnTo>
                    <a:pt x="3244" y="822"/>
                  </a:lnTo>
                  <a:lnTo>
                    <a:pt x="3246" y="824"/>
                  </a:lnTo>
                  <a:lnTo>
                    <a:pt x="3249" y="827"/>
                  </a:lnTo>
                  <a:lnTo>
                    <a:pt x="3252" y="831"/>
                  </a:lnTo>
                  <a:lnTo>
                    <a:pt x="3256" y="834"/>
                  </a:lnTo>
                  <a:lnTo>
                    <a:pt x="3259" y="838"/>
                  </a:lnTo>
                  <a:lnTo>
                    <a:pt x="3264" y="842"/>
                  </a:lnTo>
                  <a:lnTo>
                    <a:pt x="3267" y="847"/>
                  </a:lnTo>
                  <a:lnTo>
                    <a:pt x="3271" y="850"/>
                  </a:lnTo>
                  <a:lnTo>
                    <a:pt x="3274" y="854"/>
                  </a:lnTo>
                  <a:lnTo>
                    <a:pt x="3278" y="857"/>
                  </a:lnTo>
                  <a:lnTo>
                    <a:pt x="3280" y="861"/>
                  </a:lnTo>
                  <a:lnTo>
                    <a:pt x="3282" y="863"/>
                  </a:lnTo>
                  <a:lnTo>
                    <a:pt x="3283" y="864"/>
                  </a:lnTo>
                  <a:lnTo>
                    <a:pt x="3284" y="865"/>
                  </a:lnTo>
                  <a:lnTo>
                    <a:pt x="3295" y="865"/>
                  </a:lnTo>
                  <a:lnTo>
                    <a:pt x="3305" y="868"/>
                  </a:lnTo>
                  <a:lnTo>
                    <a:pt x="3314" y="871"/>
                  </a:lnTo>
                  <a:lnTo>
                    <a:pt x="3323" y="876"/>
                  </a:lnTo>
                  <a:lnTo>
                    <a:pt x="3332" y="880"/>
                  </a:lnTo>
                  <a:lnTo>
                    <a:pt x="3340" y="886"/>
                  </a:lnTo>
                  <a:lnTo>
                    <a:pt x="3348" y="893"/>
                  </a:lnTo>
                  <a:lnTo>
                    <a:pt x="3356" y="899"/>
                  </a:lnTo>
                  <a:lnTo>
                    <a:pt x="3363" y="904"/>
                  </a:lnTo>
                  <a:lnTo>
                    <a:pt x="3371" y="909"/>
                  </a:lnTo>
                  <a:lnTo>
                    <a:pt x="3379" y="915"/>
                  </a:lnTo>
                  <a:lnTo>
                    <a:pt x="3387" y="918"/>
                  </a:lnTo>
                  <a:lnTo>
                    <a:pt x="3396" y="920"/>
                  </a:lnTo>
                  <a:lnTo>
                    <a:pt x="3405" y="922"/>
                  </a:lnTo>
                  <a:lnTo>
                    <a:pt x="3414" y="922"/>
                  </a:lnTo>
                  <a:lnTo>
                    <a:pt x="3426" y="920"/>
                  </a:lnTo>
                  <a:lnTo>
                    <a:pt x="3433" y="925"/>
                  </a:lnTo>
                  <a:lnTo>
                    <a:pt x="3442" y="928"/>
                  </a:lnTo>
                  <a:lnTo>
                    <a:pt x="3450" y="931"/>
                  </a:lnTo>
                  <a:lnTo>
                    <a:pt x="3459" y="933"/>
                  </a:lnTo>
                  <a:lnTo>
                    <a:pt x="3470" y="934"/>
                  </a:lnTo>
                  <a:lnTo>
                    <a:pt x="3479" y="935"/>
                  </a:lnTo>
                  <a:lnTo>
                    <a:pt x="3488" y="935"/>
                  </a:lnTo>
                  <a:lnTo>
                    <a:pt x="3498" y="937"/>
                  </a:lnTo>
                  <a:lnTo>
                    <a:pt x="3507" y="937"/>
                  </a:lnTo>
                  <a:lnTo>
                    <a:pt x="3518" y="937"/>
                  </a:lnTo>
                  <a:lnTo>
                    <a:pt x="3527" y="937"/>
                  </a:lnTo>
                  <a:lnTo>
                    <a:pt x="3536" y="938"/>
                  </a:lnTo>
                  <a:lnTo>
                    <a:pt x="3545" y="939"/>
                  </a:lnTo>
                  <a:lnTo>
                    <a:pt x="3555" y="940"/>
                  </a:lnTo>
                  <a:lnTo>
                    <a:pt x="3563" y="943"/>
                  </a:lnTo>
                  <a:lnTo>
                    <a:pt x="3571" y="947"/>
                  </a:lnTo>
                  <a:lnTo>
                    <a:pt x="3570" y="948"/>
                  </a:lnTo>
                  <a:lnTo>
                    <a:pt x="3570" y="954"/>
                  </a:lnTo>
                  <a:lnTo>
                    <a:pt x="3570" y="963"/>
                  </a:lnTo>
                  <a:lnTo>
                    <a:pt x="3570" y="976"/>
                  </a:lnTo>
                  <a:lnTo>
                    <a:pt x="3570" y="989"/>
                  </a:lnTo>
                  <a:lnTo>
                    <a:pt x="3570" y="1004"/>
                  </a:lnTo>
                  <a:lnTo>
                    <a:pt x="3568" y="1022"/>
                  </a:lnTo>
                  <a:lnTo>
                    <a:pt x="3568" y="1039"/>
                  </a:lnTo>
                  <a:lnTo>
                    <a:pt x="3568" y="1055"/>
                  </a:lnTo>
                  <a:lnTo>
                    <a:pt x="3567" y="1072"/>
                  </a:lnTo>
                  <a:lnTo>
                    <a:pt x="3567" y="1087"/>
                  </a:lnTo>
                  <a:lnTo>
                    <a:pt x="3567" y="1102"/>
                  </a:lnTo>
                  <a:lnTo>
                    <a:pt x="3567" y="1113"/>
                  </a:lnTo>
                  <a:lnTo>
                    <a:pt x="3567" y="1123"/>
                  </a:lnTo>
                  <a:lnTo>
                    <a:pt x="3567" y="1128"/>
                  </a:lnTo>
                  <a:lnTo>
                    <a:pt x="3567" y="1131"/>
                  </a:lnTo>
                  <a:lnTo>
                    <a:pt x="3566" y="1149"/>
                  </a:lnTo>
                  <a:lnTo>
                    <a:pt x="3566" y="1169"/>
                  </a:lnTo>
                  <a:lnTo>
                    <a:pt x="3567" y="1188"/>
                  </a:lnTo>
                  <a:lnTo>
                    <a:pt x="3570" y="1207"/>
                  </a:lnTo>
                  <a:lnTo>
                    <a:pt x="3572" y="1225"/>
                  </a:lnTo>
                  <a:lnTo>
                    <a:pt x="3574" y="1244"/>
                  </a:lnTo>
                  <a:lnTo>
                    <a:pt x="3578" y="1263"/>
                  </a:lnTo>
                  <a:lnTo>
                    <a:pt x="3581" y="1282"/>
                  </a:lnTo>
                  <a:lnTo>
                    <a:pt x="3583" y="1302"/>
                  </a:lnTo>
                  <a:lnTo>
                    <a:pt x="3586" y="1321"/>
                  </a:lnTo>
                  <a:lnTo>
                    <a:pt x="3588" y="1341"/>
                  </a:lnTo>
                  <a:lnTo>
                    <a:pt x="3588" y="1360"/>
                  </a:lnTo>
                  <a:lnTo>
                    <a:pt x="3588" y="1381"/>
                  </a:lnTo>
                  <a:lnTo>
                    <a:pt x="3586" y="1403"/>
                  </a:lnTo>
                  <a:lnTo>
                    <a:pt x="3582" y="1425"/>
                  </a:lnTo>
                  <a:lnTo>
                    <a:pt x="3578" y="1448"/>
                  </a:lnTo>
                  <a:lnTo>
                    <a:pt x="3584" y="1458"/>
                  </a:lnTo>
                  <a:lnTo>
                    <a:pt x="3591" y="1468"/>
                  </a:lnTo>
                  <a:lnTo>
                    <a:pt x="3599" y="1479"/>
                  </a:lnTo>
                  <a:lnTo>
                    <a:pt x="3609" y="1488"/>
                  </a:lnTo>
                  <a:lnTo>
                    <a:pt x="3617" y="1498"/>
                  </a:lnTo>
                  <a:lnTo>
                    <a:pt x="3626" y="1508"/>
                  </a:lnTo>
                  <a:lnTo>
                    <a:pt x="3634" y="1517"/>
                  </a:lnTo>
                  <a:lnTo>
                    <a:pt x="3642" y="1526"/>
                  </a:lnTo>
                  <a:lnTo>
                    <a:pt x="3650" y="1535"/>
                  </a:lnTo>
                  <a:lnTo>
                    <a:pt x="3657" y="1544"/>
                  </a:lnTo>
                  <a:lnTo>
                    <a:pt x="3663" y="1555"/>
                  </a:lnTo>
                  <a:lnTo>
                    <a:pt x="3668" y="1565"/>
                  </a:lnTo>
                  <a:lnTo>
                    <a:pt x="3672" y="1576"/>
                  </a:lnTo>
                  <a:lnTo>
                    <a:pt x="3675" y="1588"/>
                  </a:lnTo>
                  <a:lnTo>
                    <a:pt x="3676" y="1602"/>
                  </a:lnTo>
                  <a:lnTo>
                    <a:pt x="3676" y="1616"/>
                  </a:lnTo>
                  <a:lnTo>
                    <a:pt x="3682" y="1617"/>
                  </a:lnTo>
                  <a:lnTo>
                    <a:pt x="3688" y="1619"/>
                  </a:lnTo>
                  <a:lnTo>
                    <a:pt x="3691" y="1622"/>
                  </a:lnTo>
                  <a:lnTo>
                    <a:pt x="3695" y="1626"/>
                  </a:lnTo>
                  <a:lnTo>
                    <a:pt x="3698" y="1630"/>
                  </a:lnTo>
                  <a:lnTo>
                    <a:pt x="3699" y="1634"/>
                  </a:lnTo>
                  <a:lnTo>
                    <a:pt x="3701" y="1640"/>
                  </a:lnTo>
                  <a:lnTo>
                    <a:pt x="3702" y="1644"/>
                  </a:lnTo>
                  <a:lnTo>
                    <a:pt x="3703" y="1649"/>
                  </a:lnTo>
                  <a:lnTo>
                    <a:pt x="3703" y="1655"/>
                  </a:lnTo>
                  <a:lnTo>
                    <a:pt x="3703" y="1659"/>
                  </a:lnTo>
                  <a:lnTo>
                    <a:pt x="3704" y="1665"/>
                  </a:lnTo>
                  <a:lnTo>
                    <a:pt x="3704" y="1669"/>
                  </a:lnTo>
                  <a:lnTo>
                    <a:pt x="3705" y="1674"/>
                  </a:lnTo>
                  <a:lnTo>
                    <a:pt x="3706" y="1679"/>
                  </a:lnTo>
                  <a:lnTo>
                    <a:pt x="3709" y="1683"/>
                  </a:lnTo>
                  <a:lnTo>
                    <a:pt x="3712" y="1694"/>
                  </a:lnTo>
                  <a:lnTo>
                    <a:pt x="3718" y="1705"/>
                  </a:lnTo>
                  <a:lnTo>
                    <a:pt x="3724" y="1715"/>
                  </a:lnTo>
                  <a:lnTo>
                    <a:pt x="3729" y="1726"/>
                  </a:lnTo>
                  <a:lnTo>
                    <a:pt x="3736" y="1736"/>
                  </a:lnTo>
                  <a:lnTo>
                    <a:pt x="3742" y="1746"/>
                  </a:lnTo>
                  <a:lnTo>
                    <a:pt x="3749" y="1757"/>
                  </a:lnTo>
                  <a:lnTo>
                    <a:pt x="3755" y="1767"/>
                  </a:lnTo>
                  <a:lnTo>
                    <a:pt x="3760" y="1777"/>
                  </a:lnTo>
                  <a:lnTo>
                    <a:pt x="3765" y="1789"/>
                  </a:lnTo>
                  <a:lnTo>
                    <a:pt x="3768" y="1799"/>
                  </a:lnTo>
                  <a:lnTo>
                    <a:pt x="3771" y="1811"/>
                  </a:lnTo>
                  <a:lnTo>
                    <a:pt x="3772" y="1821"/>
                  </a:lnTo>
                  <a:lnTo>
                    <a:pt x="3772" y="1833"/>
                  </a:lnTo>
                  <a:lnTo>
                    <a:pt x="3770" y="1845"/>
                  </a:lnTo>
                  <a:lnTo>
                    <a:pt x="3766" y="1858"/>
                  </a:lnTo>
                  <a:lnTo>
                    <a:pt x="3762" y="1866"/>
                  </a:lnTo>
                  <a:lnTo>
                    <a:pt x="3756" y="1875"/>
                  </a:lnTo>
                  <a:lnTo>
                    <a:pt x="3751" y="1883"/>
                  </a:lnTo>
                  <a:lnTo>
                    <a:pt x="3745" y="1892"/>
                  </a:lnTo>
                  <a:lnTo>
                    <a:pt x="3741" y="1902"/>
                  </a:lnTo>
                  <a:lnTo>
                    <a:pt x="3736" y="1911"/>
                  </a:lnTo>
                  <a:lnTo>
                    <a:pt x="3730" y="1920"/>
                  </a:lnTo>
                  <a:lnTo>
                    <a:pt x="3727" y="1929"/>
                  </a:lnTo>
                  <a:lnTo>
                    <a:pt x="3724" y="1939"/>
                  </a:lnTo>
                  <a:lnTo>
                    <a:pt x="3720" y="1950"/>
                  </a:lnTo>
                  <a:lnTo>
                    <a:pt x="3718" y="1959"/>
                  </a:lnTo>
                  <a:lnTo>
                    <a:pt x="3717" y="1970"/>
                  </a:lnTo>
                  <a:lnTo>
                    <a:pt x="3717" y="1981"/>
                  </a:lnTo>
                  <a:lnTo>
                    <a:pt x="3718" y="1991"/>
                  </a:lnTo>
                  <a:lnTo>
                    <a:pt x="3720" y="2003"/>
                  </a:lnTo>
                  <a:lnTo>
                    <a:pt x="3725" y="2015"/>
                  </a:lnTo>
                  <a:lnTo>
                    <a:pt x="3733" y="2024"/>
                  </a:lnTo>
                  <a:lnTo>
                    <a:pt x="3739" y="2034"/>
                  </a:lnTo>
                  <a:lnTo>
                    <a:pt x="3743" y="2044"/>
                  </a:lnTo>
                  <a:lnTo>
                    <a:pt x="3745" y="2053"/>
                  </a:lnTo>
                  <a:lnTo>
                    <a:pt x="3745" y="2064"/>
                  </a:lnTo>
                  <a:lnTo>
                    <a:pt x="3744" y="2074"/>
                  </a:lnTo>
                  <a:lnTo>
                    <a:pt x="3742" y="2083"/>
                  </a:lnTo>
                  <a:lnTo>
                    <a:pt x="3740" y="2093"/>
                  </a:lnTo>
                  <a:lnTo>
                    <a:pt x="3736" y="2104"/>
                  </a:lnTo>
                  <a:lnTo>
                    <a:pt x="3733" y="2114"/>
                  </a:lnTo>
                  <a:lnTo>
                    <a:pt x="3728" y="2126"/>
                  </a:lnTo>
                  <a:lnTo>
                    <a:pt x="3725" y="2136"/>
                  </a:lnTo>
                  <a:lnTo>
                    <a:pt x="3722" y="2146"/>
                  </a:lnTo>
                  <a:lnTo>
                    <a:pt x="3720" y="2158"/>
                  </a:lnTo>
                  <a:lnTo>
                    <a:pt x="3719" y="2168"/>
                  </a:lnTo>
                  <a:lnTo>
                    <a:pt x="3720" y="2180"/>
                  </a:lnTo>
                  <a:lnTo>
                    <a:pt x="3716" y="2185"/>
                  </a:lnTo>
                  <a:lnTo>
                    <a:pt x="3710" y="2190"/>
                  </a:lnTo>
                  <a:lnTo>
                    <a:pt x="3703" y="2196"/>
                  </a:lnTo>
                  <a:lnTo>
                    <a:pt x="3696" y="2200"/>
                  </a:lnTo>
                  <a:lnTo>
                    <a:pt x="3687" y="2205"/>
                  </a:lnTo>
                  <a:lnTo>
                    <a:pt x="3679" y="2211"/>
                  </a:lnTo>
                  <a:lnTo>
                    <a:pt x="3670" y="2215"/>
                  </a:lnTo>
                  <a:lnTo>
                    <a:pt x="3662" y="2221"/>
                  </a:lnTo>
                  <a:lnTo>
                    <a:pt x="3653" y="2227"/>
                  </a:lnTo>
                  <a:lnTo>
                    <a:pt x="3647" y="2232"/>
                  </a:lnTo>
                  <a:lnTo>
                    <a:pt x="3641" y="2239"/>
                  </a:lnTo>
                  <a:lnTo>
                    <a:pt x="3637" y="2246"/>
                  </a:lnTo>
                  <a:lnTo>
                    <a:pt x="3635" y="2254"/>
                  </a:lnTo>
                  <a:lnTo>
                    <a:pt x="3635" y="2263"/>
                  </a:lnTo>
                  <a:lnTo>
                    <a:pt x="3639" y="2273"/>
                  </a:lnTo>
                  <a:lnTo>
                    <a:pt x="3644" y="2284"/>
                  </a:lnTo>
                  <a:lnTo>
                    <a:pt x="3630" y="2289"/>
                  </a:lnTo>
                  <a:lnTo>
                    <a:pt x="3618" y="2293"/>
                  </a:lnTo>
                  <a:lnTo>
                    <a:pt x="3605" y="2298"/>
                  </a:lnTo>
                  <a:lnTo>
                    <a:pt x="3595" y="2301"/>
                  </a:lnTo>
                  <a:lnTo>
                    <a:pt x="3583" y="2304"/>
                  </a:lnTo>
                  <a:lnTo>
                    <a:pt x="3573" y="2306"/>
                  </a:lnTo>
                  <a:lnTo>
                    <a:pt x="3563" y="2309"/>
                  </a:lnTo>
                  <a:lnTo>
                    <a:pt x="3553" y="2312"/>
                  </a:lnTo>
                  <a:lnTo>
                    <a:pt x="3543" y="2315"/>
                  </a:lnTo>
                  <a:lnTo>
                    <a:pt x="3534" y="2319"/>
                  </a:lnTo>
                  <a:lnTo>
                    <a:pt x="3524" y="2322"/>
                  </a:lnTo>
                  <a:lnTo>
                    <a:pt x="3514" y="2328"/>
                  </a:lnTo>
                  <a:lnTo>
                    <a:pt x="3504" y="2334"/>
                  </a:lnTo>
                  <a:lnTo>
                    <a:pt x="3494" y="2340"/>
                  </a:lnTo>
                  <a:lnTo>
                    <a:pt x="3483" y="2348"/>
                  </a:lnTo>
                  <a:lnTo>
                    <a:pt x="3473" y="2359"/>
                  </a:lnTo>
                  <a:lnTo>
                    <a:pt x="3472" y="2357"/>
                  </a:lnTo>
                  <a:lnTo>
                    <a:pt x="3471" y="2355"/>
                  </a:lnTo>
                  <a:lnTo>
                    <a:pt x="3470" y="2353"/>
                  </a:lnTo>
                  <a:lnTo>
                    <a:pt x="3470" y="2352"/>
                  </a:lnTo>
                  <a:lnTo>
                    <a:pt x="3468" y="2350"/>
                  </a:lnTo>
                  <a:lnTo>
                    <a:pt x="3468" y="2348"/>
                  </a:lnTo>
                  <a:lnTo>
                    <a:pt x="3467" y="2346"/>
                  </a:lnTo>
                  <a:lnTo>
                    <a:pt x="3467" y="2344"/>
                  </a:lnTo>
                  <a:lnTo>
                    <a:pt x="3467" y="2342"/>
                  </a:lnTo>
                  <a:lnTo>
                    <a:pt x="3467" y="2340"/>
                  </a:lnTo>
                  <a:lnTo>
                    <a:pt x="3467" y="2338"/>
                  </a:lnTo>
                  <a:lnTo>
                    <a:pt x="3467" y="2336"/>
                  </a:lnTo>
                  <a:lnTo>
                    <a:pt x="3467" y="2334"/>
                  </a:lnTo>
                  <a:lnTo>
                    <a:pt x="3467" y="2331"/>
                  </a:lnTo>
                  <a:lnTo>
                    <a:pt x="3467" y="2329"/>
                  </a:lnTo>
                  <a:lnTo>
                    <a:pt x="3467" y="2328"/>
                  </a:lnTo>
                  <a:lnTo>
                    <a:pt x="3460" y="2324"/>
                  </a:lnTo>
                  <a:lnTo>
                    <a:pt x="3453" y="2321"/>
                  </a:lnTo>
                  <a:lnTo>
                    <a:pt x="3447" y="2316"/>
                  </a:lnTo>
                  <a:lnTo>
                    <a:pt x="3440" y="2312"/>
                  </a:lnTo>
                  <a:lnTo>
                    <a:pt x="3433" y="2307"/>
                  </a:lnTo>
                  <a:lnTo>
                    <a:pt x="3426" y="2303"/>
                  </a:lnTo>
                  <a:lnTo>
                    <a:pt x="3419" y="2298"/>
                  </a:lnTo>
                  <a:lnTo>
                    <a:pt x="3412" y="2293"/>
                  </a:lnTo>
                  <a:lnTo>
                    <a:pt x="3404" y="2290"/>
                  </a:lnTo>
                  <a:lnTo>
                    <a:pt x="3397" y="2286"/>
                  </a:lnTo>
                  <a:lnTo>
                    <a:pt x="3389" y="2284"/>
                  </a:lnTo>
                  <a:lnTo>
                    <a:pt x="3381" y="2283"/>
                  </a:lnTo>
                  <a:lnTo>
                    <a:pt x="3372" y="2283"/>
                  </a:lnTo>
                  <a:lnTo>
                    <a:pt x="3363" y="2284"/>
                  </a:lnTo>
                  <a:lnTo>
                    <a:pt x="3352" y="2286"/>
                  </a:lnTo>
                  <a:lnTo>
                    <a:pt x="3343" y="2291"/>
                  </a:lnTo>
                  <a:lnTo>
                    <a:pt x="3341" y="2293"/>
                  </a:lnTo>
                  <a:lnTo>
                    <a:pt x="3341" y="2297"/>
                  </a:lnTo>
                  <a:lnTo>
                    <a:pt x="3340" y="2300"/>
                  </a:lnTo>
                  <a:lnTo>
                    <a:pt x="3340" y="2304"/>
                  </a:lnTo>
                  <a:lnTo>
                    <a:pt x="3340" y="2307"/>
                  </a:lnTo>
                  <a:lnTo>
                    <a:pt x="3340" y="2311"/>
                  </a:lnTo>
                  <a:lnTo>
                    <a:pt x="3340" y="2314"/>
                  </a:lnTo>
                  <a:lnTo>
                    <a:pt x="3340" y="2317"/>
                  </a:lnTo>
                  <a:lnTo>
                    <a:pt x="3340" y="2321"/>
                  </a:lnTo>
                  <a:lnTo>
                    <a:pt x="3338" y="2324"/>
                  </a:lnTo>
                  <a:lnTo>
                    <a:pt x="3338" y="2328"/>
                  </a:lnTo>
                  <a:lnTo>
                    <a:pt x="3337" y="2331"/>
                  </a:lnTo>
                  <a:lnTo>
                    <a:pt x="3335" y="2334"/>
                  </a:lnTo>
                  <a:lnTo>
                    <a:pt x="3334" y="2337"/>
                  </a:lnTo>
                  <a:lnTo>
                    <a:pt x="3330" y="2340"/>
                  </a:lnTo>
                  <a:lnTo>
                    <a:pt x="3328" y="2344"/>
                  </a:lnTo>
                  <a:lnTo>
                    <a:pt x="3329" y="2345"/>
                  </a:lnTo>
                  <a:lnTo>
                    <a:pt x="3332" y="2347"/>
                  </a:lnTo>
                  <a:lnTo>
                    <a:pt x="3334" y="2348"/>
                  </a:lnTo>
                  <a:lnTo>
                    <a:pt x="3337" y="2350"/>
                  </a:lnTo>
                  <a:lnTo>
                    <a:pt x="3340" y="2351"/>
                  </a:lnTo>
                  <a:lnTo>
                    <a:pt x="3343" y="2352"/>
                  </a:lnTo>
                  <a:lnTo>
                    <a:pt x="3345" y="2353"/>
                  </a:lnTo>
                  <a:lnTo>
                    <a:pt x="3349" y="2354"/>
                  </a:lnTo>
                  <a:lnTo>
                    <a:pt x="3351" y="2355"/>
                  </a:lnTo>
                  <a:lnTo>
                    <a:pt x="3355" y="2357"/>
                  </a:lnTo>
                  <a:lnTo>
                    <a:pt x="3357" y="2358"/>
                  </a:lnTo>
                  <a:lnTo>
                    <a:pt x="3360" y="2359"/>
                  </a:lnTo>
                  <a:lnTo>
                    <a:pt x="3363" y="2361"/>
                  </a:lnTo>
                  <a:lnTo>
                    <a:pt x="3365" y="2363"/>
                  </a:lnTo>
                  <a:lnTo>
                    <a:pt x="3367" y="2367"/>
                  </a:lnTo>
                  <a:lnTo>
                    <a:pt x="3369" y="2370"/>
                  </a:lnTo>
                  <a:lnTo>
                    <a:pt x="3364" y="2389"/>
                  </a:lnTo>
                  <a:lnTo>
                    <a:pt x="3357" y="2406"/>
                  </a:lnTo>
                  <a:lnTo>
                    <a:pt x="3350" y="2423"/>
                  </a:lnTo>
                  <a:lnTo>
                    <a:pt x="3341" y="2440"/>
                  </a:lnTo>
                  <a:lnTo>
                    <a:pt x="3332" y="2456"/>
                  </a:lnTo>
                  <a:lnTo>
                    <a:pt x="3321" y="2473"/>
                  </a:lnTo>
                  <a:lnTo>
                    <a:pt x="3310" y="2487"/>
                  </a:lnTo>
                  <a:lnTo>
                    <a:pt x="3298" y="2502"/>
                  </a:lnTo>
                  <a:lnTo>
                    <a:pt x="3286" y="2517"/>
                  </a:lnTo>
                  <a:lnTo>
                    <a:pt x="3273" y="2532"/>
                  </a:lnTo>
                  <a:lnTo>
                    <a:pt x="3259" y="2546"/>
                  </a:lnTo>
                  <a:lnTo>
                    <a:pt x="3245" y="2560"/>
                  </a:lnTo>
                  <a:lnTo>
                    <a:pt x="3232" y="2574"/>
                  </a:lnTo>
                  <a:lnTo>
                    <a:pt x="3218" y="2587"/>
                  </a:lnTo>
                  <a:lnTo>
                    <a:pt x="3204" y="2601"/>
                  </a:lnTo>
                  <a:lnTo>
                    <a:pt x="3190" y="2615"/>
                  </a:lnTo>
                  <a:lnTo>
                    <a:pt x="3180" y="2625"/>
                  </a:lnTo>
                  <a:lnTo>
                    <a:pt x="3169" y="2633"/>
                  </a:lnTo>
                  <a:lnTo>
                    <a:pt x="3158" y="2640"/>
                  </a:lnTo>
                  <a:lnTo>
                    <a:pt x="3146" y="2645"/>
                  </a:lnTo>
                  <a:lnTo>
                    <a:pt x="3135" y="2649"/>
                  </a:lnTo>
                  <a:lnTo>
                    <a:pt x="3123" y="2652"/>
                  </a:lnTo>
                  <a:lnTo>
                    <a:pt x="3111" y="2654"/>
                  </a:lnTo>
                  <a:lnTo>
                    <a:pt x="3098" y="2655"/>
                  </a:lnTo>
                  <a:lnTo>
                    <a:pt x="3086" y="2656"/>
                  </a:lnTo>
                  <a:lnTo>
                    <a:pt x="3073" y="2659"/>
                  </a:lnTo>
                  <a:lnTo>
                    <a:pt x="3061" y="2660"/>
                  </a:lnTo>
                  <a:lnTo>
                    <a:pt x="3049" y="2663"/>
                  </a:lnTo>
                  <a:lnTo>
                    <a:pt x="3036" y="2667"/>
                  </a:lnTo>
                  <a:lnTo>
                    <a:pt x="3025" y="2671"/>
                  </a:lnTo>
                  <a:lnTo>
                    <a:pt x="3012" y="2678"/>
                  </a:lnTo>
                  <a:lnTo>
                    <a:pt x="3002" y="2687"/>
                  </a:lnTo>
                  <a:lnTo>
                    <a:pt x="2995" y="2690"/>
                  </a:lnTo>
                  <a:lnTo>
                    <a:pt x="2990" y="2691"/>
                  </a:lnTo>
                  <a:lnTo>
                    <a:pt x="2985" y="2690"/>
                  </a:lnTo>
                  <a:lnTo>
                    <a:pt x="2983" y="2689"/>
                  </a:lnTo>
                  <a:lnTo>
                    <a:pt x="2981" y="2686"/>
                  </a:lnTo>
                  <a:lnTo>
                    <a:pt x="2980" y="2683"/>
                  </a:lnTo>
                  <a:lnTo>
                    <a:pt x="2979" y="2678"/>
                  </a:lnTo>
                  <a:lnTo>
                    <a:pt x="2977" y="2675"/>
                  </a:lnTo>
                  <a:lnTo>
                    <a:pt x="2976" y="2670"/>
                  </a:lnTo>
                  <a:lnTo>
                    <a:pt x="2976" y="2667"/>
                  </a:lnTo>
                  <a:lnTo>
                    <a:pt x="2975" y="2663"/>
                  </a:lnTo>
                  <a:lnTo>
                    <a:pt x="2974" y="2660"/>
                  </a:lnTo>
                  <a:lnTo>
                    <a:pt x="2972" y="2659"/>
                  </a:lnTo>
                  <a:lnTo>
                    <a:pt x="2969" y="2658"/>
                  </a:lnTo>
                  <a:lnTo>
                    <a:pt x="2965" y="2658"/>
                  </a:lnTo>
                  <a:lnTo>
                    <a:pt x="2961" y="2661"/>
                  </a:lnTo>
                  <a:lnTo>
                    <a:pt x="2957" y="2662"/>
                  </a:lnTo>
                  <a:lnTo>
                    <a:pt x="2953" y="2664"/>
                  </a:lnTo>
                  <a:lnTo>
                    <a:pt x="2951" y="2668"/>
                  </a:lnTo>
                  <a:lnTo>
                    <a:pt x="2949" y="2671"/>
                  </a:lnTo>
                  <a:lnTo>
                    <a:pt x="2946" y="2675"/>
                  </a:lnTo>
                  <a:lnTo>
                    <a:pt x="2944" y="2678"/>
                  </a:lnTo>
                  <a:lnTo>
                    <a:pt x="2942" y="2682"/>
                  </a:lnTo>
                  <a:lnTo>
                    <a:pt x="2941" y="2685"/>
                  </a:lnTo>
                  <a:lnTo>
                    <a:pt x="2938" y="2689"/>
                  </a:lnTo>
                  <a:lnTo>
                    <a:pt x="2936" y="2691"/>
                  </a:lnTo>
                  <a:lnTo>
                    <a:pt x="2934" y="2693"/>
                  </a:lnTo>
                  <a:lnTo>
                    <a:pt x="2930" y="2695"/>
                  </a:lnTo>
                  <a:lnTo>
                    <a:pt x="2927" y="2697"/>
                  </a:lnTo>
                  <a:lnTo>
                    <a:pt x="2923" y="2697"/>
                  </a:lnTo>
                  <a:lnTo>
                    <a:pt x="2919" y="2695"/>
                  </a:lnTo>
                  <a:lnTo>
                    <a:pt x="2914" y="2694"/>
                  </a:lnTo>
                  <a:lnTo>
                    <a:pt x="2911" y="2692"/>
                  </a:lnTo>
                  <a:lnTo>
                    <a:pt x="2908" y="2689"/>
                  </a:lnTo>
                  <a:lnTo>
                    <a:pt x="2907" y="2686"/>
                  </a:lnTo>
                  <a:lnTo>
                    <a:pt x="2905" y="2683"/>
                  </a:lnTo>
                  <a:lnTo>
                    <a:pt x="2903" y="2679"/>
                  </a:lnTo>
                  <a:lnTo>
                    <a:pt x="2902" y="2676"/>
                  </a:lnTo>
                  <a:lnTo>
                    <a:pt x="2899" y="2672"/>
                  </a:lnTo>
                  <a:lnTo>
                    <a:pt x="2898" y="2669"/>
                  </a:lnTo>
                  <a:lnTo>
                    <a:pt x="2896" y="2666"/>
                  </a:lnTo>
                  <a:lnTo>
                    <a:pt x="2894" y="2663"/>
                  </a:lnTo>
                  <a:lnTo>
                    <a:pt x="2891" y="2662"/>
                  </a:lnTo>
                  <a:lnTo>
                    <a:pt x="2889" y="2661"/>
                  </a:lnTo>
                  <a:lnTo>
                    <a:pt x="2887" y="2661"/>
                  </a:lnTo>
                  <a:lnTo>
                    <a:pt x="2884" y="2662"/>
                  </a:lnTo>
                  <a:lnTo>
                    <a:pt x="2881" y="2664"/>
                  </a:lnTo>
                  <a:lnTo>
                    <a:pt x="2877" y="2668"/>
                  </a:lnTo>
                  <a:lnTo>
                    <a:pt x="2873" y="2672"/>
                  </a:lnTo>
                  <a:lnTo>
                    <a:pt x="2872" y="2677"/>
                  </a:lnTo>
                  <a:lnTo>
                    <a:pt x="2871" y="2682"/>
                  </a:lnTo>
                  <a:lnTo>
                    <a:pt x="2872" y="2686"/>
                  </a:lnTo>
                  <a:lnTo>
                    <a:pt x="2874" y="2690"/>
                  </a:lnTo>
                  <a:lnTo>
                    <a:pt x="2876" y="2693"/>
                  </a:lnTo>
                  <a:lnTo>
                    <a:pt x="2880" y="2697"/>
                  </a:lnTo>
                  <a:lnTo>
                    <a:pt x="2883" y="2701"/>
                  </a:lnTo>
                  <a:lnTo>
                    <a:pt x="2888" y="2705"/>
                  </a:lnTo>
                  <a:lnTo>
                    <a:pt x="2892" y="2709"/>
                  </a:lnTo>
                  <a:lnTo>
                    <a:pt x="2897" y="2713"/>
                  </a:lnTo>
                  <a:lnTo>
                    <a:pt x="2902" y="2717"/>
                  </a:lnTo>
                  <a:lnTo>
                    <a:pt x="2905" y="2722"/>
                  </a:lnTo>
                  <a:lnTo>
                    <a:pt x="2908" y="2728"/>
                  </a:lnTo>
                  <a:lnTo>
                    <a:pt x="2912" y="2733"/>
                  </a:lnTo>
                  <a:lnTo>
                    <a:pt x="2914" y="2740"/>
                  </a:lnTo>
                  <a:lnTo>
                    <a:pt x="2911" y="2745"/>
                  </a:lnTo>
                  <a:lnTo>
                    <a:pt x="2907" y="2749"/>
                  </a:lnTo>
                  <a:lnTo>
                    <a:pt x="2903" y="2755"/>
                  </a:lnTo>
                  <a:lnTo>
                    <a:pt x="2899" y="2761"/>
                  </a:lnTo>
                  <a:lnTo>
                    <a:pt x="2896" y="2767"/>
                  </a:lnTo>
                  <a:lnTo>
                    <a:pt x="2892" y="2772"/>
                  </a:lnTo>
                  <a:lnTo>
                    <a:pt x="2888" y="2777"/>
                  </a:lnTo>
                  <a:lnTo>
                    <a:pt x="2884" y="2782"/>
                  </a:lnTo>
                  <a:lnTo>
                    <a:pt x="2880" y="2786"/>
                  </a:lnTo>
                  <a:lnTo>
                    <a:pt x="2875" y="2790"/>
                  </a:lnTo>
                  <a:lnTo>
                    <a:pt x="2869" y="2792"/>
                  </a:lnTo>
                  <a:lnTo>
                    <a:pt x="2865" y="2794"/>
                  </a:lnTo>
                  <a:lnTo>
                    <a:pt x="2859" y="2794"/>
                  </a:lnTo>
                  <a:lnTo>
                    <a:pt x="2852" y="2794"/>
                  </a:lnTo>
                  <a:lnTo>
                    <a:pt x="2846" y="2792"/>
                  </a:lnTo>
                  <a:lnTo>
                    <a:pt x="2839" y="2788"/>
                  </a:lnTo>
                  <a:lnTo>
                    <a:pt x="2838" y="2787"/>
                  </a:lnTo>
                  <a:lnTo>
                    <a:pt x="2837" y="2786"/>
                  </a:lnTo>
                  <a:lnTo>
                    <a:pt x="2837" y="2785"/>
                  </a:lnTo>
                  <a:lnTo>
                    <a:pt x="2836" y="2784"/>
                  </a:lnTo>
                  <a:lnTo>
                    <a:pt x="2835" y="2783"/>
                  </a:lnTo>
                  <a:lnTo>
                    <a:pt x="2834" y="2782"/>
                  </a:lnTo>
                  <a:lnTo>
                    <a:pt x="2833" y="2780"/>
                  </a:lnTo>
                  <a:lnTo>
                    <a:pt x="2831" y="2779"/>
                  </a:lnTo>
                  <a:lnTo>
                    <a:pt x="2831" y="2778"/>
                  </a:lnTo>
                  <a:lnTo>
                    <a:pt x="2830" y="2777"/>
                  </a:lnTo>
                  <a:lnTo>
                    <a:pt x="2823" y="2780"/>
                  </a:lnTo>
                  <a:lnTo>
                    <a:pt x="2820" y="2785"/>
                  </a:lnTo>
                  <a:lnTo>
                    <a:pt x="2816" y="2791"/>
                  </a:lnTo>
                  <a:lnTo>
                    <a:pt x="2815" y="2797"/>
                  </a:lnTo>
                  <a:lnTo>
                    <a:pt x="2814" y="2803"/>
                  </a:lnTo>
                  <a:lnTo>
                    <a:pt x="2814" y="2810"/>
                  </a:lnTo>
                  <a:lnTo>
                    <a:pt x="2814" y="2817"/>
                  </a:lnTo>
                  <a:lnTo>
                    <a:pt x="2814" y="2824"/>
                  </a:lnTo>
                  <a:lnTo>
                    <a:pt x="2814" y="2831"/>
                  </a:lnTo>
                  <a:lnTo>
                    <a:pt x="2813" y="2837"/>
                  </a:lnTo>
                  <a:lnTo>
                    <a:pt x="2812" y="2842"/>
                  </a:lnTo>
                  <a:lnTo>
                    <a:pt x="2810" y="2847"/>
                  </a:lnTo>
                  <a:lnTo>
                    <a:pt x="2805" y="2852"/>
                  </a:lnTo>
                  <a:lnTo>
                    <a:pt x="2800" y="2854"/>
                  </a:lnTo>
                  <a:lnTo>
                    <a:pt x="2792" y="2855"/>
                  </a:lnTo>
                  <a:lnTo>
                    <a:pt x="2783" y="2856"/>
                  </a:lnTo>
                  <a:lnTo>
                    <a:pt x="2777" y="2855"/>
                  </a:lnTo>
                  <a:lnTo>
                    <a:pt x="2773" y="2855"/>
                  </a:lnTo>
                  <a:lnTo>
                    <a:pt x="2768" y="2855"/>
                  </a:lnTo>
                  <a:lnTo>
                    <a:pt x="2762" y="2856"/>
                  </a:lnTo>
                  <a:lnTo>
                    <a:pt x="2758" y="2856"/>
                  </a:lnTo>
                  <a:lnTo>
                    <a:pt x="2753" y="2856"/>
                  </a:lnTo>
                  <a:lnTo>
                    <a:pt x="2749" y="2856"/>
                  </a:lnTo>
                  <a:lnTo>
                    <a:pt x="2744" y="2857"/>
                  </a:lnTo>
                  <a:lnTo>
                    <a:pt x="2739" y="2859"/>
                  </a:lnTo>
                  <a:lnTo>
                    <a:pt x="2736" y="2860"/>
                  </a:lnTo>
                  <a:lnTo>
                    <a:pt x="2731" y="2862"/>
                  </a:lnTo>
                  <a:lnTo>
                    <a:pt x="2728" y="2864"/>
                  </a:lnTo>
                  <a:lnTo>
                    <a:pt x="2725" y="2867"/>
                  </a:lnTo>
                  <a:lnTo>
                    <a:pt x="2721" y="2870"/>
                  </a:lnTo>
                  <a:lnTo>
                    <a:pt x="2718" y="2873"/>
                  </a:lnTo>
                  <a:lnTo>
                    <a:pt x="2715" y="2878"/>
                  </a:lnTo>
                  <a:lnTo>
                    <a:pt x="2714" y="2880"/>
                  </a:lnTo>
                  <a:lnTo>
                    <a:pt x="2713" y="2883"/>
                  </a:lnTo>
                  <a:lnTo>
                    <a:pt x="2714" y="2885"/>
                  </a:lnTo>
                  <a:lnTo>
                    <a:pt x="2714" y="2887"/>
                  </a:lnTo>
                  <a:lnTo>
                    <a:pt x="2715" y="2888"/>
                  </a:lnTo>
                  <a:lnTo>
                    <a:pt x="2718" y="2890"/>
                  </a:lnTo>
                  <a:lnTo>
                    <a:pt x="2719" y="2891"/>
                  </a:lnTo>
                  <a:lnTo>
                    <a:pt x="2721" y="2892"/>
                  </a:lnTo>
                  <a:lnTo>
                    <a:pt x="2723" y="2892"/>
                  </a:lnTo>
                  <a:lnTo>
                    <a:pt x="2726" y="2892"/>
                  </a:lnTo>
                  <a:lnTo>
                    <a:pt x="2729" y="2893"/>
                  </a:lnTo>
                  <a:lnTo>
                    <a:pt x="2731" y="2893"/>
                  </a:lnTo>
                  <a:lnTo>
                    <a:pt x="2734" y="2893"/>
                  </a:lnTo>
                  <a:lnTo>
                    <a:pt x="2736" y="2893"/>
                  </a:lnTo>
                  <a:lnTo>
                    <a:pt x="2739" y="2893"/>
                  </a:lnTo>
                  <a:lnTo>
                    <a:pt x="2742" y="2893"/>
                  </a:lnTo>
                  <a:lnTo>
                    <a:pt x="2743" y="2893"/>
                  </a:lnTo>
                  <a:lnTo>
                    <a:pt x="2744" y="2893"/>
                  </a:lnTo>
                  <a:lnTo>
                    <a:pt x="2745" y="2893"/>
                  </a:lnTo>
                  <a:lnTo>
                    <a:pt x="2746" y="2893"/>
                  </a:lnTo>
                  <a:lnTo>
                    <a:pt x="2747" y="2893"/>
                  </a:lnTo>
                  <a:lnTo>
                    <a:pt x="2749" y="2893"/>
                  </a:lnTo>
                  <a:lnTo>
                    <a:pt x="2750" y="2893"/>
                  </a:lnTo>
                  <a:lnTo>
                    <a:pt x="2751" y="2893"/>
                  </a:lnTo>
                  <a:lnTo>
                    <a:pt x="2752" y="2893"/>
                  </a:lnTo>
                  <a:lnTo>
                    <a:pt x="2753" y="2893"/>
                  </a:lnTo>
                  <a:lnTo>
                    <a:pt x="2754" y="2893"/>
                  </a:lnTo>
                  <a:lnTo>
                    <a:pt x="2756" y="2893"/>
                  </a:lnTo>
                  <a:lnTo>
                    <a:pt x="2757" y="2893"/>
                  </a:lnTo>
                  <a:lnTo>
                    <a:pt x="2758" y="2898"/>
                  </a:lnTo>
                  <a:lnTo>
                    <a:pt x="2759" y="2903"/>
                  </a:lnTo>
                  <a:lnTo>
                    <a:pt x="2759" y="2909"/>
                  </a:lnTo>
                  <a:lnTo>
                    <a:pt x="2758" y="2915"/>
                  </a:lnTo>
                  <a:lnTo>
                    <a:pt x="2757" y="2921"/>
                  </a:lnTo>
                  <a:lnTo>
                    <a:pt x="2756" y="2926"/>
                  </a:lnTo>
                  <a:lnTo>
                    <a:pt x="2753" y="2932"/>
                  </a:lnTo>
                  <a:lnTo>
                    <a:pt x="2751" y="2938"/>
                  </a:lnTo>
                  <a:lnTo>
                    <a:pt x="2747" y="2944"/>
                  </a:lnTo>
                  <a:lnTo>
                    <a:pt x="2745" y="2948"/>
                  </a:lnTo>
                  <a:lnTo>
                    <a:pt x="2742" y="2954"/>
                  </a:lnTo>
                  <a:lnTo>
                    <a:pt x="2738" y="2960"/>
                  </a:lnTo>
                  <a:lnTo>
                    <a:pt x="2735" y="2965"/>
                  </a:lnTo>
                  <a:lnTo>
                    <a:pt x="2733" y="2970"/>
                  </a:lnTo>
                  <a:lnTo>
                    <a:pt x="2729" y="2976"/>
                  </a:lnTo>
                  <a:lnTo>
                    <a:pt x="2727" y="2981"/>
                  </a:lnTo>
                  <a:lnTo>
                    <a:pt x="2721" y="2983"/>
                  </a:lnTo>
                  <a:lnTo>
                    <a:pt x="2716" y="2983"/>
                  </a:lnTo>
                  <a:lnTo>
                    <a:pt x="2712" y="2981"/>
                  </a:lnTo>
                  <a:lnTo>
                    <a:pt x="2707" y="2980"/>
                  </a:lnTo>
                  <a:lnTo>
                    <a:pt x="2704" y="2979"/>
                  </a:lnTo>
                  <a:lnTo>
                    <a:pt x="2699" y="2977"/>
                  </a:lnTo>
                  <a:lnTo>
                    <a:pt x="2695" y="2975"/>
                  </a:lnTo>
                  <a:lnTo>
                    <a:pt x="2691" y="2972"/>
                  </a:lnTo>
                  <a:lnTo>
                    <a:pt x="2688" y="2970"/>
                  </a:lnTo>
                  <a:lnTo>
                    <a:pt x="2683" y="2969"/>
                  </a:lnTo>
                  <a:lnTo>
                    <a:pt x="2680" y="2968"/>
                  </a:lnTo>
                  <a:lnTo>
                    <a:pt x="2676" y="2968"/>
                  </a:lnTo>
                  <a:lnTo>
                    <a:pt x="2673" y="2968"/>
                  </a:lnTo>
                  <a:lnTo>
                    <a:pt x="2669" y="2969"/>
                  </a:lnTo>
                  <a:lnTo>
                    <a:pt x="2666" y="2971"/>
                  </a:lnTo>
                  <a:lnTo>
                    <a:pt x="2664" y="2976"/>
                  </a:lnTo>
                  <a:lnTo>
                    <a:pt x="2660" y="2980"/>
                  </a:lnTo>
                  <a:lnTo>
                    <a:pt x="2660" y="2986"/>
                  </a:lnTo>
                  <a:lnTo>
                    <a:pt x="2660" y="2990"/>
                  </a:lnTo>
                  <a:lnTo>
                    <a:pt x="2661" y="2993"/>
                  </a:lnTo>
                  <a:lnTo>
                    <a:pt x="2662" y="2996"/>
                  </a:lnTo>
                  <a:lnTo>
                    <a:pt x="2665" y="2999"/>
                  </a:lnTo>
                  <a:lnTo>
                    <a:pt x="2668" y="3001"/>
                  </a:lnTo>
                  <a:lnTo>
                    <a:pt x="2672" y="3003"/>
                  </a:lnTo>
                  <a:lnTo>
                    <a:pt x="2675" y="3006"/>
                  </a:lnTo>
                  <a:lnTo>
                    <a:pt x="2679" y="3008"/>
                  </a:lnTo>
                  <a:lnTo>
                    <a:pt x="2682" y="3010"/>
                  </a:lnTo>
                  <a:lnTo>
                    <a:pt x="2684" y="3013"/>
                  </a:lnTo>
                  <a:lnTo>
                    <a:pt x="2687" y="3016"/>
                  </a:lnTo>
                  <a:lnTo>
                    <a:pt x="2689" y="3018"/>
                  </a:lnTo>
                  <a:lnTo>
                    <a:pt x="2690" y="3023"/>
                  </a:lnTo>
                  <a:lnTo>
                    <a:pt x="2690" y="3027"/>
                  </a:lnTo>
                  <a:lnTo>
                    <a:pt x="2690" y="3037"/>
                  </a:lnTo>
                  <a:lnTo>
                    <a:pt x="2690" y="3046"/>
                  </a:lnTo>
                  <a:lnTo>
                    <a:pt x="2689" y="3055"/>
                  </a:lnTo>
                  <a:lnTo>
                    <a:pt x="2687" y="3063"/>
                  </a:lnTo>
                  <a:lnTo>
                    <a:pt x="2684" y="3071"/>
                  </a:lnTo>
                  <a:lnTo>
                    <a:pt x="2682" y="3080"/>
                  </a:lnTo>
                  <a:lnTo>
                    <a:pt x="2679" y="3088"/>
                  </a:lnTo>
                  <a:lnTo>
                    <a:pt x="2675" y="3096"/>
                  </a:lnTo>
                  <a:lnTo>
                    <a:pt x="2672" y="3103"/>
                  </a:lnTo>
                  <a:lnTo>
                    <a:pt x="2668" y="3111"/>
                  </a:lnTo>
                  <a:lnTo>
                    <a:pt x="2665" y="3120"/>
                  </a:lnTo>
                  <a:lnTo>
                    <a:pt x="2662" y="3129"/>
                  </a:lnTo>
                  <a:lnTo>
                    <a:pt x="2660" y="3137"/>
                  </a:lnTo>
                  <a:lnTo>
                    <a:pt x="2658" y="3146"/>
                  </a:lnTo>
                  <a:lnTo>
                    <a:pt x="2657" y="3155"/>
                  </a:lnTo>
                  <a:lnTo>
                    <a:pt x="2657" y="3165"/>
                  </a:lnTo>
                  <a:lnTo>
                    <a:pt x="2651" y="3166"/>
                  </a:lnTo>
                  <a:lnTo>
                    <a:pt x="2646" y="3166"/>
                  </a:lnTo>
                  <a:lnTo>
                    <a:pt x="2641" y="3166"/>
                  </a:lnTo>
                  <a:lnTo>
                    <a:pt x="2636" y="3165"/>
                  </a:lnTo>
                  <a:lnTo>
                    <a:pt x="2630" y="3164"/>
                  </a:lnTo>
                  <a:lnTo>
                    <a:pt x="2624" y="3163"/>
                  </a:lnTo>
                  <a:lnTo>
                    <a:pt x="2619" y="3161"/>
                  </a:lnTo>
                  <a:lnTo>
                    <a:pt x="2613" y="3160"/>
                  </a:lnTo>
                  <a:lnTo>
                    <a:pt x="2607" y="3158"/>
                  </a:lnTo>
                  <a:lnTo>
                    <a:pt x="2601" y="3157"/>
                  </a:lnTo>
                  <a:lnTo>
                    <a:pt x="2597" y="3157"/>
                  </a:lnTo>
                  <a:lnTo>
                    <a:pt x="2591" y="3158"/>
                  </a:lnTo>
                  <a:lnTo>
                    <a:pt x="2587" y="3160"/>
                  </a:lnTo>
                  <a:lnTo>
                    <a:pt x="2582" y="3163"/>
                  </a:lnTo>
                  <a:lnTo>
                    <a:pt x="2577" y="3168"/>
                  </a:lnTo>
                  <a:lnTo>
                    <a:pt x="2574" y="3173"/>
                  </a:lnTo>
                  <a:lnTo>
                    <a:pt x="2575" y="3177"/>
                  </a:lnTo>
                  <a:lnTo>
                    <a:pt x="2577" y="3180"/>
                  </a:lnTo>
                  <a:lnTo>
                    <a:pt x="2580" y="3184"/>
                  </a:lnTo>
                  <a:lnTo>
                    <a:pt x="2582" y="3186"/>
                  </a:lnTo>
                  <a:lnTo>
                    <a:pt x="2585" y="3188"/>
                  </a:lnTo>
                  <a:lnTo>
                    <a:pt x="2589" y="3191"/>
                  </a:lnTo>
                  <a:lnTo>
                    <a:pt x="2593" y="3192"/>
                  </a:lnTo>
                  <a:lnTo>
                    <a:pt x="2598" y="3192"/>
                  </a:lnTo>
                  <a:lnTo>
                    <a:pt x="2603" y="3193"/>
                  </a:lnTo>
                  <a:lnTo>
                    <a:pt x="2607" y="3193"/>
                  </a:lnTo>
                  <a:lnTo>
                    <a:pt x="2613" y="3193"/>
                  </a:lnTo>
                  <a:lnTo>
                    <a:pt x="2620" y="3193"/>
                  </a:lnTo>
                  <a:lnTo>
                    <a:pt x="2626" y="3192"/>
                  </a:lnTo>
                  <a:lnTo>
                    <a:pt x="2633" y="3192"/>
                  </a:lnTo>
                  <a:lnTo>
                    <a:pt x="2639" y="3191"/>
                  </a:lnTo>
                  <a:lnTo>
                    <a:pt x="2647" y="3191"/>
                  </a:lnTo>
                  <a:lnTo>
                    <a:pt x="2644" y="3189"/>
                  </a:lnTo>
                  <a:lnTo>
                    <a:pt x="2642" y="3188"/>
                  </a:lnTo>
                  <a:lnTo>
                    <a:pt x="2641" y="3188"/>
                  </a:lnTo>
                  <a:lnTo>
                    <a:pt x="2639" y="3188"/>
                  </a:lnTo>
                  <a:lnTo>
                    <a:pt x="2638" y="3188"/>
                  </a:lnTo>
                  <a:lnTo>
                    <a:pt x="2637" y="3188"/>
                  </a:lnTo>
                  <a:lnTo>
                    <a:pt x="2638" y="3188"/>
                  </a:lnTo>
                  <a:lnTo>
                    <a:pt x="2639" y="3188"/>
                  </a:lnTo>
                  <a:lnTo>
                    <a:pt x="2641" y="3189"/>
                  </a:lnTo>
                  <a:lnTo>
                    <a:pt x="2642" y="3189"/>
                  </a:lnTo>
                  <a:lnTo>
                    <a:pt x="2643" y="3189"/>
                  </a:lnTo>
                  <a:lnTo>
                    <a:pt x="2644" y="3189"/>
                  </a:lnTo>
                  <a:lnTo>
                    <a:pt x="2645" y="3189"/>
                  </a:lnTo>
                  <a:lnTo>
                    <a:pt x="2647" y="3191"/>
                  </a:lnTo>
                  <a:lnTo>
                    <a:pt x="2649" y="3200"/>
                  </a:lnTo>
                  <a:lnTo>
                    <a:pt x="2649" y="3209"/>
                  </a:lnTo>
                  <a:lnTo>
                    <a:pt x="2647" y="3219"/>
                  </a:lnTo>
                  <a:lnTo>
                    <a:pt x="2645" y="3230"/>
                  </a:lnTo>
                  <a:lnTo>
                    <a:pt x="2642" y="3239"/>
                  </a:lnTo>
                  <a:lnTo>
                    <a:pt x="2637" y="3249"/>
                  </a:lnTo>
                  <a:lnTo>
                    <a:pt x="2633" y="3260"/>
                  </a:lnTo>
                  <a:lnTo>
                    <a:pt x="2629" y="3270"/>
                  </a:lnTo>
                  <a:lnTo>
                    <a:pt x="2624" y="3279"/>
                  </a:lnTo>
                  <a:lnTo>
                    <a:pt x="2622" y="3289"/>
                  </a:lnTo>
                  <a:lnTo>
                    <a:pt x="2620" y="3300"/>
                  </a:lnTo>
                  <a:lnTo>
                    <a:pt x="2619" y="3310"/>
                  </a:lnTo>
                  <a:lnTo>
                    <a:pt x="2620" y="3320"/>
                  </a:lnTo>
                  <a:lnTo>
                    <a:pt x="2623" y="3331"/>
                  </a:lnTo>
                  <a:lnTo>
                    <a:pt x="2629" y="3341"/>
                  </a:lnTo>
                  <a:lnTo>
                    <a:pt x="2637" y="3353"/>
                  </a:lnTo>
                  <a:lnTo>
                    <a:pt x="2641" y="3359"/>
                  </a:lnTo>
                  <a:lnTo>
                    <a:pt x="2643" y="3368"/>
                  </a:lnTo>
                  <a:lnTo>
                    <a:pt x="2644" y="3376"/>
                  </a:lnTo>
                  <a:lnTo>
                    <a:pt x="2646" y="3384"/>
                  </a:lnTo>
                  <a:lnTo>
                    <a:pt x="2646" y="3390"/>
                  </a:lnTo>
                  <a:lnTo>
                    <a:pt x="2646" y="3399"/>
                  </a:lnTo>
                  <a:lnTo>
                    <a:pt x="2646" y="3407"/>
                  </a:lnTo>
                  <a:lnTo>
                    <a:pt x="2646" y="3415"/>
                  </a:lnTo>
                  <a:lnTo>
                    <a:pt x="2646" y="3421"/>
                  </a:lnTo>
                  <a:lnTo>
                    <a:pt x="2646" y="3430"/>
                  </a:lnTo>
                  <a:lnTo>
                    <a:pt x="2646" y="3438"/>
                  </a:lnTo>
                  <a:lnTo>
                    <a:pt x="2647" y="3446"/>
                  </a:lnTo>
                  <a:lnTo>
                    <a:pt x="2649" y="3454"/>
                  </a:lnTo>
                  <a:lnTo>
                    <a:pt x="2650" y="3462"/>
                  </a:lnTo>
                  <a:lnTo>
                    <a:pt x="2652" y="3470"/>
                  </a:lnTo>
                  <a:lnTo>
                    <a:pt x="2657" y="3478"/>
                  </a:lnTo>
                  <a:lnTo>
                    <a:pt x="2660" y="3487"/>
                  </a:lnTo>
                  <a:lnTo>
                    <a:pt x="2665" y="3496"/>
                  </a:lnTo>
                  <a:lnTo>
                    <a:pt x="2670" y="3504"/>
                  </a:lnTo>
                  <a:lnTo>
                    <a:pt x="2676" y="3513"/>
                  </a:lnTo>
                  <a:lnTo>
                    <a:pt x="2682" y="3521"/>
                  </a:lnTo>
                  <a:lnTo>
                    <a:pt x="2688" y="3531"/>
                  </a:lnTo>
                  <a:lnTo>
                    <a:pt x="2693" y="3539"/>
                  </a:lnTo>
                  <a:lnTo>
                    <a:pt x="2699" y="3548"/>
                  </a:lnTo>
                  <a:lnTo>
                    <a:pt x="2704" y="3556"/>
                  </a:lnTo>
                  <a:lnTo>
                    <a:pt x="2708" y="3565"/>
                  </a:lnTo>
                  <a:lnTo>
                    <a:pt x="2713" y="3574"/>
                  </a:lnTo>
                  <a:lnTo>
                    <a:pt x="2715" y="3583"/>
                  </a:lnTo>
                  <a:lnTo>
                    <a:pt x="2718" y="3593"/>
                  </a:lnTo>
                  <a:lnTo>
                    <a:pt x="2718" y="3603"/>
                  </a:lnTo>
                  <a:lnTo>
                    <a:pt x="2718" y="3613"/>
                  </a:lnTo>
                  <a:lnTo>
                    <a:pt x="2715" y="3625"/>
                  </a:lnTo>
                  <a:lnTo>
                    <a:pt x="2708" y="3635"/>
                  </a:lnTo>
                  <a:lnTo>
                    <a:pt x="2702" y="3643"/>
                  </a:lnTo>
                  <a:lnTo>
                    <a:pt x="2695" y="3650"/>
                  </a:lnTo>
                  <a:lnTo>
                    <a:pt x="2687" y="3654"/>
                  </a:lnTo>
                  <a:lnTo>
                    <a:pt x="2679" y="3656"/>
                  </a:lnTo>
                  <a:lnTo>
                    <a:pt x="2669" y="3657"/>
                  </a:lnTo>
                  <a:lnTo>
                    <a:pt x="2660" y="3656"/>
                  </a:lnTo>
                  <a:lnTo>
                    <a:pt x="2651" y="3655"/>
                  </a:lnTo>
                  <a:lnTo>
                    <a:pt x="2642" y="3651"/>
                  </a:lnTo>
                  <a:lnTo>
                    <a:pt x="2633" y="3647"/>
                  </a:lnTo>
                  <a:lnTo>
                    <a:pt x="2623" y="3642"/>
                  </a:lnTo>
                  <a:lnTo>
                    <a:pt x="2615" y="3636"/>
                  </a:lnTo>
                  <a:lnTo>
                    <a:pt x="2606" y="3631"/>
                  </a:lnTo>
                  <a:lnTo>
                    <a:pt x="2598" y="3625"/>
                  </a:lnTo>
                  <a:lnTo>
                    <a:pt x="2591" y="3619"/>
                  </a:lnTo>
                  <a:lnTo>
                    <a:pt x="2584" y="3613"/>
                  </a:lnTo>
                  <a:lnTo>
                    <a:pt x="2570" y="3601"/>
                  </a:lnTo>
                  <a:lnTo>
                    <a:pt x="2557" y="3594"/>
                  </a:lnTo>
                  <a:lnTo>
                    <a:pt x="2542" y="3590"/>
                  </a:lnTo>
                  <a:lnTo>
                    <a:pt x="2527" y="3589"/>
                  </a:lnTo>
                  <a:lnTo>
                    <a:pt x="2511" y="3590"/>
                  </a:lnTo>
                  <a:lnTo>
                    <a:pt x="2495" y="3594"/>
                  </a:lnTo>
                  <a:lnTo>
                    <a:pt x="2478" y="3597"/>
                  </a:lnTo>
                  <a:lnTo>
                    <a:pt x="2462" y="3602"/>
                  </a:lnTo>
                  <a:lnTo>
                    <a:pt x="2446" y="3605"/>
                  </a:lnTo>
                  <a:lnTo>
                    <a:pt x="2431" y="3608"/>
                  </a:lnTo>
                  <a:lnTo>
                    <a:pt x="2416" y="3608"/>
                  </a:lnTo>
                  <a:lnTo>
                    <a:pt x="2403" y="3605"/>
                  </a:lnTo>
                  <a:lnTo>
                    <a:pt x="2390" y="3600"/>
                  </a:lnTo>
                  <a:lnTo>
                    <a:pt x="2378" y="3590"/>
                  </a:lnTo>
                  <a:lnTo>
                    <a:pt x="2368" y="3575"/>
                  </a:lnTo>
                  <a:lnTo>
                    <a:pt x="2360" y="3557"/>
                  </a:lnTo>
                  <a:lnTo>
                    <a:pt x="2343" y="3556"/>
                  </a:lnTo>
                  <a:lnTo>
                    <a:pt x="2326" y="3555"/>
                  </a:lnTo>
                  <a:lnTo>
                    <a:pt x="2308" y="3554"/>
                  </a:lnTo>
                  <a:lnTo>
                    <a:pt x="2291" y="3550"/>
                  </a:lnTo>
                  <a:lnTo>
                    <a:pt x="2275" y="3547"/>
                  </a:lnTo>
                  <a:lnTo>
                    <a:pt x="2258" y="3542"/>
                  </a:lnTo>
                  <a:lnTo>
                    <a:pt x="2240" y="3536"/>
                  </a:lnTo>
                  <a:lnTo>
                    <a:pt x="2226" y="3531"/>
                  </a:lnTo>
                  <a:lnTo>
                    <a:pt x="2209" y="3523"/>
                  </a:lnTo>
                  <a:lnTo>
                    <a:pt x="2194" y="3515"/>
                  </a:lnTo>
                  <a:lnTo>
                    <a:pt x="2181" y="3505"/>
                  </a:lnTo>
                  <a:lnTo>
                    <a:pt x="2167" y="3495"/>
                  </a:lnTo>
                  <a:lnTo>
                    <a:pt x="2154" y="3482"/>
                  </a:lnTo>
                  <a:lnTo>
                    <a:pt x="2144" y="3470"/>
                  </a:lnTo>
                  <a:lnTo>
                    <a:pt x="2134" y="3456"/>
                  </a:lnTo>
                  <a:lnTo>
                    <a:pt x="2126" y="3441"/>
                  </a:lnTo>
                  <a:lnTo>
                    <a:pt x="2124" y="3439"/>
                  </a:lnTo>
                  <a:lnTo>
                    <a:pt x="2121" y="3433"/>
                  </a:lnTo>
                  <a:lnTo>
                    <a:pt x="2117" y="3425"/>
                  </a:lnTo>
                  <a:lnTo>
                    <a:pt x="2112" y="3415"/>
                  </a:lnTo>
                  <a:lnTo>
                    <a:pt x="2105" y="3403"/>
                  </a:lnTo>
                  <a:lnTo>
                    <a:pt x="2098" y="3389"/>
                  </a:lnTo>
                  <a:lnTo>
                    <a:pt x="2090" y="3374"/>
                  </a:lnTo>
                  <a:lnTo>
                    <a:pt x="2082" y="3359"/>
                  </a:lnTo>
                  <a:lnTo>
                    <a:pt x="2074" y="3343"/>
                  </a:lnTo>
                  <a:lnTo>
                    <a:pt x="2066" y="3328"/>
                  </a:lnTo>
                  <a:lnTo>
                    <a:pt x="2059" y="3315"/>
                  </a:lnTo>
                  <a:lnTo>
                    <a:pt x="2052" y="3303"/>
                  </a:lnTo>
                  <a:lnTo>
                    <a:pt x="2046" y="3293"/>
                  </a:lnTo>
                  <a:lnTo>
                    <a:pt x="2043" y="3285"/>
                  </a:lnTo>
                  <a:lnTo>
                    <a:pt x="2039" y="3279"/>
                  </a:lnTo>
                  <a:lnTo>
                    <a:pt x="2039" y="3278"/>
                  </a:lnTo>
                  <a:lnTo>
                    <a:pt x="2038" y="3264"/>
                  </a:lnTo>
                  <a:lnTo>
                    <a:pt x="2039" y="3251"/>
                  </a:lnTo>
                  <a:lnTo>
                    <a:pt x="2039" y="3238"/>
                  </a:lnTo>
                  <a:lnTo>
                    <a:pt x="2039" y="3225"/>
                  </a:lnTo>
                  <a:lnTo>
                    <a:pt x="2039" y="3211"/>
                  </a:lnTo>
                  <a:lnTo>
                    <a:pt x="2040" y="3197"/>
                  </a:lnTo>
                  <a:lnTo>
                    <a:pt x="2039" y="3185"/>
                  </a:lnTo>
                  <a:lnTo>
                    <a:pt x="2039" y="3172"/>
                  </a:lnTo>
                  <a:lnTo>
                    <a:pt x="2038" y="3158"/>
                  </a:lnTo>
                  <a:lnTo>
                    <a:pt x="2037" y="3146"/>
                  </a:lnTo>
                  <a:lnTo>
                    <a:pt x="2035" y="3134"/>
                  </a:lnTo>
                  <a:lnTo>
                    <a:pt x="2031" y="3122"/>
                  </a:lnTo>
                  <a:lnTo>
                    <a:pt x="2028" y="3110"/>
                  </a:lnTo>
                  <a:lnTo>
                    <a:pt x="2022" y="3100"/>
                  </a:lnTo>
                  <a:lnTo>
                    <a:pt x="2016" y="3089"/>
                  </a:lnTo>
                  <a:lnTo>
                    <a:pt x="2009" y="3080"/>
                  </a:lnTo>
                  <a:lnTo>
                    <a:pt x="2008" y="3080"/>
                  </a:lnTo>
                  <a:lnTo>
                    <a:pt x="2007" y="3080"/>
                  </a:lnTo>
                  <a:lnTo>
                    <a:pt x="2005" y="3080"/>
                  </a:lnTo>
                  <a:lnTo>
                    <a:pt x="2002" y="3080"/>
                  </a:lnTo>
                  <a:lnTo>
                    <a:pt x="1999" y="3080"/>
                  </a:lnTo>
                  <a:lnTo>
                    <a:pt x="1996" y="3080"/>
                  </a:lnTo>
                  <a:lnTo>
                    <a:pt x="1992" y="3080"/>
                  </a:lnTo>
                  <a:lnTo>
                    <a:pt x="1989" y="3080"/>
                  </a:lnTo>
                  <a:lnTo>
                    <a:pt x="1984" y="3080"/>
                  </a:lnTo>
                  <a:lnTo>
                    <a:pt x="1981" y="3080"/>
                  </a:lnTo>
                  <a:lnTo>
                    <a:pt x="1977" y="3080"/>
                  </a:lnTo>
                  <a:lnTo>
                    <a:pt x="1974" y="3080"/>
                  </a:lnTo>
                  <a:lnTo>
                    <a:pt x="1971" y="3080"/>
                  </a:lnTo>
                  <a:lnTo>
                    <a:pt x="1969" y="3080"/>
                  </a:lnTo>
                  <a:lnTo>
                    <a:pt x="1968" y="3080"/>
                  </a:lnTo>
                  <a:lnTo>
                    <a:pt x="1950" y="3056"/>
                  </a:lnTo>
                  <a:lnTo>
                    <a:pt x="1932" y="3032"/>
                  </a:lnTo>
                  <a:lnTo>
                    <a:pt x="1914" y="3008"/>
                  </a:lnTo>
                  <a:lnTo>
                    <a:pt x="1897" y="2985"/>
                  </a:lnTo>
                  <a:lnTo>
                    <a:pt x="1878" y="2962"/>
                  </a:lnTo>
                  <a:lnTo>
                    <a:pt x="1860" y="2938"/>
                  </a:lnTo>
                  <a:lnTo>
                    <a:pt x="1843" y="2915"/>
                  </a:lnTo>
                  <a:lnTo>
                    <a:pt x="1825" y="2891"/>
                  </a:lnTo>
                  <a:lnTo>
                    <a:pt x="1808" y="2867"/>
                  </a:lnTo>
                  <a:lnTo>
                    <a:pt x="1791" y="2842"/>
                  </a:lnTo>
                  <a:lnTo>
                    <a:pt x="1776" y="2817"/>
                  </a:lnTo>
                  <a:lnTo>
                    <a:pt x="1761" y="2793"/>
                  </a:lnTo>
                  <a:lnTo>
                    <a:pt x="1746" y="2767"/>
                  </a:lnTo>
                  <a:lnTo>
                    <a:pt x="1733" y="2741"/>
                  </a:lnTo>
                  <a:lnTo>
                    <a:pt x="1721" y="2714"/>
                  </a:lnTo>
                  <a:lnTo>
                    <a:pt x="1710" y="2687"/>
                  </a:lnTo>
                  <a:lnTo>
                    <a:pt x="1714" y="2678"/>
                  </a:lnTo>
                  <a:lnTo>
                    <a:pt x="1715" y="2669"/>
                  </a:lnTo>
                  <a:lnTo>
                    <a:pt x="1715" y="2662"/>
                  </a:lnTo>
                  <a:lnTo>
                    <a:pt x="1714" y="2655"/>
                  </a:lnTo>
                  <a:lnTo>
                    <a:pt x="1712" y="2648"/>
                  </a:lnTo>
                  <a:lnTo>
                    <a:pt x="1708" y="2643"/>
                  </a:lnTo>
                  <a:lnTo>
                    <a:pt x="1704" y="2637"/>
                  </a:lnTo>
                  <a:lnTo>
                    <a:pt x="1699" y="2632"/>
                  </a:lnTo>
                  <a:lnTo>
                    <a:pt x="1693" y="2626"/>
                  </a:lnTo>
                  <a:lnTo>
                    <a:pt x="1687" y="2622"/>
                  </a:lnTo>
                  <a:lnTo>
                    <a:pt x="1682" y="2617"/>
                  </a:lnTo>
                  <a:lnTo>
                    <a:pt x="1677" y="2612"/>
                  </a:lnTo>
                  <a:lnTo>
                    <a:pt x="1673" y="2607"/>
                  </a:lnTo>
                  <a:lnTo>
                    <a:pt x="1668" y="2601"/>
                  </a:lnTo>
                  <a:lnTo>
                    <a:pt x="1664" y="2595"/>
                  </a:lnTo>
                  <a:lnTo>
                    <a:pt x="1663" y="2590"/>
                  </a:lnTo>
                  <a:lnTo>
                    <a:pt x="1661" y="2570"/>
                  </a:lnTo>
                  <a:lnTo>
                    <a:pt x="1656" y="2554"/>
                  </a:lnTo>
                  <a:lnTo>
                    <a:pt x="1651" y="2539"/>
                  </a:lnTo>
                  <a:lnTo>
                    <a:pt x="1643" y="2525"/>
                  </a:lnTo>
                  <a:lnTo>
                    <a:pt x="1635" y="2514"/>
                  </a:lnTo>
                  <a:lnTo>
                    <a:pt x="1624" y="2502"/>
                  </a:lnTo>
                  <a:lnTo>
                    <a:pt x="1613" y="2493"/>
                  </a:lnTo>
                  <a:lnTo>
                    <a:pt x="1601" y="2483"/>
                  </a:lnTo>
                  <a:lnTo>
                    <a:pt x="1590" y="2474"/>
                  </a:lnTo>
                  <a:lnTo>
                    <a:pt x="1577" y="2465"/>
                  </a:lnTo>
                  <a:lnTo>
                    <a:pt x="1566" y="2454"/>
                  </a:lnTo>
                  <a:lnTo>
                    <a:pt x="1555" y="2444"/>
                  </a:lnTo>
                  <a:lnTo>
                    <a:pt x="1545" y="2431"/>
                  </a:lnTo>
                  <a:lnTo>
                    <a:pt x="1536" y="2419"/>
                  </a:lnTo>
                  <a:lnTo>
                    <a:pt x="1529" y="2405"/>
                  </a:lnTo>
                  <a:lnTo>
                    <a:pt x="1523" y="2389"/>
                  </a:lnTo>
                  <a:lnTo>
                    <a:pt x="1515" y="2371"/>
                  </a:lnTo>
                  <a:lnTo>
                    <a:pt x="1505" y="2358"/>
                  </a:lnTo>
                  <a:lnTo>
                    <a:pt x="1494" y="2346"/>
                  </a:lnTo>
                  <a:lnTo>
                    <a:pt x="1482" y="2336"/>
                  </a:lnTo>
                  <a:lnTo>
                    <a:pt x="1468" y="2328"/>
                  </a:lnTo>
                  <a:lnTo>
                    <a:pt x="1454" y="2321"/>
                  </a:lnTo>
                  <a:lnTo>
                    <a:pt x="1438" y="2315"/>
                  </a:lnTo>
                  <a:lnTo>
                    <a:pt x="1422" y="2312"/>
                  </a:lnTo>
                  <a:lnTo>
                    <a:pt x="1406" y="2308"/>
                  </a:lnTo>
                  <a:lnTo>
                    <a:pt x="1389" y="2307"/>
                  </a:lnTo>
                  <a:lnTo>
                    <a:pt x="1371" y="2306"/>
                  </a:lnTo>
                  <a:lnTo>
                    <a:pt x="1354" y="2305"/>
                  </a:lnTo>
                  <a:lnTo>
                    <a:pt x="1337" y="2305"/>
                  </a:lnTo>
                  <a:lnTo>
                    <a:pt x="1320" y="2306"/>
                  </a:lnTo>
                  <a:lnTo>
                    <a:pt x="1302" y="2306"/>
                  </a:lnTo>
                  <a:lnTo>
                    <a:pt x="1287" y="2307"/>
                  </a:lnTo>
                  <a:lnTo>
                    <a:pt x="1282" y="2305"/>
                  </a:lnTo>
                  <a:lnTo>
                    <a:pt x="1277" y="2301"/>
                  </a:lnTo>
                  <a:lnTo>
                    <a:pt x="1272" y="2299"/>
                  </a:lnTo>
                  <a:lnTo>
                    <a:pt x="1268" y="2296"/>
                  </a:lnTo>
                  <a:lnTo>
                    <a:pt x="1263" y="2292"/>
                  </a:lnTo>
                  <a:lnTo>
                    <a:pt x="1259" y="2289"/>
                  </a:lnTo>
                  <a:lnTo>
                    <a:pt x="1253" y="2285"/>
                  </a:lnTo>
                  <a:lnTo>
                    <a:pt x="1248" y="2282"/>
                  </a:lnTo>
                  <a:lnTo>
                    <a:pt x="1244" y="2278"/>
                  </a:lnTo>
                  <a:lnTo>
                    <a:pt x="1239" y="2276"/>
                  </a:lnTo>
                  <a:lnTo>
                    <a:pt x="1233" y="2275"/>
                  </a:lnTo>
                  <a:lnTo>
                    <a:pt x="1228" y="2274"/>
                  </a:lnTo>
                  <a:lnTo>
                    <a:pt x="1222" y="2274"/>
                  </a:lnTo>
                  <a:lnTo>
                    <a:pt x="1215" y="2275"/>
                  </a:lnTo>
                  <a:lnTo>
                    <a:pt x="1209" y="2277"/>
                  </a:lnTo>
                  <a:lnTo>
                    <a:pt x="1202" y="2281"/>
                  </a:lnTo>
                  <a:lnTo>
                    <a:pt x="1200" y="2286"/>
                  </a:lnTo>
                  <a:lnTo>
                    <a:pt x="1198" y="2292"/>
                  </a:lnTo>
                  <a:lnTo>
                    <a:pt x="1193" y="2298"/>
                  </a:lnTo>
                  <a:lnTo>
                    <a:pt x="1188" y="2301"/>
                  </a:lnTo>
                  <a:lnTo>
                    <a:pt x="1184" y="2305"/>
                  </a:lnTo>
                  <a:lnTo>
                    <a:pt x="1178" y="2308"/>
                  </a:lnTo>
                  <a:lnTo>
                    <a:pt x="1171" y="2311"/>
                  </a:lnTo>
                  <a:lnTo>
                    <a:pt x="1164" y="2313"/>
                  </a:lnTo>
                  <a:lnTo>
                    <a:pt x="1157" y="2314"/>
                  </a:lnTo>
                  <a:lnTo>
                    <a:pt x="1149" y="2315"/>
                  </a:lnTo>
                  <a:lnTo>
                    <a:pt x="1143" y="2317"/>
                  </a:lnTo>
                  <a:lnTo>
                    <a:pt x="1134" y="2319"/>
                  </a:lnTo>
                  <a:lnTo>
                    <a:pt x="1128" y="2320"/>
                  </a:lnTo>
                  <a:lnTo>
                    <a:pt x="1121" y="2322"/>
                  </a:lnTo>
                  <a:lnTo>
                    <a:pt x="1115" y="2324"/>
                  </a:lnTo>
                  <a:lnTo>
                    <a:pt x="1109" y="2328"/>
                  </a:lnTo>
                  <a:lnTo>
                    <a:pt x="1100" y="2343"/>
                  </a:lnTo>
                  <a:lnTo>
                    <a:pt x="1093" y="2358"/>
                  </a:lnTo>
                  <a:lnTo>
                    <a:pt x="1086" y="2374"/>
                  </a:lnTo>
                  <a:lnTo>
                    <a:pt x="1080" y="2390"/>
                  </a:lnTo>
                  <a:lnTo>
                    <a:pt x="1075" y="2406"/>
                  </a:lnTo>
                  <a:lnTo>
                    <a:pt x="1069" y="2423"/>
                  </a:lnTo>
                  <a:lnTo>
                    <a:pt x="1063" y="2439"/>
                  </a:lnTo>
                  <a:lnTo>
                    <a:pt x="1057" y="2454"/>
                  </a:lnTo>
                  <a:lnTo>
                    <a:pt x="1051" y="2470"/>
                  </a:lnTo>
                  <a:lnTo>
                    <a:pt x="1044" y="2485"/>
                  </a:lnTo>
                  <a:lnTo>
                    <a:pt x="1034" y="2499"/>
                  </a:lnTo>
                  <a:lnTo>
                    <a:pt x="1026" y="2513"/>
                  </a:lnTo>
                  <a:lnTo>
                    <a:pt x="1015" y="2525"/>
                  </a:lnTo>
                  <a:lnTo>
                    <a:pt x="1003" y="2537"/>
                  </a:lnTo>
                  <a:lnTo>
                    <a:pt x="990" y="2547"/>
                  </a:lnTo>
                  <a:lnTo>
                    <a:pt x="975" y="2558"/>
                  </a:lnTo>
                  <a:lnTo>
                    <a:pt x="975" y="2562"/>
                  </a:lnTo>
                  <a:lnTo>
                    <a:pt x="975" y="2567"/>
                  </a:lnTo>
                  <a:lnTo>
                    <a:pt x="974" y="2571"/>
                  </a:lnTo>
                  <a:lnTo>
                    <a:pt x="972" y="2576"/>
                  </a:lnTo>
                  <a:lnTo>
                    <a:pt x="971" y="2579"/>
                  </a:lnTo>
                  <a:lnTo>
                    <a:pt x="969" y="2583"/>
                  </a:lnTo>
                  <a:lnTo>
                    <a:pt x="967" y="2586"/>
                  </a:lnTo>
                  <a:lnTo>
                    <a:pt x="964" y="2589"/>
                  </a:lnTo>
                  <a:lnTo>
                    <a:pt x="961" y="2591"/>
                  </a:lnTo>
                  <a:lnTo>
                    <a:pt x="957" y="2593"/>
                  </a:lnTo>
                  <a:lnTo>
                    <a:pt x="954" y="2594"/>
                  </a:lnTo>
                  <a:lnTo>
                    <a:pt x="949" y="2595"/>
                  </a:lnTo>
                  <a:lnTo>
                    <a:pt x="945" y="2595"/>
                  </a:lnTo>
                  <a:lnTo>
                    <a:pt x="940" y="2595"/>
                  </a:lnTo>
                  <a:lnTo>
                    <a:pt x="936" y="2595"/>
                  </a:lnTo>
                  <a:lnTo>
                    <a:pt x="931" y="2594"/>
                  </a:lnTo>
                  <a:lnTo>
                    <a:pt x="921" y="2593"/>
                  </a:lnTo>
                  <a:lnTo>
                    <a:pt x="911" y="2591"/>
                  </a:lnTo>
                  <a:lnTo>
                    <a:pt x="903" y="2587"/>
                  </a:lnTo>
                  <a:lnTo>
                    <a:pt x="895" y="2583"/>
                  </a:lnTo>
                  <a:lnTo>
                    <a:pt x="888" y="2577"/>
                  </a:lnTo>
                  <a:lnTo>
                    <a:pt x="883" y="2571"/>
                  </a:lnTo>
                  <a:lnTo>
                    <a:pt x="876" y="2564"/>
                  </a:lnTo>
                  <a:lnTo>
                    <a:pt x="870" y="2558"/>
                  </a:lnTo>
                  <a:lnTo>
                    <a:pt x="864" y="2551"/>
                  </a:lnTo>
                  <a:lnTo>
                    <a:pt x="857" y="2545"/>
                  </a:lnTo>
                  <a:lnTo>
                    <a:pt x="850" y="2539"/>
                  </a:lnTo>
                  <a:lnTo>
                    <a:pt x="844" y="2535"/>
                  </a:lnTo>
                  <a:lnTo>
                    <a:pt x="836" y="2531"/>
                  </a:lnTo>
                  <a:lnTo>
                    <a:pt x="826" y="2529"/>
                  </a:lnTo>
                  <a:lnTo>
                    <a:pt x="817" y="2529"/>
                  </a:lnTo>
                  <a:lnTo>
                    <a:pt x="807" y="2531"/>
                  </a:lnTo>
                  <a:lnTo>
                    <a:pt x="803" y="2524"/>
                  </a:lnTo>
                  <a:lnTo>
                    <a:pt x="800" y="2518"/>
                  </a:lnTo>
                  <a:lnTo>
                    <a:pt x="795" y="2514"/>
                  </a:lnTo>
                  <a:lnTo>
                    <a:pt x="791" y="2510"/>
                  </a:lnTo>
                  <a:lnTo>
                    <a:pt x="786" y="2507"/>
                  </a:lnTo>
                  <a:lnTo>
                    <a:pt x="782" y="2504"/>
                  </a:lnTo>
                  <a:lnTo>
                    <a:pt x="776" y="2501"/>
                  </a:lnTo>
                  <a:lnTo>
                    <a:pt x="770" y="2499"/>
                  </a:lnTo>
                  <a:lnTo>
                    <a:pt x="764" y="2498"/>
                  </a:lnTo>
                  <a:lnTo>
                    <a:pt x="759" y="2496"/>
                  </a:lnTo>
                  <a:lnTo>
                    <a:pt x="752" y="2494"/>
                  </a:lnTo>
                  <a:lnTo>
                    <a:pt x="746" y="2493"/>
                  </a:lnTo>
                  <a:lnTo>
                    <a:pt x="739" y="2491"/>
                  </a:lnTo>
                  <a:lnTo>
                    <a:pt x="733" y="2490"/>
                  </a:lnTo>
                  <a:lnTo>
                    <a:pt x="726" y="2487"/>
                  </a:lnTo>
                  <a:lnTo>
                    <a:pt x="721" y="2485"/>
                  </a:lnTo>
                  <a:lnTo>
                    <a:pt x="710" y="2478"/>
                  </a:lnTo>
                  <a:lnTo>
                    <a:pt x="701" y="2473"/>
                  </a:lnTo>
                  <a:lnTo>
                    <a:pt x="692" y="2465"/>
                  </a:lnTo>
                  <a:lnTo>
                    <a:pt x="683" y="2456"/>
                  </a:lnTo>
                  <a:lnTo>
                    <a:pt x="675" y="2448"/>
                  </a:lnTo>
                  <a:lnTo>
                    <a:pt x="667" y="2439"/>
                  </a:lnTo>
                  <a:lnTo>
                    <a:pt x="657" y="2431"/>
                  </a:lnTo>
                  <a:lnTo>
                    <a:pt x="649" y="2422"/>
                  </a:lnTo>
                  <a:lnTo>
                    <a:pt x="640" y="2413"/>
                  </a:lnTo>
                  <a:lnTo>
                    <a:pt x="632" y="2405"/>
                  </a:lnTo>
                  <a:lnTo>
                    <a:pt x="623" y="2397"/>
                  </a:lnTo>
                  <a:lnTo>
                    <a:pt x="614" y="2390"/>
                  </a:lnTo>
                  <a:lnTo>
                    <a:pt x="604" y="2383"/>
                  </a:lnTo>
                  <a:lnTo>
                    <a:pt x="595" y="2378"/>
                  </a:lnTo>
                  <a:lnTo>
                    <a:pt x="585" y="2373"/>
                  </a:lnTo>
                  <a:lnTo>
                    <a:pt x="575" y="2370"/>
                  </a:lnTo>
                  <a:lnTo>
                    <a:pt x="573" y="2355"/>
                  </a:lnTo>
                  <a:lnTo>
                    <a:pt x="572" y="2342"/>
                  </a:lnTo>
                  <a:lnTo>
                    <a:pt x="570" y="2329"/>
                  </a:lnTo>
                  <a:lnTo>
                    <a:pt x="567" y="2316"/>
                  </a:lnTo>
                  <a:lnTo>
                    <a:pt x="562" y="2305"/>
                  </a:lnTo>
                  <a:lnTo>
                    <a:pt x="557" y="2293"/>
                  </a:lnTo>
                  <a:lnTo>
                    <a:pt x="552" y="2283"/>
                  </a:lnTo>
                  <a:lnTo>
                    <a:pt x="547" y="2271"/>
                  </a:lnTo>
                  <a:lnTo>
                    <a:pt x="541" y="2260"/>
                  </a:lnTo>
                  <a:lnTo>
                    <a:pt x="537" y="2250"/>
                  </a:lnTo>
                  <a:lnTo>
                    <a:pt x="533" y="2238"/>
                  </a:lnTo>
                  <a:lnTo>
                    <a:pt x="530" y="2226"/>
                  </a:lnTo>
                  <a:lnTo>
                    <a:pt x="527" y="2213"/>
                  </a:lnTo>
                  <a:lnTo>
                    <a:pt x="526" y="2200"/>
                  </a:lnTo>
                  <a:lnTo>
                    <a:pt x="526" y="2186"/>
                  </a:lnTo>
                  <a:lnTo>
                    <a:pt x="530" y="2172"/>
                  </a:lnTo>
                  <a:lnTo>
                    <a:pt x="524" y="2164"/>
                  </a:lnTo>
                  <a:lnTo>
                    <a:pt x="519" y="2155"/>
                  </a:lnTo>
                  <a:lnTo>
                    <a:pt x="514" y="2147"/>
                  </a:lnTo>
                  <a:lnTo>
                    <a:pt x="508" y="2139"/>
                  </a:lnTo>
                  <a:lnTo>
                    <a:pt x="503" y="2131"/>
                  </a:lnTo>
                  <a:lnTo>
                    <a:pt x="499" y="2122"/>
                  </a:lnTo>
                  <a:lnTo>
                    <a:pt x="494" y="2114"/>
                  </a:lnTo>
                  <a:lnTo>
                    <a:pt x="489" y="2106"/>
                  </a:lnTo>
                  <a:lnTo>
                    <a:pt x="486" y="2097"/>
                  </a:lnTo>
                  <a:lnTo>
                    <a:pt x="483" y="2089"/>
                  </a:lnTo>
                  <a:lnTo>
                    <a:pt x="480" y="2080"/>
                  </a:lnTo>
                  <a:lnTo>
                    <a:pt x="479" y="2070"/>
                  </a:lnTo>
                  <a:lnTo>
                    <a:pt x="478" y="2061"/>
                  </a:lnTo>
                  <a:lnTo>
                    <a:pt x="478" y="2052"/>
                  </a:lnTo>
                  <a:lnTo>
                    <a:pt x="479" y="2043"/>
                  </a:lnTo>
                  <a:lnTo>
                    <a:pt x="483" y="2034"/>
                  </a:lnTo>
                  <a:lnTo>
                    <a:pt x="476" y="2021"/>
                  </a:lnTo>
                  <a:lnTo>
                    <a:pt x="469" y="2010"/>
                  </a:lnTo>
                  <a:lnTo>
                    <a:pt x="461" y="2000"/>
                  </a:lnTo>
                  <a:lnTo>
                    <a:pt x="452" y="1991"/>
                  </a:lnTo>
                  <a:lnTo>
                    <a:pt x="441" y="1984"/>
                  </a:lnTo>
                  <a:lnTo>
                    <a:pt x="431" y="1977"/>
                  </a:lnTo>
                  <a:lnTo>
                    <a:pt x="419" y="1972"/>
                  </a:lnTo>
                  <a:lnTo>
                    <a:pt x="408" y="1965"/>
                  </a:lnTo>
                  <a:lnTo>
                    <a:pt x="396" y="1959"/>
                  </a:lnTo>
                  <a:lnTo>
                    <a:pt x="384" y="1953"/>
                  </a:lnTo>
                  <a:lnTo>
                    <a:pt x="372" y="1948"/>
                  </a:lnTo>
                  <a:lnTo>
                    <a:pt x="361" y="1941"/>
                  </a:lnTo>
                  <a:lnTo>
                    <a:pt x="350" y="1933"/>
                  </a:lnTo>
                  <a:lnTo>
                    <a:pt x="340" y="1925"/>
                  </a:lnTo>
                  <a:lnTo>
                    <a:pt x="330" y="1914"/>
                  </a:lnTo>
                  <a:lnTo>
                    <a:pt x="322" y="1904"/>
                  </a:lnTo>
                  <a:lnTo>
                    <a:pt x="312" y="1895"/>
                  </a:lnTo>
                  <a:lnTo>
                    <a:pt x="303" y="1887"/>
                  </a:lnTo>
                  <a:lnTo>
                    <a:pt x="295" y="1877"/>
                  </a:lnTo>
                  <a:lnTo>
                    <a:pt x="286" y="1869"/>
                  </a:lnTo>
                  <a:lnTo>
                    <a:pt x="277" y="1861"/>
                  </a:lnTo>
                  <a:lnTo>
                    <a:pt x="269" y="1853"/>
                  </a:lnTo>
                  <a:lnTo>
                    <a:pt x="260" y="1844"/>
                  </a:lnTo>
                  <a:lnTo>
                    <a:pt x="251" y="1836"/>
                  </a:lnTo>
                  <a:lnTo>
                    <a:pt x="243" y="1827"/>
                  </a:lnTo>
                  <a:lnTo>
                    <a:pt x="237" y="1818"/>
                  </a:lnTo>
                  <a:lnTo>
                    <a:pt x="230" y="1809"/>
                  </a:lnTo>
                  <a:lnTo>
                    <a:pt x="224" y="1799"/>
                  </a:lnTo>
                  <a:lnTo>
                    <a:pt x="219" y="1789"/>
                  </a:lnTo>
                  <a:lnTo>
                    <a:pt x="215" y="1780"/>
                  </a:lnTo>
                  <a:lnTo>
                    <a:pt x="211" y="1768"/>
                  </a:lnTo>
                  <a:lnTo>
                    <a:pt x="210" y="1758"/>
                  </a:lnTo>
                  <a:lnTo>
                    <a:pt x="207" y="1755"/>
                  </a:lnTo>
                  <a:lnTo>
                    <a:pt x="204" y="1752"/>
                  </a:lnTo>
                  <a:lnTo>
                    <a:pt x="202" y="1751"/>
                  </a:lnTo>
                  <a:lnTo>
                    <a:pt x="199" y="1749"/>
                  </a:lnTo>
                  <a:lnTo>
                    <a:pt x="196" y="1748"/>
                  </a:lnTo>
                  <a:lnTo>
                    <a:pt x="193" y="1746"/>
                  </a:lnTo>
                  <a:lnTo>
                    <a:pt x="189" y="1745"/>
                  </a:lnTo>
                  <a:lnTo>
                    <a:pt x="186" y="1744"/>
                  </a:lnTo>
                  <a:lnTo>
                    <a:pt x="183" y="1743"/>
                  </a:lnTo>
                  <a:lnTo>
                    <a:pt x="179" y="1743"/>
                  </a:lnTo>
                  <a:lnTo>
                    <a:pt x="176" y="1742"/>
                  </a:lnTo>
                  <a:lnTo>
                    <a:pt x="172" y="1742"/>
                  </a:lnTo>
                  <a:lnTo>
                    <a:pt x="168" y="1742"/>
                  </a:lnTo>
                  <a:lnTo>
                    <a:pt x="164" y="1742"/>
                  </a:lnTo>
                  <a:lnTo>
                    <a:pt x="160" y="1742"/>
                  </a:lnTo>
                  <a:lnTo>
                    <a:pt x="156" y="1743"/>
                  </a:lnTo>
                  <a:lnTo>
                    <a:pt x="151" y="1728"/>
                  </a:lnTo>
                  <a:lnTo>
                    <a:pt x="147" y="1713"/>
                  </a:lnTo>
                  <a:lnTo>
                    <a:pt x="141" y="1699"/>
                  </a:lnTo>
                  <a:lnTo>
                    <a:pt x="134" y="1684"/>
                  </a:lnTo>
                  <a:lnTo>
                    <a:pt x="127" y="1672"/>
                  </a:lnTo>
                  <a:lnTo>
                    <a:pt x="118" y="1658"/>
                  </a:lnTo>
                  <a:lnTo>
                    <a:pt x="110" y="1644"/>
                  </a:lnTo>
                  <a:lnTo>
                    <a:pt x="100" y="1632"/>
                  </a:lnTo>
                  <a:lnTo>
                    <a:pt x="89" y="1619"/>
                  </a:lnTo>
                  <a:lnTo>
                    <a:pt x="79" y="1606"/>
                  </a:lnTo>
                  <a:lnTo>
                    <a:pt x="68" y="1594"/>
                  </a:lnTo>
                  <a:lnTo>
                    <a:pt x="55" y="1582"/>
                  </a:lnTo>
                  <a:lnTo>
                    <a:pt x="42" y="1570"/>
                  </a:lnTo>
                  <a:lnTo>
                    <a:pt x="28" y="1558"/>
                  </a:lnTo>
                  <a:lnTo>
                    <a:pt x="13" y="1545"/>
                  </a:lnTo>
                  <a:lnTo>
                    <a:pt x="0" y="1534"/>
                  </a:lnTo>
                  <a:lnTo>
                    <a:pt x="1" y="1529"/>
                  </a:lnTo>
                  <a:lnTo>
                    <a:pt x="2" y="1525"/>
                  </a:lnTo>
                  <a:lnTo>
                    <a:pt x="2" y="1520"/>
                  </a:lnTo>
                  <a:lnTo>
                    <a:pt x="3" y="1516"/>
                  </a:lnTo>
                  <a:lnTo>
                    <a:pt x="3" y="1511"/>
                  </a:lnTo>
                  <a:lnTo>
                    <a:pt x="3" y="1508"/>
                  </a:lnTo>
                  <a:lnTo>
                    <a:pt x="3" y="1503"/>
                  </a:lnTo>
                  <a:lnTo>
                    <a:pt x="3" y="1498"/>
                  </a:lnTo>
                  <a:lnTo>
                    <a:pt x="3" y="1495"/>
                  </a:lnTo>
                  <a:lnTo>
                    <a:pt x="3" y="1491"/>
                  </a:lnTo>
                  <a:lnTo>
                    <a:pt x="4" y="1488"/>
                  </a:lnTo>
                  <a:lnTo>
                    <a:pt x="4" y="1485"/>
                  </a:lnTo>
                  <a:lnTo>
                    <a:pt x="7" y="1481"/>
                  </a:lnTo>
                  <a:lnTo>
                    <a:pt x="8" y="1478"/>
                  </a:lnTo>
                  <a:lnTo>
                    <a:pt x="11" y="1475"/>
                  </a:lnTo>
                  <a:lnTo>
                    <a:pt x="15" y="1474"/>
                  </a:lnTo>
                  <a:lnTo>
                    <a:pt x="78" y="1479"/>
                  </a:lnTo>
                  <a:lnTo>
                    <a:pt x="141" y="1485"/>
                  </a:lnTo>
                  <a:lnTo>
                    <a:pt x="203" y="1489"/>
                  </a:lnTo>
                  <a:lnTo>
                    <a:pt x="265" y="1494"/>
                  </a:lnTo>
                  <a:lnTo>
                    <a:pt x="326" y="1498"/>
                  </a:lnTo>
                  <a:lnTo>
                    <a:pt x="387" y="1503"/>
                  </a:lnTo>
                  <a:lnTo>
                    <a:pt x="447" y="1508"/>
                  </a:lnTo>
                  <a:lnTo>
                    <a:pt x="508" y="1511"/>
                  </a:lnTo>
                  <a:lnTo>
                    <a:pt x="568" y="1516"/>
                  </a:lnTo>
                  <a:lnTo>
                    <a:pt x="629" y="1519"/>
                  </a:lnTo>
                  <a:lnTo>
                    <a:pt x="688" y="1522"/>
                  </a:lnTo>
                  <a:lnTo>
                    <a:pt x="749" y="1527"/>
                  </a:lnTo>
                  <a:lnTo>
                    <a:pt x="811" y="1530"/>
                  </a:lnTo>
                  <a:lnTo>
                    <a:pt x="873" y="1535"/>
                  </a:lnTo>
                  <a:lnTo>
                    <a:pt x="937" y="1540"/>
                  </a:lnTo>
                  <a:lnTo>
                    <a:pt x="1001" y="1544"/>
                  </a:lnTo>
                  <a:lnTo>
                    <a:pt x="1001" y="1534"/>
                  </a:lnTo>
                  <a:lnTo>
                    <a:pt x="1002" y="1509"/>
                  </a:lnTo>
                  <a:lnTo>
                    <a:pt x="1003" y="1467"/>
                  </a:lnTo>
                  <a:lnTo>
                    <a:pt x="1006" y="1414"/>
                  </a:lnTo>
                  <a:lnTo>
                    <a:pt x="1008" y="1352"/>
                  </a:lnTo>
                  <a:lnTo>
                    <a:pt x="1010" y="1282"/>
                  </a:lnTo>
                  <a:lnTo>
                    <a:pt x="1013" y="1208"/>
                  </a:lnTo>
                  <a:lnTo>
                    <a:pt x="1016" y="1131"/>
                  </a:lnTo>
                  <a:lnTo>
                    <a:pt x="1018" y="1053"/>
                  </a:lnTo>
                  <a:lnTo>
                    <a:pt x="1021" y="978"/>
                  </a:lnTo>
                  <a:lnTo>
                    <a:pt x="1023" y="908"/>
                  </a:lnTo>
                  <a:lnTo>
                    <a:pt x="1025" y="846"/>
                  </a:lnTo>
                  <a:lnTo>
                    <a:pt x="1028" y="793"/>
                  </a:lnTo>
                  <a:lnTo>
                    <a:pt x="1029" y="752"/>
                  </a:lnTo>
                  <a:lnTo>
                    <a:pt x="1030" y="726"/>
                  </a:lnTo>
                  <a:lnTo>
                    <a:pt x="1031" y="717"/>
                  </a:lnTo>
                  <a:lnTo>
                    <a:pt x="1031" y="716"/>
                  </a:lnTo>
                  <a:lnTo>
                    <a:pt x="1032" y="716"/>
                  </a:lnTo>
                  <a:lnTo>
                    <a:pt x="1033" y="716"/>
                  </a:lnTo>
                  <a:lnTo>
                    <a:pt x="1033" y="715"/>
                  </a:lnTo>
                  <a:lnTo>
                    <a:pt x="1034" y="715"/>
                  </a:lnTo>
                  <a:lnTo>
                    <a:pt x="1036" y="715"/>
                  </a:lnTo>
                  <a:lnTo>
                    <a:pt x="1037" y="714"/>
                  </a:lnTo>
                  <a:lnTo>
                    <a:pt x="1038" y="714"/>
                  </a:lnTo>
                  <a:lnTo>
                    <a:pt x="1038" y="713"/>
                  </a:lnTo>
                  <a:lnTo>
                    <a:pt x="1039" y="713"/>
                  </a:lnTo>
                  <a:lnTo>
                    <a:pt x="1040" y="713"/>
                  </a:lnTo>
                  <a:lnTo>
                    <a:pt x="1041" y="713"/>
                  </a:lnTo>
                  <a:lnTo>
                    <a:pt x="1041" y="704"/>
                  </a:lnTo>
                  <a:lnTo>
                    <a:pt x="1041" y="681"/>
                  </a:lnTo>
                  <a:lnTo>
                    <a:pt x="1042" y="647"/>
                  </a:lnTo>
                  <a:lnTo>
                    <a:pt x="1044" y="602"/>
                  </a:lnTo>
                  <a:lnTo>
                    <a:pt x="1046" y="548"/>
                  </a:lnTo>
                  <a:lnTo>
                    <a:pt x="1047" y="488"/>
                  </a:lnTo>
                  <a:lnTo>
                    <a:pt x="1049" y="425"/>
                  </a:lnTo>
                  <a:lnTo>
                    <a:pt x="1052" y="360"/>
                  </a:lnTo>
                  <a:lnTo>
                    <a:pt x="1053" y="293"/>
                  </a:lnTo>
                  <a:lnTo>
                    <a:pt x="1055" y="230"/>
                  </a:lnTo>
                  <a:lnTo>
                    <a:pt x="1056" y="170"/>
                  </a:lnTo>
                  <a:lnTo>
                    <a:pt x="1059" y="116"/>
                  </a:lnTo>
                  <a:lnTo>
                    <a:pt x="1060" y="71"/>
                  </a:lnTo>
                  <a:lnTo>
                    <a:pt x="1061" y="37"/>
                  </a:lnTo>
                  <a:lnTo>
                    <a:pt x="1061" y="14"/>
                  </a:lnTo>
                  <a:lnTo>
                    <a:pt x="1062" y="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6" name="Freeform 54"/>
            <p:cNvSpPr>
              <a:spLocks/>
            </p:cNvSpPr>
            <p:nvPr/>
          </p:nvSpPr>
          <p:spPr bwMode="auto">
            <a:xfrm>
              <a:off x="3729" y="2730"/>
              <a:ext cx="365" cy="570"/>
            </a:xfrm>
            <a:custGeom>
              <a:avLst/>
              <a:gdLst>
                <a:gd name="T0" fmla="*/ 28 w 1097"/>
                <a:gd name="T1" fmla="*/ 6 h 1711"/>
                <a:gd name="T2" fmla="*/ 30 w 1097"/>
                <a:gd name="T3" fmla="*/ 14 h 1711"/>
                <a:gd name="T4" fmla="*/ 33 w 1097"/>
                <a:gd name="T5" fmla="*/ 22 h 1711"/>
                <a:gd name="T6" fmla="*/ 35 w 1097"/>
                <a:gd name="T7" fmla="*/ 26 h 1711"/>
                <a:gd name="T8" fmla="*/ 36 w 1097"/>
                <a:gd name="T9" fmla="*/ 28 h 1711"/>
                <a:gd name="T10" fmla="*/ 37 w 1097"/>
                <a:gd name="T11" fmla="*/ 29 h 1711"/>
                <a:gd name="T12" fmla="*/ 37 w 1097"/>
                <a:gd name="T13" fmla="*/ 31 h 1711"/>
                <a:gd name="T14" fmla="*/ 38 w 1097"/>
                <a:gd name="T15" fmla="*/ 33 h 1711"/>
                <a:gd name="T16" fmla="*/ 39 w 1097"/>
                <a:gd name="T17" fmla="*/ 34 h 1711"/>
                <a:gd name="T18" fmla="*/ 38 w 1097"/>
                <a:gd name="T19" fmla="*/ 35 h 1711"/>
                <a:gd name="T20" fmla="*/ 38 w 1097"/>
                <a:gd name="T21" fmla="*/ 37 h 1711"/>
                <a:gd name="T22" fmla="*/ 37 w 1097"/>
                <a:gd name="T23" fmla="*/ 39 h 1711"/>
                <a:gd name="T24" fmla="*/ 38 w 1097"/>
                <a:gd name="T25" fmla="*/ 40 h 1711"/>
                <a:gd name="T26" fmla="*/ 39 w 1097"/>
                <a:gd name="T27" fmla="*/ 42 h 1711"/>
                <a:gd name="T28" fmla="*/ 39 w 1097"/>
                <a:gd name="T29" fmla="*/ 44 h 1711"/>
                <a:gd name="T30" fmla="*/ 39 w 1097"/>
                <a:gd name="T31" fmla="*/ 46 h 1711"/>
                <a:gd name="T32" fmla="*/ 40 w 1097"/>
                <a:gd name="T33" fmla="*/ 47 h 1711"/>
                <a:gd name="T34" fmla="*/ 40 w 1097"/>
                <a:gd name="T35" fmla="*/ 48 h 1711"/>
                <a:gd name="T36" fmla="*/ 40 w 1097"/>
                <a:gd name="T37" fmla="*/ 49 h 1711"/>
                <a:gd name="T38" fmla="*/ 36 w 1097"/>
                <a:gd name="T39" fmla="*/ 51 h 1711"/>
                <a:gd name="T40" fmla="*/ 27 w 1097"/>
                <a:gd name="T41" fmla="*/ 52 h 1711"/>
                <a:gd name="T42" fmla="*/ 18 w 1097"/>
                <a:gd name="T43" fmla="*/ 53 h 1711"/>
                <a:gd name="T44" fmla="*/ 16 w 1097"/>
                <a:gd name="T45" fmla="*/ 54 h 1711"/>
                <a:gd name="T46" fmla="*/ 16 w 1097"/>
                <a:gd name="T47" fmla="*/ 55 h 1711"/>
                <a:gd name="T48" fmla="*/ 15 w 1097"/>
                <a:gd name="T49" fmla="*/ 55 h 1711"/>
                <a:gd name="T50" fmla="*/ 16 w 1097"/>
                <a:gd name="T51" fmla="*/ 56 h 1711"/>
                <a:gd name="T52" fmla="*/ 16 w 1097"/>
                <a:gd name="T53" fmla="*/ 57 h 1711"/>
                <a:gd name="T54" fmla="*/ 16 w 1097"/>
                <a:gd name="T55" fmla="*/ 58 h 1711"/>
                <a:gd name="T56" fmla="*/ 16 w 1097"/>
                <a:gd name="T57" fmla="*/ 59 h 1711"/>
                <a:gd name="T58" fmla="*/ 16 w 1097"/>
                <a:gd name="T59" fmla="*/ 59 h 1711"/>
                <a:gd name="T60" fmla="*/ 17 w 1097"/>
                <a:gd name="T61" fmla="*/ 60 h 1711"/>
                <a:gd name="T62" fmla="*/ 17 w 1097"/>
                <a:gd name="T63" fmla="*/ 61 h 1711"/>
                <a:gd name="T64" fmla="*/ 16 w 1097"/>
                <a:gd name="T65" fmla="*/ 62 h 1711"/>
                <a:gd name="T66" fmla="*/ 14 w 1097"/>
                <a:gd name="T67" fmla="*/ 63 h 1711"/>
                <a:gd name="T68" fmla="*/ 13 w 1097"/>
                <a:gd name="T69" fmla="*/ 63 h 1711"/>
                <a:gd name="T70" fmla="*/ 12 w 1097"/>
                <a:gd name="T71" fmla="*/ 63 h 1711"/>
                <a:gd name="T72" fmla="*/ 11 w 1097"/>
                <a:gd name="T73" fmla="*/ 62 h 1711"/>
                <a:gd name="T74" fmla="*/ 10 w 1097"/>
                <a:gd name="T75" fmla="*/ 61 h 1711"/>
                <a:gd name="T76" fmla="*/ 10 w 1097"/>
                <a:gd name="T77" fmla="*/ 60 h 1711"/>
                <a:gd name="T78" fmla="*/ 9 w 1097"/>
                <a:gd name="T79" fmla="*/ 59 h 1711"/>
                <a:gd name="T80" fmla="*/ 9 w 1097"/>
                <a:gd name="T81" fmla="*/ 58 h 1711"/>
                <a:gd name="T82" fmla="*/ 8 w 1097"/>
                <a:gd name="T83" fmla="*/ 58 h 1711"/>
                <a:gd name="T84" fmla="*/ 8 w 1097"/>
                <a:gd name="T85" fmla="*/ 60 h 1711"/>
                <a:gd name="T86" fmla="*/ 8 w 1097"/>
                <a:gd name="T87" fmla="*/ 61 h 1711"/>
                <a:gd name="T88" fmla="*/ 7 w 1097"/>
                <a:gd name="T89" fmla="*/ 61 h 1711"/>
                <a:gd name="T90" fmla="*/ 6 w 1097"/>
                <a:gd name="T91" fmla="*/ 61 h 1711"/>
                <a:gd name="T92" fmla="*/ 5 w 1097"/>
                <a:gd name="T93" fmla="*/ 61 h 1711"/>
                <a:gd name="T94" fmla="*/ 4 w 1097"/>
                <a:gd name="T95" fmla="*/ 62 h 1711"/>
                <a:gd name="T96" fmla="*/ 3 w 1097"/>
                <a:gd name="T97" fmla="*/ 57 h 1711"/>
                <a:gd name="T98" fmla="*/ 2 w 1097"/>
                <a:gd name="T99" fmla="*/ 52 h 1711"/>
                <a:gd name="T100" fmla="*/ 1 w 1097"/>
                <a:gd name="T101" fmla="*/ 46 h 1711"/>
                <a:gd name="T102" fmla="*/ 0 w 1097"/>
                <a:gd name="T103" fmla="*/ 32 h 1711"/>
                <a:gd name="T104" fmla="*/ 0 w 1097"/>
                <a:gd name="T105" fmla="*/ 16 h 1711"/>
                <a:gd name="T106" fmla="*/ 0 w 1097"/>
                <a:gd name="T107" fmla="*/ 5 h 1711"/>
                <a:gd name="T108" fmla="*/ 1 w 1097"/>
                <a:gd name="T109" fmla="*/ 3 h 1711"/>
                <a:gd name="T110" fmla="*/ 11 w 1097"/>
                <a:gd name="T111" fmla="*/ 2 h 1711"/>
                <a:gd name="T112" fmla="*/ 22 w 1097"/>
                <a:gd name="T113" fmla="*/ 0 h 171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97"/>
                <a:gd name="T172" fmla="*/ 0 h 1711"/>
                <a:gd name="T173" fmla="*/ 1097 w 1097"/>
                <a:gd name="T174" fmla="*/ 1711 h 171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97" h="1711">
                  <a:moveTo>
                    <a:pt x="705" y="0"/>
                  </a:moveTo>
                  <a:lnTo>
                    <a:pt x="717" y="35"/>
                  </a:lnTo>
                  <a:lnTo>
                    <a:pt x="729" y="73"/>
                  </a:lnTo>
                  <a:lnTo>
                    <a:pt x="743" y="115"/>
                  </a:lnTo>
                  <a:lnTo>
                    <a:pt x="756" y="156"/>
                  </a:lnTo>
                  <a:lnTo>
                    <a:pt x="771" y="200"/>
                  </a:lnTo>
                  <a:lnTo>
                    <a:pt x="784" y="244"/>
                  </a:lnTo>
                  <a:lnTo>
                    <a:pt x="799" y="290"/>
                  </a:lnTo>
                  <a:lnTo>
                    <a:pt x="813" y="336"/>
                  </a:lnTo>
                  <a:lnTo>
                    <a:pt x="828" y="381"/>
                  </a:lnTo>
                  <a:lnTo>
                    <a:pt x="843" y="426"/>
                  </a:lnTo>
                  <a:lnTo>
                    <a:pt x="858" y="471"/>
                  </a:lnTo>
                  <a:lnTo>
                    <a:pt x="873" y="514"/>
                  </a:lnTo>
                  <a:lnTo>
                    <a:pt x="887" y="556"/>
                  </a:lnTo>
                  <a:lnTo>
                    <a:pt x="902" y="596"/>
                  </a:lnTo>
                  <a:lnTo>
                    <a:pt x="916" y="634"/>
                  </a:lnTo>
                  <a:lnTo>
                    <a:pt x="929" y="669"/>
                  </a:lnTo>
                  <a:lnTo>
                    <a:pt x="934" y="683"/>
                  </a:lnTo>
                  <a:lnTo>
                    <a:pt x="940" y="697"/>
                  </a:lnTo>
                  <a:lnTo>
                    <a:pt x="945" y="707"/>
                  </a:lnTo>
                  <a:lnTo>
                    <a:pt x="950" y="718"/>
                  </a:lnTo>
                  <a:lnTo>
                    <a:pt x="955" y="726"/>
                  </a:lnTo>
                  <a:lnTo>
                    <a:pt x="959" y="734"/>
                  </a:lnTo>
                  <a:lnTo>
                    <a:pt x="964" y="741"/>
                  </a:lnTo>
                  <a:lnTo>
                    <a:pt x="968" y="748"/>
                  </a:lnTo>
                  <a:lnTo>
                    <a:pt x="973" y="754"/>
                  </a:lnTo>
                  <a:lnTo>
                    <a:pt x="978" y="763"/>
                  </a:lnTo>
                  <a:lnTo>
                    <a:pt x="982" y="769"/>
                  </a:lnTo>
                  <a:lnTo>
                    <a:pt x="987" y="779"/>
                  </a:lnTo>
                  <a:lnTo>
                    <a:pt x="991" y="788"/>
                  </a:lnTo>
                  <a:lnTo>
                    <a:pt x="996" y="799"/>
                  </a:lnTo>
                  <a:lnTo>
                    <a:pt x="1002" y="812"/>
                  </a:lnTo>
                  <a:lnTo>
                    <a:pt x="1008" y="827"/>
                  </a:lnTo>
                  <a:lnTo>
                    <a:pt x="1008" y="836"/>
                  </a:lnTo>
                  <a:lnTo>
                    <a:pt x="1010" y="844"/>
                  </a:lnTo>
                  <a:lnTo>
                    <a:pt x="1013" y="852"/>
                  </a:lnTo>
                  <a:lnTo>
                    <a:pt x="1018" y="860"/>
                  </a:lnTo>
                  <a:lnTo>
                    <a:pt x="1022" y="866"/>
                  </a:lnTo>
                  <a:lnTo>
                    <a:pt x="1028" y="873"/>
                  </a:lnTo>
                  <a:lnTo>
                    <a:pt x="1033" y="879"/>
                  </a:lnTo>
                  <a:lnTo>
                    <a:pt x="1037" y="884"/>
                  </a:lnTo>
                  <a:lnTo>
                    <a:pt x="1042" y="890"/>
                  </a:lnTo>
                  <a:lnTo>
                    <a:pt x="1045" y="896"/>
                  </a:lnTo>
                  <a:lnTo>
                    <a:pt x="1047" y="902"/>
                  </a:lnTo>
                  <a:lnTo>
                    <a:pt x="1048" y="907"/>
                  </a:lnTo>
                  <a:lnTo>
                    <a:pt x="1045" y="913"/>
                  </a:lnTo>
                  <a:lnTo>
                    <a:pt x="1042" y="921"/>
                  </a:lnTo>
                  <a:lnTo>
                    <a:pt x="1035" y="928"/>
                  </a:lnTo>
                  <a:lnTo>
                    <a:pt x="1027" y="937"/>
                  </a:lnTo>
                  <a:lnTo>
                    <a:pt x="1027" y="945"/>
                  </a:lnTo>
                  <a:lnTo>
                    <a:pt x="1027" y="954"/>
                  </a:lnTo>
                  <a:lnTo>
                    <a:pt x="1026" y="964"/>
                  </a:lnTo>
                  <a:lnTo>
                    <a:pt x="1025" y="974"/>
                  </a:lnTo>
                  <a:lnTo>
                    <a:pt x="1022" y="984"/>
                  </a:lnTo>
                  <a:lnTo>
                    <a:pt x="1020" y="995"/>
                  </a:lnTo>
                  <a:lnTo>
                    <a:pt x="1019" y="1005"/>
                  </a:lnTo>
                  <a:lnTo>
                    <a:pt x="1017" y="1015"/>
                  </a:lnTo>
                  <a:lnTo>
                    <a:pt x="1016" y="1026"/>
                  </a:lnTo>
                  <a:lnTo>
                    <a:pt x="1013" y="1036"/>
                  </a:lnTo>
                  <a:lnTo>
                    <a:pt x="1013" y="1046"/>
                  </a:lnTo>
                  <a:lnTo>
                    <a:pt x="1013" y="1057"/>
                  </a:lnTo>
                  <a:lnTo>
                    <a:pt x="1014" y="1067"/>
                  </a:lnTo>
                  <a:lnTo>
                    <a:pt x="1017" y="1076"/>
                  </a:lnTo>
                  <a:lnTo>
                    <a:pt x="1019" y="1084"/>
                  </a:lnTo>
                  <a:lnTo>
                    <a:pt x="1025" y="1093"/>
                  </a:lnTo>
                  <a:lnTo>
                    <a:pt x="1031" y="1101"/>
                  </a:lnTo>
                  <a:lnTo>
                    <a:pt x="1035" y="1109"/>
                  </a:lnTo>
                  <a:lnTo>
                    <a:pt x="1040" y="1119"/>
                  </a:lnTo>
                  <a:lnTo>
                    <a:pt x="1044" y="1129"/>
                  </a:lnTo>
                  <a:lnTo>
                    <a:pt x="1049" y="1138"/>
                  </a:lnTo>
                  <a:lnTo>
                    <a:pt x="1051" y="1149"/>
                  </a:lnTo>
                  <a:lnTo>
                    <a:pt x="1055" y="1159"/>
                  </a:lnTo>
                  <a:lnTo>
                    <a:pt x="1057" y="1169"/>
                  </a:lnTo>
                  <a:lnTo>
                    <a:pt x="1058" y="1180"/>
                  </a:lnTo>
                  <a:lnTo>
                    <a:pt x="1059" y="1191"/>
                  </a:lnTo>
                  <a:lnTo>
                    <a:pt x="1060" y="1201"/>
                  </a:lnTo>
                  <a:lnTo>
                    <a:pt x="1059" y="1213"/>
                  </a:lnTo>
                  <a:lnTo>
                    <a:pt x="1059" y="1224"/>
                  </a:lnTo>
                  <a:lnTo>
                    <a:pt x="1058" y="1235"/>
                  </a:lnTo>
                  <a:lnTo>
                    <a:pt x="1056" y="1246"/>
                  </a:lnTo>
                  <a:lnTo>
                    <a:pt x="1053" y="1258"/>
                  </a:lnTo>
                  <a:lnTo>
                    <a:pt x="1058" y="1263"/>
                  </a:lnTo>
                  <a:lnTo>
                    <a:pt x="1064" y="1269"/>
                  </a:lnTo>
                  <a:lnTo>
                    <a:pt x="1068" y="1274"/>
                  </a:lnTo>
                  <a:lnTo>
                    <a:pt x="1073" y="1280"/>
                  </a:lnTo>
                  <a:lnTo>
                    <a:pt x="1078" y="1284"/>
                  </a:lnTo>
                  <a:lnTo>
                    <a:pt x="1082" y="1290"/>
                  </a:lnTo>
                  <a:lnTo>
                    <a:pt x="1086" y="1294"/>
                  </a:lnTo>
                  <a:lnTo>
                    <a:pt x="1089" y="1300"/>
                  </a:lnTo>
                  <a:lnTo>
                    <a:pt x="1093" y="1305"/>
                  </a:lnTo>
                  <a:lnTo>
                    <a:pt x="1095" y="1309"/>
                  </a:lnTo>
                  <a:lnTo>
                    <a:pt x="1096" y="1315"/>
                  </a:lnTo>
                  <a:lnTo>
                    <a:pt x="1097" y="1320"/>
                  </a:lnTo>
                  <a:lnTo>
                    <a:pt x="1097" y="1325"/>
                  </a:lnTo>
                  <a:lnTo>
                    <a:pt x="1096" y="1331"/>
                  </a:lnTo>
                  <a:lnTo>
                    <a:pt x="1094" y="1337"/>
                  </a:lnTo>
                  <a:lnTo>
                    <a:pt x="1091" y="1344"/>
                  </a:lnTo>
                  <a:lnTo>
                    <a:pt x="1065" y="1350"/>
                  </a:lnTo>
                  <a:lnTo>
                    <a:pt x="1031" y="1358"/>
                  </a:lnTo>
                  <a:lnTo>
                    <a:pt x="989" y="1366"/>
                  </a:lnTo>
                  <a:lnTo>
                    <a:pt x="942" y="1374"/>
                  </a:lnTo>
                  <a:lnTo>
                    <a:pt x="890" y="1383"/>
                  </a:lnTo>
                  <a:lnTo>
                    <a:pt x="835" y="1392"/>
                  </a:lnTo>
                  <a:lnTo>
                    <a:pt x="780" y="1401"/>
                  </a:lnTo>
                  <a:lnTo>
                    <a:pt x="724" y="1410"/>
                  </a:lnTo>
                  <a:lnTo>
                    <a:pt x="668" y="1419"/>
                  </a:lnTo>
                  <a:lnTo>
                    <a:pt x="617" y="1427"/>
                  </a:lnTo>
                  <a:lnTo>
                    <a:pt x="568" y="1433"/>
                  </a:lnTo>
                  <a:lnTo>
                    <a:pt x="526" y="1440"/>
                  </a:lnTo>
                  <a:lnTo>
                    <a:pt x="490" y="1445"/>
                  </a:lnTo>
                  <a:lnTo>
                    <a:pt x="464" y="1450"/>
                  </a:lnTo>
                  <a:lnTo>
                    <a:pt x="446" y="1452"/>
                  </a:lnTo>
                  <a:lnTo>
                    <a:pt x="441" y="1453"/>
                  </a:lnTo>
                  <a:lnTo>
                    <a:pt x="437" y="1454"/>
                  </a:lnTo>
                  <a:lnTo>
                    <a:pt x="434" y="1456"/>
                  </a:lnTo>
                  <a:lnTo>
                    <a:pt x="432" y="1460"/>
                  </a:lnTo>
                  <a:lnTo>
                    <a:pt x="428" y="1462"/>
                  </a:lnTo>
                  <a:lnTo>
                    <a:pt x="425" y="1467"/>
                  </a:lnTo>
                  <a:lnTo>
                    <a:pt x="422" y="1470"/>
                  </a:lnTo>
                  <a:lnTo>
                    <a:pt x="420" y="1474"/>
                  </a:lnTo>
                  <a:lnTo>
                    <a:pt x="418" y="1478"/>
                  </a:lnTo>
                  <a:lnTo>
                    <a:pt x="415" y="1483"/>
                  </a:lnTo>
                  <a:lnTo>
                    <a:pt x="414" y="1486"/>
                  </a:lnTo>
                  <a:lnTo>
                    <a:pt x="413" y="1491"/>
                  </a:lnTo>
                  <a:lnTo>
                    <a:pt x="413" y="1495"/>
                  </a:lnTo>
                  <a:lnTo>
                    <a:pt x="413" y="1500"/>
                  </a:lnTo>
                  <a:lnTo>
                    <a:pt x="414" y="1505"/>
                  </a:lnTo>
                  <a:lnTo>
                    <a:pt x="417" y="1509"/>
                  </a:lnTo>
                  <a:lnTo>
                    <a:pt x="420" y="1514"/>
                  </a:lnTo>
                  <a:lnTo>
                    <a:pt x="425" y="1520"/>
                  </a:lnTo>
                  <a:lnTo>
                    <a:pt x="428" y="1525"/>
                  </a:lnTo>
                  <a:lnTo>
                    <a:pt x="430" y="1530"/>
                  </a:lnTo>
                  <a:lnTo>
                    <a:pt x="433" y="1535"/>
                  </a:lnTo>
                  <a:lnTo>
                    <a:pt x="434" y="1538"/>
                  </a:lnTo>
                  <a:lnTo>
                    <a:pt x="434" y="1543"/>
                  </a:lnTo>
                  <a:lnTo>
                    <a:pt x="434" y="1546"/>
                  </a:lnTo>
                  <a:lnTo>
                    <a:pt x="434" y="1549"/>
                  </a:lnTo>
                  <a:lnTo>
                    <a:pt x="433" y="1553"/>
                  </a:lnTo>
                  <a:lnTo>
                    <a:pt x="432" y="1556"/>
                  </a:lnTo>
                  <a:lnTo>
                    <a:pt x="432" y="1561"/>
                  </a:lnTo>
                  <a:lnTo>
                    <a:pt x="430" y="1566"/>
                  </a:lnTo>
                  <a:lnTo>
                    <a:pt x="430" y="1571"/>
                  </a:lnTo>
                  <a:lnTo>
                    <a:pt x="430" y="1577"/>
                  </a:lnTo>
                  <a:lnTo>
                    <a:pt x="432" y="1584"/>
                  </a:lnTo>
                  <a:lnTo>
                    <a:pt x="434" y="1593"/>
                  </a:lnTo>
                  <a:lnTo>
                    <a:pt x="436" y="1593"/>
                  </a:lnTo>
                  <a:lnTo>
                    <a:pt x="438" y="1595"/>
                  </a:lnTo>
                  <a:lnTo>
                    <a:pt x="440" y="1599"/>
                  </a:lnTo>
                  <a:lnTo>
                    <a:pt x="442" y="1602"/>
                  </a:lnTo>
                  <a:lnTo>
                    <a:pt x="443" y="1607"/>
                  </a:lnTo>
                  <a:lnTo>
                    <a:pt x="444" y="1613"/>
                  </a:lnTo>
                  <a:lnTo>
                    <a:pt x="445" y="1617"/>
                  </a:lnTo>
                  <a:lnTo>
                    <a:pt x="446" y="1623"/>
                  </a:lnTo>
                  <a:lnTo>
                    <a:pt x="446" y="1628"/>
                  </a:lnTo>
                  <a:lnTo>
                    <a:pt x="448" y="1633"/>
                  </a:lnTo>
                  <a:lnTo>
                    <a:pt x="448" y="1638"/>
                  </a:lnTo>
                  <a:lnTo>
                    <a:pt x="448" y="1643"/>
                  </a:lnTo>
                  <a:lnTo>
                    <a:pt x="448" y="1646"/>
                  </a:lnTo>
                  <a:lnTo>
                    <a:pt x="448" y="1648"/>
                  </a:lnTo>
                  <a:lnTo>
                    <a:pt x="448" y="1651"/>
                  </a:lnTo>
                  <a:lnTo>
                    <a:pt x="449" y="1652"/>
                  </a:lnTo>
                  <a:lnTo>
                    <a:pt x="444" y="1654"/>
                  </a:lnTo>
                  <a:lnTo>
                    <a:pt x="438" y="1659"/>
                  </a:lnTo>
                  <a:lnTo>
                    <a:pt x="433" y="1663"/>
                  </a:lnTo>
                  <a:lnTo>
                    <a:pt x="427" y="1668"/>
                  </a:lnTo>
                  <a:lnTo>
                    <a:pt x="420" y="1674"/>
                  </a:lnTo>
                  <a:lnTo>
                    <a:pt x="414" y="1678"/>
                  </a:lnTo>
                  <a:lnTo>
                    <a:pt x="406" y="1684"/>
                  </a:lnTo>
                  <a:lnTo>
                    <a:pt x="399" y="1690"/>
                  </a:lnTo>
                  <a:lnTo>
                    <a:pt x="391" y="1694"/>
                  </a:lnTo>
                  <a:lnTo>
                    <a:pt x="383" y="1699"/>
                  </a:lnTo>
                  <a:lnTo>
                    <a:pt x="375" y="1703"/>
                  </a:lnTo>
                  <a:lnTo>
                    <a:pt x="367" y="1707"/>
                  </a:lnTo>
                  <a:lnTo>
                    <a:pt x="358" y="1709"/>
                  </a:lnTo>
                  <a:lnTo>
                    <a:pt x="350" y="1711"/>
                  </a:lnTo>
                  <a:lnTo>
                    <a:pt x="341" y="1711"/>
                  </a:lnTo>
                  <a:lnTo>
                    <a:pt x="333" y="1711"/>
                  </a:lnTo>
                  <a:lnTo>
                    <a:pt x="331" y="1710"/>
                  </a:lnTo>
                  <a:lnTo>
                    <a:pt x="329" y="1708"/>
                  </a:lnTo>
                  <a:lnTo>
                    <a:pt x="326" y="1706"/>
                  </a:lnTo>
                  <a:lnTo>
                    <a:pt x="320" y="1702"/>
                  </a:lnTo>
                  <a:lnTo>
                    <a:pt x="314" y="1698"/>
                  </a:lnTo>
                  <a:lnTo>
                    <a:pt x="308" y="1693"/>
                  </a:lnTo>
                  <a:lnTo>
                    <a:pt x="302" y="1687"/>
                  </a:lnTo>
                  <a:lnTo>
                    <a:pt x="295" y="1682"/>
                  </a:lnTo>
                  <a:lnTo>
                    <a:pt x="288" y="1675"/>
                  </a:lnTo>
                  <a:lnTo>
                    <a:pt x="281" y="1668"/>
                  </a:lnTo>
                  <a:lnTo>
                    <a:pt x="275" y="1662"/>
                  </a:lnTo>
                  <a:lnTo>
                    <a:pt x="269" y="1655"/>
                  </a:lnTo>
                  <a:lnTo>
                    <a:pt x="264" y="1648"/>
                  </a:lnTo>
                  <a:lnTo>
                    <a:pt x="260" y="1643"/>
                  </a:lnTo>
                  <a:lnTo>
                    <a:pt x="258" y="1637"/>
                  </a:lnTo>
                  <a:lnTo>
                    <a:pt x="258" y="1632"/>
                  </a:lnTo>
                  <a:lnTo>
                    <a:pt x="258" y="1626"/>
                  </a:lnTo>
                  <a:lnTo>
                    <a:pt x="258" y="1622"/>
                  </a:lnTo>
                  <a:lnTo>
                    <a:pt x="257" y="1616"/>
                  </a:lnTo>
                  <a:lnTo>
                    <a:pt x="256" y="1610"/>
                  </a:lnTo>
                  <a:lnTo>
                    <a:pt x="254" y="1606"/>
                  </a:lnTo>
                  <a:lnTo>
                    <a:pt x="252" y="1600"/>
                  </a:lnTo>
                  <a:lnTo>
                    <a:pt x="249" y="1594"/>
                  </a:lnTo>
                  <a:lnTo>
                    <a:pt x="245" y="1589"/>
                  </a:lnTo>
                  <a:lnTo>
                    <a:pt x="242" y="1583"/>
                  </a:lnTo>
                  <a:lnTo>
                    <a:pt x="238" y="1578"/>
                  </a:lnTo>
                  <a:lnTo>
                    <a:pt x="235" y="1572"/>
                  </a:lnTo>
                  <a:lnTo>
                    <a:pt x="231" y="1569"/>
                  </a:lnTo>
                  <a:lnTo>
                    <a:pt x="227" y="1564"/>
                  </a:lnTo>
                  <a:lnTo>
                    <a:pt x="223" y="1561"/>
                  </a:lnTo>
                  <a:lnTo>
                    <a:pt x="220" y="1559"/>
                  </a:lnTo>
                  <a:lnTo>
                    <a:pt x="217" y="1558"/>
                  </a:lnTo>
                  <a:lnTo>
                    <a:pt x="210" y="1562"/>
                  </a:lnTo>
                  <a:lnTo>
                    <a:pt x="205" y="1570"/>
                  </a:lnTo>
                  <a:lnTo>
                    <a:pt x="203" y="1578"/>
                  </a:lnTo>
                  <a:lnTo>
                    <a:pt x="202" y="1587"/>
                  </a:lnTo>
                  <a:lnTo>
                    <a:pt x="202" y="1598"/>
                  </a:lnTo>
                  <a:lnTo>
                    <a:pt x="203" y="1608"/>
                  </a:lnTo>
                  <a:lnTo>
                    <a:pt x="204" y="1617"/>
                  </a:lnTo>
                  <a:lnTo>
                    <a:pt x="205" y="1628"/>
                  </a:lnTo>
                  <a:lnTo>
                    <a:pt x="206" y="1637"/>
                  </a:lnTo>
                  <a:lnTo>
                    <a:pt x="207" y="1645"/>
                  </a:lnTo>
                  <a:lnTo>
                    <a:pt x="207" y="1652"/>
                  </a:lnTo>
                  <a:lnTo>
                    <a:pt x="206" y="1657"/>
                  </a:lnTo>
                  <a:lnTo>
                    <a:pt x="204" y="1661"/>
                  </a:lnTo>
                  <a:lnTo>
                    <a:pt x="200" y="1662"/>
                  </a:lnTo>
                  <a:lnTo>
                    <a:pt x="195" y="1661"/>
                  </a:lnTo>
                  <a:lnTo>
                    <a:pt x="188" y="1657"/>
                  </a:lnTo>
                  <a:lnTo>
                    <a:pt x="184" y="1655"/>
                  </a:lnTo>
                  <a:lnTo>
                    <a:pt x="182" y="1655"/>
                  </a:lnTo>
                  <a:lnTo>
                    <a:pt x="177" y="1655"/>
                  </a:lnTo>
                  <a:lnTo>
                    <a:pt x="172" y="1655"/>
                  </a:lnTo>
                  <a:lnTo>
                    <a:pt x="166" y="1656"/>
                  </a:lnTo>
                  <a:lnTo>
                    <a:pt x="160" y="1656"/>
                  </a:lnTo>
                  <a:lnTo>
                    <a:pt x="153" y="1657"/>
                  </a:lnTo>
                  <a:lnTo>
                    <a:pt x="146" y="1659"/>
                  </a:lnTo>
                  <a:lnTo>
                    <a:pt x="139" y="1660"/>
                  </a:lnTo>
                  <a:lnTo>
                    <a:pt x="133" y="1661"/>
                  </a:lnTo>
                  <a:lnTo>
                    <a:pt x="126" y="1662"/>
                  </a:lnTo>
                  <a:lnTo>
                    <a:pt x="120" y="1663"/>
                  </a:lnTo>
                  <a:lnTo>
                    <a:pt x="113" y="1663"/>
                  </a:lnTo>
                  <a:lnTo>
                    <a:pt x="108" y="1663"/>
                  </a:lnTo>
                  <a:lnTo>
                    <a:pt x="104" y="1663"/>
                  </a:lnTo>
                  <a:lnTo>
                    <a:pt x="100" y="1663"/>
                  </a:lnTo>
                  <a:lnTo>
                    <a:pt x="96" y="1637"/>
                  </a:lnTo>
                  <a:lnTo>
                    <a:pt x="91" y="1609"/>
                  </a:lnTo>
                  <a:lnTo>
                    <a:pt x="87" y="1582"/>
                  </a:lnTo>
                  <a:lnTo>
                    <a:pt x="82" y="1553"/>
                  </a:lnTo>
                  <a:lnTo>
                    <a:pt x="77" y="1523"/>
                  </a:lnTo>
                  <a:lnTo>
                    <a:pt x="72" y="1492"/>
                  </a:lnTo>
                  <a:lnTo>
                    <a:pt x="66" y="1461"/>
                  </a:lnTo>
                  <a:lnTo>
                    <a:pt x="61" y="1430"/>
                  </a:lnTo>
                  <a:lnTo>
                    <a:pt x="56" y="1397"/>
                  </a:lnTo>
                  <a:lnTo>
                    <a:pt x="51" y="1365"/>
                  </a:lnTo>
                  <a:lnTo>
                    <a:pt x="46" y="1331"/>
                  </a:lnTo>
                  <a:lnTo>
                    <a:pt x="42" y="1298"/>
                  </a:lnTo>
                  <a:lnTo>
                    <a:pt x="37" y="1265"/>
                  </a:lnTo>
                  <a:lnTo>
                    <a:pt x="34" y="1230"/>
                  </a:lnTo>
                  <a:lnTo>
                    <a:pt x="30" y="1196"/>
                  </a:lnTo>
                  <a:lnTo>
                    <a:pt x="28" y="1162"/>
                  </a:lnTo>
                  <a:lnTo>
                    <a:pt x="21" y="1066"/>
                  </a:lnTo>
                  <a:lnTo>
                    <a:pt x="16" y="970"/>
                  </a:lnTo>
                  <a:lnTo>
                    <a:pt x="12" y="874"/>
                  </a:lnTo>
                  <a:lnTo>
                    <a:pt x="8" y="780"/>
                  </a:lnTo>
                  <a:lnTo>
                    <a:pt x="6" y="688"/>
                  </a:lnTo>
                  <a:lnTo>
                    <a:pt x="4" y="599"/>
                  </a:lnTo>
                  <a:lnTo>
                    <a:pt x="3" y="516"/>
                  </a:lnTo>
                  <a:lnTo>
                    <a:pt x="2" y="436"/>
                  </a:lnTo>
                  <a:lnTo>
                    <a:pt x="0" y="363"/>
                  </a:lnTo>
                  <a:lnTo>
                    <a:pt x="0" y="296"/>
                  </a:lnTo>
                  <a:lnTo>
                    <a:pt x="0" y="238"/>
                  </a:lnTo>
                  <a:lnTo>
                    <a:pt x="2" y="187"/>
                  </a:lnTo>
                  <a:lnTo>
                    <a:pt x="2" y="147"/>
                  </a:lnTo>
                  <a:lnTo>
                    <a:pt x="2" y="116"/>
                  </a:lnTo>
                  <a:lnTo>
                    <a:pt x="2" y="97"/>
                  </a:lnTo>
                  <a:lnTo>
                    <a:pt x="3" y="92"/>
                  </a:lnTo>
                  <a:lnTo>
                    <a:pt x="10" y="90"/>
                  </a:lnTo>
                  <a:lnTo>
                    <a:pt x="33" y="87"/>
                  </a:lnTo>
                  <a:lnTo>
                    <a:pt x="67" y="82"/>
                  </a:lnTo>
                  <a:lnTo>
                    <a:pt x="112" y="77"/>
                  </a:lnTo>
                  <a:lnTo>
                    <a:pt x="165" y="70"/>
                  </a:lnTo>
                  <a:lnTo>
                    <a:pt x="225" y="62"/>
                  </a:lnTo>
                  <a:lnTo>
                    <a:pt x="288" y="54"/>
                  </a:lnTo>
                  <a:lnTo>
                    <a:pt x="353" y="46"/>
                  </a:lnTo>
                  <a:lnTo>
                    <a:pt x="419" y="36"/>
                  </a:lnTo>
                  <a:lnTo>
                    <a:pt x="482" y="28"/>
                  </a:lnTo>
                  <a:lnTo>
                    <a:pt x="542" y="20"/>
                  </a:lnTo>
                  <a:lnTo>
                    <a:pt x="595" y="13"/>
                  </a:lnTo>
                  <a:lnTo>
                    <a:pt x="640" y="8"/>
                  </a:lnTo>
                  <a:lnTo>
                    <a:pt x="674" y="3"/>
                  </a:lnTo>
                  <a:lnTo>
                    <a:pt x="697" y="0"/>
                  </a:lnTo>
                  <a:lnTo>
                    <a:pt x="705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7" name="Freeform 55"/>
            <p:cNvSpPr>
              <a:spLocks/>
            </p:cNvSpPr>
            <p:nvPr/>
          </p:nvSpPr>
          <p:spPr bwMode="auto">
            <a:xfrm>
              <a:off x="3441" y="2760"/>
              <a:ext cx="322" cy="575"/>
            </a:xfrm>
            <a:custGeom>
              <a:avLst/>
              <a:gdLst>
                <a:gd name="T0" fmla="*/ 32 w 964"/>
                <a:gd name="T1" fmla="*/ 8 h 1724"/>
                <a:gd name="T2" fmla="*/ 33 w 964"/>
                <a:gd name="T3" fmla="*/ 29 h 1724"/>
                <a:gd name="T4" fmla="*/ 34 w 964"/>
                <a:gd name="T5" fmla="*/ 45 h 1724"/>
                <a:gd name="T6" fmla="*/ 35 w 964"/>
                <a:gd name="T7" fmla="*/ 53 h 1724"/>
                <a:gd name="T8" fmla="*/ 36 w 964"/>
                <a:gd name="T9" fmla="*/ 59 h 1724"/>
                <a:gd name="T10" fmla="*/ 36 w 964"/>
                <a:gd name="T11" fmla="*/ 60 h 1724"/>
                <a:gd name="T12" fmla="*/ 35 w 964"/>
                <a:gd name="T13" fmla="*/ 61 h 1724"/>
                <a:gd name="T14" fmla="*/ 33 w 964"/>
                <a:gd name="T15" fmla="*/ 60 h 1724"/>
                <a:gd name="T16" fmla="*/ 30 w 964"/>
                <a:gd name="T17" fmla="*/ 60 h 1724"/>
                <a:gd name="T18" fmla="*/ 29 w 964"/>
                <a:gd name="T19" fmla="*/ 61 h 1724"/>
                <a:gd name="T20" fmla="*/ 26 w 964"/>
                <a:gd name="T21" fmla="*/ 62 h 1724"/>
                <a:gd name="T22" fmla="*/ 25 w 964"/>
                <a:gd name="T23" fmla="*/ 63 h 1724"/>
                <a:gd name="T24" fmla="*/ 24 w 964"/>
                <a:gd name="T25" fmla="*/ 64 h 1724"/>
                <a:gd name="T26" fmla="*/ 24 w 964"/>
                <a:gd name="T27" fmla="*/ 64 h 1724"/>
                <a:gd name="T28" fmla="*/ 21 w 964"/>
                <a:gd name="T29" fmla="*/ 61 h 1724"/>
                <a:gd name="T30" fmla="*/ 20 w 964"/>
                <a:gd name="T31" fmla="*/ 58 h 1724"/>
                <a:gd name="T32" fmla="*/ 20 w 964"/>
                <a:gd name="T33" fmla="*/ 56 h 1724"/>
                <a:gd name="T34" fmla="*/ 21 w 964"/>
                <a:gd name="T35" fmla="*/ 54 h 1724"/>
                <a:gd name="T36" fmla="*/ 18 w 964"/>
                <a:gd name="T37" fmla="*/ 54 h 1724"/>
                <a:gd name="T38" fmla="*/ 5 w 964"/>
                <a:gd name="T39" fmla="*/ 55 h 1724"/>
                <a:gd name="T40" fmla="*/ 0 w 964"/>
                <a:gd name="T41" fmla="*/ 55 h 1724"/>
                <a:gd name="T42" fmla="*/ 0 w 964"/>
                <a:gd name="T43" fmla="*/ 54 h 1724"/>
                <a:gd name="T44" fmla="*/ 1 w 964"/>
                <a:gd name="T45" fmla="*/ 53 h 1724"/>
                <a:gd name="T46" fmla="*/ 1 w 964"/>
                <a:gd name="T47" fmla="*/ 51 h 1724"/>
                <a:gd name="T48" fmla="*/ 1 w 964"/>
                <a:gd name="T49" fmla="*/ 49 h 1724"/>
                <a:gd name="T50" fmla="*/ 2 w 964"/>
                <a:gd name="T51" fmla="*/ 46 h 1724"/>
                <a:gd name="T52" fmla="*/ 4 w 964"/>
                <a:gd name="T53" fmla="*/ 44 h 1724"/>
                <a:gd name="T54" fmla="*/ 5 w 964"/>
                <a:gd name="T55" fmla="*/ 42 h 1724"/>
                <a:gd name="T56" fmla="*/ 4 w 964"/>
                <a:gd name="T57" fmla="*/ 40 h 1724"/>
                <a:gd name="T58" fmla="*/ 6 w 964"/>
                <a:gd name="T59" fmla="*/ 39 h 1724"/>
                <a:gd name="T60" fmla="*/ 6 w 964"/>
                <a:gd name="T61" fmla="*/ 38 h 1724"/>
                <a:gd name="T62" fmla="*/ 5 w 964"/>
                <a:gd name="T63" fmla="*/ 37 h 1724"/>
                <a:gd name="T64" fmla="*/ 4 w 964"/>
                <a:gd name="T65" fmla="*/ 36 h 1724"/>
                <a:gd name="T66" fmla="*/ 3 w 964"/>
                <a:gd name="T67" fmla="*/ 34 h 1724"/>
                <a:gd name="T68" fmla="*/ 3 w 964"/>
                <a:gd name="T69" fmla="*/ 33 h 1724"/>
                <a:gd name="T70" fmla="*/ 3 w 964"/>
                <a:gd name="T71" fmla="*/ 32 h 1724"/>
                <a:gd name="T72" fmla="*/ 3 w 964"/>
                <a:gd name="T73" fmla="*/ 32 h 1724"/>
                <a:gd name="T74" fmla="*/ 2 w 964"/>
                <a:gd name="T75" fmla="*/ 31 h 1724"/>
                <a:gd name="T76" fmla="*/ 2 w 964"/>
                <a:gd name="T77" fmla="*/ 30 h 1724"/>
                <a:gd name="T78" fmla="*/ 2 w 964"/>
                <a:gd name="T79" fmla="*/ 29 h 1724"/>
                <a:gd name="T80" fmla="*/ 3 w 964"/>
                <a:gd name="T81" fmla="*/ 27 h 1724"/>
                <a:gd name="T82" fmla="*/ 3 w 964"/>
                <a:gd name="T83" fmla="*/ 25 h 1724"/>
                <a:gd name="T84" fmla="*/ 2 w 964"/>
                <a:gd name="T85" fmla="*/ 23 h 1724"/>
                <a:gd name="T86" fmla="*/ 2 w 964"/>
                <a:gd name="T87" fmla="*/ 22 h 1724"/>
                <a:gd name="T88" fmla="*/ 2 w 964"/>
                <a:gd name="T89" fmla="*/ 21 h 1724"/>
                <a:gd name="T90" fmla="*/ 2 w 964"/>
                <a:gd name="T91" fmla="*/ 20 h 1724"/>
                <a:gd name="T92" fmla="*/ 3 w 964"/>
                <a:gd name="T93" fmla="*/ 19 h 1724"/>
                <a:gd name="T94" fmla="*/ 3 w 964"/>
                <a:gd name="T95" fmla="*/ 16 h 1724"/>
                <a:gd name="T96" fmla="*/ 4 w 964"/>
                <a:gd name="T97" fmla="*/ 14 h 1724"/>
                <a:gd name="T98" fmla="*/ 5 w 964"/>
                <a:gd name="T99" fmla="*/ 12 h 1724"/>
                <a:gd name="T100" fmla="*/ 6 w 964"/>
                <a:gd name="T101" fmla="*/ 10 h 1724"/>
                <a:gd name="T102" fmla="*/ 7 w 964"/>
                <a:gd name="T103" fmla="*/ 9 h 1724"/>
                <a:gd name="T104" fmla="*/ 8 w 964"/>
                <a:gd name="T105" fmla="*/ 8 h 1724"/>
                <a:gd name="T106" fmla="*/ 8 w 964"/>
                <a:gd name="T107" fmla="*/ 8 h 1724"/>
                <a:gd name="T108" fmla="*/ 8 w 964"/>
                <a:gd name="T109" fmla="*/ 6 h 1724"/>
                <a:gd name="T110" fmla="*/ 8 w 964"/>
                <a:gd name="T111" fmla="*/ 5 h 1724"/>
                <a:gd name="T112" fmla="*/ 9 w 964"/>
                <a:gd name="T113" fmla="*/ 5 h 1724"/>
                <a:gd name="T114" fmla="*/ 9 w 964"/>
                <a:gd name="T115" fmla="*/ 5 h 1724"/>
                <a:gd name="T116" fmla="*/ 10 w 964"/>
                <a:gd name="T117" fmla="*/ 4 h 1724"/>
                <a:gd name="T118" fmla="*/ 10 w 964"/>
                <a:gd name="T119" fmla="*/ 3 h 1724"/>
                <a:gd name="T120" fmla="*/ 17 w 964"/>
                <a:gd name="T121" fmla="*/ 2 h 1724"/>
                <a:gd name="T122" fmla="*/ 27 w 964"/>
                <a:gd name="T123" fmla="*/ 1 h 172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964"/>
                <a:gd name="T187" fmla="*/ 0 h 1724"/>
                <a:gd name="T188" fmla="*/ 964 w 964"/>
                <a:gd name="T189" fmla="*/ 1724 h 172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964" h="1724">
                  <a:moveTo>
                    <a:pt x="865" y="0"/>
                  </a:moveTo>
                  <a:lnTo>
                    <a:pt x="864" y="5"/>
                  </a:lnTo>
                  <a:lnTo>
                    <a:pt x="864" y="25"/>
                  </a:lnTo>
                  <a:lnTo>
                    <a:pt x="864" y="55"/>
                  </a:lnTo>
                  <a:lnTo>
                    <a:pt x="864" y="96"/>
                  </a:lnTo>
                  <a:lnTo>
                    <a:pt x="864" y="147"/>
                  </a:lnTo>
                  <a:lnTo>
                    <a:pt x="864" y="205"/>
                  </a:lnTo>
                  <a:lnTo>
                    <a:pt x="865" y="272"/>
                  </a:lnTo>
                  <a:lnTo>
                    <a:pt x="865" y="347"/>
                  </a:lnTo>
                  <a:lnTo>
                    <a:pt x="866" y="426"/>
                  </a:lnTo>
                  <a:lnTo>
                    <a:pt x="868" y="511"/>
                  </a:lnTo>
                  <a:lnTo>
                    <a:pt x="870" y="599"/>
                  </a:lnTo>
                  <a:lnTo>
                    <a:pt x="873" y="691"/>
                  </a:lnTo>
                  <a:lnTo>
                    <a:pt x="876" y="784"/>
                  </a:lnTo>
                  <a:lnTo>
                    <a:pt x="881" y="880"/>
                  </a:lnTo>
                  <a:lnTo>
                    <a:pt x="885" y="975"/>
                  </a:lnTo>
                  <a:lnTo>
                    <a:pt x="892" y="1070"/>
                  </a:lnTo>
                  <a:lnTo>
                    <a:pt x="895" y="1105"/>
                  </a:lnTo>
                  <a:lnTo>
                    <a:pt x="898" y="1140"/>
                  </a:lnTo>
                  <a:lnTo>
                    <a:pt x="901" y="1174"/>
                  </a:lnTo>
                  <a:lnTo>
                    <a:pt x="906" y="1208"/>
                  </a:lnTo>
                  <a:lnTo>
                    <a:pt x="910" y="1242"/>
                  </a:lnTo>
                  <a:lnTo>
                    <a:pt x="914" y="1275"/>
                  </a:lnTo>
                  <a:lnTo>
                    <a:pt x="919" y="1307"/>
                  </a:lnTo>
                  <a:lnTo>
                    <a:pt x="924" y="1338"/>
                  </a:lnTo>
                  <a:lnTo>
                    <a:pt x="929" y="1369"/>
                  </a:lnTo>
                  <a:lnTo>
                    <a:pt x="934" y="1400"/>
                  </a:lnTo>
                  <a:lnTo>
                    <a:pt x="939" y="1430"/>
                  </a:lnTo>
                  <a:lnTo>
                    <a:pt x="944" y="1460"/>
                  </a:lnTo>
                  <a:lnTo>
                    <a:pt x="949" y="1489"/>
                  </a:lnTo>
                  <a:lnTo>
                    <a:pt x="953" y="1516"/>
                  </a:lnTo>
                  <a:lnTo>
                    <a:pt x="958" y="1544"/>
                  </a:lnTo>
                  <a:lnTo>
                    <a:pt x="962" y="1571"/>
                  </a:lnTo>
                  <a:lnTo>
                    <a:pt x="961" y="1577"/>
                  </a:lnTo>
                  <a:lnTo>
                    <a:pt x="960" y="1583"/>
                  </a:lnTo>
                  <a:lnTo>
                    <a:pt x="960" y="1588"/>
                  </a:lnTo>
                  <a:lnTo>
                    <a:pt x="961" y="1594"/>
                  </a:lnTo>
                  <a:lnTo>
                    <a:pt x="961" y="1600"/>
                  </a:lnTo>
                  <a:lnTo>
                    <a:pt x="962" y="1605"/>
                  </a:lnTo>
                  <a:lnTo>
                    <a:pt x="962" y="1609"/>
                  </a:lnTo>
                  <a:lnTo>
                    <a:pt x="964" y="1615"/>
                  </a:lnTo>
                  <a:lnTo>
                    <a:pt x="964" y="1619"/>
                  </a:lnTo>
                  <a:lnTo>
                    <a:pt x="964" y="1624"/>
                  </a:lnTo>
                  <a:lnTo>
                    <a:pt x="962" y="1629"/>
                  </a:lnTo>
                  <a:lnTo>
                    <a:pt x="962" y="1633"/>
                  </a:lnTo>
                  <a:lnTo>
                    <a:pt x="960" y="1638"/>
                  </a:lnTo>
                  <a:lnTo>
                    <a:pt x="958" y="1642"/>
                  </a:lnTo>
                  <a:lnTo>
                    <a:pt x="954" y="1647"/>
                  </a:lnTo>
                  <a:lnTo>
                    <a:pt x="951" y="1653"/>
                  </a:lnTo>
                  <a:lnTo>
                    <a:pt x="942" y="1649"/>
                  </a:lnTo>
                  <a:lnTo>
                    <a:pt x="934" y="1646"/>
                  </a:lnTo>
                  <a:lnTo>
                    <a:pt x="924" y="1642"/>
                  </a:lnTo>
                  <a:lnTo>
                    <a:pt x="914" y="1639"/>
                  </a:lnTo>
                  <a:lnTo>
                    <a:pt x="905" y="1634"/>
                  </a:lnTo>
                  <a:lnTo>
                    <a:pt x="895" y="1631"/>
                  </a:lnTo>
                  <a:lnTo>
                    <a:pt x="884" y="1628"/>
                  </a:lnTo>
                  <a:lnTo>
                    <a:pt x="875" y="1625"/>
                  </a:lnTo>
                  <a:lnTo>
                    <a:pt x="865" y="1622"/>
                  </a:lnTo>
                  <a:lnTo>
                    <a:pt x="854" y="1619"/>
                  </a:lnTo>
                  <a:lnTo>
                    <a:pt x="845" y="1618"/>
                  </a:lnTo>
                  <a:lnTo>
                    <a:pt x="835" y="1617"/>
                  </a:lnTo>
                  <a:lnTo>
                    <a:pt x="826" y="1618"/>
                  </a:lnTo>
                  <a:lnTo>
                    <a:pt x="818" y="1619"/>
                  </a:lnTo>
                  <a:lnTo>
                    <a:pt x="809" y="1621"/>
                  </a:lnTo>
                  <a:lnTo>
                    <a:pt x="803" y="1625"/>
                  </a:lnTo>
                  <a:lnTo>
                    <a:pt x="796" y="1632"/>
                  </a:lnTo>
                  <a:lnTo>
                    <a:pt x="789" y="1638"/>
                  </a:lnTo>
                  <a:lnTo>
                    <a:pt x="782" y="1644"/>
                  </a:lnTo>
                  <a:lnTo>
                    <a:pt x="774" y="1648"/>
                  </a:lnTo>
                  <a:lnTo>
                    <a:pt x="766" y="1652"/>
                  </a:lnTo>
                  <a:lnTo>
                    <a:pt x="758" y="1655"/>
                  </a:lnTo>
                  <a:lnTo>
                    <a:pt x="750" y="1657"/>
                  </a:lnTo>
                  <a:lnTo>
                    <a:pt x="742" y="1660"/>
                  </a:lnTo>
                  <a:lnTo>
                    <a:pt x="734" y="1662"/>
                  </a:lnTo>
                  <a:lnTo>
                    <a:pt x="726" y="1665"/>
                  </a:lnTo>
                  <a:lnTo>
                    <a:pt x="719" y="1668"/>
                  </a:lnTo>
                  <a:lnTo>
                    <a:pt x="712" y="1672"/>
                  </a:lnTo>
                  <a:lnTo>
                    <a:pt x="705" y="1677"/>
                  </a:lnTo>
                  <a:lnTo>
                    <a:pt x="699" y="1682"/>
                  </a:lnTo>
                  <a:lnTo>
                    <a:pt x="695" y="1688"/>
                  </a:lnTo>
                  <a:lnTo>
                    <a:pt x="691" y="1696"/>
                  </a:lnTo>
                  <a:lnTo>
                    <a:pt x="688" y="1698"/>
                  </a:lnTo>
                  <a:lnTo>
                    <a:pt x="684" y="1699"/>
                  </a:lnTo>
                  <a:lnTo>
                    <a:pt x="681" y="1700"/>
                  </a:lnTo>
                  <a:lnTo>
                    <a:pt x="677" y="1702"/>
                  </a:lnTo>
                  <a:lnTo>
                    <a:pt x="674" y="1703"/>
                  </a:lnTo>
                  <a:lnTo>
                    <a:pt x="672" y="1706"/>
                  </a:lnTo>
                  <a:lnTo>
                    <a:pt x="668" y="1708"/>
                  </a:lnTo>
                  <a:lnTo>
                    <a:pt x="666" y="1710"/>
                  </a:lnTo>
                  <a:lnTo>
                    <a:pt x="662" y="1711"/>
                  </a:lnTo>
                  <a:lnTo>
                    <a:pt x="660" y="1714"/>
                  </a:lnTo>
                  <a:lnTo>
                    <a:pt x="657" y="1716"/>
                  </a:lnTo>
                  <a:lnTo>
                    <a:pt x="654" y="1717"/>
                  </a:lnTo>
                  <a:lnTo>
                    <a:pt x="651" y="1719"/>
                  </a:lnTo>
                  <a:lnTo>
                    <a:pt x="649" y="1721"/>
                  </a:lnTo>
                  <a:lnTo>
                    <a:pt x="645" y="1722"/>
                  </a:lnTo>
                  <a:lnTo>
                    <a:pt x="643" y="1724"/>
                  </a:lnTo>
                  <a:lnTo>
                    <a:pt x="634" y="1715"/>
                  </a:lnTo>
                  <a:lnTo>
                    <a:pt x="624" y="1706"/>
                  </a:lnTo>
                  <a:lnTo>
                    <a:pt x="616" y="1695"/>
                  </a:lnTo>
                  <a:lnTo>
                    <a:pt x="608" y="1686"/>
                  </a:lnTo>
                  <a:lnTo>
                    <a:pt x="600" y="1676"/>
                  </a:lnTo>
                  <a:lnTo>
                    <a:pt x="592" y="1665"/>
                  </a:lnTo>
                  <a:lnTo>
                    <a:pt x="584" y="1655"/>
                  </a:lnTo>
                  <a:lnTo>
                    <a:pt x="577" y="1645"/>
                  </a:lnTo>
                  <a:lnTo>
                    <a:pt x="570" y="1633"/>
                  </a:lnTo>
                  <a:lnTo>
                    <a:pt x="565" y="1622"/>
                  </a:lnTo>
                  <a:lnTo>
                    <a:pt x="558" y="1611"/>
                  </a:lnTo>
                  <a:lnTo>
                    <a:pt x="553" y="1600"/>
                  </a:lnTo>
                  <a:lnTo>
                    <a:pt x="547" y="1588"/>
                  </a:lnTo>
                  <a:lnTo>
                    <a:pt x="544" y="1576"/>
                  </a:lnTo>
                  <a:lnTo>
                    <a:pt x="539" y="1564"/>
                  </a:lnTo>
                  <a:lnTo>
                    <a:pt x="537" y="1553"/>
                  </a:lnTo>
                  <a:lnTo>
                    <a:pt x="539" y="1546"/>
                  </a:lnTo>
                  <a:lnTo>
                    <a:pt x="542" y="1540"/>
                  </a:lnTo>
                  <a:lnTo>
                    <a:pt x="544" y="1534"/>
                  </a:lnTo>
                  <a:lnTo>
                    <a:pt x="545" y="1528"/>
                  </a:lnTo>
                  <a:lnTo>
                    <a:pt x="547" y="1521"/>
                  </a:lnTo>
                  <a:lnTo>
                    <a:pt x="550" y="1515"/>
                  </a:lnTo>
                  <a:lnTo>
                    <a:pt x="551" y="1508"/>
                  </a:lnTo>
                  <a:lnTo>
                    <a:pt x="553" y="1501"/>
                  </a:lnTo>
                  <a:lnTo>
                    <a:pt x="554" y="1494"/>
                  </a:lnTo>
                  <a:lnTo>
                    <a:pt x="555" y="1489"/>
                  </a:lnTo>
                  <a:lnTo>
                    <a:pt x="557" y="1482"/>
                  </a:lnTo>
                  <a:lnTo>
                    <a:pt x="558" y="1475"/>
                  </a:lnTo>
                  <a:lnTo>
                    <a:pt x="558" y="1469"/>
                  </a:lnTo>
                  <a:lnTo>
                    <a:pt x="559" y="1463"/>
                  </a:lnTo>
                  <a:lnTo>
                    <a:pt x="559" y="1456"/>
                  </a:lnTo>
                  <a:lnTo>
                    <a:pt x="559" y="1452"/>
                  </a:lnTo>
                  <a:lnTo>
                    <a:pt x="552" y="1452"/>
                  </a:lnTo>
                  <a:lnTo>
                    <a:pt x="535" y="1453"/>
                  </a:lnTo>
                  <a:lnTo>
                    <a:pt x="507" y="1455"/>
                  </a:lnTo>
                  <a:lnTo>
                    <a:pt x="473" y="1457"/>
                  </a:lnTo>
                  <a:lnTo>
                    <a:pt x="431" y="1461"/>
                  </a:lnTo>
                  <a:lnTo>
                    <a:pt x="384" y="1464"/>
                  </a:lnTo>
                  <a:lnTo>
                    <a:pt x="335" y="1469"/>
                  </a:lnTo>
                  <a:lnTo>
                    <a:pt x="284" y="1472"/>
                  </a:lnTo>
                  <a:lnTo>
                    <a:pt x="232" y="1476"/>
                  </a:lnTo>
                  <a:lnTo>
                    <a:pt x="183" y="1480"/>
                  </a:lnTo>
                  <a:lnTo>
                    <a:pt x="136" y="1484"/>
                  </a:lnTo>
                  <a:lnTo>
                    <a:pt x="94" y="1487"/>
                  </a:lnTo>
                  <a:lnTo>
                    <a:pt x="60" y="1490"/>
                  </a:lnTo>
                  <a:lnTo>
                    <a:pt x="32" y="1492"/>
                  </a:lnTo>
                  <a:lnTo>
                    <a:pt x="15" y="1493"/>
                  </a:lnTo>
                  <a:lnTo>
                    <a:pt x="9" y="1494"/>
                  </a:lnTo>
                  <a:lnTo>
                    <a:pt x="6" y="1490"/>
                  </a:lnTo>
                  <a:lnTo>
                    <a:pt x="4" y="1486"/>
                  </a:lnTo>
                  <a:lnTo>
                    <a:pt x="1" y="1482"/>
                  </a:lnTo>
                  <a:lnTo>
                    <a:pt x="0" y="1477"/>
                  </a:lnTo>
                  <a:lnTo>
                    <a:pt x="0" y="1474"/>
                  </a:lnTo>
                  <a:lnTo>
                    <a:pt x="0" y="1469"/>
                  </a:lnTo>
                  <a:lnTo>
                    <a:pt x="0" y="1464"/>
                  </a:lnTo>
                  <a:lnTo>
                    <a:pt x="1" y="1460"/>
                  </a:lnTo>
                  <a:lnTo>
                    <a:pt x="2" y="1455"/>
                  </a:lnTo>
                  <a:lnTo>
                    <a:pt x="5" y="1451"/>
                  </a:lnTo>
                  <a:lnTo>
                    <a:pt x="6" y="1446"/>
                  </a:lnTo>
                  <a:lnTo>
                    <a:pt x="8" y="1441"/>
                  </a:lnTo>
                  <a:lnTo>
                    <a:pt x="10" y="1437"/>
                  </a:lnTo>
                  <a:lnTo>
                    <a:pt x="13" y="1431"/>
                  </a:lnTo>
                  <a:lnTo>
                    <a:pt x="15" y="1426"/>
                  </a:lnTo>
                  <a:lnTo>
                    <a:pt x="17" y="1422"/>
                  </a:lnTo>
                  <a:lnTo>
                    <a:pt x="25" y="1416"/>
                  </a:lnTo>
                  <a:lnTo>
                    <a:pt x="31" y="1410"/>
                  </a:lnTo>
                  <a:lnTo>
                    <a:pt x="33" y="1403"/>
                  </a:lnTo>
                  <a:lnTo>
                    <a:pt x="36" y="1398"/>
                  </a:lnTo>
                  <a:lnTo>
                    <a:pt x="36" y="1390"/>
                  </a:lnTo>
                  <a:lnTo>
                    <a:pt x="35" y="1383"/>
                  </a:lnTo>
                  <a:lnTo>
                    <a:pt x="32" y="1375"/>
                  </a:lnTo>
                  <a:lnTo>
                    <a:pt x="30" y="1367"/>
                  </a:lnTo>
                  <a:lnTo>
                    <a:pt x="29" y="1359"/>
                  </a:lnTo>
                  <a:lnTo>
                    <a:pt x="27" y="1350"/>
                  </a:lnTo>
                  <a:lnTo>
                    <a:pt x="27" y="1341"/>
                  </a:lnTo>
                  <a:lnTo>
                    <a:pt x="27" y="1333"/>
                  </a:lnTo>
                  <a:lnTo>
                    <a:pt x="29" y="1327"/>
                  </a:lnTo>
                  <a:lnTo>
                    <a:pt x="33" y="1318"/>
                  </a:lnTo>
                  <a:lnTo>
                    <a:pt x="40" y="1312"/>
                  </a:lnTo>
                  <a:lnTo>
                    <a:pt x="51" y="1306"/>
                  </a:lnTo>
                  <a:lnTo>
                    <a:pt x="50" y="1296"/>
                  </a:lnTo>
                  <a:lnTo>
                    <a:pt x="51" y="1285"/>
                  </a:lnTo>
                  <a:lnTo>
                    <a:pt x="53" y="1275"/>
                  </a:lnTo>
                  <a:lnTo>
                    <a:pt x="56" y="1264"/>
                  </a:lnTo>
                  <a:lnTo>
                    <a:pt x="60" y="1254"/>
                  </a:lnTo>
                  <a:lnTo>
                    <a:pt x="64" y="1244"/>
                  </a:lnTo>
                  <a:lnTo>
                    <a:pt x="70" y="1233"/>
                  </a:lnTo>
                  <a:lnTo>
                    <a:pt x="76" y="1223"/>
                  </a:lnTo>
                  <a:lnTo>
                    <a:pt x="83" y="1213"/>
                  </a:lnTo>
                  <a:lnTo>
                    <a:pt x="89" y="1202"/>
                  </a:lnTo>
                  <a:lnTo>
                    <a:pt x="94" y="1192"/>
                  </a:lnTo>
                  <a:lnTo>
                    <a:pt x="100" y="1182"/>
                  </a:lnTo>
                  <a:lnTo>
                    <a:pt x="106" y="1173"/>
                  </a:lnTo>
                  <a:lnTo>
                    <a:pt x="110" y="1163"/>
                  </a:lnTo>
                  <a:lnTo>
                    <a:pt x="115" y="1153"/>
                  </a:lnTo>
                  <a:lnTo>
                    <a:pt x="119" y="1145"/>
                  </a:lnTo>
                  <a:lnTo>
                    <a:pt x="123" y="1138"/>
                  </a:lnTo>
                  <a:lnTo>
                    <a:pt x="127" y="1130"/>
                  </a:lnTo>
                  <a:lnTo>
                    <a:pt x="128" y="1123"/>
                  </a:lnTo>
                  <a:lnTo>
                    <a:pt x="127" y="1115"/>
                  </a:lnTo>
                  <a:lnTo>
                    <a:pt x="124" y="1107"/>
                  </a:lnTo>
                  <a:lnTo>
                    <a:pt x="122" y="1099"/>
                  </a:lnTo>
                  <a:lnTo>
                    <a:pt x="119" y="1092"/>
                  </a:lnTo>
                  <a:lnTo>
                    <a:pt x="116" y="1085"/>
                  </a:lnTo>
                  <a:lnTo>
                    <a:pt x="114" y="1078"/>
                  </a:lnTo>
                  <a:lnTo>
                    <a:pt x="113" y="1074"/>
                  </a:lnTo>
                  <a:lnTo>
                    <a:pt x="113" y="1068"/>
                  </a:lnTo>
                  <a:lnTo>
                    <a:pt x="115" y="1065"/>
                  </a:lnTo>
                  <a:lnTo>
                    <a:pt x="120" y="1062"/>
                  </a:lnTo>
                  <a:lnTo>
                    <a:pt x="127" y="1061"/>
                  </a:lnTo>
                  <a:lnTo>
                    <a:pt x="138" y="1062"/>
                  </a:lnTo>
                  <a:lnTo>
                    <a:pt x="153" y="1065"/>
                  </a:lnTo>
                  <a:lnTo>
                    <a:pt x="151" y="1058"/>
                  </a:lnTo>
                  <a:lnTo>
                    <a:pt x="151" y="1052"/>
                  </a:lnTo>
                  <a:lnTo>
                    <a:pt x="150" y="1047"/>
                  </a:lnTo>
                  <a:lnTo>
                    <a:pt x="151" y="1042"/>
                  </a:lnTo>
                  <a:lnTo>
                    <a:pt x="151" y="1036"/>
                  </a:lnTo>
                  <a:lnTo>
                    <a:pt x="152" y="1031"/>
                  </a:lnTo>
                  <a:lnTo>
                    <a:pt x="152" y="1027"/>
                  </a:lnTo>
                  <a:lnTo>
                    <a:pt x="152" y="1022"/>
                  </a:lnTo>
                  <a:lnTo>
                    <a:pt x="152" y="1017"/>
                  </a:lnTo>
                  <a:lnTo>
                    <a:pt x="151" y="1014"/>
                  </a:lnTo>
                  <a:lnTo>
                    <a:pt x="150" y="1011"/>
                  </a:lnTo>
                  <a:lnTo>
                    <a:pt x="147" y="1007"/>
                  </a:lnTo>
                  <a:lnTo>
                    <a:pt x="144" y="1004"/>
                  </a:lnTo>
                  <a:lnTo>
                    <a:pt x="138" y="1000"/>
                  </a:lnTo>
                  <a:lnTo>
                    <a:pt x="132" y="998"/>
                  </a:lnTo>
                  <a:lnTo>
                    <a:pt x="124" y="996"/>
                  </a:lnTo>
                  <a:lnTo>
                    <a:pt x="122" y="988"/>
                  </a:lnTo>
                  <a:lnTo>
                    <a:pt x="120" y="981"/>
                  </a:lnTo>
                  <a:lnTo>
                    <a:pt x="117" y="975"/>
                  </a:lnTo>
                  <a:lnTo>
                    <a:pt x="114" y="969"/>
                  </a:lnTo>
                  <a:lnTo>
                    <a:pt x="110" y="963"/>
                  </a:lnTo>
                  <a:lnTo>
                    <a:pt x="107" y="959"/>
                  </a:lnTo>
                  <a:lnTo>
                    <a:pt x="104" y="953"/>
                  </a:lnTo>
                  <a:lnTo>
                    <a:pt x="100" y="949"/>
                  </a:lnTo>
                  <a:lnTo>
                    <a:pt x="97" y="944"/>
                  </a:lnTo>
                  <a:lnTo>
                    <a:pt x="93" y="939"/>
                  </a:lnTo>
                  <a:lnTo>
                    <a:pt x="90" y="934"/>
                  </a:lnTo>
                  <a:lnTo>
                    <a:pt x="87" y="928"/>
                  </a:lnTo>
                  <a:lnTo>
                    <a:pt x="84" y="922"/>
                  </a:lnTo>
                  <a:lnTo>
                    <a:pt x="82" y="915"/>
                  </a:lnTo>
                  <a:lnTo>
                    <a:pt x="78" y="908"/>
                  </a:lnTo>
                  <a:lnTo>
                    <a:pt x="77" y="901"/>
                  </a:lnTo>
                  <a:lnTo>
                    <a:pt x="77" y="900"/>
                  </a:lnTo>
                  <a:lnTo>
                    <a:pt x="77" y="899"/>
                  </a:lnTo>
                  <a:lnTo>
                    <a:pt x="77" y="898"/>
                  </a:lnTo>
                  <a:lnTo>
                    <a:pt x="77" y="896"/>
                  </a:lnTo>
                  <a:lnTo>
                    <a:pt x="77" y="893"/>
                  </a:lnTo>
                  <a:lnTo>
                    <a:pt x="77" y="891"/>
                  </a:lnTo>
                  <a:lnTo>
                    <a:pt x="78" y="888"/>
                  </a:lnTo>
                  <a:lnTo>
                    <a:pt x="78" y="885"/>
                  </a:lnTo>
                  <a:lnTo>
                    <a:pt x="78" y="882"/>
                  </a:lnTo>
                  <a:lnTo>
                    <a:pt x="79" y="878"/>
                  </a:lnTo>
                  <a:lnTo>
                    <a:pt x="79" y="876"/>
                  </a:lnTo>
                  <a:lnTo>
                    <a:pt x="79" y="874"/>
                  </a:lnTo>
                  <a:lnTo>
                    <a:pt x="79" y="872"/>
                  </a:lnTo>
                  <a:lnTo>
                    <a:pt x="79" y="870"/>
                  </a:lnTo>
                  <a:lnTo>
                    <a:pt x="79" y="869"/>
                  </a:lnTo>
                  <a:lnTo>
                    <a:pt x="81" y="869"/>
                  </a:lnTo>
                  <a:lnTo>
                    <a:pt x="81" y="862"/>
                  </a:lnTo>
                  <a:lnTo>
                    <a:pt x="79" y="858"/>
                  </a:lnTo>
                  <a:lnTo>
                    <a:pt x="78" y="853"/>
                  </a:lnTo>
                  <a:lnTo>
                    <a:pt x="76" y="849"/>
                  </a:lnTo>
                  <a:lnTo>
                    <a:pt x="74" y="845"/>
                  </a:lnTo>
                  <a:lnTo>
                    <a:pt x="71" y="842"/>
                  </a:lnTo>
                  <a:lnTo>
                    <a:pt x="68" y="838"/>
                  </a:lnTo>
                  <a:lnTo>
                    <a:pt x="64" y="835"/>
                  </a:lnTo>
                  <a:lnTo>
                    <a:pt x="61" y="831"/>
                  </a:lnTo>
                  <a:lnTo>
                    <a:pt x="59" y="829"/>
                  </a:lnTo>
                  <a:lnTo>
                    <a:pt x="55" y="826"/>
                  </a:lnTo>
                  <a:lnTo>
                    <a:pt x="52" y="821"/>
                  </a:lnTo>
                  <a:lnTo>
                    <a:pt x="50" y="818"/>
                  </a:lnTo>
                  <a:lnTo>
                    <a:pt x="47" y="813"/>
                  </a:lnTo>
                  <a:lnTo>
                    <a:pt x="46" y="807"/>
                  </a:lnTo>
                  <a:lnTo>
                    <a:pt x="45" y="803"/>
                  </a:lnTo>
                  <a:lnTo>
                    <a:pt x="47" y="800"/>
                  </a:lnTo>
                  <a:lnTo>
                    <a:pt x="50" y="797"/>
                  </a:lnTo>
                  <a:lnTo>
                    <a:pt x="52" y="793"/>
                  </a:lnTo>
                  <a:lnTo>
                    <a:pt x="53" y="789"/>
                  </a:lnTo>
                  <a:lnTo>
                    <a:pt x="55" y="783"/>
                  </a:lnTo>
                  <a:lnTo>
                    <a:pt x="56" y="779"/>
                  </a:lnTo>
                  <a:lnTo>
                    <a:pt x="58" y="772"/>
                  </a:lnTo>
                  <a:lnTo>
                    <a:pt x="59" y="766"/>
                  </a:lnTo>
                  <a:lnTo>
                    <a:pt x="61" y="760"/>
                  </a:lnTo>
                  <a:lnTo>
                    <a:pt x="62" y="753"/>
                  </a:lnTo>
                  <a:lnTo>
                    <a:pt x="64" y="748"/>
                  </a:lnTo>
                  <a:lnTo>
                    <a:pt x="67" y="741"/>
                  </a:lnTo>
                  <a:lnTo>
                    <a:pt x="69" y="735"/>
                  </a:lnTo>
                  <a:lnTo>
                    <a:pt x="74" y="730"/>
                  </a:lnTo>
                  <a:lnTo>
                    <a:pt x="77" y="725"/>
                  </a:lnTo>
                  <a:lnTo>
                    <a:pt x="83" y="721"/>
                  </a:lnTo>
                  <a:lnTo>
                    <a:pt x="79" y="712"/>
                  </a:lnTo>
                  <a:lnTo>
                    <a:pt x="76" y="704"/>
                  </a:lnTo>
                  <a:lnTo>
                    <a:pt x="74" y="695"/>
                  </a:lnTo>
                  <a:lnTo>
                    <a:pt x="70" y="687"/>
                  </a:lnTo>
                  <a:lnTo>
                    <a:pt x="68" y="677"/>
                  </a:lnTo>
                  <a:lnTo>
                    <a:pt x="64" y="669"/>
                  </a:lnTo>
                  <a:lnTo>
                    <a:pt x="61" y="661"/>
                  </a:lnTo>
                  <a:lnTo>
                    <a:pt x="59" y="653"/>
                  </a:lnTo>
                  <a:lnTo>
                    <a:pt x="55" y="645"/>
                  </a:lnTo>
                  <a:lnTo>
                    <a:pt x="53" y="637"/>
                  </a:lnTo>
                  <a:lnTo>
                    <a:pt x="51" y="629"/>
                  </a:lnTo>
                  <a:lnTo>
                    <a:pt x="47" y="622"/>
                  </a:lnTo>
                  <a:lnTo>
                    <a:pt x="45" y="614"/>
                  </a:lnTo>
                  <a:lnTo>
                    <a:pt x="44" y="607"/>
                  </a:lnTo>
                  <a:lnTo>
                    <a:pt x="41" y="600"/>
                  </a:lnTo>
                  <a:lnTo>
                    <a:pt x="40" y="594"/>
                  </a:lnTo>
                  <a:lnTo>
                    <a:pt x="41" y="594"/>
                  </a:lnTo>
                  <a:lnTo>
                    <a:pt x="43" y="594"/>
                  </a:lnTo>
                  <a:lnTo>
                    <a:pt x="44" y="594"/>
                  </a:lnTo>
                  <a:lnTo>
                    <a:pt x="45" y="594"/>
                  </a:lnTo>
                  <a:lnTo>
                    <a:pt x="46" y="594"/>
                  </a:lnTo>
                  <a:lnTo>
                    <a:pt x="47" y="594"/>
                  </a:lnTo>
                  <a:lnTo>
                    <a:pt x="48" y="594"/>
                  </a:lnTo>
                  <a:lnTo>
                    <a:pt x="50" y="588"/>
                  </a:lnTo>
                  <a:lnTo>
                    <a:pt x="51" y="583"/>
                  </a:lnTo>
                  <a:lnTo>
                    <a:pt x="52" y="579"/>
                  </a:lnTo>
                  <a:lnTo>
                    <a:pt x="53" y="574"/>
                  </a:lnTo>
                  <a:lnTo>
                    <a:pt x="54" y="568"/>
                  </a:lnTo>
                  <a:lnTo>
                    <a:pt x="55" y="564"/>
                  </a:lnTo>
                  <a:lnTo>
                    <a:pt x="55" y="559"/>
                  </a:lnTo>
                  <a:lnTo>
                    <a:pt x="56" y="554"/>
                  </a:lnTo>
                  <a:lnTo>
                    <a:pt x="58" y="550"/>
                  </a:lnTo>
                  <a:lnTo>
                    <a:pt x="59" y="546"/>
                  </a:lnTo>
                  <a:lnTo>
                    <a:pt x="61" y="542"/>
                  </a:lnTo>
                  <a:lnTo>
                    <a:pt x="62" y="537"/>
                  </a:lnTo>
                  <a:lnTo>
                    <a:pt x="64" y="534"/>
                  </a:lnTo>
                  <a:lnTo>
                    <a:pt x="67" y="529"/>
                  </a:lnTo>
                  <a:lnTo>
                    <a:pt x="70" y="526"/>
                  </a:lnTo>
                  <a:lnTo>
                    <a:pt x="75" y="522"/>
                  </a:lnTo>
                  <a:lnTo>
                    <a:pt x="70" y="511"/>
                  </a:lnTo>
                  <a:lnTo>
                    <a:pt x="68" y="501"/>
                  </a:lnTo>
                  <a:lnTo>
                    <a:pt x="68" y="491"/>
                  </a:lnTo>
                  <a:lnTo>
                    <a:pt x="68" y="481"/>
                  </a:lnTo>
                  <a:lnTo>
                    <a:pt x="69" y="472"/>
                  </a:lnTo>
                  <a:lnTo>
                    <a:pt x="71" y="463"/>
                  </a:lnTo>
                  <a:lnTo>
                    <a:pt x="75" y="453"/>
                  </a:lnTo>
                  <a:lnTo>
                    <a:pt x="78" y="444"/>
                  </a:lnTo>
                  <a:lnTo>
                    <a:pt x="82" y="435"/>
                  </a:lnTo>
                  <a:lnTo>
                    <a:pt x="85" y="425"/>
                  </a:lnTo>
                  <a:lnTo>
                    <a:pt x="89" y="415"/>
                  </a:lnTo>
                  <a:lnTo>
                    <a:pt x="92" y="405"/>
                  </a:lnTo>
                  <a:lnTo>
                    <a:pt x="94" y="395"/>
                  </a:lnTo>
                  <a:lnTo>
                    <a:pt x="96" y="384"/>
                  </a:lnTo>
                  <a:lnTo>
                    <a:pt x="97" y="374"/>
                  </a:lnTo>
                  <a:lnTo>
                    <a:pt x="97" y="363"/>
                  </a:lnTo>
                  <a:lnTo>
                    <a:pt x="105" y="363"/>
                  </a:lnTo>
                  <a:lnTo>
                    <a:pt x="113" y="360"/>
                  </a:lnTo>
                  <a:lnTo>
                    <a:pt x="120" y="357"/>
                  </a:lnTo>
                  <a:lnTo>
                    <a:pt x="125" y="351"/>
                  </a:lnTo>
                  <a:lnTo>
                    <a:pt x="130" y="345"/>
                  </a:lnTo>
                  <a:lnTo>
                    <a:pt x="135" y="337"/>
                  </a:lnTo>
                  <a:lnTo>
                    <a:pt x="139" y="329"/>
                  </a:lnTo>
                  <a:lnTo>
                    <a:pt x="143" y="320"/>
                  </a:lnTo>
                  <a:lnTo>
                    <a:pt x="146" y="311"/>
                  </a:lnTo>
                  <a:lnTo>
                    <a:pt x="151" y="303"/>
                  </a:lnTo>
                  <a:lnTo>
                    <a:pt x="155" y="295"/>
                  </a:lnTo>
                  <a:lnTo>
                    <a:pt x="160" y="288"/>
                  </a:lnTo>
                  <a:lnTo>
                    <a:pt x="164" y="281"/>
                  </a:lnTo>
                  <a:lnTo>
                    <a:pt x="170" y="276"/>
                  </a:lnTo>
                  <a:lnTo>
                    <a:pt x="178" y="273"/>
                  </a:lnTo>
                  <a:lnTo>
                    <a:pt x="186" y="273"/>
                  </a:lnTo>
                  <a:lnTo>
                    <a:pt x="187" y="267"/>
                  </a:lnTo>
                  <a:lnTo>
                    <a:pt x="189" y="263"/>
                  </a:lnTo>
                  <a:lnTo>
                    <a:pt x="191" y="258"/>
                  </a:lnTo>
                  <a:lnTo>
                    <a:pt x="193" y="253"/>
                  </a:lnTo>
                  <a:lnTo>
                    <a:pt x="194" y="249"/>
                  </a:lnTo>
                  <a:lnTo>
                    <a:pt x="197" y="245"/>
                  </a:lnTo>
                  <a:lnTo>
                    <a:pt x="199" y="242"/>
                  </a:lnTo>
                  <a:lnTo>
                    <a:pt x="200" y="239"/>
                  </a:lnTo>
                  <a:lnTo>
                    <a:pt x="202" y="235"/>
                  </a:lnTo>
                  <a:lnTo>
                    <a:pt x="204" y="232"/>
                  </a:lnTo>
                  <a:lnTo>
                    <a:pt x="204" y="228"/>
                  </a:lnTo>
                  <a:lnTo>
                    <a:pt x="204" y="225"/>
                  </a:lnTo>
                  <a:lnTo>
                    <a:pt x="204" y="221"/>
                  </a:lnTo>
                  <a:lnTo>
                    <a:pt x="202" y="218"/>
                  </a:lnTo>
                  <a:lnTo>
                    <a:pt x="200" y="213"/>
                  </a:lnTo>
                  <a:lnTo>
                    <a:pt x="198" y="210"/>
                  </a:lnTo>
                  <a:lnTo>
                    <a:pt x="204" y="206"/>
                  </a:lnTo>
                  <a:lnTo>
                    <a:pt x="208" y="203"/>
                  </a:lnTo>
                  <a:lnTo>
                    <a:pt x="213" y="198"/>
                  </a:lnTo>
                  <a:lnTo>
                    <a:pt x="215" y="195"/>
                  </a:lnTo>
                  <a:lnTo>
                    <a:pt x="217" y="190"/>
                  </a:lnTo>
                  <a:lnTo>
                    <a:pt x="220" y="185"/>
                  </a:lnTo>
                  <a:lnTo>
                    <a:pt x="221" y="180"/>
                  </a:lnTo>
                  <a:lnTo>
                    <a:pt x="222" y="174"/>
                  </a:lnTo>
                  <a:lnTo>
                    <a:pt x="222" y="170"/>
                  </a:lnTo>
                  <a:lnTo>
                    <a:pt x="223" y="164"/>
                  </a:lnTo>
                  <a:lnTo>
                    <a:pt x="223" y="158"/>
                  </a:lnTo>
                  <a:lnTo>
                    <a:pt x="223" y="152"/>
                  </a:lnTo>
                  <a:lnTo>
                    <a:pt x="224" y="147"/>
                  </a:lnTo>
                  <a:lnTo>
                    <a:pt x="225" y="141"/>
                  </a:lnTo>
                  <a:lnTo>
                    <a:pt x="227" y="136"/>
                  </a:lnTo>
                  <a:lnTo>
                    <a:pt x="229" y="132"/>
                  </a:lnTo>
                  <a:lnTo>
                    <a:pt x="229" y="131"/>
                  </a:lnTo>
                  <a:lnTo>
                    <a:pt x="230" y="131"/>
                  </a:lnTo>
                  <a:lnTo>
                    <a:pt x="231" y="131"/>
                  </a:lnTo>
                  <a:lnTo>
                    <a:pt x="233" y="129"/>
                  </a:lnTo>
                  <a:lnTo>
                    <a:pt x="236" y="129"/>
                  </a:lnTo>
                  <a:lnTo>
                    <a:pt x="237" y="128"/>
                  </a:lnTo>
                  <a:lnTo>
                    <a:pt x="239" y="128"/>
                  </a:lnTo>
                  <a:lnTo>
                    <a:pt x="242" y="127"/>
                  </a:lnTo>
                  <a:lnTo>
                    <a:pt x="243" y="126"/>
                  </a:lnTo>
                  <a:lnTo>
                    <a:pt x="245" y="126"/>
                  </a:lnTo>
                  <a:lnTo>
                    <a:pt x="247" y="125"/>
                  </a:lnTo>
                  <a:lnTo>
                    <a:pt x="248" y="125"/>
                  </a:lnTo>
                  <a:lnTo>
                    <a:pt x="250" y="125"/>
                  </a:lnTo>
                  <a:lnTo>
                    <a:pt x="251" y="125"/>
                  </a:lnTo>
                  <a:lnTo>
                    <a:pt x="256" y="121"/>
                  </a:lnTo>
                  <a:lnTo>
                    <a:pt x="261" y="119"/>
                  </a:lnTo>
                  <a:lnTo>
                    <a:pt x="266" y="116"/>
                  </a:lnTo>
                  <a:lnTo>
                    <a:pt x="268" y="112"/>
                  </a:lnTo>
                  <a:lnTo>
                    <a:pt x="269" y="109"/>
                  </a:lnTo>
                  <a:lnTo>
                    <a:pt x="270" y="105"/>
                  </a:lnTo>
                  <a:lnTo>
                    <a:pt x="270" y="102"/>
                  </a:lnTo>
                  <a:lnTo>
                    <a:pt x="270" y="98"/>
                  </a:lnTo>
                  <a:lnTo>
                    <a:pt x="269" y="95"/>
                  </a:lnTo>
                  <a:lnTo>
                    <a:pt x="268" y="92"/>
                  </a:lnTo>
                  <a:lnTo>
                    <a:pt x="267" y="88"/>
                  </a:lnTo>
                  <a:lnTo>
                    <a:pt x="266" y="85"/>
                  </a:lnTo>
                  <a:lnTo>
                    <a:pt x="265" y="82"/>
                  </a:lnTo>
                  <a:lnTo>
                    <a:pt x="265" y="80"/>
                  </a:lnTo>
                  <a:lnTo>
                    <a:pt x="265" y="79"/>
                  </a:lnTo>
                  <a:lnTo>
                    <a:pt x="266" y="78"/>
                  </a:lnTo>
                  <a:lnTo>
                    <a:pt x="301" y="73"/>
                  </a:lnTo>
                  <a:lnTo>
                    <a:pt x="339" y="69"/>
                  </a:lnTo>
                  <a:lnTo>
                    <a:pt x="377" y="64"/>
                  </a:lnTo>
                  <a:lnTo>
                    <a:pt x="416" y="59"/>
                  </a:lnTo>
                  <a:lnTo>
                    <a:pt x="455" y="55"/>
                  </a:lnTo>
                  <a:lnTo>
                    <a:pt x="494" y="49"/>
                  </a:lnTo>
                  <a:lnTo>
                    <a:pt x="534" y="44"/>
                  </a:lnTo>
                  <a:lnTo>
                    <a:pt x="574" y="39"/>
                  </a:lnTo>
                  <a:lnTo>
                    <a:pt x="612" y="34"/>
                  </a:lnTo>
                  <a:lnTo>
                    <a:pt x="651" y="28"/>
                  </a:lnTo>
                  <a:lnTo>
                    <a:pt x="689" y="24"/>
                  </a:lnTo>
                  <a:lnTo>
                    <a:pt x="726" y="18"/>
                  </a:lnTo>
                  <a:lnTo>
                    <a:pt x="762" y="13"/>
                  </a:lnTo>
                  <a:lnTo>
                    <a:pt x="798" y="9"/>
                  </a:lnTo>
                  <a:lnTo>
                    <a:pt x="831" y="4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8" name="Freeform 56"/>
            <p:cNvSpPr>
              <a:spLocks/>
            </p:cNvSpPr>
            <p:nvPr/>
          </p:nvSpPr>
          <p:spPr bwMode="auto">
            <a:xfrm>
              <a:off x="3120" y="2620"/>
              <a:ext cx="448" cy="429"/>
            </a:xfrm>
            <a:custGeom>
              <a:avLst/>
              <a:gdLst>
                <a:gd name="T0" fmla="*/ 46 w 1344"/>
                <a:gd name="T1" fmla="*/ 19 h 1286"/>
                <a:gd name="T2" fmla="*/ 46 w 1344"/>
                <a:gd name="T3" fmla="*/ 20 h 1286"/>
                <a:gd name="T4" fmla="*/ 45 w 1344"/>
                <a:gd name="T5" fmla="*/ 20 h 1286"/>
                <a:gd name="T6" fmla="*/ 45 w 1344"/>
                <a:gd name="T7" fmla="*/ 20 h 1286"/>
                <a:gd name="T8" fmla="*/ 44 w 1344"/>
                <a:gd name="T9" fmla="*/ 20 h 1286"/>
                <a:gd name="T10" fmla="*/ 44 w 1344"/>
                <a:gd name="T11" fmla="*/ 21 h 1286"/>
                <a:gd name="T12" fmla="*/ 44 w 1344"/>
                <a:gd name="T13" fmla="*/ 23 h 1286"/>
                <a:gd name="T14" fmla="*/ 43 w 1344"/>
                <a:gd name="T15" fmla="*/ 23 h 1286"/>
                <a:gd name="T16" fmla="*/ 43 w 1344"/>
                <a:gd name="T17" fmla="*/ 24 h 1286"/>
                <a:gd name="T18" fmla="*/ 43 w 1344"/>
                <a:gd name="T19" fmla="*/ 25 h 1286"/>
                <a:gd name="T20" fmla="*/ 42 w 1344"/>
                <a:gd name="T21" fmla="*/ 26 h 1286"/>
                <a:gd name="T22" fmla="*/ 41 w 1344"/>
                <a:gd name="T23" fmla="*/ 28 h 1286"/>
                <a:gd name="T24" fmla="*/ 40 w 1344"/>
                <a:gd name="T25" fmla="*/ 29 h 1286"/>
                <a:gd name="T26" fmla="*/ 39 w 1344"/>
                <a:gd name="T27" fmla="*/ 31 h 1286"/>
                <a:gd name="T28" fmla="*/ 38 w 1344"/>
                <a:gd name="T29" fmla="*/ 33 h 1286"/>
                <a:gd name="T30" fmla="*/ 38 w 1344"/>
                <a:gd name="T31" fmla="*/ 35 h 1286"/>
                <a:gd name="T32" fmla="*/ 38 w 1344"/>
                <a:gd name="T33" fmla="*/ 36 h 1286"/>
                <a:gd name="T34" fmla="*/ 38 w 1344"/>
                <a:gd name="T35" fmla="*/ 37 h 1286"/>
                <a:gd name="T36" fmla="*/ 37 w 1344"/>
                <a:gd name="T37" fmla="*/ 38 h 1286"/>
                <a:gd name="T38" fmla="*/ 37 w 1344"/>
                <a:gd name="T39" fmla="*/ 38 h 1286"/>
                <a:gd name="T40" fmla="*/ 38 w 1344"/>
                <a:gd name="T41" fmla="*/ 40 h 1286"/>
                <a:gd name="T42" fmla="*/ 38 w 1344"/>
                <a:gd name="T43" fmla="*/ 42 h 1286"/>
                <a:gd name="T44" fmla="*/ 38 w 1344"/>
                <a:gd name="T45" fmla="*/ 43 h 1286"/>
                <a:gd name="T46" fmla="*/ 38 w 1344"/>
                <a:gd name="T47" fmla="*/ 44 h 1286"/>
                <a:gd name="T48" fmla="*/ 37 w 1344"/>
                <a:gd name="T49" fmla="*/ 45 h 1286"/>
                <a:gd name="T50" fmla="*/ 26 w 1344"/>
                <a:gd name="T51" fmla="*/ 46 h 1286"/>
                <a:gd name="T52" fmla="*/ 15 w 1344"/>
                <a:gd name="T53" fmla="*/ 47 h 1286"/>
                <a:gd name="T54" fmla="*/ 8 w 1344"/>
                <a:gd name="T55" fmla="*/ 47 h 1286"/>
                <a:gd name="T56" fmla="*/ 8 w 1344"/>
                <a:gd name="T57" fmla="*/ 44 h 1286"/>
                <a:gd name="T58" fmla="*/ 8 w 1344"/>
                <a:gd name="T59" fmla="*/ 41 h 1286"/>
                <a:gd name="T60" fmla="*/ 7 w 1344"/>
                <a:gd name="T61" fmla="*/ 41 h 1286"/>
                <a:gd name="T62" fmla="*/ 5 w 1344"/>
                <a:gd name="T63" fmla="*/ 40 h 1286"/>
                <a:gd name="T64" fmla="*/ 3 w 1344"/>
                <a:gd name="T65" fmla="*/ 40 h 1286"/>
                <a:gd name="T66" fmla="*/ 2 w 1344"/>
                <a:gd name="T67" fmla="*/ 26 h 1286"/>
                <a:gd name="T68" fmla="*/ 1 w 1344"/>
                <a:gd name="T69" fmla="*/ 12 h 1286"/>
                <a:gd name="T70" fmla="*/ 5 w 1344"/>
                <a:gd name="T71" fmla="*/ 3 h 1286"/>
                <a:gd name="T72" fmla="*/ 22 w 1344"/>
                <a:gd name="T73" fmla="*/ 1 h 1286"/>
                <a:gd name="T74" fmla="*/ 38 w 1344"/>
                <a:gd name="T75" fmla="*/ 0 h 1286"/>
                <a:gd name="T76" fmla="*/ 45 w 1344"/>
                <a:gd name="T77" fmla="*/ 1 h 1286"/>
                <a:gd name="T78" fmla="*/ 44 w 1344"/>
                <a:gd name="T79" fmla="*/ 3 h 1286"/>
                <a:gd name="T80" fmla="*/ 43 w 1344"/>
                <a:gd name="T81" fmla="*/ 6 h 1286"/>
                <a:gd name="T82" fmla="*/ 45 w 1344"/>
                <a:gd name="T83" fmla="*/ 6 h 1286"/>
                <a:gd name="T84" fmla="*/ 49 w 1344"/>
                <a:gd name="T85" fmla="*/ 6 h 1286"/>
                <a:gd name="T86" fmla="*/ 50 w 1344"/>
                <a:gd name="T87" fmla="*/ 6 h 1286"/>
                <a:gd name="T88" fmla="*/ 49 w 1344"/>
                <a:gd name="T89" fmla="*/ 7 h 1286"/>
                <a:gd name="T90" fmla="*/ 49 w 1344"/>
                <a:gd name="T91" fmla="*/ 8 h 1286"/>
                <a:gd name="T92" fmla="*/ 48 w 1344"/>
                <a:gd name="T93" fmla="*/ 9 h 1286"/>
                <a:gd name="T94" fmla="*/ 47 w 1344"/>
                <a:gd name="T95" fmla="*/ 10 h 1286"/>
                <a:gd name="T96" fmla="*/ 46 w 1344"/>
                <a:gd name="T97" fmla="*/ 12 h 1286"/>
                <a:gd name="T98" fmla="*/ 45 w 1344"/>
                <a:gd name="T99" fmla="*/ 13 h 1286"/>
                <a:gd name="T100" fmla="*/ 46 w 1344"/>
                <a:gd name="T101" fmla="*/ 15 h 1286"/>
                <a:gd name="T102" fmla="*/ 46 w 1344"/>
                <a:gd name="T103" fmla="*/ 17 h 1286"/>
                <a:gd name="T104" fmla="*/ 45 w 1344"/>
                <a:gd name="T105" fmla="*/ 17 h 1286"/>
                <a:gd name="T106" fmla="*/ 45 w 1344"/>
                <a:gd name="T107" fmla="*/ 18 h 128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344"/>
                <a:gd name="T163" fmla="*/ 0 h 1286"/>
                <a:gd name="T164" fmla="*/ 1344 w 1344"/>
                <a:gd name="T165" fmla="*/ 1286 h 128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344" h="1286">
                  <a:moveTo>
                    <a:pt x="1230" y="499"/>
                  </a:moveTo>
                  <a:lnTo>
                    <a:pt x="1229" y="500"/>
                  </a:lnTo>
                  <a:lnTo>
                    <a:pt x="1229" y="501"/>
                  </a:lnTo>
                  <a:lnTo>
                    <a:pt x="1229" y="503"/>
                  </a:lnTo>
                  <a:lnTo>
                    <a:pt x="1229" y="506"/>
                  </a:lnTo>
                  <a:lnTo>
                    <a:pt x="1230" y="509"/>
                  </a:lnTo>
                  <a:lnTo>
                    <a:pt x="1231" y="513"/>
                  </a:lnTo>
                  <a:lnTo>
                    <a:pt x="1232" y="516"/>
                  </a:lnTo>
                  <a:lnTo>
                    <a:pt x="1233" y="519"/>
                  </a:lnTo>
                  <a:lnTo>
                    <a:pt x="1233" y="523"/>
                  </a:lnTo>
                  <a:lnTo>
                    <a:pt x="1233" y="526"/>
                  </a:lnTo>
                  <a:lnTo>
                    <a:pt x="1232" y="530"/>
                  </a:lnTo>
                  <a:lnTo>
                    <a:pt x="1231" y="533"/>
                  </a:lnTo>
                  <a:lnTo>
                    <a:pt x="1229" y="537"/>
                  </a:lnTo>
                  <a:lnTo>
                    <a:pt x="1224" y="540"/>
                  </a:lnTo>
                  <a:lnTo>
                    <a:pt x="1219" y="542"/>
                  </a:lnTo>
                  <a:lnTo>
                    <a:pt x="1214" y="546"/>
                  </a:lnTo>
                  <a:lnTo>
                    <a:pt x="1213" y="546"/>
                  </a:lnTo>
                  <a:lnTo>
                    <a:pt x="1211" y="546"/>
                  </a:lnTo>
                  <a:lnTo>
                    <a:pt x="1210" y="546"/>
                  </a:lnTo>
                  <a:lnTo>
                    <a:pt x="1208" y="547"/>
                  </a:lnTo>
                  <a:lnTo>
                    <a:pt x="1206" y="547"/>
                  </a:lnTo>
                  <a:lnTo>
                    <a:pt x="1205" y="548"/>
                  </a:lnTo>
                  <a:lnTo>
                    <a:pt x="1202" y="549"/>
                  </a:lnTo>
                  <a:lnTo>
                    <a:pt x="1200" y="549"/>
                  </a:lnTo>
                  <a:lnTo>
                    <a:pt x="1199" y="550"/>
                  </a:lnTo>
                  <a:lnTo>
                    <a:pt x="1196" y="550"/>
                  </a:lnTo>
                  <a:lnTo>
                    <a:pt x="1194" y="552"/>
                  </a:lnTo>
                  <a:lnTo>
                    <a:pt x="1193" y="552"/>
                  </a:lnTo>
                  <a:lnTo>
                    <a:pt x="1192" y="552"/>
                  </a:lnTo>
                  <a:lnTo>
                    <a:pt x="1192" y="553"/>
                  </a:lnTo>
                  <a:lnTo>
                    <a:pt x="1190" y="557"/>
                  </a:lnTo>
                  <a:lnTo>
                    <a:pt x="1188" y="562"/>
                  </a:lnTo>
                  <a:lnTo>
                    <a:pt x="1187" y="568"/>
                  </a:lnTo>
                  <a:lnTo>
                    <a:pt x="1186" y="573"/>
                  </a:lnTo>
                  <a:lnTo>
                    <a:pt x="1186" y="579"/>
                  </a:lnTo>
                  <a:lnTo>
                    <a:pt x="1186" y="585"/>
                  </a:lnTo>
                  <a:lnTo>
                    <a:pt x="1185" y="591"/>
                  </a:lnTo>
                  <a:lnTo>
                    <a:pt x="1185" y="595"/>
                  </a:lnTo>
                  <a:lnTo>
                    <a:pt x="1184" y="601"/>
                  </a:lnTo>
                  <a:lnTo>
                    <a:pt x="1183" y="606"/>
                  </a:lnTo>
                  <a:lnTo>
                    <a:pt x="1180" y="611"/>
                  </a:lnTo>
                  <a:lnTo>
                    <a:pt x="1178" y="616"/>
                  </a:lnTo>
                  <a:lnTo>
                    <a:pt x="1176" y="619"/>
                  </a:lnTo>
                  <a:lnTo>
                    <a:pt x="1171" y="624"/>
                  </a:lnTo>
                  <a:lnTo>
                    <a:pt x="1167" y="627"/>
                  </a:lnTo>
                  <a:lnTo>
                    <a:pt x="1161" y="631"/>
                  </a:lnTo>
                  <a:lnTo>
                    <a:pt x="1163" y="634"/>
                  </a:lnTo>
                  <a:lnTo>
                    <a:pt x="1165" y="639"/>
                  </a:lnTo>
                  <a:lnTo>
                    <a:pt x="1167" y="642"/>
                  </a:lnTo>
                  <a:lnTo>
                    <a:pt x="1167" y="646"/>
                  </a:lnTo>
                  <a:lnTo>
                    <a:pt x="1167" y="649"/>
                  </a:lnTo>
                  <a:lnTo>
                    <a:pt x="1167" y="653"/>
                  </a:lnTo>
                  <a:lnTo>
                    <a:pt x="1165" y="656"/>
                  </a:lnTo>
                  <a:lnTo>
                    <a:pt x="1163" y="660"/>
                  </a:lnTo>
                  <a:lnTo>
                    <a:pt x="1162" y="663"/>
                  </a:lnTo>
                  <a:lnTo>
                    <a:pt x="1160" y="666"/>
                  </a:lnTo>
                  <a:lnTo>
                    <a:pt x="1157" y="670"/>
                  </a:lnTo>
                  <a:lnTo>
                    <a:pt x="1156" y="674"/>
                  </a:lnTo>
                  <a:lnTo>
                    <a:pt x="1154" y="679"/>
                  </a:lnTo>
                  <a:lnTo>
                    <a:pt x="1152" y="684"/>
                  </a:lnTo>
                  <a:lnTo>
                    <a:pt x="1150" y="688"/>
                  </a:lnTo>
                  <a:lnTo>
                    <a:pt x="1149" y="694"/>
                  </a:lnTo>
                  <a:lnTo>
                    <a:pt x="1141" y="694"/>
                  </a:lnTo>
                  <a:lnTo>
                    <a:pt x="1134" y="697"/>
                  </a:lnTo>
                  <a:lnTo>
                    <a:pt x="1129" y="702"/>
                  </a:lnTo>
                  <a:lnTo>
                    <a:pt x="1123" y="708"/>
                  </a:lnTo>
                  <a:lnTo>
                    <a:pt x="1118" y="715"/>
                  </a:lnTo>
                  <a:lnTo>
                    <a:pt x="1115" y="723"/>
                  </a:lnTo>
                  <a:lnTo>
                    <a:pt x="1110" y="732"/>
                  </a:lnTo>
                  <a:lnTo>
                    <a:pt x="1107" y="740"/>
                  </a:lnTo>
                  <a:lnTo>
                    <a:pt x="1102" y="749"/>
                  </a:lnTo>
                  <a:lnTo>
                    <a:pt x="1098" y="757"/>
                  </a:lnTo>
                  <a:lnTo>
                    <a:pt x="1093" y="765"/>
                  </a:lnTo>
                  <a:lnTo>
                    <a:pt x="1088" y="772"/>
                  </a:lnTo>
                  <a:lnTo>
                    <a:pt x="1083" y="778"/>
                  </a:lnTo>
                  <a:lnTo>
                    <a:pt x="1076" y="781"/>
                  </a:lnTo>
                  <a:lnTo>
                    <a:pt x="1068" y="784"/>
                  </a:lnTo>
                  <a:lnTo>
                    <a:pt x="1060" y="784"/>
                  </a:lnTo>
                  <a:lnTo>
                    <a:pt x="1060" y="795"/>
                  </a:lnTo>
                  <a:lnTo>
                    <a:pt x="1059" y="805"/>
                  </a:lnTo>
                  <a:lnTo>
                    <a:pt x="1057" y="816"/>
                  </a:lnTo>
                  <a:lnTo>
                    <a:pt x="1055" y="826"/>
                  </a:lnTo>
                  <a:lnTo>
                    <a:pt x="1052" y="836"/>
                  </a:lnTo>
                  <a:lnTo>
                    <a:pt x="1048" y="846"/>
                  </a:lnTo>
                  <a:lnTo>
                    <a:pt x="1045" y="856"/>
                  </a:lnTo>
                  <a:lnTo>
                    <a:pt x="1041" y="865"/>
                  </a:lnTo>
                  <a:lnTo>
                    <a:pt x="1038" y="874"/>
                  </a:lnTo>
                  <a:lnTo>
                    <a:pt x="1036" y="884"/>
                  </a:lnTo>
                  <a:lnTo>
                    <a:pt x="1033" y="893"/>
                  </a:lnTo>
                  <a:lnTo>
                    <a:pt x="1031" y="902"/>
                  </a:lnTo>
                  <a:lnTo>
                    <a:pt x="1031" y="912"/>
                  </a:lnTo>
                  <a:lnTo>
                    <a:pt x="1031" y="922"/>
                  </a:lnTo>
                  <a:lnTo>
                    <a:pt x="1033" y="932"/>
                  </a:lnTo>
                  <a:lnTo>
                    <a:pt x="1038" y="943"/>
                  </a:lnTo>
                  <a:lnTo>
                    <a:pt x="1033" y="947"/>
                  </a:lnTo>
                  <a:lnTo>
                    <a:pt x="1030" y="950"/>
                  </a:lnTo>
                  <a:lnTo>
                    <a:pt x="1027" y="955"/>
                  </a:lnTo>
                  <a:lnTo>
                    <a:pt x="1025" y="958"/>
                  </a:lnTo>
                  <a:lnTo>
                    <a:pt x="1024" y="963"/>
                  </a:lnTo>
                  <a:lnTo>
                    <a:pt x="1022" y="967"/>
                  </a:lnTo>
                  <a:lnTo>
                    <a:pt x="1021" y="971"/>
                  </a:lnTo>
                  <a:lnTo>
                    <a:pt x="1019" y="975"/>
                  </a:lnTo>
                  <a:lnTo>
                    <a:pt x="1018" y="980"/>
                  </a:lnTo>
                  <a:lnTo>
                    <a:pt x="1018" y="985"/>
                  </a:lnTo>
                  <a:lnTo>
                    <a:pt x="1017" y="989"/>
                  </a:lnTo>
                  <a:lnTo>
                    <a:pt x="1016" y="995"/>
                  </a:lnTo>
                  <a:lnTo>
                    <a:pt x="1015" y="1000"/>
                  </a:lnTo>
                  <a:lnTo>
                    <a:pt x="1014" y="1004"/>
                  </a:lnTo>
                  <a:lnTo>
                    <a:pt x="1013" y="1009"/>
                  </a:lnTo>
                  <a:lnTo>
                    <a:pt x="1011" y="1015"/>
                  </a:lnTo>
                  <a:lnTo>
                    <a:pt x="1010" y="1015"/>
                  </a:lnTo>
                  <a:lnTo>
                    <a:pt x="1009" y="1015"/>
                  </a:lnTo>
                  <a:lnTo>
                    <a:pt x="1008" y="1015"/>
                  </a:lnTo>
                  <a:lnTo>
                    <a:pt x="1007" y="1015"/>
                  </a:lnTo>
                  <a:lnTo>
                    <a:pt x="1006" y="1015"/>
                  </a:lnTo>
                  <a:lnTo>
                    <a:pt x="1004" y="1015"/>
                  </a:lnTo>
                  <a:lnTo>
                    <a:pt x="1003" y="1015"/>
                  </a:lnTo>
                  <a:lnTo>
                    <a:pt x="1004" y="1021"/>
                  </a:lnTo>
                  <a:lnTo>
                    <a:pt x="1007" y="1028"/>
                  </a:lnTo>
                  <a:lnTo>
                    <a:pt x="1008" y="1035"/>
                  </a:lnTo>
                  <a:lnTo>
                    <a:pt x="1010" y="1043"/>
                  </a:lnTo>
                  <a:lnTo>
                    <a:pt x="1014" y="1050"/>
                  </a:lnTo>
                  <a:lnTo>
                    <a:pt x="1016" y="1058"/>
                  </a:lnTo>
                  <a:lnTo>
                    <a:pt x="1018" y="1066"/>
                  </a:lnTo>
                  <a:lnTo>
                    <a:pt x="1022" y="1074"/>
                  </a:lnTo>
                  <a:lnTo>
                    <a:pt x="1024" y="1082"/>
                  </a:lnTo>
                  <a:lnTo>
                    <a:pt x="1027" y="1090"/>
                  </a:lnTo>
                  <a:lnTo>
                    <a:pt x="1031" y="1098"/>
                  </a:lnTo>
                  <a:lnTo>
                    <a:pt x="1033" y="1108"/>
                  </a:lnTo>
                  <a:lnTo>
                    <a:pt x="1037" y="1116"/>
                  </a:lnTo>
                  <a:lnTo>
                    <a:pt x="1039" y="1125"/>
                  </a:lnTo>
                  <a:lnTo>
                    <a:pt x="1042" y="1133"/>
                  </a:lnTo>
                  <a:lnTo>
                    <a:pt x="1046" y="1142"/>
                  </a:lnTo>
                  <a:lnTo>
                    <a:pt x="1040" y="1146"/>
                  </a:lnTo>
                  <a:lnTo>
                    <a:pt x="1037" y="1151"/>
                  </a:lnTo>
                  <a:lnTo>
                    <a:pt x="1032" y="1156"/>
                  </a:lnTo>
                  <a:lnTo>
                    <a:pt x="1030" y="1162"/>
                  </a:lnTo>
                  <a:lnTo>
                    <a:pt x="1027" y="1169"/>
                  </a:lnTo>
                  <a:lnTo>
                    <a:pt x="1025" y="1174"/>
                  </a:lnTo>
                  <a:lnTo>
                    <a:pt x="1024" y="1181"/>
                  </a:lnTo>
                  <a:lnTo>
                    <a:pt x="1022" y="1187"/>
                  </a:lnTo>
                  <a:lnTo>
                    <a:pt x="1021" y="1193"/>
                  </a:lnTo>
                  <a:lnTo>
                    <a:pt x="1019" y="1200"/>
                  </a:lnTo>
                  <a:lnTo>
                    <a:pt x="1018" y="1204"/>
                  </a:lnTo>
                  <a:lnTo>
                    <a:pt x="1016" y="1210"/>
                  </a:lnTo>
                  <a:lnTo>
                    <a:pt x="1015" y="1214"/>
                  </a:lnTo>
                  <a:lnTo>
                    <a:pt x="1013" y="1218"/>
                  </a:lnTo>
                  <a:lnTo>
                    <a:pt x="1010" y="1221"/>
                  </a:lnTo>
                  <a:lnTo>
                    <a:pt x="1008" y="1224"/>
                  </a:lnTo>
                  <a:lnTo>
                    <a:pt x="956" y="1229"/>
                  </a:lnTo>
                  <a:lnTo>
                    <a:pt x="906" y="1234"/>
                  </a:lnTo>
                  <a:lnTo>
                    <a:pt x="855" y="1240"/>
                  </a:lnTo>
                  <a:lnTo>
                    <a:pt x="806" y="1244"/>
                  </a:lnTo>
                  <a:lnTo>
                    <a:pt x="756" y="1248"/>
                  </a:lnTo>
                  <a:lnTo>
                    <a:pt x="707" y="1252"/>
                  </a:lnTo>
                  <a:lnTo>
                    <a:pt x="657" y="1256"/>
                  </a:lnTo>
                  <a:lnTo>
                    <a:pt x="609" y="1259"/>
                  </a:lnTo>
                  <a:lnTo>
                    <a:pt x="561" y="1263"/>
                  </a:lnTo>
                  <a:lnTo>
                    <a:pt x="512" y="1266"/>
                  </a:lnTo>
                  <a:lnTo>
                    <a:pt x="464" y="1270"/>
                  </a:lnTo>
                  <a:lnTo>
                    <a:pt x="415" y="1273"/>
                  </a:lnTo>
                  <a:lnTo>
                    <a:pt x="366" y="1275"/>
                  </a:lnTo>
                  <a:lnTo>
                    <a:pt x="317" y="1279"/>
                  </a:lnTo>
                  <a:lnTo>
                    <a:pt x="269" y="1282"/>
                  </a:lnTo>
                  <a:lnTo>
                    <a:pt x="219" y="1286"/>
                  </a:lnTo>
                  <a:lnTo>
                    <a:pt x="219" y="1283"/>
                  </a:lnTo>
                  <a:lnTo>
                    <a:pt x="219" y="1278"/>
                  </a:lnTo>
                  <a:lnTo>
                    <a:pt x="219" y="1268"/>
                  </a:lnTo>
                  <a:lnTo>
                    <a:pt x="219" y="1257"/>
                  </a:lnTo>
                  <a:lnTo>
                    <a:pt x="219" y="1242"/>
                  </a:lnTo>
                  <a:lnTo>
                    <a:pt x="219" y="1227"/>
                  </a:lnTo>
                  <a:lnTo>
                    <a:pt x="220" y="1210"/>
                  </a:lnTo>
                  <a:lnTo>
                    <a:pt x="220" y="1194"/>
                  </a:lnTo>
                  <a:lnTo>
                    <a:pt x="220" y="1177"/>
                  </a:lnTo>
                  <a:lnTo>
                    <a:pt x="222" y="1159"/>
                  </a:lnTo>
                  <a:lnTo>
                    <a:pt x="222" y="1144"/>
                  </a:lnTo>
                  <a:lnTo>
                    <a:pt x="222" y="1131"/>
                  </a:lnTo>
                  <a:lnTo>
                    <a:pt x="222" y="1118"/>
                  </a:lnTo>
                  <a:lnTo>
                    <a:pt x="222" y="1109"/>
                  </a:lnTo>
                  <a:lnTo>
                    <a:pt x="222" y="1103"/>
                  </a:lnTo>
                  <a:lnTo>
                    <a:pt x="223" y="1102"/>
                  </a:lnTo>
                  <a:lnTo>
                    <a:pt x="215" y="1098"/>
                  </a:lnTo>
                  <a:lnTo>
                    <a:pt x="207" y="1095"/>
                  </a:lnTo>
                  <a:lnTo>
                    <a:pt x="197" y="1094"/>
                  </a:lnTo>
                  <a:lnTo>
                    <a:pt x="188" y="1093"/>
                  </a:lnTo>
                  <a:lnTo>
                    <a:pt x="179" y="1092"/>
                  </a:lnTo>
                  <a:lnTo>
                    <a:pt x="170" y="1092"/>
                  </a:lnTo>
                  <a:lnTo>
                    <a:pt x="161" y="1092"/>
                  </a:lnTo>
                  <a:lnTo>
                    <a:pt x="151" y="1092"/>
                  </a:lnTo>
                  <a:lnTo>
                    <a:pt x="141" y="1090"/>
                  </a:lnTo>
                  <a:lnTo>
                    <a:pt x="132" y="1090"/>
                  </a:lnTo>
                  <a:lnTo>
                    <a:pt x="123" y="1089"/>
                  </a:lnTo>
                  <a:lnTo>
                    <a:pt x="112" y="1088"/>
                  </a:lnTo>
                  <a:lnTo>
                    <a:pt x="103" y="1086"/>
                  </a:lnTo>
                  <a:lnTo>
                    <a:pt x="94" y="1083"/>
                  </a:lnTo>
                  <a:lnTo>
                    <a:pt x="86" y="1080"/>
                  </a:lnTo>
                  <a:lnTo>
                    <a:pt x="78" y="1075"/>
                  </a:lnTo>
                  <a:lnTo>
                    <a:pt x="73" y="1011"/>
                  </a:lnTo>
                  <a:lnTo>
                    <a:pt x="69" y="947"/>
                  </a:lnTo>
                  <a:lnTo>
                    <a:pt x="64" y="882"/>
                  </a:lnTo>
                  <a:lnTo>
                    <a:pt x="58" y="818"/>
                  </a:lnTo>
                  <a:lnTo>
                    <a:pt x="54" y="755"/>
                  </a:lnTo>
                  <a:lnTo>
                    <a:pt x="48" y="691"/>
                  </a:lnTo>
                  <a:lnTo>
                    <a:pt x="42" y="627"/>
                  </a:lnTo>
                  <a:lnTo>
                    <a:pt x="38" y="564"/>
                  </a:lnTo>
                  <a:lnTo>
                    <a:pt x="32" y="501"/>
                  </a:lnTo>
                  <a:lnTo>
                    <a:pt x="26" y="439"/>
                  </a:lnTo>
                  <a:lnTo>
                    <a:pt x="21" y="377"/>
                  </a:lnTo>
                  <a:lnTo>
                    <a:pt x="17" y="316"/>
                  </a:lnTo>
                  <a:lnTo>
                    <a:pt x="11" y="255"/>
                  </a:lnTo>
                  <a:lnTo>
                    <a:pt x="8" y="195"/>
                  </a:lnTo>
                  <a:lnTo>
                    <a:pt x="3" y="136"/>
                  </a:lnTo>
                  <a:lnTo>
                    <a:pt x="0" y="78"/>
                  </a:lnTo>
                  <a:lnTo>
                    <a:pt x="73" y="72"/>
                  </a:lnTo>
                  <a:lnTo>
                    <a:pt x="147" y="68"/>
                  </a:lnTo>
                  <a:lnTo>
                    <a:pt x="220" y="63"/>
                  </a:lnTo>
                  <a:lnTo>
                    <a:pt x="294" y="58"/>
                  </a:lnTo>
                  <a:lnTo>
                    <a:pt x="368" y="53"/>
                  </a:lnTo>
                  <a:lnTo>
                    <a:pt x="441" y="48"/>
                  </a:lnTo>
                  <a:lnTo>
                    <a:pt x="514" y="43"/>
                  </a:lnTo>
                  <a:lnTo>
                    <a:pt x="587" y="38"/>
                  </a:lnTo>
                  <a:lnTo>
                    <a:pt x="661" y="33"/>
                  </a:lnTo>
                  <a:lnTo>
                    <a:pt x="734" y="29"/>
                  </a:lnTo>
                  <a:lnTo>
                    <a:pt x="808" y="23"/>
                  </a:lnTo>
                  <a:lnTo>
                    <a:pt x="881" y="19"/>
                  </a:lnTo>
                  <a:lnTo>
                    <a:pt x="955" y="14"/>
                  </a:lnTo>
                  <a:lnTo>
                    <a:pt x="1029" y="9"/>
                  </a:lnTo>
                  <a:lnTo>
                    <a:pt x="1102" y="5"/>
                  </a:lnTo>
                  <a:lnTo>
                    <a:pt x="1176" y="0"/>
                  </a:lnTo>
                  <a:lnTo>
                    <a:pt x="1190" y="7"/>
                  </a:lnTo>
                  <a:lnTo>
                    <a:pt x="1199" y="16"/>
                  </a:lnTo>
                  <a:lnTo>
                    <a:pt x="1206" y="24"/>
                  </a:lnTo>
                  <a:lnTo>
                    <a:pt x="1210" y="33"/>
                  </a:lnTo>
                  <a:lnTo>
                    <a:pt x="1211" y="43"/>
                  </a:lnTo>
                  <a:lnTo>
                    <a:pt x="1211" y="52"/>
                  </a:lnTo>
                  <a:lnTo>
                    <a:pt x="1209" y="62"/>
                  </a:lnTo>
                  <a:lnTo>
                    <a:pt x="1206" y="71"/>
                  </a:lnTo>
                  <a:lnTo>
                    <a:pt x="1201" y="82"/>
                  </a:lnTo>
                  <a:lnTo>
                    <a:pt x="1195" y="91"/>
                  </a:lnTo>
                  <a:lnTo>
                    <a:pt x="1190" y="101"/>
                  </a:lnTo>
                  <a:lnTo>
                    <a:pt x="1185" y="112"/>
                  </a:lnTo>
                  <a:lnTo>
                    <a:pt x="1179" y="121"/>
                  </a:lnTo>
                  <a:lnTo>
                    <a:pt x="1176" y="131"/>
                  </a:lnTo>
                  <a:lnTo>
                    <a:pt x="1173" y="140"/>
                  </a:lnTo>
                  <a:lnTo>
                    <a:pt x="1172" y="151"/>
                  </a:lnTo>
                  <a:lnTo>
                    <a:pt x="1173" y="151"/>
                  </a:lnTo>
                  <a:lnTo>
                    <a:pt x="1179" y="151"/>
                  </a:lnTo>
                  <a:lnTo>
                    <a:pt x="1187" y="151"/>
                  </a:lnTo>
                  <a:lnTo>
                    <a:pt x="1199" y="151"/>
                  </a:lnTo>
                  <a:lnTo>
                    <a:pt x="1211" y="151"/>
                  </a:lnTo>
                  <a:lnTo>
                    <a:pt x="1226" y="151"/>
                  </a:lnTo>
                  <a:lnTo>
                    <a:pt x="1241" y="151"/>
                  </a:lnTo>
                  <a:lnTo>
                    <a:pt x="1257" y="151"/>
                  </a:lnTo>
                  <a:lnTo>
                    <a:pt x="1274" y="151"/>
                  </a:lnTo>
                  <a:lnTo>
                    <a:pt x="1288" y="151"/>
                  </a:lnTo>
                  <a:lnTo>
                    <a:pt x="1303" y="151"/>
                  </a:lnTo>
                  <a:lnTo>
                    <a:pt x="1316" y="151"/>
                  </a:lnTo>
                  <a:lnTo>
                    <a:pt x="1328" y="151"/>
                  </a:lnTo>
                  <a:lnTo>
                    <a:pt x="1336" y="151"/>
                  </a:lnTo>
                  <a:lnTo>
                    <a:pt x="1341" y="151"/>
                  </a:lnTo>
                  <a:lnTo>
                    <a:pt x="1344" y="151"/>
                  </a:lnTo>
                  <a:lnTo>
                    <a:pt x="1342" y="151"/>
                  </a:lnTo>
                  <a:lnTo>
                    <a:pt x="1342" y="153"/>
                  </a:lnTo>
                  <a:lnTo>
                    <a:pt x="1340" y="155"/>
                  </a:lnTo>
                  <a:lnTo>
                    <a:pt x="1339" y="159"/>
                  </a:lnTo>
                  <a:lnTo>
                    <a:pt x="1337" y="163"/>
                  </a:lnTo>
                  <a:lnTo>
                    <a:pt x="1336" y="169"/>
                  </a:lnTo>
                  <a:lnTo>
                    <a:pt x="1333" y="174"/>
                  </a:lnTo>
                  <a:lnTo>
                    <a:pt x="1331" y="179"/>
                  </a:lnTo>
                  <a:lnTo>
                    <a:pt x="1328" y="185"/>
                  </a:lnTo>
                  <a:lnTo>
                    <a:pt x="1325" y="190"/>
                  </a:lnTo>
                  <a:lnTo>
                    <a:pt x="1324" y="195"/>
                  </a:lnTo>
                  <a:lnTo>
                    <a:pt x="1322" y="200"/>
                  </a:lnTo>
                  <a:lnTo>
                    <a:pt x="1321" y="203"/>
                  </a:lnTo>
                  <a:lnTo>
                    <a:pt x="1318" y="206"/>
                  </a:lnTo>
                  <a:lnTo>
                    <a:pt x="1318" y="208"/>
                  </a:lnTo>
                  <a:lnTo>
                    <a:pt x="1318" y="209"/>
                  </a:lnTo>
                  <a:lnTo>
                    <a:pt x="1309" y="216"/>
                  </a:lnTo>
                  <a:lnTo>
                    <a:pt x="1302" y="223"/>
                  </a:lnTo>
                  <a:lnTo>
                    <a:pt x="1298" y="231"/>
                  </a:lnTo>
                  <a:lnTo>
                    <a:pt x="1293" y="238"/>
                  </a:lnTo>
                  <a:lnTo>
                    <a:pt x="1288" y="246"/>
                  </a:lnTo>
                  <a:lnTo>
                    <a:pt x="1286" y="253"/>
                  </a:lnTo>
                  <a:lnTo>
                    <a:pt x="1283" y="260"/>
                  </a:lnTo>
                  <a:lnTo>
                    <a:pt x="1280" y="267"/>
                  </a:lnTo>
                  <a:lnTo>
                    <a:pt x="1277" y="274"/>
                  </a:lnTo>
                  <a:lnTo>
                    <a:pt x="1274" y="280"/>
                  </a:lnTo>
                  <a:lnTo>
                    <a:pt x="1270" y="287"/>
                  </a:lnTo>
                  <a:lnTo>
                    <a:pt x="1265" y="293"/>
                  </a:lnTo>
                  <a:lnTo>
                    <a:pt x="1260" y="300"/>
                  </a:lnTo>
                  <a:lnTo>
                    <a:pt x="1253" y="306"/>
                  </a:lnTo>
                  <a:lnTo>
                    <a:pt x="1244" y="311"/>
                  </a:lnTo>
                  <a:lnTo>
                    <a:pt x="1234" y="317"/>
                  </a:lnTo>
                  <a:lnTo>
                    <a:pt x="1224" y="322"/>
                  </a:lnTo>
                  <a:lnTo>
                    <a:pt x="1217" y="328"/>
                  </a:lnTo>
                  <a:lnTo>
                    <a:pt x="1213" y="334"/>
                  </a:lnTo>
                  <a:lnTo>
                    <a:pt x="1211" y="342"/>
                  </a:lnTo>
                  <a:lnTo>
                    <a:pt x="1213" y="351"/>
                  </a:lnTo>
                  <a:lnTo>
                    <a:pt x="1215" y="360"/>
                  </a:lnTo>
                  <a:lnTo>
                    <a:pt x="1218" y="369"/>
                  </a:lnTo>
                  <a:lnTo>
                    <a:pt x="1223" y="379"/>
                  </a:lnTo>
                  <a:lnTo>
                    <a:pt x="1228" y="390"/>
                  </a:lnTo>
                  <a:lnTo>
                    <a:pt x="1233" y="399"/>
                  </a:lnTo>
                  <a:lnTo>
                    <a:pt x="1239" y="409"/>
                  </a:lnTo>
                  <a:lnTo>
                    <a:pt x="1242" y="418"/>
                  </a:lnTo>
                  <a:lnTo>
                    <a:pt x="1246" y="427"/>
                  </a:lnTo>
                  <a:lnTo>
                    <a:pt x="1248" y="437"/>
                  </a:lnTo>
                  <a:lnTo>
                    <a:pt x="1248" y="445"/>
                  </a:lnTo>
                  <a:lnTo>
                    <a:pt x="1247" y="453"/>
                  </a:lnTo>
                  <a:lnTo>
                    <a:pt x="1242" y="455"/>
                  </a:lnTo>
                  <a:lnTo>
                    <a:pt x="1239" y="457"/>
                  </a:lnTo>
                  <a:lnTo>
                    <a:pt x="1237" y="460"/>
                  </a:lnTo>
                  <a:lnTo>
                    <a:pt x="1233" y="462"/>
                  </a:lnTo>
                  <a:lnTo>
                    <a:pt x="1231" y="464"/>
                  </a:lnTo>
                  <a:lnTo>
                    <a:pt x="1229" y="467"/>
                  </a:lnTo>
                  <a:lnTo>
                    <a:pt x="1226" y="469"/>
                  </a:lnTo>
                  <a:lnTo>
                    <a:pt x="1224" y="471"/>
                  </a:lnTo>
                  <a:lnTo>
                    <a:pt x="1223" y="473"/>
                  </a:lnTo>
                  <a:lnTo>
                    <a:pt x="1223" y="477"/>
                  </a:lnTo>
                  <a:lnTo>
                    <a:pt x="1222" y="479"/>
                  </a:lnTo>
                  <a:lnTo>
                    <a:pt x="1223" y="483"/>
                  </a:lnTo>
                  <a:lnTo>
                    <a:pt x="1223" y="486"/>
                  </a:lnTo>
                  <a:lnTo>
                    <a:pt x="1224" y="490"/>
                  </a:lnTo>
                  <a:lnTo>
                    <a:pt x="1226" y="494"/>
                  </a:lnTo>
                  <a:lnTo>
                    <a:pt x="1230" y="499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9" name="Freeform 57"/>
            <p:cNvSpPr>
              <a:spLocks/>
            </p:cNvSpPr>
            <p:nvPr/>
          </p:nvSpPr>
          <p:spPr bwMode="auto">
            <a:xfrm>
              <a:off x="3193" y="3028"/>
              <a:ext cx="517" cy="443"/>
            </a:xfrm>
            <a:custGeom>
              <a:avLst/>
              <a:gdLst>
                <a:gd name="T0" fmla="*/ 47 w 1552"/>
                <a:gd name="T1" fmla="*/ 36 h 1330"/>
                <a:gd name="T2" fmla="*/ 52 w 1552"/>
                <a:gd name="T3" fmla="*/ 37 h 1330"/>
                <a:gd name="T4" fmla="*/ 54 w 1552"/>
                <a:gd name="T5" fmla="*/ 39 h 1330"/>
                <a:gd name="T6" fmla="*/ 54 w 1552"/>
                <a:gd name="T7" fmla="*/ 40 h 1330"/>
                <a:gd name="T8" fmla="*/ 52 w 1552"/>
                <a:gd name="T9" fmla="*/ 40 h 1330"/>
                <a:gd name="T10" fmla="*/ 51 w 1552"/>
                <a:gd name="T11" fmla="*/ 41 h 1330"/>
                <a:gd name="T12" fmla="*/ 51 w 1552"/>
                <a:gd name="T13" fmla="*/ 42 h 1330"/>
                <a:gd name="T14" fmla="*/ 55 w 1552"/>
                <a:gd name="T15" fmla="*/ 44 h 1330"/>
                <a:gd name="T16" fmla="*/ 57 w 1552"/>
                <a:gd name="T17" fmla="*/ 45 h 1330"/>
                <a:gd name="T18" fmla="*/ 57 w 1552"/>
                <a:gd name="T19" fmla="*/ 46 h 1330"/>
                <a:gd name="T20" fmla="*/ 56 w 1552"/>
                <a:gd name="T21" fmla="*/ 47 h 1330"/>
                <a:gd name="T22" fmla="*/ 54 w 1552"/>
                <a:gd name="T23" fmla="*/ 47 h 1330"/>
                <a:gd name="T24" fmla="*/ 53 w 1552"/>
                <a:gd name="T25" fmla="*/ 46 h 1330"/>
                <a:gd name="T26" fmla="*/ 51 w 1552"/>
                <a:gd name="T27" fmla="*/ 45 h 1330"/>
                <a:gd name="T28" fmla="*/ 49 w 1552"/>
                <a:gd name="T29" fmla="*/ 44 h 1330"/>
                <a:gd name="T30" fmla="*/ 48 w 1552"/>
                <a:gd name="T31" fmla="*/ 45 h 1330"/>
                <a:gd name="T32" fmla="*/ 48 w 1552"/>
                <a:gd name="T33" fmla="*/ 48 h 1330"/>
                <a:gd name="T34" fmla="*/ 47 w 1552"/>
                <a:gd name="T35" fmla="*/ 49 h 1330"/>
                <a:gd name="T36" fmla="*/ 45 w 1552"/>
                <a:gd name="T37" fmla="*/ 49 h 1330"/>
                <a:gd name="T38" fmla="*/ 45 w 1552"/>
                <a:gd name="T39" fmla="*/ 47 h 1330"/>
                <a:gd name="T40" fmla="*/ 42 w 1552"/>
                <a:gd name="T41" fmla="*/ 47 h 1330"/>
                <a:gd name="T42" fmla="*/ 40 w 1552"/>
                <a:gd name="T43" fmla="*/ 48 h 1330"/>
                <a:gd name="T44" fmla="*/ 38 w 1552"/>
                <a:gd name="T45" fmla="*/ 49 h 1330"/>
                <a:gd name="T46" fmla="*/ 37 w 1552"/>
                <a:gd name="T47" fmla="*/ 48 h 1330"/>
                <a:gd name="T48" fmla="*/ 34 w 1552"/>
                <a:gd name="T49" fmla="*/ 48 h 1330"/>
                <a:gd name="T50" fmla="*/ 32 w 1552"/>
                <a:gd name="T51" fmla="*/ 46 h 1330"/>
                <a:gd name="T52" fmla="*/ 30 w 1552"/>
                <a:gd name="T53" fmla="*/ 45 h 1330"/>
                <a:gd name="T54" fmla="*/ 29 w 1552"/>
                <a:gd name="T55" fmla="*/ 44 h 1330"/>
                <a:gd name="T56" fmla="*/ 25 w 1552"/>
                <a:gd name="T57" fmla="*/ 43 h 1330"/>
                <a:gd name="T58" fmla="*/ 25 w 1552"/>
                <a:gd name="T59" fmla="*/ 46 h 1330"/>
                <a:gd name="T60" fmla="*/ 22 w 1552"/>
                <a:gd name="T61" fmla="*/ 45 h 1330"/>
                <a:gd name="T62" fmla="*/ 16 w 1552"/>
                <a:gd name="T63" fmla="*/ 44 h 1330"/>
                <a:gd name="T64" fmla="*/ 11 w 1552"/>
                <a:gd name="T65" fmla="*/ 44 h 1330"/>
                <a:gd name="T66" fmla="*/ 5 w 1552"/>
                <a:gd name="T67" fmla="*/ 45 h 1330"/>
                <a:gd name="T68" fmla="*/ 3 w 1552"/>
                <a:gd name="T69" fmla="*/ 43 h 1330"/>
                <a:gd name="T70" fmla="*/ 6 w 1552"/>
                <a:gd name="T71" fmla="*/ 40 h 1330"/>
                <a:gd name="T72" fmla="*/ 6 w 1552"/>
                <a:gd name="T73" fmla="*/ 35 h 1330"/>
                <a:gd name="T74" fmla="*/ 6 w 1552"/>
                <a:gd name="T75" fmla="*/ 31 h 1330"/>
                <a:gd name="T76" fmla="*/ 7 w 1552"/>
                <a:gd name="T77" fmla="*/ 26 h 1330"/>
                <a:gd name="T78" fmla="*/ 5 w 1552"/>
                <a:gd name="T79" fmla="*/ 22 h 1330"/>
                <a:gd name="T80" fmla="*/ 4 w 1552"/>
                <a:gd name="T81" fmla="*/ 20 h 1330"/>
                <a:gd name="T82" fmla="*/ 2 w 1552"/>
                <a:gd name="T83" fmla="*/ 16 h 1330"/>
                <a:gd name="T84" fmla="*/ 1 w 1552"/>
                <a:gd name="T85" fmla="*/ 9 h 1330"/>
                <a:gd name="T86" fmla="*/ 5 w 1552"/>
                <a:gd name="T87" fmla="*/ 2 h 1330"/>
                <a:gd name="T88" fmla="*/ 27 w 1552"/>
                <a:gd name="T89" fmla="*/ 0 h 1330"/>
                <a:gd name="T90" fmla="*/ 30 w 1552"/>
                <a:gd name="T91" fmla="*/ 2 h 1330"/>
                <a:gd name="T92" fmla="*/ 30 w 1552"/>
                <a:gd name="T93" fmla="*/ 3 h 1330"/>
                <a:gd name="T94" fmla="*/ 31 w 1552"/>
                <a:gd name="T95" fmla="*/ 4 h 1330"/>
                <a:gd name="T96" fmla="*/ 32 w 1552"/>
                <a:gd name="T97" fmla="*/ 7 h 1330"/>
                <a:gd name="T98" fmla="*/ 33 w 1552"/>
                <a:gd name="T99" fmla="*/ 9 h 1330"/>
                <a:gd name="T100" fmla="*/ 32 w 1552"/>
                <a:gd name="T101" fmla="*/ 10 h 1330"/>
                <a:gd name="T102" fmla="*/ 31 w 1552"/>
                <a:gd name="T103" fmla="*/ 14 h 1330"/>
                <a:gd name="T104" fmla="*/ 29 w 1552"/>
                <a:gd name="T105" fmla="*/ 18 h 1330"/>
                <a:gd name="T106" fmla="*/ 29 w 1552"/>
                <a:gd name="T107" fmla="*/ 22 h 1330"/>
                <a:gd name="T108" fmla="*/ 28 w 1552"/>
                <a:gd name="T109" fmla="*/ 24 h 1330"/>
                <a:gd name="T110" fmla="*/ 30 w 1552"/>
                <a:gd name="T111" fmla="*/ 25 h 1330"/>
                <a:gd name="T112" fmla="*/ 48 w 1552"/>
                <a:gd name="T113" fmla="*/ 24 h 1330"/>
                <a:gd name="T114" fmla="*/ 48 w 1552"/>
                <a:gd name="T115" fmla="*/ 27 h 1330"/>
                <a:gd name="T116" fmla="*/ 49 w 1552"/>
                <a:gd name="T117" fmla="*/ 31 h 133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552"/>
                <a:gd name="T178" fmla="*/ 0 h 1330"/>
                <a:gd name="T179" fmla="*/ 1552 w 1552"/>
                <a:gd name="T180" fmla="*/ 1330 h 133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552" h="1330">
                  <a:moveTo>
                    <a:pt x="1389" y="921"/>
                  </a:moveTo>
                  <a:lnTo>
                    <a:pt x="1364" y="918"/>
                  </a:lnTo>
                  <a:lnTo>
                    <a:pt x="1342" y="918"/>
                  </a:lnTo>
                  <a:lnTo>
                    <a:pt x="1321" y="919"/>
                  </a:lnTo>
                  <a:lnTo>
                    <a:pt x="1305" y="921"/>
                  </a:lnTo>
                  <a:lnTo>
                    <a:pt x="1290" y="926"/>
                  </a:lnTo>
                  <a:lnTo>
                    <a:pt x="1280" y="931"/>
                  </a:lnTo>
                  <a:lnTo>
                    <a:pt x="1272" y="938"/>
                  </a:lnTo>
                  <a:lnTo>
                    <a:pt x="1267" y="946"/>
                  </a:lnTo>
                  <a:lnTo>
                    <a:pt x="1265" y="955"/>
                  </a:lnTo>
                  <a:lnTo>
                    <a:pt x="1267" y="966"/>
                  </a:lnTo>
                  <a:lnTo>
                    <a:pt x="1274" y="977"/>
                  </a:lnTo>
                  <a:lnTo>
                    <a:pt x="1283" y="989"/>
                  </a:lnTo>
                  <a:lnTo>
                    <a:pt x="1298" y="1001"/>
                  </a:lnTo>
                  <a:lnTo>
                    <a:pt x="1315" y="1015"/>
                  </a:lnTo>
                  <a:lnTo>
                    <a:pt x="1338" y="1029"/>
                  </a:lnTo>
                  <a:lnTo>
                    <a:pt x="1366" y="1044"/>
                  </a:lnTo>
                  <a:lnTo>
                    <a:pt x="1377" y="1045"/>
                  </a:lnTo>
                  <a:lnTo>
                    <a:pt x="1387" y="1043"/>
                  </a:lnTo>
                  <a:lnTo>
                    <a:pt x="1394" y="1039"/>
                  </a:lnTo>
                  <a:lnTo>
                    <a:pt x="1399" y="1034"/>
                  </a:lnTo>
                  <a:lnTo>
                    <a:pt x="1404" y="1027"/>
                  </a:lnTo>
                  <a:lnTo>
                    <a:pt x="1407" y="1019"/>
                  </a:lnTo>
                  <a:lnTo>
                    <a:pt x="1410" y="1011"/>
                  </a:lnTo>
                  <a:lnTo>
                    <a:pt x="1413" y="1003"/>
                  </a:lnTo>
                  <a:lnTo>
                    <a:pt x="1415" y="996"/>
                  </a:lnTo>
                  <a:lnTo>
                    <a:pt x="1419" y="991"/>
                  </a:lnTo>
                  <a:lnTo>
                    <a:pt x="1422" y="988"/>
                  </a:lnTo>
                  <a:lnTo>
                    <a:pt x="1428" y="988"/>
                  </a:lnTo>
                  <a:lnTo>
                    <a:pt x="1435" y="990"/>
                  </a:lnTo>
                  <a:lnTo>
                    <a:pt x="1443" y="997"/>
                  </a:lnTo>
                  <a:lnTo>
                    <a:pt x="1454" y="1007"/>
                  </a:lnTo>
                  <a:lnTo>
                    <a:pt x="1468" y="1023"/>
                  </a:lnTo>
                  <a:lnTo>
                    <a:pt x="1469" y="1030"/>
                  </a:lnTo>
                  <a:lnTo>
                    <a:pt x="1471" y="1036"/>
                  </a:lnTo>
                  <a:lnTo>
                    <a:pt x="1472" y="1042"/>
                  </a:lnTo>
                  <a:lnTo>
                    <a:pt x="1472" y="1046"/>
                  </a:lnTo>
                  <a:lnTo>
                    <a:pt x="1472" y="1050"/>
                  </a:lnTo>
                  <a:lnTo>
                    <a:pt x="1472" y="1054"/>
                  </a:lnTo>
                  <a:lnTo>
                    <a:pt x="1471" y="1058"/>
                  </a:lnTo>
                  <a:lnTo>
                    <a:pt x="1469" y="1060"/>
                  </a:lnTo>
                  <a:lnTo>
                    <a:pt x="1468" y="1062"/>
                  </a:lnTo>
                  <a:lnTo>
                    <a:pt x="1466" y="1065"/>
                  </a:lnTo>
                  <a:lnTo>
                    <a:pt x="1464" y="1067"/>
                  </a:lnTo>
                  <a:lnTo>
                    <a:pt x="1461" y="1069"/>
                  </a:lnTo>
                  <a:lnTo>
                    <a:pt x="1459" y="1072"/>
                  </a:lnTo>
                  <a:lnTo>
                    <a:pt x="1456" y="1074"/>
                  </a:lnTo>
                  <a:lnTo>
                    <a:pt x="1452" y="1076"/>
                  </a:lnTo>
                  <a:lnTo>
                    <a:pt x="1450" y="1078"/>
                  </a:lnTo>
                  <a:lnTo>
                    <a:pt x="1452" y="1077"/>
                  </a:lnTo>
                  <a:lnTo>
                    <a:pt x="1451" y="1077"/>
                  </a:lnTo>
                  <a:lnTo>
                    <a:pt x="1449" y="1077"/>
                  </a:lnTo>
                  <a:lnTo>
                    <a:pt x="1445" y="1076"/>
                  </a:lnTo>
                  <a:lnTo>
                    <a:pt x="1442" y="1076"/>
                  </a:lnTo>
                  <a:lnTo>
                    <a:pt x="1436" y="1075"/>
                  </a:lnTo>
                  <a:lnTo>
                    <a:pt x="1431" y="1075"/>
                  </a:lnTo>
                  <a:lnTo>
                    <a:pt x="1426" y="1075"/>
                  </a:lnTo>
                  <a:lnTo>
                    <a:pt x="1420" y="1075"/>
                  </a:lnTo>
                  <a:lnTo>
                    <a:pt x="1415" y="1075"/>
                  </a:lnTo>
                  <a:lnTo>
                    <a:pt x="1411" y="1075"/>
                  </a:lnTo>
                  <a:lnTo>
                    <a:pt x="1407" y="1076"/>
                  </a:lnTo>
                  <a:lnTo>
                    <a:pt x="1404" y="1077"/>
                  </a:lnTo>
                  <a:lnTo>
                    <a:pt x="1403" y="1078"/>
                  </a:lnTo>
                  <a:lnTo>
                    <a:pt x="1403" y="1081"/>
                  </a:lnTo>
                  <a:lnTo>
                    <a:pt x="1399" y="1083"/>
                  </a:lnTo>
                  <a:lnTo>
                    <a:pt x="1396" y="1086"/>
                  </a:lnTo>
                  <a:lnTo>
                    <a:pt x="1395" y="1090"/>
                  </a:lnTo>
                  <a:lnTo>
                    <a:pt x="1394" y="1093"/>
                  </a:lnTo>
                  <a:lnTo>
                    <a:pt x="1392" y="1098"/>
                  </a:lnTo>
                  <a:lnTo>
                    <a:pt x="1391" y="1101"/>
                  </a:lnTo>
                  <a:lnTo>
                    <a:pt x="1391" y="1106"/>
                  </a:lnTo>
                  <a:lnTo>
                    <a:pt x="1391" y="1109"/>
                  </a:lnTo>
                  <a:lnTo>
                    <a:pt x="1391" y="1114"/>
                  </a:lnTo>
                  <a:lnTo>
                    <a:pt x="1391" y="1116"/>
                  </a:lnTo>
                  <a:lnTo>
                    <a:pt x="1391" y="1120"/>
                  </a:lnTo>
                  <a:lnTo>
                    <a:pt x="1390" y="1122"/>
                  </a:lnTo>
                  <a:lnTo>
                    <a:pt x="1389" y="1123"/>
                  </a:lnTo>
                  <a:lnTo>
                    <a:pt x="1388" y="1123"/>
                  </a:lnTo>
                  <a:lnTo>
                    <a:pt x="1387" y="1123"/>
                  </a:lnTo>
                  <a:lnTo>
                    <a:pt x="1384" y="1122"/>
                  </a:lnTo>
                  <a:lnTo>
                    <a:pt x="1377" y="1129"/>
                  </a:lnTo>
                  <a:lnTo>
                    <a:pt x="1374" y="1135"/>
                  </a:lnTo>
                  <a:lnTo>
                    <a:pt x="1374" y="1139"/>
                  </a:lnTo>
                  <a:lnTo>
                    <a:pt x="1377" y="1144"/>
                  </a:lnTo>
                  <a:lnTo>
                    <a:pt x="1383" y="1147"/>
                  </a:lnTo>
                  <a:lnTo>
                    <a:pt x="1390" y="1150"/>
                  </a:lnTo>
                  <a:lnTo>
                    <a:pt x="1399" y="1153"/>
                  </a:lnTo>
                  <a:lnTo>
                    <a:pt x="1410" y="1155"/>
                  </a:lnTo>
                  <a:lnTo>
                    <a:pt x="1420" y="1158"/>
                  </a:lnTo>
                  <a:lnTo>
                    <a:pt x="1431" y="1160"/>
                  </a:lnTo>
                  <a:lnTo>
                    <a:pt x="1443" y="1162"/>
                  </a:lnTo>
                  <a:lnTo>
                    <a:pt x="1453" y="1165"/>
                  </a:lnTo>
                  <a:lnTo>
                    <a:pt x="1464" y="1168"/>
                  </a:lnTo>
                  <a:lnTo>
                    <a:pt x="1472" y="1173"/>
                  </a:lnTo>
                  <a:lnTo>
                    <a:pt x="1479" y="1177"/>
                  </a:lnTo>
                  <a:lnTo>
                    <a:pt x="1484" y="1184"/>
                  </a:lnTo>
                  <a:lnTo>
                    <a:pt x="1490" y="1182"/>
                  </a:lnTo>
                  <a:lnTo>
                    <a:pt x="1496" y="1181"/>
                  </a:lnTo>
                  <a:lnTo>
                    <a:pt x="1502" y="1181"/>
                  </a:lnTo>
                  <a:lnTo>
                    <a:pt x="1505" y="1182"/>
                  </a:lnTo>
                  <a:lnTo>
                    <a:pt x="1508" y="1184"/>
                  </a:lnTo>
                  <a:lnTo>
                    <a:pt x="1512" y="1186"/>
                  </a:lnTo>
                  <a:lnTo>
                    <a:pt x="1515" y="1189"/>
                  </a:lnTo>
                  <a:lnTo>
                    <a:pt x="1518" y="1192"/>
                  </a:lnTo>
                  <a:lnTo>
                    <a:pt x="1520" y="1194"/>
                  </a:lnTo>
                  <a:lnTo>
                    <a:pt x="1523" y="1198"/>
                  </a:lnTo>
                  <a:lnTo>
                    <a:pt x="1527" y="1201"/>
                  </a:lnTo>
                  <a:lnTo>
                    <a:pt x="1530" y="1204"/>
                  </a:lnTo>
                  <a:lnTo>
                    <a:pt x="1534" y="1207"/>
                  </a:lnTo>
                  <a:lnTo>
                    <a:pt x="1540" y="1208"/>
                  </a:lnTo>
                  <a:lnTo>
                    <a:pt x="1545" y="1211"/>
                  </a:lnTo>
                  <a:lnTo>
                    <a:pt x="1552" y="1212"/>
                  </a:lnTo>
                  <a:lnTo>
                    <a:pt x="1552" y="1216"/>
                  </a:lnTo>
                  <a:lnTo>
                    <a:pt x="1551" y="1221"/>
                  </a:lnTo>
                  <a:lnTo>
                    <a:pt x="1550" y="1225"/>
                  </a:lnTo>
                  <a:lnTo>
                    <a:pt x="1548" y="1231"/>
                  </a:lnTo>
                  <a:lnTo>
                    <a:pt x="1545" y="1236"/>
                  </a:lnTo>
                  <a:lnTo>
                    <a:pt x="1542" y="1240"/>
                  </a:lnTo>
                  <a:lnTo>
                    <a:pt x="1540" y="1245"/>
                  </a:lnTo>
                  <a:lnTo>
                    <a:pt x="1536" y="1248"/>
                  </a:lnTo>
                  <a:lnTo>
                    <a:pt x="1531" y="1252"/>
                  </a:lnTo>
                  <a:lnTo>
                    <a:pt x="1528" y="1255"/>
                  </a:lnTo>
                  <a:lnTo>
                    <a:pt x="1525" y="1259"/>
                  </a:lnTo>
                  <a:lnTo>
                    <a:pt x="1522" y="1261"/>
                  </a:lnTo>
                  <a:lnTo>
                    <a:pt x="1520" y="1263"/>
                  </a:lnTo>
                  <a:lnTo>
                    <a:pt x="1518" y="1265"/>
                  </a:lnTo>
                  <a:lnTo>
                    <a:pt x="1517" y="1266"/>
                  </a:lnTo>
                  <a:lnTo>
                    <a:pt x="1517" y="1267"/>
                  </a:lnTo>
                  <a:lnTo>
                    <a:pt x="1512" y="1268"/>
                  </a:lnTo>
                  <a:lnTo>
                    <a:pt x="1508" y="1270"/>
                  </a:lnTo>
                  <a:lnTo>
                    <a:pt x="1505" y="1271"/>
                  </a:lnTo>
                  <a:lnTo>
                    <a:pt x="1503" y="1273"/>
                  </a:lnTo>
                  <a:lnTo>
                    <a:pt x="1500" y="1273"/>
                  </a:lnTo>
                  <a:lnTo>
                    <a:pt x="1499" y="1273"/>
                  </a:lnTo>
                  <a:lnTo>
                    <a:pt x="1497" y="1273"/>
                  </a:lnTo>
                  <a:lnTo>
                    <a:pt x="1496" y="1273"/>
                  </a:lnTo>
                  <a:lnTo>
                    <a:pt x="1494" y="1271"/>
                  </a:lnTo>
                  <a:lnTo>
                    <a:pt x="1491" y="1270"/>
                  </a:lnTo>
                  <a:lnTo>
                    <a:pt x="1489" y="1269"/>
                  </a:lnTo>
                  <a:lnTo>
                    <a:pt x="1487" y="1267"/>
                  </a:lnTo>
                  <a:lnTo>
                    <a:pt x="1483" y="1265"/>
                  </a:lnTo>
                  <a:lnTo>
                    <a:pt x="1479" y="1262"/>
                  </a:lnTo>
                  <a:lnTo>
                    <a:pt x="1474" y="1260"/>
                  </a:lnTo>
                  <a:lnTo>
                    <a:pt x="1468" y="1258"/>
                  </a:lnTo>
                  <a:lnTo>
                    <a:pt x="1463" y="1253"/>
                  </a:lnTo>
                  <a:lnTo>
                    <a:pt x="1458" y="1251"/>
                  </a:lnTo>
                  <a:lnTo>
                    <a:pt x="1454" y="1248"/>
                  </a:lnTo>
                  <a:lnTo>
                    <a:pt x="1451" y="1247"/>
                  </a:lnTo>
                  <a:lnTo>
                    <a:pt x="1446" y="1246"/>
                  </a:lnTo>
                  <a:lnTo>
                    <a:pt x="1444" y="1246"/>
                  </a:lnTo>
                  <a:lnTo>
                    <a:pt x="1441" y="1246"/>
                  </a:lnTo>
                  <a:lnTo>
                    <a:pt x="1437" y="1246"/>
                  </a:lnTo>
                  <a:lnTo>
                    <a:pt x="1435" y="1246"/>
                  </a:lnTo>
                  <a:lnTo>
                    <a:pt x="1431" y="1246"/>
                  </a:lnTo>
                  <a:lnTo>
                    <a:pt x="1429" y="1245"/>
                  </a:lnTo>
                  <a:lnTo>
                    <a:pt x="1427" y="1244"/>
                  </a:lnTo>
                  <a:lnTo>
                    <a:pt x="1425" y="1242"/>
                  </a:lnTo>
                  <a:lnTo>
                    <a:pt x="1421" y="1239"/>
                  </a:lnTo>
                  <a:lnTo>
                    <a:pt x="1419" y="1236"/>
                  </a:lnTo>
                  <a:lnTo>
                    <a:pt x="1417" y="1231"/>
                  </a:lnTo>
                  <a:lnTo>
                    <a:pt x="1415" y="1230"/>
                  </a:lnTo>
                  <a:lnTo>
                    <a:pt x="1413" y="1230"/>
                  </a:lnTo>
                  <a:lnTo>
                    <a:pt x="1410" y="1229"/>
                  </a:lnTo>
                  <a:lnTo>
                    <a:pt x="1405" y="1229"/>
                  </a:lnTo>
                  <a:lnTo>
                    <a:pt x="1399" y="1228"/>
                  </a:lnTo>
                  <a:lnTo>
                    <a:pt x="1392" y="1227"/>
                  </a:lnTo>
                  <a:lnTo>
                    <a:pt x="1385" y="1225"/>
                  </a:lnTo>
                  <a:lnTo>
                    <a:pt x="1380" y="1224"/>
                  </a:lnTo>
                  <a:lnTo>
                    <a:pt x="1373" y="1222"/>
                  </a:lnTo>
                  <a:lnTo>
                    <a:pt x="1366" y="1221"/>
                  </a:lnTo>
                  <a:lnTo>
                    <a:pt x="1359" y="1220"/>
                  </a:lnTo>
                  <a:lnTo>
                    <a:pt x="1354" y="1219"/>
                  </a:lnTo>
                  <a:lnTo>
                    <a:pt x="1349" y="1219"/>
                  </a:lnTo>
                  <a:lnTo>
                    <a:pt x="1345" y="1217"/>
                  </a:lnTo>
                  <a:lnTo>
                    <a:pt x="1343" y="1217"/>
                  </a:lnTo>
                  <a:lnTo>
                    <a:pt x="1341" y="1213"/>
                  </a:lnTo>
                  <a:lnTo>
                    <a:pt x="1338" y="1209"/>
                  </a:lnTo>
                  <a:lnTo>
                    <a:pt x="1336" y="1206"/>
                  </a:lnTo>
                  <a:lnTo>
                    <a:pt x="1333" y="1204"/>
                  </a:lnTo>
                  <a:lnTo>
                    <a:pt x="1329" y="1201"/>
                  </a:lnTo>
                  <a:lnTo>
                    <a:pt x="1326" y="1200"/>
                  </a:lnTo>
                  <a:lnTo>
                    <a:pt x="1322" y="1198"/>
                  </a:lnTo>
                  <a:lnTo>
                    <a:pt x="1318" y="1198"/>
                  </a:lnTo>
                  <a:lnTo>
                    <a:pt x="1314" y="1197"/>
                  </a:lnTo>
                  <a:lnTo>
                    <a:pt x="1310" y="1197"/>
                  </a:lnTo>
                  <a:lnTo>
                    <a:pt x="1305" y="1197"/>
                  </a:lnTo>
                  <a:lnTo>
                    <a:pt x="1302" y="1197"/>
                  </a:lnTo>
                  <a:lnTo>
                    <a:pt x="1297" y="1198"/>
                  </a:lnTo>
                  <a:lnTo>
                    <a:pt x="1292" y="1199"/>
                  </a:lnTo>
                  <a:lnTo>
                    <a:pt x="1289" y="1200"/>
                  </a:lnTo>
                  <a:lnTo>
                    <a:pt x="1285" y="1202"/>
                  </a:lnTo>
                  <a:lnTo>
                    <a:pt x="1287" y="1207"/>
                  </a:lnTo>
                  <a:lnTo>
                    <a:pt x="1288" y="1213"/>
                  </a:lnTo>
                  <a:lnTo>
                    <a:pt x="1290" y="1220"/>
                  </a:lnTo>
                  <a:lnTo>
                    <a:pt x="1292" y="1227"/>
                  </a:lnTo>
                  <a:lnTo>
                    <a:pt x="1294" y="1235"/>
                  </a:lnTo>
                  <a:lnTo>
                    <a:pt x="1296" y="1243"/>
                  </a:lnTo>
                  <a:lnTo>
                    <a:pt x="1298" y="1251"/>
                  </a:lnTo>
                  <a:lnTo>
                    <a:pt x="1300" y="1259"/>
                  </a:lnTo>
                  <a:lnTo>
                    <a:pt x="1302" y="1267"/>
                  </a:lnTo>
                  <a:lnTo>
                    <a:pt x="1303" y="1275"/>
                  </a:lnTo>
                  <a:lnTo>
                    <a:pt x="1304" y="1283"/>
                  </a:lnTo>
                  <a:lnTo>
                    <a:pt x="1304" y="1291"/>
                  </a:lnTo>
                  <a:lnTo>
                    <a:pt x="1304" y="1298"/>
                  </a:lnTo>
                  <a:lnTo>
                    <a:pt x="1303" y="1305"/>
                  </a:lnTo>
                  <a:lnTo>
                    <a:pt x="1300" y="1310"/>
                  </a:lnTo>
                  <a:lnTo>
                    <a:pt x="1298" y="1316"/>
                  </a:lnTo>
                  <a:lnTo>
                    <a:pt x="1298" y="1321"/>
                  </a:lnTo>
                  <a:lnTo>
                    <a:pt x="1298" y="1325"/>
                  </a:lnTo>
                  <a:lnTo>
                    <a:pt x="1298" y="1328"/>
                  </a:lnTo>
                  <a:lnTo>
                    <a:pt x="1296" y="1330"/>
                  </a:lnTo>
                  <a:lnTo>
                    <a:pt x="1294" y="1330"/>
                  </a:lnTo>
                  <a:lnTo>
                    <a:pt x="1291" y="1330"/>
                  </a:lnTo>
                  <a:lnTo>
                    <a:pt x="1288" y="1329"/>
                  </a:lnTo>
                  <a:lnTo>
                    <a:pt x="1283" y="1328"/>
                  </a:lnTo>
                  <a:lnTo>
                    <a:pt x="1279" y="1325"/>
                  </a:lnTo>
                  <a:lnTo>
                    <a:pt x="1274" y="1324"/>
                  </a:lnTo>
                  <a:lnTo>
                    <a:pt x="1268" y="1322"/>
                  </a:lnTo>
                  <a:lnTo>
                    <a:pt x="1262" y="1321"/>
                  </a:lnTo>
                  <a:lnTo>
                    <a:pt x="1257" y="1320"/>
                  </a:lnTo>
                  <a:lnTo>
                    <a:pt x="1251" y="1319"/>
                  </a:lnTo>
                  <a:lnTo>
                    <a:pt x="1245" y="1319"/>
                  </a:lnTo>
                  <a:lnTo>
                    <a:pt x="1239" y="1321"/>
                  </a:lnTo>
                  <a:lnTo>
                    <a:pt x="1235" y="1320"/>
                  </a:lnTo>
                  <a:lnTo>
                    <a:pt x="1230" y="1320"/>
                  </a:lnTo>
                  <a:lnTo>
                    <a:pt x="1227" y="1317"/>
                  </a:lnTo>
                  <a:lnTo>
                    <a:pt x="1223" y="1316"/>
                  </a:lnTo>
                  <a:lnTo>
                    <a:pt x="1220" y="1314"/>
                  </a:lnTo>
                  <a:lnTo>
                    <a:pt x="1218" y="1310"/>
                  </a:lnTo>
                  <a:lnTo>
                    <a:pt x="1214" y="1308"/>
                  </a:lnTo>
                  <a:lnTo>
                    <a:pt x="1212" y="1305"/>
                  </a:lnTo>
                  <a:lnTo>
                    <a:pt x="1211" y="1301"/>
                  </a:lnTo>
                  <a:lnTo>
                    <a:pt x="1208" y="1297"/>
                  </a:lnTo>
                  <a:lnTo>
                    <a:pt x="1207" y="1293"/>
                  </a:lnTo>
                  <a:lnTo>
                    <a:pt x="1206" y="1289"/>
                  </a:lnTo>
                  <a:lnTo>
                    <a:pt x="1205" y="1284"/>
                  </a:lnTo>
                  <a:lnTo>
                    <a:pt x="1205" y="1279"/>
                  </a:lnTo>
                  <a:lnTo>
                    <a:pt x="1205" y="1275"/>
                  </a:lnTo>
                  <a:lnTo>
                    <a:pt x="1206" y="1271"/>
                  </a:lnTo>
                  <a:lnTo>
                    <a:pt x="1205" y="1270"/>
                  </a:lnTo>
                  <a:lnTo>
                    <a:pt x="1203" y="1270"/>
                  </a:lnTo>
                  <a:lnTo>
                    <a:pt x="1199" y="1269"/>
                  </a:lnTo>
                  <a:lnTo>
                    <a:pt x="1195" y="1269"/>
                  </a:lnTo>
                  <a:lnTo>
                    <a:pt x="1190" y="1268"/>
                  </a:lnTo>
                  <a:lnTo>
                    <a:pt x="1183" y="1267"/>
                  </a:lnTo>
                  <a:lnTo>
                    <a:pt x="1177" y="1266"/>
                  </a:lnTo>
                  <a:lnTo>
                    <a:pt x="1170" y="1263"/>
                  </a:lnTo>
                  <a:lnTo>
                    <a:pt x="1164" y="1262"/>
                  </a:lnTo>
                  <a:lnTo>
                    <a:pt x="1157" y="1261"/>
                  </a:lnTo>
                  <a:lnTo>
                    <a:pt x="1150" y="1260"/>
                  </a:lnTo>
                  <a:lnTo>
                    <a:pt x="1143" y="1259"/>
                  </a:lnTo>
                  <a:lnTo>
                    <a:pt x="1137" y="1258"/>
                  </a:lnTo>
                  <a:lnTo>
                    <a:pt x="1131" y="1256"/>
                  </a:lnTo>
                  <a:lnTo>
                    <a:pt x="1127" y="1256"/>
                  </a:lnTo>
                  <a:lnTo>
                    <a:pt x="1124" y="1256"/>
                  </a:lnTo>
                  <a:lnTo>
                    <a:pt x="1124" y="1266"/>
                  </a:lnTo>
                  <a:lnTo>
                    <a:pt x="1123" y="1275"/>
                  </a:lnTo>
                  <a:lnTo>
                    <a:pt x="1122" y="1282"/>
                  </a:lnTo>
                  <a:lnTo>
                    <a:pt x="1119" y="1286"/>
                  </a:lnTo>
                  <a:lnTo>
                    <a:pt x="1114" y="1291"/>
                  </a:lnTo>
                  <a:lnTo>
                    <a:pt x="1110" y="1294"/>
                  </a:lnTo>
                  <a:lnTo>
                    <a:pt x="1104" y="1297"/>
                  </a:lnTo>
                  <a:lnTo>
                    <a:pt x="1098" y="1299"/>
                  </a:lnTo>
                  <a:lnTo>
                    <a:pt x="1091" y="1301"/>
                  </a:lnTo>
                  <a:lnTo>
                    <a:pt x="1085" y="1302"/>
                  </a:lnTo>
                  <a:lnTo>
                    <a:pt x="1079" y="1305"/>
                  </a:lnTo>
                  <a:lnTo>
                    <a:pt x="1073" y="1308"/>
                  </a:lnTo>
                  <a:lnTo>
                    <a:pt x="1067" y="1312"/>
                  </a:lnTo>
                  <a:lnTo>
                    <a:pt x="1061" y="1316"/>
                  </a:lnTo>
                  <a:lnTo>
                    <a:pt x="1058" y="1321"/>
                  </a:lnTo>
                  <a:lnTo>
                    <a:pt x="1054" y="1329"/>
                  </a:lnTo>
                  <a:lnTo>
                    <a:pt x="1049" y="1330"/>
                  </a:lnTo>
                  <a:lnTo>
                    <a:pt x="1044" y="1330"/>
                  </a:lnTo>
                  <a:lnTo>
                    <a:pt x="1041" y="1329"/>
                  </a:lnTo>
                  <a:lnTo>
                    <a:pt x="1037" y="1328"/>
                  </a:lnTo>
                  <a:lnTo>
                    <a:pt x="1035" y="1325"/>
                  </a:lnTo>
                  <a:lnTo>
                    <a:pt x="1033" y="1323"/>
                  </a:lnTo>
                  <a:lnTo>
                    <a:pt x="1031" y="1320"/>
                  </a:lnTo>
                  <a:lnTo>
                    <a:pt x="1030" y="1316"/>
                  </a:lnTo>
                  <a:lnTo>
                    <a:pt x="1029" y="1313"/>
                  </a:lnTo>
                  <a:lnTo>
                    <a:pt x="1028" y="1309"/>
                  </a:lnTo>
                  <a:lnTo>
                    <a:pt x="1027" y="1306"/>
                  </a:lnTo>
                  <a:lnTo>
                    <a:pt x="1026" y="1302"/>
                  </a:lnTo>
                  <a:lnTo>
                    <a:pt x="1023" y="1299"/>
                  </a:lnTo>
                  <a:lnTo>
                    <a:pt x="1022" y="1296"/>
                  </a:lnTo>
                  <a:lnTo>
                    <a:pt x="1020" y="1293"/>
                  </a:lnTo>
                  <a:lnTo>
                    <a:pt x="1018" y="1292"/>
                  </a:lnTo>
                  <a:lnTo>
                    <a:pt x="1008" y="1291"/>
                  </a:lnTo>
                  <a:lnTo>
                    <a:pt x="1000" y="1291"/>
                  </a:lnTo>
                  <a:lnTo>
                    <a:pt x="992" y="1291"/>
                  </a:lnTo>
                  <a:lnTo>
                    <a:pt x="984" y="1291"/>
                  </a:lnTo>
                  <a:lnTo>
                    <a:pt x="977" y="1292"/>
                  </a:lnTo>
                  <a:lnTo>
                    <a:pt x="970" y="1293"/>
                  </a:lnTo>
                  <a:lnTo>
                    <a:pt x="964" y="1294"/>
                  </a:lnTo>
                  <a:lnTo>
                    <a:pt x="957" y="1296"/>
                  </a:lnTo>
                  <a:lnTo>
                    <a:pt x="951" y="1296"/>
                  </a:lnTo>
                  <a:lnTo>
                    <a:pt x="944" y="1296"/>
                  </a:lnTo>
                  <a:lnTo>
                    <a:pt x="937" y="1294"/>
                  </a:lnTo>
                  <a:lnTo>
                    <a:pt x="931" y="1293"/>
                  </a:lnTo>
                  <a:lnTo>
                    <a:pt x="924" y="1291"/>
                  </a:lnTo>
                  <a:lnTo>
                    <a:pt x="919" y="1288"/>
                  </a:lnTo>
                  <a:lnTo>
                    <a:pt x="912" y="1283"/>
                  </a:lnTo>
                  <a:lnTo>
                    <a:pt x="906" y="1277"/>
                  </a:lnTo>
                  <a:lnTo>
                    <a:pt x="903" y="1271"/>
                  </a:lnTo>
                  <a:lnTo>
                    <a:pt x="899" y="1267"/>
                  </a:lnTo>
                  <a:lnTo>
                    <a:pt x="895" y="1263"/>
                  </a:lnTo>
                  <a:lnTo>
                    <a:pt x="889" y="1261"/>
                  </a:lnTo>
                  <a:lnTo>
                    <a:pt x="882" y="1260"/>
                  </a:lnTo>
                  <a:lnTo>
                    <a:pt x="875" y="1259"/>
                  </a:lnTo>
                  <a:lnTo>
                    <a:pt x="868" y="1258"/>
                  </a:lnTo>
                  <a:lnTo>
                    <a:pt x="860" y="1256"/>
                  </a:lnTo>
                  <a:lnTo>
                    <a:pt x="852" y="1255"/>
                  </a:lnTo>
                  <a:lnTo>
                    <a:pt x="844" y="1254"/>
                  </a:lnTo>
                  <a:lnTo>
                    <a:pt x="836" y="1252"/>
                  </a:lnTo>
                  <a:lnTo>
                    <a:pt x="828" y="1248"/>
                  </a:lnTo>
                  <a:lnTo>
                    <a:pt x="820" y="1244"/>
                  </a:lnTo>
                  <a:lnTo>
                    <a:pt x="813" y="1238"/>
                  </a:lnTo>
                  <a:lnTo>
                    <a:pt x="807" y="1231"/>
                  </a:lnTo>
                  <a:lnTo>
                    <a:pt x="801" y="1222"/>
                  </a:lnTo>
                  <a:lnTo>
                    <a:pt x="801" y="1221"/>
                  </a:lnTo>
                  <a:lnTo>
                    <a:pt x="801" y="1219"/>
                  </a:lnTo>
                  <a:lnTo>
                    <a:pt x="801" y="1217"/>
                  </a:lnTo>
                  <a:lnTo>
                    <a:pt x="803" y="1215"/>
                  </a:lnTo>
                  <a:lnTo>
                    <a:pt x="803" y="1213"/>
                  </a:lnTo>
                  <a:lnTo>
                    <a:pt x="804" y="1211"/>
                  </a:lnTo>
                  <a:lnTo>
                    <a:pt x="804" y="1208"/>
                  </a:lnTo>
                  <a:lnTo>
                    <a:pt x="804" y="1206"/>
                  </a:lnTo>
                  <a:lnTo>
                    <a:pt x="805" y="1204"/>
                  </a:lnTo>
                  <a:lnTo>
                    <a:pt x="805" y="1201"/>
                  </a:lnTo>
                  <a:lnTo>
                    <a:pt x="806" y="1199"/>
                  </a:lnTo>
                  <a:lnTo>
                    <a:pt x="806" y="1198"/>
                  </a:lnTo>
                  <a:lnTo>
                    <a:pt x="806" y="1196"/>
                  </a:lnTo>
                  <a:lnTo>
                    <a:pt x="807" y="1196"/>
                  </a:lnTo>
                  <a:lnTo>
                    <a:pt x="797" y="1199"/>
                  </a:lnTo>
                  <a:lnTo>
                    <a:pt x="786" y="1201"/>
                  </a:lnTo>
                  <a:lnTo>
                    <a:pt x="778" y="1200"/>
                  </a:lnTo>
                  <a:lnTo>
                    <a:pt x="769" y="1197"/>
                  </a:lnTo>
                  <a:lnTo>
                    <a:pt x="761" y="1191"/>
                  </a:lnTo>
                  <a:lnTo>
                    <a:pt x="753" y="1185"/>
                  </a:lnTo>
                  <a:lnTo>
                    <a:pt x="745" y="1180"/>
                  </a:lnTo>
                  <a:lnTo>
                    <a:pt x="737" y="1173"/>
                  </a:lnTo>
                  <a:lnTo>
                    <a:pt x="729" y="1167"/>
                  </a:lnTo>
                  <a:lnTo>
                    <a:pt x="721" y="1161"/>
                  </a:lnTo>
                  <a:lnTo>
                    <a:pt x="713" y="1158"/>
                  </a:lnTo>
                  <a:lnTo>
                    <a:pt x="705" y="1157"/>
                  </a:lnTo>
                  <a:lnTo>
                    <a:pt x="697" y="1158"/>
                  </a:lnTo>
                  <a:lnTo>
                    <a:pt x="689" y="1162"/>
                  </a:lnTo>
                  <a:lnTo>
                    <a:pt x="680" y="1169"/>
                  </a:lnTo>
                  <a:lnTo>
                    <a:pt x="670" y="1182"/>
                  </a:lnTo>
                  <a:lnTo>
                    <a:pt x="674" y="1184"/>
                  </a:lnTo>
                  <a:lnTo>
                    <a:pt x="678" y="1186"/>
                  </a:lnTo>
                  <a:lnTo>
                    <a:pt x="682" y="1191"/>
                  </a:lnTo>
                  <a:lnTo>
                    <a:pt x="684" y="1196"/>
                  </a:lnTo>
                  <a:lnTo>
                    <a:pt x="686" y="1201"/>
                  </a:lnTo>
                  <a:lnTo>
                    <a:pt x="688" y="1206"/>
                  </a:lnTo>
                  <a:lnTo>
                    <a:pt x="689" y="1212"/>
                  </a:lnTo>
                  <a:lnTo>
                    <a:pt x="689" y="1217"/>
                  </a:lnTo>
                  <a:lnTo>
                    <a:pt x="689" y="1223"/>
                  </a:lnTo>
                  <a:lnTo>
                    <a:pt x="686" y="1229"/>
                  </a:lnTo>
                  <a:lnTo>
                    <a:pt x="684" y="1234"/>
                  </a:lnTo>
                  <a:lnTo>
                    <a:pt x="681" y="1238"/>
                  </a:lnTo>
                  <a:lnTo>
                    <a:pt x="677" y="1242"/>
                  </a:lnTo>
                  <a:lnTo>
                    <a:pt x="672" y="1245"/>
                  </a:lnTo>
                  <a:lnTo>
                    <a:pt x="666" y="1247"/>
                  </a:lnTo>
                  <a:lnTo>
                    <a:pt x="659" y="1248"/>
                  </a:lnTo>
                  <a:lnTo>
                    <a:pt x="657" y="1247"/>
                  </a:lnTo>
                  <a:lnTo>
                    <a:pt x="650" y="1246"/>
                  </a:lnTo>
                  <a:lnTo>
                    <a:pt x="640" y="1243"/>
                  </a:lnTo>
                  <a:lnTo>
                    <a:pt x="629" y="1240"/>
                  </a:lnTo>
                  <a:lnTo>
                    <a:pt x="614" y="1236"/>
                  </a:lnTo>
                  <a:lnTo>
                    <a:pt x="598" y="1232"/>
                  </a:lnTo>
                  <a:lnTo>
                    <a:pt x="581" y="1228"/>
                  </a:lnTo>
                  <a:lnTo>
                    <a:pt x="563" y="1223"/>
                  </a:lnTo>
                  <a:lnTo>
                    <a:pt x="545" y="1217"/>
                  </a:lnTo>
                  <a:lnTo>
                    <a:pt x="528" y="1213"/>
                  </a:lnTo>
                  <a:lnTo>
                    <a:pt x="512" y="1209"/>
                  </a:lnTo>
                  <a:lnTo>
                    <a:pt x="497" y="1205"/>
                  </a:lnTo>
                  <a:lnTo>
                    <a:pt x="485" y="1202"/>
                  </a:lnTo>
                  <a:lnTo>
                    <a:pt x="476" y="1199"/>
                  </a:lnTo>
                  <a:lnTo>
                    <a:pt x="469" y="1198"/>
                  </a:lnTo>
                  <a:lnTo>
                    <a:pt x="468" y="1198"/>
                  </a:lnTo>
                  <a:lnTo>
                    <a:pt x="454" y="1194"/>
                  </a:lnTo>
                  <a:lnTo>
                    <a:pt x="442" y="1191"/>
                  </a:lnTo>
                  <a:lnTo>
                    <a:pt x="430" y="1186"/>
                  </a:lnTo>
                  <a:lnTo>
                    <a:pt x="419" y="1183"/>
                  </a:lnTo>
                  <a:lnTo>
                    <a:pt x="408" y="1180"/>
                  </a:lnTo>
                  <a:lnTo>
                    <a:pt x="397" y="1176"/>
                  </a:lnTo>
                  <a:lnTo>
                    <a:pt x="386" y="1173"/>
                  </a:lnTo>
                  <a:lnTo>
                    <a:pt x="376" y="1170"/>
                  </a:lnTo>
                  <a:lnTo>
                    <a:pt x="366" y="1168"/>
                  </a:lnTo>
                  <a:lnTo>
                    <a:pt x="354" y="1167"/>
                  </a:lnTo>
                  <a:lnTo>
                    <a:pt x="344" y="1167"/>
                  </a:lnTo>
                  <a:lnTo>
                    <a:pt x="332" y="1167"/>
                  </a:lnTo>
                  <a:lnTo>
                    <a:pt x="321" y="1169"/>
                  </a:lnTo>
                  <a:lnTo>
                    <a:pt x="308" y="1173"/>
                  </a:lnTo>
                  <a:lnTo>
                    <a:pt x="296" y="1176"/>
                  </a:lnTo>
                  <a:lnTo>
                    <a:pt x="283" y="1183"/>
                  </a:lnTo>
                  <a:lnTo>
                    <a:pt x="273" y="1176"/>
                  </a:lnTo>
                  <a:lnTo>
                    <a:pt x="261" y="1171"/>
                  </a:lnTo>
                  <a:lnTo>
                    <a:pt x="250" y="1170"/>
                  </a:lnTo>
                  <a:lnTo>
                    <a:pt x="237" y="1171"/>
                  </a:lnTo>
                  <a:lnTo>
                    <a:pt x="223" y="1175"/>
                  </a:lnTo>
                  <a:lnTo>
                    <a:pt x="209" y="1180"/>
                  </a:lnTo>
                  <a:lnTo>
                    <a:pt x="194" y="1184"/>
                  </a:lnTo>
                  <a:lnTo>
                    <a:pt x="181" y="1191"/>
                  </a:lnTo>
                  <a:lnTo>
                    <a:pt x="166" y="1197"/>
                  </a:lnTo>
                  <a:lnTo>
                    <a:pt x="152" y="1204"/>
                  </a:lnTo>
                  <a:lnTo>
                    <a:pt x="138" y="1208"/>
                  </a:lnTo>
                  <a:lnTo>
                    <a:pt x="124" y="1214"/>
                  </a:lnTo>
                  <a:lnTo>
                    <a:pt x="112" y="1216"/>
                  </a:lnTo>
                  <a:lnTo>
                    <a:pt x="99" y="1219"/>
                  </a:lnTo>
                  <a:lnTo>
                    <a:pt x="87" y="1217"/>
                  </a:lnTo>
                  <a:lnTo>
                    <a:pt x="78" y="1215"/>
                  </a:lnTo>
                  <a:lnTo>
                    <a:pt x="73" y="1204"/>
                  </a:lnTo>
                  <a:lnTo>
                    <a:pt x="69" y="1194"/>
                  </a:lnTo>
                  <a:lnTo>
                    <a:pt x="69" y="1185"/>
                  </a:lnTo>
                  <a:lnTo>
                    <a:pt x="71" y="1177"/>
                  </a:lnTo>
                  <a:lnTo>
                    <a:pt x="75" y="1170"/>
                  </a:lnTo>
                  <a:lnTo>
                    <a:pt x="81" y="1163"/>
                  </a:lnTo>
                  <a:lnTo>
                    <a:pt x="87" y="1158"/>
                  </a:lnTo>
                  <a:lnTo>
                    <a:pt x="96" y="1152"/>
                  </a:lnTo>
                  <a:lnTo>
                    <a:pt x="104" y="1146"/>
                  </a:lnTo>
                  <a:lnTo>
                    <a:pt x="113" y="1142"/>
                  </a:lnTo>
                  <a:lnTo>
                    <a:pt x="121" y="1136"/>
                  </a:lnTo>
                  <a:lnTo>
                    <a:pt x="130" y="1131"/>
                  </a:lnTo>
                  <a:lnTo>
                    <a:pt x="137" y="1127"/>
                  </a:lnTo>
                  <a:lnTo>
                    <a:pt x="144" y="1121"/>
                  </a:lnTo>
                  <a:lnTo>
                    <a:pt x="150" y="1116"/>
                  </a:lnTo>
                  <a:lnTo>
                    <a:pt x="154" y="1111"/>
                  </a:lnTo>
                  <a:lnTo>
                    <a:pt x="153" y="1099"/>
                  </a:lnTo>
                  <a:lnTo>
                    <a:pt x="154" y="1089"/>
                  </a:lnTo>
                  <a:lnTo>
                    <a:pt x="156" y="1077"/>
                  </a:lnTo>
                  <a:lnTo>
                    <a:pt x="159" y="1067"/>
                  </a:lnTo>
                  <a:lnTo>
                    <a:pt x="162" y="1057"/>
                  </a:lnTo>
                  <a:lnTo>
                    <a:pt x="167" y="1045"/>
                  </a:lnTo>
                  <a:lnTo>
                    <a:pt x="170" y="1035"/>
                  </a:lnTo>
                  <a:lnTo>
                    <a:pt x="174" y="1024"/>
                  </a:lnTo>
                  <a:lnTo>
                    <a:pt x="176" y="1014"/>
                  </a:lnTo>
                  <a:lnTo>
                    <a:pt x="178" y="1005"/>
                  </a:lnTo>
                  <a:lnTo>
                    <a:pt x="179" y="995"/>
                  </a:lnTo>
                  <a:lnTo>
                    <a:pt x="179" y="984"/>
                  </a:lnTo>
                  <a:lnTo>
                    <a:pt x="177" y="975"/>
                  </a:lnTo>
                  <a:lnTo>
                    <a:pt x="173" y="965"/>
                  </a:lnTo>
                  <a:lnTo>
                    <a:pt x="167" y="955"/>
                  </a:lnTo>
                  <a:lnTo>
                    <a:pt x="159" y="946"/>
                  </a:lnTo>
                  <a:lnTo>
                    <a:pt x="154" y="934"/>
                  </a:lnTo>
                  <a:lnTo>
                    <a:pt x="152" y="922"/>
                  </a:lnTo>
                  <a:lnTo>
                    <a:pt x="151" y="912"/>
                  </a:lnTo>
                  <a:lnTo>
                    <a:pt x="151" y="901"/>
                  </a:lnTo>
                  <a:lnTo>
                    <a:pt x="152" y="890"/>
                  </a:lnTo>
                  <a:lnTo>
                    <a:pt x="154" y="881"/>
                  </a:lnTo>
                  <a:lnTo>
                    <a:pt x="158" y="870"/>
                  </a:lnTo>
                  <a:lnTo>
                    <a:pt x="161" y="860"/>
                  </a:lnTo>
                  <a:lnTo>
                    <a:pt x="164" y="851"/>
                  </a:lnTo>
                  <a:lnTo>
                    <a:pt x="170" y="842"/>
                  </a:lnTo>
                  <a:lnTo>
                    <a:pt x="175" y="833"/>
                  </a:lnTo>
                  <a:lnTo>
                    <a:pt x="179" y="823"/>
                  </a:lnTo>
                  <a:lnTo>
                    <a:pt x="185" y="814"/>
                  </a:lnTo>
                  <a:lnTo>
                    <a:pt x="190" y="806"/>
                  </a:lnTo>
                  <a:lnTo>
                    <a:pt x="196" y="797"/>
                  </a:lnTo>
                  <a:lnTo>
                    <a:pt x="200" y="789"/>
                  </a:lnTo>
                  <a:lnTo>
                    <a:pt x="204" y="775"/>
                  </a:lnTo>
                  <a:lnTo>
                    <a:pt x="206" y="764"/>
                  </a:lnTo>
                  <a:lnTo>
                    <a:pt x="206" y="752"/>
                  </a:lnTo>
                  <a:lnTo>
                    <a:pt x="205" y="741"/>
                  </a:lnTo>
                  <a:lnTo>
                    <a:pt x="202" y="729"/>
                  </a:lnTo>
                  <a:lnTo>
                    <a:pt x="199" y="719"/>
                  </a:lnTo>
                  <a:lnTo>
                    <a:pt x="194" y="708"/>
                  </a:lnTo>
                  <a:lnTo>
                    <a:pt x="189" y="698"/>
                  </a:lnTo>
                  <a:lnTo>
                    <a:pt x="183" y="688"/>
                  </a:lnTo>
                  <a:lnTo>
                    <a:pt x="176" y="677"/>
                  </a:lnTo>
                  <a:lnTo>
                    <a:pt x="170" y="667"/>
                  </a:lnTo>
                  <a:lnTo>
                    <a:pt x="163" y="657"/>
                  </a:lnTo>
                  <a:lnTo>
                    <a:pt x="158" y="646"/>
                  </a:lnTo>
                  <a:lnTo>
                    <a:pt x="152" y="636"/>
                  </a:lnTo>
                  <a:lnTo>
                    <a:pt x="146" y="625"/>
                  </a:lnTo>
                  <a:lnTo>
                    <a:pt x="143" y="614"/>
                  </a:lnTo>
                  <a:lnTo>
                    <a:pt x="140" y="610"/>
                  </a:lnTo>
                  <a:lnTo>
                    <a:pt x="139" y="605"/>
                  </a:lnTo>
                  <a:lnTo>
                    <a:pt x="138" y="600"/>
                  </a:lnTo>
                  <a:lnTo>
                    <a:pt x="138" y="596"/>
                  </a:lnTo>
                  <a:lnTo>
                    <a:pt x="137" y="590"/>
                  </a:lnTo>
                  <a:lnTo>
                    <a:pt x="137" y="586"/>
                  </a:lnTo>
                  <a:lnTo>
                    <a:pt x="137" y="580"/>
                  </a:lnTo>
                  <a:lnTo>
                    <a:pt x="136" y="575"/>
                  </a:lnTo>
                  <a:lnTo>
                    <a:pt x="135" y="571"/>
                  </a:lnTo>
                  <a:lnTo>
                    <a:pt x="133" y="565"/>
                  </a:lnTo>
                  <a:lnTo>
                    <a:pt x="132" y="561"/>
                  </a:lnTo>
                  <a:lnTo>
                    <a:pt x="129" y="557"/>
                  </a:lnTo>
                  <a:lnTo>
                    <a:pt x="125" y="553"/>
                  </a:lnTo>
                  <a:lnTo>
                    <a:pt x="122" y="550"/>
                  </a:lnTo>
                  <a:lnTo>
                    <a:pt x="116" y="548"/>
                  </a:lnTo>
                  <a:lnTo>
                    <a:pt x="110" y="547"/>
                  </a:lnTo>
                  <a:lnTo>
                    <a:pt x="110" y="533"/>
                  </a:lnTo>
                  <a:lnTo>
                    <a:pt x="109" y="519"/>
                  </a:lnTo>
                  <a:lnTo>
                    <a:pt x="106" y="507"/>
                  </a:lnTo>
                  <a:lnTo>
                    <a:pt x="102" y="496"/>
                  </a:lnTo>
                  <a:lnTo>
                    <a:pt x="97" y="486"/>
                  </a:lnTo>
                  <a:lnTo>
                    <a:pt x="91" y="475"/>
                  </a:lnTo>
                  <a:lnTo>
                    <a:pt x="84" y="466"/>
                  </a:lnTo>
                  <a:lnTo>
                    <a:pt x="76" y="457"/>
                  </a:lnTo>
                  <a:lnTo>
                    <a:pt x="68" y="448"/>
                  </a:lnTo>
                  <a:lnTo>
                    <a:pt x="60" y="439"/>
                  </a:lnTo>
                  <a:lnTo>
                    <a:pt x="51" y="429"/>
                  </a:lnTo>
                  <a:lnTo>
                    <a:pt x="43" y="419"/>
                  </a:lnTo>
                  <a:lnTo>
                    <a:pt x="33" y="410"/>
                  </a:lnTo>
                  <a:lnTo>
                    <a:pt x="25" y="399"/>
                  </a:lnTo>
                  <a:lnTo>
                    <a:pt x="18" y="389"/>
                  </a:lnTo>
                  <a:lnTo>
                    <a:pt x="12" y="379"/>
                  </a:lnTo>
                  <a:lnTo>
                    <a:pt x="16" y="356"/>
                  </a:lnTo>
                  <a:lnTo>
                    <a:pt x="20" y="334"/>
                  </a:lnTo>
                  <a:lnTo>
                    <a:pt x="22" y="313"/>
                  </a:lnTo>
                  <a:lnTo>
                    <a:pt x="22" y="293"/>
                  </a:lnTo>
                  <a:lnTo>
                    <a:pt x="22" y="272"/>
                  </a:lnTo>
                  <a:lnTo>
                    <a:pt x="20" y="252"/>
                  </a:lnTo>
                  <a:lnTo>
                    <a:pt x="17" y="233"/>
                  </a:lnTo>
                  <a:lnTo>
                    <a:pt x="15" y="213"/>
                  </a:lnTo>
                  <a:lnTo>
                    <a:pt x="12" y="194"/>
                  </a:lnTo>
                  <a:lnTo>
                    <a:pt x="8" y="175"/>
                  </a:lnTo>
                  <a:lnTo>
                    <a:pt x="6" y="156"/>
                  </a:lnTo>
                  <a:lnTo>
                    <a:pt x="4" y="138"/>
                  </a:lnTo>
                  <a:lnTo>
                    <a:pt x="1" y="118"/>
                  </a:lnTo>
                  <a:lnTo>
                    <a:pt x="0" y="100"/>
                  </a:lnTo>
                  <a:lnTo>
                    <a:pt x="0" y="80"/>
                  </a:lnTo>
                  <a:lnTo>
                    <a:pt x="1" y="62"/>
                  </a:lnTo>
                  <a:lnTo>
                    <a:pt x="51" y="58"/>
                  </a:lnTo>
                  <a:lnTo>
                    <a:pt x="99" y="55"/>
                  </a:lnTo>
                  <a:lnTo>
                    <a:pt x="148" y="51"/>
                  </a:lnTo>
                  <a:lnTo>
                    <a:pt x="197" y="48"/>
                  </a:lnTo>
                  <a:lnTo>
                    <a:pt x="246" y="46"/>
                  </a:lnTo>
                  <a:lnTo>
                    <a:pt x="294" y="42"/>
                  </a:lnTo>
                  <a:lnTo>
                    <a:pt x="343" y="39"/>
                  </a:lnTo>
                  <a:lnTo>
                    <a:pt x="391" y="35"/>
                  </a:lnTo>
                  <a:lnTo>
                    <a:pt x="439" y="31"/>
                  </a:lnTo>
                  <a:lnTo>
                    <a:pt x="489" y="27"/>
                  </a:lnTo>
                  <a:lnTo>
                    <a:pt x="538" y="24"/>
                  </a:lnTo>
                  <a:lnTo>
                    <a:pt x="588" y="19"/>
                  </a:lnTo>
                  <a:lnTo>
                    <a:pt x="637" y="15"/>
                  </a:lnTo>
                  <a:lnTo>
                    <a:pt x="688" y="10"/>
                  </a:lnTo>
                  <a:lnTo>
                    <a:pt x="738" y="4"/>
                  </a:lnTo>
                  <a:lnTo>
                    <a:pt x="790" y="0"/>
                  </a:lnTo>
                  <a:lnTo>
                    <a:pt x="791" y="4"/>
                  </a:lnTo>
                  <a:lnTo>
                    <a:pt x="792" y="10"/>
                  </a:lnTo>
                  <a:lnTo>
                    <a:pt x="795" y="15"/>
                  </a:lnTo>
                  <a:lnTo>
                    <a:pt x="797" y="18"/>
                  </a:lnTo>
                  <a:lnTo>
                    <a:pt x="800" y="23"/>
                  </a:lnTo>
                  <a:lnTo>
                    <a:pt x="804" y="26"/>
                  </a:lnTo>
                  <a:lnTo>
                    <a:pt x="806" y="28"/>
                  </a:lnTo>
                  <a:lnTo>
                    <a:pt x="809" y="32"/>
                  </a:lnTo>
                  <a:lnTo>
                    <a:pt x="813" y="35"/>
                  </a:lnTo>
                  <a:lnTo>
                    <a:pt x="816" y="39"/>
                  </a:lnTo>
                  <a:lnTo>
                    <a:pt x="819" y="42"/>
                  </a:lnTo>
                  <a:lnTo>
                    <a:pt x="821" y="46"/>
                  </a:lnTo>
                  <a:lnTo>
                    <a:pt x="823" y="50"/>
                  </a:lnTo>
                  <a:lnTo>
                    <a:pt x="824" y="55"/>
                  </a:lnTo>
                  <a:lnTo>
                    <a:pt x="826" y="59"/>
                  </a:lnTo>
                  <a:lnTo>
                    <a:pt x="826" y="66"/>
                  </a:lnTo>
                  <a:lnTo>
                    <a:pt x="824" y="66"/>
                  </a:lnTo>
                  <a:lnTo>
                    <a:pt x="824" y="67"/>
                  </a:lnTo>
                  <a:lnTo>
                    <a:pt x="824" y="69"/>
                  </a:lnTo>
                  <a:lnTo>
                    <a:pt x="824" y="71"/>
                  </a:lnTo>
                  <a:lnTo>
                    <a:pt x="824" y="73"/>
                  </a:lnTo>
                  <a:lnTo>
                    <a:pt x="824" y="75"/>
                  </a:lnTo>
                  <a:lnTo>
                    <a:pt x="823" y="79"/>
                  </a:lnTo>
                  <a:lnTo>
                    <a:pt x="823" y="82"/>
                  </a:lnTo>
                  <a:lnTo>
                    <a:pt x="823" y="85"/>
                  </a:lnTo>
                  <a:lnTo>
                    <a:pt x="822" y="88"/>
                  </a:lnTo>
                  <a:lnTo>
                    <a:pt x="822" y="90"/>
                  </a:lnTo>
                  <a:lnTo>
                    <a:pt x="822" y="93"/>
                  </a:lnTo>
                  <a:lnTo>
                    <a:pt x="822" y="95"/>
                  </a:lnTo>
                  <a:lnTo>
                    <a:pt x="822" y="96"/>
                  </a:lnTo>
                  <a:lnTo>
                    <a:pt x="822" y="97"/>
                  </a:lnTo>
                  <a:lnTo>
                    <a:pt x="822" y="98"/>
                  </a:lnTo>
                  <a:lnTo>
                    <a:pt x="823" y="105"/>
                  </a:lnTo>
                  <a:lnTo>
                    <a:pt x="827" y="112"/>
                  </a:lnTo>
                  <a:lnTo>
                    <a:pt x="829" y="119"/>
                  </a:lnTo>
                  <a:lnTo>
                    <a:pt x="832" y="125"/>
                  </a:lnTo>
                  <a:lnTo>
                    <a:pt x="835" y="131"/>
                  </a:lnTo>
                  <a:lnTo>
                    <a:pt x="838" y="136"/>
                  </a:lnTo>
                  <a:lnTo>
                    <a:pt x="842" y="141"/>
                  </a:lnTo>
                  <a:lnTo>
                    <a:pt x="845" y="146"/>
                  </a:lnTo>
                  <a:lnTo>
                    <a:pt x="849" y="150"/>
                  </a:lnTo>
                  <a:lnTo>
                    <a:pt x="852" y="156"/>
                  </a:lnTo>
                  <a:lnTo>
                    <a:pt x="855" y="160"/>
                  </a:lnTo>
                  <a:lnTo>
                    <a:pt x="859" y="166"/>
                  </a:lnTo>
                  <a:lnTo>
                    <a:pt x="862" y="172"/>
                  </a:lnTo>
                  <a:lnTo>
                    <a:pt x="865" y="178"/>
                  </a:lnTo>
                  <a:lnTo>
                    <a:pt x="867" y="185"/>
                  </a:lnTo>
                  <a:lnTo>
                    <a:pt x="869" y="193"/>
                  </a:lnTo>
                  <a:lnTo>
                    <a:pt x="877" y="195"/>
                  </a:lnTo>
                  <a:lnTo>
                    <a:pt x="883" y="197"/>
                  </a:lnTo>
                  <a:lnTo>
                    <a:pt x="889" y="201"/>
                  </a:lnTo>
                  <a:lnTo>
                    <a:pt x="892" y="204"/>
                  </a:lnTo>
                  <a:lnTo>
                    <a:pt x="895" y="208"/>
                  </a:lnTo>
                  <a:lnTo>
                    <a:pt x="896" y="211"/>
                  </a:lnTo>
                  <a:lnTo>
                    <a:pt x="897" y="214"/>
                  </a:lnTo>
                  <a:lnTo>
                    <a:pt x="897" y="219"/>
                  </a:lnTo>
                  <a:lnTo>
                    <a:pt x="897" y="224"/>
                  </a:lnTo>
                  <a:lnTo>
                    <a:pt x="897" y="228"/>
                  </a:lnTo>
                  <a:lnTo>
                    <a:pt x="896" y="233"/>
                  </a:lnTo>
                  <a:lnTo>
                    <a:pt x="896" y="239"/>
                  </a:lnTo>
                  <a:lnTo>
                    <a:pt x="895" y="244"/>
                  </a:lnTo>
                  <a:lnTo>
                    <a:pt x="896" y="249"/>
                  </a:lnTo>
                  <a:lnTo>
                    <a:pt x="896" y="255"/>
                  </a:lnTo>
                  <a:lnTo>
                    <a:pt x="898" y="262"/>
                  </a:lnTo>
                  <a:lnTo>
                    <a:pt x="883" y="259"/>
                  </a:lnTo>
                  <a:lnTo>
                    <a:pt x="872" y="258"/>
                  </a:lnTo>
                  <a:lnTo>
                    <a:pt x="865" y="259"/>
                  </a:lnTo>
                  <a:lnTo>
                    <a:pt x="860" y="262"/>
                  </a:lnTo>
                  <a:lnTo>
                    <a:pt x="858" y="265"/>
                  </a:lnTo>
                  <a:lnTo>
                    <a:pt x="858" y="271"/>
                  </a:lnTo>
                  <a:lnTo>
                    <a:pt x="859" y="275"/>
                  </a:lnTo>
                  <a:lnTo>
                    <a:pt x="861" y="282"/>
                  </a:lnTo>
                  <a:lnTo>
                    <a:pt x="864" y="289"/>
                  </a:lnTo>
                  <a:lnTo>
                    <a:pt x="867" y="296"/>
                  </a:lnTo>
                  <a:lnTo>
                    <a:pt x="869" y="304"/>
                  </a:lnTo>
                  <a:lnTo>
                    <a:pt x="872" y="312"/>
                  </a:lnTo>
                  <a:lnTo>
                    <a:pt x="873" y="320"/>
                  </a:lnTo>
                  <a:lnTo>
                    <a:pt x="872" y="327"/>
                  </a:lnTo>
                  <a:lnTo>
                    <a:pt x="868" y="335"/>
                  </a:lnTo>
                  <a:lnTo>
                    <a:pt x="864" y="342"/>
                  </a:lnTo>
                  <a:lnTo>
                    <a:pt x="860" y="350"/>
                  </a:lnTo>
                  <a:lnTo>
                    <a:pt x="855" y="360"/>
                  </a:lnTo>
                  <a:lnTo>
                    <a:pt x="851" y="370"/>
                  </a:lnTo>
                  <a:lnTo>
                    <a:pt x="845" y="379"/>
                  </a:lnTo>
                  <a:lnTo>
                    <a:pt x="839" y="389"/>
                  </a:lnTo>
                  <a:lnTo>
                    <a:pt x="834" y="399"/>
                  </a:lnTo>
                  <a:lnTo>
                    <a:pt x="828" y="410"/>
                  </a:lnTo>
                  <a:lnTo>
                    <a:pt x="821" y="420"/>
                  </a:lnTo>
                  <a:lnTo>
                    <a:pt x="815" y="430"/>
                  </a:lnTo>
                  <a:lnTo>
                    <a:pt x="809" y="441"/>
                  </a:lnTo>
                  <a:lnTo>
                    <a:pt x="805" y="451"/>
                  </a:lnTo>
                  <a:lnTo>
                    <a:pt x="801" y="461"/>
                  </a:lnTo>
                  <a:lnTo>
                    <a:pt x="798" y="472"/>
                  </a:lnTo>
                  <a:lnTo>
                    <a:pt x="796" y="482"/>
                  </a:lnTo>
                  <a:lnTo>
                    <a:pt x="795" y="493"/>
                  </a:lnTo>
                  <a:lnTo>
                    <a:pt x="796" y="503"/>
                  </a:lnTo>
                  <a:lnTo>
                    <a:pt x="785" y="509"/>
                  </a:lnTo>
                  <a:lnTo>
                    <a:pt x="778" y="515"/>
                  </a:lnTo>
                  <a:lnTo>
                    <a:pt x="774" y="524"/>
                  </a:lnTo>
                  <a:lnTo>
                    <a:pt x="772" y="530"/>
                  </a:lnTo>
                  <a:lnTo>
                    <a:pt x="772" y="538"/>
                  </a:lnTo>
                  <a:lnTo>
                    <a:pt x="772" y="547"/>
                  </a:lnTo>
                  <a:lnTo>
                    <a:pt x="774" y="556"/>
                  </a:lnTo>
                  <a:lnTo>
                    <a:pt x="775" y="564"/>
                  </a:lnTo>
                  <a:lnTo>
                    <a:pt x="777" y="572"/>
                  </a:lnTo>
                  <a:lnTo>
                    <a:pt x="780" y="580"/>
                  </a:lnTo>
                  <a:lnTo>
                    <a:pt x="781" y="587"/>
                  </a:lnTo>
                  <a:lnTo>
                    <a:pt x="781" y="595"/>
                  </a:lnTo>
                  <a:lnTo>
                    <a:pt x="778" y="600"/>
                  </a:lnTo>
                  <a:lnTo>
                    <a:pt x="776" y="607"/>
                  </a:lnTo>
                  <a:lnTo>
                    <a:pt x="770" y="613"/>
                  </a:lnTo>
                  <a:lnTo>
                    <a:pt x="762" y="619"/>
                  </a:lnTo>
                  <a:lnTo>
                    <a:pt x="760" y="623"/>
                  </a:lnTo>
                  <a:lnTo>
                    <a:pt x="758" y="628"/>
                  </a:lnTo>
                  <a:lnTo>
                    <a:pt x="755" y="634"/>
                  </a:lnTo>
                  <a:lnTo>
                    <a:pt x="753" y="638"/>
                  </a:lnTo>
                  <a:lnTo>
                    <a:pt x="751" y="643"/>
                  </a:lnTo>
                  <a:lnTo>
                    <a:pt x="750" y="648"/>
                  </a:lnTo>
                  <a:lnTo>
                    <a:pt x="747" y="652"/>
                  </a:lnTo>
                  <a:lnTo>
                    <a:pt x="746" y="657"/>
                  </a:lnTo>
                  <a:lnTo>
                    <a:pt x="745" y="661"/>
                  </a:lnTo>
                  <a:lnTo>
                    <a:pt x="745" y="666"/>
                  </a:lnTo>
                  <a:lnTo>
                    <a:pt x="745" y="671"/>
                  </a:lnTo>
                  <a:lnTo>
                    <a:pt x="745" y="674"/>
                  </a:lnTo>
                  <a:lnTo>
                    <a:pt x="746" y="679"/>
                  </a:lnTo>
                  <a:lnTo>
                    <a:pt x="749" y="683"/>
                  </a:lnTo>
                  <a:lnTo>
                    <a:pt x="751" y="687"/>
                  </a:lnTo>
                  <a:lnTo>
                    <a:pt x="754" y="691"/>
                  </a:lnTo>
                  <a:lnTo>
                    <a:pt x="760" y="690"/>
                  </a:lnTo>
                  <a:lnTo>
                    <a:pt x="777" y="689"/>
                  </a:lnTo>
                  <a:lnTo>
                    <a:pt x="805" y="687"/>
                  </a:lnTo>
                  <a:lnTo>
                    <a:pt x="839" y="684"/>
                  </a:lnTo>
                  <a:lnTo>
                    <a:pt x="881" y="681"/>
                  </a:lnTo>
                  <a:lnTo>
                    <a:pt x="928" y="677"/>
                  </a:lnTo>
                  <a:lnTo>
                    <a:pt x="977" y="673"/>
                  </a:lnTo>
                  <a:lnTo>
                    <a:pt x="1029" y="669"/>
                  </a:lnTo>
                  <a:lnTo>
                    <a:pt x="1080" y="666"/>
                  </a:lnTo>
                  <a:lnTo>
                    <a:pt x="1129" y="661"/>
                  </a:lnTo>
                  <a:lnTo>
                    <a:pt x="1176" y="658"/>
                  </a:lnTo>
                  <a:lnTo>
                    <a:pt x="1218" y="654"/>
                  </a:lnTo>
                  <a:lnTo>
                    <a:pt x="1252" y="652"/>
                  </a:lnTo>
                  <a:lnTo>
                    <a:pt x="1280" y="650"/>
                  </a:lnTo>
                  <a:lnTo>
                    <a:pt x="1297" y="649"/>
                  </a:lnTo>
                  <a:lnTo>
                    <a:pt x="1304" y="649"/>
                  </a:lnTo>
                  <a:lnTo>
                    <a:pt x="1304" y="653"/>
                  </a:lnTo>
                  <a:lnTo>
                    <a:pt x="1304" y="660"/>
                  </a:lnTo>
                  <a:lnTo>
                    <a:pt x="1303" y="666"/>
                  </a:lnTo>
                  <a:lnTo>
                    <a:pt x="1303" y="672"/>
                  </a:lnTo>
                  <a:lnTo>
                    <a:pt x="1302" y="679"/>
                  </a:lnTo>
                  <a:lnTo>
                    <a:pt x="1300" y="686"/>
                  </a:lnTo>
                  <a:lnTo>
                    <a:pt x="1299" y="691"/>
                  </a:lnTo>
                  <a:lnTo>
                    <a:pt x="1298" y="698"/>
                  </a:lnTo>
                  <a:lnTo>
                    <a:pt x="1296" y="705"/>
                  </a:lnTo>
                  <a:lnTo>
                    <a:pt x="1295" y="712"/>
                  </a:lnTo>
                  <a:lnTo>
                    <a:pt x="1292" y="718"/>
                  </a:lnTo>
                  <a:lnTo>
                    <a:pt x="1290" y="725"/>
                  </a:lnTo>
                  <a:lnTo>
                    <a:pt x="1289" y="731"/>
                  </a:lnTo>
                  <a:lnTo>
                    <a:pt x="1287" y="737"/>
                  </a:lnTo>
                  <a:lnTo>
                    <a:pt x="1284" y="743"/>
                  </a:lnTo>
                  <a:lnTo>
                    <a:pt x="1282" y="750"/>
                  </a:lnTo>
                  <a:lnTo>
                    <a:pt x="1284" y="761"/>
                  </a:lnTo>
                  <a:lnTo>
                    <a:pt x="1289" y="773"/>
                  </a:lnTo>
                  <a:lnTo>
                    <a:pt x="1292" y="785"/>
                  </a:lnTo>
                  <a:lnTo>
                    <a:pt x="1298" y="797"/>
                  </a:lnTo>
                  <a:lnTo>
                    <a:pt x="1303" y="808"/>
                  </a:lnTo>
                  <a:lnTo>
                    <a:pt x="1310" y="819"/>
                  </a:lnTo>
                  <a:lnTo>
                    <a:pt x="1315" y="830"/>
                  </a:lnTo>
                  <a:lnTo>
                    <a:pt x="1322" y="842"/>
                  </a:lnTo>
                  <a:lnTo>
                    <a:pt x="1329" y="852"/>
                  </a:lnTo>
                  <a:lnTo>
                    <a:pt x="1337" y="862"/>
                  </a:lnTo>
                  <a:lnTo>
                    <a:pt x="1345" y="873"/>
                  </a:lnTo>
                  <a:lnTo>
                    <a:pt x="1353" y="883"/>
                  </a:lnTo>
                  <a:lnTo>
                    <a:pt x="1361" y="892"/>
                  </a:lnTo>
                  <a:lnTo>
                    <a:pt x="1371" y="903"/>
                  </a:lnTo>
                  <a:lnTo>
                    <a:pt x="1380" y="912"/>
                  </a:lnTo>
                  <a:lnTo>
                    <a:pt x="1389" y="92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0" name="Freeform 58"/>
            <p:cNvSpPr>
              <a:spLocks/>
            </p:cNvSpPr>
            <p:nvPr/>
          </p:nvSpPr>
          <p:spPr bwMode="auto">
            <a:xfrm>
              <a:off x="2994" y="2152"/>
              <a:ext cx="611" cy="518"/>
            </a:xfrm>
            <a:custGeom>
              <a:avLst/>
              <a:gdLst>
                <a:gd name="T0" fmla="*/ 65 w 1834"/>
                <a:gd name="T1" fmla="*/ 51 h 1554"/>
                <a:gd name="T2" fmla="*/ 64 w 1834"/>
                <a:gd name="T3" fmla="*/ 51 h 1554"/>
                <a:gd name="T4" fmla="*/ 65 w 1834"/>
                <a:gd name="T5" fmla="*/ 53 h 1554"/>
                <a:gd name="T6" fmla="*/ 64 w 1834"/>
                <a:gd name="T7" fmla="*/ 54 h 1554"/>
                <a:gd name="T8" fmla="*/ 64 w 1834"/>
                <a:gd name="T9" fmla="*/ 55 h 1554"/>
                <a:gd name="T10" fmla="*/ 64 w 1834"/>
                <a:gd name="T11" fmla="*/ 56 h 1554"/>
                <a:gd name="T12" fmla="*/ 64 w 1834"/>
                <a:gd name="T13" fmla="*/ 58 h 1554"/>
                <a:gd name="T14" fmla="*/ 61 w 1834"/>
                <a:gd name="T15" fmla="*/ 58 h 1554"/>
                <a:gd name="T16" fmla="*/ 58 w 1834"/>
                <a:gd name="T17" fmla="*/ 58 h 1554"/>
                <a:gd name="T18" fmla="*/ 58 w 1834"/>
                <a:gd name="T19" fmla="*/ 56 h 1554"/>
                <a:gd name="T20" fmla="*/ 59 w 1834"/>
                <a:gd name="T21" fmla="*/ 53 h 1554"/>
                <a:gd name="T22" fmla="*/ 49 w 1834"/>
                <a:gd name="T23" fmla="*/ 52 h 1554"/>
                <a:gd name="T24" fmla="*/ 30 w 1834"/>
                <a:gd name="T25" fmla="*/ 54 h 1554"/>
                <a:gd name="T26" fmla="*/ 14 w 1834"/>
                <a:gd name="T27" fmla="*/ 54 h 1554"/>
                <a:gd name="T28" fmla="*/ 14 w 1834"/>
                <a:gd name="T29" fmla="*/ 52 h 1554"/>
                <a:gd name="T30" fmla="*/ 13 w 1834"/>
                <a:gd name="T31" fmla="*/ 50 h 1554"/>
                <a:gd name="T32" fmla="*/ 13 w 1834"/>
                <a:gd name="T33" fmla="*/ 39 h 1554"/>
                <a:gd name="T34" fmla="*/ 11 w 1834"/>
                <a:gd name="T35" fmla="*/ 27 h 1554"/>
                <a:gd name="T36" fmla="*/ 9 w 1834"/>
                <a:gd name="T37" fmla="*/ 21 h 1554"/>
                <a:gd name="T38" fmla="*/ 7 w 1834"/>
                <a:gd name="T39" fmla="*/ 19 h 1554"/>
                <a:gd name="T40" fmla="*/ 6 w 1834"/>
                <a:gd name="T41" fmla="*/ 17 h 1554"/>
                <a:gd name="T42" fmla="*/ 7 w 1834"/>
                <a:gd name="T43" fmla="*/ 15 h 1554"/>
                <a:gd name="T44" fmla="*/ 8 w 1834"/>
                <a:gd name="T45" fmla="*/ 13 h 1554"/>
                <a:gd name="T46" fmla="*/ 5 w 1834"/>
                <a:gd name="T47" fmla="*/ 13 h 1554"/>
                <a:gd name="T48" fmla="*/ 4 w 1834"/>
                <a:gd name="T49" fmla="*/ 11 h 1554"/>
                <a:gd name="T50" fmla="*/ 2 w 1834"/>
                <a:gd name="T51" fmla="*/ 8 h 1554"/>
                <a:gd name="T52" fmla="*/ 1 w 1834"/>
                <a:gd name="T53" fmla="*/ 5 h 1554"/>
                <a:gd name="T54" fmla="*/ 7 w 1834"/>
                <a:gd name="T55" fmla="*/ 2 h 1554"/>
                <a:gd name="T56" fmla="*/ 23 w 1834"/>
                <a:gd name="T57" fmla="*/ 1 h 1554"/>
                <a:gd name="T58" fmla="*/ 37 w 1834"/>
                <a:gd name="T59" fmla="*/ 0 h 1554"/>
                <a:gd name="T60" fmla="*/ 39 w 1834"/>
                <a:gd name="T61" fmla="*/ 2 h 1554"/>
                <a:gd name="T62" fmla="*/ 41 w 1834"/>
                <a:gd name="T63" fmla="*/ 3 h 1554"/>
                <a:gd name="T64" fmla="*/ 41 w 1834"/>
                <a:gd name="T65" fmla="*/ 5 h 1554"/>
                <a:gd name="T66" fmla="*/ 42 w 1834"/>
                <a:gd name="T67" fmla="*/ 6 h 1554"/>
                <a:gd name="T68" fmla="*/ 43 w 1834"/>
                <a:gd name="T69" fmla="*/ 10 h 1554"/>
                <a:gd name="T70" fmla="*/ 46 w 1834"/>
                <a:gd name="T71" fmla="*/ 13 h 1554"/>
                <a:gd name="T72" fmla="*/ 50 w 1834"/>
                <a:gd name="T73" fmla="*/ 16 h 1554"/>
                <a:gd name="T74" fmla="*/ 51 w 1834"/>
                <a:gd name="T75" fmla="*/ 18 h 1554"/>
                <a:gd name="T76" fmla="*/ 53 w 1834"/>
                <a:gd name="T77" fmla="*/ 20 h 1554"/>
                <a:gd name="T78" fmla="*/ 53 w 1834"/>
                <a:gd name="T79" fmla="*/ 19 h 1554"/>
                <a:gd name="T80" fmla="*/ 54 w 1834"/>
                <a:gd name="T81" fmla="*/ 18 h 1554"/>
                <a:gd name="T82" fmla="*/ 55 w 1834"/>
                <a:gd name="T83" fmla="*/ 19 h 1554"/>
                <a:gd name="T84" fmla="*/ 56 w 1834"/>
                <a:gd name="T85" fmla="*/ 20 h 1554"/>
                <a:gd name="T86" fmla="*/ 56 w 1834"/>
                <a:gd name="T87" fmla="*/ 22 h 1554"/>
                <a:gd name="T88" fmla="*/ 56 w 1834"/>
                <a:gd name="T89" fmla="*/ 23 h 1554"/>
                <a:gd name="T90" fmla="*/ 56 w 1834"/>
                <a:gd name="T91" fmla="*/ 25 h 1554"/>
                <a:gd name="T92" fmla="*/ 56 w 1834"/>
                <a:gd name="T93" fmla="*/ 28 h 1554"/>
                <a:gd name="T94" fmla="*/ 57 w 1834"/>
                <a:gd name="T95" fmla="*/ 30 h 1554"/>
                <a:gd name="T96" fmla="*/ 59 w 1834"/>
                <a:gd name="T97" fmla="*/ 32 h 1554"/>
                <a:gd name="T98" fmla="*/ 61 w 1834"/>
                <a:gd name="T99" fmla="*/ 33 h 1554"/>
                <a:gd name="T100" fmla="*/ 63 w 1834"/>
                <a:gd name="T101" fmla="*/ 34 h 1554"/>
                <a:gd name="T102" fmla="*/ 66 w 1834"/>
                <a:gd name="T103" fmla="*/ 37 h 1554"/>
                <a:gd name="T104" fmla="*/ 66 w 1834"/>
                <a:gd name="T105" fmla="*/ 41 h 1554"/>
                <a:gd name="T106" fmla="*/ 67 w 1834"/>
                <a:gd name="T107" fmla="*/ 42 h 1554"/>
                <a:gd name="T108" fmla="*/ 68 w 1834"/>
                <a:gd name="T109" fmla="*/ 42 h 1554"/>
                <a:gd name="T110" fmla="*/ 67 w 1834"/>
                <a:gd name="T111" fmla="*/ 43 h 1554"/>
                <a:gd name="T112" fmla="*/ 67 w 1834"/>
                <a:gd name="T113" fmla="*/ 45 h 1554"/>
                <a:gd name="T114" fmla="*/ 67 w 1834"/>
                <a:gd name="T115" fmla="*/ 47 h 1554"/>
                <a:gd name="T116" fmla="*/ 68 w 1834"/>
                <a:gd name="T117" fmla="*/ 48 h 1554"/>
                <a:gd name="T118" fmla="*/ 67 w 1834"/>
                <a:gd name="T119" fmla="*/ 49 h 1554"/>
                <a:gd name="T120" fmla="*/ 67 w 1834"/>
                <a:gd name="T121" fmla="*/ 49 h 155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34"/>
                <a:gd name="T184" fmla="*/ 0 h 1554"/>
                <a:gd name="T185" fmla="*/ 1834 w 1834"/>
                <a:gd name="T186" fmla="*/ 1554 h 155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34" h="1554">
                  <a:moveTo>
                    <a:pt x="1801" y="1348"/>
                  </a:moveTo>
                  <a:lnTo>
                    <a:pt x="1798" y="1354"/>
                  </a:lnTo>
                  <a:lnTo>
                    <a:pt x="1795" y="1358"/>
                  </a:lnTo>
                  <a:lnTo>
                    <a:pt x="1790" y="1362"/>
                  </a:lnTo>
                  <a:lnTo>
                    <a:pt x="1783" y="1364"/>
                  </a:lnTo>
                  <a:lnTo>
                    <a:pt x="1775" y="1364"/>
                  </a:lnTo>
                  <a:lnTo>
                    <a:pt x="1768" y="1365"/>
                  </a:lnTo>
                  <a:lnTo>
                    <a:pt x="1760" y="1365"/>
                  </a:lnTo>
                  <a:lnTo>
                    <a:pt x="1752" y="1365"/>
                  </a:lnTo>
                  <a:lnTo>
                    <a:pt x="1745" y="1366"/>
                  </a:lnTo>
                  <a:lnTo>
                    <a:pt x="1740" y="1368"/>
                  </a:lnTo>
                  <a:lnTo>
                    <a:pt x="1735" y="1371"/>
                  </a:lnTo>
                  <a:lnTo>
                    <a:pt x="1734" y="1374"/>
                  </a:lnTo>
                  <a:lnTo>
                    <a:pt x="1734" y="1380"/>
                  </a:lnTo>
                  <a:lnTo>
                    <a:pt x="1736" y="1388"/>
                  </a:lnTo>
                  <a:lnTo>
                    <a:pt x="1743" y="1397"/>
                  </a:lnTo>
                  <a:lnTo>
                    <a:pt x="1754" y="1411"/>
                  </a:lnTo>
                  <a:lnTo>
                    <a:pt x="1756" y="1417"/>
                  </a:lnTo>
                  <a:lnTo>
                    <a:pt x="1756" y="1423"/>
                  </a:lnTo>
                  <a:lnTo>
                    <a:pt x="1755" y="1427"/>
                  </a:lnTo>
                  <a:lnTo>
                    <a:pt x="1751" y="1431"/>
                  </a:lnTo>
                  <a:lnTo>
                    <a:pt x="1747" y="1434"/>
                  </a:lnTo>
                  <a:lnTo>
                    <a:pt x="1742" y="1436"/>
                  </a:lnTo>
                  <a:lnTo>
                    <a:pt x="1736" y="1439"/>
                  </a:lnTo>
                  <a:lnTo>
                    <a:pt x="1731" y="1441"/>
                  </a:lnTo>
                  <a:lnTo>
                    <a:pt x="1726" y="1443"/>
                  </a:lnTo>
                  <a:lnTo>
                    <a:pt x="1721" y="1446"/>
                  </a:lnTo>
                  <a:lnTo>
                    <a:pt x="1717" y="1448"/>
                  </a:lnTo>
                  <a:lnTo>
                    <a:pt x="1714" y="1451"/>
                  </a:lnTo>
                  <a:lnTo>
                    <a:pt x="1714" y="1455"/>
                  </a:lnTo>
                  <a:lnTo>
                    <a:pt x="1716" y="1459"/>
                  </a:lnTo>
                  <a:lnTo>
                    <a:pt x="1719" y="1465"/>
                  </a:lnTo>
                  <a:lnTo>
                    <a:pt x="1726" y="1472"/>
                  </a:lnTo>
                  <a:lnTo>
                    <a:pt x="1722" y="1475"/>
                  </a:lnTo>
                  <a:lnTo>
                    <a:pt x="1720" y="1479"/>
                  </a:lnTo>
                  <a:lnTo>
                    <a:pt x="1718" y="1484"/>
                  </a:lnTo>
                  <a:lnTo>
                    <a:pt x="1718" y="1488"/>
                  </a:lnTo>
                  <a:lnTo>
                    <a:pt x="1718" y="1494"/>
                  </a:lnTo>
                  <a:lnTo>
                    <a:pt x="1718" y="1498"/>
                  </a:lnTo>
                  <a:lnTo>
                    <a:pt x="1719" y="1504"/>
                  </a:lnTo>
                  <a:lnTo>
                    <a:pt x="1720" y="1510"/>
                  </a:lnTo>
                  <a:lnTo>
                    <a:pt x="1721" y="1516"/>
                  </a:lnTo>
                  <a:lnTo>
                    <a:pt x="1722" y="1521"/>
                  </a:lnTo>
                  <a:lnTo>
                    <a:pt x="1724" y="1527"/>
                  </a:lnTo>
                  <a:lnTo>
                    <a:pt x="1725" y="1533"/>
                  </a:lnTo>
                  <a:lnTo>
                    <a:pt x="1725" y="1539"/>
                  </a:lnTo>
                  <a:lnTo>
                    <a:pt x="1725" y="1543"/>
                  </a:lnTo>
                  <a:lnTo>
                    <a:pt x="1725" y="1549"/>
                  </a:lnTo>
                  <a:lnTo>
                    <a:pt x="1724" y="1554"/>
                  </a:lnTo>
                  <a:lnTo>
                    <a:pt x="1721" y="1554"/>
                  </a:lnTo>
                  <a:lnTo>
                    <a:pt x="1716" y="1554"/>
                  </a:lnTo>
                  <a:lnTo>
                    <a:pt x="1708" y="1554"/>
                  </a:lnTo>
                  <a:lnTo>
                    <a:pt x="1696" y="1554"/>
                  </a:lnTo>
                  <a:lnTo>
                    <a:pt x="1683" y="1554"/>
                  </a:lnTo>
                  <a:lnTo>
                    <a:pt x="1668" y="1554"/>
                  </a:lnTo>
                  <a:lnTo>
                    <a:pt x="1654" y="1554"/>
                  </a:lnTo>
                  <a:lnTo>
                    <a:pt x="1637" y="1554"/>
                  </a:lnTo>
                  <a:lnTo>
                    <a:pt x="1621" y="1554"/>
                  </a:lnTo>
                  <a:lnTo>
                    <a:pt x="1606" y="1554"/>
                  </a:lnTo>
                  <a:lnTo>
                    <a:pt x="1591" y="1554"/>
                  </a:lnTo>
                  <a:lnTo>
                    <a:pt x="1579" y="1554"/>
                  </a:lnTo>
                  <a:lnTo>
                    <a:pt x="1567" y="1554"/>
                  </a:lnTo>
                  <a:lnTo>
                    <a:pt x="1559" y="1554"/>
                  </a:lnTo>
                  <a:lnTo>
                    <a:pt x="1553" y="1554"/>
                  </a:lnTo>
                  <a:lnTo>
                    <a:pt x="1552" y="1554"/>
                  </a:lnTo>
                  <a:lnTo>
                    <a:pt x="1553" y="1543"/>
                  </a:lnTo>
                  <a:lnTo>
                    <a:pt x="1556" y="1534"/>
                  </a:lnTo>
                  <a:lnTo>
                    <a:pt x="1559" y="1524"/>
                  </a:lnTo>
                  <a:lnTo>
                    <a:pt x="1565" y="1515"/>
                  </a:lnTo>
                  <a:lnTo>
                    <a:pt x="1570" y="1504"/>
                  </a:lnTo>
                  <a:lnTo>
                    <a:pt x="1575" y="1494"/>
                  </a:lnTo>
                  <a:lnTo>
                    <a:pt x="1581" y="1485"/>
                  </a:lnTo>
                  <a:lnTo>
                    <a:pt x="1586" y="1474"/>
                  </a:lnTo>
                  <a:lnTo>
                    <a:pt x="1589" y="1465"/>
                  </a:lnTo>
                  <a:lnTo>
                    <a:pt x="1591" y="1455"/>
                  </a:lnTo>
                  <a:lnTo>
                    <a:pt x="1591" y="1446"/>
                  </a:lnTo>
                  <a:lnTo>
                    <a:pt x="1590" y="1436"/>
                  </a:lnTo>
                  <a:lnTo>
                    <a:pt x="1586" y="1427"/>
                  </a:lnTo>
                  <a:lnTo>
                    <a:pt x="1579" y="1419"/>
                  </a:lnTo>
                  <a:lnTo>
                    <a:pt x="1570" y="1410"/>
                  </a:lnTo>
                  <a:lnTo>
                    <a:pt x="1556" y="1403"/>
                  </a:lnTo>
                  <a:lnTo>
                    <a:pt x="1482" y="1408"/>
                  </a:lnTo>
                  <a:lnTo>
                    <a:pt x="1409" y="1412"/>
                  </a:lnTo>
                  <a:lnTo>
                    <a:pt x="1335" y="1417"/>
                  </a:lnTo>
                  <a:lnTo>
                    <a:pt x="1261" y="1422"/>
                  </a:lnTo>
                  <a:lnTo>
                    <a:pt x="1188" y="1426"/>
                  </a:lnTo>
                  <a:lnTo>
                    <a:pt x="1114" y="1432"/>
                  </a:lnTo>
                  <a:lnTo>
                    <a:pt x="1041" y="1436"/>
                  </a:lnTo>
                  <a:lnTo>
                    <a:pt x="967" y="1441"/>
                  </a:lnTo>
                  <a:lnTo>
                    <a:pt x="894" y="1446"/>
                  </a:lnTo>
                  <a:lnTo>
                    <a:pt x="821" y="1451"/>
                  </a:lnTo>
                  <a:lnTo>
                    <a:pt x="748" y="1456"/>
                  </a:lnTo>
                  <a:lnTo>
                    <a:pt x="674" y="1461"/>
                  </a:lnTo>
                  <a:lnTo>
                    <a:pt x="600" y="1466"/>
                  </a:lnTo>
                  <a:lnTo>
                    <a:pt x="527" y="1471"/>
                  </a:lnTo>
                  <a:lnTo>
                    <a:pt x="453" y="1475"/>
                  </a:lnTo>
                  <a:lnTo>
                    <a:pt x="380" y="1481"/>
                  </a:lnTo>
                  <a:lnTo>
                    <a:pt x="377" y="1471"/>
                  </a:lnTo>
                  <a:lnTo>
                    <a:pt x="375" y="1462"/>
                  </a:lnTo>
                  <a:lnTo>
                    <a:pt x="374" y="1451"/>
                  </a:lnTo>
                  <a:lnTo>
                    <a:pt x="373" y="1442"/>
                  </a:lnTo>
                  <a:lnTo>
                    <a:pt x="373" y="1433"/>
                  </a:lnTo>
                  <a:lnTo>
                    <a:pt x="372" y="1424"/>
                  </a:lnTo>
                  <a:lnTo>
                    <a:pt x="370" y="1415"/>
                  </a:lnTo>
                  <a:lnTo>
                    <a:pt x="370" y="1405"/>
                  </a:lnTo>
                  <a:lnTo>
                    <a:pt x="369" y="1396"/>
                  </a:lnTo>
                  <a:lnTo>
                    <a:pt x="368" y="1387"/>
                  </a:lnTo>
                  <a:lnTo>
                    <a:pt x="367" y="1378"/>
                  </a:lnTo>
                  <a:lnTo>
                    <a:pt x="365" y="1368"/>
                  </a:lnTo>
                  <a:lnTo>
                    <a:pt x="362" y="1358"/>
                  </a:lnTo>
                  <a:lnTo>
                    <a:pt x="360" y="1348"/>
                  </a:lnTo>
                  <a:lnTo>
                    <a:pt x="357" y="1339"/>
                  </a:lnTo>
                  <a:lnTo>
                    <a:pt x="353" y="1328"/>
                  </a:lnTo>
                  <a:lnTo>
                    <a:pt x="352" y="1282"/>
                  </a:lnTo>
                  <a:lnTo>
                    <a:pt x="352" y="1237"/>
                  </a:lnTo>
                  <a:lnTo>
                    <a:pt x="350" y="1191"/>
                  </a:lnTo>
                  <a:lnTo>
                    <a:pt x="347" y="1146"/>
                  </a:lnTo>
                  <a:lnTo>
                    <a:pt x="344" y="1100"/>
                  </a:lnTo>
                  <a:lnTo>
                    <a:pt x="341" y="1055"/>
                  </a:lnTo>
                  <a:lnTo>
                    <a:pt x="336" y="1009"/>
                  </a:lnTo>
                  <a:lnTo>
                    <a:pt x="331" y="964"/>
                  </a:lnTo>
                  <a:lnTo>
                    <a:pt x="326" y="918"/>
                  </a:lnTo>
                  <a:lnTo>
                    <a:pt x="321" y="874"/>
                  </a:lnTo>
                  <a:lnTo>
                    <a:pt x="315" y="828"/>
                  </a:lnTo>
                  <a:lnTo>
                    <a:pt x="308" y="782"/>
                  </a:lnTo>
                  <a:lnTo>
                    <a:pt x="303" y="736"/>
                  </a:lnTo>
                  <a:lnTo>
                    <a:pt x="297" y="690"/>
                  </a:lnTo>
                  <a:lnTo>
                    <a:pt x="291" y="643"/>
                  </a:lnTo>
                  <a:lnTo>
                    <a:pt x="285" y="597"/>
                  </a:lnTo>
                  <a:lnTo>
                    <a:pt x="275" y="591"/>
                  </a:lnTo>
                  <a:lnTo>
                    <a:pt x="265" y="585"/>
                  </a:lnTo>
                  <a:lnTo>
                    <a:pt x="255" y="579"/>
                  </a:lnTo>
                  <a:lnTo>
                    <a:pt x="246" y="573"/>
                  </a:lnTo>
                  <a:lnTo>
                    <a:pt x="237" y="566"/>
                  </a:lnTo>
                  <a:lnTo>
                    <a:pt x="228" y="558"/>
                  </a:lnTo>
                  <a:lnTo>
                    <a:pt x="219" y="551"/>
                  </a:lnTo>
                  <a:lnTo>
                    <a:pt x="211" y="541"/>
                  </a:lnTo>
                  <a:lnTo>
                    <a:pt x="203" y="533"/>
                  </a:lnTo>
                  <a:lnTo>
                    <a:pt x="195" y="524"/>
                  </a:lnTo>
                  <a:lnTo>
                    <a:pt x="188" y="515"/>
                  </a:lnTo>
                  <a:lnTo>
                    <a:pt x="181" y="506"/>
                  </a:lnTo>
                  <a:lnTo>
                    <a:pt x="175" y="496"/>
                  </a:lnTo>
                  <a:lnTo>
                    <a:pt x="168" y="486"/>
                  </a:lnTo>
                  <a:lnTo>
                    <a:pt x="163" y="476"/>
                  </a:lnTo>
                  <a:lnTo>
                    <a:pt x="159" y="467"/>
                  </a:lnTo>
                  <a:lnTo>
                    <a:pt x="165" y="461"/>
                  </a:lnTo>
                  <a:lnTo>
                    <a:pt x="170" y="454"/>
                  </a:lnTo>
                  <a:lnTo>
                    <a:pt x="175" y="447"/>
                  </a:lnTo>
                  <a:lnTo>
                    <a:pt x="180" y="440"/>
                  </a:lnTo>
                  <a:lnTo>
                    <a:pt x="183" y="433"/>
                  </a:lnTo>
                  <a:lnTo>
                    <a:pt x="186" y="425"/>
                  </a:lnTo>
                  <a:lnTo>
                    <a:pt x="189" y="419"/>
                  </a:lnTo>
                  <a:lnTo>
                    <a:pt x="191" y="411"/>
                  </a:lnTo>
                  <a:lnTo>
                    <a:pt x="192" y="402"/>
                  </a:lnTo>
                  <a:lnTo>
                    <a:pt x="193" y="394"/>
                  </a:lnTo>
                  <a:lnTo>
                    <a:pt x="196" y="386"/>
                  </a:lnTo>
                  <a:lnTo>
                    <a:pt x="197" y="378"/>
                  </a:lnTo>
                  <a:lnTo>
                    <a:pt x="198" y="371"/>
                  </a:lnTo>
                  <a:lnTo>
                    <a:pt x="199" y="363"/>
                  </a:lnTo>
                  <a:lnTo>
                    <a:pt x="201" y="357"/>
                  </a:lnTo>
                  <a:lnTo>
                    <a:pt x="204" y="351"/>
                  </a:lnTo>
                  <a:lnTo>
                    <a:pt x="192" y="360"/>
                  </a:lnTo>
                  <a:lnTo>
                    <a:pt x="182" y="367"/>
                  </a:lnTo>
                  <a:lnTo>
                    <a:pt x="174" y="369"/>
                  </a:lnTo>
                  <a:lnTo>
                    <a:pt x="166" y="369"/>
                  </a:lnTo>
                  <a:lnTo>
                    <a:pt x="159" y="367"/>
                  </a:lnTo>
                  <a:lnTo>
                    <a:pt x="152" y="363"/>
                  </a:lnTo>
                  <a:lnTo>
                    <a:pt x="146" y="357"/>
                  </a:lnTo>
                  <a:lnTo>
                    <a:pt x="141" y="350"/>
                  </a:lnTo>
                  <a:lnTo>
                    <a:pt x="135" y="342"/>
                  </a:lnTo>
                  <a:lnTo>
                    <a:pt x="129" y="332"/>
                  </a:lnTo>
                  <a:lnTo>
                    <a:pt x="123" y="324"/>
                  </a:lnTo>
                  <a:lnTo>
                    <a:pt x="116" y="316"/>
                  </a:lnTo>
                  <a:lnTo>
                    <a:pt x="111" y="308"/>
                  </a:lnTo>
                  <a:lnTo>
                    <a:pt x="103" y="301"/>
                  </a:lnTo>
                  <a:lnTo>
                    <a:pt x="95" y="297"/>
                  </a:lnTo>
                  <a:lnTo>
                    <a:pt x="86" y="294"/>
                  </a:lnTo>
                  <a:lnTo>
                    <a:pt x="83" y="276"/>
                  </a:lnTo>
                  <a:lnTo>
                    <a:pt x="81" y="259"/>
                  </a:lnTo>
                  <a:lnTo>
                    <a:pt x="76" y="243"/>
                  </a:lnTo>
                  <a:lnTo>
                    <a:pt x="73" y="228"/>
                  </a:lnTo>
                  <a:lnTo>
                    <a:pt x="67" y="213"/>
                  </a:lnTo>
                  <a:lnTo>
                    <a:pt x="61" y="199"/>
                  </a:lnTo>
                  <a:lnTo>
                    <a:pt x="55" y="186"/>
                  </a:lnTo>
                  <a:lnTo>
                    <a:pt x="50" y="174"/>
                  </a:lnTo>
                  <a:lnTo>
                    <a:pt x="43" y="161"/>
                  </a:lnTo>
                  <a:lnTo>
                    <a:pt x="37" y="149"/>
                  </a:lnTo>
                  <a:lnTo>
                    <a:pt x="30" y="136"/>
                  </a:lnTo>
                  <a:lnTo>
                    <a:pt x="24" y="123"/>
                  </a:lnTo>
                  <a:lnTo>
                    <a:pt x="17" y="111"/>
                  </a:lnTo>
                  <a:lnTo>
                    <a:pt x="12" y="98"/>
                  </a:lnTo>
                  <a:lnTo>
                    <a:pt x="5" y="84"/>
                  </a:lnTo>
                  <a:lnTo>
                    <a:pt x="0" y="70"/>
                  </a:lnTo>
                  <a:lnTo>
                    <a:pt x="67" y="66"/>
                  </a:lnTo>
                  <a:lnTo>
                    <a:pt x="134" y="60"/>
                  </a:lnTo>
                  <a:lnTo>
                    <a:pt x="198" y="56"/>
                  </a:lnTo>
                  <a:lnTo>
                    <a:pt x="262" y="51"/>
                  </a:lnTo>
                  <a:lnTo>
                    <a:pt x="326" y="46"/>
                  </a:lnTo>
                  <a:lnTo>
                    <a:pt x="388" y="42"/>
                  </a:lnTo>
                  <a:lnTo>
                    <a:pt x="450" y="36"/>
                  </a:lnTo>
                  <a:lnTo>
                    <a:pt x="512" y="31"/>
                  </a:lnTo>
                  <a:lnTo>
                    <a:pt x="573" y="27"/>
                  </a:lnTo>
                  <a:lnTo>
                    <a:pt x="634" y="22"/>
                  </a:lnTo>
                  <a:lnTo>
                    <a:pt x="695" y="19"/>
                  </a:lnTo>
                  <a:lnTo>
                    <a:pt x="756" y="14"/>
                  </a:lnTo>
                  <a:lnTo>
                    <a:pt x="817" y="11"/>
                  </a:lnTo>
                  <a:lnTo>
                    <a:pt x="879" y="6"/>
                  </a:lnTo>
                  <a:lnTo>
                    <a:pt x="940" y="3"/>
                  </a:lnTo>
                  <a:lnTo>
                    <a:pt x="1003" y="0"/>
                  </a:lnTo>
                  <a:lnTo>
                    <a:pt x="1010" y="4"/>
                  </a:lnTo>
                  <a:lnTo>
                    <a:pt x="1017" y="8"/>
                  </a:lnTo>
                  <a:lnTo>
                    <a:pt x="1023" y="14"/>
                  </a:lnTo>
                  <a:lnTo>
                    <a:pt x="1030" y="19"/>
                  </a:lnTo>
                  <a:lnTo>
                    <a:pt x="1038" y="25"/>
                  </a:lnTo>
                  <a:lnTo>
                    <a:pt x="1045" y="29"/>
                  </a:lnTo>
                  <a:lnTo>
                    <a:pt x="1053" y="35"/>
                  </a:lnTo>
                  <a:lnTo>
                    <a:pt x="1060" y="41"/>
                  </a:lnTo>
                  <a:lnTo>
                    <a:pt x="1067" y="45"/>
                  </a:lnTo>
                  <a:lnTo>
                    <a:pt x="1075" y="51"/>
                  </a:lnTo>
                  <a:lnTo>
                    <a:pt x="1083" y="56"/>
                  </a:lnTo>
                  <a:lnTo>
                    <a:pt x="1090" y="60"/>
                  </a:lnTo>
                  <a:lnTo>
                    <a:pt x="1098" y="65"/>
                  </a:lnTo>
                  <a:lnTo>
                    <a:pt x="1106" y="68"/>
                  </a:lnTo>
                  <a:lnTo>
                    <a:pt x="1114" y="70"/>
                  </a:lnTo>
                  <a:lnTo>
                    <a:pt x="1122" y="74"/>
                  </a:lnTo>
                  <a:lnTo>
                    <a:pt x="1121" y="82"/>
                  </a:lnTo>
                  <a:lnTo>
                    <a:pt x="1120" y="91"/>
                  </a:lnTo>
                  <a:lnTo>
                    <a:pt x="1119" y="99"/>
                  </a:lnTo>
                  <a:lnTo>
                    <a:pt x="1119" y="107"/>
                  </a:lnTo>
                  <a:lnTo>
                    <a:pt x="1119" y="115"/>
                  </a:lnTo>
                  <a:lnTo>
                    <a:pt x="1119" y="123"/>
                  </a:lnTo>
                  <a:lnTo>
                    <a:pt x="1119" y="130"/>
                  </a:lnTo>
                  <a:lnTo>
                    <a:pt x="1120" y="137"/>
                  </a:lnTo>
                  <a:lnTo>
                    <a:pt x="1120" y="143"/>
                  </a:lnTo>
                  <a:lnTo>
                    <a:pt x="1122" y="149"/>
                  </a:lnTo>
                  <a:lnTo>
                    <a:pt x="1123" y="154"/>
                  </a:lnTo>
                  <a:lnTo>
                    <a:pt x="1126" y="159"/>
                  </a:lnTo>
                  <a:lnTo>
                    <a:pt x="1129" y="164"/>
                  </a:lnTo>
                  <a:lnTo>
                    <a:pt x="1133" y="168"/>
                  </a:lnTo>
                  <a:lnTo>
                    <a:pt x="1136" y="173"/>
                  </a:lnTo>
                  <a:lnTo>
                    <a:pt x="1142" y="176"/>
                  </a:lnTo>
                  <a:lnTo>
                    <a:pt x="1140" y="199"/>
                  </a:lnTo>
                  <a:lnTo>
                    <a:pt x="1142" y="220"/>
                  </a:lnTo>
                  <a:lnTo>
                    <a:pt x="1146" y="239"/>
                  </a:lnTo>
                  <a:lnTo>
                    <a:pt x="1153" y="258"/>
                  </a:lnTo>
                  <a:lnTo>
                    <a:pt x="1161" y="274"/>
                  </a:lnTo>
                  <a:lnTo>
                    <a:pt x="1173" y="290"/>
                  </a:lnTo>
                  <a:lnTo>
                    <a:pt x="1186" y="304"/>
                  </a:lnTo>
                  <a:lnTo>
                    <a:pt x="1199" y="317"/>
                  </a:lnTo>
                  <a:lnTo>
                    <a:pt x="1214" y="330"/>
                  </a:lnTo>
                  <a:lnTo>
                    <a:pt x="1230" y="343"/>
                  </a:lnTo>
                  <a:lnTo>
                    <a:pt x="1248" y="354"/>
                  </a:lnTo>
                  <a:lnTo>
                    <a:pt x="1265" y="366"/>
                  </a:lnTo>
                  <a:lnTo>
                    <a:pt x="1282" y="377"/>
                  </a:lnTo>
                  <a:lnTo>
                    <a:pt x="1299" y="389"/>
                  </a:lnTo>
                  <a:lnTo>
                    <a:pt x="1315" y="400"/>
                  </a:lnTo>
                  <a:lnTo>
                    <a:pt x="1333" y="413"/>
                  </a:lnTo>
                  <a:lnTo>
                    <a:pt x="1335" y="421"/>
                  </a:lnTo>
                  <a:lnTo>
                    <a:pt x="1338" y="430"/>
                  </a:lnTo>
                  <a:lnTo>
                    <a:pt x="1342" y="439"/>
                  </a:lnTo>
                  <a:lnTo>
                    <a:pt x="1347" y="447"/>
                  </a:lnTo>
                  <a:lnTo>
                    <a:pt x="1351" y="455"/>
                  </a:lnTo>
                  <a:lnTo>
                    <a:pt x="1356" y="463"/>
                  </a:lnTo>
                  <a:lnTo>
                    <a:pt x="1361" y="471"/>
                  </a:lnTo>
                  <a:lnTo>
                    <a:pt x="1367" y="479"/>
                  </a:lnTo>
                  <a:lnTo>
                    <a:pt x="1374" y="486"/>
                  </a:lnTo>
                  <a:lnTo>
                    <a:pt x="1380" y="494"/>
                  </a:lnTo>
                  <a:lnTo>
                    <a:pt x="1387" y="501"/>
                  </a:lnTo>
                  <a:lnTo>
                    <a:pt x="1395" y="507"/>
                  </a:lnTo>
                  <a:lnTo>
                    <a:pt x="1402" y="514"/>
                  </a:lnTo>
                  <a:lnTo>
                    <a:pt x="1410" y="520"/>
                  </a:lnTo>
                  <a:lnTo>
                    <a:pt x="1417" y="524"/>
                  </a:lnTo>
                  <a:lnTo>
                    <a:pt x="1426" y="530"/>
                  </a:lnTo>
                  <a:lnTo>
                    <a:pt x="1428" y="528"/>
                  </a:lnTo>
                  <a:lnTo>
                    <a:pt x="1432" y="527"/>
                  </a:lnTo>
                  <a:lnTo>
                    <a:pt x="1434" y="524"/>
                  </a:lnTo>
                  <a:lnTo>
                    <a:pt x="1435" y="521"/>
                  </a:lnTo>
                  <a:lnTo>
                    <a:pt x="1436" y="519"/>
                  </a:lnTo>
                  <a:lnTo>
                    <a:pt x="1439" y="515"/>
                  </a:lnTo>
                  <a:lnTo>
                    <a:pt x="1440" y="512"/>
                  </a:lnTo>
                  <a:lnTo>
                    <a:pt x="1441" y="508"/>
                  </a:lnTo>
                  <a:lnTo>
                    <a:pt x="1442" y="505"/>
                  </a:lnTo>
                  <a:lnTo>
                    <a:pt x="1443" y="501"/>
                  </a:lnTo>
                  <a:lnTo>
                    <a:pt x="1444" y="498"/>
                  </a:lnTo>
                  <a:lnTo>
                    <a:pt x="1447" y="496"/>
                  </a:lnTo>
                  <a:lnTo>
                    <a:pt x="1450" y="494"/>
                  </a:lnTo>
                  <a:lnTo>
                    <a:pt x="1453" y="493"/>
                  </a:lnTo>
                  <a:lnTo>
                    <a:pt x="1457" y="492"/>
                  </a:lnTo>
                  <a:lnTo>
                    <a:pt x="1463" y="493"/>
                  </a:lnTo>
                  <a:lnTo>
                    <a:pt x="1466" y="498"/>
                  </a:lnTo>
                  <a:lnTo>
                    <a:pt x="1471" y="502"/>
                  </a:lnTo>
                  <a:lnTo>
                    <a:pt x="1475" y="507"/>
                  </a:lnTo>
                  <a:lnTo>
                    <a:pt x="1480" y="512"/>
                  </a:lnTo>
                  <a:lnTo>
                    <a:pt x="1483" y="515"/>
                  </a:lnTo>
                  <a:lnTo>
                    <a:pt x="1488" y="520"/>
                  </a:lnTo>
                  <a:lnTo>
                    <a:pt x="1493" y="523"/>
                  </a:lnTo>
                  <a:lnTo>
                    <a:pt x="1496" y="528"/>
                  </a:lnTo>
                  <a:lnTo>
                    <a:pt x="1499" y="532"/>
                  </a:lnTo>
                  <a:lnTo>
                    <a:pt x="1504" y="537"/>
                  </a:lnTo>
                  <a:lnTo>
                    <a:pt x="1507" y="541"/>
                  </a:lnTo>
                  <a:lnTo>
                    <a:pt x="1511" y="547"/>
                  </a:lnTo>
                  <a:lnTo>
                    <a:pt x="1514" y="553"/>
                  </a:lnTo>
                  <a:lnTo>
                    <a:pt x="1517" y="559"/>
                  </a:lnTo>
                  <a:lnTo>
                    <a:pt x="1520" y="566"/>
                  </a:lnTo>
                  <a:lnTo>
                    <a:pt x="1524" y="574"/>
                  </a:lnTo>
                  <a:lnTo>
                    <a:pt x="1517" y="579"/>
                  </a:lnTo>
                  <a:lnTo>
                    <a:pt x="1512" y="585"/>
                  </a:lnTo>
                  <a:lnTo>
                    <a:pt x="1510" y="591"/>
                  </a:lnTo>
                  <a:lnTo>
                    <a:pt x="1509" y="597"/>
                  </a:lnTo>
                  <a:lnTo>
                    <a:pt x="1510" y="602"/>
                  </a:lnTo>
                  <a:lnTo>
                    <a:pt x="1511" y="607"/>
                  </a:lnTo>
                  <a:lnTo>
                    <a:pt x="1513" y="612"/>
                  </a:lnTo>
                  <a:lnTo>
                    <a:pt x="1516" y="616"/>
                  </a:lnTo>
                  <a:lnTo>
                    <a:pt x="1517" y="622"/>
                  </a:lnTo>
                  <a:lnTo>
                    <a:pt x="1519" y="626"/>
                  </a:lnTo>
                  <a:lnTo>
                    <a:pt x="1520" y="631"/>
                  </a:lnTo>
                  <a:lnTo>
                    <a:pt x="1520" y="636"/>
                  </a:lnTo>
                  <a:lnTo>
                    <a:pt x="1519" y="641"/>
                  </a:lnTo>
                  <a:lnTo>
                    <a:pt x="1516" y="647"/>
                  </a:lnTo>
                  <a:lnTo>
                    <a:pt x="1511" y="653"/>
                  </a:lnTo>
                  <a:lnTo>
                    <a:pt x="1504" y="660"/>
                  </a:lnTo>
                  <a:lnTo>
                    <a:pt x="1503" y="671"/>
                  </a:lnTo>
                  <a:lnTo>
                    <a:pt x="1502" y="683"/>
                  </a:lnTo>
                  <a:lnTo>
                    <a:pt x="1502" y="693"/>
                  </a:lnTo>
                  <a:lnTo>
                    <a:pt x="1503" y="705"/>
                  </a:lnTo>
                  <a:lnTo>
                    <a:pt x="1504" y="714"/>
                  </a:lnTo>
                  <a:lnTo>
                    <a:pt x="1505" y="724"/>
                  </a:lnTo>
                  <a:lnTo>
                    <a:pt x="1507" y="733"/>
                  </a:lnTo>
                  <a:lnTo>
                    <a:pt x="1511" y="743"/>
                  </a:lnTo>
                  <a:lnTo>
                    <a:pt x="1513" y="751"/>
                  </a:lnTo>
                  <a:lnTo>
                    <a:pt x="1518" y="760"/>
                  </a:lnTo>
                  <a:lnTo>
                    <a:pt x="1521" y="768"/>
                  </a:lnTo>
                  <a:lnTo>
                    <a:pt x="1527" y="777"/>
                  </a:lnTo>
                  <a:lnTo>
                    <a:pt x="1532" y="785"/>
                  </a:lnTo>
                  <a:lnTo>
                    <a:pt x="1539" y="793"/>
                  </a:lnTo>
                  <a:lnTo>
                    <a:pt x="1544" y="801"/>
                  </a:lnTo>
                  <a:lnTo>
                    <a:pt x="1552" y="810"/>
                  </a:lnTo>
                  <a:lnTo>
                    <a:pt x="1558" y="816"/>
                  </a:lnTo>
                  <a:lnTo>
                    <a:pt x="1564" y="823"/>
                  </a:lnTo>
                  <a:lnTo>
                    <a:pt x="1570" y="830"/>
                  </a:lnTo>
                  <a:lnTo>
                    <a:pt x="1575" y="837"/>
                  </a:lnTo>
                  <a:lnTo>
                    <a:pt x="1581" y="844"/>
                  </a:lnTo>
                  <a:lnTo>
                    <a:pt x="1587" y="851"/>
                  </a:lnTo>
                  <a:lnTo>
                    <a:pt x="1594" y="857"/>
                  </a:lnTo>
                  <a:lnTo>
                    <a:pt x="1599" y="864"/>
                  </a:lnTo>
                  <a:lnTo>
                    <a:pt x="1606" y="870"/>
                  </a:lnTo>
                  <a:lnTo>
                    <a:pt x="1613" y="875"/>
                  </a:lnTo>
                  <a:lnTo>
                    <a:pt x="1620" y="878"/>
                  </a:lnTo>
                  <a:lnTo>
                    <a:pt x="1627" y="882"/>
                  </a:lnTo>
                  <a:lnTo>
                    <a:pt x="1635" y="883"/>
                  </a:lnTo>
                  <a:lnTo>
                    <a:pt x="1643" y="883"/>
                  </a:lnTo>
                  <a:lnTo>
                    <a:pt x="1651" y="880"/>
                  </a:lnTo>
                  <a:lnTo>
                    <a:pt x="1660" y="878"/>
                  </a:lnTo>
                  <a:lnTo>
                    <a:pt x="1674" y="888"/>
                  </a:lnTo>
                  <a:lnTo>
                    <a:pt x="1688" y="899"/>
                  </a:lnTo>
                  <a:lnTo>
                    <a:pt x="1701" y="909"/>
                  </a:lnTo>
                  <a:lnTo>
                    <a:pt x="1713" y="919"/>
                  </a:lnTo>
                  <a:lnTo>
                    <a:pt x="1725" y="931"/>
                  </a:lnTo>
                  <a:lnTo>
                    <a:pt x="1736" y="942"/>
                  </a:lnTo>
                  <a:lnTo>
                    <a:pt x="1745" y="954"/>
                  </a:lnTo>
                  <a:lnTo>
                    <a:pt x="1755" y="967"/>
                  </a:lnTo>
                  <a:lnTo>
                    <a:pt x="1763" y="979"/>
                  </a:lnTo>
                  <a:lnTo>
                    <a:pt x="1770" y="992"/>
                  </a:lnTo>
                  <a:lnTo>
                    <a:pt x="1775" y="1006"/>
                  </a:lnTo>
                  <a:lnTo>
                    <a:pt x="1779" y="1021"/>
                  </a:lnTo>
                  <a:lnTo>
                    <a:pt x="1781" y="1034"/>
                  </a:lnTo>
                  <a:lnTo>
                    <a:pt x="1782" y="1050"/>
                  </a:lnTo>
                  <a:lnTo>
                    <a:pt x="1782" y="1067"/>
                  </a:lnTo>
                  <a:lnTo>
                    <a:pt x="1780" y="1084"/>
                  </a:lnTo>
                  <a:lnTo>
                    <a:pt x="1783" y="1088"/>
                  </a:lnTo>
                  <a:lnTo>
                    <a:pt x="1786" y="1094"/>
                  </a:lnTo>
                  <a:lnTo>
                    <a:pt x="1788" y="1099"/>
                  </a:lnTo>
                  <a:lnTo>
                    <a:pt x="1790" y="1104"/>
                  </a:lnTo>
                  <a:lnTo>
                    <a:pt x="1791" y="1109"/>
                  </a:lnTo>
                  <a:lnTo>
                    <a:pt x="1793" y="1114"/>
                  </a:lnTo>
                  <a:lnTo>
                    <a:pt x="1794" y="1118"/>
                  </a:lnTo>
                  <a:lnTo>
                    <a:pt x="1796" y="1122"/>
                  </a:lnTo>
                  <a:lnTo>
                    <a:pt x="1797" y="1125"/>
                  </a:lnTo>
                  <a:lnTo>
                    <a:pt x="1800" y="1127"/>
                  </a:lnTo>
                  <a:lnTo>
                    <a:pt x="1802" y="1130"/>
                  </a:lnTo>
                  <a:lnTo>
                    <a:pt x="1804" y="1132"/>
                  </a:lnTo>
                  <a:lnTo>
                    <a:pt x="1808" y="1133"/>
                  </a:lnTo>
                  <a:lnTo>
                    <a:pt x="1812" y="1133"/>
                  </a:lnTo>
                  <a:lnTo>
                    <a:pt x="1817" y="1133"/>
                  </a:lnTo>
                  <a:lnTo>
                    <a:pt x="1824" y="1132"/>
                  </a:lnTo>
                  <a:lnTo>
                    <a:pt x="1823" y="1132"/>
                  </a:lnTo>
                  <a:lnTo>
                    <a:pt x="1823" y="1134"/>
                  </a:lnTo>
                  <a:lnTo>
                    <a:pt x="1821" y="1138"/>
                  </a:lnTo>
                  <a:lnTo>
                    <a:pt x="1821" y="1142"/>
                  </a:lnTo>
                  <a:lnTo>
                    <a:pt x="1820" y="1148"/>
                  </a:lnTo>
                  <a:lnTo>
                    <a:pt x="1819" y="1154"/>
                  </a:lnTo>
                  <a:lnTo>
                    <a:pt x="1818" y="1161"/>
                  </a:lnTo>
                  <a:lnTo>
                    <a:pt x="1817" y="1169"/>
                  </a:lnTo>
                  <a:lnTo>
                    <a:pt x="1814" y="1177"/>
                  </a:lnTo>
                  <a:lnTo>
                    <a:pt x="1813" y="1185"/>
                  </a:lnTo>
                  <a:lnTo>
                    <a:pt x="1812" y="1193"/>
                  </a:lnTo>
                  <a:lnTo>
                    <a:pt x="1811" y="1201"/>
                  </a:lnTo>
                  <a:lnTo>
                    <a:pt x="1811" y="1209"/>
                  </a:lnTo>
                  <a:lnTo>
                    <a:pt x="1810" y="1216"/>
                  </a:lnTo>
                  <a:lnTo>
                    <a:pt x="1810" y="1223"/>
                  </a:lnTo>
                  <a:lnTo>
                    <a:pt x="1810" y="1230"/>
                  </a:lnTo>
                  <a:lnTo>
                    <a:pt x="1810" y="1237"/>
                  </a:lnTo>
                  <a:lnTo>
                    <a:pt x="1810" y="1245"/>
                  </a:lnTo>
                  <a:lnTo>
                    <a:pt x="1811" y="1251"/>
                  </a:lnTo>
                  <a:lnTo>
                    <a:pt x="1812" y="1258"/>
                  </a:lnTo>
                  <a:lnTo>
                    <a:pt x="1814" y="1265"/>
                  </a:lnTo>
                  <a:lnTo>
                    <a:pt x="1817" y="1272"/>
                  </a:lnTo>
                  <a:lnTo>
                    <a:pt x="1819" y="1279"/>
                  </a:lnTo>
                  <a:lnTo>
                    <a:pt x="1821" y="1285"/>
                  </a:lnTo>
                  <a:lnTo>
                    <a:pt x="1824" y="1289"/>
                  </a:lnTo>
                  <a:lnTo>
                    <a:pt x="1826" y="1294"/>
                  </a:lnTo>
                  <a:lnTo>
                    <a:pt x="1827" y="1299"/>
                  </a:lnTo>
                  <a:lnTo>
                    <a:pt x="1829" y="1302"/>
                  </a:lnTo>
                  <a:lnTo>
                    <a:pt x="1831" y="1304"/>
                  </a:lnTo>
                  <a:lnTo>
                    <a:pt x="1833" y="1307"/>
                  </a:lnTo>
                  <a:lnTo>
                    <a:pt x="1833" y="1308"/>
                  </a:lnTo>
                  <a:lnTo>
                    <a:pt x="1834" y="1309"/>
                  </a:lnTo>
                  <a:lnTo>
                    <a:pt x="1825" y="1310"/>
                  </a:lnTo>
                  <a:lnTo>
                    <a:pt x="1818" y="1311"/>
                  </a:lnTo>
                  <a:lnTo>
                    <a:pt x="1812" y="1314"/>
                  </a:lnTo>
                  <a:lnTo>
                    <a:pt x="1808" y="1317"/>
                  </a:lnTo>
                  <a:lnTo>
                    <a:pt x="1804" y="1320"/>
                  </a:lnTo>
                  <a:lnTo>
                    <a:pt x="1801" y="1323"/>
                  </a:lnTo>
                  <a:lnTo>
                    <a:pt x="1800" y="1326"/>
                  </a:lnTo>
                  <a:lnTo>
                    <a:pt x="1798" y="1330"/>
                  </a:lnTo>
                  <a:lnTo>
                    <a:pt x="1797" y="1333"/>
                  </a:lnTo>
                  <a:lnTo>
                    <a:pt x="1797" y="1336"/>
                  </a:lnTo>
                  <a:lnTo>
                    <a:pt x="1798" y="1340"/>
                  </a:lnTo>
                  <a:lnTo>
                    <a:pt x="1798" y="1342"/>
                  </a:lnTo>
                  <a:lnTo>
                    <a:pt x="1798" y="1345"/>
                  </a:lnTo>
                  <a:lnTo>
                    <a:pt x="1800" y="1346"/>
                  </a:lnTo>
                  <a:lnTo>
                    <a:pt x="1800" y="1347"/>
                  </a:lnTo>
                  <a:lnTo>
                    <a:pt x="1801" y="1348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1" name="Freeform 59"/>
            <p:cNvSpPr>
              <a:spLocks/>
            </p:cNvSpPr>
            <p:nvPr/>
          </p:nvSpPr>
          <p:spPr bwMode="auto">
            <a:xfrm>
              <a:off x="2898" y="1815"/>
              <a:ext cx="561" cy="362"/>
            </a:xfrm>
            <a:custGeom>
              <a:avLst/>
              <a:gdLst>
                <a:gd name="T0" fmla="*/ 51 w 1682"/>
                <a:gd name="T1" fmla="*/ 1 h 1085"/>
                <a:gd name="T2" fmla="*/ 51 w 1682"/>
                <a:gd name="T3" fmla="*/ 1 h 1085"/>
                <a:gd name="T4" fmla="*/ 51 w 1682"/>
                <a:gd name="T5" fmla="*/ 3 h 1085"/>
                <a:gd name="T6" fmla="*/ 51 w 1682"/>
                <a:gd name="T7" fmla="*/ 4 h 1085"/>
                <a:gd name="T8" fmla="*/ 51 w 1682"/>
                <a:gd name="T9" fmla="*/ 6 h 1085"/>
                <a:gd name="T10" fmla="*/ 53 w 1682"/>
                <a:gd name="T11" fmla="*/ 8 h 1085"/>
                <a:gd name="T12" fmla="*/ 55 w 1682"/>
                <a:gd name="T13" fmla="*/ 9 h 1085"/>
                <a:gd name="T14" fmla="*/ 56 w 1682"/>
                <a:gd name="T15" fmla="*/ 11 h 1085"/>
                <a:gd name="T16" fmla="*/ 57 w 1682"/>
                <a:gd name="T17" fmla="*/ 12 h 1085"/>
                <a:gd name="T18" fmla="*/ 58 w 1682"/>
                <a:gd name="T19" fmla="*/ 14 h 1085"/>
                <a:gd name="T20" fmla="*/ 59 w 1682"/>
                <a:gd name="T21" fmla="*/ 15 h 1085"/>
                <a:gd name="T22" fmla="*/ 60 w 1682"/>
                <a:gd name="T23" fmla="*/ 16 h 1085"/>
                <a:gd name="T24" fmla="*/ 62 w 1682"/>
                <a:gd name="T25" fmla="*/ 18 h 1085"/>
                <a:gd name="T26" fmla="*/ 62 w 1682"/>
                <a:gd name="T27" fmla="*/ 20 h 1085"/>
                <a:gd name="T28" fmla="*/ 62 w 1682"/>
                <a:gd name="T29" fmla="*/ 21 h 1085"/>
                <a:gd name="T30" fmla="*/ 62 w 1682"/>
                <a:gd name="T31" fmla="*/ 22 h 1085"/>
                <a:gd name="T32" fmla="*/ 59 w 1682"/>
                <a:gd name="T33" fmla="*/ 24 h 1085"/>
                <a:gd name="T34" fmla="*/ 56 w 1682"/>
                <a:gd name="T35" fmla="*/ 26 h 1085"/>
                <a:gd name="T36" fmla="*/ 54 w 1682"/>
                <a:gd name="T37" fmla="*/ 29 h 1085"/>
                <a:gd name="T38" fmla="*/ 55 w 1682"/>
                <a:gd name="T39" fmla="*/ 32 h 1085"/>
                <a:gd name="T40" fmla="*/ 55 w 1682"/>
                <a:gd name="T41" fmla="*/ 35 h 1085"/>
                <a:gd name="T42" fmla="*/ 54 w 1682"/>
                <a:gd name="T43" fmla="*/ 37 h 1085"/>
                <a:gd name="T44" fmla="*/ 53 w 1682"/>
                <a:gd name="T45" fmla="*/ 38 h 1085"/>
                <a:gd name="T46" fmla="*/ 52 w 1682"/>
                <a:gd name="T47" fmla="*/ 40 h 1085"/>
                <a:gd name="T48" fmla="*/ 51 w 1682"/>
                <a:gd name="T49" fmla="*/ 40 h 1085"/>
                <a:gd name="T50" fmla="*/ 49 w 1682"/>
                <a:gd name="T51" fmla="*/ 38 h 1085"/>
                <a:gd name="T52" fmla="*/ 45 w 1682"/>
                <a:gd name="T53" fmla="*/ 38 h 1085"/>
                <a:gd name="T54" fmla="*/ 32 w 1682"/>
                <a:gd name="T55" fmla="*/ 38 h 1085"/>
                <a:gd name="T56" fmla="*/ 18 w 1682"/>
                <a:gd name="T57" fmla="*/ 40 h 1085"/>
                <a:gd name="T58" fmla="*/ 10 w 1682"/>
                <a:gd name="T59" fmla="*/ 40 h 1085"/>
                <a:gd name="T60" fmla="*/ 9 w 1682"/>
                <a:gd name="T61" fmla="*/ 38 h 1085"/>
                <a:gd name="T62" fmla="*/ 8 w 1682"/>
                <a:gd name="T63" fmla="*/ 36 h 1085"/>
                <a:gd name="T64" fmla="*/ 9 w 1682"/>
                <a:gd name="T65" fmla="*/ 34 h 1085"/>
                <a:gd name="T66" fmla="*/ 8 w 1682"/>
                <a:gd name="T67" fmla="*/ 32 h 1085"/>
                <a:gd name="T68" fmla="*/ 8 w 1682"/>
                <a:gd name="T69" fmla="*/ 30 h 1085"/>
                <a:gd name="T70" fmla="*/ 7 w 1682"/>
                <a:gd name="T71" fmla="*/ 28 h 1085"/>
                <a:gd name="T72" fmla="*/ 6 w 1682"/>
                <a:gd name="T73" fmla="*/ 26 h 1085"/>
                <a:gd name="T74" fmla="*/ 6 w 1682"/>
                <a:gd name="T75" fmla="*/ 24 h 1085"/>
                <a:gd name="T76" fmla="*/ 6 w 1682"/>
                <a:gd name="T77" fmla="*/ 23 h 1085"/>
                <a:gd name="T78" fmla="*/ 6 w 1682"/>
                <a:gd name="T79" fmla="*/ 22 h 1085"/>
                <a:gd name="T80" fmla="*/ 5 w 1682"/>
                <a:gd name="T81" fmla="*/ 20 h 1085"/>
                <a:gd name="T82" fmla="*/ 4 w 1682"/>
                <a:gd name="T83" fmla="*/ 18 h 1085"/>
                <a:gd name="T84" fmla="*/ 2 w 1682"/>
                <a:gd name="T85" fmla="*/ 16 h 1085"/>
                <a:gd name="T86" fmla="*/ 2 w 1682"/>
                <a:gd name="T87" fmla="*/ 15 h 1085"/>
                <a:gd name="T88" fmla="*/ 1 w 1682"/>
                <a:gd name="T89" fmla="*/ 14 h 1085"/>
                <a:gd name="T90" fmla="*/ 1 w 1682"/>
                <a:gd name="T91" fmla="*/ 13 h 1085"/>
                <a:gd name="T92" fmla="*/ 1 w 1682"/>
                <a:gd name="T93" fmla="*/ 11 h 1085"/>
                <a:gd name="T94" fmla="*/ 1 w 1682"/>
                <a:gd name="T95" fmla="*/ 10 h 1085"/>
                <a:gd name="T96" fmla="*/ 1 w 1682"/>
                <a:gd name="T97" fmla="*/ 8 h 1085"/>
                <a:gd name="T98" fmla="*/ 1 w 1682"/>
                <a:gd name="T99" fmla="*/ 7 h 1085"/>
                <a:gd name="T100" fmla="*/ 0 w 1682"/>
                <a:gd name="T101" fmla="*/ 6 h 1085"/>
                <a:gd name="T102" fmla="*/ 0 w 1682"/>
                <a:gd name="T103" fmla="*/ 4 h 1085"/>
                <a:gd name="T104" fmla="*/ 0 w 1682"/>
                <a:gd name="T105" fmla="*/ 2 h 1085"/>
                <a:gd name="T106" fmla="*/ 10 w 1682"/>
                <a:gd name="T107" fmla="*/ 2 h 1085"/>
                <a:gd name="T108" fmla="*/ 29 w 1682"/>
                <a:gd name="T109" fmla="*/ 1 h 1085"/>
                <a:gd name="T110" fmla="*/ 47 w 1682"/>
                <a:gd name="T111" fmla="*/ 0 h 108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682"/>
                <a:gd name="T169" fmla="*/ 0 h 1085"/>
                <a:gd name="T170" fmla="*/ 1682 w 1682"/>
                <a:gd name="T171" fmla="*/ 1085 h 108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682" h="1085">
                  <a:moveTo>
                    <a:pt x="1352" y="0"/>
                  </a:moveTo>
                  <a:lnTo>
                    <a:pt x="1353" y="3"/>
                  </a:lnTo>
                  <a:lnTo>
                    <a:pt x="1355" y="5"/>
                  </a:lnTo>
                  <a:lnTo>
                    <a:pt x="1358" y="8"/>
                  </a:lnTo>
                  <a:lnTo>
                    <a:pt x="1361" y="11"/>
                  </a:lnTo>
                  <a:lnTo>
                    <a:pt x="1364" y="14"/>
                  </a:lnTo>
                  <a:lnTo>
                    <a:pt x="1366" y="18"/>
                  </a:lnTo>
                  <a:lnTo>
                    <a:pt x="1369" y="22"/>
                  </a:lnTo>
                  <a:lnTo>
                    <a:pt x="1372" y="26"/>
                  </a:lnTo>
                  <a:lnTo>
                    <a:pt x="1374" y="30"/>
                  </a:lnTo>
                  <a:lnTo>
                    <a:pt x="1376" y="34"/>
                  </a:lnTo>
                  <a:lnTo>
                    <a:pt x="1378" y="38"/>
                  </a:lnTo>
                  <a:lnTo>
                    <a:pt x="1380" y="43"/>
                  </a:lnTo>
                  <a:lnTo>
                    <a:pt x="1382" y="47"/>
                  </a:lnTo>
                  <a:lnTo>
                    <a:pt x="1383" y="52"/>
                  </a:lnTo>
                  <a:lnTo>
                    <a:pt x="1383" y="57"/>
                  </a:lnTo>
                  <a:lnTo>
                    <a:pt x="1384" y="62"/>
                  </a:lnTo>
                  <a:lnTo>
                    <a:pt x="1378" y="72"/>
                  </a:lnTo>
                  <a:lnTo>
                    <a:pt x="1375" y="81"/>
                  </a:lnTo>
                  <a:lnTo>
                    <a:pt x="1373" y="89"/>
                  </a:lnTo>
                  <a:lnTo>
                    <a:pt x="1372" y="97"/>
                  </a:lnTo>
                  <a:lnTo>
                    <a:pt x="1370" y="105"/>
                  </a:lnTo>
                  <a:lnTo>
                    <a:pt x="1372" y="112"/>
                  </a:lnTo>
                  <a:lnTo>
                    <a:pt x="1373" y="120"/>
                  </a:lnTo>
                  <a:lnTo>
                    <a:pt x="1374" y="127"/>
                  </a:lnTo>
                  <a:lnTo>
                    <a:pt x="1376" y="135"/>
                  </a:lnTo>
                  <a:lnTo>
                    <a:pt x="1378" y="142"/>
                  </a:lnTo>
                  <a:lnTo>
                    <a:pt x="1381" y="150"/>
                  </a:lnTo>
                  <a:lnTo>
                    <a:pt x="1384" y="158"/>
                  </a:lnTo>
                  <a:lnTo>
                    <a:pt x="1387" y="167"/>
                  </a:lnTo>
                  <a:lnTo>
                    <a:pt x="1389" y="175"/>
                  </a:lnTo>
                  <a:lnTo>
                    <a:pt x="1391" y="185"/>
                  </a:lnTo>
                  <a:lnTo>
                    <a:pt x="1393" y="196"/>
                  </a:lnTo>
                  <a:lnTo>
                    <a:pt x="1405" y="199"/>
                  </a:lnTo>
                  <a:lnTo>
                    <a:pt x="1415" y="203"/>
                  </a:lnTo>
                  <a:lnTo>
                    <a:pt x="1426" y="207"/>
                  </a:lnTo>
                  <a:lnTo>
                    <a:pt x="1435" y="212"/>
                  </a:lnTo>
                  <a:lnTo>
                    <a:pt x="1444" y="216"/>
                  </a:lnTo>
                  <a:lnTo>
                    <a:pt x="1452" y="221"/>
                  </a:lnTo>
                  <a:lnTo>
                    <a:pt x="1459" y="227"/>
                  </a:lnTo>
                  <a:lnTo>
                    <a:pt x="1466" y="232"/>
                  </a:lnTo>
                  <a:lnTo>
                    <a:pt x="1473" y="238"/>
                  </a:lnTo>
                  <a:lnTo>
                    <a:pt x="1480" y="245"/>
                  </a:lnTo>
                  <a:lnTo>
                    <a:pt x="1485" y="253"/>
                  </a:lnTo>
                  <a:lnTo>
                    <a:pt x="1491" y="261"/>
                  </a:lnTo>
                  <a:lnTo>
                    <a:pt x="1498" y="270"/>
                  </a:lnTo>
                  <a:lnTo>
                    <a:pt x="1504" y="281"/>
                  </a:lnTo>
                  <a:lnTo>
                    <a:pt x="1511" y="292"/>
                  </a:lnTo>
                  <a:lnTo>
                    <a:pt x="1518" y="305"/>
                  </a:lnTo>
                  <a:lnTo>
                    <a:pt x="1520" y="309"/>
                  </a:lnTo>
                  <a:lnTo>
                    <a:pt x="1522" y="314"/>
                  </a:lnTo>
                  <a:lnTo>
                    <a:pt x="1524" y="320"/>
                  </a:lnTo>
                  <a:lnTo>
                    <a:pt x="1528" y="327"/>
                  </a:lnTo>
                  <a:lnTo>
                    <a:pt x="1531" y="334"/>
                  </a:lnTo>
                  <a:lnTo>
                    <a:pt x="1535" y="340"/>
                  </a:lnTo>
                  <a:lnTo>
                    <a:pt x="1538" y="346"/>
                  </a:lnTo>
                  <a:lnTo>
                    <a:pt x="1543" y="353"/>
                  </a:lnTo>
                  <a:lnTo>
                    <a:pt x="1547" y="360"/>
                  </a:lnTo>
                  <a:lnTo>
                    <a:pt x="1552" y="366"/>
                  </a:lnTo>
                  <a:lnTo>
                    <a:pt x="1558" y="371"/>
                  </a:lnTo>
                  <a:lnTo>
                    <a:pt x="1565" y="376"/>
                  </a:lnTo>
                  <a:lnTo>
                    <a:pt x="1572" y="381"/>
                  </a:lnTo>
                  <a:lnTo>
                    <a:pt x="1579" y="384"/>
                  </a:lnTo>
                  <a:lnTo>
                    <a:pt x="1588" y="386"/>
                  </a:lnTo>
                  <a:lnTo>
                    <a:pt x="1597" y="388"/>
                  </a:lnTo>
                  <a:lnTo>
                    <a:pt x="1596" y="397"/>
                  </a:lnTo>
                  <a:lnTo>
                    <a:pt x="1597" y="406"/>
                  </a:lnTo>
                  <a:lnTo>
                    <a:pt x="1599" y="414"/>
                  </a:lnTo>
                  <a:lnTo>
                    <a:pt x="1605" y="422"/>
                  </a:lnTo>
                  <a:lnTo>
                    <a:pt x="1611" y="430"/>
                  </a:lnTo>
                  <a:lnTo>
                    <a:pt x="1618" y="437"/>
                  </a:lnTo>
                  <a:lnTo>
                    <a:pt x="1626" y="444"/>
                  </a:lnTo>
                  <a:lnTo>
                    <a:pt x="1634" y="451"/>
                  </a:lnTo>
                  <a:lnTo>
                    <a:pt x="1642" y="456"/>
                  </a:lnTo>
                  <a:lnTo>
                    <a:pt x="1651" y="463"/>
                  </a:lnTo>
                  <a:lnTo>
                    <a:pt x="1658" y="469"/>
                  </a:lnTo>
                  <a:lnTo>
                    <a:pt x="1666" y="476"/>
                  </a:lnTo>
                  <a:lnTo>
                    <a:pt x="1672" y="483"/>
                  </a:lnTo>
                  <a:lnTo>
                    <a:pt x="1676" y="491"/>
                  </a:lnTo>
                  <a:lnTo>
                    <a:pt x="1680" y="498"/>
                  </a:lnTo>
                  <a:lnTo>
                    <a:pt x="1682" y="507"/>
                  </a:lnTo>
                  <a:lnTo>
                    <a:pt x="1682" y="513"/>
                  </a:lnTo>
                  <a:lnTo>
                    <a:pt x="1681" y="520"/>
                  </a:lnTo>
                  <a:lnTo>
                    <a:pt x="1681" y="527"/>
                  </a:lnTo>
                  <a:lnTo>
                    <a:pt x="1680" y="533"/>
                  </a:lnTo>
                  <a:lnTo>
                    <a:pt x="1679" y="540"/>
                  </a:lnTo>
                  <a:lnTo>
                    <a:pt x="1676" y="546"/>
                  </a:lnTo>
                  <a:lnTo>
                    <a:pt x="1675" y="553"/>
                  </a:lnTo>
                  <a:lnTo>
                    <a:pt x="1674" y="559"/>
                  </a:lnTo>
                  <a:lnTo>
                    <a:pt x="1672" y="566"/>
                  </a:lnTo>
                  <a:lnTo>
                    <a:pt x="1670" y="571"/>
                  </a:lnTo>
                  <a:lnTo>
                    <a:pt x="1668" y="577"/>
                  </a:lnTo>
                  <a:lnTo>
                    <a:pt x="1667" y="583"/>
                  </a:lnTo>
                  <a:lnTo>
                    <a:pt x="1666" y="590"/>
                  </a:lnTo>
                  <a:lnTo>
                    <a:pt x="1665" y="595"/>
                  </a:lnTo>
                  <a:lnTo>
                    <a:pt x="1664" y="601"/>
                  </a:lnTo>
                  <a:lnTo>
                    <a:pt x="1664" y="607"/>
                  </a:lnTo>
                  <a:lnTo>
                    <a:pt x="1652" y="612"/>
                  </a:lnTo>
                  <a:lnTo>
                    <a:pt x="1639" y="617"/>
                  </a:lnTo>
                  <a:lnTo>
                    <a:pt x="1624" y="625"/>
                  </a:lnTo>
                  <a:lnTo>
                    <a:pt x="1610" y="633"/>
                  </a:lnTo>
                  <a:lnTo>
                    <a:pt x="1595" y="643"/>
                  </a:lnTo>
                  <a:lnTo>
                    <a:pt x="1579" y="652"/>
                  </a:lnTo>
                  <a:lnTo>
                    <a:pt x="1562" y="662"/>
                  </a:lnTo>
                  <a:lnTo>
                    <a:pt x="1546" y="672"/>
                  </a:lnTo>
                  <a:lnTo>
                    <a:pt x="1530" y="683"/>
                  </a:lnTo>
                  <a:lnTo>
                    <a:pt x="1514" y="693"/>
                  </a:lnTo>
                  <a:lnTo>
                    <a:pt x="1499" y="705"/>
                  </a:lnTo>
                  <a:lnTo>
                    <a:pt x="1485" y="715"/>
                  </a:lnTo>
                  <a:lnTo>
                    <a:pt x="1474" y="725"/>
                  </a:lnTo>
                  <a:lnTo>
                    <a:pt x="1462" y="736"/>
                  </a:lnTo>
                  <a:lnTo>
                    <a:pt x="1453" y="745"/>
                  </a:lnTo>
                  <a:lnTo>
                    <a:pt x="1446" y="754"/>
                  </a:lnTo>
                  <a:lnTo>
                    <a:pt x="1457" y="770"/>
                  </a:lnTo>
                  <a:lnTo>
                    <a:pt x="1466" y="785"/>
                  </a:lnTo>
                  <a:lnTo>
                    <a:pt x="1473" y="800"/>
                  </a:lnTo>
                  <a:lnTo>
                    <a:pt x="1480" y="815"/>
                  </a:lnTo>
                  <a:lnTo>
                    <a:pt x="1484" y="830"/>
                  </a:lnTo>
                  <a:lnTo>
                    <a:pt x="1489" y="844"/>
                  </a:lnTo>
                  <a:lnTo>
                    <a:pt x="1491" y="857"/>
                  </a:lnTo>
                  <a:lnTo>
                    <a:pt x="1492" y="871"/>
                  </a:lnTo>
                  <a:lnTo>
                    <a:pt x="1492" y="885"/>
                  </a:lnTo>
                  <a:lnTo>
                    <a:pt x="1492" y="898"/>
                  </a:lnTo>
                  <a:lnTo>
                    <a:pt x="1490" y="911"/>
                  </a:lnTo>
                  <a:lnTo>
                    <a:pt x="1487" y="925"/>
                  </a:lnTo>
                  <a:lnTo>
                    <a:pt x="1482" y="939"/>
                  </a:lnTo>
                  <a:lnTo>
                    <a:pt x="1477" y="953"/>
                  </a:lnTo>
                  <a:lnTo>
                    <a:pt x="1472" y="967"/>
                  </a:lnTo>
                  <a:lnTo>
                    <a:pt x="1465" y="982"/>
                  </a:lnTo>
                  <a:lnTo>
                    <a:pt x="1458" y="983"/>
                  </a:lnTo>
                  <a:lnTo>
                    <a:pt x="1452" y="986"/>
                  </a:lnTo>
                  <a:lnTo>
                    <a:pt x="1447" y="991"/>
                  </a:lnTo>
                  <a:lnTo>
                    <a:pt x="1442" y="996"/>
                  </a:lnTo>
                  <a:lnTo>
                    <a:pt x="1437" y="1003"/>
                  </a:lnTo>
                  <a:lnTo>
                    <a:pt x="1434" y="1010"/>
                  </a:lnTo>
                  <a:lnTo>
                    <a:pt x="1429" y="1018"/>
                  </a:lnTo>
                  <a:lnTo>
                    <a:pt x="1426" y="1026"/>
                  </a:lnTo>
                  <a:lnTo>
                    <a:pt x="1423" y="1034"/>
                  </a:lnTo>
                  <a:lnTo>
                    <a:pt x="1420" y="1042"/>
                  </a:lnTo>
                  <a:lnTo>
                    <a:pt x="1418" y="1050"/>
                  </a:lnTo>
                  <a:lnTo>
                    <a:pt x="1415" y="1058"/>
                  </a:lnTo>
                  <a:lnTo>
                    <a:pt x="1413" y="1065"/>
                  </a:lnTo>
                  <a:lnTo>
                    <a:pt x="1411" y="1072"/>
                  </a:lnTo>
                  <a:lnTo>
                    <a:pt x="1409" y="1079"/>
                  </a:lnTo>
                  <a:lnTo>
                    <a:pt x="1408" y="1085"/>
                  </a:lnTo>
                  <a:lnTo>
                    <a:pt x="1400" y="1081"/>
                  </a:lnTo>
                  <a:lnTo>
                    <a:pt x="1392" y="1079"/>
                  </a:lnTo>
                  <a:lnTo>
                    <a:pt x="1385" y="1076"/>
                  </a:lnTo>
                  <a:lnTo>
                    <a:pt x="1377" y="1071"/>
                  </a:lnTo>
                  <a:lnTo>
                    <a:pt x="1370" y="1067"/>
                  </a:lnTo>
                  <a:lnTo>
                    <a:pt x="1362" y="1062"/>
                  </a:lnTo>
                  <a:lnTo>
                    <a:pt x="1354" y="1056"/>
                  </a:lnTo>
                  <a:lnTo>
                    <a:pt x="1347" y="1052"/>
                  </a:lnTo>
                  <a:lnTo>
                    <a:pt x="1339" y="1046"/>
                  </a:lnTo>
                  <a:lnTo>
                    <a:pt x="1332" y="1040"/>
                  </a:lnTo>
                  <a:lnTo>
                    <a:pt x="1324" y="1036"/>
                  </a:lnTo>
                  <a:lnTo>
                    <a:pt x="1318" y="1030"/>
                  </a:lnTo>
                  <a:lnTo>
                    <a:pt x="1309" y="1025"/>
                  </a:lnTo>
                  <a:lnTo>
                    <a:pt x="1303" y="1019"/>
                  </a:lnTo>
                  <a:lnTo>
                    <a:pt x="1296" y="1015"/>
                  </a:lnTo>
                  <a:lnTo>
                    <a:pt x="1289" y="1011"/>
                  </a:lnTo>
                  <a:lnTo>
                    <a:pt x="1226" y="1014"/>
                  </a:lnTo>
                  <a:lnTo>
                    <a:pt x="1165" y="1017"/>
                  </a:lnTo>
                  <a:lnTo>
                    <a:pt x="1103" y="1021"/>
                  </a:lnTo>
                  <a:lnTo>
                    <a:pt x="1042" y="1024"/>
                  </a:lnTo>
                  <a:lnTo>
                    <a:pt x="981" y="1029"/>
                  </a:lnTo>
                  <a:lnTo>
                    <a:pt x="920" y="1033"/>
                  </a:lnTo>
                  <a:lnTo>
                    <a:pt x="859" y="1038"/>
                  </a:lnTo>
                  <a:lnTo>
                    <a:pt x="798" y="1042"/>
                  </a:lnTo>
                  <a:lnTo>
                    <a:pt x="736" y="1047"/>
                  </a:lnTo>
                  <a:lnTo>
                    <a:pt x="674" y="1052"/>
                  </a:lnTo>
                  <a:lnTo>
                    <a:pt x="612" y="1056"/>
                  </a:lnTo>
                  <a:lnTo>
                    <a:pt x="548" y="1062"/>
                  </a:lnTo>
                  <a:lnTo>
                    <a:pt x="484" y="1067"/>
                  </a:lnTo>
                  <a:lnTo>
                    <a:pt x="420" y="1071"/>
                  </a:lnTo>
                  <a:lnTo>
                    <a:pt x="353" y="1076"/>
                  </a:lnTo>
                  <a:lnTo>
                    <a:pt x="286" y="1081"/>
                  </a:lnTo>
                  <a:lnTo>
                    <a:pt x="280" y="1080"/>
                  </a:lnTo>
                  <a:lnTo>
                    <a:pt x="276" y="1078"/>
                  </a:lnTo>
                  <a:lnTo>
                    <a:pt x="271" y="1073"/>
                  </a:lnTo>
                  <a:lnTo>
                    <a:pt x="267" y="1067"/>
                  </a:lnTo>
                  <a:lnTo>
                    <a:pt x="263" y="1060"/>
                  </a:lnTo>
                  <a:lnTo>
                    <a:pt x="259" y="1052"/>
                  </a:lnTo>
                  <a:lnTo>
                    <a:pt x="255" y="1042"/>
                  </a:lnTo>
                  <a:lnTo>
                    <a:pt x="252" y="1032"/>
                  </a:lnTo>
                  <a:lnTo>
                    <a:pt x="248" y="1023"/>
                  </a:lnTo>
                  <a:lnTo>
                    <a:pt x="245" y="1013"/>
                  </a:lnTo>
                  <a:lnTo>
                    <a:pt x="241" y="1003"/>
                  </a:lnTo>
                  <a:lnTo>
                    <a:pt x="238" y="994"/>
                  </a:lnTo>
                  <a:lnTo>
                    <a:pt x="233" y="986"/>
                  </a:lnTo>
                  <a:lnTo>
                    <a:pt x="230" y="979"/>
                  </a:lnTo>
                  <a:lnTo>
                    <a:pt x="225" y="973"/>
                  </a:lnTo>
                  <a:lnTo>
                    <a:pt x="221" y="970"/>
                  </a:lnTo>
                  <a:lnTo>
                    <a:pt x="225" y="961"/>
                  </a:lnTo>
                  <a:lnTo>
                    <a:pt x="230" y="952"/>
                  </a:lnTo>
                  <a:lnTo>
                    <a:pt x="232" y="942"/>
                  </a:lnTo>
                  <a:lnTo>
                    <a:pt x="233" y="932"/>
                  </a:lnTo>
                  <a:lnTo>
                    <a:pt x="233" y="923"/>
                  </a:lnTo>
                  <a:lnTo>
                    <a:pt x="232" y="914"/>
                  </a:lnTo>
                  <a:lnTo>
                    <a:pt x="231" y="903"/>
                  </a:lnTo>
                  <a:lnTo>
                    <a:pt x="229" y="893"/>
                  </a:lnTo>
                  <a:lnTo>
                    <a:pt x="225" y="883"/>
                  </a:lnTo>
                  <a:lnTo>
                    <a:pt x="222" y="874"/>
                  </a:lnTo>
                  <a:lnTo>
                    <a:pt x="220" y="863"/>
                  </a:lnTo>
                  <a:lnTo>
                    <a:pt x="216" y="853"/>
                  </a:lnTo>
                  <a:lnTo>
                    <a:pt x="214" y="842"/>
                  </a:lnTo>
                  <a:lnTo>
                    <a:pt x="212" y="832"/>
                  </a:lnTo>
                  <a:lnTo>
                    <a:pt x="209" y="822"/>
                  </a:lnTo>
                  <a:lnTo>
                    <a:pt x="209" y="813"/>
                  </a:lnTo>
                  <a:lnTo>
                    <a:pt x="215" y="799"/>
                  </a:lnTo>
                  <a:lnTo>
                    <a:pt x="218" y="786"/>
                  </a:lnTo>
                  <a:lnTo>
                    <a:pt x="218" y="776"/>
                  </a:lnTo>
                  <a:lnTo>
                    <a:pt x="216" y="767"/>
                  </a:lnTo>
                  <a:lnTo>
                    <a:pt x="212" y="757"/>
                  </a:lnTo>
                  <a:lnTo>
                    <a:pt x="205" y="749"/>
                  </a:lnTo>
                  <a:lnTo>
                    <a:pt x="198" y="743"/>
                  </a:lnTo>
                  <a:lnTo>
                    <a:pt x="191" y="735"/>
                  </a:lnTo>
                  <a:lnTo>
                    <a:pt x="184" y="728"/>
                  </a:lnTo>
                  <a:lnTo>
                    <a:pt x="177" y="721"/>
                  </a:lnTo>
                  <a:lnTo>
                    <a:pt x="172" y="713"/>
                  </a:lnTo>
                  <a:lnTo>
                    <a:pt x="169" y="705"/>
                  </a:lnTo>
                  <a:lnTo>
                    <a:pt x="168" y="695"/>
                  </a:lnTo>
                  <a:lnTo>
                    <a:pt x="169" y="686"/>
                  </a:lnTo>
                  <a:lnTo>
                    <a:pt x="175" y="675"/>
                  </a:lnTo>
                  <a:lnTo>
                    <a:pt x="184" y="663"/>
                  </a:lnTo>
                  <a:lnTo>
                    <a:pt x="179" y="658"/>
                  </a:lnTo>
                  <a:lnTo>
                    <a:pt x="177" y="652"/>
                  </a:lnTo>
                  <a:lnTo>
                    <a:pt x="174" y="647"/>
                  </a:lnTo>
                  <a:lnTo>
                    <a:pt x="171" y="641"/>
                  </a:lnTo>
                  <a:lnTo>
                    <a:pt x="169" y="636"/>
                  </a:lnTo>
                  <a:lnTo>
                    <a:pt x="167" y="631"/>
                  </a:lnTo>
                  <a:lnTo>
                    <a:pt x="166" y="625"/>
                  </a:lnTo>
                  <a:lnTo>
                    <a:pt x="164" y="621"/>
                  </a:lnTo>
                  <a:lnTo>
                    <a:pt x="163" y="615"/>
                  </a:lnTo>
                  <a:lnTo>
                    <a:pt x="163" y="610"/>
                  </a:lnTo>
                  <a:lnTo>
                    <a:pt x="163" y="605"/>
                  </a:lnTo>
                  <a:lnTo>
                    <a:pt x="164" y="600"/>
                  </a:lnTo>
                  <a:lnTo>
                    <a:pt x="166" y="594"/>
                  </a:lnTo>
                  <a:lnTo>
                    <a:pt x="168" y="589"/>
                  </a:lnTo>
                  <a:lnTo>
                    <a:pt x="171" y="583"/>
                  </a:lnTo>
                  <a:lnTo>
                    <a:pt x="175" y="578"/>
                  </a:lnTo>
                  <a:lnTo>
                    <a:pt x="167" y="570"/>
                  </a:lnTo>
                  <a:lnTo>
                    <a:pt x="160" y="563"/>
                  </a:lnTo>
                  <a:lnTo>
                    <a:pt x="152" y="556"/>
                  </a:lnTo>
                  <a:lnTo>
                    <a:pt x="145" y="550"/>
                  </a:lnTo>
                  <a:lnTo>
                    <a:pt x="138" y="541"/>
                  </a:lnTo>
                  <a:lnTo>
                    <a:pt x="131" y="535"/>
                  </a:lnTo>
                  <a:lnTo>
                    <a:pt x="123" y="527"/>
                  </a:lnTo>
                  <a:lnTo>
                    <a:pt x="116" y="519"/>
                  </a:lnTo>
                  <a:lnTo>
                    <a:pt x="109" y="509"/>
                  </a:lnTo>
                  <a:lnTo>
                    <a:pt x="102" y="500"/>
                  </a:lnTo>
                  <a:lnTo>
                    <a:pt x="95" y="491"/>
                  </a:lnTo>
                  <a:lnTo>
                    <a:pt x="88" y="482"/>
                  </a:lnTo>
                  <a:lnTo>
                    <a:pt x="82" y="471"/>
                  </a:lnTo>
                  <a:lnTo>
                    <a:pt x="76" y="460"/>
                  </a:lnTo>
                  <a:lnTo>
                    <a:pt x="69" y="448"/>
                  </a:lnTo>
                  <a:lnTo>
                    <a:pt x="63" y="437"/>
                  </a:lnTo>
                  <a:lnTo>
                    <a:pt x="63" y="429"/>
                  </a:lnTo>
                  <a:lnTo>
                    <a:pt x="62" y="423"/>
                  </a:lnTo>
                  <a:lnTo>
                    <a:pt x="62" y="417"/>
                  </a:lnTo>
                  <a:lnTo>
                    <a:pt x="61" y="412"/>
                  </a:lnTo>
                  <a:lnTo>
                    <a:pt x="59" y="407"/>
                  </a:lnTo>
                  <a:lnTo>
                    <a:pt x="56" y="402"/>
                  </a:lnTo>
                  <a:lnTo>
                    <a:pt x="54" y="398"/>
                  </a:lnTo>
                  <a:lnTo>
                    <a:pt x="52" y="394"/>
                  </a:lnTo>
                  <a:lnTo>
                    <a:pt x="48" y="391"/>
                  </a:lnTo>
                  <a:lnTo>
                    <a:pt x="45" y="388"/>
                  </a:lnTo>
                  <a:lnTo>
                    <a:pt x="41" y="384"/>
                  </a:lnTo>
                  <a:lnTo>
                    <a:pt x="38" y="381"/>
                  </a:lnTo>
                  <a:lnTo>
                    <a:pt x="34" y="378"/>
                  </a:lnTo>
                  <a:lnTo>
                    <a:pt x="31" y="375"/>
                  </a:lnTo>
                  <a:lnTo>
                    <a:pt x="26" y="371"/>
                  </a:lnTo>
                  <a:lnTo>
                    <a:pt x="23" y="369"/>
                  </a:lnTo>
                  <a:lnTo>
                    <a:pt x="22" y="361"/>
                  </a:lnTo>
                  <a:lnTo>
                    <a:pt x="21" y="353"/>
                  </a:lnTo>
                  <a:lnTo>
                    <a:pt x="20" y="346"/>
                  </a:lnTo>
                  <a:lnTo>
                    <a:pt x="18" y="338"/>
                  </a:lnTo>
                  <a:lnTo>
                    <a:pt x="17" y="330"/>
                  </a:lnTo>
                  <a:lnTo>
                    <a:pt x="16" y="322"/>
                  </a:lnTo>
                  <a:lnTo>
                    <a:pt x="15" y="314"/>
                  </a:lnTo>
                  <a:lnTo>
                    <a:pt x="14" y="306"/>
                  </a:lnTo>
                  <a:lnTo>
                    <a:pt x="14" y="299"/>
                  </a:lnTo>
                  <a:lnTo>
                    <a:pt x="14" y="291"/>
                  </a:lnTo>
                  <a:lnTo>
                    <a:pt x="15" y="284"/>
                  </a:lnTo>
                  <a:lnTo>
                    <a:pt x="17" y="277"/>
                  </a:lnTo>
                  <a:lnTo>
                    <a:pt x="20" y="270"/>
                  </a:lnTo>
                  <a:lnTo>
                    <a:pt x="23" y="263"/>
                  </a:lnTo>
                  <a:lnTo>
                    <a:pt x="28" y="258"/>
                  </a:lnTo>
                  <a:lnTo>
                    <a:pt x="33" y="253"/>
                  </a:lnTo>
                  <a:lnTo>
                    <a:pt x="34" y="247"/>
                  </a:lnTo>
                  <a:lnTo>
                    <a:pt x="36" y="243"/>
                  </a:lnTo>
                  <a:lnTo>
                    <a:pt x="37" y="237"/>
                  </a:lnTo>
                  <a:lnTo>
                    <a:pt x="38" y="231"/>
                  </a:lnTo>
                  <a:lnTo>
                    <a:pt x="38" y="226"/>
                  </a:lnTo>
                  <a:lnTo>
                    <a:pt x="38" y="220"/>
                  </a:lnTo>
                  <a:lnTo>
                    <a:pt x="38" y="215"/>
                  </a:lnTo>
                  <a:lnTo>
                    <a:pt x="37" y="209"/>
                  </a:lnTo>
                  <a:lnTo>
                    <a:pt x="36" y="204"/>
                  </a:lnTo>
                  <a:lnTo>
                    <a:pt x="33" y="199"/>
                  </a:lnTo>
                  <a:lnTo>
                    <a:pt x="31" y="195"/>
                  </a:lnTo>
                  <a:lnTo>
                    <a:pt x="29" y="191"/>
                  </a:lnTo>
                  <a:lnTo>
                    <a:pt x="25" y="188"/>
                  </a:lnTo>
                  <a:lnTo>
                    <a:pt x="21" y="184"/>
                  </a:lnTo>
                  <a:lnTo>
                    <a:pt x="16" y="182"/>
                  </a:lnTo>
                  <a:lnTo>
                    <a:pt x="11" y="182"/>
                  </a:lnTo>
                  <a:lnTo>
                    <a:pt x="11" y="174"/>
                  </a:lnTo>
                  <a:lnTo>
                    <a:pt x="11" y="166"/>
                  </a:lnTo>
                  <a:lnTo>
                    <a:pt x="10" y="157"/>
                  </a:lnTo>
                  <a:lnTo>
                    <a:pt x="9" y="147"/>
                  </a:lnTo>
                  <a:lnTo>
                    <a:pt x="7" y="137"/>
                  </a:lnTo>
                  <a:lnTo>
                    <a:pt x="5" y="127"/>
                  </a:lnTo>
                  <a:lnTo>
                    <a:pt x="2" y="118"/>
                  </a:lnTo>
                  <a:lnTo>
                    <a:pt x="1" y="107"/>
                  </a:lnTo>
                  <a:lnTo>
                    <a:pt x="0" y="97"/>
                  </a:lnTo>
                  <a:lnTo>
                    <a:pt x="0" y="88"/>
                  </a:lnTo>
                  <a:lnTo>
                    <a:pt x="0" y="80"/>
                  </a:lnTo>
                  <a:lnTo>
                    <a:pt x="2" y="72"/>
                  </a:lnTo>
                  <a:lnTo>
                    <a:pt x="6" y="66"/>
                  </a:lnTo>
                  <a:lnTo>
                    <a:pt x="10" y="60"/>
                  </a:lnTo>
                  <a:lnTo>
                    <a:pt x="17" y="57"/>
                  </a:lnTo>
                  <a:lnTo>
                    <a:pt x="26" y="56"/>
                  </a:lnTo>
                  <a:lnTo>
                    <a:pt x="109" y="50"/>
                  </a:lnTo>
                  <a:lnTo>
                    <a:pt x="192" y="44"/>
                  </a:lnTo>
                  <a:lnTo>
                    <a:pt x="276" y="41"/>
                  </a:lnTo>
                  <a:lnTo>
                    <a:pt x="359" y="37"/>
                  </a:lnTo>
                  <a:lnTo>
                    <a:pt x="441" y="35"/>
                  </a:lnTo>
                  <a:lnTo>
                    <a:pt x="525" y="33"/>
                  </a:lnTo>
                  <a:lnTo>
                    <a:pt x="608" y="30"/>
                  </a:lnTo>
                  <a:lnTo>
                    <a:pt x="691" y="29"/>
                  </a:lnTo>
                  <a:lnTo>
                    <a:pt x="774" y="27"/>
                  </a:lnTo>
                  <a:lnTo>
                    <a:pt x="856" y="25"/>
                  </a:lnTo>
                  <a:lnTo>
                    <a:pt x="939" y="22"/>
                  </a:lnTo>
                  <a:lnTo>
                    <a:pt x="1022" y="19"/>
                  </a:lnTo>
                  <a:lnTo>
                    <a:pt x="1104" y="15"/>
                  </a:lnTo>
                  <a:lnTo>
                    <a:pt x="1186" y="12"/>
                  </a:lnTo>
                  <a:lnTo>
                    <a:pt x="1269" y="6"/>
                  </a:lnTo>
                  <a:lnTo>
                    <a:pt x="135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2" name="Freeform 60"/>
            <p:cNvSpPr>
              <a:spLocks/>
            </p:cNvSpPr>
            <p:nvPr/>
          </p:nvSpPr>
          <p:spPr bwMode="auto">
            <a:xfrm>
              <a:off x="3367" y="1898"/>
              <a:ext cx="356" cy="632"/>
            </a:xfrm>
            <a:custGeom>
              <a:avLst/>
              <a:gdLst>
                <a:gd name="T0" fmla="*/ 30 w 1069"/>
                <a:gd name="T1" fmla="*/ 4 h 1895"/>
                <a:gd name="T2" fmla="*/ 32 w 1069"/>
                <a:gd name="T3" fmla="*/ 7 h 1895"/>
                <a:gd name="T4" fmla="*/ 33 w 1069"/>
                <a:gd name="T5" fmla="*/ 9 h 1895"/>
                <a:gd name="T6" fmla="*/ 35 w 1069"/>
                <a:gd name="T7" fmla="*/ 10 h 1895"/>
                <a:gd name="T8" fmla="*/ 37 w 1069"/>
                <a:gd name="T9" fmla="*/ 20 h 1895"/>
                <a:gd name="T10" fmla="*/ 38 w 1069"/>
                <a:gd name="T11" fmla="*/ 30 h 1895"/>
                <a:gd name="T12" fmla="*/ 38 w 1069"/>
                <a:gd name="T13" fmla="*/ 35 h 1895"/>
                <a:gd name="T14" fmla="*/ 38 w 1069"/>
                <a:gd name="T15" fmla="*/ 40 h 1895"/>
                <a:gd name="T16" fmla="*/ 38 w 1069"/>
                <a:gd name="T17" fmla="*/ 44 h 1895"/>
                <a:gd name="T18" fmla="*/ 40 w 1069"/>
                <a:gd name="T19" fmla="*/ 48 h 1895"/>
                <a:gd name="T20" fmla="*/ 38 w 1069"/>
                <a:gd name="T21" fmla="*/ 51 h 1895"/>
                <a:gd name="T22" fmla="*/ 36 w 1069"/>
                <a:gd name="T23" fmla="*/ 54 h 1895"/>
                <a:gd name="T24" fmla="*/ 36 w 1069"/>
                <a:gd name="T25" fmla="*/ 57 h 1895"/>
                <a:gd name="T26" fmla="*/ 36 w 1069"/>
                <a:gd name="T27" fmla="*/ 59 h 1895"/>
                <a:gd name="T28" fmla="*/ 36 w 1069"/>
                <a:gd name="T29" fmla="*/ 59 h 1895"/>
                <a:gd name="T30" fmla="*/ 36 w 1069"/>
                <a:gd name="T31" fmla="*/ 60 h 1895"/>
                <a:gd name="T32" fmla="*/ 35 w 1069"/>
                <a:gd name="T33" fmla="*/ 61 h 1895"/>
                <a:gd name="T34" fmla="*/ 36 w 1069"/>
                <a:gd name="T35" fmla="*/ 63 h 1895"/>
                <a:gd name="T36" fmla="*/ 34 w 1069"/>
                <a:gd name="T37" fmla="*/ 65 h 1895"/>
                <a:gd name="T38" fmla="*/ 32 w 1069"/>
                <a:gd name="T39" fmla="*/ 66 h 1895"/>
                <a:gd name="T40" fmla="*/ 33 w 1069"/>
                <a:gd name="T41" fmla="*/ 68 h 1895"/>
                <a:gd name="T42" fmla="*/ 33 w 1069"/>
                <a:gd name="T43" fmla="*/ 70 h 1895"/>
                <a:gd name="T44" fmla="*/ 30 w 1069"/>
                <a:gd name="T45" fmla="*/ 69 h 1895"/>
                <a:gd name="T46" fmla="*/ 26 w 1069"/>
                <a:gd name="T47" fmla="*/ 70 h 1895"/>
                <a:gd name="T48" fmla="*/ 25 w 1069"/>
                <a:gd name="T49" fmla="*/ 70 h 1895"/>
                <a:gd name="T50" fmla="*/ 25 w 1069"/>
                <a:gd name="T51" fmla="*/ 69 h 1895"/>
                <a:gd name="T52" fmla="*/ 24 w 1069"/>
                <a:gd name="T53" fmla="*/ 65 h 1895"/>
                <a:gd name="T54" fmla="*/ 21 w 1069"/>
                <a:gd name="T55" fmla="*/ 61 h 1895"/>
                <a:gd name="T56" fmla="*/ 18 w 1069"/>
                <a:gd name="T57" fmla="*/ 60 h 1895"/>
                <a:gd name="T58" fmla="*/ 16 w 1069"/>
                <a:gd name="T59" fmla="*/ 58 h 1895"/>
                <a:gd name="T60" fmla="*/ 15 w 1069"/>
                <a:gd name="T61" fmla="*/ 56 h 1895"/>
                <a:gd name="T62" fmla="*/ 14 w 1069"/>
                <a:gd name="T63" fmla="*/ 53 h 1895"/>
                <a:gd name="T64" fmla="*/ 15 w 1069"/>
                <a:gd name="T65" fmla="*/ 51 h 1895"/>
                <a:gd name="T66" fmla="*/ 15 w 1069"/>
                <a:gd name="T67" fmla="*/ 50 h 1895"/>
                <a:gd name="T68" fmla="*/ 14 w 1069"/>
                <a:gd name="T69" fmla="*/ 48 h 1895"/>
                <a:gd name="T70" fmla="*/ 13 w 1069"/>
                <a:gd name="T71" fmla="*/ 47 h 1895"/>
                <a:gd name="T72" fmla="*/ 12 w 1069"/>
                <a:gd name="T73" fmla="*/ 47 h 1895"/>
                <a:gd name="T74" fmla="*/ 11 w 1069"/>
                <a:gd name="T75" fmla="*/ 48 h 1895"/>
                <a:gd name="T76" fmla="*/ 9 w 1069"/>
                <a:gd name="T77" fmla="*/ 46 h 1895"/>
                <a:gd name="T78" fmla="*/ 8 w 1069"/>
                <a:gd name="T79" fmla="*/ 44 h 1895"/>
                <a:gd name="T80" fmla="*/ 4 w 1069"/>
                <a:gd name="T81" fmla="*/ 40 h 1895"/>
                <a:gd name="T82" fmla="*/ 1 w 1069"/>
                <a:gd name="T83" fmla="*/ 36 h 1895"/>
                <a:gd name="T84" fmla="*/ 0 w 1069"/>
                <a:gd name="T85" fmla="*/ 34 h 1895"/>
                <a:gd name="T86" fmla="*/ 0 w 1069"/>
                <a:gd name="T87" fmla="*/ 31 h 1895"/>
                <a:gd name="T88" fmla="*/ 1 w 1069"/>
                <a:gd name="T89" fmla="*/ 29 h 1895"/>
                <a:gd name="T90" fmla="*/ 2 w 1069"/>
                <a:gd name="T91" fmla="*/ 27 h 1895"/>
                <a:gd name="T92" fmla="*/ 3 w 1069"/>
                <a:gd name="T93" fmla="*/ 24 h 1895"/>
                <a:gd name="T94" fmla="*/ 2 w 1069"/>
                <a:gd name="T95" fmla="*/ 19 h 1895"/>
                <a:gd name="T96" fmla="*/ 5 w 1069"/>
                <a:gd name="T97" fmla="*/ 16 h 1895"/>
                <a:gd name="T98" fmla="*/ 9 w 1069"/>
                <a:gd name="T99" fmla="*/ 13 h 1895"/>
                <a:gd name="T100" fmla="*/ 10 w 1069"/>
                <a:gd name="T101" fmla="*/ 12 h 1895"/>
                <a:gd name="T102" fmla="*/ 10 w 1069"/>
                <a:gd name="T103" fmla="*/ 10 h 1895"/>
                <a:gd name="T104" fmla="*/ 9 w 1069"/>
                <a:gd name="T105" fmla="*/ 8 h 1895"/>
                <a:gd name="T106" fmla="*/ 7 w 1069"/>
                <a:gd name="T107" fmla="*/ 5 h 1895"/>
                <a:gd name="T108" fmla="*/ 5 w 1069"/>
                <a:gd name="T109" fmla="*/ 4 h 1895"/>
                <a:gd name="T110" fmla="*/ 4 w 1069"/>
                <a:gd name="T111" fmla="*/ 2 h 1895"/>
                <a:gd name="T112" fmla="*/ 14 w 1069"/>
                <a:gd name="T113" fmla="*/ 1 h 1895"/>
                <a:gd name="T114" fmla="*/ 28 w 1069"/>
                <a:gd name="T115" fmla="*/ 0 h 1895"/>
                <a:gd name="T116" fmla="*/ 29 w 1069"/>
                <a:gd name="T117" fmla="*/ 0 h 189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69"/>
                <a:gd name="T178" fmla="*/ 0 h 1895"/>
                <a:gd name="T179" fmla="*/ 1069 w 1069"/>
                <a:gd name="T180" fmla="*/ 1895 h 189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69" h="1895">
                  <a:moveTo>
                    <a:pt x="775" y="2"/>
                  </a:moveTo>
                  <a:lnTo>
                    <a:pt x="776" y="19"/>
                  </a:lnTo>
                  <a:lnTo>
                    <a:pt x="779" y="36"/>
                  </a:lnTo>
                  <a:lnTo>
                    <a:pt x="784" y="50"/>
                  </a:lnTo>
                  <a:lnTo>
                    <a:pt x="790" y="63"/>
                  </a:lnTo>
                  <a:lnTo>
                    <a:pt x="795" y="75"/>
                  </a:lnTo>
                  <a:lnTo>
                    <a:pt x="804" y="86"/>
                  </a:lnTo>
                  <a:lnTo>
                    <a:pt x="810" y="96"/>
                  </a:lnTo>
                  <a:lnTo>
                    <a:pt x="820" y="105"/>
                  </a:lnTo>
                  <a:lnTo>
                    <a:pt x="828" y="116"/>
                  </a:lnTo>
                  <a:lnTo>
                    <a:pt x="836" y="125"/>
                  </a:lnTo>
                  <a:lnTo>
                    <a:pt x="844" y="135"/>
                  </a:lnTo>
                  <a:lnTo>
                    <a:pt x="851" y="147"/>
                  </a:lnTo>
                  <a:lnTo>
                    <a:pt x="858" y="159"/>
                  </a:lnTo>
                  <a:lnTo>
                    <a:pt x="863" y="172"/>
                  </a:lnTo>
                  <a:lnTo>
                    <a:pt x="868" y="188"/>
                  </a:lnTo>
                  <a:lnTo>
                    <a:pt x="871" y="205"/>
                  </a:lnTo>
                  <a:lnTo>
                    <a:pt x="876" y="209"/>
                  </a:lnTo>
                  <a:lnTo>
                    <a:pt x="882" y="213"/>
                  </a:lnTo>
                  <a:lnTo>
                    <a:pt x="886" y="219"/>
                  </a:lnTo>
                  <a:lnTo>
                    <a:pt x="890" y="224"/>
                  </a:lnTo>
                  <a:lnTo>
                    <a:pt x="894" y="229"/>
                  </a:lnTo>
                  <a:lnTo>
                    <a:pt x="898" y="235"/>
                  </a:lnTo>
                  <a:lnTo>
                    <a:pt x="902" y="241"/>
                  </a:lnTo>
                  <a:lnTo>
                    <a:pt x="907" y="245"/>
                  </a:lnTo>
                  <a:lnTo>
                    <a:pt x="910" y="251"/>
                  </a:lnTo>
                  <a:lnTo>
                    <a:pt x="916" y="256"/>
                  </a:lnTo>
                  <a:lnTo>
                    <a:pt x="921" y="260"/>
                  </a:lnTo>
                  <a:lnTo>
                    <a:pt x="927" y="264"/>
                  </a:lnTo>
                  <a:lnTo>
                    <a:pt x="933" y="267"/>
                  </a:lnTo>
                  <a:lnTo>
                    <a:pt x="940" y="271"/>
                  </a:lnTo>
                  <a:lnTo>
                    <a:pt x="948" y="272"/>
                  </a:lnTo>
                  <a:lnTo>
                    <a:pt x="958" y="274"/>
                  </a:lnTo>
                  <a:lnTo>
                    <a:pt x="961" y="305"/>
                  </a:lnTo>
                  <a:lnTo>
                    <a:pt x="966" y="341"/>
                  </a:lnTo>
                  <a:lnTo>
                    <a:pt x="970" y="380"/>
                  </a:lnTo>
                  <a:lnTo>
                    <a:pt x="976" y="422"/>
                  </a:lnTo>
                  <a:lnTo>
                    <a:pt x="981" y="465"/>
                  </a:lnTo>
                  <a:lnTo>
                    <a:pt x="985" y="510"/>
                  </a:lnTo>
                  <a:lnTo>
                    <a:pt x="991" y="553"/>
                  </a:lnTo>
                  <a:lnTo>
                    <a:pt x="996" y="597"/>
                  </a:lnTo>
                  <a:lnTo>
                    <a:pt x="999" y="637"/>
                  </a:lnTo>
                  <a:lnTo>
                    <a:pt x="1004" y="676"/>
                  </a:lnTo>
                  <a:lnTo>
                    <a:pt x="1007" y="711"/>
                  </a:lnTo>
                  <a:lnTo>
                    <a:pt x="1010" y="742"/>
                  </a:lnTo>
                  <a:lnTo>
                    <a:pt x="1013" y="767"/>
                  </a:lnTo>
                  <a:lnTo>
                    <a:pt x="1015" y="785"/>
                  </a:lnTo>
                  <a:lnTo>
                    <a:pt x="1016" y="798"/>
                  </a:lnTo>
                  <a:lnTo>
                    <a:pt x="1017" y="803"/>
                  </a:lnTo>
                  <a:lnTo>
                    <a:pt x="1016" y="822"/>
                  </a:lnTo>
                  <a:lnTo>
                    <a:pt x="1017" y="843"/>
                  </a:lnTo>
                  <a:lnTo>
                    <a:pt x="1020" y="863"/>
                  </a:lnTo>
                  <a:lnTo>
                    <a:pt x="1022" y="883"/>
                  </a:lnTo>
                  <a:lnTo>
                    <a:pt x="1025" y="904"/>
                  </a:lnTo>
                  <a:lnTo>
                    <a:pt x="1029" y="923"/>
                  </a:lnTo>
                  <a:lnTo>
                    <a:pt x="1031" y="944"/>
                  </a:lnTo>
                  <a:lnTo>
                    <a:pt x="1035" y="963"/>
                  </a:lnTo>
                  <a:lnTo>
                    <a:pt x="1037" y="982"/>
                  </a:lnTo>
                  <a:lnTo>
                    <a:pt x="1038" y="1001"/>
                  </a:lnTo>
                  <a:lnTo>
                    <a:pt x="1038" y="1020"/>
                  </a:lnTo>
                  <a:lnTo>
                    <a:pt x="1038" y="1038"/>
                  </a:lnTo>
                  <a:lnTo>
                    <a:pt x="1036" y="1055"/>
                  </a:lnTo>
                  <a:lnTo>
                    <a:pt x="1031" y="1073"/>
                  </a:lnTo>
                  <a:lnTo>
                    <a:pt x="1025" y="1089"/>
                  </a:lnTo>
                  <a:lnTo>
                    <a:pt x="1017" y="1105"/>
                  </a:lnTo>
                  <a:lnTo>
                    <a:pt x="1016" y="1119"/>
                  </a:lnTo>
                  <a:lnTo>
                    <a:pt x="1017" y="1131"/>
                  </a:lnTo>
                  <a:lnTo>
                    <a:pt x="1020" y="1144"/>
                  </a:lnTo>
                  <a:lnTo>
                    <a:pt x="1024" y="1155"/>
                  </a:lnTo>
                  <a:lnTo>
                    <a:pt x="1029" y="1168"/>
                  </a:lnTo>
                  <a:lnTo>
                    <a:pt x="1033" y="1178"/>
                  </a:lnTo>
                  <a:lnTo>
                    <a:pt x="1039" y="1190"/>
                  </a:lnTo>
                  <a:lnTo>
                    <a:pt x="1046" y="1201"/>
                  </a:lnTo>
                  <a:lnTo>
                    <a:pt x="1052" y="1213"/>
                  </a:lnTo>
                  <a:lnTo>
                    <a:pt x="1056" y="1223"/>
                  </a:lnTo>
                  <a:lnTo>
                    <a:pt x="1061" y="1236"/>
                  </a:lnTo>
                  <a:lnTo>
                    <a:pt x="1066" y="1247"/>
                  </a:lnTo>
                  <a:lnTo>
                    <a:pt x="1068" y="1260"/>
                  </a:lnTo>
                  <a:lnTo>
                    <a:pt x="1069" y="1272"/>
                  </a:lnTo>
                  <a:lnTo>
                    <a:pt x="1068" y="1286"/>
                  </a:lnTo>
                  <a:lnTo>
                    <a:pt x="1066" y="1301"/>
                  </a:lnTo>
                  <a:lnTo>
                    <a:pt x="1053" y="1313"/>
                  </a:lnTo>
                  <a:lnTo>
                    <a:pt x="1044" y="1324"/>
                  </a:lnTo>
                  <a:lnTo>
                    <a:pt x="1037" y="1337"/>
                  </a:lnTo>
                  <a:lnTo>
                    <a:pt x="1032" y="1348"/>
                  </a:lnTo>
                  <a:lnTo>
                    <a:pt x="1028" y="1360"/>
                  </a:lnTo>
                  <a:lnTo>
                    <a:pt x="1024" y="1371"/>
                  </a:lnTo>
                  <a:lnTo>
                    <a:pt x="1022" y="1383"/>
                  </a:lnTo>
                  <a:lnTo>
                    <a:pt x="1020" y="1394"/>
                  </a:lnTo>
                  <a:lnTo>
                    <a:pt x="1016" y="1406"/>
                  </a:lnTo>
                  <a:lnTo>
                    <a:pt x="1013" y="1416"/>
                  </a:lnTo>
                  <a:lnTo>
                    <a:pt x="1009" y="1426"/>
                  </a:lnTo>
                  <a:lnTo>
                    <a:pt x="1004" y="1437"/>
                  </a:lnTo>
                  <a:lnTo>
                    <a:pt x="997" y="1447"/>
                  </a:lnTo>
                  <a:lnTo>
                    <a:pt x="986" y="1456"/>
                  </a:lnTo>
                  <a:lnTo>
                    <a:pt x="975" y="1465"/>
                  </a:lnTo>
                  <a:lnTo>
                    <a:pt x="961" y="1475"/>
                  </a:lnTo>
                  <a:lnTo>
                    <a:pt x="960" y="1482"/>
                  </a:lnTo>
                  <a:lnTo>
                    <a:pt x="959" y="1490"/>
                  </a:lnTo>
                  <a:lnTo>
                    <a:pt x="960" y="1496"/>
                  </a:lnTo>
                  <a:lnTo>
                    <a:pt x="960" y="1505"/>
                  </a:lnTo>
                  <a:lnTo>
                    <a:pt x="961" y="1511"/>
                  </a:lnTo>
                  <a:lnTo>
                    <a:pt x="963" y="1518"/>
                  </a:lnTo>
                  <a:lnTo>
                    <a:pt x="965" y="1525"/>
                  </a:lnTo>
                  <a:lnTo>
                    <a:pt x="966" y="1532"/>
                  </a:lnTo>
                  <a:lnTo>
                    <a:pt x="967" y="1539"/>
                  </a:lnTo>
                  <a:lnTo>
                    <a:pt x="968" y="1546"/>
                  </a:lnTo>
                  <a:lnTo>
                    <a:pt x="968" y="1553"/>
                  </a:lnTo>
                  <a:lnTo>
                    <a:pt x="968" y="1560"/>
                  </a:lnTo>
                  <a:lnTo>
                    <a:pt x="967" y="1565"/>
                  </a:lnTo>
                  <a:lnTo>
                    <a:pt x="965" y="1572"/>
                  </a:lnTo>
                  <a:lnTo>
                    <a:pt x="961" y="1579"/>
                  </a:lnTo>
                  <a:lnTo>
                    <a:pt x="958" y="1586"/>
                  </a:lnTo>
                  <a:lnTo>
                    <a:pt x="956" y="1587"/>
                  </a:lnTo>
                  <a:lnTo>
                    <a:pt x="956" y="1590"/>
                  </a:lnTo>
                  <a:lnTo>
                    <a:pt x="956" y="1592"/>
                  </a:lnTo>
                  <a:lnTo>
                    <a:pt x="958" y="1594"/>
                  </a:lnTo>
                  <a:lnTo>
                    <a:pt x="959" y="1596"/>
                  </a:lnTo>
                  <a:lnTo>
                    <a:pt x="960" y="1599"/>
                  </a:lnTo>
                  <a:lnTo>
                    <a:pt x="961" y="1601"/>
                  </a:lnTo>
                  <a:lnTo>
                    <a:pt x="963" y="1604"/>
                  </a:lnTo>
                  <a:lnTo>
                    <a:pt x="966" y="1607"/>
                  </a:lnTo>
                  <a:lnTo>
                    <a:pt x="967" y="1610"/>
                  </a:lnTo>
                  <a:lnTo>
                    <a:pt x="969" y="1614"/>
                  </a:lnTo>
                  <a:lnTo>
                    <a:pt x="971" y="1616"/>
                  </a:lnTo>
                  <a:lnTo>
                    <a:pt x="973" y="1619"/>
                  </a:lnTo>
                  <a:lnTo>
                    <a:pt x="974" y="1623"/>
                  </a:lnTo>
                  <a:lnTo>
                    <a:pt x="976" y="1626"/>
                  </a:lnTo>
                  <a:lnTo>
                    <a:pt x="977" y="1630"/>
                  </a:lnTo>
                  <a:lnTo>
                    <a:pt x="971" y="1632"/>
                  </a:lnTo>
                  <a:lnTo>
                    <a:pt x="967" y="1636"/>
                  </a:lnTo>
                  <a:lnTo>
                    <a:pt x="963" y="1640"/>
                  </a:lnTo>
                  <a:lnTo>
                    <a:pt x="961" y="1644"/>
                  </a:lnTo>
                  <a:lnTo>
                    <a:pt x="959" y="1648"/>
                  </a:lnTo>
                  <a:lnTo>
                    <a:pt x="956" y="1653"/>
                  </a:lnTo>
                  <a:lnTo>
                    <a:pt x="955" y="1658"/>
                  </a:lnTo>
                  <a:lnTo>
                    <a:pt x="955" y="1664"/>
                  </a:lnTo>
                  <a:lnTo>
                    <a:pt x="955" y="1669"/>
                  </a:lnTo>
                  <a:lnTo>
                    <a:pt x="955" y="1675"/>
                  </a:lnTo>
                  <a:lnTo>
                    <a:pt x="956" y="1680"/>
                  </a:lnTo>
                  <a:lnTo>
                    <a:pt x="958" y="1686"/>
                  </a:lnTo>
                  <a:lnTo>
                    <a:pt x="960" y="1692"/>
                  </a:lnTo>
                  <a:lnTo>
                    <a:pt x="962" y="1698"/>
                  </a:lnTo>
                  <a:lnTo>
                    <a:pt x="965" y="1703"/>
                  </a:lnTo>
                  <a:lnTo>
                    <a:pt x="968" y="1709"/>
                  </a:lnTo>
                  <a:lnTo>
                    <a:pt x="966" y="1717"/>
                  </a:lnTo>
                  <a:lnTo>
                    <a:pt x="962" y="1725"/>
                  </a:lnTo>
                  <a:lnTo>
                    <a:pt x="958" y="1731"/>
                  </a:lnTo>
                  <a:lnTo>
                    <a:pt x="952" y="1737"/>
                  </a:lnTo>
                  <a:lnTo>
                    <a:pt x="944" y="1740"/>
                  </a:lnTo>
                  <a:lnTo>
                    <a:pt x="936" y="1745"/>
                  </a:lnTo>
                  <a:lnTo>
                    <a:pt x="928" y="1747"/>
                  </a:lnTo>
                  <a:lnTo>
                    <a:pt x="919" y="1750"/>
                  </a:lnTo>
                  <a:lnTo>
                    <a:pt x="909" y="1754"/>
                  </a:lnTo>
                  <a:lnTo>
                    <a:pt x="901" y="1757"/>
                  </a:lnTo>
                  <a:lnTo>
                    <a:pt x="893" y="1761"/>
                  </a:lnTo>
                  <a:lnTo>
                    <a:pt x="885" y="1765"/>
                  </a:lnTo>
                  <a:lnTo>
                    <a:pt x="878" y="1771"/>
                  </a:lnTo>
                  <a:lnTo>
                    <a:pt x="873" y="1778"/>
                  </a:lnTo>
                  <a:lnTo>
                    <a:pt x="868" y="1786"/>
                  </a:lnTo>
                  <a:lnTo>
                    <a:pt x="866" y="1796"/>
                  </a:lnTo>
                  <a:lnTo>
                    <a:pt x="866" y="1801"/>
                  </a:lnTo>
                  <a:lnTo>
                    <a:pt x="867" y="1808"/>
                  </a:lnTo>
                  <a:lnTo>
                    <a:pt x="870" y="1814"/>
                  </a:lnTo>
                  <a:lnTo>
                    <a:pt x="873" y="1819"/>
                  </a:lnTo>
                  <a:lnTo>
                    <a:pt x="876" y="1826"/>
                  </a:lnTo>
                  <a:lnTo>
                    <a:pt x="881" y="1832"/>
                  </a:lnTo>
                  <a:lnTo>
                    <a:pt x="884" y="1839"/>
                  </a:lnTo>
                  <a:lnTo>
                    <a:pt x="886" y="1846"/>
                  </a:lnTo>
                  <a:lnTo>
                    <a:pt x="890" y="1851"/>
                  </a:lnTo>
                  <a:lnTo>
                    <a:pt x="891" y="1857"/>
                  </a:lnTo>
                  <a:lnTo>
                    <a:pt x="892" y="1863"/>
                  </a:lnTo>
                  <a:lnTo>
                    <a:pt x="892" y="1869"/>
                  </a:lnTo>
                  <a:lnTo>
                    <a:pt x="890" y="1874"/>
                  </a:lnTo>
                  <a:lnTo>
                    <a:pt x="886" y="1879"/>
                  </a:lnTo>
                  <a:lnTo>
                    <a:pt x="881" y="1884"/>
                  </a:lnTo>
                  <a:lnTo>
                    <a:pt x="874" y="1888"/>
                  </a:lnTo>
                  <a:lnTo>
                    <a:pt x="862" y="1887"/>
                  </a:lnTo>
                  <a:lnTo>
                    <a:pt x="852" y="1886"/>
                  </a:lnTo>
                  <a:lnTo>
                    <a:pt x="841" y="1884"/>
                  </a:lnTo>
                  <a:lnTo>
                    <a:pt x="831" y="1879"/>
                  </a:lnTo>
                  <a:lnTo>
                    <a:pt x="821" y="1876"/>
                  </a:lnTo>
                  <a:lnTo>
                    <a:pt x="810" y="1871"/>
                  </a:lnTo>
                  <a:lnTo>
                    <a:pt x="801" y="1866"/>
                  </a:lnTo>
                  <a:lnTo>
                    <a:pt x="791" y="1863"/>
                  </a:lnTo>
                  <a:lnTo>
                    <a:pt x="781" y="1861"/>
                  </a:lnTo>
                  <a:lnTo>
                    <a:pt x="770" y="1858"/>
                  </a:lnTo>
                  <a:lnTo>
                    <a:pt x="760" y="1858"/>
                  </a:lnTo>
                  <a:lnTo>
                    <a:pt x="750" y="1861"/>
                  </a:lnTo>
                  <a:lnTo>
                    <a:pt x="738" y="1864"/>
                  </a:lnTo>
                  <a:lnTo>
                    <a:pt x="728" y="1871"/>
                  </a:lnTo>
                  <a:lnTo>
                    <a:pt x="716" y="1880"/>
                  </a:lnTo>
                  <a:lnTo>
                    <a:pt x="705" y="1894"/>
                  </a:lnTo>
                  <a:lnTo>
                    <a:pt x="698" y="1895"/>
                  </a:lnTo>
                  <a:lnTo>
                    <a:pt x="693" y="1895"/>
                  </a:lnTo>
                  <a:lnTo>
                    <a:pt x="689" y="1895"/>
                  </a:lnTo>
                  <a:lnTo>
                    <a:pt x="685" y="1894"/>
                  </a:lnTo>
                  <a:lnTo>
                    <a:pt x="683" y="1892"/>
                  </a:lnTo>
                  <a:lnTo>
                    <a:pt x="681" y="1889"/>
                  </a:lnTo>
                  <a:lnTo>
                    <a:pt x="678" y="1887"/>
                  </a:lnTo>
                  <a:lnTo>
                    <a:pt x="677" y="1884"/>
                  </a:lnTo>
                  <a:lnTo>
                    <a:pt x="676" y="1880"/>
                  </a:lnTo>
                  <a:lnTo>
                    <a:pt x="675" y="1876"/>
                  </a:lnTo>
                  <a:lnTo>
                    <a:pt x="672" y="1871"/>
                  </a:lnTo>
                  <a:lnTo>
                    <a:pt x="671" y="1866"/>
                  </a:lnTo>
                  <a:lnTo>
                    <a:pt x="669" y="1861"/>
                  </a:lnTo>
                  <a:lnTo>
                    <a:pt x="667" y="1856"/>
                  </a:lnTo>
                  <a:lnTo>
                    <a:pt x="664" y="1850"/>
                  </a:lnTo>
                  <a:lnTo>
                    <a:pt x="661" y="1846"/>
                  </a:lnTo>
                  <a:lnTo>
                    <a:pt x="663" y="1829"/>
                  </a:lnTo>
                  <a:lnTo>
                    <a:pt x="663" y="1812"/>
                  </a:lnTo>
                  <a:lnTo>
                    <a:pt x="662" y="1796"/>
                  </a:lnTo>
                  <a:lnTo>
                    <a:pt x="660" y="1783"/>
                  </a:lnTo>
                  <a:lnTo>
                    <a:pt x="656" y="1768"/>
                  </a:lnTo>
                  <a:lnTo>
                    <a:pt x="651" y="1754"/>
                  </a:lnTo>
                  <a:lnTo>
                    <a:pt x="644" y="1741"/>
                  </a:lnTo>
                  <a:lnTo>
                    <a:pt x="636" y="1729"/>
                  </a:lnTo>
                  <a:lnTo>
                    <a:pt x="626" y="1716"/>
                  </a:lnTo>
                  <a:lnTo>
                    <a:pt x="617" y="1704"/>
                  </a:lnTo>
                  <a:lnTo>
                    <a:pt x="606" y="1693"/>
                  </a:lnTo>
                  <a:lnTo>
                    <a:pt x="594" y="1681"/>
                  </a:lnTo>
                  <a:lnTo>
                    <a:pt x="582" y="1671"/>
                  </a:lnTo>
                  <a:lnTo>
                    <a:pt x="569" y="1661"/>
                  </a:lnTo>
                  <a:lnTo>
                    <a:pt x="555" y="1650"/>
                  </a:lnTo>
                  <a:lnTo>
                    <a:pt x="541" y="1640"/>
                  </a:lnTo>
                  <a:lnTo>
                    <a:pt x="532" y="1642"/>
                  </a:lnTo>
                  <a:lnTo>
                    <a:pt x="524" y="1645"/>
                  </a:lnTo>
                  <a:lnTo>
                    <a:pt x="516" y="1645"/>
                  </a:lnTo>
                  <a:lnTo>
                    <a:pt x="508" y="1644"/>
                  </a:lnTo>
                  <a:lnTo>
                    <a:pt x="501" y="1640"/>
                  </a:lnTo>
                  <a:lnTo>
                    <a:pt x="494" y="1637"/>
                  </a:lnTo>
                  <a:lnTo>
                    <a:pt x="487" y="1632"/>
                  </a:lnTo>
                  <a:lnTo>
                    <a:pt x="480" y="1626"/>
                  </a:lnTo>
                  <a:lnTo>
                    <a:pt x="475" y="1619"/>
                  </a:lnTo>
                  <a:lnTo>
                    <a:pt x="468" y="1613"/>
                  </a:lnTo>
                  <a:lnTo>
                    <a:pt x="462" y="1606"/>
                  </a:lnTo>
                  <a:lnTo>
                    <a:pt x="456" y="1599"/>
                  </a:lnTo>
                  <a:lnTo>
                    <a:pt x="451" y="1592"/>
                  </a:lnTo>
                  <a:lnTo>
                    <a:pt x="445" y="1585"/>
                  </a:lnTo>
                  <a:lnTo>
                    <a:pt x="439" y="1578"/>
                  </a:lnTo>
                  <a:lnTo>
                    <a:pt x="433" y="1572"/>
                  </a:lnTo>
                  <a:lnTo>
                    <a:pt x="425" y="1563"/>
                  </a:lnTo>
                  <a:lnTo>
                    <a:pt x="420" y="1555"/>
                  </a:lnTo>
                  <a:lnTo>
                    <a:pt x="413" y="1547"/>
                  </a:lnTo>
                  <a:lnTo>
                    <a:pt x="408" y="1539"/>
                  </a:lnTo>
                  <a:lnTo>
                    <a:pt x="402" y="1531"/>
                  </a:lnTo>
                  <a:lnTo>
                    <a:pt x="399" y="1522"/>
                  </a:lnTo>
                  <a:lnTo>
                    <a:pt x="394" y="1514"/>
                  </a:lnTo>
                  <a:lnTo>
                    <a:pt x="392" y="1505"/>
                  </a:lnTo>
                  <a:lnTo>
                    <a:pt x="388" y="1495"/>
                  </a:lnTo>
                  <a:lnTo>
                    <a:pt x="386" y="1486"/>
                  </a:lnTo>
                  <a:lnTo>
                    <a:pt x="385" y="1476"/>
                  </a:lnTo>
                  <a:lnTo>
                    <a:pt x="384" y="1467"/>
                  </a:lnTo>
                  <a:lnTo>
                    <a:pt x="383" y="1455"/>
                  </a:lnTo>
                  <a:lnTo>
                    <a:pt x="383" y="1445"/>
                  </a:lnTo>
                  <a:lnTo>
                    <a:pt x="384" y="1433"/>
                  </a:lnTo>
                  <a:lnTo>
                    <a:pt x="385" y="1422"/>
                  </a:lnTo>
                  <a:lnTo>
                    <a:pt x="392" y="1415"/>
                  </a:lnTo>
                  <a:lnTo>
                    <a:pt x="397" y="1409"/>
                  </a:lnTo>
                  <a:lnTo>
                    <a:pt x="400" y="1403"/>
                  </a:lnTo>
                  <a:lnTo>
                    <a:pt x="401" y="1398"/>
                  </a:lnTo>
                  <a:lnTo>
                    <a:pt x="401" y="1393"/>
                  </a:lnTo>
                  <a:lnTo>
                    <a:pt x="399" y="1388"/>
                  </a:lnTo>
                  <a:lnTo>
                    <a:pt x="398" y="1384"/>
                  </a:lnTo>
                  <a:lnTo>
                    <a:pt x="395" y="1378"/>
                  </a:lnTo>
                  <a:lnTo>
                    <a:pt x="393" y="1374"/>
                  </a:lnTo>
                  <a:lnTo>
                    <a:pt x="391" y="1369"/>
                  </a:lnTo>
                  <a:lnTo>
                    <a:pt x="390" y="1364"/>
                  </a:lnTo>
                  <a:lnTo>
                    <a:pt x="388" y="1359"/>
                  </a:lnTo>
                  <a:lnTo>
                    <a:pt x="390" y="1353"/>
                  </a:lnTo>
                  <a:lnTo>
                    <a:pt x="393" y="1347"/>
                  </a:lnTo>
                  <a:lnTo>
                    <a:pt x="397" y="1341"/>
                  </a:lnTo>
                  <a:lnTo>
                    <a:pt x="405" y="1336"/>
                  </a:lnTo>
                  <a:lnTo>
                    <a:pt x="401" y="1328"/>
                  </a:lnTo>
                  <a:lnTo>
                    <a:pt x="398" y="1321"/>
                  </a:lnTo>
                  <a:lnTo>
                    <a:pt x="395" y="1315"/>
                  </a:lnTo>
                  <a:lnTo>
                    <a:pt x="392" y="1309"/>
                  </a:lnTo>
                  <a:lnTo>
                    <a:pt x="388" y="1303"/>
                  </a:lnTo>
                  <a:lnTo>
                    <a:pt x="385" y="1299"/>
                  </a:lnTo>
                  <a:lnTo>
                    <a:pt x="380" y="1294"/>
                  </a:lnTo>
                  <a:lnTo>
                    <a:pt x="377" y="1290"/>
                  </a:lnTo>
                  <a:lnTo>
                    <a:pt x="374" y="1285"/>
                  </a:lnTo>
                  <a:lnTo>
                    <a:pt x="369" y="1282"/>
                  </a:lnTo>
                  <a:lnTo>
                    <a:pt x="364" y="1277"/>
                  </a:lnTo>
                  <a:lnTo>
                    <a:pt x="361" y="1274"/>
                  </a:lnTo>
                  <a:lnTo>
                    <a:pt x="356" y="1269"/>
                  </a:lnTo>
                  <a:lnTo>
                    <a:pt x="352" y="1264"/>
                  </a:lnTo>
                  <a:lnTo>
                    <a:pt x="347" y="1260"/>
                  </a:lnTo>
                  <a:lnTo>
                    <a:pt x="344" y="1255"/>
                  </a:lnTo>
                  <a:lnTo>
                    <a:pt x="338" y="1254"/>
                  </a:lnTo>
                  <a:lnTo>
                    <a:pt x="334" y="1255"/>
                  </a:lnTo>
                  <a:lnTo>
                    <a:pt x="331" y="1256"/>
                  </a:lnTo>
                  <a:lnTo>
                    <a:pt x="328" y="1258"/>
                  </a:lnTo>
                  <a:lnTo>
                    <a:pt x="325" y="1260"/>
                  </a:lnTo>
                  <a:lnTo>
                    <a:pt x="324" y="1263"/>
                  </a:lnTo>
                  <a:lnTo>
                    <a:pt x="323" y="1267"/>
                  </a:lnTo>
                  <a:lnTo>
                    <a:pt x="322" y="1270"/>
                  </a:lnTo>
                  <a:lnTo>
                    <a:pt x="321" y="1274"/>
                  </a:lnTo>
                  <a:lnTo>
                    <a:pt x="320" y="1277"/>
                  </a:lnTo>
                  <a:lnTo>
                    <a:pt x="317" y="1281"/>
                  </a:lnTo>
                  <a:lnTo>
                    <a:pt x="316" y="1283"/>
                  </a:lnTo>
                  <a:lnTo>
                    <a:pt x="315" y="1286"/>
                  </a:lnTo>
                  <a:lnTo>
                    <a:pt x="313" y="1289"/>
                  </a:lnTo>
                  <a:lnTo>
                    <a:pt x="309" y="1290"/>
                  </a:lnTo>
                  <a:lnTo>
                    <a:pt x="307" y="1292"/>
                  </a:lnTo>
                  <a:lnTo>
                    <a:pt x="298" y="1286"/>
                  </a:lnTo>
                  <a:lnTo>
                    <a:pt x="291" y="1282"/>
                  </a:lnTo>
                  <a:lnTo>
                    <a:pt x="283" y="1276"/>
                  </a:lnTo>
                  <a:lnTo>
                    <a:pt x="276" y="1269"/>
                  </a:lnTo>
                  <a:lnTo>
                    <a:pt x="268" y="1263"/>
                  </a:lnTo>
                  <a:lnTo>
                    <a:pt x="261" y="1256"/>
                  </a:lnTo>
                  <a:lnTo>
                    <a:pt x="255" y="1248"/>
                  </a:lnTo>
                  <a:lnTo>
                    <a:pt x="248" y="1241"/>
                  </a:lnTo>
                  <a:lnTo>
                    <a:pt x="242" y="1233"/>
                  </a:lnTo>
                  <a:lnTo>
                    <a:pt x="237" y="1225"/>
                  </a:lnTo>
                  <a:lnTo>
                    <a:pt x="232" y="1217"/>
                  </a:lnTo>
                  <a:lnTo>
                    <a:pt x="228" y="1209"/>
                  </a:lnTo>
                  <a:lnTo>
                    <a:pt x="223" y="1201"/>
                  </a:lnTo>
                  <a:lnTo>
                    <a:pt x="219" y="1192"/>
                  </a:lnTo>
                  <a:lnTo>
                    <a:pt x="216" y="1183"/>
                  </a:lnTo>
                  <a:lnTo>
                    <a:pt x="214" y="1175"/>
                  </a:lnTo>
                  <a:lnTo>
                    <a:pt x="196" y="1162"/>
                  </a:lnTo>
                  <a:lnTo>
                    <a:pt x="180" y="1151"/>
                  </a:lnTo>
                  <a:lnTo>
                    <a:pt x="163" y="1139"/>
                  </a:lnTo>
                  <a:lnTo>
                    <a:pt x="146" y="1128"/>
                  </a:lnTo>
                  <a:lnTo>
                    <a:pt x="129" y="1116"/>
                  </a:lnTo>
                  <a:lnTo>
                    <a:pt x="111" y="1105"/>
                  </a:lnTo>
                  <a:lnTo>
                    <a:pt x="95" y="1092"/>
                  </a:lnTo>
                  <a:lnTo>
                    <a:pt x="80" y="1079"/>
                  </a:lnTo>
                  <a:lnTo>
                    <a:pt x="67" y="1066"/>
                  </a:lnTo>
                  <a:lnTo>
                    <a:pt x="54" y="1052"/>
                  </a:lnTo>
                  <a:lnTo>
                    <a:pt x="42" y="1036"/>
                  </a:lnTo>
                  <a:lnTo>
                    <a:pt x="34" y="1020"/>
                  </a:lnTo>
                  <a:lnTo>
                    <a:pt x="27" y="1001"/>
                  </a:lnTo>
                  <a:lnTo>
                    <a:pt x="23" y="982"/>
                  </a:lnTo>
                  <a:lnTo>
                    <a:pt x="21" y="961"/>
                  </a:lnTo>
                  <a:lnTo>
                    <a:pt x="23" y="938"/>
                  </a:lnTo>
                  <a:lnTo>
                    <a:pt x="17" y="935"/>
                  </a:lnTo>
                  <a:lnTo>
                    <a:pt x="14" y="930"/>
                  </a:lnTo>
                  <a:lnTo>
                    <a:pt x="10" y="926"/>
                  </a:lnTo>
                  <a:lnTo>
                    <a:pt x="7" y="921"/>
                  </a:lnTo>
                  <a:lnTo>
                    <a:pt x="4" y="916"/>
                  </a:lnTo>
                  <a:lnTo>
                    <a:pt x="3" y="911"/>
                  </a:lnTo>
                  <a:lnTo>
                    <a:pt x="1" y="905"/>
                  </a:lnTo>
                  <a:lnTo>
                    <a:pt x="1" y="899"/>
                  </a:lnTo>
                  <a:lnTo>
                    <a:pt x="0" y="892"/>
                  </a:lnTo>
                  <a:lnTo>
                    <a:pt x="0" y="885"/>
                  </a:lnTo>
                  <a:lnTo>
                    <a:pt x="0" y="877"/>
                  </a:lnTo>
                  <a:lnTo>
                    <a:pt x="0" y="869"/>
                  </a:lnTo>
                  <a:lnTo>
                    <a:pt x="0" y="861"/>
                  </a:lnTo>
                  <a:lnTo>
                    <a:pt x="1" y="853"/>
                  </a:lnTo>
                  <a:lnTo>
                    <a:pt x="2" y="844"/>
                  </a:lnTo>
                  <a:lnTo>
                    <a:pt x="3" y="836"/>
                  </a:lnTo>
                  <a:lnTo>
                    <a:pt x="4" y="830"/>
                  </a:lnTo>
                  <a:lnTo>
                    <a:pt x="6" y="823"/>
                  </a:lnTo>
                  <a:lnTo>
                    <a:pt x="8" y="816"/>
                  </a:lnTo>
                  <a:lnTo>
                    <a:pt x="10" y="809"/>
                  </a:lnTo>
                  <a:lnTo>
                    <a:pt x="13" y="801"/>
                  </a:lnTo>
                  <a:lnTo>
                    <a:pt x="15" y="793"/>
                  </a:lnTo>
                  <a:lnTo>
                    <a:pt x="18" y="785"/>
                  </a:lnTo>
                  <a:lnTo>
                    <a:pt x="21" y="777"/>
                  </a:lnTo>
                  <a:lnTo>
                    <a:pt x="24" y="769"/>
                  </a:lnTo>
                  <a:lnTo>
                    <a:pt x="29" y="761"/>
                  </a:lnTo>
                  <a:lnTo>
                    <a:pt x="32" y="754"/>
                  </a:lnTo>
                  <a:lnTo>
                    <a:pt x="37" y="747"/>
                  </a:lnTo>
                  <a:lnTo>
                    <a:pt x="42" y="742"/>
                  </a:lnTo>
                  <a:lnTo>
                    <a:pt x="47" y="737"/>
                  </a:lnTo>
                  <a:lnTo>
                    <a:pt x="53" y="734"/>
                  </a:lnTo>
                  <a:lnTo>
                    <a:pt x="60" y="733"/>
                  </a:lnTo>
                  <a:lnTo>
                    <a:pt x="67" y="718"/>
                  </a:lnTo>
                  <a:lnTo>
                    <a:pt x="72" y="704"/>
                  </a:lnTo>
                  <a:lnTo>
                    <a:pt x="77" y="690"/>
                  </a:lnTo>
                  <a:lnTo>
                    <a:pt x="82" y="676"/>
                  </a:lnTo>
                  <a:lnTo>
                    <a:pt x="85" y="662"/>
                  </a:lnTo>
                  <a:lnTo>
                    <a:pt x="87" y="649"/>
                  </a:lnTo>
                  <a:lnTo>
                    <a:pt x="87" y="635"/>
                  </a:lnTo>
                  <a:lnTo>
                    <a:pt x="87" y="621"/>
                  </a:lnTo>
                  <a:lnTo>
                    <a:pt x="86" y="607"/>
                  </a:lnTo>
                  <a:lnTo>
                    <a:pt x="84" y="593"/>
                  </a:lnTo>
                  <a:lnTo>
                    <a:pt x="79" y="580"/>
                  </a:lnTo>
                  <a:lnTo>
                    <a:pt x="75" y="565"/>
                  </a:lnTo>
                  <a:lnTo>
                    <a:pt x="68" y="551"/>
                  </a:lnTo>
                  <a:lnTo>
                    <a:pt x="61" y="536"/>
                  </a:lnTo>
                  <a:lnTo>
                    <a:pt x="52" y="520"/>
                  </a:lnTo>
                  <a:lnTo>
                    <a:pt x="41" y="505"/>
                  </a:lnTo>
                  <a:lnTo>
                    <a:pt x="48" y="496"/>
                  </a:lnTo>
                  <a:lnTo>
                    <a:pt x="57" y="487"/>
                  </a:lnTo>
                  <a:lnTo>
                    <a:pt x="69" y="476"/>
                  </a:lnTo>
                  <a:lnTo>
                    <a:pt x="80" y="466"/>
                  </a:lnTo>
                  <a:lnTo>
                    <a:pt x="94" y="456"/>
                  </a:lnTo>
                  <a:lnTo>
                    <a:pt x="109" y="444"/>
                  </a:lnTo>
                  <a:lnTo>
                    <a:pt x="125" y="434"/>
                  </a:lnTo>
                  <a:lnTo>
                    <a:pt x="141" y="423"/>
                  </a:lnTo>
                  <a:lnTo>
                    <a:pt x="157" y="413"/>
                  </a:lnTo>
                  <a:lnTo>
                    <a:pt x="174" y="403"/>
                  </a:lnTo>
                  <a:lnTo>
                    <a:pt x="190" y="394"/>
                  </a:lnTo>
                  <a:lnTo>
                    <a:pt x="205" y="384"/>
                  </a:lnTo>
                  <a:lnTo>
                    <a:pt x="219" y="376"/>
                  </a:lnTo>
                  <a:lnTo>
                    <a:pt x="234" y="368"/>
                  </a:lnTo>
                  <a:lnTo>
                    <a:pt x="247" y="363"/>
                  </a:lnTo>
                  <a:lnTo>
                    <a:pt x="259" y="358"/>
                  </a:lnTo>
                  <a:lnTo>
                    <a:pt x="259" y="351"/>
                  </a:lnTo>
                  <a:lnTo>
                    <a:pt x="260" y="345"/>
                  </a:lnTo>
                  <a:lnTo>
                    <a:pt x="261" y="340"/>
                  </a:lnTo>
                  <a:lnTo>
                    <a:pt x="262" y="333"/>
                  </a:lnTo>
                  <a:lnTo>
                    <a:pt x="264" y="327"/>
                  </a:lnTo>
                  <a:lnTo>
                    <a:pt x="265" y="321"/>
                  </a:lnTo>
                  <a:lnTo>
                    <a:pt x="267" y="314"/>
                  </a:lnTo>
                  <a:lnTo>
                    <a:pt x="269" y="309"/>
                  </a:lnTo>
                  <a:lnTo>
                    <a:pt x="270" y="302"/>
                  </a:lnTo>
                  <a:lnTo>
                    <a:pt x="272" y="296"/>
                  </a:lnTo>
                  <a:lnTo>
                    <a:pt x="274" y="289"/>
                  </a:lnTo>
                  <a:lnTo>
                    <a:pt x="275" y="283"/>
                  </a:lnTo>
                  <a:lnTo>
                    <a:pt x="276" y="276"/>
                  </a:lnTo>
                  <a:lnTo>
                    <a:pt x="276" y="271"/>
                  </a:lnTo>
                  <a:lnTo>
                    <a:pt x="277" y="264"/>
                  </a:lnTo>
                  <a:lnTo>
                    <a:pt x="277" y="258"/>
                  </a:lnTo>
                  <a:lnTo>
                    <a:pt x="275" y="249"/>
                  </a:lnTo>
                  <a:lnTo>
                    <a:pt x="271" y="242"/>
                  </a:lnTo>
                  <a:lnTo>
                    <a:pt x="267" y="234"/>
                  </a:lnTo>
                  <a:lnTo>
                    <a:pt x="260" y="227"/>
                  </a:lnTo>
                  <a:lnTo>
                    <a:pt x="253" y="220"/>
                  </a:lnTo>
                  <a:lnTo>
                    <a:pt x="245" y="214"/>
                  </a:lnTo>
                  <a:lnTo>
                    <a:pt x="237" y="207"/>
                  </a:lnTo>
                  <a:lnTo>
                    <a:pt x="229" y="202"/>
                  </a:lnTo>
                  <a:lnTo>
                    <a:pt x="219" y="195"/>
                  </a:lnTo>
                  <a:lnTo>
                    <a:pt x="213" y="188"/>
                  </a:lnTo>
                  <a:lnTo>
                    <a:pt x="206" y="181"/>
                  </a:lnTo>
                  <a:lnTo>
                    <a:pt x="199" y="173"/>
                  </a:lnTo>
                  <a:lnTo>
                    <a:pt x="194" y="165"/>
                  </a:lnTo>
                  <a:lnTo>
                    <a:pt x="192" y="157"/>
                  </a:lnTo>
                  <a:lnTo>
                    <a:pt x="191" y="148"/>
                  </a:lnTo>
                  <a:lnTo>
                    <a:pt x="192" y="139"/>
                  </a:lnTo>
                  <a:lnTo>
                    <a:pt x="183" y="137"/>
                  </a:lnTo>
                  <a:lnTo>
                    <a:pt x="174" y="135"/>
                  </a:lnTo>
                  <a:lnTo>
                    <a:pt x="167" y="132"/>
                  </a:lnTo>
                  <a:lnTo>
                    <a:pt x="160" y="127"/>
                  </a:lnTo>
                  <a:lnTo>
                    <a:pt x="153" y="122"/>
                  </a:lnTo>
                  <a:lnTo>
                    <a:pt x="147" y="117"/>
                  </a:lnTo>
                  <a:lnTo>
                    <a:pt x="141" y="111"/>
                  </a:lnTo>
                  <a:lnTo>
                    <a:pt x="137" y="104"/>
                  </a:lnTo>
                  <a:lnTo>
                    <a:pt x="133" y="97"/>
                  </a:lnTo>
                  <a:lnTo>
                    <a:pt x="129" y="91"/>
                  </a:lnTo>
                  <a:lnTo>
                    <a:pt x="125" y="85"/>
                  </a:lnTo>
                  <a:lnTo>
                    <a:pt x="122" y="78"/>
                  </a:lnTo>
                  <a:lnTo>
                    <a:pt x="119" y="71"/>
                  </a:lnTo>
                  <a:lnTo>
                    <a:pt x="117" y="65"/>
                  </a:lnTo>
                  <a:lnTo>
                    <a:pt x="114" y="60"/>
                  </a:lnTo>
                  <a:lnTo>
                    <a:pt x="113" y="56"/>
                  </a:lnTo>
                  <a:lnTo>
                    <a:pt x="119" y="55"/>
                  </a:lnTo>
                  <a:lnTo>
                    <a:pt x="140" y="52"/>
                  </a:lnTo>
                  <a:lnTo>
                    <a:pt x="174" y="50"/>
                  </a:lnTo>
                  <a:lnTo>
                    <a:pt x="216" y="47"/>
                  </a:lnTo>
                  <a:lnTo>
                    <a:pt x="265" y="43"/>
                  </a:lnTo>
                  <a:lnTo>
                    <a:pt x="322" y="39"/>
                  </a:lnTo>
                  <a:lnTo>
                    <a:pt x="382" y="33"/>
                  </a:lnTo>
                  <a:lnTo>
                    <a:pt x="444" y="28"/>
                  </a:lnTo>
                  <a:lnTo>
                    <a:pt x="505" y="24"/>
                  </a:lnTo>
                  <a:lnTo>
                    <a:pt x="564" y="18"/>
                  </a:lnTo>
                  <a:lnTo>
                    <a:pt x="621" y="13"/>
                  </a:lnTo>
                  <a:lnTo>
                    <a:pt x="671" y="10"/>
                  </a:lnTo>
                  <a:lnTo>
                    <a:pt x="713" y="6"/>
                  </a:lnTo>
                  <a:lnTo>
                    <a:pt x="746" y="4"/>
                  </a:lnTo>
                  <a:lnTo>
                    <a:pt x="767" y="2"/>
                  </a:lnTo>
                  <a:lnTo>
                    <a:pt x="775" y="2"/>
                  </a:lnTo>
                  <a:lnTo>
                    <a:pt x="773" y="1"/>
                  </a:lnTo>
                  <a:lnTo>
                    <a:pt x="771" y="0"/>
                  </a:lnTo>
                  <a:lnTo>
                    <a:pt x="770" y="0"/>
                  </a:lnTo>
                  <a:lnTo>
                    <a:pt x="769" y="0"/>
                  </a:lnTo>
                  <a:lnTo>
                    <a:pt x="769" y="1"/>
                  </a:lnTo>
                  <a:lnTo>
                    <a:pt x="770" y="1"/>
                  </a:lnTo>
                  <a:lnTo>
                    <a:pt x="771" y="2"/>
                  </a:lnTo>
                  <a:lnTo>
                    <a:pt x="773" y="2"/>
                  </a:lnTo>
                  <a:lnTo>
                    <a:pt x="774" y="2"/>
                  </a:lnTo>
                  <a:lnTo>
                    <a:pt x="775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3" name="Freeform 61"/>
            <p:cNvSpPr>
              <a:spLocks/>
            </p:cNvSpPr>
            <p:nvPr/>
          </p:nvSpPr>
          <p:spPr bwMode="auto">
            <a:xfrm>
              <a:off x="2443" y="2250"/>
              <a:ext cx="668" cy="360"/>
            </a:xfrm>
            <a:custGeom>
              <a:avLst/>
              <a:gdLst>
                <a:gd name="T0" fmla="*/ 65 w 2004"/>
                <a:gd name="T1" fmla="*/ 0 h 1080"/>
                <a:gd name="T2" fmla="*/ 65 w 2004"/>
                <a:gd name="T3" fmla="*/ 1 h 1080"/>
                <a:gd name="T4" fmla="*/ 66 w 2004"/>
                <a:gd name="T5" fmla="*/ 1 h 1080"/>
                <a:gd name="T6" fmla="*/ 66 w 2004"/>
                <a:gd name="T7" fmla="*/ 2 h 1080"/>
                <a:gd name="T8" fmla="*/ 67 w 2004"/>
                <a:gd name="T9" fmla="*/ 2 h 1080"/>
                <a:gd name="T10" fmla="*/ 67 w 2004"/>
                <a:gd name="T11" fmla="*/ 3 h 1080"/>
                <a:gd name="T12" fmla="*/ 68 w 2004"/>
                <a:gd name="T13" fmla="*/ 3 h 1080"/>
                <a:gd name="T14" fmla="*/ 68 w 2004"/>
                <a:gd name="T15" fmla="*/ 2 h 1080"/>
                <a:gd name="T16" fmla="*/ 69 w 2004"/>
                <a:gd name="T17" fmla="*/ 2 h 1080"/>
                <a:gd name="T18" fmla="*/ 68 w 2004"/>
                <a:gd name="T19" fmla="*/ 3 h 1080"/>
                <a:gd name="T20" fmla="*/ 68 w 2004"/>
                <a:gd name="T21" fmla="*/ 3 h 1080"/>
                <a:gd name="T22" fmla="*/ 68 w 2004"/>
                <a:gd name="T23" fmla="*/ 4 h 1080"/>
                <a:gd name="T24" fmla="*/ 68 w 2004"/>
                <a:gd name="T25" fmla="*/ 5 h 1080"/>
                <a:gd name="T26" fmla="*/ 68 w 2004"/>
                <a:gd name="T27" fmla="*/ 5 h 1080"/>
                <a:gd name="T28" fmla="*/ 68 w 2004"/>
                <a:gd name="T29" fmla="*/ 6 h 1080"/>
                <a:gd name="T30" fmla="*/ 67 w 2004"/>
                <a:gd name="T31" fmla="*/ 6 h 1080"/>
                <a:gd name="T32" fmla="*/ 67 w 2004"/>
                <a:gd name="T33" fmla="*/ 7 h 1080"/>
                <a:gd name="T34" fmla="*/ 68 w 2004"/>
                <a:gd name="T35" fmla="*/ 8 h 1080"/>
                <a:gd name="T36" fmla="*/ 68 w 2004"/>
                <a:gd name="T37" fmla="*/ 8 h 1080"/>
                <a:gd name="T38" fmla="*/ 69 w 2004"/>
                <a:gd name="T39" fmla="*/ 9 h 1080"/>
                <a:gd name="T40" fmla="*/ 69 w 2004"/>
                <a:gd name="T41" fmla="*/ 10 h 1080"/>
                <a:gd name="T42" fmla="*/ 70 w 2004"/>
                <a:gd name="T43" fmla="*/ 10 h 1080"/>
                <a:gd name="T44" fmla="*/ 71 w 2004"/>
                <a:gd name="T45" fmla="*/ 11 h 1080"/>
                <a:gd name="T46" fmla="*/ 71 w 2004"/>
                <a:gd name="T47" fmla="*/ 11 h 1080"/>
                <a:gd name="T48" fmla="*/ 72 w 2004"/>
                <a:gd name="T49" fmla="*/ 13 h 1080"/>
                <a:gd name="T50" fmla="*/ 72 w 2004"/>
                <a:gd name="T51" fmla="*/ 16 h 1080"/>
                <a:gd name="T52" fmla="*/ 73 w 2004"/>
                <a:gd name="T53" fmla="*/ 20 h 1080"/>
                <a:gd name="T54" fmla="*/ 73 w 2004"/>
                <a:gd name="T55" fmla="*/ 23 h 1080"/>
                <a:gd name="T56" fmla="*/ 74 w 2004"/>
                <a:gd name="T57" fmla="*/ 26 h 1080"/>
                <a:gd name="T58" fmla="*/ 74 w 2004"/>
                <a:gd name="T59" fmla="*/ 30 h 1080"/>
                <a:gd name="T60" fmla="*/ 74 w 2004"/>
                <a:gd name="T61" fmla="*/ 33 h 1080"/>
                <a:gd name="T62" fmla="*/ 74 w 2004"/>
                <a:gd name="T63" fmla="*/ 37 h 1080"/>
                <a:gd name="T64" fmla="*/ 70 w 2004"/>
                <a:gd name="T65" fmla="*/ 39 h 1080"/>
                <a:gd name="T66" fmla="*/ 60 w 2004"/>
                <a:gd name="T67" fmla="*/ 39 h 1080"/>
                <a:gd name="T68" fmla="*/ 51 w 2004"/>
                <a:gd name="T69" fmla="*/ 40 h 1080"/>
                <a:gd name="T70" fmla="*/ 41 w 2004"/>
                <a:gd name="T71" fmla="*/ 40 h 1080"/>
                <a:gd name="T72" fmla="*/ 32 w 2004"/>
                <a:gd name="T73" fmla="*/ 40 h 1080"/>
                <a:gd name="T74" fmla="*/ 23 w 2004"/>
                <a:gd name="T75" fmla="*/ 40 h 1080"/>
                <a:gd name="T76" fmla="*/ 13 w 2004"/>
                <a:gd name="T77" fmla="*/ 40 h 1080"/>
                <a:gd name="T78" fmla="*/ 4 w 2004"/>
                <a:gd name="T79" fmla="*/ 40 h 1080"/>
                <a:gd name="T80" fmla="*/ 0 w 2004"/>
                <a:gd name="T81" fmla="*/ 37 h 1080"/>
                <a:gd name="T82" fmla="*/ 0 w 2004"/>
                <a:gd name="T83" fmla="*/ 32 h 1080"/>
                <a:gd name="T84" fmla="*/ 0 w 2004"/>
                <a:gd name="T85" fmla="*/ 27 h 1080"/>
                <a:gd name="T86" fmla="*/ 0 w 2004"/>
                <a:gd name="T87" fmla="*/ 22 h 1080"/>
                <a:gd name="T88" fmla="*/ 0 w 2004"/>
                <a:gd name="T89" fmla="*/ 18 h 1080"/>
                <a:gd name="T90" fmla="*/ 0 w 2004"/>
                <a:gd name="T91" fmla="*/ 13 h 1080"/>
                <a:gd name="T92" fmla="*/ 0 w 2004"/>
                <a:gd name="T93" fmla="*/ 8 h 1080"/>
                <a:gd name="T94" fmla="*/ 0 w 2004"/>
                <a:gd name="T95" fmla="*/ 3 h 1080"/>
                <a:gd name="T96" fmla="*/ 4 w 2004"/>
                <a:gd name="T97" fmla="*/ 1 h 1080"/>
                <a:gd name="T98" fmla="*/ 12 w 2004"/>
                <a:gd name="T99" fmla="*/ 1 h 1080"/>
                <a:gd name="T100" fmla="*/ 20 w 2004"/>
                <a:gd name="T101" fmla="*/ 1 h 1080"/>
                <a:gd name="T102" fmla="*/ 27 w 2004"/>
                <a:gd name="T103" fmla="*/ 1 h 1080"/>
                <a:gd name="T104" fmla="*/ 35 w 2004"/>
                <a:gd name="T105" fmla="*/ 1 h 1080"/>
                <a:gd name="T106" fmla="*/ 44 w 2004"/>
                <a:gd name="T107" fmla="*/ 1 h 1080"/>
                <a:gd name="T108" fmla="*/ 52 w 2004"/>
                <a:gd name="T109" fmla="*/ 0 h 1080"/>
                <a:gd name="T110" fmla="*/ 60 w 2004"/>
                <a:gd name="T111" fmla="*/ 0 h 108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004"/>
                <a:gd name="T169" fmla="*/ 0 h 1080"/>
                <a:gd name="T170" fmla="*/ 2004 w 2004"/>
                <a:gd name="T171" fmla="*/ 1080 h 108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004" h="1080">
                  <a:moveTo>
                    <a:pt x="1737" y="0"/>
                  </a:moveTo>
                  <a:lnTo>
                    <a:pt x="1746" y="3"/>
                  </a:lnTo>
                  <a:lnTo>
                    <a:pt x="1754" y="7"/>
                  </a:lnTo>
                  <a:lnTo>
                    <a:pt x="1762" y="14"/>
                  </a:lnTo>
                  <a:lnTo>
                    <a:pt x="1769" y="22"/>
                  </a:lnTo>
                  <a:lnTo>
                    <a:pt x="1774" y="30"/>
                  </a:lnTo>
                  <a:lnTo>
                    <a:pt x="1780" y="38"/>
                  </a:lnTo>
                  <a:lnTo>
                    <a:pt x="1786" y="48"/>
                  </a:lnTo>
                  <a:lnTo>
                    <a:pt x="1793" y="56"/>
                  </a:lnTo>
                  <a:lnTo>
                    <a:pt x="1798" y="63"/>
                  </a:lnTo>
                  <a:lnTo>
                    <a:pt x="1804" y="69"/>
                  </a:lnTo>
                  <a:lnTo>
                    <a:pt x="1811" y="73"/>
                  </a:lnTo>
                  <a:lnTo>
                    <a:pt x="1818" y="75"/>
                  </a:lnTo>
                  <a:lnTo>
                    <a:pt x="1826" y="75"/>
                  </a:lnTo>
                  <a:lnTo>
                    <a:pt x="1834" y="73"/>
                  </a:lnTo>
                  <a:lnTo>
                    <a:pt x="1843" y="66"/>
                  </a:lnTo>
                  <a:lnTo>
                    <a:pt x="1855" y="57"/>
                  </a:lnTo>
                  <a:lnTo>
                    <a:pt x="1852" y="63"/>
                  </a:lnTo>
                  <a:lnTo>
                    <a:pt x="1850" y="69"/>
                  </a:lnTo>
                  <a:lnTo>
                    <a:pt x="1849" y="77"/>
                  </a:lnTo>
                  <a:lnTo>
                    <a:pt x="1848" y="84"/>
                  </a:lnTo>
                  <a:lnTo>
                    <a:pt x="1847" y="92"/>
                  </a:lnTo>
                  <a:lnTo>
                    <a:pt x="1844" y="100"/>
                  </a:lnTo>
                  <a:lnTo>
                    <a:pt x="1843" y="108"/>
                  </a:lnTo>
                  <a:lnTo>
                    <a:pt x="1842" y="117"/>
                  </a:lnTo>
                  <a:lnTo>
                    <a:pt x="1840" y="125"/>
                  </a:lnTo>
                  <a:lnTo>
                    <a:pt x="1837" y="131"/>
                  </a:lnTo>
                  <a:lnTo>
                    <a:pt x="1834" y="139"/>
                  </a:lnTo>
                  <a:lnTo>
                    <a:pt x="1831" y="146"/>
                  </a:lnTo>
                  <a:lnTo>
                    <a:pt x="1826" y="153"/>
                  </a:lnTo>
                  <a:lnTo>
                    <a:pt x="1821" y="160"/>
                  </a:lnTo>
                  <a:lnTo>
                    <a:pt x="1816" y="167"/>
                  </a:lnTo>
                  <a:lnTo>
                    <a:pt x="1810" y="173"/>
                  </a:lnTo>
                  <a:lnTo>
                    <a:pt x="1814" y="182"/>
                  </a:lnTo>
                  <a:lnTo>
                    <a:pt x="1819" y="192"/>
                  </a:lnTo>
                  <a:lnTo>
                    <a:pt x="1826" y="203"/>
                  </a:lnTo>
                  <a:lnTo>
                    <a:pt x="1832" y="212"/>
                  </a:lnTo>
                  <a:lnTo>
                    <a:pt x="1839" y="222"/>
                  </a:lnTo>
                  <a:lnTo>
                    <a:pt x="1846" y="231"/>
                  </a:lnTo>
                  <a:lnTo>
                    <a:pt x="1854" y="241"/>
                  </a:lnTo>
                  <a:lnTo>
                    <a:pt x="1862" y="249"/>
                  </a:lnTo>
                  <a:lnTo>
                    <a:pt x="1870" y="257"/>
                  </a:lnTo>
                  <a:lnTo>
                    <a:pt x="1879" y="265"/>
                  </a:lnTo>
                  <a:lnTo>
                    <a:pt x="1888" y="273"/>
                  </a:lnTo>
                  <a:lnTo>
                    <a:pt x="1897" y="280"/>
                  </a:lnTo>
                  <a:lnTo>
                    <a:pt x="1906" y="287"/>
                  </a:lnTo>
                  <a:lnTo>
                    <a:pt x="1916" y="292"/>
                  </a:lnTo>
                  <a:lnTo>
                    <a:pt x="1926" y="297"/>
                  </a:lnTo>
                  <a:lnTo>
                    <a:pt x="1936" y="303"/>
                  </a:lnTo>
                  <a:lnTo>
                    <a:pt x="1942" y="349"/>
                  </a:lnTo>
                  <a:lnTo>
                    <a:pt x="1948" y="396"/>
                  </a:lnTo>
                  <a:lnTo>
                    <a:pt x="1954" y="442"/>
                  </a:lnTo>
                  <a:lnTo>
                    <a:pt x="1959" y="488"/>
                  </a:lnTo>
                  <a:lnTo>
                    <a:pt x="1966" y="534"/>
                  </a:lnTo>
                  <a:lnTo>
                    <a:pt x="1972" y="580"/>
                  </a:lnTo>
                  <a:lnTo>
                    <a:pt x="1977" y="624"/>
                  </a:lnTo>
                  <a:lnTo>
                    <a:pt x="1982" y="670"/>
                  </a:lnTo>
                  <a:lnTo>
                    <a:pt x="1987" y="715"/>
                  </a:lnTo>
                  <a:lnTo>
                    <a:pt x="1992" y="761"/>
                  </a:lnTo>
                  <a:lnTo>
                    <a:pt x="1995" y="806"/>
                  </a:lnTo>
                  <a:lnTo>
                    <a:pt x="1998" y="852"/>
                  </a:lnTo>
                  <a:lnTo>
                    <a:pt x="2001" y="897"/>
                  </a:lnTo>
                  <a:lnTo>
                    <a:pt x="2003" y="943"/>
                  </a:lnTo>
                  <a:lnTo>
                    <a:pt x="2003" y="988"/>
                  </a:lnTo>
                  <a:lnTo>
                    <a:pt x="2004" y="1034"/>
                  </a:lnTo>
                  <a:lnTo>
                    <a:pt x="1880" y="1044"/>
                  </a:lnTo>
                  <a:lnTo>
                    <a:pt x="1755" y="1052"/>
                  </a:lnTo>
                  <a:lnTo>
                    <a:pt x="1629" y="1059"/>
                  </a:lnTo>
                  <a:lnTo>
                    <a:pt x="1503" y="1064"/>
                  </a:lnTo>
                  <a:lnTo>
                    <a:pt x="1375" y="1069"/>
                  </a:lnTo>
                  <a:lnTo>
                    <a:pt x="1248" y="1074"/>
                  </a:lnTo>
                  <a:lnTo>
                    <a:pt x="1120" y="1076"/>
                  </a:lnTo>
                  <a:lnTo>
                    <a:pt x="992" y="1078"/>
                  </a:lnTo>
                  <a:lnTo>
                    <a:pt x="866" y="1079"/>
                  </a:lnTo>
                  <a:lnTo>
                    <a:pt x="738" y="1080"/>
                  </a:lnTo>
                  <a:lnTo>
                    <a:pt x="613" y="1080"/>
                  </a:lnTo>
                  <a:lnTo>
                    <a:pt x="488" y="1079"/>
                  </a:lnTo>
                  <a:lnTo>
                    <a:pt x="364" y="1078"/>
                  </a:lnTo>
                  <a:lnTo>
                    <a:pt x="241" y="1077"/>
                  </a:lnTo>
                  <a:lnTo>
                    <a:pt x="120" y="1075"/>
                  </a:lnTo>
                  <a:lnTo>
                    <a:pt x="1" y="1072"/>
                  </a:lnTo>
                  <a:lnTo>
                    <a:pt x="0" y="1003"/>
                  </a:lnTo>
                  <a:lnTo>
                    <a:pt x="0" y="936"/>
                  </a:lnTo>
                  <a:lnTo>
                    <a:pt x="0" y="869"/>
                  </a:lnTo>
                  <a:lnTo>
                    <a:pt x="0" y="802"/>
                  </a:lnTo>
                  <a:lnTo>
                    <a:pt x="0" y="736"/>
                  </a:lnTo>
                  <a:lnTo>
                    <a:pt x="1" y="670"/>
                  </a:lnTo>
                  <a:lnTo>
                    <a:pt x="1" y="605"/>
                  </a:lnTo>
                  <a:lnTo>
                    <a:pt x="3" y="539"/>
                  </a:lnTo>
                  <a:lnTo>
                    <a:pt x="4" y="474"/>
                  </a:lnTo>
                  <a:lnTo>
                    <a:pt x="5" y="409"/>
                  </a:lnTo>
                  <a:lnTo>
                    <a:pt x="6" y="346"/>
                  </a:lnTo>
                  <a:lnTo>
                    <a:pt x="7" y="282"/>
                  </a:lnTo>
                  <a:lnTo>
                    <a:pt x="8" y="219"/>
                  </a:lnTo>
                  <a:lnTo>
                    <a:pt x="9" y="156"/>
                  </a:lnTo>
                  <a:lnTo>
                    <a:pt x="11" y="92"/>
                  </a:lnTo>
                  <a:lnTo>
                    <a:pt x="12" y="30"/>
                  </a:lnTo>
                  <a:lnTo>
                    <a:pt x="112" y="31"/>
                  </a:lnTo>
                  <a:lnTo>
                    <a:pt x="214" y="33"/>
                  </a:lnTo>
                  <a:lnTo>
                    <a:pt x="318" y="33"/>
                  </a:lnTo>
                  <a:lnTo>
                    <a:pt x="422" y="33"/>
                  </a:lnTo>
                  <a:lnTo>
                    <a:pt x="527" y="31"/>
                  </a:lnTo>
                  <a:lnTo>
                    <a:pt x="634" y="30"/>
                  </a:lnTo>
                  <a:lnTo>
                    <a:pt x="741" y="29"/>
                  </a:lnTo>
                  <a:lnTo>
                    <a:pt x="849" y="27"/>
                  </a:lnTo>
                  <a:lnTo>
                    <a:pt x="958" y="25"/>
                  </a:lnTo>
                  <a:lnTo>
                    <a:pt x="1067" y="22"/>
                  </a:lnTo>
                  <a:lnTo>
                    <a:pt x="1178" y="19"/>
                  </a:lnTo>
                  <a:lnTo>
                    <a:pt x="1289" y="17"/>
                  </a:lnTo>
                  <a:lnTo>
                    <a:pt x="1401" y="12"/>
                  </a:lnTo>
                  <a:lnTo>
                    <a:pt x="1512" y="9"/>
                  </a:lnTo>
                  <a:lnTo>
                    <a:pt x="1625" y="4"/>
                  </a:lnTo>
                  <a:lnTo>
                    <a:pt x="1737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368" name="Rectangle 39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CP</a:t>
            </a:r>
          </a:p>
        </p:txBody>
      </p:sp>
      <p:grpSp>
        <p:nvGrpSpPr>
          <p:cNvPr id="63" name="Group 355"/>
          <p:cNvGrpSpPr>
            <a:grpSpLocks/>
          </p:cNvGrpSpPr>
          <p:nvPr/>
        </p:nvGrpSpPr>
        <p:grpSpPr bwMode="auto">
          <a:xfrm>
            <a:off x="1170742" y="501868"/>
            <a:ext cx="6484937" cy="2878138"/>
            <a:chOff x="757" y="404"/>
            <a:chExt cx="4085" cy="1813"/>
          </a:xfrm>
        </p:grpSpPr>
        <p:sp>
          <p:nvSpPr>
            <p:cNvPr id="64" name="Freeform 97"/>
            <p:cNvSpPr>
              <a:spLocks/>
            </p:cNvSpPr>
            <p:nvPr/>
          </p:nvSpPr>
          <p:spPr bwMode="auto">
            <a:xfrm>
              <a:off x="3345" y="952"/>
              <a:ext cx="714" cy="229"/>
            </a:xfrm>
            <a:custGeom>
              <a:avLst/>
              <a:gdLst/>
              <a:ahLst/>
              <a:cxnLst>
                <a:cxn ang="0">
                  <a:pos x="0" y="117"/>
                </a:cxn>
                <a:cxn ang="0">
                  <a:pos x="5" y="92"/>
                </a:cxn>
                <a:cxn ang="0">
                  <a:pos x="14" y="75"/>
                </a:cxn>
                <a:cxn ang="0">
                  <a:pos x="32" y="56"/>
                </a:cxn>
                <a:cxn ang="0">
                  <a:pos x="38" y="42"/>
                </a:cxn>
                <a:cxn ang="0">
                  <a:pos x="62" y="11"/>
                </a:cxn>
                <a:cxn ang="0">
                  <a:pos x="77" y="5"/>
                </a:cxn>
                <a:cxn ang="0">
                  <a:pos x="98" y="0"/>
                </a:cxn>
                <a:cxn ang="0">
                  <a:pos x="137" y="6"/>
                </a:cxn>
                <a:cxn ang="0">
                  <a:pos x="171" y="12"/>
                </a:cxn>
                <a:cxn ang="0">
                  <a:pos x="191" y="18"/>
                </a:cxn>
                <a:cxn ang="0">
                  <a:pos x="212" y="30"/>
                </a:cxn>
                <a:cxn ang="0">
                  <a:pos x="260" y="36"/>
                </a:cxn>
                <a:cxn ang="0">
                  <a:pos x="290" y="42"/>
                </a:cxn>
                <a:cxn ang="0">
                  <a:pos x="314" y="48"/>
                </a:cxn>
                <a:cxn ang="0">
                  <a:pos x="386" y="48"/>
                </a:cxn>
                <a:cxn ang="0">
                  <a:pos x="405" y="60"/>
                </a:cxn>
                <a:cxn ang="0">
                  <a:pos x="458" y="93"/>
                </a:cxn>
                <a:cxn ang="0">
                  <a:pos x="476" y="102"/>
                </a:cxn>
                <a:cxn ang="0">
                  <a:pos x="495" y="111"/>
                </a:cxn>
                <a:cxn ang="0">
                  <a:pos x="509" y="117"/>
                </a:cxn>
                <a:cxn ang="0">
                  <a:pos x="533" y="126"/>
                </a:cxn>
                <a:cxn ang="0">
                  <a:pos x="554" y="132"/>
                </a:cxn>
                <a:cxn ang="0">
                  <a:pos x="602" y="165"/>
                </a:cxn>
                <a:cxn ang="0">
                  <a:pos x="665" y="216"/>
                </a:cxn>
                <a:cxn ang="0">
                  <a:pos x="699" y="224"/>
                </a:cxn>
              </a:cxnLst>
              <a:rect l="0" t="0" r="r" b="b"/>
              <a:pathLst>
                <a:path w="699" h="224">
                  <a:moveTo>
                    <a:pt x="0" y="117"/>
                  </a:moveTo>
                  <a:cubicBezTo>
                    <a:pt x="1" y="109"/>
                    <a:pt x="1" y="100"/>
                    <a:pt x="5" y="92"/>
                  </a:cubicBezTo>
                  <a:cubicBezTo>
                    <a:pt x="6" y="85"/>
                    <a:pt x="8" y="79"/>
                    <a:pt x="14" y="75"/>
                  </a:cubicBezTo>
                  <a:cubicBezTo>
                    <a:pt x="19" y="68"/>
                    <a:pt x="27" y="63"/>
                    <a:pt x="32" y="56"/>
                  </a:cubicBezTo>
                  <a:cubicBezTo>
                    <a:pt x="33" y="50"/>
                    <a:pt x="36" y="47"/>
                    <a:pt x="38" y="42"/>
                  </a:cubicBezTo>
                  <a:cubicBezTo>
                    <a:pt x="40" y="28"/>
                    <a:pt x="47" y="14"/>
                    <a:pt x="62" y="11"/>
                  </a:cubicBezTo>
                  <a:cubicBezTo>
                    <a:pt x="67" y="8"/>
                    <a:pt x="71" y="6"/>
                    <a:pt x="77" y="5"/>
                  </a:cubicBezTo>
                  <a:cubicBezTo>
                    <a:pt x="83" y="2"/>
                    <a:pt x="98" y="0"/>
                    <a:pt x="98" y="0"/>
                  </a:cubicBezTo>
                  <a:cubicBezTo>
                    <a:pt x="117" y="2"/>
                    <a:pt x="122" y="3"/>
                    <a:pt x="137" y="6"/>
                  </a:cubicBezTo>
                  <a:cubicBezTo>
                    <a:pt x="147" y="11"/>
                    <a:pt x="160" y="10"/>
                    <a:pt x="171" y="12"/>
                  </a:cubicBezTo>
                  <a:cubicBezTo>
                    <a:pt x="177" y="15"/>
                    <a:pt x="184" y="17"/>
                    <a:pt x="191" y="18"/>
                  </a:cubicBezTo>
                  <a:cubicBezTo>
                    <a:pt x="197" y="23"/>
                    <a:pt x="205" y="29"/>
                    <a:pt x="212" y="30"/>
                  </a:cubicBezTo>
                  <a:cubicBezTo>
                    <a:pt x="227" y="37"/>
                    <a:pt x="244" y="36"/>
                    <a:pt x="260" y="36"/>
                  </a:cubicBezTo>
                  <a:cubicBezTo>
                    <a:pt x="270" y="38"/>
                    <a:pt x="280" y="40"/>
                    <a:pt x="290" y="42"/>
                  </a:cubicBezTo>
                  <a:cubicBezTo>
                    <a:pt x="297" y="45"/>
                    <a:pt x="306" y="47"/>
                    <a:pt x="314" y="48"/>
                  </a:cubicBezTo>
                  <a:cubicBezTo>
                    <a:pt x="340" y="47"/>
                    <a:pt x="360" y="46"/>
                    <a:pt x="386" y="48"/>
                  </a:cubicBezTo>
                  <a:cubicBezTo>
                    <a:pt x="392" y="48"/>
                    <a:pt x="400" y="57"/>
                    <a:pt x="405" y="60"/>
                  </a:cubicBezTo>
                  <a:cubicBezTo>
                    <a:pt x="422" y="69"/>
                    <a:pt x="438" y="89"/>
                    <a:pt x="458" y="93"/>
                  </a:cubicBezTo>
                  <a:cubicBezTo>
                    <a:pt x="464" y="96"/>
                    <a:pt x="469" y="101"/>
                    <a:pt x="476" y="102"/>
                  </a:cubicBezTo>
                  <a:cubicBezTo>
                    <a:pt x="482" y="106"/>
                    <a:pt x="488" y="110"/>
                    <a:pt x="495" y="111"/>
                  </a:cubicBezTo>
                  <a:cubicBezTo>
                    <a:pt x="500" y="114"/>
                    <a:pt x="503" y="116"/>
                    <a:pt x="509" y="117"/>
                  </a:cubicBezTo>
                  <a:cubicBezTo>
                    <a:pt x="518" y="122"/>
                    <a:pt x="523" y="124"/>
                    <a:pt x="533" y="126"/>
                  </a:cubicBezTo>
                  <a:cubicBezTo>
                    <a:pt x="539" y="129"/>
                    <a:pt x="547" y="131"/>
                    <a:pt x="554" y="132"/>
                  </a:cubicBezTo>
                  <a:cubicBezTo>
                    <a:pt x="569" y="143"/>
                    <a:pt x="586" y="156"/>
                    <a:pt x="602" y="165"/>
                  </a:cubicBezTo>
                  <a:cubicBezTo>
                    <a:pt x="612" y="181"/>
                    <a:pt x="646" y="213"/>
                    <a:pt x="665" y="216"/>
                  </a:cubicBezTo>
                  <a:cubicBezTo>
                    <a:pt x="673" y="222"/>
                    <a:pt x="689" y="224"/>
                    <a:pt x="699" y="224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Freeform 98"/>
            <p:cNvSpPr>
              <a:spLocks/>
            </p:cNvSpPr>
            <p:nvPr/>
          </p:nvSpPr>
          <p:spPr bwMode="auto">
            <a:xfrm>
              <a:off x="3823" y="1179"/>
              <a:ext cx="245" cy="54"/>
            </a:xfrm>
            <a:custGeom>
              <a:avLst/>
              <a:gdLst/>
              <a:ahLst/>
              <a:cxnLst>
                <a:cxn ang="0">
                  <a:pos x="0" y="53"/>
                </a:cxn>
                <a:cxn ang="0">
                  <a:pos x="20" y="44"/>
                </a:cxn>
                <a:cxn ang="0">
                  <a:pos x="38" y="38"/>
                </a:cxn>
                <a:cxn ang="0">
                  <a:pos x="69" y="30"/>
                </a:cxn>
                <a:cxn ang="0">
                  <a:pos x="126" y="36"/>
                </a:cxn>
                <a:cxn ang="0">
                  <a:pos x="170" y="32"/>
                </a:cxn>
                <a:cxn ang="0">
                  <a:pos x="240" y="0"/>
                </a:cxn>
              </a:cxnLst>
              <a:rect l="0" t="0" r="r" b="b"/>
              <a:pathLst>
                <a:path w="240" h="53">
                  <a:moveTo>
                    <a:pt x="0" y="53"/>
                  </a:moveTo>
                  <a:cubicBezTo>
                    <a:pt x="7" y="49"/>
                    <a:pt x="12" y="45"/>
                    <a:pt x="20" y="44"/>
                  </a:cubicBezTo>
                  <a:cubicBezTo>
                    <a:pt x="26" y="41"/>
                    <a:pt x="32" y="39"/>
                    <a:pt x="38" y="38"/>
                  </a:cubicBezTo>
                  <a:cubicBezTo>
                    <a:pt x="47" y="33"/>
                    <a:pt x="59" y="32"/>
                    <a:pt x="69" y="30"/>
                  </a:cubicBezTo>
                  <a:cubicBezTo>
                    <a:pt x="89" y="31"/>
                    <a:pt x="107" y="35"/>
                    <a:pt x="126" y="36"/>
                  </a:cubicBezTo>
                  <a:cubicBezTo>
                    <a:pt x="162" y="35"/>
                    <a:pt x="151" y="36"/>
                    <a:pt x="170" y="32"/>
                  </a:cubicBezTo>
                  <a:cubicBezTo>
                    <a:pt x="192" y="21"/>
                    <a:pt x="214" y="0"/>
                    <a:pt x="240" y="0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Freeform 99"/>
            <p:cNvSpPr>
              <a:spLocks/>
            </p:cNvSpPr>
            <p:nvPr/>
          </p:nvSpPr>
          <p:spPr bwMode="auto">
            <a:xfrm>
              <a:off x="2893" y="1435"/>
              <a:ext cx="632" cy="23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" y="13"/>
                </a:cxn>
                <a:cxn ang="0">
                  <a:pos x="42" y="19"/>
                </a:cxn>
                <a:cxn ang="0">
                  <a:pos x="63" y="25"/>
                </a:cxn>
                <a:cxn ang="0">
                  <a:pos x="102" y="34"/>
                </a:cxn>
                <a:cxn ang="0">
                  <a:pos x="129" y="40"/>
                </a:cxn>
                <a:cxn ang="0">
                  <a:pos x="156" y="55"/>
                </a:cxn>
                <a:cxn ang="0">
                  <a:pos x="177" y="61"/>
                </a:cxn>
                <a:cxn ang="0">
                  <a:pos x="196" y="79"/>
                </a:cxn>
                <a:cxn ang="0">
                  <a:pos x="231" y="103"/>
                </a:cxn>
                <a:cxn ang="0">
                  <a:pos x="252" y="112"/>
                </a:cxn>
                <a:cxn ang="0">
                  <a:pos x="273" y="118"/>
                </a:cxn>
                <a:cxn ang="0">
                  <a:pos x="318" y="157"/>
                </a:cxn>
                <a:cxn ang="0">
                  <a:pos x="336" y="169"/>
                </a:cxn>
                <a:cxn ang="0">
                  <a:pos x="370" y="166"/>
                </a:cxn>
                <a:cxn ang="0">
                  <a:pos x="402" y="147"/>
                </a:cxn>
                <a:cxn ang="0">
                  <a:pos x="432" y="163"/>
                </a:cxn>
                <a:cxn ang="0">
                  <a:pos x="456" y="172"/>
                </a:cxn>
                <a:cxn ang="0">
                  <a:pos x="492" y="181"/>
                </a:cxn>
                <a:cxn ang="0">
                  <a:pos x="529" y="201"/>
                </a:cxn>
                <a:cxn ang="0">
                  <a:pos x="541" y="214"/>
                </a:cxn>
                <a:cxn ang="0">
                  <a:pos x="559" y="226"/>
                </a:cxn>
                <a:cxn ang="0">
                  <a:pos x="603" y="225"/>
                </a:cxn>
                <a:cxn ang="0">
                  <a:pos x="618" y="225"/>
                </a:cxn>
              </a:cxnLst>
              <a:rect l="0" t="0" r="r" b="b"/>
              <a:pathLst>
                <a:path w="618" h="232">
                  <a:moveTo>
                    <a:pt x="0" y="0"/>
                  </a:moveTo>
                  <a:cubicBezTo>
                    <a:pt x="8" y="6"/>
                    <a:pt x="12" y="11"/>
                    <a:pt x="22" y="13"/>
                  </a:cubicBezTo>
                  <a:cubicBezTo>
                    <a:pt x="28" y="16"/>
                    <a:pt x="35" y="18"/>
                    <a:pt x="42" y="19"/>
                  </a:cubicBezTo>
                  <a:cubicBezTo>
                    <a:pt x="49" y="23"/>
                    <a:pt x="55" y="24"/>
                    <a:pt x="63" y="25"/>
                  </a:cubicBezTo>
                  <a:cubicBezTo>
                    <a:pt x="76" y="29"/>
                    <a:pt x="89" y="32"/>
                    <a:pt x="102" y="34"/>
                  </a:cubicBezTo>
                  <a:cubicBezTo>
                    <a:pt x="111" y="37"/>
                    <a:pt x="120" y="38"/>
                    <a:pt x="129" y="40"/>
                  </a:cubicBezTo>
                  <a:cubicBezTo>
                    <a:pt x="138" y="44"/>
                    <a:pt x="147" y="53"/>
                    <a:pt x="156" y="55"/>
                  </a:cubicBezTo>
                  <a:cubicBezTo>
                    <a:pt x="162" y="58"/>
                    <a:pt x="170" y="60"/>
                    <a:pt x="177" y="61"/>
                  </a:cubicBezTo>
                  <a:cubicBezTo>
                    <a:pt x="186" y="65"/>
                    <a:pt x="188" y="73"/>
                    <a:pt x="196" y="79"/>
                  </a:cubicBezTo>
                  <a:cubicBezTo>
                    <a:pt x="202" y="88"/>
                    <a:pt x="220" y="101"/>
                    <a:pt x="231" y="103"/>
                  </a:cubicBezTo>
                  <a:cubicBezTo>
                    <a:pt x="237" y="108"/>
                    <a:pt x="244" y="111"/>
                    <a:pt x="252" y="112"/>
                  </a:cubicBezTo>
                  <a:cubicBezTo>
                    <a:pt x="258" y="115"/>
                    <a:pt x="266" y="117"/>
                    <a:pt x="273" y="118"/>
                  </a:cubicBezTo>
                  <a:cubicBezTo>
                    <a:pt x="285" y="133"/>
                    <a:pt x="297" y="153"/>
                    <a:pt x="318" y="157"/>
                  </a:cubicBezTo>
                  <a:cubicBezTo>
                    <a:pt x="324" y="161"/>
                    <a:pt x="329" y="168"/>
                    <a:pt x="336" y="169"/>
                  </a:cubicBezTo>
                  <a:cubicBezTo>
                    <a:pt x="346" y="174"/>
                    <a:pt x="360" y="169"/>
                    <a:pt x="370" y="166"/>
                  </a:cubicBezTo>
                  <a:cubicBezTo>
                    <a:pt x="381" y="159"/>
                    <a:pt x="388" y="149"/>
                    <a:pt x="402" y="147"/>
                  </a:cubicBezTo>
                  <a:cubicBezTo>
                    <a:pt x="415" y="148"/>
                    <a:pt x="419" y="160"/>
                    <a:pt x="432" y="163"/>
                  </a:cubicBezTo>
                  <a:cubicBezTo>
                    <a:pt x="439" y="169"/>
                    <a:pt x="447" y="171"/>
                    <a:pt x="456" y="172"/>
                  </a:cubicBezTo>
                  <a:cubicBezTo>
                    <a:pt x="466" y="177"/>
                    <a:pt x="480" y="179"/>
                    <a:pt x="492" y="181"/>
                  </a:cubicBezTo>
                  <a:cubicBezTo>
                    <a:pt x="504" y="187"/>
                    <a:pt x="520" y="191"/>
                    <a:pt x="529" y="201"/>
                  </a:cubicBezTo>
                  <a:cubicBezTo>
                    <a:pt x="543" y="216"/>
                    <a:pt x="532" y="207"/>
                    <a:pt x="541" y="214"/>
                  </a:cubicBezTo>
                  <a:cubicBezTo>
                    <a:pt x="545" y="221"/>
                    <a:pt x="551" y="225"/>
                    <a:pt x="559" y="226"/>
                  </a:cubicBezTo>
                  <a:cubicBezTo>
                    <a:pt x="573" y="232"/>
                    <a:pt x="588" y="227"/>
                    <a:pt x="603" y="225"/>
                  </a:cubicBezTo>
                  <a:cubicBezTo>
                    <a:pt x="606" y="223"/>
                    <a:pt x="618" y="218"/>
                    <a:pt x="618" y="225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Freeform 100"/>
            <p:cNvSpPr>
              <a:spLocks/>
            </p:cNvSpPr>
            <p:nvPr/>
          </p:nvSpPr>
          <p:spPr bwMode="auto">
            <a:xfrm>
              <a:off x="2174" y="851"/>
              <a:ext cx="566" cy="127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45" y="0"/>
                </a:cxn>
                <a:cxn ang="0">
                  <a:pos x="63" y="2"/>
                </a:cxn>
                <a:cxn ang="0">
                  <a:pos x="110" y="33"/>
                </a:cxn>
                <a:cxn ang="0">
                  <a:pos x="125" y="39"/>
                </a:cxn>
                <a:cxn ang="0">
                  <a:pos x="146" y="45"/>
                </a:cxn>
                <a:cxn ang="0">
                  <a:pos x="173" y="59"/>
                </a:cxn>
                <a:cxn ang="0">
                  <a:pos x="209" y="84"/>
                </a:cxn>
                <a:cxn ang="0">
                  <a:pos x="251" y="95"/>
                </a:cxn>
                <a:cxn ang="0">
                  <a:pos x="293" y="117"/>
                </a:cxn>
                <a:cxn ang="0">
                  <a:pos x="332" y="110"/>
                </a:cxn>
                <a:cxn ang="0">
                  <a:pos x="345" y="105"/>
                </a:cxn>
                <a:cxn ang="0">
                  <a:pos x="398" y="110"/>
                </a:cxn>
                <a:cxn ang="0">
                  <a:pos x="449" y="104"/>
                </a:cxn>
                <a:cxn ang="0">
                  <a:pos x="467" y="92"/>
                </a:cxn>
                <a:cxn ang="0">
                  <a:pos x="488" y="83"/>
                </a:cxn>
                <a:cxn ang="0">
                  <a:pos x="530" y="74"/>
                </a:cxn>
                <a:cxn ang="0">
                  <a:pos x="546" y="77"/>
                </a:cxn>
                <a:cxn ang="0">
                  <a:pos x="554" y="78"/>
                </a:cxn>
              </a:cxnLst>
              <a:rect l="0" t="0" r="r" b="b"/>
              <a:pathLst>
                <a:path w="554" h="125">
                  <a:moveTo>
                    <a:pt x="0" y="26"/>
                  </a:moveTo>
                  <a:cubicBezTo>
                    <a:pt x="12" y="14"/>
                    <a:pt x="29" y="5"/>
                    <a:pt x="45" y="0"/>
                  </a:cubicBezTo>
                  <a:cubicBezTo>
                    <a:pt x="51" y="1"/>
                    <a:pt x="57" y="1"/>
                    <a:pt x="63" y="2"/>
                  </a:cubicBezTo>
                  <a:cubicBezTo>
                    <a:pt x="81" y="6"/>
                    <a:pt x="90" y="30"/>
                    <a:pt x="110" y="33"/>
                  </a:cubicBezTo>
                  <a:cubicBezTo>
                    <a:pt x="115" y="36"/>
                    <a:pt x="119" y="38"/>
                    <a:pt x="125" y="39"/>
                  </a:cubicBezTo>
                  <a:cubicBezTo>
                    <a:pt x="132" y="42"/>
                    <a:pt x="139" y="44"/>
                    <a:pt x="146" y="45"/>
                  </a:cubicBezTo>
                  <a:cubicBezTo>
                    <a:pt x="155" y="49"/>
                    <a:pt x="164" y="55"/>
                    <a:pt x="173" y="59"/>
                  </a:cubicBezTo>
                  <a:cubicBezTo>
                    <a:pt x="182" y="68"/>
                    <a:pt x="196" y="81"/>
                    <a:pt x="209" y="84"/>
                  </a:cubicBezTo>
                  <a:cubicBezTo>
                    <a:pt x="223" y="95"/>
                    <a:pt x="232" y="93"/>
                    <a:pt x="251" y="95"/>
                  </a:cubicBezTo>
                  <a:cubicBezTo>
                    <a:pt x="266" y="103"/>
                    <a:pt x="276" y="114"/>
                    <a:pt x="293" y="117"/>
                  </a:cubicBezTo>
                  <a:cubicBezTo>
                    <a:pt x="309" y="125"/>
                    <a:pt x="318" y="112"/>
                    <a:pt x="332" y="110"/>
                  </a:cubicBezTo>
                  <a:cubicBezTo>
                    <a:pt x="336" y="108"/>
                    <a:pt x="341" y="107"/>
                    <a:pt x="345" y="105"/>
                  </a:cubicBezTo>
                  <a:cubicBezTo>
                    <a:pt x="361" y="106"/>
                    <a:pt x="382" y="105"/>
                    <a:pt x="398" y="110"/>
                  </a:cubicBezTo>
                  <a:cubicBezTo>
                    <a:pt x="433" y="108"/>
                    <a:pt x="428" y="108"/>
                    <a:pt x="449" y="104"/>
                  </a:cubicBezTo>
                  <a:cubicBezTo>
                    <a:pt x="453" y="98"/>
                    <a:pt x="460" y="93"/>
                    <a:pt x="467" y="92"/>
                  </a:cubicBezTo>
                  <a:cubicBezTo>
                    <a:pt x="472" y="85"/>
                    <a:pt x="480" y="85"/>
                    <a:pt x="488" y="83"/>
                  </a:cubicBezTo>
                  <a:cubicBezTo>
                    <a:pt x="499" y="77"/>
                    <a:pt x="517" y="75"/>
                    <a:pt x="530" y="74"/>
                  </a:cubicBezTo>
                  <a:cubicBezTo>
                    <a:pt x="534" y="75"/>
                    <a:pt x="542" y="76"/>
                    <a:pt x="546" y="77"/>
                  </a:cubicBezTo>
                  <a:cubicBezTo>
                    <a:pt x="549" y="77"/>
                    <a:pt x="554" y="78"/>
                    <a:pt x="554" y="78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Freeform 101"/>
            <p:cNvSpPr>
              <a:spLocks/>
            </p:cNvSpPr>
            <p:nvPr/>
          </p:nvSpPr>
          <p:spPr bwMode="auto">
            <a:xfrm>
              <a:off x="1472" y="404"/>
              <a:ext cx="1170" cy="548"/>
            </a:xfrm>
            <a:custGeom>
              <a:avLst/>
              <a:gdLst/>
              <a:ahLst/>
              <a:cxnLst>
                <a:cxn ang="0">
                  <a:pos x="6" y="482"/>
                </a:cxn>
                <a:cxn ang="0">
                  <a:pos x="0" y="395"/>
                </a:cxn>
                <a:cxn ang="0">
                  <a:pos x="3" y="359"/>
                </a:cxn>
                <a:cxn ang="0">
                  <a:pos x="12" y="332"/>
                </a:cxn>
                <a:cxn ang="0">
                  <a:pos x="12" y="281"/>
                </a:cxn>
                <a:cxn ang="0">
                  <a:pos x="6" y="263"/>
                </a:cxn>
                <a:cxn ang="0">
                  <a:pos x="24" y="227"/>
                </a:cxn>
                <a:cxn ang="0">
                  <a:pos x="42" y="200"/>
                </a:cxn>
                <a:cxn ang="0">
                  <a:pos x="48" y="191"/>
                </a:cxn>
                <a:cxn ang="0">
                  <a:pos x="66" y="152"/>
                </a:cxn>
                <a:cxn ang="0">
                  <a:pos x="153" y="5"/>
                </a:cxn>
                <a:cxn ang="0">
                  <a:pos x="210" y="11"/>
                </a:cxn>
                <a:cxn ang="0">
                  <a:pos x="255" y="38"/>
                </a:cxn>
                <a:cxn ang="0">
                  <a:pos x="312" y="44"/>
                </a:cxn>
                <a:cxn ang="0">
                  <a:pos x="333" y="68"/>
                </a:cxn>
                <a:cxn ang="0">
                  <a:pos x="345" y="86"/>
                </a:cxn>
                <a:cxn ang="0">
                  <a:pos x="378" y="167"/>
                </a:cxn>
                <a:cxn ang="0">
                  <a:pos x="405" y="182"/>
                </a:cxn>
                <a:cxn ang="0">
                  <a:pos x="456" y="218"/>
                </a:cxn>
                <a:cxn ang="0">
                  <a:pos x="621" y="284"/>
                </a:cxn>
                <a:cxn ang="0">
                  <a:pos x="648" y="293"/>
                </a:cxn>
                <a:cxn ang="0">
                  <a:pos x="666" y="299"/>
                </a:cxn>
                <a:cxn ang="0">
                  <a:pos x="702" y="329"/>
                </a:cxn>
                <a:cxn ang="0">
                  <a:pos x="756" y="353"/>
                </a:cxn>
                <a:cxn ang="0">
                  <a:pos x="855" y="422"/>
                </a:cxn>
                <a:cxn ang="0">
                  <a:pos x="942" y="452"/>
                </a:cxn>
                <a:cxn ang="0">
                  <a:pos x="996" y="475"/>
                </a:cxn>
                <a:cxn ang="0">
                  <a:pos x="1145" y="536"/>
                </a:cxn>
              </a:cxnLst>
              <a:rect l="0" t="0" r="r" b="b"/>
              <a:pathLst>
                <a:path w="1145" h="536">
                  <a:moveTo>
                    <a:pt x="6" y="482"/>
                  </a:moveTo>
                  <a:cubicBezTo>
                    <a:pt x="5" y="453"/>
                    <a:pt x="0" y="424"/>
                    <a:pt x="0" y="395"/>
                  </a:cubicBezTo>
                  <a:cubicBezTo>
                    <a:pt x="0" y="383"/>
                    <a:pt x="1" y="371"/>
                    <a:pt x="3" y="359"/>
                  </a:cubicBezTo>
                  <a:cubicBezTo>
                    <a:pt x="5" y="350"/>
                    <a:pt x="12" y="332"/>
                    <a:pt x="12" y="332"/>
                  </a:cubicBezTo>
                  <a:cubicBezTo>
                    <a:pt x="15" y="307"/>
                    <a:pt x="17" y="304"/>
                    <a:pt x="12" y="281"/>
                  </a:cubicBezTo>
                  <a:cubicBezTo>
                    <a:pt x="11" y="275"/>
                    <a:pt x="6" y="263"/>
                    <a:pt x="6" y="263"/>
                  </a:cubicBezTo>
                  <a:cubicBezTo>
                    <a:pt x="9" y="243"/>
                    <a:pt x="8" y="238"/>
                    <a:pt x="24" y="227"/>
                  </a:cubicBezTo>
                  <a:cubicBezTo>
                    <a:pt x="30" y="218"/>
                    <a:pt x="36" y="209"/>
                    <a:pt x="42" y="200"/>
                  </a:cubicBezTo>
                  <a:cubicBezTo>
                    <a:pt x="44" y="197"/>
                    <a:pt x="48" y="191"/>
                    <a:pt x="48" y="191"/>
                  </a:cubicBezTo>
                  <a:cubicBezTo>
                    <a:pt x="52" y="176"/>
                    <a:pt x="60" y="166"/>
                    <a:pt x="66" y="152"/>
                  </a:cubicBezTo>
                  <a:cubicBezTo>
                    <a:pt x="89" y="100"/>
                    <a:pt x="90" y="26"/>
                    <a:pt x="153" y="5"/>
                  </a:cubicBezTo>
                  <a:cubicBezTo>
                    <a:pt x="172" y="6"/>
                    <a:pt x="194" y="0"/>
                    <a:pt x="210" y="11"/>
                  </a:cubicBezTo>
                  <a:cubicBezTo>
                    <a:pt x="224" y="21"/>
                    <a:pt x="237" y="34"/>
                    <a:pt x="255" y="38"/>
                  </a:cubicBezTo>
                  <a:cubicBezTo>
                    <a:pt x="272" y="41"/>
                    <a:pt x="296" y="43"/>
                    <a:pt x="312" y="44"/>
                  </a:cubicBezTo>
                  <a:cubicBezTo>
                    <a:pt x="327" y="54"/>
                    <a:pt x="319" y="47"/>
                    <a:pt x="333" y="68"/>
                  </a:cubicBezTo>
                  <a:cubicBezTo>
                    <a:pt x="337" y="74"/>
                    <a:pt x="345" y="86"/>
                    <a:pt x="345" y="86"/>
                  </a:cubicBezTo>
                  <a:cubicBezTo>
                    <a:pt x="353" y="118"/>
                    <a:pt x="360" y="140"/>
                    <a:pt x="378" y="167"/>
                  </a:cubicBezTo>
                  <a:cubicBezTo>
                    <a:pt x="382" y="174"/>
                    <a:pt x="398" y="178"/>
                    <a:pt x="405" y="182"/>
                  </a:cubicBezTo>
                  <a:cubicBezTo>
                    <a:pt x="417" y="200"/>
                    <a:pt x="438" y="208"/>
                    <a:pt x="456" y="218"/>
                  </a:cubicBezTo>
                  <a:lnTo>
                    <a:pt x="621" y="284"/>
                  </a:lnTo>
                  <a:cubicBezTo>
                    <a:pt x="621" y="284"/>
                    <a:pt x="648" y="293"/>
                    <a:pt x="648" y="293"/>
                  </a:cubicBezTo>
                  <a:cubicBezTo>
                    <a:pt x="654" y="295"/>
                    <a:pt x="666" y="299"/>
                    <a:pt x="666" y="299"/>
                  </a:cubicBezTo>
                  <a:cubicBezTo>
                    <a:pt x="676" y="309"/>
                    <a:pt x="689" y="323"/>
                    <a:pt x="702" y="329"/>
                  </a:cubicBezTo>
                  <a:cubicBezTo>
                    <a:pt x="720" y="337"/>
                    <a:pt x="740" y="340"/>
                    <a:pt x="756" y="353"/>
                  </a:cubicBezTo>
                  <a:cubicBezTo>
                    <a:pt x="784" y="376"/>
                    <a:pt x="822" y="407"/>
                    <a:pt x="855" y="422"/>
                  </a:cubicBezTo>
                  <a:cubicBezTo>
                    <a:pt x="883" y="434"/>
                    <a:pt x="914" y="442"/>
                    <a:pt x="942" y="452"/>
                  </a:cubicBezTo>
                  <a:cubicBezTo>
                    <a:pt x="951" y="455"/>
                    <a:pt x="988" y="470"/>
                    <a:pt x="996" y="475"/>
                  </a:cubicBezTo>
                  <a:cubicBezTo>
                    <a:pt x="1031" y="497"/>
                    <a:pt x="1108" y="521"/>
                    <a:pt x="1145" y="536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Freeform 102"/>
            <p:cNvSpPr>
              <a:spLocks/>
            </p:cNvSpPr>
            <p:nvPr/>
          </p:nvSpPr>
          <p:spPr bwMode="auto">
            <a:xfrm>
              <a:off x="2740" y="938"/>
              <a:ext cx="163" cy="50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2" y="24"/>
                </a:cxn>
                <a:cxn ang="0">
                  <a:pos x="24" y="30"/>
                </a:cxn>
                <a:cxn ang="0">
                  <a:pos x="16" y="68"/>
                </a:cxn>
                <a:cxn ang="0">
                  <a:pos x="4" y="86"/>
                </a:cxn>
                <a:cxn ang="0">
                  <a:pos x="0" y="92"/>
                </a:cxn>
                <a:cxn ang="0">
                  <a:pos x="22" y="118"/>
                </a:cxn>
                <a:cxn ang="0">
                  <a:pos x="54" y="172"/>
                </a:cxn>
                <a:cxn ang="0">
                  <a:pos x="82" y="214"/>
                </a:cxn>
                <a:cxn ang="0">
                  <a:pos x="84" y="268"/>
                </a:cxn>
                <a:cxn ang="0">
                  <a:pos x="96" y="318"/>
                </a:cxn>
                <a:cxn ang="0">
                  <a:pos x="146" y="424"/>
                </a:cxn>
                <a:cxn ang="0">
                  <a:pos x="144" y="470"/>
                </a:cxn>
                <a:cxn ang="0">
                  <a:pos x="144" y="492"/>
                </a:cxn>
              </a:cxnLst>
              <a:rect l="0" t="0" r="r" b="b"/>
              <a:pathLst>
                <a:path w="160" h="492">
                  <a:moveTo>
                    <a:pt x="12" y="0"/>
                  </a:moveTo>
                  <a:cubicBezTo>
                    <a:pt x="15" y="9"/>
                    <a:pt x="19" y="15"/>
                    <a:pt x="22" y="24"/>
                  </a:cubicBezTo>
                  <a:cubicBezTo>
                    <a:pt x="23" y="26"/>
                    <a:pt x="24" y="30"/>
                    <a:pt x="24" y="30"/>
                  </a:cubicBezTo>
                  <a:cubicBezTo>
                    <a:pt x="23" y="45"/>
                    <a:pt x="21" y="54"/>
                    <a:pt x="16" y="68"/>
                  </a:cubicBezTo>
                  <a:cubicBezTo>
                    <a:pt x="14" y="75"/>
                    <a:pt x="8" y="80"/>
                    <a:pt x="4" y="86"/>
                  </a:cubicBezTo>
                  <a:cubicBezTo>
                    <a:pt x="3" y="88"/>
                    <a:pt x="0" y="92"/>
                    <a:pt x="0" y="92"/>
                  </a:cubicBezTo>
                  <a:cubicBezTo>
                    <a:pt x="3" y="101"/>
                    <a:pt x="16" y="109"/>
                    <a:pt x="22" y="118"/>
                  </a:cubicBezTo>
                  <a:cubicBezTo>
                    <a:pt x="33" y="135"/>
                    <a:pt x="39" y="157"/>
                    <a:pt x="54" y="172"/>
                  </a:cubicBezTo>
                  <a:cubicBezTo>
                    <a:pt x="66" y="184"/>
                    <a:pt x="77" y="198"/>
                    <a:pt x="82" y="214"/>
                  </a:cubicBezTo>
                  <a:cubicBezTo>
                    <a:pt x="83" y="232"/>
                    <a:pt x="83" y="250"/>
                    <a:pt x="84" y="268"/>
                  </a:cubicBezTo>
                  <a:cubicBezTo>
                    <a:pt x="85" y="285"/>
                    <a:pt x="94" y="301"/>
                    <a:pt x="96" y="318"/>
                  </a:cubicBezTo>
                  <a:cubicBezTo>
                    <a:pt x="101" y="355"/>
                    <a:pt x="112" y="401"/>
                    <a:pt x="146" y="424"/>
                  </a:cubicBezTo>
                  <a:cubicBezTo>
                    <a:pt x="160" y="446"/>
                    <a:pt x="151" y="449"/>
                    <a:pt x="144" y="470"/>
                  </a:cubicBezTo>
                  <a:cubicBezTo>
                    <a:pt x="146" y="491"/>
                    <a:pt x="151" y="485"/>
                    <a:pt x="144" y="492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Freeform 104"/>
            <p:cNvSpPr>
              <a:spLocks/>
            </p:cNvSpPr>
            <p:nvPr/>
          </p:nvSpPr>
          <p:spPr bwMode="auto">
            <a:xfrm>
              <a:off x="757" y="577"/>
              <a:ext cx="941" cy="307"/>
            </a:xfrm>
            <a:custGeom>
              <a:avLst/>
              <a:gdLst/>
              <a:ahLst/>
              <a:cxnLst>
                <a:cxn ang="0">
                  <a:pos x="0" y="211"/>
                </a:cxn>
                <a:cxn ang="0">
                  <a:pos x="27" y="214"/>
                </a:cxn>
                <a:cxn ang="0">
                  <a:pos x="60" y="232"/>
                </a:cxn>
                <a:cxn ang="0">
                  <a:pos x="90" y="231"/>
                </a:cxn>
                <a:cxn ang="0">
                  <a:pos x="99" y="208"/>
                </a:cxn>
                <a:cxn ang="0">
                  <a:pos x="108" y="135"/>
                </a:cxn>
                <a:cxn ang="0">
                  <a:pos x="123" y="117"/>
                </a:cxn>
                <a:cxn ang="0">
                  <a:pos x="141" y="121"/>
                </a:cxn>
                <a:cxn ang="0">
                  <a:pos x="162" y="120"/>
                </a:cxn>
                <a:cxn ang="0">
                  <a:pos x="207" y="79"/>
                </a:cxn>
                <a:cxn ang="0">
                  <a:pos x="225" y="60"/>
                </a:cxn>
                <a:cxn ang="0">
                  <a:pos x="240" y="58"/>
                </a:cxn>
                <a:cxn ang="0">
                  <a:pos x="258" y="76"/>
                </a:cxn>
                <a:cxn ang="0">
                  <a:pos x="279" y="94"/>
                </a:cxn>
                <a:cxn ang="0">
                  <a:pos x="297" y="81"/>
                </a:cxn>
                <a:cxn ang="0">
                  <a:pos x="310" y="64"/>
                </a:cxn>
                <a:cxn ang="0">
                  <a:pos x="336" y="76"/>
                </a:cxn>
                <a:cxn ang="0">
                  <a:pos x="375" y="39"/>
                </a:cxn>
                <a:cxn ang="0">
                  <a:pos x="402" y="0"/>
                </a:cxn>
                <a:cxn ang="0">
                  <a:pos x="423" y="9"/>
                </a:cxn>
                <a:cxn ang="0">
                  <a:pos x="483" y="70"/>
                </a:cxn>
                <a:cxn ang="0">
                  <a:pos x="504" y="72"/>
                </a:cxn>
                <a:cxn ang="0">
                  <a:pos x="525" y="64"/>
                </a:cxn>
                <a:cxn ang="0">
                  <a:pos x="537" y="57"/>
                </a:cxn>
                <a:cxn ang="0">
                  <a:pos x="564" y="70"/>
                </a:cxn>
                <a:cxn ang="0">
                  <a:pos x="582" y="96"/>
                </a:cxn>
                <a:cxn ang="0">
                  <a:pos x="600" y="121"/>
                </a:cxn>
                <a:cxn ang="0">
                  <a:pos x="613" y="129"/>
                </a:cxn>
                <a:cxn ang="0">
                  <a:pos x="636" y="120"/>
                </a:cxn>
                <a:cxn ang="0">
                  <a:pos x="661" y="118"/>
                </a:cxn>
                <a:cxn ang="0">
                  <a:pos x="675" y="124"/>
                </a:cxn>
                <a:cxn ang="0">
                  <a:pos x="682" y="132"/>
                </a:cxn>
                <a:cxn ang="0">
                  <a:pos x="691" y="139"/>
                </a:cxn>
                <a:cxn ang="0">
                  <a:pos x="739" y="171"/>
                </a:cxn>
                <a:cxn ang="0">
                  <a:pos x="768" y="181"/>
                </a:cxn>
                <a:cxn ang="0">
                  <a:pos x="789" y="187"/>
                </a:cxn>
                <a:cxn ang="0">
                  <a:pos x="820" y="207"/>
                </a:cxn>
                <a:cxn ang="0">
                  <a:pos x="843" y="229"/>
                </a:cxn>
                <a:cxn ang="0">
                  <a:pos x="861" y="247"/>
                </a:cxn>
                <a:cxn ang="0">
                  <a:pos x="873" y="258"/>
                </a:cxn>
                <a:cxn ang="0">
                  <a:pos x="882" y="265"/>
                </a:cxn>
                <a:cxn ang="0">
                  <a:pos x="912" y="294"/>
                </a:cxn>
                <a:cxn ang="0">
                  <a:pos x="921" y="301"/>
                </a:cxn>
              </a:cxnLst>
              <a:rect l="0" t="0" r="r" b="b"/>
              <a:pathLst>
                <a:path w="921" h="301">
                  <a:moveTo>
                    <a:pt x="0" y="211"/>
                  </a:moveTo>
                  <a:cubicBezTo>
                    <a:pt x="10" y="204"/>
                    <a:pt x="18" y="212"/>
                    <a:pt x="27" y="214"/>
                  </a:cubicBezTo>
                  <a:cubicBezTo>
                    <a:pt x="37" y="221"/>
                    <a:pt x="48" y="230"/>
                    <a:pt x="60" y="232"/>
                  </a:cubicBezTo>
                  <a:cubicBezTo>
                    <a:pt x="69" y="237"/>
                    <a:pt x="80" y="233"/>
                    <a:pt x="90" y="231"/>
                  </a:cubicBezTo>
                  <a:cubicBezTo>
                    <a:pt x="95" y="223"/>
                    <a:pt x="97" y="217"/>
                    <a:pt x="99" y="208"/>
                  </a:cubicBezTo>
                  <a:cubicBezTo>
                    <a:pt x="100" y="185"/>
                    <a:pt x="97" y="156"/>
                    <a:pt x="108" y="135"/>
                  </a:cubicBezTo>
                  <a:cubicBezTo>
                    <a:pt x="110" y="126"/>
                    <a:pt x="113" y="119"/>
                    <a:pt x="123" y="117"/>
                  </a:cubicBezTo>
                  <a:cubicBezTo>
                    <a:pt x="130" y="113"/>
                    <a:pt x="134" y="120"/>
                    <a:pt x="141" y="121"/>
                  </a:cubicBezTo>
                  <a:cubicBezTo>
                    <a:pt x="148" y="126"/>
                    <a:pt x="154" y="122"/>
                    <a:pt x="162" y="120"/>
                  </a:cubicBezTo>
                  <a:cubicBezTo>
                    <a:pt x="178" y="107"/>
                    <a:pt x="192" y="94"/>
                    <a:pt x="207" y="79"/>
                  </a:cubicBezTo>
                  <a:cubicBezTo>
                    <a:pt x="214" y="72"/>
                    <a:pt x="216" y="65"/>
                    <a:pt x="225" y="60"/>
                  </a:cubicBezTo>
                  <a:cubicBezTo>
                    <a:pt x="231" y="53"/>
                    <a:pt x="232" y="57"/>
                    <a:pt x="240" y="58"/>
                  </a:cubicBezTo>
                  <a:cubicBezTo>
                    <a:pt x="245" y="64"/>
                    <a:pt x="252" y="71"/>
                    <a:pt x="258" y="76"/>
                  </a:cubicBezTo>
                  <a:cubicBezTo>
                    <a:pt x="263" y="85"/>
                    <a:pt x="268" y="92"/>
                    <a:pt x="279" y="94"/>
                  </a:cubicBezTo>
                  <a:cubicBezTo>
                    <a:pt x="289" y="92"/>
                    <a:pt x="290" y="87"/>
                    <a:pt x="297" y="81"/>
                  </a:cubicBezTo>
                  <a:cubicBezTo>
                    <a:pt x="301" y="75"/>
                    <a:pt x="304" y="68"/>
                    <a:pt x="310" y="64"/>
                  </a:cubicBezTo>
                  <a:cubicBezTo>
                    <a:pt x="320" y="66"/>
                    <a:pt x="326" y="74"/>
                    <a:pt x="336" y="76"/>
                  </a:cubicBezTo>
                  <a:cubicBezTo>
                    <a:pt x="356" y="73"/>
                    <a:pt x="364" y="54"/>
                    <a:pt x="375" y="39"/>
                  </a:cubicBezTo>
                  <a:cubicBezTo>
                    <a:pt x="377" y="24"/>
                    <a:pt x="386" y="3"/>
                    <a:pt x="402" y="0"/>
                  </a:cubicBezTo>
                  <a:cubicBezTo>
                    <a:pt x="411" y="1"/>
                    <a:pt x="415" y="4"/>
                    <a:pt x="423" y="9"/>
                  </a:cubicBezTo>
                  <a:cubicBezTo>
                    <a:pt x="438" y="29"/>
                    <a:pt x="455" y="64"/>
                    <a:pt x="483" y="70"/>
                  </a:cubicBezTo>
                  <a:cubicBezTo>
                    <a:pt x="490" y="74"/>
                    <a:pt x="496" y="73"/>
                    <a:pt x="504" y="72"/>
                  </a:cubicBezTo>
                  <a:cubicBezTo>
                    <a:pt x="512" y="69"/>
                    <a:pt x="518" y="68"/>
                    <a:pt x="525" y="64"/>
                  </a:cubicBezTo>
                  <a:cubicBezTo>
                    <a:pt x="529" y="59"/>
                    <a:pt x="531" y="58"/>
                    <a:pt x="537" y="57"/>
                  </a:cubicBezTo>
                  <a:cubicBezTo>
                    <a:pt x="549" y="59"/>
                    <a:pt x="554" y="64"/>
                    <a:pt x="564" y="70"/>
                  </a:cubicBezTo>
                  <a:cubicBezTo>
                    <a:pt x="569" y="79"/>
                    <a:pt x="573" y="90"/>
                    <a:pt x="582" y="96"/>
                  </a:cubicBezTo>
                  <a:cubicBezTo>
                    <a:pt x="589" y="105"/>
                    <a:pt x="590" y="115"/>
                    <a:pt x="600" y="121"/>
                  </a:cubicBezTo>
                  <a:cubicBezTo>
                    <a:pt x="605" y="127"/>
                    <a:pt x="607" y="126"/>
                    <a:pt x="613" y="129"/>
                  </a:cubicBezTo>
                  <a:cubicBezTo>
                    <a:pt x="622" y="127"/>
                    <a:pt x="627" y="121"/>
                    <a:pt x="636" y="120"/>
                  </a:cubicBezTo>
                  <a:cubicBezTo>
                    <a:pt x="645" y="116"/>
                    <a:pt x="650" y="117"/>
                    <a:pt x="661" y="118"/>
                  </a:cubicBezTo>
                  <a:cubicBezTo>
                    <a:pt x="666" y="120"/>
                    <a:pt x="669" y="123"/>
                    <a:pt x="675" y="124"/>
                  </a:cubicBezTo>
                  <a:cubicBezTo>
                    <a:pt x="689" y="135"/>
                    <a:pt x="668" y="118"/>
                    <a:pt x="682" y="132"/>
                  </a:cubicBezTo>
                  <a:cubicBezTo>
                    <a:pt x="685" y="135"/>
                    <a:pt x="691" y="139"/>
                    <a:pt x="691" y="139"/>
                  </a:cubicBezTo>
                  <a:cubicBezTo>
                    <a:pt x="704" y="160"/>
                    <a:pt x="719" y="162"/>
                    <a:pt x="739" y="171"/>
                  </a:cubicBezTo>
                  <a:cubicBezTo>
                    <a:pt x="750" y="176"/>
                    <a:pt x="756" y="180"/>
                    <a:pt x="768" y="181"/>
                  </a:cubicBezTo>
                  <a:cubicBezTo>
                    <a:pt x="775" y="184"/>
                    <a:pt x="782" y="186"/>
                    <a:pt x="789" y="187"/>
                  </a:cubicBezTo>
                  <a:cubicBezTo>
                    <a:pt x="800" y="193"/>
                    <a:pt x="808" y="201"/>
                    <a:pt x="820" y="207"/>
                  </a:cubicBezTo>
                  <a:cubicBezTo>
                    <a:pt x="826" y="215"/>
                    <a:pt x="835" y="224"/>
                    <a:pt x="843" y="229"/>
                  </a:cubicBezTo>
                  <a:cubicBezTo>
                    <a:pt x="847" y="235"/>
                    <a:pt x="854" y="246"/>
                    <a:pt x="861" y="247"/>
                  </a:cubicBezTo>
                  <a:cubicBezTo>
                    <a:pt x="866" y="251"/>
                    <a:pt x="869" y="254"/>
                    <a:pt x="873" y="258"/>
                  </a:cubicBezTo>
                  <a:cubicBezTo>
                    <a:pt x="876" y="261"/>
                    <a:pt x="882" y="265"/>
                    <a:pt x="882" y="265"/>
                  </a:cubicBezTo>
                  <a:cubicBezTo>
                    <a:pt x="889" y="276"/>
                    <a:pt x="902" y="285"/>
                    <a:pt x="912" y="294"/>
                  </a:cubicBezTo>
                  <a:cubicBezTo>
                    <a:pt x="914" y="296"/>
                    <a:pt x="921" y="299"/>
                    <a:pt x="921" y="301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Freeform 105"/>
            <p:cNvSpPr>
              <a:spLocks/>
            </p:cNvSpPr>
            <p:nvPr/>
          </p:nvSpPr>
          <p:spPr bwMode="auto">
            <a:xfrm>
              <a:off x="1233" y="644"/>
              <a:ext cx="468" cy="2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" y="25"/>
                </a:cxn>
                <a:cxn ang="0">
                  <a:pos x="29" y="48"/>
                </a:cxn>
                <a:cxn ang="0">
                  <a:pos x="50" y="81"/>
                </a:cxn>
                <a:cxn ang="0">
                  <a:pos x="56" y="112"/>
                </a:cxn>
                <a:cxn ang="0">
                  <a:pos x="62" y="133"/>
                </a:cxn>
                <a:cxn ang="0">
                  <a:pos x="65" y="189"/>
                </a:cxn>
                <a:cxn ang="0">
                  <a:pos x="71" y="205"/>
                </a:cxn>
                <a:cxn ang="0">
                  <a:pos x="90" y="237"/>
                </a:cxn>
                <a:cxn ang="0">
                  <a:pos x="113" y="273"/>
                </a:cxn>
                <a:cxn ang="0">
                  <a:pos x="125" y="250"/>
                </a:cxn>
                <a:cxn ang="0">
                  <a:pos x="131" y="235"/>
                </a:cxn>
                <a:cxn ang="0">
                  <a:pos x="140" y="228"/>
                </a:cxn>
                <a:cxn ang="0">
                  <a:pos x="170" y="247"/>
                </a:cxn>
                <a:cxn ang="0">
                  <a:pos x="209" y="259"/>
                </a:cxn>
                <a:cxn ang="0">
                  <a:pos x="230" y="258"/>
                </a:cxn>
                <a:cxn ang="0">
                  <a:pos x="260" y="234"/>
                </a:cxn>
                <a:cxn ang="0">
                  <a:pos x="278" y="235"/>
                </a:cxn>
                <a:cxn ang="0">
                  <a:pos x="299" y="250"/>
                </a:cxn>
                <a:cxn ang="0">
                  <a:pos x="347" y="246"/>
                </a:cxn>
                <a:cxn ang="0">
                  <a:pos x="377" y="240"/>
                </a:cxn>
                <a:cxn ang="0">
                  <a:pos x="413" y="244"/>
                </a:cxn>
                <a:cxn ang="0">
                  <a:pos x="449" y="246"/>
                </a:cxn>
                <a:cxn ang="0">
                  <a:pos x="458" y="238"/>
                </a:cxn>
              </a:cxnLst>
              <a:rect l="0" t="0" r="r" b="b"/>
              <a:pathLst>
                <a:path w="458" h="273">
                  <a:moveTo>
                    <a:pt x="0" y="0"/>
                  </a:moveTo>
                  <a:cubicBezTo>
                    <a:pt x="5" y="10"/>
                    <a:pt x="6" y="18"/>
                    <a:pt x="17" y="25"/>
                  </a:cubicBezTo>
                  <a:cubicBezTo>
                    <a:pt x="19" y="33"/>
                    <a:pt x="25" y="41"/>
                    <a:pt x="29" y="48"/>
                  </a:cubicBezTo>
                  <a:cubicBezTo>
                    <a:pt x="31" y="61"/>
                    <a:pt x="43" y="70"/>
                    <a:pt x="50" y="81"/>
                  </a:cubicBezTo>
                  <a:cubicBezTo>
                    <a:pt x="51" y="89"/>
                    <a:pt x="52" y="104"/>
                    <a:pt x="56" y="112"/>
                  </a:cubicBezTo>
                  <a:cubicBezTo>
                    <a:pt x="57" y="119"/>
                    <a:pt x="59" y="126"/>
                    <a:pt x="62" y="133"/>
                  </a:cubicBezTo>
                  <a:cubicBezTo>
                    <a:pt x="65" y="151"/>
                    <a:pt x="58" y="171"/>
                    <a:pt x="65" y="189"/>
                  </a:cubicBezTo>
                  <a:cubicBezTo>
                    <a:pt x="66" y="195"/>
                    <a:pt x="69" y="199"/>
                    <a:pt x="71" y="205"/>
                  </a:cubicBezTo>
                  <a:cubicBezTo>
                    <a:pt x="72" y="222"/>
                    <a:pt x="77" y="227"/>
                    <a:pt x="90" y="237"/>
                  </a:cubicBezTo>
                  <a:cubicBezTo>
                    <a:pt x="96" y="250"/>
                    <a:pt x="106" y="261"/>
                    <a:pt x="113" y="273"/>
                  </a:cubicBezTo>
                  <a:cubicBezTo>
                    <a:pt x="115" y="264"/>
                    <a:pt x="120" y="258"/>
                    <a:pt x="125" y="250"/>
                  </a:cubicBezTo>
                  <a:cubicBezTo>
                    <a:pt x="126" y="244"/>
                    <a:pt x="129" y="241"/>
                    <a:pt x="131" y="235"/>
                  </a:cubicBezTo>
                  <a:cubicBezTo>
                    <a:pt x="132" y="227"/>
                    <a:pt x="131" y="224"/>
                    <a:pt x="140" y="228"/>
                  </a:cubicBezTo>
                  <a:cubicBezTo>
                    <a:pt x="146" y="236"/>
                    <a:pt x="160" y="245"/>
                    <a:pt x="170" y="247"/>
                  </a:cubicBezTo>
                  <a:cubicBezTo>
                    <a:pt x="182" y="253"/>
                    <a:pt x="196" y="257"/>
                    <a:pt x="209" y="259"/>
                  </a:cubicBezTo>
                  <a:cubicBezTo>
                    <a:pt x="216" y="263"/>
                    <a:pt x="223" y="259"/>
                    <a:pt x="230" y="258"/>
                  </a:cubicBezTo>
                  <a:cubicBezTo>
                    <a:pt x="237" y="249"/>
                    <a:pt x="251" y="240"/>
                    <a:pt x="260" y="234"/>
                  </a:cubicBezTo>
                  <a:cubicBezTo>
                    <a:pt x="266" y="234"/>
                    <a:pt x="272" y="234"/>
                    <a:pt x="278" y="235"/>
                  </a:cubicBezTo>
                  <a:cubicBezTo>
                    <a:pt x="286" y="237"/>
                    <a:pt x="289" y="248"/>
                    <a:pt x="299" y="250"/>
                  </a:cubicBezTo>
                  <a:cubicBezTo>
                    <a:pt x="315" y="247"/>
                    <a:pt x="331" y="247"/>
                    <a:pt x="347" y="246"/>
                  </a:cubicBezTo>
                  <a:cubicBezTo>
                    <a:pt x="357" y="243"/>
                    <a:pt x="367" y="241"/>
                    <a:pt x="377" y="240"/>
                  </a:cubicBezTo>
                  <a:cubicBezTo>
                    <a:pt x="395" y="241"/>
                    <a:pt x="399" y="241"/>
                    <a:pt x="413" y="244"/>
                  </a:cubicBezTo>
                  <a:cubicBezTo>
                    <a:pt x="425" y="250"/>
                    <a:pt x="435" y="249"/>
                    <a:pt x="449" y="246"/>
                  </a:cubicBezTo>
                  <a:cubicBezTo>
                    <a:pt x="452" y="244"/>
                    <a:pt x="455" y="238"/>
                    <a:pt x="458" y="238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Freeform 106"/>
            <p:cNvSpPr>
              <a:spLocks/>
            </p:cNvSpPr>
            <p:nvPr/>
          </p:nvSpPr>
          <p:spPr bwMode="auto">
            <a:xfrm>
              <a:off x="1261" y="875"/>
              <a:ext cx="49" cy="76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36" y="8"/>
                </a:cxn>
                <a:cxn ang="0">
                  <a:pos x="30" y="27"/>
                </a:cxn>
                <a:cxn ang="0">
                  <a:pos x="18" y="44"/>
                </a:cxn>
                <a:cxn ang="0">
                  <a:pos x="3" y="60"/>
                </a:cxn>
                <a:cxn ang="0">
                  <a:pos x="0" y="74"/>
                </a:cxn>
              </a:cxnLst>
              <a:rect l="0" t="0" r="r" b="b"/>
              <a:pathLst>
                <a:path w="48" h="74">
                  <a:moveTo>
                    <a:pt x="48" y="0"/>
                  </a:moveTo>
                  <a:cubicBezTo>
                    <a:pt x="42" y="3"/>
                    <a:pt x="40" y="2"/>
                    <a:pt x="36" y="8"/>
                  </a:cubicBezTo>
                  <a:cubicBezTo>
                    <a:pt x="35" y="14"/>
                    <a:pt x="33" y="21"/>
                    <a:pt x="30" y="27"/>
                  </a:cubicBezTo>
                  <a:cubicBezTo>
                    <a:pt x="29" y="34"/>
                    <a:pt x="24" y="40"/>
                    <a:pt x="18" y="44"/>
                  </a:cubicBezTo>
                  <a:cubicBezTo>
                    <a:pt x="14" y="50"/>
                    <a:pt x="9" y="56"/>
                    <a:pt x="3" y="60"/>
                  </a:cubicBezTo>
                  <a:cubicBezTo>
                    <a:pt x="2" y="65"/>
                    <a:pt x="0" y="69"/>
                    <a:pt x="0" y="74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Line 107"/>
            <p:cNvSpPr>
              <a:spLocks noChangeShapeType="1"/>
            </p:cNvSpPr>
            <p:nvPr/>
          </p:nvSpPr>
          <p:spPr bwMode="auto">
            <a:xfrm>
              <a:off x="1533" y="900"/>
              <a:ext cx="42" cy="64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Freeform 108"/>
            <p:cNvSpPr>
              <a:spLocks/>
            </p:cNvSpPr>
            <p:nvPr/>
          </p:nvSpPr>
          <p:spPr bwMode="auto">
            <a:xfrm>
              <a:off x="3518" y="1506"/>
              <a:ext cx="693" cy="338"/>
            </a:xfrm>
            <a:custGeom>
              <a:avLst/>
              <a:gdLst/>
              <a:ahLst/>
              <a:cxnLst>
                <a:cxn ang="0">
                  <a:pos x="679" y="0"/>
                </a:cxn>
                <a:cxn ang="0">
                  <a:pos x="644" y="27"/>
                </a:cxn>
                <a:cxn ang="0">
                  <a:pos x="626" y="61"/>
                </a:cxn>
                <a:cxn ang="0">
                  <a:pos x="605" y="82"/>
                </a:cxn>
                <a:cxn ang="0">
                  <a:pos x="572" y="91"/>
                </a:cxn>
                <a:cxn ang="0">
                  <a:pos x="554" y="97"/>
                </a:cxn>
                <a:cxn ang="0">
                  <a:pos x="533" y="114"/>
                </a:cxn>
                <a:cxn ang="0">
                  <a:pos x="527" y="127"/>
                </a:cxn>
                <a:cxn ang="0">
                  <a:pos x="521" y="151"/>
                </a:cxn>
                <a:cxn ang="0">
                  <a:pos x="512" y="168"/>
                </a:cxn>
                <a:cxn ang="0">
                  <a:pos x="478" y="187"/>
                </a:cxn>
                <a:cxn ang="0">
                  <a:pos x="430" y="180"/>
                </a:cxn>
                <a:cxn ang="0">
                  <a:pos x="383" y="171"/>
                </a:cxn>
                <a:cxn ang="0">
                  <a:pos x="338" y="165"/>
                </a:cxn>
                <a:cxn ang="0">
                  <a:pos x="317" y="160"/>
                </a:cxn>
                <a:cxn ang="0">
                  <a:pos x="298" y="165"/>
                </a:cxn>
                <a:cxn ang="0">
                  <a:pos x="235" y="156"/>
                </a:cxn>
                <a:cxn ang="0">
                  <a:pos x="191" y="180"/>
                </a:cxn>
                <a:cxn ang="0">
                  <a:pos x="193" y="229"/>
                </a:cxn>
                <a:cxn ang="0">
                  <a:pos x="178" y="252"/>
                </a:cxn>
                <a:cxn ang="0">
                  <a:pos x="170" y="280"/>
                </a:cxn>
                <a:cxn ang="0">
                  <a:pos x="139" y="322"/>
                </a:cxn>
                <a:cxn ang="0">
                  <a:pos x="115" y="330"/>
                </a:cxn>
                <a:cxn ang="0">
                  <a:pos x="95" y="327"/>
                </a:cxn>
                <a:cxn ang="0">
                  <a:pos x="77" y="315"/>
                </a:cxn>
                <a:cxn ang="0">
                  <a:pos x="41" y="285"/>
                </a:cxn>
                <a:cxn ang="0">
                  <a:pos x="35" y="276"/>
                </a:cxn>
                <a:cxn ang="0">
                  <a:pos x="14" y="253"/>
                </a:cxn>
                <a:cxn ang="0">
                  <a:pos x="5" y="241"/>
                </a:cxn>
                <a:cxn ang="0">
                  <a:pos x="1" y="223"/>
                </a:cxn>
                <a:cxn ang="0">
                  <a:pos x="7" y="177"/>
                </a:cxn>
                <a:cxn ang="0">
                  <a:pos x="5" y="153"/>
                </a:cxn>
              </a:cxnLst>
              <a:rect l="0" t="0" r="r" b="b"/>
              <a:pathLst>
                <a:path w="679" h="331">
                  <a:moveTo>
                    <a:pt x="679" y="0"/>
                  </a:moveTo>
                  <a:cubicBezTo>
                    <a:pt x="666" y="8"/>
                    <a:pt x="657" y="19"/>
                    <a:pt x="644" y="27"/>
                  </a:cubicBezTo>
                  <a:cubicBezTo>
                    <a:pt x="636" y="37"/>
                    <a:pt x="634" y="50"/>
                    <a:pt x="626" y="61"/>
                  </a:cubicBezTo>
                  <a:cubicBezTo>
                    <a:pt x="624" y="73"/>
                    <a:pt x="617" y="80"/>
                    <a:pt x="605" y="82"/>
                  </a:cubicBezTo>
                  <a:cubicBezTo>
                    <a:pt x="595" y="87"/>
                    <a:pt x="583" y="90"/>
                    <a:pt x="572" y="91"/>
                  </a:cubicBezTo>
                  <a:cubicBezTo>
                    <a:pt x="566" y="94"/>
                    <a:pt x="560" y="96"/>
                    <a:pt x="554" y="97"/>
                  </a:cubicBezTo>
                  <a:cubicBezTo>
                    <a:pt x="547" y="103"/>
                    <a:pt x="541" y="109"/>
                    <a:pt x="533" y="114"/>
                  </a:cubicBezTo>
                  <a:cubicBezTo>
                    <a:pt x="530" y="118"/>
                    <a:pt x="529" y="122"/>
                    <a:pt x="527" y="127"/>
                  </a:cubicBezTo>
                  <a:cubicBezTo>
                    <a:pt x="526" y="135"/>
                    <a:pt x="525" y="144"/>
                    <a:pt x="521" y="151"/>
                  </a:cubicBezTo>
                  <a:cubicBezTo>
                    <a:pt x="520" y="158"/>
                    <a:pt x="518" y="164"/>
                    <a:pt x="512" y="168"/>
                  </a:cubicBezTo>
                  <a:cubicBezTo>
                    <a:pt x="504" y="178"/>
                    <a:pt x="491" y="186"/>
                    <a:pt x="478" y="187"/>
                  </a:cubicBezTo>
                  <a:cubicBezTo>
                    <a:pt x="459" y="185"/>
                    <a:pt x="452" y="181"/>
                    <a:pt x="430" y="180"/>
                  </a:cubicBezTo>
                  <a:cubicBezTo>
                    <a:pt x="414" y="176"/>
                    <a:pt x="400" y="172"/>
                    <a:pt x="383" y="171"/>
                  </a:cubicBezTo>
                  <a:cubicBezTo>
                    <a:pt x="367" y="166"/>
                    <a:pt x="358" y="166"/>
                    <a:pt x="338" y="165"/>
                  </a:cubicBezTo>
                  <a:cubicBezTo>
                    <a:pt x="331" y="163"/>
                    <a:pt x="324" y="163"/>
                    <a:pt x="317" y="160"/>
                  </a:cubicBezTo>
                  <a:cubicBezTo>
                    <a:pt x="301" y="163"/>
                    <a:pt x="307" y="161"/>
                    <a:pt x="298" y="165"/>
                  </a:cubicBezTo>
                  <a:cubicBezTo>
                    <a:pt x="272" y="163"/>
                    <a:pt x="260" y="157"/>
                    <a:pt x="235" y="156"/>
                  </a:cubicBezTo>
                  <a:cubicBezTo>
                    <a:pt x="219" y="157"/>
                    <a:pt x="198" y="163"/>
                    <a:pt x="191" y="180"/>
                  </a:cubicBezTo>
                  <a:cubicBezTo>
                    <a:pt x="188" y="196"/>
                    <a:pt x="186" y="214"/>
                    <a:pt x="193" y="229"/>
                  </a:cubicBezTo>
                  <a:cubicBezTo>
                    <a:pt x="191" y="246"/>
                    <a:pt x="190" y="243"/>
                    <a:pt x="178" y="252"/>
                  </a:cubicBezTo>
                  <a:cubicBezTo>
                    <a:pt x="174" y="261"/>
                    <a:pt x="174" y="271"/>
                    <a:pt x="170" y="280"/>
                  </a:cubicBezTo>
                  <a:cubicBezTo>
                    <a:pt x="167" y="297"/>
                    <a:pt x="154" y="314"/>
                    <a:pt x="139" y="322"/>
                  </a:cubicBezTo>
                  <a:cubicBezTo>
                    <a:pt x="132" y="326"/>
                    <a:pt x="115" y="330"/>
                    <a:pt x="115" y="330"/>
                  </a:cubicBezTo>
                  <a:cubicBezTo>
                    <a:pt x="108" y="329"/>
                    <a:pt x="100" y="331"/>
                    <a:pt x="95" y="327"/>
                  </a:cubicBezTo>
                  <a:cubicBezTo>
                    <a:pt x="88" y="322"/>
                    <a:pt x="87" y="317"/>
                    <a:pt x="77" y="315"/>
                  </a:cubicBezTo>
                  <a:cubicBezTo>
                    <a:pt x="67" y="303"/>
                    <a:pt x="54" y="293"/>
                    <a:pt x="41" y="285"/>
                  </a:cubicBezTo>
                  <a:cubicBezTo>
                    <a:pt x="39" y="273"/>
                    <a:pt x="43" y="287"/>
                    <a:pt x="35" y="276"/>
                  </a:cubicBezTo>
                  <a:cubicBezTo>
                    <a:pt x="27" y="263"/>
                    <a:pt x="30" y="261"/>
                    <a:pt x="14" y="253"/>
                  </a:cubicBezTo>
                  <a:cubicBezTo>
                    <a:pt x="10" y="248"/>
                    <a:pt x="7" y="247"/>
                    <a:pt x="5" y="241"/>
                  </a:cubicBezTo>
                  <a:cubicBezTo>
                    <a:pt x="4" y="235"/>
                    <a:pt x="2" y="229"/>
                    <a:pt x="1" y="223"/>
                  </a:cubicBezTo>
                  <a:cubicBezTo>
                    <a:pt x="2" y="205"/>
                    <a:pt x="0" y="192"/>
                    <a:pt x="7" y="177"/>
                  </a:cubicBezTo>
                  <a:cubicBezTo>
                    <a:pt x="9" y="168"/>
                    <a:pt x="5" y="161"/>
                    <a:pt x="5" y="153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Freeform 109"/>
            <p:cNvSpPr>
              <a:spLocks/>
            </p:cNvSpPr>
            <p:nvPr/>
          </p:nvSpPr>
          <p:spPr bwMode="auto">
            <a:xfrm>
              <a:off x="3347" y="1570"/>
              <a:ext cx="9" cy="38"/>
            </a:xfrm>
            <a:custGeom>
              <a:avLst/>
              <a:gdLst/>
              <a:ahLst/>
              <a:cxnLst>
                <a:cxn ang="0">
                  <a:pos x="0" y="37"/>
                </a:cxn>
                <a:cxn ang="0">
                  <a:pos x="8" y="12"/>
                </a:cxn>
                <a:cxn ang="0">
                  <a:pos x="9" y="0"/>
                </a:cxn>
              </a:cxnLst>
              <a:rect l="0" t="0" r="r" b="b"/>
              <a:pathLst>
                <a:path w="9" h="37">
                  <a:moveTo>
                    <a:pt x="0" y="37"/>
                  </a:moveTo>
                  <a:cubicBezTo>
                    <a:pt x="4" y="29"/>
                    <a:pt x="4" y="20"/>
                    <a:pt x="8" y="12"/>
                  </a:cubicBezTo>
                  <a:cubicBezTo>
                    <a:pt x="9" y="4"/>
                    <a:pt x="9" y="8"/>
                    <a:pt x="9" y="0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Freeform 110"/>
            <p:cNvSpPr>
              <a:spLocks/>
            </p:cNvSpPr>
            <p:nvPr/>
          </p:nvSpPr>
          <p:spPr bwMode="auto">
            <a:xfrm>
              <a:off x="2744" y="923"/>
              <a:ext cx="598" cy="149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50" y="3"/>
                </a:cxn>
                <a:cxn ang="0">
                  <a:pos x="92" y="7"/>
                </a:cxn>
                <a:cxn ang="0">
                  <a:pos x="117" y="19"/>
                </a:cxn>
                <a:cxn ang="0">
                  <a:pos x="143" y="25"/>
                </a:cxn>
                <a:cxn ang="0">
                  <a:pos x="206" y="19"/>
                </a:cxn>
                <a:cxn ang="0">
                  <a:pos x="225" y="12"/>
                </a:cxn>
                <a:cxn ang="0">
                  <a:pos x="245" y="6"/>
                </a:cxn>
                <a:cxn ang="0">
                  <a:pos x="267" y="0"/>
                </a:cxn>
                <a:cxn ang="0">
                  <a:pos x="326" y="4"/>
                </a:cxn>
                <a:cxn ang="0">
                  <a:pos x="359" y="16"/>
                </a:cxn>
                <a:cxn ang="0">
                  <a:pos x="383" y="25"/>
                </a:cxn>
                <a:cxn ang="0">
                  <a:pos x="398" y="31"/>
                </a:cxn>
                <a:cxn ang="0">
                  <a:pos x="438" y="43"/>
                </a:cxn>
                <a:cxn ang="0">
                  <a:pos x="452" y="49"/>
                </a:cxn>
                <a:cxn ang="0">
                  <a:pos x="470" y="60"/>
                </a:cxn>
                <a:cxn ang="0">
                  <a:pos x="491" y="73"/>
                </a:cxn>
                <a:cxn ang="0">
                  <a:pos x="533" y="90"/>
                </a:cxn>
                <a:cxn ang="0">
                  <a:pos x="543" y="105"/>
                </a:cxn>
                <a:cxn ang="0">
                  <a:pos x="566" y="142"/>
                </a:cxn>
                <a:cxn ang="0">
                  <a:pos x="585" y="144"/>
                </a:cxn>
              </a:cxnLst>
              <a:rect l="0" t="0" r="r" b="b"/>
              <a:pathLst>
                <a:path w="585" h="146">
                  <a:moveTo>
                    <a:pt x="0" y="10"/>
                  </a:moveTo>
                  <a:cubicBezTo>
                    <a:pt x="18" y="9"/>
                    <a:pt x="33" y="4"/>
                    <a:pt x="50" y="3"/>
                  </a:cubicBezTo>
                  <a:cubicBezTo>
                    <a:pt x="83" y="4"/>
                    <a:pt x="74" y="3"/>
                    <a:pt x="92" y="7"/>
                  </a:cubicBezTo>
                  <a:cubicBezTo>
                    <a:pt x="100" y="13"/>
                    <a:pt x="107" y="18"/>
                    <a:pt x="117" y="19"/>
                  </a:cubicBezTo>
                  <a:cubicBezTo>
                    <a:pt x="125" y="24"/>
                    <a:pt x="134" y="24"/>
                    <a:pt x="143" y="25"/>
                  </a:cubicBezTo>
                  <a:cubicBezTo>
                    <a:pt x="171" y="24"/>
                    <a:pt x="184" y="26"/>
                    <a:pt x="206" y="19"/>
                  </a:cubicBezTo>
                  <a:cubicBezTo>
                    <a:pt x="211" y="15"/>
                    <a:pt x="218" y="13"/>
                    <a:pt x="225" y="12"/>
                  </a:cubicBezTo>
                  <a:cubicBezTo>
                    <a:pt x="231" y="9"/>
                    <a:pt x="238" y="7"/>
                    <a:pt x="245" y="6"/>
                  </a:cubicBezTo>
                  <a:cubicBezTo>
                    <a:pt x="252" y="3"/>
                    <a:pt x="259" y="1"/>
                    <a:pt x="267" y="0"/>
                  </a:cubicBezTo>
                  <a:cubicBezTo>
                    <a:pt x="294" y="1"/>
                    <a:pt x="304" y="0"/>
                    <a:pt x="326" y="4"/>
                  </a:cubicBezTo>
                  <a:cubicBezTo>
                    <a:pt x="337" y="9"/>
                    <a:pt x="347" y="14"/>
                    <a:pt x="359" y="16"/>
                  </a:cubicBezTo>
                  <a:cubicBezTo>
                    <a:pt x="366" y="21"/>
                    <a:pt x="383" y="25"/>
                    <a:pt x="383" y="25"/>
                  </a:cubicBezTo>
                  <a:cubicBezTo>
                    <a:pt x="388" y="29"/>
                    <a:pt x="392" y="30"/>
                    <a:pt x="398" y="31"/>
                  </a:cubicBezTo>
                  <a:cubicBezTo>
                    <a:pt x="408" y="39"/>
                    <a:pt x="425" y="41"/>
                    <a:pt x="438" y="43"/>
                  </a:cubicBezTo>
                  <a:cubicBezTo>
                    <a:pt x="443" y="45"/>
                    <a:pt x="446" y="48"/>
                    <a:pt x="452" y="49"/>
                  </a:cubicBezTo>
                  <a:cubicBezTo>
                    <a:pt x="456" y="55"/>
                    <a:pt x="463" y="57"/>
                    <a:pt x="470" y="60"/>
                  </a:cubicBezTo>
                  <a:cubicBezTo>
                    <a:pt x="476" y="66"/>
                    <a:pt x="483" y="71"/>
                    <a:pt x="491" y="73"/>
                  </a:cubicBezTo>
                  <a:cubicBezTo>
                    <a:pt x="505" y="79"/>
                    <a:pt x="519" y="85"/>
                    <a:pt x="533" y="90"/>
                  </a:cubicBezTo>
                  <a:cubicBezTo>
                    <a:pt x="538" y="94"/>
                    <a:pt x="543" y="105"/>
                    <a:pt x="543" y="105"/>
                  </a:cubicBezTo>
                  <a:cubicBezTo>
                    <a:pt x="545" y="122"/>
                    <a:pt x="546" y="138"/>
                    <a:pt x="566" y="142"/>
                  </a:cubicBezTo>
                  <a:cubicBezTo>
                    <a:pt x="574" y="146"/>
                    <a:pt x="569" y="144"/>
                    <a:pt x="585" y="144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Freeform 111"/>
            <p:cNvSpPr>
              <a:spLocks/>
            </p:cNvSpPr>
            <p:nvPr/>
          </p:nvSpPr>
          <p:spPr bwMode="auto">
            <a:xfrm>
              <a:off x="3050" y="1265"/>
              <a:ext cx="96" cy="235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85" y="18"/>
                </a:cxn>
                <a:cxn ang="0">
                  <a:pos x="78" y="30"/>
                </a:cxn>
                <a:cxn ang="0">
                  <a:pos x="52" y="60"/>
                </a:cxn>
                <a:cxn ang="0">
                  <a:pos x="33" y="84"/>
                </a:cxn>
                <a:cxn ang="0">
                  <a:pos x="22" y="104"/>
                </a:cxn>
                <a:cxn ang="0">
                  <a:pos x="13" y="128"/>
                </a:cxn>
                <a:cxn ang="0">
                  <a:pos x="7" y="147"/>
                </a:cxn>
                <a:cxn ang="0">
                  <a:pos x="3" y="171"/>
                </a:cxn>
                <a:cxn ang="0">
                  <a:pos x="10" y="219"/>
                </a:cxn>
                <a:cxn ang="0">
                  <a:pos x="13" y="230"/>
                </a:cxn>
              </a:cxnLst>
              <a:rect l="0" t="0" r="r" b="b"/>
              <a:pathLst>
                <a:path w="94" h="230">
                  <a:moveTo>
                    <a:pt x="94" y="0"/>
                  </a:moveTo>
                  <a:cubicBezTo>
                    <a:pt x="93" y="7"/>
                    <a:pt x="89" y="12"/>
                    <a:pt x="85" y="18"/>
                  </a:cubicBezTo>
                  <a:cubicBezTo>
                    <a:pt x="84" y="24"/>
                    <a:pt x="83" y="26"/>
                    <a:pt x="78" y="30"/>
                  </a:cubicBezTo>
                  <a:cubicBezTo>
                    <a:pt x="75" y="35"/>
                    <a:pt x="57" y="56"/>
                    <a:pt x="52" y="60"/>
                  </a:cubicBezTo>
                  <a:cubicBezTo>
                    <a:pt x="47" y="68"/>
                    <a:pt x="39" y="78"/>
                    <a:pt x="33" y="84"/>
                  </a:cubicBezTo>
                  <a:cubicBezTo>
                    <a:pt x="30" y="91"/>
                    <a:pt x="25" y="97"/>
                    <a:pt x="22" y="104"/>
                  </a:cubicBezTo>
                  <a:cubicBezTo>
                    <a:pt x="21" y="113"/>
                    <a:pt x="18" y="120"/>
                    <a:pt x="13" y="128"/>
                  </a:cubicBezTo>
                  <a:cubicBezTo>
                    <a:pt x="12" y="134"/>
                    <a:pt x="10" y="141"/>
                    <a:pt x="7" y="147"/>
                  </a:cubicBezTo>
                  <a:cubicBezTo>
                    <a:pt x="6" y="155"/>
                    <a:pt x="4" y="163"/>
                    <a:pt x="3" y="171"/>
                  </a:cubicBezTo>
                  <a:cubicBezTo>
                    <a:pt x="3" y="186"/>
                    <a:pt x="0" y="206"/>
                    <a:pt x="10" y="219"/>
                  </a:cubicBezTo>
                  <a:cubicBezTo>
                    <a:pt x="11" y="223"/>
                    <a:pt x="13" y="230"/>
                    <a:pt x="13" y="230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Freeform 112"/>
            <p:cNvSpPr>
              <a:spLocks/>
            </p:cNvSpPr>
            <p:nvPr/>
          </p:nvSpPr>
          <p:spPr bwMode="auto">
            <a:xfrm>
              <a:off x="2965" y="1214"/>
              <a:ext cx="163" cy="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4"/>
                </a:cxn>
                <a:cxn ang="0">
                  <a:pos x="59" y="16"/>
                </a:cxn>
                <a:cxn ang="0">
                  <a:pos x="74" y="22"/>
                </a:cxn>
                <a:cxn ang="0">
                  <a:pos x="122" y="52"/>
                </a:cxn>
                <a:cxn ang="0">
                  <a:pos x="146" y="64"/>
                </a:cxn>
                <a:cxn ang="0">
                  <a:pos x="153" y="72"/>
                </a:cxn>
              </a:cxnLst>
              <a:rect l="0" t="0" r="r" b="b"/>
              <a:pathLst>
                <a:path w="160" h="72">
                  <a:moveTo>
                    <a:pt x="0" y="0"/>
                  </a:moveTo>
                  <a:cubicBezTo>
                    <a:pt x="8" y="1"/>
                    <a:pt x="15" y="3"/>
                    <a:pt x="23" y="4"/>
                  </a:cubicBezTo>
                  <a:cubicBezTo>
                    <a:pt x="33" y="9"/>
                    <a:pt x="48" y="14"/>
                    <a:pt x="59" y="16"/>
                  </a:cubicBezTo>
                  <a:cubicBezTo>
                    <a:pt x="64" y="20"/>
                    <a:pt x="68" y="21"/>
                    <a:pt x="74" y="22"/>
                  </a:cubicBezTo>
                  <a:cubicBezTo>
                    <a:pt x="90" y="30"/>
                    <a:pt x="104" y="48"/>
                    <a:pt x="122" y="52"/>
                  </a:cubicBezTo>
                  <a:cubicBezTo>
                    <a:pt x="130" y="58"/>
                    <a:pt x="136" y="62"/>
                    <a:pt x="146" y="64"/>
                  </a:cubicBezTo>
                  <a:cubicBezTo>
                    <a:pt x="147" y="65"/>
                    <a:pt x="160" y="72"/>
                    <a:pt x="153" y="72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" name="Freeform 113"/>
            <p:cNvSpPr>
              <a:spLocks/>
            </p:cNvSpPr>
            <p:nvPr/>
          </p:nvSpPr>
          <p:spPr bwMode="auto">
            <a:xfrm>
              <a:off x="1701" y="845"/>
              <a:ext cx="447" cy="58"/>
            </a:xfrm>
            <a:custGeom>
              <a:avLst/>
              <a:gdLst/>
              <a:ahLst/>
              <a:cxnLst>
                <a:cxn ang="0">
                  <a:pos x="0" y="43"/>
                </a:cxn>
                <a:cxn ang="0">
                  <a:pos x="64" y="47"/>
                </a:cxn>
                <a:cxn ang="0">
                  <a:pos x="84" y="56"/>
                </a:cxn>
                <a:cxn ang="0">
                  <a:pos x="106" y="46"/>
                </a:cxn>
                <a:cxn ang="0">
                  <a:pos x="136" y="43"/>
                </a:cxn>
                <a:cxn ang="0">
                  <a:pos x="160" y="37"/>
                </a:cxn>
                <a:cxn ang="0">
                  <a:pos x="180" y="31"/>
                </a:cxn>
                <a:cxn ang="0">
                  <a:pos x="210" y="22"/>
                </a:cxn>
                <a:cxn ang="0">
                  <a:pos x="237" y="11"/>
                </a:cxn>
                <a:cxn ang="0">
                  <a:pos x="258" y="4"/>
                </a:cxn>
                <a:cxn ang="0">
                  <a:pos x="295" y="5"/>
                </a:cxn>
                <a:cxn ang="0">
                  <a:pos x="327" y="14"/>
                </a:cxn>
                <a:cxn ang="0">
                  <a:pos x="358" y="20"/>
                </a:cxn>
                <a:cxn ang="0">
                  <a:pos x="390" y="29"/>
                </a:cxn>
                <a:cxn ang="0">
                  <a:pos x="408" y="35"/>
                </a:cxn>
                <a:cxn ang="0">
                  <a:pos x="426" y="44"/>
                </a:cxn>
                <a:cxn ang="0">
                  <a:pos x="433" y="52"/>
                </a:cxn>
                <a:cxn ang="0">
                  <a:pos x="438" y="53"/>
                </a:cxn>
              </a:cxnLst>
              <a:rect l="0" t="0" r="r" b="b"/>
              <a:pathLst>
                <a:path w="438" h="56">
                  <a:moveTo>
                    <a:pt x="0" y="43"/>
                  </a:moveTo>
                  <a:cubicBezTo>
                    <a:pt x="19" y="33"/>
                    <a:pt x="44" y="44"/>
                    <a:pt x="64" y="47"/>
                  </a:cubicBezTo>
                  <a:cubicBezTo>
                    <a:pt x="71" y="50"/>
                    <a:pt x="76" y="55"/>
                    <a:pt x="84" y="56"/>
                  </a:cubicBezTo>
                  <a:cubicBezTo>
                    <a:pt x="94" y="55"/>
                    <a:pt x="97" y="47"/>
                    <a:pt x="106" y="46"/>
                  </a:cubicBezTo>
                  <a:cubicBezTo>
                    <a:pt x="116" y="45"/>
                    <a:pt x="136" y="43"/>
                    <a:pt x="136" y="43"/>
                  </a:cubicBezTo>
                  <a:cubicBezTo>
                    <a:pt x="144" y="40"/>
                    <a:pt x="152" y="38"/>
                    <a:pt x="160" y="37"/>
                  </a:cubicBezTo>
                  <a:cubicBezTo>
                    <a:pt x="166" y="34"/>
                    <a:pt x="173" y="32"/>
                    <a:pt x="180" y="31"/>
                  </a:cubicBezTo>
                  <a:cubicBezTo>
                    <a:pt x="189" y="27"/>
                    <a:pt x="200" y="24"/>
                    <a:pt x="210" y="22"/>
                  </a:cubicBezTo>
                  <a:cubicBezTo>
                    <a:pt x="218" y="16"/>
                    <a:pt x="227" y="14"/>
                    <a:pt x="237" y="11"/>
                  </a:cubicBezTo>
                  <a:cubicBezTo>
                    <a:pt x="243" y="6"/>
                    <a:pt x="251" y="5"/>
                    <a:pt x="258" y="4"/>
                  </a:cubicBezTo>
                  <a:cubicBezTo>
                    <a:pt x="270" y="0"/>
                    <a:pt x="283" y="3"/>
                    <a:pt x="295" y="5"/>
                  </a:cubicBezTo>
                  <a:cubicBezTo>
                    <a:pt x="306" y="9"/>
                    <a:pt x="315" y="13"/>
                    <a:pt x="327" y="14"/>
                  </a:cubicBezTo>
                  <a:cubicBezTo>
                    <a:pt x="337" y="17"/>
                    <a:pt x="348" y="18"/>
                    <a:pt x="358" y="20"/>
                  </a:cubicBezTo>
                  <a:cubicBezTo>
                    <a:pt x="368" y="24"/>
                    <a:pt x="379" y="27"/>
                    <a:pt x="390" y="29"/>
                  </a:cubicBezTo>
                  <a:cubicBezTo>
                    <a:pt x="396" y="32"/>
                    <a:pt x="402" y="34"/>
                    <a:pt x="408" y="35"/>
                  </a:cubicBezTo>
                  <a:cubicBezTo>
                    <a:pt x="414" y="38"/>
                    <a:pt x="420" y="40"/>
                    <a:pt x="426" y="44"/>
                  </a:cubicBezTo>
                  <a:cubicBezTo>
                    <a:pt x="428" y="48"/>
                    <a:pt x="429" y="50"/>
                    <a:pt x="433" y="52"/>
                  </a:cubicBezTo>
                  <a:cubicBezTo>
                    <a:pt x="435" y="53"/>
                    <a:pt x="438" y="53"/>
                    <a:pt x="438" y="53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" name="Freeform 114"/>
            <p:cNvSpPr>
              <a:spLocks/>
            </p:cNvSpPr>
            <p:nvPr/>
          </p:nvSpPr>
          <p:spPr bwMode="auto">
            <a:xfrm>
              <a:off x="2147" y="900"/>
              <a:ext cx="746" cy="5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8"/>
                </a:cxn>
                <a:cxn ang="0">
                  <a:pos x="46" y="34"/>
                </a:cxn>
                <a:cxn ang="0">
                  <a:pos x="62" y="50"/>
                </a:cxn>
                <a:cxn ang="0">
                  <a:pos x="88" y="76"/>
                </a:cxn>
                <a:cxn ang="0">
                  <a:pos x="128" y="106"/>
                </a:cxn>
                <a:cxn ang="0">
                  <a:pos x="168" y="146"/>
                </a:cxn>
                <a:cxn ang="0">
                  <a:pos x="182" y="158"/>
                </a:cxn>
                <a:cxn ang="0">
                  <a:pos x="198" y="172"/>
                </a:cxn>
                <a:cxn ang="0">
                  <a:pos x="204" y="176"/>
                </a:cxn>
                <a:cxn ang="0">
                  <a:pos x="238" y="200"/>
                </a:cxn>
                <a:cxn ang="0">
                  <a:pos x="310" y="266"/>
                </a:cxn>
                <a:cxn ang="0">
                  <a:pos x="340" y="274"/>
                </a:cxn>
                <a:cxn ang="0">
                  <a:pos x="372" y="288"/>
                </a:cxn>
                <a:cxn ang="0">
                  <a:pos x="390" y="298"/>
                </a:cxn>
                <a:cxn ang="0">
                  <a:pos x="428" y="324"/>
                </a:cxn>
                <a:cxn ang="0">
                  <a:pos x="500" y="374"/>
                </a:cxn>
                <a:cxn ang="0">
                  <a:pos x="550" y="426"/>
                </a:cxn>
                <a:cxn ang="0">
                  <a:pos x="584" y="458"/>
                </a:cxn>
                <a:cxn ang="0">
                  <a:pos x="654" y="482"/>
                </a:cxn>
                <a:cxn ang="0">
                  <a:pos x="700" y="504"/>
                </a:cxn>
                <a:cxn ang="0">
                  <a:pos x="724" y="520"/>
                </a:cxn>
                <a:cxn ang="0">
                  <a:pos x="726" y="526"/>
                </a:cxn>
              </a:cxnLst>
              <a:rect l="0" t="0" r="r" b="b"/>
              <a:pathLst>
                <a:path w="730" h="527">
                  <a:moveTo>
                    <a:pt x="0" y="0"/>
                  </a:moveTo>
                  <a:cubicBezTo>
                    <a:pt x="7" y="2"/>
                    <a:pt x="11" y="6"/>
                    <a:pt x="18" y="8"/>
                  </a:cubicBezTo>
                  <a:cubicBezTo>
                    <a:pt x="27" y="17"/>
                    <a:pt x="36" y="27"/>
                    <a:pt x="46" y="34"/>
                  </a:cubicBezTo>
                  <a:cubicBezTo>
                    <a:pt x="51" y="41"/>
                    <a:pt x="55" y="45"/>
                    <a:pt x="62" y="50"/>
                  </a:cubicBezTo>
                  <a:cubicBezTo>
                    <a:pt x="68" y="59"/>
                    <a:pt x="79" y="70"/>
                    <a:pt x="88" y="76"/>
                  </a:cubicBezTo>
                  <a:cubicBezTo>
                    <a:pt x="96" y="88"/>
                    <a:pt x="116" y="98"/>
                    <a:pt x="128" y="106"/>
                  </a:cubicBezTo>
                  <a:cubicBezTo>
                    <a:pt x="136" y="130"/>
                    <a:pt x="140" y="142"/>
                    <a:pt x="168" y="146"/>
                  </a:cubicBezTo>
                  <a:cubicBezTo>
                    <a:pt x="176" y="149"/>
                    <a:pt x="175" y="153"/>
                    <a:pt x="182" y="158"/>
                  </a:cubicBezTo>
                  <a:cubicBezTo>
                    <a:pt x="189" y="168"/>
                    <a:pt x="184" y="163"/>
                    <a:pt x="198" y="172"/>
                  </a:cubicBezTo>
                  <a:cubicBezTo>
                    <a:pt x="200" y="173"/>
                    <a:pt x="204" y="176"/>
                    <a:pt x="204" y="176"/>
                  </a:cubicBezTo>
                  <a:cubicBezTo>
                    <a:pt x="213" y="189"/>
                    <a:pt x="226" y="192"/>
                    <a:pt x="238" y="200"/>
                  </a:cubicBezTo>
                  <a:cubicBezTo>
                    <a:pt x="247" y="226"/>
                    <a:pt x="283" y="257"/>
                    <a:pt x="310" y="266"/>
                  </a:cubicBezTo>
                  <a:cubicBezTo>
                    <a:pt x="320" y="269"/>
                    <a:pt x="331" y="270"/>
                    <a:pt x="340" y="274"/>
                  </a:cubicBezTo>
                  <a:cubicBezTo>
                    <a:pt x="351" y="279"/>
                    <a:pt x="360" y="285"/>
                    <a:pt x="372" y="288"/>
                  </a:cubicBezTo>
                  <a:cubicBezTo>
                    <a:pt x="378" y="292"/>
                    <a:pt x="384" y="294"/>
                    <a:pt x="390" y="298"/>
                  </a:cubicBezTo>
                  <a:cubicBezTo>
                    <a:pt x="398" y="310"/>
                    <a:pt x="417" y="313"/>
                    <a:pt x="428" y="324"/>
                  </a:cubicBezTo>
                  <a:cubicBezTo>
                    <a:pt x="446" y="342"/>
                    <a:pt x="478" y="360"/>
                    <a:pt x="500" y="374"/>
                  </a:cubicBezTo>
                  <a:cubicBezTo>
                    <a:pt x="512" y="391"/>
                    <a:pt x="535" y="407"/>
                    <a:pt x="550" y="426"/>
                  </a:cubicBezTo>
                  <a:cubicBezTo>
                    <a:pt x="554" y="439"/>
                    <a:pt x="572" y="452"/>
                    <a:pt x="584" y="458"/>
                  </a:cubicBezTo>
                  <a:cubicBezTo>
                    <a:pt x="598" y="478"/>
                    <a:pt x="633" y="480"/>
                    <a:pt x="654" y="482"/>
                  </a:cubicBezTo>
                  <a:cubicBezTo>
                    <a:pt x="670" y="487"/>
                    <a:pt x="685" y="496"/>
                    <a:pt x="700" y="504"/>
                  </a:cubicBezTo>
                  <a:cubicBezTo>
                    <a:pt x="709" y="509"/>
                    <a:pt x="715" y="517"/>
                    <a:pt x="724" y="520"/>
                  </a:cubicBezTo>
                  <a:cubicBezTo>
                    <a:pt x="728" y="527"/>
                    <a:pt x="730" y="526"/>
                    <a:pt x="726" y="526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" name="Freeform 115"/>
            <p:cNvSpPr>
              <a:spLocks/>
            </p:cNvSpPr>
            <p:nvPr/>
          </p:nvSpPr>
          <p:spPr bwMode="auto">
            <a:xfrm>
              <a:off x="4064" y="1180"/>
              <a:ext cx="184" cy="323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9" y="7"/>
                </a:cxn>
                <a:cxn ang="0">
                  <a:pos x="45" y="26"/>
                </a:cxn>
                <a:cxn ang="0">
                  <a:pos x="46" y="71"/>
                </a:cxn>
                <a:cxn ang="0">
                  <a:pos x="87" y="98"/>
                </a:cxn>
                <a:cxn ang="0">
                  <a:pos x="100" y="107"/>
                </a:cxn>
                <a:cxn ang="0">
                  <a:pos x="123" y="137"/>
                </a:cxn>
                <a:cxn ang="0">
                  <a:pos x="148" y="236"/>
                </a:cxn>
                <a:cxn ang="0">
                  <a:pos x="165" y="251"/>
                </a:cxn>
                <a:cxn ang="0">
                  <a:pos x="169" y="254"/>
                </a:cxn>
                <a:cxn ang="0">
                  <a:pos x="172" y="259"/>
                </a:cxn>
                <a:cxn ang="0">
                  <a:pos x="177" y="262"/>
                </a:cxn>
                <a:cxn ang="0">
                  <a:pos x="180" y="272"/>
                </a:cxn>
                <a:cxn ang="0">
                  <a:pos x="175" y="287"/>
                </a:cxn>
                <a:cxn ang="0">
                  <a:pos x="166" y="292"/>
                </a:cxn>
                <a:cxn ang="0">
                  <a:pos x="145" y="311"/>
                </a:cxn>
                <a:cxn ang="0">
                  <a:pos x="142" y="316"/>
                </a:cxn>
              </a:cxnLst>
              <a:rect l="0" t="0" r="r" b="b"/>
              <a:pathLst>
                <a:path w="180" h="316">
                  <a:moveTo>
                    <a:pt x="0" y="2"/>
                  </a:moveTo>
                  <a:cubicBezTo>
                    <a:pt x="14" y="0"/>
                    <a:pt x="27" y="0"/>
                    <a:pt x="39" y="7"/>
                  </a:cubicBezTo>
                  <a:cubicBezTo>
                    <a:pt x="40" y="13"/>
                    <a:pt x="42" y="20"/>
                    <a:pt x="45" y="26"/>
                  </a:cubicBezTo>
                  <a:cubicBezTo>
                    <a:pt x="47" y="40"/>
                    <a:pt x="45" y="56"/>
                    <a:pt x="46" y="71"/>
                  </a:cubicBezTo>
                  <a:cubicBezTo>
                    <a:pt x="47" y="84"/>
                    <a:pt x="76" y="96"/>
                    <a:pt x="87" y="98"/>
                  </a:cubicBezTo>
                  <a:cubicBezTo>
                    <a:pt x="91" y="101"/>
                    <a:pt x="96" y="104"/>
                    <a:pt x="100" y="107"/>
                  </a:cubicBezTo>
                  <a:cubicBezTo>
                    <a:pt x="106" y="117"/>
                    <a:pt x="116" y="127"/>
                    <a:pt x="123" y="137"/>
                  </a:cubicBezTo>
                  <a:cubicBezTo>
                    <a:pt x="129" y="169"/>
                    <a:pt x="117" y="213"/>
                    <a:pt x="148" y="236"/>
                  </a:cubicBezTo>
                  <a:cubicBezTo>
                    <a:pt x="152" y="243"/>
                    <a:pt x="158" y="246"/>
                    <a:pt x="165" y="251"/>
                  </a:cubicBezTo>
                  <a:cubicBezTo>
                    <a:pt x="166" y="252"/>
                    <a:pt x="169" y="254"/>
                    <a:pt x="169" y="254"/>
                  </a:cubicBezTo>
                  <a:cubicBezTo>
                    <a:pt x="170" y="256"/>
                    <a:pt x="171" y="258"/>
                    <a:pt x="172" y="259"/>
                  </a:cubicBezTo>
                  <a:cubicBezTo>
                    <a:pt x="173" y="260"/>
                    <a:pt x="176" y="260"/>
                    <a:pt x="177" y="262"/>
                  </a:cubicBezTo>
                  <a:cubicBezTo>
                    <a:pt x="179" y="265"/>
                    <a:pt x="178" y="269"/>
                    <a:pt x="180" y="272"/>
                  </a:cubicBezTo>
                  <a:cubicBezTo>
                    <a:pt x="178" y="276"/>
                    <a:pt x="178" y="284"/>
                    <a:pt x="175" y="287"/>
                  </a:cubicBezTo>
                  <a:cubicBezTo>
                    <a:pt x="173" y="289"/>
                    <a:pt x="169" y="290"/>
                    <a:pt x="166" y="292"/>
                  </a:cubicBezTo>
                  <a:cubicBezTo>
                    <a:pt x="158" y="298"/>
                    <a:pt x="154" y="306"/>
                    <a:pt x="145" y="311"/>
                  </a:cubicBezTo>
                  <a:cubicBezTo>
                    <a:pt x="144" y="313"/>
                    <a:pt x="142" y="316"/>
                    <a:pt x="142" y="316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" name="Freeform 116"/>
            <p:cNvSpPr>
              <a:spLocks/>
            </p:cNvSpPr>
            <p:nvPr/>
          </p:nvSpPr>
          <p:spPr bwMode="auto">
            <a:xfrm>
              <a:off x="4557" y="1580"/>
              <a:ext cx="100" cy="398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64" y="21"/>
                </a:cxn>
                <a:cxn ang="0">
                  <a:pos x="76" y="57"/>
                </a:cxn>
                <a:cxn ang="0">
                  <a:pos x="68" y="87"/>
                </a:cxn>
                <a:cxn ang="0">
                  <a:pos x="59" y="101"/>
                </a:cxn>
                <a:cxn ang="0">
                  <a:pos x="47" y="126"/>
                </a:cxn>
                <a:cxn ang="0">
                  <a:pos x="11" y="158"/>
                </a:cxn>
                <a:cxn ang="0">
                  <a:pos x="5" y="180"/>
                </a:cxn>
                <a:cxn ang="0">
                  <a:pos x="1" y="194"/>
                </a:cxn>
                <a:cxn ang="0">
                  <a:pos x="2" y="224"/>
                </a:cxn>
                <a:cxn ang="0">
                  <a:pos x="11" y="227"/>
                </a:cxn>
                <a:cxn ang="0">
                  <a:pos x="46" y="246"/>
                </a:cxn>
                <a:cxn ang="0">
                  <a:pos x="64" y="258"/>
                </a:cxn>
                <a:cxn ang="0">
                  <a:pos x="76" y="270"/>
                </a:cxn>
                <a:cxn ang="0">
                  <a:pos x="98" y="284"/>
                </a:cxn>
                <a:cxn ang="0">
                  <a:pos x="85" y="294"/>
                </a:cxn>
                <a:cxn ang="0">
                  <a:pos x="68" y="321"/>
                </a:cxn>
                <a:cxn ang="0">
                  <a:pos x="59" y="339"/>
                </a:cxn>
                <a:cxn ang="0">
                  <a:pos x="53" y="359"/>
                </a:cxn>
                <a:cxn ang="0">
                  <a:pos x="44" y="378"/>
                </a:cxn>
                <a:cxn ang="0">
                  <a:pos x="41" y="389"/>
                </a:cxn>
              </a:cxnLst>
              <a:rect l="0" t="0" r="r" b="b"/>
              <a:pathLst>
                <a:path w="98" h="389">
                  <a:moveTo>
                    <a:pt x="49" y="0"/>
                  </a:moveTo>
                  <a:cubicBezTo>
                    <a:pt x="53" y="7"/>
                    <a:pt x="59" y="14"/>
                    <a:pt x="64" y="21"/>
                  </a:cubicBezTo>
                  <a:cubicBezTo>
                    <a:pt x="65" y="34"/>
                    <a:pt x="70" y="45"/>
                    <a:pt x="76" y="57"/>
                  </a:cubicBezTo>
                  <a:cubicBezTo>
                    <a:pt x="78" y="69"/>
                    <a:pt x="80" y="80"/>
                    <a:pt x="68" y="87"/>
                  </a:cubicBezTo>
                  <a:cubicBezTo>
                    <a:pt x="67" y="94"/>
                    <a:pt x="62" y="95"/>
                    <a:pt x="59" y="101"/>
                  </a:cubicBezTo>
                  <a:cubicBezTo>
                    <a:pt x="56" y="121"/>
                    <a:pt x="60" y="118"/>
                    <a:pt x="47" y="126"/>
                  </a:cubicBezTo>
                  <a:cubicBezTo>
                    <a:pt x="36" y="139"/>
                    <a:pt x="26" y="149"/>
                    <a:pt x="11" y="158"/>
                  </a:cubicBezTo>
                  <a:cubicBezTo>
                    <a:pt x="7" y="165"/>
                    <a:pt x="9" y="173"/>
                    <a:pt x="5" y="180"/>
                  </a:cubicBezTo>
                  <a:cubicBezTo>
                    <a:pt x="4" y="185"/>
                    <a:pt x="2" y="189"/>
                    <a:pt x="1" y="194"/>
                  </a:cubicBezTo>
                  <a:cubicBezTo>
                    <a:pt x="1" y="204"/>
                    <a:pt x="0" y="214"/>
                    <a:pt x="2" y="224"/>
                  </a:cubicBezTo>
                  <a:cubicBezTo>
                    <a:pt x="3" y="227"/>
                    <a:pt x="8" y="225"/>
                    <a:pt x="11" y="227"/>
                  </a:cubicBezTo>
                  <a:cubicBezTo>
                    <a:pt x="24" y="236"/>
                    <a:pt x="29" y="245"/>
                    <a:pt x="46" y="246"/>
                  </a:cubicBezTo>
                  <a:cubicBezTo>
                    <a:pt x="52" y="251"/>
                    <a:pt x="56" y="256"/>
                    <a:pt x="64" y="258"/>
                  </a:cubicBezTo>
                  <a:cubicBezTo>
                    <a:pt x="72" y="269"/>
                    <a:pt x="68" y="265"/>
                    <a:pt x="76" y="270"/>
                  </a:cubicBezTo>
                  <a:cubicBezTo>
                    <a:pt x="82" y="277"/>
                    <a:pt x="91" y="278"/>
                    <a:pt x="98" y="284"/>
                  </a:cubicBezTo>
                  <a:cubicBezTo>
                    <a:pt x="94" y="287"/>
                    <a:pt x="85" y="294"/>
                    <a:pt x="85" y="294"/>
                  </a:cubicBezTo>
                  <a:cubicBezTo>
                    <a:pt x="80" y="303"/>
                    <a:pt x="74" y="312"/>
                    <a:pt x="68" y="321"/>
                  </a:cubicBezTo>
                  <a:cubicBezTo>
                    <a:pt x="67" y="328"/>
                    <a:pt x="63" y="333"/>
                    <a:pt x="59" y="339"/>
                  </a:cubicBezTo>
                  <a:cubicBezTo>
                    <a:pt x="58" y="346"/>
                    <a:pt x="56" y="353"/>
                    <a:pt x="53" y="359"/>
                  </a:cubicBezTo>
                  <a:cubicBezTo>
                    <a:pt x="52" y="366"/>
                    <a:pt x="47" y="371"/>
                    <a:pt x="44" y="378"/>
                  </a:cubicBezTo>
                  <a:cubicBezTo>
                    <a:pt x="43" y="382"/>
                    <a:pt x="41" y="385"/>
                    <a:pt x="41" y="389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Freeform 117"/>
            <p:cNvSpPr>
              <a:spLocks/>
            </p:cNvSpPr>
            <p:nvPr/>
          </p:nvSpPr>
          <p:spPr bwMode="auto">
            <a:xfrm>
              <a:off x="4500" y="1080"/>
              <a:ext cx="263" cy="503"/>
            </a:xfrm>
            <a:custGeom>
              <a:avLst/>
              <a:gdLst/>
              <a:ahLst/>
              <a:cxnLst>
                <a:cxn ang="0">
                  <a:pos x="6" y="154"/>
                </a:cxn>
                <a:cxn ang="0">
                  <a:pos x="0" y="123"/>
                </a:cxn>
                <a:cxn ang="0">
                  <a:pos x="14" y="93"/>
                </a:cxn>
                <a:cxn ang="0">
                  <a:pos x="27" y="70"/>
                </a:cxn>
                <a:cxn ang="0">
                  <a:pos x="77" y="21"/>
                </a:cxn>
                <a:cxn ang="0">
                  <a:pos x="92" y="15"/>
                </a:cxn>
                <a:cxn ang="0">
                  <a:pos x="158" y="0"/>
                </a:cxn>
                <a:cxn ang="0">
                  <a:pos x="206" y="4"/>
                </a:cxn>
                <a:cxn ang="0">
                  <a:pos x="221" y="10"/>
                </a:cxn>
                <a:cxn ang="0">
                  <a:pos x="239" y="19"/>
                </a:cxn>
                <a:cxn ang="0">
                  <a:pos x="252" y="28"/>
                </a:cxn>
                <a:cxn ang="0">
                  <a:pos x="245" y="70"/>
                </a:cxn>
                <a:cxn ang="0">
                  <a:pos x="231" y="79"/>
                </a:cxn>
                <a:cxn ang="0">
                  <a:pos x="207" y="108"/>
                </a:cxn>
                <a:cxn ang="0">
                  <a:pos x="218" y="154"/>
                </a:cxn>
                <a:cxn ang="0">
                  <a:pos x="224" y="174"/>
                </a:cxn>
                <a:cxn ang="0">
                  <a:pos x="230" y="199"/>
                </a:cxn>
                <a:cxn ang="0">
                  <a:pos x="239" y="229"/>
                </a:cxn>
                <a:cxn ang="0">
                  <a:pos x="245" y="243"/>
                </a:cxn>
                <a:cxn ang="0">
                  <a:pos x="251" y="262"/>
                </a:cxn>
                <a:cxn ang="0">
                  <a:pos x="257" y="280"/>
                </a:cxn>
                <a:cxn ang="0">
                  <a:pos x="252" y="295"/>
                </a:cxn>
                <a:cxn ang="0">
                  <a:pos x="246" y="315"/>
                </a:cxn>
                <a:cxn ang="0">
                  <a:pos x="240" y="337"/>
                </a:cxn>
                <a:cxn ang="0">
                  <a:pos x="228" y="372"/>
                </a:cxn>
                <a:cxn ang="0">
                  <a:pos x="192" y="396"/>
                </a:cxn>
                <a:cxn ang="0">
                  <a:pos x="168" y="418"/>
                </a:cxn>
                <a:cxn ang="0">
                  <a:pos x="132" y="460"/>
                </a:cxn>
                <a:cxn ang="0">
                  <a:pos x="116" y="475"/>
                </a:cxn>
                <a:cxn ang="0">
                  <a:pos x="101" y="493"/>
                </a:cxn>
              </a:cxnLst>
              <a:rect l="0" t="0" r="r" b="b"/>
              <a:pathLst>
                <a:path w="257" h="493">
                  <a:moveTo>
                    <a:pt x="6" y="154"/>
                  </a:moveTo>
                  <a:cubicBezTo>
                    <a:pt x="5" y="144"/>
                    <a:pt x="3" y="133"/>
                    <a:pt x="0" y="123"/>
                  </a:cubicBezTo>
                  <a:cubicBezTo>
                    <a:pt x="2" y="108"/>
                    <a:pt x="3" y="102"/>
                    <a:pt x="14" y="93"/>
                  </a:cubicBezTo>
                  <a:cubicBezTo>
                    <a:pt x="16" y="84"/>
                    <a:pt x="23" y="78"/>
                    <a:pt x="27" y="70"/>
                  </a:cubicBezTo>
                  <a:cubicBezTo>
                    <a:pt x="37" y="52"/>
                    <a:pt x="55" y="25"/>
                    <a:pt x="77" y="21"/>
                  </a:cubicBezTo>
                  <a:cubicBezTo>
                    <a:pt x="82" y="18"/>
                    <a:pt x="86" y="16"/>
                    <a:pt x="92" y="15"/>
                  </a:cubicBezTo>
                  <a:cubicBezTo>
                    <a:pt x="111" y="5"/>
                    <a:pt x="137" y="2"/>
                    <a:pt x="158" y="0"/>
                  </a:cubicBezTo>
                  <a:cubicBezTo>
                    <a:pt x="185" y="1"/>
                    <a:pt x="187" y="1"/>
                    <a:pt x="206" y="4"/>
                  </a:cubicBezTo>
                  <a:cubicBezTo>
                    <a:pt x="211" y="7"/>
                    <a:pt x="215" y="9"/>
                    <a:pt x="221" y="10"/>
                  </a:cubicBezTo>
                  <a:cubicBezTo>
                    <a:pt x="227" y="13"/>
                    <a:pt x="232" y="18"/>
                    <a:pt x="239" y="19"/>
                  </a:cubicBezTo>
                  <a:cubicBezTo>
                    <a:pt x="243" y="22"/>
                    <a:pt x="248" y="25"/>
                    <a:pt x="252" y="28"/>
                  </a:cubicBezTo>
                  <a:cubicBezTo>
                    <a:pt x="254" y="32"/>
                    <a:pt x="247" y="67"/>
                    <a:pt x="245" y="70"/>
                  </a:cubicBezTo>
                  <a:cubicBezTo>
                    <a:pt x="243" y="73"/>
                    <a:pt x="234" y="77"/>
                    <a:pt x="231" y="79"/>
                  </a:cubicBezTo>
                  <a:cubicBezTo>
                    <a:pt x="224" y="90"/>
                    <a:pt x="212" y="95"/>
                    <a:pt x="207" y="108"/>
                  </a:cubicBezTo>
                  <a:cubicBezTo>
                    <a:pt x="209" y="129"/>
                    <a:pt x="207" y="139"/>
                    <a:pt x="218" y="154"/>
                  </a:cubicBezTo>
                  <a:cubicBezTo>
                    <a:pt x="219" y="161"/>
                    <a:pt x="222" y="167"/>
                    <a:pt x="224" y="174"/>
                  </a:cubicBezTo>
                  <a:cubicBezTo>
                    <a:pt x="225" y="182"/>
                    <a:pt x="226" y="191"/>
                    <a:pt x="230" y="199"/>
                  </a:cubicBezTo>
                  <a:cubicBezTo>
                    <a:pt x="232" y="208"/>
                    <a:pt x="235" y="220"/>
                    <a:pt x="239" y="229"/>
                  </a:cubicBezTo>
                  <a:cubicBezTo>
                    <a:pt x="240" y="235"/>
                    <a:pt x="243" y="238"/>
                    <a:pt x="245" y="243"/>
                  </a:cubicBezTo>
                  <a:cubicBezTo>
                    <a:pt x="246" y="249"/>
                    <a:pt x="248" y="256"/>
                    <a:pt x="251" y="262"/>
                  </a:cubicBezTo>
                  <a:cubicBezTo>
                    <a:pt x="252" y="268"/>
                    <a:pt x="254" y="274"/>
                    <a:pt x="257" y="280"/>
                  </a:cubicBezTo>
                  <a:cubicBezTo>
                    <a:pt x="255" y="285"/>
                    <a:pt x="254" y="290"/>
                    <a:pt x="252" y="295"/>
                  </a:cubicBezTo>
                  <a:cubicBezTo>
                    <a:pt x="251" y="302"/>
                    <a:pt x="248" y="308"/>
                    <a:pt x="246" y="315"/>
                  </a:cubicBezTo>
                  <a:cubicBezTo>
                    <a:pt x="245" y="323"/>
                    <a:pt x="243" y="330"/>
                    <a:pt x="240" y="337"/>
                  </a:cubicBezTo>
                  <a:cubicBezTo>
                    <a:pt x="239" y="347"/>
                    <a:pt x="237" y="367"/>
                    <a:pt x="228" y="372"/>
                  </a:cubicBezTo>
                  <a:cubicBezTo>
                    <a:pt x="223" y="379"/>
                    <a:pt x="201" y="392"/>
                    <a:pt x="192" y="396"/>
                  </a:cubicBezTo>
                  <a:cubicBezTo>
                    <a:pt x="184" y="404"/>
                    <a:pt x="178" y="412"/>
                    <a:pt x="168" y="418"/>
                  </a:cubicBezTo>
                  <a:cubicBezTo>
                    <a:pt x="159" y="433"/>
                    <a:pt x="148" y="451"/>
                    <a:pt x="132" y="460"/>
                  </a:cubicBezTo>
                  <a:cubicBezTo>
                    <a:pt x="128" y="466"/>
                    <a:pt x="122" y="471"/>
                    <a:pt x="116" y="475"/>
                  </a:cubicBezTo>
                  <a:cubicBezTo>
                    <a:pt x="111" y="483"/>
                    <a:pt x="107" y="487"/>
                    <a:pt x="101" y="493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" name="Freeform 118"/>
            <p:cNvSpPr>
              <a:spLocks/>
            </p:cNvSpPr>
            <p:nvPr/>
          </p:nvSpPr>
          <p:spPr bwMode="auto">
            <a:xfrm>
              <a:off x="3599" y="1832"/>
              <a:ext cx="227" cy="3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53"/>
                </a:cxn>
                <a:cxn ang="0">
                  <a:pos x="6" y="99"/>
                </a:cxn>
                <a:cxn ang="0">
                  <a:pos x="17" y="140"/>
                </a:cxn>
                <a:cxn ang="0">
                  <a:pos x="23" y="174"/>
                </a:cxn>
                <a:cxn ang="0">
                  <a:pos x="36" y="189"/>
                </a:cxn>
                <a:cxn ang="0">
                  <a:pos x="47" y="201"/>
                </a:cxn>
                <a:cxn ang="0">
                  <a:pos x="53" y="219"/>
                </a:cxn>
                <a:cxn ang="0">
                  <a:pos x="59" y="236"/>
                </a:cxn>
                <a:cxn ang="0">
                  <a:pos x="68" y="270"/>
                </a:cxn>
                <a:cxn ang="0">
                  <a:pos x="86" y="306"/>
                </a:cxn>
                <a:cxn ang="0">
                  <a:pos x="107" y="332"/>
                </a:cxn>
                <a:cxn ang="0">
                  <a:pos x="152" y="329"/>
                </a:cxn>
                <a:cxn ang="0">
                  <a:pos x="159" y="350"/>
                </a:cxn>
                <a:cxn ang="0">
                  <a:pos x="176" y="344"/>
                </a:cxn>
                <a:cxn ang="0">
                  <a:pos x="200" y="351"/>
                </a:cxn>
                <a:cxn ang="0">
                  <a:pos x="222" y="377"/>
                </a:cxn>
              </a:cxnLst>
              <a:rect l="0" t="0" r="r" b="b"/>
              <a:pathLst>
                <a:path w="222" h="377">
                  <a:moveTo>
                    <a:pt x="0" y="0"/>
                  </a:moveTo>
                  <a:cubicBezTo>
                    <a:pt x="10" y="16"/>
                    <a:pt x="5" y="35"/>
                    <a:pt x="8" y="53"/>
                  </a:cubicBezTo>
                  <a:cubicBezTo>
                    <a:pt x="9" y="69"/>
                    <a:pt x="9" y="84"/>
                    <a:pt x="6" y="99"/>
                  </a:cubicBezTo>
                  <a:cubicBezTo>
                    <a:pt x="8" y="118"/>
                    <a:pt x="9" y="124"/>
                    <a:pt x="17" y="140"/>
                  </a:cubicBezTo>
                  <a:cubicBezTo>
                    <a:pt x="19" y="151"/>
                    <a:pt x="18" y="164"/>
                    <a:pt x="23" y="174"/>
                  </a:cubicBezTo>
                  <a:cubicBezTo>
                    <a:pt x="24" y="180"/>
                    <a:pt x="31" y="185"/>
                    <a:pt x="36" y="189"/>
                  </a:cubicBezTo>
                  <a:cubicBezTo>
                    <a:pt x="39" y="194"/>
                    <a:pt x="43" y="196"/>
                    <a:pt x="47" y="201"/>
                  </a:cubicBezTo>
                  <a:cubicBezTo>
                    <a:pt x="48" y="207"/>
                    <a:pt x="50" y="213"/>
                    <a:pt x="53" y="219"/>
                  </a:cubicBezTo>
                  <a:cubicBezTo>
                    <a:pt x="54" y="225"/>
                    <a:pt x="56" y="230"/>
                    <a:pt x="59" y="236"/>
                  </a:cubicBezTo>
                  <a:cubicBezTo>
                    <a:pt x="61" y="247"/>
                    <a:pt x="63" y="260"/>
                    <a:pt x="68" y="270"/>
                  </a:cubicBezTo>
                  <a:cubicBezTo>
                    <a:pt x="71" y="283"/>
                    <a:pt x="78" y="295"/>
                    <a:pt x="86" y="306"/>
                  </a:cubicBezTo>
                  <a:cubicBezTo>
                    <a:pt x="88" y="316"/>
                    <a:pt x="100" y="325"/>
                    <a:pt x="107" y="332"/>
                  </a:cubicBezTo>
                  <a:cubicBezTo>
                    <a:pt x="116" y="331"/>
                    <a:pt x="140" y="326"/>
                    <a:pt x="152" y="329"/>
                  </a:cubicBezTo>
                  <a:cubicBezTo>
                    <a:pt x="156" y="335"/>
                    <a:pt x="158" y="343"/>
                    <a:pt x="159" y="350"/>
                  </a:cubicBezTo>
                  <a:cubicBezTo>
                    <a:pt x="165" y="348"/>
                    <a:pt x="170" y="345"/>
                    <a:pt x="176" y="344"/>
                  </a:cubicBezTo>
                  <a:cubicBezTo>
                    <a:pt x="186" y="339"/>
                    <a:pt x="191" y="349"/>
                    <a:pt x="200" y="351"/>
                  </a:cubicBezTo>
                  <a:cubicBezTo>
                    <a:pt x="208" y="357"/>
                    <a:pt x="222" y="366"/>
                    <a:pt x="222" y="377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" name="Freeform 119"/>
            <p:cNvSpPr>
              <a:spLocks/>
            </p:cNvSpPr>
            <p:nvPr/>
          </p:nvSpPr>
          <p:spPr bwMode="auto">
            <a:xfrm>
              <a:off x="2143" y="733"/>
              <a:ext cx="34" cy="166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14" y="21"/>
                </a:cxn>
                <a:cxn ang="0">
                  <a:pos x="20" y="67"/>
                </a:cxn>
                <a:cxn ang="0">
                  <a:pos x="29" y="87"/>
                </a:cxn>
                <a:cxn ang="0">
                  <a:pos x="33" y="102"/>
                </a:cxn>
                <a:cxn ang="0">
                  <a:pos x="18" y="150"/>
                </a:cxn>
                <a:cxn ang="0">
                  <a:pos x="5" y="159"/>
                </a:cxn>
                <a:cxn ang="0">
                  <a:pos x="0" y="162"/>
                </a:cxn>
              </a:cxnLst>
              <a:rect l="0" t="0" r="r" b="b"/>
              <a:pathLst>
                <a:path w="33" h="162">
                  <a:moveTo>
                    <a:pt x="30" y="0"/>
                  </a:moveTo>
                  <a:cubicBezTo>
                    <a:pt x="25" y="7"/>
                    <a:pt x="21" y="16"/>
                    <a:pt x="14" y="21"/>
                  </a:cubicBezTo>
                  <a:cubicBezTo>
                    <a:pt x="6" y="37"/>
                    <a:pt x="10" y="53"/>
                    <a:pt x="20" y="67"/>
                  </a:cubicBezTo>
                  <a:cubicBezTo>
                    <a:pt x="21" y="74"/>
                    <a:pt x="26" y="81"/>
                    <a:pt x="29" y="87"/>
                  </a:cubicBezTo>
                  <a:cubicBezTo>
                    <a:pt x="30" y="92"/>
                    <a:pt x="32" y="97"/>
                    <a:pt x="33" y="102"/>
                  </a:cubicBezTo>
                  <a:cubicBezTo>
                    <a:pt x="32" y="123"/>
                    <a:pt x="31" y="135"/>
                    <a:pt x="18" y="150"/>
                  </a:cubicBezTo>
                  <a:cubicBezTo>
                    <a:pt x="15" y="154"/>
                    <a:pt x="9" y="156"/>
                    <a:pt x="5" y="159"/>
                  </a:cubicBezTo>
                  <a:cubicBezTo>
                    <a:pt x="3" y="160"/>
                    <a:pt x="0" y="162"/>
                    <a:pt x="0" y="162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" name="Freeform 120"/>
            <p:cNvSpPr>
              <a:spLocks/>
            </p:cNvSpPr>
            <p:nvPr/>
          </p:nvSpPr>
          <p:spPr bwMode="auto">
            <a:xfrm>
              <a:off x="4634" y="1666"/>
              <a:ext cx="109" cy="1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36"/>
                </a:cxn>
                <a:cxn ang="0">
                  <a:pos x="13" y="57"/>
                </a:cxn>
                <a:cxn ang="0">
                  <a:pos x="39" y="66"/>
                </a:cxn>
                <a:cxn ang="0">
                  <a:pos x="48" y="77"/>
                </a:cxn>
                <a:cxn ang="0">
                  <a:pos x="37" y="93"/>
                </a:cxn>
                <a:cxn ang="0">
                  <a:pos x="22" y="101"/>
                </a:cxn>
                <a:cxn ang="0">
                  <a:pos x="12" y="113"/>
                </a:cxn>
                <a:cxn ang="0">
                  <a:pos x="27" y="120"/>
                </a:cxn>
                <a:cxn ang="0">
                  <a:pos x="48" y="123"/>
                </a:cxn>
                <a:cxn ang="0">
                  <a:pos x="61" y="140"/>
                </a:cxn>
                <a:cxn ang="0">
                  <a:pos x="85" y="122"/>
                </a:cxn>
                <a:cxn ang="0">
                  <a:pos x="99" y="125"/>
                </a:cxn>
                <a:cxn ang="0">
                  <a:pos x="105" y="126"/>
                </a:cxn>
              </a:cxnLst>
              <a:rect l="0" t="0" r="r" b="b"/>
              <a:pathLst>
                <a:path w="106" h="140">
                  <a:moveTo>
                    <a:pt x="0" y="0"/>
                  </a:moveTo>
                  <a:cubicBezTo>
                    <a:pt x="2" y="12"/>
                    <a:pt x="2" y="28"/>
                    <a:pt x="13" y="36"/>
                  </a:cubicBezTo>
                  <a:cubicBezTo>
                    <a:pt x="16" y="44"/>
                    <a:pt x="17" y="49"/>
                    <a:pt x="13" y="57"/>
                  </a:cubicBezTo>
                  <a:cubicBezTo>
                    <a:pt x="21" y="62"/>
                    <a:pt x="30" y="64"/>
                    <a:pt x="39" y="66"/>
                  </a:cubicBezTo>
                  <a:cubicBezTo>
                    <a:pt x="44" y="69"/>
                    <a:pt x="46" y="71"/>
                    <a:pt x="48" y="77"/>
                  </a:cubicBezTo>
                  <a:cubicBezTo>
                    <a:pt x="50" y="86"/>
                    <a:pt x="46" y="91"/>
                    <a:pt x="37" y="93"/>
                  </a:cubicBezTo>
                  <a:cubicBezTo>
                    <a:pt x="32" y="97"/>
                    <a:pt x="28" y="99"/>
                    <a:pt x="22" y="101"/>
                  </a:cubicBezTo>
                  <a:cubicBezTo>
                    <a:pt x="12" y="109"/>
                    <a:pt x="14" y="104"/>
                    <a:pt x="12" y="113"/>
                  </a:cubicBezTo>
                  <a:cubicBezTo>
                    <a:pt x="13" y="129"/>
                    <a:pt x="15" y="126"/>
                    <a:pt x="27" y="120"/>
                  </a:cubicBezTo>
                  <a:cubicBezTo>
                    <a:pt x="34" y="121"/>
                    <a:pt x="42" y="119"/>
                    <a:pt x="48" y="123"/>
                  </a:cubicBezTo>
                  <a:cubicBezTo>
                    <a:pt x="53" y="127"/>
                    <a:pt x="55" y="136"/>
                    <a:pt x="61" y="140"/>
                  </a:cubicBezTo>
                  <a:cubicBezTo>
                    <a:pt x="70" y="136"/>
                    <a:pt x="77" y="128"/>
                    <a:pt x="85" y="122"/>
                  </a:cubicBezTo>
                  <a:cubicBezTo>
                    <a:pt x="106" y="124"/>
                    <a:pt x="85" y="121"/>
                    <a:pt x="99" y="125"/>
                  </a:cubicBezTo>
                  <a:cubicBezTo>
                    <a:pt x="101" y="126"/>
                    <a:pt x="105" y="126"/>
                    <a:pt x="105" y="126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" name="Freeform 121"/>
            <p:cNvSpPr>
              <a:spLocks/>
            </p:cNvSpPr>
            <p:nvPr/>
          </p:nvSpPr>
          <p:spPr bwMode="auto">
            <a:xfrm>
              <a:off x="4683" y="1685"/>
              <a:ext cx="115" cy="69"/>
            </a:xfrm>
            <a:custGeom>
              <a:avLst/>
              <a:gdLst/>
              <a:ahLst/>
              <a:cxnLst>
                <a:cxn ang="0">
                  <a:pos x="0" y="68"/>
                </a:cxn>
                <a:cxn ang="0">
                  <a:pos x="24" y="47"/>
                </a:cxn>
                <a:cxn ang="0">
                  <a:pos x="57" y="51"/>
                </a:cxn>
                <a:cxn ang="0">
                  <a:pos x="84" y="48"/>
                </a:cxn>
                <a:cxn ang="0">
                  <a:pos x="90" y="33"/>
                </a:cxn>
                <a:cxn ang="0">
                  <a:pos x="99" y="9"/>
                </a:cxn>
                <a:cxn ang="0">
                  <a:pos x="106" y="3"/>
                </a:cxn>
              </a:cxnLst>
              <a:rect l="0" t="0" r="r" b="b"/>
              <a:pathLst>
                <a:path w="112" h="68">
                  <a:moveTo>
                    <a:pt x="0" y="68"/>
                  </a:moveTo>
                  <a:cubicBezTo>
                    <a:pt x="5" y="60"/>
                    <a:pt x="14" y="49"/>
                    <a:pt x="24" y="47"/>
                  </a:cubicBezTo>
                  <a:cubicBezTo>
                    <a:pt x="36" y="48"/>
                    <a:pt x="45" y="49"/>
                    <a:pt x="57" y="51"/>
                  </a:cubicBezTo>
                  <a:cubicBezTo>
                    <a:pt x="66" y="56"/>
                    <a:pt x="76" y="53"/>
                    <a:pt x="84" y="48"/>
                  </a:cubicBezTo>
                  <a:cubicBezTo>
                    <a:pt x="85" y="42"/>
                    <a:pt x="88" y="39"/>
                    <a:pt x="90" y="33"/>
                  </a:cubicBezTo>
                  <a:cubicBezTo>
                    <a:pt x="91" y="26"/>
                    <a:pt x="94" y="14"/>
                    <a:pt x="99" y="9"/>
                  </a:cubicBezTo>
                  <a:cubicBezTo>
                    <a:pt x="104" y="4"/>
                    <a:pt x="112" y="0"/>
                    <a:pt x="106" y="3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" name="Freeform 122"/>
            <p:cNvSpPr>
              <a:spLocks/>
            </p:cNvSpPr>
            <p:nvPr/>
          </p:nvSpPr>
          <p:spPr bwMode="auto">
            <a:xfrm>
              <a:off x="4242" y="1080"/>
              <a:ext cx="388" cy="367"/>
            </a:xfrm>
            <a:custGeom>
              <a:avLst/>
              <a:gdLst/>
              <a:ahLst/>
              <a:cxnLst>
                <a:cxn ang="0">
                  <a:pos x="0" y="367"/>
                </a:cxn>
                <a:cxn ang="0">
                  <a:pos x="31" y="346"/>
                </a:cxn>
                <a:cxn ang="0">
                  <a:pos x="49" y="331"/>
                </a:cxn>
                <a:cxn ang="0">
                  <a:pos x="58" y="324"/>
                </a:cxn>
                <a:cxn ang="0">
                  <a:pos x="104" y="284"/>
                </a:cxn>
                <a:cxn ang="0">
                  <a:pos x="132" y="275"/>
                </a:cxn>
                <a:cxn ang="0">
                  <a:pos x="153" y="269"/>
                </a:cxn>
                <a:cxn ang="0">
                  <a:pos x="172" y="263"/>
                </a:cxn>
                <a:cxn ang="0">
                  <a:pos x="190" y="257"/>
                </a:cxn>
                <a:cxn ang="0">
                  <a:pos x="208" y="244"/>
                </a:cxn>
                <a:cxn ang="0">
                  <a:pos x="221" y="221"/>
                </a:cxn>
                <a:cxn ang="0">
                  <a:pos x="233" y="192"/>
                </a:cxn>
                <a:cxn ang="0">
                  <a:pos x="251" y="166"/>
                </a:cxn>
                <a:cxn ang="0">
                  <a:pos x="268" y="150"/>
                </a:cxn>
                <a:cxn ang="0">
                  <a:pos x="286" y="131"/>
                </a:cxn>
                <a:cxn ang="0">
                  <a:pos x="313" y="99"/>
                </a:cxn>
                <a:cxn ang="0">
                  <a:pos x="323" y="91"/>
                </a:cxn>
                <a:cxn ang="0">
                  <a:pos x="372" y="43"/>
                </a:cxn>
                <a:cxn ang="0">
                  <a:pos x="384" y="0"/>
                </a:cxn>
              </a:cxnLst>
              <a:rect l="0" t="0" r="r" b="b"/>
              <a:pathLst>
                <a:path w="388" h="367">
                  <a:moveTo>
                    <a:pt x="0" y="367"/>
                  </a:moveTo>
                  <a:cubicBezTo>
                    <a:pt x="10" y="360"/>
                    <a:pt x="18" y="348"/>
                    <a:pt x="31" y="346"/>
                  </a:cubicBezTo>
                  <a:cubicBezTo>
                    <a:pt x="37" y="340"/>
                    <a:pt x="43" y="336"/>
                    <a:pt x="49" y="331"/>
                  </a:cubicBezTo>
                  <a:cubicBezTo>
                    <a:pt x="52" y="329"/>
                    <a:pt x="58" y="324"/>
                    <a:pt x="58" y="324"/>
                  </a:cubicBezTo>
                  <a:cubicBezTo>
                    <a:pt x="67" y="309"/>
                    <a:pt x="86" y="287"/>
                    <a:pt x="104" y="284"/>
                  </a:cubicBezTo>
                  <a:cubicBezTo>
                    <a:pt x="112" y="280"/>
                    <a:pt x="123" y="277"/>
                    <a:pt x="132" y="275"/>
                  </a:cubicBezTo>
                  <a:cubicBezTo>
                    <a:pt x="138" y="272"/>
                    <a:pt x="146" y="270"/>
                    <a:pt x="153" y="269"/>
                  </a:cubicBezTo>
                  <a:cubicBezTo>
                    <a:pt x="159" y="266"/>
                    <a:pt x="165" y="264"/>
                    <a:pt x="172" y="263"/>
                  </a:cubicBezTo>
                  <a:cubicBezTo>
                    <a:pt x="178" y="260"/>
                    <a:pt x="184" y="258"/>
                    <a:pt x="190" y="257"/>
                  </a:cubicBezTo>
                  <a:cubicBezTo>
                    <a:pt x="196" y="254"/>
                    <a:pt x="208" y="244"/>
                    <a:pt x="208" y="244"/>
                  </a:cubicBezTo>
                  <a:cubicBezTo>
                    <a:pt x="213" y="236"/>
                    <a:pt x="218" y="229"/>
                    <a:pt x="221" y="221"/>
                  </a:cubicBezTo>
                  <a:cubicBezTo>
                    <a:pt x="223" y="211"/>
                    <a:pt x="227" y="201"/>
                    <a:pt x="233" y="192"/>
                  </a:cubicBezTo>
                  <a:cubicBezTo>
                    <a:pt x="235" y="183"/>
                    <a:pt x="243" y="171"/>
                    <a:pt x="251" y="166"/>
                  </a:cubicBezTo>
                  <a:cubicBezTo>
                    <a:pt x="256" y="160"/>
                    <a:pt x="268" y="150"/>
                    <a:pt x="268" y="150"/>
                  </a:cubicBezTo>
                  <a:cubicBezTo>
                    <a:pt x="272" y="142"/>
                    <a:pt x="279" y="136"/>
                    <a:pt x="286" y="131"/>
                  </a:cubicBezTo>
                  <a:cubicBezTo>
                    <a:pt x="292" y="121"/>
                    <a:pt x="303" y="107"/>
                    <a:pt x="313" y="99"/>
                  </a:cubicBezTo>
                  <a:cubicBezTo>
                    <a:pt x="324" y="88"/>
                    <a:pt x="314" y="103"/>
                    <a:pt x="323" y="91"/>
                  </a:cubicBezTo>
                  <a:cubicBezTo>
                    <a:pt x="337" y="73"/>
                    <a:pt x="350" y="53"/>
                    <a:pt x="372" y="43"/>
                  </a:cubicBezTo>
                  <a:cubicBezTo>
                    <a:pt x="388" y="22"/>
                    <a:pt x="372" y="17"/>
                    <a:pt x="384" y="0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" name="Freeform 123"/>
            <p:cNvSpPr>
              <a:spLocks/>
            </p:cNvSpPr>
            <p:nvPr/>
          </p:nvSpPr>
          <p:spPr bwMode="auto">
            <a:xfrm>
              <a:off x="4212" y="1503"/>
              <a:ext cx="392" cy="1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13"/>
                </a:cxn>
                <a:cxn ang="0">
                  <a:pos x="47" y="25"/>
                </a:cxn>
                <a:cxn ang="0">
                  <a:pos x="83" y="27"/>
                </a:cxn>
                <a:cxn ang="0">
                  <a:pos x="105" y="25"/>
                </a:cxn>
                <a:cxn ang="0">
                  <a:pos x="134" y="49"/>
                </a:cxn>
                <a:cxn ang="0">
                  <a:pos x="149" y="45"/>
                </a:cxn>
                <a:cxn ang="0">
                  <a:pos x="170" y="46"/>
                </a:cxn>
                <a:cxn ang="0">
                  <a:pos x="194" y="67"/>
                </a:cxn>
                <a:cxn ang="0">
                  <a:pos x="207" y="72"/>
                </a:cxn>
                <a:cxn ang="0">
                  <a:pos x="227" y="88"/>
                </a:cxn>
                <a:cxn ang="0">
                  <a:pos x="251" y="99"/>
                </a:cxn>
                <a:cxn ang="0">
                  <a:pos x="276" y="99"/>
                </a:cxn>
                <a:cxn ang="0">
                  <a:pos x="299" y="94"/>
                </a:cxn>
                <a:cxn ang="0">
                  <a:pos x="312" y="99"/>
                </a:cxn>
                <a:cxn ang="0">
                  <a:pos x="350" y="84"/>
                </a:cxn>
                <a:cxn ang="0">
                  <a:pos x="369" y="78"/>
                </a:cxn>
                <a:cxn ang="0">
                  <a:pos x="383" y="79"/>
                </a:cxn>
              </a:cxnLst>
              <a:rect l="0" t="0" r="r" b="b"/>
              <a:pathLst>
                <a:path w="383" h="105">
                  <a:moveTo>
                    <a:pt x="0" y="0"/>
                  </a:moveTo>
                  <a:cubicBezTo>
                    <a:pt x="9" y="2"/>
                    <a:pt x="15" y="8"/>
                    <a:pt x="23" y="13"/>
                  </a:cubicBezTo>
                  <a:cubicBezTo>
                    <a:pt x="28" y="20"/>
                    <a:pt x="38" y="24"/>
                    <a:pt x="47" y="25"/>
                  </a:cubicBezTo>
                  <a:cubicBezTo>
                    <a:pt x="59" y="31"/>
                    <a:pt x="68" y="28"/>
                    <a:pt x="83" y="27"/>
                  </a:cubicBezTo>
                  <a:cubicBezTo>
                    <a:pt x="92" y="24"/>
                    <a:pt x="95" y="24"/>
                    <a:pt x="105" y="25"/>
                  </a:cubicBezTo>
                  <a:cubicBezTo>
                    <a:pt x="119" y="30"/>
                    <a:pt x="119" y="46"/>
                    <a:pt x="134" y="49"/>
                  </a:cubicBezTo>
                  <a:cubicBezTo>
                    <a:pt x="139" y="48"/>
                    <a:pt x="144" y="46"/>
                    <a:pt x="149" y="45"/>
                  </a:cubicBezTo>
                  <a:cubicBezTo>
                    <a:pt x="156" y="41"/>
                    <a:pt x="163" y="45"/>
                    <a:pt x="170" y="46"/>
                  </a:cubicBezTo>
                  <a:cubicBezTo>
                    <a:pt x="175" y="54"/>
                    <a:pt x="184" y="65"/>
                    <a:pt x="194" y="67"/>
                  </a:cubicBezTo>
                  <a:cubicBezTo>
                    <a:pt x="198" y="69"/>
                    <a:pt x="203" y="70"/>
                    <a:pt x="207" y="72"/>
                  </a:cubicBezTo>
                  <a:cubicBezTo>
                    <a:pt x="212" y="78"/>
                    <a:pt x="219" y="86"/>
                    <a:pt x="227" y="88"/>
                  </a:cubicBezTo>
                  <a:cubicBezTo>
                    <a:pt x="235" y="92"/>
                    <a:pt x="243" y="96"/>
                    <a:pt x="251" y="99"/>
                  </a:cubicBezTo>
                  <a:cubicBezTo>
                    <a:pt x="259" y="105"/>
                    <a:pt x="267" y="100"/>
                    <a:pt x="276" y="99"/>
                  </a:cubicBezTo>
                  <a:cubicBezTo>
                    <a:pt x="288" y="94"/>
                    <a:pt x="281" y="93"/>
                    <a:pt x="299" y="94"/>
                  </a:cubicBezTo>
                  <a:cubicBezTo>
                    <a:pt x="303" y="96"/>
                    <a:pt x="308" y="97"/>
                    <a:pt x="312" y="99"/>
                  </a:cubicBezTo>
                  <a:cubicBezTo>
                    <a:pt x="331" y="97"/>
                    <a:pt x="335" y="87"/>
                    <a:pt x="350" y="84"/>
                  </a:cubicBezTo>
                  <a:cubicBezTo>
                    <a:pt x="356" y="81"/>
                    <a:pt x="363" y="79"/>
                    <a:pt x="369" y="78"/>
                  </a:cubicBezTo>
                  <a:cubicBezTo>
                    <a:pt x="381" y="79"/>
                    <a:pt x="376" y="79"/>
                    <a:pt x="383" y="79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" name="Freeform 354"/>
            <p:cNvSpPr>
              <a:spLocks/>
            </p:cNvSpPr>
            <p:nvPr/>
          </p:nvSpPr>
          <p:spPr bwMode="auto">
            <a:xfrm>
              <a:off x="4761" y="1350"/>
              <a:ext cx="81" cy="3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" y="117"/>
                </a:cxn>
                <a:cxn ang="0">
                  <a:pos x="81" y="240"/>
                </a:cxn>
                <a:cxn ang="0">
                  <a:pos x="72" y="294"/>
                </a:cxn>
                <a:cxn ang="0">
                  <a:pos x="48" y="315"/>
                </a:cxn>
                <a:cxn ang="0">
                  <a:pos x="36" y="336"/>
                </a:cxn>
              </a:cxnLst>
              <a:rect l="0" t="0" r="r" b="b"/>
              <a:pathLst>
                <a:path w="81" h="336">
                  <a:moveTo>
                    <a:pt x="0" y="0"/>
                  </a:moveTo>
                  <a:cubicBezTo>
                    <a:pt x="11" y="34"/>
                    <a:pt x="29" y="83"/>
                    <a:pt x="42" y="117"/>
                  </a:cubicBezTo>
                  <a:cubicBezTo>
                    <a:pt x="57" y="156"/>
                    <a:pt x="57" y="204"/>
                    <a:pt x="81" y="240"/>
                  </a:cubicBezTo>
                  <a:cubicBezTo>
                    <a:pt x="80" y="250"/>
                    <a:pt x="80" y="281"/>
                    <a:pt x="72" y="294"/>
                  </a:cubicBezTo>
                  <a:cubicBezTo>
                    <a:pt x="66" y="303"/>
                    <a:pt x="48" y="315"/>
                    <a:pt x="48" y="315"/>
                  </a:cubicBezTo>
                  <a:cubicBezTo>
                    <a:pt x="45" y="323"/>
                    <a:pt x="42" y="330"/>
                    <a:pt x="36" y="336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94"/>
          <p:cNvGrpSpPr>
            <a:grpSpLocks/>
          </p:cNvGrpSpPr>
          <p:nvPr/>
        </p:nvGrpSpPr>
        <p:grpSpPr bwMode="auto">
          <a:xfrm>
            <a:off x="520700" y="-9525"/>
            <a:ext cx="8553450" cy="6332538"/>
            <a:chOff x="520700" y="-9832"/>
            <a:chExt cx="8553450" cy="6333407"/>
          </a:xfrm>
        </p:grpSpPr>
        <p:sp>
          <p:nvSpPr>
            <p:cNvPr id="15744" name="Freeform 3"/>
            <p:cNvSpPr>
              <a:spLocks/>
            </p:cNvSpPr>
            <p:nvPr/>
          </p:nvSpPr>
          <p:spPr bwMode="auto">
            <a:xfrm>
              <a:off x="1222375" y="4420162"/>
              <a:ext cx="3163888" cy="1903413"/>
            </a:xfrm>
            <a:custGeom>
              <a:avLst/>
              <a:gdLst>
                <a:gd name="T0" fmla="*/ 1043344994 w 1993"/>
                <a:gd name="T1" fmla="*/ 2147483647 h 1199"/>
                <a:gd name="T2" fmla="*/ 937498440 w 1993"/>
                <a:gd name="T3" fmla="*/ 2147483647 h 1199"/>
                <a:gd name="T4" fmla="*/ 680442327 w 1993"/>
                <a:gd name="T5" fmla="*/ 1882558034 h 1199"/>
                <a:gd name="T6" fmla="*/ 433467036 w 1993"/>
                <a:gd name="T7" fmla="*/ 1582658293 h 1199"/>
                <a:gd name="T8" fmla="*/ 607358596 w 1993"/>
                <a:gd name="T9" fmla="*/ 1391126446 h 1199"/>
                <a:gd name="T10" fmla="*/ 277217263 w 1993"/>
                <a:gd name="T11" fmla="*/ 919858089 h 1199"/>
                <a:gd name="T12" fmla="*/ 141128787 w 1993"/>
                <a:gd name="T13" fmla="*/ 496471702 h 1199"/>
                <a:gd name="T14" fmla="*/ 0 w 1993"/>
                <a:gd name="T15" fmla="*/ 0 h 1199"/>
                <a:gd name="T16" fmla="*/ 1537295576 w 1993"/>
                <a:gd name="T17" fmla="*/ 602318249 h 1199"/>
                <a:gd name="T18" fmla="*/ 2147483647 w 1993"/>
                <a:gd name="T19" fmla="*/ 504031376 h 1199"/>
                <a:gd name="T20" fmla="*/ 2147483647 w 1993"/>
                <a:gd name="T21" fmla="*/ 713205108 h 1199"/>
                <a:gd name="T22" fmla="*/ 2147483647 w 1993"/>
                <a:gd name="T23" fmla="*/ 1252518666 h 1199"/>
                <a:gd name="T24" fmla="*/ 2147483647 w 1993"/>
                <a:gd name="T25" fmla="*/ 1164312416 h 1199"/>
                <a:gd name="T26" fmla="*/ 2147483647 w 1993"/>
                <a:gd name="T27" fmla="*/ 1217236483 h 1199"/>
                <a:gd name="T28" fmla="*/ 2147483647 w 1993"/>
                <a:gd name="T29" fmla="*/ 1895158020 h 1199"/>
                <a:gd name="T30" fmla="*/ 2147483647 w 1993"/>
                <a:gd name="T31" fmla="*/ 2147483647 h 1199"/>
                <a:gd name="T32" fmla="*/ 2147483647 w 1993"/>
                <a:gd name="T33" fmla="*/ 2147483647 h 1199"/>
                <a:gd name="T34" fmla="*/ 2147483647 w 1993"/>
                <a:gd name="T35" fmla="*/ 2147483647 h 1199"/>
                <a:gd name="T36" fmla="*/ 2147483647 w 1993"/>
                <a:gd name="T37" fmla="*/ 2147483647 h 1199"/>
                <a:gd name="T38" fmla="*/ 2147483647 w 1993"/>
                <a:gd name="T39" fmla="*/ 2147483647 h 1199"/>
                <a:gd name="T40" fmla="*/ 2147483647 w 1993"/>
                <a:gd name="T41" fmla="*/ 2147483647 h 1199"/>
                <a:gd name="T42" fmla="*/ 2147483647 w 1993"/>
                <a:gd name="T43" fmla="*/ 2147483647 h 1199"/>
                <a:gd name="T44" fmla="*/ 2137093108 w 1993"/>
                <a:gd name="T45" fmla="*/ 2147483647 h 1199"/>
                <a:gd name="T46" fmla="*/ 1859875945 w 1993"/>
                <a:gd name="T47" fmla="*/ 2147483647 h 1199"/>
                <a:gd name="T48" fmla="*/ 1794351888 w 1993"/>
                <a:gd name="T49" fmla="*/ 2147483647 h 1199"/>
                <a:gd name="T50" fmla="*/ 1597779320 w 1993"/>
                <a:gd name="T51" fmla="*/ 1927920840 h 1199"/>
                <a:gd name="T52" fmla="*/ 1386086214 w 1993"/>
                <a:gd name="T53" fmla="*/ 1696066499 h 1199"/>
                <a:gd name="T54" fmla="*/ 1146672185 w 1993"/>
                <a:gd name="T55" fmla="*/ 1181954301 h 1199"/>
                <a:gd name="T56" fmla="*/ 972780625 w 1993"/>
                <a:gd name="T57" fmla="*/ 642640743 h 1199"/>
                <a:gd name="T58" fmla="*/ 554434525 w 1993"/>
                <a:gd name="T59" fmla="*/ 415826614 h 1199"/>
                <a:gd name="T60" fmla="*/ 745966384 w 1993"/>
                <a:gd name="T61" fmla="*/ 1199594598 h 1199"/>
                <a:gd name="T62" fmla="*/ 884575957 w 1993"/>
                <a:gd name="T63" fmla="*/ 1355844263 h 1199"/>
                <a:gd name="T64" fmla="*/ 990422511 w 1993"/>
                <a:gd name="T65" fmla="*/ 1582658293 h 1199"/>
                <a:gd name="T66" fmla="*/ 1249997788 w 1993"/>
                <a:gd name="T67" fmla="*/ 2069049570 h 1199"/>
                <a:gd name="T68" fmla="*/ 1355844341 w 1993"/>
                <a:gd name="T69" fmla="*/ 2147483647 h 1199"/>
                <a:gd name="T70" fmla="*/ 1421368398 w 1993"/>
                <a:gd name="T71" fmla="*/ 2147483647 h 1199"/>
                <a:gd name="T72" fmla="*/ 1537295576 w 1993"/>
                <a:gd name="T73" fmla="*/ 2147483647 h 1199"/>
                <a:gd name="T74" fmla="*/ 1688505334 w 1993"/>
                <a:gd name="T75" fmla="*/ 2147483647 h 1199"/>
                <a:gd name="T76" fmla="*/ 1456650583 w 1993"/>
                <a:gd name="T77" fmla="*/ 2147483647 h 1199"/>
                <a:gd name="T78" fmla="*/ 1381045902 w 1993"/>
                <a:gd name="T79" fmla="*/ 2147483647 h 1199"/>
                <a:gd name="T80" fmla="*/ 1164312483 w 1993"/>
                <a:gd name="T81" fmla="*/ 2147483647 h 1199"/>
                <a:gd name="T82" fmla="*/ 1068546554 w 1993"/>
                <a:gd name="T83" fmla="*/ 2147483647 h 119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993"/>
                <a:gd name="T127" fmla="*/ 0 h 1199"/>
                <a:gd name="T128" fmla="*/ 1993 w 1993"/>
                <a:gd name="T129" fmla="*/ 1199 h 119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993" h="1199">
                  <a:moveTo>
                    <a:pt x="408" y="1013"/>
                  </a:moveTo>
                  <a:lnTo>
                    <a:pt x="414" y="965"/>
                  </a:lnTo>
                  <a:lnTo>
                    <a:pt x="427" y="910"/>
                  </a:lnTo>
                  <a:lnTo>
                    <a:pt x="372" y="855"/>
                  </a:lnTo>
                  <a:lnTo>
                    <a:pt x="308" y="757"/>
                  </a:lnTo>
                  <a:lnTo>
                    <a:pt x="270" y="747"/>
                  </a:lnTo>
                  <a:lnTo>
                    <a:pt x="186" y="676"/>
                  </a:lnTo>
                  <a:lnTo>
                    <a:pt x="172" y="628"/>
                  </a:lnTo>
                  <a:lnTo>
                    <a:pt x="224" y="609"/>
                  </a:lnTo>
                  <a:lnTo>
                    <a:pt x="241" y="552"/>
                  </a:lnTo>
                  <a:lnTo>
                    <a:pt x="207" y="469"/>
                  </a:lnTo>
                  <a:lnTo>
                    <a:pt x="110" y="365"/>
                  </a:lnTo>
                  <a:lnTo>
                    <a:pt x="88" y="223"/>
                  </a:lnTo>
                  <a:cubicBezTo>
                    <a:pt x="80" y="193"/>
                    <a:pt x="66" y="212"/>
                    <a:pt x="56" y="197"/>
                  </a:cubicBezTo>
                  <a:cubicBezTo>
                    <a:pt x="49" y="179"/>
                    <a:pt x="55" y="148"/>
                    <a:pt x="46" y="115"/>
                  </a:cubicBezTo>
                  <a:lnTo>
                    <a:pt x="0" y="0"/>
                  </a:lnTo>
                  <a:lnTo>
                    <a:pt x="214" y="7"/>
                  </a:lnTo>
                  <a:lnTo>
                    <a:pt x="610" y="239"/>
                  </a:lnTo>
                  <a:lnTo>
                    <a:pt x="869" y="262"/>
                  </a:lnTo>
                  <a:lnTo>
                    <a:pt x="869" y="200"/>
                  </a:lnTo>
                  <a:cubicBezTo>
                    <a:pt x="1072" y="207"/>
                    <a:pt x="1021" y="159"/>
                    <a:pt x="1076" y="214"/>
                  </a:cubicBezTo>
                  <a:lnTo>
                    <a:pt x="1179" y="283"/>
                  </a:lnTo>
                  <a:lnTo>
                    <a:pt x="1241" y="372"/>
                  </a:lnTo>
                  <a:lnTo>
                    <a:pt x="1303" y="497"/>
                  </a:lnTo>
                  <a:cubicBezTo>
                    <a:pt x="1387" y="560"/>
                    <a:pt x="1351" y="559"/>
                    <a:pt x="1393" y="559"/>
                  </a:cubicBezTo>
                  <a:lnTo>
                    <a:pt x="1448" y="462"/>
                  </a:lnTo>
                  <a:cubicBezTo>
                    <a:pt x="1540" y="454"/>
                    <a:pt x="1538" y="424"/>
                    <a:pt x="1538" y="462"/>
                  </a:cubicBezTo>
                  <a:lnTo>
                    <a:pt x="1620" y="483"/>
                  </a:lnTo>
                  <a:cubicBezTo>
                    <a:pt x="1670" y="603"/>
                    <a:pt x="1639" y="570"/>
                    <a:pt x="1676" y="607"/>
                  </a:cubicBezTo>
                  <a:lnTo>
                    <a:pt x="1779" y="752"/>
                  </a:lnTo>
                  <a:lnTo>
                    <a:pt x="1820" y="883"/>
                  </a:lnTo>
                  <a:lnTo>
                    <a:pt x="1903" y="910"/>
                  </a:lnTo>
                  <a:lnTo>
                    <a:pt x="1986" y="917"/>
                  </a:lnTo>
                  <a:lnTo>
                    <a:pt x="1993" y="1021"/>
                  </a:lnTo>
                  <a:lnTo>
                    <a:pt x="1972" y="1073"/>
                  </a:lnTo>
                  <a:lnTo>
                    <a:pt x="1928" y="1059"/>
                  </a:lnTo>
                  <a:lnTo>
                    <a:pt x="1922" y="1085"/>
                  </a:lnTo>
                  <a:lnTo>
                    <a:pt x="1934" y="1111"/>
                  </a:lnTo>
                  <a:lnTo>
                    <a:pt x="1930" y="1131"/>
                  </a:lnTo>
                  <a:lnTo>
                    <a:pt x="1920" y="1157"/>
                  </a:lnTo>
                  <a:lnTo>
                    <a:pt x="1930" y="1197"/>
                  </a:lnTo>
                  <a:lnTo>
                    <a:pt x="972" y="1197"/>
                  </a:lnTo>
                  <a:lnTo>
                    <a:pt x="910" y="1141"/>
                  </a:lnTo>
                  <a:lnTo>
                    <a:pt x="874" y="1111"/>
                  </a:lnTo>
                  <a:lnTo>
                    <a:pt x="860" y="1049"/>
                  </a:lnTo>
                  <a:lnTo>
                    <a:pt x="848" y="1021"/>
                  </a:lnTo>
                  <a:lnTo>
                    <a:pt x="798" y="975"/>
                  </a:lnTo>
                  <a:cubicBezTo>
                    <a:pt x="758" y="983"/>
                    <a:pt x="760" y="994"/>
                    <a:pt x="738" y="972"/>
                  </a:cubicBezTo>
                  <a:lnTo>
                    <a:pt x="710" y="897"/>
                  </a:lnTo>
                  <a:lnTo>
                    <a:pt x="712" y="927"/>
                  </a:lnTo>
                  <a:lnTo>
                    <a:pt x="724" y="821"/>
                  </a:lnTo>
                  <a:lnTo>
                    <a:pt x="634" y="765"/>
                  </a:lnTo>
                  <a:lnTo>
                    <a:pt x="598" y="685"/>
                  </a:lnTo>
                  <a:cubicBezTo>
                    <a:pt x="560" y="673"/>
                    <a:pt x="571" y="697"/>
                    <a:pt x="550" y="673"/>
                  </a:cubicBezTo>
                  <a:lnTo>
                    <a:pt x="469" y="538"/>
                  </a:lnTo>
                  <a:cubicBezTo>
                    <a:pt x="461" y="466"/>
                    <a:pt x="485" y="469"/>
                    <a:pt x="455" y="469"/>
                  </a:cubicBezTo>
                  <a:lnTo>
                    <a:pt x="386" y="352"/>
                  </a:lnTo>
                  <a:cubicBezTo>
                    <a:pt x="386" y="319"/>
                    <a:pt x="386" y="287"/>
                    <a:pt x="386" y="255"/>
                  </a:cubicBezTo>
                  <a:lnTo>
                    <a:pt x="289" y="159"/>
                  </a:lnTo>
                  <a:cubicBezTo>
                    <a:pt x="215" y="151"/>
                    <a:pt x="220" y="128"/>
                    <a:pt x="220" y="165"/>
                  </a:cubicBezTo>
                  <a:lnTo>
                    <a:pt x="214" y="262"/>
                  </a:lnTo>
                  <a:lnTo>
                    <a:pt x="296" y="476"/>
                  </a:lnTo>
                  <a:lnTo>
                    <a:pt x="296" y="531"/>
                  </a:lnTo>
                  <a:lnTo>
                    <a:pt x="351" y="538"/>
                  </a:lnTo>
                  <a:lnTo>
                    <a:pt x="365" y="586"/>
                  </a:lnTo>
                  <a:lnTo>
                    <a:pt x="393" y="628"/>
                  </a:lnTo>
                  <a:cubicBezTo>
                    <a:pt x="393" y="651"/>
                    <a:pt x="393" y="674"/>
                    <a:pt x="393" y="697"/>
                  </a:cubicBezTo>
                  <a:lnTo>
                    <a:pt x="496" y="821"/>
                  </a:lnTo>
                  <a:cubicBezTo>
                    <a:pt x="518" y="855"/>
                    <a:pt x="507" y="882"/>
                    <a:pt x="514" y="907"/>
                  </a:cubicBezTo>
                  <a:cubicBezTo>
                    <a:pt x="521" y="932"/>
                    <a:pt x="533" y="956"/>
                    <a:pt x="538" y="973"/>
                  </a:cubicBezTo>
                  <a:cubicBezTo>
                    <a:pt x="543" y="990"/>
                    <a:pt x="542" y="987"/>
                    <a:pt x="546" y="1007"/>
                  </a:cubicBezTo>
                  <a:lnTo>
                    <a:pt x="564" y="1095"/>
                  </a:lnTo>
                  <a:lnTo>
                    <a:pt x="596" y="1127"/>
                  </a:lnTo>
                  <a:lnTo>
                    <a:pt x="610" y="1127"/>
                  </a:lnTo>
                  <a:lnTo>
                    <a:pt x="626" y="1111"/>
                  </a:lnTo>
                  <a:lnTo>
                    <a:pt x="670" y="1141"/>
                  </a:lnTo>
                  <a:lnTo>
                    <a:pt x="694" y="1199"/>
                  </a:lnTo>
                  <a:lnTo>
                    <a:pt x="578" y="1197"/>
                  </a:lnTo>
                  <a:lnTo>
                    <a:pt x="570" y="1163"/>
                  </a:lnTo>
                  <a:lnTo>
                    <a:pt x="548" y="1139"/>
                  </a:lnTo>
                  <a:lnTo>
                    <a:pt x="510" y="1117"/>
                  </a:lnTo>
                  <a:lnTo>
                    <a:pt x="462" y="1085"/>
                  </a:lnTo>
                  <a:lnTo>
                    <a:pt x="464" y="1067"/>
                  </a:lnTo>
                  <a:lnTo>
                    <a:pt x="424" y="1047"/>
                  </a:lnTo>
                  <a:lnTo>
                    <a:pt x="408" y="1013"/>
                  </a:lnTo>
                  <a:close/>
                </a:path>
              </a:pathLst>
            </a:custGeom>
            <a:solidFill>
              <a:srgbClr val="CACAC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45" name="Freeform 4"/>
            <p:cNvSpPr>
              <a:spLocks/>
            </p:cNvSpPr>
            <p:nvPr/>
          </p:nvSpPr>
          <p:spPr bwMode="auto">
            <a:xfrm>
              <a:off x="619125" y="-9832"/>
              <a:ext cx="7915275" cy="2684206"/>
            </a:xfrm>
            <a:custGeom>
              <a:avLst/>
              <a:gdLst>
                <a:gd name="T0" fmla="*/ 191531850 w 4986"/>
                <a:gd name="T1" fmla="*/ 510640420 h 1620"/>
                <a:gd name="T2" fmla="*/ 35282186 w 4986"/>
                <a:gd name="T3" fmla="*/ 757723165 h 1620"/>
                <a:gd name="T4" fmla="*/ 0 w 4986"/>
                <a:gd name="T5" fmla="*/ 1004807774 h 1620"/>
                <a:gd name="T6" fmla="*/ 365423406 w 4986"/>
                <a:gd name="T7" fmla="*/ 1194238099 h 1620"/>
                <a:gd name="T8" fmla="*/ 504031251 w 4986"/>
                <a:gd name="T9" fmla="*/ 1364451503 h 1620"/>
                <a:gd name="T10" fmla="*/ 748487105 w 4986"/>
                <a:gd name="T11" fmla="*/ 1779002556 h 1620"/>
                <a:gd name="T12" fmla="*/ 2069047471 w 4986"/>
                <a:gd name="T13" fmla="*/ 2147483647 h 1620"/>
                <a:gd name="T14" fmla="*/ 2147483647 w 4986"/>
                <a:gd name="T15" fmla="*/ 2147483647 h 1620"/>
                <a:gd name="T16" fmla="*/ 2147483647 w 4986"/>
                <a:gd name="T17" fmla="*/ 2147483647 h 1620"/>
                <a:gd name="T18" fmla="*/ 2147483647 w 4986"/>
                <a:gd name="T19" fmla="*/ 2147483647 h 1620"/>
                <a:gd name="T20" fmla="*/ 2147483647 w 4986"/>
                <a:gd name="T21" fmla="*/ 2147483647 h 1620"/>
                <a:gd name="T22" fmla="*/ 2147483647 w 4986"/>
                <a:gd name="T23" fmla="*/ 2147483647 h 1620"/>
                <a:gd name="T24" fmla="*/ 2147483647 w 4986"/>
                <a:gd name="T25" fmla="*/ 2147483647 h 1620"/>
                <a:gd name="T26" fmla="*/ 2147483647 w 4986"/>
                <a:gd name="T27" fmla="*/ 2147483647 h 1620"/>
                <a:gd name="T28" fmla="*/ 2147483647 w 4986"/>
                <a:gd name="T29" fmla="*/ 2147483647 h 1620"/>
                <a:gd name="T30" fmla="*/ 2147483647 w 4986"/>
                <a:gd name="T31" fmla="*/ 2147483647 h 1620"/>
                <a:gd name="T32" fmla="*/ 2147483647 w 4986"/>
                <a:gd name="T33" fmla="*/ 2147483647 h 1620"/>
                <a:gd name="T34" fmla="*/ 2147483647 w 4986"/>
                <a:gd name="T35" fmla="*/ 2147483647 h 1620"/>
                <a:gd name="T36" fmla="*/ 2147483647 w 4986"/>
                <a:gd name="T37" fmla="*/ 2147483647 h 1620"/>
                <a:gd name="T38" fmla="*/ 2147483647 w 4986"/>
                <a:gd name="T39" fmla="*/ 2147483647 h 1620"/>
                <a:gd name="T40" fmla="*/ 2147483647 w 4986"/>
                <a:gd name="T41" fmla="*/ 2147483647 h 1620"/>
                <a:gd name="T42" fmla="*/ 2147483647 w 4986"/>
                <a:gd name="T43" fmla="*/ 2147483647 h 1620"/>
                <a:gd name="T44" fmla="*/ 2147483647 w 4986"/>
                <a:gd name="T45" fmla="*/ 2147483647 h 1620"/>
                <a:gd name="T46" fmla="*/ 2147483647 w 4986"/>
                <a:gd name="T47" fmla="*/ 2147483647 h 1620"/>
                <a:gd name="T48" fmla="*/ 2147483647 w 4986"/>
                <a:gd name="T49" fmla="*/ 2147483647 h 1620"/>
                <a:gd name="T50" fmla="*/ 2147483647 w 4986"/>
                <a:gd name="T51" fmla="*/ 2147483647 h 1620"/>
                <a:gd name="T52" fmla="*/ 2147483647 w 4986"/>
                <a:gd name="T53" fmla="*/ 2147483647 h 1620"/>
                <a:gd name="T54" fmla="*/ 2147483647 w 4986"/>
                <a:gd name="T55" fmla="*/ 2147483647 h 1620"/>
                <a:gd name="T56" fmla="*/ 2147483647 w 4986"/>
                <a:gd name="T57" fmla="*/ 2147483647 h 1620"/>
                <a:gd name="T58" fmla="*/ 2147483647 w 4986"/>
                <a:gd name="T59" fmla="*/ 2147483647 h 1620"/>
                <a:gd name="T60" fmla="*/ 2147483647 w 4986"/>
                <a:gd name="T61" fmla="*/ 2147483647 h 1620"/>
                <a:gd name="T62" fmla="*/ 2147483647 w 4986"/>
                <a:gd name="T63" fmla="*/ 2147483647 h 1620"/>
                <a:gd name="T64" fmla="*/ 2147483647 w 4986"/>
                <a:gd name="T65" fmla="*/ 1383668424 h 1620"/>
                <a:gd name="T66" fmla="*/ 2147483647 w 4986"/>
                <a:gd name="T67" fmla="*/ 1059714682 h 1620"/>
                <a:gd name="T68" fmla="*/ 2147483647 w 4986"/>
                <a:gd name="T69" fmla="*/ 529857341 h 1620"/>
                <a:gd name="T70" fmla="*/ 2147483647 w 4986"/>
                <a:gd name="T71" fmla="*/ 19216927 h 1620"/>
                <a:gd name="T72" fmla="*/ 2147483647 w 4986"/>
                <a:gd name="T73" fmla="*/ 247084505 h 1620"/>
                <a:gd name="T74" fmla="*/ 2147483647 w 4986"/>
                <a:gd name="T75" fmla="*/ 796158664 h 1620"/>
                <a:gd name="T76" fmla="*/ 2147483647 w 4986"/>
                <a:gd name="T77" fmla="*/ 1213455020 h 1620"/>
                <a:gd name="T78" fmla="*/ 2147483647 w 4986"/>
                <a:gd name="T79" fmla="*/ 834594162 h 1620"/>
                <a:gd name="T80" fmla="*/ 2147483647 w 4986"/>
                <a:gd name="T81" fmla="*/ 436514934 h 1620"/>
                <a:gd name="T82" fmla="*/ 2147483647 w 4986"/>
                <a:gd name="T83" fmla="*/ 19216927 h 1620"/>
                <a:gd name="T84" fmla="*/ 52922492 w 4986"/>
                <a:gd name="T85" fmla="*/ 112561037 h 1620"/>
                <a:gd name="T86" fmla="*/ 279736540 w 4986"/>
                <a:gd name="T87" fmla="*/ 398079332 h 162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986"/>
                <a:gd name="T133" fmla="*/ 0 h 1620"/>
                <a:gd name="T134" fmla="*/ 4986 w 4986"/>
                <a:gd name="T135" fmla="*/ 1620 h 162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986" h="1620">
                  <a:moveTo>
                    <a:pt x="118" y="152"/>
                  </a:moveTo>
                  <a:lnTo>
                    <a:pt x="76" y="186"/>
                  </a:lnTo>
                  <a:cubicBezTo>
                    <a:pt x="18" y="207"/>
                    <a:pt x="21" y="187"/>
                    <a:pt x="21" y="214"/>
                  </a:cubicBezTo>
                  <a:cubicBezTo>
                    <a:pt x="13" y="271"/>
                    <a:pt x="14" y="250"/>
                    <a:pt x="14" y="276"/>
                  </a:cubicBezTo>
                  <a:lnTo>
                    <a:pt x="35" y="317"/>
                  </a:lnTo>
                  <a:lnTo>
                    <a:pt x="0" y="366"/>
                  </a:lnTo>
                  <a:lnTo>
                    <a:pt x="104" y="373"/>
                  </a:lnTo>
                  <a:lnTo>
                    <a:pt x="145" y="435"/>
                  </a:lnTo>
                  <a:lnTo>
                    <a:pt x="207" y="428"/>
                  </a:lnTo>
                  <a:lnTo>
                    <a:pt x="200" y="497"/>
                  </a:lnTo>
                  <a:lnTo>
                    <a:pt x="249" y="614"/>
                  </a:lnTo>
                  <a:lnTo>
                    <a:pt x="297" y="648"/>
                  </a:lnTo>
                  <a:cubicBezTo>
                    <a:pt x="299" y="671"/>
                    <a:pt x="301" y="694"/>
                    <a:pt x="304" y="717"/>
                  </a:cubicBezTo>
                  <a:lnTo>
                    <a:pt x="821" y="814"/>
                  </a:lnTo>
                  <a:lnTo>
                    <a:pt x="1387" y="890"/>
                  </a:lnTo>
                  <a:lnTo>
                    <a:pt x="1849" y="917"/>
                  </a:lnTo>
                  <a:lnTo>
                    <a:pt x="2366" y="910"/>
                  </a:lnTo>
                  <a:lnTo>
                    <a:pt x="2469" y="910"/>
                  </a:lnTo>
                  <a:cubicBezTo>
                    <a:pt x="2561" y="952"/>
                    <a:pt x="2525" y="952"/>
                    <a:pt x="2566" y="952"/>
                  </a:cubicBezTo>
                  <a:cubicBezTo>
                    <a:pt x="2630" y="944"/>
                    <a:pt x="2607" y="945"/>
                    <a:pt x="2635" y="945"/>
                  </a:cubicBezTo>
                  <a:lnTo>
                    <a:pt x="2738" y="986"/>
                  </a:lnTo>
                  <a:cubicBezTo>
                    <a:pt x="2787" y="954"/>
                    <a:pt x="2763" y="959"/>
                    <a:pt x="2807" y="959"/>
                  </a:cubicBezTo>
                  <a:lnTo>
                    <a:pt x="2883" y="979"/>
                  </a:lnTo>
                  <a:lnTo>
                    <a:pt x="2966" y="931"/>
                  </a:lnTo>
                  <a:lnTo>
                    <a:pt x="3000" y="842"/>
                  </a:lnTo>
                  <a:cubicBezTo>
                    <a:pt x="3057" y="827"/>
                    <a:pt x="3036" y="828"/>
                    <a:pt x="3062" y="828"/>
                  </a:cubicBezTo>
                  <a:lnTo>
                    <a:pt x="3124" y="883"/>
                  </a:lnTo>
                  <a:lnTo>
                    <a:pt x="3186" y="931"/>
                  </a:lnTo>
                  <a:lnTo>
                    <a:pt x="3276" y="917"/>
                  </a:lnTo>
                  <a:lnTo>
                    <a:pt x="3324" y="993"/>
                  </a:lnTo>
                  <a:lnTo>
                    <a:pt x="3366" y="1062"/>
                  </a:lnTo>
                  <a:lnTo>
                    <a:pt x="3504" y="1083"/>
                  </a:lnTo>
                  <a:cubicBezTo>
                    <a:pt x="3616" y="1068"/>
                    <a:pt x="3577" y="1069"/>
                    <a:pt x="3621" y="1069"/>
                  </a:cubicBezTo>
                  <a:lnTo>
                    <a:pt x="3752" y="1124"/>
                  </a:lnTo>
                  <a:lnTo>
                    <a:pt x="3773" y="1200"/>
                  </a:lnTo>
                  <a:cubicBezTo>
                    <a:pt x="3715" y="1228"/>
                    <a:pt x="3737" y="1228"/>
                    <a:pt x="3711" y="1228"/>
                  </a:cubicBezTo>
                  <a:lnTo>
                    <a:pt x="3635" y="1179"/>
                  </a:lnTo>
                  <a:lnTo>
                    <a:pt x="3635" y="1235"/>
                  </a:lnTo>
                  <a:lnTo>
                    <a:pt x="3683" y="1276"/>
                  </a:lnTo>
                  <a:lnTo>
                    <a:pt x="3711" y="1331"/>
                  </a:lnTo>
                  <a:lnTo>
                    <a:pt x="3724" y="1386"/>
                  </a:lnTo>
                  <a:lnTo>
                    <a:pt x="3676" y="1448"/>
                  </a:lnTo>
                  <a:lnTo>
                    <a:pt x="3600" y="1462"/>
                  </a:lnTo>
                  <a:lnTo>
                    <a:pt x="3593" y="1531"/>
                  </a:lnTo>
                  <a:cubicBezTo>
                    <a:pt x="3564" y="1560"/>
                    <a:pt x="3578" y="1559"/>
                    <a:pt x="3559" y="1559"/>
                  </a:cubicBezTo>
                  <a:lnTo>
                    <a:pt x="3524" y="1593"/>
                  </a:lnTo>
                  <a:cubicBezTo>
                    <a:pt x="3630" y="1585"/>
                    <a:pt x="3628" y="1620"/>
                    <a:pt x="3628" y="1579"/>
                  </a:cubicBezTo>
                  <a:lnTo>
                    <a:pt x="3711" y="1497"/>
                  </a:lnTo>
                  <a:lnTo>
                    <a:pt x="3766" y="1469"/>
                  </a:lnTo>
                  <a:lnTo>
                    <a:pt x="3814" y="1428"/>
                  </a:lnTo>
                  <a:cubicBezTo>
                    <a:pt x="3836" y="1390"/>
                    <a:pt x="3821" y="1393"/>
                    <a:pt x="3842" y="1393"/>
                  </a:cubicBezTo>
                  <a:lnTo>
                    <a:pt x="3897" y="1421"/>
                  </a:lnTo>
                  <a:lnTo>
                    <a:pt x="3917" y="1359"/>
                  </a:lnTo>
                  <a:lnTo>
                    <a:pt x="3862" y="1359"/>
                  </a:lnTo>
                  <a:lnTo>
                    <a:pt x="3835" y="1317"/>
                  </a:lnTo>
                  <a:lnTo>
                    <a:pt x="3897" y="1276"/>
                  </a:lnTo>
                  <a:cubicBezTo>
                    <a:pt x="3975" y="1261"/>
                    <a:pt x="3947" y="1262"/>
                    <a:pt x="3980" y="1262"/>
                  </a:cubicBezTo>
                  <a:lnTo>
                    <a:pt x="4048" y="1248"/>
                  </a:lnTo>
                  <a:lnTo>
                    <a:pt x="4048" y="1207"/>
                  </a:lnTo>
                  <a:lnTo>
                    <a:pt x="4104" y="1166"/>
                  </a:lnTo>
                  <a:lnTo>
                    <a:pt x="4186" y="1035"/>
                  </a:lnTo>
                  <a:lnTo>
                    <a:pt x="4269" y="1000"/>
                  </a:lnTo>
                  <a:lnTo>
                    <a:pt x="4338" y="910"/>
                  </a:lnTo>
                  <a:lnTo>
                    <a:pt x="4380" y="807"/>
                  </a:lnTo>
                  <a:lnTo>
                    <a:pt x="4455" y="669"/>
                  </a:lnTo>
                  <a:lnTo>
                    <a:pt x="4497" y="504"/>
                  </a:lnTo>
                  <a:lnTo>
                    <a:pt x="4531" y="442"/>
                  </a:lnTo>
                  <a:cubicBezTo>
                    <a:pt x="4533" y="423"/>
                    <a:pt x="4535" y="404"/>
                    <a:pt x="4538" y="386"/>
                  </a:cubicBezTo>
                  <a:lnTo>
                    <a:pt x="4586" y="324"/>
                  </a:lnTo>
                  <a:cubicBezTo>
                    <a:pt x="4608" y="200"/>
                    <a:pt x="4578" y="235"/>
                    <a:pt x="4621" y="193"/>
                  </a:cubicBezTo>
                  <a:lnTo>
                    <a:pt x="4842" y="104"/>
                  </a:lnTo>
                  <a:lnTo>
                    <a:pt x="4986" y="7"/>
                  </a:lnTo>
                  <a:lnTo>
                    <a:pt x="3483" y="0"/>
                  </a:lnTo>
                  <a:lnTo>
                    <a:pt x="3545" y="90"/>
                  </a:lnTo>
                  <a:lnTo>
                    <a:pt x="3607" y="173"/>
                  </a:lnTo>
                  <a:lnTo>
                    <a:pt x="3669" y="290"/>
                  </a:lnTo>
                  <a:lnTo>
                    <a:pt x="3662" y="386"/>
                  </a:lnTo>
                  <a:lnTo>
                    <a:pt x="3566" y="442"/>
                  </a:lnTo>
                  <a:lnTo>
                    <a:pt x="3517" y="359"/>
                  </a:lnTo>
                  <a:lnTo>
                    <a:pt x="3414" y="304"/>
                  </a:lnTo>
                  <a:lnTo>
                    <a:pt x="3331" y="235"/>
                  </a:lnTo>
                  <a:lnTo>
                    <a:pt x="3345" y="159"/>
                  </a:lnTo>
                  <a:lnTo>
                    <a:pt x="3283" y="104"/>
                  </a:lnTo>
                  <a:lnTo>
                    <a:pt x="3276" y="7"/>
                  </a:lnTo>
                  <a:lnTo>
                    <a:pt x="83" y="0"/>
                  </a:lnTo>
                  <a:lnTo>
                    <a:pt x="21" y="41"/>
                  </a:lnTo>
                  <a:lnTo>
                    <a:pt x="28" y="138"/>
                  </a:lnTo>
                  <a:lnTo>
                    <a:pt x="111" y="145"/>
                  </a:lnTo>
                </a:path>
              </a:pathLst>
            </a:custGeom>
            <a:solidFill>
              <a:srgbClr val="CACAC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46" name="Freeform 5"/>
            <p:cNvSpPr>
              <a:spLocks/>
            </p:cNvSpPr>
            <p:nvPr/>
          </p:nvSpPr>
          <p:spPr bwMode="auto">
            <a:xfrm>
              <a:off x="520700" y="605399"/>
              <a:ext cx="533400" cy="654050"/>
            </a:xfrm>
            <a:custGeom>
              <a:avLst/>
              <a:gdLst>
                <a:gd name="T0" fmla="*/ 92692882 w 337"/>
                <a:gd name="T1" fmla="*/ 7486820 h 414"/>
                <a:gd name="T2" fmla="*/ 177870683 w 337"/>
                <a:gd name="T3" fmla="*/ 64893140 h 414"/>
                <a:gd name="T4" fmla="*/ 202923063 w 337"/>
                <a:gd name="T5" fmla="*/ 102330383 h 414"/>
                <a:gd name="T6" fmla="*/ 235490574 w 337"/>
                <a:gd name="T7" fmla="*/ 142263782 h 414"/>
                <a:gd name="T8" fmla="*/ 300627079 w 337"/>
                <a:gd name="T9" fmla="*/ 167223523 h 414"/>
                <a:gd name="T10" fmla="*/ 455950986 w 337"/>
                <a:gd name="T11" fmla="*/ 267057798 h 414"/>
                <a:gd name="T12" fmla="*/ 513570827 w 337"/>
                <a:gd name="T13" fmla="*/ 341933862 h 414"/>
                <a:gd name="T14" fmla="*/ 593737494 w 337"/>
                <a:gd name="T15" fmla="*/ 499172906 h 414"/>
                <a:gd name="T16" fmla="*/ 573696223 w 337"/>
                <a:gd name="T17" fmla="*/ 526627200 h 414"/>
                <a:gd name="T18" fmla="*/ 573696223 w 337"/>
                <a:gd name="T19" fmla="*/ 601503264 h 414"/>
                <a:gd name="T20" fmla="*/ 631316065 w 337"/>
                <a:gd name="T21" fmla="*/ 651421167 h 414"/>
                <a:gd name="T22" fmla="*/ 718999396 w 337"/>
                <a:gd name="T23" fmla="*/ 783701950 h 414"/>
                <a:gd name="T24" fmla="*/ 713988286 w 337"/>
                <a:gd name="T25" fmla="*/ 826131457 h 414"/>
                <a:gd name="T26" fmla="*/ 726514477 w 337"/>
                <a:gd name="T27" fmla="*/ 878545689 h 414"/>
                <a:gd name="T28" fmla="*/ 756576383 w 337"/>
                <a:gd name="T29" fmla="*/ 905999983 h 414"/>
                <a:gd name="T30" fmla="*/ 789145427 w 337"/>
                <a:gd name="T31" fmla="*/ 958412438 h 414"/>
                <a:gd name="T32" fmla="*/ 794154954 w 337"/>
                <a:gd name="T33" fmla="*/ 975883783 h 414"/>
                <a:gd name="T34" fmla="*/ 796660508 w 337"/>
                <a:gd name="T35" fmla="*/ 983370599 h 414"/>
                <a:gd name="T36" fmla="*/ 796660508 w 337"/>
                <a:gd name="T37" fmla="*/ 983370599 h 414"/>
                <a:gd name="T38" fmla="*/ 834239276 w 337"/>
                <a:gd name="T39" fmla="*/ 973387651 h 414"/>
                <a:gd name="T40" fmla="*/ 841754357 w 337"/>
                <a:gd name="T41" fmla="*/ 983370599 h 414"/>
                <a:gd name="T42" fmla="*/ 759081938 w 337"/>
                <a:gd name="T43" fmla="*/ 1025801686 h 414"/>
                <a:gd name="T44" fmla="*/ 706473205 w 337"/>
                <a:gd name="T45" fmla="*/ 1028296238 h 414"/>
                <a:gd name="T46" fmla="*/ 586222413 w 337"/>
                <a:gd name="T47" fmla="*/ 963404702 h 414"/>
                <a:gd name="T48" fmla="*/ 536117653 w 337"/>
                <a:gd name="T49" fmla="*/ 918479064 h 414"/>
                <a:gd name="T50" fmla="*/ 488518447 w 337"/>
                <a:gd name="T51" fmla="*/ 863570476 h 414"/>
                <a:gd name="T52" fmla="*/ 460960512 w 337"/>
                <a:gd name="T53" fmla="*/ 848595263 h 414"/>
                <a:gd name="T54" fmla="*/ 400835017 w 337"/>
                <a:gd name="T55" fmla="*/ 821139193 h 414"/>
                <a:gd name="T56" fmla="*/ 393319936 w 337"/>
                <a:gd name="T57" fmla="*/ 796181031 h 414"/>
                <a:gd name="T58" fmla="*/ 408351681 w 337"/>
                <a:gd name="T59" fmla="*/ 758743789 h 414"/>
                <a:gd name="T60" fmla="*/ 413361207 w 337"/>
                <a:gd name="T61" fmla="*/ 756247657 h 414"/>
                <a:gd name="T62" fmla="*/ 400835017 w 337"/>
                <a:gd name="T63" fmla="*/ 753751525 h 414"/>
                <a:gd name="T64" fmla="*/ 355741366 w 337"/>
                <a:gd name="T65" fmla="*/ 721304967 h 414"/>
                <a:gd name="T66" fmla="*/ 355741366 w 337"/>
                <a:gd name="T67" fmla="*/ 691354541 h 414"/>
                <a:gd name="T68" fmla="*/ 343215176 w 337"/>
                <a:gd name="T69" fmla="*/ 626463005 h 414"/>
                <a:gd name="T70" fmla="*/ 290606444 w 337"/>
                <a:gd name="T71" fmla="*/ 584031919 h 414"/>
                <a:gd name="T72" fmla="*/ 150312748 w 337"/>
                <a:gd name="T73" fmla="*/ 469222480 h 414"/>
                <a:gd name="T74" fmla="*/ 132777032 w 337"/>
                <a:gd name="T75" fmla="*/ 434281370 h 414"/>
                <a:gd name="T76" fmla="*/ 235490574 w 337"/>
                <a:gd name="T77" fmla="*/ 471718612 h 414"/>
                <a:gd name="T78" fmla="*/ 273069144 w 337"/>
                <a:gd name="T79" fmla="*/ 471718612 h 414"/>
                <a:gd name="T80" fmla="*/ 195407982 w 337"/>
                <a:gd name="T81" fmla="*/ 366892024 h 414"/>
                <a:gd name="T82" fmla="*/ 140292113 w 337"/>
                <a:gd name="T83" fmla="*/ 319470253 h 414"/>
                <a:gd name="T84" fmla="*/ 147808776 w 337"/>
                <a:gd name="T85" fmla="*/ 229618976 h 414"/>
                <a:gd name="T86" fmla="*/ 140292113 w 337"/>
                <a:gd name="T87" fmla="*/ 204660765 h 414"/>
                <a:gd name="T88" fmla="*/ 60125421 w 337"/>
                <a:gd name="T89" fmla="*/ 192181684 h 414"/>
                <a:gd name="T90" fmla="*/ 45093664 w 337"/>
                <a:gd name="T91" fmla="*/ 159735127 h 414"/>
                <a:gd name="T92" fmla="*/ 85177801 w 337"/>
                <a:gd name="T93" fmla="*/ 104826539 h 414"/>
                <a:gd name="T94" fmla="*/ 82672246 w 337"/>
                <a:gd name="T95" fmla="*/ 84859038 h 414"/>
                <a:gd name="T96" fmla="*/ 22546832 w 337"/>
                <a:gd name="T97" fmla="*/ 57404744 h 414"/>
                <a:gd name="T98" fmla="*/ 7515084 w 337"/>
                <a:gd name="T99" fmla="*/ 32446570 h 414"/>
                <a:gd name="T100" fmla="*/ 2505555 w 337"/>
                <a:gd name="T101" fmla="*/ 0 h 414"/>
                <a:gd name="T102" fmla="*/ 37578583 w 337"/>
                <a:gd name="T103" fmla="*/ 0 h 41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37"/>
                <a:gd name="T157" fmla="*/ 0 h 414"/>
                <a:gd name="T158" fmla="*/ 337 w 337"/>
                <a:gd name="T159" fmla="*/ 414 h 41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37" h="414">
                  <a:moveTo>
                    <a:pt x="15" y="0"/>
                  </a:moveTo>
                  <a:lnTo>
                    <a:pt x="37" y="3"/>
                  </a:lnTo>
                  <a:lnTo>
                    <a:pt x="54" y="11"/>
                  </a:lnTo>
                  <a:lnTo>
                    <a:pt x="71" y="26"/>
                  </a:lnTo>
                  <a:lnTo>
                    <a:pt x="81" y="41"/>
                  </a:lnTo>
                  <a:lnTo>
                    <a:pt x="85" y="52"/>
                  </a:lnTo>
                  <a:lnTo>
                    <a:pt x="94" y="57"/>
                  </a:lnTo>
                  <a:lnTo>
                    <a:pt x="120" y="67"/>
                  </a:lnTo>
                  <a:lnTo>
                    <a:pt x="155" y="87"/>
                  </a:lnTo>
                  <a:lnTo>
                    <a:pt x="183" y="108"/>
                  </a:lnTo>
                  <a:lnTo>
                    <a:pt x="206" y="138"/>
                  </a:lnTo>
                  <a:lnTo>
                    <a:pt x="230" y="177"/>
                  </a:lnTo>
                  <a:lnTo>
                    <a:pt x="238" y="201"/>
                  </a:lnTo>
                  <a:lnTo>
                    <a:pt x="230" y="212"/>
                  </a:lnTo>
                  <a:lnTo>
                    <a:pt x="223" y="227"/>
                  </a:lnTo>
                  <a:lnTo>
                    <a:pt x="230" y="242"/>
                  </a:lnTo>
                  <a:lnTo>
                    <a:pt x="253" y="262"/>
                  </a:lnTo>
                  <a:lnTo>
                    <a:pt x="277" y="290"/>
                  </a:lnTo>
                  <a:lnTo>
                    <a:pt x="288" y="316"/>
                  </a:lnTo>
                  <a:lnTo>
                    <a:pt x="286" y="333"/>
                  </a:lnTo>
                  <a:lnTo>
                    <a:pt x="285" y="345"/>
                  </a:lnTo>
                  <a:lnTo>
                    <a:pt x="291" y="354"/>
                  </a:lnTo>
                  <a:lnTo>
                    <a:pt x="303" y="365"/>
                  </a:lnTo>
                  <a:lnTo>
                    <a:pt x="311" y="375"/>
                  </a:lnTo>
                  <a:lnTo>
                    <a:pt x="316" y="386"/>
                  </a:lnTo>
                  <a:lnTo>
                    <a:pt x="318" y="393"/>
                  </a:lnTo>
                  <a:lnTo>
                    <a:pt x="319" y="395"/>
                  </a:lnTo>
                  <a:lnTo>
                    <a:pt x="319" y="396"/>
                  </a:lnTo>
                  <a:lnTo>
                    <a:pt x="325" y="394"/>
                  </a:lnTo>
                  <a:lnTo>
                    <a:pt x="334" y="392"/>
                  </a:lnTo>
                  <a:lnTo>
                    <a:pt x="337" y="396"/>
                  </a:lnTo>
                  <a:lnTo>
                    <a:pt x="325" y="405"/>
                  </a:lnTo>
                  <a:lnTo>
                    <a:pt x="304" y="413"/>
                  </a:lnTo>
                  <a:lnTo>
                    <a:pt x="283" y="414"/>
                  </a:lnTo>
                  <a:lnTo>
                    <a:pt x="261" y="404"/>
                  </a:lnTo>
                  <a:lnTo>
                    <a:pt x="235" y="388"/>
                  </a:lnTo>
                  <a:lnTo>
                    <a:pt x="215" y="370"/>
                  </a:lnTo>
                  <a:lnTo>
                    <a:pt x="204" y="356"/>
                  </a:lnTo>
                  <a:lnTo>
                    <a:pt x="196" y="348"/>
                  </a:lnTo>
                  <a:lnTo>
                    <a:pt x="185" y="342"/>
                  </a:lnTo>
                  <a:lnTo>
                    <a:pt x="170" y="337"/>
                  </a:lnTo>
                  <a:lnTo>
                    <a:pt x="160" y="331"/>
                  </a:lnTo>
                  <a:lnTo>
                    <a:pt x="157" y="321"/>
                  </a:lnTo>
                  <a:lnTo>
                    <a:pt x="160" y="311"/>
                  </a:lnTo>
                  <a:lnTo>
                    <a:pt x="163" y="305"/>
                  </a:lnTo>
                  <a:lnTo>
                    <a:pt x="165" y="304"/>
                  </a:lnTo>
                  <a:lnTo>
                    <a:pt x="160" y="303"/>
                  </a:lnTo>
                  <a:lnTo>
                    <a:pt x="150" y="300"/>
                  </a:lnTo>
                  <a:lnTo>
                    <a:pt x="142" y="290"/>
                  </a:lnTo>
                  <a:lnTo>
                    <a:pt x="142" y="278"/>
                  </a:lnTo>
                  <a:lnTo>
                    <a:pt x="144" y="266"/>
                  </a:lnTo>
                  <a:lnTo>
                    <a:pt x="137" y="252"/>
                  </a:lnTo>
                  <a:lnTo>
                    <a:pt x="116" y="235"/>
                  </a:lnTo>
                  <a:lnTo>
                    <a:pt x="86" y="211"/>
                  </a:lnTo>
                  <a:lnTo>
                    <a:pt x="60" y="189"/>
                  </a:lnTo>
                  <a:lnTo>
                    <a:pt x="53" y="175"/>
                  </a:lnTo>
                  <a:lnTo>
                    <a:pt x="71" y="177"/>
                  </a:lnTo>
                  <a:lnTo>
                    <a:pt x="94" y="190"/>
                  </a:lnTo>
                  <a:lnTo>
                    <a:pt x="109" y="190"/>
                  </a:lnTo>
                  <a:lnTo>
                    <a:pt x="101" y="172"/>
                  </a:lnTo>
                  <a:lnTo>
                    <a:pt x="78" y="148"/>
                  </a:lnTo>
                  <a:lnTo>
                    <a:pt x="56" y="129"/>
                  </a:lnTo>
                  <a:lnTo>
                    <a:pt x="51" y="111"/>
                  </a:lnTo>
                  <a:lnTo>
                    <a:pt x="59" y="92"/>
                  </a:lnTo>
                  <a:lnTo>
                    <a:pt x="56" y="82"/>
                  </a:lnTo>
                  <a:lnTo>
                    <a:pt x="39" y="81"/>
                  </a:lnTo>
                  <a:lnTo>
                    <a:pt x="24" y="77"/>
                  </a:lnTo>
                  <a:lnTo>
                    <a:pt x="18" y="64"/>
                  </a:lnTo>
                  <a:lnTo>
                    <a:pt x="24" y="51"/>
                  </a:lnTo>
                  <a:lnTo>
                    <a:pt x="34" y="42"/>
                  </a:lnTo>
                  <a:lnTo>
                    <a:pt x="33" y="34"/>
                  </a:lnTo>
                  <a:lnTo>
                    <a:pt x="21" y="27"/>
                  </a:lnTo>
                  <a:lnTo>
                    <a:pt x="9" y="23"/>
                  </a:lnTo>
                  <a:lnTo>
                    <a:pt x="3" y="13"/>
                  </a:lnTo>
                  <a:lnTo>
                    <a:pt x="0" y="3"/>
                  </a:lnTo>
                  <a:lnTo>
                    <a:pt x="1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7" name="Freeform 6"/>
            <p:cNvSpPr>
              <a:spLocks/>
            </p:cNvSpPr>
            <p:nvPr/>
          </p:nvSpPr>
          <p:spPr bwMode="auto">
            <a:xfrm>
              <a:off x="8405813" y="845112"/>
              <a:ext cx="344488" cy="123825"/>
            </a:xfrm>
            <a:custGeom>
              <a:avLst/>
              <a:gdLst>
                <a:gd name="T0" fmla="*/ 4993496 w 218"/>
                <a:gd name="T1" fmla="*/ 52922492 h 78"/>
                <a:gd name="T2" fmla="*/ 39954288 w 218"/>
                <a:gd name="T3" fmla="*/ 37801548 h 78"/>
                <a:gd name="T4" fmla="*/ 87398818 w 218"/>
                <a:gd name="T5" fmla="*/ 40322497 h 78"/>
                <a:gd name="T6" fmla="*/ 137340108 w 218"/>
                <a:gd name="T7" fmla="*/ 47883756 h 78"/>
                <a:gd name="T8" fmla="*/ 137340108 w 218"/>
                <a:gd name="T9" fmla="*/ 47883756 h 78"/>
                <a:gd name="T10" fmla="*/ 172299309 w 218"/>
                <a:gd name="T11" fmla="*/ 57962802 h 78"/>
                <a:gd name="T12" fmla="*/ 194773194 w 218"/>
                <a:gd name="T13" fmla="*/ 65524062 h 78"/>
                <a:gd name="T14" fmla="*/ 237224267 w 218"/>
                <a:gd name="T15" fmla="*/ 60483751 h 78"/>
                <a:gd name="T16" fmla="*/ 237224267 w 218"/>
                <a:gd name="T17" fmla="*/ 60483751 h 78"/>
                <a:gd name="T18" fmla="*/ 302149175 w 218"/>
                <a:gd name="T19" fmla="*/ 50403118 h 78"/>
                <a:gd name="T20" fmla="*/ 372067577 w 218"/>
                <a:gd name="T21" fmla="*/ 52922492 h 78"/>
                <a:gd name="T22" fmla="*/ 431997510 w 218"/>
                <a:gd name="T23" fmla="*/ 52922492 h 78"/>
                <a:gd name="T24" fmla="*/ 431997510 w 218"/>
                <a:gd name="T25" fmla="*/ 52922492 h 78"/>
                <a:gd name="T26" fmla="*/ 474448533 w 218"/>
                <a:gd name="T27" fmla="*/ 30241876 h 78"/>
                <a:gd name="T28" fmla="*/ 506910987 w 218"/>
                <a:gd name="T29" fmla="*/ 0 h 78"/>
                <a:gd name="T30" fmla="*/ 531881620 w 218"/>
                <a:gd name="T31" fmla="*/ 0 h 78"/>
                <a:gd name="T32" fmla="*/ 531881620 w 218"/>
                <a:gd name="T33" fmla="*/ 0 h 78"/>
                <a:gd name="T34" fmla="*/ 541870188 w 218"/>
                <a:gd name="T35" fmla="*/ 35282186 h 78"/>
                <a:gd name="T36" fmla="*/ 529384872 w 218"/>
                <a:gd name="T37" fmla="*/ 73083734 h 78"/>
                <a:gd name="T38" fmla="*/ 514401229 w 218"/>
                <a:gd name="T39" fmla="*/ 113406243 h 78"/>
                <a:gd name="T40" fmla="*/ 514401229 w 218"/>
                <a:gd name="T41" fmla="*/ 113406243 h 78"/>
                <a:gd name="T42" fmla="*/ 496922418 w 218"/>
                <a:gd name="T43" fmla="*/ 146169055 h 78"/>
                <a:gd name="T44" fmla="*/ 471951786 w 218"/>
                <a:gd name="T45" fmla="*/ 171370608 h 78"/>
                <a:gd name="T46" fmla="*/ 436992585 w 218"/>
                <a:gd name="T47" fmla="*/ 176410918 h 78"/>
                <a:gd name="T48" fmla="*/ 436992585 w 218"/>
                <a:gd name="T49" fmla="*/ 176410918 h 78"/>
                <a:gd name="T50" fmla="*/ 417015447 w 218"/>
                <a:gd name="T51" fmla="*/ 163810936 h 78"/>
                <a:gd name="T52" fmla="*/ 412020273 w 218"/>
                <a:gd name="T53" fmla="*/ 156249676 h 78"/>
                <a:gd name="T54" fmla="*/ 392044715 w 218"/>
                <a:gd name="T55" fmla="*/ 156249676 h 78"/>
                <a:gd name="T56" fmla="*/ 392044715 w 218"/>
                <a:gd name="T57" fmla="*/ 156249676 h 78"/>
                <a:gd name="T58" fmla="*/ 362079008 w 218"/>
                <a:gd name="T59" fmla="*/ 173891557 h 78"/>
                <a:gd name="T60" fmla="*/ 332113302 w 218"/>
                <a:gd name="T61" fmla="*/ 191531850 h 78"/>
                <a:gd name="T62" fmla="*/ 292160606 w 218"/>
                <a:gd name="T63" fmla="*/ 196572160 h 78"/>
                <a:gd name="T64" fmla="*/ 292160606 w 218"/>
                <a:gd name="T65" fmla="*/ 196572160 h 78"/>
                <a:gd name="T66" fmla="*/ 264691646 w 218"/>
                <a:gd name="T67" fmla="*/ 181451229 h 78"/>
                <a:gd name="T68" fmla="*/ 244716088 w 218"/>
                <a:gd name="T69" fmla="*/ 163810936 h 78"/>
                <a:gd name="T70" fmla="*/ 219743876 w 218"/>
                <a:gd name="T71" fmla="*/ 156249676 h 78"/>
                <a:gd name="T72" fmla="*/ 219743876 w 218"/>
                <a:gd name="T73" fmla="*/ 156249676 h 78"/>
                <a:gd name="T74" fmla="*/ 187282952 w 218"/>
                <a:gd name="T75" fmla="*/ 158769037 h 78"/>
                <a:gd name="T76" fmla="*/ 162310740 w 218"/>
                <a:gd name="T77" fmla="*/ 156249676 h 78"/>
                <a:gd name="T78" fmla="*/ 137340108 w 218"/>
                <a:gd name="T79" fmla="*/ 143648106 h 78"/>
                <a:gd name="T80" fmla="*/ 137340108 w 218"/>
                <a:gd name="T81" fmla="*/ 143648106 h 78"/>
                <a:gd name="T82" fmla="*/ 109872728 w 218"/>
                <a:gd name="T83" fmla="*/ 128527174 h 78"/>
                <a:gd name="T84" fmla="*/ 77410249 w 218"/>
                <a:gd name="T85" fmla="*/ 115927192 h 78"/>
                <a:gd name="T86" fmla="*/ 49941277 w 218"/>
                <a:gd name="T87" fmla="*/ 98286874 h 78"/>
                <a:gd name="T88" fmla="*/ 49941277 w 218"/>
                <a:gd name="T89" fmla="*/ 98286874 h 78"/>
                <a:gd name="T90" fmla="*/ 19977144 w 218"/>
                <a:gd name="T91" fmla="*/ 83165942 h 78"/>
                <a:gd name="T92" fmla="*/ 0 w 218"/>
                <a:gd name="T93" fmla="*/ 73083734 h 78"/>
                <a:gd name="T94" fmla="*/ 4993496 w 218"/>
                <a:gd name="T95" fmla="*/ 52922492 h 78"/>
                <a:gd name="T96" fmla="*/ 4993496 w 218"/>
                <a:gd name="T97" fmla="*/ 52922492 h 78"/>
                <a:gd name="T98" fmla="*/ 4993496 w 218"/>
                <a:gd name="T99" fmla="*/ 52922492 h 7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18"/>
                <a:gd name="T151" fmla="*/ 0 h 78"/>
                <a:gd name="T152" fmla="*/ 218 w 218"/>
                <a:gd name="T153" fmla="*/ 78 h 7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18" h="78">
                  <a:moveTo>
                    <a:pt x="2" y="21"/>
                  </a:moveTo>
                  <a:lnTo>
                    <a:pt x="16" y="15"/>
                  </a:lnTo>
                  <a:lnTo>
                    <a:pt x="35" y="16"/>
                  </a:lnTo>
                  <a:lnTo>
                    <a:pt x="55" y="19"/>
                  </a:lnTo>
                  <a:lnTo>
                    <a:pt x="69" y="23"/>
                  </a:lnTo>
                  <a:lnTo>
                    <a:pt x="78" y="26"/>
                  </a:lnTo>
                  <a:lnTo>
                    <a:pt x="95" y="24"/>
                  </a:lnTo>
                  <a:lnTo>
                    <a:pt x="122" y="20"/>
                  </a:lnTo>
                  <a:lnTo>
                    <a:pt x="150" y="21"/>
                  </a:lnTo>
                  <a:lnTo>
                    <a:pt x="174" y="21"/>
                  </a:lnTo>
                  <a:lnTo>
                    <a:pt x="191" y="12"/>
                  </a:lnTo>
                  <a:lnTo>
                    <a:pt x="204" y="0"/>
                  </a:lnTo>
                  <a:lnTo>
                    <a:pt x="214" y="0"/>
                  </a:lnTo>
                  <a:lnTo>
                    <a:pt x="218" y="14"/>
                  </a:lnTo>
                  <a:lnTo>
                    <a:pt x="213" y="29"/>
                  </a:lnTo>
                  <a:lnTo>
                    <a:pt x="207" y="45"/>
                  </a:lnTo>
                  <a:lnTo>
                    <a:pt x="200" y="58"/>
                  </a:lnTo>
                  <a:lnTo>
                    <a:pt x="190" y="68"/>
                  </a:lnTo>
                  <a:lnTo>
                    <a:pt x="176" y="70"/>
                  </a:lnTo>
                  <a:lnTo>
                    <a:pt x="168" y="65"/>
                  </a:lnTo>
                  <a:lnTo>
                    <a:pt x="166" y="62"/>
                  </a:lnTo>
                  <a:lnTo>
                    <a:pt x="158" y="62"/>
                  </a:lnTo>
                  <a:lnTo>
                    <a:pt x="146" y="69"/>
                  </a:lnTo>
                  <a:lnTo>
                    <a:pt x="134" y="76"/>
                  </a:lnTo>
                  <a:lnTo>
                    <a:pt x="118" y="78"/>
                  </a:lnTo>
                  <a:lnTo>
                    <a:pt x="106" y="72"/>
                  </a:lnTo>
                  <a:lnTo>
                    <a:pt x="98" y="65"/>
                  </a:lnTo>
                  <a:lnTo>
                    <a:pt x="88" y="62"/>
                  </a:lnTo>
                  <a:lnTo>
                    <a:pt x="75" y="63"/>
                  </a:lnTo>
                  <a:lnTo>
                    <a:pt x="65" y="62"/>
                  </a:lnTo>
                  <a:lnTo>
                    <a:pt x="55" y="57"/>
                  </a:lnTo>
                  <a:lnTo>
                    <a:pt x="44" y="51"/>
                  </a:lnTo>
                  <a:lnTo>
                    <a:pt x="31" y="46"/>
                  </a:lnTo>
                  <a:lnTo>
                    <a:pt x="20" y="39"/>
                  </a:lnTo>
                  <a:lnTo>
                    <a:pt x="8" y="33"/>
                  </a:lnTo>
                  <a:lnTo>
                    <a:pt x="0" y="29"/>
                  </a:lnTo>
                  <a:lnTo>
                    <a:pt x="2" y="21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8" name="Freeform 7"/>
            <p:cNvSpPr>
              <a:spLocks/>
            </p:cNvSpPr>
            <p:nvPr/>
          </p:nvSpPr>
          <p:spPr bwMode="auto">
            <a:xfrm>
              <a:off x="8667750" y="565712"/>
              <a:ext cx="63500" cy="157163"/>
            </a:xfrm>
            <a:custGeom>
              <a:avLst/>
              <a:gdLst>
                <a:gd name="T0" fmla="*/ 85685305 w 40"/>
                <a:gd name="T1" fmla="*/ 0 h 100"/>
                <a:gd name="T2" fmla="*/ 100806236 w 40"/>
                <a:gd name="T3" fmla="*/ 9880838 h 100"/>
                <a:gd name="T4" fmla="*/ 100806236 w 40"/>
                <a:gd name="T5" fmla="*/ 49401043 h 100"/>
                <a:gd name="T6" fmla="*/ 93246564 w 40"/>
                <a:gd name="T7" fmla="*/ 116091607 h 100"/>
                <a:gd name="T8" fmla="*/ 93246564 w 40"/>
                <a:gd name="T9" fmla="*/ 116091607 h 100"/>
                <a:gd name="T10" fmla="*/ 85685305 w 40"/>
                <a:gd name="T11" fmla="*/ 185251164 h 100"/>
                <a:gd name="T12" fmla="*/ 73083734 w 40"/>
                <a:gd name="T13" fmla="*/ 232181642 h 100"/>
                <a:gd name="T14" fmla="*/ 40322497 w 40"/>
                <a:gd name="T15" fmla="*/ 244531507 h 100"/>
                <a:gd name="T16" fmla="*/ 40322497 w 40"/>
                <a:gd name="T17" fmla="*/ 244531507 h 100"/>
                <a:gd name="T18" fmla="*/ 7559675 w 40"/>
                <a:gd name="T19" fmla="*/ 219831777 h 100"/>
                <a:gd name="T20" fmla="*/ 0 w 40"/>
                <a:gd name="T21" fmla="*/ 165491066 h 100"/>
                <a:gd name="T22" fmla="*/ 10080624 w 40"/>
                <a:gd name="T23" fmla="*/ 116091607 h 100"/>
                <a:gd name="T24" fmla="*/ 10080624 w 40"/>
                <a:gd name="T25" fmla="*/ 116091607 h 100"/>
                <a:gd name="T26" fmla="*/ 27720927 w 40"/>
                <a:gd name="T27" fmla="*/ 66690552 h 100"/>
                <a:gd name="T28" fmla="*/ 47883757 w 40"/>
                <a:gd name="T29" fmla="*/ 22230706 h 100"/>
                <a:gd name="T30" fmla="*/ 85685305 w 40"/>
                <a:gd name="T31" fmla="*/ 0 h 100"/>
                <a:gd name="T32" fmla="*/ 85685305 w 40"/>
                <a:gd name="T33" fmla="*/ 0 h 100"/>
                <a:gd name="T34" fmla="*/ 85685305 w 40"/>
                <a:gd name="T35" fmla="*/ 0 h 10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0"/>
                <a:gd name="T55" fmla="*/ 0 h 100"/>
                <a:gd name="T56" fmla="*/ 40 w 40"/>
                <a:gd name="T57" fmla="*/ 100 h 10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0" h="100">
                  <a:moveTo>
                    <a:pt x="34" y="0"/>
                  </a:moveTo>
                  <a:lnTo>
                    <a:pt x="40" y="4"/>
                  </a:lnTo>
                  <a:lnTo>
                    <a:pt x="40" y="20"/>
                  </a:lnTo>
                  <a:lnTo>
                    <a:pt x="37" y="47"/>
                  </a:lnTo>
                  <a:lnTo>
                    <a:pt x="34" y="76"/>
                  </a:lnTo>
                  <a:lnTo>
                    <a:pt x="29" y="95"/>
                  </a:lnTo>
                  <a:lnTo>
                    <a:pt x="16" y="100"/>
                  </a:lnTo>
                  <a:lnTo>
                    <a:pt x="3" y="90"/>
                  </a:lnTo>
                  <a:lnTo>
                    <a:pt x="0" y="68"/>
                  </a:lnTo>
                  <a:lnTo>
                    <a:pt x="4" y="47"/>
                  </a:lnTo>
                  <a:lnTo>
                    <a:pt x="11" y="27"/>
                  </a:lnTo>
                  <a:lnTo>
                    <a:pt x="19" y="9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9" name="Freeform 8"/>
            <p:cNvSpPr>
              <a:spLocks/>
            </p:cNvSpPr>
            <p:nvPr/>
          </p:nvSpPr>
          <p:spPr bwMode="auto">
            <a:xfrm>
              <a:off x="8845550" y="614924"/>
              <a:ext cx="228600" cy="328613"/>
            </a:xfrm>
            <a:custGeom>
              <a:avLst/>
              <a:gdLst>
                <a:gd name="T0" fmla="*/ 70564370 w 144"/>
                <a:gd name="T1" fmla="*/ 0 h 208"/>
                <a:gd name="T2" fmla="*/ 113406239 w 144"/>
                <a:gd name="T3" fmla="*/ 27456568 h 208"/>
                <a:gd name="T4" fmla="*/ 133567480 w 144"/>
                <a:gd name="T5" fmla="*/ 97343698 h 208"/>
                <a:gd name="T6" fmla="*/ 138607791 w 144"/>
                <a:gd name="T7" fmla="*/ 179711811 h 208"/>
                <a:gd name="T8" fmla="*/ 138607791 w 144"/>
                <a:gd name="T9" fmla="*/ 179711811 h 208"/>
                <a:gd name="T10" fmla="*/ 128527170 w 144"/>
                <a:gd name="T11" fmla="*/ 257087560 h 208"/>
                <a:gd name="T12" fmla="*/ 120967498 w 144"/>
                <a:gd name="T13" fmla="*/ 324478483 h 208"/>
                <a:gd name="T14" fmla="*/ 133567480 w 144"/>
                <a:gd name="T15" fmla="*/ 361918236 h 208"/>
                <a:gd name="T16" fmla="*/ 133567480 w 144"/>
                <a:gd name="T17" fmla="*/ 361918236 h 208"/>
                <a:gd name="T18" fmla="*/ 161289981 w 144"/>
                <a:gd name="T19" fmla="*/ 384382404 h 208"/>
                <a:gd name="T20" fmla="*/ 183970584 w 144"/>
                <a:gd name="T21" fmla="*/ 399357989 h 208"/>
                <a:gd name="T22" fmla="*/ 209172186 w 144"/>
                <a:gd name="T23" fmla="*/ 381886210 h 208"/>
                <a:gd name="T24" fmla="*/ 209172186 w 144"/>
                <a:gd name="T25" fmla="*/ 381886210 h 208"/>
                <a:gd name="T26" fmla="*/ 224293117 w 144"/>
                <a:gd name="T27" fmla="*/ 321982289 h 208"/>
                <a:gd name="T28" fmla="*/ 231854376 w 144"/>
                <a:gd name="T29" fmla="*/ 252095172 h 208"/>
                <a:gd name="T30" fmla="*/ 254534979 w 144"/>
                <a:gd name="T31" fmla="*/ 212159225 h 208"/>
                <a:gd name="T32" fmla="*/ 254534979 w 144"/>
                <a:gd name="T33" fmla="*/ 212159225 h 208"/>
                <a:gd name="T34" fmla="*/ 302418721 w 144"/>
                <a:gd name="T35" fmla="*/ 217151613 h 208"/>
                <a:gd name="T36" fmla="*/ 347781514 w 144"/>
                <a:gd name="T37" fmla="*/ 247102783 h 208"/>
                <a:gd name="T38" fmla="*/ 362902445 w 144"/>
                <a:gd name="T39" fmla="*/ 307006704 h 208"/>
                <a:gd name="T40" fmla="*/ 362902445 w 144"/>
                <a:gd name="T41" fmla="*/ 307006704 h 208"/>
                <a:gd name="T42" fmla="*/ 342741204 w 144"/>
                <a:gd name="T43" fmla="*/ 386878598 h 208"/>
                <a:gd name="T44" fmla="*/ 309978393 w 144"/>
                <a:gd name="T45" fmla="*/ 459262008 h 208"/>
                <a:gd name="T46" fmla="*/ 267136548 w 144"/>
                <a:gd name="T47" fmla="*/ 499197955 h 208"/>
                <a:gd name="T48" fmla="*/ 267136548 w 144"/>
                <a:gd name="T49" fmla="*/ 499197955 h 208"/>
                <a:gd name="T50" fmla="*/ 199091515 w 144"/>
                <a:gd name="T51" fmla="*/ 511677346 h 208"/>
                <a:gd name="T52" fmla="*/ 123486860 w 144"/>
                <a:gd name="T53" fmla="*/ 516669734 h 208"/>
                <a:gd name="T54" fmla="*/ 75604680 w 144"/>
                <a:gd name="T55" fmla="*/ 491709373 h 208"/>
                <a:gd name="T56" fmla="*/ 75604680 w 144"/>
                <a:gd name="T57" fmla="*/ 491709373 h 208"/>
                <a:gd name="T58" fmla="*/ 57962800 w 144"/>
                <a:gd name="T59" fmla="*/ 441790229 h 208"/>
                <a:gd name="T60" fmla="*/ 45362806 w 144"/>
                <a:gd name="T61" fmla="*/ 381886210 h 208"/>
                <a:gd name="T62" fmla="*/ 37801546 w 144"/>
                <a:gd name="T63" fmla="*/ 307006704 h 208"/>
                <a:gd name="T64" fmla="*/ 37801546 w 144"/>
                <a:gd name="T65" fmla="*/ 307006704 h 208"/>
                <a:gd name="T66" fmla="*/ 27720926 w 144"/>
                <a:gd name="T67" fmla="*/ 257087560 h 208"/>
                <a:gd name="T68" fmla="*/ 12599985 w 144"/>
                <a:gd name="T69" fmla="*/ 197183590 h 208"/>
                <a:gd name="T70" fmla="*/ 0 w 144"/>
                <a:gd name="T71" fmla="*/ 129791087 h 208"/>
                <a:gd name="T72" fmla="*/ 0 w 144"/>
                <a:gd name="T73" fmla="*/ 69887142 h 208"/>
                <a:gd name="T74" fmla="*/ 20161248 w 144"/>
                <a:gd name="T75" fmla="*/ 22464174 h 208"/>
                <a:gd name="T76" fmla="*/ 70564370 w 144"/>
                <a:gd name="T77" fmla="*/ 0 h 208"/>
                <a:gd name="T78" fmla="*/ 70564370 w 144"/>
                <a:gd name="T79" fmla="*/ 0 h 208"/>
                <a:gd name="T80" fmla="*/ 70564370 w 144"/>
                <a:gd name="T81" fmla="*/ 0 h 20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44"/>
                <a:gd name="T124" fmla="*/ 0 h 208"/>
                <a:gd name="T125" fmla="*/ 144 w 144"/>
                <a:gd name="T126" fmla="*/ 208 h 20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44" h="208">
                  <a:moveTo>
                    <a:pt x="28" y="0"/>
                  </a:moveTo>
                  <a:lnTo>
                    <a:pt x="45" y="11"/>
                  </a:lnTo>
                  <a:lnTo>
                    <a:pt x="53" y="39"/>
                  </a:lnTo>
                  <a:lnTo>
                    <a:pt x="55" y="72"/>
                  </a:lnTo>
                  <a:lnTo>
                    <a:pt x="51" y="103"/>
                  </a:lnTo>
                  <a:lnTo>
                    <a:pt x="48" y="131"/>
                  </a:lnTo>
                  <a:lnTo>
                    <a:pt x="53" y="146"/>
                  </a:lnTo>
                  <a:lnTo>
                    <a:pt x="64" y="155"/>
                  </a:lnTo>
                  <a:lnTo>
                    <a:pt x="73" y="161"/>
                  </a:lnTo>
                  <a:lnTo>
                    <a:pt x="83" y="154"/>
                  </a:lnTo>
                  <a:lnTo>
                    <a:pt x="89" y="130"/>
                  </a:lnTo>
                  <a:lnTo>
                    <a:pt x="92" y="101"/>
                  </a:lnTo>
                  <a:lnTo>
                    <a:pt x="101" y="85"/>
                  </a:lnTo>
                  <a:lnTo>
                    <a:pt x="120" y="87"/>
                  </a:lnTo>
                  <a:lnTo>
                    <a:pt x="138" y="99"/>
                  </a:lnTo>
                  <a:lnTo>
                    <a:pt x="144" y="124"/>
                  </a:lnTo>
                  <a:lnTo>
                    <a:pt x="136" y="156"/>
                  </a:lnTo>
                  <a:lnTo>
                    <a:pt x="123" y="185"/>
                  </a:lnTo>
                  <a:lnTo>
                    <a:pt x="106" y="201"/>
                  </a:lnTo>
                  <a:lnTo>
                    <a:pt x="79" y="206"/>
                  </a:lnTo>
                  <a:lnTo>
                    <a:pt x="49" y="208"/>
                  </a:lnTo>
                  <a:lnTo>
                    <a:pt x="30" y="198"/>
                  </a:lnTo>
                  <a:lnTo>
                    <a:pt x="23" y="178"/>
                  </a:lnTo>
                  <a:lnTo>
                    <a:pt x="18" y="154"/>
                  </a:lnTo>
                  <a:lnTo>
                    <a:pt x="15" y="124"/>
                  </a:lnTo>
                  <a:lnTo>
                    <a:pt x="11" y="103"/>
                  </a:lnTo>
                  <a:lnTo>
                    <a:pt x="5" y="79"/>
                  </a:lnTo>
                  <a:lnTo>
                    <a:pt x="0" y="52"/>
                  </a:lnTo>
                  <a:lnTo>
                    <a:pt x="0" y="28"/>
                  </a:lnTo>
                  <a:lnTo>
                    <a:pt x="8" y="9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0" name="Freeform 9"/>
            <p:cNvSpPr>
              <a:spLocks/>
            </p:cNvSpPr>
            <p:nvPr/>
          </p:nvSpPr>
          <p:spPr bwMode="auto">
            <a:xfrm>
              <a:off x="8175625" y="306949"/>
              <a:ext cx="365125" cy="100013"/>
            </a:xfrm>
            <a:custGeom>
              <a:avLst/>
              <a:gdLst>
                <a:gd name="T0" fmla="*/ 0 w 230"/>
                <a:gd name="T1" fmla="*/ 97681425 h 64"/>
                <a:gd name="T2" fmla="*/ 25201562 w 230"/>
                <a:gd name="T3" fmla="*/ 75703579 h 64"/>
                <a:gd name="T4" fmla="*/ 95765937 w 230"/>
                <a:gd name="T5" fmla="*/ 31746311 h 64"/>
                <a:gd name="T6" fmla="*/ 209173806 w 230"/>
                <a:gd name="T7" fmla="*/ 0 h 64"/>
                <a:gd name="T8" fmla="*/ 209173806 w 230"/>
                <a:gd name="T9" fmla="*/ 0 h 64"/>
                <a:gd name="T10" fmla="*/ 309978442 w 230"/>
                <a:gd name="T11" fmla="*/ 0 h 64"/>
                <a:gd name="T12" fmla="*/ 375504075 w 230"/>
                <a:gd name="T13" fmla="*/ 12210959 h 64"/>
                <a:gd name="T14" fmla="*/ 446068530 w 230"/>
                <a:gd name="T15" fmla="*/ 12210959 h 64"/>
                <a:gd name="T16" fmla="*/ 446068530 w 230"/>
                <a:gd name="T17" fmla="*/ 12210959 h 64"/>
                <a:gd name="T18" fmla="*/ 526713509 w 230"/>
                <a:gd name="T19" fmla="*/ 4883446 h 64"/>
                <a:gd name="T20" fmla="*/ 579635982 w 230"/>
                <a:gd name="T21" fmla="*/ 14651904 h 64"/>
                <a:gd name="T22" fmla="*/ 579635982 w 230"/>
                <a:gd name="T23" fmla="*/ 51283228 h 64"/>
                <a:gd name="T24" fmla="*/ 579635982 w 230"/>
                <a:gd name="T25" fmla="*/ 51283228 h 64"/>
                <a:gd name="T26" fmla="*/ 546874753 w 230"/>
                <a:gd name="T27" fmla="*/ 80587023 h 64"/>
                <a:gd name="T28" fmla="*/ 498991004 w 230"/>
                <a:gd name="T29" fmla="*/ 95238921 h 64"/>
                <a:gd name="T30" fmla="*/ 433466958 w 230"/>
                <a:gd name="T31" fmla="*/ 109892406 h 64"/>
                <a:gd name="T32" fmla="*/ 433466958 w 230"/>
                <a:gd name="T33" fmla="*/ 109892406 h 64"/>
                <a:gd name="T34" fmla="*/ 375504075 w 230"/>
                <a:gd name="T35" fmla="*/ 136753697 h 64"/>
                <a:gd name="T36" fmla="*/ 332660636 w 230"/>
                <a:gd name="T37" fmla="*/ 153848098 h 64"/>
                <a:gd name="T38" fmla="*/ 262096280 w 230"/>
                <a:gd name="T39" fmla="*/ 141638704 h 64"/>
                <a:gd name="T40" fmla="*/ 262096280 w 230"/>
                <a:gd name="T41" fmla="*/ 141638704 h 64"/>
                <a:gd name="T42" fmla="*/ 156249696 w 230"/>
                <a:gd name="T43" fmla="*/ 124544303 h 64"/>
                <a:gd name="T44" fmla="*/ 57964397 w 230"/>
                <a:gd name="T45" fmla="*/ 117218354 h 64"/>
                <a:gd name="T46" fmla="*/ 0 w 230"/>
                <a:gd name="T47" fmla="*/ 97681425 h 64"/>
                <a:gd name="T48" fmla="*/ 0 w 230"/>
                <a:gd name="T49" fmla="*/ 97681425 h 64"/>
                <a:gd name="T50" fmla="*/ 0 w 230"/>
                <a:gd name="T51" fmla="*/ 97681425 h 6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30"/>
                <a:gd name="T79" fmla="*/ 0 h 64"/>
                <a:gd name="T80" fmla="*/ 230 w 230"/>
                <a:gd name="T81" fmla="*/ 64 h 6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30" h="64">
                  <a:moveTo>
                    <a:pt x="0" y="41"/>
                  </a:moveTo>
                  <a:lnTo>
                    <a:pt x="10" y="31"/>
                  </a:lnTo>
                  <a:lnTo>
                    <a:pt x="38" y="13"/>
                  </a:lnTo>
                  <a:lnTo>
                    <a:pt x="83" y="0"/>
                  </a:lnTo>
                  <a:lnTo>
                    <a:pt x="123" y="0"/>
                  </a:lnTo>
                  <a:lnTo>
                    <a:pt x="149" y="5"/>
                  </a:lnTo>
                  <a:lnTo>
                    <a:pt x="177" y="5"/>
                  </a:lnTo>
                  <a:lnTo>
                    <a:pt x="209" y="2"/>
                  </a:lnTo>
                  <a:lnTo>
                    <a:pt x="230" y="6"/>
                  </a:lnTo>
                  <a:lnTo>
                    <a:pt x="230" y="21"/>
                  </a:lnTo>
                  <a:lnTo>
                    <a:pt x="217" y="34"/>
                  </a:lnTo>
                  <a:lnTo>
                    <a:pt x="198" y="40"/>
                  </a:lnTo>
                  <a:lnTo>
                    <a:pt x="172" y="46"/>
                  </a:lnTo>
                  <a:lnTo>
                    <a:pt x="149" y="57"/>
                  </a:lnTo>
                  <a:lnTo>
                    <a:pt x="132" y="64"/>
                  </a:lnTo>
                  <a:lnTo>
                    <a:pt x="104" y="59"/>
                  </a:lnTo>
                  <a:lnTo>
                    <a:pt x="62" y="52"/>
                  </a:lnTo>
                  <a:lnTo>
                    <a:pt x="23" y="49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1" name="Freeform 10"/>
            <p:cNvSpPr>
              <a:spLocks/>
            </p:cNvSpPr>
            <p:nvPr/>
          </p:nvSpPr>
          <p:spPr bwMode="auto">
            <a:xfrm>
              <a:off x="5986463" y="362512"/>
              <a:ext cx="109538" cy="103188"/>
            </a:xfrm>
            <a:custGeom>
              <a:avLst/>
              <a:gdLst>
                <a:gd name="T0" fmla="*/ 17641966 w 69"/>
                <a:gd name="T1" fmla="*/ 0 h 65"/>
                <a:gd name="T2" fmla="*/ 75605024 w 69"/>
                <a:gd name="T3" fmla="*/ 7561299 h 65"/>
                <a:gd name="T4" fmla="*/ 128529342 w 69"/>
                <a:gd name="T5" fmla="*/ 50403358 h 65"/>
                <a:gd name="T6" fmla="*/ 163811675 w 69"/>
                <a:gd name="T7" fmla="*/ 103327677 h 65"/>
                <a:gd name="T8" fmla="*/ 163811675 w 69"/>
                <a:gd name="T9" fmla="*/ 103327677 h 65"/>
                <a:gd name="T10" fmla="*/ 173892341 w 69"/>
                <a:gd name="T11" fmla="*/ 146169752 h 65"/>
                <a:gd name="T12" fmla="*/ 168852008 w 69"/>
                <a:gd name="T13" fmla="*/ 163811716 h 65"/>
                <a:gd name="T14" fmla="*/ 143650342 w 69"/>
                <a:gd name="T15" fmla="*/ 161290755 h 65"/>
                <a:gd name="T16" fmla="*/ 143650342 w 69"/>
                <a:gd name="T17" fmla="*/ 161290755 h 65"/>
                <a:gd name="T18" fmla="*/ 110887382 w 69"/>
                <a:gd name="T19" fmla="*/ 156250421 h 65"/>
                <a:gd name="T20" fmla="*/ 78125984 w 69"/>
                <a:gd name="T21" fmla="*/ 151210086 h 65"/>
                <a:gd name="T22" fmla="*/ 47883972 w 69"/>
                <a:gd name="T23" fmla="*/ 128529375 h 65"/>
                <a:gd name="T24" fmla="*/ 47883972 w 69"/>
                <a:gd name="T25" fmla="*/ 128529375 h 65"/>
                <a:gd name="T26" fmla="*/ 20161339 w 69"/>
                <a:gd name="T27" fmla="*/ 80645378 h 65"/>
                <a:gd name="T28" fmla="*/ 0 w 69"/>
                <a:gd name="T29" fmla="*/ 30242020 h 65"/>
                <a:gd name="T30" fmla="*/ 17641966 w 69"/>
                <a:gd name="T31" fmla="*/ 0 h 65"/>
                <a:gd name="T32" fmla="*/ 17641966 w 69"/>
                <a:gd name="T33" fmla="*/ 0 h 65"/>
                <a:gd name="T34" fmla="*/ 17641966 w 69"/>
                <a:gd name="T35" fmla="*/ 0 h 6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9"/>
                <a:gd name="T55" fmla="*/ 0 h 65"/>
                <a:gd name="T56" fmla="*/ 69 w 69"/>
                <a:gd name="T57" fmla="*/ 65 h 6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9" h="65">
                  <a:moveTo>
                    <a:pt x="7" y="0"/>
                  </a:moveTo>
                  <a:lnTo>
                    <a:pt x="30" y="3"/>
                  </a:lnTo>
                  <a:lnTo>
                    <a:pt x="51" y="20"/>
                  </a:lnTo>
                  <a:lnTo>
                    <a:pt x="65" y="41"/>
                  </a:lnTo>
                  <a:lnTo>
                    <a:pt x="69" y="58"/>
                  </a:lnTo>
                  <a:lnTo>
                    <a:pt x="67" y="65"/>
                  </a:lnTo>
                  <a:lnTo>
                    <a:pt x="57" y="64"/>
                  </a:lnTo>
                  <a:lnTo>
                    <a:pt x="44" y="62"/>
                  </a:lnTo>
                  <a:lnTo>
                    <a:pt x="31" y="60"/>
                  </a:lnTo>
                  <a:lnTo>
                    <a:pt x="19" y="51"/>
                  </a:lnTo>
                  <a:lnTo>
                    <a:pt x="8" y="32"/>
                  </a:lnTo>
                  <a:lnTo>
                    <a:pt x="0" y="1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2" name="Freeform 11"/>
            <p:cNvSpPr>
              <a:spLocks/>
            </p:cNvSpPr>
            <p:nvPr/>
          </p:nvSpPr>
          <p:spPr bwMode="auto">
            <a:xfrm>
              <a:off x="7262813" y="510149"/>
              <a:ext cx="1655763" cy="1249363"/>
            </a:xfrm>
            <a:custGeom>
              <a:avLst/>
              <a:gdLst>
                <a:gd name="T0" fmla="*/ 263100084 w 1046"/>
                <a:gd name="T1" fmla="*/ 1881030717 h 791"/>
                <a:gd name="T2" fmla="*/ 633948182 w 1046"/>
                <a:gd name="T3" fmla="*/ 1733841270 h 791"/>
                <a:gd name="T4" fmla="*/ 646475622 w 1046"/>
                <a:gd name="T5" fmla="*/ 1673966633 h 791"/>
                <a:gd name="T6" fmla="*/ 719142372 w 1046"/>
                <a:gd name="T7" fmla="*/ 1621576721 h 791"/>
                <a:gd name="T8" fmla="*/ 761739467 w 1046"/>
                <a:gd name="T9" fmla="*/ 1566693216 h 791"/>
                <a:gd name="T10" fmla="*/ 784291709 w 1046"/>
                <a:gd name="T11" fmla="*/ 1409524663 h 791"/>
                <a:gd name="T12" fmla="*/ 771762686 w 1046"/>
                <a:gd name="T13" fmla="*/ 1279799441 h 791"/>
                <a:gd name="T14" fmla="*/ 796819149 w 1046"/>
                <a:gd name="T15" fmla="*/ 1055272711 h 791"/>
                <a:gd name="T16" fmla="*/ 887025146 w 1046"/>
                <a:gd name="T17" fmla="*/ 938020582 h 791"/>
                <a:gd name="T18" fmla="*/ 987254164 w 1046"/>
                <a:gd name="T19" fmla="*/ 893114604 h 791"/>
                <a:gd name="T20" fmla="*/ 1122562863 w 1046"/>
                <a:gd name="T21" fmla="*/ 888125051 h 791"/>
                <a:gd name="T22" fmla="*/ 1177688981 w 1046"/>
                <a:gd name="T23" fmla="*/ 947999688 h 791"/>
                <a:gd name="T24" fmla="*/ 1245344122 w 1046"/>
                <a:gd name="T25" fmla="*/ 1132609994 h 791"/>
                <a:gd name="T26" fmla="*/ 1378147017 w 1046"/>
                <a:gd name="T27" fmla="*/ 1284788994 h 791"/>
                <a:gd name="T28" fmla="*/ 1445802158 w 1046"/>
                <a:gd name="T29" fmla="*/ 1389566450 h 791"/>
                <a:gd name="T30" fmla="*/ 1495916667 w 1046"/>
                <a:gd name="T31" fmla="*/ 1367114251 h 791"/>
                <a:gd name="T32" fmla="*/ 1523478935 w 1046"/>
                <a:gd name="T33" fmla="*/ 1446945521 h 791"/>
                <a:gd name="T34" fmla="*/ 1656281829 w 1046"/>
                <a:gd name="T35" fmla="*/ 1419503769 h 791"/>
                <a:gd name="T36" fmla="*/ 1706396734 w 1046"/>
                <a:gd name="T37" fmla="*/ 1247366556 h 791"/>
                <a:gd name="T38" fmla="*/ 1701385125 w 1046"/>
                <a:gd name="T39" fmla="*/ 1082714463 h 791"/>
                <a:gd name="T40" fmla="*/ 1728948975 w 1046"/>
                <a:gd name="T41" fmla="*/ 1022841405 h 791"/>
                <a:gd name="T42" fmla="*/ 1801614143 w 1046"/>
                <a:gd name="T43" fmla="*/ 1180009959 h 791"/>
                <a:gd name="T44" fmla="*/ 1929405428 w 1046"/>
                <a:gd name="T45" fmla="*/ 1037810065 h 791"/>
                <a:gd name="T46" fmla="*/ 1987037351 w 1046"/>
                <a:gd name="T47" fmla="*/ 980430994 h 791"/>
                <a:gd name="T48" fmla="*/ 2062209906 w 1046"/>
                <a:gd name="T49" fmla="*/ 1060262264 h 791"/>
                <a:gd name="T50" fmla="*/ 2114828636 w 1046"/>
                <a:gd name="T51" fmla="*/ 1100177109 h 791"/>
                <a:gd name="T52" fmla="*/ 1929405428 w 1046"/>
                <a:gd name="T53" fmla="*/ 1254851676 h 791"/>
                <a:gd name="T54" fmla="*/ 1889314138 w 1046"/>
                <a:gd name="T55" fmla="*/ 1534261911 h 791"/>
                <a:gd name="T56" fmla="*/ 1992048960 w 1046"/>
                <a:gd name="T57" fmla="*/ 1683945739 h 791"/>
                <a:gd name="T58" fmla="*/ 2029634446 w 1046"/>
                <a:gd name="T59" fmla="*/ 1651514039 h 791"/>
                <a:gd name="T60" fmla="*/ 2099795392 w 1046"/>
                <a:gd name="T61" fmla="*/ 1696420412 h 791"/>
                <a:gd name="T62" fmla="*/ 2147483647 w 1046"/>
                <a:gd name="T63" fmla="*/ 1494345486 h 791"/>
                <a:gd name="T64" fmla="*/ 2147483647 w 1046"/>
                <a:gd name="T65" fmla="*/ 1254851676 h 791"/>
                <a:gd name="T66" fmla="*/ 2147483647 w 1046"/>
                <a:gd name="T67" fmla="*/ 1192483052 h 791"/>
                <a:gd name="T68" fmla="*/ 2147483647 w 1046"/>
                <a:gd name="T69" fmla="*/ 1045293605 h 791"/>
                <a:gd name="T70" fmla="*/ 2147483647 w 1046"/>
                <a:gd name="T71" fmla="*/ 775862278 h 791"/>
                <a:gd name="T72" fmla="*/ 2147483647 w 1046"/>
                <a:gd name="T73" fmla="*/ 708504101 h 791"/>
                <a:gd name="T74" fmla="*/ 2147483647 w 1046"/>
                <a:gd name="T75" fmla="*/ 755904066 h 791"/>
                <a:gd name="T76" fmla="*/ 2147483647 w 1046"/>
                <a:gd name="T77" fmla="*/ 795820491 h 791"/>
                <a:gd name="T78" fmla="*/ 2067219932 w 1046"/>
                <a:gd name="T79" fmla="*/ 800810044 h 791"/>
                <a:gd name="T80" fmla="*/ 1886808333 w 1046"/>
                <a:gd name="T81" fmla="*/ 720978774 h 791"/>
                <a:gd name="T82" fmla="*/ 1726443171 w 1046"/>
                <a:gd name="T83" fmla="*/ 598735513 h 791"/>
                <a:gd name="T84" fmla="*/ 1648764416 w 1046"/>
                <a:gd name="T85" fmla="*/ 618693725 h 791"/>
                <a:gd name="T86" fmla="*/ 1641247002 w 1046"/>
                <a:gd name="T87" fmla="*/ 399158028 h 791"/>
                <a:gd name="T88" fmla="*/ 1500926693 w 1046"/>
                <a:gd name="T89" fmla="*/ 459031185 h 791"/>
                <a:gd name="T90" fmla="*/ 1403205063 w 1046"/>
                <a:gd name="T91" fmla="*/ 431589433 h 791"/>
                <a:gd name="T92" fmla="*/ 1307987654 w 1046"/>
                <a:gd name="T93" fmla="*/ 451547645 h 791"/>
                <a:gd name="T94" fmla="*/ 1450813767 w 1046"/>
                <a:gd name="T95" fmla="*/ 339283391 h 791"/>
                <a:gd name="T96" fmla="*/ 1636236976 w 1046"/>
                <a:gd name="T97" fmla="*/ 129726850 h 791"/>
                <a:gd name="T98" fmla="*/ 1438284744 w 1046"/>
                <a:gd name="T99" fmla="*/ 2493988 h 791"/>
                <a:gd name="T100" fmla="*/ 1190218004 w 1046"/>
                <a:gd name="T101" fmla="*/ 99789507 h 791"/>
                <a:gd name="T102" fmla="*/ 1079965768 w 1046"/>
                <a:gd name="T103" fmla="*/ 286893874 h 791"/>
                <a:gd name="T104" fmla="*/ 859462878 w 1046"/>
                <a:gd name="T105" fmla="*/ 566304207 h 791"/>
                <a:gd name="T106" fmla="*/ 736683004 w 1046"/>
                <a:gd name="T107" fmla="*/ 913072817 h 791"/>
                <a:gd name="T108" fmla="*/ 613901745 w 1046"/>
                <a:gd name="T109" fmla="*/ 1172524839 h 791"/>
                <a:gd name="T110" fmla="*/ 466064023 w 1046"/>
                <a:gd name="T111" fmla="*/ 1409524663 h 791"/>
                <a:gd name="T112" fmla="*/ 320732006 w 1046"/>
                <a:gd name="T113" fmla="*/ 1723862164 h 791"/>
                <a:gd name="T114" fmla="*/ 65149361 w 1046"/>
                <a:gd name="T115" fmla="*/ 1900987350 h 79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46"/>
                <a:gd name="T175" fmla="*/ 0 h 791"/>
                <a:gd name="T176" fmla="*/ 1046 w 1046"/>
                <a:gd name="T177" fmla="*/ 791 h 79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46" h="791">
                  <a:moveTo>
                    <a:pt x="0" y="791"/>
                  </a:moveTo>
                  <a:lnTo>
                    <a:pt x="20" y="783"/>
                  </a:lnTo>
                  <a:lnTo>
                    <a:pt x="65" y="767"/>
                  </a:lnTo>
                  <a:lnTo>
                    <a:pt x="105" y="758"/>
                  </a:lnTo>
                  <a:lnTo>
                    <a:pt x="120" y="752"/>
                  </a:lnTo>
                  <a:lnTo>
                    <a:pt x="157" y="737"/>
                  </a:lnTo>
                  <a:lnTo>
                    <a:pt x="201" y="719"/>
                  </a:lnTo>
                  <a:lnTo>
                    <a:pt x="239" y="705"/>
                  </a:lnTo>
                  <a:lnTo>
                    <a:pt x="254" y="699"/>
                  </a:lnTo>
                  <a:lnTo>
                    <a:pt x="254" y="691"/>
                  </a:lnTo>
                  <a:lnTo>
                    <a:pt x="255" y="682"/>
                  </a:lnTo>
                  <a:lnTo>
                    <a:pt x="259" y="674"/>
                  </a:lnTo>
                  <a:lnTo>
                    <a:pt x="264" y="667"/>
                  </a:lnTo>
                  <a:lnTo>
                    <a:pt x="270" y="662"/>
                  </a:lnTo>
                  <a:lnTo>
                    <a:pt x="280" y="659"/>
                  </a:lnTo>
                  <a:lnTo>
                    <a:pt x="288" y="653"/>
                  </a:lnTo>
                  <a:lnTo>
                    <a:pt x="297" y="656"/>
                  </a:lnTo>
                  <a:lnTo>
                    <a:pt x="305" y="657"/>
                  </a:lnTo>
                  <a:lnTo>
                    <a:pt x="302" y="645"/>
                  </a:lnTo>
                  <a:lnTo>
                    <a:pt x="305" y="631"/>
                  </a:lnTo>
                  <a:lnTo>
                    <a:pt x="300" y="617"/>
                  </a:lnTo>
                  <a:lnTo>
                    <a:pt x="305" y="599"/>
                  </a:lnTo>
                  <a:lnTo>
                    <a:pt x="316" y="584"/>
                  </a:lnTo>
                  <a:lnTo>
                    <a:pt x="314" y="568"/>
                  </a:lnTo>
                  <a:lnTo>
                    <a:pt x="312" y="552"/>
                  </a:lnTo>
                  <a:lnTo>
                    <a:pt x="308" y="535"/>
                  </a:lnTo>
                  <a:lnTo>
                    <a:pt x="309" y="516"/>
                  </a:lnTo>
                  <a:lnTo>
                    <a:pt x="309" y="494"/>
                  </a:lnTo>
                  <a:lnTo>
                    <a:pt x="302" y="469"/>
                  </a:lnTo>
                  <a:lnTo>
                    <a:pt x="314" y="447"/>
                  </a:lnTo>
                  <a:lnTo>
                    <a:pt x="319" y="425"/>
                  </a:lnTo>
                  <a:lnTo>
                    <a:pt x="320" y="399"/>
                  </a:lnTo>
                  <a:lnTo>
                    <a:pt x="328" y="377"/>
                  </a:lnTo>
                  <a:lnTo>
                    <a:pt x="350" y="369"/>
                  </a:lnTo>
                  <a:lnTo>
                    <a:pt x="355" y="378"/>
                  </a:lnTo>
                  <a:lnTo>
                    <a:pt x="362" y="385"/>
                  </a:lnTo>
                  <a:lnTo>
                    <a:pt x="372" y="385"/>
                  </a:lnTo>
                  <a:lnTo>
                    <a:pt x="382" y="371"/>
                  </a:lnTo>
                  <a:lnTo>
                    <a:pt x="395" y="360"/>
                  </a:lnTo>
                  <a:lnTo>
                    <a:pt x="408" y="347"/>
                  </a:lnTo>
                  <a:lnTo>
                    <a:pt x="424" y="347"/>
                  </a:lnTo>
                  <a:lnTo>
                    <a:pt x="437" y="351"/>
                  </a:lnTo>
                  <a:lnTo>
                    <a:pt x="449" y="358"/>
                  </a:lnTo>
                  <a:lnTo>
                    <a:pt x="454" y="367"/>
                  </a:lnTo>
                  <a:lnTo>
                    <a:pt x="465" y="371"/>
                  </a:lnTo>
                  <a:lnTo>
                    <a:pt x="471" y="382"/>
                  </a:lnTo>
                  <a:lnTo>
                    <a:pt x="473" y="398"/>
                  </a:lnTo>
                  <a:lnTo>
                    <a:pt x="482" y="411"/>
                  </a:lnTo>
                  <a:lnTo>
                    <a:pt x="489" y="425"/>
                  </a:lnTo>
                  <a:lnTo>
                    <a:pt x="498" y="456"/>
                  </a:lnTo>
                  <a:lnTo>
                    <a:pt x="514" y="483"/>
                  </a:lnTo>
                  <a:lnTo>
                    <a:pt x="521" y="515"/>
                  </a:lnTo>
                  <a:lnTo>
                    <a:pt x="536" y="517"/>
                  </a:lnTo>
                  <a:lnTo>
                    <a:pt x="552" y="518"/>
                  </a:lnTo>
                  <a:lnTo>
                    <a:pt x="556" y="533"/>
                  </a:lnTo>
                  <a:lnTo>
                    <a:pt x="566" y="538"/>
                  </a:lnTo>
                  <a:lnTo>
                    <a:pt x="570" y="551"/>
                  </a:lnTo>
                  <a:lnTo>
                    <a:pt x="579" y="560"/>
                  </a:lnTo>
                  <a:lnTo>
                    <a:pt x="583" y="554"/>
                  </a:lnTo>
                  <a:lnTo>
                    <a:pt x="590" y="551"/>
                  </a:lnTo>
                  <a:lnTo>
                    <a:pt x="599" y="551"/>
                  </a:lnTo>
                  <a:lnTo>
                    <a:pt x="607" y="560"/>
                  </a:lnTo>
                  <a:lnTo>
                    <a:pt x="610" y="570"/>
                  </a:lnTo>
                  <a:lnTo>
                    <a:pt x="608" y="583"/>
                  </a:lnTo>
                  <a:lnTo>
                    <a:pt x="610" y="583"/>
                  </a:lnTo>
                  <a:lnTo>
                    <a:pt x="614" y="584"/>
                  </a:lnTo>
                  <a:lnTo>
                    <a:pt x="615" y="585"/>
                  </a:lnTo>
                  <a:lnTo>
                    <a:pt x="636" y="575"/>
                  </a:lnTo>
                  <a:lnTo>
                    <a:pt x="663" y="572"/>
                  </a:lnTo>
                  <a:lnTo>
                    <a:pt x="681" y="564"/>
                  </a:lnTo>
                  <a:lnTo>
                    <a:pt x="688" y="543"/>
                  </a:lnTo>
                  <a:lnTo>
                    <a:pt x="685" y="521"/>
                  </a:lnTo>
                  <a:lnTo>
                    <a:pt x="683" y="503"/>
                  </a:lnTo>
                  <a:lnTo>
                    <a:pt x="683" y="484"/>
                  </a:lnTo>
                  <a:lnTo>
                    <a:pt x="680" y="460"/>
                  </a:lnTo>
                  <a:lnTo>
                    <a:pt x="681" y="436"/>
                  </a:lnTo>
                  <a:lnTo>
                    <a:pt x="684" y="410"/>
                  </a:lnTo>
                  <a:lnTo>
                    <a:pt x="685" y="389"/>
                  </a:lnTo>
                  <a:lnTo>
                    <a:pt x="688" y="390"/>
                  </a:lnTo>
                  <a:lnTo>
                    <a:pt x="692" y="412"/>
                  </a:lnTo>
                  <a:lnTo>
                    <a:pt x="694" y="438"/>
                  </a:lnTo>
                  <a:lnTo>
                    <a:pt x="698" y="457"/>
                  </a:lnTo>
                  <a:lnTo>
                    <a:pt x="708" y="469"/>
                  </a:lnTo>
                  <a:lnTo>
                    <a:pt x="721" y="475"/>
                  </a:lnTo>
                  <a:lnTo>
                    <a:pt x="737" y="469"/>
                  </a:lnTo>
                  <a:lnTo>
                    <a:pt x="753" y="454"/>
                  </a:lnTo>
                  <a:lnTo>
                    <a:pt x="766" y="435"/>
                  </a:lnTo>
                  <a:lnTo>
                    <a:pt x="772" y="418"/>
                  </a:lnTo>
                  <a:lnTo>
                    <a:pt x="777" y="403"/>
                  </a:lnTo>
                  <a:lnTo>
                    <a:pt x="786" y="393"/>
                  </a:lnTo>
                  <a:lnTo>
                    <a:pt x="795" y="395"/>
                  </a:lnTo>
                  <a:lnTo>
                    <a:pt x="797" y="407"/>
                  </a:lnTo>
                  <a:lnTo>
                    <a:pt x="795" y="420"/>
                  </a:lnTo>
                  <a:lnTo>
                    <a:pt x="802" y="429"/>
                  </a:lnTo>
                  <a:lnTo>
                    <a:pt x="825" y="427"/>
                  </a:lnTo>
                  <a:lnTo>
                    <a:pt x="850" y="418"/>
                  </a:lnTo>
                  <a:lnTo>
                    <a:pt x="863" y="413"/>
                  </a:lnTo>
                  <a:lnTo>
                    <a:pt x="859" y="429"/>
                  </a:lnTo>
                  <a:lnTo>
                    <a:pt x="846" y="443"/>
                  </a:lnTo>
                  <a:lnTo>
                    <a:pt x="833" y="454"/>
                  </a:lnTo>
                  <a:lnTo>
                    <a:pt x="811" y="466"/>
                  </a:lnTo>
                  <a:lnTo>
                    <a:pt x="783" y="483"/>
                  </a:lnTo>
                  <a:lnTo>
                    <a:pt x="772" y="506"/>
                  </a:lnTo>
                  <a:lnTo>
                    <a:pt x="770" y="525"/>
                  </a:lnTo>
                  <a:lnTo>
                    <a:pt x="765" y="555"/>
                  </a:lnTo>
                  <a:lnTo>
                    <a:pt x="759" y="587"/>
                  </a:lnTo>
                  <a:lnTo>
                    <a:pt x="756" y="618"/>
                  </a:lnTo>
                  <a:lnTo>
                    <a:pt x="759" y="641"/>
                  </a:lnTo>
                  <a:lnTo>
                    <a:pt x="773" y="667"/>
                  </a:lnTo>
                  <a:lnTo>
                    <a:pt x="787" y="680"/>
                  </a:lnTo>
                  <a:lnTo>
                    <a:pt x="797" y="678"/>
                  </a:lnTo>
                  <a:lnTo>
                    <a:pt x="805" y="670"/>
                  </a:lnTo>
                  <a:lnTo>
                    <a:pt x="810" y="666"/>
                  </a:lnTo>
                  <a:lnTo>
                    <a:pt x="812" y="665"/>
                  </a:lnTo>
                  <a:lnTo>
                    <a:pt x="816" y="671"/>
                  </a:lnTo>
                  <a:lnTo>
                    <a:pt x="826" y="680"/>
                  </a:lnTo>
                  <a:lnTo>
                    <a:pt x="840" y="683"/>
                  </a:lnTo>
                  <a:lnTo>
                    <a:pt x="854" y="669"/>
                  </a:lnTo>
                  <a:lnTo>
                    <a:pt x="863" y="645"/>
                  </a:lnTo>
                  <a:lnTo>
                    <a:pt x="868" y="626"/>
                  </a:lnTo>
                  <a:lnTo>
                    <a:pt x="879" y="602"/>
                  </a:lnTo>
                  <a:lnTo>
                    <a:pt x="897" y="567"/>
                  </a:lnTo>
                  <a:lnTo>
                    <a:pt x="903" y="541"/>
                  </a:lnTo>
                  <a:lnTo>
                    <a:pt x="896" y="524"/>
                  </a:lnTo>
                  <a:lnTo>
                    <a:pt x="890" y="506"/>
                  </a:lnTo>
                  <a:lnTo>
                    <a:pt x="898" y="493"/>
                  </a:lnTo>
                  <a:lnTo>
                    <a:pt x="914" y="489"/>
                  </a:lnTo>
                  <a:lnTo>
                    <a:pt x="927" y="488"/>
                  </a:lnTo>
                  <a:lnTo>
                    <a:pt x="939" y="480"/>
                  </a:lnTo>
                  <a:lnTo>
                    <a:pt x="948" y="461"/>
                  </a:lnTo>
                  <a:lnTo>
                    <a:pt x="958" y="439"/>
                  </a:lnTo>
                  <a:lnTo>
                    <a:pt x="977" y="421"/>
                  </a:lnTo>
                  <a:lnTo>
                    <a:pt x="1001" y="401"/>
                  </a:lnTo>
                  <a:lnTo>
                    <a:pt x="1023" y="374"/>
                  </a:lnTo>
                  <a:lnTo>
                    <a:pt x="1038" y="344"/>
                  </a:lnTo>
                  <a:lnTo>
                    <a:pt x="1045" y="313"/>
                  </a:lnTo>
                  <a:lnTo>
                    <a:pt x="1046" y="289"/>
                  </a:lnTo>
                  <a:lnTo>
                    <a:pt x="1038" y="279"/>
                  </a:lnTo>
                  <a:lnTo>
                    <a:pt x="1012" y="280"/>
                  </a:lnTo>
                  <a:lnTo>
                    <a:pt x="979" y="285"/>
                  </a:lnTo>
                  <a:lnTo>
                    <a:pt x="954" y="295"/>
                  </a:lnTo>
                  <a:lnTo>
                    <a:pt x="940" y="303"/>
                  </a:lnTo>
                  <a:lnTo>
                    <a:pt x="928" y="305"/>
                  </a:lnTo>
                  <a:lnTo>
                    <a:pt x="916" y="305"/>
                  </a:lnTo>
                  <a:lnTo>
                    <a:pt x="904" y="307"/>
                  </a:lnTo>
                  <a:lnTo>
                    <a:pt x="894" y="313"/>
                  </a:lnTo>
                  <a:lnTo>
                    <a:pt x="880" y="321"/>
                  </a:lnTo>
                  <a:lnTo>
                    <a:pt x="864" y="330"/>
                  </a:lnTo>
                  <a:lnTo>
                    <a:pt x="847" y="336"/>
                  </a:lnTo>
                  <a:lnTo>
                    <a:pt x="835" y="334"/>
                  </a:lnTo>
                  <a:lnTo>
                    <a:pt x="827" y="323"/>
                  </a:lnTo>
                  <a:lnTo>
                    <a:pt x="817" y="315"/>
                  </a:lnTo>
                  <a:lnTo>
                    <a:pt x="802" y="313"/>
                  </a:lnTo>
                  <a:lnTo>
                    <a:pt x="781" y="307"/>
                  </a:lnTo>
                  <a:lnTo>
                    <a:pt x="755" y="290"/>
                  </a:lnTo>
                  <a:lnTo>
                    <a:pt x="731" y="272"/>
                  </a:lnTo>
                  <a:lnTo>
                    <a:pt x="716" y="256"/>
                  </a:lnTo>
                  <a:lnTo>
                    <a:pt x="704" y="243"/>
                  </a:lnTo>
                  <a:lnTo>
                    <a:pt x="691" y="241"/>
                  </a:lnTo>
                  <a:lnTo>
                    <a:pt x="676" y="248"/>
                  </a:lnTo>
                  <a:lnTo>
                    <a:pt x="664" y="253"/>
                  </a:lnTo>
                  <a:lnTo>
                    <a:pt x="660" y="249"/>
                  </a:lnTo>
                  <a:lnTo>
                    <a:pt x="668" y="220"/>
                  </a:lnTo>
                  <a:lnTo>
                    <a:pt x="675" y="179"/>
                  </a:lnTo>
                  <a:lnTo>
                    <a:pt x="670" y="159"/>
                  </a:lnTo>
                  <a:lnTo>
                    <a:pt x="657" y="161"/>
                  </a:lnTo>
                  <a:lnTo>
                    <a:pt x="645" y="168"/>
                  </a:lnTo>
                  <a:lnTo>
                    <a:pt x="632" y="177"/>
                  </a:lnTo>
                  <a:lnTo>
                    <a:pt x="617" y="184"/>
                  </a:lnTo>
                  <a:lnTo>
                    <a:pt x="601" y="185"/>
                  </a:lnTo>
                  <a:lnTo>
                    <a:pt x="587" y="182"/>
                  </a:lnTo>
                  <a:lnTo>
                    <a:pt x="581" y="175"/>
                  </a:lnTo>
                  <a:lnTo>
                    <a:pt x="576" y="171"/>
                  </a:lnTo>
                  <a:lnTo>
                    <a:pt x="562" y="174"/>
                  </a:lnTo>
                  <a:lnTo>
                    <a:pt x="541" y="184"/>
                  </a:lnTo>
                  <a:lnTo>
                    <a:pt x="528" y="188"/>
                  </a:lnTo>
                  <a:lnTo>
                    <a:pt x="524" y="182"/>
                  </a:lnTo>
                  <a:lnTo>
                    <a:pt x="533" y="166"/>
                  </a:lnTo>
                  <a:lnTo>
                    <a:pt x="548" y="150"/>
                  </a:lnTo>
                  <a:lnTo>
                    <a:pt x="562" y="143"/>
                  </a:lnTo>
                  <a:lnTo>
                    <a:pt x="581" y="137"/>
                  </a:lnTo>
                  <a:lnTo>
                    <a:pt x="615" y="121"/>
                  </a:lnTo>
                  <a:lnTo>
                    <a:pt x="645" y="100"/>
                  </a:lnTo>
                  <a:lnTo>
                    <a:pt x="658" y="77"/>
                  </a:lnTo>
                  <a:lnTo>
                    <a:pt x="655" y="52"/>
                  </a:lnTo>
                  <a:lnTo>
                    <a:pt x="648" y="27"/>
                  </a:lnTo>
                  <a:lnTo>
                    <a:pt x="632" y="8"/>
                  </a:lnTo>
                  <a:lnTo>
                    <a:pt x="605" y="0"/>
                  </a:lnTo>
                  <a:lnTo>
                    <a:pt x="576" y="1"/>
                  </a:lnTo>
                  <a:lnTo>
                    <a:pt x="544" y="8"/>
                  </a:lnTo>
                  <a:lnTo>
                    <a:pt x="515" y="18"/>
                  </a:lnTo>
                  <a:lnTo>
                    <a:pt x="491" y="29"/>
                  </a:lnTo>
                  <a:lnTo>
                    <a:pt x="476" y="40"/>
                  </a:lnTo>
                  <a:lnTo>
                    <a:pt x="464" y="62"/>
                  </a:lnTo>
                  <a:lnTo>
                    <a:pt x="456" y="85"/>
                  </a:lnTo>
                  <a:lnTo>
                    <a:pt x="445" y="102"/>
                  </a:lnTo>
                  <a:lnTo>
                    <a:pt x="432" y="116"/>
                  </a:lnTo>
                  <a:lnTo>
                    <a:pt x="411" y="140"/>
                  </a:lnTo>
                  <a:lnTo>
                    <a:pt x="386" y="169"/>
                  </a:lnTo>
                  <a:lnTo>
                    <a:pt x="362" y="201"/>
                  </a:lnTo>
                  <a:lnTo>
                    <a:pt x="344" y="228"/>
                  </a:lnTo>
                  <a:lnTo>
                    <a:pt x="333" y="252"/>
                  </a:lnTo>
                  <a:lnTo>
                    <a:pt x="322" y="282"/>
                  </a:lnTo>
                  <a:lnTo>
                    <a:pt x="312" y="313"/>
                  </a:lnTo>
                  <a:lnTo>
                    <a:pt x="303" y="343"/>
                  </a:lnTo>
                  <a:lnTo>
                    <a:pt x="295" y="368"/>
                  </a:lnTo>
                  <a:lnTo>
                    <a:pt x="289" y="385"/>
                  </a:lnTo>
                  <a:lnTo>
                    <a:pt x="273" y="418"/>
                  </a:lnTo>
                  <a:lnTo>
                    <a:pt x="255" y="455"/>
                  </a:lnTo>
                  <a:lnTo>
                    <a:pt x="246" y="472"/>
                  </a:lnTo>
                  <a:lnTo>
                    <a:pt x="235" y="488"/>
                  </a:lnTo>
                  <a:lnTo>
                    <a:pt x="210" y="525"/>
                  </a:lnTo>
                  <a:lnTo>
                    <a:pt x="187" y="568"/>
                  </a:lnTo>
                  <a:lnTo>
                    <a:pt x="172" y="602"/>
                  </a:lnTo>
                  <a:lnTo>
                    <a:pt x="155" y="636"/>
                  </a:lnTo>
                  <a:lnTo>
                    <a:pt x="139" y="669"/>
                  </a:lnTo>
                  <a:lnTo>
                    <a:pt x="128" y="695"/>
                  </a:lnTo>
                  <a:lnTo>
                    <a:pt x="112" y="714"/>
                  </a:lnTo>
                  <a:lnTo>
                    <a:pt x="83" y="735"/>
                  </a:lnTo>
                  <a:lnTo>
                    <a:pt x="51" y="753"/>
                  </a:lnTo>
                  <a:lnTo>
                    <a:pt x="26" y="766"/>
                  </a:lnTo>
                  <a:lnTo>
                    <a:pt x="16" y="771"/>
                  </a:lnTo>
                  <a:lnTo>
                    <a:pt x="0" y="791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479425" y="1039813"/>
            <a:ext cx="7767638" cy="4887912"/>
            <a:chOff x="507" y="944"/>
            <a:chExt cx="4748" cy="2947"/>
          </a:xfrm>
        </p:grpSpPr>
        <p:sp>
          <p:nvSpPr>
            <p:cNvPr id="15695" name="Freeform 13"/>
            <p:cNvSpPr>
              <a:spLocks/>
            </p:cNvSpPr>
            <p:nvPr/>
          </p:nvSpPr>
          <p:spPr bwMode="auto">
            <a:xfrm>
              <a:off x="1390" y="1126"/>
              <a:ext cx="897" cy="553"/>
            </a:xfrm>
            <a:custGeom>
              <a:avLst/>
              <a:gdLst>
                <a:gd name="T0" fmla="*/ 99 w 2692"/>
                <a:gd name="T1" fmla="*/ 19 h 1658"/>
                <a:gd name="T2" fmla="*/ 99 w 2692"/>
                <a:gd name="T3" fmla="*/ 40 h 1658"/>
                <a:gd name="T4" fmla="*/ 99 w 2692"/>
                <a:gd name="T5" fmla="*/ 50 h 1658"/>
                <a:gd name="T6" fmla="*/ 99 w 2692"/>
                <a:gd name="T7" fmla="*/ 54 h 1658"/>
                <a:gd name="T8" fmla="*/ 98 w 2692"/>
                <a:gd name="T9" fmla="*/ 59 h 1658"/>
                <a:gd name="T10" fmla="*/ 87 w 2692"/>
                <a:gd name="T11" fmla="*/ 61 h 1658"/>
                <a:gd name="T12" fmla="*/ 64 w 2692"/>
                <a:gd name="T13" fmla="*/ 59 h 1658"/>
                <a:gd name="T14" fmla="*/ 41 w 2692"/>
                <a:gd name="T15" fmla="*/ 58 h 1658"/>
                <a:gd name="T16" fmla="*/ 37 w 2692"/>
                <a:gd name="T17" fmla="*/ 58 h 1658"/>
                <a:gd name="T18" fmla="*/ 37 w 2692"/>
                <a:gd name="T19" fmla="*/ 60 h 1658"/>
                <a:gd name="T20" fmla="*/ 36 w 2692"/>
                <a:gd name="T21" fmla="*/ 61 h 1658"/>
                <a:gd name="T22" fmla="*/ 35 w 2692"/>
                <a:gd name="T23" fmla="*/ 60 h 1658"/>
                <a:gd name="T24" fmla="*/ 34 w 2692"/>
                <a:gd name="T25" fmla="*/ 59 h 1658"/>
                <a:gd name="T26" fmla="*/ 33 w 2692"/>
                <a:gd name="T27" fmla="*/ 58 h 1658"/>
                <a:gd name="T28" fmla="*/ 33 w 2692"/>
                <a:gd name="T29" fmla="*/ 58 h 1658"/>
                <a:gd name="T30" fmla="*/ 32 w 2692"/>
                <a:gd name="T31" fmla="*/ 58 h 1658"/>
                <a:gd name="T32" fmla="*/ 31 w 2692"/>
                <a:gd name="T33" fmla="*/ 61 h 1658"/>
                <a:gd name="T34" fmla="*/ 28 w 2692"/>
                <a:gd name="T35" fmla="*/ 60 h 1658"/>
                <a:gd name="T36" fmla="*/ 25 w 2692"/>
                <a:gd name="T37" fmla="*/ 59 h 1658"/>
                <a:gd name="T38" fmla="*/ 24 w 2692"/>
                <a:gd name="T39" fmla="*/ 60 h 1658"/>
                <a:gd name="T40" fmla="*/ 22 w 2692"/>
                <a:gd name="T41" fmla="*/ 60 h 1658"/>
                <a:gd name="T42" fmla="*/ 21 w 2692"/>
                <a:gd name="T43" fmla="*/ 59 h 1658"/>
                <a:gd name="T44" fmla="*/ 20 w 2692"/>
                <a:gd name="T45" fmla="*/ 60 h 1658"/>
                <a:gd name="T46" fmla="*/ 19 w 2692"/>
                <a:gd name="T47" fmla="*/ 60 h 1658"/>
                <a:gd name="T48" fmla="*/ 18 w 2692"/>
                <a:gd name="T49" fmla="*/ 58 h 1658"/>
                <a:gd name="T50" fmla="*/ 18 w 2692"/>
                <a:gd name="T51" fmla="*/ 56 h 1658"/>
                <a:gd name="T52" fmla="*/ 17 w 2692"/>
                <a:gd name="T53" fmla="*/ 55 h 1658"/>
                <a:gd name="T54" fmla="*/ 16 w 2692"/>
                <a:gd name="T55" fmla="*/ 54 h 1658"/>
                <a:gd name="T56" fmla="*/ 15 w 2692"/>
                <a:gd name="T57" fmla="*/ 53 h 1658"/>
                <a:gd name="T58" fmla="*/ 15 w 2692"/>
                <a:gd name="T59" fmla="*/ 51 h 1658"/>
                <a:gd name="T60" fmla="*/ 14 w 2692"/>
                <a:gd name="T61" fmla="*/ 48 h 1658"/>
                <a:gd name="T62" fmla="*/ 13 w 2692"/>
                <a:gd name="T63" fmla="*/ 44 h 1658"/>
                <a:gd name="T64" fmla="*/ 12 w 2692"/>
                <a:gd name="T65" fmla="*/ 42 h 1658"/>
                <a:gd name="T66" fmla="*/ 10 w 2692"/>
                <a:gd name="T67" fmla="*/ 44 h 1658"/>
                <a:gd name="T68" fmla="*/ 7 w 2692"/>
                <a:gd name="T69" fmla="*/ 43 h 1658"/>
                <a:gd name="T70" fmla="*/ 8 w 2692"/>
                <a:gd name="T71" fmla="*/ 40 h 1658"/>
                <a:gd name="T72" fmla="*/ 9 w 2692"/>
                <a:gd name="T73" fmla="*/ 38 h 1658"/>
                <a:gd name="T74" fmla="*/ 9 w 2692"/>
                <a:gd name="T75" fmla="*/ 35 h 1658"/>
                <a:gd name="T76" fmla="*/ 11 w 2692"/>
                <a:gd name="T77" fmla="*/ 33 h 1658"/>
                <a:gd name="T78" fmla="*/ 11 w 2692"/>
                <a:gd name="T79" fmla="*/ 31 h 1658"/>
                <a:gd name="T80" fmla="*/ 11 w 2692"/>
                <a:gd name="T81" fmla="*/ 30 h 1658"/>
                <a:gd name="T82" fmla="*/ 10 w 2692"/>
                <a:gd name="T83" fmla="*/ 30 h 1658"/>
                <a:gd name="T84" fmla="*/ 9 w 2692"/>
                <a:gd name="T85" fmla="*/ 29 h 1658"/>
                <a:gd name="T86" fmla="*/ 7 w 2692"/>
                <a:gd name="T87" fmla="*/ 27 h 1658"/>
                <a:gd name="T88" fmla="*/ 5 w 2692"/>
                <a:gd name="T89" fmla="*/ 25 h 1658"/>
                <a:gd name="T90" fmla="*/ 5 w 2692"/>
                <a:gd name="T91" fmla="*/ 22 h 1658"/>
                <a:gd name="T92" fmla="*/ 4 w 2692"/>
                <a:gd name="T93" fmla="*/ 20 h 1658"/>
                <a:gd name="T94" fmla="*/ 2 w 2692"/>
                <a:gd name="T95" fmla="*/ 19 h 1658"/>
                <a:gd name="T96" fmla="*/ 1 w 2692"/>
                <a:gd name="T97" fmla="*/ 17 h 1658"/>
                <a:gd name="T98" fmla="*/ 2 w 2692"/>
                <a:gd name="T99" fmla="*/ 16 h 1658"/>
                <a:gd name="T100" fmla="*/ 1 w 2692"/>
                <a:gd name="T101" fmla="*/ 14 h 1658"/>
                <a:gd name="T102" fmla="*/ 0 w 2692"/>
                <a:gd name="T103" fmla="*/ 10 h 1658"/>
                <a:gd name="T104" fmla="*/ 1 w 2692"/>
                <a:gd name="T105" fmla="*/ 6 h 1658"/>
                <a:gd name="T106" fmla="*/ 1 w 2692"/>
                <a:gd name="T107" fmla="*/ 4 h 1658"/>
                <a:gd name="T108" fmla="*/ 1 w 2692"/>
                <a:gd name="T109" fmla="*/ 2 h 1658"/>
                <a:gd name="T110" fmla="*/ 2 w 2692"/>
                <a:gd name="T111" fmla="*/ 0 h 1658"/>
                <a:gd name="T112" fmla="*/ 32 w 2692"/>
                <a:gd name="T113" fmla="*/ 4 h 1658"/>
                <a:gd name="T114" fmla="*/ 68 w 2692"/>
                <a:gd name="T115" fmla="*/ 8 h 165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692"/>
                <a:gd name="T175" fmla="*/ 0 h 1658"/>
                <a:gd name="T176" fmla="*/ 2692 w 2692"/>
                <a:gd name="T177" fmla="*/ 1658 h 165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692" h="1658">
                  <a:moveTo>
                    <a:pt x="2692" y="266"/>
                  </a:moveTo>
                  <a:lnTo>
                    <a:pt x="2691" y="277"/>
                  </a:lnTo>
                  <a:lnTo>
                    <a:pt x="2691" y="311"/>
                  </a:lnTo>
                  <a:lnTo>
                    <a:pt x="2690" y="363"/>
                  </a:lnTo>
                  <a:lnTo>
                    <a:pt x="2689" y="431"/>
                  </a:lnTo>
                  <a:lnTo>
                    <a:pt x="2687" y="511"/>
                  </a:lnTo>
                  <a:lnTo>
                    <a:pt x="2685" y="600"/>
                  </a:lnTo>
                  <a:lnTo>
                    <a:pt x="2683" y="697"/>
                  </a:lnTo>
                  <a:lnTo>
                    <a:pt x="2682" y="795"/>
                  </a:lnTo>
                  <a:lnTo>
                    <a:pt x="2680" y="893"/>
                  </a:lnTo>
                  <a:lnTo>
                    <a:pt x="2677" y="990"/>
                  </a:lnTo>
                  <a:lnTo>
                    <a:pt x="2676" y="1079"/>
                  </a:lnTo>
                  <a:lnTo>
                    <a:pt x="2674" y="1158"/>
                  </a:lnTo>
                  <a:lnTo>
                    <a:pt x="2673" y="1226"/>
                  </a:lnTo>
                  <a:lnTo>
                    <a:pt x="2672" y="1279"/>
                  </a:lnTo>
                  <a:lnTo>
                    <a:pt x="2672" y="1312"/>
                  </a:lnTo>
                  <a:lnTo>
                    <a:pt x="2672" y="1325"/>
                  </a:lnTo>
                  <a:lnTo>
                    <a:pt x="2669" y="1343"/>
                  </a:lnTo>
                  <a:lnTo>
                    <a:pt x="2668" y="1362"/>
                  </a:lnTo>
                  <a:lnTo>
                    <a:pt x="2667" y="1381"/>
                  </a:lnTo>
                  <a:lnTo>
                    <a:pt x="2666" y="1401"/>
                  </a:lnTo>
                  <a:lnTo>
                    <a:pt x="2665" y="1420"/>
                  </a:lnTo>
                  <a:lnTo>
                    <a:pt x="2662" y="1441"/>
                  </a:lnTo>
                  <a:lnTo>
                    <a:pt x="2661" y="1462"/>
                  </a:lnTo>
                  <a:lnTo>
                    <a:pt x="2660" y="1482"/>
                  </a:lnTo>
                  <a:lnTo>
                    <a:pt x="2659" y="1503"/>
                  </a:lnTo>
                  <a:lnTo>
                    <a:pt x="2658" y="1524"/>
                  </a:lnTo>
                  <a:lnTo>
                    <a:pt x="2656" y="1546"/>
                  </a:lnTo>
                  <a:lnTo>
                    <a:pt x="2654" y="1566"/>
                  </a:lnTo>
                  <a:lnTo>
                    <a:pt x="2653" y="1588"/>
                  </a:lnTo>
                  <a:lnTo>
                    <a:pt x="2652" y="1609"/>
                  </a:lnTo>
                  <a:lnTo>
                    <a:pt x="2651" y="1631"/>
                  </a:lnTo>
                  <a:lnTo>
                    <a:pt x="2650" y="1653"/>
                  </a:lnTo>
                  <a:lnTo>
                    <a:pt x="2545" y="1648"/>
                  </a:lnTo>
                  <a:lnTo>
                    <a:pt x="2442" y="1643"/>
                  </a:lnTo>
                  <a:lnTo>
                    <a:pt x="2339" y="1639"/>
                  </a:lnTo>
                  <a:lnTo>
                    <a:pt x="2237" y="1634"/>
                  </a:lnTo>
                  <a:lnTo>
                    <a:pt x="2135" y="1628"/>
                  </a:lnTo>
                  <a:lnTo>
                    <a:pt x="2032" y="1623"/>
                  </a:lnTo>
                  <a:lnTo>
                    <a:pt x="1930" y="1617"/>
                  </a:lnTo>
                  <a:lnTo>
                    <a:pt x="1829" y="1611"/>
                  </a:lnTo>
                  <a:lnTo>
                    <a:pt x="1728" y="1604"/>
                  </a:lnTo>
                  <a:lnTo>
                    <a:pt x="1627" y="1597"/>
                  </a:lnTo>
                  <a:lnTo>
                    <a:pt x="1525" y="1590"/>
                  </a:lnTo>
                  <a:lnTo>
                    <a:pt x="1423" y="1582"/>
                  </a:lnTo>
                  <a:lnTo>
                    <a:pt x="1322" y="1574"/>
                  </a:lnTo>
                  <a:lnTo>
                    <a:pt x="1221" y="1566"/>
                  </a:lnTo>
                  <a:lnTo>
                    <a:pt x="1118" y="1557"/>
                  </a:lnTo>
                  <a:lnTo>
                    <a:pt x="1017" y="1548"/>
                  </a:lnTo>
                  <a:lnTo>
                    <a:pt x="1010" y="1551"/>
                  </a:lnTo>
                  <a:lnTo>
                    <a:pt x="1005" y="1557"/>
                  </a:lnTo>
                  <a:lnTo>
                    <a:pt x="1001" y="1563"/>
                  </a:lnTo>
                  <a:lnTo>
                    <a:pt x="998" y="1569"/>
                  </a:lnTo>
                  <a:lnTo>
                    <a:pt x="997" y="1576"/>
                  </a:lnTo>
                  <a:lnTo>
                    <a:pt x="995" y="1582"/>
                  </a:lnTo>
                  <a:lnTo>
                    <a:pt x="995" y="1590"/>
                  </a:lnTo>
                  <a:lnTo>
                    <a:pt x="995" y="1597"/>
                  </a:lnTo>
                  <a:lnTo>
                    <a:pt x="997" y="1605"/>
                  </a:lnTo>
                  <a:lnTo>
                    <a:pt x="997" y="1613"/>
                  </a:lnTo>
                  <a:lnTo>
                    <a:pt x="997" y="1621"/>
                  </a:lnTo>
                  <a:lnTo>
                    <a:pt x="997" y="1630"/>
                  </a:lnTo>
                  <a:lnTo>
                    <a:pt x="995" y="1636"/>
                  </a:lnTo>
                  <a:lnTo>
                    <a:pt x="993" y="1644"/>
                  </a:lnTo>
                  <a:lnTo>
                    <a:pt x="991" y="1651"/>
                  </a:lnTo>
                  <a:lnTo>
                    <a:pt x="987" y="1658"/>
                  </a:lnTo>
                  <a:lnTo>
                    <a:pt x="976" y="1654"/>
                  </a:lnTo>
                  <a:lnTo>
                    <a:pt x="965" y="1650"/>
                  </a:lnTo>
                  <a:lnTo>
                    <a:pt x="959" y="1644"/>
                  </a:lnTo>
                  <a:lnTo>
                    <a:pt x="952" y="1640"/>
                  </a:lnTo>
                  <a:lnTo>
                    <a:pt x="946" y="1633"/>
                  </a:lnTo>
                  <a:lnTo>
                    <a:pt x="942" y="1627"/>
                  </a:lnTo>
                  <a:lnTo>
                    <a:pt x="938" y="1620"/>
                  </a:lnTo>
                  <a:lnTo>
                    <a:pt x="936" y="1613"/>
                  </a:lnTo>
                  <a:lnTo>
                    <a:pt x="933" y="1605"/>
                  </a:lnTo>
                  <a:lnTo>
                    <a:pt x="930" y="1599"/>
                  </a:lnTo>
                  <a:lnTo>
                    <a:pt x="928" y="1592"/>
                  </a:lnTo>
                  <a:lnTo>
                    <a:pt x="925" y="1585"/>
                  </a:lnTo>
                  <a:lnTo>
                    <a:pt x="922" y="1579"/>
                  </a:lnTo>
                  <a:lnTo>
                    <a:pt x="918" y="1573"/>
                  </a:lnTo>
                  <a:lnTo>
                    <a:pt x="914" y="1567"/>
                  </a:lnTo>
                  <a:lnTo>
                    <a:pt x="908" y="1563"/>
                  </a:lnTo>
                  <a:lnTo>
                    <a:pt x="906" y="1563"/>
                  </a:lnTo>
                  <a:lnTo>
                    <a:pt x="903" y="1563"/>
                  </a:lnTo>
                  <a:lnTo>
                    <a:pt x="901" y="1563"/>
                  </a:lnTo>
                  <a:lnTo>
                    <a:pt x="899" y="1563"/>
                  </a:lnTo>
                  <a:lnTo>
                    <a:pt x="896" y="1563"/>
                  </a:lnTo>
                  <a:lnTo>
                    <a:pt x="895" y="1563"/>
                  </a:lnTo>
                  <a:lnTo>
                    <a:pt x="893" y="1563"/>
                  </a:lnTo>
                  <a:lnTo>
                    <a:pt x="891" y="1563"/>
                  </a:lnTo>
                  <a:lnTo>
                    <a:pt x="888" y="1563"/>
                  </a:lnTo>
                  <a:lnTo>
                    <a:pt x="886" y="1564"/>
                  </a:lnTo>
                  <a:lnTo>
                    <a:pt x="884" y="1564"/>
                  </a:lnTo>
                  <a:lnTo>
                    <a:pt x="883" y="1564"/>
                  </a:lnTo>
                  <a:lnTo>
                    <a:pt x="880" y="1565"/>
                  </a:lnTo>
                  <a:lnTo>
                    <a:pt x="878" y="1566"/>
                  </a:lnTo>
                  <a:lnTo>
                    <a:pt x="877" y="1567"/>
                  </a:lnTo>
                  <a:lnTo>
                    <a:pt x="876" y="1570"/>
                  </a:lnTo>
                  <a:lnTo>
                    <a:pt x="872" y="1593"/>
                  </a:lnTo>
                  <a:lnTo>
                    <a:pt x="868" y="1611"/>
                  </a:lnTo>
                  <a:lnTo>
                    <a:pt x="861" y="1625"/>
                  </a:lnTo>
                  <a:lnTo>
                    <a:pt x="852" y="1633"/>
                  </a:lnTo>
                  <a:lnTo>
                    <a:pt x="841" y="1638"/>
                  </a:lnTo>
                  <a:lnTo>
                    <a:pt x="830" y="1640"/>
                  </a:lnTo>
                  <a:lnTo>
                    <a:pt x="816" y="1638"/>
                  </a:lnTo>
                  <a:lnTo>
                    <a:pt x="802" y="1634"/>
                  </a:lnTo>
                  <a:lnTo>
                    <a:pt x="788" y="1630"/>
                  </a:lnTo>
                  <a:lnTo>
                    <a:pt x="773" y="1623"/>
                  </a:lnTo>
                  <a:lnTo>
                    <a:pt x="757" y="1616"/>
                  </a:lnTo>
                  <a:lnTo>
                    <a:pt x="742" y="1609"/>
                  </a:lnTo>
                  <a:lnTo>
                    <a:pt x="727" y="1603"/>
                  </a:lnTo>
                  <a:lnTo>
                    <a:pt x="714" y="1599"/>
                  </a:lnTo>
                  <a:lnTo>
                    <a:pt x="700" y="1595"/>
                  </a:lnTo>
                  <a:lnTo>
                    <a:pt x="687" y="1595"/>
                  </a:lnTo>
                  <a:lnTo>
                    <a:pt x="680" y="1604"/>
                  </a:lnTo>
                  <a:lnTo>
                    <a:pt x="675" y="1613"/>
                  </a:lnTo>
                  <a:lnTo>
                    <a:pt x="668" y="1619"/>
                  </a:lnTo>
                  <a:lnTo>
                    <a:pt x="662" y="1624"/>
                  </a:lnTo>
                  <a:lnTo>
                    <a:pt x="655" y="1626"/>
                  </a:lnTo>
                  <a:lnTo>
                    <a:pt x="649" y="1628"/>
                  </a:lnTo>
                  <a:lnTo>
                    <a:pt x="642" y="1628"/>
                  </a:lnTo>
                  <a:lnTo>
                    <a:pt x="636" y="1627"/>
                  </a:lnTo>
                  <a:lnTo>
                    <a:pt x="629" y="1625"/>
                  </a:lnTo>
                  <a:lnTo>
                    <a:pt x="622" y="1623"/>
                  </a:lnTo>
                  <a:lnTo>
                    <a:pt x="615" y="1619"/>
                  </a:lnTo>
                  <a:lnTo>
                    <a:pt x="608" y="1616"/>
                  </a:lnTo>
                  <a:lnTo>
                    <a:pt x="600" y="1611"/>
                  </a:lnTo>
                  <a:lnTo>
                    <a:pt x="592" y="1607"/>
                  </a:lnTo>
                  <a:lnTo>
                    <a:pt x="585" y="1603"/>
                  </a:lnTo>
                  <a:lnTo>
                    <a:pt x="577" y="1600"/>
                  </a:lnTo>
                  <a:lnTo>
                    <a:pt x="571" y="1599"/>
                  </a:lnTo>
                  <a:lnTo>
                    <a:pt x="567" y="1600"/>
                  </a:lnTo>
                  <a:lnTo>
                    <a:pt x="562" y="1602"/>
                  </a:lnTo>
                  <a:lnTo>
                    <a:pt x="557" y="1605"/>
                  </a:lnTo>
                  <a:lnTo>
                    <a:pt x="553" y="1609"/>
                  </a:lnTo>
                  <a:lnTo>
                    <a:pt x="548" y="1612"/>
                  </a:lnTo>
                  <a:lnTo>
                    <a:pt x="544" y="1616"/>
                  </a:lnTo>
                  <a:lnTo>
                    <a:pt x="539" y="1619"/>
                  </a:lnTo>
                  <a:lnTo>
                    <a:pt x="535" y="1623"/>
                  </a:lnTo>
                  <a:lnTo>
                    <a:pt x="531" y="1625"/>
                  </a:lnTo>
                  <a:lnTo>
                    <a:pt x="526" y="1626"/>
                  </a:lnTo>
                  <a:lnTo>
                    <a:pt x="522" y="1626"/>
                  </a:lnTo>
                  <a:lnTo>
                    <a:pt x="518" y="1625"/>
                  </a:lnTo>
                  <a:lnTo>
                    <a:pt x="514" y="1623"/>
                  </a:lnTo>
                  <a:lnTo>
                    <a:pt x="509" y="1618"/>
                  </a:lnTo>
                  <a:lnTo>
                    <a:pt x="506" y="1611"/>
                  </a:lnTo>
                  <a:lnTo>
                    <a:pt x="498" y="1603"/>
                  </a:lnTo>
                  <a:lnTo>
                    <a:pt x="492" y="1596"/>
                  </a:lnTo>
                  <a:lnTo>
                    <a:pt x="487" y="1587"/>
                  </a:lnTo>
                  <a:lnTo>
                    <a:pt x="485" y="1578"/>
                  </a:lnTo>
                  <a:lnTo>
                    <a:pt x="484" y="1569"/>
                  </a:lnTo>
                  <a:lnTo>
                    <a:pt x="484" y="1558"/>
                  </a:lnTo>
                  <a:lnTo>
                    <a:pt x="484" y="1549"/>
                  </a:lnTo>
                  <a:lnTo>
                    <a:pt x="484" y="1539"/>
                  </a:lnTo>
                  <a:lnTo>
                    <a:pt x="484" y="1530"/>
                  </a:lnTo>
                  <a:lnTo>
                    <a:pt x="484" y="1520"/>
                  </a:lnTo>
                  <a:lnTo>
                    <a:pt x="483" y="1511"/>
                  </a:lnTo>
                  <a:lnTo>
                    <a:pt x="480" y="1504"/>
                  </a:lnTo>
                  <a:lnTo>
                    <a:pt x="477" y="1497"/>
                  </a:lnTo>
                  <a:lnTo>
                    <a:pt x="471" y="1492"/>
                  </a:lnTo>
                  <a:lnTo>
                    <a:pt x="463" y="1487"/>
                  </a:lnTo>
                  <a:lnTo>
                    <a:pt x="453" y="1485"/>
                  </a:lnTo>
                  <a:lnTo>
                    <a:pt x="448" y="1481"/>
                  </a:lnTo>
                  <a:lnTo>
                    <a:pt x="445" y="1479"/>
                  </a:lnTo>
                  <a:lnTo>
                    <a:pt x="440" y="1476"/>
                  </a:lnTo>
                  <a:lnTo>
                    <a:pt x="437" y="1473"/>
                  </a:lnTo>
                  <a:lnTo>
                    <a:pt x="432" y="1470"/>
                  </a:lnTo>
                  <a:lnTo>
                    <a:pt x="429" y="1468"/>
                  </a:lnTo>
                  <a:lnTo>
                    <a:pt x="424" y="1464"/>
                  </a:lnTo>
                  <a:lnTo>
                    <a:pt x="421" y="1461"/>
                  </a:lnTo>
                  <a:lnTo>
                    <a:pt x="417" y="1457"/>
                  </a:lnTo>
                  <a:lnTo>
                    <a:pt x="414" y="1454"/>
                  </a:lnTo>
                  <a:lnTo>
                    <a:pt x="411" y="1450"/>
                  </a:lnTo>
                  <a:lnTo>
                    <a:pt x="409" y="1446"/>
                  </a:lnTo>
                  <a:lnTo>
                    <a:pt x="407" y="1442"/>
                  </a:lnTo>
                  <a:lnTo>
                    <a:pt x="406" y="1438"/>
                  </a:lnTo>
                  <a:lnTo>
                    <a:pt x="404" y="1433"/>
                  </a:lnTo>
                  <a:lnTo>
                    <a:pt x="404" y="1428"/>
                  </a:lnTo>
                  <a:lnTo>
                    <a:pt x="408" y="1411"/>
                  </a:lnTo>
                  <a:lnTo>
                    <a:pt x="409" y="1394"/>
                  </a:lnTo>
                  <a:lnTo>
                    <a:pt x="408" y="1378"/>
                  </a:lnTo>
                  <a:lnTo>
                    <a:pt x="404" y="1363"/>
                  </a:lnTo>
                  <a:lnTo>
                    <a:pt x="401" y="1347"/>
                  </a:lnTo>
                  <a:lnTo>
                    <a:pt x="395" y="1332"/>
                  </a:lnTo>
                  <a:lnTo>
                    <a:pt x="388" y="1317"/>
                  </a:lnTo>
                  <a:lnTo>
                    <a:pt x="381" y="1302"/>
                  </a:lnTo>
                  <a:lnTo>
                    <a:pt x="376" y="1287"/>
                  </a:lnTo>
                  <a:lnTo>
                    <a:pt x="369" y="1272"/>
                  </a:lnTo>
                  <a:lnTo>
                    <a:pt x="363" y="1257"/>
                  </a:lnTo>
                  <a:lnTo>
                    <a:pt x="360" y="1242"/>
                  </a:lnTo>
                  <a:lnTo>
                    <a:pt x="357" y="1226"/>
                  </a:lnTo>
                  <a:lnTo>
                    <a:pt x="356" y="1210"/>
                  </a:lnTo>
                  <a:lnTo>
                    <a:pt x="358" y="1194"/>
                  </a:lnTo>
                  <a:lnTo>
                    <a:pt x="363" y="1177"/>
                  </a:lnTo>
                  <a:lnTo>
                    <a:pt x="355" y="1161"/>
                  </a:lnTo>
                  <a:lnTo>
                    <a:pt x="347" y="1150"/>
                  </a:lnTo>
                  <a:lnTo>
                    <a:pt x="338" y="1145"/>
                  </a:lnTo>
                  <a:lnTo>
                    <a:pt x="330" y="1144"/>
                  </a:lnTo>
                  <a:lnTo>
                    <a:pt x="320" y="1144"/>
                  </a:lnTo>
                  <a:lnTo>
                    <a:pt x="311" y="1147"/>
                  </a:lnTo>
                  <a:lnTo>
                    <a:pt x="301" y="1153"/>
                  </a:lnTo>
                  <a:lnTo>
                    <a:pt x="292" y="1158"/>
                  </a:lnTo>
                  <a:lnTo>
                    <a:pt x="281" y="1165"/>
                  </a:lnTo>
                  <a:lnTo>
                    <a:pt x="271" y="1172"/>
                  </a:lnTo>
                  <a:lnTo>
                    <a:pt x="262" y="1178"/>
                  </a:lnTo>
                  <a:lnTo>
                    <a:pt x="252" y="1181"/>
                  </a:lnTo>
                  <a:lnTo>
                    <a:pt x="241" y="1184"/>
                  </a:lnTo>
                  <a:lnTo>
                    <a:pt x="231" y="1183"/>
                  </a:lnTo>
                  <a:lnTo>
                    <a:pt x="220" y="1179"/>
                  </a:lnTo>
                  <a:lnTo>
                    <a:pt x="210" y="1171"/>
                  </a:lnTo>
                  <a:lnTo>
                    <a:pt x="202" y="1156"/>
                  </a:lnTo>
                  <a:lnTo>
                    <a:pt x="200" y="1141"/>
                  </a:lnTo>
                  <a:lnTo>
                    <a:pt x="199" y="1129"/>
                  </a:lnTo>
                  <a:lnTo>
                    <a:pt x="201" y="1116"/>
                  </a:lnTo>
                  <a:lnTo>
                    <a:pt x="204" y="1103"/>
                  </a:lnTo>
                  <a:lnTo>
                    <a:pt x="210" y="1092"/>
                  </a:lnTo>
                  <a:lnTo>
                    <a:pt x="216" y="1080"/>
                  </a:lnTo>
                  <a:lnTo>
                    <a:pt x="223" y="1070"/>
                  </a:lnTo>
                  <a:lnTo>
                    <a:pt x="229" y="1059"/>
                  </a:lnTo>
                  <a:lnTo>
                    <a:pt x="234" y="1047"/>
                  </a:lnTo>
                  <a:lnTo>
                    <a:pt x="239" y="1036"/>
                  </a:lnTo>
                  <a:lnTo>
                    <a:pt x="241" y="1024"/>
                  </a:lnTo>
                  <a:lnTo>
                    <a:pt x="241" y="1013"/>
                  </a:lnTo>
                  <a:lnTo>
                    <a:pt x="238" y="1000"/>
                  </a:lnTo>
                  <a:lnTo>
                    <a:pt x="231" y="987"/>
                  </a:lnTo>
                  <a:lnTo>
                    <a:pt x="222" y="974"/>
                  </a:lnTo>
                  <a:lnTo>
                    <a:pt x="234" y="969"/>
                  </a:lnTo>
                  <a:lnTo>
                    <a:pt x="247" y="963"/>
                  </a:lnTo>
                  <a:lnTo>
                    <a:pt x="256" y="957"/>
                  </a:lnTo>
                  <a:lnTo>
                    <a:pt x="265" y="949"/>
                  </a:lnTo>
                  <a:lnTo>
                    <a:pt x="272" y="941"/>
                  </a:lnTo>
                  <a:lnTo>
                    <a:pt x="278" y="931"/>
                  </a:lnTo>
                  <a:lnTo>
                    <a:pt x="283" y="922"/>
                  </a:lnTo>
                  <a:lnTo>
                    <a:pt x="286" y="910"/>
                  </a:lnTo>
                  <a:lnTo>
                    <a:pt x="289" y="899"/>
                  </a:lnTo>
                  <a:lnTo>
                    <a:pt x="292" y="887"/>
                  </a:lnTo>
                  <a:lnTo>
                    <a:pt x="294" y="876"/>
                  </a:lnTo>
                  <a:lnTo>
                    <a:pt x="296" y="863"/>
                  </a:lnTo>
                  <a:lnTo>
                    <a:pt x="299" y="852"/>
                  </a:lnTo>
                  <a:lnTo>
                    <a:pt x="301" y="839"/>
                  </a:lnTo>
                  <a:lnTo>
                    <a:pt x="303" y="828"/>
                  </a:lnTo>
                  <a:lnTo>
                    <a:pt x="307" y="816"/>
                  </a:lnTo>
                  <a:lnTo>
                    <a:pt x="303" y="812"/>
                  </a:lnTo>
                  <a:lnTo>
                    <a:pt x="300" y="809"/>
                  </a:lnTo>
                  <a:lnTo>
                    <a:pt x="295" y="807"/>
                  </a:lnTo>
                  <a:lnTo>
                    <a:pt x="291" y="806"/>
                  </a:lnTo>
                  <a:lnTo>
                    <a:pt x="286" y="806"/>
                  </a:lnTo>
                  <a:lnTo>
                    <a:pt x="281" y="806"/>
                  </a:lnTo>
                  <a:lnTo>
                    <a:pt x="276" y="806"/>
                  </a:lnTo>
                  <a:lnTo>
                    <a:pt x="271" y="806"/>
                  </a:lnTo>
                  <a:lnTo>
                    <a:pt x="266" y="806"/>
                  </a:lnTo>
                  <a:lnTo>
                    <a:pt x="261" y="806"/>
                  </a:lnTo>
                  <a:lnTo>
                    <a:pt x="257" y="806"/>
                  </a:lnTo>
                  <a:lnTo>
                    <a:pt x="253" y="805"/>
                  </a:lnTo>
                  <a:lnTo>
                    <a:pt x="249" y="802"/>
                  </a:lnTo>
                  <a:lnTo>
                    <a:pt x="246" y="800"/>
                  </a:lnTo>
                  <a:lnTo>
                    <a:pt x="243" y="795"/>
                  </a:lnTo>
                  <a:lnTo>
                    <a:pt x="242" y="791"/>
                  </a:lnTo>
                  <a:lnTo>
                    <a:pt x="230" y="787"/>
                  </a:lnTo>
                  <a:lnTo>
                    <a:pt x="218" y="783"/>
                  </a:lnTo>
                  <a:lnTo>
                    <a:pt x="208" y="777"/>
                  </a:lnTo>
                  <a:lnTo>
                    <a:pt x="200" y="769"/>
                  </a:lnTo>
                  <a:lnTo>
                    <a:pt x="192" y="761"/>
                  </a:lnTo>
                  <a:lnTo>
                    <a:pt x="185" y="751"/>
                  </a:lnTo>
                  <a:lnTo>
                    <a:pt x="178" y="740"/>
                  </a:lnTo>
                  <a:lnTo>
                    <a:pt x="172" y="729"/>
                  </a:lnTo>
                  <a:lnTo>
                    <a:pt x="166" y="717"/>
                  </a:lnTo>
                  <a:lnTo>
                    <a:pt x="162" y="706"/>
                  </a:lnTo>
                  <a:lnTo>
                    <a:pt x="156" y="693"/>
                  </a:lnTo>
                  <a:lnTo>
                    <a:pt x="151" y="682"/>
                  </a:lnTo>
                  <a:lnTo>
                    <a:pt x="146" y="670"/>
                  </a:lnTo>
                  <a:lnTo>
                    <a:pt x="140" y="659"/>
                  </a:lnTo>
                  <a:lnTo>
                    <a:pt x="134" y="648"/>
                  </a:lnTo>
                  <a:lnTo>
                    <a:pt x="127" y="639"/>
                  </a:lnTo>
                  <a:lnTo>
                    <a:pt x="130" y="625"/>
                  </a:lnTo>
                  <a:lnTo>
                    <a:pt x="131" y="614"/>
                  </a:lnTo>
                  <a:lnTo>
                    <a:pt x="130" y="602"/>
                  </a:lnTo>
                  <a:lnTo>
                    <a:pt x="127" y="592"/>
                  </a:lnTo>
                  <a:lnTo>
                    <a:pt x="123" y="584"/>
                  </a:lnTo>
                  <a:lnTo>
                    <a:pt x="118" y="575"/>
                  </a:lnTo>
                  <a:lnTo>
                    <a:pt x="112" y="568"/>
                  </a:lnTo>
                  <a:lnTo>
                    <a:pt x="105" y="560"/>
                  </a:lnTo>
                  <a:lnTo>
                    <a:pt x="97" y="553"/>
                  </a:lnTo>
                  <a:lnTo>
                    <a:pt x="89" y="547"/>
                  </a:lnTo>
                  <a:lnTo>
                    <a:pt x="80" y="540"/>
                  </a:lnTo>
                  <a:lnTo>
                    <a:pt x="72" y="535"/>
                  </a:lnTo>
                  <a:lnTo>
                    <a:pt x="63" y="528"/>
                  </a:lnTo>
                  <a:lnTo>
                    <a:pt x="55" y="522"/>
                  </a:lnTo>
                  <a:lnTo>
                    <a:pt x="46" y="515"/>
                  </a:lnTo>
                  <a:lnTo>
                    <a:pt x="39" y="508"/>
                  </a:lnTo>
                  <a:lnTo>
                    <a:pt x="37" y="500"/>
                  </a:lnTo>
                  <a:lnTo>
                    <a:pt x="35" y="492"/>
                  </a:lnTo>
                  <a:lnTo>
                    <a:pt x="37" y="485"/>
                  </a:lnTo>
                  <a:lnTo>
                    <a:pt x="37" y="478"/>
                  </a:lnTo>
                  <a:lnTo>
                    <a:pt x="39" y="471"/>
                  </a:lnTo>
                  <a:lnTo>
                    <a:pt x="40" y="465"/>
                  </a:lnTo>
                  <a:lnTo>
                    <a:pt x="42" y="458"/>
                  </a:lnTo>
                  <a:lnTo>
                    <a:pt x="45" y="451"/>
                  </a:lnTo>
                  <a:lnTo>
                    <a:pt x="47" y="445"/>
                  </a:lnTo>
                  <a:lnTo>
                    <a:pt x="48" y="438"/>
                  </a:lnTo>
                  <a:lnTo>
                    <a:pt x="50" y="431"/>
                  </a:lnTo>
                  <a:lnTo>
                    <a:pt x="50" y="426"/>
                  </a:lnTo>
                  <a:lnTo>
                    <a:pt x="50" y="419"/>
                  </a:lnTo>
                  <a:lnTo>
                    <a:pt x="49" y="412"/>
                  </a:lnTo>
                  <a:lnTo>
                    <a:pt x="47" y="405"/>
                  </a:lnTo>
                  <a:lnTo>
                    <a:pt x="45" y="398"/>
                  </a:lnTo>
                  <a:lnTo>
                    <a:pt x="30" y="383"/>
                  </a:lnTo>
                  <a:lnTo>
                    <a:pt x="18" y="367"/>
                  </a:lnTo>
                  <a:lnTo>
                    <a:pt x="9" y="352"/>
                  </a:lnTo>
                  <a:lnTo>
                    <a:pt x="4" y="335"/>
                  </a:lnTo>
                  <a:lnTo>
                    <a:pt x="1" y="319"/>
                  </a:lnTo>
                  <a:lnTo>
                    <a:pt x="0" y="301"/>
                  </a:lnTo>
                  <a:lnTo>
                    <a:pt x="1" y="283"/>
                  </a:lnTo>
                  <a:lnTo>
                    <a:pt x="3" y="266"/>
                  </a:lnTo>
                  <a:lnTo>
                    <a:pt x="7" y="247"/>
                  </a:lnTo>
                  <a:lnTo>
                    <a:pt x="10" y="229"/>
                  </a:lnTo>
                  <a:lnTo>
                    <a:pt x="14" y="211"/>
                  </a:lnTo>
                  <a:lnTo>
                    <a:pt x="17" y="191"/>
                  </a:lnTo>
                  <a:lnTo>
                    <a:pt x="20" y="173"/>
                  </a:lnTo>
                  <a:lnTo>
                    <a:pt x="23" y="154"/>
                  </a:lnTo>
                  <a:lnTo>
                    <a:pt x="24" y="135"/>
                  </a:lnTo>
                  <a:lnTo>
                    <a:pt x="24" y="116"/>
                  </a:lnTo>
                  <a:lnTo>
                    <a:pt x="28" y="110"/>
                  </a:lnTo>
                  <a:lnTo>
                    <a:pt x="32" y="104"/>
                  </a:lnTo>
                  <a:lnTo>
                    <a:pt x="34" y="97"/>
                  </a:lnTo>
                  <a:lnTo>
                    <a:pt x="37" y="89"/>
                  </a:lnTo>
                  <a:lnTo>
                    <a:pt x="38" y="81"/>
                  </a:lnTo>
                  <a:lnTo>
                    <a:pt x="39" y="73"/>
                  </a:lnTo>
                  <a:lnTo>
                    <a:pt x="40" y="65"/>
                  </a:lnTo>
                  <a:lnTo>
                    <a:pt x="40" y="57"/>
                  </a:lnTo>
                  <a:lnTo>
                    <a:pt x="40" y="48"/>
                  </a:lnTo>
                  <a:lnTo>
                    <a:pt x="40" y="40"/>
                  </a:lnTo>
                  <a:lnTo>
                    <a:pt x="40" y="31"/>
                  </a:lnTo>
                  <a:lnTo>
                    <a:pt x="40" y="25"/>
                  </a:lnTo>
                  <a:lnTo>
                    <a:pt x="41" y="17"/>
                  </a:lnTo>
                  <a:lnTo>
                    <a:pt x="41" y="11"/>
                  </a:lnTo>
                  <a:lnTo>
                    <a:pt x="42" y="5"/>
                  </a:lnTo>
                  <a:lnTo>
                    <a:pt x="45" y="0"/>
                  </a:lnTo>
                  <a:lnTo>
                    <a:pt x="211" y="23"/>
                  </a:lnTo>
                  <a:lnTo>
                    <a:pt x="377" y="45"/>
                  </a:lnTo>
                  <a:lnTo>
                    <a:pt x="541" y="67"/>
                  </a:lnTo>
                  <a:lnTo>
                    <a:pt x="704" y="87"/>
                  </a:lnTo>
                  <a:lnTo>
                    <a:pt x="868" y="106"/>
                  </a:lnTo>
                  <a:lnTo>
                    <a:pt x="1031" y="125"/>
                  </a:lnTo>
                  <a:lnTo>
                    <a:pt x="1193" y="142"/>
                  </a:lnTo>
                  <a:lnTo>
                    <a:pt x="1356" y="158"/>
                  </a:lnTo>
                  <a:lnTo>
                    <a:pt x="1518" y="174"/>
                  </a:lnTo>
                  <a:lnTo>
                    <a:pt x="1683" y="189"/>
                  </a:lnTo>
                  <a:lnTo>
                    <a:pt x="1847" y="203"/>
                  </a:lnTo>
                  <a:lnTo>
                    <a:pt x="2013" y="216"/>
                  </a:lnTo>
                  <a:lnTo>
                    <a:pt x="2180" y="229"/>
                  </a:lnTo>
                  <a:lnTo>
                    <a:pt x="2349" y="242"/>
                  </a:lnTo>
                  <a:lnTo>
                    <a:pt x="2519" y="253"/>
                  </a:lnTo>
                  <a:lnTo>
                    <a:pt x="2692" y="266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6" name="Freeform 14"/>
            <p:cNvSpPr>
              <a:spLocks/>
            </p:cNvSpPr>
            <p:nvPr/>
          </p:nvSpPr>
          <p:spPr bwMode="auto">
            <a:xfrm>
              <a:off x="1677" y="1642"/>
              <a:ext cx="596" cy="507"/>
            </a:xfrm>
            <a:custGeom>
              <a:avLst/>
              <a:gdLst>
                <a:gd name="T0" fmla="*/ 66 w 1789"/>
                <a:gd name="T1" fmla="*/ 7 h 1520"/>
                <a:gd name="T2" fmla="*/ 66 w 1789"/>
                <a:gd name="T3" fmla="*/ 12 h 1520"/>
                <a:gd name="T4" fmla="*/ 66 w 1789"/>
                <a:gd name="T5" fmla="*/ 17 h 1520"/>
                <a:gd name="T6" fmla="*/ 65 w 1789"/>
                <a:gd name="T7" fmla="*/ 22 h 1520"/>
                <a:gd name="T8" fmla="*/ 65 w 1789"/>
                <a:gd name="T9" fmla="*/ 26 h 1520"/>
                <a:gd name="T10" fmla="*/ 65 w 1789"/>
                <a:gd name="T11" fmla="*/ 31 h 1520"/>
                <a:gd name="T12" fmla="*/ 65 w 1789"/>
                <a:gd name="T13" fmla="*/ 35 h 1520"/>
                <a:gd name="T14" fmla="*/ 65 w 1789"/>
                <a:gd name="T15" fmla="*/ 39 h 1520"/>
                <a:gd name="T16" fmla="*/ 65 w 1789"/>
                <a:gd name="T17" fmla="*/ 43 h 1520"/>
                <a:gd name="T18" fmla="*/ 65 w 1789"/>
                <a:gd name="T19" fmla="*/ 48 h 1520"/>
                <a:gd name="T20" fmla="*/ 66 w 1789"/>
                <a:gd name="T21" fmla="*/ 53 h 1520"/>
                <a:gd name="T22" fmla="*/ 65 w 1789"/>
                <a:gd name="T23" fmla="*/ 53 h 1520"/>
                <a:gd name="T24" fmla="*/ 65 w 1789"/>
                <a:gd name="T25" fmla="*/ 54 h 1520"/>
                <a:gd name="T26" fmla="*/ 65 w 1789"/>
                <a:gd name="T27" fmla="*/ 55 h 1520"/>
                <a:gd name="T28" fmla="*/ 65 w 1789"/>
                <a:gd name="T29" fmla="*/ 55 h 1520"/>
                <a:gd name="T30" fmla="*/ 65 w 1789"/>
                <a:gd name="T31" fmla="*/ 56 h 1520"/>
                <a:gd name="T32" fmla="*/ 62 w 1789"/>
                <a:gd name="T33" fmla="*/ 56 h 1520"/>
                <a:gd name="T34" fmla="*/ 57 w 1789"/>
                <a:gd name="T35" fmla="*/ 56 h 1520"/>
                <a:gd name="T36" fmla="*/ 53 w 1789"/>
                <a:gd name="T37" fmla="*/ 56 h 1520"/>
                <a:gd name="T38" fmla="*/ 48 w 1789"/>
                <a:gd name="T39" fmla="*/ 56 h 1520"/>
                <a:gd name="T40" fmla="*/ 43 w 1789"/>
                <a:gd name="T41" fmla="*/ 56 h 1520"/>
                <a:gd name="T42" fmla="*/ 40 w 1789"/>
                <a:gd name="T43" fmla="*/ 56 h 1520"/>
                <a:gd name="T44" fmla="*/ 37 w 1789"/>
                <a:gd name="T45" fmla="*/ 55 h 1520"/>
                <a:gd name="T46" fmla="*/ 31 w 1789"/>
                <a:gd name="T47" fmla="*/ 55 h 1520"/>
                <a:gd name="T48" fmla="*/ 24 w 1789"/>
                <a:gd name="T49" fmla="*/ 54 h 1520"/>
                <a:gd name="T50" fmla="*/ 19 w 1789"/>
                <a:gd name="T51" fmla="*/ 54 h 1520"/>
                <a:gd name="T52" fmla="*/ 17 w 1789"/>
                <a:gd name="T53" fmla="*/ 54 h 1520"/>
                <a:gd name="T54" fmla="*/ 15 w 1789"/>
                <a:gd name="T55" fmla="*/ 54 h 1520"/>
                <a:gd name="T56" fmla="*/ 11 w 1789"/>
                <a:gd name="T57" fmla="*/ 53 h 1520"/>
                <a:gd name="T58" fmla="*/ 7 w 1789"/>
                <a:gd name="T59" fmla="*/ 53 h 1520"/>
                <a:gd name="T60" fmla="*/ 3 w 1789"/>
                <a:gd name="T61" fmla="*/ 52 h 1520"/>
                <a:gd name="T62" fmla="*/ 0 w 1789"/>
                <a:gd name="T63" fmla="*/ 52 h 1520"/>
                <a:gd name="T64" fmla="*/ 0 w 1789"/>
                <a:gd name="T65" fmla="*/ 50 h 1520"/>
                <a:gd name="T66" fmla="*/ 0 w 1789"/>
                <a:gd name="T67" fmla="*/ 48 h 1520"/>
                <a:gd name="T68" fmla="*/ 0 w 1789"/>
                <a:gd name="T69" fmla="*/ 45 h 1520"/>
                <a:gd name="T70" fmla="*/ 1 w 1789"/>
                <a:gd name="T71" fmla="*/ 42 h 1520"/>
                <a:gd name="T72" fmla="*/ 1 w 1789"/>
                <a:gd name="T73" fmla="*/ 39 h 1520"/>
                <a:gd name="T74" fmla="*/ 1 w 1789"/>
                <a:gd name="T75" fmla="*/ 36 h 1520"/>
                <a:gd name="T76" fmla="*/ 2 w 1789"/>
                <a:gd name="T77" fmla="*/ 33 h 1520"/>
                <a:gd name="T78" fmla="*/ 2 w 1789"/>
                <a:gd name="T79" fmla="*/ 29 h 1520"/>
                <a:gd name="T80" fmla="*/ 3 w 1789"/>
                <a:gd name="T81" fmla="*/ 25 h 1520"/>
                <a:gd name="T82" fmla="*/ 3 w 1789"/>
                <a:gd name="T83" fmla="*/ 22 h 1520"/>
                <a:gd name="T84" fmla="*/ 3 w 1789"/>
                <a:gd name="T85" fmla="*/ 18 h 1520"/>
                <a:gd name="T86" fmla="*/ 3 w 1789"/>
                <a:gd name="T87" fmla="*/ 18 h 1520"/>
                <a:gd name="T88" fmla="*/ 3 w 1789"/>
                <a:gd name="T89" fmla="*/ 18 h 1520"/>
                <a:gd name="T90" fmla="*/ 4 w 1789"/>
                <a:gd name="T91" fmla="*/ 18 h 1520"/>
                <a:gd name="T92" fmla="*/ 4 w 1789"/>
                <a:gd name="T93" fmla="*/ 18 h 1520"/>
                <a:gd name="T94" fmla="*/ 4 w 1789"/>
                <a:gd name="T95" fmla="*/ 15 h 1520"/>
                <a:gd name="T96" fmla="*/ 4 w 1789"/>
                <a:gd name="T97" fmla="*/ 13 h 1520"/>
                <a:gd name="T98" fmla="*/ 4 w 1789"/>
                <a:gd name="T99" fmla="*/ 10 h 1520"/>
                <a:gd name="T100" fmla="*/ 4 w 1789"/>
                <a:gd name="T101" fmla="*/ 8 h 1520"/>
                <a:gd name="T102" fmla="*/ 5 w 1789"/>
                <a:gd name="T103" fmla="*/ 5 h 1520"/>
                <a:gd name="T104" fmla="*/ 5 w 1789"/>
                <a:gd name="T105" fmla="*/ 4 h 1520"/>
                <a:gd name="T106" fmla="*/ 5 w 1789"/>
                <a:gd name="T107" fmla="*/ 3 h 1520"/>
                <a:gd name="T108" fmla="*/ 5 w 1789"/>
                <a:gd name="T109" fmla="*/ 2 h 1520"/>
                <a:gd name="T110" fmla="*/ 5 w 1789"/>
                <a:gd name="T111" fmla="*/ 1 h 1520"/>
                <a:gd name="T112" fmla="*/ 5 w 1789"/>
                <a:gd name="T113" fmla="*/ 0 h 1520"/>
                <a:gd name="T114" fmla="*/ 10 w 1789"/>
                <a:gd name="T115" fmla="*/ 0 h 1520"/>
                <a:gd name="T116" fmla="*/ 21 w 1789"/>
                <a:gd name="T117" fmla="*/ 1 h 1520"/>
                <a:gd name="T118" fmla="*/ 32 w 1789"/>
                <a:gd name="T119" fmla="*/ 2 h 1520"/>
                <a:gd name="T120" fmla="*/ 43 w 1789"/>
                <a:gd name="T121" fmla="*/ 3 h 1520"/>
                <a:gd name="T122" fmla="*/ 55 w 1789"/>
                <a:gd name="T123" fmla="*/ 3 h 1520"/>
                <a:gd name="T124" fmla="*/ 66 w 1789"/>
                <a:gd name="T125" fmla="*/ 4 h 152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789"/>
                <a:gd name="T190" fmla="*/ 0 h 1520"/>
                <a:gd name="T191" fmla="*/ 1789 w 1789"/>
                <a:gd name="T192" fmla="*/ 1520 h 152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789" h="1520">
                  <a:moveTo>
                    <a:pt x="1789" y="105"/>
                  </a:moveTo>
                  <a:lnTo>
                    <a:pt x="1786" y="148"/>
                  </a:lnTo>
                  <a:lnTo>
                    <a:pt x="1785" y="192"/>
                  </a:lnTo>
                  <a:lnTo>
                    <a:pt x="1783" y="235"/>
                  </a:lnTo>
                  <a:lnTo>
                    <a:pt x="1781" y="279"/>
                  </a:lnTo>
                  <a:lnTo>
                    <a:pt x="1778" y="323"/>
                  </a:lnTo>
                  <a:lnTo>
                    <a:pt x="1775" y="366"/>
                  </a:lnTo>
                  <a:lnTo>
                    <a:pt x="1773" y="410"/>
                  </a:lnTo>
                  <a:lnTo>
                    <a:pt x="1770" y="454"/>
                  </a:lnTo>
                  <a:lnTo>
                    <a:pt x="1767" y="496"/>
                  </a:lnTo>
                  <a:lnTo>
                    <a:pt x="1765" y="539"/>
                  </a:lnTo>
                  <a:lnTo>
                    <a:pt x="1764" y="581"/>
                  </a:lnTo>
                  <a:lnTo>
                    <a:pt x="1761" y="623"/>
                  </a:lnTo>
                  <a:lnTo>
                    <a:pt x="1761" y="664"/>
                  </a:lnTo>
                  <a:lnTo>
                    <a:pt x="1760" y="704"/>
                  </a:lnTo>
                  <a:lnTo>
                    <a:pt x="1761" y="744"/>
                  </a:lnTo>
                  <a:lnTo>
                    <a:pt x="1762" y="785"/>
                  </a:lnTo>
                  <a:lnTo>
                    <a:pt x="1764" y="824"/>
                  </a:lnTo>
                  <a:lnTo>
                    <a:pt x="1764" y="864"/>
                  </a:lnTo>
                  <a:lnTo>
                    <a:pt x="1765" y="902"/>
                  </a:lnTo>
                  <a:lnTo>
                    <a:pt x="1765" y="941"/>
                  </a:lnTo>
                  <a:lnTo>
                    <a:pt x="1766" y="979"/>
                  </a:lnTo>
                  <a:lnTo>
                    <a:pt x="1766" y="1017"/>
                  </a:lnTo>
                  <a:lnTo>
                    <a:pt x="1766" y="1055"/>
                  </a:lnTo>
                  <a:lnTo>
                    <a:pt x="1766" y="1094"/>
                  </a:lnTo>
                  <a:lnTo>
                    <a:pt x="1766" y="1132"/>
                  </a:lnTo>
                  <a:lnTo>
                    <a:pt x="1766" y="1171"/>
                  </a:lnTo>
                  <a:lnTo>
                    <a:pt x="1767" y="1211"/>
                  </a:lnTo>
                  <a:lnTo>
                    <a:pt x="1767" y="1251"/>
                  </a:lnTo>
                  <a:lnTo>
                    <a:pt x="1768" y="1294"/>
                  </a:lnTo>
                  <a:lnTo>
                    <a:pt x="1769" y="1336"/>
                  </a:lnTo>
                  <a:lnTo>
                    <a:pt x="1772" y="1381"/>
                  </a:lnTo>
                  <a:lnTo>
                    <a:pt x="1774" y="1427"/>
                  </a:lnTo>
                  <a:lnTo>
                    <a:pt x="1770" y="1430"/>
                  </a:lnTo>
                  <a:lnTo>
                    <a:pt x="1767" y="1434"/>
                  </a:lnTo>
                  <a:lnTo>
                    <a:pt x="1765" y="1438"/>
                  </a:lnTo>
                  <a:lnTo>
                    <a:pt x="1764" y="1443"/>
                  </a:lnTo>
                  <a:lnTo>
                    <a:pt x="1762" y="1449"/>
                  </a:lnTo>
                  <a:lnTo>
                    <a:pt x="1761" y="1454"/>
                  </a:lnTo>
                  <a:lnTo>
                    <a:pt x="1761" y="1460"/>
                  </a:lnTo>
                  <a:lnTo>
                    <a:pt x="1760" y="1466"/>
                  </a:lnTo>
                  <a:lnTo>
                    <a:pt x="1760" y="1472"/>
                  </a:lnTo>
                  <a:lnTo>
                    <a:pt x="1760" y="1477"/>
                  </a:lnTo>
                  <a:lnTo>
                    <a:pt x="1760" y="1484"/>
                  </a:lnTo>
                  <a:lnTo>
                    <a:pt x="1759" y="1490"/>
                  </a:lnTo>
                  <a:lnTo>
                    <a:pt x="1759" y="1497"/>
                  </a:lnTo>
                  <a:lnTo>
                    <a:pt x="1758" y="1503"/>
                  </a:lnTo>
                  <a:lnTo>
                    <a:pt x="1758" y="1510"/>
                  </a:lnTo>
                  <a:lnTo>
                    <a:pt x="1757" y="1516"/>
                  </a:lnTo>
                  <a:lnTo>
                    <a:pt x="1715" y="1518"/>
                  </a:lnTo>
                  <a:lnTo>
                    <a:pt x="1674" y="1520"/>
                  </a:lnTo>
                  <a:lnTo>
                    <a:pt x="1632" y="1520"/>
                  </a:lnTo>
                  <a:lnTo>
                    <a:pt x="1591" y="1519"/>
                  </a:lnTo>
                  <a:lnTo>
                    <a:pt x="1550" y="1518"/>
                  </a:lnTo>
                  <a:lnTo>
                    <a:pt x="1507" y="1516"/>
                  </a:lnTo>
                  <a:lnTo>
                    <a:pt x="1466" y="1514"/>
                  </a:lnTo>
                  <a:lnTo>
                    <a:pt x="1423" y="1512"/>
                  </a:lnTo>
                  <a:lnTo>
                    <a:pt x="1381" y="1510"/>
                  </a:lnTo>
                  <a:lnTo>
                    <a:pt x="1338" y="1507"/>
                  </a:lnTo>
                  <a:lnTo>
                    <a:pt x="1297" y="1505"/>
                  </a:lnTo>
                  <a:lnTo>
                    <a:pt x="1254" y="1504"/>
                  </a:lnTo>
                  <a:lnTo>
                    <a:pt x="1212" y="1502"/>
                  </a:lnTo>
                  <a:lnTo>
                    <a:pt x="1169" y="1500"/>
                  </a:lnTo>
                  <a:lnTo>
                    <a:pt x="1128" y="1500"/>
                  </a:lnTo>
                  <a:lnTo>
                    <a:pt x="1086" y="1502"/>
                  </a:lnTo>
                  <a:lnTo>
                    <a:pt x="1078" y="1500"/>
                  </a:lnTo>
                  <a:lnTo>
                    <a:pt x="1059" y="1499"/>
                  </a:lnTo>
                  <a:lnTo>
                    <a:pt x="1028" y="1497"/>
                  </a:lnTo>
                  <a:lnTo>
                    <a:pt x="987" y="1493"/>
                  </a:lnTo>
                  <a:lnTo>
                    <a:pt x="939" y="1490"/>
                  </a:lnTo>
                  <a:lnTo>
                    <a:pt x="886" y="1487"/>
                  </a:lnTo>
                  <a:lnTo>
                    <a:pt x="829" y="1483"/>
                  </a:lnTo>
                  <a:lnTo>
                    <a:pt x="770" y="1479"/>
                  </a:lnTo>
                  <a:lnTo>
                    <a:pt x="712" y="1474"/>
                  </a:lnTo>
                  <a:lnTo>
                    <a:pt x="654" y="1470"/>
                  </a:lnTo>
                  <a:lnTo>
                    <a:pt x="601" y="1467"/>
                  </a:lnTo>
                  <a:lnTo>
                    <a:pt x="553" y="1464"/>
                  </a:lnTo>
                  <a:lnTo>
                    <a:pt x="513" y="1460"/>
                  </a:lnTo>
                  <a:lnTo>
                    <a:pt x="482" y="1458"/>
                  </a:lnTo>
                  <a:lnTo>
                    <a:pt x="462" y="1457"/>
                  </a:lnTo>
                  <a:lnTo>
                    <a:pt x="455" y="1457"/>
                  </a:lnTo>
                  <a:lnTo>
                    <a:pt x="449" y="1456"/>
                  </a:lnTo>
                  <a:lnTo>
                    <a:pt x="434" y="1453"/>
                  </a:lnTo>
                  <a:lnTo>
                    <a:pt x="413" y="1451"/>
                  </a:lnTo>
                  <a:lnTo>
                    <a:pt x="384" y="1448"/>
                  </a:lnTo>
                  <a:lnTo>
                    <a:pt x="349" y="1443"/>
                  </a:lnTo>
                  <a:lnTo>
                    <a:pt x="310" y="1438"/>
                  </a:lnTo>
                  <a:lnTo>
                    <a:pt x="269" y="1434"/>
                  </a:lnTo>
                  <a:lnTo>
                    <a:pt x="227" y="1429"/>
                  </a:lnTo>
                  <a:lnTo>
                    <a:pt x="185" y="1423"/>
                  </a:lnTo>
                  <a:lnTo>
                    <a:pt x="144" y="1419"/>
                  </a:lnTo>
                  <a:lnTo>
                    <a:pt x="104" y="1414"/>
                  </a:lnTo>
                  <a:lnTo>
                    <a:pt x="70" y="1410"/>
                  </a:lnTo>
                  <a:lnTo>
                    <a:pt x="41" y="1406"/>
                  </a:lnTo>
                  <a:lnTo>
                    <a:pt x="19" y="1404"/>
                  </a:lnTo>
                  <a:lnTo>
                    <a:pt x="4" y="1402"/>
                  </a:lnTo>
                  <a:lnTo>
                    <a:pt x="0" y="1402"/>
                  </a:lnTo>
                  <a:lnTo>
                    <a:pt x="0" y="1379"/>
                  </a:lnTo>
                  <a:lnTo>
                    <a:pt x="0" y="1356"/>
                  </a:lnTo>
                  <a:lnTo>
                    <a:pt x="1" y="1333"/>
                  </a:lnTo>
                  <a:lnTo>
                    <a:pt x="2" y="1308"/>
                  </a:lnTo>
                  <a:lnTo>
                    <a:pt x="3" y="1286"/>
                  </a:lnTo>
                  <a:lnTo>
                    <a:pt x="6" y="1261"/>
                  </a:lnTo>
                  <a:lnTo>
                    <a:pt x="8" y="1237"/>
                  </a:lnTo>
                  <a:lnTo>
                    <a:pt x="10" y="1213"/>
                  </a:lnTo>
                  <a:lnTo>
                    <a:pt x="13" y="1189"/>
                  </a:lnTo>
                  <a:lnTo>
                    <a:pt x="15" y="1164"/>
                  </a:lnTo>
                  <a:lnTo>
                    <a:pt x="17" y="1138"/>
                  </a:lnTo>
                  <a:lnTo>
                    <a:pt x="19" y="1113"/>
                  </a:lnTo>
                  <a:lnTo>
                    <a:pt x="23" y="1087"/>
                  </a:lnTo>
                  <a:lnTo>
                    <a:pt x="25" y="1061"/>
                  </a:lnTo>
                  <a:lnTo>
                    <a:pt x="27" y="1035"/>
                  </a:lnTo>
                  <a:lnTo>
                    <a:pt x="31" y="1009"/>
                  </a:lnTo>
                  <a:lnTo>
                    <a:pt x="37" y="976"/>
                  </a:lnTo>
                  <a:lnTo>
                    <a:pt x="42" y="945"/>
                  </a:lnTo>
                  <a:lnTo>
                    <a:pt x="48" y="913"/>
                  </a:lnTo>
                  <a:lnTo>
                    <a:pt x="52" y="880"/>
                  </a:lnTo>
                  <a:lnTo>
                    <a:pt x="56" y="848"/>
                  </a:lnTo>
                  <a:lnTo>
                    <a:pt x="60" y="816"/>
                  </a:lnTo>
                  <a:lnTo>
                    <a:pt x="63" y="782"/>
                  </a:lnTo>
                  <a:lnTo>
                    <a:pt x="65" y="749"/>
                  </a:lnTo>
                  <a:lnTo>
                    <a:pt x="69" y="716"/>
                  </a:lnTo>
                  <a:lnTo>
                    <a:pt x="71" y="684"/>
                  </a:lnTo>
                  <a:lnTo>
                    <a:pt x="73" y="650"/>
                  </a:lnTo>
                  <a:lnTo>
                    <a:pt x="76" y="617"/>
                  </a:lnTo>
                  <a:lnTo>
                    <a:pt x="79" y="584"/>
                  </a:lnTo>
                  <a:lnTo>
                    <a:pt x="81" y="550"/>
                  </a:lnTo>
                  <a:lnTo>
                    <a:pt x="85" y="518"/>
                  </a:lnTo>
                  <a:lnTo>
                    <a:pt x="90" y="486"/>
                  </a:lnTo>
                  <a:lnTo>
                    <a:pt x="90" y="485"/>
                  </a:lnTo>
                  <a:lnTo>
                    <a:pt x="91" y="485"/>
                  </a:lnTo>
                  <a:lnTo>
                    <a:pt x="92" y="485"/>
                  </a:lnTo>
                  <a:lnTo>
                    <a:pt x="92" y="484"/>
                  </a:lnTo>
                  <a:lnTo>
                    <a:pt x="93" y="484"/>
                  </a:lnTo>
                  <a:lnTo>
                    <a:pt x="94" y="484"/>
                  </a:lnTo>
                  <a:lnTo>
                    <a:pt x="95" y="482"/>
                  </a:lnTo>
                  <a:lnTo>
                    <a:pt x="96" y="482"/>
                  </a:lnTo>
                  <a:lnTo>
                    <a:pt x="96" y="481"/>
                  </a:lnTo>
                  <a:lnTo>
                    <a:pt x="98" y="481"/>
                  </a:lnTo>
                  <a:lnTo>
                    <a:pt x="99" y="481"/>
                  </a:lnTo>
                  <a:lnTo>
                    <a:pt x="100" y="481"/>
                  </a:lnTo>
                  <a:lnTo>
                    <a:pt x="100" y="458"/>
                  </a:lnTo>
                  <a:lnTo>
                    <a:pt x="101" y="435"/>
                  </a:lnTo>
                  <a:lnTo>
                    <a:pt x="101" y="412"/>
                  </a:lnTo>
                  <a:lnTo>
                    <a:pt x="102" y="391"/>
                  </a:lnTo>
                  <a:lnTo>
                    <a:pt x="103" y="368"/>
                  </a:lnTo>
                  <a:lnTo>
                    <a:pt x="104" y="345"/>
                  </a:lnTo>
                  <a:lnTo>
                    <a:pt x="107" y="320"/>
                  </a:lnTo>
                  <a:lnTo>
                    <a:pt x="108" y="298"/>
                  </a:lnTo>
                  <a:lnTo>
                    <a:pt x="110" y="275"/>
                  </a:lnTo>
                  <a:lnTo>
                    <a:pt x="111" y="252"/>
                  </a:lnTo>
                  <a:lnTo>
                    <a:pt x="114" y="227"/>
                  </a:lnTo>
                  <a:lnTo>
                    <a:pt x="116" y="204"/>
                  </a:lnTo>
                  <a:lnTo>
                    <a:pt x="118" y="180"/>
                  </a:lnTo>
                  <a:lnTo>
                    <a:pt x="121" y="157"/>
                  </a:lnTo>
                  <a:lnTo>
                    <a:pt x="123" y="133"/>
                  </a:lnTo>
                  <a:lnTo>
                    <a:pt x="126" y="110"/>
                  </a:lnTo>
                  <a:lnTo>
                    <a:pt x="130" y="103"/>
                  </a:lnTo>
                  <a:lnTo>
                    <a:pt x="132" y="96"/>
                  </a:lnTo>
                  <a:lnTo>
                    <a:pt x="134" y="88"/>
                  </a:lnTo>
                  <a:lnTo>
                    <a:pt x="136" y="82"/>
                  </a:lnTo>
                  <a:lnTo>
                    <a:pt x="136" y="73"/>
                  </a:lnTo>
                  <a:lnTo>
                    <a:pt x="136" y="65"/>
                  </a:lnTo>
                  <a:lnTo>
                    <a:pt x="136" y="57"/>
                  </a:lnTo>
                  <a:lnTo>
                    <a:pt x="134" y="49"/>
                  </a:lnTo>
                  <a:lnTo>
                    <a:pt x="134" y="42"/>
                  </a:lnTo>
                  <a:lnTo>
                    <a:pt x="134" y="34"/>
                  </a:lnTo>
                  <a:lnTo>
                    <a:pt x="136" y="28"/>
                  </a:lnTo>
                  <a:lnTo>
                    <a:pt x="137" y="21"/>
                  </a:lnTo>
                  <a:lnTo>
                    <a:pt x="140" y="15"/>
                  </a:lnTo>
                  <a:lnTo>
                    <a:pt x="144" y="9"/>
                  </a:lnTo>
                  <a:lnTo>
                    <a:pt x="149" y="3"/>
                  </a:lnTo>
                  <a:lnTo>
                    <a:pt x="156" y="0"/>
                  </a:lnTo>
                  <a:lnTo>
                    <a:pt x="257" y="9"/>
                  </a:lnTo>
                  <a:lnTo>
                    <a:pt x="360" y="18"/>
                  </a:lnTo>
                  <a:lnTo>
                    <a:pt x="461" y="26"/>
                  </a:lnTo>
                  <a:lnTo>
                    <a:pt x="562" y="34"/>
                  </a:lnTo>
                  <a:lnTo>
                    <a:pt x="664" y="42"/>
                  </a:lnTo>
                  <a:lnTo>
                    <a:pt x="766" y="49"/>
                  </a:lnTo>
                  <a:lnTo>
                    <a:pt x="867" y="56"/>
                  </a:lnTo>
                  <a:lnTo>
                    <a:pt x="968" y="63"/>
                  </a:lnTo>
                  <a:lnTo>
                    <a:pt x="1069" y="69"/>
                  </a:lnTo>
                  <a:lnTo>
                    <a:pt x="1171" y="75"/>
                  </a:lnTo>
                  <a:lnTo>
                    <a:pt x="1274" y="80"/>
                  </a:lnTo>
                  <a:lnTo>
                    <a:pt x="1376" y="86"/>
                  </a:lnTo>
                  <a:lnTo>
                    <a:pt x="1478" y="91"/>
                  </a:lnTo>
                  <a:lnTo>
                    <a:pt x="1581" y="95"/>
                  </a:lnTo>
                  <a:lnTo>
                    <a:pt x="1684" y="100"/>
                  </a:lnTo>
                  <a:lnTo>
                    <a:pt x="1789" y="10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7" name="Freeform 15"/>
            <p:cNvSpPr>
              <a:spLocks/>
            </p:cNvSpPr>
            <p:nvPr/>
          </p:nvSpPr>
          <p:spPr bwMode="auto">
            <a:xfrm>
              <a:off x="2811" y="1164"/>
              <a:ext cx="583" cy="670"/>
            </a:xfrm>
            <a:custGeom>
              <a:avLst/>
              <a:gdLst>
                <a:gd name="T0" fmla="*/ 21 w 1748"/>
                <a:gd name="T1" fmla="*/ 5 h 2010"/>
                <a:gd name="T2" fmla="*/ 22 w 1748"/>
                <a:gd name="T3" fmla="*/ 8 h 2010"/>
                <a:gd name="T4" fmla="*/ 26 w 1748"/>
                <a:gd name="T5" fmla="*/ 9 h 2010"/>
                <a:gd name="T6" fmla="*/ 30 w 1748"/>
                <a:gd name="T7" fmla="*/ 9 h 2010"/>
                <a:gd name="T8" fmla="*/ 33 w 1748"/>
                <a:gd name="T9" fmla="*/ 8 h 2010"/>
                <a:gd name="T10" fmla="*/ 36 w 1748"/>
                <a:gd name="T11" fmla="*/ 9 h 2010"/>
                <a:gd name="T12" fmla="*/ 38 w 1748"/>
                <a:gd name="T13" fmla="*/ 10 h 2010"/>
                <a:gd name="T14" fmla="*/ 40 w 1748"/>
                <a:gd name="T15" fmla="*/ 10 h 2010"/>
                <a:gd name="T16" fmla="*/ 41 w 1748"/>
                <a:gd name="T17" fmla="*/ 11 h 2010"/>
                <a:gd name="T18" fmla="*/ 41 w 1748"/>
                <a:gd name="T19" fmla="*/ 11 h 2010"/>
                <a:gd name="T20" fmla="*/ 44 w 1748"/>
                <a:gd name="T21" fmla="*/ 11 h 2010"/>
                <a:gd name="T22" fmla="*/ 46 w 1748"/>
                <a:gd name="T23" fmla="*/ 12 h 2010"/>
                <a:gd name="T24" fmla="*/ 50 w 1748"/>
                <a:gd name="T25" fmla="*/ 13 h 2010"/>
                <a:gd name="T26" fmla="*/ 53 w 1748"/>
                <a:gd name="T27" fmla="*/ 11 h 2010"/>
                <a:gd name="T28" fmla="*/ 54 w 1748"/>
                <a:gd name="T29" fmla="*/ 11 h 2010"/>
                <a:gd name="T30" fmla="*/ 56 w 1748"/>
                <a:gd name="T31" fmla="*/ 12 h 2010"/>
                <a:gd name="T32" fmla="*/ 60 w 1748"/>
                <a:gd name="T33" fmla="*/ 12 h 2010"/>
                <a:gd name="T34" fmla="*/ 64 w 1748"/>
                <a:gd name="T35" fmla="*/ 13 h 2010"/>
                <a:gd name="T36" fmla="*/ 64 w 1748"/>
                <a:gd name="T37" fmla="*/ 14 h 2010"/>
                <a:gd name="T38" fmla="*/ 63 w 1748"/>
                <a:gd name="T39" fmla="*/ 15 h 2010"/>
                <a:gd name="T40" fmla="*/ 58 w 1748"/>
                <a:gd name="T41" fmla="*/ 16 h 2010"/>
                <a:gd name="T42" fmla="*/ 55 w 1748"/>
                <a:gd name="T43" fmla="*/ 20 h 2010"/>
                <a:gd name="T44" fmla="*/ 51 w 1748"/>
                <a:gd name="T45" fmla="*/ 24 h 2010"/>
                <a:gd name="T46" fmla="*/ 47 w 1748"/>
                <a:gd name="T47" fmla="*/ 29 h 2010"/>
                <a:gd name="T48" fmla="*/ 44 w 1748"/>
                <a:gd name="T49" fmla="*/ 31 h 2010"/>
                <a:gd name="T50" fmla="*/ 43 w 1748"/>
                <a:gd name="T51" fmla="*/ 33 h 2010"/>
                <a:gd name="T52" fmla="*/ 44 w 1748"/>
                <a:gd name="T53" fmla="*/ 36 h 2010"/>
                <a:gd name="T54" fmla="*/ 44 w 1748"/>
                <a:gd name="T55" fmla="*/ 39 h 2010"/>
                <a:gd name="T56" fmla="*/ 41 w 1748"/>
                <a:gd name="T57" fmla="*/ 41 h 2010"/>
                <a:gd name="T58" fmla="*/ 40 w 1748"/>
                <a:gd name="T59" fmla="*/ 44 h 2010"/>
                <a:gd name="T60" fmla="*/ 42 w 1748"/>
                <a:gd name="T61" fmla="*/ 46 h 2010"/>
                <a:gd name="T62" fmla="*/ 42 w 1748"/>
                <a:gd name="T63" fmla="*/ 47 h 2010"/>
                <a:gd name="T64" fmla="*/ 42 w 1748"/>
                <a:gd name="T65" fmla="*/ 51 h 2010"/>
                <a:gd name="T66" fmla="*/ 43 w 1748"/>
                <a:gd name="T67" fmla="*/ 56 h 2010"/>
                <a:gd name="T68" fmla="*/ 45 w 1748"/>
                <a:gd name="T69" fmla="*/ 58 h 2010"/>
                <a:gd name="T70" fmla="*/ 47 w 1748"/>
                <a:gd name="T71" fmla="*/ 59 h 2010"/>
                <a:gd name="T72" fmla="*/ 49 w 1748"/>
                <a:gd name="T73" fmla="*/ 60 h 2010"/>
                <a:gd name="T74" fmla="*/ 51 w 1748"/>
                <a:gd name="T75" fmla="*/ 61 h 2010"/>
                <a:gd name="T76" fmla="*/ 52 w 1748"/>
                <a:gd name="T77" fmla="*/ 62 h 2010"/>
                <a:gd name="T78" fmla="*/ 52 w 1748"/>
                <a:gd name="T79" fmla="*/ 63 h 2010"/>
                <a:gd name="T80" fmla="*/ 57 w 1748"/>
                <a:gd name="T81" fmla="*/ 66 h 2010"/>
                <a:gd name="T82" fmla="*/ 59 w 1748"/>
                <a:gd name="T83" fmla="*/ 72 h 2010"/>
                <a:gd name="T84" fmla="*/ 38 w 1748"/>
                <a:gd name="T85" fmla="*/ 73 h 2010"/>
                <a:gd name="T86" fmla="*/ 14 w 1748"/>
                <a:gd name="T87" fmla="*/ 74 h 2010"/>
                <a:gd name="T88" fmla="*/ 10 w 1748"/>
                <a:gd name="T89" fmla="*/ 71 h 2010"/>
                <a:gd name="T90" fmla="*/ 10 w 1748"/>
                <a:gd name="T91" fmla="*/ 67 h 2010"/>
                <a:gd name="T92" fmla="*/ 10 w 1748"/>
                <a:gd name="T93" fmla="*/ 60 h 2010"/>
                <a:gd name="T94" fmla="*/ 9 w 1748"/>
                <a:gd name="T95" fmla="*/ 53 h 2010"/>
                <a:gd name="T96" fmla="*/ 7 w 1748"/>
                <a:gd name="T97" fmla="*/ 50 h 2010"/>
                <a:gd name="T98" fmla="*/ 7 w 1748"/>
                <a:gd name="T99" fmla="*/ 45 h 2010"/>
                <a:gd name="T100" fmla="*/ 7 w 1748"/>
                <a:gd name="T101" fmla="*/ 40 h 2010"/>
                <a:gd name="T102" fmla="*/ 5 w 1748"/>
                <a:gd name="T103" fmla="*/ 36 h 2010"/>
                <a:gd name="T104" fmla="*/ 5 w 1748"/>
                <a:gd name="T105" fmla="*/ 28 h 2010"/>
                <a:gd name="T106" fmla="*/ 2 w 1748"/>
                <a:gd name="T107" fmla="*/ 19 h 2010"/>
                <a:gd name="T108" fmla="*/ 1 w 1748"/>
                <a:gd name="T109" fmla="*/ 13 h 2010"/>
                <a:gd name="T110" fmla="*/ 0 w 1748"/>
                <a:gd name="T111" fmla="*/ 6 h 2010"/>
                <a:gd name="T112" fmla="*/ 7 w 1748"/>
                <a:gd name="T113" fmla="*/ 5 h 2010"/>
                <a:gd name="T114" fmla="*/ 16 w 1748"/>
                <a:gd name="T115" fmla="*/ 5 h 2010"/>
                <a:gd name="T116" fmla="*/ 17 w 1748"/>
                <a:gd name="T117" fmla="*/ 3 h 2010"/>
                <a:gd name="T118" fmla="*/ 17 w 1748"/>
                <a:gd name="T119" fmla="*/ 0 h 2010"/>
                <a:gd name="T120" fmla="*/ 19 w 1748"/>
                <a:gd name="T121" fmla="*/ 1 h 2010"/>
                <a:gd name="T122" fmla="*/ 20 w 1748"/>
                <a:gd name="T123" fmla="*/ 3 h 201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748"/>
                <a:gd name="T187" fmla="*/ 0 h 2010"/>
                <a:gd name="T188" fmla="*/ 1748 w 1748"/>
                <a:gd name="T189" fmla="*/ 2010 h 201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748" h="2010">
                  <a:moveTo>
                    <a:pt x="544" y="75"/>
                  </a:moveTo>
                  <a:lnTo>
                    <a:pt x="544" y="85"/>
                  </a:lnTo>
                  <a:lnTo>
                    <a:pt x="546" y="96"/>
                  </a:lnTo>
                  <a:lnTo>
                    <a:pt x="547" y="106"/>
                  </a:lnTo>
                  <a:lnTo>
                    <a:pt x="550" y="117"/>
                  </a:lnTo>
                  <a:lnTo>
                    <a:pt x="553" y="128"/>
                  </a:lnTo>
                  <a:lnTo>
                    <a:pt x="555" y="138"/>
                  </a:lnTo>
                  <a:lnTo>
                    <a:pt x="559" y="147"/>
                  </a:lnTo>
                  <a:lnTo>
                    <a:pt x="563" y="158"/>
                  </a:lnTo>
                  <a:lnTo>
                    <a:pt x="567" y="167"/>
                  </a:lnTo>
                  <a:lnTo>
                    <a:pt x="571" y="177"/>
                  </a:lnTo>
                  <a:lnTo>
                    <a:pt x="576" y="186"/>
                  </a:lnTo>
                  <a:lnTo>
                    <a:pt x="582" y="194"/>
                  </a:lnTo>
                  <a:lnTo>
                    <a:pt x="587" y="204"/>
                  </a:lnTo>
                  <a:lnTo>
                    <a:pt x="593" y="212"/>
                  </a:lnTo>
                  <a:lnTo>
                    <a:pt x="600" y="220"/>
                  </a:lnTo>
                  <a:lnTo>
                    <a:pt x="607" y="228"/>
                  </a:lnTo>
                  <a:lnTo>
                    <a:pt x="621" y="229"/>
                  </a:lnTo>
                  <a:lnTo>
                    <a:pt x="636" y="230"/>
                  </a:lnTo>
                  <a:lnTo>
                    <a:pt x="651" y="231"/>
                  </a:lnTo>
                  <a:lnTo>
                    <a:pt x="665" y="231"/>
                  </a:lnTo>
                  <a:lnTo>
                    <a:pt x="678" y="232"/>
                  </a:lnTo>
                  <a:lnTo>
                    <a:pt x="692" y="232"/>
                  </a:lnTo>
                  <a:lnTo>
                    <a:pt x="706" y="233"/>
                  </a:lnTo>
                  <a:lnTo>
                    <a:pt x="720" y="233"/>
                  </a:lnTo>
                  <a:lnTo>
                    <a:pt x="733" y="235"/>
                  </a:lnTo>
                  <a:lnTo>
                    <a:pt x="747" y="236"/>
                  </a:lnTo>
                  <a:lnTo>
                    <a:pt x="761" y="238"/>
                  </a:lnTo>
                  <a:lnTo>
                    <a:pt x="774" y="240"/>
                  </a:lnTo>
                  <a:lnTo>
                    <a:pt x="788" y="243"/>
                  </a:lnTo>
                  <a:lnTo>
                    <a:pt x="801" y="247"/>
                  </a:lnTo>
                  <a:lnTo>
                    <a:pt x="815" y="252"/>
                  </a:lnTo>
                  <a:lnTo>
                    <a:pt x="829" y="258"/>
                  </a:lnTo>
                  <a:lnTo>
                    <a:pt x="836" y="251"/>
                  </a:lnTo>
                  <a:lnTo>
                    <a:pt x="845" y="245"/>
                  </a:lnTo>
                  <a:lnTo>
                    <a:pt x="854" y="240"/>
                  </a:lnTo>
                  <a:lnTo>
                    <a:pt x="863" y="236"/>
                  </a:lnTo>
                  <a:lnTo>
                    <a:pt x="874" y="232"/>
                  </a:lnTo>
                  <a:lnTo>
                    <a:pt x="884" y="230"/>
                  </a:lnTo>
                  <a:lnTo>
                    <a:pt x="896" y="228"/>
                  </a:lnTo>
                  <a:lnTo>
                    <a:pt x="906" y="227"/>
                  </a:lnTo>
                  <a:lnTo>
                    <a:pt x="917" y="227"/>
                  </a:lnTo>
                  <a:lnTo>
                    <a:pt x="929" y="227"/>
                  </a:lnTo>
                  <a:lnTo>
                    <a:pt x="939" y="227"/>
                  </a:lnTo>
                  <a:lnTo>
                    <a:pt x="951" y="228"/>
                  </a:lnTo>
                  <a:lnTo>
                    <a:pt x="962" y="230"/>
                  </a:lnTo>
                  <a:lnTo>
                    <a:pt x="973" y="232"/>
                  </a:lnTo>
                  <a:lnTo>
                    <a:pt x="983" y="235"/>
                  </a:lnTo>
                  <a:lnTo>
                    <a:pt x="993" y="238"/>
                  </a:lnTo>
                  <a:lnTo>
                    <a:pt x="999" y="243"/>
                  </a:lnTo>
                  <a:lnTo>
                    <a:pt x="1005" y="246"/>
                  </a:lnTo>
                  <a:lnTo>
                    <a:pt x="1011" y="251"/>
                  </a:lnTo>
                  <a:lnTo>
                    <a:pt x="1016" y="253"/>
                  </a:lnTo>
                  <a:lnTo>
                    <a:pt x="1022" y="256"/>
                  </a:lnTo>
                  <a:lnTo>
                    <a:pt x="1028" y="259"/>
                  </a:lnTo>
                  <a:lnTo>
                    <a:pt x="1035" y="261"/>
                  </a:lnTo>
                  <a:lnTo>
                    <a:pt x="1040" y="263"/>
                  </a:lnTo>
                  <a:lnTo>
                    <a:pt x="1047" y="264"/>
                  </a:lnTo>
                  <a:lnTo>
                    <a:pt x="1053" y="267"/>
                  </a:lnTo>
                  <a:lnTo>
                    <a:pt x="1060" y="268"/>
                  </a:lnTo>
                  <a:lnTo>
                    <a:pt x="1067" y="269"/>
                  </a:lnTo>
                  <a:lnTo>
                    <a:pt x="1075" y="270"/>
                  </a:lnTo>
                  <a:lnTo>
                    <a:pt x="1082" y="270"/>
                  </a:lnTo>
                  <a:lnTo>
                    <a:pt x="1090" y="271"/>
                  </a:lnTo>
                  <a:lnTo>
                    <a:pt x="1099" y="272"/>
                  </a:lnTo>
                  <a:lnTo>
                    <a:pt x="1100" y="275"/>
                  </a:lnTo>
                  <a:lnTo>
                    <a:pt x="1101" y="277"/>
                  </a:lnTo>
                  <a:lnTo>
                    <a:pt x="1103" y="279"/>
                  </a:lnTo>
                  <a:lnTo>
                    <a:pt x="1104" y="283"/>
                  </a:lnTo>
                  <a:lnTo>
                    <a:pt x="1104" y="286"/>
                  </a:lnTo>
                  <a:lnTo>
                    <a:pt x="1104" y="289"/>
                  </a:lnTo>
                  <a:lnTo>
                    <a:pt x="1105" y="292"/>
                  </a:lnTo>
                  <a:lnTo>
                    <a:pt x="1105" y="295"/>
                  </a:lnTo>
                  <a:lnTo>
                    <a:pt x="1106" y="298"/>
                  </a:lnTo>
                  <a:lnTo>
                    <a:pt x="1106" y="301"/>
                  </a:lnTo>
                  <a:lnTo>
                    <a:pt x="1107" y="303"/>
                  </a:lnTo>
                  <a:lnTo>
                    <a:pt x="1108" y="306"/>
                  </a:lnTo>
                  <a:lnTo>
                    <a:pt x="1111" y="307"/>
                  </a:lnTo>
                  <a:lnTo>
                    <a:pt x="1113" y="308"/>
                  </a:lnTo>
                  <a:lnTo>
                    <a:pt x="1115" y="309"/>
                  </a:lnTo>
                  <a:lnTo>
                    <a:pt x="1120" y="310"/>
                  </a:lnTo>
                  <a:lnTo>
                    <a:pt x="1127" y="298"/>
                  </a:lnTo>
                  <a:lnTo>
                    <a:pt x="1135" y="290"/>
                  </a:lnTo>
                  <a:lnTo>
                    <a:pt x="1143" y="285"/>
                  </a:lnTo>
                  <a:lnTo>
                    <a:pt x="1150" y="283"/>
                  </a:lnTo>
                  <a:lnTo>
                    <a:pt x="1158" y="283"/>
                  </a:lnTo>
                  <a:lnTo>
                    <a:pt x="1166" y="285"/>
                  </a:lnTo>
                  <a:lnTo>
                    <a:pt x="1174" y="290"/>
                  </a:lnTo>
                  <a:lnTo>
                    <a:pt x="1183" y="294"/>
                  </a:lnTo>
                  <a:lnTo>
                    <a:pt x="1191" y="300"/>
                  </a:lnTo>
                  <a:lnTo>
                    <a:pt x="1199" y="307"/>
                  </a:lnTo>
                  <a:lnTo>
                    <a:pt x="1207" y="314"/>
                  </a:lnTo>
                  <a:lnTo>
                    <a:pt x="1215" y="320"/>
                  </a:lnTo>
                  <a:lnTo>
                    <a:pt x="1224" y="325"/>
                  </a:lnTo>
                  <a:lnTo>
                    <a:pt x="1232" y="330"/>
                  </a:lnTo>
                  <a:lnTo>
                    <a:pt x="1241" y="333"/>
                  </a:lnTo>
                  <a:lnTo>
                    <a:pt x="1250" y="336"/>
                  </a:lnTo>
                  <a:lnTo>
                    <a:pt x="1262" y="337"/>
                  </a:lnTo>
                  <a:lnTo>
                    <a:pt x="1275" y="338"/>
                  </a:lnTo>
                  <a:lnTo>
                    <a:pt x="1288" y="339"/>
                  </a:lnTo>
                  <a:lnTo>
                    <a:pt x="1300" y="340"/>
                  </a:lnTo>
                  <a:lnTo>
                    <a:pt x="1313" y="341"/>
                  </a:lnTo>
                  <a:lnTo>
                    <a:pt x="1324" y="341"/>
                  </a:lnTo>
                  <a:lnTo>
                    <a:pt x="1337" y="341"/>
                  </a:lnTo>
                  <a:lnTo>
                    <a:pt x="1349" y="341"/>
                  </a:lnTo>
                  <a:lnTo>
                    <a:pt x="1360" y="339"/>
                  </a:lnTo>
                  <a:lnTo>
                    <a:pt x="1370" y="337"/>
                  </a:lnTo>
                  <a:lnTo>
                    <a:pt x="1382" y="333"/>
                  </a:lnTo>
                  <a:lnTo>
                    <a:pt x="1392" y="329"/>
                  </a:lnTo>
                  <a:lnTo>
                    <a:pt x="1401" y="322"/>
                  </a:lnTo>
                  <a:lnTo>
                    <a:pt x="1412" y="315"/>
                  </a:lnTo>
                  <a:lnTo>
                    <a:pt x="1421" y="305"/>
                  </a:lnTo>
                  <a:lnTo>
                    <a:pt x="1430" y="294"/>
                  </a:lnTo>
                  <a:lnTo>
                    <a:pt x="1436" y="292"/>
                  </a:lnTo>
                  <a:lnTo>
                    <a:pt x="1443" y="291"/>
                  </a:lnTo>
                  <a:lnTo>
                    <a:pt x="1449" y="291"/>
                  </a:lnTo>
                  <a:lnTo>
                    <a:pt x="1454" y="292"/>
                  </a:lnTo>
                  <a:lnTo>
                    <a:pt x="1459" y="293"/>
                  </a:lnTo>
                  <a:lnTo>
                    <a:pt x="1465" y="295"/>
                  </a:lnTo>
                  <a:lnTo>
                    <a:pt x="1469" y="299"/>
                  </a:lnTo>
                  <a:lnTo>
                    <a:pt x="1474" y="301"/>
                  </a:lnTo>
                  <a:lnTo>
                    <a:pt x="1478" y="305"/>
                  </a:lnTo>
                  <a:lnTo>
                    <a:pt x="1483" y="308"/>
                  </a:lnTo>
                  <a:lnTo>
                    <a:pt x="1488" y="312"/>
                  </a:lnTo>
                  <a:lnTo>
                    <a:pt x="1492" y="315"/>
                  </a:lnTo>
                  <a:lnTo>
                    <a:pt x="1497" y="317"/>
                  </a:lnTo>
                  <a:lnTo>
                    <a:pt x="1503" y="321"/>
                  </a:lnTo>
                  <a:lnTo>
                    <a:pt x="1507" y="323"/>
                  </a:lnTo>
                  <a:lnTo>
                    <a:pt x="1513" y="325"/>
                  </a:lnTo>
                  <a:lnTo>
                    <a:pt x="1527" y="320"/>
                  </a:lnTo>
                  <a:lnTo>
                    <a:pt x="1542" y="315"/>
                  </a:lnTo>
                  <a:lnTo>
                    <a:pt x="1557" y="313"/>
                  </a:lnTo>
                  <a:lnTo>
                    <a:pt x="1572" y="310"/>
                  </a:lnTo>
                  <a:lnTo>
                    <a:pt x="1587" y="310"/>
                  </a:lnTo>
                  <a:lnTo>
                    <a:pt x="1602" y="310"/>
                  </a:lnTo>
                  <a:lnTo>
                    <a:pt x="1616" y="312"/>
                  </a:lnTo>
                  <a:lnTo>
                    <a:pt x="1631" y="314"/>
                  </a:lnTo>
                  <a:lnTo>
                    <a:pt x="1646" y="316"/>
                  </a:lnTo>
                  <a:lnTo>
                    <a:pt x="1661" y="320"/>
                  </a:lnTo>
                  <a:lnTo>
                    <a:pt x="1676" y="323"/>
                  </a:lnTo>
                  <a:lnTo>
                    <a:pt x="1691" y="328"/>
                  </a:lnTo>
                  <a:lnTo>
                    <a:pt x="1705" y="332"/>
                  </a:lnTo>
                  <a:lnTo>
                    <a:pt x="1720" y="337"/>
                  </a:lnTo>
                  <a:lnTo>
                    <a:pt x="1734" y="341"/>
                  </a:lnTo>
                  <a:lnTo>
                    <a:pt x="1748" y="347"/>
                  </a:lnTo>
                  <a:lnTo>
                    <a:pt x="1746" y="352"/>
                  </a:lnTo>
                  <a:lnTo>
                    <a:pt x="1746" y="356"/>
                  </a:lnTo>
                  <a:lnTo>
                    <a:pt x="1744" y="361"/>
                  </a:lnTo>
                  <a:lnTo>
                    <a:pt x="1742" y="364"/>
                  </a:lnTo>
                  <a:lnTo>
                    <a:pt x="1738" y="368"/>
                  </a:lnTo>
                  <a:lnTo>
                    <a:pt x="1735" y="371"/>
                  </a:lnTo>
                  <a:lnTo>
                    <a:pt x="1730" y="374"/>
                  </a:lnTo>
                  <a:lnTo>
                    <a:pt x="1727" y="377"/>
                  </a:lnTo>
                  <a:lnTo>
                    <a:pt x="1722" y="379"/>
                  </a:lnTo>
                  <a:lnTo>
                    <a:pt x="1718" y="382"/>
                  </a:lnTo>
                  <a:lnTo>
                    <a:pt x="1713" y="384"/>
                  </a:lnTo>
                  <a:lnTo>
                    <a:pt x="1708" y="387"/>
                  </a:lnTo>
                  <a:lnTo>
                    <a:pt x="1704" y="390"/>
                  </a:lnTo>
                  <a:lnTo>
                    <a:pt x="1700" y="392"/>
                  </a:lnTo>
                  <a:lnTo>
                    <a:pt x="1697" y="395"/>
                  </a:lnTo>
                  <a:lnTo>
                    <a:pt x="1695" y="399"/>
                  </a:lnTo>
                  <a:lnTo>
                    <a:pt x="1677" y="402"/>
                  </a:lnTo>
                  <a:lnTo>
                    <a:pt x="1660" y="408"/>
                  </a:lnTo>
                  <a:lnTo>
                    <a:pt x="1643" y="414"/>
                  </a:lnTo>
                  <a:lnTo>
                    <a:pt x="1627" y="421"/>
                  </a:lnTo>
                  <a:lnTo>
                    <a:pt x="1610" y="428"/>
                  </a:lnTo>
                  <a:lnTo>
                    <a:pt x="1592" y="436"/>
                  </a:lnTo>
                  <a:lnTo>
                    <a:pt x="1576" y="444"/>
                  </a:lnTo>
                  <a:lnTo>
                    <a:pt x="1560" y="454"/>
                  </a:lnTo>
                  <a:lnTo>
                    <a:pt x="1545" y="464"/>
                  </a:lnTo>
                  <a:lnTo>
                    <a:pt x="1530" y="475"/>
                  </a:lnTo>
                  <a:lnTo>
                    <a:pt x="1516" y="487"/>
                  </a:lnTo>
                  <a:lnTo>
                    <a:pt x="1504" y="500"/>
                  </a:lnTo>
                  <a:lnTo>
                    <a:pt x="1492" y="514"/>
                  </a:lnTo>
                  <a:lnTo>
                    <a:pt x="1482" y="528"/>
                  </a:lnTo>
                  <a:lnTo>
                    <a:pt x="1473" y="542"/>
                  </a:lnTo>
                  <a:lnTo>
                    <a:pt x="1465" y="560"/>
                  </a:lnTo>
                  <a:lnTo>
                    <a:pt x="1450" y="573"/>
                  </a:lnTo>
                  <a:lnTo>
                    <a:pt x="1435" y="587"/>
                  </a:lnTo>
                  <a:lnTo>
                    <a:pt x="1422" y="601"/>
                  </a:lnTo>
                  <a:lnTo>
                    <a:pt x="1410" y="616"/>
                  </a:lnTo>
                  <a:lnTo>
                    <a:pt x="1397" y="630"/>
                  </a:lnTo>
                  <a:lnTo>
                    <a:pt x="1384" y="645"/>
                  </a:lnTo>
                  <a:lnTo>
                    <a:pt x="1373" y="658"/>
                  </a:lnTo>
                  <a:lnTo>
                    <a:pt x="1360" y="673"/>
                  </a:lnTo>
                  <a:lnTo>
                    <a:pt x="1347" y="688"/>
                  </a:lnTo>
                  <a:lnTo>
                    <a:pt x="1336" y="703"/>
                  </a:lnTo>
                  <a:lnTo>
                    <a:pt x="1322" y="718"/>
                  </a:lnTo>
                  <a:lnTo>
                    <a:pt x="1309" y="733"/>
                  </a:lnTo>
                  <a:lnTo>
                    <a:pt x="1295" y="748"/>
                  </a:lnTo>
                  <a:lnTo>
                    <a:pt x="1280" y="763"/>
                  </a:lnTo>
                  <a:lnTo>
                    <a:pt x="1264" y="778"/>
                  </a:lnTo>
                  <a:lnTo>
                    <a:pt x="1247" y="794"/>
                  </a:lnTo>
                  <a:lnTo>
                    <a:pt x="1238" y="800"/>
                  </a:lnTo>
                  <a:lnTo>
                    <a:pt x="1229" y="806"/>
                  </a:lnTo>
                  <a:lnTo>
                    <a:pt x="1221" y="811"/>
                  </a:lnTo>
                  <a:lnTo>
                    <a:pt x="1212" y="817"/>
                  </a:lnTo>
                  <a:lnTo>
                    <a:pt x="1205" y="823"/>
                  </a:lnTo>
                  <a:lnTo>
                    <a:pt x="1197" y="829"/>
                  </a:lnTo>
                  <a:lnTo>
                    <a:pt x="1190" y="834"/>
                  </a:lnTo>
                  <a:lnTo>
                    <a:pt x="1184" y="840"/>
                  </a:lnTo>
                  <a:lnTo>
                    <a:pt x="1180" y="846"/>
                  </a:lnTo>
                  <a:lnTo>
                    <a:pt x="1175" y="853"/>
                  </a:lnTo>
                  <a:lnTo>
                    <a:pt x="1172" y="860"/>
                  </a:lnTo>
                  <a:lnTo>
                    <a:pt x="1169" y="868"/>
                  </a:lnTo>
                  <a:lnTo>
                    <a:pt x="1168" y="876"/>
                  </a:lnTo>
                  <a:lnTo>
                    <a:pt x="1168" y="885"/>
                  </a:lnTo>
                  <a:lnTo>
                    <a:pt x="1169" y="895"/>
                  </a:lnTo>
                  <a:lnTo>
                    <a:pt x="1173" y="907"/>
                  </a:lnTo>
                  <a:lnTo>
                    <a:pt x="1177" y="915"/>
                  </a:lnTo>
                  <a:lnTo>
                    <a:pt x="1182" y="923"/>
                  </a:lnTo>
                  <a:lnTo>
                    <a:pt x="1184" y="932"/>
                  </a:lnTo>
                  <a:lnTo>
                    <a:pt x="1186" y="941"/>
                  </a:lnTo>
                  <a:lnTo>
                    <a:pt x="1188" y="950"/>
                  </a:lnTo>
                  <a:lnTo>
                    <a:pt x="1188" y="959"/>
                  </a:lnTo>
                  <a:lnTo>
                    <a:pt x="1186" y="969"/>
                  </a:lnTo>
                  <a:lnTo>
                    <a:pt x="1186" y="979"/>
                  </a:lnTo>
                  <a:lnTo>
                    <a:pt x="1184" y="988"/>
                  </a:lnTo>
                  <a:lnTo>
                    <a:pt x="1183" y="999"/>
                  </a:lnTo>
                  <a:lnTo>
                    <a:pt x="1181" y="1008"/>
                  </a:lnTo>
                  <a:lnTo>
                    <a:pt x="1180" y="1018"/>
                  </a:lnTo>
                  <a:lnTo>
                    <a:pt x="1178" y="1027"/>
                  </a:lnTo>
                  <a:lnTo>
                    <a:pt x="1177" y="1038"/>
                  </a:lnTo>
                  <a:lnTo>
                    <a:pt x="1176" y="1047"/>
                  </a:lnTo>
                  <a:lnTo>
                    <a:pt x="1176" y="1057"/>
                  </a:lnTo>
                  <a:lnTo>
                    <a:pt x="1167" y="1064"/>
                  </a:lnTo>
                  <a:lnTo>
                    <a:pt x="1158" y="1072"/>
                  </a:lnTo>
                  <a:lnTo>
                    <a:pt x="1149" y="1079"/>
                  </a:lnTo>
                  <a:lnTo>
                    <a:pt x="1140" y="1087"/>
                  </a:lnTo>
                  <a:lnTo>
                    <a:pt x="1132" y="1096"/>
                  </a:lnTo>
                  <a:lnTo>
                    <a:pt x="1124" y="1104"/>
                  </a:lnTo>
                  <a:lnTo>
                    <a:pt x="1116" y="1113"/>
                  </a:lnTo>
                  <a:lnTo>
                    <a:pt x="1111" y="1123"/>
                  </a:lnTo>
                  <a:lnTo>
                    <a:pt x="1104" y="1132"/>
                  </a:lnTo>
                  <a:lnTo>
                    <a:pt x="1099" y="1141"/>
                  </a:lnTo>
                  <a:lnTo>
                    <a:pt x="1094" y="1151"/>
                  </a:lnTo>
                  <a:lnTo>
                    <a:pt x="1092" y="1163"/>
                  </a:lnTo>
                  <a:lnTo>
                    <a:pt x="1090" y="1173"/>
                  </a:lnTo>
                  <a:lnTo>
                    <a:pt x="1090" y="1185"/>
                  </a:lnTo>
                  <a:lnTo>
                    <a:pt x="1090" y="1197"/>
                  </a:lnTo>
                  <a:lnTo>
                    <a:pt x="1093" y="1210"/>
                  </a:lnTo>
                  <a:lnTo>
                    <a:pt x="1098" y="1213"/>
                  </a:lnTo>
                  <a:lnTo>
                    <a:pt x="1104" y="1217"/>
                  </a:lnTo>
                  <a:lnTo>
                    <a:pt x="1108" y="1221"/>
                  </a:lnTo>
                  <a:lnTo>
                    <a:pt x="1113" y="1225"/>
                  </a:lnTo>
                  <a:lnTo>
                    <a:pt x="1117" y="1229"/>
                  </a:lnTo>
                  <a:lnTo>
                    <a:pt x="1121" y="1234"/>
                  </a:lnTo>
                  <a:lnTo>
                    <a:pt x="1124" y="1239"/>
                  </a:lnTo>
                  <a:lnTo>
                    <a:pt x="1128" y="1243"/>
                  </a:lnTo>
                  <a:lnTo>
                    <a:pt x="1130" y="1248"/>
                  </a:lnTo>
                  <a:lnTo>
                    <a:pt x="1134" y="1252"/>
                  </a:lnTo>
                  <a:lnTo>
                    <a:pt x="1136" y="1258"/>
                  </a:lnTo>
                  <a:lnTo>
                    <a:pt x="1138" y="1264"/>
                  </a:lnTo>
                  <a:lnTo>
                    <a:pt x="1140" y="1270"/>
                  </a:lnTo>
                  <a:lnTo>
                    <a:pt x="1142" y="1275"/>
                  </a:lnTo>
                  <a:lnTo>
                    <a:pt x="1144" y="1281"/>
                  </a:lnTo>
                  <a:lnTo>
                    <a:pt x="1146" y="1288"/>
                  </a:lnTo>
                  <a:lnTo>
                    <a:pt x="1137" y="1302"/>
                  </a:lnTo>
                  <a:lnTo>
                    <a:pt x="1130" y="1316"/>
                  </a:lnTo>
                  <a:lnTo>
                    <a:pt x="1126" y="1331"/>
                  </a:lnTo>
                  <a:lnTo>
                    <a:pt x="1123" y="1344"/>
                  </a:lnTo>
                  <a:lnTo>
                    <a:pt x="1122" y="1358"/>
                  </a:lnTo>
                  <a:lnTo>
                    <a:pt x="1123" y="1372"/>
                  </a:lnTo>
                  <a:lnTo>
                    <a:pt x="1124" y="1386"/>
                  </a:lnTo>
                  <a:lnTo>
                    <a:pt x="1128" y="1399"/>
                  </a:lnTo>
                  <a:lnTo>
                    <a:pt x="1131" y="1413"/>
                  </a:lnTo>
                  <a:lnTo>
                    <a:pt x="1135" y="1428"/>
                  </a:lnTo>
                  <a:lnTo>
                    <a:pt x="1139" y="1442"/>
                  </a:lnTo>
                  <a:lnTo>
                    <a:pt x="1144" y="1457"/>
                  </a:lnTo>
                  <a:lnTo>
                    <a:pt x="1147" y="1472"/>
                  </a:lnTo>
                  <a:lnTo>
                    <a:pt x="1151" y="1487"/>
                  </a:lnTo>
                  <a:lnTo>
                    <a:pt x="1154" y="1502"/>
                  </a:lnTo>
                  <a:lnTo>
                    <a:pt x="1157" y="1518"/>
                  </a:lnTo>
                  <a:lnTo>
                    <a:pt x="1160" y="1529"/>
                  </a:lnTo>
                  <a:lnTo>
                    <a:pt x="1166" y="1539"/>
                  </a:lnTo>
                  <a:lnTo>
                    <a:pt x="1173" y="1547"/>
                  </a:lnTo>
                  <a:lnTo>
                    <a:pt x="1180" y="1552"/>
                  </a:lnTo>
                  <a:lnTo>
                    <a:pt x="1189" y="1557"/>
                  </a:lnTo>
                  <a:lnTo>
                    <a:pt x="1198" y="1561"/>
                  </a:lnTo>
                  <a:lnTo>
                    <a:pt x="1207" y="1565"/>
                  </a:lnTo>
                  <a:lnTo>
                    <a:pt x="1218" y="1567"/>
                  </a:lnTo>
                  <a:lnTo>
                    <a:pt x="1227" y="1571"/>
                  </a:lnTo>
                  <a:lnTo>
                    <a:pt x="1237" y="1573"/>
                  </a:lnTo>
                  <a:lnTo>
                    <a:pt x="1246" y="1576"/>
                  </a:lnTo>
                  <a:lnTo>
                    <a:pt x="1255" y="1581"/>
                  </a:lnTo>
                  <a:lnTo>
                    <a:pt x="1264" y="1586"/>
                  </a:lnTo>
                  <a:lnTo>
                    <a:pt x="1270" y="1592"/>
                  </a:lnTo>
                  <a:lnTo>
                    <a:pt x="1276" y="1602"/>
                  </a:lnTo>
                  <a:lnTo>
                    <a:pt x="1281" y="1612"/>
                  </a:lnTo>
                  <a:lnTo>
                    <a:pt x="1288" y="1610"/>
                  </a:lnTo>
                  <a:lnTo>
                    <a:pt x="1296" y="1609"/>
                  </a:lnTo>
                  <a:lnTo>
                    <a:pt x="1303" y="1609"/>
                  </a:lnTo>
                  <a:lnTo>
                    <a:pt x="1309" y="1609"/>
                  </a:lnTo>
                  <a:lnTo>
                    <a:pt x="1316" y="1611"/>
                  </a:lnTo>
                  <a:lnTo>
                    <a:pt x="1323" y="1613"/>
                  </a:lnTo>
                  <a:lnTo>
                    <a:pt x="1330" y="1615"/>
                  </a:lnTo>
                  <a:lnTo>
                    <a:pt x="1336" y="1619"/>
                  </a:lnTo>
                  <a:lnTo>
                    <a:pt x="1343" y="1622"/>
                  </a:lnTo>
                  <a:lnTo>
                    <a:pt x="1349" y="1626"/>
                  </a:lnTo>
                  <a:lnTo>
                    <a:pt x="1354" y="1630"/>
                  </a:lnTo>
                  <a:lnTo>
                    <a:pt x="1360" y="1635"/>
                  </a:lnTo>
                  <a:lnTo>
                    <a:pt x="1366" y="1638"/>
                  </a:lnTo>
                  <a:lnTo>
                    <a:pt x="1372" y="1643"/>
                  </a:lnTo>
                  <a:lnTo>
                    <a:pt x="1377" y="1646"/>
                  </a:lnTo>
                  <a:lnTo>
                    <a:pt x="1383" y="1650"/>
                  </a:lnTo>
                  <a:lnTo>
                    <a:pt x="1385" y="1653"/>
                  </a:lnTo>
                  <a:lnTo>
                    <a:pt x="1388" y="1657"/>
                  </a:lnTo>
                  <a:lnTo>
                    <a:pt x="1389" y="1661"/>
                  </a:lnTo>
                  <a:lnTo>
                    <a:pt x="1390" y="1665"/>
                  </a:lnTo>
                  <a:lnTo>
                    <a:pt x="1391" y="1669"/>
                  </a:lnTo>
                  <a:lnTo>
                    <a:pt x="1392" y="1674"/>
                  </a:lnTo>
                  <a:lnTo>
                    <a:pt x="1393" y="1680"/>
                  </a:lnTo>
                  <a:lnTo>
                    <a:pt x="1395" y="1684"/>
                  </a:lnTo>
                  <a:lnTo>
                    <a:pt x="1396" y="1689"/>
                  </a:lnTo>
                  <a:lnTo>
                    <a:pt x="1397" y="1694"/>
                  </a:lnTo>
                  <a:lnTo>
                    <a:pt x="1399" y="1698"/>
                  </a:lnTo>
                  <a:lnTo>
                    <a:pt x="1401" y="1702"/>
                  </a:lnTo>
                  <a:lnTo>
                    <a:pt x="1405" y="1706"/>
                  </a:lnTo>
                  <a:lnTo>
                    <a:pt x="1408" y="1710"/>
                  </a:lnTo>
                  <a:lnTo>
                    <a:pt x="1414" y="1713"/>
                  </a:lnTo>
                  <a:lnTo>
                    <a:pt x="1420" y="1717"/>
                  </a:lnTo>
                  <a:lnTo>
                    <a:pt x="1441" y="1718"/>
                  </a:lnTo>
                  <a:lnTo>
                    <a:pt x="1460" y="1723"/>
                  </a:lnTo>
                  <a:lnTo>
                    <a:pt x="1477" y="1732"/>
                  </a:lnTo>
                  <a:lnTo>
                    <a:pt x="1493" y="1742"/>
                  </a:lnTo>
                  <a:lnTo>
                    <a:pt x="1507" y="1754"/>
                  </a:lnTo>
                  <a:lnTo>
                    <a:pt x="1520" y="1771"/>
                  </a:lnTo>
                  <a:lnTo>
                    <a:pt x="1531" y="1787"/>
                  </a:lnTo>
                  <a:lnTo>
                    <a:pt x="1542" y="1805"/>
                  </a:lnTo>
                  <a:lnTo>
                    <a:pt x="1551" y="1823"/>
                  </a:lnTo>
                  <a:lnTo>
                    <a:pt x="1560" y="1843"/>
                  </a:lnTo>
                  <a:lnTo>
                    <a:pt x="1568" y="1862"/>
                  </a:lnTo>
                  <a:lnTo>
                    <a:pt x="1577" y="1883"/>
                  </a:lnTo>
                  <a:lnTo>
                    <a:pt x="1585" y="1902"/>
                  </a:lnTo>
                  <a:lnTo>
                    <a:pt x="1593" y="1921"/>
                  </a:lnTo>
                  <a:lnTo>
                    <a:pt x="1603" y="1938"/>
                  </a:lnTo>
                  <a:lnTo>
                    <a:pt x="1613" y="1954"/>
                  </a:lnTo>
                  <a:lnTo>
                    <a:pt x="1530" y="1960"/>
                  </a:lnTo>
                  <a:lnTo>
                    <a:pt x="1447" y="1966"/>
                  </a:lnTo>
                  <a:lnTo>
                    <a:pt x="1365" y="1969"/>
                  </a:lnTo>
                  <a:lnTo>
                    <a:pt x="1283" y="1973"/>
                  </a:lnTo>
                  <a:lnTo>
                    <a:pt x="1200" y="1976"/>
                  </a:lnTo>
                  <a:lnTo>
                    <a:pt x="1117" y="1979"/>
                  </a:lnTo>
                  <a:lnTo>
                    <a:pt x="1035" y="1981"/>
                  </a:lnTo>
                  <a:lnTo>
                    <a:pt x="952" y="1983"/>
                  </a:lnTo>
                  <a:lnTo>
                    <a:pt x="869" y="1984"/>
                  </a:lnTo>
                  <a:lnTo>
                    <a:pt x="786" y="1987"/>
                  </a:lnTo>
                  <a:lnTo>
                    <a:pt x="702" y="1989"/>
                  </a:lnTo>
                  <a:lnTo>
                    <a:pt x="620" y="1991"/>
                  </a:lnTo>
                  <a:lnTo>
                    <a:pt x="537" y="1995"/>
                  </a:lnTo>
                  <a:lnTo>
                    <a:pt x="453" y="1998"/>
                  </a:lnTo>
                  <a:lnTo>
                    <a:pt x="370" y="2004"/>
                  </a:lnTo>
                  <a:lnTo>
                    <a:pt x="287" y="2010"/>
                  </a:lnTo>
                  <a:lnTo>
                    <a:pt x="282" y="1997"/>
                  </a:lnTo>
                  <a:lnTo>
                    <a:pt x="278" y="1984"/>
                  </a:lnTo>
                  <a:lnTo>
                    <a:pt x="276" y="1973"/>
                  </a:lnTo>
                  <a:lnTo>
                    <a:pt x="275" y="1960"/>
                  </a:lnTo>
                  <a:lnTo>
                    <a:pt x="276" y="1947"/>
                  </a:lnTo>
                  <a:lnTo>
                    <a:pt x="277" y="1935"/>
                  </a:lnTo>
                  <a:lnTo>
                    <a:pt x="278" y="1921"/>
                  </a:lnTo>
                  <a:lnTo>
                    <a:pt x="279" y="1908"/>
                  </a:lnTo>
                  <a:lnTo>
                    <a:pt x="281" y="1896"/>
                  </a:lnTo>
                  <a:lnTo>
                    <a:pt x="282" y="1882"/>
                  </a:lnTo>
                  <a:lnTo>
                    <a:pt x="282" y="1869"/>
                  </a:lnTo>
                  <a:lnTo>
                    <a:pt x="281" y="1857"/>
                  </a:lnTo>
                  <a:lnTo>
                    <a:pt x="278" y="1844"/>
                  </a:lnTo>
                  <a:lnTo>
                    <a:pt x="275" y="1831"/>
                  </a:lnTo>
                  <a:lnTo>
                    <a:pt x="269" y="1818"/>
                  </a:lnTo>
                  <a:lnTo>
                    <a:pt x="261" y="1806"/>
                  </a:lnTo>
                  <a:lnTo>
                    <a:pt x="264" y="1780"/>
                  </a:lnTo>
                  <a:lnTo>
                    <a:pt x="268" y="1754"/>
                  </a:lnTo>
                  <a:lnTo>
                    <a:pt x="270" y="1729"/>
                  </a:lnTo>
                  <a:lnTo>
                    <a:pt x="271" y="1705"/>
                  </a:lnTo>
                  <a:lnTo>
                    <a:pt x="272" y="1681"/>
                  </a:lnTo>
                  <a:lnTo>
                    <a:pt x="272" y="1657"/>
                  </a:lnTo>
                  <a:lnTo>
                    <a:pt x="272" y="1633"/>
                  </a:lnTo>
                  <a:lnTo>
                    <a:pt x="271" y="1610"/>
                  </a:lnTo>
                  <a:lnTo>
                    <a:pt x="269" y="1586"/>
                  </a:lnTo>
                  <a:lnTo>
                    <a:pt x="267" y="1563"/>
                  </a:lnTo>
                  <a:lnTo>
                    <a:pt x="263" y="1539"/>
                  </a:lnTo>
                  <a:lnTo>
                    <a:pt x="260" y="1514"/>
                  </a:lnTo>
                  <a:lnTo>
                    <a:pt x="255" y="1490"/>
                  </a:lnTo>
                  <a:lnTo>
                    <a:pt x="251" y="1466"/>
                  </a:lnTo>
                  <a:lnTo>
                    <a:pt x="246" y="1441"/>
                  </a:lnTo>
                  <a:lnTo>
                    <a:pt x="240" y="1416"/>
                  </a:lnTo>
                  <a:lnTo>
                    <a:pt x="237" y="1405"/>
                  </a:lnTo>
                  <a:lnTo>
                    <a:pt x="232" y="1396"/>
                  </a:lnTo>
                  <a:lnTo>
                    <a:pt x="226" y="1385"/>
                  </a:lnTo>
                  <a:lnTo>
                    <a:pt x="218" y="1374"/>
                  </a:lnTo>
                  <a:lnTo>
                    <a:pt x="210" y="1363"/>
                  </a:lnTo>
                  <a:lnTo>
                    <a:pt x="202" y="1350"/>
                  </a:lnTo>
                  <a:lnTo>
                    <a:pt x="194" y="1337"/>
                  </a:lnTo>
                  <a:lnTo>
                    <a:pt x="186" y="1325"/>
                  </a:lnTo>
                  <a:lnTo>
                    <a:pt x="180" y="1311"/>
                  </a:lnTo>
                  <a:lnTo>
                    <a:pt x="175" y="1297"/>
                  </a:lnTo>
                  <a:lnTo>
                    <a:pt x="172" y="1283"/>
                  </a:lnTo>
                  <a:lnTo>
                    <a:pt x="171" y="1269"/>
                  </a:lnTo>
                  <a:lnTo>
                    <a:pt x="174" y="1254"/>
                  </a:lnTo>
                  <a:lnTo>
                    <a:pt x="179" y="1239"/>
                  </a:lnTo>
                  <a:lnTo>
                    <a:pt x="189" y="1224"/>
                  </a:lnTo>
                  <a:lnTo>
                    <a:pt x="202" y="1209"/>
                  </a:lnTo>
                  <a:lnTo>
                    <a:pt x="203" y="1189"/>
                  </a:lnTo>
                  <a:lnTo>
                    <a:pt x="205" y="1171"/>
                  </a:lnTo>
                  <a:lnTo>
                    <a:pt x="205" y="1154"/>
                  </a:lnTo>
                  <a:lnTo>
                    <a:pt x="203" y="1136"/>
                  </a:lnTo>
                  <a:lnTo>
                    <a:pt x="201" y="1120"/>
                  </a:lnTo>
                  <a:lnTo>
                    <a:pt x="198" y="1105"/>
                  </a:lnTo>
                  <a:lnTo>
                    <a:pt x="194" y="1090"/>
                  </a:lnTo>
                  <a:lnTo>
                    <a:pt x="190" y="1077"/>
                  </a:lnTo>
                  <a:lnTo>
                    <a:pt x="185" y="1063"/>
                  </a:lnTo>
                  <a:lnTo>
                    <a:pt x="179" y="1049"/>
                  </a:lnTo>
                  <a:lnTo>
                    <a:pt x="172" y="1035"/>
                  </a:lnTo>
                  <a:lnTo>
                    <a:pt x="166" y="1023"/>
                  </a:lnTo>
                  <a:lnTo>
                    <a:pt x="159" y="1009"/>
                  </a:lnTo>
                  <a:lnTo>
                    <a:pt x="152" y="996"/>
                  </a:lnTo>
                  <a:lnTo>
                    <a:pt x="145" y="982"/>
                  </a:lnTo>
                  <a:lnTo>
                    <a:pt x="138" y="970"/>
                  </a:lnTo>
                  <a:lnTo>
                    <a:pt x="134" y="939"/>
                  </a:lnTo>
                  <a:lnTo>
                    <a:pt x="133" y="908"/>
                  </a:lnTo>
                  <a:lnTo>
                    <a:pt x="131" y="877"/>
                  </a:lnTo>
                  <a:lnTo>
                    <a:pt x="130" y="846"/>
                  </a:lnTo>
                  <a:lnTo>
                    <a:pt x="128" y="815"/>
                  </a:lnTo>
                  <a:lnTo>
                    <a:pt x="125" y="784"/>
                  </a:lnTo>
                  <a:lnTo>
                    <a:pt x="123" y="753"/>
                  </a:lnTo>
                  <a:lnTo>
                    <a:pt x="120" y="723"/>
                  </a:lnTo>
                  <a:lnTo>
                    <a:pt x="116" y="692"/>
                  </a:lnTo>
                  <a:lnTo>
                    <a:pt x="110" y="663"/>
                  </a:lnTo>
                  <a:lnTo>
                    <a:pt x="103" y="633"/>
                  </a:lnTo>
                  <a:lnTo>
                    <a:pt x="95" y="606"/>
                  </a:lnTo>
                  <a:lnTo>
                    <a:pt x="85" y="577"/>
                  </a:lnTo>
                  <a:lnTo>
                    <a:pt x="74" y="550"/>
                  </a:lnTo>
                  <a:lnTo>
                    <a:pt x="60" y="524"/>
                  </a:lnTo>
                  <a:lnTo>
                    <a:pt x="44" y="500"/>
                  </a:lnTo>
                  <a:lnTo>
                    <a:pt x="39" y="476"/>
                  </a:lnTo>
                  <a:lnTo>
                    <a:pt x="36" y="454"/>
                  </a:lnTo>
                  <a:lnTo>
                    <a:pt x="33" y="431"/>
                  </a:lnTo>
                  <a:lnTo>
                    <a:pt x="32" y="409"/>
                  </a:lnTo>
                  <a:lnTo>
                    <a:pt x="32" y="387"/>
                  </a:lnTo>
                  <a:lnTo>
                    <a:pt x="31" y="366"/>
                  </a:lnTo>
                  <a:lnTo>
                    <a:pt x="31" y="344"/>
                  </a:lnTo>
                  <a:lnTo>
                    <a:pt x="31" y="322"/>
                  </a:lnTo>
                  <a:lnTo>
                    <a:pt x="30" y="301"/>
                  </a:lnTo>
                  <a:lnTo>
                    <a:pt x="29" y="279"/>
                  </a:lnTo>
                  <a:lnTo>
                    <a:pt x="28" y="259"/>
                  </a:lnTo>
                  <a:lnTo>
                    <a:pt x="24" y="238"/>
                  </a:lnTo>
                  <a:lnTo>
                    <a:pt x="21" y="216"/>
                  </a:lnTo>
                  <a:lnTo>
                    <a:pt x="15" y="195"/>
                  </a:lnTo>
                  <a:lnTo>
                    <a:pt x="8" y="175"/>
                  </a:lnTo>
                  <a:lnTo>
                    <a:pt x="0" y="154"/>
                  </a:lnTo>
                  <a:lnTo>
                    <a:pt x="5" y="153"/>
                  </a:lnTo>
                  <a:lnTo>
                    <a:pt x="18" y="153"/>
                  </a:lnTo>
                  <a:lnTo>
                    <a:pt x="40" y="152"/>
                  </a:lnTo>
                  <a:lnTo>
                    <a:pt x="69" y="151"/>
                  </a:lnTo>
                  <a:lnTo>
                    <a:pt x="102" y="148"/>
                  </a:lnTo>
                  <a:lnTo>
                    <a:pt x="140" y="147"/>
                  </a:lnTo>
                  <a:lnTo>
                    <a:pt x="180" y="145"/>
                  </a:lnTo>
                  <a:lnTo>
                    <a:pt x="222" y="144"/>
                  </a:lnTo>
                  <a:lnTo>
                    <a:pt x="263" y="141"/>
                  </a:lnTo>
                  <a:lnTo>
                    <a:pt x="304" y="139"/>
                  </a:lnTo>
                  <a:lnTo>
                    <a:pt x="341" y="138"/>
                  </a:lnTo>
                  <a:lnTo>
                    <a:pt x="375" y="136"/>
                  </a:lnTo>
                  <a:lnTo>
                    <a:pt x="404" y="135"/>
                  </a:lnTo>
                  <a:lnTo>
                    <a:pt x="425" y="133"/>
                  </a:lnTo>
                  <a:lnTo>
                    <a:pt x="439" y="133"/>
                  </a:lnTo>
                  <a:lnTo>
                    <a:pt x="445" y="133"/>
                  </a:lnTo>
                  <a:lnTo>
                    <a:pt x="447" y="125"/>
                  </a:lnTo>
                  <a:lnTo>
                    <a:pt x="448" y="117"/>
                  </a:lnTo>
                  <a:lnTo>
                    <a:pt x="450" y="109"/>
                  </a:lnTo>
                  <a:lnTo>
                    <a:pt x="451" y="101"/>
                  </a:lnTo>
                  <a:lnTo>
                    <a:pt x="451" y="92"/>
                  </a:lnTo>
                  <a:lnTo>
                    <a:pt x="450" y="84"/>
                  </a:lnTo>
                  <a:lnTo>
                    <a:pt x="450" y="75"/>
                  </a:lnTo>
                  <a:lnTo>
                    <a:pt x="450" y="66"/>
                  </a:lnTo>
                  <a:lnTo>
                    <a:pt x="450" y="58"/>
                  </a:lnTo>
                  <a:lnTo>
                    <a:pt x="450" y="48"/>
                  </a:lnTo>
                  <a:lnTo>
                    <a:pt x="451" y="40"/>
                  </a:lnTo>
                  <a:lnTo>
                    <a:pt x="452" y="32"/>
                  </a:lnTo>
                  <a:lnTo>
                    <a:pt x="455" y="25"/>
                  </a:lnTo>
                  <a:lnTo>
                    <a:pt x="459" y="19"/>
                  </a:lnTo>
                  <a:lnTo>
                    <a:pt x="463" y="12"/>
                  </a:lnTo>
                  <a:lnTo>
                    <a:pt x="470" y="7"/>
                  </a:lnTo>
                  <a:lnTo>
                    <a:pt x="481" y="2"/>
                  </a:lnTo>
                  <a:lnTo>
                    <a:pt x="491" y="0"/>
                  </a:lnTo>
                  <a:lnTo>
                    <a:pt x="499" y="0"/>
                  </a:lnTo>
                  <a:lnTo>
                    <a:pt x="506" y="1"/>
                  </a:lnTo>
                  <a:lnTo>
                    <a:pt x="512" y="5"/>
                  </a:lnTo>
                  <a:lnTo>
                    <a:pt x="516" y="9"/>
                  </a:lnTo>
                  <a:lnTo>
                    <a:pt x="520" y="15"/>
                  </a:lnTo>
                  <a:lnTo>
                    <a:pt x="522" y="22"/>
                  </a:lnTo>
                  <a:lnTo>
                    <a:pt x="525" y="30"/>
                  </a:lnTo>
                  <a:lnTo>
                    <a:pt x="527" y="37"/>
                  </a:lnTo>
                  <a:lnTo>
                    <a:pt x="529" y="45"/>
                  </a:lnTo>
                  <a:lnTo>
                    <a:pt x="531" y="52"/>
                  </a:lnTo>
                  <a:lnTo>
                    <a:pt x="533" y="59"/>
                  </a:lnTo>
                  <a:lnTo>
                    <a:pt x="536" y="66"/>
                  </a:lnTo>
                  <a:lnTo>
                    <a:pt x="539" y="70"/>
                  </a:lnTo>
                  <a:lnTo>
                    <a:pt x="544" y="7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8" name="Freeform 16"/>
            <p:cNvSpPr>
              <a:spLocks/>
            </p:cNvSpPr>
            <p:nvPr/>
          </p:nvSpPr>
          <p:spPr bwMode="auto">
            <a:xfrm>
              <a:off x="1180" y="2517"/>
              <a:ext cx="605" cy="705"/>
            </a:xfrm>
            <a:custGeom>
              <a:avLst/>
              <a:gdLst>
                <a:gd name="T0" fmla="*/ 7 w 1817"/>
                <a:gd name="T1" fmla="*/ 24 h 2116"/>
                <a:gd name="T2" fmla="*/ 9 w 1817"/>
                <a:gd name="T3" fmla="*/ 23 h 2116"/>
                <a:gd name="T4" fmla="*/ 10 w 1817"/>
                <a:gd name="T5" fmla="*/ 22 h 2116"/>
                <a:gd name="T6" fmla="*/ 10 w 1817"/>
                <a:gd name="T7" fmla="*/ 18 h 2116"/>
                <a:gd name="T8" fmla="*/ 9 w 1817"/>
                <a:gd name="T9" fmla="*/ 15 h 2116"/>
                <a:gd name="T10" fmla="*/ 9 w 1817"/>
                <a:gd name="T11" fmla="*/ 13 h 2116"/>
                <a:gd name="T12" fmla="*/ 10 w 1817"/>
                <a:gd name="T13" fmla="*/ 12 h 2116"/>
                <a:gd name="T14" fmla="*/ 10 w 1817"/>
                <a:gd name="T15" fmla="*/ 11 h 2116"/>
                <a:gd name="T16" fmla="*/ 12 w 1817"/>
                <a:gd name="T17" fmla="*/ 10 h 2116"/>
                <a:gd name="T18" fmla="*/ 14 w 1817"/>
                <a:gd name="T19" fmla="*/ 11 h 2116"/>
                <a:gd name="T20" fmla="*/ 15 w 1817"/>
                <a:gd name="T21" fmla="*/ 12 h 2116"/>
                <a:gd name="T22" fmla="*/ 16 w 1817"/>
                <a:gd name="T23" fmla="*/ 11 h 2116"/>
                <a:gd name="T24" fmla="*/ 17 w 1817"/>
                <a:gd name="T25" fmla="*/ 11 h 2116"/>
                <a:gd name="T26" fmla="*/ 17 w 1817"/>
                <a:gd name="T27" fmla="*/ 9 h 2116"/>
                <a:gd name="T28" fmla="*/ 17 w 1817"/>
                <a:gd name="T29" fmla="*/ 4 h 2116"/>
                <a:gd name="T30" fmla="*/ 18 w 1817"/>
                <a:gd name="T31" fmla="*/ 0 h 2116"/>
                <a:gd name="T32" fmla="*/ 33 w 1817"/>
                <a:gd name="T33" fmla="*/ 2 h 2116"/>
                <a:gd name="T34" fmla="*/ 51 w 1817"/>
                <a:gd name="T35" fmla="*/ 4 h 2116"/>
                <a:gd name="T36" fmla="*/ 67 w 1817"/>
                <a:gd name="T37" fmla="*/ 7 h 2116"/>
                <a:gd name="T38" fmla="*/ 64 w 1817"/>
                <a:gd name="T39" fmla="*/ 35 h 2116"/>
                <a:gd name="T40" fmla="*/ 61 w 1817"/>
                <a:gd name="T41" fmla="*/ 72 h 2116"/>
                <a:gd name="T42" fmla="*/ 59 w 1817"/>
                <a:gd name="T43" fmla="*/ 78 h 2116"/>
                <a:gd name="T44" fmla="*/ 48 w 1817"/>
                <a:gd name="T45" fmla="*/ 77 h 2116"/>
                <a:gd name="T46" fmla="*/ 40 w 1817"/>
                <a:gd name="T47" fmla="*/ 77 h 2116"/>
                <a:gd name="T48" fmla="*/ 25 w 1817"/>
                <a:gd name="T49" fmla="*/ 69 h 2116"/>
                <a:gd name="T50" fmla="*/ 7 w 1817"/>
                <a:gd name="T51" fmla="*/ 60 h 2116"/>
                <a:gd name="T52" fmla="*/ 0 w 1817"/>
                <a:gd name="T53" fmla="*/ 56 h 2116"/>
                <a:gd name="T54" fmla="*/ 0 w 1817"/>
                <a:gd name="T55" fmla="*/ 55 h 2116"/>
                <a:gd name="T56" fmla="*/ 1 w 1817"/>
                <a:gd name="T57" fmla="*/ 55 h 2116"/>
                <a:gd name="T58" fmla="*/ 2 w 1817"/>
                <a:gd name="T59" fmla="*/ 54 h 2116"/>
                <a:gd name="T60" fmla="*/ 3 w 1817"/>
                <a:gd name="T61" fmla="*/ 53 h 2116"/>
                <a:gd name="T62" fmla="*/ 4 w 1817"/>
                <a:gd name="T63" fmla="*/ 52 h 2116"/>
                <a:gd name="T64" fmla="*/ 4 w 1817"/>
                <a:gd name="T65" fmla="*/ 52 h 2116"/>
                <a:gd name="T66" fmla="*/ 5 w 1817"/>
                <a:gd name="T67" fmla="*/ 50 h 2116"/>
                <a:gd name="T68" fmla="*/ 4 w 1817"/>
                <a:gd name="T69" fmla="*/ 50 h 2116"/>
                <a:gd name="T70" fmla="*/ 3 w 1817"/>
                <a:gd name="T71" fmla="*/ 49 h 2116"/>
                <a:gd name="T72" fmla="*/ 2 w 1817"/>
                <a:gd name="T73" fmla="*/ 48 h 2116"/>
                <a:gd name="T74" fmla="*/ 3 w 1817"/>
                <a:gd name="T75" fmla="*/ 46 h 2116"/>
                <a:gd name="T76" fmla="*/ 3 w 1817"/>
                <a:gd name="T77" fmla="*/ 45 h 2116"/>
                <a:gd name="T78" fmla="*/ 4 w 1817"/>
                <a:gd name="T79" fmla="*/ 44 h 2116"/>
                <a:gd name="T80" fmla="*/ 5 w 1817"/>
                <a:gd name="T81" fmla="*/ 43 h 2116"/>
                <a:gd name="T82" fmla="*/ 5 w 1817"/>
                <a:gd name="T83" fmla="*/ 40 h 2116"/>
                <a:gd name="T84" fmla="*/ 6 w 1817"/>
                <a:gd name="T85" fmla="*/ 38 h 2116"/>
                <a:gd name="T86" fmla="*/ 7 w 1817"/>
                <a:gd name="T87" fmla="*/ 37 h 2116"/>
                <a:gd name="T88" fmla="*/ 8 w 1817"/>
                <a:gd name="T89" fmla="*/ 35 h 2116"/>
                <a:gd name="T90" fmla="*/ 9 w 1817"/>
                <a:gd name="T91" fmla="*/ 35 h 2116"/>
                <a:gd name="T92" fmla="*/ 10 w 1817"/>
                <a:gd name="T93" fmla="*/ 34 h 2116"/>
                <a:gd name="T94" fmla="*/ 10 w 1817"/>
                <a:gd name="T95" fmla="*/ 33 h 2116"/>
                <a:gd name="T96" fmla="*/ 9 w 1817"/>
                <a:gd name="T97" fmla="*/ 31 h 2116"/>
                <a:gd name="T98" fmla="*/ 8 w 1817"/>
                <a:gd name="T99" fmla="*/ 29 h 2116"/>
                <a:gd name="T100" fmla="*/ 8 w 1817"/>
                <a:gd name="T101" fmla="*/ 28 h 2116"/>
                <a:gd name="T102" fmla="*/ 7 w 1817"/>
                <a:gd name="T103" fmla="*/ 27 h 2116"/>
                <a:gd name="T104" fmla="*/ 6 w 1817"/>
                <a:gd name="T105" fmla="*/ 25 h 211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7"/>
                <a:gd name="T160" fmla="*/ 0 h 2116"/>
                <a:gd name="T161" fmla="*/ 1817 w 1817"/>
                <a:gd name="T162" fmla="*/ 2116 h 211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7" h="2116">
                  <a:moveTo>
                    <a:pt x="182" y="658"/>
                  </a:moveTo>
                  <a:lnTo>
                    <a:pt x="185" y="655"/>
                  </a:lnTo>
                  <a:lnTo>
                    <a:pt x="189" y="651"/>
                  </a:lnTo>
                  <a:lnTo>
                    <a:pt x="193" y="649"/>
                  </a:lnTo>
                  <a:lnTo>
                    <a:pt x="197" y="645"/>
                  </a:lnTo>
                  <a:lnTo>
                    <a:pt x="202" y="641"/>
                  </a:lnTo>
                  <a:lnTo>
                    <a:pt x="206" y="638"/>
                  </a:lnTo>
                  <a:lnTo>
                    <a:pt x="212" y="633"/>
                  </a:lnTo>
                  <a:lnTo>
                    <a:pt x="217" y="630"/>
                  </a:lnTo>
                  <a:lnTo>
                    <a:pt x="221" y="625"/>
                  </a:lnTo>
                  <a:lnTo>
                    <a:pt x="226" y="620"/>
                  </a:lnTo>
                  <a:lnTo>
                    <a:pt x="231" y="616"/>
                  </a:lnTo>
                  <a:lnTo>
                    <a:pt x="234" y="612"/>
                  </a:lnTo>
                  <a:lnTo>
                    <a:pt x="239" y="608"/>
                  </a:lnTo>
                  <a:lnTo>
                    <a:pt x="241" y="604"/>
                  </a:lnTo>
                  <a:lnTo>
                    <a:pt x="244" y="601"/>
                  </a:lnTo>
                  <a:lnTo>
                    <a:pt x="247" y="597"/>
                  </a:lnTo>
                  <a:lnTo>
                    <a:pt x="257" y="585"/>
                  </a:lnTo>
                  <a:lnTo>
                    <a:pt x="265" y="571"/>
                  </a:lnTo>
                  <a:lnTo>
                    <a:pt x="271" y="557"/>
                  </a:lnTo>
                  <a:lnTo>
                    <a:pt x="274" y="542"/>
                  </a:lnTo>
                  <a:lnTo>
                    <a:pt x="277" y="526"/>
                  </a:lnTo>
                  <a:lnTo>
                    <a:pt x="278" y="511"/>
                  </a:lnTo>
                  <a:lnTo>
                    <a:pt x="278" y="495"/>
                  </a:lnTo>
                  <a:lnTo>
                    <a:pt x="275" y="479"/>
                  </a:lnTo>
                  <a:lnTo>
                    <a:pt x="273" y="462"/>
                  </a:lnTo>
                  <a:lnTo>
                    <a:pt x="269" y="446"/>
                  </a:lnTo>
                  <a:lnTo>
                    <a:pt x="265" y="431"/>
                  </a:lnTo>
                  <a:lnTo>
                    <a:pt x="259" y="415"/>
                  </a:lnTo>
                  <a:lnTo>
                    <a:pt x="255" y="400"/>
                  </a:lnTo>
                  <a:lnTo>
                    <a:pt x="249" y="386"/>
                  </a:lnTo>
                  <a:lnTo>
                    <a:pt x="244" y="372"/>
                  </a:lnTo>
                  <a:lnTo>
                    <a:pt x="240" y="361"/>
                  </a:lnTo>
                  <a:lnTo>
                    <a:pt x="247" y="357"/>
                  </a:lnTo>
                  <a:lnTo>
                    <a:pt x="252" y="354"/>
                  </a:lnTo>
                  <a:lnTo>
                    <a:pt x="256" y="349"/>
                  </a:lnTo>
                  <a:lnTo>
                    <a:pt x="258" y="346"/>
                  </a:lnTo>
                  <a:lnTo>
                    <a:pt x="261" y="341"/>
                  </a:lnTo>
                  <a:lnTo>
                    <a:pt x="261" y="337"/>
                  </a:lnTo>
                  <a:lnTo>
                    <a:pt x="262" y="331"/>
                  </a:lnTo>
                  <a:lnTo>
                    <a:pt x="262" y="326"/>
                  </a:lnTo>
                  <a:lnTo>
                    <a:pt x="261" y="321"/>
                  </a:lnTo>
                  <a:lnTo>
                    <a:pt x="261" y="316"/>
                  </a:lnTo>
                  <a:lnTo>
                    <a:pt x="261" y="310"/>
                  </a:lnTo>
                  <a:lnTo>
                    <a:pt x="262" y="306"/>
                  </a:lnTo>
                  <a:lnTo>
                    <a:pt x="264" y="300"/>
                  </a:lnTo>
                  <a:lnTo>
                    <a:pt x="266" y="295"/>
                  </a:lnTo>
                  <a:lnTo>
                    <a:pt x="271" y="291"/>
                  </a:lnTo>
                  <a:lnTo>
                    <a:pt x="277" y="287"/>
                  </a:lnTo>
                  <a:lnTo>
                    <a:pt x="286" y="280"/>
                  </a:lnTo>
                  <a:lnTo>
                    <a:pt x="295" y="277"/>
                  </a:lnTo>
                  <a:lnTo>
                    <a:pt x="304" y="276"/>
                  </a:lnTo>
                  <a:lnTo>
                    <a:pt x="313" y="276"/>
                  </a:lnTo>
                  <a:lnTo>
                    <a:pt x="323" y="277"/>
                  </a:lnTo>
                  <a:lnTo>
                    <a:pt x="332" y="279"/>
                  </a:lnTo>
                  <a:lnTo>
                    <a:pt x="340" y="284"/>
                  </a:lnTo>
                  <a:lnTo>
                    <a:pt x="348" y="288"/>
                  </a:lnTo>
                  <a:lnTo>
                    <a:pt x="356" y="293"/>
                  </a:lnTo>
                  <a:lnTo>
                    <a:pt x="364" y="299"/>
                  </a:lnTo>
                  <a:lnTo>
                    <a:pt x="372" y="305"/>
                  </a:lnTo>
                  <a:lnTo>
                    <a:pt x="380" y="309"/>
                  </a:lnTo>
                  <a:lnTo>
                    <a:pt x="387" y="315"/>
                  </a:lnTo>
                  <a:lnTo>
                    <a:pt x="394" y="319"/>
                  </a:lnTo>
                  <a:lnTo>
                    <a:pt x="401" y="324"/>
                  </a:lnTo>
                  <a:lnTo>
                    <a:pt x="409" y="328"/>
                  </a:lnTo>
                  <a:lnTo>
                    <a:pt x="410" y="324"/>
                  </a:lnTo>
                  <a:lnTo>
                    <a:pt x="412" y="321"/>
                  </a:lnTo>
                  <a:lnTo>
                    <a:pt x="416" y="317"/>
                  </a:lnTo>
                  <a:lnTo>
                    <a:pt x="418" y="314"/>
                  </a:lnTo>
                  <a:lnTo>
                    <a:pt x="421" y="310"/>
                  </a:lnTo>
                  <a:lnTo>
                    <a:pt x="425" y="308"/>
                  </a:lnTo>
                  <a:lnTo>
                    <a:pt x="427" y="305"/>
                  </a:lnTo>
                  <a:lnTo>
                    <a:pt x="431" y="301"/>
                  </a:lnTo>
                  <a:lnTo>
                    <a:pt x="434" y="298"/>
                  </a:lnTo>
                  <a:lnTo>
                    <a:pt x="438" y="294"/>
                  </a:lnTo>
                  <a:lnTo>
                    <a:pt x="441" y="291"/>
                  </a:lnTo>
                  <a:lnTo>
                    <a:pt x="444" y="287"/>
                  </a:lnTo>
                  <a:lnTo>
                    <a:pt x="447" y="284"/>
                  </a:lnTo>
                  <a:lnTo>
                    <a:pt x="450" y="280"/>
                  </a:lnTo>
                  <a:lnTo>
                    <a:pt x="453" y="276"/>
                  </a:lnTo>
                  <a:lnTo>
                    <a:pt x="456" y="272"/>
                  </a:lnTo>
                  <a:lnTo>
                    <a:pt x="456" y="269"/>
                  </a:lnTo>
                  <a:lnTo>
                    <a:pt x="457" y="260"/>
                  </a:lnTo>
                  <a:lnTo>
                    <a:pt x="458" y="247"/>
                  </a:lnTo>
                  <a:lnTo>
                    <a:pt x="461" y="229"/>
                  </a:lnTo>
                  <a:lnTo>
                    <a:pt x="463" y="209"/>
                  </a:lnTo>
                  <a:lnTo>
                    <a:pt x="465" y="186"/>
                  </a:lnTo>
                  <a:lnTo>
                    <a:pt x="467" y="161"/>
                  </a:lnTo>
                  <a:lnTo>
                    <a:pt x="471" y="136"/>
                  </a:lnTo>
                  <a:lnTo>
                    <a:pt x="473" y="110"/>
                  </a:lnTo>
                  <a:lnTo>
                    <a:pt x="476" y="85"/>
                  </a:lnTo>
                  <a:lnTo>
                    <a:pt x="478" y="62"/>
                  </a:lnTo>
                  <a:lnTo>
                    <a:pt x="480" y="43"/>
                  </a:lnTo>
                  <a:lnTo>
                    <a:pt x="482" y="24"/>
                  </a:lnTo>
                  <a:lnTo>
                    <a:pt x="484" y="12"/>
                  </a:lnTo>
                  <a:lnTo>
                    <a:pt x="485" y="2"/>
                  </a:lnTo>
                  <a:lnTo>
                    <a:pt x="486" y="0"/>
                  </a:lnTo>
                  <a:lnTo>
                    <a:pt x="571" y="13"/>
                  </a:lnTo>
                  <a:lnTo>
                    <a:pt x="655" y="27"/>
                  </a:lnTo>
                  <a:lnTo>
                    <a:pt x="739" y="38"/>
                  </a:lnTo>
                  <a:lnTo>
                    <a:pt x="822" y="49"/>
                  </a:lnTo>
                  <a:lnTo>
                    <a:pt x="904" y="60"/>
                  </a:lnTo>
                  <a:lnTo>
                    <a:pt x="986" y="70"/>
                  </a:lnTo>
                  <a:lnTo>
                    <a:pt x="1068" y="79"/>
                  </a:lnTo>
                  <a:lnTo>
                    <a:pt x="1149" y="90"/>
                  </a:lnTo>
                  <a:lnTo>
                    <a:pt x="1231" y="99"/>
                  </a:lnTo>
                  <a:lnTo>
                    <a:pt x="1313" y="107"/>
                  </a:lnTo>
                  <a:lnTo>
                    <a:pt x="1394" y="116"/>
                  </a:lnTo>
                  <a:lnTo>
                    <a:pt x="1477" y="125"/>
                  </a:lnTo>
                  <a:lnTo>
                    <a:pt x="1561" y="134"/>
                  </a:lnTo>
                  <a:lnTo>
                    <a:pt x="1645" y="144"/>
                  </a:lnTo>
                  <a:lnTo>
                    <a:pt x="1730" y="153"/>
                  </a:lnTo>
                  <a:lnTo>
                    <a:pt x="1817" y="163"/>
                  </a:lnTo>
                  <a:lnTo>
                    <a:pt x="1815" y="185"/>
                  </a:lnTo>
                  <a:lnTo>
                    <a:pt x="1809" y="247"/>
                  </a:lnTo>
                  <a:lnTo>
                    <a:pt x="1801" y="342"/>
                  </a:lnTo>
                  <a:lnTo>
                    <a:pt x="1790" y="468"/>
                  </a:lnTo>
                  <a:lnTo>
                    <a:pt x="1776" y="616"/>
                  </a:lnTo>
                  <a:lnTo>
                    <a:pt x="1762" y="780"/>
                  </a:lnTo>
                  <a:lnTo>
                    <a:pt x="1746" y="957"/>
                  </a:lnTo>
                  <a:lnTo>
                    <a:pt x="1730" y="1140"/>
                  </a:lnTo>
                  <a:lnTo>
                    <a:pt x="1714" y="1321"/>
                  </a:lnTo>
                  <a:lnTo>
                    <a:pt x="1698" y="1498"/>
                  </a:lnTo>
                  <a:lnTo>
                    <a:pt x="1684" y="1662"/>
                  </a:lnTo>
                  <a:lnTo>
                    <a:pt x="1670" y="1811"/>
                  </a:lnTo>
                  <a:lnTo>
                    <a:pt x="1659" y="1936"/>
                  </a:lnTo>
                  <a:lnTo>
                    <a:pt x="1651" y="2031"/>
                  </a:lnTo>
                  <a:lnTo>
                    <a:pt x="1645" y="2093"/>
                  </a:lnTo>
                  <a:lnTo>
                    <a:pt x="1644" y="2116"/>
                  </a:lnTo>
                  <a:lnTo>
                    <a:pt x="1637" y="2115"/>
                  </a:lnTo>
                  <a:lnTo>
                    <a:pt x="1618" y="2114"/>
                  </a:lnTo>
                  <a:lnTo>
                    <a:pt x="1590" y="2112"/>
                  </a:lnTo>
                  <a:lnTo>
                    <a:pt x="1553" y="2108"/>
                  </a:lnTo>
                  <a:lnTo>
                    <a:pt x="1509" y="2105"/>
                  </a:lnTo>
                  <a:lnTo>
                    <a:pt x="1461" y="2101"/>
                  </a:lnTo>
                  <a:lnTo>
                    <a:pt x="1409" y="2098"/>
                  </a:lnTo>
                  <a:lnTo>
                    <a:pt x="1355" y="2093"/>
                  </a:lnTo>
                  <a:lnTo>
                    <a:pt x="1301" y="2089"/>
                  </a:lnTo>
                  <a:lnTo>
                    <a:pt x="1249" y="2085"/>
                  </a:lnTo>
                  <a:lnTo>
                    <a:pt x="1201" y="2082"/>
                  </a:lnTo>
                  <a:lnTo>
                    <a:pt x="1157" y="2078"/>
                  </a:lnTo>
                  <a:lnTo>
                    <a:pt x="1120" y="2075"/>
                  </a:lnTo>
                  <a:lnTo>
                    <a:pt x="1092" y="2073"/>
                  </a:lnTo>
                  <a:lnTo>
                    <a:pt x="1073" y="2071"/>
                  </a:lnTo>
                  <a:lnTo>
                    <a:pt x="1068" y="2071"/>
                  </a:lnTo>
                  <a:lnTo>
                    <a:pt x="1006" y="2039"/>
                  </a:lnTo>
                  <a:lnTo>
                    <a:pt x="935" y="2003"/>
                  </a:lnTo>
                  <a:lnTo>
                    <a:pt x="858" y="1962"/>
                  </a:lnTo>
                  <a:lnTo>
                    <a:pt x="776" y="1919"/>
                  </a:lnTo>
                  <a:lnTo>
                    <a:pt x="688" y="1874"/>
                  </a:lnTo>
                  <a:lnTo>
                    <a:pt x="600" y="1828"/>
                  </a:lnTo>
                  <a:lnTo>
                    <a:pt x="510" y="1781"/>
                  </a:lnTo>
                  <a:lnTo>
                    <a:pt x="423" y="1736"/>
                  </a:lnTo>
                  <a:lnTo>
                    <a:pt x="339" y="1692"/>
                  </a:lnTo>
                  <a:lnTo>
                    <a:pt x="261" y="1652"/>
                  </a:lnTo>
                  <a:lnTo>
                    <a:pt x="189" y="1615"/>
                  </a:lnTo>
                  <a:lnTo>
                    <a:pt x="127" y="1583"/>
                  </a:lnTo>
                  <a:lnTo>
                    <a:pt x="75" y="1556"/>
                  </a:lnTo>
                  <a:lnTo>
                    <a:pt x="36" y="1536"/>
                  </a:lnTo>
                  <a:lnTo>
                    <a:pt x="11" y="1522"/>
                  </a:lnTo>
                  <a:lnTo>
                    <a:pt x="3" y="1519"/>
                  </a:lnTo>
                  <a:lnTo>
                    <a:pt x="1" y="1515"/>
                  </a:lnTo>
                  <a:lnTo>
                    <a:pt x="0" y="1513"/>
                  </a:lnTo>
                  <a:lnTo>
                    <a:pt x="0" y="1511"/>
                  </a:lnTo>
                  <a:lnTo>
                    <a:pt x="1" y="1507"/>
                  </a:lnTo>
                  <a:lnTo>
                    <a:pt x="2" y="1505"/>
                  </a:lnTo>
                  <a:lnTo>
                    <a:pt x="4" y="1502"/>
                  </a:lnTo>
                  <a:lnTo>
                    <a:pt x="8" y="1498"/>
                  </a:lnTo>
                  <a:lnTo>
                    <a:pt x="10" y="1495"/>
                  </a:lnTo>
                  <a:lnTo>
                    <a:pt x="14" y="1491"/>
                  </a:lnTo>
                  <a:lnTo>
                    <a:pt x="18" y="1488"/>
                  </a:lnTo>
                  <a:lnTo>
                    <a:pt x="23" y="1483"/>
                  </a:lnTo>
                  <a:lnTo>
                    <a:pt x="27" y="1479"/>
                  </a:lnTo>
                  <a:lnTo>
                    <a:pt x="33" y="1474"/>
                  </a:lnTo>
                  <a:lnTo>
                    <a:pt x="37" y="1469"/>
                  </a:lnTo>
                  <a:lnTo>
                    <a:pt x="43" y="1464"/>
                  </a:lnTo>
                  <a:lnTo>
                    <a:pt x="49" y="1459"/>
                  </a:lnTo>
                  <a:lnTo>
                    <a:pt x="49" y="1458"/>
                  </a:lnTo>
                  <a:lnTo>
                    <a:pt x="50" y="1457"/>
                  </a:lnTo>
                  <a:lnTo>
                    <a:pt x="52" y="1455"/>
                  </a:lnTo>
                  <a:lnTo>
                    <a:pt x="55" y="1452"/>
                  </a:lnTo>
                  <a:lnTo>
                    <a:pt x="58" y="1450"/>
                  </a:lnTo>
                  <a:lnTo>
                    <a:pt x="62" y="1446"/>
                  </a:lnTo>
                  <a:lnTo>
                    <a:pt x="65" y="1442"/>
                  </a:lnTo>
                  <a:lnTo>
                    <a:pt x="70" y="1438"/>
                  </a:lnTo>
                  <a:lnTo>
                    <a:pt x="74" y="1434"/>
                  </a:lnTo>
                  <a:lnTo>
                    <a:pt x="79" y="1430"/>
                  </a:lnTo>
                  <a:lnTo>
                    <a:pt x="83" y="1427"/>
                  </a:lnTo>
                  <a:lnTo>
                    <a:pt x="88" y="1422"/>
                  </a:lnTo>
                  <a:lnTo>
                    <a:pt x="92" y="1419"/>
                  </a:lnTo>
                  <a:lnTo>
                    <a:pt x="96" y="1417"/>
                  </a:lnTo>
                  <a:lnTo>
                    <a:pt x="100" y="1413"/>
                  </a:lnTo>
                  <a:lnTo>
                    <a:pt x="103" y="1412"/>
                  </a:lnTo>
                  <a:lnTo>
                    <a:pt x="105" y="1410"/>
                  </a:lnTo>
                  <a:lnTo>
                    <a:pt x="108" y="1406"/>
                  </a:lnTo>
                  <a:lnTo>
                    <a:pt x="111" y="1403"/>
                  </a:lnTo>
                  <a:lnTo>
                    <a:pt x="113" y="1398"/>
                  </a:lnTo>
                  <a:lnTo>
                    <a:pt x="116" y="1394"/>
                  </a:lnTo>
                  <a:lnTo>
                    <a:pt x="118" y="1389"/>
                  </a:lnTo>
                  <a:lnTo>
                    <a:pt x="120" y="1383"/>
                  </a:lnTo>
                  <a:lnTo>
                    <a:pt x="123" y="1379"/>
                  </a:lnTo>
                  <a:lnTo>
                    <a:pt x="124" y="1373"/>
                  </a:lnTo>
                  <a:lnTo>
                    <a:pt x="124" y="1368"/>
                  </a:lnTo>
                  <a:lnTo>
                    <a:pt x="124" y="1363"/>
                  </a:lnTo>
                  <a:lnTo>
                    <a:pt x="123" y="1358"/>
                  </a:lnTo>
                  <a:lnTo>
                    <a:pt x="120" y="1355"/>
                  </a:lnTo>
                  <a:lnTo>
                    <a:pt x="118" y="1351"/>
                  </a:lnTo>
                  <a:lnTo>
                    <a:pt x="113" y="1348"/>
                  </a:lnTo>
                  <a:lnTo>
                    <a:pt x="109" y="1347"/>
                  </a:lnTo>
                  <a:lnTo>
                    <a:pt x="103" y="1344"/>
                  </a:lnTo>
                  <a:lnTo>
                    <a:pt x="97" y="1342"/>
                  </a:lnTo>
                  <a:lnTo>
                    <a:pt x="93" y="1341"/>
                  </a:lnTo>
                  <a:lnTo>
                    <a:pt x="88" y="1338"/>
                  </a:lnTo>
                  <a:lnTo>
                    <a:pt x="83" y="1335"/>
                  </a:lnTo>
                  <a:lnTo>
                    <a:pt x="79" y="1333"/>
                  </a:lnTo>
                  <a:lnTo>
                    <a:pt x="75" y="1329"/>
                  </a:lnTo>
                  <a:lnTo>
                    <a:pt x="72" y="1326"/>
                  </a:lnTo>
                  <a:lnTo>
                    <a:pt x="70" y="1321"/>
                  </a:lnTo>
                  <a:lnTo>
                    <a:pt x="67" y="1317"/>
                  </a:lnTo>
                  <a:lnTo>
                    <a:pt x="66" y="1312"/>
                  </a:lnTo>
                  <a:lnTo>
                    <a:pt x="66" y="1306"/>
                  </a:lnTo>
                  <a:lnTo>
                    <a:pt x="65" y="1301"/>
                  </a:lnTo>
                  <a:lnTo>
                    <a:pt x="66" y="1294"/>
                  </a:lnTo>
                  <a:lnTo>
                    <a:pt x="67" y="1286"/>
                  </a:lnTo>
                  <a:lnTo>
                    <a:pt x="71" y="1278"/>
                  </a:lnTo>
                  <a:lnTo>
                    <a:pt x="73" y="1268"/>
                  </a:lnTo>
                  <a:lnTo>
                    <a:pt x="75" y="1260"/>
                  </a:lnTo>
                  <a:lnTo>
                    <a:pt x="77" y="1253"/>
                  </a:lnTo>
                  <a:lnTo>
                    <a:pt x="78" y="1247"/>
                  </a:lnTo>
                  <a:lnTo>
                    <a:pt x="79" y="1240"/>
                  </a:lnTo>
                  <a:lnTo>
                    <a:pt x="80" y="1233"/>
                  </a:lnTo>
                  <a:lnTo>
                    <a:pt x="81" y="1227"/>
                  </a:lnTo>
                  <a:lnTo>
                    <a:pt x="82" y="1222"/>
                  </a:lnTo>
                  <a:lnTo>
                    <a:pt x="85" y="1217"/>
                  </a:lnTo>
                  <a:lnTo>
                    <a:pt x="86" y="1212"/>
                  </a:lnTo>
                  <a:lnTo>
                    <a:pt x="88" y="1208"/>
                  </a:lnTo>
                  <a:lnTo>
                    <a:pt x="90" y="1203"/>
                  </a:lnTo>
                  <a:lnTo>
                    <a:pt x="93" y="1198"/>
                  </a:lnTo>
                  <a:lnTo>
                    <a:pt x="96" y="1195"/>
                  </a:lnTo>
                  <a:lnTo>
                    <a:pt x="100" y="1191"/>
                  </a:lnTo>
                  <a:lnTo>
                    <a:pt x="105" y="1188"/>
                  </a:lnTo>
                  <a:lnTo>
                    <a:pt x="110" y="1183"/>
                  </a:lnTo>
                  <a:lnTo>
                    <a:pt x="115" y="1177"/>
                  </a:lnTo>
                  <a:lnTo>
                    <a:pt x="119" y="1168"/>
                  </a:lnTo>
                  <a:lnTo>
                    <a:pt x="124" y="1159"/>
                  </a:lnTo>
                  <a:lnTo>
                    <a:pt x="128" y="1149"/>
                  </a:lnTo>
                  <a:lnTo>
                    <a:pt x="132" y="1137"/>
                  </a:lnTo>
                  <a:lnTo>
                    <a:pt x="135" y="1126"/>
                  </a:lnTo>
                  <a:lnTo>
                    <a:pt x="139" y="1113"/>
                  </a:lnTo>
                  <a:lnTo>
                    <a:pt x="141" y="1102"/>
                  </a:lnTo>
                  <a:lnTo>
                    <a:pt x="143" y="1090"/>
                  </a:lnTo>
                  <a:lnTo>
                    <a:pt x="146" y="1079"/>
                  </a:lnTo>
                  <a:lnTo>
                    <a:pt x="148" y="1069"/>
                  </a:lnTo>
                  <a:lnTo>
                    <a:pt x="150" y="1058"/>
                  </a:lnTo>
                  <a:lnTo>
                    <a:pt x="151" y="1050"/>
                  </a:lnTo>
                  <a:lnTo>
                    <a:pt x="152" y="1044"/>
                  </a:lnTo>
                  <a:lnTo>
                    <a:pt x="154" y="1040"/>
                  </a:lnTo>
                  <a:lnTo>
                    <a:pt x="155" y="1035"/>
                  </a:lnTo>
                  <a:lnTo>
                    <a:pt x="157" y="1031"/>
                  </a:lnTo>
                  <a:lnTo>
                    <a:pt x="159" y="1025"/>
                  </a:lnTo>
                  <a:lnTo>
                    <a:pt x="164" y="1019"/>
                  </a:lnTo>
                  <a:lnTo>
                    <a:pt x="167" y="1012"/>
                  </a:lnTo>
                  <a:lnTo>
                    <a:pt x="173" y="1005"/>
                  </a:lnTo>
                  <a:lnTo>
                    <a:pt x="179" y="997"/>
                  </a:lnTo>
                  <a:lnTo>
                    <a:pt x="185" y="990"/>
                  </a:lnTo>
                  <a:lnTo>
                    <a:pt x="190" y="983"/>
                  </a:lnTo>
                  <a:lnTo>
                    <a:pt x="197" y="977"/>
                  </a:lnTo>
                  <a:lnTo>
                    <a:pt x="204" y="970"/>
                  </a:lnTo>
                  <a:lnTo>
                    <a:pt x="211" y="964"/>
                  </a:lnTo>
                  <a:lnTo>
                    <a:pt x="218" y="958"/>
                  </a:lnTo>
                  <a:lnTo>
                    <a:pt x="226" y="955"/>
                  </a:lnTo>
                  <a:lnTo>
                    <a:pt x="233" y="951"/>
                  </a:lnTo>
                  <a:lnTo>
                    <a:pt x="240" y="949"/>
                  </a:lnTo>
                  <a:lnTo>
                    <a:pt x="246" y="947"/>
                  </a:lnTo>
                  <a:lnTo>
                    <a:pt x="251" y="943"/>
                  </a:lnTo>
                  <a:lnTo>
                    <a:pt x="256" y="940"/>
                  </a:lnTo>
                  <a:lnTo>
                    <a:pt x="261" y="936"/>
                  </a:lnTo>
                  <a:lnTo>
                    <a:pt x="264" y="932"/>
                  </a:lnTo>
                  <a:lnTo>
                    <a:pt x="266" y="927"/>
                  </a:lnTo>
                  <a:lnTo>
                    <a:pt x="269" y="923"/>
                  </a:lnTo>
                  <a:lnTo>
                    <a:pt x="270" y="917"/>
                  </a:lnTo>
                  <a:lnTo>
                    <a:pt x="270" y="911"/>
                  </a:lnTo>
                  <a:lnTo>
                    <a:pt x="270" y="905"/>
                  </a:lnTo>
                  <a:lnTo>
                    <a:pt x="269" y="900"/>
                  </a:lnTo>
                  <a:lnTo>
                    <a:pt x="267" y="894"/>
                  </a:lnTo>
                  <a:lnTo>
                    <a:pt x="265" y="888"/>
                  </a:lnTo>
                  <a:lnTo>
                    <a:pt x="262" y="884"/>
                  </a:lnTo>
                  <a:lnTo>
                    <a:pt x="257" y="878"/>
                  </a:lnTo>
                  <a:lnTo>
                    <a:pt x="254" y="873"/>
                  </a:lnTo>
                  <a:lnTo>
                    <a:pt x="249" y="867"/>
                  </a:lnTo>
                  <a:lnTo>
                    <a:pt x="244" y="862"/>
                  </a:lnTo>
                  <a:lnTo>
                    <a:pt x="241" y="855"/>
                  </a:lnTo>
                  <a:lnTo>
                    <a:pt x="239" y="847"/>
                  </a:lnTo>
                  <a:lnTo>
                    <a:pt x="236" y="839"/>
                  </a:lnTo>
                  <a:lnTo>
                    <a:pt x="234" y="831"/>
                  </a:lnTo>
                  <a:lnTo>
                    <a:pt x="233" y="823"/>
                  </a:lnTo>
                  <a:lnTo>
                    <a:pt x="232" y="813"/>
                  </a:lnTo>
                  <a:lnTo>
                    <a:pt x="229" y="805"/>
                  </a:lnTo>
                  <a:lnTo>
                    <a:pt x="228" y="797"/>
                  </a:lnTo>
                  <a:lnTo>
                    <a:pt x="226" y="789"/>
                  </a:lnTo>
                  <a:lnTo>
                    <a:pt x="225" y="781"/>
                  </a:lnTo>
                  <a:lnTo>
                    <a:pt x="223" y="776"/>
                  </a:lnTo>
                  <a:lnTo>
                    <a:pt x="220" y="769"/>
                  </a:lnTo>
                  <a:lnTo>
                    <a:pt x="217" y="764"/>
                  </a:lnTo>
                  <a:lnTo>
                    <a:pt x="213" y="761"/>
                  </a:lnTo>
                  <a:lnTo>
                    <a:pt x="209" y="756"/>
                  </a:lnTo>
                  <a:lnTo>
                    <a:pt x="204" y="750"/>
                  </a:lnTo>
                  <a:lnTo>
                    <a:pt x="200" y="745"/>
                  </a:lnTo>
                  <a:lnTo>
                    <a:pt x="195" y="739"/>
                  </a:lnTo>
                  <a:lnTo>
                    <a:pt x="192" y="732"/>
                  </a:lnTo>
                  <a:lnTo>
                    <a:pt x="187" y="725"/>
                  </a:lnTo>
                  <a:lnTo>
                    <a:pt x="183" y="718"/>
                  </a:lnTo>
                  <a:lnTo>
                    <a:pt x="181" y="710"/>
                  </a:lnTo>
                  <a:lnTo>
                    <a:pt x="179" y="703"/>
                  </a:lnTo>
                  <a:lnTo>
                    <a:pt x="177" y="695"/>
                  </a:lnTo>
                  <a:lnTo>
                    <a:pt x="175" y="688"/>
                  </a:lnTo>
                  <a:lnTo>
                    <a:pt x="175" y="681"/>
                  </a:lnTo>
                  <a:lnTo>
                    <a:pt x="175" y="674"/>
                  </a:lnTo>
                  <a:lnTo>
                    <a:pt x="177" y="669"/>
                  </a:lnTo>
                  <a:lnTo>
                    <a:pt x="179" y="663"/>
                  </a:lnTo>
                  <a:lnTo>
                    <a:pt x="182" y="658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9" name="Freeform 17"/>
            <p:cNvSpPr>
              <a:spLocks/>
            </p:cNvSpPr>
            <p:nvPr/>
          </p:nvSpPr>
          <p:spPr bwMode="auto">
            <a:xfrm>
              <a:off x="4921" y="944"/>
              <a:ext cx="334" cy="571"/>
            </a:xfrm>
            <a:custGeom>
              <a:avLst/>
              <a:gdLst>
                <a:gd name="T0" fmla="*/ 19 w 1002"/>
                <a:gd name="T1" fmla="*/ 2 h 1713"/>
                <a:gd name="T2" fmla="*/ 21 w 1002"/>
                <a:gd name="T3" fmla="*/ 4 h 1713"/>
                <a:gd name="T4" fmla="*/ 22 w 1002"/>
                <a:gd name="T5" fmla="*/ 7 h 1713"/>
                <a:gd name="T6" fmla="*/ 23 w 1002"/>
                <a:gd name="T7" fmla="*/ 10 h 1713"/>
                <a:gd name="T8" fmla="*/ 26 w 1002"/>
                <a:gd name="T9" fmla="*/ 15 h 1713"/>
                <a:gd name="T10" fmla="*/ 27 w 1002"/>
                <a:gd name="T11" fmla="*/ 18 h 1713"/>
                <a:gd name="T12" fmla="*/ 30 w 1002"/>
                <a:gd name="T13" fmla="*/ 19 h 1713"/>
                <a:gd name="T14" fmla="*/ 31 w 1002"/>
                <a:gd name="T15" fmla="*/ 21 h 1713"/>
                <a:gd name="T16" fmla="*/ 32 w 1002"/>
                <a:gd name="T17" fmla="*/ 23 h 1713"/>
                <a:gd name="T18" fmla="*/ 33 w 1002"/>
                <a:gd name="T19" fmla="*/ 22 h 1713"/>
                <a:gd name="T20" fmla="*/ 35 w 1002"/>
                <a:gd name="T21" fmla="*/ 22 h 1713"/>
                <a:gd name="T22" fmla="*/ 36 w 1002"/>
                <a:gd name="T23" fmla="*/ 24 h 1713"/>
                <a:gd name="T24" fmla="*/ 36 w 1002"/>
                <a:gd name="T25" fmla="*/ 26 h 1713"/>
                <a:gd name="T26" fmla="*/ 36 w 1002"/>
                <a:gd name="T27" fmla="*/ 27 h 1713"/>
                <a:gd name="T28" fmla="*/ 37 w 1002"/>
                <a:gd name="T29" fmla="*/ 28 h 1713"/>
                <a:gd name="T30" fmla="*/ 37 w 1002"/>
                <a:gd name="T31" fmla="*/ 29 h 1713"/>
                <a:gd name="T32" fmla="*/ 36 w 1002"/>
                <a:gd name="T33" fmla="*/ 31 h 1713"/>
                <a:gd name="T34" fmla="*/ 35 w 1002"/>
                <a:gd name="T35" fmla="*/ 33 h 1713"/>
                <a:gd name="T36" fmla="*/ 33 w 1002"/>
                <a:gd name="T37" fmla="*/ 35 h 1713"/>
                <a:gd name="T38" fmla="*/ 31 w 1002"/>
                <a:gd name="T39" fmla="*/ 36 h 1713"/>
                <a:gd name="T40" fmla="*/ 30 w 1002"/>
                <a:gd name="T41" fmla="*/ 39 h 1713"/>
                <a:gd name="T42" fmla="*/ 29 w 1002"/>
                <a:gd name="T43" fmla="*/ 39 h 1713"/>
                <a:gd name="T44" fmla="*/ 28 w 1002"/>
                <a:gd name="T45" fmla="*/ 38 h 1713"/>
                <a:gd name="T46" fmla="*/ 27 w 1002"/>
                <a:gd name="T47" fmla="*/ 39 h 1713"/>
                <a:gd name="T48" fmla="*/ 26 w 1002"/>
                <a:gd name="T49" fmla="*/ 40 h 1713"/>
                <a:gd name="T50" fmla="*/ 26 w 1002"/>
                <a:gd name="T51" fmla="*/ 41 h 1713"/>
                <a:gd name="T52" fmla="*/ 26 w 1002"/>
                <a:gd name="T53" fmla="*/ 42 h 1713"/>
                <a:gd name="T54" fmla="*/ 25 w 1002"/>
                <a:gd name="T55" fmla="*/ 42 h 1713"/>
                <a:gd name="T56" fmla="*/ 24 w 1002"/>
                <a:gd name="T57" fmla="*/ 42 h 1713"/>
                <a:gd name="T58" fmla="*/ 24 w 1002"/>
                <a:gd name="T59" fmla="*/ 41 h 1713"/>
                <a:gd name="T60" fmla="*/ 23 w 1002"/>
                <a:gd name="T61" fmla="*/ 42 h 1713"/>
                <a:gd name="T62" fmla="*/ 23 w 1002"/>
                <a:gd name="T63" fmla="*/ 45 h 1713"/>
                <a:gd name="T64" fmla="*/ 23 w 1002"/>
                <a:gd name="T65" fmla="*/ 46 h 1713"/>
                <a:gd name="T66" fmla="*/ 23 w 1002"/>
                <a:gd name="T67" fmla="*/ 47 h 1713"/>
                <a:gd name="T68" fmla="*/ 21 w 1002"/>
                <a:gd name="T69" fmla="*/ 48 h 1713"/>
                <a:gd name="T70" fmla="*/ 20 w 1002"/>
                <a:gd name="T71" fmla="*/ 49 h 1713"/>
                <a:gd name="T72" fmla="*/ 18 w 1002"/>
                <a:gd name="T73" fmla="*/ 51 h 1713"/>
                <a:gd name="T74" fmla="*/ 18 w 1002"/>
                <a:gd name="T75" fmla="*/ 52 h 1713"/>
                <a:gd name="T76" fmla="*/ 17 w 1002"/>
                <a:gd name="T77" fmla="*/ 52 h 1713"/>
                <a:gd name="T78" fmla="*/ 15 w 1002"/>
                <a:gd name="T79" fmla="*/ 54 h 1713"/>
                <a:gd name="T80" fmla="*/ 14 w 1002"/>
                <a:gd name="T81" fmla="*/ 56 h 1713"/>
                <a:gd name="T82" fmla="*/ 13 w 1002"/>
                <a:gd name="T83" fmla="*/ 58 h 1713"/>
                <a:gd name="T84" fmla="*/ 13 w 1002"/>
                <a:gd name="T85" fmla="*/ 61 h 1713"/>
                <a:gd name="T86" fmla="*/ 12 w 1002"/>
                <a:gd name="T87" fmla="*/ 63 h 1713"/>
                <a:gd name="T88" fmla="*/ 8 w 1002"/>
                <a:gd name="T89" fmla="*/ 57 h 1713"/>
                <a:gd name="T90" fmla="*/ 4 w 1002"/>
                <a:gd name="T91" fmla="*/ 46 h 1713"/>
                <a:gd name="T92" fmla="*/ 1 w 1002"/>
                <a:gd name="T93" fmla="*/ 39 h 1713"/>
                <a:gd name="T94" fmla="*/ 0 w 1002"/>
                <a:gd name="T95" fmla="*/ 33 h 1713"/>
                <a:gd name="T96" fmla="*/ 2 w 1002"/>
                <a:gd name="T97" fmla="*/ 33 h 1713"/>
                <a:gd name="T98" fmla="*/ 2 w 1002"/>
                <a:gd name="T99" fmla="*/ 32 h 1713"/>
                <a:gd name="T100" fmla="*/ 3 w 1002"/>
                <a:gd name="T101" fmla="*/ 30 h 1713"/>
                <a:gd name="T102" fmla="*/ 3 w 1002"/>
                <a:gd name="T103" fmla="*/ 27 h 1713"/>
                <a:gd name="T104" fmla="*/ 4 w 1002"/>
                <a:gd name="T105" fmla="*/ 24 h 1713"/>
                <a:gd name="T106" fmla="*/ 3 w 1002"/>
                <a:gd name="T107" fmla="*/ 21 h 1713"/>
                <a:gd name="T108" fmla="*/ 3 w 1002"/>
                <a:gd name="T109" fmla="*/ 18 h 1713"/>
                <a:gd name="T110" fmla="*/ 3 w 1002"/>
                <a:gd name="T111" fmla="*/ 14 h 1713"/>
                <a:gd name="T112" fmla="*/ 4 w 1002"/>
                <a:gd name="T113" fmla="*/ 10 h 1713"/>
                <a:gd name="T114" fmla="*/ 5 w 1002"/>
                <a:gd name="T115" fmla="*/ 4 h 1713"/>
                <a:gd name="T116" fmla="*/ 8 w 1002"/>
                <a:gd name="T117" fmla="*/ 3 h 1713"/>
                <a:gd name="T118" fmla="*/ 9 w 1002"/>
                <a:gd name="T119" fmla="*/ 4 h 1713"/>
                <a:gd name="T120" fmla="*/ 11 w 1002"/>
                <a:gd name="T121" fmla="*/ 3 h 1713"/>
                <a:gd name="T122" fmla="*/ 14 w 1002"/>
                <a:gd name="T123" fmla="*/ 0 h 1713"/>
                <a:gd name="T124" fmla="*/ 16 w 1002"/>
                <a:gd name="T125" fmla="*/ 0 h 17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02"/>
                <a:gd name="T190" fmla="*/ 0 h 1713"/>
                <a:gd name="T191" fmla="*/ 1002 w 1002"/>
                <a:gd name="T192" fmla="*/ 1713 h 171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02" h="1713">
                  <a:moveTo>
                    <a:pt x="493" y="35"/>
                  </a:moveTo>
                  <a:lnTo>
                    <a:pt x="492" y="43"/>
                  </a:lnTo>
                  <a:lnTo>
                    <a:pt x="493" y="49"/>
                  </a:lnTo>
                  <a:lnTo>
                    <a:pt x="495" y="55"/>
                  </a:lnTo>
                  <a:lnTo>
                    <a:pt x="499" y="58"/>
                  </a:lnTo>
                  <a:lnTo>
                    <a:pt x="504" y="62"/>
                  </a:lnTo>
                  <a:lnTo>
                    <a:pt x="508" y="64"/>
                  </a:lnTo>
                  <a:lnTo>
                    <a:pt x="515" y="66"/>
                  </a:lnTo>
                  <a:lnTo>
                    <a:pt x="521" y="67"/>
                  </a:lnTo>
                  <a:lnTo>
                    <a:pt x="528" y="70"/>
                  </a:lnTo>
                  <a:lnTo>
                    <a:pt x="533" y="71"/>
                  </a:lnTo>
                  <a:lnTo>
                    <a:pt x="539" y="73"/>
                  </a:lnTo>
                  <a:lnTo>
                    <a:pt x="545" y="77"/>
                  </a:lnTo>
                  <a:lnTo>
                    <a:pt x="550" y="81"/>
                  </a:lnTo>
                  <a:lnTo>
                    <a:pt x="553" y="86"/>
                  </a:lnTo>
                  <a:lnTo>
                    <a:pt x="555" y="93"/>
                  </a:lnTo>
                  <a:lnTo>
                    <a:pt x="556" y="102"/>
                  </a:lnTo>
                  <a:lnTo>
                    <a:pt x="554" y="112"/>
                  </a:lnTo>
                  <a:lnTo>
                    <a:pt x="554" y="121"/>
                  </a:lnTo>
                  <a:lnTo>
                    <a:pt x="554" y="131"/>
                  </a:lnTo>
                  <a:lnTo>
                    <a:pt x="556" y="140"/>
                  </a:lnTo>
                  <a:lnTo>
                    <a:pt x="560" y="148"/>
                  </a:lnTo>
                  <a:lnTo>
                    <a:pt x="563" y="155"/>
                  </a:lnTo>
                  <a:lnTo>
                    <a:pt x="568" y="162"/>
                  </a:lnTo>
                  <a:lnTo>
                    <a:pt x="573" y="168"/>
                  </a:lnTo>
                  <a:lnTo>
                    <a:pt x="578" y="175"/>
                  </a:lnTo>
                  <a:lnTo>
                    <a:pt x="583" y="182"/>
                  </a:lnTo>
                  <a:lnTo>
                    <a:pt x="589" y="189"/>
                  </a:lnTo>
                  <a:lnTo>
                    <a:pt x="593" y="195"/>
                  </a:lnTo>
                  <a:lnTo>
                    <a:pt x="598" y="203"/>
                  </a:lnTo>
                  <a:lnTo>
                    <a:pt x="601" y="210"/>
                  </a:lnTo>
                  <a:lnTo>
                    <a:pt x="605" y="218"/>
                  </a:lnTo>
                  <a:lnTo>
                    <a:pt x="608" y="227"/>
                  </a:lnTo>
                  <a:lnTo>
                    <a:pt x="609" y="245"/>
                  </a:lnTo>
                  <a:lnTo>
                    <a:pt x="613" y="263"/>
                  </a:lnTo>
                  <a:lnTo>
                    <a:pt x="617" y="280"/>
                  </a:lnTo>
                  <a:lnTo>
                    <a:pt x="624" y="296"/>
                  </a:lnTo>
                  <a:lnTo>
                    <a:pt x="631" y="311"/>
                  </a:lnTo>
                  <a:lnTo>
                    <a:pt x="639" y="326"/>
                  </a:lnTo>
                  <a:lnTo>
                    <a:pt x="648" y="341"/>
                  </a:lnTo>
                  <a:lnTo>
                    <a:pt x="656" y="355"/>
                  </a:lnTo>
                  <a:lnTo>
                    <a:pt x="666" y="368"/>
                  </a:lnTo>
                  <a:lnTo>
                    <a:pt x="674" y="383"/>
                  </a:lnTo>
                  <a:lnTo>
                    <a:pt x="682" y="398"/>
                  </a:lnTo>
                  <a:lnTo>
                    <a:pt x="689" y="413"/>
                  </a:lnTo>
                  <a:lnTo>
                    <a:pt x="694" y="429"/>
                  </a:lnTo>
                  <a:lnTo>
                    <a:pt x="698" y="447"/>
                  </a:lnTo>
                  <a:lnTo>
                    <a:pt x="700" y="464"/>
                  </a:lnTo>
                  <a:lnTo>
                    <a:pt x="701" y="483"/>
                  </a:lnTo>
                  <a:lnTo>
                    <a:pt x="706" y="486"/>
                  </a:lnTo>
                  <a:lnTo>
                    <a:pt x="713" y="488"/>
                  </a:lnTo>
                  <a:lnTo>
                    <a:pt x="721" y="489"/>
                  </a:lnTo>
                  <a:lnTo>
                    <a:pt x="730" y="489"/>
                  </a:lnTo>
                  <a:lnTo>
                    <a:pt x="739" y="489"/>
                  </a:lnTo>
                  <a:lnTo>
                    <a:pt x="748" y="489"/>
                  </a:lnTo>
                  <a:lnTo>
                    <a:pt x="759" y="488"/>
                  </a:lnTo>
                  <a:lnTo>
                    <a:pt x="768" y="489"/>
                  </a:lnTo>
                  <a:lnTo>
                    <a:pt x="776" y="489"/>
                  </a:lnTo>
                  <a:lnTo>
                    <a:pt x="784" y="491"/>
                  </a:lnTo>
                  <a:lnTo>
                    <a:pt x="791" y="494"/>
                  </a:lnTo>
                  <a:lnTo>
                    <a:pt x="797" y="498"/>
                  </a:lnTo>
                  <a:lnTo>
                    <a:pt x="800" y="504"/>
                  </a:lnTo>
                  <a:lnTo>
                    <a:pt x="802" y="512"/>
                  </a:lnTo>
                  <a:lnTo>
                    <a:pt x="802" y="522"/>
                  </a:lnTo>
                  <a:lnTo>
                    <a:pt x="801" y="536"/>
                  </a:lnTo>
                  <a:lnTo>
                    <a:pt x="810" y="535"/>
                  </a:lnTo>
                  <a:lnTo>
                    <a:pt x="817" y="535"/>
                  </a:lnTo>
                  <a:lnTo>
                    <a:pt x="823" y="538"/>
                  </a:lnTo>
                  <a:lnTo>
                    <a:pt x="828" y="542"/>
                  </a:lnTo>
                  <a:lnTo>
                    <a:pt x="831" y="546"/>
                  </a:lnTo>
                  <a:lnTo>
                    <a:pt x="833" y="553"/>
                  </a:lnTo>
                  <a:lnTo>
                    <a:pt x="836" y="560"/>
                  </a:lnTo>
                  <a:lnTo>
                    <a:pt x="838" y="567"/>
                  </a:lnTo>
                  <a:lnTo>
                    <a:pt x="839" y="574"/>
                  </a:lnTo>
                  <a:lnTo>
                    <a:pt x="840" y="582"/>
                  </a:lnTo>
                  <a:lnTo>
                    <a:pt x="843" y="589"/>
                  </a:lnTo>
                  <a:lnTo>
                    <a:pt x="846" y="596"/>
                  </a:lnTo>
                  <a:lnTo>
                    <a:pt x="850" y="602"/>
                  </a:lnTo>
                  <a:lnTo>
                    <a:pt x="855" y="607"/>
                  </a:lnTo>
                  <a:lnTo>
                    <a:pt x="862" y="611"/>
                  </a:lnTo>
                  <a:lnTo>
                    <a:pt x="871" y="614"/>
                  </a:lnTo>
                  <a:lnTo>
                    <a:pt x="873" y="610"/>
                  </a:lnTo>
                  <a:lnTo>
                    <a:pt x="874" y="606"/>
                  </a:lnTo>
                  <a:lnTo>
                    <a:pt x="876" y="603"/>
                  </a:lnTo>
                  <a:lnTo>
                    <a:pt x="878" y="599"/>
                  </a:lnTo>
                  <a:lnTo>
                    <a:pt x="882" y="597"/>
                  </a:lnTo>
                  <a:lnTo>
                    <a:pt x="885" y="595"/>
                  </a:lnTo>
                  <a:lnTo>
                    <a:pt x="889" y="594"/>
                  </a:lnTo>
                  <a:lnTo>
                    <a:pt x="892" y="591"/>
                  </a:lnTo>
                  <a:lnTo>
                    <a:pt x="896" y="590"/>
                  </a:lnTo>
                  <a:lnTo>
                    <a:pt x="900" y="589"/>
                  </a:lnTo>
                  <a:lnTo>
                    <a:pt x="905" y="589"/>
                  </a:lnTo>
                  <a:lnTo>
                    <a:pt x="908" y="588"/>
                  </a:lnTo>
                  <a:lnTo>
                    <a:pt x="913" y="588"/>
                  </a:lnTo>
                  <a:lnTo>
                    <a:pt x="917" y="588"/>
                  </a:lnTo>
                  <a:lnTo>
                    <a:pt x="922" y="588"/>
                  </a:lnTo>
                  <a:lnTo>
                    <a:pt x="927" y="589"/>
                  </a:lnTo>
                  <a:lnTo>
                    <a:pt x="931" y="592"/>
                  </a:lnTo>
                  <a:lnTo>
                    <a:pt x="937" y="597"/>
                  </a:lnTo>
                  <a:lnTo>
                    <a:pt x="942" y="602"/>
                  </a:lnTo>
                  <a:lnTo>
                    <a:pt x="945" y="605"/>
                  </a:lnTo>
                  <a:lnTo>
                    <a:pt x="950" y="610"/>
                  </a:lnTo>
                  <a:lnTo>
                    <a:pt x="952" y="614"/>
                  </a:lnTo>
                  <a:lnTo>
                    <a:pt x="955" y="619"/>
                  </a:lnTo>
                  <a:lnTo>
                    <a:pt x="958" y="625"/>
                  </a:lnTo>
                  <a:lnTo>
                    <a:pt x="959" y="629"/>
                  </a:lnTo>
                  <a:lnTo>
                    <a:pt x="960" y="635"/>
                  </a:lnTo>
                  <a:lnTo>
                    <a:pt x="960" y="641"/>
                  </a:lnTo>
                  <a:lnTo>
                    <a:pt x="960" y="646"/>
                  </a:lnTo>
                  <a:lnTo>
                    <a:pt x="959" y="653"/>
                  </a:lnTo>
                  <a:lnTo>
                    <a:pt x="958" y="661"/>
                  </a:lnTo>
                  <a:lnTo>
                    <a:pt x="957" y="668"/>
                  </a:lnTo>
                  <a:lnTo>
                    <a:pt x="954" y="677"/>
                  </a:lnTo>
                  <a:lnTo>
                    <a:pt x="955" y="680"/>
                  </a:lnTo>
                  <a:lnTo>
                    <a:pt x="957" y="682"/>
                  </a:lnTo>
                  <a:lnTo>
                    <a:pt x="958" y="685"/>
                  </a:lnTo>
                  <a:lnTo>
                    <a:pt x="960" y="690"/>
                  </a:lnTo>
                  <a:lnTo>
                    <a:pt x="962" y="695"/>
                  </a:lnTo>
                  <a:lnTo>
                    <a:pt x="966" y="699"/>
                  </a:lnTo>
                  <a:lnTo>
                    <a:pt x="968" y="705"/>
                  </a:lnTo>
                  <a:lnTo>
                    <a:pt x="970" y="710"/>
                  </a:lnTo>
                  <a:lnTo>
                    <a:pt x="974" y="714"/>
                  </a:lnTo>
                  <a:lnTo>
                    <a:pt x="976" y="719"/>
                  </a:lnTo>
                  <a:lnTo>
                    <a:pt x="978" y="723"/>
                  </a:lnTo>
                  <a:lnTo>
                    <a:pt x="979" y="727"/>
                  </a:lnTo>
                  <a:lnTo>
                    <a:pt x="981" y="729"/>
                  </a:lnTo>
                  <a:lnTo>
                    <a:pt x="982" y="731"/>
                  </a:lnTo>
                  <a:lnTo>
                    <a:pt x="983" y="733"/>
                  </a:lnTo>
                  <a:lnTo>
                    <a:pt x="984" y="730"/>
                  </a:lnTo>
                  <a:lnTo>
                    <a:pt x="985" y="730"/>
                  </a:lnTo>
                  <a:lnTo>
                    <a:pt x="986" y="731"/>
                  </a:lnTo>
                  <a:lnTo>
                    <a:pt x="988" y="734"/>
                  </a:lnTo>
                  <a:lnTo>
                    <a:pt x="988" y="736"/>
                  </a:lnTo>
                  <a:lnTo>
                    <a:pt x="986" y="739"/>
                  </a:lnTo>
                  <a:lnTo>
                    <a:pt x="986" y="743"/>
                  </a:lnTo>
                  <a:lnTo>
                    <a:pt x="986" y="748"/>
                  </a:lnTo>
                  <a:lnTo>
                    <a:pt x="986" y="752"/>
                  </a:lnTo>
                  <a:lnTo>
                    <a:pt x="986" y="757"/>
                  </a:lnTo>
                  <a:lnTo>
                    <a:pt x="986" y="761"/>
                  </a:lnTo>
                  <a:lnTo>
                    <a:pt x="988" y="765"/>
                  </a:lnTo>
                  <a:lnTo>
                    <a:pt x="989" y="769"/>
                  </a:lnTo>
                  <a:lnTo>
                    <a:pt x="991" y="773"/>
                  </a:lnTo>
                  <a:lnTo>
                    <a:pt x="993" y="775"/>
                  </a:lnTo>
                  <a:lnTo>
                    <a:pt x="998" y="777"/>
                  </a:lnTo>
                  <a:lnTo>
                    <a:pt x="1001" y="784"/>
                  </a:lnTo>
                  <a:lnTo>
                    <a:pt x="1002" y="791"/>
                  </a:lnTo>
                  <a:lnTo>
                    <a:pt x="1002" y="797"/>
                  </a:lnTo>
                  <a:lnTo>
                    <a:pt x="1001" y="804"/>
                  </a:lnTo>
                  <a:lnTo>
                    <a:pt x="999" y="810"/>
                  </a:lnTo>
                  <a:lnTo>
                    <a:pt x="996" y="815"/>
                  </a:lnTo>
                  <a:lnTo>
                    <a:pt x="991" y="821"/>
                  </a:lnTo>
                  <a:lnTo>
                    <a:pt x="988" y="826"/>
                  </a:lnTo>
                  <a:lnTo>
                    <a:pt x="983" y="831"/>
                  </a:lnTo>
                  <a:lnTo>
                    <a:pt x="978" y="837"/>
                  </a:lnTo>
                  <a:lnTo>
                    <a:pt x="975" y="843"/>
                  </a:lnTo>
                  <a:lnTo>
                    <a:pt x="973" y="850"/>
                  </a:lnTo>
                  <a:lnTo>
                    <a:pt x="970" y="855"/>
                  </a:lnTo>
                  <a:lnTo>
                    <a:pt x="970" y="862"/>
                  </a:lnTo>
                  <a:lnTo>
                    <a:pt x="971" y="870"/>
                  </a:lnTo>
                  <a:lnTo>
                    <a:pt x="975" y="878"/>
                  </a:lnTo>
                  <a:lnTo>
                    <a:pt x="962" y="880"/>
                  </a:lnTo>
                  <a:lnTo>
                    <a:pt x="953" y="883"/>
                  </a:lnTo>
                  <a:lnTo>
                    <a:pt x="944" y="889"/>
                  </a:lnTo>
                  <a:lnTo>
                    <a:pt x="936" y="895"/>
                  </a:lnTo>
                  <a:lnTo>
                    <a:pt x="929" y="901"/>
                  </a:lnTo>
                  <a:lnTo>
                    <a:pt x="923" y="909"/>
                  </a:lnTo>
                  <a:lnTo>
                    <a:pt x="916" y="918"/>
                  </a:lnTo>
                  <a:lnTo>
                    <a:pt x="911" y="926"/>
                  </a:lnTo>
                  <a:lnTo>
                    <a:pt x="905" y="934"/>
                  </a:lnTo>
                  <a:lnTo>
                    <a:pt x="899" y="942"/>
                  </a:lnTo>
                  <a:lnTo>
                    <a:pt x="892" y="949"/>
                  </a:lnTo>
                  <a:lnTo>
                    <a:pt x="885" y="955"/>
                  </a:lnTo>
                  <a:lnTo>
                    <a:pt x="876" y="960"/>
                  </a:lnTo>
                  <a:lnTo>
                    <a:pt x="867" y="965"/>
                  </a:lnTo>
                  <a:lnTo>
                    <a:pt x="856" y="966"/>
                  </a:lnTo>
                  <a:lnTo>
                    <a:pt x="844" y="967"/>
                  </a:lnTo>
                  <a:lnTo>
                    <a:pt x="843" y="967"/>
                  </a:lnTo>
                  <a:lnTo>
                    <a:pt x="843" y="970"/>
                  </a:lnTo>
                  <a:lnTo>
                    <a:pt x="840" y="974"/>
                  </a:lnTo>
                  <a:lnTo>
                    <a:pt x="839" y="980"/>
                  </a:lnTo>
                  <a:lnTo>
                    <a:pt x="837" y="986"/>
                  </a:lnTo>
                  <a:lnTo>
                    <a:pt x="835" y="993"/>
                  </a:lnTo>
                  <a:lnTo>
                    <a:pt x="832" y="1001"/>
                  </a:lnTo>
                  <a:lnTo>
                    <a:pt x="830" y="1009"/>
                  </a:lnTo>
                  <a:lnTo>
                    <a:pt x="828" y="1016"/>
                  </a:lnTo>
                  <a:lnTo>
                    <a:pt x="825" y="1024"/>
                  </a:lnTo>
                  <a:lnTo>
                    <a:pt x="823" y="1031"/>
                  </a:lnTo>
                  <a:lnTo>
                    <a:pt x="821" y="1038"/>
                  </a:lnTo>
                  <a:lnTo>
                    <a:pt x="820" y="1044"/>
                  </a:lnTo>
                  <a:lnTo>
                    <a:pt x="817" y="1047"/>
                  </a:lnTo>
                  <a:lnTo>
                    <a:pt x="817" y="1051"/>
                  </a:lnTo>
                  <a:lnTo>
                    <a:pt x="817" y="1052"/>
                  </a:lnTo>
                  <a:lnTo>
                    <a:pt x="813" y="1050"/>
                  </a:lnTo>
                  <a:lnTo>
                    <a:pt x="809" y="1049"/>
                  </a:lnTo>
                  <a:lnTo>
                    <a:pt x="806" y="1047"/>
                  </a:lnTo>
                  <a:lnTo>
                    <a:pt x="801" y="1046"/>
                  </a:lnTo>
                  <a:lnTo>
                    <a:pt x="798" y="1045"/>
                  </a:lnTo>
                  <a:lnTo>
                    <a:pt x="793" y="1044"/>
                  </a:lnTo>
                  <a:lnTo>
                    <a:pt x="789" y="1044"/>
                  </a:lnTo>
                  <a:lnTo>
                    <a:pt x="785" y="1043"/>
                  </a:lnTo>
                  <a:lnTo>
                    <a:pt x="781" y="1042"/>
                  </a:lnTo>
                  <a:lnTo>
                    <a:pt x="777" y="1040"/>
                  </a:lnTo>
                  <a:lnTo>
                    <a:pt x="774" y="1039"/>
                  </a:lnTo>
                  <a:lnTo>
                    <a:pt x="769" y="1038"/>
                  </a:lnTo>
                  <a:lnTo>
                    <a:pt x="767" y="1036"/>
                  </a:lnTo>
                  <a:lnTo>
                    <a:pt x="763" y="1035"/>
                  </a:lnTo>
                  <a:lnTo>
                    <a:pt x="761" y="1032"/>
                  </a:lnTo>
                  <a:lnTo>
                    <a:pt x="759" y="1030"/>
                  </a:lnTo>
                  <a:lnTo>
                    <a:pt x="754" y="1032"/>
                  </a:lnTo>
                  <a:lnTo>
                    <a:pt x="751" y="1034"/>
                  </a:lnTo>
                  <a:lnTo>
                    <a:pt x="746" y="1036"/>
                  </a:lnTo>
                  <a:lnTo>
                    <a:pt x="743" y="1038"/>
                  </a:lnTo>
                  <a:lnTo>
                    <a:pt x="738" y="1040"/>
                  </a:lnTo>
                  <a:lnTo>
                    <a:pt x="733" y="1043"/>
                  </a:lnTo>
                  <a:lnTo>
                    <a:pt x="730" y="1045"/>
                  </a:lnTo>
                  <a:lnTo>
                    <a:pt x="725" y="1047"/>
                  </a:lnTo>
                  <a:lnTo>
                    <a:pt x="721" y="1050"/>
                  </a:lnTo>
                  <a:lnTo>
                    <a:pt x="717" y="1052"/>
                  </a:lnTo>
                  <a:lnTo>
                    <a:pt x="713" y="1054"/>
                  </a:lnTo>
                  <a:lnTo>
                    <a:pt x="708" y="1057"/>
                  </a:lnTo>
                  <a:lnTo>
                    <a:pt x="704" y="1060"/>
                  </a:lnTo>
                  <a:lnTo>
                    <a:pt x="699" y="1063"/>
                  </a:lnTo>
                  <a:lnTo>
                    <a:pt x="694" y="1067"/>
                  </a:lnTo>
                  <a:lnTo>
                    <a:pt x="691" y="1071"/>
                  </a:lnTo>
                  <a:lnTo>
                    <a:pt x="690" y="1075"/>
                  </a:lnTo>
                  <a:lnTo>
                    <a:pt x="690" y="1080"/>
                  </a:lnTo>
                  <a:lnTo>
                    <a:pt x="691" y="1083"/>
                  </a:lnTo>
                  <a:lnTo>
                    <a:pt x="692" y="1086"/>
                  </a:lnTo>
                  <a:lnTo>
                    <a:pt x="694" y="1090"/>
                  </a:lnTo>
                  <a:lnTo>
                    <a:pt x="697" y="1092"/>
                  </a:lnTo>
                  <a:lnTo>
                    <a:pt x="699" y="1096"/>
                  </a:lnTo>
                  <a:lnTo>
                    <a:pt x="701" y="1099"/>
                  </a:lnTo>
                  <a:lnTo>
                    <a:pt x="704" y="1101"/>
                  </a:lnTo>
                  <a:lnTo>
                    <a:pt x="706" y="1105"/>
                  </a:lnTo>
                  <a:lnTo>
                    <a:pt x="707" y="1108"/>
                  </a:lnTo>
                  <a:lnTo>
                    <a:pt x="708" y="1112"/>
                  </a:lnTo>
                  <a:lnTo>
                    <a:pt x="709" y="1115"/>
                  </a:lnTo>
                  <a:lnTo>
                    <a:pt x="709" y="1120"/>
                  </a:lnTo>
                  <a:lnTo>
                    <a:pt x="708" y="1124"/>
                  </a:lnTo>
                  <a:lnTo>
                    <a:pt x="707" y="1130"/>
                  </a:lnTo>
                  <a:lnTo>
                    <a:pt x="705" y="1131"/>
                  </a:lnTo>
                  <a:lnTo>
                    <a:pt x="701" y="1134"/>
                  </a:lnTo>
                  <a:lnTo>
                    <a:pt x="699" y="1135"/>
                  </a:lnTo>
                  <a:lnTo>
                    <a:pt x="697" y="1136"/>
                  </a:lnTo>
                  <a:lnTo>
                    <a:pt x="693" y="1137"/>
                  </a:lnTo>
                  <a:lnTo>
                    <a:pt x="691" y="1138"/>
                  </a:lnTo>
                  <a:lnTo>
                    <a:pt x="687" y="1138"/>
                  </a:lnTo>
                  <a:lnTo>
                    <a:pt x="685" y="1138"/>
                  </a:lnTo>
                  <a:lnTo>
                    <a:pt x="682" y="1138"/>
                  </a:lnTo>
                  <a:lnTo>
                    <a:pt x="678" y="1138"/>
                  </a:lnTo>
                  <a:lnTo>
                    <a:pt x="676" y="1138"/>
                  </a:lnTo>
                  <a:lnTo>
                    <a:pt x="673" y="1138"/>
                  </a:lnTo>
                  <a:lnTo>
                    <a:pt x="669" y="1138"/>
                  </a:lnTo>
                  <a:lnTo>
                    <a:pt x="667" y="1138"/>
                  </a:lnTo>
                  <a:lnTo>
                    <a:pt x="663" y="1138"/>
                  </a:lnTo>
                  <a:lnTo>
                    <a:pt x="661" y="1138"/>
                  </a:lnTo>
                  <a:lnTo>
                    <a:pt x="660" y="1136"/>
                  </a:lnTo>
                  <a:lnTo>
                    <a:pt x="659" y="1134"/>
                  </a:lnTo>
                  <a:lnTo>
                    <a:pt x="658" y="1131"/>
                  </a:lnTo>
                  <a:lnTo>
                    <a:pt x="656" y="1129"/>
                  </a:lnTo>
                  <a:lnTo>
                    <a:pt x="655" y="1127"/>
                  </a:lnTo>
                  <a:lnTo>
                    <a:pt x="654" y="1125"/>
                  </a:lnTo>
                  <a:lnTo>
                    <a:pt x="652" y="1123"/>
                  </a:lnTo>
                  <a:lnTo>
                    <a:pt x="651" y="1121"/>
                  </a:lnTo>
                  <a:lnTo>
                    <a:pt x="648" y="1119"/>
                  </a:lnTo>
                  <a:lnTo>
                    <a:pt x="647" y="1116"/>
                  </a:lnTo>
                  <a:lnTo>
                    <a:pt x="645" y="1114"/>
                  </a:lnTo>
                  <a:lnTo>
                    <a:pt x="644" y="1112"/>
                  </a:lnTo>
                  <a:lnTo>
                    <a:pt x="643" y="1109"/>
                  </a:lnTo>
                  <a:lnTo>
                    <a:pt x="640" y="1108"/>
                  </a:lnTo>
                  <a:lnTo>
                    <a:pt x="639" y="1106"/>
                  </a:lnTo>
                  <a:lnTo>
                    <a:pt x="639" y="1104"/>
                  </a:lnTo>
                  <a:lnTo>
                    <a:pt x="630" y="1106"/>
                  </a:lnTo>
                  <a:lnTo>
                    <a:pt x="624" y="1111"/>
                  </a:lnTo>
                  <a:lnTo>
                    <a:pt x="618" y="1115"/>
                  </a:lnTo>
                  <a:lnTo>
                    <a:pt x="615" y="1121"/>
                  </a:lnTo>
                  <a:lnTo>
                    <a:pt x="613" y="1127"/>
                  </a:lnTo>
                  <a:lnTo>
                    <a:pt x="612" y="1134"/>
                  </a:lnTo>
                  <a:lnTo>
                    <a:pt x="610" y="1140"/>
                  </a:lnTo>
                  <a:lnTo>
                    <a:pt x="610" y="1148"/>
                  </a:lnTo>
                  <a:lnTo>
                    <a:pt x="612" y="1155"/>
                  </a:lnTo>
                  <a:lnTo>
                    <a:pt x="612" y="1163"/>
                  </a:lnTo>
                  <a:lnTo>
                    <a:pt x="613" y="1171"/>
                  </a:lnTo>
                  <a:lnTo>
                    <a:pt x="614" y="1178"/>
                  </a:lnTo>
                  <a:lnTo>
                    <a:pt x="615" y="1186"/>
                  </a:lnTo>
                  <a:lnTo>
                    <a:pt x="615" y="1194"/>
                  </a:lnTo>
                  <a:lnTo>
                    <a:pt x="614" y="1201"/>
                  </a:lnTo>
                  <a:lnTo>
                    <a:pt x="614" y="1208"/>
                  </a:lnTo>
                  <a:lnTo>
                    <a:pt x="618" y="1210"/>
                  </a:lnTo>
                  <a:lnTo>
                    <a:pt x="622" y="1214"/>
                  </a:lnTo>
                  <a:lnTo>
                    <a:pt x="625" y="1216"/>
                  </a:lnTo>
                  <a:lnTo>
                    <a:pt x="627" y="1220"/>
                  </a:lnTo>
                  <a:lnTo>
                    <a:pt x="628" y="1224"/>
                  </a:lnTo>
                  <a:lnTo>
                    <a:pt x="628" y="1228"/>
                  </a:lnTo>
                  <a:lnTo>
                    <a:pt x="628" y="1232"/>
                  </a:lnTo>
                  <a:lnTo>
                    <a:pt x="628" y="1236"/>
                  </a:lnTo>
                  <a:lnTo>
                    <a:pt x="627" y="1240"/>
                  </a:lnTo>
                  <a:lnTo>
                    <a:pt x="624" y="1244"/>
                  </a:lnTo>
                  <a:lnTo>
                    <a:pt x="623" y="1248"/>
                  </a:lnTo>
                  <a:lnTo>
                    <a:pt x="622" y="1253"/>
                  </a:lnTo>
                  <a:lnTo>
                    <a:pt x="620" y="1256"/>
                  </a:lnTo>
                  <a:lnTo>
                    <a:pt x="618" y="1261"/>
                  </a:lnTo>
                  <a:lnTo>
                    <a:pt x="617" y="1264"/>
                  </a:lnTo>
                  <a:lnTo>
                    <a:pt x="617" y="1269"/>
                  </a:lnTo>
                  <a:lnTo>
                    <a:pt x="613" y="1271"/>
                  </a:lnTo>
                  <a:lnTo>
                    <a:pt x="609" y="1274"/>
                  </a:lnTo>
                  <a:lnTo>
                    <a:pt x="604" y="1276"/>
                  </a:lnTo>
                  <a:lnTo>
                    <a:pt x="599" y="1278"/>
                  </a:lnTo>
                  <a:lnTo>
                    <a:pt x="593" y="1279"/>
                  </a:lnTo>
                  <a:lnTo>
                    <a:pt x="587" y="1281"/>
                  </a:lnTo>
                  <a:lnTo>
                    <a:pt x="582" y="1283"/>
                  </a:lnTo>
                  <a:lnTo>
                    <a:pt x="577" y="1284"/>
                  </a:lnTo>
                  <a:lnTo>
                    <a:pt x="573" y="1286"/>
                  </a:lnTo>
                  <a:lnTo>
                    <a:pt x="568" y="1289"/>
                  </a:lnTo>
                  <a:lnTo>
                    <a:pt x="564" y="1292"/>
                  </a:lnTo>
                  <a:lnTo>
                    <a:pt x="562" y="1297"/>
                  </a:lnTo>
                  <a:lnTo>
                    <a:pt x="561" y="1301"/>
                  </a:lnTo>
                  <a:lnTo>
                    <a:pt x="560" y="1307"/>
                  </a:lnTo>
                  <a:lnTo>
                    <a:pt x="561" y="1314"/>
                  </a:lnTo>
                  <a:lnTo>
                    <a:pt x="564" y="1323"/>
                  </a:lnTo>
                  <a:lnTo>
                    <a:pt x="556" y="1325"/>
                  </a:lnTo>
                  <a:lnTo>
                    <a:pt x="550" y="1329"/>
                  </a:lnTo>
                  <a:lnTo>
                    <a:pt x="543" y="1331"/>
                  </a:lnTo>
                  <a:lnTo>
                    <a:pt x="536" y="1333"/>
                  </a:lnTo>
                  <a:lnTo>
                    <a:pt x="529" y="1337"/>
                  </a:lnTo>
                  <a:lnTo>
                    <a:pt x="522" y="1340"/>
                  </a:lnTo>
                  <a:lnTo>
                    <a:pt x="516" y="1344"/>
                  </a:lnTo>
                  <a:lnTo>
                    <a:pt x="510" y="1347"/>
                  </a:lnTo>
                  <a:lnTo>
                    <a:pt x="505" y="1352"/>
                  </a:lnTo>
                  <a:lnTo>
                    <a:pt x="500" y="1356"/>
                  </a:lnTo>
                  <a:lnTo>
                    <a:pt x="497" y="1361"/>
                  </a:lnTo>
                  <a:lnTo>
                    <a:pt x="492" y="1368"/>
                  </a:lnTo>
                  <a:lnTo>
                    <a:pt x="490" y="1374"/>
                  </a:lnTo>
                  <a:lnTo>
                    <a:pt x="487" y="1382"/>
                  </a:lnTo>
                  <a:lnTo>
                    <a:pt x="487" y="1390"/>
                  </a:lnTo>
                  <a:lnTo>
                    <a:pt x="487" y="1400"/>
                  </a:lnTo>
                  <a:lnTo>
                    <a:pt x="486" y="1399"/>
                  </a:lnTo>
                  <a:lnTo>
                    <a:pt x="485" y="1399"/>
                  </a:lnTo>
                  <a:lnTo>
                    <a:pt x="483" y="1399"/>
                  </a:lnTo>
                  <a:lnTo>
                    <a:pt x="481" y="1398"/>
                  </a:lnTo>
                  <a:lnTo>
                    <a:pt x="477" y="1398"/>
                  </a:lnTo>
                  <a:lnTo>
                    <a:pt x="474" y="1397"/>
                  </a:lnTo>
                  <a:lnTo>
                    <a:pt x="470" y="1397"/>
                  </a:lnTo>
                  <a:lnTo>
                    <a:pt x="467" y="1395"/>
                  </a:lnTo>
                  <a:lnTo>
                    <a:pt x="462" y="1394"/>
                  </a:lnTo>
                  <a:lnTo>
                    <a:pt x="459" y="1394"/>
                  </a:lnTo>
                  <a:lnTo>
                    <a:pt x="455" y="1393"/>
                  </a:lnTo>
                  <a:lnTo>
                    <a:pt x="452" y="1393"/>
                  </a:lnTo>
                  <a:lnTo>
                    <a:pt x="449" y="1392"/>
                  </a:lnTo>
                  <a:lnTo>
                    <a:pt x="447" y="1392"/>
                  </a:lnTo>
                  <a:lnTo>
                    <a:pt x="446" y="1392"/>
                  </a:lnTo>
                  <a:lnTo>
                    <a:pt x="439" y="1398"/>
                  </a:lnTo>
                  <a:lnTo>
                    <a:pt x="433" y="1405"/>
                  </a:lnTo>
                  <a:lnTo>
                    <a:pt x="429" y="1412"/>
                  </a:lnTo>
                  <a:lnTo>
                    <a:pt x="424" y="1417"/>
                  </a:lnTo>
                  <a:lnTo>
                    <a:pt x="422" y="1424"/>
                  </a:lnTo>
                  <a:lnTo>
                    <a:pt x="418" y="1431"/>
                  </a:lnTo>
                  <a:lnTo>
                    <a:pt x="416" y="1438"/>
                  </a:lnTo>
                  <a:lnTo>
                    <a:pt x="415" y="1445"/>
                  </a:lnTo>
                  <a:lnTo>
                    <a:pt x="413" y="1451"/>
                  </a:lnTo>
                  <a:lnTo>
                    <a:pt x="410" y="1457"/>
                  </a:lnTo>
                  <a:lnTo>
                    <a:pt x="408" y="1464"/>
                  </a:lnTo>
                  <a:lnTo>
                    <a:pt x="405" y="1471"/>
                  </a:lnTo>
                  <a:lnTo>
                    <a:pt x="401" y="1477"/>
                  </a:lnTo>
                  <a:lnTo>
                    <a:pt x="397" y="1484"/>
                  </a:lnTo>
                  <a:lnTo>
                    <a:pt x="391" y="1491"/>
                  </a:lnTo>
                  <a:lnTo>
                    <a:pt x="385" y="1498"/>
                  </a:lnTo>
                  <a:lnTo>
                    <a:pt x="387" y="1507"/>
                  </a:lnTo>
                  <a:lnTo>
                    <a:pt x="389" y="1516"/>
                  </a:lnTo>
                  <a:lnTo>
                    <a:pt x="387" y="1525"/>
                  </a:lnTo>
                  <a:lnTo>
                    <a:pt x="384" y="1532"/>
                  </a:lnTo>
                  <a:lnTo>
                    <a:pt x="381" y="1539"/>
                  </a:lnTo>
                  <a:lnTo>
                    <a:pt x="375" y="1546"/>
                  </a:lnTo>
                  <a:lnTo>
                    <a:pt x="369" y="1552"/>
                  </a:lnTo>
                  <a:lnTo>
                    <a:pt x="363" y="1559"/>
                  </a:lnTo>
                  <a:lnTo>
                    <a:pt x="356" y="1564"/>
                  </a:lnTo>
                  <a:lnTo>
                    <a:pt x="352" y="1570"/>
                  </a:lnTo>
                  <a:lnTo>
                    <a:pt x="347" y="1577"/>
                  </a:lnTo>
                  <a:lnTo>
                    <a:pt x="345" y="1584"/>
                  </a:lnTo>
                  <a:lnTo>
                    <a:pt x="344" y="1591"/>
                  </a:lnTo>
                  <a:lnTo>
                    <a:pt x="345" y="1599"/>
                  </a:lnTo>
                  <a:lnTo>
                    <a:pt x="348" y="1608"/>
                  </a:lnTo>
                  <a:lnTo>
                    <a:pt x="355" y="1618"/>
                  </a:lnTo>
                  <a:lnTo>
                    <a:pt x="353" y="1622"/>
                  </a:lnTo>
                  <a:lnTo>
                    <a:pt x="352" y="1625"/>
                  </a:lnTo>
                  <a:lnTo>
                    <a:pt x="351" y="1631"/>
                  </a:lnTo>
                  <a:lnTo>
                    <a:pt x="349" y="1637"/>
                  </a:lnTo>
                  <a:lnTo>
                    <a:pt x="347" y="1644"/>
                  </a:lnTo>
                  <a:lnTo>
                    <a:pt x="346" y="1650"/>
                  </a:lnTo>
                  <a:lnTo>
                    <a:pt x="344" y="1657"/>
                  </a:lnTo>
                  <a:lnTo>
                    <a:pt x="343" y="1664"/>
                  </a:lnTo>
                  <a:lnTo>
                    <a:pt x="340" y="1671"/>
                  </a:lnTo>
                  <a:lnTo>
                    <a:pt x="339" y="1679"/>
                  </a:lnTo>
                  <a:lnTo>
                    <a:pt x="337" y="1686"/>
                  </a:lnTo>
                  <a:lnTo>
                    <a:pt x="336" y="1692"/>
                  </a:lnTo>
                  <a:lnTo>
                    <a:pt x="333" y="1699"/>
                  </a:lnTo>
                  <a:lnTo>
                    <a:pt x="331" y="1703"/>
                  </a:lnTo>
                  <a:lnTo>
                    <a:pt x="329" y="1708"/>
                  </a:lnTo>
                  <a:lnTo>
                    <a:pt x="328" y="1713"/>
                  </a:lnTo>
                  <a:lnTo>
                    <a:pt x="297" y="1686"/>
                  </a:lnTo>
                  <a:lnTo>
                    <a:pt x="270" y="1660"/>
                  </a:lnTo>
                  <a:lnTo>
                    <a:pt x="249" y="1631"/>
                  </a:lnTo>
                  <a:lnTo>
                    <a:pt x="231" y="1602"/>
                  </a:lnTo>
                  <a:lnTo>
                    <a:pt x="216" y="1572"/>
                  </a:lnTo>
                  <a:lnTo>
                    <a:pt x="205" y="1541"/>
                  </a:lnTo>
                  <a:lnTo>
                    <a:pt x="193" y="1509"/>
                  </a:lnTo>
                  <a:lnTo>
                    <a:pt x="185" y="1478"/>
                  </a:lnTo>
                  <a:lnTo>
                    <a:pt x="176" y="1445"/>
                  </a:lnTo>
                  <a:lnTo>
                    <a:pt x="168" y="1413"/>
                  </a:lnTo>
                  <a:lnTo>
                    <a:pt x="159" y="1379"/>
                  </a:lnTo>
                  <a:lnTo>
                    <a:pt x="149" y="1347"/>
                  </a:lnTo>
                  <a:lnTo>
                    <a:pt x="137" y="1314"/>
                  </a:lnTo>
                  <a:lnTo>
                    <a:pt x="123" y="1282"/>
                  </a:lnTo>
                  <a:lnTo>
                    <a:pt x="107" y="1251"/>
                  </a:lnTo>
                  <a:lnTo>
                    <a:pt x="87" y="1220"/>
                  </a:lnTo>
                  <a:lnTo>
                    <a:pt x="84" y="1206"/>
                  </a:lnTo>
                  <a:lnTo>
                    <a:pt x="79" y="1190"/>
                  </a:lnTo>
                  <a:lnTo>
                    <a:pt x="74" y="1173"/>
                  </a:lnTo>
                  <a:lnTo>
                    <a:pt x="67" y="1152"/>
                  </a:lnTo>
                  <a:lnTo>
                    <a:pt x="59" y="1130"/>
                  </a:lnTo>
                  <a:lnTo>
                    <a:pt x="52" y="1107"/>
                  </a:lnTo>
                  <a:lnTo>
                    <a:pt x="44" y="1083"/>
                  </a:lnTo>
                  <a:lnTo>
                    <a:pt x="36" y="1059"/>
                  </a:lnTo>
                  <a:lnTo>
                    <a:pt x="28" y="1034"/>
                  </a:lnTo>
                  <a:lnTo>
                    <a:pt x="21" y="1009"/>
                  </a:lnTo>
                  <a:lnTo>
                    <a:pt x="14" y="986"/>
                  </a:lnTo>
                  <a:lnTo>
                    <a:pt x="9" y="965"/>
                  </a:lnTo>
                  <a:lnTo>
                    <a:pt x="5" y="944"/>
                  </a:lnTo>
                  <a:lnTo>
                    <a:pt x="1" y="927"/>
                  </a:lnTo>
                  <a:lnTo>
                    <a:pt x="0" y="911"/>
                  </a:lnTo>
                  <a:lnTo>
                    <a:pt x="1" y="898"/>
                  </a:lnTo>
                  <a:lnTo>
                    <a:pt x="3" y="890"/>
                  </a:lnTo>
                  <a:lnTo>
                    <a:pt x="8" y="884"/>
                  </a:lnTo>
                  <a:lnTo>
                    <a:pt x="11" y="881"/>
                  </a:lnTo>
                  <a:lnTo>
                    <a:pt x="16" y="878"/>
                  </a:lnTo>
                  <a:lnTo>
                    <a:pt x="22" y="877"/>
                  </a:lnTo>
                  <a:lnTo>
                    <a:pt x="26" y="877"/>
                  </a:lnTo>
                  <a:lnTo>
                    <a:pt x="32" y="878"/>
                  </a:lnTo>
                  <a:lnTo>
                    <a:pt x="38" y="880"/>
                  </a:lnTo>
                  <a:lnTo>
                    <a:pt x="42" y="882"/>
                  </a:lnTo>
                  <a:lnTo>
                    <a:pt x="48" y="883"/>
                  </a:lnTo>
                  <a:lnTo>
                    <a:pt x="53" y="885"/>
                  </a:lnTo>
                  <a:lnTo>
                    <a:pt x="59" y="888"/>
                  </a:lnTo>
                  <a:lnTo>
                    <a:pt x="63" y="890"/>
                  </a:lnTo>
                  <a:lnTo>
                    <a:pt x="67" y="891"/>
                  </a:lnTo>
                  <a:lnTo>
                    <a:pt x="71" y="892"/>
                  </a:lnTo>
                  <a:lnTo>
                    <a:pt x="75" y="892"/>
                  </a:lnTo>
                  <a:lnTo>
                    <a:pt x="69" y="885"/>
                  </a:lnTo>
                  <a:lnTo>
                    <a:pt x="65" y="878"/>
                  </a:lnTo>
                  <a:lnTo>
                    <a:pt x="63" y="872"/>
                  </a:lnTo>
                  <a:lnTo>
                    <a:pt x="63" y="865"/>
                  </a:lnTo>
                  <a:lnTo>
                    <a:pt x="64" y="858"/>
                  </a:lnTo>
                  <a:lnTo>
                    <a:pt x="65" y="851"/>
                  </a:lnTo>
                  <a:lnTo>
                    <a:pt x="68" y="843"/>
                  </a:lnTo>
                  <a:lnTo>
                    <a:pt x="70" y="836"/>
                  </a:lnTo>
                  <a:lnTo>
                    <a:pt x="72" y="828"/>
                  </a:lnTo>
                  <a:lnTo>
                    <a:pt x="74" y="821"/>
                  </a:lnTo>
                  <a:lnTo>
                    <a:pt x="75" y="813"/>
                  </a:lnTo>
                  <a:lnTo>
                    <a:pt x="75" y="806"/>
                  </a:lnTo>
                  <a:lnTo>
                    <a:pt x="74" y="798"/>
                  </a:lnTo>
                  <a:lnTo>
                    <a:pt x="70" y="791"/>
                  </a:lnTo>
                  <a:lnTo>
                    <a:pt x="65" y="784"/>
                  </a:lnTo>
                  <a:lnTo>
                    <a:pt x="59" y="777"/>
                  </a:lnTo>
                  <a:lnTo>
                    <a:pt x="57" y="766"/>
                  </a:lnTo>
                  <a:lnTo>
                    <a:pt x="59" y="756"/>
                  </a:lnTo>
                  <a:lnTo>
                    <a:pt x="62" y="746"/>
                  </a:lnTo>
                  <a:lnTo>
                    <a:pt x="67" y="737"/>
                  </a:lnTo>
                  <a:lnTo>
                    <a:pt x="72" y="728"/>
                  </a:lnTo>
                  <a:lnTo>
                    <a:pt x="78" y="720"/>
                  </a:lnTo>
                  <a:lnTo>
                    <a:pt x="85" y="712"/>
                  </a:lnTo>
                  <a:lnTo>
                    <a:pt x="92" y="703"/>
                  </a:lnTo>
                  <a:lnTo>
                    <a:pt x="98" y="695"/>
                  </a:lnTo>
                  <a:lnTo>
                    <a:pt x="103" y="687"/>
                  </a:lnTo>
                  <a:lnTo>
                    <a:pt x="108" y="679"/>
                  </a:lnTo>
                  <a:lnTo>
                    <a:pt x="110" y="671"/>
                  </a:lnTo>
                  <a:lnTo>
                    <a:pt x="111" y="662"/>
                  </a:lnTo>
                  <a:lnTo>
                    <a:pt x="110" y="653"/>
                  </a:lnTo>
                  <a:lnTo>
                    <a:pt x="106" y="645"/>
                  </a:lnTo>
                  <a:lnTo>
                    <a:pt x="100" y="636"/>
                  </a:lnTo>
                  <a:lnTo>
                    <a:pt x="100" y="627"/>
                  </a:lnTo>
                  <a:lnTo>
                    <a:pt x="100" y="618"/>
                  </a:lnTo>
                  <a:lnTo>
                    <a:pt x="99" y="610"/>
                  </a:lnTo>
                  <a:lnTo>
                    <a:pt x="98" y="600"/>
                  </a:lnTo>
                  <a:lnTo>
                    <a:pt x="95" y="592"/>
                  </a:lnTo>
                  <a:lnTo>
                    <a:pt x="94" y="583"/>
                  </a:lnTo>
                  <a:lnTo>
                    <a:pt x="92" y="574"/>
                  </a:lnTo>
                  <a:lnTo>
                    <a:pt x="90" y="566"/>
                  </a:lnTo>
                  <a:lnTo>
                    <a:pt x="87" y="557"/>
                  </a:lnTo>
                  <a:lnTo>
                    <a:pt x="85" y="548"/>
                  </a:lnTo>
                  <a:lnTo>
                    <a:pt x="84" y="538"/>
                  </a:lnTo>
                  <a:lnTo>
                    <a:pt x="83" y="528"/>
                  </a:lnTo>
                  <a:lnTo>
                    <a:pt x="82" y="519"/>
                  </a:lnTo>
                  <a:lnTo>
                    <a:pt x="82" y="509"/>
                  </a:lnTo>
                  <a:lnTo>
                    <a:pt x="83" y="499"/>
                  </a:lnTo>
                  <a:lnTo>
                    <a:pt x="85" y="489"/>
                  </a:lnTo>
                  <a:lnTo>
                    <a:pt x="90" y="478"/>
                  </a:lnTo>
                  <a:lnTo>
                    <a:pt x="92" y="465"/>
                  </a:lnTo>
                  <a:lnTo>
                    <a:pt x="92" y="453"/>
                  </a:lnTo>
                  <a:lnTo>
                    <a:pt x="90" y="441"/>
                  </a:lnTo>
                  <a:lnTo>
                    <a:pt x="86" y="428"/>
                  </a:lnTo>
                  <a:lnTo>
                    <a:pt x="82" y="415"/>
                  </a:lnTo>
                  <a:lnTo>
                    <a:pt x="77" y="402"/>
                  </a:lnTo>
                  <a:lnTo>
                    <a:pt x="71" y="389"/>
                  </a:lnTo>
                  <a:lnTo>
                    <a:pt x="68" y="375"/>
                  </a:lnTo>
                  <a:lnTo>
                    <a:pt x="64" y="363"/>
                  </a:lnTo>
                  <a:lnTo>
                    <a:pt x="63" y="350"/>
                  </a:lnTo>
                  <a:lnTo>
                    <a:pt x="64" y="336"/>
                  </a:lnTo>
                  <a:lnTo>
                    <a:pt x="68" y="325"/>
                  </a:lnTo>
                  <a:lnTo>
                    <a:pt x="75" y="312"/>
                  </a:lnTo>
                  <a:lnTo>
                    <a:pt x="85" y="301"/>
                  </a:lnTo>
                  <a:lnTo>
                    <a:pt x="100" y="290"/>
                  </a:lnTo>
                  <a:lnTo>
                    <a:pt x="105" y="276"/>
                  </a:lnTo>
                  <a:lnTo>
                    <a:pt x="109" y="260"/>
                  </a:lnTo>
                  <a:lnTo>
                    <a:pt x="111" y="244"/>
                  </a:lnTo>
                  <a:lnTo>
                    <a:pt x="114" y="226"/>
                  </a:lnTo>
                  <a:lnTo>
                    <a:pt x="115" y="208"/>
                  </a:lnTo>
                  <a:lnTo>
                    <a:pt x="116" y="188"/>
                  </a:lnTo>
                  <a:lnTo>
                    <a:pt x="117" y="170"/>
                  </a:lnTo>
                  <a:lnTo>
                    <a:pt x="120" y="151"/>
                  </a:lnTo>
                  <a:lnTo>
                    <a:pt x="123" y="134"/>
                  </a:lnTo>
                  <a:lnTo>
                    <a:pt x="128" y="117"/>
                  </a:lnTo>
                  <a:lnTo>
                    <a:pt x="133" y="102"/>
                  </a:lnTo>
                  <a:lnTo>
                    <a:pt x="141" y="89"/>
                  </a:lnTo>
                  <a:lnTo>
                    <a:pt x="153" y="79"/>
                  </a:lnTo>
                  <a:lnTo>
                    <a:pt x="167" y="71"/>
                  </a:lnTo>
                  <a:lnTo>
                    <a:pt x="184" y="66"/>
                  </a:lnTo>
                  <a:lnTo>
                    <a:pt x="206" y="65"/>
                  </a:lnTo>
                  <a:lnTo>
                    <a:pt x="208" y="69"/>
                  </a:lnTo>
                  <a:lnTo>
                    <a:pt x="210" y="73"/>
                  </a:lnTo>
                  <a:lnTo>
                    <a:pt x="213" y="79"/>
                  </a:lnTo>
                  <a:lnTo>
                    <a:pt x="216" y="83"/>
                  </a:lnTo>
                  <a:lnTo>
                    <a:pt x="218" y="88"/>
                  </a:lnTo>
                  <a:lnTo>
                    <a:pt x="222" y="94"/>
                  </a:lnTo>
                  <a:lnTo>
                    <a:pt x="225" y="98"/>
                  </a:lnTo>
                  <a:lnTo>
                    <a:pt x="229" y="103"/>
                  </a:lnTo>
                  <a:lnTo>
                    <a:pt x="233" y="106"/>
                  </a:lnTo>
                  <a:lnTo>
                    <a:pt x="237" y="110"/>
                  </a:lnTo>
                  <a:lnTo>
                    <a:pt x="241" y="112"/>
                  </a:lnTo>
                  <a:lnTo>
                    <a:pt x="246" y="114"/>
                  </a:lnTo>
                  <a:lnTo>
                    <a:pt x="252" y="116"/>
                  </a:lnTo>
                  <a:lnTo>
                    <a:pt x="256" y="116"/>
                  </a:lnTo>
                  <a:lnTo>
                    <a:pt x="262" y="114"/>
                  </a:lnTo>
                  <a:lnTo>
                    <a:pt x="269" y="113"/>
                  </a:lnTo>
                  <a:lnTo>
                    <a:pt x="274" y="104"/>
                  </a:lnTo>
                  <a:lnTo>
                    <a:pt x="279" y="96"/>
                  </a:lnTo>
                  <a:lnTo>
                    <a:pt x="285" y="89"/>
                  </a:lnTo>
                  <a:lnTo>
                    <a:pt x="291" y="82"/>
                  </a:lnTo>
                  <a:lnTo>
                    <a:pt x="297" y="75"/>
                  </a:lnTo>
                  <a:lnTo>
                    <a:pt x="303" y="69"/>
                  </a:lnTo>
                  <a:lnTo>
                    <a:pt x="310" y="62"/>
                  </a:lnTo>
                  <a:lnTo>
                    <a:pt x="317" y="56"/>
                  </a:lnTo>
                  <a:lnTo>
                    <a:pt x="324" y="49"/>
                  </a:lnTo>
                  <a:lnTo>
                    <a:pt x="331" y="43"/>
                  </a:lnTo>
                  <a:lnTo>
                    <a:pt x="338" y="36"/>
                  </a:lnTo>
                  <a:lnTo>
                    <a:pt x="345" y="31"/>
                  </a:lnTo>
                  <a:lnTo>
                    <a:pt x="352" y="24"/>
                  </a:lnTo>
                  <a:lnTo>
                    <a:pt x="359" y="17"/>
                  </a:lnTo>
                  <a:lnTo>
                    <a:pt x="366" y="9"/>
                  </a:lnTo>
                  <a:lnTo>
                    <a:pt x="374" y="2"/>
                  </a:lnTo>
                  <a:lnTo>
                    <a:pt x="382" y="0"/>
                  </a:lnTo>
                  <a:lnTo>
                    <a:pt x="391" y="0"/>
                  </a:lnTo>
                  <a:lnTo>
                    <a:pt x="399" y="0"/>
                  </a:lnTo>
                  <a:lnTo>
                    <a:pt x="408" y="0"/>
                  </a:lnTo>
                  <a:lnTo>
                    <a:pt x="416" y="1"/>
                  </a:lnTo>
                  <a:lnTo>
                    <a:pt x="424" y="3"/>
                  </a:lnTo>
                  <a:lnTo>
                    <a:pt x="432" y="4"/>
                  </a:lnTo>
                  <a:lnTo>
                    <a:pt x="440" y="6"/>
                  </a:lnTo>
                  <a:lnTo>
                    <a:pt x="447" y="10"/>
                  </a:lnTo>
                  <a:lnTo>
                    <a:pt x="454" y="12"/>
                  </a:lnTo>
                  <a:lnTo>
                    <a:pt x="461" y="16"/>
                  </a:lnTo>
                  <a:lnTo>
                    <a:pt x="468" y="19"/>
                  </a:lnTo>
                  <a:lnTo>
                    <a:pt x="475" y="23"/>
                  </a:lnTo>
                  <a:lnTo>
                    <a:pt x="481" y="27"/>
                  </a:lnTo>
                  <a:lnTo>
                    <a:pt x="487" y="31"/>
                  </a:lnTo>
                  <a:lnTo>
                    <a:pt x="493" y="3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0" name="Freeform 18"/>
            <p:cNvSpPr>
              <a:spLocks/>
            </p:cNvSpPr>
            <p:nvPr/>
          </p:nvSpPr>
          <p:spPr bwMode="auto">
            <a:xfrm>
              <a:off x="711" y="1017"/>
              <a:ext cx="617" cy="434"/>
            </a:xfrm>
            <a:custGeom>
              <a:avLst/>
              <a:gdLst>
                <a:gd name="T0" fmla="*/ 65 w 1853"/>
                <a:gd name="T1" fmla="*/ 27 h 1301"/>
                <a:gd name="T2" fmla="*/ 62 w 1853"/>
                <a:gd name="T3" fmla="*/ 43 h 1301"/>
                <a:gd name="T4" fmla="*/ 63 w 1853"/>
                <a:gd name="T5" fmla="*/ 46 h 1301"/>
                <a:gd name="T6" fmla="*/ 60 w 1853"/>
                <a:gd name="T7" fmla="*/ 48 h 1301"/>
                <a:gd name="T8" fmla="*/ 51 w 1853"/>
                <a:gd name="T9" fmla="*/ 46 h 1301"/>
                <a:gd name="T10" fmla="*/ 45 w 1853"/>
                <a:gd name="T11" fmla="*/ 44 h 1301"/>
                <a:gd name="T12" fmla="*/ 43 w 1853"/>
                <a:gd name="T13" fmla="*/ 45 h 1301"/>
                <a:gd name="T14" fmla="*/ 34 w 1853"/>
                <a:gd name="T15" fmla="*/ 45 h 1301"/>
                <a:gd name="T16" fmla="*/ 23 w 1853"/>
                <a:gd name="T17" fmla="*/ 45 h 1301"/>
                <a:gd name="T18" fmla="*/ 21 w 1853"/>
                <a:gd name="T19" fmla="*/ 43 h 1301"/>
                <a:gd name="T20" fmla="*/ 17 w 1853"/>
                <a:gd name="T21" fmla="*/ 43 h 1301"/>
                <a:gd name="T22" fmla="*/ 13 w 1853"/>
                <a:gd name="T23" fmla="*/ 44 h 1301"/>
                <a:gd name="T24" fmla="*/ 10 w 1853"/>
                <a:gd name="T25" fmla="*/ 42 h 1301"/>
                <a:gd name="T26" fmla="*/ 9 w 1853"/>
                <a:gd name="T27" fmla="*/ 37 h 1301"/>
                <a:gd name="T28" fmla="*/ 6 w 1853"/>
                <a:gd name="T29" fmla="*/ 33 h 1301"/>
                <a:gd name="T30" fmla="*/ 1 w 1853"/>
                <a:gd name="T31" fmla="*/ 30 h 1301"/>
                <a:gd name="T32" fmla="*/ 0 w 1853"/>
                <a:gd name="T33" fmla="*/ 28 h 1301"/>
                <a:gd name="T34" fmla="*/ 2 w 1853"/>
                <a:gd name="T35" fmla="*/ 27 h 1301"/>
                <a:gd name="T36" fmla="*/ 3 w 1853"/>
                <a:gd name="T37" fmla="*/ 26 h 1301"/>
                <a:gd name="T38" fmla="*/ 2 w 1853"/>
                <a:gd name="T39" fmla="*/ 25 h 1301"/>
                <a:gd name="T40" fmla="*/ 1 w 1853"/>
                <a:gd name="T41" fmla="*/ 25 h 1301"/>
                <a:gd name="T42" fmla="*/ 1 w 1853"/>
                <a:gd name="T43" fmla="*/ 24 h 1301"/>
                <a:gd name="T44" fmla="*/ 2 w 1853"/>
                <a:gd name="T45" fmla="*/ 23 h 1301"/>
                <a:gd name="T46" fmla="*/ 1 w 1853"/>
                <a:gd name="T47" fmla="*/ 21 h 1301"/>
                <a:gd name="T48" fmla="*/ 2 w 1853"/>
                <a:gd name="T49" fmla="*/ 19 h 1301"/>
                <a:gd name="T50" fmla="*/ 0 w 1853"/>
                <a:gd name="T51" fmla="*/ 10 h 1301"/>
                <a:gd name="T52" fmla="*/ 2 w 1853"/>
                <a:gd name="T53" fmla="*/ 4 h 1301"/>
                <a:gd name="T54" fmla="*/ 4 w 1853"/>
                <a:gd name="T55" fmla="*/ 6 h 1301"/>
                <a:gd name="T56" fmla="*/ 6 w 1853"/>
                <a:gd name="T57" fmla="*/ 8 h 1301"/>
                <a:gd name="T58" fmla="*/ 10 w 1853"/>
                <a:gd name="T59" fmla="*/ 9 h 1301"/>
                <a:gd name="T60" fmla="*/ 13 w 1853"/>
                <a:gd name="T61" fmla="*/ 10 h 1301"/>
                <a:gd name="T62" fmla="*/ 16 w 1853"/>
                <a:gd name="T63" fmla="*/ 11 h 1301"/>
                <a:gd name="T64" fmla="*/ 17 w 1853"/>
                <a:gd name="T65" fmla="*/ 12 h 1301"/>
                <a:gd name="T66" fmla="*/ 17 w 1853"/>
                <a:gd name="T67" fmla="*/ 14 h 1301"/>
                <a:gd name="T68" fmla="*/ 17 w 1853"/>
                <a:gd name="T69" fmla="*/ 15 h 1301"/>
                <a:gd name="T70" fmla="*/ 15 w 1853"/>
                <a:gd name="T71" fmla="*/ 16 h 1301"/>
                <a:gd name="T72" fmla="*/ 13 w 1853"/>
                <a:gd name="T73" fmla="*/ 18 h 1301"/>
                <a:gd name="T74" fmla="*/ 12 w 1853"/>
                <a:gd name="T75" fmla="*/ 19 h 1301"/>
                <a:gd name="T76" fmla="*/ 12 w 1853"/>
                <a:gd name="T77" fmla="*/ 20 h 1301"/>
                <a:gd name="T78" fmla="*/ 13 w 1853"/>
                <a:gd name="T79" fmla="*/ 20 h 1301"/>
                <a:gd name="T80" fmla="*/ 14 w 1853"/>
                <a:gd name="T81" fmla="*/ 21 h 1301"/>
                <a:gd name="T82" fmla="*/ 13 w 1853"/>
                <a:gd name="T83" fmla="*/ 22 h 1301"/>
                <a:gd name="T84" fmla="*/ 13 w 1853"/>
                <a:gd name="T85" fmla="*/ 23 h 1301"/>
                <a:gd name="T86" fmla="*/ 15 w 1853"/>
                <a:gd name="T87" fmla="*/ 23 h 1301"/>
                <a:gd name="T88" fmla="*/ 17 w 1853"/>
                <a:gd name="T89" fmla="*/ 21 h 1301"/>
                <a:gd name="T90" fmla="*/ 18 w 1853"/>
                <a:gd name="T91" fmla="*/ 17 h 1301"/>
                <a:gd name="T92" fmla="*/ 19 w 1853"/>
                <a:gd name="T93" fmla="*/ 15 h 1301"/>
                <a:gd name="T94" fmla="*/ 20 w 1853"/>
                <a:gd name="T95" fmla="*/ 13 h 1301"/>
                <a:gd name="T96" fmla="*/ 20 w 1853"/>
                <a:gd name="T97" fmla="*/ 9 h 1301"/>
                <a:gd name="T98" fmla="*/ 19 w 1853"/>
                <a:gd name="T99" fmla="*/ 8 h 1301"/>
                <a:gd name="T100" fmla="*/ 19 w 1853"/>
                <a:gd name="T101" fmla="*/ 7 h 1301"/>
                <a:gd name="T102" fmla="*/ 20 w 1853"/>
                <a:gd name="T103" fmla="*/ 7 h 1301"/>
                <a:gd name="T104" fmla="*/ 21 w 1853"/>
                <a:gd name="T105" fmla="*/ 7 h 1301"/>
                <a:gd name="T106" fmla="*/ 21 w 1853"/>
                <a:gd name="T107" fmla="*/ 6 h 1301"/>
                <a:gd name="T108" fmla="*/ 21 w 1853"/>
                <a:gd name="T109" fmla="*/ 5 h 1301"/>
                <a:gd name="T110" fmla="*/ 19 w 1853"/>
                <a:gd name="T111" fmla="*/ 2 h 1301"/>
                <a:gd name="T112" fmla="*/ 19 w 1853"/>
                <a:gd name="T113" fmla="*/ 0 h 1301"/>
                <a:gd name="T114" fmla="*/ 26 w 1853"/>
                <a:gd name="T115" fmla="*/ 1 h 1301"/>
                <a:gd name="T116" fmla="*/ 53 w 1853"/>
                <a:gd name="T117" fmla="*/ 7 h 130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853"/>
                <a:gd name="T178" fmla="*/ 0 h 1301"/>
                <a:gd name="T179" fmla="*/ 1853 w 1853"/>
                <a:gd name="T180" fmla="*/ 1301 h 130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853" h="1301">
                  <a:moveTo>
                    <a:pt x="1853" y="280"/>
                  </a:moveTo>
                  <a:lnTo>
                    <a:pt x="1841" y="334"/>
                  </a:lnTo>
                  <a:lnTo>
                    <a:pt x="1831" y="388"/>
                  </a:lnTo>
                  <a:lnTo>
                    <a:pt x="1820" y="443"/>
                  </a:lnTo>
                  <a:lnTo>
                    <a:pt x="1810" y="497"/>
                  </a:lnTo>
                  <a:lnTo>
                    <a:pt x="1800" y="553"/>
                  </a:lnTo>
                  <a:lnTo>
                    <a:pt x="1789" y="608"/>
                  </a:lnTo>
                  <a:lnTo>
                    <a:pt x="1779" y="663"/>
                  </a:lnTo>
                  <a:lnTo>
                    <a:pt x="1770" y="718"/>
                  </a:lnTo>
                  <a:lnTo>
                    <a:pt x="1759" y="773"/>
                  </a:lnTo>
                  <a:lnTo>
                    <a:pt x="1749" y="827"/>
                  </a:lnTo>
                  <a:lnTo>
                    <a:pt x="1738" y="882"/>
                  </a:lnTo>
                  <a:lnTo>
                    <a:pt x="1727" y="937"/>
                  </a:lnTo>
                  <a:lnTo>
                    <a:pt x="1717" y="991"/>
                  </a:lnTo>
                  <a:lnTo>
                    <a:pt x="1705" y="1047"/>
                  </a:lnTo>
                  <a:lnTo>
                    <a:pt x="1695" y="1101"/>
                  </a:lnTo>
                  <a:lnTo>
                    <a:pt x="1684" y="1155"/>
                  </a:lnTo>
                  <a:lnTo>
                    <a:pt x="1691" y="1160"/>
                  </a:lnTo>
                  <a:lnTo>
                    <a:pt x="1696" y="1167"/>
                  </a:lnTo>
                  <a:lnTo>
                    <a:pt x="1700" y="1174"/>
                  </a:lnTo>
                  <a:lnTo>
                    <a:pt x="1703" y="1181"/>
                  </a:lnTo>
                  <a:lnTo>
                    <a:pt x="1705" y="1189"/>
                  </a:lnTo>
                  <a:lnTo>
                    <a:pt x="1707" y="1197"/>
                  </a:lnTo>
                  <a:lnTo>
                    <a:pt x="1707" y="1206"/>
                  </a:lnTo>
                  <a:lnTo>
                    <a:pt x="1707" y="1216"/>
                  </a:lnTo>
                  <a:lnTo>
                    <a:pt x="1707" y="1225"/>
                  </a:lnTo>
                  <a:lnTo>
                    <a:pt x="1707" y="1235"/>
                  </a:lnTo>
                  <a:lnTo>
                    <a:pt x="1705" y="1244"/>
                  </a:lnTo>
                  <a:lnTo>
                    <a:pt x="1705" y="1255"/>
                  </a:lnTo>
                  <a:lnTo>
                    <a:pt x="1705" y="1266"/>
                  </a:lnTo>
                  <a:lnTo>
                    <a:pt x="1707" y="1276"/>
                  </a:lnTo>
                  <a:lnTo>
                    <a:pt x="1708" y="1288"/>
                  </a:lnTo>
                  <a:lnTo>
                    <a:pt x="1711" y="1301"/>
                  </a:lnTo>
                  <a:lnTo>
                    <a:pt x="1681" y="1296"/>
                  </a:lnTo>
                  <a:lnTo>
                    <a:pt x="1653" y="1291"/>
                  </a:lnTo>
                  <a:lnTo>
                    <a:pt x="1624" y="1287"/>
                  </a:lnTo>
                  <a:lnTo>
                    <a:pt x="1595" y="1281"/>
                  </a:lnTo>
                  <a:lnTo>
                    <a:pt x="1566" y="1275"/>
                  </a:lnTo>
                  <a:lnTo>
                    <a:pt x="1538" y="1270"/>
                  </a:lnTo>
                  <a:lnTo>
                    <a:pt x="1509" y="1264"/>
                  </a:lnTo>
                  <a:lnTo>
                    <a:pt x="1481" y="1258"/>
                  </a:lnTo>
                  <a:lnTo>
                    <a:pt x="1453" y="1252"/>
                  </a:lnTo>
                  <a:lnTo>
                    <a:pt x="1424" y="1245"/>
                  </a:lnTo>
                  <a:lnTo>
                    <a:pt x="1395" y="1238"/>
                  </a:lnTo>
                  <a:lnTo>
                    <a:pt x="1367" y="1233"/>
                  </a:lnTo>
                  <a:lnTo>
                    <a:pt x="1339" y="1226"/>
                  </a:lnTo>
                  <a:lnTo>
                    <a:pt x="1311" y="1219"/>
                  </a:lnTo>
                  <a:lnTo>
                    <a:pt x="1282" y="1212"/>
                  </a:lnTo>
                  <a:lnTo>
                    <a:pt x="1255" y="1206"/>
                  </a:lnTo>
                  <a:lnTo>
                    <a:pt x="1249" y="1198"/>
                  </a:lnTo>
                  <a:lnTo>
                    <a:pt x="1243" y="1191"/>
                  </a:lnTo>
                  <a:lnTo>
                    <a:pt x="1236" y="1188"/>
                  </a:lnTo>
                  <a:lnTo>
                    <a:pt x="1231" y="1186"/>
                  </a:lnTo>
                  <a:lnTo>
                    <a:pt x="1225" y="1184"/>
                  </a:lnTo>
                  <a:lnTo>
                    <a:pt x="1218" y="1184"/>
                  </a:lnTo>
                  <a:lnTo>
                    <a:pt x="1211" y="1186"/>
                  </a:lnTo>
                  <a:lnTo>
                    <a:pt x="1204" y="1188"/>
                  </a:lnTo>
                  <a:lnTo>
                    <a:pt x="1197" y="1190"/>
                  </a:lnTo>
                  <a:lnTo>
                    <a:pt x="1192" y="1193"/>
                  </a:lnTo>
                  <a:lnTo>
                    <a:pt x="1185" y="1196"/>
                  </a:lnTo>
                  <a:lnTo>
                    <a:pt x="1178" y="1199"/>
                  </a:lnTo>
                  <a:lnTo>
                    <a:pt x="1171" y="1202"/>
                  </a:lnTo>
                  <a:lnTo>
                    <a:pt x="1164" y="1204"/>
                  </a:lnTo>
                  <a:lnTo>
                    <a:pt x="1157" y="1205"/>
                  </a:lnTo>
                  <a:lnTo>
                    <a:pt x="1151" y="1206"/>
                  </a:lnTo>
                  <a:lnTo>
                    <a:pt x="1117" y="1205"/>
                  </a:lnTo>
                  <a:lnTo>
                    <a:pt x="1083" y="1205"/>
                  </a:lnTo>
                  <a:lnTo>
                    <a:pt x="1051" y="1205"/>
                  </a:lnTo>
                  <a:lnTo>
                    <a:pt x="1018" y="1206"/>
                  </a:lnTo>
                  <a:lnTo>
                    <a:pt x="985" y="1206"/>
                  </a:lnTo>
                  <a:lnTo>
                    <a:pt x="951" y="1206"/>
                  </a:lnTo>
                  <a:lnTo>
                    <a:pt x="919" y="1206"/>
                  </a:lnTo>
                  <a:lnTo>
                    <a:pt x="886" y="1207"/>
                  </a:lnTo>
                  <a:lnTo>
                    <a:pt x="854" y="1209"/>
                  </a:lnTo>
                  <a:lnTo>
                    <a:pt x="820" y="1209"/>
                  </a:lnTo>
                  <a:lnTo>
                    <a:pt x="788" y="1210"/>
                  </a:lnTo>
                  <a:lnTo>
                    <a:pt x="756" y="1211"/>
                  </a:lnTo>
                  <a:lnTo>
                    <a:pt x="724" y="1212"/>
                  </a:lnTo>
                  <a:lnTo>
                    <a:pt x="691" y="1213"/>
                  </a:lnTo>
                  <a:lnTo>
                    <a:pt x="659" y="1214"/>
                  </a:lnTo>
                  <a:lnTo>
                    <a:pt x="628" y="1217"/>
                  </a:lnTo>
                  <a:lnTo>
                    <a:pt x="624" y="1205"/>
                  </a:lnTo>
                  <a:lnTo>
                    <a:pt x="619" y="1195"/>
                  </a:lnTo>
                  <a:lnTo>
                    <a:pt x="612" y="1188"/>
                  </a:lnTo>
                  <a:lnTo>
                    <a:pt x="605" y="1181"/>
                  </a:lnTo>
                  <a:lnTo>
                    <a:pt x="597" y="1176"/>
                  </a:lnTo>
                  <a:lnTo>
                    <a:pt x="588" y="1173"/>
                  </a:lnTo>
                  <a:lnTo>
                    <a:pt x="578" y="1171"/>
                  </a:lnTo>
                  <a:lnTo>
                    <a:pt x="567" y="1168"/>
                  </a:lnTo>
                  <a:lnTo>
                    <a:pt x="557" y="1167"/>
                  </a:lnTo>
                  <a:lnTo>
                    <a:pt x="545" y="1166"/>
                  </a:lnTo>
                  <a:lnTo>
                    <a:pt x="534" y="1165"/>
                  </a:lnTo>
                  <a:lnTo>
                    <a:pt x="524" y="1164"/>
                  </a:lnTo>
                  <a:lnTo>
                    <a:pt x="512" y="1163"/>
                  </a:lnTo>
                  <a:lnTo>
                    <a:pt x="501" y="1160"/>
                  </a:lnTo>
                  <a:lnTo>
                    <a:pt x="490" y="1158"/>
                  </a:lnTo>
                  <a:lnTo>
                    <a:pt x="481" y="1155"/>
                  </a:lnTo>
                  <a:lnTo>
                    <a:pt x="471" y="1162"/>
                  </a:lnTo>
                  <a:lnTo>
                    <a:pt x="460" y="1167"/>
                  </a:lnTo>
                  <a:lnTo>
                    <a:pt x="450" y="1172"/>
                  </a:lnTo>
                  <a:lnTo>
                    <a:pt x="440" y="1175"/>
                  </a:lnTo>
                  <a:lnTo>
                    <a:pt x="428" y="1178"/>
                  </a:lnTo>
                  <a:lnTo>
                    <a:pt x="418" y="1179"/>
                  </a:lnTo>
                  <a:lnTo>
                    <a:pt x="406" y="1180"/>
                  </a:lnTo>
                  <a:lnTo>
                    <a:pt x="396" y="1180"/>
                  </a:lnTo>
                  <a:lnTo>
                    <a:pt x="384" y="1179"/>
                  </a:lnTo>
                  <a:lnTo>
                    <a:pt x="374" y="1176"/>
                  </a:lnTo>
                  <a:lnTo>
                    <a:pt x="363" y="1174"/>
                  </a:lnTo>
                  <a:lnTo>
                    <a:pt x="352" y="1172"/>
                  </a:lnTo>
                  <a:lnTo>
                    <a:pt x="341" y="1168"/>
                  </a:lnTo>
                  <a:lnTo>
                    <a:pt x="330" y="1165"/>
                  </a:lnTo>
                  <a:lnTo>
                    <a:pt x="320" y="1162"/>
                  </a:lnTo>
                  <a:lnTo>
                    <a:pt x="310" y="1158"/>
                  </a:lnTo>
                  <a:lnTo>
                    <a:pt x="297" y="1150"/>
                  </a:lnTo>
                  <a:lnTo>
                    <a:pt x="287" y="1142"/>
                  </a:lnTo>
                  <a:lnTo>
                    <a:pt x="278" y="1133"/>
                  </a:lnTo>
                  <a:lnTo>
                    <a:pt x="271" y="1122"/>
                  </a:lnTo>
                  <a:lnTo>
                    <a:pt x="265" y="1111"/>
                  </a:lnTo>
                  <a:lnTo>
                    <a:pt x="260" y="1099"/>
                  </a:lnTo>
                  <a:lnTo>
                    <a:pt x="257" y="1088"/>
                  </a:lnTo>
                  <a:lnTo>
                    <a:pt x="255" y="1075"/>
                  </a:lnTo>
                  <a:lnTo>
                    <a:pt x="253" y="1063"/>
                  </a:lnTo>
                  <a:lnTo>
                    <a:pt x="252" y="1049"/>
                  </a:lnTo>
                  <a:lnTo>
                    <a:pt x="251" y="1036"/>
                  </a:lnTo>
                  <a:lnTo>
                    <a:pt x="250" y="1023"/>
                  </a:lnTo>
                  <a:lnTo>
                    <a:pt x="250" y="1009"/>
                  </a:lnTo>
                  <a:lnTo>
                    <a:pt x="249" y="995"/>
                  </a:lnTo>
                  <a:lnTo>
                    <a:pt x="248" y="982"/>
                  </a:lnTo>
                  <a:lnTo>
                    <a:pt x="246" y="970"/>
                  </a:lnTo>
                  <a:lnTo>
                    <a:pt x="230" y="958"/>
                  </a:lnTo>
                  <a:lnTo>
                    <a:pt x="214" y="947"/>
                  </a:lnTo>
                  <a:lnTo>
                    <a:pt x="200" y="934"/>
                  </a:lnTo>
                  <a:lnTo>
                    <a:pt x="187" y="920"/>
                  </a:lnTo>
                  <a:lnTo>
                    <a:pt x="173" y="906"/>
                  </a:lnTo>
                  <a:lnTo>
                    <a:pt x="159" y="893"/>
                  </a:lnTo>
                  <a:lnTo>
                    <a:pt x="145" y="879"/>
                  </a:lnTo>
                  <a:lnTo>
                    <a:pt x="132" y="866"/>
                  </a:lnTo>
                  <a:lnTo>
                    <a:pt x="118" y="854"/>
                  </a:lnTo>
                  <a:lnTo>
                    <a:pt x="103" y="841"/>
                  </a:lnTo>
                  <a:lnTo>
                    <a:pt x="88" y="831"/>
                  </a:lnTo>
                  <a:lnTo>
                    <a:pt x="73" y="821"/>
                  </a:lnTo>
                  <a:lnTo>
                    <a:pt x="56" y="813"/>
                  </a:lnTo>
                  <a:lnTo>
                    <a:pt x="38" y="808"/>
                  </a:lnTo>
                  <a:lnTo>
                    <a:pt x="20" y="804"/>
                  </a:lnTo>
                  <a:lnTo>
                    <a:pt x="0" y="803"/>
                  </a:lnTo>
                  <a:lnTo>
                    <a:pt x="0" y="797"/>
                  </a:lnTo>
                  <a:lnTo>
                    <a:pt x="0" y="792"/>
                  </a:lnTo>
                  <a:lnTo>
                    <a:pt x="0" y="787"/>
                  </a:lnTo>
                  <a:lnTo>
                    <a:pt x="0" y="781"/>
                  </a:lnTo>
                  <a:lnTo>
                    <a:pt x="2" y="776"/>
                  </a:lnTo>
                  <a:lnTo>
                    <a:pt x="2" y="770"/>
                  </a:lnTo>
                  <a:lnTo>
                    <a:pt x="3" y="764"/>
                  </a:lnTo>
                  <a:lnTo>
                    <a:pt x="5" y="758"/>
                  </a:lnTo>
                  <a:lnTo>
                    <a:pt x="7" y="754"/>
                  </a:lnTo>
                  <a:lnTo>
                    <a:pt x="10" y="749"/>
                  </a:lnTo>
                  <a:lnTo>
                    <a:pt x="13" y="746"/>
                  </a:lnTo>
                  <a:lnTo>
                    <a:pt x="18" y="741"/>
                  </a:lnTo>
                  <a:lnTo>
                    <a:pt x="23" y="739"/>
                  </a:lnTo>
                  <a:lnTo>
                    <a:pt x="30" y="736"/>
                  </a:lnTo>
                  <a:lnTo>
                    <a:pt x="38" y="735"/>
                  </a:lnTo>
                  <a:lnTo>
                    <a:pt x="48" y="735"/>
                  </a:lnTo>
                  <a:lnTo>
                    <a:pt x="48" y="732"/>
                  </a:lnTo>
                  <a:lnTo>
                    <a:pt x="50" y="728"/>
                  </a:lnTo>
                  <a:lnTo>
                    <a:pt x="52" y="726"/>
                  </a:lnTo>
                  <a:lnTo>
                    <a:pt x="54" y="724"/>
                  </a:lnTo>
                  <a:lnTo>
                    <a:pt x="58" y="722"/>
                  </a:lnTo>
                  <a:lnTo>
                    <a:pt x="60" y="719"/>
                  </a:lnTo>
                  <a:lnTo>
                    <a:pt x="64" y="718"/>
                  </a:lnTo>
                  <a:lnTo>
                    <a:pt x="67" y="716"/>
                  </a:lnTo>
                  <a:lnTo>
                    <a:pt x="69" y="713"/>
                  </a:lnTo>
                  <a:lnTo>
                    <a:pt x="72" y="712"/>
                  </a:lnTo>
                  <a:lnTo>
                    <a:pt x="74" y="710"/>
                  </a:lnTo>
                  <a:lnTo>
                    <a:pt x="75" y="708"/>
                  </a:lnTo>
                  <a:lnTo>
                    <a:pt x="76" y="704"/>
                  </a:lnTo>
                  <a:lnTo>
                    <a:pt x="76" y="702"/>
                  </a:lnTo>
                  <a:lnTo>
                    <a:pt x="75" y="699"/>
                  </a:lnTo>
                  <a:lnTo>
                    <a:pt x="74" y="695"/>
                  </a:lnTo>
                  <a:lnTo>
                    <a:pt x="71" y="689"/>
                  </a:lnTo>
                  <a:lnTo>
                    <a:pt x="68" y="686"/>
                  </a:lnTo>
                  <a:lnTo>
                    <a:pt x="65" y="684"/>
                  </a:lnTo>
                  <a:lnTo>
                    <a:pt x="60" y="684"/>
                  </a:lnTo>
                  <a:lnTo>
                    <a:pt x="57" y="682"/>
                  </a:lnTo>
                  <a:lnTo>
                    <a:pt x="53" y="684"/>
                  </a:lnTo>
                  <a:lnTo>
                    <a:pt x="49" y="685"/>
                  </a:lnTo>
                  <a:lnTo>
                    <a:pt x="45" y="685"/>
                  </a:lnTo>
                  <a:lnTo>
                    <a:pt x="42" y="686"/>
                  </a:lnTo>
                  <a:lnTo>
                    <a:pt x="38" y="686"/>
                  </a:lnTo>
                  <a:lnTo>
                    <a:pt x="35" y="686"/>
                  </a:lnTo>
                  <a:lnTo>
                    <a:pt x="31" y="685"/>
                  </a:lnTo>
                  <a:lnTo>
                    <a:pt x="29" y="684"/>
                  </a:lnTo>
                  <a:lnTo>
                    <a:pt x="28" y="680"/>
                  </a:lnTo>
                  <a:lnTo>
                    <a:pt x="27" y="674"/>
                  </a:lnTo>
                  <a:lnTo>
                    <a:pt x="27" y="669"/>
                  </a:lnTo>
                  <a:lnTo>
                    <a:pt x="26" y="664"/>
                  </a:lnTo>
                  <a:lnTo>
                    <a:pt x="25" y="659"/>
                  </a:lnTo>
                  <a:lnTo>
                    <a:pt x="25" y="656"/>
                  </a:lnTo>
                  <a:lnTo>
                    <a:pt x="26" y="651"/>
                  </a:lnTo>
                  <a:lnTo>
                    <a:pt x="27" y="648"/>
                  </a:lnTo>
                  <a:lnTo>
                    <a:pt x="28" y="645"/>
                  </a:lnTo>
                  <a:lnTo>
                    <a:pt x="29" y="642"/>
                  </a:lnTo>
                  <a:lnTo>
                    <a:pt x="31" y="639"/>
                  </a:lnTo>
                  <a:lnTo>
                    <a:pt x="34" y="635"/>
                  </a:lnTo>
                  <a:lnTo>
                    <a:pt x="36" y="633"/>
                  </a:lnTo>
                  <a:lnTo>
                    <a:pt x="40" y="630"/>
                  </a:lnTo>
                  <a:lnTo>
                    <a:pt x="42" y="627"/>
                  </a:lnTo>
                  <a:lnTo>
                    <a:pt x="44" y="624"/>
                  </a:lnTo>
                  <a:lnTo>
                    <a:pt x="48" y="622"/>
                  </a:lnTo>
                  <a:lnTo>
                    <a:pt x="50" y="618"/>
                  </a:lnTo>
                  <a:lnTo>
                    <a:pt x="53" y="616"/>
                  </a:lnTo>
                  <a:lnTo>
                    <a:pt x="46" y="611"/>
                  </a:lnTo>
                  <a:lnTo>
                    <a:pt x="41" y="607"/>
                  </a:lnTo>
                  <a:lnTo>
                    <a:pt x="37" y="601"/>
                  </a:lnTo>
                  <a:lnTo>
                    <a:pt x="34" y="596"/>
                  </a:lnTo>
                  <a:lnTo>
                    <a:pt x="33" y="591"/>
                  </a:lnTo>
                  <a:lnTo>
                    <a:pt x="31" y="584"/>
                  </a:lnTo>
                  <a:lnTo>
                    <a:pt x="31" y="578"/>
                  </a:lnTo>
                  <a:lnTo>
                    <a:pt x="33" y="571"/>
                  </a:lnTo>
                  <a:lnTo>
                    <a:pt x="34" y="565"/>
                  </a:lnTo>
                  <a:lnTo>
                    <a:pt x="35" y="558"/>
                  </a:lnTo>
                  <a:lnTo>
                    <a:pt x="37" y="551"/>
                  </a:lnTo>
                  <a:lnTo>
                    <a:pt x="40" y="546"/>
                  </a:lnTo>
                  <a:lnTo>
                    <a:pt x="42" y="539"/>
                  </a:lnTo>
                  <a:lnTo>
                    <a:pt x="44" y="533"/>
                  </a:lnTo>
                  <a:lnTo>
                    <a:pt x="45" y="527"/>
                  </a:lnTo>
                  <a:lnTo>
                    <a:pt x="48" y="523"/>
                  </a:lnTo>
                  <a:lnTo>
                    <a:pt x="46" y="496"/>
                  </a:lnTo>
                  <a:lnTo>
                    <a:pt x="44" y="470"/>
                  </a:lnTo>
                  <a:lnTo>
                    <a:pt x="40" y="442"/>
                  </a:lnTo>
                  <a:lnTo>
                    <a:pt x="35" y="416"/>
                  </a:lnTo>
                  <a:lnTo>
                    <a:pt x="29" y="388"/>
                  </a:lnTo>
                  <a:lnTo>
                    <a:pt x="23" y="361"/>
                  </a:lnTo>
                  <a:lnTo>
                    <a:pt x="18" y="334"/>
                  </a:lnTo>
                  <a:lnTo>
                    <a:pt x="12" y="308"/>
                  </a:lnTo>
                  <a:lnTo>
                    <a:pt x="8" y="280"/>
                  </a:lnTo>
                  <a:lnTo>
                    <a:pt x="6" y="255"/>
                  </a:lnTo>
                  <a:lnTo>
                    <a:pt x="6" y="229"/>
                  </a:lnTo>
                  <a:lnTo>
                    <a:pt x="8" y="205"/>
                  </a:lnTo>
                  <a:lnTo>
                    <a:pt x="14" y="180"/>
                  </a:lnTo>
                  <a:lnTo>
                    <a:pt x="23" y="156"/>
                  </a:lnTo>
                  <a:lnTo>
                    <a:pt x="36" y="134"/>
                  </a:lnTo>
                  <a:lnTo>
                    <a:pt x="53" y="114"/>
                  </a:lnTo>
                  <a:lnTo>
                    <a:pt x="58" y="116"/>
                  </a:lnTo>
                  <a:lnTo>
                    <a:pt x="64" y="118"/>
                  </a:lnTo>
                  <a:lnTo>
                    <a:pt x="68" y="123"/>
                  </a:lnTo>
                  <a:lnTo>
                    <a:pt x="74" y="126"/>
                  </a:lnTo>
                  <a:lnTo>
                    <a:pt x="80" y="131"/>
                  </a:lnTo>
                  <a:lnTo>
                    <a:pt x="86" y="136"/>
                  </a:lnTo>
                  <a:lnTo>
                    <a:pt x="91" y="140"/>
                  </a:lnTo>
                  <a:lnTo>
                    <a:pt x="96" y="145"/>
                  </a:lnTo>
                  <a:lnTo>
                    <a:pt x="102" y="151"/>
                  </a:lnTo>
                  <a:lnTo>
                    <a:pt x="106" y="156"/>
                  </a:lnTo>
                  <a:lnTo>
                    <a:pt x="111" y="162"/>
                  </a:lnTo>
                  <a:lnTo>
                    <a:pt x="115" y="168"/>
                  </a:lnTo>
                  <a:lnTo>
                    <a:pt x="120" y="174"/>
                  </a:lnTo>
                  <a:lnTo>
                    <a:pt x="123" y="179"/>
                  </a:lnTo>
                  <a:lnTo>
                    <a:pt x="127" y="185"/>
                  </a:lnTo>
                  <a:lnTo>
                    <a:pt x="130" y="191"/>
                  </a:lnTo>
                  <a:lnTo>
                    <a:pt x="140" y="198"/>
                  </a:lnTo>
                  <a:lnTo>
                    <a:pt x="150" y="205"/>
                  </a:lnTo>
                  <a:lnTo>
                    <a:pt x="160" y="210"/>
                  </a:lnTo>
                  <a:lnTo>
                    <a:pt x="172" y="216"/>
                  </a:lnTo>
                  <a:lnTo>
                    <a:pt x="183" y="221"/>
                  </a:lnTo>
                  <a:lnTo>
                    <a:pt x="196" y="225"/>
                  </a:lnTo>
                  <a:lnTo>
                    <a:pt x="207" y="229"/>
                  </a:lnTo>
                  <a:lnTo>
                    <a:pt x="220" y="233"/>
                  </a:lnTo>
                  <a:lnTo>
                    <a:pt x="232" y="237"/>
                  </a:lnTo>
                  <a:lnTo>
                    <a:pt x="243" y="241"/>
                  </a:lnTo>
                  <a:lnTo>
                    <a:pt x="256" y="245"/>
                  </a:lnTo>
                  <a:lnTo>
                    <a:pt x="267" y="249"/>
                  </a:lnTo>
                  <a:lnTo>
                    <a:pt x="279" y="254"/>
                  </a:lnTo>
                  <a:lnTo>
                    <a:pt x="289" y="259"/>
                  </a:lnTo>
                  <a:lnTo>
                    <a:pt x="299" y="264"/>
                  </a:lnTo>
                  <a:lnTo>
                    <a:pt x="310" y="270"/>
                  </a:lnTo>
                  <a:lnTo>
                    <a:pt x="320" y="262"/>
                  </a:lnTo>
                  <a:lnTo>
                    <a:pt x="332" y="257"/>
                  </a:lnTo>
                  <a:lnTo>
                    <a:pt x="341" y="257"/>
                  </a:lnTo>
                  <a:lnTo>
                    <a:pt x="349" y="259"/>
                  </a:lnTo>
                  <a:lnTo>
                    <a:pt x="357" y="263"/>
                  </a:lnTo>
                  <a:lnTo>
                    <a:pt x="364" y="269"/>
                  </a:lnTo>
                  <a:lnTo>
                    <a:pt x="372" y="276"/>
                  </a:lnTo>
                  <a:lnTo>
                    <a:pt x="378" y="283"/>
                  </a:lnTo>
                  <a:lnTo>
                    <a:pt x="384" y="290"/>
                  </a:lnTo>
                  <a:lnTo>
                    <a:pt x="391" y="296"/>
                  </a:lnTo>
                  <a:lnTo>
                    <a:pt x="398" y="301"/>
                  </a:lnTo>
                  <a:lnTo>
                    <a:pt x="405" y="304"/>
                  </a:lnTo>
                  <a:lnTo>
                    <a:pt x="412" y="306"/>
                  </a:lnTo>
                  <a:lnTo>
                    <a:pt x="420" y="304"/>
                  </a:lnTo>
                  <a:lnTo>
                    <a:pt x="429" y="299"/>
                  </a:lnTo>
                  <a:lnTo>
                    <a:pt x="440" y="291"/>
                  </a:lnTo>
                  <a:lnTo>
                    <a:pt x="443" y="293"/>
                  </a:lnTo>
                  <a:lnTo>
                    <a:pt x="447" y="298"/>
                  </a:lnTo>
                  <a:lnTo>
                    <a:pt x="450" y="302"/>
                  </a:lnTo>
                  <a:lnTo>
                    <a:pt x="452" y="307"/>
                  </a:lnTo>
                  <a:lnTo>
                    <a:pt x="455" y="313"/>
                  </a:lnTo>
                  <a:lnTo>
                    <a:pt x="456" y="318"/>
                  </a:lnTo>
                  <a:lnTo>
                    <a:pt x="457" y="325"/>
                  </a:lnTo>
                  <a:lnTo>
                    <a:pt x="458" y="332"/>
                  </a:lnTo>
                  <a:lnTo>
                    <a:pt x="459" y="338"/>
                  </a:lnTo>
                  <a:lnTo>
                    <a:pt x="459" y="345"/>
                  </a:lnTo>
                  <a:lnTo>
                    <a:pt x="460" y="352"/>
                  </a:lnTo>
                  <a:lnTo>
                    <a:pt x="460" y="358"/>
                  </a:lnTo>
                  <a:lnTo>
                    <a:pt x="461" y="365"/>
                  </a:lnTo>
                  <a:lnTo>
                    <a:pt x="463" y="372"/>
                  </a:lnTo>
                  <a:lnTo>
                    <a:pt x="464" y="378"/>
                  </a:lnTo>
                  <a:lnTo>
                    <a:pt x="466" y="385"/>
                  </a:lnTo>
                  <a:lnTo>
                    <a:pt x="463" y="387"/>
                  </a:lnTo>
                  <a:lnTo>
                    <a:pt x="460" y="389"/>
                  </a:lnTo>
                  <a:lnTo>
                    <a:pt x="459" y="393"/>
                  </a:lnTo>
                  <a:lnTo>
                    <a:pt x="457" y="396"/>
                  </a:lnTo>
                  <a:lnTo>
                    <a:pt x="456" y="400"/>
                  </a:lnTo>
                  <a:lnTo>
                    <a:pt x="453" y="402"/>
                  </a:lnTo>
                  <a:lnTo>
                    <a:pt x="452" y="406"/>
                  </a:lnTo>
                  <a:lnTo>
                    <a:pt x="450" y="409"/>
                  </a:lnTo>
                  <a:lnTo>
                    <a:pt x="449" y="411"/>
                  </a:lnTo>
                  <a:lnTo>
                    <a:pt x="447" y="414"/>
                  </a:lnTo>
                  <a:lnTo>
                    <a:pt x="444" y="416"/>
                  </a:lnTo>
                  <a:lnTo>
                    <a:pt x="442" y="418"/>
                  </a:lnTo>
                  <a:lnTo>
                    <a:pt x="438" y="419"/>
                  </a:lnTo>
                  <a:lnTo>
                    <a:pt x="435" y="421"/>
                  </a:lnTo>
                  <a:lnTo>
                    <a:pt x="432" y="422"/>
                  </a:lnTo>
                  <a:lnTo>
                    <a:pt x="428" y="422"/>
                  </a:lnTo>
                  <a:lnTo>
                    <a:pt x="420" y="419"/>
                  </a:lnTo>
                  <a:lnTo>
                    <a:pt x="412" y="419"/>
                  </a:lnTo>
                  <a:lnTo>
                    <a:pt x="404" y="421"/>
                  </a:lnTo>
                  <a:lnTo>
                    <a:pt x="397" y="424"/>
                  </a:lnTo>
                  <a:lnTo>
                    <a:pt x="390" y="429"/>
                  </a:lnTo>
                  <a:lnTo>
                    <a:pt x="383" y="435"/>
                  </a:lnTo>
                  <a:lnTo>
                    <a:pt x="376" y="442"/>
                  </a:lnTo>
                  <a:lnTo>
                    <a:pt x="370" y="449"/>
                  </a:lnTo>
                  <a:lnTo>
                    <a:pt x="363" y="458"/>
                  </a:lnTo>
                  <a:lnTo>
                    <a:pt x="357" y="466"/>
                  </a:lnTo>
                  <a:lnTo>
                    <a:pt x="350" y="476"/>
                  </a:lnTo>
                  <a:lnTo>
                    <a:pt x="344" y="484"/>
                  </a:lnTo>
                  <a:lnTo>
                    <a:pt x="337" y="492"/>
                  </a:lnTo>
                  <a:lnTo>
                    <a:pt x="332" y="500"/>
                  </a:lnTo>
                  <a:lnTo>
                    <a:pt x="326" y="506"/>
                  </a:lnTo>
                  <a:lnTo>
                    <a:pt x="320" y="512"/>
                  </a:lnTo>
                  <a:lnTo>
                    <a:pt x="319" y="512"/>
                  </a:lnTo>
                  <a:lnTo>
                    <a:pt x="319" y="515"/>
                  </a:lnTo>
                  <a:lnTo>
                    <a:pt x="319" y="516"/>
                  </a:lnTo>
                  <a:lnTo>
                    <a:pt x="318" y="518"/>
                  </a:lnTo>
                  <a:lnTo>
                    <a:pt x="318" y="519"/>
                  </a:lnTo>
                  <a:lnTo>
                    <a:pt x="317" y="522"/>
                  </a:lnTo>
                  <a:lnTo>
                    <a:pt x="317" y="525"/>
                  </a:lnTo>
                  <a:lnTo>
                    <a:pt x="315" y="527"/>
                  </a:lnTo>
                  <a:lnTo>
                    <a:pt x="314" y="530"/>
                  </a:lnTo>
                  <a:lnTo>
                    <a:pt x="314" y="531"/>
                  </a:lnTo>
                  <a:lnTo>
                    <a:pt x="313" y="533"/>
                  </a:lnTo>
                  <a:lnTo>
                    <a:pt x="313" y="534"/>
                  </a:lnTo>
                  <a:lnTo>
                    <a:pt x="313" y="537"/>
                  </a:lnTo>
                  <a:lnTo>
                    <a:pt x="313" y="538"/>
                  </a:lnTo>
                  <a:lnTo>
                    <a:pt x="315" y="538"/>
                  </a:lnTo>
                  <a:lnTo>
                    <a:pt x="319" y="538"/>
                  </a:lnTo>
                  <a:lnTo>
                    <a:pt x="324" y="539"/>
                  </a:lnTo>
                  <a:lnTo>
                    <a:pt x="329" y="540"/>
                  </a:lnTo>
                  <a:lnTo>
                    <a:pt x="335" y="541"/>
                  </a:lnTo>
                  <a:lnTo>
                    <a:pt x="341" y="542"/>
                  </a:lnTo>
                  <a:lnTo>
                    <a:pt x="348" y="543"/>
                  </a:lnTo>
                  <a:lnTo>
                    <a:pt x="355" y="543"/>
                  </a:lnTo>
                  <a:lnTo>
                    <a:pt x="360" y="545"/>
                  </a:lnTo>
                  <a:lnTo>
                    <a:pt x="366" y="546"/>
                  </a:lnTo>
                  <a:lnTo>
                    <a:pt x="372" y="547"/>
                  </a:lnTo>
                  <a:lnTo>
                    <a:pt x="376" y="548"/>
                  </a:lnTo>
                  <a:lnTo>
                    <a:pt x="380" y="548"/>
                  </a:lnTo>
                  <a:lnTo>
                    <a:pt x="382" y="548"/>
                  </a:lnTo>
                  <a:lnTo>
                    <a:pt x="383" y="549"/>
                  </a:lnTo>
                  <a:lnTo>
                    <a:pt x="382" y="554"/>
                  </a:lnTo>
                  <a:lnTo>
                    <a:pt x="382" y="558"/>
                  </a:lnTo>
                  <a:lnTo>
                    <a:pt x="381" y="563"/>
                  </a:lnTo>
                  <a:lnTo>
                    <a:pt x="379" y="568"/>
                  </a:lnTo>
                  <a:lnTo>
                    <a:pt x="378" y="572"/>
                  </a:lnTo>
                  <a:lnTo>
                    <a:pt x="375" y="576"/>
                  </a:lnTo>
                  <a:lnTo>
                    <a:pt x="373" y="580"/>
                  </a:lnTo>
                  <a:lnTo>
                    <a:pt x="370" y="585"/>
                  </a:lnTo>
                  <a:lnTo>
                    <a:pt x="366" y="588"/>
                  </a:lnTo>
                  <a:lnTo>
                    <a:pt x="363" y="592"/>
                  </a:lnTo>
                  <a:lnTo>
                    <a:pt x="359" y="595"/>
                  </a:lnTo>
                  <a:lnTo>
                    <a:pt x="356" y="599"/>
                  </a:lnTo>
                  <a:lnTo>
                    <a:pt x="351" y="602"/>
                  </a:lnTo>
                  <a:lnTo>
                    <a:pt x="348" y="604"/>
                  </a:lnTo>
                  <a:lnTo>
                    <a:pt x="343" y="607"/>
                  </a:lnTo>
                  <a:lnTo>
                    <a:pt x="340" y="610"/>
                  </a:lnTo>
                  <a:lnTo>
                    <a:pt x="342" y="614"/>
                  </a:lnTo>
                  <a:lnTo>
                    <a:pt x="344" y="616"/>
                  </a:lnTo>
                  <a:lnTo>
                    <a:pt x="348" y="619"/>
                  </a:lnTo>
                  <a:lnTo>
                    <a:pt x="351" y="623"/>
                  </a:lnTo>
                  <a:lnTo>
                    <a:pt x="355" y="625"/>
                  </a:lnTo>
                  <a:lnTo>
                    <a:pt x="359" y="627"/>
                  </a:lnTo>
                  <a:lnTo>
                    <a:pt x="363" y="630"/>
                  </a:lnTo>
                  <a:lnTo>
                    <a:pt x="367" y="631"/>
                  </a:lnTo>
                  <a:lnTo>
                    <a:pt x="372" y="632"/>
                  </a:lnTo>
                  <a:lnTo>
                    <a:pt x="376" y="633"/>
                  </a:lnTo>
                  <a:lnTo>
                    <a:pt x="381" y="634"/>
                  </a:lnTo>
                  <a:lnTo>
                    <a:pt x="384" y="634"/>
                  </a:lnTo>
                  <a:lnTo>
                    <a:pt x="389" y="634"/>
                  </a:lnTo>
                  <a:lnTo>
                    <a:pt x="394" y="633"/>
                  </a:lnTo>
                  <a:lnTo>
                    <a:pt x="398" y="633"/>
                  </a:lnTo>
                  <a:lnTo>
                    <a:pt x="403" y="632"/>
                  </a:lnTo>
                  <a:lnTo>
                    <a:pt x="407" y="620"/>
                  </a:lnTo>
                  <a:lnTo>
                    <a:pt x="413" y="610"/>
                  </a:lnTo>
                  <a:lnTo>
                    <a:pt x="420" y="601"/>
                  </a:lnTo>
                  <a:lnTo>
                    <a:pt x="428" y="592"/>
                  </a:lnTo>
                  <a:lnTo>
                    <a:pt x="436" y="582"/>
                  </a:lnTo>
                  <a:lnTo>
                    <a:pt x="444" y="574"/>
                  </a:lnTo>
                  <a:lnTo>
                    <a:pt x="452" y="565"/>
                  </a:lnTo>
                  <a:lnTo>
                    <a:pt x="459" y="556"/>
                  </a:lnTo>
                  <a:lnTo>
                    <a:pt x="466" y="547"/>
                  </a:lnTo>
                  <a:lnTo>
                    <a:pt x="472" y="538"/>
                  </a:lnTo>
                  <a:lnTo>
                    <a:pt x="478" y="529"/>
                  </a:lnTo>
                  <a:lnTo>
                    <a:pt x="481" y="518"/>
                  </a:lnTo>
                  <a:lnTo>
                    <a:pt x="482" y="507"/>
                  </a:lnTo>
                  <a:lnTo>
                    <a:pt x="482" y="495"/>
                  </a:lnTo>
                  <a:lnTo>
                    <a:pt x="480" y="483"/>
                  </a:lnTo>
                  <a:lnTo>
                    <a:pt x="476" y="470"/>
                  </a:lnTo>
                  <a:lnTo>
                    <a:pt x="482" y="463"/>
                  </a:lnTo>
                  <a:lnTo>
                    <a:pt x="487" y="456"/>
                  </a:lnTo>
                  <a:lnTo>
                    <a:pt x="493" y="448"/>
                  </a:lnTo>
                  <a:lnTo>
                    <a:pt x="498" y="440"/>
                  </a:lnTo>
                  <a:lnTo>
                    <a:pt x="503" y="432"/>
                  </a:lnTo>
                  <a:lnTo>
                    <a:pt x="509" y="424"/>
                  </a:lnTo>
                  <a:lnTo>
                    <a:pt x="513" y="415"/>
                  </a:lnTo>
                  <a:lnTo>
                    <a:pt x="519" y="407"/>
                  </a:lnTo>
                  <a:lnTo>
                    <a:pt x="524" y="399"/>
                  </a:lnTo>
                  <a:lnTo>
                    <a:pt x="529" y="391"/>
                  </a:lnTo>
                  <a:lnTo>
                    <a:pt x="535" y="383"/>
                  </a:lnTo>
                  <a:lnTo>
                    <a:pt x="542" y="376"/>
                  </a:lnTo>
                  <a:lnTo>
                    <a:pt x="548" y="369"/>
                  </a:lnTo>
                  <a:lnTo>
                    <a:pt x="556" y="363"/>
                  </a:lnTo>
                  <a:lnTo>
                    <a:pt x="563" y="357"/>
                  </a:lnTo>
                  <a:lnTo>
                    <a:pt x="572" y="354"/>
                  </a:lnTo>
                  <a:lnTo>
                    <a:pt x="560" y="347"/>
                  </a:lnTo>
                  <a:lnTo>
                    <a:pt x="552" y="339"/>
                  </a:lnTo>
                  <a:lnTo>
                    <a:pt x="547" y="331"/>
                  </a:lnTo>
                  <a:lnTo>
                    <a:pt x="542" y="322"/>
                  </a:lnTo>
                  <a:lnTo>
                    <a:pt x="540" y="314"/>
                  </a:lnTo>
                  <a:lnTo>
                    <a:pt x="539" y="304"/>
                  </a:lnTo>
                  <a:lnTo>
                    <a:pt x="537" y="294"/>
                  </a:lnTo>
                  <a:lnTo>
                    <a:pt x="537" y="285"/>
                  </a:lnTo>
                  <a:lnTo>
                    <a:pt x="536" y="276"/>
                  </a:lnTo>
                  <a:lnTo>
                    <a:pt x="535" y="265"/>
                  </a:lnTo>
                  <a:lnTo>
                    <a:pt x="534" y="256"/>
                  </a:lnTo>
                  <a:lnTo>
                    <a:pt x="532" y="248"/>
                  </a:lnTo>
                  <a:lnTo>
                    <a:pt x="527" y="239"/>
                  </a:lnTo>
                  <a:lnTo>
                    <a:pt x="521" y="231"/>
                  </a:lnTo>
                  <a:lnTo>
                    <a:pt x="513" y="223"/>
                  </a:lnTo>
                  <a:lnTo>
                    <a:pt x="503" y="217"/>
                  </a:lnTo>
                  <a:lnTo>
                    <a:pt x="503" y="215"/>
                  </a:lnTo>
                  <a:lnTo>
                    <a:pt x="503" y="214"/>
                  </a:lnTo>
                  <a:lnTo>
                    <a:pt x="503" y="211"/>
                  </a:lnTo>
                  <a:lnTo>
                    <a:pt x="503" y="209"/>
                  </a:lnTo>
                  <a:lnTo>
                    <a:pt x="503" y="207"/>
                  </a:lnTo>
                  <a:lnTo>
                    <a:pt x="503" y="205"/>
                  </a:lnTo>
                  <a:lnTo>
                    <a:pt x="502" y="202"/>
                  </a:lnTo>
                  <a:lnTo>
                    <a:pt x="503" y="200"/>
                  </a:lnTo>
                  <a:lnTo>
                    <a:pt x="503" y="199"/>
                  </a:lnTo>
                  <a:lnTo>
                    <a:pt x="503" y="196"/>
                  </a:lnTo>
                  <a:lnTo>
                    <a:pt x="504" y="194"/>
                  </a:lnTo>
                  <a:lnTo>
                    <a:pt x="504" y="193"/>
                  </a:lnTo>
                  <a:lnTo>
                    <a:pt x="506" y="192"/>
                  </a:lnTo>
                  <a:lnTo>
                    <a:pt x="507" y="191"/>
                  </a:lnTo>
                  <a:lnTo>
                    <a:pt x="510" y="191"/>
                  </a:lnTo>
                  <a:lnTo>
                    <a:pt x="513" y="191"/>
                  </a:lnTo>
                  <a:lnTo>
                    <a:pt x="517" y="191"/>
                  </a:lnTo>
                  <a:lnTo>
                    <a:pt x="521" y="191"/>
                  </a:lnTo>
                  <a:lnTo>
                    <a:pt x="525" y="192"/>
                  </a:lnTo>
                  <a:lnTo>
                    <a:pt x="528" y="193"/>
                  </a:lnTo>
                  <a:lnTo>
                    <a:pt x="532" y="194"/>
                  </a:lnTo>
                  <a:lnTo>
                    <a:pt x="535" y="195"/>
                  </a:lnTo>
                  <a:lnTo>
                    <a:pt x="537" y="196"/>
                  </a:lnTo>
                  <a:lnTo>
                    <a:pt x="541" y="198"/>
                  </a:lnTo>
                  <a:lnTo>
                    <a:pt x="544" y="198"/>
                  </a:lnTo>
                  <a:lnTo>
                    <a:pt x="547" y="199"/>
                  </a:lnTo>
                  <a:lnTo>
                    <a:pt x="550" y="199"/>
                  </a:lnTo>
                  <a:lnTo>
                    <a:pt x="553" y="198"/>
                  </a:lnTo>
                  <a:lnTo>
                    <a:pt x="557" y="196"/>
                  </a:lnTo>
                  <a:lnTo>
                    <a:pt x="559" y="195"/>
                  </a:lnTo>
                  <a:lnTo>
                    <a:pt x="563" y="193"/>
                  </a:lnTo>
                  <a:lnTo>
                    <a:pt x="567" y="191"/>
                  </a:lnTo>
                  <a:lnTo>
                    <a:pt x="567" y="187"/>
                  </a:lnTo>
                  <a:lnTo>
                    <a:pt x="566" y="185"/>
                  </a:lnTo>
                  <a:lnTo>
                    <a:pt x="566" y="182"/>
                  </a:lnTo>
                  <a:lnTo>
                    <a:pt x="565" y="178"/>
                  </a:lnTo>
                  <a:lnTo>
                    <a:pt x="564" y="175"/>
                  </a:lnTo>
                  <a:lnTo>
                    <a:pt x="563" y="171"/>
                  </a:lnTo>
                  <a:lnTo>
                    <a:pt x="562" y="168"/>
                  </a:lnTo>
                  <a:lnTo>
                    <a:pt x="562" y="163"/>
                  </a:lnTo>
                  <a:lnTo>
                    <a:pt x="560" y="160"/>
                  </a:lnTo>
                  <a:lnTo>
                    <a:pt x="560" y="155"/>
                  </a:lnTo>
                  <a:lnTo>
                    <a:pt x="560" y="152"/>
                  </a:lnTo>
                  <a:lnTo>
                    <a:pt x="562" y="148"/>
                  </a:lnTo>
                  <a:lnTo>
                    <a:pt x="563" y="144"/>
                  </a:lnTo>
                  <a:lnTo>
                    <a:pt x="565" y="140"/>
                  </a:lnTo>
                  <a:lnTo>
                    <a:pt x="567" y="137"/>
                  </a:lnTo>
                  <a:lnTo>
                    <a:pt x="572" y="134"/>
                  </a:lnTo>
                  <a:lnTo>
                    <a:pt x="562" y="131"/>
                  </a:lnTo>
                  <a:lnTo>
                    <a:pt x="552" y="126"/>
                  </a:lnTo>
                  <a:lnTo>
                    <a:pt x="544" y="122"/>
                  </a:lnTo>
                  <a:lnTo>
                    <a:pt x="537" y="115"/>
                  </a:lnTo>
                  <a:lnTo>
                    <a:pt x="532" y="108"/>
                  </a:lnTo>
                  <a:lnTo>
                    <a:pt x="527" y="100"/>
                  </a:lnTo>
                  <a:lnTo>
                    <a:pt x="524" y="92"/>
                  </a:lnTo>
                  <a:lnTo>
                    <a:pt x="520" y="83"/>
                  </a:lnTo>
                  <a:lnTo>
                    <a:pt x="518" y="72"/>
                  </a:lnTo>
                  <a:lnTo>
                    <a:pt x="517" y="63"/>
                  </a:lnTo>
                  <a:lnTo>
                    <a:pt x="516" y="53"/>
                  </a:lnTo>
                  <a:lnTo>
                    <a:pt x="516" y="43"/>
                  </a:lnTo>
                  <a:lnTo>
                    <a:pt x="517" y="33"/>
                  </a:lnTo>
                  <a:lnTo>
                    <a:pt x="518" y="23"/>
                  </a:lnTo>
                  <a:lnTo>
                    <a:pt x="519" y="14"/>
                  </a:lnTo>
                  <a:lnTo>
                    <a:pt x="521" y="5"/>
                  </a:lnTo>
                  <a:lnTo>
                    <a:pt x="521" y="3"/>
                  </a:lnTo>
                  <a:lnTo>
                    <a:pt x="522" y="3"/>
                  </a:lnTo>
                  <a:lnTo>
                    <a:pt x="524" y="2"/>
                  </a:lnTo>
                  <a:lnTo>
                    <a:pt x="525" y="2"/>
                  </a:lnTo>
                  <a:lnTo>
                    <a:pt x="526" y="2"/>
                  </a:lnTo>
                  <a:lnTo>
                    <a:pt x="526" y="1"/>
                  </a:lnTo>
                  <a:lnTo>
                    <a:pt x="527" y="1"/>
                  </a:lnTo>
                  <a:lnTo>
                    <a:pt x="528" y="0"/>
                  </a:lnTo>
                  <a:lnTo>
                    <a:pt x="529" y="0"/>
                  </a:lnTo>
                  <a:lnTo>
                    <a:pt x="530" y="0"/>
                  </a:lnTo>
                  <a:lnTo>
                    <a:pt x="611" y="18"/>
                  </a:lnTo>
                  <a:lnTo>
                    <a:pt x="694" y="38"/>
                  </a:lnTo>
                  <a:lnTo>
                    <a:pt x="775" y="55"/>
                  </a:lnTo>
                  <a:lnTo>
                    <a:pt x="858" y="74"/>
                  </a:lnTo>
                  <a:lnTo>
                    <a:pt x="940" y="92"/>
                  </a:lnTo>
                  <a:lnTo>
                    <a:pt x="1023" y="109"/>
                  </a:lnTo>
                  <a:lnTo>
                    <a:pt x="1105" y="126"/>
                  </a:lnTo>
                  <a:lnTo>
                    <a:pt x="1188" y="144"/>
                  </a:lnTo>
                  <a:lnTo>
                    <a:pt x="1271" y="161"/>
                  </a:lnTo>
                  <a:lnTo>
                    <a:pt x="1355" y="177"/>
                  </a:lnTo>
                  <a:lnTo>
                    <a:pt x="1438" y="194"/>
                  </a:lnTo>
                  <a:lnTo>
                    <a:pt x="1520" y="211"/>
                  </a:lnTo>
                  <a:lnTo>
                    <a:pt x="1603" y="229"/>
                  </a:lnTo>
                  <a:lnTo>
                    <a:pt x="1686" y="245"/>
                  </a:lnTo>
                  <a:lnTo>
                    <a:pt x="1769" y="262"/>
                  </a:lnTo>
                  <a:lnTo>
                    <a:pt x="1853" y="28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1" name="Freeform 19"/>
            <p:cNvSpPr>
              <a:spLocks/>
            </p:cNvSpPr>
            <p:nvPr/>
          </p:nvSpPr>
          <p:spPr bwMode="auto">
            <a:xfrm>
              <a:off x="1175" y="1110"/>
              <a:ext cx="544" cy="868"/>
            </a:xfrm>
            <a:custGeom>
              <a:avLst/>
              <a:gdLst>
                <a:gd name="T0" fmla="*/ 25 w 1632"/>
                <a:gd name="T1" fmla="*/ 4 h 2604"/>
                <a:gd name="T2" fmla="*/ 25 w 1632"/>
                <a:gd name="T3" fmla="*/ 6 h 2604"/>
                <a:gd name="T4" fmla="*/ 24 w 1632"/>
                <a:gd name="T5" fmla="*/ 11 h 2604"/>
                <a:gd name="T6" fmla="*/ 25 w 1632"/>
                <a:gd name="T7" fmla="*/ 16 h 2604"/>
                <a:gd name="T8" fmla="*/ 26 w 1632"/>
                <a:gd name="T9" fmla="*/ 18 h 2604"/>
                <a:gd name="T10" fmla="*/ 25 w 1632"/>
                <a:gd name="T11" fmla="*/ 20 h 2604"/>
                <a:gd name="T12" fmla="*/ 27 w 1632"/>
                <a:gd name="T13" fmla="*/ 22 h 2604"/>
                <a:gd name="T14" fmla="*/ 29 w 1632"/>
                <a:gd name="T15" fmla="*/ 25 h 2604"/>
                <a:gd name="T16" fmla="*/ 30 w 1632"/>
                <a:gd name="T17" fmla="*/ 28 h 2604"/>
                <a:gd name="T18" fmla="*/ 32 w 1632"/>
                <a:gd name="T19" fmla="*/ 31 h 2604"/>
                <a:gd name="T20" fmla="*/ 34 w 1632"/>
                <a:gd name="T21" fmla="*/ 32 h 2604"/>
                <a:gd name="T22" fmla="*/ 35 w 1632"/>
                <a:gd name="T23" fmla="*/ 32 h 2604"/>
                <a:gd name="T24" fmla="*/ 35 w 1632"/>
                <a:gd name="T25" fmla="*/ 35 h 2604"/>
                <a:gd name="T26" fmla="*/ 33 w 1632"/>
                <a:gd name="T27" fmla="*/ 38 h 2604"/>
                <a:gd name="T28" fmla="*/ 32 w 1632"/>
                <a:gd name="T29" fmla="*/ 41 h 2604"/>
                <a:gd name="T30" fmla="*/ 31 w 1632"/>
                <a:gd name="T31" fmla="*/ 45 h 2604"/>
                <a:gd name="T32" fmla="*/ 34 w 1632"/>
                <a:gd name="T33" fmla="*/ 45 h 2604"/>
                <a:gd name="T34" fmla="*/ 37 w 1632"/>
                <a:gd name="T35" fmla="*/ 45 h 2604"/>
                <a:gd name="T36" fmla="*/ 38 w 1632"/>
                <a:gd name="T37" fmla="*/ 49 h 2604"/>
                <a:gd name="T38" fmla="*/ 39 w 1632"/>
                <a:gd name="T39" fmla="*/ 54 h 2604"/>
                <a:gd name="T40" fmla="*/ 39 w 1632"/>
                <a:gd name="T41" fmla="*/ 56 h 2604"/>
                <a:gd name="T42" fmla="*/ 41 w 1632"/>
                <a:gd name="T43" fmla="*/ 57 h 2604"/>
                <a:gd name="T44" fmla="*/ 42 w 1632"/>
                <a:gd name="T45" fmla="*/ 58 h 2604"/>
                <a:gd name="T46" fmla="*/ 42 w 1632"/>
                <a:gd name="T47" fmla="*/ 61 h 2604"/>
                <a:gd name="T48" fmla="*/ 44 w 1632"/>
                <a:gd name="T49" fmla="*/ 62 h 2604"/>
                <a:gd name="T50" fmla="*/ 45 w 1632"/>
                <a:gd name="T51" fmla="*/ 61 h 2604"/>
                <a:gd name="T52" fmla="*/ 47 w 1632"/>
                <a:gd name="T53" fmla="*/ 62 h 2604"/>
                <a:gd name="T54" fmla="*/ 49 w 1632"/>
                <a:gd name="T55" fmla="*/ 61 h 2604"/>
                <a:gd name="T56" fmla="*/ 53 w 1632"/>
                <a:gd name="T57" fmla="*/ 62 h 2604"/>
                <a:gd name="T58" fmla="*/ 56 w 1632"/>
                <a:gd name="T59" fmla="*/ 61 h 2604"/>
                <a:gd name="T60" fmla="*/ 57 w 1632"/>
                <a:gd name="T61" fmla="*/ 60 h 2604"/>
                <a:gd name="T62" fmla="*/ 57 w 1632"/>
                <a:gd name="T63" fmla="*/ 60 h 2604"/>
                <a:gd name="T64" fmla="*/ 58 w 1632"/>
                <a:gd name="T65" fmla="*/ 61 h 2604"/>
                <a:gd name="T66" fmla="*/ 60 w 1632"/>
                <a:gd name="T67" fmla="*/ 63 h 2604"/>
                <a:gd name="T68" fmla="*/ 60 w 1632"/>
                <a:gd name="T69" fmla="*/ 69 h 2604"/>
                <a:gd name="T70" fmla="*/ 59 w 1632"/>
                <a:gd name="T71" fmla="*/ 76 h 2604"/>
                <a:gd name="T72" fmla="*/ 59 w 1632"/>
                <a:gd name="T73" fmla="*/ 77 h 2604"/>
                <a:gd name="T74" fmla="*/ 59 w 1632"/>
                <a:gd name="T75" fmla="*/ 81 h 2604"/>
                <a:gd name="T76" fmla="*/ 58 w 1632"/>
                <a:gd name="T77" fmla="*/ 90 h 2604"/>
                <a:gd name="T78" fmla="*/ 51 w 1632"/>
                <a:gd name="T79" fmla="*/ 96 h 2604"/>
                <a:gd name="T80" fmla="*/ 37 w 1632"/>
                <a:gd name="T81" fmla="*/ 94 h 2604"/>
                <a:gd name="T82" fmla="*/ 22 w 1632"/>
                <a:gd name="T83" fmla="*/ 92 h 2604"/>
                <a:gd name="T84" fmla="*/ 9 w 1632"/>
                <a:gd name="T85" fmla="*/ 90 h 2604"/>
                <a:gd name="T86" fmla="*/ 0 w 1632"/>
                <a:gd name="T87" fmla="*/ 86 h 2604"/>
                <a:gd name="T88" fmla="*/ 3 w 1632"/>
                <a:gd name="T89" fmla="*/ 69 h 2604"/>
                <a:gd name="T90" fmla="*/ 5 w 1632"/>
                <a:gd name="T91" fmla="*/ 63 h 2604"/>
                <a:gd name="T92" fmla="*/ 6 w 1632"/>
                <a:gd name="T93" fmla="*/ 61 h 2604"/>
                <a:gd name="T94" fmla="*/ 6 w 1632"/>
                <a:gd name="T95" fmla="*/ 59 h 2604"/>
                <a:gd name="T96" fmla="*/ 4 w 1632"/>
                <a:gd name="T97" fmla="*/ 58 h 2604"/>
                <a:gd name="T98" fmla="*/ 4 w 1632"/>
                <a:gd name="T99" fmla="*/ 55 h 2604"/>
                <a:gd name="T100" fmla="*/ 8 w 1632"/>
                <a:gd name="T101" fmla="*/ 52 h 2604"/>
                <a:gd name="T102" fmla="*/ 10 w 1632"/>
                <a:gd name="T103" fmla="*/ 49 h 2604"/>
                <a:gd name="T104" fmla="*/ 11 w 1632"/>
                <a:gd name="T105" fmla="*/ 47 h 2604"/>
                <a:gd name="T106" fmla="*/ 11 w 1632"/>
                <a:gd name="T107" fmla="*/ 46 h 2604"/>
                <a:gd name="T108" fmla="*/ 13 w 1632"/>
                <a:gd name="T109" fmla="*/ 43 h 2604"/>
                <a:gd name="T110" fmla="*/ 14 w 1632"/>
                <a:gd name="T111" fmla="*/ 41 h 2604"/>
                <a:gd name="T112" fmla="*/ 13 w 1632"/>
                <a:gd name="T113" fmla="*/ 39 h 2604"/>
                <a:gd name="T114" fmla="*/ 12 w 1632"/>
                <a:gd name="T115" fmla="*/ 37 h 2604"/>
                <a:gd name="T116" fmla="*/ 12 w 1632"/>
                <a:gd name="T117" fmla="*/ 34 h 2604"/>
                <a:gd name="T118" fmla="*/ 12 w 1632"/>
                <a:gd name="T119" fmla="*/ 26 h 2604"/>
                <a:gd name="T120" fmla="*/ 15 w 1632"/>
                <a:gd name="T121" fmla="*/ 10 h 2604"/>
                <a:gd name="T122" fmla="*/ 19 w 1632"/>
                <a:gd name="T123" fmla="*/ 0 h 2604"/>
                <a:gd name="T124" fmla="*/ 23 w 1632"/>
                <a:gd name="T125" fmla="*/ 1 h 260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32"/>
                <a:gd name="T190" fmla="*/ 0 h 2604"/>
                <a:gd name="T191" fmla="*/ 1632 w 1632"/>
                <a:gd name="T192" fmla="*/ 2604 h 260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32" h="2604">
                  <a:moveTo>
                    <a:pt x="690" y="47"/>
                  </a:moveTo>
                  <a:lnTo>
                    <a:pt x="687" y="52"/>
                  </a:lnTo>
                  <a:lnTo>
                    <a:pt x="686" y="58"/>
                  </a:lnTo>
                  <a:lnTo>
                    <a:pt x="686" y="64"/>
                  </a:lnTo>
                  <a:lnTo>
                    <a:pt x="685" y="72"/>
                  </a:lnTo>
                  <a:lnTo>
                    <a:pt x="685" y="78"/>
                  </a:lnTo>
                  <a:lnTo>
                    <a:pt x="685" y="87"/>
                  </a:lnTo>
                  <a:lnTo>
                    <a:pt x="685" y="95"/>
                  </a:lnTo>
                  <a:lnTo>
                    <a:pt x="685" y="104"/>
                  </a:lnTo>
                  <a:lnTo>
                    <a:pt x="685" y="112"/>
                  </a:lnTo>
                  <a:lnTo>
                    <a:pt x="684" y="120"/>
                  </a:lnTo>
                  <a:lnTo>
                    <a:pt x="683" y="128"/>
                  </a:lnTo>
                  <a:lnTo>
                    <a:pt x="682" y="136"/>
                  </a:lnTo>
                  <a:lnTo>
                    <a:pt x="679" y="144"/>
                  </a:lnTo>
                  <a:lnTo>
                    <a:pt x="677" y="151"/>
                  </a:lnTo>
                  <a:lnTo>
                    <a:pt x="673" y="157"/>
                  </a:lnTo>
                  <a:lnTo>
                    <a:pt x="669" y="163"/>
                  </a:lnTo>
                  <a:lnTo>
                    <a:pt x="669" y="182"/>
                  </a:lnTo>
                  <a:lnTo>
                    <a:pt x="668" y="201"/>
                  </a:lnTo>
                  <a:lnTo>
                    <a:pt x="665" y="220"/>
                  </a:lnTo>
                  <a:lnTo>
                    <a:pt x="662" y="239"/>
                  </a:lnTo>
                  <a:lnTo>
                    <a:pt x="659" y="258"/>
                  </a:lnTo>
                  <a:lnTo>
                    <a:pt x="655" y="277"/>
                  </a:lnTo>
                  <a:lnTo>
                    <a:pt x="652" y="296"/>
                  </a:lnTo>
                  <a:lnTo>
                    <a:pt x="648" y="314"/>
                  </a:lnTo>
                  <a:lnTo>
                    <a:pt x="646" y="331"/>
                  </a:lnTo>
                  <a:lnTo>
                    <a:pt x="645" y="350"/>
                  </a:lnTo>
                  <a:lnTo>
                    <a:pt x="646" y="367"/>
                  </a:lnTo>
                  <a:lnTo>
                    <a:pt x="649" y="383"/>
                  </a:lnTo>
                  <a:lnTo>
                    <a:pt x="654" y="399"/>
                  </a:lnTo>
                  <a:lnTo>
                    <a:pt x="663" y="415"/>
                  </a:lnTo>
                  <a:lnTo>
                    <a:pt x="675" y="430"/>
                  </a:lnTo>
                  <a:lnTo>
                    <a:pt x="690" y="445"/>
                  </a:lnTo>
                  <a:lnTo>
                    <a:pt x="692" y="452"/>
                  </a:lnTo>
                  <a:lnTo>
                    <a:pt x="694" y="459"/>
                  </a:lnTo>
                  <a:lnTo>
                    <a:pt x="695" y="466"/>
                  </a:lnTo>
                  <a:lnTo>
                    <a:pt x="695" y="473"/>
                  </a:lnTo>
                  <a:lnTo>
                    <a:pt x="695" y="478"/>
                  </a:lnTo>
                  <a:lnTo>
                    <a:pt x="693" y="485"/>
                  </a:lnTo>
                  <a:lnTo>
                    <a:pt x="692" y="492"/>
                  </a:lnTo>
                  <a:lnTo>
                    <a:pt x="690" y="498"/>
                  </a:lnTo>
                  <a:lnTo>
                    <a:pt x="687" y="505"/>
                  </a:lnTo>
                  <a:lnTo>
                    <a:pt x="685" y="512"/>
                  </a:lnTo>
                  <a:lnTo>
                    <a:pt x="684" y="518"/>
                  </a:lnTo>
                  <a:lnTo>
                    <a:pt x="682" y="525"/>
                  </a:lnTo>
                  <a:lnTo>
                    <a:pt x="682" y="532"/>
                  </a:lnTo>
                  <a:lnTo>
                    <a:pt x="680" y="539"/>
                  </a:lnTo>
                  <a:lnTo>
                    <a:pt x="682" y="547"/>
                  </a:lnTo>
                  <a:lnTo>
                    <a:pt x="684" y="555"/>
                  </a:lnTo>
                  <a:lnTo>
                    <a:pt x="691" y="562"/>
                  </a:lnTo>
                  <a:lnTo>
                    <a:pt x="700" y="569"/>
                  </a:lnTo>
                  <a:lnTo>
                    <a:pt x="708" y="575"/>
                  </a:lnTo>
                  <a:lnTo>
                    <a:pt x="717" y="582"/>
                  </a:lnTo>
                  <a:lnTo>
                    <a:pt x="725" y="587"/>
                  </a:lnTo>
                  <a:lnTo>
                    <a:pt x="734" y="594"/>
                  </a:lnTo>
                  <a:lnTo>
                    <a:pt x="742" y="600"/>
                  </a:lnTo>
                  <a:lnTo>
                    <a:pt x="750" y="607"/>
                  </a:lnTo>
                  <a:lnTo>
                    <a:pt x="757" y="615"/>
                  </a:lnTo>
                  <a:lnTo>
                    <a:pt x="763" y="622"/>
                  </a:lnTo>
                  <a:lnTo>
                    <a:pt x="768" y="631"/>
                  </a:lnTo>
                  <a:lnTo>
                    <a:pt x="772" y="639"/>
                  </a:lnTo>
                  <a:lnTo>
                    <a:pt x="775" y="649"/>
                  </a:lnTo>
                  <a:lnTo>
                    <a:pt x="776" y="661"/>
                  </a:lnTo>
                  <a:lnTo>
                    <a:pt x="775" y="672"/>
                  </a:lnTo>
                  <a:lnTo>
                    <a:pt x="772" y="686"/>
                  </a:lnTo>
                  <a:lnTo>
                    <a:pt x="779" y="695"/>
                  </a:lnTo>
                  <a:lnTo>
                    <a:pt x="785" y="706"/>
                  </a:lnTo>
                  <a:lnTo>
                    <a:pt x="791" y="717"/>
                  </a:lnTo>
                  <a:lnTo>
                    <a:pt x="796" y="730"/>
                  </a:lnTo>
                  <a:lnTo>
                    <a:pt x="801" y="741"/>
                  </a:lnTo>
                  <a:lnTo>
                    <a:pt x="807" y="753"/>
                  </a:lnTo>
                  <a:lnTo>
                    <a:pt x="811" y="765"/>
                  </a:lnTo>
                  <a:lnTo>
                    <a:pt x="817" y="777"/>
                  </a:lnTo>
                  <a:lnTo>
                    <a:pt x="823" y="788"/>
                  </a:lnTo>
                  <a:lnTo>
                    <a:pt x="830" y="799"/>
                  </a:lnTo>
                  <a:lnTo>
                    <a:pt x="837" y="808"/>
                  </a:lnTo>
                  <a:lnTo>
                    <a:pt x="845" y="817"/>
                  </a:lnTo>
                  <a:lnTo>
                    <a:pt x="853" y="824"/>
                  </a:lnTo>
                  <a:lnTo>
                    <a:pt x="863" y="830"/>
                  </a:lnTo>
                  <a:lnTo>
                    <a:pt x="875" y="834"/>
                  </a:lnTo>
                  <a:lnTo>
                    <a:pt x="887" y="838"/>
                  </a:lnTo>
                  <a:lnTo>
                    <a:pt x="888" y="842"/>
                  </a:lnTo>
                  <a:lnTo>
                    <a:pt x="891" y="847"/>
                  </a:lnTo>
                  <a:lnTo>
                    <a:pt x="894" y="849"/>
                  </a:lnTo>
                  <a:lnTo>
                    <a:pt x="898" y="852"/>
                  </a:lnTo>
                  <a:lnTo>
                    <a:pt x="902" y="853"/>
                  </a:lnTo>
                  <a:lnTo>
                    <a:pt x="906" y="853"/>
                  </a:lnTo>
                  <a:lnTo>
                    <a:pt x="911" y="853"/>
                  </a:lnTo>
                  <a:lnTo>
                    <a:pt x="916" y="853"/>
                  </a:lnTo>
                  <a:lnTo>
                    <a:pt x="921" y="853"/>
                  </a:lnTo>
                  <a:lnTo>
                    <a:pt x="926" y="853"/>
                  </a:lnTo>
                  <a:lnTo>
                    <a:pt x="931" y="853"/>
                  </a:lnTo>
                  <a:lnTo>
                    <a:pt x="936" y="853"/>
                  </a:lnTo>
                  <a:lnTo>
                    <a:pt x="940" y="854"/>
                  </a:lnTo>
                  <a:lnTo>
                    <a:pt x="945" y="856"/>
                  </a:lnTo>
                  <a:lnTo>
                    <a:pt x="948" y="859"/>
                  </a:lnTo>
                  <a:lnTo>
                    <a:pt x="952" y="863"/>
                  </a:lnTo>
                  <a:lnTo>
                    <a:pt x="948" y="875"/>
                  </a:lnTo>
                  <a:lnTo>
                    <a:pt x="946" y="887"/>
                  </a:lnTo>
                  <a:lnTo>
                    <a:pt x="944" y="899"/>
                  </a:lnTo>
                  <a:lnTo>
                    <a:pt x="941" y="911"/>
                  </a:lnTo>
                  <a:lnTo>
                    <a:pt x="939" y="923"/>
                  </a:lnTo>
                  <a:lnTo>
                    <a:pt x="937" y="936"/>
                  </a:lnTo>
                  <a:lnTo>
                    <a:pt x="934" y="947"/>
                  </a:lnTo>
                  <a:lnTo>
                    <a:pt x="931" y="958"/>
                  </a:lnTo>
                  <a:lnTo>
                    <a:pt x="928" y="969"/>
                  </a:lnTo>
                  <a:lnTo>
                    <a:pt x="923" y="979"/>
                  </a:lnTo>
                  <a:lnTo>
                    <a:pt x="917" y="988"/>
                  </a:lnTo>
                  <a:lnTo>
                    <a:pt x="910" y="996"/>
                  </a:lnTo>
                  <a:lnTo>
                    <a:pt x="901" y="1004"/>
                  </a:lnTo>
                  <a:lnTo>
                    <a:pt x="892" y="1010"/>
                  </a:lnTo>
                  <a:lnTo>
                    <a:pt x="879" y="1016"/>
                  </a:lnTo>
                  <a:lnTo>
                    <a:pt x="867" y="1021"/>
                  </a:lnTo>
                  <a:lnTo>
                    <a:pt x="876" y="1034"/>
                  </a:lnTo>
                  <a:lnTo>
                    <a:pt x="883" y="1047"/>
                  </a:lnTo>
                  <a:lnTo>
                    <a:pt x="886" y="1060"/>
                  </a:lnTo>
                  <a:lnTo>
                    <a:pt x="886" y="1071"/>
                  </a:lnTo>
                  <a:lnTo>
                    <a:pt x="884" y="1083"/>
                  </a:lnTo>
                  <a:lnTo>
                    <a:pt x="879" y="1094"/>
                  </a:lnTo>
                  <a:lnTo>
                    <a:pt x="874" y="1106"/>
                  </a:lnTo>
                  <a:lnTo>
                    <a:pt x="868" y="1117"/>
                  </a:lnTo>
                  <a:lnTo>
                    <a:pt x="861" y="1127"/>
                  </a:lnTo>
                  <a:lnTo>
                    <a:pt x="855" y="1139"/>
                  </a:lnTo>
                  <a:lnTo>
                    <a:pt x="849" y="1150"/>
                  </a:lnTo>
                  <a:lnTo>
                    <a:pt x="846" y="1163"/>
                  </a:lnTo>
                  <a:lnTo>
                    <a:pt x="844" y="1176"/>
                  </a:lnTo>
                  <a:lnTo>
                    <a:pt x="845" y="1188"/>
                  </a:lnTo>
                  <a:lnTo>
                    <a:pt x="847" y="1203"/>
                  </a:lnTo>
                  <a:lnTo>
                    <a:pt x="855" y="1218"/>
                  </a:lnTo>
                  <a:lnTo>
                    <a:pt x="865" y="1226"/>
                  </a:lnTo>
                  <a:lnTo>
                    <a:pt x="876" y="1230"/>
                  </a:lnTo>
                  <a:lnTo>
                    <a:pt x="886" y="1231"/>
                  </a:lnTo>
                  <a:lnTo>
                    <a:pt x="897" y="1228"/>
                  </a:lnTo>
                  <a:lnTo>
                    <a:pt x="907" y="1225"/>
                  </a:lnTo>
                  <a:lnTo>
                    <a:pt x="916" y="1219"/>
                  </a:lnTo>
                  <a:lnTo>
                    <a:pt x="926" y="1212"/>
                  </a:lnTo>
                  <a:lnTo>
                    <a:pt x="937" y="1205"/>
                  </a:lnTo>
                  <a:lnTo>
                    <a:pt x="946" y="1200"/>
                  </a:lnTo>
                  <a:lnTo>
                    <a:pt x="956" y="1194"/>
                  </a:lnTo>
                  <a:lnTo>
                    <a:pt x="965" y="1191"/>
                  </a:lnTo>
                  <a:lnTo>
                    <a:pt x="975" y="1191"/>
                  </a:lnTo>
                  <a:lnTo>
                    <a:pt x="983" y="1192"/>
                  </a:lnTo>
                  <a:lnTo>
                    <a:pt x="992" y="1197"/>
                  </a:lnTo>
                  <a:lnTo>
                    <a:pt x="1000" y="1208"/>
                  </a:lnTo>
                  <a:lnTo>
                    <a:pt x="1008" y="1224"/>
                  </a:lnTo>
                  <a:lnTo>
                    <a:pt x="1003" y="1241"/>
                  </a:lnTo>
                  <a:lnTo>
                    <a:pt x="1001" y="1257"/>
                  </a:lnTo>
                  <a:lnTo>
                    <a:pt x="1002" y="1273"/>
                  </a:lnTo>
                  <a:lnTo>
                    <a:pt x="1005" y="1289"/>
                  </a:lnTo>
                  <a:lnTo>
                    <a:pt x="1008" y="1304"/>
                  </a:lnTo>
                  <a:lnTo>
                    <a:pt x="1014" y="1319"/>
                  </a:lnTo>
                  <a:lnTo>
                    <a:pt x="1021" y="1334"/>
                  </a:lnTo>
                  <a:lnTo>
                    <a:pt x="1026" y="1349"/>
                  </a:lnTo>
                  <a:lnTo>
                    <a:pt x="1033" y="1364"/>
                  </a:lnTo>
                  <a:lnTo>
                    <a:pt x="1040" y="1379"/>
                  </a:lnTo>
                  <a:lnTo>
                    <a:pt x="1046" y="1394"/>
                  </a:lnTo>
                  <a:lnTo>
                    <a:pt x="1049" y="1410"/>
                  </a:lnTo>
                  <a:lnTo>
                    <a:pt x="1053" y="1425"/>
                  </a:lnTo>
                  <a:lnTo>
                    <a:pt x="1054" y="1441"/>
                  </a:lnTo>
                  <a:lnTo>
                    <a:pt x="1053" y="1458"/>
                  </a:lnTo>
                  <a:lnTo>
                    <a:pt x="1049" y="1475"/>
                  </a:lnTo>
                  <a:lnTo>
                    <a:pt x="1049" y="1480"/>
                  </a:lnTo>
                  <a:lnTo>
                    <a:pt x="1051" y="1485"/>
                  </a:lnTo>
                  <a:lnTo>
                    <a:pt x="1052" y="1489"/>
                  </a:lnTo>
                  <a:lnTo>
                    <a:pt x="1054" y="1493"/>
                  </a:lnTo>
                  <a:lnTo>
                    <a:pt x="1056" y="1497"/>
                  </a:lnTo>
                  <a:lnTo>
                    <a:pt x="1060" y="1501"/>
                  </a:lnTo>
                  <a:lnTo>
                    <a:pt x="1063" y="1504"/>
                  </a:lnTo>
                  <a:lnTo>
                    <a:pt x="1067" y="1508"/>
                  </a:lnTo>
                  <a:lnTo>
                    <a:pt x="1070" y="1511"/>
                  </a:lnTo>
                  <a:lnTo>
                    <a:pt x="1075" y="1515"/>
                  </a:lnTo>
                  <a:lnTo>
                    <a:pt x="1078" y="1517"/>
                  </a:lnTo>
                  <a:lnTo>
                    <a:pt x="1083" y="1520"/>
                  </a:lnTo>
                  <a:lnTo>
                    <a:pt x="1086" y="1523"/>
                  </a:lnTo>
                  <a:lnTo>
                    <a:pt x="1090" y="1526"/>
                  </a:lnTo>
                  <a:lnTo>
                    <a:pt x="1094" y="1528"/>
                  </a:lnTo>
                  <a:lnTo>
                    <a:pt x="1098" y="1532"/>
                  </a:lnTo>
                  <a:lnTo>
                    <a:pt x="1108" y="1534"/>
                  </a:lnTo>
                  <a:lnTo>
                    <a:pt x="1115" y="1539"/>
                  </a:lnTo>
                  <a:lnTo>
                    <a:pt x="1121" y="1544"/>
                  </a:lnTo>
                  <a:lnTo>
                    <a:pt x="1125" y="1551"/>
                  </a:lnTo>
                  <a:lnTo>
                    <a:pt x="1128" y="1558"/>
                  </a:lnTo>
                  <a:lnTo>
                    <a:pt x="1129" y="1567"/>
                  </a:lnTo>
                  <a:lnTo>
                    <a:pt x="1129" y="1577"/>
                  </a:lnTo>
                  <a:lnTo>
                    <a:pt x="1129" y="1586"/>
                  </a:lnTo>
                  <a:lnTo>
                    <a:pt x="1128" y="1596"/>
                  </a:lnTo>
                  <a:lnTo>
                    <a:pt x="1128" y="1605"/>
                  </a:lnTo>
                  <a:lnTo>
                    <a:pt x="1128" y="1616"/>
                  </a:lnTo>
                  <a:lnTo>
                    <a:pt x="1129" y="1625"/>
                  </a:lnTo>
                  <a:lnTo>
                    <a:pt x="1132" y="1634"/>
                  </a:lnTo>
                  <a:lnTo>
                    <a:pt x="1136" y="1643"/>
                  </a:lnTo>
                  <a:lnTo>
                    <a:pt x="1141" y="1650"/>
                  </a:lnTo>
                  <a:lnTo>
                    <a:pt x="1151" y="1658"/>
                  </a:lnTo>
                  <a:lnTo>
                    <a:pt x="1154" y="1665"/>
                  </a:lnTo>
                  <a:lnTo>
                    <a:pt x="1159" y="1670"/>
                  </a:lnTo>
                  <a:lnTo>
                    <a:pt x="1163" y="1672"/>
                  </a:lnTo>
                  <a:lnTo>
                    <a:pt x="1167" y="1673"/>
                  </a:lnTo>
                  <a:lnTo>
                    <a:pt x="1171" y="1673"/>
                  </a:lnTo>
                  <a:lnTo>
                    <a:pt x="1176" y="1672"/>
                  </a:lnTo>
                  <a:lnTo>
                    <a:pt x="1180" y="1670"/>
                  </a:lnTo>
                  <a:lnTo>
                    <a:pt x="1184" y="1666"/>
                  </a:lnTo>
                  <a:lnTo>
                    <a:pt x="1189" y="1663"/>
                  </a:lnTo>
                  <a:lnTo>
                    <a:pt x="1193" y="1659"/>
                  </a:lnTo>
                  <a:lnTo>
                    <a:pt x="1198" y="1656"/>
                  </a:lnTo>
                  <a:lnTo>
                    <a:pt x="1202" y="1652"/>
                  </a:lnTo>
                  <a:lnTo>
                    <a:pt x="1207" y="1649"/>
                  </a:lnTo>
                  <a:lnTo>
                    <a:pt x="1212" y="1647"/>
                  </a:lnTo>
                  <a:lnTo>
                    <a:pt x="1216" y="1646"/>
                  </a:lnTo>
                  <a:lnTo>
                    <a:pt x="1222" y="1647"/>
                  </a:lnTo>
                  <a:lnTo>
                    <a:pt x="1230" y="1650"/>
                  </a:lnTo>
                  <a:lnTo>
                    <a:pt x="1237" y="1654"/>
                  </a:lnTo>
                  <a:lnTo>
                    <a:pt x="1245" y="1658"/>
                  </a:lnTo>
                  <a:lnTo>
                    <a:pt x="1253" y="1663"/>
                  </a:lnTo>
                  <a:lnTo>
                    <a:pt x="1260" y="1666"/>
                  </a:lnTo>
                  <a:lnTo>
                    <a:pt x="1267" y="1670"/>
                  </a:lnTo>
                  <a:lnTo>
                    <a:pt x="1274" y="1672"/>
                  </a:lnTo>
                  <a:lnTo>
                    <a:pt x="1281" y="1674"/>
                  </a:lnTo>
                  <a:lnTo>
                    <a:pt x="1287" y="1675"/>
                  </a:lnTo>
                  <a:lnTo>
                    <a:pt x="1294" y="1675"/>
                  </a:lnTo>
                  <a:lnTo>
                    <a:pt x="1300" y="1673"/>
                  </a:lnTo>
                  <a:lnTo>
                    <a:pt x="1307" y="1671"/>
                  </a:lnTo>
                  <a:lnTo>
                    <a:pt x="1313" y="1666"/>
                  </a:lnTo>
                  <a:lnTo>
                    <a:pt x="1320" y="1660"/>
                  </a:lnTo>
                  <a:lnTo>
                    <a:pt x="1325" y="1651"/>
                  </a:lnTo>
                  <a:lnTo>
                    <a:pt x="1332" y="1642"/>
                  </a:lnTo>
                  <a:lnTo>
                    <a:pt x="1345" y="1642"/>
                  </a:lnTo>
                  <a:lnTo>
                    <a:pt x="1359" y="1646"/>
                  </a:lnTo>
                  <a:lnTo>
                    <a:pt x="1372" y="1650"/>
                  </a:lnTo>
                  <a:lnTo>
                    <a:pt x="1387" y="1656"/>
                  </a:lnTo>
                  <a:lnTo>
                    <a:pt x="1402" y="1663"/>
                  </a:lnTo>
                  <a:lnTo>
                    <a:pt x="1418" y="1670"/>
                  </a:lnTo>
                  <a:lnTo>
                    <a:pt x="1433" y="1677"/>
                  </a:lnTo>
                  <a:lnTo>
                    <a:pt x="1447" y="1681"/>
                  </a:lnTo>
                  <a:lnTo>
                    <a:pt x="1461" y="1685"/>
                  </a:lnTo>
                  <a:lnTo>
                    <a:pt x="1475" y="1687"/>
                  </a:lnTo>
                  <a:lnTo>
                    <a:pt x="1486" y="1685"/>
                  </a:lnTo>
                  <a:lnTo>
                    <a:pt x="1497" y="1680"/>
                  </a:lnTo>
                  <a:lnTo>
                    <a:pt x="1506" y="1672"/>
                  </a:lnTo>
                  <a:lnTo>
                    <a:pt x="1513" y="1658"/>
                  </a:lnTo>
                  <a:lnTo>
                    <a:pt x="1517" y="1640"/>
                  </a:lnTo>
                  <a:lnTo>
                    <a:pt x="1521" y="1617"/>
                  </a:lnTo>
                  <a:lnTo>
                    <a:pt x="1522" y="1614"/>
                  </a:lnTo>
                  <a:lnTo>
                    <a:pt x="1523" y="1612"/>
                  </a:lnTo>
                  <a:lnTo>
                    <a:pt x="1525" y="1611"/>
                  </a:lnTo>
                  <a:lnTo>
                    <a:pt x="1528" y="1611"/>
                  </a:lnTo>
                  <a:lnTo>
                    <a:pt x="1529" y="1610"/>
                  </a:lnTo>
                  <a:lnTo>
                    <a:pt x="1531" y="1610"/>
                  </a:lnTo>
                  <a:lnTo>
                    <a:pt x="1533" y="1610"/>
                  </a:lnTo>
                  <a:lnTo>
                    <a:pt x="1536" y="1610"/>
                  </a:lnTo>
                  <a:lnTo>
                    <a:pt x="1538" y="1610"/>
                  </a:lnTo>
                  <a:lnTo>
                    <a:pt x="1540" y="1610"/>
                  </a:lnTo>
                  <a:lnTo>
                    <a:pt x="1541" y="1610"/>
                  </a:lnTo>
                  <a:lnTo>
                    <a:pt x="1544" y="1610"/>
                  </a:lnTo>
                  <a:lnTo>
                    <a:pt x="1546" y="1610"/>
                  </a:lnTo>
                  <a:lnTo>
                    <a:pt x="1548" y="1610"/>
                  </a:lnTo>
                  <a:lnTo>
                    <a:pt x="1551" y="1610"/>
                  </a:lnTo>
                  <a:lnTo>
                    <a:pt x="1553" y="1610"/>
                  </a:lnTo>
                  <a:lnTo>
                    <a:pt x="1559" y="1614"/>
                  </a:lnTo>
                  <a:lnTo>
                    <a:pt x="1563" y="1620"/>
                  </a:lnTo>
                  <a:lnTo>
                    <a:pt x="1567" y="1626"/>
                  </a:lnTo>
                  <a:lnTo>
                    <a:pt x="1570" y="1632"/>
                  </a:lnTo>
                  <a:lnTo>
                    <a:pt x="1573" y="1639"/>
                  </a:lnTo>
                  <a:lnTo>
                    <a:pt x="1575" y="1646"/>
                  </a:lnTo>
                  <a:lnTo>
                    <a:pt x="1578" y="1652"/>
                  </a:lnTo>
                  <a:lnTo>
                    <a:pt x="1581" y="1660"/>
                  </a:lnTo>
                  <a:lnTo>
                    <a:pt x="1583" y="1667"/>
                  </a:lnTo>
                  <a:lnTo>
                    <a:pt x="1587" y="1674"/>
                  </a:lnTo>
                  <a:lnTo>
                    <a:pt x="1591" y="1680"/>
                  </a:lnTo>
                  <a:lnTo>
                    <a:pt x="1597" y="1687"/>
                  </a:lnTo>
                  <a:lnTo>
                    <a:pt x="1604" y="1691"/>
                  </a:lnTo>
                  <a:lnTo>
                    <a:pt x="1610" y="1697"/>
                  </a:lnTo>
                  <a:lnTo>
                    <a:pt x="1621" y="1701"/>
                  </a:lnTo>
                  <a:lnTo>
                    <a:pt x="1632" y="1705"/>
                  </a:lnTo>
                  <a:lnTo>
                    <a:pt x="1629" y="1728"/>
                  </a:lnTo>
                  <a:lnTo>
                    <a:pt x="1627" y="1752"/>
                  </a:lnTo>
                  <a:lnTo>
                    <a:pt x="1624" y="1775"/>
                  </a:lnTo>
                  <a:lnTo>
                    <a:pt x="1622" y="1799"/>
                  </a:lnTo>
                  <a:lnTo>
                    <a:pt x="1620" y="1822"/>
                  </a:lnTo>
                  <a:lnTo>
                    <a:pt x="1617" y="1847"/>
                  </a:lnTo>
                  <a:lnTo>
                    <a:pt x="1616" y="1870"/>
                  </a:lnTo>
                  <a:lnTo>
                    <a:pt x="1614" y="1893"/>
                  </a:lnTo>
                  <a:lnTo>
                    <a:pt x="1613" y="1915"/>
                  </a:lnTo>
                  <a:lnTo>
                    <a:pt x="1610" y="1940"/>
                  </a:lnTo>
                  <a:lnTo>
                    <a:pt x="1609" y="1963"/>
                  </a:lnTo>
                  <a:lnTo>
                    <a:pt x="1608" y="1986"/>
                  </a:lnTo>
                  <a:lnTo>
                    <a:pt x="1607" y="2007"/>
                  </a:lnTo>
                  <a:lnTo>
                    <a:pt x="1607" y="2030"/>
                  </a:lnTo>
                  <a:lnTo>
                    <a:pt x="1606" y="2053"/>
                  </a:lnTo>
                  <a:lnTo>
                    <a:pt x="1606" y="2076"/>
                  </a:lnTo>
                  <a:lnTo>
                    <a:pt x="1605" y="2076"/>
                  </a:lnTo>
                  <a:lnTo>
                    <a:pt x="1604" y="2076"/>
                  </a:lnTo>
                  <a:lnTo>
                    <a:pt x="1602" y="2076"/>
                  </a:lnTo>
                  <a:lnTo>
                    <a:pt x="1602" y="2077"/>
                  </a:lnTo>
                  <a:lnTo>
                    <a:pt x="1601" y="2077"/>
                  </a:lnTo>
                  <a:lnTo>
                    <a:pt x="1600" y="2079"/>
                  </a:lnTo>
                  <a:lnTo>
                    <a:pt x="1599" y="2079"/>
                  </a:lnTo>
                  <a:lnTo>
                    <a:pt x="1598" y="2079"/>
                  </a:lnTo>
                  <a:lnTo>
                    <a:pt x="1598" y="2080"/>
                  </a:lnTo>
                  <a:lnTo>
                    <a:pt x="1597" y="2080"/>
                  </a:lnTo>
                  <a:lnTo>
                    <a:pt x="1596" y="2080"/>
                  </a:lnTo>
                  <a:lnTo>
                    <a:pt x="1596" y="2081"/>
                  </a:lnTo>
                  <a:lnTo>
                    <a:pt x="1591" y="2113"/>
                  </a:lnTo>
                  <a:lnTo>
                    <a:pt x="1587" y="2145"/>
                  </a:lnTo>
                  <a:lnTo>
                    <a:pt x="1585" y="2179"/>
                  </a:lnTo>
                  <a:lnTo>
                    <a:pt x="1582" y="2212"/>
                  </a:lnTo>
                  <a:lnTo>
                    <a:pt x="1579" y="2244"/>
                  </a:lnTo>
                  <a:lnTo>
                    <a:pt x="1576" y="2277"/>
                  </a:lnTo>
                  <a:lnTo>
                    <a:pt x="1574" y="2311"/>
                  </a:lnTo>
                  <a:lnTo>
                    <a:pt x="1571" y="2344"/>
                  </a:lnTo>
                  <a:lnTo>
                    <a:pt x="1568" y="2376"/>
                  </a:lnTo>
                  <a:lnTo>
                    <a:pt x="1564" y="2409"/>
                  </a:lnTo>
                  <a:lnTo>
                    <a:pt x="1561" y="2442"/>
                  </a:lnTo>
                  <a:lnTo>
                    <a:pt x="1558" y="2475"/>
                  </a:lnTo>
                  <a:lnTo>
                    <a:pt x="1553" y="2507"/>
                  </a:lnTo>
                  <a:lnTo>
                    <a:pt x="1548" y="2539"/>
                  </a:lnTo>
                  <a:lnTo>
                    <a:pt x="1543" y="2571"/>
                  </a:lnTo>
                  <a:lnTo>
                    <a:pt x="1537" y="2604"/>
                  </a:lnTo>
                  <a:lnTo>
                    <a:pt x="1486" y="2599"/>
                  </a:lnTo>
                  <a:lnTo>
                    <a:pt x="1436" y="2594"/>
                  </a:lnTo>
                  <a:lnTo>
                    <a:pt x="1386" y="2590"/>
                  </a:lnTo>
                  <a:lnTo>
                    <a:pt x="1336" y="2585"/>
                  </a:lnTo>
                  <a:lnTo>
                    <a:pt x="1286" y="2580"/>
                  </a:lnTo>
                  <a:lnTo>
                    <a:pt x="1237" y="2574"/>
                  </a:lnTo>
                  <a:lnTo>
                    <a:pt x="1186" y="2569"/>
                  </a:lnTo>
                  <a:lnTo>
                    <a:pt x="1137" y="2563"/>
                  </a:lnTo>
                  <a:lnTo>
                    <a:pt x="1086" y="2557"/>
                  </a:lnTo>
                  <a:lnTo>
                    <a:pt x="1036" y="2551"/>
                  </a:lnTo>
                  <a:lnTo>
                    <a:pt x="986" y="2544"/>
                  </a:lnTo>
                  <a:lnTo>
                    <a:pt x="936" y="2537"/>
                  </a:lnTo>
                  <a:lnTo>
                    <a:pt x="884" y="2530"/>
                  </a:lnTo>
                  <a:lnTo>
                    <a:pt x="833" y="2523"/>
                  </a:lnTo>
                  <a:lnTo>
                    <a:pt x="782" y="2516"/>
                  </a:lnTo>
                  <a:lnTo>
                    <a:pt x="731" y="2509"/>
                  </a:lnTo>
                  <a:lnTo>
                    <a:pt x="687" y="2503"/>
                  </a:lnTo>
                  <a:lnTo>
                    <a:pt x="644" y="2496"/>
                  </a:lnTo>
                  <a:lnTo>
                    <a:pt x="600" y="2489"/>
                  </a:lnTo>
                  <a:lnTo>
                    <a:pt x="556" y="2482"/>
                  </a:lnTo>
                  <a:lnTo>
                    <a:pt x="513" y="2475"/>
                  </a:lnTo>
                  <a:lnTo>
                    <a:pt x="468" y="2467"/>
                  </a:lnTo>
                  <a:lnTo>
                    <a:pt x="422" y="2459"/>
                  </a:lnTo>
                  <a:lnTo>
                    <a:pt x="377" y="2451"/>
                  </a:lnTo>
                  <a:lnTo>
                    <a:pt x="331" y="2442"/>
                  </a:lnTo>
                  <a:lnTo>
                    <a:pt x="285" y="2432"/>
                  </a:lnTo>
                  <a:lnTo>
                    <a:pt x="239" y="2423"/>
                  </a:lnTo>
                  <a:lnTo>
                    <a:pt x="192" y="2414"/>
                  </a:lnTo>
                  <a:lnTo>
                    <a:pt x="143" y="2405"/>
                  </a:lnTo>
                  <a:lnTo>
                    <a:pt x="96" y="2395"/>
                  </a:lnTo>
                  <a:lnTo>
                    <a:pt x="48" y="2384"/>
                  </a:lnTo>
                  <a:lnTo>
                    <a:pt x="0" y="2374"/>
                  </a:lnTo>
                  <a:lnTo>
                    <a:pt x="1" y="2366"/>
                  </a:lnTo>
                  <a:lnTo>
                    <a:pt x="4" y="2345"/>
                  </a:lnTo>
                  <a:lnTo>
                    <a:pt x="10" y="2313"/>
                  </a:lnTo>
                  <a:lnTo>
                    <a:pt x="18" y="2270"/>
                  </a:lnTo>
                  <a:lnTo>
                    <a:pt x="27" y="2221"/>
                  </a:lnTo>
                  <a:lnTo>
                    <a:pt x="38" y="2165"/>
                  </a:lnTo>
                  <a:lnTo>
                    <a:pt x="49" y="2105"/>
                  </a:lnTo>
                  <a:lnTo>
                    <a:pt x="61" y="2044"/>
                  </a:lnTo>
                  <a:lnTo>
                    <a:pt x="72" y="1983"/>
                  </a:lnTo>
                  <a:lnTo>
                    <a:pt x="84" y="1924"/>
                  </a:lnTo>
                  <a:lnTo>
                    <a:pt x="94" y="1867"/>
                  </a:lnTo>
                  <a:lnTo>
                    <a:pt x="103" y="1818"/>
                  </a:lnTo>
                  <a:lnTo>
                    <a:pt x="111" y="1775"/>
                  </a:lnTo>
                  <a:lnTo>
                    <a:pt x="117" y="1743"/>
                  </a:lnTo>
                  <a:lnTo>
                    <a:pt x="120" y="1722"/>
                  </a:lnTo>
                  <a:lnTo>
                    <a:pt x="123" y="1716"/>
                  </a:lnTo>
                  <a:lnTo>
                    <a:pt x="129" y="1711"/>
                  </a:lnTo>
                  <a:lnTo>
                    <a:pt x="134" y="1708"/>
                  </a:lnTo>
                  <a:lnTo>
                    <a:pt x="138" y="1702"/>
                  </a:lnTo>
                  <a:lnTo>
                    <a:pt x="141" y="1696"/>
                  </a:lnTo>
                  <a:lnTo>
                    <a:pt x="145" y="1690"/>
                  </a:lnTo>
                  <a:lnTo>
                    <a:pt x="146" y="1683"/>
                  </a:lnTo>
                  <a:lnTo>
                    <a:pt x="148" y="1677"/>
                  </a:lnTo>
                  <a:lnTo>
                    <a:pt x="149" y="1670"/>
                  </a:lnTo>
                  <a:lnTo>
                    <a:pt x="150" y="1662"/>
                  </a:lnTo>
                  <a:lnTo>
                    <a:pt x="152" y="1655"/>
                  </a:lnTo>
                  <a:lnTo>
                    <a:pt x="154" y="1647"/>
                  </a:lnTo>
                  <a:lnTo>
                    <a:pt x="156" y="1640"/>
                  </a:lnTo>
                  <a:lnTo>
                    <a:pt x="158" y="1633"/>
                  </a:lnTo>
                  <a:lnTo>
                    <a:pt x="162" y="1627"/>
                  </a:lnTo>
                  <a:lnTo>
                    <a:pt x="165" y="1621"/>
                  </a:lnTo>
                  <a:lnTo>
                    <a:pt x="171" y="1617"/>
                  </a:lnTo>
                  <a:lnTo>
                    <a:pt x="169" y="1609"/>
                  </a:lnTo>
                  <a:lnTo>
                    <a:pt x="165" y="1602"/>
                  </a:lnTo>
                  <a:lnTo>
                    <a:pt x="161" y="1595"/>
                  </a:lnTo>
                  <a:lnTo>
                    <a:pt x="156" y="1590"/>
                  </a:lnTo>
                  <a:lnTo>
                    <a:pt x="149" y="1586"/>
                  </a:lnTo>
                  <a:lnTo>
                    <a:pt x="143" y="1581"/>
                  </a:lnTo>
                  <a:lnTo>
                    <a:pt x="137" y="1578"/>
                  </a:lnTo>
                  <a:lnTo>
                    <a:pt x="130" y="1574"/>
                  </a:lnTo>
                  <a:lnTo>
                    <a:pt x="123" y="1570"/>
                  </a:lnTo>
                  <a:lnTo>
                    <a:pt x="117" y="1566"/>
                  </a:lnTo>
                  <a:lnTo>
                    <a:pt x="111" y="1560"/>
                  </a:lnTo>
                  <a:lnTo>
                    <a:pt x="107" y="1556"/>
                  </a:lnTo>
                  <a:lnTo>
                    <a:pt x="103" y="1549"/>
                  </a:lnTo>
                  <a:lnTo>
                    <a:pt x="102" y="1542"/>
                  </a:lnTo>
                  <a:lnTo>
                    <a:pt x="102" y="1533"/>
                  </a:lnTo>
                  <a:lnTo>
                    <a:pt x="104" y="1524"/>
                  </a:lnTo>
                  <a:lnTo>
                    <a:pt x="104" y="1503"/>
                  </a:lnTo>
                  <a:lnTo>
                    <a:pt x="109" y="1486"/>
                  </a:lnTo>
                  <a:lnTo>
                    <a:pt x="117" y="1472"/>
                  </a:lnTo>
                  <a:lnTo>
                    <a:pt x="126" y="1459"/>
                  </a:lnTo>
                  <a:lnTo>
                    <a:pt x="139" y="1449"/>
                  </a:lnTo>
                  <a:lnTo>
                    <a:pt x="152" y="1441"/>
                  </a:lnTo>
                  <a:lnTo>
                    <a:pt x="166" y="1433"/>
                  </a:lnTo>
                  <a:lnTo>
                    <a:pt x="180" y="1425"/>
                  </a:lnTo>
                  <a:lnTo>
                    <a:pt x="195" y="1417"/>
                  </a:lnTo>
                  <a:lnTo>
                    <a:pt x="209" y="1409"/>
                  </a:lnTo>
                  <a:lnTo>
                    <a:pt x="222" y="1399"/>
                  </a:lnTo>
                  <a:lnTo>
                    <a:pt x="232" y="1388"/>
                  </a:lnTo>
                  <a:lnTo>
                    <a:pt x="241" y="1376"/>
                  </a:lnTo>
                  <a:lnTo>
                    <a:pt x="247" y="1361"/>
                  </a:lnTo>
                  <a:lnTo>
                    <a:pt x="249" y="1342"/>
                  </a:lnTo>
                  <a:lnTo>
                    <a:pt x="249" y="1322"/>
                  </a:lnTo>
                  <a:lnTo>
                    <a:pt x="254" y="1318"/>
                  </a:lnTo>
                  <a:lnTo>
                    <a:pt x="258" y="1315"/>
                  </a:lnTo>
                  <a:lnTo>
                    <a:pt x="264" y="1311"/>
                  </a:lnTo>
                  <a:lnTo>
                    <a:pt x="269" y="1308"/>
                  </a:lnTo>
                  <a:lnTo>
                    <a:pt x="272" y="1303"/>
                  </a:lnTo>
                  <a:lnTo>
                    <a:pt x="277" y="1299"/>
                  </a:lnTo>
                  <a:lnTo>
                    <a:pt x="280" y="1294"/>
                  </a:lnTo>
                  <a:lnTo>
                    <a:pt x="284" y="1289"/>
                  </a:lnTo>
                  <a:lnTo>
                    <a:pt x="287" y="1284"/>
                  </a:lnTo>
                  <a:lnTo>
                    <a:pt x="289" y="1278"/>
                  </a:lnTo>
                  <a:lnTo>
                    <a:pt x="291" y="1272"/>
                  </a:lnTo>
                  <a:lnTo>
                    <a:pt x="292" y="1265"/>
                  </a:lnTo>
                  <a:lnTo>
                    <a:pt x="293" y="1259"/>
                  </a:lnTo>
                  <a:lnTo>
                    <a:pt x="293" y="1253"/>
                  </a:lnTo>
                  <a:lnTo>
                    <a:pt x="292" y="1246"/>
                  </a:lnTo>
                  <a:lnTo>
                    <a:pt x="291" y="1240"/>
                  </a:lnTo>
                  <a:lnTo>
                    <a:pt x="291" y="1239"/>
                  </a:lnTo>
                  <a:lnTo>
                    <a:pt x="294" y="1235"/>
                  </a:lnTo>
                  <a:lnTo>
                    <a:pt x="298" y="1230"/>
                  </a:lnTo>
                  <a:lnTo>
                    <a:pt x="303" y="1224"/>
                  </a:lnTo>
                  <a:lnTo>
                    <a:pt x="310" y="1216"/>
                  </a:lnTo>
                  <a:lnTo>
                    <a:pt x="317" y="1208"/>
                  </a:lnTo>
                  <a:lnTo>
                    <a:pt x="325" y="1199"/>
                  </a:lnTo>
                  <a:lnTo>
                    <a:pt x="333" y="1189"/>
                  </a:lnTo>
                  <a:lnTo>
                    <a:pt x="341" y="1180"/>
                  </a:lnTo>
                  <a:lnTo>
                    <a:pt x="349" y="1171"/>
                  </a:lnTo>
                  <a:lnTo>
                    <a:pt x="356" y="1163"/>
                  </a:lnTo>
                  <a:lnTo>
                    <a:pt x="363" y="1155"/>
                  </a:lnTo>
                  <a:lnTo>
                    <a:pt x="369" y="1149"/>
                  </a:lnTo>
                  <a:lnTo>
                    <a:pt x="372" y="1143"/>
                  </a:lnTo>
                  <a:lnTo>
                    <a:pt x="376" y="1140"/>
                  </a:lnTo>
                  <a:lnTo>
                    <a:pt x="377" y="1140"/>
                  </a:lnTo>
                  <a:lnTo>
                    <a:pt x="375" y="1130"/>
                  </a:lnTo>
                  <a:lnTo>
                    <a:pt x="372" y="1122"/>
                  </a:lnTo>
                  <a:lnTo>
                    <a:pt x="370" y="1114"/>
                  </a:lnTo>
                  <a:lnTo>
                    <a:pt x="366" y="1106"/>
                  </a:lnTo>
                  <a:lnTo>
                    <a:pt x="363" y="1098"/>
                  </a:lnTo>
                  <a:lnTo>
                    <a:pt x="360" y="1089"/>
                  </a:lnTo>
                  <a:lnTo>
                    <a:pt x="356" y="1083"/>
                  </a:lnTo>
                  <a:lnTo>
                    <a:pt x="352" y="1076"/>
                  </a:lnTo>
                  <a:lnTo>
                    <a:pt x="347" y="1069"/>
                  </a:lnTo>
                  <a:lnTo>
                    <a:pt x="344" y="1062"/>
                  </a:lnTo>
                  <a:lnTo>
                    <a:pt x="339" y="1055"/>
                  </a:lnTo>
                  <a:lnTo>
                    <a:pt x="334" y="1048"/>
                  </a:lnTo>
                  <a:lnTo>
                    <a:pt x="330" y="1041"/>
                  </a:lnTo>
                  <a:lnTo>
                    <a:pt x="325" y="1034"/>
                  </a:lnTo>
                  <a:lnTo>
                    <a:pt x="322" y="1027"/>
                  </a:lnTo>
                  <a:lnTo>
                    <a:pt x="318" y="1021"/>
                  </a:lnTo>
                  <a:lnTo>
                    <a:pt x="315" y="1008"/>
                  </a:lnTo>
                  <a:lnTo>
                    <a:pt x="312" y="996"/>
                  </a:lnTo>
                  <a:lnTo>
                    <a:pt x="312" y="986"/>
                  </a:lnTo>
                  <a:lnTo>
                    <a:pt x="311" y="976"/>
                  </a:lnTo>
                  <a:lnTo>
                    <a:pt x="311" y="965"/>
                  </a:lnTo>
                  <a:lnTo>
                    <a:pt x="312" y="955"/>
                  </a:lnTo>
                  <a:lnTo>
                    <a:pt x="312" y="946"/>
                  </a:lnTo>
                  <a:lnTo>
                    <a:pt x="312" y="937"/>
                  </a:lnTo>
                  <a:lnTo>
                    <a:pt x="312" y="927"/>
                  </a:lnTo>
                  <a:lnTo>
                    <a:pt x="312" y="918"/>
                  </a:lnTo>
                  <a:lnTo>
                    <a:pt x="311" y="910"/>
                  </a:lnTo>
                  <a:lnTo>
                    <a:pt x="310" y="902"/>
                  </a:lnTo>
                  <a:lnTo>
                    <a:pt x="307" y="895"/>
                  </a:lnTo>
                  <a:lnTo>
                    <a:pt x="302" y="887"/>
                  </a:lnTo>
                  <a:lnTo>
                    <a:pt x="298" y="880"/>
                  </a:lnTo>
                  <a:lnTo>
                    <a:pt x="291" y="875"/>
                  </a:lnTo>
                  <a:lnTo>
                    <a:pt x="302" y="821"/>
                  </a:lnTo>
                  <a:lnTo>
                    <a:pt x="312" y="767"/>
                  </a:lnTo>
                  <a:lnTo>
                    <a:pt x="324" y="711"/>
                  </a:lnTo>
                  <a:lnTo>
                    <a:pt x="334" y="657"/>
                  </a:lnTo>
                  <a:lnTo>
                    <a:pt x="345" y="602"/>
                  </a:lnTo>
                  <a:lnTo>
                    <a:pt x="356" y="547"/>
                  </a:lnTo>
                  <a:lnTo>
                    <a:pt x="366" y="493"/>
                  </a:lnTo>
                  <a:lnTo>
                    <a:pt x="377" y="438"/>
                  </a:lnTo>
                  <a:lnTo>
                    <a:pt x="386" y="383"/>
                  </a:lnTo>
                  <a:lnTo>
                    <a:pt x="396" y="328"/>
                  </a:lnTo>
                  <a:lnTo>
                    <a:pt x="407" y="273"/>
                  </a:lnTo>
                  <a:lnTo>
                    <a:pt x="417" y="217"/>
                  </a:lnTo>
                  <a:lnTo>
                    <a:pt x="427" y="163"/>
                  </a:lnTo>
                  <a:lnTo>
                    <a:pt x="438" y="108"/>
                  </a:lnTo>
                  <a:lnTo>
                    <a:pt x="448" y="54"/>
                  </a:lnTo>
                  <a:lnTo>
                    <a:pt x="460" y="0"/>
                  </a:lnTo>
                  <a:lnTo>
                    <a:pt x="473" y="3"/>
                  </a:lnTo>
                  <a:lnTo>
                    <a:pt x="488" y="5"/>
                  </a:lnTo>
                  <a:lnTo>
                    <a:pt x="502" y="7"/>
                  </a:lnTo>
                  <a:lnTo>
                    <a:pt x="517" y="10"/>
                  </a:lnTo>
                  <a:lnTo>
                    <a:pt x="532" y="12"/>
                  </a:lnTo>
                  <a:lnTo>
                    <a:pt x="546" y="14"/>
                  </a:lnTo>
                  <a:lnTo>
                    <a:pt x="561" y="15"/>
                  </a:lnTo>
                  <a:lnTo>
                    <a:pt x="576" y="18"/>
                  </a:lnTo>
                  <a:lnTo>
                    <a:pt x="590" y="20"/>
                  </a:lnTo>
                  <a:lnTo>
                    <a:pt x="604" y="22"/>
                  </a:lnTo>
                  <a:lnTo>
                    <a:pt x="618" y="26"/>
                  </a:lnTo>
                  <a:lnTo>
                    <a:pt x="633" y="28"/>
                  </a:lnTo>
                  <a:lnTo>
                    <a:pt x="647" y="33"/>
                  </a:lnTo>
                  <a:lnTo>
                    <a:pt x="661" y="36"/>
                  </a:lnTo>
                  <a:lnTo>
                    <a:pt x="675" y="42"/>
                  </a:lnTo>
                  <a:lnTo>
                    <a:pt x="690" y="4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2" name="Freeform 20"/>
            <p:cNvSpPr>
              <a:spLocks/>
            </p:cNvSpPr>
            <p:nvPr/>
          </p:nvSpPr>
          <p:spPr bwMode="auto">
            <a:xfrm>
              <a:off x="2281" y="1215"/>
              <a:ext cx="599" cy="360"/>
            </a:xfrm>
            <a:custGeom>
              <a:avLst/>
              <a:gdLst>
                <a:gd name="T0" fmla="*/ 59 w 1797"/>
                <a:gd name="T1" fmla="*/ 1 h 1082"/>
                <a:gd name="T2" fmla="*/ 60 w 1797"/>
                <a:gd name="T3" fmla="*/ 2 h 1082"/>
                <a:gd name="T4" fmla="*/ 60 w 1797"/>
                <a:gd name="T5" fmla="*/ 4 h 1082"/>
                <a:gd name="T6" fmla="*/ 60 w 1797"/>
                <a:gd name="T7" fmla="*/ 6 h 1082"/>
                <a:gd name="T8" fmla="*/ 60 w 1797"/>
                <a:gd name="T9" fmla="*/ 7 h 1082"/>
                <a:gd name="T10" fmla="*/ 60 w 1797"/>
                <a:gd name="T11" fmla="*/ 9 h 1082"/>
                <a:gd name="T12" fmla="*/ 60 w 1797"/>
                <a:gd name="T13" fmla="*/ 10 h 1082"/>
                <a:gd name="T14" fmla="*/ 60 w 1797"/>
                <a:gd name="T15" fmla="*/ 12 h 1082"/>
                <a:gd name="T16" fmla="*/ 61 w 1797"/>
                <a:gd name="T17" fmla="*/ 14 h 1082"/>
                <a:gd name="T18" fmla="*/ 62 w 1797"/>
                <a:gd name="T19" fmla="*/ 16 h 1082"/>
                <a:gd name="T20" fmla="*/ 63 w 1797"/>
                <a:gd name="T21" fmla="*/ 18 h 1082"/>
                <a:gd name="T22" fmla="*/ 63 w 1797"/>
                <a:gd name="T23" fmla="*/ 20 h 1082"/>
                <a:gd name="T24" fmla="*/ 64 w 1797"/>
                <a:gd name="T25" fmla="*/ 22 h 1082"/>
                <a:gd name="T26" fmla="*/ 64 w 1797"/>
                <a:gd name="T27" fmla="*/ 25 h 1082"/>
                <a:gd name="T28" fmla="*/ 64 w 1797"/>
                <a:gd name="T29" fmla="*/ 27 h 1082"/>
                <a:gd name="T30" fmla="*/ 64 w 1797"/>
                <a:gd name="T31" fmla="*/ 29 h 1082"/>
                <a:gd name="T32" fmla="*/ 64 w 1797"/>
                <a:gd name="T33" fmla="*/ 31 h 1082"/>
                <a:gd name="T34" fmla="*/ 65 w 1797"/>
                <a:gd name="T35" fmla="*/ 32 h 1082"/>
                <a:gd name="T36" fmla="*/ 65 w 1797"/>
                <a:gd name="T37" fmla="*/ 33 h 1082"/>
                <a:gd name="T38" fmla="*/ 66 w 1797"/>
                <a:gd name="T39" fmla="*/ 34 h 1082"/>
                <a:gd name="T40" fmla="*/ 66 w 1797"/>
                <a:gd name="T41" fmla="*/ 35 h 1082"/>
                <a:gd name="T42" fmla="*/ 66 w 1797"/>
                <a:gd name="T43" fmla="*/ 36 h 1082"/>
                <a:gd name="T44" fmla="*/ 67 w 1797"/>
                <a:gd name="T45" fmla="*/ 37 h 1082"/>
                <a:gd name="T46" fmla="*/ 66 w 1797"/>
                <a:gd name="T47" fmla="*/ 38 h 1082"/>
                <a:gd name="T48" fmla="*/ 62 w 1797"/>
                <a:gd name="T49" fmla="*/ 39 h 1082"/>
                <a:gd name="T50" fmla="*/ 54 w 1797"/>
                <a:gd name="T51" fmla="*/ 40 h 1082"/>
                <a:gd name="T52" fmla="*/ 46 w 1797"/>
                <a:gd name="T53" fmla="*/ 40 h 1082"/>
                <a:gd name="T54" fmla="*/ 38 w 1797"/>
                <a:gd name="T55" fmla="*/ 40 h 1082"/>
                <a:gd name="T56" fmla="*/ 29 w 1797"/>
                <a:gd name="T57" fmla="*/ 40 h 1082"/>
                <a:gd name="T58" fmla="*/ 21 w 1797"/>
                <a:gd name="T59" fmla="*/ 40 h 1082"/>
                <a:gd name="T60" fmla="*/ 12 w 1797"/>
                <a:gd name="T61" fmla="*/ 40 h 1082"/>
                <a:gd name="T62" fmla="*/ 4 w 1797"/>
                <a:gd name="T63" fmla="*/ 39 h 1082"/>
                <a:gd name="T64" fmla="*/ 0 w 1797"/>
                <a:gd name="T65" fmla="*/ 39 h 1082"/>
                <a:gd name="T66" fmla="*/ 0 w 1797"/>
                <a:gd name="T67" fmla="*/ 35 h 1082"/>
                <a:gd name="T68" fmla="*/ 0 w 1797"/>
                <a:gd name="T69" fmla="*/ 30 h 1082"/>
                <a:gd name="T70" fmla="*/ 0 w 1797"/>
                <a:gd name="T71" fmla="*/ 23 h 1082"/>
                <a:gd name="T72" fmla="*/ 0 w 1797"/>
                <a:gd name="T73" fmla="*/ 16 h 1082"/>
                <a:gd name="T74" fmla="*/ 1 w 1797"/>
                <a:gd name="T75" fmla="*/ 9 h 1082"/>
                <a:gd name="T76" fmla="*/ 1 w 1797"/>
                <a:gd name="T77" fmla="*/ 4 h 1082"/>
                <a:gd name="T78" fmla="*/ 1 w 1797"/>
                <a:gd name="T79" fmla="*/ 0 h 1082"/>
                <a:gd name="T80" fmla="*/ 4 w 1797"/>
                <a:gd name="T81" fmla="*/ 0 h 1082"/>
                <a:gd name="T82" fmla="*/ 11 w 1797"/>
                <a:gd name="T83" fmla="*/ 0 h 1082"/>
                <a:gd name="T84" fmla="*/ 19 w 1797"/>
                <a:gd name="T85" fmla="*/ 0 h 1082"/>
                <a:gd name="T86" fmla="*/ 26 w 1797"/>
                <a:gd name="T87" fmla="*/ 1 h 1082"/>
                <a:gd name="T88" fmla="*/ 33 w 1797"/>
                <a:gd name="T89" fmla="*/ 1 h 1082"/>
                <a:gd name="T90" fmla="*/ 41 w 1797"/>
                <a:gd name="T91" fmla="*/ 0 h 1082"/>
                <a:gd name="T92" fmla="*/ 48 w 1797"/>
                <a:gd name="T93" fmla="*/ 0 h 1082"/>
                <a:gd name="T94" fmla="*/ 55 w 1797"/>
                <a:gd name="T95" fmla="*/ 0 h 108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797"/>
                <a:gd name="T145" fmla="*/ 0 h 1082"/>
                <a:gd name="T146" fmla="*/ 1797 w 1797"/>
                <a:gd name="T147" fmla="*/ 1082 h 108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797" h="1082">
                  <a:moveTo>
                    <a:pt x="1592" y="2"/>
                  </a:moveTo>
                  <a:lnTo>
                    <a:pt x="1600" y="23"/>
                  </a:lnTo>
                  <a:lnTo>
                    <a:pt x="1607" y="43"/>
                  </a:lnTo>
                  <a:lnTo>
                    <a:pt x="1613" y="64"/>
                  </a:lnTo>
                  <a:lnTo>
                    <a:pt x="1616" y="86"/>
                  </a:lnTo>
                  <a:lnTo>
                    <a:pt x="1620" y="107"/>
                  </a:lnTo>
                  <a:lnTo>
                    <a:pt x="1621" y="127"/>
                  </a:lnTo>
                  <a:lnTo>
                    <a:pt x="1622" y="149"/>
                  </a:lnTo>
                  <a:lnTo>
                    <a:pt x="1623" y="170"/>
                  </a:lnTo>
                  <a:lnTo>
                    <a:pt x="1623" y="192"/>
                  </a:lnTo>
                  <a:lnTo>
                    <a:pt x="1623" y="214"/>
                  </a:lnTo>
                  <a:lnTo>
                    <a:pt x="1624" y="235"/>
                  </a:lnTo>
                  <a:lnTo>
                    <a:pt x="1624" y="257"/>
                  </a:lnTo>
                  <a:lnTo>
                    <a:pt x="1625" y="279"/>
                  </a:lnTo>
                  <a:lnTo>
                    <a:pt x="1628" y="302"/>
                  </a:lnTo>
                  <a:lnTo>
                    <a:pt x="1631" y="324"/>
                  </a:lnTo>
                  <a:lnTo>
                    <a:pt x="1636" y="348"/>
                  </a:lnTo>
                  <a:lnTo>
                    <a:pt x="1652" y="372"/>
                  </a:lnTo>
                  <a:lnTo>
                    <a:pt x="1666" y="398"/>
                  </a:lnTo>
                  <a:lnTo>
                    <a:pt x="1677" y="425"/>
                  </a:lnTo>
                  <a:lnTo>
                    <a:pt x="1687" y="454"/>
                  </a:lnTo>
                  <a:lnTo>
                    <a:pt x="1695" y="481"/>
                  </a:lnTo>
                  <a:lnTo>
                    <a:pt x="1702" y="511"/>
                  </a:lnTo>
                  <a:lnTo>
                    <a:pt x="1708" y="540"/>
                  </a:lnTo>
                  <a:lnTo>
                    <a:pt x="1712" y="571"/>
                  </a:lnTo>
                  <a:lnTo>
                    <a:pt x="1715" y="601"/>
                  </a:lnTo>
                  <a:lnTo>
                    <a:pt x="1717" y="632"/>
                  </a:lnTo>
                  <a:lnTo>
                    <a:pt x="1720" y="663"/>
                  </a:lnTo>
                  <a:lnTo>
                    <a:pt x="1722" y="694"/>
                  </a:lnTo>
                  <a:lnTo>
                    <a:pt x="1723" y="725"/>
                  </a:lnTo>
                  <a:lnTo>
                    <a:pt x="1725" y="756"/>
                  </a:lnTo>
                  <a:lnTo>
                    <a:pt x="1726" y="787"/>
                  </a:lnTo>
                  <a:lnTo>
                    <a:pt x="1730" y="818"/>
                  </a:lnTo>
                  <a:lnTo>
                    <a:pt x="1737" y="830"/>
                  </a:lnTo>
                  <a:lnTo>
                    <a:pt x="1744" y="844"/>
                  </a:lnTo>
                  <a:lnTo>
                    <a:pt x="1751" y="857"/>
                  </a:lnTo>
                  <a:lnTo>
                    <a:pt x="1758" y="871"/>
                  </a:lnTo>
                  <a:lnTo>
                    <a:pt x="1764" y="883"/>
                  </a:lnTo>
                  <a:lnTo>
                    <a:pt x="1771" y="897"/>
                  </a:lnTo>
                  <a:lnTo>
                    <a:pt x="1777" y="911"/>
                  </a:lnTo>
                  <a:lnTo>
                    <a:pt x="1782" y="925"/>
                  </a:lnTo>
                  <a:lnTo>
                    <a:pt x="1786" y="938"/>
                  </a:lnTo>
                  <a:lnTo>
                    <a:pt x="1790" y="953"/>
                  </a:lnTo>
                  <a:lnTo>
                    <a:pt x="1793" y="968"/>
                  </a:lnTo>
                  <a:lnTo>
                    <a:pt x="1795" y="984"/>
                  </a:lnTo>
                  <a:lnTo>
                    <a:pt x="1797" y="1002"/>
                  </a:lnTo>
                  <a:lnTo>
                    <a:pt x="1797" y="1019"/>
                  </a:lnTo>
                  <a:lnTo>
                    <a:pt x="1795" y="1037"/>
                  </a:lnTo>
                  <a:lnTo>
                    <a:pt x="1794" y="1057"/>
                  </a:lnTo>
                  <a:lnTo>
                    <a:pt x="1687" y="1063"/>
                  </a:lnTo>
                  <a:lnTo>
                    <a:pt x="1580" y="1068"/>
                  </a:lnTo>
                  <a:lnTo>
                    <a:pt x="1470" y="1072"/>
                  </a:lnTo>
                  <a:lnTo>
                    <a:pt x="1360" y="1075"/>
                  </a:lnTo>
                  <a:lnTo>
                    <a:pt x="1248" y="1079"/>
                  </a:lnTo>
                  <a:lnTo>
                    <a:pt x="1134" y="1080"/>
                  </a:lnTo>
                  <a:lnTo>
                    <a:pt x="1021" y="1081"/>
                  </a:lnTo>
                  <a:lnTo>
                    <a:pt x="907" y="1082"/>
                  </a:lnTo>
                  <a:lnTo>
                    <a:pt x="792" y="1081"/>
                  </a:lnTo>
                  <a:lnTo>
                    <a:pt x="678" y="1080"/>
                  </a:lnTo>
                  <a:lnTo>
                    <a:pt x="563" y="1077"/>
                  </a:lnTo>
                  <a:lnTo>
                    <a:pt x="449" y="1075"/>
                  </a:lnTo>
                  <a:lnTo>
                    <a:pt x="335" y="1072"/>
                  </a:lnTo>
                  <a:lnTo>
                    <a:pt x="222" y="1068"/>
                  </a:lnTo>
                  <a:lnTo>
                    <a:pt x="110" y="1064"/>
                  </a:lnTo>
                  <a:lnTo>
                    <a:pt x="0" y="1059"/>
                  </a:lnTo>
                  <a:lnTo>
                    <a:pt x="0" y="1046"/>
                  </a:lnTo>
                  <a:lnTo>
                    <a:pt x="0" y="1013"/>
                  </a:lnTo>
                  <a:lnTo>
                    <a:pt x="1" y="960"/>
                  </a:lnTo>
                  <a:lnTo>
                    <a:pt x="2" y="892"/>
                  </a:lnTo>
                  <a:lnTo>
                    <a:pt x="4" y="813"/>
                  </a:lnTo>
                  <a:lnTo>
                    <a:pt x="5" y="724"/>
                  </a:lnTo>
                  <a:lnTo>
                    <a:pt x="8" y="627"/>
                  </a:lnTo>
                  <a:lnTo>
                    <a:pt x="10" y="529"/>
                  </a:lnTo>
                  <a:lnTo>
                    <a:pt x="11" y="431"/>
                  </a:lnTo>
                  <a:lnTo>
                    <a:pt x="13" y="334"/>
                  </a:lnTo>
                  <a:lnTo>
                    <a:pt x="15" y="245"/>
                  </a:lnTo>
                  <a:lnTo>
                    <a:pt x="17" y="165"/>
                  </a:lnTo>
                  <a:lnTo>
                    <a:pt x="18" y="97"/>
                  </a:lnTo>
                  <a:lnTo>
                    <a:pt x="19" y="45"/>
                  </a:lnTo>
                  <a:lnTo>
                    <a:pt x="19" y="11"/>
                  </a:lnTo>
                  <a:lnTo>
                    <a:pt x="20" y="0"/>
                  </a:lnTo>
                  <a:lnTo>
                    <a:pt x="112" y="3"/>
                  </a:lnTo>
                  <a:lnTo>
                    <a:pt x="208" y="7"/>
                  </a:lnTo>
                  <a:lnTo>
                    <a:pt x="304" y="9"/>
                  </a:lnTo>
                  <a:lnTo>
                    <a:pt x="402" y="11"/>
                  </a:lnTo>
                  <a:lnTo>
                    <a:pt x="501" y="12"/>
                  </a:lnTo>
                  <a:lnTo>
                    <a:pt x="601" y="14"/>
                  </a:lnTo>
                  <a:lnTo>
                    <a:pt x="701" y="15"/>
                  </a:lnTo>
                  <a:lnTo>
                    <a:pt x="802" y="15"/>
                  </a:lnTo>
                  <a:lnTo>
                    <a:pt x="902" y="15"/>
                  </a:lnTo>
                  <a:lnTo>
                    <a:pt x="1003" y="14"/>
                  </a:lnTo>
                  <a:lnTo>
                    <a:pt x="1103" y="12"/>
                  </a:lnTo>
                  <a:lnTo>
                    <a:pt x="1203" y="10"/>
                  </a:lnTo>
                  <a:lnTo>
                    <a:pt x="1302" y="9"/>
                  </a:lnTo>
                  <a:lnTo>
                    <a:pt x="1400" y="7"/>
                  </a:lnTo>
                  <a:lnTo>
                    <a:pt x="1497" y="4"/>
                  </a:lnTo>
                  <a:lnTo>
                    <a:pt x="1592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3" name="Freeform 21"/>
            <p:cNvSpPr>
              <a:spLocks/>
            </p:cNvSpPr>
            <p:nvPr/>
          </p:nvSpPr>
          <p:spPr bwMode="auto">
            <a:xfrm>
              <a:off x="4880" y="1243"/>
              <a:ext cx="156" cy="347"/>
            </a:xfrm>
            <a:custGeom>
              <a:avLst/>
              <a:gdLst>
                <a:gd name="T0" fmla="*/ 5 w 467"/>
                <a:gd name="T1" fmla="*/ 2 h 1040"/>
                <a:gd name="T2" fmla="*/ 6 w 467"/>
                <a:gd name="T3" fmla="*/ 5 h 1040"/>
                <a:gd name="T4" fmla="*/ 7 w 467"/>
                <a:gd name="T5" fmla="*/ 9 h 1040"/>
                <a:gd name="T6" fmla="*/ 8 w 467"/>
                <a:gd name="T7" fmla="*/ 11 h 1040"/>
                <a:gd name="T8" fmla="*/ 10 w 467"/>
                <a:gd name="T9" fmla="*/ 15 h 1040"/>
                <a:gd name="T10" fmla="*/ 11 w 467"/>
                <a:gd name="T11" fmla="*/ 20 h 1040"/>
                <a:gd name="T12" fmla="*/ 13 w 467"/>
                <a:gd name="T13" fmla="*/ 25 h 1040"/>
                <a:gd name="T14" fmla="*/ 16 w 467"/>
                <a:gd name="T15" fmla="*/ 29 h 1040"/>
                <a:gd name="T16" fmla="*/ 17 w 467"/>
                <a:gd name="T17" fmla="*/ 31 h 1040"/>
                <a:gd name="T18" fmla="*/ 17 w 467"/>
                <a:gd name="T19" fmla="*/ 32 h 1040"/>
                <a:gd name="T20" fmla="*/ 17 w 467"/>
                <a:gd name="T21" fmla="*/ 33 h 1040"/>
                <a:gd name="T22" fmla="*/ 17 w 467"/>
                <a:gd name="T23" fmla="*/ 33 h 1040"/>
                <a:gd name="T24" fmla="*/ 17 w 467"/>
                <a:gd name="T25" fmla="*/ 34 h 1040"/>
                <a:gd name="T26" fmla="*/ 16 w 467"/>
                <a:gd name="T27" fmla="*/ 35 h 1040"/>
                <a:gd name="T28" fmla="*/ 15 w 467"/>
                <a:gd name="T29" fmla="*/ 36 h 1040"/>
                <a:gd name="T30" fmla="*/ 15 w 467"/>
                <a:gd name="T31" fmla="*/ 35 h 1040"/>
                <a:gd name="T32" fmla="*/ 15 w 467"/>
                <a:gd name="T33" fmla="*/ 35 h 1040"/>
                <a:gd name="T34" fmla="*/ 14 w 467"/>
                <a:gd name="T35" fmla="*/ 36 h 1040"/>
                <a:gd name="T36" fmla="*/ 14 w 467"/>
                <a:gd name="T37" fmla="*/ 36 h 1040"/>
                <a:gd name="T38" fmla="*/ 14 w 467"/>
                <a:gd name="T39" fmla="*/ 37 h 1040"/>
                <a:gd name="T40" fmla="*/ 13 w 467"/>
                <a:gd name="T41" fmla="*/ 37 h 1040"/>
                <a:gd name="T42" fmla="*/ 13 w 467"/>
                <a:gd name="T43" fmla="*/ 37 h 1040"/>
                <a:gd name="T44" fmla="*/ 13 w 467"/>
                <a:gd name="T45" fmla="*/ 36 h 1040"/>
                <a:gd name="T46" fmla="*/ 12 w 467"/>
                <a:gd name="T47" fmla="*/ 36 h 1040"/>
                <a:gd name="T48" fmla="*/ 11 w 467"/>
                <a:gd name="T49" fmla="*/ 36 h 1040"/>
                <a:gd name="T50" fmla="*/ 7 w 467"/>
                <a:gd name="T51" fmla="*/ 37 h 1040"/>
                <a:gd name="T52" fmla="*/ 3 w 467"/>
                <a:gd name="T53" fmla="*/ 38 h 1040"/>
                <a:gd name="T54" fmla="*/ 2 w 467"/>
                <a:gd name="T55" fmla="*/ 39 h 1040"/>
                <a:gd name="T56" fmla="*/ 1 w 467"/>
                <a:gd name="T57" fmla="*/ 38 h 1040"/>
                <a:gd name="T58" fmla="*/ 1 w 467"/>
                <a:gd name="T59" fmla="*/ 37 h 1040"/>
                <a:gd name="T60" fmla="*/ 1 w 467"/>
                <a:gd name="T61" fmla="*/ 36 h 1040"/>
                <a:gd name="T62" fmla="*/ 0 w 467"/>
                <a:gd name="T63" fmla="*/ 35 h 1040"/>
                <a:gd name="T64" fmla="*/ 0 w 467"/>
                <a:gd name="T65" fmla="*/ 32 h 1040"/>
                <a:gd name="T66" fmla="*/ 0 w 467"/>
                <a:gd name="T67" fmla="*/ 28 h 1040"/>
                <a:gd name="T68" fmla="*/ 0 w 467"/>
                <a:gd name="T69" fmla="*/ 25 h 1040"/>
                <a:gd name="T70" fmla="*/ 1 w 467"/>
                <a:gd name="T71" fmla="*/ 22 h 1040"/>
                <a:gd name="T72" fmla="*/ 1 w 467"/>
                <a:gd name="T73" fmla="*/ 21 h 1040"/>
                <a:gd name="T74" fmla="*/ 0 w 467"/>
                <a:gd name="T75" fmla="*/ 20 h 1040"/>
                <a:gd name="T76" fmla="*/ 0 w 467"/>
                <a:gd name="T77" fmla="*/ 19 h 1040"/>
                <a:gd name="T78" fmla="*/ 0 w 467"/>
                <a:gd name="T79" fmla="*/ 18 h 1040"/>
                <a:gd name="T80" fmla="*/ 2 w 467"/>
                <a:gd name="T81" fmla="*/ 16 h 1040"/>
                <a:gd name="T82" fmla="*/ 2 w 467"/>
                <a:gd name="T83" fmla="*/ 12 h 1040"/>
                <a:gd name="T84" fmla="*/ 2 w 467"/>
                <a:gd name="T85" fmla="*/ 8 h 1040"/>
                <a:gd name="T86" fmla="*/ 2 w 467"/>
                <a:gd name="T87" fmla="*/ 5 h 1040"/>
                <a:gd name="T88" fmla="*/ 2 w 467"/>
                <a:gd name="T89" fmla="*/ 4 h 1040"/>
                <a:gd name="T90" fmla="*/ 2 w 467"/>
                <a:gd name="T91" fmla="*/ 3 h 1040"/>
                <a:gd name="T92" fmla="*/ 2 w 467"/>
                <a:gd name="T93" fmla="*/ 2 h 1040"/>
                <a:gd name="T94" fmla="*/ 2 w 467"/>
                <a:gd name="T95" fmla="*/ 2 h 1040"/>
                <a:gd name="T96" fmla="*/ 3 w 467"/>
                <a:gd name="T97" fmla="*/ 1 h 1040"/>
                <a:gd name="T98" fmla="*/ 3 w 467"/>
                <a:gd name="T99" fmla="*/ 0 h 1040"/>
                <a:gd name="T100" fmla="*/ 4 w 467"/>
                <a:gd name="T101" fmla="*/ 0 h 1040"/>
                <a:gd name="T102" fmla="*/ 5 w 467"/>
                <a:gd name="T103" fmla="*/ 0 h 104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67"/>
                <a:gd name="T157" fmla="*/ 0 h 1040"/>
                <a:gd name="T158" fmla="*/ 467 w 467"/>
                <a:gd name="T159" fmla="*/ 1040 h 104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67" h="1040">
                  <a:moveTo>
                    <a:pt x="122" y="0"/>
                  </a:moveTo>
                  <a:lnTo>
                    <a:pt x="121" y="13"/>
                  </a:lnTo>
                  <a:lnTo>
                    <a:pt x="122" y="29"/>
                  </a:lnTo>
                  <a:lnTo>
                    <a:pt x="126" y="46"/>
                  </a:lnTo>
                  <a:lnTo>
                    <a:pt x="130" y="67"/>
                  </a:lnTo>
                  <a:lnTo>
                    <a:pt x="135" y="88"/>
                  </a:lnTo>
                  <a:lnTo>
                    <a:pt x="142" y="111"/>
                  </a:lnTo>
                  <a:lnTo>
                    <a:pt x="149" y="136"/>
                  </a:lnTo>
                  <a:lnTo>
                    <a:pt x="157" y="161"/>
                  </a:lnTo>
                  <a:lnTo>
                    <a:pt x="165" y="185"/>
                  </a:lnTo>
                  <a:lnTo>
                    <a:pt x="173" y="209"/>
                  </a:lnTo>
                  <a:lnTo>
                    <a:pt x="180" y="232"/>
                  </a:lnTo>
                  <a:lnTo>
                    <a:pt x="188" y="254"/>
                  </a:lnTo>
                  <a:lnTo>
                    <a:pt x="195" y="275"/>
                  </a:lnTo>
                  <a:lnTo>
                    <a:pt x="200" y="292"/>
                  </a:lnTo>
                  <a:lnTo>
                    <a:pt x="205" y="308"/>
                  </a:lnTo>
                  <a:lnTo>
                    <a:pt x="208" y="322"/>
                  </a:lnTo>
                  <a:lnTo>
                    <a:pt x="228" y="353"/>
                  </a:lnTo>
                  <a:lnTo>
                    <a:pt x="244" y="384"/>
                  </a:lnTo>
                  <a:lnTo>
                    <a:pt x="258" y="416"/>
                  </a:lnTo>
                  <a:lnTo>
                    <a:pt x="270" y="449"/>
                  </a:lnTo>
                  <a:lnTo>
                    <a:pt x="280" y="481"/>
                  </a:lnTo>
                  <a:lnTo>
                    <a:pt x="289" y="515"/>
                  </a:lnTo>
                  <a:lnTo>
                    <a:pt x="297" y="547"/>
                  </a:lnTo>
                  <a:lnTo>
                    <a:pt x="306" y="580"/>
                  </a:lnTo>
                  <a:lnTo>
                    <a:pt x="314" y="611"/>
                  </a:lnTo>
                  <a:lnTo>
                    <a:pt x="326" y="643"/>
                  </a:lnTo>
                  <a:lnTo>
                    <a:pt x="337" y="674"/>
                  </a:lnTo>
                  <a:lnTo>
                    <a:pt x="352" y="704"/>
                  </a:lnTo>
                  <a:lnTo>
                    <a:pt x="370" y="733"/>
                  </a:lnTo>
                  <a:lnTo>
                    <a:pt x="391" y="762"/>
                  </a:lnTo>
                  <a:lnTo>
                    <a:pt x="418" y="788"/>
                  </a:lnTo>
                  <a:lnTo>
                    <a:pt x="449" y="815"/>
                  </a:lnTo>
                  <a:lnTo>
                    <a:pt x="449" y="823"/>
                  </a:lnTo>
                  <a:lnTo>
                    <a:pt x="450" y="831"/>
                  </a:lnTo>
                  <a:lnTo>
                    <a:pt x="450" y="838"/>
                  </a:lnTo>
                  <a:lnTo>
                    <a:pt x="451" y="843"/>
                  </a:lnTo>
                  <a:lnTo>
                    <a:pt x="451" y="850"/>
                  </a:lnTo>
                  <a:lnTo>
                    <a:pt x="452" y="855"/>
                  </a:lnTo>
                  <a:lnTo>
                    <a:pt x="453" y="860"/>
                  </a:lnTo>
                  <a:lnTo>
                    <a:pt x="454" y="865"/>
                  </a:lnTo>
                  <a:lnTo>
                    <a:pt x="454" y="870"/>
                  </a:lnTo>
                  <a:lnTo>
                    <a:pt x="456" y="874"/>
                  </a:lnTo>
                  <a:lnTo>
                    <a:pt x="458" y="880"/>
                  </a:lnTo>
                  <a:lnTo>
                    <a:pt x="459" y="885"/>
                  </a:lnTo>
                  <a:lnTo>
                    <a:pt x="460" y="890"/>
                  </a:lnTo>
                  <a:lnTo>
                    <a:pt x="462" y="896"/>
                  </a:lnTo>
                  <a:lnTo>
                    <a:pt x="465" y="902"/>
                  </a:lnTo>
                  <a:lnTo>
                    <a:pt x="467" y="910"/>
                  </a:lnTo>
                  <a:lnTo>
                    <a:pt x="462" y="912"/>
                  </a:lnTo>
                  <a:lnTo>
                    <a:pt x="457" y="917"/>
                  </a:lnTo>
                  <a:lnTo>
                    <a:pt x="452" y="921"/>
                  </a:lnTo>
                  <a:lnTo>
                    <a:pt x="446" y="926"/>
                  </a:lnTo>
                  <a:lnTo>
                    <a:pt x="441" y="932"/>
                  </a:lnTo>
                  <a:lnTo>
                    <a:pt x="435" y="937"/>
                  </a:lnTo>
                  <a:lnTo>
                    <a:pt x="429" y="942"/>
                  </a:lnTo>
                  <a:lnTo>
                    <a:pt x="424" y="948"/>
                  </a:lnTo>
                  <a:lnTo>
                    <a:pt x="419" y="951"/>
                  </a:lnTo>
                  <a:lnTo>
                    <a:pt x="414" y="955"/>
                  </a:lnTo>
                  <a:lnTo>
                    <a:pt x="410" y="958"/>
                  </a:lnTo>
                  <a:lnTo>
                    <a:pt x="406" y="959"/>
                  </a:lnTo>
                  <a:lnTo>
                    <a:pt x="403" y="959"/>
                  </a:lnTo>
                  <a:lnTo>
                    <a:pt x="400" y="958"/>
                  </a:lnTo>
                  <a:lnTo>
                    <a:pt x="399" y="956"/>
                  </a:lnTo>
                  <a:lnTo>
                    <a:pt x="399" y="951"/>
                  </a:lnTo>
                  <a:lnTo>
                    <a:pt x="398" y="949"/>
                  </a:lnTo>
                  <a:lnTo>
                    <a:pt x="397" y="949"/>
                  </a:lnTo>
                  <a:lnTo>
                    <a:pt x="396" y="950"/>
                  </a:lnTo>
                  <a:lnTo>
                    <a:pt x="393" y="952"/>
                  </a:lnTo>
                  <a:lnTo>
                    <a:pt x="391" y="955"/>
                  </a:lnTo>
                  <a:lnTo>
                    <a:pt x="389" y="958"/>
                  </a:lnTo>
                  <a:lnTo>
                    <a:pt x="387" y="963"/>
                  </a:lnTo>
                  <a:lnTo>
                    <a:pt x="384" y="967"/>
                  </a:lnTo>
                  <a:lnTo>
                    <a:pt x="381" y="971"/>
                  </a:lnTo>
                  <a:lnTo>
                    <a:pt x="378" y="975"/>
                  </a:lnTo>
                  <a:lnTo>
                    <a:pt x="375" y="979"/>
                  </a:lnTo>
                  <a:lnTo>
                    <a:pt x="373" y="983"/>
                  </a:lnTo>
                  <a:lnTo>
                    <a:pt x="370" y="986"/>
                  </a:lnTo>
                  <a:lnTo>
                    <a:pt x="368" y="988"/>
                  </a:lnTo>
                  <a:lnTo>
                    <a:pt x="367" y="989"/>
                  </a:lnTo>
                  <a:lnTo>
                    <a:pt x="366" y="990"/>
                  </a:lnTo>
                  <a:lnTo>
                    <a:pt x="364" y="991"/>
                  </a:lnTo>
                  <a:lnTo>
                    <a:pt x="360" y="993"/>
                  </a:lnTo>
                  <a:lnTo>
                    <a:pt x="358" y="993"/>
                  </a:lnTo>
                  <a:lnTo>
                    <a:pt x="355" y="993"/>
                  </a:lnTo>
                  <a:lnTo>
                    <a:pt x="353" y="990"/>
                  </a:lnTo>
                  <a:lnTo>
                    <a:pt x="350" y="988"/>
                  </a:lnTo>
                  <a:lnTo>
                    <a:pt x="347" y="986"/>
                  </a:lnTo>
                  <a:lnTo>
                    <a:pt x="345" y="982"/>
                  </a:lnTo>
                  <a:lnTo>
                    <a:pt x="343" y="980"/>
                  </a:lnTo>
                  <a:lnTo>
                    <a:pt x="341" y="977"/>
                  </a:lnTo>
                  <a:lnTo>
                    <a:pt x="338" y="973"/>
                  </a:lnTo>
                  <a:lnTo>
                    <a:pt x="336" y="971"/>
                  </a:lnTo>
                  <a:lnTo>
                    <a:pt x="335" y="968"/>
                  </a:lnTo>
                  <a:lnTo>
                    <a:pt x="334" y="966"/>
                  </a:lnTo>
                  <a:lnTo>
                    <a:pt x="334" y="965"/>
                  </a:lnTo>
                  <a:lnTo>
                    <a:pt x="330" y="965"/>
                  </a:lnTo>
                  <a:lnTo>
                    <a:pt x="321" y="967"/>
                  </a:lnTo>
                  <a:lnTo>
                    <a:pt x="306" y="971"/>
                  </a:lnTo>
                  <a:lnTo>
                    <a:pt x="288" y="977"/>
                  </a:lnTo>
                  <a:lnTo>
                    <a:pt x="267" y="982"/>
                  </a:lnTo>
                  <a:lnTo>
                    <a:pt x="242" y="988"/>
                  </a:lnTo>
                  <a:lnTo>
                    <a:pt x="216" y="995"/>
                  </a:lnTo>
                  <a:lnTo>
                    <a:pt x="190" y="1002"/>
                  </a:lnTo>
                  <a:lnTo>
                    <a:pt x="162" y="1009"/>
                  </a:lnTo>
                  <a:lnTo>
                    <a:pt x="137" y="1016"/>
                  </a:lnTo>
                  <a:lnTo>
                    <a:pt x="112" y="1021"/>
                  </a:lnTo>
                  <a:lnTo>
                    <a:pt x="91" y="1027"/>
                  </a:lnTo>
                  <a:lnTo>
                    <a:pt x="73" y="1033"/>
                  </a:lnTo>
                  <a:lnTo>
                    <a:pt x="58" y="1036"/>
                  </a:lnTo>
                  <a:lnTo>
                    <a:pt x="49" y="1039"/>
                  </a:lnTo>
                  <a:lnTo>
                    <a:pt x="46" y="1040"/>
                  </a:lnTo>
                  <a:lnTo>
                    <a:pt x="38" y="1033"/>
                  </a:lnTo>
                  <a:lnTo>
                    <a:pt x="32" y="1026"/>
                  </a:lnTo>
                  <a:lnTo>
                    <a:pt x="29" y="1020"/>
                  </a:lnTo>
                  <a:lnTo>
                    <a:pt x="27" y="1014"/>
                  </a:lnTo>
                  <a:lnTo>
                    <a:pt x="26" y="1010"/>
                  </a:lnTo>
                  <a:lnTo>
                    <a:pt x="24" y="1005"/>
                  </a:lnTo>
                  <a:lnTo>
                    <a:pt x="24" y="1001"/>
                  </a:lnTo>
                  <a:lnTo>
                    <a:pt x="24" y="996"/>
                  </a:lnTo>
                  <a:lnTo>
                    <a:pt x="24" y="991"/>
                  </a:lnTo>
                  <a:lnTo>
                    <a:pt x="24" y="987"/>
                  </a:lnTo>
                  <a:lnTo>
                    <a:pt x="24" y="982"/>
                  </a:lnTo>
                  <a:lnTo>
                    <a:pt x="24" y="977"/>
                  </a:lnTo>
                  <a:lnTo>
                    <a:pt x="22" y="971"/>
                  </a:lnTo>
                  <a:lnTo>
                    <a:pt x="20" y="965"/>
                  </a:lnTo>
                  <a:lnTo>
                    <a:pt x="15" y="959"/>
                  </a:lnTo>
                  <a:lnTo>
                    <a:pt x="11" y="952"/>
                  </a:lnTo>
                  <a:lnTo>
                    <a:pt x="8" y="932"/>
                  </a:lnTo>
                  <a:lnTo>
                    <a:pt x="7" y="911"/>
                  </a:lnTo>
                  <a:lnTo>
                    <a:pt x="6" y="888"/>
                  </a:lnTo>
                  <a:lnTo>
                    <a:pt x="5" y="865"/>
                  </a:lnTo>
                  <a:lnTo>
                    <a:pt x="3" y="841"/>
                  </a:lnTo>
                  <a:lnTo>
                    <a:pt x="1" y="817"/>
                  </a:lnTo>
                  <a:lnTo>
                    <a:pt x="1" y="793"/>
                  </a:lnTo>
                  <a:lnTo>
                    <a:pt x="0" y="767"/>
                  </a:lnTo>
                  <a:lnTo>
                    <a:pt x="1" y="743"/>
                  </a:lnTo>
                  <a:lnTo>
                    <a:pt x="1" y="718"/>
                  </a:lnTo>
                  <a:lnTo>
                    <a:pt x="4" y="694"/>
                  </a:lnTo>
                  <a:lnTo>
                    <a:pt x="6" y="670"/>
                  </a:lnTo>
                  <a:lnTo>
                    <a:pt x="9" y="647"/>
                  </a:lnTo>
                  <a:lnTo>
                    <a:pt x="15" y="625"/>
                  </a:lnTo>
                  <a:lnTo>
                    <a:pt x="21" y="603"/>
                  </a:lnTo>
                  <a:lnTo>
                    <a:pt x="29" y="584"/>
                  </a:lnTo>
                  <a:lnTo>
                    <a:pt x="26" y="579"/>
                  </a:lnTo>
                  <a:lnTo>
                    <a:pt x="22" y="573"/>
                  </a:lnTo>
                  <a:lnTo>
                    <a:pt x="20" y="569"/>
                  </a:lnTo>
                  <a:lnTo>
                    <a:pt x="17" y="563"/>
                  </a:lnTo>
                  <a:lnTo>
                    <a:pt x="16" y="557"/>
                  </a:lnTo>
                  <a:lnTo>
                    <a:pt x="15" y="551"/>
                  </a:lnTo>
                  <a:lnTo>
                    <a:pt x="14" y="546"/>
                  </a:lnTo>
                  <a:lnTo>
                    <a:pt x="13" y="540"/>
                  </a:lnTo>
                  <a:lnTo>
                    <a:pt x="13" y="533"/>
                  </a:lnTo>
                  <a:lnTo>
                    <a:pt x="13" y="527"/>
                  </a:lnTo>
                  <a:lnTo>
                    <a:pt x="12" y="520"/>
                  </a:lnTo>
                  <a:lnTo>
                    <a:pt x="12" y="515"/>
                  </a:lnTo>
                  <a:lnTo>
                    <a:pt x="12" y="508"/>
                  </a:lnTo>
                  <a:lnTo>
                    <a:pt x="12" y="502"/>
                  </a:lnTo>
                  <a:lnTo>
                    <a:pt x="12" y="495"/>
                  </a:lnTo>
                  <a:lnTo>
                    <a:pt x="12" y="489"/>
                  </a:lnTo>
                  <a:lnTo>
                    <a:pt x="27" y="478"/>
                  </a:lnTo>
                  <a:lnTo>
                    <a:pt x="38" y="463"/>
                  </a:lnTo>
                  <a:lnTo>
                    <a:pt x="47" y="445"/>
                  </a:lnTo>
                  <a:lnTo>
                    <a:pt x="54" y="424"/>
                  </a:lnTo>
                  <a:lnTo>
                    <a:pt x="59" y="402"/>
                  </a:lnTo>
                  <a:lnTo>
                    <a:pt x="61" y="377"/>
                  </a:lnTo>
                  <a:lnTo>
                    <a:pt x="62" y="352"/>
                  </a:lnTo>
                  <a:lnTo>
                    <a:pt x="62" y="325"/>
                  </a:lnTo>
                  <a:lnTo>
                    <a:pt x="61" y="298"/>
                  </a:lnTo>
                  <a:lnTo>
                    <a:pt x="59" y="270"/>
                  </a:lnTo>
                  <a:lnTo>
                    <a:pt x="57" y="244"/>
                  </a:lnTo>
                  <a:lnTo>
                    <a:pt x="53" y="217"/>
                  </a:lnTo>
                  <a:lnTo>
                    <a:pt x="51" y="192"/>
                  </a:lnTo>
                  <a:lnTo>
                    <a:pt x="50" y="169"/>
                  </a:lnTo>
                  <a:lnTo>
                    <a:pt x="49" y="148"/>
                  </a:lnTo>
                  <a:lnTo>
                    <a:pt x="50" y="130"/>
                  </a:lnTo>
                  <a:lnTo>
                    <a:pt x="49" y="126"/>
                  </a:lnTo>
                  <a:lnTo>
                    <a:pt x="49" y="123"/>
                  </a:lnTo>
                  <a:lnTo>
                    <a:pt x="47" y="119"/>
                  </a:lnTo>
                  <a:lnTo>
                    <a:pt x="47" y="115"/>
                  </a:lnTo>
                  <a:lnTo>
                    <a:pt x="47" y="109"/>
                  </a:lnTo>
                  <a:lnTo>
                    <a:pt x="47" y="103"/>
                  </a:lnTo>
                  <a:lnTo>
                    <a:pt x="47" y="98"/>
                  </a:lnTo>
                  <a:lnTo>
                    <a:pt x="47" y="92"/>
                  </a:lnTo>
                  <a:lnTo>
                    <a:pt x="47" y="86"/>
                  </a:lnTo>
                  <a:lnTo>
                    <a:pt x="49" y="79"/>
                  </a:lnTo>
                  <a:lnTo>
                    <a:pt x="50" y="72"/>
                  </a:lnTo>
                  <a:lnTo>
                    <a:pt x="51" y="67"/>
                  </a:lnTo>
                  <a:lnTo>
                    <a:pt x="52" y="60"/>
                  </a:lnTo>
                  <a:lnTo>
                    <a:pt x="54" y="54"/>
                  </a:lnTo>
                  <a:lnTo>
                    <a:pt x="57" y="48"/>
                  </a:lnTo>
                  <a:lnTo>
                    <a:pt x="60" y="43"/>
                  </a:lnTo>
                  <a:lnTo>
                    <a:pt x="62" y="38"/>
                  </a:lnTo>
                  <a:lnTo>
                    <a:pt x="66" y="33"/>
                  </a:lnTo>
                  <a:lnTo>
                    <a:pt x="68" y="30"/>
                  </a:lnTo>
                  <a:lnTo>
                    <a:pt x="72" y="25"/>
                  </a:lnTo>
                  <a:lnTo>
                    <a:pt x="74" y="22"/>
                  </a:lnTo>
                  <a:lnTo>
                    <a:pt x="77" y="18"/>
                  </a:lnTo>
                  <a:lnTo>
                    <a:pt x="81" y="15"/>
                  </a:lnTo>
                  <a:lnTo>
                    <a:pt x="84" y="13"/>
                  </a:lnTo>
                  <a:lnTo>
                    <a:pt x="88" y="9"/>
                  </a:lnTo>
                  <a:lnTo>
                    <a:pt x="91" y="7"/>
                  </a:lnTo>
                  <a:lnTo>
                    <a:pt x="96" y="5"/>
                  </a:lnTo>
                  <a:lnTo>
                    <a:pt x="99" y="2"/>
                  </a:lnTo>
                  <a:lnTo>
                    <a:pt x="105" y="1"/>
                  </a:lnTo>
                  <a:lnTo>
                    <a:pt x="109" y="0"/>
                  </a:lnTo>
                  <a:lnTo>
                    <a:pt x="115" y="0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4" name="Freeform 22"/>
            <p:cNvSpPr>
              <a:spLocks/>
            </p:cNvSpPr>
            <p:nvPr/>
          </p:nvSpPr>
          <p:spPr bwMode="auto">
            <a:xfrm>
              <a:off x="560" y="1285"/>
              <a:ext cx="741" cy="617"/>
            </a:xfrm>
            <a:custGeom>
              <a:avLst/>
              <a:gdLst>
                <a:gd name="T0" fmla="*/ 20 w 2221"/>
                <a:gd name="T1" fmla="*/ 1 h 1851"/>
                <a:gd name="T2" fmla="*/ 23 w 2221"/>
                <a:gd name="T3" fmla="*/ 4 h 1851"/>
                <a:gd name="T4" fmla="*/ 26 w 2221"/>
                <a:gd name="T5" fmla="*/ 7 h 1851"/>
                <a:gd name="T6" fmla="*/ 26 w 2221"/>
                <a:gd name="T7" fmla="*/ 10 h 1851"/>
                <a:gd name="T8" fmla="*/ 27 w 2221"/>
                <a:gd name="T9" fmla="*/ 12 h 1851"/>
                <a:gd name="T10" fmla="*/ 29 w 2221"/>
                <a:gd name="T11" fmla="*/ 14 h 1851"/>
                <a:gd name="T12" fmla="*/ 32 w 2221"/>
                <a:gd name="T13" fmla="*/ 14 h 1851"/>
                <a:gd name="T14" fmla="*/ 34 w 2221"/>
                <a:gd name="T15" fmla="*/ 13 h 1851"/>
                <a:gd name="T16" fmla="*/ 36 w 2221"/>
                <a:gd name="T17" fmla="*/ 13 h 1851"/>
                <a:gd name="T18" fmla="*/ 39 w 2221"/>
                <a:gd name="T19" fmla="*/ 14 h 1851"/>
                <a:gd name="T20" fmla="*/ 41 w 2221"/>
                <a:gd name="T21" fmla="*/ 15 h 1851"/>
                <a:gd name="T22" fmla="*/ 48 w 2221"/>
                <a:gd name="T23" fmla="*/ 15 h 1851"/>
                <a:gd name="T24" fmla="*/ 56 w 2221"/>
                <a:gd name="T25" fmla="*/ 15 h 1851"/>
                <a:gd name="T26" fmla="*/ 60 w 2221"/>
                <a:gd name="T27" fmla="*/ 15 h 1851"/>
                <a:gd name="T28" fmla="*/ 62 w 2221"/>
                <a:gd name="T29" fmla="*/ 14 h 1851"/>
                <a:gd name="T30" fmla="*/ 63 w 2221"/>
                <a:gd name="T31" fmla="*/ 15 h 1851"/>
                <a:gd name="T32" fmla="*/ 69 w 2221"/>
                <a:gd name="T33" fmla="*/ 16 h 1851"/>
                <a:gd name="T34" fmla="*/ 75 w 2221"/>
                <a:gd name="T35" fmla="*/ 18 h 1851"/>
                <a:gd name="T36" fmla="*/ 80 w 2221"/>
                <a:gd name="T37" fmla="*/ 19 h 1851"/>
                <a:gd name="T38" fmla="*/ 81 w 2221"/>
                <a:gd name="T39" fmla="*/ 20 h 1851"/>
                <a:gd name="T40" fmla="*/ 82 w 2221"/>
                <a:gd name="T41" fmla="*/ 22 h 1851"/>
                <a:gd name="T42" fmla="*/ 82 w 2221"/>
                <a:gd name="T43" fmla="*/ 23 h 1851"/>
                <a:gd name="T44" fmla="*/ 81 w 2221"/>
                <a:gd name="T45" fmla="*/ 25 h 1851"/>
                <a:gd name="T46" fmla="*/ 79 w 2221"/>
                <a:gd name="T47" fmla="*/ 27 h 1851"/>
                <a:gd name="T48" fmla="*/ 79 w 2221"/>
                <a:gd name="T49" fmla="*/ 28 h 1851"/>
                <a:gd name="T50" fmla="*/ 79 w 2221"/>
                <a:gd name="T51" fmla="*/ 29 h 1851"/>
                <a:gd name="T52" fmla="*/ 78 w 2221"/>
                <a:gd name="T53" fmla="*/ 30 h 1851"/>
                <a:gd name="T54" fmla="*/ 76 w 2221"/>
                <a:gd name="T55" fmla="*/ 33 h 1851"/>
                <a:gd name="T56" fmla="*/ 73 w 2221"/>
                <a:gd name="T57" fmla="*/ 35 h 1851"/>
                <a:gd name="T58" fmla="*/ 72 w 2221"/>
                <a:gd name="T59" fmla="*/ 38 h 1851"/>
                <a:gd name="T60" fmla="*/ 74 w 2221"/>
                <a:gd name="T61" fmla="*/ 39 h 1851"/>
                <a:gd name="T62" fmla="*/ 75 w 2221"/>
                <a:gd name="T63" fmla="*/ 40 h 1851"/>
                <a:gd name="T64" fmla="*/ 74 w 2221"/>
                <a:gd name="T65" fmla="*/ 42 h 1851"/>
                <a:gd name="T66" fmla="*/ 74 w 2221"/>
                <a:gd name="T67" fmla="*/ 43 h 1851"/>
                <a:gd name="T68" fmla="*/ 73 w 2221"/>
                <a:gd name="T69" fmla="*/ 44 h 1851"/>
                <a:gd name="T70" fmla="*/ 71 w 2221"/>
                <a:gd name="T71" fmla="*/ 54 h 1851"/>
                <a:gd name="T72" fmla="*/ 69 w 2221"/>
                <a:gd name="T73" fmla="*/ 66 h 1851"/>
                <a:gd name="T74" fmla="*/ 66 w 2221"/>
                <a:gd name="T75" fmla="*/ 68 h 1851"/>
                <a:gd name="T76" fmla="*/ 51 w 2221"/>
                <a:gd name="T77" fmla="*/ 65 h 1851"/>
                <a:gd name="T78" fmla="*/ 40 w 2221"/>
                <a:gd name="T79" fmla="*/ 63 h 1851"/>
                <a:gd name="T80" fmla="*/ 28 w 2221"/>
                <a:gd name="T81" fmla="*/ 60 h 1851"/>
                <a:gd name="T82" fmla="*/ 13 w 2221"/>
                <a:gd name="T83" fmla="*/ 57 h 1851"/>
                <a:gd name="T84" fmla="*/ 0 w 2221"/>
                <a:gd name="T85" fmla="*/ 53 h 1851"/>
                <a:gd name="T86" fmla="*/ 0 w 2221"/>
                <a:gd name="T87" fmla="*/ 50 h 1851"/>
                <a:gd name="T88" fmla="*/ 1 w 2221"/>
                <a:gd name="T89" fmla="*/ 47 h 1851"/>
                <a:gd name="T90" fmla="*/ 1 w 2221"/>
                <a:gd name="T91" fmla="*/ 43 h 1851"/>
                <a:gd name="T92" fmla="*/ 3 w 2221"/>
                <a:gd name="T93" fmla="*/ 38 h 1851"/>
                <a:gd name="T94" fmla="*/ 6 w 2221"/>
                <a:gd name="T95" fmla="*/ 34 h 1851"/>
                <a:gd name="T96" fmla="*/ 8 w 2221"/>
                <a:gd name="T97" fmla="*/ 29 h 1851"/>
                <a:gd name="T98" fmla="*/ 11 w 2221"/>
                <a:gd name="T99" fmla="*/ 20 h 1851"/>
                <a:gd name="T100" fmla="*/ 12 w 2221"/>
                <a:gd name="T101" fmla="*/ 16 h 1851"/>
                <a:gd name="T102" fmla="*/ 13 w 2221"/>
                <a:gd name="T103" fmla="*/ 15 h 1851"/>
                <a:gd name="T104" fmla="*/ 12 w 2221"/>
                <a:gd name="T105" fmla="*/ 13 h 1851"/>
                <a:gd name="T106" fmla="*/ 14 w 2221"/>
                <a:gd name="T107" fmla="*/ 12 h 1851"/>
                <a:gd name="T108" fmla="*/ 15 w 2221"/>
                <a:gd name="T109" fmla="*/ 8 h 1851"/>
                <a:gd name="T110" fmla="*/ 15 w 2221"/>
                <a:gd name="T111" fmla="*/ 5 h 1851"/>
                <a:gd name="T112" fmla="*/ 15 w 2221"/>
                <a:gd name="T113" fmla="*/ 3 h 1851"/>
                <a:gd name="T114" fmla="*/ 16 w 2221"/>
                <a:gd name="T115" fmla="*/ 1 h 185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221"/>
                <a:gd name="T175" fmla="*/ 0 h 1851"/>
                <a:gd name="T176" fmla="*/ 2221 w 2221"/>
                <a:gd name="T177" fmla="*/ 1851 h 185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221" h="1851">
                  <a:moveTo>
                    <a:pt x="451" y="0"/>
                  </a:moveTo>
                  <a:lnTo>
                    <a:pt x="471" y="1"/>
                  </a:lnTo>
                  <a:lnTo>
                    <a:pt x="489" y="5"/>
                  </a:lnTo>
                  <a:lnTo>
                    <a:pt x="507" y="10"/>
                  </a:lnTo>
                  <a:lnTo>
                    <a:pt x="524" y="18"/>
                  </a:lnTo>
                  <a:lnTo>
                    <a:pt x="539" y="28"/>
                  </a:lnTo>
                  <a:lnTo>
                    <a:pt x="554" y="38"/>
                  </a:lnTo>
                  <a:lnTo>
                    <a:pt x="569" y="51"/>
                  </a:lnTo>
                  <a:lnTo>
                    <a:pt x="583" y="63"/>
                  </a:lnTo>
                  <a:lnTo>
                    <a:pt x="596" y="76"/>
                  </a:lnTo>
                  <a:lnTo>
                    <a:pt x="610" y="90"/>
                  </a:lnTo>
                  <a:lnTo>
                    <a:pt x="624" y="103"/>
                  </a:lnTo>
                  <a:lnTo>
                    <a:pt x="638" y="117"/>
                  </a:lnTo>
                  <a:lnTo>
                    <a:pt x="651" y="131"/>
                  </a:lnTo>
                  <a:lnTo>
                    <a:pt x="665" y="144"/>
                  </a:lnTo>
                  <a:lnTo>
                    <a:pt x="681" y="155"/>
                  </a:lnTo>
                  <a:lnTo>
                    <a:pt x="697" y="167"/>
                  </a:lnTo>
                  <a:lnTo>
                    <a:pt x="699" y="179"/>
                  </a:lnTo>
                  <a:lnTo>
                    <a:pt x="700" y="192"/>
                  </a:lnTo>
                  <a:lnTo>
                    <a:pt x="701" y="206"/>
                  </a:lnTo>
                  <a:lnTo>
                    <a:pt x="701" y="220"/>
                  </a:lnTo>
                  <a:lnTo>
                    <a:pt x="702" y="233"/>
                  </a:lnTo>
                  <a:lnTo>
                    <a:pt x="703" y="246"/>
                  </a:lnTo>
                  <a:lnTo>
                    <a:pt x="704" y="260"/>
                  </a:lnTo>
                  <a:lnTo>
                    <a:pt x="706" y="272"/>
                  </a:lnTo>
                  <a:lnTo>
                    <a:pt x="708" y="285"/>
                  </a:lnTo>
                  <a:lnTo>
                    <a:pt x="711" y="296"/>
                  </a:lnTo>
                  <a:lnTo>
                    <a:pt x="716" y="308"/>
                  </a:lnTo>
                  <a:lnTo>
                    <a:pt x="722" y="319"/>
                  </a:lnTo>
                  <a:lnTo>
                    <a:pt x="729" y="330"/>
                  </a:lnTo>
                  <a:lnTo>
                    <a:pt x="738" y="339"/>
                  </a:lnTo>
                  <a:lnTo>
                    <a:pt x="748" y="347"/>
                  </a:lnTo>
                  <a:lnTo>
                    <a:pt x="761" y="355"/>
                  </a:lnTo>
                  <a:lnTo>
                    <a:pt x="771" y="359"/>
                  </a:lnTo>
                  <a:lnTo>
                    <a:pt x="781" y="362"/>
                  </a:lnTo>
                  <a:lnTo>
                    <a:pt x="792" y="365"/>
                  </a:lnTo>
                  <a:lnTo>
                    <a:pt x="803" y="369"/>
                  </a:lnTo>
                  <a:lnTo>
                    <a:pt x="814" y="371"/>
                  </a:lnTo>
                  <a:lnTo>
                    <a:pt x="825" y="373"/>
                  </a:lnTo>
                  <a:lnTo>
                    <a:pt x="835" y="375"/>
                  </a:lnTo>
                  <a:lnTo>
                    <a:pt x="847" y="376"/>
                  </a:lnTo>
                  <a:lnTo>
                    <a:pt x="857" y="376"/>
                  </a:lnTo>
                  <a:lnTo>
                    <a:pt x="869" y="376"/>
                  </a:lnTo>
                  <a:lnTo>
                    <a:pt x="879" y="375"/>
                  </a:lnTo>
                  <a:lnTo>
                    <a:pt x="891" y="372"/>
                  </a:lnTo>
                  <a:lnTo>
                    <a:pt x="901" y="369"/>
                  </a:lnTo>
                  <a:lnTo>
                    <a:pt x="911" y="364"/>
                  </a:lnTo>
                  <a:lnTo>
                    <a:pt x="922" y="359"/>
                  </a:lnTo>
                  <a:lnTo>
                    <a:pt x="932" y="352"/>
                  </a:lnTo>
                  <a:lnTo>
                    <a:pt x="941" y="355"/>
                  </a:lnTo>
                  <a:lnTo>
                    <a:pt x="952" y="357"/>
                  </a:lnTo>
                  <a:lnTo>
                    <a:pt x="962" y="360"/>
                  </a:lnTo>
                  <a:lnTo>
                    <a:pt x="973" y="361"/>
                  </a:lnTo>
                  <a:lnTo>
                    <a:pt x="984" y="362"/>
                  </a:lnTo>
                  <a:lnTo>
                    <a:pt x="995" y="363"/>
                  </a:lnTo>
                  <a:lnTo>
                    <a:pt x="1007" y="364"/>
                  </a:lnTo>
                  <a:lnTo>
                    <a:pt x="1017" y="365"/>
                  </a:lnTo>
                  <a:lnTo>
                    <a:pt x="1029" y="368"/>
                  </a:lnTo>
                  <a:lnTo>
                    <a:pt x="1038" y="370"/>
                  </a:lnTo>
                  <a:lnTo>
                    <a:pt x="1047" y="373"/>
                  </a:lnTo>
                  <a:lnTo>
                    <a:pt x="1056" y="378"/>
                  </a:lnTo>
                  <a:lnTo>
                    <a:pt x="1063" y="385"/>
                  </a:lnTo>
                  <a:lnTo>
                    <a:pt x="1070" y="392"/>
                  </a:lnTo>
                  <a:lnTo>
                    <a:pt x="1075" y="402"/>
                  </a:lnTo>
                  <a:lnTo>
                    <a:pt x="1079" y="414"/>
                  </a:lnTo>
                  <a:lnTo>
                    <a:pt x="1110" y="411"/>
                  </a:lnTo>
                  <a:lnTo>
                    <a:pt x="1142" y="410"/>
                  </a:lnTo>
                  <a:lnTo>
                    <a:pt x="1175" y="409"/>
                  </a:lnTo>
                  <a:lnTo>
                    <a:pt x="1207" y="408"/>
                  </a:lnTo>
                  <a:lnTo>
                    <a:pt x="1239" y="407"/>
                  </a:lnTo>
                  <a:lnTo>
                    <a:pt x="1271" y="406"/>
                  </a:lnTo>
                  <a:lnTo>
                    <a:pt x="1305" y="406"/>
                  </a:lnTo>
                  <a:lnTo>
                    <a:pt x="1337" y="404"/>
                  </a:lnTo>
                  <a:lnTo>
                    <a:pt x="1370" y="403"/>
                  </a:lnTo>
                  <a:lnTo>
                    <a:pt x="1402" y="403"/>
                  </a:lnTo>
                  <a:lnTo>
                    <a:pt x="1436" y="403"/>
                  </a:lnTo>
                  <a:lnTo>
                    <a:pt x="1469" y="403"/>
                  </a:lnTo>
                  <a:lnTo>
                    <a:pt x="1502" y="402"/>
                  </a:lnTo>
                  <a:lnTo>
                    <a:pt x="1534" y="402"/>
                  </a:lnTo>
                  <a:lnTo>
                    <a:pt x="1568" y="402"/>
                  </a:lnTo>
                  <a:lnTo>
                    <a:pt x="1602" y="403"/>
                  </a:lnTo>
                  <a:lnTo>
                    <a:pt x="1609" y="402"/>
                  </a:lnTo>
                  <a:lnTo>
                    <a:pt x="1616" y="401"/>
                  </a:lnTo>
                  <a:lnTo>
                    <a:pt x="1623" y="399"/>
                  </a:lnTo>
                  <a:lnTo>
                    <a:pt x="1630" y="396"/>
                  </a:lnTo>
                  <a:lnTo>
                    <a:pt x="1637" y="393"/>
                  </a:lnTo>
                  <a:lnTo>
                    <a:pt x="1643" y="390"/>
                  </a:lnTo>
                  <a:lnTo>
                    <a:pt x="1649" y="387"/>
                  </a:lnTo>
                  <a:lnTo>
                    <a:pt x="1656" y="385"/>
                  </a:lnTo>
                  <a:lnTo>
                    <a:pt x="1663" y="383"/>
                  </a:lnTo>
                  <a:lnTo>
                    <a:pt x="1669" y="381"/>
                  </a:lnTo>
                  <a:lnTo>
                    <a:pt x="1676" y="381"/>
                  </a:lnTo>
                  <a:lnTo>
                    <a:pt x="1682" y="383"/>
                  </a:lnTo>
                  <a:lnTo>
                    <a:pt x="1689" y="385"/>
                  </a:lnTo>
                  <a:lnTo>
                    <a:pt x="1694" y="388"/>
                  </a:lnTo>
                  <a:lnTo>
                    <a:pt x="1700" y="395"/>
                  </a:lnTo>
                  <a:lnTo>
                    <a:pt x="1706" y="403"/>
                  </a:lnTo>
                  <a:lnTo>
                    <a:pt x="1733" y="409"/>
                  </a:lnTo>
                  <a:lnTo>
                    <a:pt x="1762" y="416"/>
                  </a:lnTo>
                  <a:lnTo>
                    <a:pt x="1790" y="423"/>
                  </a:lnTo>
                  <a:lnTo>
                    <a:pt x="1818" y="430"/>
                  </a:lnTo>
                  <a:lnTo>
                    <a:pt x="1846" y="437"/>
                  </a:lnTo>
                  <a:lnTo>
                    <a:pt x="1875" y="442"/>
                  </a:lnTo>
                  <a:lnTo>
                    <a:pt x="1904" y="449"/>
                  </a:lnTo>
                  <a:lnTo>
                    <a:pt x="1932" y="455"/>
                  </a:lnTo>
                  <a:lnTo>
                    <a:pt x="1960" y="462"/>
                  </a:lnTo>
                  <a:lnTo>
                    <a:pt x="1989" y="468"/>
                  </a:lnTo>
                  <a:lnTo>
                    <a:pt x="2017" y="473"/>
                  </a:lnTo>
                  <a:lnTo>
                    <a:pt x="2046" y="478"/>
                  </a:lnTo>
                  <a:lnTo>
                    <a:pt x="2075" y="484"/>
                  </a:lnTo>
                  <a:lnTo>
                    <a:pt x="2104" y="488"/>
                  </a:lnTo>
                  <a:lnTo>
                    <a:pt x="2132" y="493"/>
                  </a:lnTo>
                  <a:lnTo>
                    <a:pt x="2162" y="498"/>
                  </a:lnTo>
                  <a:lnTo>
                    <a:pt x="2166" y="504"/>
                  </a:lnTo>
                  <a:lnTo>
                    <a:pt x="2169" y="511"/>
                  </a:lnTo>
                  <a:lnTo>
                    <a:pt x="2174" y="518"/>
                  </a:lnTo>
                  <a:lnTo>
                    <a:pt x="2178" y="526"/>
                  </a:lnTo>
                  <a:lnTo>
                    <a:pt x="2183" y="533"/>
                  </a:lnTo>
                  <a:lnTo>
                    <a:pt x="2188" y="540"/>
                  </a:lnTo>
                  <a:lnTo>
                    <a:pt x="2191" y="547"/>
                  </a:lnTo>
                  <a:lnTo>
                    <a:pt x="2196" y="554"/>
                  </a:lnTo>
                  <a:lnTo>
                    <a:pt x="2200" y="561"/>
                  </a:lnTo>
                  <a:lnTo>
                    <a:pt x="2204" y="568"/>
                  </a:lnTo>
                  <a:lnTo>
                    <a:pt x="2207" y="576"/>
                  </a:lnTo>
                  <a:lnTo>
                    <a:pt x="2210" y="583"/>
                  </a:lnTo>
                  <a:lnTo>
                    <a:pt x="2214" y="591"/>
                  </a:lnTo>
                  <a:lnTo>
                    <a:pt x="2216" y="599"/>
                  </a:lnTo>
                  <a:lnTo>
                    <a:pt x="2219" y="608"/>
                  </a:lnTo>
                  <a:lnTo>
                    <a:pt x="2221" y="617"/>
                  </a:lnTo>
                  <a:lnTo>
                    <a:pt x="2220" y="617"/>
                  </a:lnTo>
                  <a:lnTo>
                    <a:pt x="2216" y="620"/>
                  </a:lnTo>
                  <a:lnTo>
                    <a:pt x="2213" y="626"/>
                  </a:lnTo>
                  <a:lnTo>
                    <a:pt x="2207" y="632"/>
                  </a:lnTo>
                  <a:lnTo>
                    <a:pt x="2200" y="640"/>
                  </a:lnTo>
                  <a:lnTo>
                    <a:pt x="2193" y="648"/>
                  </a:lnTo>
                  <a:lnTo>
                    <a:pt x="2185" y="657"/>
                  </a:lnTo>
                  <a:lnTo>
                    <a:pt x="2177" y="666"/>
                  </a:lnTo>
                  <a:lnTo>
                    <a:pt x="2169" y="676"/>
                  </a:lnTo>
                  <a:lnTo>
                    <a:pt x="2161" y="685"/>
                  </a:lnTo>
                  <a:lnTo>
                    <a:pt x="2154" y="693"/>
                  </a:lnTo>
                  <a:lnTo>
                    <a:pt x="2147" y="701"/>
                  </a:lnTo>
                  <a:lnTo>
                    <a:pt x="2142" y="707"/>
                  </a:lnTo>
                  <a:lnTo>
                    <a:pt x="2138" y="712"/>
                  </a:lnTo>
                  <a:lnTo>
                    <a:pt x="2135" y="716"/>
                  </a:lnTo>
                  <a:lnTo>
                    <a:pt x="2135" y="717"/>
                  </a:lnTo>
                  <a:lnTo>
                    <a:pt x="2136" y="723"/>
                  </a:lnTo>
                  <a:lnTo>
                    <a:pt x="2136" y="730"/>
                  </a:lnTo>
                  <a:lnTo>
                    <a:pt x="2136" y="736"/>
                  </a:lnTo>
                  <a:lnTo>
                    <a:pt x="2136" y="742"/>
                  </a:lnTo>
                  <a:lnTo>
                    <a:pt x="2135" y="749"/>
                  </a:lnTo>
                  <a:lnTo>
                    <a:pt x="2132" y="755"/>
                  </a:lnTo>
                  <a:lnTo>
                    <a:pt x="2130" y="761"/>
                  </a:lnTo>
                  <a:lnTo>
                    <a:pt x="2128" y="766"/>
                  </a:lnTo>
                  <a:lnTo>
                    <a:pt x="2124" y="771"/>
                  </a:lnTo>
                  <a:lnTo>
                    <a:pt x="2121" y="776"/>
                  </a:lnTo>
                  <a:lnTo>
                    <a:pt x="2116" y="780"/>
                  </a:lnTo>
                  <a:lnTo>
                    <a:pt x="2112" y="785"/>
                  </a:lnTo>
                  <a:lnTo>
                    <a:pt x="2107" y="788"/>
                  </a:lnTo>
                  <a:lnTo>
                    <a:pt x="2102" y="792"/>
                  </a:lnTo>
                  <a:lnTo>
                    <a:pt x="2098" y="795"/>
                  </a:lnTo>
                  <a:lnTo>
                    <a:pt x="2093" y="799"/>
                  </a:lnTo>
                  <a:lnTo>
                    <a:pt x="2093" y="819"/>
                  </a:lnTo>
                  <a:lnTo>
                    <a:pt x="2091" y="838"/>
                  </a:lnTo>
                  <a:lnTo>
                    <a:pt x="2085" y="853"/>
                  </a:lnTo>
                  <a:lnTo>
                    <a:pt x="2076" y="865"/>
                  </a:lnTo>
                  <a:lnTo>
                    <a:pt x="2066" y="876"/>
                  </a:lnTo>
                  <a:lnTo>
                    <a:pt x="2053" y="886"/>
                  </a:lnTo>
                  <a:lnTo>
                    <a:pt x="2039" y="894"/>
                  </a:lnTo>
                  <a:lnTo>
                    <a:pt x="2024" y="902"/>
                  </a:lnTo>
                  <a:lnTo>
                    <a:pt x="2010" y="910"/>
                  </a:lnTo>
                  <a:lnTo>
                    <a:pt x="1996" y="918"/>
                  </a:lnTo>
                  <a:lnTo>
                    <a:pt x="1983" y="926"/>
                  </a:lnTo>
                  <a:lnTo>
                    <a:pt x="1970" y="936"/>
                  </a:lnTo>
                  <a:lnTo>
                    <a:pt x="1961" y="949"/>
                  </a:lnTo>
                  <a:lnTo>
                    <a:pt x="1953" y="963"/>
                  </a:lnTo>
                  <a:lnTo>
                    <a:pt x="1948" y="980"/>
                  </a:lnTo>
                  <a:lnTo>
                    <a:pt x="1948" y="1001"/>
                  </a:lnTo>
                  <a:lnTo>
                    <a:pt x="1946" y="1010"/>
                  </a:lnTo>
                  <a:lnTo>
                    <a:pt x="1946" y="1019"/>
                  </a:lnTo>
                  <a:lnTo>
                    <a:pt x="1947" y="1026"/>
                  </a:lnTo>
                  <a:lnTo>
                    <a:pt x="1951" y="1033"/>
                  </a:lnTo>
                  <a:lnTo>
                    <a:pt x="1955" y="1037"/>
                  </a:lnTo>
                  <a:lnTo>
                    <a:pt x="1961" y="1043"/>
                  </a:lnTo>
                  <a:lnTo>
                    <a:pt x="1967" y="1047"/>
                  </a:lnTo>
                  <a:lnTo>
                    <a:pt x="1974" y="1051"/>
                  </a:lnTo>
                  <a:lnTo>
                    <a:pt x="1981" y="1055"/>
                  </a:lnTo>
                  <a:lnTo>
                    <a:pt x="1987" y="1058"/>
                  </a:lnTo>
                  <a:lnTo>
                    <a:pt x="1993" y="1063"/>
                  </a:lnTo>
                  <a:lnTo>
                    <a:pt x="2000" y="1067"/>
                  </a:lnTo>
                  <a:lnTo>
                    <a:pt x="2005" y="1072"/>
                  </a:lnTo>
                  <a:lnTo>
                    <a:pt x="2009" y="1079"/>
                  </a:lnTo>
                  <a:lnTo>
                    <a:pt x="2013" y="1086"/>
                  </a:lnTo>
                  <a:lnTo>
                    <a:pt x="2015" y="1094"/>
                  </a:lnTo>
                  <a:lnTo>
                    <a:pt x="2009" y="1098"/>
                  </a:lnTo>
                  <a:lnTo>
                    <a:pt x="2006" y="1104"/>
                  </a:lnTo>
                  <a:lnTo>
                    <a:pt x="2002" y="1110"/>
                  </a:lnTo>
                  <a:lnTo>
                    <a:pt x="2000" y="1117"/>
                  </a:lnTo>
                  <a:lnTo>
                    <a:pt x="1998" y="1124"/>
                  </a:lnTo>
                  <a:lnTo>
                    <a:pt x="1996" y="1132"/>
                  </a:lnTo>
                  <a:lnTo>
                    <a:pt x="1994" y="1139"/>
                  </a:lnTo>
                  <a:lnTo>
                    <a:pt x="1993" y="1147"/>
                  </a:lnTo>
                  <a:lnTo>
                    <a:pt x="1992" y="1154"/>
                  </a:lnTo>
                  <a:lnTo>
                    <a:pt x="1990" y="1160"/>
                  </a:lnTo>
                  <a:lnTo>
                    <a:pt x="1989" y="1167"/>
                  </a:lnTo>
                  <a:lnTo>
                    <a:pt x="1985" y="1173"/>
                  </a:lnTo>
                  <a:lnTo>
                    <a:pt x="1982" y="1179"/>
                  </a:lnTo>
                  <a:lnTo>
                    <a:pt x="1978" y="1185"/>
                  </a:lnTo>
                  <a:lnTo>
                    <a:pt x="1973" y="1188"/>
                  </a:lnTo>
                  <a:lnTo>
                    <a:pt x="1967" y="1193"/>
                  </a:lnTo>
                  <a:lnTo>
                    <a:pt x="1964" y="1199"/>
                  </a:lnTo>
                  <a:lnTo>
                    <a:pt x="1961" y="1220"/>
                  </a:lnTo>
                  <a:lnTo>
                    <a:pt x="1955" y="1252"/>
                  </a:lnTo>
                  <a:lnTo>
                    <a:pt x="1947" y="1295"/>
                  </a:lnTo>
                  <a:lnTo>
                    <a:pt x="1938" y="1344"/>
                  </a:lnTo>
                  <a:lnTo>
                    <a:pt x="1928" y="1401"/>
                  </a:lnTo>
                  <a:lnTo>
                    <a:pt x="1916" y="1460"/>
                  </a:lnTo>
                  <a:lnTo>
                    <a:pt x="1905" y="1521"/>
                  </a:lnTo>
                  <a:lnTo>
                    <a:pt x="1893" y="1582"/>
                  </a:lnTo>
                  <a:lnTo>
                    <a:pt x="1882" y="1642"/>
                  </a:lnTo>
                  <a:lnTo>
                    <a:pt x="1871" y="1698"/>
                  </a:lnTo>
                  <a:lnTo>
                    <a:pt x="1862" y="1747"/>
                  </a:lnTo>
                  <a:lnTo>
                    <a:pt x="1854" y="1790"/>
                  </a:lnTo>
                  <a:lnTo>
                    <a:pt x="1848" y="1822"/>
                  </a:lnTo>
                  <a:lnTo>
                    <a:pt x="1845" y="1843"/>
                  </a:lnTo>
                  <a:lnTo>
                    <a:pt x="1844" y="1851"/>
                  </a:lnTo>
                  <a:lnTo>
                    <a:pt x="1835" y="1849"/>
                  </a:lnTo>
                  <a:lnTo>
                    <a:pt x="1810" y="1844"/>
                  </a:lnTo>
                  <a:lnTo>
                    <a:pt x="1772" y="1837"/>
                  </a:lnTo>
                  <a:lnTo>
                    <a:pt x="1723" y="1828"/>
                  </a:lnTo>
                  <a:lnTo>
                    <a:pt x="1664" y="1818"/>
                  </a:lnTo>
                  <a:lnTo>
                    <a:pt x="1600" y="1806"/>
                  </a:lnTo>
                  <a:lnTo>
                    <a:pt x="1530" y="1793"/>
                  </a:lnTo>
                  <a:lnTo>
                    <a:pt x="1459" y="1781"/>
                  </a:lnTo>
                  <a:lnTo>
                    <a:pt x="1387" y="1767"/>
                  </a:lnTo>
                  <a:lnTo>
                    <a:pt x="1317" y="1754"/>
                  </a:lnTo>
                  <a:lnTo>
                    <a:pt x="1253" y="1743"/>
                  </a:lnTo>
                  <a:lnTo>
                    <a:pt x="1194" y="1733"/>
                  </a:lnTo>
                  <a:lnTo>
                    <a:pt x="1145" y="1723"/>
                  </a:lnTo>
                  <a:lnTo>
                    <a:pt x="1107" y="1716"/>
                  </a:lnTo>
                  <a:lnTo>
                    <a:pt x="1083" y="1712"/>
                  </a:lnTo>
                  <a:lnTo>
                    <a:pt x="1075" y="1711"/>
                  </a:lnTo>
                  <a:lnTo>
                    <a:pt x="1008" y="1695"/>
                  </a:lnTo>
                  <a:lnTo>
                    <a:pt x="942" y="1680"/>
                  </a:lnTo>
                  <a:lnTo>
                    <a:pt x="876" y="1664"/>
                  </a:lnTo>
                  <a:lnTo>
                    <a:pt x="809" y="1649"/>
                  </a:lnTo>
                  <a:lnTo>
                    <a:pt x="742" y="1633"/>
                  </a:lnTo>
                  <a:lnTo>
                    <a:pt x="676" y="1615"/>
                  </a:lnTo>
                  <a:lnTo>
                    <a:pt x="608" y="1599"/>
                  </a:lnTo>
                  <a:lnTo>
                    <a:pt x="541" y="1582"/>
                  </a:lnTo>
                  <a:lnTo>
                    <a:pt x="473" y="1566"/>
                  </a:lnTo>
                  <a:lnTo>
                    <a:pt x="405" y="1549"/>
                  </a:lnTo>
                  <a:lnTo>
                    <a:pt x="339" y="1531"/>
                  </a:lnTo>
                  <a:lnTo>
                    <a:pt x="271" y="1514"/>
                  </a:lnTo>
                  <a:lnTo>
                    <a:pt x="203" y="1496"/>
                  </a:lnTo>
                  <a:lnTo>
                    <a:pt x="136" y="1479"/>
                  </a:lnTo>
                  <a:lnTo>
                    <a:pt x="69" y="1461"/>
                  </a:lnTo>
                  <a:lnTo>
                    <a:pt x="2" y="1444"/>
                  </a:lnTo>
                  <a:lnTo>
                    <a:pt x="0" y="1428"/>
                  </a:lnTo>
                  <a:lnTo>
                    <a:pt x="0" y="1412"/>
                  </a:lnTo>
                  <a:lnTo>
                    <a:pt x="1" y="1397"/>
                  </a:lnTo>
                  <a:lnTo>
                    <a:pt x="2" y="1383"/>
                  </a:lnTo>
                  <a:lnTo>
                    <a:pt x="5" y="1368"/>
                  </a:lnTo>
                  <a:lnTo>
                    <a:pt x="8" y="1355"/>
                  </a:lnTo>
                  <a:lnTo>
                    <a:pt x="11" y="1341"/>
                  </a:lnTo>
                  <a:lnTo>
                    <a:pt x="15" y="1327"/>
                  </a:lnTo>
                  <a:lnTo>
                    <a:pt x="18" y="1312"/>
                  </a:lnTo>
                  <a:lnTo>
                    <a:pt x="20" y="1298"/>
                  </a:lnTo>
                  <a:lnTo>
                    <a:pt x="21" y="1284"/>
                  </a:lnTo>
                  <a:lnTo>
                    <a:pt x="23" y="1271"/>
                  </a:lnTo>
                  <a:lnTo>
                    <a:pt x="23" y="1257"/>
                  </a:lnTo>
                  <a:lnTo>
                    <a:pt x="20" y="1242"/>
                  </a:lnTo>
                  <a:lnTo>
                    <a:pt x="17" y="1227"/>
                  </a:lnTo>
                  <a:lnTo>
                    <a:pt x="12" y="1213"/>
                  </a:lnTo>
                  <a:lnTo>
                    <a:pt x="20" y="1193"/>
                  </a:lnTo>
                  <a:lnTo>
                    <a:pt x="28" y="1172"/>
                  </a:lnTo>
                  <a:lnTo>
                    <a:pt x="35" y="1151"/>
                  </a:lnTo>
                  <a:lnTo>
                    <a:pt x="43" y="1131"/>
                  </a:lnTo>
                  <a:lnTo>
                    <a:pt x="51" y="1111"/>
                  </a:lnTo>
                  <a:lnTo>
                    <a:pt x="59" y="1090"/>
                  </a:lnTo>
                  <a:lnTo>
                    <a:pt x="67" y="1070"/>
                  </a:lnTo>
                  <a:lnTo>
                    <a:pt x="77" y="1050"/>
                  </a:lnTo>
                  <a:lnTo>
                    <a:pt x="86" y="1029"/>
                  </a:lnTo>
                  <a:lnTo>
                    <a:pt x="96" y="1010"/>
                  </a:lnTo>
                  <a:lnTo>
                    <a:pt x="107" y="990"/>
                  </a:lnTo>
                  <a:lnTo>
                    <a:pt x="117" y="972"/>
                  </a:lnTo>
                  <a:lnTo>
                    <a:pt x="130" y="952"/>
                  </a:lnTo>
                  <a:lnTo>
                    <a:pt x="143" y="934"/>
                  </a:lnTo>
                  <a:lnTo>
                    <a:pt x="157" y="917"/>
                  </a:lnTo>
                  <a:lnTo>
                    <a:pt x="173" y="900"/>
                  </a:lnTo>
                  <a:lnTo>
                    <a:pt x="174" y="894"/>
                  </a:lnTo>
                  <a:lnTo>
                    <a:pt x="179" y="879"/>
                  </a:lnTo>
                  <a:lnTo>
                    <a:pt x="187" y="856"/>
                  </a:lnTo>
                  <a:lnTo>
                    <a:pt x="196" y="826"/>
                  </a:lnTo>
                  <a:lnTo>
                    <a:pt x="208" y="790"/>
                  </a:lnTo>
                  <a:lnTo>
                    <a:pt x="222" y="750"/>
                  </a:lnTo>
                  <a:lnTo>
                    <a:pt x="235" y="708"/>
                  </a:lnTo>
                  <a:lnTo>
                    <a:pt x="249" y="664"/>
                  </a:lnTo>
                  <a:lnTo>
                    <a:pt x="263" y="620"/>
                  </a:lnTo>
                  <a:lnTo>
                    <a:pt x="277" y="578"/>
                  </a:lnTo>
                  <a:lnTo>
                    <a:pt x="290" y="538"/>
                  </a:lnTo>
                  <a:lnTo>
                    <a:pt x="302" y="502"/>
                  </a:lnTo>
                  <a:lnTo>
                    <a:pt x="311" y="472"/>
                  </a:lnTo>
                  <a:lnTo>
                    <a:pt x="319" y="449"/>
                  </a:lnTo>
                  <a:lnTo>
                    <a:pt x="324" y="434"/>
                  </a:lnTo>
                  <a:lnTo>
                    <a:pt x="326" y="430"/>
                  </a:lnTo>
                  <a:lnTo>
                    <a:pt x="333" y="425"/>
                  </a:lnTo>
                  <a:lnTo>
                    <a:pt x="339" y="422"/>
                  </a:lnTo>
                  <a:lnTo>
                    <a:pt x="342" y="417"/>
                  </a:lnTo>
                  <a:lnTo>
                    <a:pt x="345" y="413"/>
                  </a:lnTo>
                  <a:lnTo>
                    <a:pt x="346" y="408"/>
                  </a:lnTo>
                  <a:lnTo>
                    <a:pt x="346" y="402"/>
                  </a:lnTo>
                  <a:lnTo>
                    <a:pt x="345" y="396"/>
                  </a:lnTo>
                  <a:lnTo>
                    <a:pt x="343" y="391"/>
                  </a:lnTo>
                  <a:lnTo>
                    <a:pt x="341" y="384"/>
                  </a:lnTo>
                  <a:lnTo>
                    <a:pt x="339" y="378"/>
                  </a:lnTo>
                  <a:lnTo>
                    <a:pt x="338" y="371"/>
                  </a:lnTo>
                  <a:lnTo>
                    <a:pt x="335" y="365"/>
                  </a:lnTo>
                  <a:lnTo>
                    <a:pt x="334" y="359"/>
                  </a:lnTo>
                  <a:lnTo>
                    <a:pt x="334" y="353"/>
                  </a:lnTo>
                  <a:lnTo>
                    <a:pt x="334" y="346"/>
                  </a:lnTo>
                  <a:lnTo>
                    <a:pt x="336" y="340"/>
                  </a:lnTo>
                  <a:lnTo>
                    <a:pt x="353" y="332"/>
                  </a:lnTo>
                  <a:lnTo>
                    <a:pt x="366" y="323"/>
                  </a:lnTo>
                  <a:lnTo>
                    <a:pt x="377" y="313"/>
                  </a:lnTo>
                  <a:lnTo>
                    <a:pt x="384" y="300"/>
                  </a:lnTo>
                  <a:lnTo>
                    <a:pt x="388" y="286"/>
                  </a:lnTo>
                  <a:lnTo>
                    <a:pt x="391" y="272"/>
                  </a:lnTo>
                  <a:lnTo>
                    <a:pt x="392" y="257"/>
                  </a:lnTo>
                  <a:lnTo>
                    <a:pt x="393" y="242"/>
                  </a:lnTo>
                  <a:lnTo>
                    <a:pt x="393" y="226"/>
                  </a:lnTo>
                  <a:lnTo>
                    <a:pt x="393" y="211"/>
                  </a:lnTo>
                  <a:lnTo>
                    <a:pt x="394" y="195"/>
                  </a:lnTo>
                  <a:lnTo>
                    <a:pt x="396" y="180"/>
                  </a:lnTo>
                  <a:lnTo>
                    <a:pt x="400" y="167"/>
                  </a:lnTo>
                  <a:lnTo>
                    <a:pt x="405" y="153"/>
                  </a:lnTo>
                  <a:lnTo>
                    <a:pt x="414" y="140"/>
                  </a:lnTo>
                  <a:lnTo>
                    <a:pt x="425" y="130"/>
                  </a:lnTo>
                  <a:lnTo>
                    <a:pt x="420" y="122"/>
                  </a:lnTo>
                  <a:lnTo>
                    <a:pt x="418" y="113"/>
                  </a:lnTo>
                  <a:lnTo>
                    <a:pt x="416" y="105"/>
                  </a:lnTo>
                  <a:lnTo>
                    <a:pt x="415" y="97"/>
                  </a:lnTo>
                  <a:lnTo>
                    <a:pt x="415" y="89"/>
                  </a:lnTo>
                  <a:lnTo>
                    <a:pt x="416" y="79"/>
                  </a:lnTo>
                  <a:lnTo>
                    <a:pt x="417" y="71"/>
                  </a:lnTo>
                  <a:lnTo>
                    <a:pt x="419" y="63"/>
                  </a:lnTo>
                  <a:lnTo>
                    <a:pt x="423" y="55"/>
                  </a:lnTo>
                  <a:lnTo>
                    <a:pt x="425" y="46"/>
                  </a:lnTo>
                  <a:lnTo>
                    <a:pt x="430" y="38"/>
                  </a:lnTo>
                  <a:lnTo>
                    <a:pt x="433" y="30"/>
                  </a:lnTo>
                  <a:lnTo>
                    <a:pt x="438" y="22"/>
                  </a:lnTo>
                  <a:lnTo>
                    <a:pt x="442" y="15"/>
                  </a:lnTo>
                  <a:lnTo>
                    <a:pt x="447" y="7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5" name="Freeform 23"/>
            <p:cNvSpPr>
              <a:spLocks/>
            </p:cNvSpPr>
            <p:nvPr/>
          </p:nvSpPr>
          <p:spPr bwMode="auto">
            <a:xfrm>
              <a:off x="4752" y="1280"/>
              <a:ext cx="150" cy="325"/>
            </a:xfrm>
            <a:custGeom>
              <a:avLst/>
              <a:gdLst>
                <a:gd name="T0" fmla="*/ 16 w 451"/>
                <a:gd name="T1" fmla="*/ 1 h 976"/>
                <a:gd name="T2" fmla="*/ 16 w 451"/>
                <a:gd name="T3" fmla="*/ 4 h 976"/>
                <a:gd name="T4" fmla="*/ 17 w 451"/>
                <a:gd name="T5" fmla="*/ 8 h 976"/>
                <a:gd name="T6" fmla="*/ 16 w 451"/>
                <a:gd name="T7" fmla="*/ 11 h 976"/>
                <a:gd name="T8" fmla="*/ 16 w 451"/>
                <a:gd name="T9" fmla="*/ 13 h 976"/>
                <a:gd name="T10" fmla="*/ 15 w 451"/>
                <a:gd name="T11" fmla="*/ 14 h 976"/>
                <a:gd name="T12" fmla="*/ 15 w 451"/>
                <a:gd name="T13" fmla="*/ 15 h 976"/>
                <a:gd name="T14" fmla="*/ 15 w 451"/>
                <a:gd name="T15" fmla="*/ 16 h 976"/>
                <a:gd name="T16" fmla="*/ 15 w 451"/>
                <a:gd name="T17" fmla="*/ 16 h 976"/>
                <a:gd name="T18" fmla="*/ 15 w 451"/>
                <a:gd name="T19" fmla="*/ 17 h 976"/>
                <a:gd name="T20" fmla="*/ 15 w 451"/>
                <a:gd name="T21" fmla="*/ 18 h 976"/>
                <a:gd name="T22" fmla="*/ 15 w 451"/>
                <a:gd name="T23" fmla="*/ 20 h 976"/>
                <a:gd name="T24" fmla="*/ 14 w 451"/>
                <a:gd name="T25" fmla="*/ 23 h 976"/>
                <a:gd name="T26" fmla="*/ 14 w 451"/>
                <a:gd name="T27" fmla="*/ 25 h 976"/>
                <a:gd name="T28" fmla="*/ 14 w 451"/>
                <a:gd name="T29" fmla="*/ 28 h 976"/>
                <a:gd name="T30" fmla="*/ 15 w 451"/>
                <a:gd name="T31" fmla="*/ 30 h 976"/>
                <a:gd name="T32" fmla="*/ 15 w 451"/>
                <a:gd name="T33" fmla="*/ 32 h 976"/>
                <a:gd name="T34" fmla="*/ 15 w 451"/>
                <a:gd name="T35" fmla="*/ 32 h 976"/>
                <a:gd name="T36" fmla="*/ 15 w 451"/>
                <a:gd name="T37" fmla="*/ 33 h 976"/>
                <a:gd name="T38" fmla="*/ 15 w 451"/>
                <a:gd name="T39" fmla="*/ 33 h 976"/>
                <a:gd name="T40" fmla="*/ 15 w 451"/>
                <a:gd name="T41" fmla="*/ 34 h 976"/>
                <a:gd name="T42" fmla="*/ 16 w 451"/>
                <a:gd name="T43" fmla="*/ 34 h 976"/>
                <a:gd name="T44" fmla="*/ 15 w 451"/>
                <a:gd name="T45" fmla="*/ 35 h 976"/>
                <a:gd name="T46" fmla="*/ 13 w 451"/>
                <a:gd name="T47" fmla="*/ 35 h 976"/>
                <a:gd name="T48" fmla="*/ 11 w 451"/>
                <a:gd name="T49" fmla="*/ 36 h 976"/>
                <a:gd name="T50" fmla="*/ 10 w 451"/>
                <a:gd name="T51" fmla="*/ 36 h 976"/>
                <a:gd name="T52" fmla="*/ 9 w 451"/>
                <a:gd name="T53" fmla="*/ 36 h 976"/>
                <a:gd name="T54" fmla="*/ 8 w 451"/>
                <a:gd name="T55" fmla="*/ 34 h 976"/>
                <a:gd name="T56" fmla="*/ 8 w 451"/>
                <a:gd name="T57" fmla="*/ 32 h 976"/>
                <a:gd name="T58" fmla="*/ 7 w 451"/>
                <a:gd name="T59" fmla="*/ 30 h 976"/>
                <a:gd name="T60" fmla="*/ 7 w 451"/>
                <a:gd name="T61" fmla="*/ 28 h 976"/>
                <a:gd name="T62" fmla="*/ 6 w 451"/>
                <a:gd name="T63" fmla="*/ 26 h 976"/>
                <a:gd name="T64" fmla="*/ 5 w 451"/>
                <a:gd name="T65" fmla="*/ 26 h 976"/>
                <a:gd name="T66" fmla="*/ 4 w 451"/>
                <a:gd name="T67" fmla="*/ 24 h 976"/>
                <a:gd name="T68" fmla="*/ 3 w 451"/>
                <a:gd name="T69" fmla="*/ 22 h 976"/>
                <a:gd name="T70" fmla="*/ 3 w 451"/>
                <a:gd name="T71" fmla="*/ 20 h 976"/>
                <a:gd name="T72" fmla="*/ 3 w 451"/>
                <a:gd name="T73" fmla="*/ 19 h 976"/>
                <a:gd name="T74" fmla="*/ 2 w 451"/>
                <a:gd name="T75" fmla="*/ 17 h 976"/>
                <a:gd name="T76" fmla="*/ 2 w 451"/>
                <a:gd name="T77" fmla="*/ 15 h 976"/>
                <a:gd name="T78" fmla="*/ 2 w 451"/>
                <a:gd name="T79" fmla="*/ 13 h 976"/>
                <a:gd name="T80" fmla="*/ 1 w 451"/>
                <a:gd name="T81" fmla="*/ 10 h 976"/>
                <a:gd name="T82" fmla="*/ 1 w 451"/>
                <a:gd name="T83" fmla="*/ 8 h 976"/>
                <a:gd name="T84" fmla="*/ 0 w 451"/>
                <a:gd name="T85" fmla="*/ 6 h 976"/>
                <a:gd name="T86" fmla="*/ 1 w 451"/>
                <a:gd name="T87" fmla="*/ 6 h 976"/>
                <a:gd name="T88" fmla="*/ 5 w 451"/>
                <a:gd name="T89" fmla="*/ 4 h 976"/>
                <a:gd name="T90" fmla="*/ 10 w 451"/>
                <a:gd name="T91" fmla="*/ 3 h 976"/>
                <a:gd name="T92" fmla="*/ 14 w 451"/>
                <a:gd name="T93" fmla="*/ 1 h 976"/>
                <a:gd name="T94" fmla="*/ 16 w 451"/>
                <a:gd name="T95" fmla="*/ 0 h 97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51"/>
                <a:gd name="T145" fmla="*/ 0 h 976"/>
                <a:gd name="T146" fmla="*/ 451 w 451"/>
                <a:gd name="T147" fmla="*/ 976 h 97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51" h="976">
                  <a:moveTo>
                    <a:pt x="441" y="0"/>
                  </a:moveTo>
                  <a:lnTo>
                    <a:pt x="440" y="19"/>
                  </a:lnTo>
                  <a:lnTo>
                    <a:pt x="440" y="40"/>
                  </a:lnTo>
                  <a:lnTo>
                    <a:pt x="443" y="64"/>
                  </a:lnTo>
                  <a:lnTo>
                    <a:pt x="444" y="90"/>
                  </a:lnTo>
                  <a:lnTo>
                    <a:pt x="446" y="117"/>
                  </a:lnTo>
                  <a:lnTo>
                    <a:pt x="448" y="146"/>
                  </a:lnTo>
                  <a:lnTo>
                    <a:pt x="449" y="176"/>
                  </a:lnTo>
                  <a:lnTo>
                    <a:pt x="451" y="205"/>
                  </a:lnTo>
                  <a:lnTo>
                    <a:pt x="451" y="233"/>
                  </a:lnTo>
                  <a:lnTo>
                    <a:pt x="449" y="261"/>
                  </a:lnTo>
                  <a:lnTo>
                    <a:pt x="446" y="287"/>
                  </a:lnTo>
                  <a:lnTo>
                    <a:pt x="441" y="311"/>
                  </a:lnTo>
                  <a:lnTo>
                    <a:pt x="435" y="333"/>
                  </a:lnTo>
                  <a:lnTo>
                    <a:pt x="425" y="353"/>
                  </a:lnTo>
                  <a:lnTo>
                    <a:pt x="413" y="368"/>
                  </a:lnTo>
                  <a:lnTo>
                    <a:pt x="398" y="380"/>
                  </a:lnTo>
                  <a:lnTo>
                    <a:pt x="397" y="386"/>
                  </a:lnTo>
                  <a:lnTo>
                    <a:pt x="397" y="393"/>
                  </a:lnTo>
                  <a:lnTo>
                    <a:pt x="397" y="399"/>
                  </a:lnTo>
                  <a:lnTo>
                    <a:pt x="397" y="406"/>
                  </a:lnTo>
                  <a:lnTo>
                    <a:pt x="398" y="411"/>
                  </a:lnTo>
                  <a:lnTo>
                    <a:pt x="398" y="418"/>
                  </a:lnTo>
                  <a:lnTo>
                    <a:pt x="398" y="424"/>
                  </a:lnTo>
                  <a:lnTo>
                    <a:pt x="399" y="431"/>
                  </a:lnTo>
                  <a:lnTo>
                    <a:pt x="399" y="437"/>
                  </a:lnTo>
                  <a:lnTo>
                    <a:pt x="400" y="442"/>
                  </a:lnTo>
                  <a:lnTo>
                    <a:pt x="401" y="448"/>
                  </a:lnTo>
                  <a:lnTo>
                    <a:pt x="403" y="454"/>
                  </a:lnTo>
                  <a:lnTo>
                    <a:pt x="406" y="460"/>
                  </a:lnTo>
                  <a:lnTo>
                    <a:pt x="408" y="464"/>
                  </a:lnTo>
                  <a:lnTo>
                    <a:pt x="412" y="470"/>
                  </a:lnTo>
                  <a:lnTo>
                    <a:pt x="415" y="475"/>
                  </a:lnTo>
                  <a:lnTo>
                    <a:pt x="407" y="494"/>
                  </a:lnTo>
                  <a:lnTo>
                    <a:pt x="401" y="516"/>
                  </a:lnTo>
                  <a:lnTo>
                    <a:pt x="395" y="538"/>
                  </a:lnTo>
                  <a:lnTo>
                    <a:pt x="392" y="561"/>
                  </a:lnTo>
                  <a:lnTo>
                    <a:pt x="390" y="585"/>
                  </a:lnTo>
                  <a:lnTo>
                    <a:pt x="387" y="609"/>
                  </a:lnTo>
                  <a:lnTo>
                    <a:pt x="387" y="634"/>
                  </a:lnTo>
                  <a:lnTo>
                    <a:pt x="386" y="658"/>
                  </a:lnTo>
                  <a:lnTo>
                    <a:pt x="387" y="684"/>
                  </a:lnTo>
                  <a:lnTo>
                    <a:pt x="387" y="708"/>
                  </a:lnTo>
                  <a:lnTo>
                    <a:pt x="389" y="732"/>
                  </a:lnTo>
                  <a:lnTo>
                    <a:pt x="391" y="756"/>
                  </a:lnTo>
                  <a:lnTo>
                    <a:pt x="392" y="779"/>
                  </a:lnTo>
                  <a:lnTo>
                    <a:pt x="393" y="802"/>
                  </a:lnTo>
                  <a:lnTo>
                    <a:pt x="394" y="823"/>
                  </a:lnTo>
                  <a:lnTo>
                    <a:pt x="397" y="843"/>
                  </a:lnTo>
                  <a:lnTo>
                    <a:pt x="401" y="850"/>
                  </a:lnTo>
                  <a:lnTo>
                    <a:pt x="406" y="856"/>
                  </a:lnTo>
                  <a:lnTo>
                    <a:pt x="408" y="862"/>
                  </a:lnTo>
                  <a:lnTo>
                    <a:pt x="410" y="868"/>
                  </a:lnTo>
                  <a:lnTo>
                    <a:pt x="410" y="873"/>
                  </a:lnTo>
                  <a:lnTo>
                    <a:pt x="410" y="878"/>
                  </a:lnTo>
                  <a:lnTo>
                    <a:pt x="410" y="882"/>
                  </a:lnTo>
                  <a:lnTo>
                    <a:pt x="410" y="887"/>
                  </a:lnTo>
                  <a:lnTo>
                    <a:pt x="410" y="892"/>
                  </a:lnTo>
                  <a:lnTo>
                    <a:pt x="410" y="896"/>
                  </a:lnTo>
                  <a:lnTo>
                    <a:pt x="412" y="901"/>
                  </a:lnTo>
                  <a:lnTo>
                    <a:pt x="413" y="905"/>
                  </a:lnTo>
                  <a:lnTo>
                    <a:pt x="415" y="911"/>
                  </a:lnTo>
                  <a:lnTo>
                    <a:pt x="418" y="917"/>
                  </a:lnTo>
                  <a:lnTo>
                    <a:pt x="424" y="924"/>
                  </a:lnTo>
                  <a:lnTo>
                    <a:pt x="432" y="931"/>
                  </a:lnTo>
                  <a:lnTo>
                    <a:pt x="430" y="931"/>
                  </a:lnTo>
                  <a:lnTo>
                    <a:pt x="424" y="932"/>
                  </a:lnTo>
                  <a:lnTo>
                    <a:pt x="415" y="934"/>
                  </a:lnTo>
                  <a:lnTo>
                    <a:pt x="403" y="938"/>
                  </a:lnTo>
                  <a:lnTo>
                    <a:pt x="390" y="941"/>
                  </a:lnTo>
                  <a:lnTo>
                    <a:pt x="375" y="944"/>
                  </a:lnTo>
                  <a:lnTo>
                    <a:pt x="359" y="948"/>
                  </a:lnTo>
                  <a:lnTo>
                    <a:pt x="341" y="953"/>
                  </a:lnTo>
                  <a:lnTo>
                    <a:pt x="324" y="957"/>
                  </a:lnTo>
                  <a:lnTo>
                    <a:pt x="308" y="961"/>
                  </a:lnTo>
                  <a:lnTo>
                    <a:pt x="293" y="964"/>
                  </a:lnTo>
                  <a:lnTo>
                    <a:pt x="279" y="967"/>
                  </a:lnTo>
                  <a:lnTo>
                    <a:pt x="268" y="971"/>
                  </a:lnTo>
                  <a:lnTo>
                    <a:pt x="259" y="973"/>
                  </a:lnTo>
                  <a:lnTo>
                    <a:pt x="253" y="974"/>
                  </a:lnTo>
                  <a:lnTo>
                    <a:pt x="252" y="976"/>
                  </a:lnTo>
                  <a:lnTo>
                    <a:pt x="243" y="961"/>
                  </a:lnTo>
                  <a:lnTo>
                    <a:pt x="236" y="944"/>
                  </a:lnTo>
                  <a:lnTo>
                    <a:pt x="229" y="927"/>
                  </a:lnTo>
                  <a:lnTo>
                    <a:pt x="223" y="910"/>
                  </a:lnTo>
                  <a:lnTo>
                    <a:pt x="218" y="893"/>
                  </a:lnTo>
                  <a:lnTo>
                    <a:pt x="214" y="874"/>
                  </a:lnTo>
                  <a:lnTo>
                    <a:pt x="209" y="856"/>
                  </a:lnTo>
                  <a:lnTo>
                    <a:pt x="205" y="838"/>
                  </a:lnTo>
                  <a:lnTo>
                    <a:pt x="200" y="819"/>
                  </a:lnTo>
                  <a:lnTo>
                    <a:pt x="195" y="801"/>
                  </a:lnTo>
                  <a:lnTo>
                    <a:pt x="191" y="783"/>
                  </a:lnTo>
                  <a:lnTo>
                    <a:pt x="185" y="765"/>
                  </a:lnTo>
                  <a:lnTo>
                    <a:pt x="179" y="748"/>
                  </a:lnTo>
                  <a:lnTo>
                    <a:pt x="172" y="731"/>
                  </a:lnTo>
                  <a:lnTo>
                    <a:pt x="164" y="715"/>
                  </a:lnTo>
                  <a:lnTo>
                    <a:pt x="156" y="701"/>
                  </a:lnTo>
                  <a:lnTo>
                    <a:pt x="141" y="700"/>
                  </a:lnTo>
                  <a:lnTo>
                    <a:pt x="129" y="694"/>
                  </a:lnTo>
                  <a:lnTo>
                    <a:pt x="119" y="686"/>
                  </a:lnTo>
                  <a:lnTo>
                    <a:pt x="111" y="675"/>
                  </a:lnTo>
                  <a:lnTo>
                    <a:pt x="106" y="660"/>
                  </a:lnTo>
                  <a:lnTo>
                    <a:pt x="101" y="643"/>
                  </a:lnTo>
                  <a:lnTo>
                    <a:pt x="98" y="625"/>
                  </a:lnTo>
                  <a:lnTo>
                    <a:pt x="94" y="606"/>
                  </a:lnTo>
                  <a:lnTo>
                    <a:pt x="92" y="586"/>
                  </a:lnTo>
                  <a:lnTo>
                    <a:pt x="90" y="567"/>
                  </a:lnTo>
                  <a:lnTo>
                    <a:pt x="87" y="548"/>
                  </a:lnTo>
                  <a:lnTo>
                    <a:pt x="84" y="531"/>
                  </a:lnTo>
                  <a:lnTo>
                    <a:pt x="79" y="515"/>
                  </a:lnTo>
                  <a:lnTo>
                    <a:pt x="74" y="501"/>
                  </a:lnTo>
                  <a:lnTo>
                    <a:pt x="67" y="490"/>
                  </a:lnTo>
                  <a:lnTo>
                    <a:pt x="57" y="483"/>
                  </a:lnTo>
                  <a:lnTo>
                    <a:pt x="59" y="460"/>
                  </a:lnTo>
                  <a:lnTo>
                    <a:pt x="60" y="438"/>
                  </a:lnTo>
                  <a:lnTo>
                    <a:pt x="59" y="417"/>
                  </a:lnTo>
                  <a:lnTo>
                    <a:pt x="57" y="396"/>
                  </a:lnTo>
                  <a:lnTo>
                    <a:pt x="54" y="377"/>
                  </a:lnTo>
                  <a:lnTo>
                    <a:pt x="51" y="356"/>
                  </a:lnTo>
                  <a:lnTo>
                    <a:pt x="47" y="338"/>
                  </a:lnTo>
                  <a:lnTo>
                    <a:pt x="42" y="318"/>
                  </a:lnTo>
                  <a:lnTo>
                    <a:pt x="37" y="299"/>
                  </a:lnTo>
                  <a:lnTo>
                    <a:pt x="32" y="280"/>
                  </a:lnTo>
                  <a:lnTo>
                    <a:pt x="26" y="262"/>
                  </a:lnTo>
                  <a:lnTo>
                    <a:pt x="21" y="244"/>
                  </a:lnTo>
                  <a:lnTo>
                    <a:pt x="15" y="225"/>
                  </a:lnTo>
                  <a:lnTo>
                    <a:pt x="9" y="207"/>
                  </a:lnTo>
                  <a:lnTo>
                    <a:pt x="5" y="189"/>
                  </a:lnTo>
                  <a:lnTo>
                    <a:pt x="0" y="171"/>
                  </a:lnTo>
                  <a:lnTo>
                    <a:pt x="5" y="169"/>
                  </a:lnTo>
                  <a:lnTo>
                    <a:pt x="18" y="163"/>
                  </a:lnTo>
                  <a:lnTo>
                    <a:pt x="40" y="155"/>
                  </a:lnTo>
                  <a:lnTo>
                    <a:pt x="69" y="144"/>
                  </a:lnTo>
                  <a:lnTo>
                    <a:pt x="102" y="131"/>
                  </a:lnTo>
                  <a:lnTo>
                    <a:pt x="139" y="116"/>
                  </a:lnTo>
                  <a:lnTo>
                    <a:pt x="179" y="101"/>
                  </a:lnTo>
                  <a:lnTo>
                    <a:pt x="221" y="85"/>
                  </a:lnTo>
                  <a:lnTo>
                    <a:pt x="261" y="69"/>
                  </a:lnTo>
                  <a:lnTo>
                    <a:pt x="301" y="54"/>
                  </a:lnTo>
                  <a:lnTo>
                    <a:pt x="338" y="39"/>
                  </a:lnTo>
                  <a:lnTo>
                    <a:pt x="372" y="27"/>
                  </a:lnTo>
                  <a:lnTo>
                    <a:pt x="400" y="15"/>
                  </a:lnTo>
                  <a:lnTo>
                    <a:pt x="422" y="7"/>
                  </a:lnTo>
                  <a:lnTo>
                    <a:pt x="436" y="1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6" name="Freeform 24"/>
            <p:cNvSpPr>
              <a:spLocks/>
            </p:cNvSpPr>
            <p:nvPr/>
          </p:nvSpPr>
          <p:spPr bwMode="auto">
            <a:xfrm>
              <a:off x="4975" y="1646"/>
              <a:ext cx="47" cy="88"/>
            </a:xfrm>
            <a:custGeom>
              <a:avLst/>
              <a:gdLst>
                <a:gd name="T0" fmla="*/ 5 w 141"/>
                <a:gd name="T1" fmla="*/ 1 h 262"/>
                <a:gd name="T2" fmla="*/ 5 w 141"/>
                <a:gd name="T3" fmla="*/ 1 h 262"/>
                <a:gd name="T4" fmla="*/ 5 w 141"/>
                <a:gd name="T5" fmla="*/ 2 h 262"/>
                <a:gd name="T6" fmla="*/ 5 w 141"/>
                <a:gd name="T7" fmla="*/ 2 h 262"/>
                <a:gd name="T8" fmla="*/ 5 w 141"/>
                <a:gd name="T9" fmla="*/ 3 h 262"/>
                <a:gd name="T10" fmla="*/ 5 w 141"/>
                <a:gd name="T11" fmla="*/ 3 h 262"/>
                <a:gd name="T12" fmla="*/ 5 w 141"/>
                <a:gd name="T13" fmla="*/ 3 h 262"/>
                <a:gd name="T14" fmla="*/ 5 w 141"/>
                <a:gd name="T15" fmla="*/ 4 h 262"/>
                <a:gd name="T16" fmla="*/ 5 w 141"/>
                <a:gd name="T17" fmla="*/ 4 h 262"/>
                <a:gd name="T18" fmla="*/ 5 w 141"/>
                <a:gd name="T19" fmla="*/ 4 h 262"/>
                <a:gd name="T20" fmla="*/ 5 w 141"/>
                <a:gd name="T21" fmla="*/ 5 h 262"/>
                <a:gd name="T22" fmla="*/ 5 w 141"/>
                <a:gd name="T23" fmla="*/ 5 h 262"/>
                <a:gd name="T24" fmla="*/ 5 w 141"/>
                <a:gd name="T25" fmla="*/ 5 h 262"/>
                <a:gd name="T26" fmla="*/ 5 w 141"/>
                <a:gd name="T27" fmla="*/ 5 h 262"/>
                <a:gd name="T28" fmla="*/ 5 w 141"/>
                <a:gd name="T29" fmla="*/ 6 h 262"/>
                <a:gd name="T30" fmla="*/ 5 w 141"/>
                <a:gd name="T31" fmla="*/ 6 h 262"/>
                <a:gd name="T32" fmla="*/ 5 w 141"/>
                <a:gd name="T33" fmla="*/ 6 h 262"/>
                <a:gd name="T34" fmla="*/ 5 w 141"/>
                <a:gd name="T35" fmla="*/ 7 h 262"/>
                <a:gd name="T36" fmla="*/ 4 w 141"/>
                <a:gd name="T37" fmla="*/ 8 h 262"/>
                <a:gd name="T38" fmla="*/ 4 w 141"/>
                <a:gd name="T39" fmla="*/ 8 h 262"/>
                <a:gd name="T40" fmla="*/ 3 w 141"/>
                <a:gd name="T41" fmla="*/ 9 h 262"/>
                <a:gd name="T42" fmla="*/ 3 w 141"/>
                <a:gd name="T43" fmla="*/ 9 h 262"/>
                <a:gd name="T44" fmla="*/ 2 w 141"/>
                <a:gd name="T45" fmla="*/ 10 h 262"/>
                <a:gd name="T46" fmla="*/ 1 w 141"/>
                <a:gd name="T47" fmla="*/ 10 h 262"/>
                <a:gd name="T48" fmla="*/ 1 w 141"/>
                <a:gd name="T49" fmla="*/ 9 h 262"/>
                <a:gd name="T50" fmla="*/ 1 w 141"/>
                <a:gd name="T51" fmla="*/ 8 h 262"/>
                <a:gd name="T52" fmla="*/ 1 w 141"/>
                <a:gd name="T53" fmla="*/ 7 h 262"/>
                <a:gd name="T54" fmla="*/ 1 w 141"/>
                <a:gd name="T55" fmla="*/ 6 h 262"/>
                <a:gd name="T56" fmla="*/ 0 w 141"/>
                <a:gd name="T57" fmla="*/ 5 h 262"/>
                <a:gd name="T58" fmla="*/ 0 w 141"/>
                <a:gd name="T59" fmla="*/ 4 h 262"/>
                <a:gd name="T60" fmla="*/ 0 w 141"/>
                <a:gd name="T61" fmla="*/ 3 h 262"/>
                <a:gd name="T62" fmla="*/ 0 w 141"/>
                <a:gd name="T63" fmla="*/ 2 h 262"/>
                <a:gd name="T64" fmla="*/ 0 w 141"/>
                <a:gd name="T65" fmla="*/ 1 h 262"/>
                <a:gd name="T66" fmla="*/ 1 w 141"/>
                <a:gd name="T67" fmla="*/ 0 h 262"/>
                <a:gd name="T68" fmla="*/ 2 w 141"/>
                <a:gd name="T69" fmla="*/ 0 h 262"/>
                <a:gd name="T70" fmla="*/ 3 w 141"/>
                <a:gd name="T71" fmla="*/ 0 h 262"/>
                <a:gd name="T72" fmla="*/ 3 w 141"/>
                <a:gd name="T73" fmla="*/ 0 h 262"/>
                <a:gd name="T74" fmla="*/ 4 w 141"/>
                <a:gd name="T75" fmla="*/ 0 h 262"/>
                <a:gd name="T76" fmla="*/ 4 w 141"/>
                <a:gd name="T77" fmla="*/ 1 h 262"/>
                <a:gd name="T78" fmla="*/ 5 w 141"/>
                <a:gd name="T79" fmla="*/ 1 h 26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41"/>
                <a:gd name="T121" fmla="*/ 0 h 262"/>
                <a:gd name="T122" fmla="*/ 141 w 141"/>
                <a:gd name="T123" fmla="*/ 262 h 26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41" h="262">
                  <a:moveTo>
                    <a:pt x="138" y="23"/>
                  </a:moveTo>
                  <a:lnTo>
                    <a:pt x="137" y="24"/>
                  </a:lnTo>
                  <a:lnTo>
                    <a:pt x="137" y="26"/>
                  </a:lnTo>
                  <a:lnTo>
                    <a:pt x="137" y="31"/>
                  </a:lnTo>
                  <a:lnTo>
                    <a:pt x="137" y="35"/>
                  </a:lnTo>
                  <a:lnTo>
                    <a:pt x="137" y="41"/>
                  </a:lnTo>
                  <a:lnTo>
                    <a:pt x="136" y="47"/>
                  </a:lnTo>
                  <a:lnTo>
                    <a:pt x="136" y="54"/>
                  </a:lnTo>
                  <a:lnTo>
                    <a:pt x="136" y="60"/>
                  </a:lnTo>
                  <a:lnTo>
                    <a:pt x="135" y="67"/>
                  </a:lnTo>
                  <a:lnTo>
                    <a:pt x="133" y="74"/>
                  </a:lnTo>
                  <a:lnTo>
                    <a:pt x="133" y="81"/>
                  </a:lnTo>
                  <a:lnTo>
                    <a:pt x="132" y="87"/>
                  </a:lnTo>
                  <a:lnTo>
                    <a:pt x="131" y="93"/>
                  </a:lnTo>
                  <a:lnTo>
                    <a:pt x="130" y="97"/>
                  </a:lnTo>
                  <a:lnTo>
                    <a:pt x="129" y="101"/>
                  </a:lnTo>
                  <a:lnTo>
                    <a:pt x="128" y="104"/>
                  </a:lnTo>
                  <a:lnTo>
                    <a:pt x="129" y="109"/>
                  </a:lnTo>
                  <a:lnTo>
                    <a:pt x="130" y="113"/>
                  </a:lnTo>
                  <a:lnTo>
                    <a:pt x="131" y="117"/>
                  </a:lnTo>
                  <a:lnTo>
                    <a:pt x="133" y="121"/>
                  </a:lnTo>
                  <a:lnTo>
                    <a:pt x="135" y="125"/>
                  </a:lnTo>
                  <a:lnTo>
                    <a:pt x="136" y="128"/>
                  </a:lnTo>
                  <a:lnTo>
                    <a:pt x="138" y="132"/>
                  </a:lnTo>
                  <a:lnTo>
                    <a:pt x="139" y="135"/>
                  </a:lnTo>
                  <a:lnTo>
                    <a:pt x="140" y="139"/>
                  </a:lnTo>
                  <a:lnTo>
                    <a:pt x="140" y="143"/>
                  </a:lnTo>
                  <a:lnTo>
                    <a:pt x="141" y="147"/>
                  </a:lnTo>
                  <a:lnTo>
                    <a:pt x="141" y="150"/>
                  </a:lnTo>
                  <a:lnTo>
                    <a:pt x="140" y="155"/>
                  </a:lnTo>
                  <a:lnTo>
                    <a:pt x="139" y="159"/>
                  </a:lnTo>
                  <a:lnTo>
                    <a:pt x="138" y="164"/>
                  </a:lnTo>
                  <a:lnTo>
                    <a:pt x="136" y="170"/>
                  </a:lnTo>
                  <a:lnTo>
                    <a:pt x="132" y="174"/>
                  </a:lnTo>
                  <a:lnTo>
                    <a:pt x="129" y="181"/>
                  </a:lnTo>
                  <a:lnTo>
                    <a:pt x="124" y="188"/>
                  </a:lnTo>
                  <a:lnTo>
                    <a:pt x="118" y="195"/>
                  </a:lnTo>
                  <a:lnTo>
                    <a:pt x="113" y="202"/>
                  </a:lnTo>
                  <a:lnTo>
                    <a:pt x="106" y="210"/>
                  </a:lnTo>
                  <a:lnTo>
                    <a:pt x="99" y="217"/>
                  </a:lnTo>
                  <a:lnTo>
                    <a:pt x="92" y="225"/>
                  </a:lnTo>
                  <a:lnTo>
                    <a:pt x="84" y="232"/>
                  </a:lnTo>
                  <a:lnTo>
                    <a:pt x="77" y="239"/>
                  </a:lnTo>
                  <a:lnTo>
                    <a:pt x="69" y="244"/>
                  </a:lnTo>
                  <a:lnTo>
                    <a:pt x="61" y="250"/>
                  </a:lnTo>
                  <a:lnTo>
                    <a:pt x="54" y="253"/>
                  </a:lnTo>
                  <a:lnTo>
                    <a:pt x="47" y="257"/>
                  </a:lnTo>
                  <a:lnTo>
                    <a:pt x="40" y="260"/>
                  </a:lnTo>
                  <a:lnTo>
                    <a:pt x="35" y="262"/>
                  </a:lnTo>
                  <a:lnTo>
                    <a:pt x="31" y="248"/>
                  </a:lnTo>
                  <a:lnTo>
                    <a:pt x="28" y="235"/>
                  </a:lnTo>
                  <a:lnTo>
                    <a:pt x="25" y="220"/>
                  </a:lnTo>
                  <a:lnTo>
                    <a:pt x="22" y="206"/>
                  </a:lnTo>
                  <a:lnTo>
                    <a:pt x="20" y="191"/>
                  </a:lnTo>
                  <a:lnTo>
                    <a:pt x="17" y="175"/>
                  </a:lnTo>
                  <a:lnTo>
                    <a:pt x="16" y="160"/>
                  </a:lnTo>
                  <a:lnTo>
                    <a:pt x="14" y="144"/>
                  </a:lnTo>
                  <a:lnTo>
                    <a:pt x="12" y="128"/>
                  </a:lnTo>
                  <a:lnTo>
                    <a:pt x="10" y="113"/>
                  </a:lnTo>
                  <a:lnTo>
                    <a:pt x="8" y="97"/>
                  </a:lnTo>
                  <a:lnTo>
                    <a:pt x="7" y="82"/>
                  </a:lnTo>
                  <a:lnTo>
                    <a:pt x="5" y="69"/>
                  </a:lnTo>
                  <a:lnTo>
                    <a:pt x="4" y="54"/>
                  </a:lnTo>
                  <a:lnTo>
                    <a:pt x="1" y="41"/>
                  </a:lnTo>
                  <a:lnTo>
                    <a:pt x="0" y="28"/>
                  </a:lnTo>
                  <a:lnTo>
                    <a:pt x="12" y="18"/>
                  </a:lnTo>
                  <a:lnTo>
                    <a:pt x="23" y="11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5" y="0"/>
                  </a:lnTo>
                  <a:lnTo>
                    <a:pt x="66" y="0"/>
                  </a:lnTo>
                  <a:lnTo>
                    <a:pt x="75" y="0"/>
                  </a:lnTo>
                  <a:lnTo>
                    <a:pt x="84" y="1"/>
                  </a:lnTo>
                  <a:lnTo>
                    <a:pt x="92" y="3"/>
                  </a:lnTo>
                  <a:lnTo>
                    <a:pt x="100" y="6"/>
                  </a:lnTo>
                  <a:lnTo>
                    <a:pt x="107" y="9"/>
                  </a:lnTo>
                  <a:lnTo>
                    <a:pt x="114" y="12"/>
                  </a:lnTo>
                  <a:lnTo>
                    <a:pt x="121" y="16"/>
                  </a:lnTo>
                  <a:lnTo>
                    <a:pt x="127" y="18"/>
                  </a:lnTo>
                  <a:lnTo>
                    <a:pt x="132" y="20"/>
                  </a:lnTo>
                  <a:lnTo>
                    <a:pt x="138" y="2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7" name="Freeform 25"/>
            <p:cNvSpPr>
              <a:spLocks/>
            </p:cNvSpPr>
            <p:nvPr/>
          </p:nvSpPr>
          <p:spPr bwMode="auto">
            <a:xfrm>
              <a:off x="4840" y="1656"/>
              <a:ext cx="146" cy="144"/>
            </a:xfrm>
            <a:custGeom>
              <a:avLst/>
              <a:gdLst>
                <a:gd name="T0" fmla="*/ 15 w 436"/>
                <a:gd name="T1" fmla="*/ 1 h 433"/>
                <a:gd name="T2" fmla="*/ 15 w 436"/>
                <a:gd name="T3" fmla="*/ 3 h 433"/>
                <a:gd name="T4" fmla="*/ 16 w 436"/>
                <a:gd name="T5" fmla="*/ 4 h 433"/>
                <a:gd name="T6" fmla="*/ 16 w 436"/>
                <a:gd name="T7" fmla="*/ 6 h 433"/>
                <a:gd name="T8" fmla="*/ 16 w 436"/>
                <a:gd name="T9" fmla="*/ 8 h 433"/>
                <a:gd name="T10" fmla="*/ 16 w 436"/>
                <a:gd name="T11" fmla="*/ 9 h 433"/>
                <a:gd name="T12" fmla="*/ 14 w 436"/>
                <a:gd name="T13" fmla="*/ 10 h 433"/>
                <a:gd name="T14" fmla="*/ 13 w 436"/>
                <a:gd name="T15" fmla="*/ 10 h 433"/>
                <a:gd name="T16" fmla="*/ 11 w 436"/>
                <a:gd name="T17" fmla="*/ 11 h 433"/>
                <a:gd name="T18" fmla="*/ 9 w 436"/>
                <a:gd name="T19" fmla="*/ 11 h 433"/>
                <a:gd name="T20" fmla="*/ 8 w 436"/>
                <a:gd name="T21" fmla="*/ 12 h 433"/>
                <a:gd name="T22" fmla="*/ 7 w 436"/>
                <a:gd name="T23" fmla="*/ 13 h 433"/>
                <a:gd name="T24" fmla="*/ 6 w 436"/>
                <a:gd name="T25" fmla="*/ 14 h 433"/>
                <a:gd name="T26" fmla="*/ 6 w 436"/>
                <a:gd name="T27" fmla="*/ 14 h 433"/>
                <a:gd name="T28" fmla="*/ 5 w 436"/>
                <a:gd name="T29" fmla="*/ 15 h 433"/>
                <a:gd name="T30" fmla="*/ 4 w 436"/>
                <a:gd name="T31" fmla="*/ 16 h 433"/>
                <a:gd name="T32" fmla="*/ 3 w 436"/>
                <a:gd name="T33" fmla="*/ 16 h 433"/>
                <a:gd name="T34" fmla="*/ 3 w 436"/>
                <a:gd name="T35" fmla="*/ 16 h 433"/>
                <a:gd name="T36" fmla="*/ 3 w 436"/>
                <a:gd name="T37" fmla="*/ 16 h 433"/>
                <a:gd name="T38" fmla="*/ 3 w 436"/>
                <a:gd name="T39" fmla="*/ 16 h 433"/>
                <a:gd name="T40" fmla="*/ 3 w 436"/>
                <a:gd name="T41" fmla="*/ 16 h 433"/>
                <a:gd name="T42" fmla="*/ 3 w 436"/>
                <a:gd name="T43" fmla="*/ 15 h 433"/>
                <a:gd name="T44" fmla="*/ 3 w 436"/>
                <a:gd name="T45" fmla="*/ 15 h 433"/>
                <a:gd name="T46" fmla="*/ 2 w 436"/>
                <a:gd name="T47" fmla="*/ 14 h 433"/>
                <a:gd name="T48" fmla="*/ 2 w 436"/>
                <a:gd name="T49" fmla="*/ 14 h 433"/>
                <a:gd name="T50" fmla="*/ 2 w 436"/>
                <a:gd name="T51" fmla="*/ 13 h 433"/>
                <a:gd name="T52" fmla="*/ 1 w 436"/>
                <a:gd name="T53" fmla="*/ 12 h 433"/>
                <a:gd name="T54" fmla="*/ 1 w 436"/>
                <a:gd name="T55" fmla="*/ 10 h 433"/>
                <a:gd name="T56" fmla="*/ 1 w 436"/>
                <a:gd name="T57" fmla="*/ 8 h 433"/>
                <a:gd name="T58" fmla="*/ 0 w 436"/>
                <a:gd name="T59" fmla="*/ 7 h 433"/>
                <a:gd name="T60" fmla="*/ 0 w 436"/>
                <a:gd name="T61" fmla="*/ 5 h 433"/>
                <a:gd name="T62" fmla="*/ 0 w 436"/>
                <a:gd name="T63" fmla="*/ 5 h 433"/>
                <a:gd name="T64" fmla="*/ 1 w 436"/>
                <a:gd name="T65" fmla="*/ 4 h 433"/>
                <a:gd name="T66" fmla="*/ 3 w 436"/>
                <a:gd name="T67" fmla="*/ 4 h 433"/>
                <a:gd name="T68" fmla="*/ 4 w 436"/>
                <a:gd name="T69" fmla="*/ 4 h 433"/>
                <a:gd name="T70" fmla="*/ 5 w 436"/>
                <a:gd name="T71" fmla="*/ 3 h 433"/>
                <a:gd name="T72" fmla="*/ 5 w 436"/>
                <a:gd name="T73" fmla="*/ 3 h 433"/>
                <a:gd name="T74" fmla="*/ 6 w 436"/>
                <a:gd name="T75" fmla="*/ 3 h 433"/>
                <a:gd name="T76" fmla="*/ 6 w 436"/>
                <a:gd name="T77" fmla="*/ 4 h 433"/>
                <a:gd name="T78" fmla="*/ 6 w 436"/>
                <a:gd name="T79" fmla="*/ 4 h 433"/>
                <a:gd name="T80" fmla="*/ 6 w 436"/>
                <a:gd name="T81" fmla="*/ 4 h 433"/>
                <a:gd name="T82" fmla="*/ 6 w 436"/>
                <a:gd name="T83" fmla="*/ 4 h 433"/>
                <a:gd name="T84" fmla="*/ 7 w 436"/>
                <a:gd name="T85" fmla="*/ 4 h 433"/>
                <a:gd name="T86" fmla="*/ 7 w 436"/>
                <a:gd name="T87" fmla="*/ 3 h 433"/>
                <a:gd name="T88" fmla="*/ 7 w 436"/>
                <a:gd name="T89" fmla="*/ 3 h 433"/>
                <a:gd name="T90" fmla="*/ 7 w 436"/>
                <a:gd name="T91" fmla="*/ 3 h 433"/>
                <a:gd name="T92" fmla="*/ 7 w 436"/>
                <a:gd name="T93" fmla="*/ 3 h 433"/>
                <a:gd name="T94" fmla="*/ 7 w 436"/>
                <a:gd name="T95" fmla="*/ 2 h 433"/>
                <a:gd name="T96" fmla="*/ 9 w 436"/>
                <a:gd name="T97" fmla="*/ 2 h 433"/>
                <a:gd name="T98" fmla="*/ 11 w 436"/>
                <a:gd name="T99" fmla="*/ 1 h 433"/>
                <a:gd name="T100" fmla="*/ 13 w 436"/>
                <a:gd name="T101" fmla="*/ 1 h 433"/>
                <a:gd name="T102" fmla="*/ 15 w 436"/>
                <a:gd name="T103" fmla="*/ 0 h 433"/>
                <a:gd name="T104" fmla="*/ 15 w 436"/>
                <a:gd name="T105" fmla="*/ 0 h 433"/>
                <a:gd name="T106" fmla="*/ 15 w 436"/>
                <a:gd name="T107" fmla="*/ 2 h 433"/>
                <a:gd name="T108" fmla="*/ 15 w 436"/>
                <a:gd name="T109" fmla="*/ 4 h 433"/>
                <a:gd name="T110" fmla="*/ 16 w 436"/>
                <a:gd name="T111" fmla="*/ 5 h 433"/>
                <a:gd name="T112" fmla="*/ 16 w 436"/>
                <a:gd name="T113" fmla="*/ 7 h 433"/>
                <a:gd name="T114" fmla="*/ 16 w 436"/>
                <a:gd name="T115" fmla="*/ 9 h 433"/>
                <a:gd name="T116" fmla="*/ 16 w 436"/>
                <a:gd name="T117" fmla="*/ 8 h 433"/>
                <a:gd name="T118" fmla="*/ 16 w 436"/>
                <a:gd name="T119" fmla="*/ 6 h 433"/>
                <a:gd name="T120" fmla="*/ 16 w 436"/>
                <a:gd name="T121" fmla="*/ 4 h 433"/>
                <a:gd name="T122" fmla="*/ 15 w 436"/>
                <a:gd name="T123" fmla="*/ 1 h 433"/>
                <a:gd name="T124" fmla="*/ 15 w 436"/>
                <a:gd name="T125" fmla="*/ 0 h 43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36"/>
                <a:gd name="T190" fmla="*/ 0 h 433"/>
                <a:gd name="T191" fmla="*/ 436 w 436"/>
                <a:gd name="T192" fmla="*/ 433 h 43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36" h="433">
                  <a:moveTo>
                    <a:pt x="402" y="0"/>
                  </a:moveTo>
                  <a:lnTo>
                    <a:pt x="403" y="13"/>
                  </a:lnTo>
                  <a:lnTo>
                    <a:pt x="405" y="26"/>
                  </a:lnTo>
                  <a:lnTo>
                    <a:pt x="407" y="41"/>
                  </a:lnTo>
                  <a:lnTo>
                    <a:pt x="409" y="54"/>
                  </a:lnTo>
                  <a:lnTo>
                    <a:pt x="410" y="69"/>
                  </a:lnTo>
                  <a:lnTo>
                    <a:pt x="412" y="85"/>
                  </a:lnTo>
                  <a:lnTo>
                    <a:pt x="413" y="100"/>
                  </a:lnTo>
                  <a:lnTo>
                    <a:pt x="416" y="116"/>
                  </a:lnTo>
                  <a:lnTo>
                    <a:pt x="418" y="132"/>
                  </a:lnTo>
                  <a:lnTo>
                    <a:pt x="419" y="147"/>
                  </a:lnTo>
                  <a:lnTo>
                    <a:pt x="421" y="163"/>
                  </a:lnTo>
                  <a:lnTo>
                    <a:pt x="424" y="178"/>
                  </a:lnTo>
                  <a:lnTo>
                    <a:pt x="427" y="192"/>
                  </a:lnTo>
                  <a:lnTo>
                    <a:pt x="430" y="207"/>
                  </a:lnTo>
                  <a:lnTo>
                    <a:pt x="433" y="220"/>
                  </a:lnTo>
                  <a:lnTo>
                    <a:pt x="436" y="234"/>
                  </a:lnTo>
                  <a:lnTo>
                    <a:pt x="421" y="242"/>
                  </a:lnTo>
                  <a:lnTo>
                    <a:pt x="408" y="248"/>
                  </a:lnTo>
                  <a:lnTo>
                    <a:pt x="394" y="257"/>
                  </a:lnTo>
                  <a:lnTo>
                    <a:pt x="380" y="263"/>
                  </a:lnTo>
                  <a:lnTo>
                    <a:pt x="365" y="270"/>
                  </a:lnTo>
                  <a:lnTo>
                    <a:pt x="351" y="276"/>
                  </a:lnTo>
                  <a:lnTo>
                    <a:pt x="336" y="282"/>
                  </a:lnTo>
                  <a:lnTo>
                    <a:pt x="323" y="288"/>
                  </a:lnTo>
                  <a:lnTo>
                    <a:pt x="308" y="292"/>
                  </a:lnTo>
                  <a:lnTo>
                    <a:pt x="293" y="298"/>
                  </a:lnTo>
                  <a:lnTo>
                    <a:pt x="279" y="301"/>
                  </a:lnTo>
                  <a:lnTo>
                    <a:pt x="264" y="306"/>
                  </a:lnTo>
                  <a:lnTo>
                    <a:pt x="250" y="309"/>
                  </a:lnTo>
                  <a:lnTo>
                    <a:pt x="236" y="313"/>
                  </a:lnTo>
                  <a:lnTo>
                    <a:pt x="223" y="315"/>
                  </a:lnTo>
                  <a:lnTo>
                    <a:pt x="209" y="319"/>
                  </a:lnTo>
                  <a:lnTo>
                    <a:pt x="203" y="329"/>
                  </a:lnTo>
                  <a:lnTo>
                    <a:pt x="198" y="338"/>
                  </a:lnTo>
                  <a:lnTo>
                    <a:pt x="193" y="346"/>
                  </a:lnTo>
                  <a:lnTo>
                    <a:pt x="186" y="354"/>
                  </a:lnTo>
                  <a:lnTo>
                    <a:pt x="180" y="361"/>
                  </a:lnTo>
                  <a:lnTo>
                    <a:pt x="172" y="368"/>
                  </a:lnTo>
                  <a:lnTo>
                    <a:pt x="165" y="374"/>
                  </a:lnTo>
                  <a:lnTo>
                    <a:pt x="157" y="381"/>
                  </a:lnTo>
                  <a:lnTo>
                    <a:pt x="149" y="386"/>
                  </a:lnTo>
                  <a:lnTo>
                    <a:pt x="141" y="392"/>
                  </a:lnTo>
                  <a:lnTo>
                    <a:pt x="133" y="398"/>
                  </a:lnTo>
                  <a:lnTo>
                    <a:pt x="125" y="404"/>
                  </a:lnTo>
                  <a:lnTo>
                    <a:pt x="116" y="410"/>
                  </a:lnTo>
                  <a:lnTo>
                    <a:pt x="106" y="417"/>
                  </a:lnTo>
                  <a:lnTo>
                    <a:pt x="97" y="424"/>
                  </a:lnTo>
                  <a:lnTo>
                    <a:pt x="89" y="433"/>
                  </a:lnTo>
                  <a:lnTo>
                    <a:pt x="88" y="432"/>
                  </a:lnTo>
                  <a:lnTo>
                    <a:pt x="87" y="432"/>
                  </a:lnTo>
                  <a:lnTo>
                    <a:pt x="86" y="432"/>
                  </a:lnTo>
                  <a:lnTo>
                    <a:pt x="85" y="432"/>
                  </a:lnTo>
                  <a:lnTo>
                    <a:pt x="82" y="432"/>
                  </a:lnTo>
                  <a:lnTo>
                    <a:pt x="81" y="431"/>
                  </a:lnTo>
                  <a:lnTo>
                    <a:pt x="79" y="431"/>
                  </a:lnTo>
                  <a:lnTo>
                    <a:pt x="77" y="431"/>
                  </a:lnTo>
                  <a:lnTo>
                    <a:pt x="75" y="430"/>
                  </a:lnTo>
                  <a:lnTo>
                    <a:pt x="73" y="430"/>
                  </a:lnTo>
                  <a:lnTo>
                    <a:pt x="72" y="430"/>
                  </a:lnTo>
                  <a:lnTo>
                    <a:pt x="71" y="430"/>
                  </a:lnTo>
                  <a:lnTo>
                    <a:pt x="70" y="430"/>
                  </a:lnTo>
                  <a:lnTo>
                    <a:pt x="72" y="423"/>
                  </a:lnTo>
                  <a:lnTo>
                    <a:pt x="73" y="417"/>
                  </a:lnTo>
                  <a:lnTo>
                    <a:pt x="74" y="412"/>
                  </a:lnTo>
                  <a:lnTo>
                    <a:pt x="73" y="407"/>
                  </a:lnTo>
                  <a:lnTo>
                    <a:pt x="73" y="402"/>
                  </a:lnTo>
                  <a:lnTo>
                    <a:pt x="72" y="398"/>
                  </a:lnTo>
                  <a:lnTo>
                    <a:pt x="70" y="394"/>
                  </a:lnTo>
                  <a:lnTo>
                    <a:pt x="68" y="390"/>
                  </a:lnTo>
                  <a:lnTo>
                    <a:pt x="66" y="386"/>
                  </a:lnTo>
                  <a:lnTo>
                    <a:pt x="64" y="383"/>
                  </a:lnTo>
                  <a:lnTo>
                    <a:pt x="63" y="379"/>
                  </a:lnTo>
                  <a:lnTo>
                    <a:pt x="60" y="376"/>
                  </a:lnTo>
                  <a:lnTo>
                    <a:pt x="59" y="373"/>
                  </a:lnTo>
                  <a:lnTo>
                    <a:pt x="58" y="369"/>
                  </a:lnTo>
                  <a:lnTo>
                    <a:pt x="58" y="366"/>
                  </a:lnTo>
                  <a:lnTo>
                    <a:pt x="59" y="363"/>
                  </a:lnTo>
                  <a:lnTo>
                    <a:pt x="48" y="347"/>
                  </a:lnTo>
                  <a:lnTo>
                    <a:pt x="40" y="331"/>
                  </a:lnTo>
                  <a:lnTo>
                    <a:pt x="33" y="316"/>
                  </a:lnTo>
                  <a:lnTo>
                    <a:pt x="28" y="300"/>
                  </a:lnTo>
                  <a:lnTo>
                    <a:pt x="25" y="284"/>
                  </a:lnTo>
                  <a:lnTo>
                    <a:pt x="21" y="268"/>
                  </a:lnTo>
                  <a:lnTo>
                    <a:pt x="19" y="252"/>
                  </a:lnTo>
                  <a:lnTo>
                    <a:pt x="18" y="236"/>
                  </a:lnTo>
                  <a:lnTo>
                    <a:pt x="17" y="221"/>
                  </a:lnTo>
                  <a:lnTo>
                    <a:pt x="16" y="206"/>
                  </a:lnTo>
                  <a:lnTo>
                    <a:pt x="14" y="191"/>
                  </a:lnTo>
                  <a:lnTo>
                    <a:pt x="13" y="176"/>
                  </a:lnTo>
                  <a:lnTo>
                    <a:pt x="11" y="162"/>
                  </a:lnTo>
                  <a:lnTo>
                    <a:pt x="9" y="150"/>
                  </a:lnTo>
                  <a:lnTo>
                    <a:pt x="4" y="137"/>
                  </a:lnTo>
                  <a:lnTo>
                    <a:pt x="0" y="126"/>
                  </a:lnTo>
                  <a:lnTo>
                    <a:pt x="1" y="124"/>
                  </a:lnTo>
                  <a:lnTo>
                    <a:pt x="5" y="123"/>
                  </a:lnTo>
                  <a:lnTo>
                    <a:pt x="12" y="121"/>
                  </a:lnTo>
                  <a:lnTo>
                    <a:pt x="21" y="119"/>
                  </a:lnTo>
                  <a:lnTo>
                    <a:pt x="33" y="115"/>
                  </a:lnTo>
                  <a:lnTo>
                    <a:pt x="44" y="112"/>
                  </a:lnTo>
                  <a:lnTo>
                    <a:pt x="58" y="108"/>
                  </a:lnTo>
                  <a:lnTo>
                    <a:pt x="72" y="105"/>
                  </a:lnTo>
                  <a:lnTo>
                    <a:pt x="85" y="101"/>
                  </a:lnTo>
                  <a:lnTo>
                    <a:pt x="98" y="98"/>
                  </a:lnTo>
                  <a:lnTo>
                    <a:pt x="110" y="95"/>
                  </a:lnTo>
                  <a:lnTo>
                    <a:pt x="121" y="91"/>
                  </a:lnTo>
                  <a:lnTo>
                    <a:pt x="131" y="89"/>
                  </a:lnTo>
                  <a:lnTo>
                    <a:pt x="137" y="86"/>
                  </a:lnTo>
                  <a:lnTo>
                    <a:pt x="142" y="85"/>
                  </a:lnTo>
                  <a:lnTo>
                    <a:pt x="144" y="85"/>
                  </a:lnTo>
                  <a:lnTo>
                    <a:pt x="144" y="86"/>
                  </a:lnTo>
                  <a:lnTo>
                    <a:pt x="146" y="89"/>
                  </a:lnTo>
                  <a:lnTo>
                    <a:pt x="147" y="90"/>
                  </a:lnTo>
                  <a:lnTo>
                    <a:pt x="148" y="92"/>
                  </a:lnTo>
                  <a:lnTo>
                    <a:pt x="149" y="93"/>
                  </a:lnTo>
                  <a:lnTo>
                    <a:pt x="150" y="96"/>
                  </a:lnTo>
                  <a:lnTo>
                    <a:pt x="152" y="97"/>
                  </a:lnTo>
                  <a:lnTo>
                    <a:pt x="154" y="98"/>
                  </a:lnTo>
                  <a:lnTo>
                    <a:pt x="156" y="99"/>
                  </a:lnTo>
                  <a:lnTo>
                    <a:pt x="157" y="100"/>
                  </a:lnTo>
                  <a:lnTo>
                    <a:pt x="159" y="100"/>
                  </a:lnTo>
                  <a:lnTo>
                    <a:pt x="162" y="100"/>
                  </a:lnTo>
                  <a:lnTo>
                    <a:pt x="164" y="101"/>
                  </a:lnTo>
                  <a:lnTo>
                    <a:pt x="165" y="100"/>
                  </a:lnTo>
                  <a:lnTo>
                    <a:pt x="167" y="100"/>
                  </a:lnTo>
                  <a:lnTo>
                    <a:pt x="171" y="100"/>
                  </a:lnTo>
                  <a:lnTo>
                    <a:pt x="173" y="99"/>
                  </a:lnTo>
                  <a:lnTo>
                    <a:pt x="177" y="99"/>
                  </a:lnTo>
                  <a:lnTo>
                    <a:pt x="178" y="98"/>
                  </a:lnTo>
                  <a:lnTo>
                    <a:pt x="180" y="97"/>
                  </a:lnTo>
                  <a:lnTo>
                    <a:pt x="180" y="95"/>
                  </a:lnTo>
                  <a:lnTo>
                    <a:pt x="181" y="93"/>
                  </a:lnTo>
                  <a:lnTo>
                    <a:pt x="181" y="91"/>
                  </a:lnTo>
                  <a:lnTo>
                    <a:pt x="181" y="89"/>
                  </a:lnTo>
                  <a:lnTo>
                    <a:pt x="181" y="86"/>
                  </a:lnTo>
                  <a:lnTo>
                    <a:pt x="181" y="84"/>
                  </a:lnTo>
                  <a:lnTo>
                    <a:pt x="180" y="82"/>
                  </a:lnTo>
                  <a:lnTo>
                    <a:pt x="180" y="78"/>
                  </a:lnTo>
                  <a:lnTo>
                    <a:pt x="180" y="76"/>
                  </a:lnTo>
                  <a:lnTo>
                    <a:pt x="180" y="74"/>
                  </a:lnTo>
                  <a:lnTo>
                    <a:pt x="181" y="72"/>
                  </a:lnTo>
                  <a:lnTo>
                    <a:pt x="182" y="70"/>
                  </a:lnTo>
                  <a:lnTo>
                    <a:pt x="185" y="69"/>
                  </a:lnTo>
                  <a:lnTo>
                    <a:pt x="192" y="67"/>
                  </a:lnTo>
                  <a:lnTo>
                    <a:pt x="202" y="64"/>
                  </a:lnTo>
                  <a:lnTo>
                    <a:pt x="216" y="59"/>
                  </a:lnTo>
                  <a:lnTo>
                    <a:pt x="233" y="53"/>
                  </a:lnTo>
                  <a:lnTo>
                    <a:pt x="251" y="47"/>
                  </a:lnTo>
                  <a:lnTo>
                    <a:pt x="271" y="42"/>
                  </a:lnTo>
                  <a:lnTo>
                    <a:pt x="292" y="35"/>
                  </a:lnTo>
                  <a:lnTo>
                    <a:pt x="312" y="28"/>
                  </a:lnTo>
                  <a:lnTo>
                    <a:pt x="332" y="22"/>
                  </a:lnTo>
                  <a:lnTo>
                    <a:pt x="350" y="16"/>
                  </a:lnTo>
                  <a:lnTo>
                    <a:pt x="367" y="11"/>
                  </a:lnTo>
                  <a:lnTo>
                    <a:pt x="381" y="6"/>
                  </a:lnTo>
                  <a:lnTo>
                    <a:pt x="392" y="3"/>
                  </a:lnTo>
                  <a:lnTo>
                    <a:pt x="398" y="0"/>
                  </a:lnTo>
                  <a:lnTo>
                    <a:pt x="402" y="0"/>
                  </a:lnTo>
                  <a:lnTo>
                    <a:pt x="403" y="13"/>
                  </a:lnTo>
                  <a:lnTo>
                    <a:pt x="405" y="26"/>
                  </a:lnTo>
                  <a:lnTo>
                    <a:pt x="407" y="41"/>
                  </a:lnTo>
                  <a:lnTo>
                    <a:pt x="409" y="54"/>
                  </a:lnTo>
                  <a:lnTo>
                    <a:pt x="410" y="69"/>
                  </a:lnTo>
                  <a:lnTo>
                    <a:pt x="412" y="85"/>
                  </a:lnTo>
                  <a:lnTo>
                    <a:pt x="413" y="100"/>
                  </a:lnTo>
                  <a:lnTo>
                    <a:pt x="416" y="116"/>
                  </a:lnTo>
                  <a:lnTo>
                    <a:pt x="418" y="132"/>
                  </a:lnTo>
                  <a:lnTo>
                    <a:pt x="419" y="147"/>
                  </a:lnTo>
                  <a:lnTo>
                    <a:pt x="421" y="163"/>
                  </a:lnTo>
                  <a:lnTo>
                    <a:pt x="424" y="178"/>
                  </a:lnTo>
                  <a:lnTo>
                    <a:pt x="427" y="192"/>
                  </a:lnTo>
                  <a:lnTo>
                    <a:pt x="430" y="207"/>
                  </a:lnTo>
                  <a:lnTo>
                    <a:pt x="433" y="220"/>
                  </a:lnTo>
                  <a:lnTo>
                    <a:pt x="436" y="234"/>
                  </a:lnTo>
                  <a:lnTo>
                    <a:pt x="435" y="230"/>
                  </a:lnTo>
                  <a:lnTo>
                    <a:pt x="434" y="223"/>
                  </a:lnTo>
                  <a:lnTo>
                    <a:pt x="433" y="212"/>
                  </a:lnTo>
                  <a:lnTo>
                    <a:pt x="431" y="197"/>
                  </a:lnTo>
                  <a:lnTo>
                    <a:pt x="428" y="178"/>
                  </a:lnTo>
                  <a:lnTo>
                    <a:pt x="425" y="159"/>
                  </a:lnTo>
                  <a:lnTo>
                    <a:pt x="421" y="138"/>
                  </a:lnTo>
                  <a:lnTo>
                    <a:pt x="419" y="116"/>
                  </a:lnTo>
                  <a:lnTo>
                    <a:pt x="416" y="95"/>
                  </a:lnTo>
                  <a:lnTo>
                    <a:pt x="412" y="74"/>
                  </a:lnTo>
                  <a:lnTo>
                    <a:pt x="409" y="54"/>
                  </a:lnTo>
                  <a:lnTo>
                    <a:pt x="407" y="36"/>
                  </a:lnTo>
                  <a:lnTo>
                    <a:pt x="404" y="21"/>
                  </a:lnTo>
                  <a:lnTo>
                    <a:pt x="403" y="10"/>
                  </a:lnTo>
                  <a:lnTo>
                    <a:pt x="402" y="3"/>
                  </a:lnTo>
                  <a:lnTo>
                    <a:pt x="40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8" name="Freeform 26"/>
            <p:cNvSpPr>
              <a:spLocks/>
            </p:cNvSpPr>
            <p:nvPr/>
          </p:nvSpPr>
          <p:spPr bwMode="auto">
            <a:xfrm>
              <a:off x="4259" y="1741"/>
              <a:ext cx="537" cy="364"/>
            </a:xfrm>
            <a:custGeom>
              <a:avLst/>
              <a:gdLst>
                <a:gd name="T0" fmla="*/ 6 w 1613"/>
                <a:gd name="T1" fmla="*/ 8 h 1093"/>
                <a:gd name="T2" fmla="*/ 6 w 1613"/>
                <a:gd name="T3" fmla="*/ 9 h 1093"/>
                <a:gd name="T4" fmla="*/ 6 w 1613"/>
                <a:gd name="T5" fmla="*/ 10 h 1093"/>
                <a:gd name="T6" fmla="*/ 9 w 1613"/>
                <a:gd name="T7" fmla="*/ 10 h 1093"/>
                <a:gd name="T8" fmla="*/ 18 w 1613"/>
                <a:gd name="T9" fmla="*/ 7 h 1093"/>
                <a:gd name="T10" fmla="*/ 28 w 1613"/>
                <a:gd name="T11" fmla="*/ 5 h 1093"/>
                <a:gd name="T12" fmla="*/ 32 w 1613"/>
                <a:gd name="T13" fmla="*/ 4 h 1093"/>
                <a:gd name="T14" fmla="*/ 39 w 1613"/>
                <a:gd name="T15" fmla="*/ 1 h 1093"/>
                <a:gd name="T16" fmla="*/ 46 w 1613"/>
                <a:gd name="T17" fmla="*/ 0 h 1093"/>
                <a:gd name="T18" fmla="*/ 50 w 1613"/>
                <a:gd name="T19" fmla="*/ 3 h 1093"/>
                <a:gd name="T20" fmla="*/ 51 w 1613"/>
                <a:gd name="T21" fmla="*/ 4 h 1093"/>
                <a:gd name="T22" fmla="*/ 53 w 1613"/>
                <a:gd name="T23" fmla="*/ 6 h 1093"/>
                <a:gd name="T24" fmla="*/ 55 w 1613"/>
                <a:gd name="T25" fmla="*/ 7 h 1093"/>
                <a:gd name="T26" fmla="*/ 54 w 1613"/>
                <a:gd name="T27" fmla="*/ 8 h 1093"/>
                <a:gd name="T28" fmla="*/ 54 w 1613"/>
                <a:gd name="T29" fmla="*/ 10 h 1093"/>
                <a:gd name="T30" fmla="*/ 53 w 1613"/>
                <a:gd name="T31" fmla="*/ 12 h 1093"/>
                <a:gd name="T32" fmla="*/ 53 w 1613"/>
                <a:gd name="T33" fmla="*/ 13 h 1093"/>
                <a:gd name="T34" fmla="*/ 53 w 1613"/>
                <a:gd name="T35" fmla="*/ 14 h 1093"/>
                <a:gd name="T36" fmla="*/ 53 w 1613"/>
                <a:gd name="T37" fmla="*/ 15 h 1093"/>
                <a:gd name="T38" fmla="*/ 53 w 1613"/>
                <a:gd name="T39" fmla="*/ 16 h 1093"/>
                <a:gd name="T40" fmla="*/ 54 w 1613"/>
                <a:gd name="T41" fmla="*/ 17 h 1093"/>
                <a:gd name="T42" fmla="*/ 54 w 1613"/>
                <a:gd name="T43" fmla="*/ 18 h 1093"/>
                <a:gd name="T44" fmla="*/ 55 w 1613"/>
                <a:gd name="T45" fmla="*/ 19 h 1093"/>
                <a:gd name="T46" fmla="*/ 57 w 1613"/>
                <a:gd name="T47" fmla="*/ 20 h 1093"/>
                <a:gd name="T48" fmla="*/ 58 w 1613"/>
                <a:gd name="T49" fmla="*/ 20 h 1093"/>
                <a:gd name="T50" fmla="*/ 60 w 1613"/>
                <a:gd name="T51" fmla="*/ 21 h 1093"/>
                <a:gd name="T52" fmla="*/ 59 w 1613"/>
                <a:gd name="T53" fmla="*/ 22 h 1093"/>
                <a:gd name="T54" fmla="*/ 58 w 1613"/>
                <a:gd name="T55" fmla="*/ 22 h 1093"/>
                <a:gd name="T56" fmla="*/ 57 w 1613"/>
                <a:gd name="T57" fmla="*/ 23 h 1093"/>
                <a:gd name="T58" fmla="*/ 56 w 1613"/>
                <a:gd name="T59" fmla="*/ 25 h 1093"/>
                <a:gd name="T60" fmla="*/ 55 w 1613"/>
                <a:gd name="T61" fmla="*/ 26 h 1093"/>
                <a:gd name="T62" fmla="*/ 54 w 1613"/>
                <a:gd name="T63" fmla="*/ 28 h 1093"/>
                <a:gd name="T64" fmla="*/ 53 w 1613"/>
                <a:gd name="T65" fmla="*/ 29 h 1093"/>
                <a:gd name="T66" fmla="*/ 52 w 1613"/>
                <a:gd name="T67" fmla="*/ 29 h 1093"/>
                <a:gd name="T68" fmla="*/ 51 w 1613"/>
                <a:gd name="T69" fmla="*/ 29 h 1093"/>
                <a:gd name="T70" fmla="*/ 48 w 1613"/>
                <a:gd name="T71" fmla="*/ 30 h 1093"/>
                <a:gd name="T72" fmla="*/ 34 w 1613"/>
                <a:gd name="T73" fmla="*/ 34 h 1093"/>
                <a:gd name="T74" fmla="*/ 19 w 1613"/>
                <a:gd name="T75" fmla="*/ 37 h 1093"/>
                <a:gd name="T76" fmla="*/ 16 w 1613"/>
                <a:gd name="T77" fmla="*/ 38 h 1093"/>
                <a:gd name="T78" fmla="*/ 12 w 1613"/>
                <a:gd name="T79" fmla="*/ 39 h 1093"/>
                <a:gd name="T80" fmla="*/ 7 w 1613"/>
                <a:gd name="T81" fmla="*/ 40 h 1093"/>
                <a:gd name="T82" fmla="*/ 6 w 1613"/>
                <a:gd name="T83" fmla="*/ 40 h 1093"/>
                <a:gd name="T84" fmla="*/ 5 w 1613"/>
                <a:gd name="T85" fmla="*/ 36 h 1093"/>
                <a:gd name="T86" fmla="*/ 4 w 1613"/>
                <a:gd name="T87" fmla="*/ 32 h 1093"/>
                <a:gd name="T88" fmla="*/ 3 w 1613"/>
                <a:gd name="T89" fmla="*/ 28 h 1093"/>
                <a:gd name="T90" fmla="*/ 2 w 1613"/>
                <a:gd name="T91" fmla="*/ 22 h 1093"/>
                <a:gd name="T92" fmla="*/ 1 w 1613"/>
                <a:gd name="T93" fmla="*/ 16 h 1093"/>
                <a:gd name="T94" fmla="*/ 0 w 1613"/>
                <a:gd name="T95" fmla="*/ 12 h 1093"/>
                <a:gd name="T96" fmla="*/ 1 w 1613"/>
                <a:gd name="T97" fmla="*/ 11 h 1093"/>
                <a:gd name="T98" fmla="*/ 3 w 1613"/>
                <a:gd name="T99" fmla="*/ 9 h 1093"/>
                <a:gd name="T100" fmla="*/ 6 w 1613"/>
                <a:gd name="T101" fmla="*/ 7 h 109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613"/>
                <a:gd name="T154" fmla="*/ 0 h 1093"/>
                <a:gd name="T155" fmla="*/ 1613 w 1613"/>
                <a:gd name="T156" fmla="*/ 1093 h 109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613" h="1093">
                  <a:moveTo>
                    <a:pt x="158" y="197"/>
                  </a:moveTo>
                  <a:lnTo>
                    <a:pt x="159" y="199"/>
                  </a:lnTo>
                  <a:lnTo>
                    <a:pt x="161" y="204"/>
                  </a:lnTo>
                  <a:lnTo>
                    <a:pt x="164" y="208"/>
                  </a:lnTo>
                  <a:lnTo>
                    <a:pt x="165" y="214"/>
                  </a:lnTo>
                  <a:lnTo>
                    <a:pt x="166" y="221"/>
                  </a:lnTo>
                  <a:lnTo>
                    <a:pt x="168" y="228"/>
                  </a:lnTo>
                  <a:lnTo>
                    <a:pt x="169" y="235"/>
                  </a:lnTo>
                  <a:lnTo>
                    <a:pt x="171" y="243"/>
                  </a:lnTo>
                  <a:lnTo>
                    <a:pt x="172" y="250"/>
                  </a:lnTo>
                  <a:lnTo>
                    <a:pt x="172" y="257"/>
                  </a:lnTo>
                  <a:lnTo>
                    <a:pt x="173" y="262"/>
                  </a:lnTo>
                  <a:lnTo>
                    <a:pt x="174" y="268"/>
                  </a:lnTo>
                  <a:lnTo>
                    <a:pt x="174" y="273"/>
                  </a:lnTo>
                  <a:lnTo>
                    <a:pt x="174" y="276"/>
                  </a:lnTo>
                  <a:lnTo>
                    <a:pt x="174" y="278"/>
                  </a:lnTo>
                  <a:lnTo>
                    <a:pt x="175" y="280"/>
                  </a:lnTo>
                  <a:lnTo>
                    <a:pt x="182" y="277"/>
                  </a:lnTo>
                  <a:lnTo>
                    <a:pt x="202" y="271"/>
                  </a:lnTo>
                  <a:lnTo>
                    <a:pt x="234" y="265"/>
                  </a:lnTo>
                  <a:lnTo>
                    <a:pt x="274" y="254"/>
                  </a:lnTo>
                  <a:lnTo>
                    <a:pt x="322" y="242"/>
                  </a:lnTo>
                  <a:lnTo>
                    <a:pt x="376" y="228"/>
                  </a:lnTo>
                  <a:lnTo>
                    <a:pt x="434" y="214"/>
                  </a:lnTo>
                  <a:lnTo>
                    <a:pt x="494" y="199"/>
                  </a:lnTo>
                  <a:lnTo>
                    <a:pt x="552" y="183"/>
                  </a:lnTo>
                  <a:lnTo>
                    <a:pt x="610" y="169"/>
                  </a:lnTo>
                  <a:lnTo>
                    <a:pt x="664" y="155"/>
                  </a:lnTo>
                  <a:lnTo>
                    <a:pt x="712" y="143"/>
                  </a:lnTo>
                  <a:lnTo>
                    <a:pt x="752" y="132"/>
                  </a:lnTo>
                  <a:lnTo>
                    <a:pt x="785" y="126"/>
                  </a:lnTo>
                  <a:lnTo>
                    <a:pt x="804" y="120"/>
                  </a:lnTo>
                  <a:lnTo>
                    <a:pt x="812" y="119"/>
                  </a:lnTo>
                  <a:lnTo>
                    <a:pt x="841" y="114"/>
                  </a:lnTo>
                  <a:lnTo>
                    <a:pt x="872" y="107"/>
                  </a:lnTo>
                  <a:lnTo>
                    <a:pt x="906" y="97"/>
                  </a:lnTo>
                  <a:lnTo>
                    <a:pt x="943" y="83"/>
                  </a:lnTo>
                  <a:lnTo>
                    <a:pt x="982" y="69"/>
                  </a:lnTo>
                  <a:lnTo>
                    <a:pt x="1021" y="54"/>
                  </a:lnTo>
                  <a:lnTo>
                    <a:pt x="1062" y="39"/>
                  </a:lnTo>
                  <a:lnTo>
                    <a:pt x="1102" y="27"/>
                  </a:lnTo>
                  <a:lnTo>
                    <a:pt x="1141" y="14"/>
                  </a:lnTo>
                  <a:lnTo>
                    <a:pt x="1180" y="6"/>
                  </a:lnTo>
                  <a:lnTo>
                    <a:pt x="1217" y="0"/>
                  </a:lnTo>
                  <a:lnTo>
                    <a:pt x="1252" y="0"/>
                  </a:lnTo>
                  <a:lnTo>
                    <a:pt x="1286" y="5"/>
                  </a:lnTo>
                  <a:lnTo>
                    <a:pt x="1317" y="15"/>
                  </a:lnTo>
                  <a:lnTo>
                    <a:pt x="1343" y="33"/>
                  </a:lnTo>
                  <a:lnTo>
                    <a:pt x="1367" y="59"/>
                  </a:lnTo>
                  <a:lnTo>
                    <a:pt x="1366" y="70"/>
                  </a:lnTo>
                  <a:lnTo>
                    <a:pt x="1369" y="81"/>
                  </a:lnTo>
                  <a:lnTo>
                    <a:pt x="1372" y="91"/>
                  </a:lnTo>
                  <a:lnTo>
                    <a:pt x="1377" y="101"/>
                  </a:lnTo>
                  <a:lnTo>
                    <a:pt x="1384" y="111"/>
                  </a:lnTo>
                  <a:lnTo>
                    <a:pt x="1390" y="120"/>
                  </a:lnTo>
                  <a:lnTo>
                    <a:pt x="1398" y="128"/>
                  </a:lnTo>
                  <a:lnTo>
                    <a:pt x="1408" y="135"/>
                  </a:lnTo>
                  <a:lnTo>
                    <a:pt x="1418" y="142"/>
                  </a:lnTo>
                  <a:lnTo>
                    <a:pt x="1427" y="149"/>
                  </a:lnTo>
                  <a:lnTo>
                    <a:pt x="1436" y="154"/>
                  </a:lnTo>
                  <a:lnTo>
                    <a:pt x="1447" y="160"/>
                  </a:lnTo>
                  <a:lnTo>
                    <a:pt x="1455" y="165"/>
                  </a:lnTo>
                  <a:lnTo>
                    <a:pt x="1463" y="169"/>
                  </a:lnTo>
                  <a:lnTo>
                    <a:pt x="1470" y="174"/>
                  </a:lnTo>
                  <a:lnTo>
                    <a:pt x="1477" y="178"/>
                  </a:lnTo>
                  <a:lnTo>
                    <a:pt x="1472" y="186"/>
                  </a:lnTo>
                  <a:lnTo>
                    <a:pt x="1470" y="197"/>
                  </a:lnTo>
                  <a:lnTo>
                    <a:pt x="1469" y="207"/>
                  </a:lnTo>
                  <a:lnTo>
                    <a:pt x="1467" y="217"/>
                  </a:lnTo>
                  <a:lnTo>
                    <a:pt x="1466" y="229"/>
                  </a:lnTo>
                  <a:lnTo>
                    <a:pt x="1465" y="239"/>
                  </a:lnTo>
                  <a:lnTo>
                    <a:pt x="1465" y="251"/>
                  </a:lnTo>
                  <a:lnTo>
                    <a:pt x="1464" y="261"/>
                  </a:lnTo>
                  <a:lnTo>
                    <a:pt x="1463" y="273"/>
                  </a:lnTo>
                  <a:lnTo>
                    <a:pt x="1461" y="283"/>
                  </a:lnTo>
                  <a:lnTo>
                    <a:pt x="1458" y="293"/>
                  </a:lnTo>
                  <a:lnTo>
                    <a:pt x="1454" y="303"/>
                  </a:lnTo>
                  <a:lnTo>
                    <a:pt x="1449" y="312"/>
                  </a:lnTo>
                  <a:lnTo>
                    <a:pt x="1442" y="320"/>
                  </a:lnTo>
                  <a:lnTo>
                    <a:pt x="1434" y="328"/>
                  </a:lnTo>
                  <a:lnTo>
                    <a:pt x="1425" y="335"/>
                  </a:lnTo>
                  <a:lnTo>
                    <a:pt x="1429" y="338"/>
                  </a:lnTo>
                  <a:lnTo>
                    <a:pt x="1433" y="343"/>
                  </a:lnTo>
                  <a:lnTo>
                    <a:pt x="1435" y="347"/>
                  </a:lnTo>
                  <a:lnTo>
                    <a:pt x="1438" y="352"/>
                  </a:lnTo>
                  <a:lnTo>
                    <a:pt x="1438" y="357"/>
                  </a:lnTo>
                  <a:lnTo>
                    <a:pt x="1439" y="362"/>
                  </a:lnTo>
                  <a:lnTo>
                    <a:pt x="1438" y="367"/>
                  </a:lnTo>
                  <a:lnTo>
                    <a:pt x="1438" y="373"/>
                  </a:lnTo>
                  <a:lnTo>
                    <a:pt x="1435" y="377"/>
                  </a:lnTo>
                  <a:lnTo>
                    <a:pt x="1434" y="383"/>
                  </a:lnTo>
                  <a:lnTo>
                    <a:pt x="1432" y="388"/>
                  </a:lnTo>
                  <a:lnTo>
                    <a:pt x="1429" y="393"/>
                  </a:lnTo>
                  <a:lnTo>
                    <a:pt x="1427" y="398"/>
                  </a:lnTo>
                  <a:lnTo>
                    <a:pt x="1425" y="402"/>
                  </a:lnTo>
                  <a:lnTo>
                    <a:pt x="1423" y="407"/>
                  </a:lnTo>
                  <a:lnTo>
                    <a:pt x="1420" y="413"/>
                  </a:lnTo>
                  <a:lnTo>
                    <a:pt x="1420" y="419"/>
                  </a:lnTo>
                  <a:lnTo>
                    <a:pt x="1424" y="425"/>
                  </a:lnTo>
                  <a:lnTo>
                    <a:pt x="1426" y="430"/>
                  </a:lnTo>
                  <a:lnTo>
                    <a:pt x="1431" y="435"/>
                  </a:lnTo>
                  <a:lnTo>
                    <a:pt x="1435" y="439"/>
                  </a:lnTo>
                  <a:lnTo>
                    <a:pt x="1441" y="443"/>
                  </a:lnTo>
                  <a:lnTo>
                    <a:pt x="1447" y="446"/>
                  </a:lnTo>
                  <a:lnTo>
                    <a:pt x="1452" y="451"/>
                  </a:lnTo>
                  <a:lnTo>
                    <a:pt x="1458" y="454"/>
                  </a:lnTo>
                  <a:lnTo>
                    <a:pt x="1463" y="458"/>
                  </a:lnTo>
                  <a:lnTo>
                    <a:pt x="1467" y="462"/>
                  </a:lnTo>
                  <a:lnTo>
                    <a:pt x="1472" y="467"/>
                  </a:lnTo>
                  <a:lnTo>
                    <a:pt x="1474" y="473"/>
                  </a:lnTo>
                  <a:lnTo>
                    <a:pt x="1477" y="479"/>
                  </a:lnTo>
                  <a:lnTo>
                    <a:pt x="1477" y="486"/>
                  </a:lnTo>
                  <a:lnTo>
                    <a:pt x="1477" y="496"/>
                  </a:lnTo>
                  <a:lnTo>
                    <a:pt x="1484" y="500"/>
                  </a:lnTo>
                  <a:lnTo>
                    <a:pt x="1490" y="506"/>
                  </a:lnTo>
                  <a:lnTo>
                    <a:pt x="1498" y="512"/>
                  </a:lnTo>
                  <a:lnTo>
                    <a:pt x="1507" y="516"/>
                  </a:lnTo>
                  <a:lnTo>
                    <a:pt x="1516" y="521"/>
                  </a:lnTo>
                  <a:lnTo>
                    <a:pt x="1524" y="525"/>
                  </a:lnTo>
                  <a:lnTo>
                    <a:pt x="1533" y="529"/>
                  </a:lnTo>
                  <a:lnTo>
                    <a:pt x="1542" y="533"/>
                  </a:lnTo>
                  <a:lnTo>
                    <a:pt x="1551" y="537"/>
                  </a:lnTo>
                  <a:lnTo>
                    <a:pt x="1561" y="540"/>
                  </a:lnTo>
                  <a:lnTo>
                    <a:pt x="1570" y="544"/>
                  </a:lnTo>
                  <a:lnTo>
                    <a:pt x="1579" y="547"/>
                  </a:lnTo>
                  <a:lnTo>
                    <a:pt x="1588" y="551"/>
                  </a:lnTo>
                  <a:lnTo>
                    <a:pt x="1596" y="553"/>
                  </a:lnTo>
                  <a:lnTo>
                    <a:pt x="1604" y="556"/>
                  </a:lnTo>
                  <a:lnTo>
                    <a:pt x="1613" y="560"/>
                  </a:lnTo>
                  <a:lnTo>
                    <a:pt x="1612" y="567"/>
                  </a:lnTo>
                  <a:lnTo>
                    <a:pt x="1611" y="572"/>
                  </a:lnTo>
                  <a:lnTo>
                    <a:pt x="1609" y="578"/>
                  </a:lnTo>
                  <a:lnTo>
                    <a:pt x="1605" y="582"/>
                  </a:lnTo>
                  <a:lnTo>
                    <a:pt x="1602" y="585"/>
                  </a:lnTo>
                  <a:lnTo>
                    <a:pt x="1597" y="587"/>
                  </a:lnTo>
                  <a:lnTo>
                    <a:pt x="1592" y="590"/>
                  </a:lnTo>
                  <a:lnTo>
                    <a:pt x="1587" y="591"/>
                  </a:lnTo>
                  <a:lnTo>
                    <a:pt x="1581" y="593"/>
                  </a:lnTo>
                  <a:lnTo>
                    <a:pt x="1576" y="594"/>
                  </a:lnTo>
                  <a:lnTo>
                    <a:pt x="1570" y="595"/>
                  </a:lnTo>
                  <a:lnTo>
                    <a:pt x="1565" y="598"/>
                  </a:lnTo>
                  <a:lnTo>
                    <a:pt x="1559" y="600"/>
                  </a:lnTo>
                  <a:lnTo>
                    <a:pt x="1556" y="602"/>
                  </a:lnTo>
                  <a:lnTo>
                    <a:pt x="1553" y="606"/>
                  </a:lnTo>
                  <a:lnTo>
                    <a:pt x="1550" y="612"/>
                  </a:lnTo>
                  <a:lnTo>
                    <a:pt x="1548" y="623"/>
                  </a:lnTo>
                  <a:lnTo>
                    <a:pt x="1544" y="635"/>
                  </a:lnTo>
                  <a:lnTo>
                    <a:pt x="1539" y="645"/>
                  </a:lnTo>
                  <a:lnTo>
                    <a:pt x="1533" y="655"/>
                  </a:lnTo>
                  <a:lnTo>
                    <a:pt x="1526" y="664"/>
                  </a:lnTo>
                  <a:lnTo>
                    <a:pt x="1518" y="672"/>
                  </a:lnTo>
                  <a:lnTo>
                    <a:pt x="1510" y="682"/>
                  </a:lnTo>
                  <a:lnTo>
                    <a:pt x="1502" y="691"/>
                  </a:lnTo>
                  <a:lnTo>
                    <a:pt x="1494" y="699"/>
                  </a:lnTo>
                  <a:lnTo>
                    <a:pt x="1486" y="708"/>
                  </a:lnTo>
                  <a:lnTo>
                    <a:pt x="1479" y="717"/>
                  </a:lnTo>
                  <a:lnTo>
                    <a:pt x="1472" y="728"/>
                  </a:lnTo>
                  <a:lnTo>
                    <a:pt x="1467" y="738"/>
                  </a:lnTo>
                  <a:lnTo>
                    <a:pt x="1463" y="748"/>
                  </a:lnTo>
                  <a:lnTo>
                    <a:pt x="1461" y="761"/>
                  </a:lnTo>
                  <a:lnTo>
                    <a:pt x="1461" y="775"/>
                  </a:lnTo>
                  <a:lnTo>
                    <a:pt x="1454" y="774"/>
                  </a:lnTo>
                  <a:lnTo>
                    <a:pt x="1448" y="774"/>
                  </a:lnTo>
                  <a:lnTo>
                    <a:pt x="1442" y="774"/>
                  </a:lnTo>
                  <a:lnTo>
                    <a:pt x="1436" y="772"/>
                  </a:lnTo>
                  <a:lnTo>
                    <a:pt x="1431" y="772"/>
                  </a:lnTo>
                  <a:lnTo>
                    <a:pt x="1425" y="771"/>
                  </a:lnTo>
                  <a:lnTo>
                    <a:pt x="1419" y="771"/>
                  </a:lnTo>
                  <a:lnTo>
                    <a:pt x="1413" y="771"/>
                  </a:lnTo>
                  <a:lnTo>
                    <a:pt x="1409" y="771"/>
                  </a:lnTo>
                  <a:lnTo>
                    <a:pt x="1403" y="772"/>
                  </a:lnTo>
                  <a:lnTo>
                    <a:pt x="1398" y="774"/>
                  </a:lnTo>
                  <a:lnTo>
                    <a:pt x="1395" y="775"/>
                  </a:lnTo>
                  <a:lnTo>
                    <a:pt x="1392" y="778"/>
                  </a:lnTo>
                  <a:lnTo>
                    <a:pt x="1388" y="780"/>
                  </a:lnTo>
                  <a:lnTo>
                    <a:pt x="1386" y="785"/>
                  </a:lnTo>
                  <a:lnTo>
                    <a:pt x="1385" y="791"/>
                  </a:lnTo>
                  <a:lnTo>
                    <a:pt x="1373" y="793"/>
                  </a:lnTo>
                  <a:lnTo>
                    <a:pt x="1343" y="801"/>
                  </a:lnTo>
                  <a:lnTo>
                    <a:pt x="1296" y="813"/>
                  </a:lnTo>
                  <a:lnTo>
                    <a:pt x="1235" y="828"/>
                  </a:lnTo>
                  <a:lnTo>
                    <a:pt x="1163" y="846"/>
                  </a:lnTo>
                  <a:lnTo>
                    <a:pt x="1083" y="867"/>
                  </a:lnTo>
                  <a:lnTo>
                    <a:pt x="997" y="888"/>
                  </a:lnTo>
                  <a:lnTo>
                    <a:pt x="909" y="911"/>
                  </a:lnTo>
                  <a:lnTo>
                    <a:pt x="819" y="934"/>
                  </a:lnTo>
                  <a:lnTo>
                    <a:pt x="733" y="956"/>
                  </a:lnTo>
                  <a:lnTo>
                    <a:pt x="653" y="977"/>
                  </a:lnTo>
                  <a:lnTo>
                    <a:pt x="581" y="995"/>
                  </a:lnTo>
                  <a:lnTo>
                    <a:pt x="520" y="1010"/>
                  </a:lnTo>
                  <a:lnTo>
                    <a:pt x="473" y="1022"/>
                  </a:lnTo>
                  <a:lnTo>
                    <a:pt x="443" y="1030"/>
                  </a:lnTo>
                  <a:lnTo>
                    <a:pt x="433" y="1033"/>
                  </a:lnTo>
                  <a:lnTo>
                    <a:pt x="429" y="1033"/>
                  </a:lnTo>
                  <a:lnTo>
                    <a:pt x="420" y="1035"/>
                  </a:lnTo>
                  <a:lnTo>
                    <a:pt x="406" y="1038"/>
                  </a:lnTo>
                  <a:lnTo>
                    <a:pt x="389" y="1042"/>
                  </a:lnTo>
                  <a:lnTo>
                    <a:pt x="368" y="1047"/>
                  </a:lnTo>
                  <a:lnTo>
                    <a:pt x="344" y="1052"/>
                  </a:lnTo>
                  <a:lnTo>
                    <a:pt x="319" y="1057"/>
                  </a:lnTo>
                  <a:lnTo>
                    <a:pt x="294" y="1063"/>
                  </a:lnTo>
                  <a:lnTo>
                    <a:pt x="268" y="1068"/>
                  </a:lnTo>
                  <a:lnTo>
                    <a:pt x="243" y="1073"/>
                  </a:lnTo>
                  <a:lnTo>
                    <a:pt x="219" y="1078"/>
                  </a:lnTo>
                  <a:lnTo>
                    <a:pt x="198" y="1083"/>
                  </a:lnTo>
                  <a:lnTo>
                    <a:pt x="181" y="1087"/>
                  </a:lnTo>
                  <a:lnTo>
                    <a:pt x="167" y="1089"/>
                  </a:lnTo>
                  <a:lnTo>
                    <a:pt x="158" y="1092"/>
                  </a:lnTo>
                  <a:lnTo>
                    <a:pt x="156" y="1093"/>
                  </a:lnTo>
                  <a:lnTo>
                    <a:pt x="150" y="1068"/>
                  </a:lnTo>
                  <a:lnTo>
                    <a:pt x="145" y="1045"/>
                  </a:lnTo>
                  <a:lnTo>
                    <a:pt x="140" y="1023"/>
                  </a:lnTo>
                  <a:lnTo>
                    <a:pt x="136" y="1002"/>
                  </a:lnTo>
                  <a:lnTo>
                    <a:pt x="131" y="983"/>
                  </a:lnTo>
                  <a:lnTo>
                    <a:pt x="128" y="962"/>
                  </a:lnTo>
                  <a:lnTo>
                    <a:pt x="123" y="942"/>
                  </a:lnTo>
                  <a:lnTo>
                    <a:pt x="120" y="924"/>
                  </a:lnTo>
                  <a:lnTo>
                    <a:pt x="115" y="903"/>
                  </a:lnTo>
                  <a:lnTo>
                    <a:pt x="112" y="884"/>
                  </a:lnTo>
                  <a:lnTo>
                    <a:pt x="107" y="863"/>
                  </a:lnTo>
                  <a:lnTo>
                    <a:pt x="103" y="842"/>
                  </a:lnTo>
                  <a:lnTo>
                    <a:pt x="97" y="819"/>
                  </a:lnTo>
                  <a:lnTo>
                    <a:pt x="91" y="797"/>
                  </a:lnTo>
                  <a:lnTo>
                    <a:pt x="85" y="771"/>
                  </a:lnTo>
                  <a:lnTo>
                    <a:pt x="80" y="745"/>
                  </a:lnTo>
                  <a:lnTo>
                    <a:pt x="75" y="723"/>
                  </a:lnTo>
                  <a:lnTo>
                    <a:pt x="71" y="698"/>
                  </a:lnTo>
                  <a:lnTo>
                    <a:pt x="66" y="669"/>
                  </a:lnTo>
                  <a:lnTo>
                    <a:pt x="59" y="637"/>
                  </a:lnTo>
                  <a:lnTo>
                    <a:pt x="53" y="604"/>
                  </a:lnTo>
                  <a:lnTo>
                    <a:pt x="46" y="568"/>
                  </a:lnTo>
                  <a:lnTo>
                    <a:pt x="40" y="532"/>
                  </a:lnTo>
                  <a:lnTo>
                    <a:pt x="33" y="498"/>
                  </a:lnTo>
                  <a:lnTo>
                    <a:pt x="27" y="463"/>
                  </a:lnTo>
                  <a:lnTo>
                    <a:pt x="20" y="431"/>
                  </a:lnTo>
                  <a:lnTo>
                    <a:pt x="14" y="401"/>
                  </a:lnTo>
                  <a:lnTo>
                    <a:pt x="10" y="376"/>
                  </a:lnTo>
                  <a:lnTo>
                    <a:pt x="6" y="354"/>
                  </a:lnTo>
                  <a:lnTo>
                    <a:pt x="3" y="338"/>
                  </a:lnTo>
                  <a:lnTo>
                    <a:pt x="0" y="328"/>
                  </a:lnTo>
                  <a:lnTo>
                    <a:pt x="0" y="324"/>
                  </a:lnTo>
                  <a:lnTo>
                    <a:pt x="2" y="322"/>
                  </a:lnTo>
                  <a:lnTo>
                    <a:pt x="6" y="319"/>
                  </a:lnTo>
                  <a:lnTo>
                    <a:pt x="14" y="312"/>
                  </a:lnTo>
                  <a:lnTo>
                    <a:pt x="25" y="304"/>
                  </a:lnTo>
                  <a:lnTo>
                    <a:pt x="36" y="294"/>
                  </a:lnTo>
                  <a:lnTo>
                    <a:pt x="50" y="283"/>
                  </a:lnTo>
                  <a:lnTo>
                    <a:pt x="64" y="271"/>
                  </a:lnTo>
                  <a:lnTo>
                    <a:pt x="79" y="260"/>
                  </a:lnTo>
                  <a:lnTo>
                    <a:pt x="94" y="249"/>
                  </a:lnTo>
                  <a:lnTo>
                    <a:pt x="107" y="237"/>
                  </a:lnTo>
                  <a:lnTo>
                    <a:pt x="121" y="226"/>
                  </a:lnTo>
                  <a:lnTo>
                    <a:pt x="133" y="216"/>
                  </a:lnTo>
                  <a:lnTo>
                    <a:pt x="143" y="208"/>
                  </a:lnTo>
                  <a:lnTo>
                    <a:pt x="151" y="201"/>
                  </a:lnTo>
                  <a:lnTo>
                    <a:pt x="156" y="198"/>
                  </a:lnTo>
                  <a:lnTo>
                    <a:pt x="158" y="19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9" name="Freeform 27"/>
            <p:cNvSpPr>
              <a:spLocks/>
            </p:cNvSpPr>
            <p:nvPr/>
          </p:nvSpPr>
          <p:spPr bwMode="auto">
            <a:xfrm>
              <a:off x="4732" y="1800"/>
              <a:ext cx="127" cy="272"/>
            </a:xfrm>
            <a:custGeom>
              <a:avLst/>
              <a:gdLst>
                <a:gd name="T0" fmla="*/ 11 w 380"/>
                <a:gd name="T1" fmla="*/ 4 h 816"/>
                <a:gd name="T2" fmla="*/ 11 w 380"/>
                <a:gd name="T3" fmla="*/ 5 h 816"/>
                <a:gd name="T4" fmla="*/ 10 w 380"/>
                <a:gd name="T5" fmla="*/ 5 h 816"/>
                <a:gd name="T6" fmla="*/ 10 w 380"/>
                <a:gd name="T7" fmla="*/ 6 h 816"/>
                <a:gd name="T8" fmla="*/ 9 w 380"/>
                <a:gd name="T9" fmla="*/ 8 h 816"/>
                <a:gd name="T10" fmla="*/ 8 w 380"/>
                <a:gd name="T11" fmla="*/ 8 h 816"/>
                <a:gd name="T12" fmla="*/ 8 w 380"/>
                <a:gd name="T13" fmla="*/ 9 h 816"/>
                <a:gd name="T14" fmla="*/ 9 w 380"/>
                <a:gd name="T15" fmla="*/ 9 h 816"/>
                <a:gd name="T16" fmla="*/ 10 w 380"/>
                <a:gd name="T17" fmla="*/ 9 h 816"/>
                <a:gd name="T18" fmla="*/ 12 w 380"/>
                <a:gd name="T19" fmla="*/ 10 h 816"/>
                <a:gd name="T20" fmla="*/ 13 w 380"/>
                <a:gd name="T21" fmla="*/ 10 h 816"/>
                <a:gd name="T22" fmla="*/ 14 w 380"/>
                <a:gd name="T23" fmla="*/ 13 h 816"/>
                <a:gd name="T24" fmla="*/ 14 w 380"/>
                <a:gd name="T25" fmla="*/ 16 h 816"/>
                <a:gd name="T26" fmla="*/ 14 w 380"/>
                <a:gd name="T27" fmla="*/ 18 h 816"/>
                <a:gd name="T28" fmla="*/ 13 w 380"/>
                <a:gd name="T29" fmla="*/ 19 h 816"/>
                <a:gd name="T30" fmla="*/ 13 w 380"/>
                <a:gd name="T31" fmla="*/ 21 h 816"/>
                <a:gd name="T32" fmla="*/ 12 w 380"/>
                <a:gd name="T33" fmla="*/ 23 h 816"/>
                <a:gd name="T34" fmla="*/ 12 w 380"/>
                <a:gd name="T35" fmla="*/ 25 h 816"/>
                <a:gd name="T36" fmla="*/ 11 w 380"/>
                <a:gd name="T37" fmla="*/ 26 h 816"/>
                <a:gd name="T38" fmla="*/ 11 w 380"/>
                <a:gd name="T39" fmla="*/ 28 h 816"/>
                <a:gd name="T40" fmla="*/ 10 w 380"/>
                <a:gd name="T41" fmla="*/ 30 h 816"/>
                <a:gd name="T42" fmla="*/ 9 w 380"/>
                <a:gd name="T43" fmla="*/ 30 h 816"/>
                <a:gd name="T44" fmla="*/ 8 w 380"/>
                <a:gd name="T45" fmla="*/ 28 h 816"/>
                <a:gd name="T46" fmla="*/ 7 w 380"/>
                <a:gd name="T47" fmla="*/ 27 h 816"/>
                <a:gd name="T48" fmla="*/ 6 w 380"/>
                <a:gd name="T49" fmla="*/ 27 h 816"/>
                <a:gd name="T50" fmla="*/ 4 w 380"/>
                <a:gd name="T51" fmla="*/ 27 h 816"/>
                <a:gd name="T52" fmla="*/ 3 w 380"/>
                <a:gd name="T53" fmla="*/ 26 h 816"/>
                <a:gd name="T54" fmla="*/ 2 w 380"/>
                <a:gd name="T55" fmla="*/ 26 h 816"/>
                <a:gd name="T56" fmla="*/ 2 w 380"/>
                <a:gd name="T57" fmla="*/ 26 h 816"/>
                <a:gd name="T58" fmla="*/ 1 w 380"/>
                <a:gd name="T59" fmla="*/ 25 h 816"/>
                <a:gd name="T60" fmla="*/ 1 w 380"/>
                <a:gd name="T61" fmla="*/ 24 h 816"/>
                <a:gd name="T62" fmla="*/ 1 w 380"/>
                <a:gd name="T63" fmla="*/ 22 h 816"/>
                <a:gd name="T64" fmla="*/ 2 w 380"/>
                <a:gd name="T65" fmla="*/ 20 h 816"/>
                <a:gd name="T66" fmla="*/ 4 w 380"/>
                <a:gd name="T67" fmla="*/ 18 h 816"/>
                <a:gd name="T68" fmla="*/ 5 w 380"/>
                <a:gd name="T69" fmla="*/ 16 h 816"/>
                <a:gd name="T70" fmla="*/ 6 w 380"/>
                <a:gd name="T71" fmla="*/ 15 h 816"/>
                <a:gd name="T72" fmla="*/ 7 w 380"/>
                <a:gd name="T73" fmla="*/ 15 h 816"/>
                <a:gd name="T74" fmla="*/ 6 w 380"/>
                <a:gd name="T75" fmla="*/ 14 h 816"/>
                <a:gd name="T76" fmla="*/ 4 w 380"/>
                <a:gd name="T77" fmla="*/ 13 h 816"/>
                <a:gd name="T78" fmla="*/ 2 w 380"/>
                <a:gd name="T79" fmla="*/ 12 h 816"/>
                <a:gd name="T80" fmla="*/ 2 w 380"/>
                <a:gd name="T81" fmla="*/ 11 h 816"/>
                <a:gd name="T82" fmla="*/ 1 w 380"/>
                <a:gd name="T83" fmla="*/ 10 h 816"/>
                <a:gd name="T84" fmla="*/ 0 w 380"/>
                <a:gd name="T85" fmla="*/ 8 h 816"/>
                <a:gd name="T86" fmla="*/ 1 w 380"/>
                <a:gd name="T87" fmla="*/ 7 h 816"/>
                <a:gd name="T88" fmla="*/ 1 w 380"/>
                <a:gd name="T89" fmla="*/ 6 h 816"/>
                <a:gd name="T90" fmla="*/ 1 w 380"/>
                <a:gd name="T91" fmla="*/ 5 h 816"/>
                <a:gd name="T92" fmla="*/ 2 w 380"/>
                <a:gd name="T93" fmla="*/ 3 h 816"/>
                <a:gd name="T94" fmla="*/ 2 w 380"/>
                <a:gd name="T95" fmla="*/ 0 h 816"/>
                <a:gd name="T96" fmla="*/ 4 w 380"/>
                <a:gd name="T97" fmla="*/ 0 h 816"/>
                <a:gd name="T98" fmla="*/ 9 w 380"/>
                <a:gd name="T99" fmla="*/ 2 h 816"/>
                <a:gd name="T100" fmla="*/ 11 w 380"/>
                <a:gd name="T101" fmla="*/ 2 h 816"/>
                <a:gd name="T102" fmla="*/ 11 w 380"/>
                <a:gd name="T103" fmla="*/ 3 h 816"/>
                <a:gd name="T104" fmla="*/ 11 w 380"/>
                <a:gd name="T105" fmla="*/ 3 h 81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80"/>
                <a:gd name="T160" fmla="*/ 0 h 816"/>
                <a:gd name="T161" fmla="*/ 380 w 380"/>
                <a:gd name="T162" fmla="*/ 816 h 81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80" h="816">
                  <a:moveTo>
                    <a:pt x="292" y="90"/>
                  </a:moveTo>
                  <a:lnTo>
                    <a:pt x="291" y="90"/>
                  </a:lnTo>
                  <a:lnTo>
                    <a:pt x="291" y="91"/>
                  </a:lnTo>
                  <a:lnTo>
                    <a:pt x="291" y="93"/>
                  </a:lnTo>
                  <a:lnTo>
                    <a:pt x="290" y="97"/>
                  </a:lnTo>
                  <a:lnTo>
                    <a:pt x="290" y="100"/>
                  </a:lnTo>
                  <a:lnTo>
                    <a:pt x="289" y="104"/>
                  </a:lnTo>
                  <a:lnTo>
                    <a:pt x="289" y="107"/>
                  </a:lnTo>
                  <a:lnTo>
                    <a:pt x="288" y="112"/>
                  </a:lnTo>
                  <a:lnTo>
                    <a:pt x="287" y="116"/>
                  </a:lnTo>
                  <a:lnTo>
                    <a:pt x="287" y="120"/>
                  </a:lnTo>
                  <a:lnTo>
                    <a:pt x="285" y="123"/>
                  </a:lnTo>
                  <a:lnTo>
                    <a:pt x="285" y="127"/>
                  </a:lnTo>
                  <a:lnTo>
                    <a:pt x="284" y="130"/>
                  </a:lnTo>
                  <a:lnTo>
                    <a:pt x="284" y="133"/>
                  </a:lnTo>
                  <a:lnTo>
                    <a:pt x="284" y="134"/>
                  </a:lnTo>
                  <a:lnTo>
                    <a:pt x="284" y="135"/>
                  </a:lnTo>
                  <a:lnTo>
                    <a:pt x="281" y="139"/>
                  </a:lnTo>
                  <a:lnTo>
                    <a:pt x="279" y="145"/>
                  </a:lnTo>
                  <a:lnTo>
                    <a:pt x="276" y="151"/>
                  </a:lnTo>
                  <a:lnTo>
                    <a:pt x="275" y="157"/>
                  </a:lnTo>
                  <a:lnTo>
                    <a:pt x="273" y="162"/>
                  </a:lnTo>
                  <a:lnTo>
                    <a:pt x="270" y="169"/>
                  </a:lnTo>
                  <a:lnTo>
                    <a:pt x="269" y="175"/>
                  </a:lnTo>
                  <a:lnTo>
                    <a:pt x="267" y="181"/>
                  </a:lnTo>
                  <a:lnTo>
                    <a:pt x="264" y="187"/>
                  </a:lnTo>
                  <a:lnTo>
                    <a:pt x="261" y="192"/>
                  </a:lnTo>
                  <a:lnTo>
                    <a:pt x="257" y="197"/>
                  </a:lnTo>
                  <a:lnTo>
                    <a:pt x="252" y="201"/>
                  </a:lnTo>
                  <a:lnTo>
                    <a:pt x="246" y="206"/>
                  </a:lnTo>
                  <a:lnTo>
                    <a:pt x="241" y="208"/>
                  </a:lnTo>
                  <a:lnTo>
                    <a:pt x="233" y="212"/>
                  </a:lnTo>
                  <a:lnTo>
                    <a:pt x="224" y="214"/>
                  </a:lnTo>
                  <a:lnTo>
                    <a:pt x="223" y="216"/>
                  </a:lnTo>
                  <a:lnTo>
                    <a:pt x="222" y="219"/>
                  </a:lnTo>
                  <a:lnTo>
                    <a:pt x="222" y="221"/>
                  </a:lnTo>
                  <a:lnTo>
                    <a:pt x="222" y="224"/>
                  </a:lnTo>
                  <a:lnTo>
                    <a:pt x="222" y="227"/>
                  </a:lnTo>
                  <a:lnTo>
                    <a:pt x="222" y="230"/>
                  </a:lnTo>
                  <a:lnTo>
                    <a:pt x="223" y="232"/>
                  </a:lnTo>
                  <a:lnTo>
                    <a:pt x="224" y="236"/>
                  </a:lnTo>
                  <a:lnTo>
                    <a:pt x="226" y="238"/>
                  </a:lnTo>
                  <a:lnTo>
                    <a:pt x="227" y="242"/>
                  </a:lnTo>
                  <a:lnTo>
                    <a:pt x="228" y="244"/>
                  </a:lnTo>
                  <a:lnTo>
                    <a:pt x="230" y="246"/>
                  </a:lnTo>
                  <a:lnTo>
                    <a:pt x="233" y="250"/>
                  </a:lnTo>
                  <a:lnTo>
                    <a:pt x="235" y="252"/>
                  </a:lnTo>
                  <a:lnTo>
                    <a:pt x="237" y="254"/>
                  </a:lnTo>
                  <a:lnTo>
                    <a:pt x="241" y="257"/>
                  </a:lnTo>
                  <a:lnTo>
                    <a:pt x="244" y="254"/>
                  </a:lnTo>
                  <a:lnTo>
                    <a:pt x="250" y="253"/>
                  </a:lnTo>
                  <a:lnTo>
                    <a:pt x="256" y="252"/>
                  </a:lnTo>
                  <a:lnTo>
                    <a:pt x="264" y="252"/>
                  </a:lnTo>
                  <a:lnTo>
                    <a:pt x="272" y="252"/>
                  </a:lnTo>
                  <a:lnTo>
                    <a:pt x="280" y="252"/>
                  </a:lnTo>
                  <a:lnTo>
                    <a:pt x="289" y="252"/>
                  </a:lnTo>
                  <a:lnTo>
                    <a:pt x="298" y="253"/>
                  </a:lnTo>
                  <a:lnTo>
                    <a:pt x="307" y="254"/>
                  </a:lnTo>
                  <a:lnTo>
                    <a:pt x="316" y="255"/>
                  </a:lnTo>
                  <a:lnTo>
                    <a:pt x="325" y="257"/>
                  </a:lnTo>
                  <a:lnTo>
                    <a:pt x="334" y="258"/>
                  </a:lnTo>
                  <a:lnTo>
                    <a:pt x="341" y="260"/>
                  </a:lnTo>
                  <a:lnTo>
                    <a:pt x="346" y="261"/>
                  </a:lnTo>
                  <a:lnTo>
                    <a:pt x="352" y="264"/>
                  </a:lnTo>
                  <a:lnTo>
                    <a:pt x="357" y="266"/>
                  </a:lnTo>
                  <a:lnTo>
                    <a:pt x="358" y="276"/>
                  </a:lnTo>
                  <a:lnTo>
                    <a:pt x="360" y="286"/>
                  </a:lnTo>
                  <a:lnTo>
                    <a:pt x="362" y="298"/>
                  </a:lnTo>
                  <a:lnTo>
                    <a:pt x="365" y="309"/>
                  </a:lnTo>
                  <a:lnTo>
                    <a:pt x="368" y="321"/>
                  </a:lnTo>
                  <a:lnTo>
                    <a:pt x="371" y="332"/>
                  </a:lnTo>
                  <a:lnTo>
                    <a:pt x="373" y="345"/>
                  </a:lnTo>
                  <a:lnTo>
                    <a:pt x="374" y="357"/>
                  </a:lnTo>
                  <a:lnTo>
                    <a:pt x="376" y="369"/>
                  </a:lnTo>
                  <a:lnTo>
                    <a:pt x="377" y="382"/>
                  </a:lnTo>
                  <a:lnTo>
                    <a:pt x="379" y="394"/>
                  </a:lnTo>
                  <a:lnTo>
                    <a:pt x="380" y="406"/>
                  </a:lnTo>
                  <a:lnTo>
                    <a:pt x="380" y="419"/>
                  </a:lnTo>
                  <a:lnTo>
                    <a:pt x="380" y="431"/>
                  </a:lnTo>
                  <a:lnTo>
                    <a:pt x="380" y="443"/>
                  </a:lnTo>
                  <a:lnTo>
                    <a:pt x="379" y="455"/>
                  </a:lnTo>
                  <a:lnTo>
                    <a:pt x="373" y="460"/>
                  </a:lnTo>
                  <a:lnTo>
                    <a:pt x="368" y="467"/>
                  </a:lnTo>
                  <a:lnTo>
                    <a:pt x="365" y="474"/>
                  </a:lnTo>
                  <a:lnTo>
                    <a:pt x="364" y="481"/>
                  </a:lnTo>
                  <a:lnTo>
                    <a:pt x="362" y="489"/>
                  </a:lnTo>
                  <a:lnTo>
                    <a:pt x="361" y="497"/>
                  </a:lnTo>
                  <a:lnTo>
                    <a:pt x="361" y="506"/>
                  </a:lnTo>
                  <a:lnTo>
                    <a:pt x="362" y="515"/>
                  </a:lnTo>
                  <a:lnTo>
                    <a:pt x="362" y="524"/>
                  </a:lnTo>
                  <a:lnTo>
                    <a:pt x="362" y="532"/>
                  </a:lnTo>
                  <a:lnTo>
                    <a:pt x="361" y="542"/>
                  </a:lnTo>
                  <a:lnTo>
                    <a:pt x="360" y="551"/>
                  </a:lnTo>
                  <a:lnTo>
                    <a:pt x="359" y="560"/>
                  </a:lnTo>
                  <a:lnTo>
                    <a:pt x="356" y="569"/>
                  </a:lnTo>
                  <a:lnTo>
                    <a:pt x="351" y="577"/>
                  </a:lnTo>
                  <a:lnTo>
                    <a:pt x="346" y="586"/>
                  </a:lnTo>
                  <a:lnTo>
                    <a:pt x="338" y="591"/>
                  </a:lnTo>
                  <a:lnTo>
                    <a:pt x="334" y="597"/>
                  </a:lnTo>
                  <a:lnTo>
                    <a:pt x="330" y="604"/>
                  </a:lnTo>
                  <a:lnTo>
                    <a:pt x="328" y="610"/>
                  </a:lnTo>
                  <a:lnTo>
                    <a:pt x="328" y="619"/>
                  </a:lnTo>
                  <a:lnTo>
                    <a:pt x="327" y="627"/>
                  </a:lnTo>
                  <a:lnTo>
                    <a:pt x="327" y="635"/>
                  </a:lnTo>
                  <a:lnTo>
                    <a:pt x="327" y="643"/>
                  </a:lnTo>
                  <a:lnTo>
                    <a:pt x="327" y="651"/>
                  </a:lnTo>
                  <a:lnTo>
                    <a:pt x="326" y="659"/>
                  </a:lnTo>
                  <a:lnTo>
                    <a:pt x="325" y="666"/>
                  </a:lnTo>
                  <a:lnTo>
                    <a:pt x="322" y="674"/>
                  </a:lnTo>
                  <a:lnTo>
                    <a:pt x="318" y="679"/>
                  </a:lnTo>
                  <a:lnTo>
                    <a:pt x="312" y="685"/>
                  </a:lnTo>
                  <a:lnTo>
                    <a:pt x="304" y="690"/>
                  </a:lnTo>
                  <a:lnTo>
                    <a:pt x="293" y="694"/>
                  </a:lnTo>
                  <a:lnTo>
                    <a:pt x="292" y="700"/>
                  </a:lnTo>
                  <a:lnTo>
                    <a:pt x="291" y="708"/>
                  </a:lnTo>
                  <a:lnTo>
                    <a:pt x="290" y="716"/>
                  </a:lnTo>
                  <a:lnTo>
                    <a:pt x="290" y="725"/>
                  </a:lnTo>
                  <a:lnTo>
                    <a:pt x="289" y="733"/>
                  </a:lnTo>
                  <a:lnTo>
                    <a:pt x="288" y="743"/>
                  </a:lnTo>
                  <a:lnTo>
                    <a:pt x="287" y="752"/>
                  </a:lnTo>
                  <a:lnTo>
                    <a:pt x="285" y="761"/>
                  </a:lnTo>
                  <a:lnTo>
                    <a:pt x="283" y="770"/>
                  </a:lnTo>
                  <a:lnTo>
                    <a:pt x="281" y="778"/>
                  </a:lnTo>
                  <a:lnTo>
                    <a:pt x="277" y="786"/>
                  </a:lnTo>
                  <a:lnTo>
                    <a:pt x="274" y="794"/>
                  </a:lnTo>
                  <a:lnTo>
                    <a:pt x="269" y="801"/>
                  </a:lnTo>
                  <a:lnTo>
                    <a:pt x="265" y="807"/>
                  </a:lnTo>
                  <a:lnTo>
                    <a:pt x="258" y="812"/>
                  </a:lnTo>
                  <a:lnTo>
                    <a:pt x="251" y="816"/>
                  </a:lnTo>
                  <a:lnTo>
                    <a:pt x="246" y="812"/>
                  </a:lnTo>
                  <a:lnTo>
                    <a:pt x="244" y="807"/>
                  </a:lnTo>
                  <a:lnTo>
                    <a:pt x="241" y="801"/>
                  </a:lnTo>
                  <a:lnTo>
                    <a:pt x="238" y="794"/>
                  </a:lnTo>
                  <a:lnTo>
                    <a:pt x="236" y="789"/>
                  </a:lnTo>
                  <a:lnTo>
                    <a:pt x="234" y="782"/>
                  </a:lnTo>
                  <a:lnTo>
                    <a:pt x="231" y="775"/>
                  </a:lnTo>
                  <a:lnTo>
                    <a:pt x="229" y="769"/>
                  </a:lnTo>
                  <a:lnTo>
                    <a:pt x="227" y="762"/>
                  </a:lnTo>
                  <a:lnTo>
                    <a:pt x="224" y="756"/>
                  </a:lnTo>
                  <a:lnTo>
                    <a:pt x="221" y="752"/>
                  </a:lnTo>
                  <a:lnTo>
                    <a:pt x="216" y="747"/>
                  </a:lnTo>
                  <a:lnTo>
                    <a:pt x="212" y="744"/>
                  </a:lnTo>
                  <a:lnTo>
                    <a:pt x="207" y="740"/>
                  </a:lnTo>
                  <a:lnTo>
                    <a:pt x="201" y="739"/>
                  </a:lnTo>
                  <a:lnTo>
                    <a:pt x="195" y="740"/>
                  </a:lnTo>
                  <a:lnTo>
                    <a:pt x="185" y="739"/>
                  </a:lnTo>
                  <a:lnTo>
                    <a:pt x="178" y="739"/>
                  </a:lnTo>
                  <a:lnTo>
                    <a:pt x="170" y="737"/>
                  </a:lnTo>
                  <a:lnTo>
                    <a:pt x="164" y="736"/>
                  </a:lnTo>
                  <a:lnTo>
                    <a:pt x="157" y="733"/>
                  </a:lnTo>
                  <a:lnTo>
                    <a:pt x="150" y="730"/>
                  </a:lnTo>
                  <a:lnTo>
                    <a:pt x="143" y="728"/>
                  </a:lnTo>
                  <a:lnTo>
                    <a:pt x="137" y="724"/>
                  </a:lnTo>
                  <a:lnTo>
                    <a:pt x="130" y="722"/>
                  </a:lnTo>
                  <a:lnTo>
                    <a:pt x="123" y="718"/>
                  </a:lnTo>
                  <a:lnTo>
                    <a:pt x="116" y="716"/>
                  </a:lnTo>
                  <a:lnTo>
                    <a:pt x="108" y="715"/>
                  </a:lnTo>
                  <a:lnTo>
                    <a:pt x="101" y="714"/>
                  </a:lnTo>
                  <a:lnTo>
                    <a:pt x="93" y="714"/>
                  </a:lnTo>
                  <a:lnTo>
                    <a:pt x="84" y="714"/>
                  </a:lnTo>
                  <a:lnTo>
                    <a:pt x="76" y="716"/>
                  </a:lnTo>
                  <a:lnTo>
                    <a:pt x="74" y="713"/>
                  </a:lnTo>
                  <a:lnTo>
                    <a:pt x="72" y="710"/>
                  </a:lnTo>
                  <a:lnTo>
                    <a:pt x="70" y="708"/>
                  </a:lnTo>
                  <a:lnTo>
                    <a:pt x="68" y="706"/>
                  </a:lnTo>
                  <a:lnTo>
                    <a:pt x="66" y="705"/>
                  </a:lnTo>
                  <a:lnTo>
                    <a:pt x="64" y="705"/>
                  </a:lnTo>
                  <a:lnTo>
                    <a:pt x="61" y="704"/>
                  </a:lnTo>
                  <a:lnTo>
                    <a:pt x="59" y="704"/>
                  </a:lnTo>
                  <a:lnTo>
                    <a:pt x="55" y="702"/>
                  </a:lnTo>
                  <a:lnTo>
                    <a:pt x="53" y="702"/>
                  </a:lnTo>
                  <a:lnTo>
                    <a:pt x="51" y="701"/>
                  </a:lnTo>
                  <a:lnTo>
                    <a:pt x="49" y="700"/>
                  </a:lnTo>
                  <a:lnTo>
                    <a:pt x="46" y="699"/>
                  </a:lnTo>
                  <a:lnTo>
                    <a:pt x="45" y="698"/>
                  </a:lnTo>
                  <a:lnTo>
                    <a:pt x="43" y="697"/>
                  </a:lnTo>
                  <a:lnTo>
                    <a:pt x="42" y="694"/>
                  </a:lnTo>
                  <a:lnTo>
                    <a:pt x="37" y="692"/>
                  </a:lnTo>
                  <a:lnTo>
                    <a:pt x="34" y="689"/>
                  </a:lnTo>
                  <a:lnTo>
                    <a:pt x="31" y="684"/>
                  </a:lnTo>
                  <a:lnTo>
                    <a:pt x="30" y="679"/>
                  </a:lnTo>
                  <a:lnTo>
                    <a:pt x="29" y="674"/>
                  </a:lnTo>
                  <a:lnTo>
                    <a:pt x="28" y="667"/>
                  </a:lnTo>
                  <a:lnTo>
                    <a:pt x="28" y="660"/>
                  </a:lnTo>
                  <a:lnTo>
                    <a:pt x="29" y="653"/>
                  </a:lnTo>
                  <a:lnTo>
                    <a:pt x="29" y="646"/>
                  </a:lnTo>
                  <a:lnTo>
                    <a:pt x="30" y="638"/>
                  </a:lnTo>
                  <a:lnTo>
                    <a:pt x="31" y="630"/>
                  </a:lnTo>
                  <a:lnTo>
                    <a:pt x="32" y="623"/>
                  </a:lnTo>
                  <a:lnTo>
                    <a:pt x="35" y="615"/>
                  </a:lnTo>
                  <a:lnTo>
                    <a:pt x="36" y="608"/>
                  </a:lnTo>
                  <a:lnTo>
                    <a:pt x="38" y="602"/>
                  </a:lnTo>
                  <a:lnTo>
                    <a:pt x="41" y="597"/>
                  </a:lnTo>
                  <a:lnTo>
                    <a:pt x="41" y="583"/>
                  </a:lnTo>
                  <a:lnTo>
                    <a:pt x="43" y="570"/>
                  </a:lnTo>
                  <a:lnTo>
                    <a:pt x="47" y="560"/>
                  </a:lnTo>
                  <a:lnTo>
                    <a:pt x="52" y="550"/>
                  </a:lnTo>
                  <a:lnTo>
                    <a:pt x="59" y="539"/>
                  </a:lnTo>
                  <a:lnTo>
                    <a:pt x="66" y="530"/>
                  </a:lnTo>
                  <a:lnTo>
                    <a:pt x="74" y="521"/>
                  </a:lnTo>
                  <a:lnTo>
                    <a:pt x="82" y="513"/>
                  </a:lnTo>
                  <a:lnTo>
                    <a:pt x="90" y="504"/>
                  </a:lnTo>
                  <a:lnTo>
                    <a:pt x="98" y="494"/>
                  </a:lnTo>
                  <a:lnTo>
                    <a:pt x="106" y="486"/>
                  </a:lnTo>
                  <a:lnTo>
                    <a:pt x="113" y="477"/>
                  </a:lnTo>
                  <a:lnTo>
                    <a:pt x="119" y="467"/>
                  </a:lnTo>
                  <a:lnTo>
                    <a:pt x="124" y="457"/>
                  </a:lnTo>
                  <a:lnTo>
                    <a:pt x="128" y="445"/>
                  </a:lnTo>
                  <a:lnTo>
                    <a:pt x="130" y="434"/>
                  </a:lnTo>
                  <a:lnTo>
                    <a:pt x="133" y="428"/>
                  </a:lnTo>
                  <a:lnTo>
                    <a:pt x="136" y="424"/>
                  </a:lnTo>
                  <a:lnTo>
                    <a:pt x="141" y="422"/>
                  </a:lnTo>
                  <a:lnTo>
                    <a:pt x="145" y="420"/>
                  </a:lnTo>
                  <a:lnTo>
                    <a:pt x="150" y="417"/>
                  </a:lnTo>
                  <a:lnTo>
                    <a:pt x="156" y="416"/>
                  </a:lnTo>
                  <a:lnTo>
                    <a:pt x="161" y="415"/>
                  </a:lnTo>
                  <a:lnTo>
                    <a:pt x="167" y="413"/>
                  </a:lnTo>
                  <a:lnTo>
                    <a:pt x="173" y="412"/>
                  </a:lnTo>
                  <a:lnTo>
                    <a:pt x="177" y="409"/>
                  </a:lnTo>
                  <a:lnTo>
                    <a:pt x="183" y="407"/>
                  </a:lnTo>
                  <a:lnTo>
                    <a:pt x="187" y="404"/>
                  </a:lnTo>
                  <a:lnTo>
                    <a:pt x="190" y="400"/>
                  </a:lnTo>
                  <a:lnTo>
                    <a:pt x="192" y="394"/>
                  </a:lnTo>
                  <a:lnTo>
                    <a:pt x="193" y="389"/>
                  </a:lnTo>
                  <a:lnTo>
                    <a:pt x="193" y="382"/>
                  </a:lnTo>
                  <a:lnTo>
                    <a:pt x="184" y="378"/>
                  </a:lnTo>
                  <a:lnTo>
                    <a:pt x="175" y="375"/>
                  </a:lnTo>
                  <a:lnTo>
                    <a:pt x="166" y="373"/>
                  </a:lnTo>
                  <a:lnTo>
                    <a:pt x="158" y="369"/>
                  </a:lnTo>
                  <a:lnTo>
                    <a:pt x="149" y="366"/>
                  </a:lnTo>
                  <a:lnTo>
                    <a:pt x="139" y="362"/>
                  </a:lnTo>
                  <a:lnTo>
                    <a:pt x="130" y="359"/>
                  </a:lnTo>
                  <a:lnTo>
                    <a:pt x="121" y="355"/>
                  </a:lnTo>
                  <a:lnTo>
                    <a:pt x="112" y="351"/>
                  </a:lnTo>
                  <a:lnTo>
                    <a:pt x="104" y="347"/>
                  </a:lnTo>
                  <a:lnTo>
                    <a:pt x="95" y="343"/>
                  </a:lnTo>
                  <a:lnTo>
                    <a:pt x="87" y="338"/>
                  </a:lnTo>
                  <a:lnTo>
                    <a:pt x="78" y="334"/>
                  </a:lnTo>
                  <a:lnTo>
                    <a:pt x="70" y="328"/>
                  </a:lnTo>
                  <a:lnTo>
                    <a:pt x="64" y="322"/>
                  </a:lnTo>
                  <a:lnTo>
                    <a:pt x="57" y="318"/>
                  </a:lnTo>
                  <a:lnTo>
                    <a:pt x="58" y="308"/>
                  </a:lnTo>
                  <a:lnTo>
                    <a:pt x="57" y="301"/>
                  </a:lnTo>
                  <a:lnTo>
                    <a:pt x="55" y="295"/>
                  </a:lnTo>
                  <a:lnTo>
                    <a:pt x="52" y="289"/>
                  </a:lnTo>
                  <a:lnTo>
                    <a:pt x="49" y="284"/>
                  </a:lnTo>
                  <a:lnTo>
                    <a:pt x="44" y="280"/>
                  </a:lnTo>
                  <a:lnTo>
                    <a:pt x="38" y="276"/>
                  </a:lnTo>
                  <a:lnTo>
                    <a:pt x="34" y="273"/>
                  </a:lnTo>
                  <a:lnTo>
                    <a:pt x="27" y="268"/>
                  </a:lnTo>
                  <a:lnTo>
                    <a:pt x="22" y="265"/>
                  </a:lnTo>
                  <a:lnTo>
                    <a:pt x="16" y="261"/>
                  </a:lnTo>
                  <a:lnTo>
                    <a:pt x="11" y="257"/>
                  </a:lnTo>
                  <a:lnTo>
                    <a:pt x="7" y="252"/>
                  </a:lnTo>
                  <a:lnTo>
                    <a:pt x="4" y="247"/>
                  </a:lnTo>
                  <a:lnTo>
                    <a:pt x="0" y="241"/>
                  </a:lnTo>
                  <a:lnTo>
                    <a:pt x="0" y="235"/>
                  </a:lnTo>
                  <a:lnTo>
                    <a:pt x="3" y="229"/>
                  </a:lnTo>
                  <a:lnTo>
                    <a:pt x="5" y="224"/>
                  </a:lnTo>
                  <a:lnTo>
                    <a:pt x="7" y="220"/>
                  </a:lnTo>
                  <a:lnTo>
                    <a:pt x="9" y="215"/>
                  </a:lnTo>
                  <a:lnTo>
                    <a:pt x="12" y="210"/>
                  </a:lnTo>
                  <a:lnTo>
                    <a:pt x="14" y="205"/>
                  </a:lnTo>
                  <a:lnTo>
                    <a:pt x="15" y="199"/>
                  </a:lnTo>
                  <a:lnTo>
                    <a:pt x="18" y="195"/>
                  </a:lnTo>
                  <a:lnTo>
                    <a:pt x="18" y="189"/>
                  </a:lnTo>
                  <a:lnTo>
                    <a:pt x="19" y="184"/>
                  </a:lnTo>
                  <a:lnTo>
                    <a:pt x="18" y="179"/>
                  </a:lnTo>
                  <a:lnTo>
                    <a:pt x="18" y="174"/>
                  </a:lnTo>
                  <a:lnTo>
                    <a:pt x="15" y="169"/>
                  </a:lnTo>
                  <a:lnTo>
                    <a:pt x="13" y="165"/>
                  </a:lnTo>
                  <a:lnTo>
                    <a:pt x="9" y="160"/>
                  </a:lnTo>
                  <a:lnTo>
                    <a:pt x="5" y="157"/>
                  </a:lnTo>
                  <a:lnTo>
                    <a:pt x="14" y="150"/>
                  </a:lnTo>
                  <a:lnTo>
                    <a:pt x="22" y="142"/>
                  </a:lnTo>
                  <a:lnTo>
                    <a:pt x="29" y="134"/>
                  </a:lnTo>
                  <a:lnTo>
                    <a:pt x="34" y="125"/>
                  </a:lnTo>
                  <a:lnTo>
                    <a:pt x="38" y="115"/>
                  </a:lnTo>
                  <a:lnTo>
                    <a:pt x="41" y="105"/>
                  </a:lnTo>
                  <a:lnTo>
                    <a:pt x="43" y="95"/>
                  </a:lnTo>
                  <a:lnTo>
                    <a:pt x="44" y="83"/>
                  </a:lnTo>
                  <a:lnTo>
                    <a:pt x="45" y="73"/>
                  </a:lnTo>
                  <a:lnTo>
                    <a:pt x="45" y="61"/>
                  </a:lnTo>
                  <a:lnTo>
                    <a:pt x="46" y="51"/>
                  </a:lnTo>
                  <a:lnTo>
                    <a:pt x="47" y="39"/>
                  </a:lnTo>
                  <a:lnTo>
                    <a:pt x="49" y="29"/>
                  </a:lnTo>
                  <a:lnTo>
                    <a:pt x="50" y="19"/>
                  </a:lnTo>
                  <a:lnTo>
                    <a:pt x="52" y="8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6" y="2"/>
                  </a:lnTo>
                  <a:lnTo>
                    <a:pt x="77" y="5"/>
                  </a:lnTo>
                  <a:lnTo>
                    <a:pt x="91" y="8"/>
                  </a:lnTo>
                  <a:lnTo>
                    <a:pt x="108" y="12"/>
                  </a:lnTo>
                  <a:lnTo>
                    <a:pt x="128" y="17"/>
                  </a:lnTo>
                  <a:lnTo>
                    <a:pt x="149" y="21"/>
                  </a:lnTo>
                  <a:lnTo>
                    <a:pt x="170" y="27"/>
                  </a:lnTo>
                  <a:lnTo>
                    <a:pt x="191" y="31"/>
                  </a:lnTo>
                  <a:lnTo>
                    <a:pt x="212" y="36"/>
                  </a:lnTo>
                  <a:lnTo>
                    <a:pt x="231" y="41"/>
                  </a:lnTo>
                  <a:lnTo>
                    <a:pt x="249" y="44"/>
                  </a:lnTo>
                  <a:lnTo>
                    <a:pt x="262" y="48"/>
                  </a:lnTo>
                  <a:lnTo>
                    <a:pt x="274" y="51"/>
                  </a:lnTo>
                  <a:lnTo>
                    <a:pt x="281" y="52"/>
                  </a:lnTo>
                  <a:lnTo>
                    <a:pt x="284" y="53"/>
                  </a:lnTo>
                  <a:lnTo>
                    <a:pt x="284" y="54"/>
                  </a:lnTo>
                  <a:lnTo>
                    <a:pt x="284" y="56"/>
                  </a:lnTo>
                  <a:lnTo>
                    <a:pt x="285" y="59"/>
                  </a:lnTo>
                  <a:lnTo>
                    <a:pt x="285" y="61"/>
                  </a:lnTo>
                  <a:lnTo>
                    <a:pt x="287" y="65"/>
                  </a:lnTo>
                  <a:lnTo>
                    <a:pt x="287" y="68"/>
                  </a:lnTo>
                  <a:lnTo>
                    <a:pt x="288" y="72"/>
                  </a:lnTo>
                  <a:lnTo>
                    <a:pt x="289" y="74"/>
                  </a:lnTo>
                  <a:lnTo>
                    <a:pt x="289" y="77"/>
                  </a:lnTo>
                  <a:lnTo>
                    <a:pt x="290" y="81"/>
                  </a:lnTo>
                  <a:lnTo>
                    <a:pt x="290" y="84"/>
                  </a:lnTo>
                  <a:lnTo>
                    <a:pt x="291" y="87"/>
                  </a:lnTo>
                  <a:lnTo>
                    <a:pt x="291" y="88"/>
                  </a:lnTo>
                  <a:lnTo>
                    <a:pt x="291" y="89"/>
                  </a:lnTo>
                  <a:lnTo>
                    <a:pt x="292" y="9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0" name="Freeform 28"/>
            <p:cNvSpPr>
              <a:spLocks/>
            </p:cNvSpPr>
            <p:nvPr/>
          </p:nvSpPr>
          <p:spPr bwMode="auto">
            <a:xfrm>
              <a:off x="3903" y="1849"/>
              <a:ext cx="386" cy="443"/>
            </a:xfrm>
            <a:custGeom>
              <a:avLst/>
              <a:gdLst>
                <a:gd name="T0" fmla="*/ 41 w 1158"/>
                <a:gd name="T1" fmla="*/ 17 h 1330"/>
                <a:gd name="T2" fmla="*/ 42 w 1158"/>
                <a:gd name="T3" fmla="*/ 19 h 1330"/>
                <a:gd name="T4" fmla="*/ 42 w 1158"/>
                <a:gd name="T5" fmla="*/ 22 h 1330"/>
                <a:gd name="T6" fmla="*/ 43 w 1158"/>
                <a:gd name="T7" fmla="*/ 25 h 1330"/>
                <a:gd name="T8" fmla="*/ 43 w 1158"/>
                <a:gd name="T9" fmla="*/ 29 h 1330"/>
                <a:gd name="T10" fmla="*/ 41 w 1158"/>
                <a:gd name="T11" fmla="*/ 32 h 1330"/>
                <a:gd name="T12" fmla="*/ 39 w 1158"/>
                <a:gd name="T13" fmla="*/ 34 h 1330"/>
                <a:gd name="T14" fmla="*/ 37 w 1158"/>
                <a:gd name="T15" fmla="*/ 35 h 1330"/>
                <a:gd name="T16" fmla="*/ 36 w 1158"/>
                <a:gd name="T17" fmla="*/ 37 h 1330"/>
                <a:gd name="T18" fmla="*/ 35 w 1158"/>
                <a:gd name="T19" fmla="*/ 40 h 1330"/>
                <a:gd name="T20" fmla="*/ 33 w 1158"/>
                <a:gd name="T21" fmla="*/ 41 h 1330"/>
                <a:gd name="T22" fmla="*/ 32 w 1158"/>
                <a:gd name="T23" fmla="*/ 42 h 1330"/>
                <a:gd name="T24" fmla="*/ 33 w 1158"/>
                <a:gd name="T25" fmla="*/ 45 h 1330"/>
                <a:gd name="T26" fmla="*/ 32 w 1158"/>
                <a:gd name="T27" fmla="*/ 46 h 1330"/>
                <a:gd name="T28" fmla="*/ 31 w 1158"/>
                <a:gd name="T29" fmla="*/ 48 h 1330"/>
                <a:gd name="T30" fmla="*/ 30 w 1158"/>
                <a:gd name="T31" fmla="*/ 49 h 1330"/>
                <a:gd name="T32" fmla="*/ 28 w 1158"/>
                <a:gd name="T33" fmla="*/ 48 h 1330"/>
                <a:gd name="T34" fmla="*/ 26 w 1158"/>
                <a:gd name="T35" fmla="*/ 47 h 1330"/>
                <a:gd name="T36" fmla="*/ 25 w 1158"/>
                <a:gd name="T37" fmla="*/ 45 h 1330"/>
                <a:gd name="T38" fmla="*/ 24 w 1158"/>
                <a:gd name="T39" fmla="*/ 46 h 1330"/>
                <a:gd name="T40" fmla="*/ 23 w 1158"/>
                <a:gd name="T41" fmla="*/ 47 h 1330"/>
                <a:gd name="T42" fmla="*/ 22 w 1158"/>
                <a:gd name="T43" fmla="*/ 48 h 1330"/>
                <a:gd name="T44" fmla="*/ 20 w 1158"/>
                <a:gd name="T45" fmla="*/ 48 h 1330"/>
                <a:gd name="T46" fmla="*/ 18 w 1158"/>
                <a:gd name="T47" fmla="*/ 48 h 1330"/>
                <a:gd name="T48" fmla="*/ 16 w 1158"/>
                <a:gd name="T49" fmla="*/ 47 h 1330"/>
                <a:gd name="T50" fmla="*/ 13 w 1158"/>
                <a:gd name="T51" fmla="*/ 48 h 1330"/>
                <a:gd name="T52" fmla="*/ 12 w 1158"/>
                <a:gd name="T53" fmla="*/ 46 h 1330"/>
                <a:gd name="T54" fmla="*/ 11 w 1158"/>
                <a:gd name="T55" fmla="*/ 45 h 1330"/>
                <a:gd name="T56" fmla="*/ 10 w 1158"/>
                <a:gd name="T57" fmla="*/ 44 h 1330"/>
                <a:gd name="T58" fmla="*/ 8 w 1158"/>
                <a:gd name="T59" fmla="*/ 44 h 1330"/>
                <a:gd name="T60" fmla="*/ 7 w 1158"/>
                <a:gd name="T61" fmla="*/ 44 h 1330"/>
                <a:gd name="T62" fmla="*/ 6 w 1158"/>
                <a:gd name="T63" fmla="*/ 44 h 1330"/>
                <a:gd name="T64" fmla="*/ 4 w 1158"/>
                <a:gd name="T65" fmla="*/ 36 h 1330"/>
                <a:gd name="T66" fmla="*/ 1 w 1158"/>
                <a:gd name="T67" fmla="*/ 18 h 1330"/>
                <a:gd name="T68" fmla="*/ 0 w 1158"/>
                <a:gd name="T69" fmla="*/ 10 h 1330"/>
                <a:gd name="T70" fmla="*/ 0 w 1158"/>
                <a:gd name="T71" fmla="*/ 11 h 1330"/>
                <a:gd name="T72" fmla="*/ 0 w 1158"/>
                <a:gd name="T73" fmla="*/ 11 h 1330"/>
                <a:gd name="T74" fmla="*/ 4 w 1158"/>
                <a:gd name="T75" fmla="*/ 10 h 1330"/>
                <a:gd name="T76" fmla="*/ 11 w 1158"/>
                <a:gd name="T77" fmla="*/ 9 h 1330"/>
                <a:gd name="T78" fmla="*/ 13 w 1158"/>
                <a:gd name="T79" fmla="*/ 9 h 1330"/>
                <a:gd name="T80" fmla="*/ 15 w 1158"/>
                <a:gd name="T81" fmla="*/ 9 h 1330"/>
                <a:gd name="T82" fmla="*/ 18 w 1158"/>
                <a:gd name="T83" fmla="*/ 10 h 1330"/>
                <a:gd name="T84" fmla="*/ 20 w 1158"/>
                <a:gd name="T85" fmla="*/ 10 h 1330"/>
                <a:gd name="T86" fmla="*/ 21 w 1158"/>
                <a:gd name="T87" fmla="*/ 10 h 1330"/>
                <a:gd name="T88" fmla="*/ 23 w 1158"/>
                <a:gd name="T89" fmla="*/ 10 h 1330"/>
                <a:gd name="T90" fmla="*/ 25 w 1158"/>
                <a:gd name="T91" fmla="*/ 9 h 1330"/>
                <a:gd name="T92" fmla="*/ 27 w 1158"/>
                <a:gd name="T93" fmla="*/ 8 h 1330"/>
                <a:gd name="T94" fmla="*/ 30 w 1158"/>
                <a:gd name="T95" fmla="*/ 8 h 1330"/>
                <a:gd name="T96" fmla="*/ 32 w 1158"/>
                <a:gd name="T97" fmla="*/ 6 h 1330"/>
                <a:gd name="T98" fmla="*/ 34 w 1158"/>
                <a:gd name="T99" fmla="*/ 4 h 1330"/>
                <a:gd name="T100" fmla="*/ 36 w 1158"/>
                <a:gd name="T101" fmla="*/ 3 h 1330"/>
                <a:gd name="T102" fmla="*/ 37 w 1158"/>
                <a:gd name="T103" fmla="*/ 1 h 1330"/>
                <a:gd name="T104" fmla="*/ 40 w 1158"/>
                <a:gd name="T105" fmla="*/ 0 h 1330"/>
                <a:gd name="T106" fmla="*/ 40 w 1158"/>
                <a:gd name="T107" fmla="*/ 5 h 1330"/>
                <a:gd name="T108" fmla="*/ 42 w 1158"/>
                <a:gd name="T109" fmla="*/ 13 h 133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158"/>
                <a:gd name="T166" fmla="*/ 0 h 1330"/>
                <a:gd name="T167" fmla="*/ 1158 w 1158"/>
                <a:gd name="T168" fmla="*/ 1330 h 133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158" h="1330">
                  <a:moveTo>
                    <a:pt x="1148" y="421"/>
                  </a:moveTo>
                  <a:lnTo>
                    <a:pt x="1136" y="427"/>
                  </a:lnTo>
                  <a:lnTo>
                    <a:pt x="1128" y="433"/>
                  </a:lnTo>
                  <a:lnTo>
                    <a:pt x="1122" y="440"/>
                  </a:lnTo>
                  <a:lnTo>
                    <a:pt x="1119" y="447"/>
                  </a:lnTo>
                  <a:lnTo>
                    <a:pt x="1117" y="455"/>
                  </a:lnTo>
                  <a:lnTo>
                    <a:pt x="1116" y="463"/>
                  </a:lnTo>
                  <a:lnTo>
                    <a:pt x="1116" y="473"/>
                  </a:lnTo>
                  <a:lnTo>
                    <a:pt x="1118" y="482"/>
                  </a:lnTo>
                  <a:lnTo>
                    <a:pt x="1120" y="491"/>
                  </a:lnTo>
                  <a:lnTo>
                    <a:pt x="1124" y="501"/>
                  </a:lnTo>
                  <a:lnTo>
                    <a:pt x="1126" y="513"/>
                  </a:lnTo>
                  <a:lnTo>
                    <a:pt x="1130" y="524"/>
                  </a:lnTo>
                  <a:lnTo>
                    <a:pt x="1134" y="536"/>
                  </a:lnTo>
                  <a:lnTo>
                    <a:pt x="1136" y="548"/>
                  </a:lnTo>
                  <a:lnTo>
                    <a:pt x="1140" y="561"/>
                  </a:lnTo>
                  <a:lnTo>
                    <a:pt x="1142" y="576"/>
                  </a:lnTo>
                  <a:lnTo>
                    <a:pt x="1144" y="591"/>
                  </a:lnTo>
                  <a:lnTo>
                    <a:pt x="1148" y="607"/>
                  </a:lnTo>
                  <a:lnTo>
                    <a:pt x="1150" y="623"/>
                  </a:lnTo>
                  <a:lnTo>
                    <a:pt x="1152" y="639"/>
                  </a:lnTo>
                  <a:lnTo>
                    <a:pt x="1155" y="655"/>
                  </a:lnTo>
                  <a:lnTo>
                    <a:pt x="1156" y="671"/>
                  </a:lnTo>
                  <a:lnTo>
                    <a:pt x="1157" y="687"/>
                  </a:lnTo>
                  <a:lnTo>
                    <a:pt x="1158" y="703"/>
                  </a:lnTo>
                  <a:lnTo>
                    <a:pt x="1157" y="720"/>
                  </a:lnTo>
                  <a:lnTo>
                    <a:pt x="1157" y="736"/>
                  </a:lnTo>
                  <a:lnTo>
                    <a:pt x="1156" y="751"/>
                  </a:lnTo>
                  <a:lnTo>
                    <a:pt x="1153" y="767"/>
                  </a:lnTo>
                  <a:lnTo>
                    <a:pt x="1150" y="782"/>
                  </a:lnTo>
                  <a:lnTo>
                    <a:pt x="1147" y="796"/>
                  </a:lnTo>
                  <a:lnTo>
                    <a:pt x="1142" y="811"/>
                  </a:lnTo>
                  <a:lnTo>
                    <a:pt x="1136" y="826"/>
                  </a:lnTo>
                  <a:lnTo>
                    <a:pt x="1128" y="833"/>
                  </a:lnTo>
                  <a:lnTo>
                    <a:pt x="1121" y="842"/>
                  </a:lnTo>
                  <a:lnTo>
                    <a:pt x="1113" y="852"/>
                  </a:lnTo>
                  <a:lnTo>
                    <a:pt x="1106" y="862"/>
                  </a:lnTo>
                  <a:lnTo>
                    <a:pt x="1098" y="872"/>
                  </a:lnTo>
                  <a:lnTo>
                    <a:pt x="1089" y="883"/>
                  </a:lnTo>
                  <a:lnTo>
                    <a:pt x="1081" y="893"/>
                  </a:lnTo>
                  <a:lnTo>
                    <a:pt x="1073" y="903"/>
                  </a:lnTo>
                  <a:lnTo>
                    <a:pt x="1064" y="914"/>
                  </a:lnTo>
                  <a:lnTo>
                    <a:pt x="1055" y="922"/>
                  </a:lnTo>
                  <a:lnTo>
                    <a:pt x="1045" y="930"/>
                  </a:lnTo>
                  <a:lnTo>
                    <a:pt x="1035" y="937"/>
                  </a:lnTo>
                  <a:lnTo>
                    <a:pt x="1026" y="942"/>
                  </a:lnTo>
                  <a:lnTo>
                    <a:pt x="1016" y="946"/>
                  </a:lnTo>
                  <a:lnTo>
                    <a:pt x="1005" y="948"/>
                  </a:lnTo>
                  <a:lnTo>
                    <a:pt x="996" y="948"/>
                  </a:lnTo>
                  <a:lnTo>
                    <a:pt x="982" y="955"/>
                  </a:lnTo>
                  <a:lnTo>
                    <a:pt x="972" y="965"/>
                  </a:lnTo>
                  <a:lnTo>
                    <a:pt x="966" y="978"/>
                  </a:lnTo>
                  <a:lnTo>
                    <a:pt x="963" y="991"/>
                  </a:lnTo>
                  <a:lnTo>
                    <a:pt x="960" y="1006"/>
                  </a:lnTo>
                  <a:lnTo>
                    <a:pt x="960" y="1021"/>
                  </a:lnTo>
                  <a:lnTo>
                    <a:pt x="961" y="1037"/>
                  </a:lnTo>
                  <a:lnTo>
                    <a:pt x="961" y="1052"/>
                  </a:lnTo>
                  <a:lnTo>
                    <a:pt x="961" y="1065"/>
                  </a:lnTo>
                  <a:lnTo>
                    <a:pt x="961" y="1077"/>
                  </a:lnTo>
                  <a:lnTo>
                    <a:pt x="958" y="1088"/>
                  </a:lnTo>
                  <a:lnTo>
                    <a:pt x="953" y="1096"/>
                  </a:lnTo>
                  <a:lnTo>
                    <a:pt x="944" y="1102"/>
                  </a:lnTo>
                  <a:lnTo>
                    <a:pt x="933" y="1103"/>
                  </a:lnTo>
                  <a:lnTo>
                    <a:pt x="917" y="1102"/>
                  </a:lnTo>
                  <a:lnTo>
                    <a:pt x="896" y="1096"/>
                  </a:lnTo>
                  <a:lnTo>
                    <a:pt x="886" y="1097"/>
                  </a:lnTo>
                  <a:lnTo>
                    <a:pt x="879" y="1102"/>
                  </a:lnTo>
                  <a:lnTo>
                    <a:pt x="873" y="1108"/>
                  </a:lnTo>
                  <a:lnTo>
                    <a:pt x="871" y="1115"/>
                  </a:lnTo>
                  <a:lnTo>
                    <a:pt x="870" y="1124"/>
                  </a:lnTo>
                  <a:lnTo>
                    <a:pt x="870" y="1133"/>
                  </a:lnTo>
                  <a:lnTo>
                    <a:pt x="870" y="1143"/>
                  </a:lnTo>
                  <a:lnTo>
                    <a:pt x="872" y="1155"/>
                  </a:lnTo>
                  <a:lnTo>
                    <a:pt x="874" y="1166"/>
                  </a:lnTo>
                  <a:lnTo>
                    <a:pt x="875" y="1178"/>
                  </a:lnTo>
                  <a:lnTo>
                    <a:pt x="878" y="1189"/>
                  </a:lnTo>
                  <a:lnTo>
                    <a:pt x="879" y="1201"/>
                  </a:lnTo>
                  <a:lnTo>
                    <a:pt x="879" y="1212"/>
                  </a:lnTo>
                  <a:lnTo>
                    <a:pt x="878" y="1223"/>
                  </a:lnTo>
                  <a:lnTo>
                    <a:pt x="875" y="1232"/>
                  </a:lnTo>
                  <a:lnTo>
                    <a:pt x="872" y="1240"/>
                  </a:lnTo>
                  <a:lnTo>
                    <a:pt x="865" y="1243"/>
                  </a:lnTo>
                  <a:lnTo>
                    <a:pt x="859" y="1249"/>
                  </a:lnTo>
                  <a:lnTo>
                    <a:pt x="855" y="1255"/>
                  </a:lnTo>
                  <a:lnTo>
                    <a:pt x="851" y="1262"/>
                  </a:lnTo>
                  <a:lnTo>
                    <a:pt x="849" y="1270"/>
                  </a:lnTo>
                  <a:lnTo>
                    <a:pt x="847" y="1277"/>
                  </a:lnTo>
                  <a:lnTo>
                    <a:pt x="844" y="1285"/>
                  </a:lnTo>
                  <a:lnTo>
                    <a:pt x="842" y="1293"/>
                  </a:lnTo>
                  <a:lnTo>
                    <a:pt x="838" y="1300"/>
                  </a:lnTo>
                  <a:lnTo>
                    <a:pt x="836" y="1307"/>
                  </a:lnTo>
                  <a:lnTo>
                    <a:pt x="832" y="1312"/>
                  </a:lnTo>
                  <a:lnTo>
                    <a:pt x="827" y="1318"/>
                  </a:lnTo>
                  <a:lnTo>
                    <a:pt x="821" y="1323"/>
                  </a:lnTo>
                  <a:lnTo>
                    <a:pt x="814" y="1326"/>
                  </a:lnTo>
                  <a:lnTo>
                    <a:pt x="806" y="1328"/>
                  </a:lnTo>
                  <a:lnTo>
                    <a:pt x="796" y="1330"/>
                  </a:lnTo>
                  <a:lnTo>
                    <a:pt x="789" y="1324"/>
                  </a:lnTo>
                  <a:lnTo>
                    <a:pt x="782" y="1318"/>
                  </a:lnTo>
                  <a:lnTo>
                    <a:pt x="773" y="1313"/>
                  </a:lnTo>
                  <a:lnTo>
                    <a:pt x="765" y="1308"/>
                  </a:lnTo>
                  <a:lnTo>
                    <a:pt x="756" y="1303"/>
                  </a:lnTo>
                  <a:lnTo>
                    <a:pt x="746" y="1299"/>
                  </a:lnTo>
                  <a:lnTo>
                    <a:pt x="736" y="1294"/>
                  </a:lnTo>
                  <a:lnTo>
                    <a:pt x="727" y="1289"/>
                  </a:lnTo>
                  <a:lnTo>
                    <a:pt x="719" y="1284"/>
                  </a:lnTo>
                  <a:lnTo>
                    <a:pt x="711" y="1278"/>
                  </a:lnTo>
                  <a:lnTo>
                    <a:pt x="703" y="1272"/>
                  </a:lnTo>
                  <a:lnTo>
                    <a:pt x="697" y="1265"/>
                  </a:lnTo>
                  <a:lnTo>
                    <a:pt x="691" y="1257"/>
                  </a:lnTo>
                  <a:lnTo>
                    <a:pt x="688" y="1250"/>
                  </a:lnTo>
                  <a:lnTo>
                    <a:pt x="687" y="1241"/>
                  </a:lnTo>
                  <a:lnTo>
                    <a:pt x="687" y="1232"/>
                  </a:lnTo>
                  <a:lnTo>
                    <a:pt x="681" y="1228"/>
                  </a:lnTo>
                  <a:lnTo>
                    <a:pt x="676" y="1227"/>
                  </a:lnTo>
                  <a:lnTo>
                    <a:pt x="672" y="1227"/>
                  </a:lnTo>
                  <a:lnTo>
                    <a:pt x="667" y="1228"/>
                  </a:lnTo>
                  <a:lnTo>
                    <a:pt x="663" y="1232"/>
                  </a:lnTo>
                  <a:lnTo>
                    <a:pt x="657" y="1235"/>
                  </a:lnTo>
                  <a:lnTo>
                    <a:pt x="652" y="1240"/>
                  </a:lnTo>
                  <a:lnTo>
                    <a:pt x="648" y="1246"/>
                  </a:lnTo>
                  <a:lnTo>
                    <a:pt x="643" y="1251"/>
                  </a:lnTo>
                  <a:lnTo>
                    <a:pt x="638" y="1257"/>
                  </a:lnTo>
                  <a:lnTo>
                    <a:pt x="634" y="1263"/>
                  </a:lnTo>
                  <a:lnTo>
                    <a:pt x="629" y="1269"/>
                  </a:lnTo>
                  <a:lnTo>
                    <a:pt x="625" y="1274"/>
                  </a:lnTo>
                  <a:lnTo>
                    <a:pt x="619" y="1279"/>
                  </a:lnTo>
                  <a:lnTo>
                    <a:pt x="614" y="1284"/>
                  </a:lnTo>
                  <a:lnTo>
                    <a:pt x="611" y="1288"/>
                  </a:lnTo>
                  <a:lnTo>
                    <a:pt x="600" y="1293"/>
                  </a:lnTo>
                  <a:lnTo>
                    <a:pt x="591" y="1296"/>
                  </a:lnTo>
                  <a:lnTo>
                    <a:pt x="583" y="1297"/>
                  </a:lnTo>
                  <a:lnTo>
                    <a:pt x="574" y="1296"/>
                  </a:lnTo>
                  <a:lnTo>
                    <a:pt x="565" y="1295"/>
                  </a:lnTo>
                  <a:lnTo>
                    <a:pt x="557" y="1293"/>
                  </a:lnTo>
                  <a:lnTo>
                    <a:pt x="549" y="1289"/>
                  </a:lnTo>
                  <a:lnTo>
                    <a:pt x="541" y="1287"/>
                  </a:lnTo>
                  <a:lnTo>
                    <a:pt x="531" y="1284"/>
                  </a:lnTo>
                  <a:lnTo>
                    <a:pt x="523" y="1282"/>
                  </a:lnTo>
                  <a:lnTo>
                    <a:pt x="515" y="1281"/>
                  </a:lnTo>
                  <a:lnTo>
                    <a:pt x="509" y="1281"/>
                  </a:lnTo>
                  <a:lnTo>
                    <a:pt x="500" y="1284"/>
                  </a:lnTo>
                  <a:lnTo>
                    <a:pt x="492" y="1288"/>
                  </a:lnTo>
                  <a:lnTo>
                    <a:pt x="484" y="1295"/>
                  </a:lnTo>
                  <a:lnTo>
                    <a:pt x="477" y="1305"/>
                  </a:lnTo>
                  <a:lnTo>
                    <a:pt x="468" y="1294"/>
                  </a:lnTo>
                  <a:lnTo>
                    <a:pt x="458" y="1287"/>
                  </a:lnTo>
                  <a:lnTo>
                    <a:pt x="448" y="1282"/>
                  </a:lnTo>
                  <a:lnTo>
                    <a:pt x="437" y="1280"/>
                  </a:lnTo>
                  <a:lnTo>
                    <a:pt x="427" y="1279"/>
                  </a:lnTo>
                  <a:lnTo>
                    <a:pt x="415" y="1280"/>
                  </a:lnTo>
                  <a:lnTo>
                    <a:pt x="405" y="1281"/>
                  </a:lnTo>
                  <a:lnTo>
                    <a:pt x="394" y="1284"/>
                  </a:lnTo>
                  <a:lnTo>
                    <a:pt x="383" y="1286"/>
                  </a:lnTo>
                  <a:lnTo>
                    <a:pt x="372" y="1287"/>
                  </a:lnTo>
                  <a:lnTo>
                    <a:pt x="362" y="1287"/>
                  </a:lnTo>
                  <a:lnTo>
                    <a:pt x="352" y="1286"/>
                  </a:lnTo>
                  <a:lnTo>
                    <a:pt x="343" y="1282"/>
                  </a:lnTo>
                  <a:lnTo>
                    <a:pt x="335" y="1277"/>
                  </a:lnTo>
                  <a:lnTo>
                    <a:pt x="327" y="1268"/>
                  </a:lnTo>
                  <a:lnTo>
                    <a:pt x="321" y="1256"/>
                  </a:lnTo>
                  <a:lnTo>
                    <a:pt x="320" y="1250"/>
                  </a:lnTo>
                  <a:lnTo>
                    <a:pt x="318" y="1246"/>
                  </a:lnTo>
                  <a:lnTo>
                    <a:pt x="314" y="1240"/>
                  </a:lnTo>
                  <a:lnTo>
                    <a:pt x="311" y="1235"/>
                  </a:lnTo>
                  <a:lnTo>
                    <a:pt x="307" y="1230"/>
                  </a:lnTo>
                  <a:lnTo>
                    <a:pt x="303" y="1225"/>
                  </a:lnTo>
                  <a:lnTo>
                    <a:pt x="298" y="1220"/>
                  </a:lnTo>
                  <a:lnTo>
                    <a:pt x="292" y="1216"/>
                  </a:lnTo>
                  <a:lnTo>
                    <a:pt x="287" y="1212"/>
                  </a:lnTo>
                  <a:lnTo>
                    <a:pt x="281" y="1208"/>
                  </a:lnTo>
                  <a:lnTo>
                    <a:pt x="275" y="1205"/>
                  </a:lnTo>
                  <a:lnTo>
                    <a:pt x="269" y="1202"/>
                  </a:lnTo>
                  <a:lnTo>
                    <a:pt x="264" y="1200"/>
                  </a:lnTo>
                  <a:lnTo>
                    <a:pt x="258" y="1199"/>
                  </a:lnTo>
                  <a:lnTo>
                    <a:pt x="252" y="1197"/>
                  </a:lnTo>
                  <a:lnTo>
                    <a:pt x="248" y="1199"/>
                  </a:lnTo>
                  <a:lnTo>
                    <a:pt x="239" y="1200"/>
                  </a:lnTo>
                  <a:lnTo>
                    <a:pt x="233" y="1200"/>
                  </a:lnTo>
                  <a:lnTo>
                    <a:pt x="226" y="1199"/>
                  </a:lnTo>
                  <a:lnTo>
                    <a:pt x="220" y="1197"/>
                  </a:lnTo>
                  <a:lnTo>
                    <a:pt x="215" y="1195"/>
                  </a:lnTo>
                  <a:lnTo>
                    <a:pt x="210" y="1193"/>
                  </a:lnTo>
                  <a:lnTo>
                    <a:pt x="205" y="1191"/>
                  </a:lnTo>
                  <a:lnTo>
                    <a:pt x="200" y="1187"/>
                  </a:lnTo>
                  <a:lnTo>
                    <a:pt x="196" y="1185"/>
                  </a:lnTo>
                  <a:lnTo>
                    <a:pt x="191" y="1183"/>
                  </a:lnTo>
                  <a:lnTo>
                    <a:pt x="187" y="1180"/>
                  </a:lnTo>
                  <a:lnTo>
                    <a:pt x="181" y="1178"/>
                  </a:lnTo>
                  <a:lnTo>
                    <a:pt x="175" y="1177"/>
                  </a:lnTo>
                  <a:lnTo>
                    <a:pt x="169" y="1177"/>
                  </a:lnTo>
                  <a:lnTo>
                    <a:pt x="162" y="1178"/>
                  </a:lnTo>
                  <a:lnTo>
                    <a:pt x="156" y="1180"/>
                  </a:lnTo>
                  <a:lnTo>
                    <a:pt x="153" y="1170"/>
                  </a:lnTo>
                  <a:lnTo>
                    <a:pt x="149" y="1141"/>
                  </a:lnTo>
                  <a:lnTo>
                    <a:pt x="141" y="1096"/>
                  </a:lnTo>
                  <a:lnTo>
                    <a:pt x="130" y="1039"/>
                  </a:lnTo>
                  <a:lnTo>
                    <a:pt x="119" y="971"/>
                  </a:lnTo>
                  <a:lnTo>
                    <a:pt x="106" y="894"/>
                  </a:lnTo>
                  <a:lnTo>
                    <a:pt x="92" y="814"/>
                  </a:lnTo>
                  <a:lnTo>
                    <a:pt x="77" y="730"/>
                  </a:lnTo>
                  <a:lnTo>
                    <a:pt x="62" y="645"/>
                  </a:lnTo>
                  <a:lnTo>
                    <a:pt x="49" y="564"/>
                  </a:lnTo>
                  <a:lnTo>
                    <a:pt x="36" y="487"/>
                  </a:lnTo>
                  <a:lnTo>
                    <a:pt x="24" y="420"/>
                  </a:lnTo>
                  <a:lnTo>
                    <a:pt x="14" y="362"/>
                  </a:lnTo>
                  <a:lnTo>
                    <a:pt x="6" y="317"/>
                  </a:lnTo>
                  <a:lnTo>
                    <a:pt x="1" y="289"/>
                  </a:lnTo>
                  <a:lnTo>
                    <a:pt x="0" y="280"/>
                  </a:lnTo>
                  <a:lnTo>
                    <a:pt x="0" y="281"/>
                  </a:lnTo>
                  <a:lnTo>
                    <a:pt x="0" y="283"/>
                  </a:lnTo>
                  <a:lnTo>
                    <a:pt x="0" y="284"/>
                  </a:lnTo>
                  <a:lnTo>
                    <a:pt x="0" y="286"/>
                  </a:lnTo>
                  <a:lnTo>
                    <a:pt x="1" y="289"/>
                  </a:lnTo>
                  <a:lnTo>
                    <a:pt x="1" y="291"/>
                  </a:lnTo>
                  <a:lnTo>
                    <a:pt x="1" y="292"/>
                  </a:lnTo>
                  <a:lnTo>
                    <a:pt x="3" y="294"/>
                  </a:lnTo>
                  <a:lnTo>
                    <a:pt x="3" y="297"/>
                  </a:lnTo>
                  <a:lnTo>
                    <a:pt x="3" y="298"/>
                  </a:lnTo>
                  <a:lnTo>
                    <a:pt x="3" y="300"/>
                  </a:lnTo>
                  <a:lnTo>
                    <a:pt x="3" y="301"/>
                  </a:lnTo>
                  <a:lnTo>
                    <a:pt x="4" y="302"/>
                  </a:lnTo>
                  <a:lnTo>
                    <a:pt x="7" y="301"/>
                  </a:lnTo>
                  <a:lnTo>
                    <a:pt x="18" y="299"/>
                  </a:lnTo>
                  <a:lnTo>
                    <a:pt x="35" y="296"/>
                  </a:lnTo>
                  <a:lnTo>
                    <a:pt x="56" y="291"/>
                  </a:lnTo>
                  <a:lnTo>
                    <a:pt x="81" y="286"/>
                  </a:lnTo>
                  <a:lnTo>
                    <a:pt x="110" y="281"/>
                  </a:lnTo>
                  <a:lnTo>
                    <a:pt x="141" y="275"/>
                  </a:lnTo>
                  <a:lnTo>
                    <a:pt x="172" y="269"/>
                  </a:lnTo>
                  <a:lnTo>
                    <a:pt x="203" y="262"/>
                  </a:lnTo>
                  <a:lnTo>
                    <a:pt x="234" y="257"/>
                  </a:lnTo>
                  <a:lnTo>
                    <a:pt x="262" y="251"/>
                  </a:lnTo>
                  <a:lnTo>
                    <a:pt x="288" y="246"/>
                  </a:lnTo>
                  <a:lnTo>
                    <a:pt x="308" y="242"/>
                  </a:lnTo>
                  <a:lnTo>
                    <a:pt x="326" y="238"/>
                  </a:lnTo>
                  <a:lnTo>
                    <a:pt x="336" y="236"/>
                  </a:lnTo>
                  <a:lnTo>
                    <a:pt x="341" y="236"/>
                  </a:lnTo>
                  <a:lnTo>
                    <a:pt x="346" y="236"/>
                  </a:lnTo>
                  <a:lnTo>
                    <a:pt x="354" y="237"/>
                  </a:lnTo>
                  <a:lnTo>
                    <a:pt x="362" y="239"/>
                  </a:lnTo>
                  <a:lnTo>
                    <a:pt x="372" y="242"/>
                  </a:lnTo>
                  <a:lnTo>
                    <a:pt x="382" y="245"/>
                  </a:lnTo>
                  <a:lnTo>
                    <a:pt x="392" y="248"/>
                  </a:lnTo>
                  <a:lnTo>
                    <a:pt x="404" y="252"/>
                  </a:lnTo>
                  <a:lnTo>
                    <a:pt x="415" y="255"/>
                  </a:lnTo>
                  <a:lnTo>
                    <a:pt x="426" y="258"/>
                  </a:lnTo>
                  <a:lnTo>
                    <a:pt x="438" y="261"/>
                  </a:lnTo>
                  <a:lnTo>
                    <a:pt x="449" y="262"/>
                  </a:lnTo>
                  <a:lnTo>
                    <a:pt x="460" y="263"/>
                  </a:lnTo>
                  <a:lnTo>
                    <a:pt x="472" y="262"/>
                  </a:lnTo>
                  <a:lnTo>
                    <a:pt x="481" y="261"/>
                  </a:lnTo>
                  <a:lnTo>
                    <a:pt x="491" y="258"/>
                  </a:lnTo>
                  <a:lnTo>
                    <a:pt x="500" y="253"/>
                  </a:lnTo>
                  <a:lnTo>
                    <a:pt x="507" y="254"/>
                  </a:lnTo>
                  <a:lnTo>
                    <a:pt x="514" y="258"/>
                  </a:lnTo>
                  <a:lnTo>
                    <a:pt x="521" y="260"/>
                  </a:lnTo>
                  <a:lnTo>
                    <a:pt x="528" y="263"/>
                  </a:lnTo>
                  <a:lnTo>
                    <a:pt x="535" y="267"/>
                  </a:lnTo>
                  <a:lnTo>
                    <a:pt x="542" y="270"/>
                  </a:lnTo>
                  <a:lnTo>
                    <a:pt x="548" y="274"/>
                  </a:lnTo>
                  <a:lnTo>
                    <a:pt x="554" y="277"/>
                  </a:lnTo>
                  <a:lnTo>
                    <a:pt x="560" y="281"/>
                  </a:lnTo>
                  <a:lnTo>
                    <a:pt x="567" y="283"/>
                  </a:lnTo>
                  <a:lnTo>
                    <a:pt x="574" y="284"/>
                  </a:lnTo>
                  <a:lnTo>
                    <a:pt x="581" y="285"/>
                  </a:lnTo>
                  <a:lnTo>
                    <a:pt x="589" y="285"/>
                  </a:lnTo>
                  <a:lnTo>
                    <a:pt x="597" y="284"/>
                  </a:lnTo>
                  <a:lnTo>
                    <a:pt x="605" y="282"/>
                  </a:lnTo>
                  <a:lnTo>
                    <a:pt x="614" y="280"/>
                  </a:lnTo>
                  <a:lnTo>
                    <a:pt x="623" y="277"/>
                  </a:lnTo>
                  <a:lnTo>
                    <a:pt x="633" y="274"/>
                  </a:lnTo>
                  <a:lnTo>
                    <a:pt x="643" y="269"/>
                  </a:lnTo>
                  <a:lnTo>
                    <a:pt x="652" y="262"/>
                  </a:lnTo>
                  <a:lnTo>
                    <a:pt x="663" y="255"/>
                  </a:lnTo>
                  <a:lnTo>
                    <a:pt x="673" y="248"/>
                  </a:lnTo>
                  <a:lnTo>
                    <a:pt x="683" y="240"/>
                  </a:lnTo>
                  <a:lnTo>
                    <a:pt x="694" y="232"/>
                  </a:lnTo>
                  <a:lnTo>
                    <a:pt x="704" y="226"/>
                  </a:lnTo>
                  <a:lnTo>
                    <a:pt x="714" y="220"/>
                  </a:lnTo>
                  <a:lnTo>
                    <a:pt x="726" y="215"/>
                  </a:lnTo>
                  <a:lnTo>
                    <a:pt x="736" y="212"/>
                  </a:lnTo>
                  <a:lnTo>
                    <a:pt x="746" y="209"/>
                  </a:lnTo>
                  <a:lnTo>
                    <a:pt x="757" y="211"/>
                  </a:lnTo>
                  <a:lnTo>
                    <a:pt x="767" y="214"/>
                  </a:lnTo>
                  <a:lnTo>
                    <a:pt x="779" y="221"/>
                  </a:lnTo>
                  <a:lnTo>
                    <a:pt x="792" y="216"/>
                  </a:lnTo>
                  <a:lnTo>
                    <a:pt x="805" y="212"/>
                  </a:lnTo>
                  <a:lnTo>
                    <a:pt x="817" y="206"/>
                  </a:lnTo>
                  <a:lnTo>
                    <a:pt x="827" y="198"/>
                  </a:lnTo>
                  <a:lnTo>
                    <a:pt x="836" y="191"/>
                  </a:lnTo>
                  <a:lnTo>
                    <a:pt x="844" y="182"/>
                  </a:lnTo>
                  <a:lnTo>
                    <a:pt x="852" y="174"/>
                  </a:lnTo>
                  <a:lnTo>
                    <a:pt x="860" y="165"/>
                  </a:lnTo>
                  <a:lnTo>
                    <a:pt x="867" y="154"/>
                  </a:lnTo>
                  <a:lnTo>
                    <a:pt x="875" y="145"/>
                  </a:lnTo>
                  <a:lnTo>
                    <a:pt x="883" y="135"/>
                  </a:lnTo>
                  <a:lnTo>
                    <a:pt x="891" y="126"/>
                  </a:lnTo>
                  <a:lnTo>
                    <a:pt x="901" y="116"/>
                  </a:lnTo>
                  <a:lnTo>
                    <a:pt x="911" y="107"/>
                  </a:lnTo>
                  <a:lnTo>
                    <a:pt x="922" y="98"/>
                  </a:lnTo>
                  <a:lnTo>
                    <a:pt x="935" y="91"/>
                  </a:lnTo>
                  <a:lnTo>
                    <a:pt x="948" y="86"/>
                  </a:lnTo>
                  <a:lnTo>
                    <a:pt x="959" y="81"/>
                  </a:lnTo>
                  <a:lnTo>
                    <a:pt x="968" y="75"/>
                  </a:lnTo>
                  <a:lnTo>
                    <a:pt x="976" y="69"/>
                  </a:lnTo>
                  <a:lnTo>
                    <a:pt x="983" y="64"/>
                  </a:lnTo>
                  <a:lnTo>
                    <a:pt x="990" y="57"/>
                  </a:lnTo>
                  <a:lnTo>
                    <a:pt x="995" y="50"/>
                  </a:lnTo>
                  <a:lnTo>
                    <a:pt x="1001" y="43"/>
                  </a:lnTo>
                  <a:lnTo>
                    <a:pt x="1005" y="36"/>
                  </a:lnTo>
                  <a:lnTo>
                    <a:pt x="1011" y="30"/>
                  </a:lnTo>
                  <a:lnTo>
                    <a:pt x="1017" y="23"/>
                  </a:lnTo>
                  <a:lnTo>
                    <a:pt x="1024" y="18"/>
                  </a:lnTo>
                  <a:lnTo>
                    <a:pt x="1033" y="12"/>
                  </a:lnTo>
                  <a:lnTo>
                    <a:pt x="1042" y="7"/>
                  </a:lnTo>
                  <a:lnTo>
                    <a:pt x="1053" y="3"/>
                  </a:lnTo>
                  <a:lnTo>
                    <a:pt x="1068" y="0"/>
                  </a:lnTo>
                  <a:lnTo>
                    <a:pt x="1068" y="5"/>
                  </a:lnTo>
                  <a:lnTo>
                    <a:pt x="1071" y="18"/>
                  </a:lnTo>
                  <a:lnTo>
                    <a:pt x="1075" y="38"/>
                  </a:lnTo>
                  <a:lnTo>
                    <a:pt x="1080" y="66"/>
                  </a:lnTo>
                  <a:lnTo>
                    <a:pt x="1087" y="97"/>
                  </a:lnTo>
                  <a:lnTo>
                    <a:pt x="1093" y="132"/>
                  </a:lnTo>
                  <a:lnTo>
                    <a:pt x="1101" y="170"/>
                  </a:lnTo>
                  <a:lnTo>
                    <a:pt x="1108" y="211"/>
                  </a:lnTo>
                  <a:lnTo>
                    <a:pt x="1114" y="250"/>
                  </a:lnTo>
                  <a:lnTo>
                    <a:pt x="1122" y="288"/>
                  </a:lnTo>
                  <a:lnTo>
                    <a:pt x="1128" y="323"/>
                  </a:lnTo>
                  <a:lnTo>
                    <a:pt x="1135" y="354"/>
                  </a:lnTo>
                  <a:lnTo>
                    <a:pt x="1140" y="382"/>
                  </a:lnTo>
                  <a:lnTo>
                    <a:pt x="1144" y="402"/>
                  </a:lnTo>
                  <a:lnTo>
                    <a:pt x="1147" y="415"/>
                  </a:lnTo>
                  <a:lnTo>
                    <a:pt x="1148" y="42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1" name="Freeform 29"/>
            <p:cNvSpPr>
              <a:spLocks/>
            </p:cNvSpPr>
            <p:nvPr/>
          </p:nvSpPr>
          <p:spPr bwMode="auto">
            <a:xfrm>
              <a:off x="836" y="1855"/>
              <a:ext cx="583" cy="881"/>
            </a:xfrm>
            <a:custGeom>
              <a:avLst/>
              <a:gdLst>
                <a:gd name="T0" fmla="*/ 44 w 1749"/>
                <a:gd name="T1" fmla="*/ 6 h 2644"/>
                <a:gd name="T2" fmla="*/ 52 w 1749"/>
                <a:gd name="T3" fmla="*/ 8 h 2644"/>
                <a:gd name="T4" fmla="*/ 61 w 1749"/>
                <a:gd name="T5" fmla="*/ 10 h 2644"/>
                <a:gd name="T6" fmla="*/ 65 w 1749"/>
                <a:gd name="T7" fmla="*/ 12 h 2644"/>
                <a:gd name="T8" fmla="*/ 64 w 1749"/>
                <a:gd name="T9" fmla="*/ 18 h 2644"/>
                <a:gd name="T10" fmla="*/ 63 w 1749"/>
                <a:gd name="T11" fmla="*/ 24 h 2644"/>
                <a:gd name="T12" fmla="*/ 63 w 1749"/>
                <a:gd name="T13" fmla="*/ 26 h 2644"/>
                <a:gd name="T14" fmla="*/ 63 w 1749"/>
                <a:gd name="T15" fmla="*/ 26 h 2644"/>
                <a:gd name="T16" fmla="*/ 63 w 1749"/>
                <a:gd name="T17" fmla="*/ 26 h 2644"/>
                <a:gd name="T18" fmla="*/ 62 w 1749"/>
                <a:gd name="T19" fmla="*/ 27 h 2644"/>
                <a:gd name="T20" fmla="*/ 62 w 1749"/>
                <a:gd name="T21" fmla="*/ 33 h 2644"/>
                <a:gd name="T22" fmla="*/ 60 w 1749"/>
                <a:gd name="T23" fmla="*/ 42 h 2644"/>
                <a:gd name="T24" fmla="*/ 60 w 1749"/>
                <a:gd name="T25" fmla="*/ 47 h 2644"/>
                <a:gd name="T26" fmla="*/ 60 w 1749"/>
                <a:gd name="T27" fmla="*/ 47 h 2644"/>
                <a:gd name="T28" fmla="*/ 60 w 1749"/>
                <a:gd name="T29" fmla="*/ 47 h 2644"/>
                <a:gd name="T30" fmla="*/ 59 w 1749"/>
                <a:gd name="T31" fmla="*/ 55 h 2644"/>
                <a:gd name="T32" fmla="*/ 57 w 1749"/>
                <a:gd name="T33" fmla="*/ 63 h 2644"/>
                <a:gd name="T34" fmla="*/ 56 w 1749"/>
                <a:gd name="T35" fmla="*/ 72 h 2644"/>
                <a:gd name="T36" fmla="*/ 56 w 1749"/>
                <a:gd name="T37" fmla="*/ 75 h 2644"/>
                <a:gd name="T38" fmla="*/ 56 w 1749"/>
                <a:gd name="T39" fmla="*/ 79 h 2644"/>
                <a:gd name="T40" fmla="*/ 55 w 1749"/>
                <a:gd name="T41" fmla="*/ 83 h 2644"/>
                <a:gd name="T42" fmla="*/ 55 w 1749"/>
                <a:gd name="T43" fmla="*/ 84 h 2644"/>
                <a:gd name="T44" fmla="*/ 54 w 1749"/>
                <a:gd name="T45" fmla="*/ 85 h 2644"/>
                <a:gd name="T46" fmla="*/ 54 w 1749"/>
                <a:gd name="T47" fmla="*/ 85 h 2644"/>
                <a:gd name="T48" fmla="*/ 53 w 1749"/>
                <a:gd name="T49" fmla="*/ 85 h 2644"/>
                <a:gd name="T50" fmla="*/ 51 w 1749"/>
                <a:gd name="T51" fmla="*/ 84 h 2644"/>
                <a:gd name="T52" fmla="*/ 50 w 1749"/>
                <a:gd name="T53" fmla="*/ 84 h 2644"/>
                <a:gd name="T54" fmla="*/ 48 w 1749"/>
                <a:gd name="T55" fmla="*/ 84 h 2644"/>
                <a:gd name="T56" fmla="*/ 48 w 1749"/>
                <a:gd name="T57" fmla="*/ 85 h 2644"/>
                <a:gd name="T58" fmla="*/ 48 w 1749"/>
                <a:gd name="T59" fmla="*/ 86 h 2644"/>
                <a:gd name="T60" fmla="*/ 47 w 1749"/>
                <a:gd name="T61" fmla="*/ 87 h 2644"/>
                <a:gd name="T62" fmla="*/ 48 w 1749"/>
                <a:gd name="T63" fmla="*/ 89 h 2644"/>
                <a:gd name="T64" fmla="*/ 49 w 1749"/>
                <a:gd name="T65" fmla="*/ 92 h 2644"/>
                <a:gd name="T66" fmla="*/ 48 w 1749"/>
                <a:gd name="T67" fmla="*/ 95 h 2644"/>
                <a:gd name="T68" fmla="*/ 47 w 1749"/>
                <a:gd name="T69" fmla="*/ 96 h 2644"/>
                <a:gd name="T70" fmla="*/ 46 w 1749"/>
                <a:gd name="T71" fmla="*/ 97 h 2644"/>
                <a:gd name="T72" fmla="*/ 45 w 1749"/>
                <a:gd name="T73" fmla="*/ 98 h 2644"/>
                <a:gd name="T74" fmla="*/ 37 w 1749"/>
                <a:gd name="T75" fmla="*/ 86 h 2644"/>
                <a:gd name="T76" fmla="*/ 23 w 1749"/>
                <a:gd name="T77" fmla="*/ 67 h 2644"/>
                <a:gd name="T78" fmla="*/ 9 w 1749"/>
                <a:gd name="T79" fmla="*/ 49 h 2644"/>
                <a:gd name="T80" fmla="*/ 1 w 1749"/>
                <a:gd name="T81" fmla="*/ 37 h 2644"/>
                <a:gd name="T82" fmla="*/ 1 w 1749"/>
                <a:gd name="T83" fmla="*/ 37 h 2644"/>
                <a:gd name="T84" fmla="*/ 0 w 1749"/>
                <a:gd name="T85" fmla="*/ 36 h 2644"/>
                <a:gd name="T86" fmla="*/ 0 w 1749"/>
                <a:gd name="T87" fmla="*/ 34 h 2644"/>
                <a:gd name="T88" fmla="*/ 2 w 1749"/>
                <a:gd name="T89" fmla="*/ 30 h 2644"/>
                <a:gd name="T90" fmla="*/ 3 w 1749"/>
                <a:gd name="T91" fmla="*/ 25 h 2644"/>
                <a:gd name="T92" fmla="*/ 4 w 1749"/>
                <a:gd name="T93" fmla="*/ 21 h 2644"/>
                <a:gd name="T94" fmla="*/ 5 w 1749"/>
                <a:gd name="T95" fmla="*/ 17 h 2644"/>
                <a:gd name="T96" fmla="*/ 6 w 1749"/>
                <a:gd name="T97" fmla="*/ 13 h 2644"/>
                <a:gd name="T98" fmla="*/ 7 w 1749"/>
                <a:gd name="T99" fmla="*/ 10 h 2644"/>
                <a:gd name="T100" fmla="*/ 8 w 1749"/>
                <a:gd name="T101" fmla="*/ 6 h 2644"/>
                <a:gd name="T102" fmla="*/ 8 w 1749"/>
                <a:gd name="T103" fmla="*/ 4 h 2644"/>
                <a:gd name="T104" fmla="*/ 9 w 1749"/>
                <a:gd name="T105" fmla="*/ 1 h 2644"/>
                <a:gd name="T106" fmla="*/ 12 w 1749"/>
                <a:gd name="T107" fmla="*/ 0 h 2644"/>
                <a:gd name="T108" fmla="*/ 23 w 1749"/>
                <a:gd name="T109" fmla="*/ 3 h 2644"/>
                <a:gd name="T110" fmla="*/ 35 w 1749"/>
                <a:gd name="T111" fmla="*/ 5 h 264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749"/>
                <a:gd name="T169" fmla="*/ 0 h 2644"/>
                <a:gd name="T170" fmla="*/ 1749 w 1749"/>
                <a:gd name="T171" fmla="*/ 2644 h 264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749" h="2644">
                  <a:moveTo>
                    <a:pt x="1018" y="140"/>
                  </a:moveTo>
                  <a:lnTo>
                    <a:pt x="1059" y="148"/>
                  </a:lnTo>
                  <a:lnTo>
                    <a:pt x="1101" y="157"/>
                  </a:lnTo>
                  <a:lnTo>
                    <a:pt x="1144" y="166"/>
                  </a:lnTo>
                  <a:lnTo>
                    <a:pt x="1188" y="175"/>
                  </a:lnTo>
                  <a:lnTo>
                    <a:pt x="1232" y="185"/>
                  </a:lnTo>
                  <a:lnTo>
                    <a:pt x="1276" y="193"/>
                  </a:lnTo>
                  <a:lnTo>
                    <a:pt x="1322" y="202"/>
                  </a:lnTo>
                  <a:lnTo>
                    <a:pt x="1368" y="211"/>
                  </a:lnTo>
                  <a:lnTo>
                    <a:pt x="1416" y="219"/>
                  </a:lnTo>
                  <a:lnTo>
                    <a:pt x="1462" y="228"/>
                  </a:lnTo>
                  <a:lnTo>
                    <a:pt x="1509" y="236"/>
                  </a:lnTo>
                  <a:lnTo>
                    <a:pt x="1557" y="244"/>
                  </a:lnTo>
                  <a:lnTo>
                    <a:pt x="1604" y="252"/>
                  </a:lnTo>
                  <a:lnTo>
                    <a:pt x="1652" y="261"/>
                  </a:lnTo>
                  <a:lnTo>
                    <a:pt x="1701" y="267"/>
                  </a:lnTo>
                  <a:lnTo>
                    <a:pt x="1749" y="275"/>
                  </a:lnTo>
                  <a:lnTo>
                    <a:pt x="1748" y="280"/>
                  </a:lnTo>
                  <a:lnTo>
                    <a:pt x="1747" y="293"/>
                  </a:lnTo>
                  <a:lnTo>
                    <a:pt x="1744" y="313"/>
                  </a:lnTo>
                  <a:lnTo>
                    <a:pt x="1741" y="340"/>
                  </a:lnTo>
                  <a:lnTo>
                    <a:pt x="1737" y="371"/>
                  </a:lnTo>
                  <a:lnTo>
                    <a:pt x="1734" y="405"/>
                  </a:lnTo>
                  <a:lnTo>
                    <a:pt x="1729" y="443"/>
                  </a:lnTo>
                  <a:lnTo>
                    <a:pt x="1725" y="482"/>
                  </a:lnTo>
                  <a:lnTo>
                    <a:pt x="1720" y="520"/>
                  </a:lnTo>
                  <a:lnTo>
                    <a:pt x="1716" y="558"/>
                  </a:lnTo>
                  <a:lnTo>
                    <a:pt x="1712" y="593"/>
                  </a:lnTo>
                  <a:lnTo>
                    <a:pt x="1709" y="624"/>
                  </a:lnTo>
                  <a:lnTo>
                    <a:pt x="1705" y="650"/>
                  </a:lnTo>
                  <a:lnTo>
                    <a:pt x="1703" y="671"/>
                  </a:lnTo>
                  <a:lnTo>
                    <a:pt x="1702" y="683"/>
                  </a:lnTo>
                  <a:lnTo>
                    <a:pt x="1702" y="689"/>
                  </a:lnTo>
                  <a:lnTo>
                    <a:pt x="1701" y="689"/>
                  </a:lnTo>
                  <a:lnTo>
                    <a:pt x="1701" y="690"/>
                  </a:lnTo>
                  <a:lnTo>
                    <a:pt x="1700" y="691"/>
                  </a:lnTo>
                  <a:lnTo>
                    <a:pt x="1698" y="694"/>
                  </a:lnTo>
                  <a:lnTo>
                    <a:pt x="1697" y="696"/>
                  </a:lnTo>
                  <a:lnTo>
                    <a:pt x="1696" y="698"/>
                  </a:lnTo>
                  <a:lnTo>
                    <a:pt x="1695" y="701"/>
                  </a:lnTo>
                  <a:lnTo>
                    <a:pt x="1694" y="704"/>
                  </a:lnTo>
                  <a:lnTo>
                    <a:pt x="1693" y="706"/>
                  </a:lnTo>
                  <a:lnTo>
                    <a:pt x="1691" y="709"/>
                  </a:lnTo>
                  <a:lnTo>
                    <a:pt x="1690" y="711"/>
                  </a:lnTo>
                  <a:lnTo>
                    <a:pt x="1689" y="713"/>
                  </a:lnTo>
                  <a:lnTo>
                    <a:pt x="1688" y="715"/>
                  </a:lnTo>
                  <a:lnTo>
                    <a:pt x="1687" y="717"/>
                  </a:lnTo>
                  <a:lnTo>
                    <a:pt x="1687" y="718"/>
                  </a:lnTo>
                  <a:lnTo>
                    <a:pt x="1687" y="719"/>
                  </a:lnTo>
                  <a:lnTo>
                    <a:pt x="1686" y="725"/>
                  </a:lnTo>
                  <a:lnTo>
                    <a:pt x="1683" y="742"/>
                  </a:lnTo>
                  <a:lnTo>
                    <a:pt x="1680" y="768"/>
                  </a:lnTo>
                  <a:lnTo>
                    <a:pt x="1675" y="804"/>
                  </a:lnTo>
                  <a:lnTo>
                    <a:pt x="1671" y="844"/>
                  </a:lnTo>
                  <a:lnTo>
                    <a:pt x="1665" y="890"/>
                  </a:lnTo>
                  <a:lnTo>
                    <a:pt x="1658" y="939"/>
                  </a:lnTo>
                  <a:lnTo>
                    <a:pt x="1652" y="991"/>
                  </a:lnTo>
                  <a:lnTo>
                    <a:pt x="1645" y="1042"/>
                  </a:lnTo>
                  <a:lnTo>
                    <a:pt x="1639" y="1091"/>
                  </a:lnTo>
                  <a:lnTo>
                    <a:pt x="1633" y="1137"/>
                  </a:lnTo>
                  <a:lnTo>
                    <a:pt x="1628" y="1177"/>
                  </a:lnTo>
                  <a:lnTo>
                    <a:pt x="1624" y="1213"/>
                  </a:lnTo>
                  <a:lnTo>
                    <a:pt x="1620" y="1239"/>
                  </a:lnTo>
                  <a:lnTo>
                    <a:pt x="1618" y="1257"/>
                  </a:lnTo>
                  <a:lnTo>
                    <a:pt x="1618" y="1263"/>
                  </a:lnTo>
                  <a:lnTo>
                    <a:pt x="1617" y="1263"/>
                  </a:lnTo>
                  <a:lnTo>
                    <a:pt x="1616" y="1263"/>
                  </a:lnTo>
                  <a:lnTo>
                    <a:pt x="1614" y="1265"/>
                  </a:lnTo>
                  <a:lnTo>
                    <a:pt x="1613" y="1266"/>
                  </a:lnTo>
                  <a:lnTo>
                    <a:pt x="1612" y="1266"/>
                  </a:lnTo>
                  <a:lnTo>
                    <a:pt x="1611" y="1266"/>
                  </a:lnTo>
                  <a:lnTo>
                    <a:pt x="1610" y="1267"/>
                  </a:lnTo>
                  <a:lnTo>
                    <a:pt x="1609" y="1268"/>
                  </a:lnTo>
                  <a:lnTo>
                    <a:pt x="1608" y="1268"/>
                  </a:lnTo>
                  <a:lnTo>
                    <a:pt x="1608" y="1269"/>
                  </a:lnTo>
                  <a:lnTo>
                    <a:pt x="1603" y="1314"/>
                  </a:lnTo>
                  <a:lnTo>
                    <a:pt x="1598" y="1359"/>
                  </a:lnTo>
                  <a:lnTo>
                    <a:pt x="1594" y="1402"/>
                  </a:lnTo>
                  <a:lnTo>
                    <a:pt x="1588" y="1447"/>
                  </a:lnTo>
                  <a:lnTo>
                    <a:pt x="1582" y="1492"/>
                  </a:lnTo>
                  <a:lnTo>
                    <a:pt x="1575" y="1536"/>
                  </a:lnTo>
                  <a:lnTo>
                    <a:pt x="1570" y="1581"/>
                  </a:lnTo>
                  <a:lnTo>
                    <a:pt x="1563" y="1624"/>
                  </a:lnTo>
                  <a:lnTo>
                    <a:pt x="1556" y="1669"/>
                  </a:lnTo>
                  <a:lnTo>
                    <a:pt x="1550" y="1714"/>
                  </a:lnTo>
                  <a:lnTo>
                    <a:pt x="1543" y="1759"/>
                  </a:lnTo>
                  <a:lnTo>
                    <a:pt x="1537" y="1803"/>
                  </a:lnTo>
                  <a:lnTo>
                    <a:pt x="1532" y="1848"/>
                  </a:lnTo>
                  <a:lnTo>
                    <a:pt x="1526" y="1894"/>
                  </a:lnTo>
                  <a:lnTo>
                    <a:pt x="1521" y="1939"/>
                  </a:lnTo>
                  <a:lnTo>
                    <a:pt x="1518" y="1986"/>
                  </a:lnTo>
                  <a:lnTo>
                    <a:pt x="1517" y="1988"/>
                  </a:lnTo>
                  <a:lnTo>
                    <a:pt x="1516" y="1998"/>
                  </a:lnTo>
                  <a:lnTo>
                    <a:pt x="1514" y="2010"/>
                  </a:lnTo>
                  <a:lnTo>
                    <a:pt x="1512" y="2029"/>
                  </a:lnTo>
                  <a:lnTo>
                    <a:pt x="1510" y="2048"/>
                  </a:lnTo>
                  <a:lnTo>
                    <a:pt x="1508" y="2071"/>
                  </a:lnTo>
                  <a:lnTo>
                    <a:pt x="1505" y="2096"/>
                  </a:lnTo>
                  <a:lnTo>
                    <a:pt x="1503" y="2122"/>
                  </a:lnTo>
                  <a:lnTo>
                    <a:pt x="1499" y="2147"/>
                  </a:lnTo>
                  <a:lnTo>
                    <a:pt x="1497" y="2172"/>
                  </a:lnTo>
                  <a:lnTo>
                    <a:pt x="1495" y="2195"/>
                  </a:lnTo>
                  <a:lnTo>
                    <a:pt x="1493" y="2215"/>
                  </a:lnTo>
                  <a:lnTo>
                    <a:pt x="1490" y="2233"/>
                  </a:lnTo>
                  <a:lnTo>
                    <a:pt x="1489" y="2246"/>
                  </a:lnTo>
                  <a:lnTo>
                    <a:pt x="1488" y="2255"/>
                  </a:lnTo>
                  <a:lnTo>
                    <a:pt x="1488" y="2258"/>
                  </a:lnTo>
                  <a:lnTo>
                    <a:pt x="1485" y="2262"/>
                  </a:lnTo>
                  <a:lnTo>
                    <a:pt x="1482" y="2266"/>
                  </a:lnTo>
                  <a:lnTo>
                    <a:pt x="1479" y="2270"/>
                  </a:lnTo>
                  <a:lnTo>
                    <a:pt x="1476" y="2273"/>
                  </a:lnTo>
                  <a:lnTo>
                    <a:pt x="1473" y="2277"/>
                  </a:lnTo>
                  <a:lnTo>
                    <a:pt x="1470" y="2280"/>
                  </a:lnTo>
                  <a:lnTo>
                    <a:pt x="1466" y="2284"/>
                  </a:lnTo>
                  <a:lnTo>
                    <a:pt x="1463" y="2286"/>
                  </a:lnTo>
                  <a:lnTo>
                    <a:pt x="1459" y="2289"/>
                  </a:lnTo>
                  <a:lnTo>
                    <a:pt x="1457" y="2293"/>
                  </a:lnTo>
                  <a:lnTo>
                    <a:pt x="1453" y="2295"/>
                  </a:lnTo>
                  <a:lnTo>
                    <a:pt x="1450" y="2299"/>
                  </a:lnTo>
                  <a:lnTo>
                    <a:pt x="1448" y="2302"/>
                  </a:lnTo>
                  <a:lnTo>
                    <a:pt x="1444" y="2305"/>
                  </a:lnTo>
                  <a:lnTo>
                    <a:pt x="1442" y="2309"/>
                  </a:lnTo>
                  <a:lnTo>
                    <a:pt x="1441" y="2314"/>
                  </a:lnTo>
                  <a:lnTo>
                    <a:pt x="1433" y="2310"/>
                  </a:lnTo>
                  <a:lnTo>
                    <a:pt x="1426" y="2305"/>
                  </a:lnTo>
                  <a:lnTo>
                    <a:pt x="1419" y="2301"/>
                  </a:lnTo>
                  <a:lnTo>
                    <a:pt x="1412" y="2295"/>
                  </a:lnTo>
                  <a:lnTo>
                    <a:pt x="1404" y="2291"/>
                  </a:lnTo>
                  <a:lnTo>
                    <a:pt x="1396" y="2285"/>
                  </a:lnTo>
                  <a:lnTo>
                    <a:pt x="1388" y="2279"/>
                  </a:lnTo>
                  <a:lnTo>
                    <a:pt x="1380" y="2274"/>
                  </a:lnTo>
                  <a:lnTo>
                    <a:pt x="1372" y="2270"/>
                  </a:lnTo>
                  <a:lnTo>
                    <a:pt x="1364" y="2265"/>
                  </a:lnTo>
                  <a:lnTo>
                    <a:pt x="1355" y="2263"/>
                  </a:lnTo>
                  <a:lnTo>
                    <a:pt x="1345" y="2262"/>
                  </a:lnTo>
                  <a:lnTo>
                    <a:pt x="1336" y="2262"/>
                  </a:lnTo>
                  <a:lnTo>
                    <a:pt x="1327" y="2263"/>
                  </a:lnTo>
                  <a:lnTo>
                    <a:pt x="1318" y="2266"/>
                  </a:lnTo>
                  <a:lnTo>
                    <a:pt x="1309" y="2273"/>
                  </a:lnTo>
                  <a:lnTo>
                    <a:pt x="1303" y="2277"/>
                  </a:lnTo>
                  <a:lnTo>
                    <a:pt x="1298" y="2281"/>
                  </a:lnTo>
                  <a:lnTo>
                    <a:pt x="1296" y="2286"/>
                  </a:lnTo>
                  <a:lnTo>
                    <a:pt x="1294" y="2292"/>
                  </a:lnTo>
                  <a:lnTo>
                    <a:pt x="1293" y="2296"/>
                  </a:lnTo>
                  <a:lnTo>
                    <a:pt x="1293" y="2302"/>
                  </a:lnTo>
                  <a:lnTo>
                    <a:pt x="1293" y="2307"/>
                  </a:lnTo>
                  <a:lnTo>
                    <a:pt x="1294" y="2312"/>
                  </a:lnTo>
                  <a:lnTo>
                    <a:pt x="1294" y="2317"/>
                  </a:lnTo>
                  <a:lnTo>
                    <a:pt x="1293" y="2323"/>
                  </a:lnTo>
                  <a:lnTo>
                    <a:pt x="1293" y="2327"/>
                  </a:lnTo>
                  <a:lnTo>
                    <a:pt x="1290" y="2332"/>
                  </a:lnTo>
                  <a:lnTo>
                    <a:pt x="1288" y="2335"/>
                  </a:lnTo>
                  <a:lnTo>
                    <a:pt x="1284" y="2340"/>
                  </a:lnTo>
                  <a:lnTo>
                    <a:pt x="1279" y="2343"/>
                  </a:lnTo>
                  <a:lnTo>
                    <a:pt x="1272" y="2347"/>
                  </a:lnTo>
                  <a:lnTo>
                    <a:pt x="1276" y="2358"/>
                  </a:lnTo>
                  <a:lnTo>
                    <a:pt x="1281" y="2372"/>
                  </a:lnTo>
                  <a:lnTo>
                    <a:pt x="1287" y="2386"/>
                  </a:lnTo>
                  <a:lnTo>
                    <a:pt x="1291" y="2401"/>
                  </a:lnTo>
                  <a:lnTo>
                    <a:pt x="1297" y="2417"/>
                  </a:lnTo>
                  <a:lnTo>
                    <a:pt x="1301" y="2433"/>
                  </a:lnTo>
                  <a:lnTo>
                    <a:pt x="1305" y="2449"/>
                  </a:lnTo>
                  <a:lnTo>
                    <a:pt x="1307" y="2465"/>
                  </a:lnTo>
                  <a:lnTo>
                    <a:pt x="1310" y="2481"/>
                  </a:lnTo>
                  <a:lnTo>
                    <a:pt x="1310" y="2498"/>
                  </a:lnTo>
                  <a:lnTo>
                    <a:pt x="1309" y="2513"/>
                  </a:lnTo>
                  <a:lnTo>
                    <a:pt x="1306" y="2529"/>
                  </a:lnTo>
                  <a:lnTo>
                    <a:pt x="1303" y="2544"/>
                  </a:lnTo>
                  <a:lnTo>
                    <a:pt x="1297" y="2558"/>
                  </a:lnTo>
                  <a:lnTo>
                    <a:pt x="1289" y="2571"/>
                  </a:lnTo>
                  <a:lnTo>
                    <a:pt x="1279" y="2583"/>
                  </a:lnTo>
                  <a:lnTo>
                    <a:pt x="1276" y="2587"/>
                  </a:lnTo>
                  <a:lnTo>
                    <a:pt x="1273" y="2590"/>
                  </a:lnTo>
                  <a:lnTo>
                    <a:pt x="1271" y="2594"/>
                  </a:lnTo>
                  <a:lnTo>
                    <a:pt x="1266" y="2598"/>
                  </a:lnTo>
                  <a:lnTo>
                    <a:pt x="1263" y="2602"/>
                  </a:lnTo>
                  <a:lnTo>
                    <a:pt x="1258" y="2606"/>
                  </a:lnTo>
                  <a:lnTo>
                    <a:pt x="1253" y="2611"/>
                  </a:lnTo>
                  <a:lnTo>
                    <a:pt x="1249" y="2616"/>
                  </a:lnTo>
                  <a:lnTo>
                    <a:pt x="1244" y="2619"/>
                  </a:lnTo>
                  <a:lnTo>
                    <a:pt x="1238" y="2624"/>
                  </a:lnTo>
                  <a:lnTo>
                    <a:pt x="1234" y="2627"/>
                  </a:lnTo>
                  <a:lnTo>
                    <a:pt x="1229" y="2631"/>
                  </a:lnTo>
                  <a:lnTo>
                    <a:pt x="1225" y="2635"/>
                  </a:lnTo>
                  <a:lnTo>
                    <a:pt x="1221" y="2637"/>
                  </a:lnTo>
                  <a:lnTo>
                    <a:pt x="1217" y="2641"/>
                  </a:lnTo>
                  <a:lnTo>
                    <a:pt x="1214" y="2644"/>
                  </a:lnTo>
                  <a:lnTo>
                    <a:pt x="1137" y="2540"/>
                  </a:lnTo>
                  <a:lnTo>
                    <a:pt x="1061" y="2436"/>
                  </a:lnTo>
                  <a:lnTo>
                    <a:pt x="987" y="2334"/>
                  </a:lnTo>
                  <a:lnTo>
                    <a:pt x="912" y="2231"/>
                  </a:lnTo>
                  <a:lnTo>
                    <a:pt x="838" y="2127"/>
                  </a:lnTo>
                  <a:lnTo>
                    <a:pt x="765" y="2025"/>
                  </a:lnTo>
                  <a:lnTo>
                    <a:pt x="691" y="1923"/>
                  </a:lnTo>
                  <a:lnTo>
                    <a:pt x="619" y="1821"/>
                  </a:lnTo>
                  <a:lnTo>
                    <a:pt x="546" y="1718"/>
                  </a:lnTo>
                  <a:lnTo>
                    <a:pt x="474" y="1616"/>
                  </a:lnTo>
                  <a:lnTo>
                    <a:pt x="402" y="1514"/>
                  </a:lnTo>
                  <a:lnTo>
                    <a:pt x="328" y="1412"/>
                  </a:lnTo>
                  <a:lnTo>
                    <a:pt x="255" y="1311"/>
                  </a:lnTo>
                  <a:lnTo>
                    <a:pt x="182" y="1209"/>
                  </a:lnTo>
                  <a:lnTo>
                    <a:pt x="108" y="1108"/>
                  </a:lnTo>
                  <a:lnTo>
                    <a:pt x="35" y="1007"/>
                  </a:lnTo>
                  <a:lnTo>
                    <a:pt x="32" y="1004"/>
                  </a:lnTo>
                  <a:lnTo>
                    <a:pt x="30" y="1002"/>
                  </a:lnTo>
                  <a:lnTo>
                    <a:pt x="28" y="998"/>
                  </a:lnTo>
                  <a:lnTo>
                    <a:pt x="26" y="996"/>
                  </a:lnTo>
                  <a:lnTo>
                    <a:pt x="22" y="992"/>
                  </a:lnTo>
                  <a:lnTo>
                    <a:pt x="19" y="990"/>
                  </a:lnTo>
                  <a:lnTo>
                    <a:pt x="16" y="987"/>
                  </a:lnTo>
                  <a:lnTo>
                    <a:pt x="13" y="983"/>
                  </a:lnTo>
                  <a:lnTo>
                    <a:pt x="9" y="980"/>
                  </a:lnTo>
                  <a:lnTo>
                    <a:pt x="7" y="976"/>
                  </a:lnTo>
                  <a:lnTo>
                    <a:pt x="5" y="973"/>
                  </a:lnTo>
                  <a:lnTo>
                    <a:pt x="3" y="969"/>
                  </a:lnTo>
                  <a:lnTo>
                    <a:pt x="1" y="965"/>
                  </a:lnTo>
                  <a:lnTo>
                    <a:pt x="0" y="961"/>
                  </a:lnTo>
                  <a:lnTo>
                    <a:pt x="0" y="957"/>
                  </a:lnTo>
                  <a:lnTo>
                    <a:pt x="1" y="952"/>
                  </a:lnTo>
                  <a:lnTo>
                    <a:pt x="9" y="928"/>
                  </a:lnTo>
                  <a:lnTo>
                    <a:pt x="16" y="905"/>
                  </a:lnTo>
                  <a:lnTo>
                    <a:pt x="23" y="881"/>
                  </a:lnTo>
                  <a:lnTo>
                    <a:pt x="30" y="856"/>
                  </a:lnTo>
                  <a:lnTo>
                    <a:pt x="36" y="831"/>
                  </a:lnTo>
                  <a:lnTo>
                    <a:pt x="43" y="806"/>
                  </a:lnTo>
                  <a:lnTo>
                    <a:pt x="49" y="781"/>
                  </a:lnTo>
                  <a:lnTo>
                    <a:pt x="54" y="756"/>
                  </a:lnTo>
                  <a:lnTo>
                    <a:pt x="60" y="730"/>
                  </a:lnTo>
                  <a:lnTo>
                    <a:pt x="66" y="705"/>
                  </a:lnTo>
                  <a:lnTo>
                    <a:pt x="72" y="680"/>
                  </a:lnTo>
                  <a:lnTo>
                    <a:pt x="78" y="656"/>
                  </a:lnTo>
                  <a:lnTo>
                    <a:pt x="85" y="632"/>
                  </a:lnTo>
                  <a:lnTo>
                    <a:pt x="93" y="607"/>
                  </a:lnTo>
                  <a:lnTo>
                    <a:pt x="101" y="584"/>
                  </a:lnTo>
                  <a:lnTo>
                    <a:pt x="112" y="563"/>
                  </a:lnTo>
                  <a:lnTo>
                    <a:pt x="114" y="541"/>
                  </a:lnTo>
                  <a:lnTo>
                    <a:pt x="118" y="519"/>
                  </a:lnTo>
                  <a:lnTo>
                    <a:pt x="121" y="498"/>
                  </a:lnTo>
                  <a:lnTo>
                    <a:pt x="126" y="478"/>
                  </a:lnTo>
                  <a:lnTo>
                    <a:pt x="130" y="457"/>
                  </a:lnTo>
                  <a:lnTo>
                    <a:pt x="136" y="437"/>
                  </a:lnTo>
                  <a:lnTo>
                    <a:pt x="142" y="417"/>
                  </a:lnTo>
                  <a:lnTo>
                    <a:pt x="147" y="397"/>
                  </a:lnTo>
                  <a:lnTo>
                    <a:pt x="153" y="377"/>
                  </a:lnTo>
                  <a:lnTo>
                    <a:pt x="160" y="357"/>
                  </a:lnTo>
                  <a:lnTo>
                    <a:pt x="166" y="337"/>
                  </a:lnTo>
                  <a:lnTo>
                    <a:pt x="173" y="317"/>
                  </a:lnTo>
                  <a:lnTo>
                    <a:pt x="178" y="297"/>
                  </a:lnTo>
                  <a:lnTo>
                    <a:pt x="185" y="278"/>
                  </a:lnTo>
                  <a:lnTo>
                    <a:pt x="191" y="258"/>
                  </a:lnTo>
                  <a:lnTo>
                    <a:pt x="197" y="239"/>
                  </a:lnTo>
                  <a:lnTo>
                    <a:pt x="198" y="223"/>
                  </a:lnTo>
                  <a:lnTo>
                    <a:pt x="200" y="207"/>
                  </a:lnTo>
                  <a:lnTo>
                    <a:pt x="204" y="190"/>
                  </a:lnTo>
                  <a:lnTo>
                    <a:pt x="207" y="175"/>
                  </a:lnTo>
                  <a:lnTo>
                    <a:pt x="211" y="159"/>
                  </a:lnTo>
                  <a:lnTo>
                    <a:pt x="214" y="144"/>
                  </a:lnTo>
                  <a:lnTo>
                    <a:pt x="219" y="128"/>
                  </a:lnTo>
                  <a:lnTo>
                    <a:pt x="222" y="113"/>
                  </a:lnTo>
                  <a:lnTo>
                    <a:pt x="227" y="99"/>
                  </a:lnTo>
                  <a:lnTo>
                    <a:pt x="230" y="84"/>
                  </a:lnTo>
                  <a:lnTo>
                    <a:pt x="235" y="69"/>
                  </a:lnTo>
                  <a:lnTo>
                    <a:pt x="238" y="55"/>
                  </a:lnTo>
                  <a:lnTo>
                    <a:pt x="242" y="40"/>
                  </a:lnTo>
                  <a:lnTo>
                    <a:pt x="244" y="26"/>
                  </a:lnTo>
                  <a:lnTo>
                    <a:pt x="246" y="12"/>
                  </a:lnTo>
                  <a:lnTo>
                    <a:pt x="249" y="0"/>
                  </a:lnTo>
                  <a:lnTo>
                    <a:pt x="257" y="1"/>
                  </a:lnTo>
                  <a:lnTo>
                    <a:pt x="281" y="5"/>
                  </a:lnTo>
                  <a:lnTo>
                    <a:pt x="319" y="12"/>
                  </a:lnTo>
                  <a:lnTo>
                    <a:pt x="368" y="22"/>
                  </a:lnTo>
                  <a:lnTo>
                    <a:pt x="427" y="32"/>
                  </a:lnTo>
                  <a:lnTo>
                    <a:pt x="491" y="43"/>
                  </a:lnTo>
                  <a:lnTo>
                    <a:pt x="561" y="56"/>
                  </a:lnTo>
                  <a:lnTo>
                    <a:pt x="633" y="70"/>
                  </a:lnTo>
                  <a:lnTo>
                    <a:pt x="704" y="82"/>
                  </a:lnTo>
                  <a:lnTo>
                    <a:pt x="774" y="95"/>
                  </a:lnTo>
                  <a:lnTo>
                    <a:pt x="838" y="107"/>
                  </a:lnTo>
                  <a:lnTo>
                    <a:pt x="897" y="117"/>
                  </a:lnTo>
                  <a:lnTo>
                    <a:pt x="946" y="126"/>
                  </a:lnTo>
                  <a:lnTo>
                    <a:pt x="984" y="133"/>
                  </a:lnTo>
                  <a:lnTo>
                    <a:pt x="1009" y="138"/>
                  </a:lnTo>
                  <a:lnTo>
                    <a:pt x="1018" y="14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2" name="Freeform 30"/>
            <p:cNvSpPr>
              <a:spLocks/>
            </p:cNvSpPr>
            <p:nvPr/>
          </p:nvSpPr>
          <p:spPr bwMode="auto">
            <a:xfrm>
              <a:off x="4165" y="1988"/>
              <a:ext cx="421" cy="420"/>
            </a:xfrm>
            <a:custGeom>
              <a:avLst/>
              <a:gdLst>
                <a:gd name="T0" fmla="*/ 15 w 1263"/>
                <a:gd name="T1" fmla="*/ 6 h 1260"/>
                <a:gd name="T2" fmla="*/ 16 w 1263"/>
                <a:gd name="T3" fmla="*/ 12 h 1260"/>
                <a:gd name="T4" fmla="*/ 20 w 1263"/>
                <a:gd name="T5" fmla="*/ 12 h 1260"/>
                <a:gd name="T6" fmla="*/ 26 w 1263"/>
                <a:gd name="T7" fmla="*/ 11 h 1260"/>
                <a:gd name="T8" fmla="*/ 27 w 1263"/>
                <a:gd name="T9" fmla="*/ 13 h 1260"/>
                <a:gd name="T10" fmla="*/ 28 w 1263"/>
                <a:gd name="T11" fmla="*/ 17 h 1260"/>
                <a:gd name="T12" fmla="*/ 30 w 1263"/>
                <a:gd name="T13" fmla="*/ 14 h 1260"/>
                <a:gd name="T14" fmla="*/ 32 w 1263"/>
                <a:gd name="T15" fmla="*/ 12 h 1260"/>
                <a:gd name="T16" fmla="*/ 35 w 1263"/>
                <a:gd name="T17" fmla="*/ 10 h 1260"/>
                <a:gd name="T18" fmla="*/ 38 w 1263"/>
                <a:gd name="T19" fmla="*/ 9 h 1260"/>
                <a:gd name="T20" fmla="*/ 42 w 1263"/>
                <a:gd name="T21" fmla="*/ 9 h 1260"/>
                <a:gd name="T22" fmla="*/ 46 w 1263"/>
                <a:gd name="T23" fmla="*/ 10 h 1260"/>
                <a:gd name="T24" fmla="*/ 47 w 1263"/>
                <a:gd name="T25" fmla="*/ 11 h 1260"/>
                <a:gd name="T26" fmla="*/ 46 w 1263"/>
                <a:gd name="T27" fmla="*/ 12 h 1260"/>
                <a:gd name="T28" fmla="*/ 44 w 1263"/>
                <a:gd name="T29" fmla="*/ 11 h 1260"/>
                <a:gd name="T30" fmla="*/ 41 w 1263"/>
                <a:gd name="T31" fmla="*/ 10 h 1260"/>
                <a:gd name="T32" fmla="*/ 39 w 1263"/>
                <a:gd name="T33" fmla="*/ 14 h 1260"/>
                <a:gd name="T34" fmla="*/ 36 w 1263"/>
                <a:gd name="T35" fmla="*/ 19 h 1260"/>
                <a:gd name="T36" fmla="*/ 35 w 1263"/>
                <a:gd name="T37" fmla="*/ 20 h 1260"/>
                <a:gd name="T38" fmla="*/ 35 w 1263"/>
                <a:gd name="T39" fmla="*/ 21 h 1260"/>
                <a:gd name="T40" fmla="*/ 34 w 1263"/>
                <a:gd name="T41" fmla="*/ 21 h 1260"/>
                <a:gd name="T42" fmla="*/ 33 w 1263"/>
                <a:gd name="T43" fmla="*/ 21 h 1260"/>
                <a:gd name="T44" fmla="*/ 33 w 1263"/>
                <a:gd name="T45" fmla="*/ 24 h 1260"/>
                <a:gd name="T46" fmla="*/ 32 w 1263"/>
                <a:gd name="T47" fmla="*/ 27 h 1260"/>
                <a:gd name="T48" fmla="*/ 30 w 1263"/>
                <a:gd name="T49" fmla="*/ 26 h 1260"/>
                <a:gd name="T50" fmla="*/ 28 w 1263"/>
                <a:gd name="T51" fmla="*/ 25 h 1260"/>
                <a:gd name="T52" fmla="*/ 27 w 1263"/>
                <a:gd name="T53" fmla="*/ 29 h 1260"/>
                <a:gd name="T54" fmla="*/ 27 w 1263"/>
                <a:gd name="T55" fmla="*/ 32 h 1260"/>
                <a:gd name="T56" fmla="*/ 25 w 1263"/>
                <a:gd name="T57" fmla="*/ 35 h 1260"/>
                <a:gd name="T58" fmla="*/ 24 w 1263"/>
                <a:gd name="T59" fmla="*/ 37 h 1260"/>
                <a:gd name="T60" fmla="*/ 24 w 1263"/>
                <a:gd name="T61" fmla="*/ 39 h 1260"/>
                <a:gd name="T62" fmla="*/ 24 w 1263"/>
                <a:gd name="T63" fmla="*/ 41 h 1260"/>
                <a:gd name="T64" fmla="*/ 22 w 1263"/>
                <a:gd name="T65" fmla="*/ 41 h 1260"/>
                <a:gd name="T66" fmla="*/ 21 w 1263"/>
                <a:gd name="T67" fmla="*/ 43 h 1260"/>
                <a:gd name="T68" fmla="*/ 20 w 1263"/>
                <a:gd name="T69" fmla="*/ 43 h 1260"/>
                <a:gd name="T70" fmla="*/ 19 w 1263"/>
                <a:gd name="T71" fmla="*/ 43 h 1260"/>
                <a:gd name="T72" fmla="*/ 18 w 1263"/>
                <a:gd name="T73" fmla="*/ 44 h 1260"/>
                <a:gd name="T74" fmla="*/ 16 w 1263"/>
                <a:gd name="T75" fmla="*/ 45 h 1260"/>
                <a:gd name="T76" fmla="*/ 14 w 1263"/>
                <a:gd name="T77" fmla="*/ 46 h 1260"/>
                <a:gd name="T78" fmla="*/ 12 w 1263"/>
                <a:gd name="T79" fmla="*/ 47 h 1260"/>
                <a:gd name="T80" fmla="*/ 10 w 1263"/>
                <a:gd name="T81" fmla="*/ 46 h 1260"/>
                <a:gd name="T82" fmla="*/ 8 w 1263"/>
                <a:gd name="T83" fmla="*/ 44 h 1260"/>
                <a:gd name="T84" fmla="*/ 7 w 1263"/>
                <a:gd name="T85" fmla="*/ 44 h 1260"/>
                <a:gd name="T86" fmla="*/ 6 w 1263"/>
                <a:gd name="T87" fmla="*/ 43 h 1260"/>
                <a:gd name="T88" fmla="*/ 5 w 1263"/>
                <a:gd name="T89" fmla="*/ 43 h 1260"/>
                <a:gd name="T90" fmla="*/ 3 w 1263"/>
                <a:gd name="T91" fmla="*/ 41 h 1260"/>
                <a:gd name="T92" fmla="*/ 2 w 1263"/>
                <a:gd name="T93" fmla="*/ 39 h 1260"/>
                <a:gd name="T94" fmla="*/ 0 w 1263"/>
                <a:gd name="T95" fmla="*/ 38 h 1260"/>
                <a:gd name="T96" fmla="*/ 0 w 1263"/>
                <a:gd name="T97" fmla="*/ 36 h 1260"/>
                <a:gd name="T98" fmla="*/ 1 w 1263"/>
                <a:gd name="T99" fmla="*/ 34 h 1260"/>
                <a:gd name="T100" fmla="*/ 2 w 1263"/>
                <a:gd name="T101" fmla="*/ 32 h 1260"/>
                <a:gd name="T102" fmla="*/ 3 w 1263"/>
                <a:gd name="T103" fmla="*/ 30 h 1260"/>
                <a:gd name="T104" fmla="*/ 3 w 1263"/>
                <a:gd name="T105" fmla="*/ 27 h 1260"/>
                <a:gd name="T106" fmla="*/ 5 w 1263"/>
                <a:gd name="T107" fmla="*/ 25 h 1260"/>
                <a:gd name="T108" fmla="*/ 6 w 1263"/>
                <a:gd name="T109" fmla="*/ 23 h 1260"/>
                <a:gd name="T110" fmla="*/ 8 w 1263"/>
                <a:gd name="T111" fmla="*/ 20 h 1260"/>
                <a:gd name="T112" fmla="*/ 11 w 1263"/>
                <a:gd name="T113" fmla="*/ 18 h 1260"/>
                <a:gd name="T114" fmla="*/ 13 w 1263"/>
                <a:gd name="T115" fmla="*/ 15 h 1260"/>
                <a:gd name="T116" fmla="*/ 14 w 1263"/>
                <a:gd name="T117" fmla="*/ 10 h 1260"/>
                <a:gd name="T118" fmla="*/ 13 w 1263"/>
                <a:gd name="T119" fmla="*/ 5 h 1260"/>
                <a:gd name="T120" fmla="*/ 12 w 1263"/>
                <a:gd name="T121" fmla="*/ 2 h 1260"/>
                <a:gd name="T122" fmla="*/ 13 w 1263"/>
                <a:gd name="T123" fmla="*/ 0 h 1260"/>
                <a:gd name="T124" fmla="*/ 13 w 1263"/>
                <a:gd name="T125" fmla="*/ 0 h 12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63"/>
                <a:gd name="T190" fmla="*/ 0 h 1260"/>
                <a:gd name="T191" fmla="*/ 1263 w 1263"/>
                <a:gd name="T192" fmla="*/ 1260 h 126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63" h="1260">
                  <a:moveTo>
                    <a:pt x="360" y="2"/>
                  </a:moveTo>
                  <a:lnTo>
                    <a:pt x="365" y="28"/>
                  </a:lnTo>
                  <a:lnTo>
                    <a:pt x="371" y="54"/>
                  </a:lnTo>
                  <a:lnTo>
                    <a:pt x="377" y="76"/>
                  </a:lnTo>
                  <a:lnTo>
                    <a:pt x="383" y="99"/>
                  </a:lnTo>
                  <a:lnTo>
                    <a:pt x="387" y="120"/>
                  </a:lnTo>
                  <a:lnTo>
                    <a:pt x="392" y="141"/>
                  </a:lnTo>
                  <a:lnTo>
                    <a:pt x="395" y="160"/>
                  </a:lnTo>
                  <a:lnTo>
                    <a:pt x="400" y="181"/>
                  </a:lnTo>
                  <a:lnTo>
                    <a:pt x="403" y="199"/>
                  </a:lnTo>
                  <a:lnTo>
                    <a:pt x="408" y="219"/>
                  </a:lnTo>
                  <a:lnTo>
                    <a:pt x="411" y="240"/>
                  </a:lnTo>
                  <a:lnTo>
                    <a:pt x="416" y="259"/>
                  </a:lnTo>
                  <a:lnTo>
                    <a:pt x="420" y="280"/>
                  </a:lnTo>
                  <a:lnTo>
                    <a:pt x="425" y="302"/>
                  </a:lnTo>
                  <a:lnTo>
                    <a:pt x="430" y="325"/>
                  </a:lnTo>
                  <a:lnTo>
                    <a:pt x="436" y="350"/>
                  </a:lnTo>
                  <a:lnTo>
                    <a:pt x="438" y="349"/>
                  </a:lnTo>
                  <a:lnTo>
                    <a:pt x="447" y="346"/>
                  </a:lnTo>
                  <a:lnTo>
                    <a:pt x="461" y="344"/>
                  </a:lnTo>
                  <a:lnTo>
                    <a:pt x="478" y="340"/>
                  </a:lnTo>
                  <a:lnTo>
                    <a:pt x="499" y="335"/>
                  </a:lnTo>
                  <a:lnTo>
                    <a:pt x="523" y="330"/>
                  </a:lnTo>
                  <a:lnTo>
                    <a:pt x="548" y="325"/>
                  </a:lnTo>
                  <a:lnTo>
                    <a:pt x="574" y="320"/>
                  </a:lnTo>
                  <a:lnTo>
                    <a:pt x="599" y="314"/>
                  </a:lnTo>
                  <a:lnTo>
                    <a:pt x="624" y="309"/>
                  </a:lnTo>
                  <a:lnTo>
                    <a:pt x="648" y="304"/>
                  </a:lnTo>
                  <a:lnTo>
                    <a:pt x="669" y="299"/>
                  </a:lnTo>
                  <a:lnTo>
                    <a:pt x="686" y="295"/>
                  </a:lnTo>
                  <a:lnTo>
                    <a:pt x="700" y="292"/>
                  </a:lnTo>
                  <a:lnTo>
                    <a:pt x="709" y="290"/>
                  </a:lnTo>
                  <a:lnTo>
                    <a:pt x="713" y="290"/>
                  </a:lnTo>
                  <a:lnTo>
                    <a:pt x="713" y="291"/>
                  </a:lnTo>
                  <a:lnTo>
                    <a:pt x="714" y="297"/>
                  </a:lnTo>
                  <a:lnTo>
                    <a:pt x="715" y="305"/>
                  </a:lnTo>
                  <a:lnTo>
                    <a:pt x="717" y="315"/>
                  </a:lnTo>
                  <a:lnTo>
                    <a:pt x="721" y="329"/>
                  </a:lnTo>
                  <a:lnTo>
                    <a:pt x="723" y="343"/>
                  </a:lnTo>
                  <a:lnTo>
                    <a:pt x="726" y="358"/>
                  </a:lnTo>
                  <a:lnTo>
                    <a:pt x="730" y="374"/>
                  </a:lnTo>
                  <a:lnTo>
                    <a:pt x="733" y="390"/>
                  </a:lnTo>
                  <a:lnTo>
                    <a:pt x="737" y="405"/>
                  </a:lnTo>
                  <a:lnTo>
                    <a:pt x="739" y="419"/>
                  </a:lnTo>
                  <a:lnTo>
                    <a:pt x="743" y="433"/>
                  </a:lnTo>
                  <a:lnTo>
                    <a:pt x="745" y="443"/>
                  </a:lnTo>
                  <a:lnTo>
                    <a:pt x="746" y="451"/>
                  </a:lnTo>
                  <a:lnTo>
                    <a:pt x="747" y="457"/>
                  </a:lnTo>
                  <a:lnTo>
                    <a:pt x="748" y="459"/>
                  </a:lnTo>
                  <a:lnTo>
                    <a:pt x="758" y="452"/>
                  </a:lnTo>
                  <a:lnTo>
                    <a:pt x="767" y="444"/>
                  </a:lnTo>
                  <a:lnTo>
                    <a:pt x="775" y="435"/>
                  </a:lnTo>
                  <a:lnTo>
                    <a:pt x="783" y="425"/>
                  </a:lnTo>
                  <a:lnTo>
                    <a:pt x="791" y="413"/>
                  </a:lnTo>
                  <a:lnTo>
                    <a:pt x="799" y="402"/>
                  </a:lnTo>
                  <a:lnTo>
                    <a:pt x="807" y="389"/>
                  </a:lnTo>
                  <a:lnTo>
                    <a:pt x="814" y="377"/>
                  </a:lnTo>
                  <a:lnTo>
                    <a:pt x="822" y="365"/>
                  </a:lnTo>
                  <a:lnTo>
                    <a:pt x="829" y="353"/>
                  </a:lnTo>
                  <a:lnTo>
                    <a:pt x="837" y="343"/>
                  </a:lnTo>
                  <a:lnTo>
                    <a:pt x="845" y="334"/>
                  </a:lnTo>
                  <a:lnTo>
                    <a:pt x="853" y="325"/>
                  </a:lnTo>
                  <a:lnTo>
                    <a:pt x="861" y="318"/>
                  </a:lnTo>
                  <a:lnTo>
                    <a:pt x="870" y="313"/>
                  </a:lnTo>
                  <a:lnTo>
                    <a:pt x="879" y="311"/>
                  </a:lnTo>
                  <a:lnTo>
                    <a:pt x="887" y="303"/>
                  </a:lnTo>
                  <a:lnTo>
                    <a:pt x="896" y="296"/>
                  </a:lnTo>
                  <a:lnTo>
                    <a:pt x="905" y="291"/>
                  </a:lnTo>
                  <a:lnTo>
                    <a:pt x="915" y="288"/>
                  </a:lnTo>
                  <a:lnTo>
                    <a:pt x="925" y="284"/>
                  </a:lnTo>
                  <a:lnTo>
                    <a:pt x="936" y="282"/>
                  </a:lnTo>
                  <a:lnTo>
                    <a:pt x="946" y="281"/>
                  </a:lnTo>
                  <a:lnTo>
                    <a:pt x="958" y="279"/>
                  </a:lnTo>
                  <a:lnTo>
                    <a:pt x="969" y="278"/>
                  </a:lnTo>
                  <a:lnTo>
                    <a:pt x="979" y="275"/>
                  </a:lnTo>
                  <a:lnTo>
                    <a:pt x="991" y="273"/>
                  </a:lnTo>
                  <a:lnTo>
                    <a:pt x="1001" y="269"/>
                  </a:lnTo>
                  <a:lnTo>
                    <a:pt x="1012" y="265"/>
                  </a:lnTo>
                  <a:lnTo>
                    <a:pt x="1021" y="260"/>
                  </a:lnTo>
                  <a:lnTo>
                    <a:pt x="1031" y="252"/>
                  </a:lnTo>
                  <a:lnTo>
                    <a:pt x="1040" y="244"/>
                  </a:lnTo>
                  <a:lnTo>
                    <a:pt x="1051" y="242"/>
                  </a:lnTo>
                  <a:lnTo>
                    <a:pt x="1063" y="240"/>
                  </a:lnTo>
                  <a:lnTo>
                    <a:pt x="1077" y="237"/>
                  </a:lnTo>
                  <a:lnTo>
                    <a:pt x="1092" y="235"/>
                  </a:lnTo>
                  <a:lnTo>
                    <a:pt x="1108" y="234"/>
                  </a:lnTo>
                  <a:lnTo>
                    <a:pt x="1124" y="233"/>
                  </a:lnTo>
                  <a:lnTo>
                    <a:pt x="1140" y="232"/>
                  </a:lnTo>
                  <a:lnTo>
                    <a:pt x="1156" y="232"/>
                  </a:lnTo>
                  <a:lnTo>
                    <a:pt x="1173" y="232"/>
                  </a:lnTo>
                  <a:lnTo>
                    <a:pt x="1189" y="233"/>
                  </a:lnTo>
                  <a:lnTo>
                    <a:pt x="1204" y="236"/>
                  </a:lnTo>
                  <a:lnTo>
                    <a:pt x="1217" y="240"/>
                  </a:lnTo>
                  <a:lnTo>
                    <a:pt x="1231" y="244"/>
                  </a:lnTo>
                  <a:lnTo>
                    <a:pt x="1244" y="250"/>
                  </a:lnTo>
                  <a:lnTo>
                    <a:pt x="1254" y="258"/>
                  </a:lnTo>
                  <a:lnTo>
                    <a:pt x="1263" y="268"/>
                  </a:lnTo>
                  <a:lnTo>
                    <a:pt x="1261" y="274"/>
                  </a:lnTo>
                  <a:lnTo>
                    <a:pt x="1261" y="280"/>
                  </a:lnTo>
                  <a:lnTo>
                    <a:pt x="1261" y="286"/>
                  </a:lnTo>
                  <a:lnTo>
                    <a:pt x="1261" y="290"/>
                  </a:lnTo>
                  <a:lnTo>
                    <a:pt x="1261" y="294"/>
                  </a:lnTo>
                  <a:lnTo>
                    <a:pt x="1262" y="297"/>
                  </a:lnTo>
                  <a:lnTo>
                    <a:pt x="1262" y="299"/>
                  </a:lnTo>
                  <a:lnTo>
                    <a:pt x="1263" y="302"/>
                  </a:lnTo>
                  <a:lnTo>
                    <a:pt x="1263" y="304"/>
                  </a:lnTo>
                  <a:lnTo>
                    <a:pt x="1263" y="306"/>
                  </a:lnTo>
                  <a:lnTo>
                    <a:pt x="1263" y="309"/>
                  </a:lnTo>
                  <a:lnTo>
                    <a:pt x="1262" y="310"/>
                  </a:lnTo>
                  <a:lnTo>
                    <a:pt x="1261" y="312"/>
                  </a:lnTo>
                  <a:lnTo>
                    <a:pt x="1259" y="314"/>
                  </a:lnTo>
                  <a:lnTo>
                    <a:pt x="1255" y="315"/>
                  </a:lnTo>
                  <a:lnTo>
                    <a:pt x="1252" y="319"/>
                  </a:lnTo>
                  <a:lnTo>
                    <a:pt x="1240" y="321"/>
                  </a:lnTo>
                  <a:lnTo>
                    <a:pt x="1230" y="321"/>
                  </a:lnTo>
                  <a:lnTo>
                    <a:pt x="1220" y="320"/>
                  </a:lnTo>
                  <a:lnTo>
                    <a:pt x="1209" y="317"/>
                  </a:lnTo>
                  <a:lnTo>
                    <a:pt x="1200" y="312"/>
                  </a:lnTo>
                  <a:lnTo>
                    <a:pt x="1191" y="306"/>
                  </a:lnTo>
                  <a:lnTo>
                    <a:pt x="1183" y="299"/>
                  </a:lnTo>
                  <a:lnTo>
                    <a:pt x="1174" y="294"/>
                  </a:lnTo>
                  <a:lnTo>
                    <a:pt x="1166" y="287"/>
                  </a:lnTo>
                  <a:lnTo>
                    <a:pt x="1158" y="281"/>
                  </a:lnTo>
                  <a:lnTo>
                    <a:pt x="1148" y="276"/>
                  </a:lnTo>
                  <a:lnTo>
                    <a:pt x="1140" y="274"/>
                  </a:lnTo>
                  <a:lnTo>
                    <a:pt x="1132" y="272"/>
                  </a:lnTo>
                  <a:lnTo>
                    <a:pt x="1123" y="273"/>
                  </a:lnTo>
                  <a:lnTo>
                    <a:pt x="1114" y="276"/>
                  </a:lnTo>
                  <a:lnTo>
                    <a:pt x="1106" y="283"/>
                  </a:lnTo>
                  <a:lnTo>
                    <a:pt x="1105" y="298"/>
                  </a:lnTo>
                  <a:lnTo>
                    <a:pt x="1101" y="314"/>
                  </a:lnTo>
                  <a:lnTo>
                    <a:pt x="1096" y="329"/>
                  </a:lnTo>
                  <a:lnTo>
                    <a:pt x="1088" y="343"/>
                  </a:lnTo>
                  <a:lnTo>
                    <a:pt x="1077" y="358"/>
                  </a:lnTo>
                  <a:lnTo>
                    <a:pt x="1065" y="372"/>
                  </a:lnTo>
                  <a:lnTo>
                    <a:pt x="1052" y="387"/>
                  </a:lnTo>
                  <a:lnTo>
                    <a:pt x="1038" y="400"/>
                  </a:lnTo>
                  <a:lnTo>
                    <a:pt x="1024" y="414"/>
                  </a:lnTo>
                  <a:lnTo>
                    <a:pt x="1010" y="429"/>
                  </a:lnTo>
                  <a:lnTo>
                    <a:pt x="998" y="443"/>
                  </a:lnTo>
                  <a:lnTo>
                    <a:pt x="985" y="458"/>
                  </a:lnTo>
                  <a:lnTo>
                    <a:pt x="975" y="472"/>
                  </a:lnTo>
                  <a:lnTo>
                    <a:pt x="967" y="487"/>
                  </a:lnTo>
                  <a:lnTo>
                    <a:pt x="960" y="503"/>
                  </a:lnTo>
                  <a:lnTo>
                    <a:pt x="956" y="519"/>
                  </a:lnTo>
                  <a:lnTo>
                    <a:pt x="954" y="521"/>
                  </a:lnTo>
                  <a:lnTo>
                    <a:pt x="952" y="525"/>
                  </a:lnTo>
                  <a:lnTo>
                    <a:pt x="951" y="528"/>
                  </a:lnTo>
                  <a:lnTo>
                    <a:pt x="950" y="533"/>
                  </a:lnTo>
                  <a:lnTo>
                    <a:pt x="950" y="537"/>
                  </a:lnTo>
                  <a:lnTo>
                    <a:pt x="950" y="543"/>
                  </a:lnTo>
                  <a:lnTo>
                    <a:pt x="950" y="548"/>
                  </a:lnTo>
                  <a:lnTo>
                    <a:pt x="950" y="553"/>
                  </a:lnTo>
                  <a:lnTo>
                    <a:pt x="948" y="558"/>
                  </a:lnTo>
                  <a:lnTo>
                    <a:pt x="948" y="562"/>
                  </a:lnTo>
                  <a:lnTo>
                    <a:pt x="947" y="567"/>
                  </a:lnTo>
                  <a:lnTo>
                    <a:pt x="946" y="570"/>
                  </a:lnTo>
                  <a:lnTo>
                    <a:pt x="945" y="574"/>
                  </a:lnTo>
                  <a:lnTo>
                    <a:pt x="943" y="576"/>
                  </a:lnTo>
                  <a:lnTo>
                    <a:pt x="940" y="577"/>
                  </a:lnTo>
                  <a:lnTo>
                    <a:pt x="937" y="579"/>
                  </a:lnTo>
                  <a:lnTo>
                    <a:pt x="936" y="577"/>
                  </a:lnTo>
                  <a:lnTo>
                    <a:pt x="935" y="577"/>
                  </a:lnTo>
                  <a:lnTo>
                    <a:pt x="932" y="576"/>
                  </a:lnTo>
                  <a:lnTo>
                    <a:pt x="930" y="576"/>
                  </a:lnTo>
                  <a:lnTo>
                    <a:pt x="928" y="575"/>
                  </a:lnTo>
                  <a:lnTo>
                    <a:pt x="924" y="574"/>
                  </a:lnTo>
                  <a:lnTo>
                    <a:pt x="921" y="573"/>
                  </a:lnTo>
                  <a:lnTo>
                    <a:pt x="917" y="572"/>
                  </a:lnTo>
                  <a:lnTo>
                    <a:pt x="914" y="570"/>
                  </a:lnTo>
                  <a:lnTo>
                    <a:pt x="910" y="569"/>
                  </a:lnTo>
                  <a:lnTo>
                    <a:pt x="907" y="568"/>
                  </a:lnTo>
                  <a:lnTo>
                    <a:pt x="905" y="567"/>
                  </a:lnTo>
                  <a:lnTo>
                    <a:pt x="902" y="567"/>
                  </a:lnTo>
                  <a:lnTo>
                    <a:pt x="900" y="566"/>
                  </a:lnTo>
                  <a:lnTo>
                    <a:pt x="899" y="566"/>
                  </a:lnTo>
                  <a:lnTo>
                    <a:pt x="896" y="575"/>
                  </a:lnTo>
                  <a:lnTo>
                    <a:pt x="893" y="585"/>
                  </a:lnTo>
                  <a:lnTo>
                    <a:pt x="891" y="596"/>
                  </a:lnTo>
                  <a:lnTo>
                    <a:pt x="890" y="606"/>
                  </a:lnTo>
                  <a:lnTo>
                    <a:pt x="890" y="618"/>
                  </a:lnTo>
                  <a:lnTo>
                    <a:pt x="889" y="629"/>
                  </a:lnTo>
                  <a:lnTo>
                    <a:pt x="889" y="641"/>
                  </a:lnTo>
                  <a:lnTo>
                    <a:pt x="887" y="651"/>
                  </a:lnTo>
                  <a:lnTo>
                    <a:pt x="886" y="662"/>
                  </a:lnTo>
                  <a:lnTo>
                    <a:pt x="885" y="673"/>
                  </a:lnTo>
                  <a:lnTo>
                    <a:pt x="883" y="683"/>
                  </a:lnTo>
                  <a:lnTo>
                    <a:pt x="879" y="693"/>
                  </a:lnTo>
                  <a:lnTo>
                    <a:pt x="875" y="703"/>
                  </a:lnTo>
                  <a:lnTo>
                    <a:pt x="869" y="711"/>
                  </a:lnTo>
                  <a:lnTo>
                    <a:pt x="861" y="719"/>
                  </a:lnTo>
                  <a:lnTo>
                    <a:pt x="853" y="726"/>
                  </a:lnTo>
                  <a:lnTo>
                    <a:pt x="845" y="727"/>
                  </a:lnTo>
                  <a:lnTo>
                    <a:pt x="837" y="727"/>
                  </a:lnTo>
                  <a:lnTo>
                    <a:pt x="829" y="726"/>
                  </a:lnTo>
                  <a:lnTo>
                    <a:pt x="822" y="724"/>
                  </a:lnTo>
                  <a:lnTo>
                    <a:pt x="815" y="722"/>
                  </a:lnTo>
                  <a:lnTo>
                    <a:pt x="809" y="719"/>
                  </a:lnTo>
                  <a:lnTo>
                    <a:pt x="802" y="715"/>
                  </a:lnTo>
                  <a:lnTo>
                    <a:pt x="797" y="712"/>
                  </a:lnTo>
                  <a:lnTo>
                    <a:pt x="790" y="707"/>
                  </a:lnTo>
                  <a:lnTo>
                    <a:pt x="784" y="704"/>
                  </a:lnTo>
                  <a:lnTo>
                    <a:pt x="778" y="699"/>
                  </a:lnTo>
                  <a:lnTo>
                    <a:pt x="772" y="696"/>
                  </a:lnTo>
                  <a:lnTo>
                    <a:pt x="766" y="693"/>
                  </a:lnTo>
                  <a:lnTo>
                    <a:pt x="760" y="690"/>
                  </a:lnTo>
                  <a:lnTo>
                    <a:pt x="754" y="688"/>
                  </a:lnTo>
                  <a:lnTo>
                    <a:pt x="748" y="688"/>
                  </a:lnTo>
                  <a:lnTo>
                    <a:pt x="745" y="699"/>
                  </a:lnTo>
                  <a:lnTo>
                    <a:pt x="741" y="711"/>
                  </a:lnTo>
                  <a:lnTo>
                    <a:pt x="739" y="722"/>
                  </a:lnTo>
                  <a:lnTo>
                    <a:pt x="736" y="734"/>
                  </a:lnTo>
                  <a:lnTo>
                    <a:pt x="733" y="744"/>
                  </a:lnTo>
                  <a:lnTo>
                    <a:pt x="731" y="755"/>
                  </a:lnTo>
                  <a:lnTo>
                    <a:pt x="729" y="767"/>
                  </a:lnTo>
                  <a:lnTo>
                    <a:pt x="726" y="778"/>
                  </a:lnTo>
                  <a:lnTo>
                    <a:pt x="724" y="789"/>
                  </a:lnTo>
                  <a:lnTo>
                    <a:pt x="723" y="800"/>
                  </a:lnTo>
                  <a:lnTo>
                    <a:pt x="722" y="812"/>
                  </a:lnTo>
                  <a:lnTo>
                    <a:pt x="720" y="822"/>
                  </a:lnTo>
                  <a:lnTo>
                    <a:pt x="720" y="834"/>
                  </a:lnTo>
                  <a:lnTo>
                    <a:pt x="718" y="845"/>
                  </a:lnTo>
                  <a:lnTo>
                    <a:pt x="718" y="857"/>
                  </a:lnTo>
                  <a:lnTo>
                    <a:pt x="718" y="869"/>
                  </a:lnTo>
                  <a:lnTo>
                    <a:pt x="709" y="874"/>
                  </a:lnTo>
                  <a:lnTo>
                    <a:pt x="704" y="881"/>
                  </a:lnTo>
                  <a:lnTo>
                    <a:pt x="699" y="889"/>
                  </a:lnTo>
                  <a:lnTo>
                    <a:pt x="695" y="899"/>
                  </a:lnTo>
                  <a:lnTo>
                    <a:pt x="693" y="908"/>
                  </a:lnTo>
                  <a:lnTo>
                    <a:pt x="691" y="920"/>
                  </a:lnTo>
                  <a:lnTo>
                    <a:pt x="689" y="930"/>
                  </a:lnTo>
                  <a:lnTo>
                    <a:pt x="687" y="940"/>
                  </a:lnTo>
                  <a:lnTo>
                    <a:pt x="686" y="952"/>
                  </a:lnTo>
                  <a:lnTo>
                    <a:pt x="684" y="961"/>
                  </a:lnTo>
                  <a:lnTo>
                    <a:pt x="681" y="970"/>
                  </a:lnTo>
                  <a:lnTo>
                    <a:pt x="677" y="978"/>
                  </a:lnTo>
                  <a:lnTo>
                    <a:pt x="671" y="985"/>
                  </a:lnTo>
                  <a:lnTo>
                    <a:pt x="664" y="991"/>
                  </a:lnTo>
                  <a:lnTo>
                    <a:pt x="655" y="993"/>
                  </a:lnTo>
                  <a:lnTo>
                    <a:pt x="645" y="996"/>
                  </a:lnTo>
                  <a:lnTo>
                    <a:pt x="648" y="1000"/>
                  </a:lnTo>
                  <a:lnTo>
                    <a:pt x="652" y="1005"/>
                  </a:lnTo>
                  <a:lnTo>
                    <a:pt x="654" y="1012"/>
                  </a:lnTo>
                  <a:lnTo>
                    <a:pt x="656" y="1017"/>
                  </a:lnTo>
                  <a:lnTo>
                    <a:pt x="659" y="1024"/>
                  </a:lnTo>
                  <a:lnTo>
                    <a:pt x="660" y="1031"/>
                  </a:lnTo>
                  <a:lnTo>
                    <a:pt x="661" y="1038"/>
                  </a:lnTo>
                  <a:lnTo>
                    <a:pt x="661" y="1045"/>
                  </a:lnTo>
                  <a:lnTo>
                    <a:pt x="661" y="1053"/>
                  </a:lnTo>
                  <a:lnTo>
                    <a:pt x="661" y="1060"/>
                  </a:lnTo>
                  <a:lnTo>
                    <a:pt x="660" y="1067"/>
                  </a:lnTo>
                  <a:lnTo>
                    <a:pt x="659" y="1074"/>
                  </a:lnTo>
                  <a:lnTo>
                    <a:pt x="656" y="1081"/>
                  </a:lnTo>
                  <a:lnTo>
                    <a:pt x="655" y="1086"/>
                  </a:lnTo>
                  <a:lnTo>
                    <a:pt x="653" y="1092"/>
                  </a:lnTo>
                  <a:lnTo>
                    <a:pt x="651" y="1098"/>
                  </a:lnTo>
                  <a:lnTo>
                    <a:pt x="640" y="1099"/>
                  </a:lnTo>
                  <a:lnTo>
                    <a:pt x="633" y="1101"/>
                  </a:lnTo>
                  <a:lnTo>
                    <a:pt x="626" y="1104"/>
                  </a:lnTo>
                  <a:lnTo>
                    <a:pt x="621" y="1105"/>
                  </a:lnTo>
                  <a:lnTo>
                    <a:pt x="615" y="1107"/>
                  </a:lnTo>
                  <a:lnTo>
                    <a:pt x="612" y="1109"/>
                  </a:lnTo>
                  <a:lnTo>
                    <a:pt x="607" y="1112"/>
                  </a:lnTo>
                  <a:lnTo>
                    <a:pt x="603" y="1114"/>
                  </a:lnTo>
                  <a:lnTo>
                    <a:pt x="601" y="1117"/>
                  </a:lnTo>
                  <a:lnTo>
                    <a:pt x="598" y="1121"/>
                  </a:lnTo>
                  <a:lnTo>
                    <a:pt x="594" y="1125"/>
                  </a:lnTo>
                  <a:lnTo>
                    <a:pt x="591" y="1130"/>
                  </a:lnTo>
                  <a:lnTo>
                    <a:pt x="586" y="1137"/>
                  </a:lnTo>
                  <a:lnTo>
                    <a:pt x="582" y="1144"/>
                  </a:lnTo>
                  <a:lnTo>
                    <a:pt x="577" y="1152"/>
                  </a:lnTo>
                  <a:lnTo>
                    <a:pt x="571" y="1161"/>
                  </a:lnTo>
                  <a:lnTo>
                    <a:pt x="568" y="1160"/>
                  </a:lnTo>
                  <a:lnTo>
                    <a:pt x="564" y="1160"/>
                  </a:lnTo>
                  <a:lnTo>
                    <a:pt x="561" y="1160"/>
                  </a:lnTo>
                  <a:lnTo>
                    <a:pt x="557" y="1159"/>
                  </a:lnTo>
                  <a:lnTo>
                    <a:pt x="553" y="1159"/>
                  </a:lnTo>
                  <a:lnTo>
                    <a:pt x="548" y="1158"/>
                  </a:lnTo>
                  <a:lnTo>
                    <a:pt x="545" y="1156"/>
                  </a:lnTo>
                  <a:lnTo>
                    <a:pt x="540" y="1156"/>
                  </a:lnTo>
                  <a:lnTo>
                    <a:pt x="536" y="1156"/>
                  </a:lnTo>
                  <a:lnTo>
                    <a:pt x="531" y="1156"/>
                  </a:lnTo>
                  <a:lnTo>
                    <a:pt x="528" y="1156"/>
                  </a:lnTo>
                  <a:lnTo>
                    <a:pt x="523" y="1156"/>
                  </a:lnTo>
                  <a:lnTo>
                    <a:pt x="520" y="1158"/>
                  </a:lnTo>
                  <a:lnTo>
                    <a:pt x="517" y="1159"/>
                  </a:lnTo>
                  <a:lnTo>
                    <a:pt x="515" y="1161"/>
                  </a:lnTo>
                  <a:lnTo>
                    <a:pt x="514" y="1163"/>
                  </a:lnTo>
                  <a:lnTo>
                    <a:pt x="514" y="1169"/>
                  </a:lnTo>
                  <a:lnTo>
                    <a:pt x="513" y="1176"/>
                  </a:lnTo>
                  <a:lnTo>
                    <a:pt x="510" y="1181"/>
                  </a:lnTo>
                  <a:lnTo>
                    <a:pt x="508" y="1185"/>
                  </a:lnTo>
                  <a:lnTo>
                    <a:pt x="503" y="1189"/>
                  </a:lnTo>
                  <a:lnTo>
                    <a:pt x="499" y="1192"/>
                  </a:lnTo>
                  <a:lnTo>
                    <a:pt x="493" y="1194"/>
                  </a:lnTo>
                  <a:lnTo>
                    <a:pt x="486" y="1198"/>
                  </a:lnTo>
                  <a:lnTo>
                    <a:pt x="479" y="1200"/>
                  </a:lnTo>
                  <a:lnTo>
                    <a:pt x="472" y="1202"/>
                  </a:lnTo>
                  <a:lnTo>
                    <a:pt x="466" y="1205"/>
                  </a:lnTo>
                  <a:lnTo>
                    <a:pt x="457" y="1207"/>
                  </a:lnTo>
                  <a:lnTo>
                    <a:pt x="451" y="1209"/>
                  </a:lnTo>
                  <a:lnTo>
                    <a:pt x="444" y="1213"/>
                  </a:lnTo>
                  <a:lnTo>
                    <a:pt x="438" y="1216"/>
                  </a:lnTo>
                  <a:lnTo>
                    <a:pt x="432" y="1221"/>
                  </a:lnTo>
                  <a:lnTo>
                    <a:pt x="424" y="1215"/>
                  </a:lnTo>
                  <a:lnTo>
                    <a:pt x="417" y="1212"/>
                  </a:lnTo>
                  <a:lnTo>
                    <a:pt x="410" y="1210"/>
                  </a:lnTo>
                  <a:lnTo>
                    <a:pt x="405" y="1213"/>
                  </a:lnTo>
                  <a:lnTo>
                    <a:pt x="398" y="1215"/>
                  </a:lnTo>
                  <a:lnTo>
                    <a:pt x="391" y="1220"/>
                  </a:lnTo>
                  <a:lnTo>
                    <a:pt x="385" y="1224"/>
                  </a:lnTo>
                  <a:lnTo>
                    <a:pt x="378" y="1231"/>
                  </a:lnTo>
                  <a:lnTo>
                    <a:pt x="371" y="1237"/>
                  </a:lnTo>
                  <a:lnTo>
                    <a:pt x="365" y="1243"/>
                  </a:lnTo>
                  <a:lnTo>
                    <a:pt x="359" y="1248"/>
                  </a:lnTo>
                  <a:lnTo>
                    <a:pt x="351" y="1253"/>
                  </a:lnTo>
                  <a:lnTo>
                    <a:pt x="344" y="1256"/>
                  </a:lnTo>
                  <a:lnTo>
                    <a:pt x="336" y="1259"/>
                  </a:lnTo>
                  <a:lnTo>
                    <a:pt x="328" y="1260"/>
                  </a:lnTo>
                  <a:lnTo>
                    <a:pt x="320" y="1259"/>
                  </a:lnTo>
                  <a:lnTo>
                    <a:pt x="311" y="1255"/>
                  </a:lnTo>
                  <a:lnTo>
                    <a:pt x="303" y="1252"/>
                  </a:lnTo>
                  <a:lnTo>
                    <a:pt x="297" y="1248"/>
                  </a:lnTo>
                  <a:lnTo>
                    <a:pt x="290" y="1246"/>
                  </a:lnTo>
                  <a:lnTo>
                    <a:pt x="282" y="1243"/>
                  </a:lnTo>
                  <a:lnTo>
                    <a:pt x="275" y="1239"/>
                  </a:lnTo>
                  <a:lnTo>
                    <a:pt x="268" y="1235"/>
                  </a:lnTo>
                  <a:lnTo>
                    <a:pt x="261" y="1231"/>
                  </a:lnTo>
                  <a:lnTo>
                    <a:pt x="254" y="1226"/>
                  </a:lnTo>
                  <a:lnTo>
                    <a:pt x="247" y="1222"/>
                  </a:lnTo>
                  <a:lnTo>
                    <a:pt x="240" y="1217"/>
                  </a:lnTo>
                  <a:lnTo>
                    <a:pt x="233" y="1212"/>
                  </a:lnTo>
                  <a:lnTo>
                    <a:pt x="228" y="1206"/>
                  </a:lnTo>
                  <a:lnTo>
                    <a:pt x="222" y="1199"/>
                  </a:lnTo>
                  <a:lnTo>
                    <a:pt x="215" y="1191"/>
                  </a:lnTo>
                  <a:lnTo>
                    <a:pt x="210" y="1184"/>
                  </a:lnTo>
                  <a:lnTo>
                    <a:pt x="209" y="1183"/>
                  </a:lnTo>
                  <a:lnTo>
                    <a:pt x="208" y="1183"/>
                  </a:lnTo>
                  <a:lnTo>
                    <a:pt x="207" y="1182"/>
                  </a:lnTo>
                  <a:lnTo>
                    <a:pt x="205" y="1181"/>
                  </a:lnTo>
                  <a:lnTo>
                    <a:pt x="202" y="1179"/>
                  </a:lnTo>
                  <a:lnTo>
                    <a:pt x="199" y="1178"/>
                  </a:lnTo>
                  <a:lnTo>
                    <a:pt x="196" y="1176"/>
                  </a:lnTo>
                  <a:lnTo>
                    <a:pt x="193" y="1175"/>
                  </a:lnTo>
                  <a:lnTo>
                    <a:pt x="190" y="1174"/>
                  </a:lnTo>
                  <a:lnTo>
                    <a:pt x="187" y="1171"/>
                  </a:lnTo>
                  <a:lnTo>
                    <a:pt x="184" y="1170"/>
                  </a:lnTo>
                  <a:lnTo>
                    <a:pt x="182" y="1169"/>
                  </a:lnTo>
                  <a:lnTo>
                    <a:pt x="179" y="1168"/>
                  </a:lnTo>
                  <a:lnTo>
                    <a:pt x="178" y="1167"/>
                  </a:lnTo>
                  <a:lnTo>
                    <a:pt x="177" y="1167"/>
                  </a:lnTo>
                  <a:lnTo>
                    <a:pt x="170" y="1168"/>
                  </a:lnTo>
                  <a:lnTo>
                    <a:pt x="164" y="1169"/>
                  </a:lnTo>
                  <a:lnTo>
                    <a:pt x="159" y="1169"/>
                  </a:lnTo>
                  <a:lnTo>
                    <a:pt x="154" y="1167"/>
                  </a:lnTo>
                  <a:lnTo>
                    <a:pt x="149" y="1166"/>
                  </a:lnTo>
                  <a:lnTo>
                    <a:pt x="144" y="1162"/>
                  </a:lnTo>
                  <a:lnTo>
                    <a:pt x="140" y="1159"/>
                  </a:lnTo>
                  <a:lnTo>
                    <a:pt x="136" y="1154"/>
                  </a:lnTo>
                  <a:lnTo>
                    <a:pt x="131" y="1150"/>
                  </a:lnTo>
                  <a:lnTo>
                    <a:pt x="128" y="1145"/>
                  </a:lnTo>
                  <a:lnTo>
                    <a:pt x="124" y="1140"/>
                  </a:lnTo>
                  <a:lnTo>
                    <a:pt x="121" y="1135"/>
                  </a:lnTo>
                  <a:lnTo>
                    <a:pt x="117" y="1129"/>
                  </a:lnTo>
                  <a:lnTo>
                    <a:pt x="114" y="1124"/>
                  </a:lnTo>
                  <a:lnTo>
                    <a:pt x="110" y="1120"/>
                  </a:lnTo>
                  <a:lnTo>
                    <a:pt x="108" y="1115"/>
                  </a:lnTo>
                  <a:lnTo>
                    <a:pt x="94" y="1110"/>
                  </a:lnTo>
                  <a:lnTo>
                    <a:pt x="84" y="1105"/>
                  </a:lnTo>
                  <a:lnTo>
                    <a:pt x="76" y="1100"/>
                  </a:lnTo>
                  <a:lnTo>
                    <a:pt x="70" y="1094"/>
                  </a:lnTo>
                  <a:lnTo>
                    <a:pt x="64" y="1087"/>
                  </a:lnTo>
                  <a:lnTo>
                    <a:pt x="61" y="1082"/>
                  </a:lnTo>
                  <a:lnTo>
                    <a:pt x="59" y="1075"/>
                  </a:lnTo>
                  <a:lnTo>
                    <a:pt x="55" y="1069"/>
                  </a:lnTo>
                  <a:lnTo>
                    <a:pt x="53" y="1062"/>
                  </a:lnTo>
                  <a:lnTo>
                    <a:pt x="50" y="1055"/>
                  </a:lnTo>
                  <a:lnTo>
                    <a:pt x="47" y="1048"/>
                  </a:lnTo>
                  <a:lnTo>
                    <a:pt x="42" y="1043"/>
                  </a:lnTo>
                  <a:lnTo>
                    <a:pt x="38" y="1036"/>
                  </a:lnTo>
                  <a:lnTo>
                    <a:pt x="30" y="1030"/>
                  </a:lnTo>
                  <a:lnTo>
                    <a:pt x="21" y="1024"/>
                  </a:lnTo>
                  <a:lnTo>
                    <a:pt x="10" y="1020"/>
                  </a:lnTo>
                  <a:lnTo>
                    <a:pt x="6" y="1013"/>
                  </a:lnTo>
                  <a:lnTo>
                    <a:pt x="3" y="1007"/>
                  </a:lnTo>
                  <a:lnTo>
                    <a:pt x="1" y="1001"/>
                  </a:lnTo>
                  <a:lnTo>
                    <a:pt x="1" y="994"/>
                  </a:lnTo>
                  <a:lnTo>
                    <a:pt x="0" y="989"/>
                  </a:lnTo>
                  <a:lnTo>
                    <a:pt x="1" y="983"/>
                  </a:lnTo>
                  <a:lnTo>
                    <a:pt x="1" y="977"/>
                  </a:lnTo>
                  <a:lnTo>
                    <a:pt x="2" y="971"/>
                  </a:lnTo>
                  <a:lnTo>
                    <a:pt x="3" y="966"/>
                  </a:lnTo>
                  <a:lnTo>
                    <a:pt x="4" y="959"/>
                  </a:lnTo>
                  <a:lnTo>
                    <a:pt x="7" y="952"/>
                  </a:lnTo>
                  <a:lnTo>
                    <a:pt x="8" y="945"/>
                  </a:lnTo>
                  <a:lnTo>
                    <a:pt x="8" y="937"/>
                  </a:lnTo>
                  <a:lnTo>
                    <a:pt x="8" y="929"/>
                  </a:lnTo>
                  <a:lnTo>
                    <a:pt x="8" y="920"/>
                  </a:lnTo>
                  <a:lnTo>
                    <a:pt x="8" y="911"/>
                  </a:lnTo>
                  <a:lnTo>
                    <a:pt x="18" y="909"/>
                  </a:lnTo>
                  <a:lnTo>
                    <a:pt x="26" y="907"/>
                  </a:lnTo>
                  <a:lnTo>
                    <a:pt x="33" y="904"/>
                  </a:lnTo>
                  <a:lnTo>
                    <a:pt x="39" y="899"/>
                  </a:lnTo>
                  <a:lnTo>
                    <a:pt x="44" y="893"/>
                  </a:lnTo>
                  <a:lnTo>
                    <a:pt x="48" y="888"/>
                  </a:lnTo>
                  <a:lnTo>
                    <a:pt x="50" y="881"/>
                  </a:lnTo>
                  <a:lnTo>
                    <a:pt x="54" y="874"/>
                  </a:lnTo>
                  <a:lnTo>
                    <a:pt x="56" y="866"/>
                  </a:lnTo>
                  <a:lnTo>
                    <a:pt x="59" y="858"/>
                  </a:lnTo>
                  <a:lnTo>
                    <a:pt x="61" y="851"/>
                  </a:lnTo>
                  <a:lnTo>
                    <a:pt x="63" y="843"/>
                  </a:lnTo>
                  <a:lnTo>
                    <a:pt x="67" y="836"/>
                  </a:lnTo>
                  <a:lnTo>
                    <a:pt x="71" y="830"/>
                  </a:lnTo>
                  <a:lnTo>
                    <a:pt x="77" y="824"/>
                  </a:lnTo>
                  <a:lnTo>
                    <a:pt x="84" y="821"/>
                  </a:lnTo>
                  <a:lnTo>
                    <a:pt x="87" y="813"/>
                  </a:lnTo>
                  <a:lnTo>
                    <a:pt x="90" y="804"/>
                  </a:lnTo>
                  <a:lnTo>
                    <a:pt x="91" y="795"/>
                  </a:lnTo>
                  <a:lnTo>
                    <a:pt x="91" y="783"/>
                  </a:lnTo>
                  <a:lnTo>
                    <a:pt x="90" y="772"/>
                  </a:lnTo>
                  <a:lnTo>
                    <a:pt x="87" y="760"/>
                  </a:lnTo>
                  <a:lnTo>
                    <a:pt x="86" y="749"/>
                  </a:lnTo>
                  <a:lnTo>
                    <a:pt x="84" y="737"/>
                  </a:lnTo>
                  <a:lnTo>
                    <a:pt x="82" y="726"/>
                  </a:lnTo>
                  <a:lnTo>
                    <a:pt x="82" y="715"/>
                  </a:lnTo>
                  <a:lnTo>
                    <a:pt x="82" y="705"/>
                  </a:lnTo>
                  <a:lnTo>
                    <a:pt x="83" y="697"/>
                  </a:lnTo>
                  <a:lnTo>
                    <a:pt x="85" y="689"/>
                  </a:lnTo>
                  <a:lnTo>
                    <a:pt x="91" y="683"/>
                  </a:lnTo>
                  <a:lnTo>
                    <a:pt x="98" y="678"/>
                  </a:lnTo>
                  <a:lnTo>
                    <a:pt x="108" y="677"/>
                  </a:lnTo>
                  <a:lnTo>
                    <a:pt x="129" y="683"/>
                  </a:lnTo>
                  <a:lnTo>
                    <a:pt x="146" y="684"/>
                  </a:lnTo>
                  <a:lnTo>
                    <a:pt x="157" y="683"/>
                  </a:lnTo>
                  <a:lnTo>
                    <a:pt x="167" y="677"/>
                  </a:lnTo>
                  <a:lnTo>
                    <a:pt x="171" y="669"/>
                  </a:lnTo>
                  <a:lnTo>
                    <a:pt x="173" y="658"/>
                  </a:lnTo>
                  <a:lnTo>
                    <a:pt x="175" y="646"/>
                  </a:lnTo>
                  <a:lnTo>
                    <a:pt x="175" y="633"/>
                  </a:lnTo>
                  <a:lnTo>
                    <a:pt x="173" y="618"/>
                  </a:lnTo>
                  <a:lnTo>
                    <a:pt x="173" y="602"/>
                  </a:lnTo>
                  <a:lnTo>
                    <a:pt x="173" y="587"/>
                  </a:lnTo>
                  <a:lnTo>
                    <a:pt x="175" y="572"/>
                  </a:lnTo>
                  <a:lnTo>
                    <a:pt x="178" y="559"/>
                  </a:lnTo>
                  <a:lnTo>
                    <a:pt x="184" y="546"/>
                  </a:lnTo>
                  <a:lnTo>
                    <a:pt x="194" y="536"/>
                  </a:lnTo>
                  <a:lnTo>
                    <a:pt x="208" y="529"/>
                  </a:lnTo>
                  <a:lnTo>
                    <a:pt x="218" y="529"/>
                  </a:lnTo>
                  <a:lnTo>
                    <a:pt x="229" y="527"/>
                  </a:lnTo>
                  <a:lnTo>
                    <a:pt x="238" y="522"/>
                  </a:lnTo>
                  <a:lnTo>
                    <a:pt x="247" y="518"/>
                  </a:lnTo>
                  <a:lnTo>
                    <a:pt x="256" y="510"/>
                  </a:lnTo>
                  <a:lnTo>
                    <a:pt x="265" y="502"/>
                  </a:lnTo>
                  <a:lnTo>
                    <a:pt x="275" y="492"/>
                  </a:lnTo>
                  <a:lnTo>
                    <a:pt x="283" y="483"/>
                  </a:lnTo>
                  <a:lnTo>
                    <a:pt x="292" y="473"/>
                  </a:lnTo>
                  <a:lnTo>
                    <a:pt x="300" y="461"/>
                  </a:lnTo>
                  <a:lnTo>
                    <a:pt x="308" y="451"/>
                  </a:lnTo>
                  <a:lnTo>
                    <a:pt x="316" y="441"/>
                  </a:lnTo>
                  <a:lnTo>
                    <a:pt x="324" y="431"/>
                  </a:lnTo>
                  <a:lnTo>
                    <a:pt x="332" y="422"/>
                  </a:lnTo>
                  <a:lnTo>
                    <a:pt x="340" y="414"/>
                  </a:lnTo>
                  <a:lnTo>
                    <a:pt x="348" y="407"/>
                  </a:lnTo>
                  <a:lnTo>
                    <a:pt x="353" y="392"/>
                  </a:lnTo>
                  <a:lnTo>
                    <a:pt x="359" y="377"/>
                  </a:lnTo>
                  <a:lnTo>
                    <a:pt x="362" y="363"/>
                  </a:lnTo>
                  <a:lnTo>
                    <a:pt x="364" y="348"/>
                  </a:lnTo>
                  <a:lnTo>
                    <a:pt x="367" y="332"/>
                  </a:lnTo>
                  <a:lnTo>
                    <a:pt x="368" y="315"/>
                  </a:lnTo>
                  <a:lnTo>
                    <a:pt x="368" y="299"/>
                  </a:lnTo>
                  <a:lnTo>
                    <a:pt x="368" y="283"/>
                  </a:lnTo>
                  <a:lnTo>
                    <a:pt x="368" y="267"/>
                  </a:lnTo>
                  <a:lnTo>
                    <a:pt x="367" y="251"/>
                  </a:lnTo>
                  <a:lnTo>
                    <a:pt x="364" y="235"/>
                  </a:lnTo>
                  <a:lnTo>
                    <a:pt x="363" y="219"/>
                  </a:lnTo>
                  <a:lnTo>
                    <a:pt x="361" y="203"/>
                  </a:lnTo>
                  <a:lnTo>
                    <a:pt x="359" y="188"/>
                  </a:lnTo>
                  <a:lnTo>
                    <a:pt x="356" y="172"/>
                  </a:lnTo>
                  <a:lnTo>
                    <a:pt x="354" y="157"/>
                  </a:lnTo>
                  <a:lnTo>
                    <a:pt x="352" y="142"/>
                  </a:lnTo>
                  <a:lnTo>
                    <a:pt x="348" y="129"/>
                  </a:lnTo>
                  <a:lnTo>
                    <a:pt x="346" y="117"/>
                  </a:lnTo>
                  <a:lnTo>
                    <a:pt x="342" y="105"/>
                  </a:lnTo>
                  <a:lnTo>
                    <a:pt x="338" y="94"/>
                  </a:lnTo>
                  <a:lnTo>
                    <a:pt x="336" y="82"/>
                  </a:lnTo>
                  <a:lnTo>
                    <a:pt x="332" y="72"/>
                  </a:lnTo>
                  <a:lnTo>
                    <a:pt x="330" y="63"/>
                  </a:lnTo>
                  <a:lnTo>
                    <a:pt x="328" y="54"/>
                  </a:lnTo>
                  <a:lnTo>
                    <a:pt x="328" y="44"/>
                  </a:lnTo>
                  <a:lnTo>
                    <a:pt x="329" y="36"/>
                  </a:lnTo>
                  <a:lnTo>
                    <a:pt x="331" y="28"/>
                  </a:lnTo>
                  <a:lnTo>
                    <a:pt x="334" y="21"/>
                  </a:lnTo>
                  <a:lnTo>
                    <a:pt x="340" y="14"/>
                  </a:lnTo>
                  <a:lnTo>
                    <a:pt x="348" y="8"/>
                  </a:lnTo>
                  <a:lnTo>
                    <a:pt x="360" y="2"/>
                  </a:lnTo>
                  <a:lnTo>
                    <a:pt x="357" y="1"/>
                  </a:lnTo>
                  <a:lnTo>
                    <a:pt x="356" y="0"/>
                  </a:lnTo>
                  <a:lnTo>
                    <a:pt x="355" y="0"/>
                  </a:lnTo>
                  <a:lnTo>
                    <a:pt x="354" y="0"/>
                  </a:lnTo>
                  <a:lnTo>
                    <a:pt x="354" y="1"/>
                  </a:lnTo>
                  <a:lnTo>
                    <a:pt x="355" y="1"/>
                  </a:lnTo>
                  <a:lnTo>
                    <a:pt x="356" y="2"/>
                  </a:lnTo>
                  <a:lnTo>
                    <a:pt x="357" y="2"/>
                  </a:lnTo>
                  <a:lnTo>
                    <a:pt x="359" y="2"/>
                  </a:lnTo>
                  <a:lnTo>
                    <a:pt x="360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3" name="Freeform 31"/>
            <p:cNvSpPr>
              <a:spLocks/>
            </p:cNvSpPr>
            <p:nvPr/>
          </p:nvSpPr>
          <p:spPr bwMode="auto">
            <a:xfrm>
              <a:off x="1342" y="1947"/>
              <a:ext cx="487" cy="624"/>
            </a:xfrm>
            <a:custGeom>
              <a:avLst/>
              <a:gdLst>
                <a:gd name="T0" fmla="*/ 38 w 1461"/>
                <a:gd name="T1" fmla="*/ 5 h 1874"/>
                <a:gd name="T2" fmla="*/ 38 w 1461"/>
                <a:gd name="T3" fmla="*/ 8 h 1874"/>
                <a:gd name="T4" fmla="*/ 38 w 1461"/>
                <a:gd name="T5" fmla="*/ 11 h 1874"/>
                <a:gd name="T6" fmla="*/ 37 w 1461"/>
                <a:gd name="T7" fmla="*/ 14 h 1874"/>
                <a:gd name="T8" fmla="*/ 37 w 1461"/>
                <a:gd name="T9" fmla="*/ 16 h 1874"/>
                <a:gd name="T10" fmla="*/ 37 w 1461"/>
                <a:gd name="T11" fmla="*/ 18 h 1874"/>
                <a:gd name="T12" fmla="*/ 40 w 1461"/>
                <a:gd name="T13" fmla="*/ 18 h 1874"/>
                <a:gd name="T14" fmla="*/ 44 w 1461"/>
                <a:gd name="T15" fmla="*/ 19 h 1874"/>
                <a:gd name="T16" fmla="*/ 49 w 1461"/>
                <a:gd name="T17" fmla="*/ 19 h 1874"/>
                <a:gd name="T18" fmla="*/ 53 w 1461"/>
                <a:gd name="T19" fmla="*/ 20 h 1874"/>
                <a:gd name="T20" fmla="*/ 54 w 1461"/>
                <a:gd name="T21" fmla="*/ 20 h 1874"/>
                <a:gd name="T22" fmla="*/ 53 w 1461"/>
                <a:gd name="T23" fmla="*/ 28 h 1874"/>
                <a:gd name="T24" fmla="*/ 52 w 1461"/>
                <a:gd name="T25" fmla="*/ 39 h 1874"/>
                <a:gd name="T26" fmla="*/ 51 w 1461"/>
                <a:gd name="T27" fmla="*/ 50 h 1874"/>
                <a:gd name="T28" fmla="*/ 50 w 1461"/>
                <a:gd name="T29" fmla="*/ 61 h 1874"/>
                <a:gd name="T30" fmla="*/ 49 w 1461"/>
                <a:gd name="T31" fmla="*/ 68 h 1874"/>
                <a:gd name="T32" fmla="*/ 43 w 1461"/>
                <a:gd name="T33" fmla="*/ 69 h 1874"/>
                <a:gd name="T34" fmla="*/ 34 w 1461"/>
                <a:gd name="T35" fmla="*/ 67 h 1874"/>
                <a:gd name="T36" fmla="*/ 25 w 1461"/>
                <a:gd name="T37" fmla="*/ 67 h 1874"/>
                <a:gd name="T38" fmla="*/ 15 w 1461"/>
                <a:gd name="T39" fmla="*/ 65 h 1874"/>
                <a:gd name="T40" fmla="*/ 6 w 1461"/>
                <a:gd name="T41" fmla="*/ 64 h 1874"/>
                <a:gd name="T42" fmla="*/ 0 w 1461"/>
                <a:gd name="T43" fmla="*/ 61 h 1874"/>
                <a:gd name="T44" fmla="*/ 1 w 1461"/>
                <a:gd name="T45" fmla="*/ 56 h 1874"/>
                <a:gd name="T46" fmla="*/ 1 w 1461"/>
                <a:gd name="T47" fmla="*/ 52 h 1874"/>
                <a:gd name="T48" fmla="*/ 2 w 1461"/>
                <a:gd name="T49" fmla="*/ 47 h 1874"/>
                <a:gd name="T50" fmla="*/ 3 w 1461"/>
                <a:gd name="T51" fmla="*/ 42 h 1874"/>
                <a:gd name="T52" fmla="*/ 3 w 1461"/>
                <a:gd name="T53" fmla="*/ 37 h 1874"/>
                <a:gd name="T54" fmla="*/ 3 w 1461"/>
                <a:gd name="T55" fmla="*/ 37 h 1874"/>
                <a:gd name="T56" fmla="*/ 4 w 1461"/>
                <a:gd name="T57" fmla="*/ 37 h 1874"/>
                <a:gd name="T58" fmla="*/ 4 w 1461"/>
                <a:gd name="T59" fmla="*/ 37 h 1874"/>
                <a:gd name="T60" fmla="*/ 4 w 1461"/>
                <a:gd name="T61" fmla="*/ 36 h 1874"/>
                <a:gd name="T62" fmla="*/ 4 w 1461"/>
                <a:gd name="T63" fmla="*/ 32 h 1874"/>
                <a:gd name="T64" fmla="*/ 5 w 1461"/>
                <a:gd name="T65" fmla="*/ 26 h 1874"/>
                <a:gd name="T66" fmla="*/ 6 w 1461"/>
                <a:gd name="T67" fmla="*/ 21 h 1874"/>
                <a:gd name="T68" fmla="*/ 6 w 1461"/>
                <a:gd name="T69" fmla="*/ 17 h 1874"/>
                <a:gd name="T70" fmla="*/ 6 w 1461"/>
                <a:gd name="T71" fmla="*/ 16 h 1874"/>
                <a:gd name="T72" fmla="*/ 6 w 1461"/>
                <a:gd name="T73" fmla="*/ 16 h 1874"/>
                <a:gd name="T74" fmla="*/ 6 w 1461"/>
                <a:gd name="T75" fmla="*/ 16 h 1874"/>
                <a:gd name="T76" fmla="*/ 7 w 1461"/>
                <a:gd name="T77" fmla="*/ 16 h 1874"/>
                <a:gd name="T78" fmla="*/ 7 w 1461"/>
                <a:gd name="T79" fmla="*/ 15 h 1874"/>
                <a:gd name="T80" fmla="*/ 7 w 1461"/>
                <a:gd name="T81" fmla="*/ 15 h 1874"/>
                <a:gd name="T82" fmla="*/ 7 w 1461"/>
                <a:gd name="T83" fmla="*/ 14 h 1874"/>
                <a:gd name="T84" fmla="*/ 7 w 1461"/>
                <a:gd name="T85" fmla="*/ 10 h 1874"/>
                <a:gd name="T86" fmla="*/ 8 w 1461"/>
                <a:gd name="T87" fmla="*/ 6 h 1874"/>
                <a:gd name="T88" fmla="*/ 8 w 1461"/>
                <a:gd name="T89" fmla="*/ 2 h 1874"/>
                <a:gd name="T90" fmla="*/ 9 w 1461"/>
                <a:gd name="T91" fmla="*/ 0 h 1874"/>
                <a:gd name="T92" fmla="*/ 12 w 1461"/>
                <a:gd name="T93" fmla="*/ 0 h 1874"/>
                <a:gd name="T94" fmla="*/ 18 w 1461"/>
                <a:gd name="T95" fmla="*/ 1 h 1874"/>
                <a:gd name="T96" fmla="*/ 24 w 1461"/>
                <a:gd name="T97" fmla="*/ 2 h 1874"/>
                <a:gd name="T98" fmla="*/ 29 w 1461"/>
                <a:gd name="T99" fmla="*/ 2 h 1874"/>
                <a:gd name="T100" fmla="*/ 35 w 1461"/>
                <a:gd name="T101" fmla="*/ 3 h 187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461"/>
                <a:gd name="T154" fmla="*/ 0 h 1874"/>
                <a:gd name="T155" fmla="*/ 1461 w 1461"/>
                <a:gd name="T156" fmla="*/ 1874 h 187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461" h="1874">
                  <a:moveTo>
                    <a:pt x="1037" y="95"/>
                  </a:moveTo>
                  <a:lnTo>
                    <a:pt x="1033" y="121"/>
                  </a:lnTo>
                  <a:lnTo>
                    <a:pt x="1031" y="147"/>
                  </a:lnTo>
                  <a:lnTo>
                    <a:pt x="1029" y="173"/>
                  </a:lnTo>
                  <a:lnTo>
                    <a:pt x="1025" y="199"/>
                  </a:lnTo>
                  <a:lnTo>
                    <a:pt x="1023" y="224"/>
                  </a:lnTo>
                  <a:lnTo>
                    <a:pt x="1021" y="250"/>
                  </a:lnTo>
                  <a:lnTo>
                    <a:pt x="1019" y="275"/>
                  </a:lnTo>
                  <a:lnTo>
                    <a:pt x="1016" y="299"/>
                  </a:lnTo>
                  <a:lnTo>
                    <a:pt x="1014" y="323"/>
                  </a:lnTo>
                  <a:lnTo>
                    <a:pt x="1012" y="347"/>
                  </a:lnTo>
                  <a:lnTo>
                    <a:pt x="1009" y="372"/>
                  </a:lnTo>
                  <a:lnTo>
                    <a:pt x="1008" y="394"/>
                  </a:lnTo>
                  <a:lnTo>
                    <a:pt x="1007" y="419"/>
                  </a:lnTo>
                  <a:lnTo>
                    <a:pt x="1006" y="442"/>
                  </a:lnTo>
                  <a:lnTo>
                    <a:pt x="1006" y="465"/>
                  </a:lnTo>
                  <a:lnTo>
                    <a:pt x="1006" y="488"/>
                  </a:lnTo>
                  <a:lnTo>
                    <a:pt x="1010" y="488"/>
                  </a:lnTo>
                  <a:lnTo>
                    <a:pt x="1025" y="490"/>
                  </a:lnTo>
                  <a:lnTo>
                    <a:pt x="1047" y="492"/>
                  </a:lnTo>
                  <a:lnTo>
                    <a:pt x="1076" y="496"/>
                  </a:lnTo>
                  <a:lnTo>
                    <a:pt x="1110" y="500"/>
                  </a:lnTo>
                  <a:lnTo>
                    <a:pt x="1150" y="505"/>
                  </a:lnTo>
                  <a:lnTo>
                    <a:pt x="1191" y="509"/>
                  </a:lnTo>
                  <a:lnTo>
                    <a:pt x="1233" y="515"/>
                  </a:lnTo>
                  <a:lnTo>
                    <a:pt x="1275" y="520"/>
                  </a:lnTo>
                  <a:lnTo>
                    <a:pt x="1316" y="524"/>
                  </a:lnTo>
                  <a:lnTo>
                    <a:pt x="1355" y="529"/>
                  </a:lnTo>
                  <a:lnTo>
                    <a:pt x="1390" y="534"/>
                  </a:lnTo>
                  <a:lnTo>
                    <a:pt x="1419" y="537"/>
                  </a:lnTo>
                  <a:lnTo>
                    <a:pt x="1440" y="539"/>
                  </a:lnTo>
                  <a:lnTo>
                    <a:pt x="1455" y="542"/>
                  </a:lnTo>
                  <a:lnTo>
                    <a:pt x="1461" y="543"/>
                  </a:lnTo>
                  <a:lnTo>
                    <a:pt x="1457" y="602"/>
                  </a:lnTo>
                  <a:lnTo>
                    <a:pt x="1451" y="675"/>
                  </a:lnTo>
                  <a:lnTo>
                    <a:pt x="1443" y="758"/>
                  </a:lnTo>
                  <a:lnTo>
                    <a:pt x="1435" y="849"/>
                  </a:lnTo>
                  <a:lnTo>
                    <a:pt x="1425" y="946"/>
                  </a:lnTo>
                  <a:lnTo>
                    <a:pt x="1416" y="1048"/>
                  </a:lnTo>
                  <a:lnTo>
                    <a:pt x="1406" y="1152"/>
                  </a:lnTo>
                  <a:lnTo>
                    <a:pt x="1396" y="1256"/>
                  </a:lnTo>
                  <a:lnTo>
                    <a:pt x="1385" y="1360"/>
                  </a:lnTo>
                  <a:lnTo>
                    <a:pt x="1375" y="1458"/>
                  </a:lnTo>
                  <a:lnTo>
                    <a:pt x="1365" y="1553"/>
                  </a:lnTo>
                  <a:lnTo>
                    <a:pt x="1355" y="1639"/>
                  </a:lnTo>
                  <a:lnTo>
                    <a:pt x="1347" y="1717"/>
                  </a:lnTo>
                  <a:lnTo>
                    <a:pt x="1340" y="1782"/>
                  </a:lnTo>
                  <a:lnTo>
                    <a:pt x="1335" y="1835"/>
                  </a:lnTo>
                  <a:lnTo>
                    <a:pt x="1331" y="1874"/>
                  </a:lnTo>
                  <a:lnTo>
                    <a:pt x="1244" y="1864"/>
                  </a:lnTo>
                  <a:lnTo>
                    <a:pt x="1159" y="1855"/>
                  </a:lnTo>
                  <a:lnTo>
                    <a:pt x="1074" y="1845"/>
                  </a:lnTo>
                  <a:lnTo>
                    <a:pt x="990" y="1836"/>
                  </a:lnTo>
                  <a:lnTo>
                    <a:pt x="907" y="1827"/>
                  </a:lnTo>
                  <a:lnTo>
                    <a:pt x="825" y="1818"/>
                  </a:lnTo>
                  <a:lnTo>
                    <a:pt x="744" y="1810"/>
                  </a:lnTo>
                  <a:lnTo>
                    <a:pt x="662" y="1801"/>
                  </a:lnTo>
                  <a:lnTo>
                    <a:pt x="580" y="1790"/>
                  </a:lnTo>
                  <a:lnTo>
                    <a:pt x="499" y="1781"/>
                  </a:lnTo>
                  <a:lnTo>
                    <a:pt x="417" y="1771"/>
                  </a:lnTo>
                  <a:lnTo>
                    <a:pt x="336" y="1760"/>
                  </a:lnTo>
                  <a:lnTo>
                    <a:pt x="253" y="1749"/>
                  </a:lnTo>
                  <a:lnTo>
                    <a:pt x="169" y="1738"/>
                  </a:lnTo>
                  <a:lnTo>
                    <a:pt x="85" y="1724"/>
                  </a:lnTo>
                  <a:lnTo>
                    <a:pt x="0" y="1711"/>
                  </a:lnTo>
                  <a:lnTo>
                    <a:pt x="3" y="1664"/>
                  </a:lnTo>
                  <a:lnTo>
                    <a:pt x="8" y="1619"/>
                  </a:lnTo>
                  <a:lnTo>
                    <a:pt x="14" y="1573"/>
                  </a:lnTo>
                  <a:lnTo>
                    <a:pt x="19" y="1528"/>
                  </a:lnTo>
                  <a:lnTo>
                    <a:pt x="26" y="1484"/>
                  </a:lnTo>
                  <a:lnTo>
                    <a:pt x="32" y="1439"/>
                  </a:lnTo>
                  <a:lnTo>
                    <a:pt x="39" y="1394"/>
                  </a:lnTo>
                  <a:lnTo>
                    <a:pt x="46" y="1349"/>
                  </a:lnTo>
                  <a:lnTo>
                    <a:pt x="53" y="1306"/>
                  </a:lnTo>
                  <a:lnTo>
                    <a:pt x="58" y="1261"/>
                  </a:lnTo>
                  <a:lnTo>
                    <a:pt x="65" y="1217"/>
                  </a:lnTo>
                  <a:lnTo>
                    <a:pt x="71" y="1172"/>
                  </a:lnTo>
                  <a:lnTo>
                    <a:pt x="77" y="1127"/>
                  </a:lnTo>
                  <a:lnTo>
                    <a:pt x="81" y="1084"/>
                  </a:lnTo>
                  <a:lnTo>
                    <a:pt x="86" y="1039"/>
                  </a:lnTo>
                  <a:lnTo>
                    <a:pt x="90" y="994"/>
                  </a:lnTo>
                  <a:lnTo>
                    <a:pt x="90" y="993"/>
                  </a:lnTo>
                  <a:lnTo>
                    <a:pt x="91" y="993"/>
                  </a:lnTo>
                  <a:lnTo>
                    <a:pt x="92" y="992"/>
                  </a:lnTo>
                  <a:lnTo>
                    <a:pt x="93" y="991"/>
                  </a:lnTo>
                  <a:lnTo>
                    <a:pt x="94" y="991"/>
                  </a:lnTo>
                  <a:lnTo>
                    <a:pt x="95" y="991"/>
                  </a:lnTo>
                  <a:lnTo>
                    <a:pt x="96" y="990"/>
                  </a:lnTo>
                  <a:lnTo>
                    <a:pt x="98" y="988"/>
                  </a:lnTo>
                  <a:lnTo>
                    <a:pt x="99" y="988"/>
                  </a:lnTo>
                  <a:lnTo>
                    <a:pt x="100" y="988"/>
                  </a:lnTo>
                  <a:lnTo>
                    <a:pt x="100" y="982"/>
                  </a:lnTo>
                  <a:lnTo>
                    <a:pt x="102" y="964"/>
                  </a:lnTo>
                  <a:lnTo>
                    <a:pt x="106" y="938"/>
                  </a:lnTo>
                  <a:lnTo>
                    <a:pt x="110" y="902"/>
                  </a:lnTo>
                  <a:lnTo>
                    <a:pt x="115" y="862"/>
                  </a:lnTo>
                  <a:lnTo>
                    <a:pt x="121" y="816"/>
                  </a:lnTo>
                  <a:lnTo>
                    <a:pt x="127" y="767"/>
                  </a:lnTo>
                  <a:lnTo>
                    <a:pt x="134" y="716"/>
                  </a:lnTo>
                  <a:lnTo>
                    <a:pt x="140" y="664"/>
                  </a:lnTo>
                  <a:lnTo>
                    <a:pt x="147" y="615"/>
                  </a:lnTo>
                  <a:lnTo>
                    <a:pt x="153" y="569"/>
                  </a:lnTo>
                  <a:lnTo>
                    <a:pt x="157" y="529"/>
                  </a:lnTo>
                  <a:lnTo>
                    <a:pt x="162" y="493"/>
                  </a:lnTo>
                  <a:lnTo>
                    <a:pt x="165" y="467"/>
                  </a:lnTo>
                  <a:lnTo>
                    <a:pt x="168" y="450"/>
                  </a:lnTo>
                  <a:lnTo>
                    <a:pt x="169" y="444"/>
                  </a:lnTo>
                  <a:lnTo>
                    <a:pt x="169" y="443"/>
                  </a:lnTo>
                  <a:lnTo>
                    <a:pt x="169" y="442"/>
                  </a:lnTo>
                  <a:lnTo>
                    <a:pt x="170" y="440"/>
                  </a:lnTo>
                  <a:lnTo>
                    <a:pt x="171" y="438"/>
                  </a:lnTo>
                  <a:lnTo>
                    <a:pt x="172" y="436"/>
                  </a:lnTo>
                  <a:lnTo>
                    <a:pt x="173" y="434"/>
                  </a:lnTo>
                  <a:lnTo>
                    <a:pt x="175" y="431"/>
                  </a:lnTo>
                  <a:lnTo>
                    <a:pt x="176" y="429"/>
                  </a:lnTo>
                  <a:lnTo>
                    <a:pt x="177" y="426"/>
                  </a:lnTo>
                  <a:lnTo>
                    <a:pt x="178" y="423"/>
                  </a:lnTo>
                  <a:lnTo>
                    <a:pt x="179" y="421"/>
                  </a:lnTo>
                  <a:lnTo>
                    <a:pt x="180" y="419"/>
                  </a:lnTo>
                  <a:lnTo>
                    <a:pt x="182" y="416"/>
                  </a:lnTo>
                  <a:lnTo>
                    <a:pt x="183" y="415"/>
                  </a:lnTo>
                  <a:lnTo>
                    <a:pt x="183" y="414"/>
                  </a:lnTo>
                  <a:lnTo>
                    <a:pt x="184" y="414"/>
                  </a:lnTo>
                  <a:lnTo>
                    <a:pt x="184" y="408"/>
                  </a:lnTo>
                  <a:lnTo>
                    <a:pt x="185" y="396"/>
                  </a:lnTo>
                  <a:lnTo>
                    <a:pt x="187" y="375"/>
                  </a:lnTo>
                  <a:lnTo>
                    <a:pt x="191" y="349"/>
                  </a:lnTo>
                  <a:lnTo>
                    <a:pt x="194" y="318"/>
                  </a:lnTo>
                  <a:lnTo>
                    <a:pt x="198" y="283"/>
                  </a:lnTo>
                  <a:lnTo>
                    <a:pt x="202" y="245"/>
                  </a:lnTo>
                  <a:lnTo>
                    <a:pt x="207" y="207"/>
                  </a:lnTo>
                  <a:lnTo>
                    <a:pt x="211" y="168"/>
                  </a:lnTo>
                  <a:lnTo>
                    <a:pt x="216" y="130"/>
                  </a:lnTo>
                  <a:lnTo>
                    <a:pt x="219" y="96"/>
                  </a:lnTo>
                  <a:lnTo>
                    <a:pt x="223" y="65"/>
                  </a:lnTo>
                  <a:lnTo>
                    <a:pt x="226" y="38"/>
                  </a:lnTo>
                  <a:lnTo>
                    <a:pt x="229" y="18"/>
                  </a:lnTo>
                  <a:lnTo>
                    <a:pt x="230" y="5"/>
                  </a:lnTo>
                  <a:lnTo>
                    <a:pt x="231" y="0"/>
                  </a:lnTo>
                  <a:lnTo>
                    <a:pt x="282" y="5"/>
                  </a:lnTo>
                  <a:lnTo>
                    <a:pt x="333" y="11"/>
                  </a:lnTo>
                  <a:lnTo>
                    <a:pt x="384" y="17"/>
                  </a:lnTo>
                  <a:lnTo>
                    <a:pt x="436" y="22"/>
                  </a:lnTo>
                  <a:lnTo>
                    <a:pt x="486" y="29"/>
                  </a:lnTo>
                  <a:lnTo>
                    <a:pt x="536" y="35"/>
                  </a:lnTo>
                  <a:lnTo>
                    <a:pt x="586" y="41"/>
                  </a:lnTo>
                  <a:lnTo>
                    <a:pt x="637" y="48"/>
                  </a:lnTo>
                  <a:lnTo>
                    <a:pt x="686" y="53"/>
                  </a:lnTo>
                  <a:lnTo>
                    <a:pt x="737" y="59"/>
                  </a:lnTo>
                  <a:lnTo>
                    <a:pt x="786" y="65"/>
                  </a:lnTo>
                  <a:lnTo>
                    <a:pt x="836" y="72"/>
                  </a:lnTo>
                  <a:lnTo>
                    <a:pt x="886" y="77"/>
                  </a:lnTo>
                  <a:lnTo>
                    <a:pt x="936" y="83"/>
                  </a:lnTo>
                  <a:lnTo>
                    <a:pt x="986" y="89"/>
                  </a:lnTo>
                  <a:lnTo>
                    <a:pt x="1037" y="9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4" name="Freeform 32"/>
            <p:cNvSpPr>
              <a:spLocks/>
            </p:cNvSpPr>
            <p:nvPr/>
          </p:nvSpPr>
          <p:spPr bwMode="auto">
            <a:xfrm>
              <a:off x="4720" y="1997"/>
              <a:ext cx="97" cy="151"/>
            </a:xfrm>
            <a:custGeom>
              <a:avLst/>
              <a:gdLst>
                <a:gd name="T0" fmla="*/ 3 w 291"/>
                <a:gd name="T1" fmla="*/ 1 h 452"/>
                <a:gd name="T2" fmla="*/ 2 w 291"/>
                <a:gd name="T3" fmla="*/ 1 h 452"/>
                <a:gd name="T4" fmla="*/ 2 w 291"/>
                <a:gd name="T5" fmla="*/ 2 h 452"/>
                <a:gd name="T6" fmla="*/ 2 w 291"/>
                <a:gd name="T7" fmla="*/ 3 h 452"/>
                <a:gd name="T8" fmla="*/ 3 w 291"/>
                <a:gd name="T9" fmla="*/ 4 h 452"/>
                <a:gd name="T10" fmla="*/ 3 w 291"/>
                <a:gd name="T11" fmla="*/ 4 h 452"/>
                <a:gd name="T12" fmla="*/ 3 w 291"/>
                <a:gd name="T13" fmla="*/ 5 h 452"/>
                <a:gd name="T14" fmla="*/ 3 w 291"/>
                <a:gd name="T15" fmla="*/ 5 h 452"/>
                <a:gd name="T16" fmla="*/ 4 w 291"/>
                <a:gd name="T17" fmla="*/ 5 h 452"/>
                <a:gd name="T18" fmla="*/ 4 w 291"/>
                <a:gd name="T19" fmla="*/ 6 h 452"/>
                <a:gd name="T20" fmla="*/ 5 w 291"/>
                <a:gd name="T21" fmla="*/ 7 h 452"/>
                <a:gd name="T22" fmla="*/ 5 w 291"/>
                <a:gd name="T23" fmla="*/ 7 h 452"/>
                <a:gd name="T24" fmla="*/ 6 w 291"/>
                <a:gd name="T25" fmla="*/ 8 h 452"/>
                <a:gd name="T26" fmla="*/ 6 w 291"/>
                <a:gd name="T27" fmla="*/ 8 h 452"/>
                <a:gd name="T28" fmla="*/ 6 w 291"/>
                <a:gd name="T29" fmla="*/ 9 h 452"/>
                <a:gd name="T30" fmla="*/ 7 w 291"/>
                <a:gd name="T31" fmla="*/ 9 h 452"/>
                <a:gd name="T32" fmla="*/ 7 w 291"/>
                <a:gd name="T33" fmla="*/ 10 h 452"/>
                <a:gd name="T34" fmla="*/ 7 w 291"/>
                <a:gd name="T35" fmla="*/ 10 h 452"/>
                <a:gd name="T36" fmla="*/ 8 w 291"/>
                <a:gd name="T37" fmla="*/ 10 h 452"/>
                <a:gd name="T38" fmla="*/ 8 w 291"/>
                <a:gd name="T39" fmla="*/ 11 h 452"/>
                <a:gd name="T40" fmla="*/ 9 w 291"/>
                <a:gd name="T41" fmla="*/ 11 h 452"/>
                <a:gd name="T42" fmla="*/ 10 w 291"/>
                <a:gd name="T43" fmla="*/ 11 h 452"/>
                <a:gd name="T44" fmla="*/ 10 w 291"/>
                <a:gd name="T45" fmla="*/ 12 h 452"/>
                <a:gd name="T46" fmla="*/ 10 w 291"/>
                <a:gd name="T47" fmla="*/ 13 h 452"/>
                <a:gd name="T48" fmla="*/ 10 w 291"/>
                <a:gd name="T49" fmla="*/ 14 h 452"/>
                <a:gd name="T50" fmla="*/ 11 w 291"/>
                <a:gd name="T51" fmla="*/ 15 h 452"/>
                <a:gd name="T52" fmla="*/ 11 w 291"/>
                <a:gd name="T53" fmla="*/ 15 h 452"/>
                <a:gd name="T54" fmla="*/ 10 w 291"/>
                <a:gd name="T55" fmla="*/ 15 h 452"/>
                <a:gd name="T56" fmla="*/ 9 w 291"/>
                <a:gd name="T57" fmla="*/ 16 h 452"/>
                <a:gd name="T58" fmla="*/ 7 w 291"/>
                <a:gd name="T59" fmla="*/ 16 h 452"/>
                <a:gd name="T60" fmla="*/ 6 w 291"/>
                <a:gd name="T61" fmla="*/ 17 h 452"/>
                <a:gd name="T62" fmla="*/ 5 w 291"/>
                <a:gd name="T63" fmla="*/ 17 h 452"/>
                <a:gd name="T64" fmla="*/ 4 w 291"/>
                <a:gd name="T65" fmla="*/ 15 h 452"/>
                <a:gd name="T66" fmla="*/ 3 w 291"/>
                <a:gd name="T67" fmla="*/ 12 h 452"/>
                <a:gd name="T68" fmla="*/ 2 w 291"/>
                <a:gd name="T69" fmla="*/ 9 h 452"/>
                <a:gd name="T70" fmla="*/ 1 w 291"/>
                <a:gd name="T71" fmla="*/ 6 h 452"/>
                <a:gd name="T72" fmla="*/ 0 w 291"/>
                <a:gd name="T73" fmla="*/ 3 h 452"/>
                <a:gd name="T74" fmla="*/ 0 w 291"/>
                <a:gd name="T75" fmla="*/ 1 h 452"/>
                <a:gd name="T76" fmla="*/ 0 w 291"/>
                <a:gd name="T77" fmla="*/ 0 h 452"/>
                <a:gd name="T78" fmla="*/ 1 w 291"/>
                <a:gd name="T79" fmla="*/ 0 h 452"/>
                <a:gd name="T80" fmla="*/ 1 w 291"/>
                <a:gd name="T81" fmla="*/ 0 h 452"/>
                <a:gd name="T82" fmla="*/ 2 w 291"/>
                <a:gd name="T83" fmla="*/ 0 h 452"/>
                <a:gd name="T84" fmla="*/ 3 w 291"/>
                <a:gd name="T85" fmla="*/ 0 h 45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91"/>
                <a:gd name="T130" fmla="*/ 0 h 452"/>
                <a:gd name="T131" fmla="*/ 291 w 291"/>
                <a:gd name="T132" fmla="*/ 452 h 45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91" h="452">
                  <a:moveTo>
                    <a:pt x="76" y="5"/>
                  </a:moveTo>
                  <a:lnTo>
                    <a:pt x="73" y="10"/>
                  </a:lnTo>
                  <a:lnTo>
                    <a:pt x="71" y="16"/>
                  </a:lnTo>
                  <a:lnTo>
                    <a:pt x="70" y="23"/>
                  </a:lnTo>
                  <a:lnTo>
                    <a:pt x="67" y="31"/>
                  </a:lnTo>
                  <a:lnTo>
                    <a:pt x="66" y="38"/>
                  </a:lnTo>
                  <a:lnTo>
                    <a:pt x="65" y="46"/>
                  </a:lnTo>
                  <a:lnTo>
                    <a:pt x="64" y="54"/>
                  </a:lnTo>
                  <a:lnTo>
                    <a:pt x="63" y="61"/>
                  </a:lnTo>
                  <a:lnTo>
                    <a:pt x="63" y="68"/>
                  </a:lnTo>
                  <a:lnTo>
                    <a:pt x="63" y="75"/>
                  </a:lnTo>
                  <a:lnTo>
                    <a:pt x="63" y="82"/>
                  </a:lnTo>
                  <a:lnTo>
                    <a:pt x="64" y="87"/>
                  </a:lnTo>
                  <a:lnTo>
                    <a:pt x="66" y="92"/>
                  </a:lnTo>
                  <a:lnTo>
                    <a:pt x="69" y="97"/>
                  </a:lnTo>
                  <a:lnTo>
                    <a:pt x="72" y="100"/>
                  </a:lnTo>
                  <a:lnTo>
                    <a:pt x="77" y="102"/>
                  </a:lnTo>
                  <a:lnTo>
                    <a:pt x="78" y="114"/>
                  </a:lnTo>
                  <a:lnTo>
                    <a:pt x="80" y="123"/>
                  </a:lnTo>
                  <a:lnTo>
                    <a:pt x="82" y="130"/>
                  </a:lnTo>
                  <a:lnTo>
                    <a:pt x="84" y="135"/>
                  </a:lnTo>
                  <a:lnTo>
                    <a:pt x="85" y="137"/>
                  </a:lnTo>
                  <a:lnTo>
                    <a:pt x="87" y="138"/>
                  </a:lnTo>
                  <a:lnTo>
                    <a:pt x="88" y="139"/>
                  </a:lnTo>
                  <a:lnTo>
                    <a:pt x="90" y="139"/>
                  </a:lnTo>
                  <a:lnTo>
                    <a:pt x="93" y="140"/>
                  </a:lnTo>
                  <a:lnTo>
                    <a:pt x="96" y="141"/>
                  </a:lnTo>
                  <a:lnTo>
                    <a:pt x="100" y="144"/>
                  </a:lnTo>
                  <a:lnTo>
                    <a:pt x="103" y="147"/>
                  </a:lnTo>
                  <a:lnTo>
                    <a:pt x="108" y="153"/>
                  </a:lnTo>
                  <a:lnTo>
                    <a:pt x="113" y="162"/>
                  </a:lnTo>
                  <a:lnTo>
                    <a:pt x="119" y="174"/>
                  </a:lnTo>
                  <a:lnTo>
                    <a:pt x="127" y="190"/>
                  </a:lnTo>
                  <a:lnTo>
                    <a:pt x="132" y="193"/>
                  </a:lnTo>
                  <a:lnTo>
                    <a:pt x="136" y="198"/>
                  </a:lnTo>
                  <a:lnTo>
                    <a:pt x="140" y="202"/>
                  </a:lnTo>
                  <a:lnTo>
                    <a:pt x="143" y="206"/>
                  </a:lnTo>
                  <a:lnTo>
                    <a:pt x="147" y="209"/>
                  </a:lnTo>
                  <a:lnTo>
                    <a:pt x="149" y="214"/>
                  </a:lnTo>
                  <a:lnTo>
                    <a:pt x="153" y="217"/>
                  </a:lnTo>
                  <a:lnTo>
                    <a:pt x="155" y="221"/>
                  </a:lnTo>
                  <a:lnTo>
                    <a:pt x="158" y="224"/>
                  </a:lnTo>
                  <a:lnTo>
                    <a:pt x="162" y="229"/>
                  </a:lnTo>
                  <a:lnTo>
                    <a:pt x="164" y="232"/>
                  </a:lnTo>
                  <a:lnTo>
                    <a:pt x="168" y="236"/>
                  </a:lnTo>
                  <a:lnTo>
                    <a:pt x="172" y="240"/>
                  </a:lnTo>
                  <a:lnTo>
                    <a:pt x="176" y="245"/>
                  </a:lnTo>
                  <a:lnTo>
                    <a:pt x="181" y="248"/>
                  </a:lnTo>
                  <a:lnTo>
                    <a:pt x="187" y="254"/>
                  </a:lnTo>
                  <a:lnTo>
                    <a:pt x="187" y="257"/>
                  </a:lnTo>
                  <a:lnTo>
                    <a:pt x="188" y="261"/>
                  </a:lnTo>
                  <a:lnTo>
                    <a:pt x="191" y="264"/>
                  </a:lnTo>
                  <a:lnTo>
                    <a:pt x="193" y="268"/>
                  </a:lnTo>
                  <a:lnTo>
                    <a:pt x="196" y="270"/>
                  </a:lnTo>
                  <a:lnTo>
                    <a:pt x="200" y="272"/>
                  </a:lnTo>
                  <a:lnTo>
                    <a:pt x="203" y="275"/>
                  </a:lnTo>
                  <a:lnTo>
                    <a:pt x="208" y="278"/>
                  </a:lnTo>
                  <a:lnTo>
                    <a:pt x="212" y="280"/>
                  </a:lnTo>
                  <a:lnTo>
                    <a:pt x="218" y="284"/>
                  </a:lnTo>
                  <a:lnTo>
                    <a:pt x="224" y="287"/>
                  </a:lnTo>
                  <a:lnTo>
                    <a:pt x="231" y="291"/>
                  </a:lnTo>
                  <a:lnTo>
                    <a:pt x="238" y="294"/>
                  </a:lnTo>
                  <a:lnTo>
                    <a:pt x="246" y="300"/>
                  </a:lnTo>
                  <a:lnTo>
                    <a:pt x="254" y="305"/>
                  </a:lnTo>
                  <a:lnTo>
                    <a:pt x="263" y="311"/>
                  </a:lnTo>
                  <a:lnTo>
                    <a:pt x="263" y="308"/>
                  </a:lnTo>
                  <a:lnTo>
                    <a:pt x="265" y="307"/>
                  </a:lnTo>
                  <a:lnTo>
                    <a:pt x="266" y="309"/>
                  </a:lnTo>
                  <a:lnTo>
                    <a:pt x="269" y="314"/>
                  </a:lnTo>
                  <a:lnTo>
                    <a:pt x="271" y="319"/>
                  </a:lnTo>
                  <a:lnTo>
                    <a:pt x="273" y="328"/>
                  </a:lnTo>
                  <a:lnTo>
                    <a:pt x="276" y="337"/>
                  </a:lnTo>
                  <a:lnTo>
                    <a:pt x="278" y="346"/>
                  </a:lnTo>
                  <a:lnTo>
                    <a:pt x="280" y="356"/>
                  </a:lnTo>
                  <a:lnTo>
                    <a:pt x="282" y="365"/>
                  </a:lnTo>
                  <a:lnTo>
                    <a:pt x="285" y="376"/>
                  </a:lnTo>
                  <a:lnTo>
                    <a:pt x="286" y="385"/>
                  </a:lnTo>
                  <a:lnTo>
                    <a:pt x="288" y="393"/>
                  </a:lnTo>
                  <a:lnTo>
                    <a:pt x="289" y="400"/>
                  </a:lnTo>
                  <a:lnTo>
                    <a:pt x="289" y="404"/>
                  </a:lnTo>
                  <a:lnTo>
                    <a:pt x="291" y="408"/>
                  </a:lnTo>
                  <a:lnTo>
                    <a:pt x="288" y="408"/>
                  </a:lnTo>
                  <a:lnTo>
                    <a:pt x="282" y="409"/>
                  </a:lnTo>
                  <a:lnTo>
                    <a:pt x="274" y="411"/>
                  </a:lnTo>
                  <a:lnTo>
                    <a:pt x="264" y="414"/>
                  </a:lnTo>
                  <a:lnTo>
                    <a:pt x="251" y="417"/>
                  </a:lnTo>
                  <a:lnTo>
                    <a:pt x="238" y="422"/>
                  </a:lnTo>
                  <a:lnTo>
                    <a:pt x="223" y="425"/>
                  </a:lnTo>
                  <a:lnTo>
                    <a:pt x="208" y="430"/>
                  </a:lnTo>
                  <a:lnTo>
                    <a:pt x="192" y="433"/>
                  </a:lnTo>
                  <a:lnTo>
                    <a:pt x="177" y="437"/>
                  </a:lnTo>
                  <a:lnTo>
                    <a:pt x="163" y="441"/>
                  </a:lnTo>
                  <a:lnTo>
                    <a:pt x="150" y="445"/>
                  </a:lnTo>
                  <a:lnTo>
                    <a:pt x="140" y="447"/>
                  </a:lnTo>
                  <a:lnTo>
                    <a:pt x="132" y="449"/>
                  </a:lnTo>
                  <a:lnTo>
                    <a:pt x="126" y="450"/>
                  </a:lnTo>
                  <a:lnTo>
                    <a:pt x="125" y="452"/>
                  </a:lnTo>
                  <a:lnTo>
                    <a:pt x="116" y="426"/>
                  </a:lnTo>
                  <a:lnTo>
                    <a:pt x="108" y="401"/>
                  </a:lnTo>
                  <a:lnTo>
                    <a:pt x="100" y="376"/>
                  </a:lnTo>
                  <a:lnTo>
                    <a:pt x="92" y="349"/>
                  </a:lnTo>
                  <a:lnTo>
                    <a:pt x="82" y="323"/>
                  </a:lnTo>
                  <a:lnTo>
                    <a:pt x="74" y="295"/>
                  </a:lnTo>
                  <a:lnTo>
                    <a:pt x="65" y="268"/>
                  </a:lnTo>
                  <a:lnTo>
                    <a:pt x="57" y="241"/>
                  </a:lnTo>
                  <a:lnTo>
                    <a:pt x="49" y="213"/>
                  </a:lnTo>
                  <a:lnTo>
                    <a:pt x="41" y="185"/>
                  </a:lnTo>
                  <a:lnTo>
                    <a:pt x="33" y="157"/>
                  </a:lnTo>
                  <a:lnTo>
                    <a:pt x="25" y="130"/>
                  </a:lnTo>
                  <a:lnTo>
                    <a:pt x="18" y="102"/>
                  </a:lnTo>
                  <a:lnTo>
                    <a:pt x="11" y="75"/>
                  </a:lnTo>
                  <a:lnTo>
                    <a:pt x="5" y="47"/>
                  </a:lnTo>
                  <a:lnTo>
                    <a:pt x="0" y="21"/>
                  </a:lnTo>
                  <a:lnTo>
                    <a:pt x="1" y="15"/>
                  </a:lnTo>
                  <a:lnTo>
                    <a:pt x="3" y="10"/>
                  </a:lnTo>
                  <a:lnTo>
                    <a:pt x="7" y="7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34" y="0"/>
                  </a:lnTo>
                  <a:lnTo>
                    <a:pt x="40" y="0"/>
                  </a:lnTo>
                  <a:lnTo>
                    <a:pt x="46" y="1"/>
                  </a:lnTo>
                  <a:lnTo>
                    <a:pt x="51" y="1"/>
                  </a:lnTo>
                  <a:lnTo>
                    <a:pt x="57" y="2"/>
                  </a:lnTo>
                  <a:lnTo>
                    <a:pt x="63" y="2"/>
                  </a:lnTo>
                  <a:lnTo>
                    <a:pt x="69" y="4"/>
                  </a:lnTo>
                  <a:lnTo>
                    <a:pt x="76" y="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5" name="Freeform 33"/>
            <p:cNvSpPr>
              <a:spLocks/>
            </p:cNvSpPr>
            <p:nvPr/>
          </p:nvSpPr>
          <p:spPr bwMode="auto">
            <a:xfrm>
              <a:off x="4403" y="2004"/>
              <a:ext cx="419" cy="289"/>
            </a:xfrm>
            <a:custGeom>
              <a:avLst/>
              <a:gdLst>
                <a:gd name="T0" fmla="*/ 37 w 1256"/>
                <a:gd name="T1" fmla="*/ 6 h 866"/>
                <a:gd name="T2" fmla="*/ 39 w 1256"/>
                <a:gd name="T3" fmla="*/ 13 h 866"/>
                <a:gd name="T4" fmla="*/ 41 w 1256"/>
                <a:gd name="T5" fmla="*/ 16 h 866"/>
                <a:gd name="T6" fmla="*/ 45 w 1256"/>
                <a:gd name="T7" fmla="*/ 15 h 866"/>
                <a:gd name="T8" fmla="*/ 46 w 1256"/>
                <a:gd name="T9" fmla="*/ 14 h 866"/>
                <a:gd name="T10" fmla="*/ 47 w 1256"/>
                <a:gd name="T11" fmla="*/ 16 h 866"/>
                <a:gd name="T12" fmla="*/ 46 w 1256"/>
                <a:gd name="T13" fmla="*/ 17 h 866"/>
                <a:gd name="T14" fmla="*/ 46 w 1256"/>
                <a:gd name="T15" fmla="*/ 19 h 866"/>
                <a:gd name="T16" fmla="*/ 45 w 1256"/>
                <a:gd name="T17" fmla="*/ 21 h 866"/>
                <a:gd name="T18" fmla="*/ 44 w 1256"/>
                <a:gd name="T19" fmla="*/ 24 h 866"/>
                <a:gd name="T20" fmla="*/ 43 w 1256"/>
                <a:gd name="T21" fmla="*/ 26 h 866"/>
                <a:gd name="T22" fmla="*/ 42 w 1256"/>
                <a:gd name="T23" fmla="*/ 29 h 866"/>
                <a:gd name="T24" fmla="*/ 42 w 1256"/>
                <a:gd name="T25" fmla="*/ 31 h 866"/>
                <a:gd name="T26" fmla="*/ 41 w 1256"/>
                <a:gd name="T27" fmla="*/ 31 h 866"/>
                <a:gd name="T28" fmla="*/ 41 w 1256"/>
                <a:gd name="T29" fmla="*/ 26 h 866"/>
                <a:gd name="T30" fmla="*/ 42 w 1256"/>
                <a:gd name="T31" fmla="*/ 22 h 866"/>
                <a:gd name="T32" fmla="*/ 41 w 1256"/>
                <a:gd name="T33" fmla="*/ 22 h 866"/>
                <a:gd name="T34" fmla="*/ 40 w 1256"/>
                <a:gd name="T35" fmla="*/ 22 h 866"/>
                <a:gd name="T36" fmla="*/ 39 w 1256"/>
                <a:gd name="T37" fmla="*/ 21 h 866"/>
                <a:gd name="T38" fmla="*/ 38 w 1256"/>
                <a:gd name="T39" fmla="*/ 19 h 866"/>
                <a:gd name="T40" fmla="*/ 36 w 1256"/>
                <a:gd name="T41" fmla="*/ 18 h 866"/>
                <a:gd name="T42" fmla="*/ 36 w 1256"/>
                <a:gd name="T43" fmla="*/ 15 h 866"/>
                <a:gd name="T44" fmla="*/ 36 w 1256"/>
                <a:gd name="T45" fmla="*/ 13 h 866"/>
                <a:gd name="T46" fmla="*/ 36 w 1256"/>
                <a:gd name="T47" fmla="*/ 11 h 866"/>
                <a:gd name="T48" fmla="*/ 35 w 1256"/>
                <a:gd name="T49" fmla="*/ 9 h 866"/>
                <a:gd name="T50" fmla="*/ 35 w 1256"/>
                <a:gd name="T51" fmla="*/ 6 h 866"/>
                <a:gd name="T52" fmla="*/ 35 w 1256"/>
                <a:gd name="T53" fmla="*/ 3 h 866"/>
                <a:gd name="T54" fmla="*/ 35 w 1256"/>
                <a:gd name="T55" fmla="*/ 2 h 866"/>
                <a:gd name="T56" fmla="*/ 34 w 1256"/>
                <a:gd name="T57" fmla="*/ 3 h 866"/>
                <a:gd name="T58" fmla="*/ 33 w 1256"/>
                <a:gd name="T59" fmla="*/ 4 h 866"/>
                <a:gd name="T60" fmla="*/ 33 w 1256"/>
                <a:gd name="T61" fmla="*/ 5 h 866"/>
                <a:gd name="T62" fmla="*/ 32 w 1256"/>
                <a:gd name="T63" fmla="*/ 6 h 866"/>
                <a:gd name="T64" fmla="*/ 31 w 1256"/>
                <a:gd name="T65" fmla="*/ 11 h 866"/>
                <a:gd name="T66" fmla="*/ 31 w 1256"/>
                <a:gd name="T67" fmla="*/ 16 h 866"/>
                <a:gd name="T68" fmla="*/ 32 w 1256"/>
                <a:gd name="T69" fmla="*/ 18 h 866"/>
                <a:gd name="T70" fmla="*/ 34 w 1256"/>
                <a:gd name="T71" fmla="*/ 19 h 866"/>
                <a:gd name="T72" fmla="*/ 33 w 1256"/>
                <a:gd name="T73" fmla="*/ 20 h 866"/>
                <a:gd name="T74" fmla="*/ 35 w 1256"/>
                <a:gd name="T75" fmla="*/ 22 h 866"/>
                <a:gd name="T76" fmla="*/ 34 w 1256"/>
                <a:gd name="T77" fmla="*/ 24 h 866"/>
                <a:gd name="T78" fmla="*/ 32 w 1256"/>
                <a:gd name="T79" fmla="*/ 23 h 866"/>
                <a:gd name="T80" fmla="*/ 30 w 1256"/>
                <a:gd name="T81" fmla="*/ 22 h 866"/>
                <a:gd name="T82" fmla="*/ 29 w 1256"/>
                <a:gd name="T83" fmla="*/ 22 h 866"/>
                <a:gd name="T84" fmla="*/ 28 w 1256"/>
                <a:gd name="T85" fmla="*/ 21 h 866"/>
                <a:gd name="T86" fmla="*/ 27 w 1256"/>
                <a:gd name="T87" fmla="*/ 20 h 866"/>
                <a:gd name="T88" fmla="*/ 26 w 1256"/>
                <a:gd name="T89" fmla="*/ 21 h 866"/>
                <a:gd name="T90" fmla="*/ 25 w 1256"/>
                <a:gd name="T91" fmla="*/ 19 h 866"/>
                <a:gd name="T92" fmla="*/ 26 w 1256"/>
                <a:gd name="T93" fmla="*/ 16 h 866"/>
                <a:gd name="T94" fmla="*/ 27 w 1256"/>
                <a:gd name="T95" fmla="*/ 13 h 866"/>
                <a:gd name="T96" fmla="*/ 27 w 1256"/>
                <a:gd name="T97" fmla="*/ 10 h 866"/>
                <a:gd name="T98" fmla="*/ 27 w 1256"/>
                <a:gd name="T99" fmla="*/ 8 h 866"/>
                <a:gd name="T100" fmla="*/ 25 w 1256"/>
                <a:gd name="T101" fmla="*/ 9 h 866"/>
                <a:gd name="T102" fmla="*/ 22 w 1256"/>
                <a:gd name="T103" fmla="*/ 8 h 866"/>
                <a:gd name="T104" fmla="*/ 19 w 1256"/>
                <a:gd name="T105" fmla="*/ 7 h 866"/>
                <a:gd name="T106" fmla="*/ 15 w 1256"/>
                <a:gd name="T107" fmla="*/ 7 h 866"/>
                <a:gd name="T108" fmla="*/ 11 w 1256"/>
                <a:gd name="T109" fmla="*/ 8 h 866"/>
                <a:gd name="T110" fmla="*/ 9 w 1256"/>
                <a:gd name="T111" fmla="*/ 9 h 866"/>
                <a:gd name="T112" fmla="*/ 6 w 1256"/>
                <a:gd name="T113" fmla="*/ 10 h 866"/>
                <a:gd name="T114" fmla="*/ 4 w 1256"/>
                <a:gd name="T115" fmla="*/ 12 h 866"/>
                <a:gd name="T116" fmla="*/ 2 w 1256"/>
                <a:gd name="T117" fmla="*/ 15 h 866"/>
                <a:gd name="T118" fmla="*/ 1 w 1256"/>
                <a:gd name="T119" fmla="*/ 14 h 866"/>
                <a:gd name="T120" fmla="*/ 0 w 1256"/>
                <a:gd name="T121" fmla="*/ 10 h 866"/>
                <a:gd name="T122" fmla="*/ 3 w 1256"/>
                <a:gd name="T123" fmla="*/ 8 h 866"/>
                <a:gd name="T124" fmla="*/ 24 w 1256"/>
                <a:gd name="T125" fmla="*/ 3 h 86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56"/>
                <a:gd name="T190" fmla="*/ 0 h 866"/>
                <a:gd name="T191" fmla="*/ 1256 w 1256"/>
                <a:gd name="T192" fmla="*/ 866 h 86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56" h="866">
                  <a:moveTo>
                    <a:pt x="952" y="0"/>
                  </a:moveTo>
                  <a:lnTo>
                    <a:pt x="957" y="26"/>
                  </a:lnTo>
                  <a:lnTo>
                    <a:pt x="963" y="54"/>
                  </a:lnTo>
                  <a:lnTo>
                    <a:pt x="970" y="81"/>
                  </a:lnTo>
                  <a:lnTo>
                    <a:pt x="977" y="109"/>
                  </a:lnTo>
                  <a:lnTo>
                    <a:pt x="985" y="136"/>
                  </a:lnTo>
                  <a:lnTo>
                    <a:pt x="993" y="164"/>
                  </a:lnTo>
                  <a:lnTo>
                    <a:pt x="1001" y="192"/>
                  </a:lnTo>
                  <a:lnTo>
                    <a:pt x="1009" y="220"/>
                  </a:lnTo>
                  <a:lnTo>
                    <a:pt x="1017" y="247"/>
                  </a:lnTo>
                  <a:lnTo>
                    <a:pt x="1026" y="274"/>
                  </a:lnTo>
                  <a:lnTo>
                    <a:pt x="1034" y="302"/>
                  </a:lnTo>
                  <a:lnTo>
                    <a:pt x="1044" y="328"/>
                  </a:lnTo>
                  <a:lnTo>
                    <a:pt x="1052" y="355"/>
                  </a:lnTo>
                  <a:lnTo>
                    <a:pt x="1060" y="380"/>
                  </a:lnTo>
                  <a:lnTo>
                    <a:pt x="1068" y="405"/>
                  </a:lnTo>
                  <a:lnTo>
                    <a:pt x="1077" y="431"/>
                  </a:lnTo>
                  <a:lnTo>
                    <a:pt x="1078" y="429"/>
                  </a:lnTo>
                  <a:lnTo>
                    <a:pt x="1084" y="428"/>
                  </a:lnTo>
                  <a:lnTo>
                    <a:pt x="1092" y="426"/>
                  </a:lnTo>
                  <a:lnTo>
                    <a:pt x="1102" y="424"/>
                  </a:lnTo>
                  <a:lnTo>
                    <a:pt x="1115" y="420"/>
                  </a:lnTo>
                  <a:lnTo>
                    <a:pt x="1129" y="416"/>
                  </a:lnTo>
                  <a:lnTo>
                    <a:pt x="1144" y="412"/>
                  </a:lnTo>
                  <a:lnTo>
                    <a:pt x="1160" y="409"/>
                  </a:lnTo>
                  <a:lnTo>
                    <a:pt x="1175" y="404"/>
                  </a:lnTo>
                  <a:lnTo>
                    <a:pt x="1190" y="401"/>
                  </a:lnTo>
                  <a:lnTo>
                    <a:pt x="1203" y="396"/>
                  </a:lnTo>
                  <a:lnTo>
                    <a:pt x="1216" y="393"/>
                  </a:lnTo>
                  <a:lnTo>
                    <a:pt x="1226" y="390"/>
                  </a:lnTo>
                  <a:lnTo>
                    <a:pt x="1234" y="388"/>
                  </a:lnTo>
                  <a:lnTo>
                    <a:pt x="1240" y="387"/>
                  </a:lnTo>
                  <a:lnTo>
                    <a:pt x="1243" y="387"/>
                  </a:lnTo>
                  <a:lnTo>
                    <a:pt x="1243" y="386"/>
                  </a:lnTo>
                  <a:lnTo>
                    <a:pt x="1244" y="387"/>
                  </a:lnTo>
                  <a:lnTo>
                    <a:pt x="1245" y="390"/>
                  </a:lnTo>
                  <a:lnTo>
                    <a:pt x="1247" y="394"/>
                  </a:lnTo>
                  <a:lnTo>
                    <a:pt x="1248" y="397"/>
                  </a:lnTo>
                  <a:lnTo>
                    <a:pt x="1251" y="403"/>
                  </a:lnTo>
                  <a:lnTo>
                    <a:pt x="1252" y="408"/>
                  </a:lnTo>
                  <a:lnTo>
                    <a:pt x="1254" y="413"/>
                  </a:lnTo>
                  <a:lnTo>
                    <a:pt x="1255" y="419"/>
                  </a:lnTo>
                  <a:lnTo>
                    <a:pt x="1256" y="426"/>
                  </a:lnTo>
                  <a:lnTo>
                    <a:pt x="1256" y="432"/>
                  </a:lnTo>
                  <a:lnTo>
                    <a:pt x="1256" y="437"/>
                  </a:lnTo>
                  <a:lnTo>
                    <a:pt x="1256" y="443"/>
                  </a:lnTo>
                  <a:lnTo>
                    <a:pt x="1255" y="448"/>
                  </a:lnTo>
                  <a:lnTo>
                    <a:pt x="1254" y="452"/>
                  </a:lnTo>
                  <a:lnTo>
                    <a:pt x="1247" y="458"/>
                  </a:lnTo>
                  <a:lnTo>
                    <a:pt x="1243" y="464"/>
                  </a:lnTo>
                  <a:lnTo>
                    <a:pt x="1239" y="471"/>
                  </a:lnTo>
                  <a:lnTo>
                    <a:pt x="1236" y="478"/>
                  </a:lnTo>
                  <a:lnTo>
                    <a:pt x="1232" y="485"/>
                  </a:lnTo>
                  <a:lnTo>
                    <a:pt x="1231" y="491"/>
                  </a:lnTo>
                  <a:lnTo>
                    <a:pt x="1229" y="498"/>
                  </a:lnTo>
                  <a:lnTo>
                    <a:pt x="1228" y="506"/>
                  </a:lnTo>
                  <a:lnTo>
                    <a:pt x="1226" y="513"/>
                  </a:lnTo>
                  <a:lnTo>
                    <a:pt x="1226" y="521"/>
                  </a:lnTo>
                  <a:lnTo>
                    <a:pt x="1225" y="528"/>
                  </a:lnTo>
                  <a:lnTo>
                    <a:pt x="1225" y="536"/>
                  </a:lnTo>
                  <a:lnTo>
                    <a:pt x="1225" y="543"/>
                  </a:lnTo>
                  <a:lnTo>
                    <a:pt x="1225" y="551"/>
                  </a:lnTo>
                  <a:lnTo>
                    <a:pt x="1224" y="558"/>
                  </a:lnTo>
                  <a:lnTo>
                    <a:pt x="1224" y="566"/>
                  </a:lnTo>
                  <a:lnTo>
                    <a:pt x="1221" y="580"/>
                  </a:lnTo>
                  <a:lnTo>
                    <a:pt x="1217" y="593"/>
                  </a:lnTo>
                  <a:lnTo>
                    <a:pt x="1211" y="605"/>
                  </a:lnTo>
                  <a:lnTo>
                    <a:pt x="1206" y="616"/>
                  </a:lnTo>
                  <a:lnTo>
                    <a:pt x="1199" y="626"/>
                  </a:lnTo>
                  <a:lnTo>
                    <a:pt x="1192" y="635"/>
                  </a:lnTo>
                  <a:lnTo>
                    <a:pt x="1185" y="645"/>
                  </a:lnTo>
                  <a:lnTo>
                    <a:pt x="1178" y="655"/>
                  </a:lnTo>
                  <a:lnTo>
                    <a:pt x="1171" y="664"/>
                  </a:lnTo>
                  <a:lnTo>
                    <a:pt x="1165" y="674"/>
                  </a:lnTo>
                  <a:lnTo>
                    <a:pt x="1160" y="684"/>
                  </a:lnTo>
                  <a:lnTo>
                    <a:pt x="1156" y="696"/>
                  </a:lnTo>
                  <a:lnTo>
                    <a:pt x="1153" y="707"/>
                  </a:lnTo>
                  <a:lnTo>
                    <a:pt x="1153" y="721"/>
                  </a:lnTo>
                  <a:lnTo>
                    <a:pt x="1154" y="736"/>
                  </a:lnTo>
                  <a:lnTo>
                    <a:pt x="1157" y="753"/>
                  </a:lnTo>
                  <a:lnTo>
                    <a:pt x="1154" y="755"/>
                  </a:lnTo>
                  <a:lnTo>
                    <a:pt x="1151" y="759"/>
                  </a:lnTo>
                  <a:lnTo>
                    <a:pt x="1148" y="766"/>
                  </a:lnTo>
                  <a:lnTo>
                    <a:pt x="1146" y="775"/>
                  </a:lnTo>
                  <a:lnTo>
                    <a:pt x="1144" y="784"/>
                  </a:lnTo>
                  <a:lnTo>
                    <a:pt x="1141" y="795"/>
                  </a:lnTo>
                  <a:lnTo>
                    <a:pt x="1139" y="806"/>
                  </a:lnTo>
                  <a:lnTo>
                    <a:pt x="1137" y="818"/>
                  </a:lnTo>
                  <a:lnTo>
                    <a:pt x="1134" y="828"/>
                  </a:lnTo>
                  <a:lnTo>
                    <a:pt x="1132" y="838"/>
                  </a:lnTo>
                  <a:lnTo>
                    <a:pt x="1129" y="848"/>
                  </a:lnTo>
                  <a:lnTo>
                    <a:pt x="1125" y="856"/>
                  </a:lnTo>
                  <a:lnTo>
                    <a:pt x="1121" y="861"/>
                  </a:lnTo>
                  <a:lnTo>
                    <a:pt x="1115" y="865"/>
                  </a:lnTo>
                  <a:lnTo>
                    <a:pt x="1109" y="866"/>
                  </a:lnTo>
                  <a:lnTo>
                    <a:pt x="1103" y="865"/>
                  </a:lnTo>
                  <a:lnTo>
                    <a:pt x="1097" y="852"/>
                  </a:lnTo>
                  <a:lnTo>
                    <a:pt x="1093" y="838"/>
                  </a:lnTo>
                  <a:lnTo>
                    <a:pt x="1092" y="822"/>
                  </a:lnTo>
                  <a:lnTo>
                    <a:pt x="1092" y="805"/>
                  </a:lnTo>
                  <a:lnTo>
                    <a:pt x="1094" y="787"/>
                  </a:lnTo>
                  <a:lnTo>
                    <a:pt x="1098" y="767"/>
                  </a:lnTo>
                  <a:lnTo>
                    <a:pt x="1102" y="748"/>
                  </a:lnTo>
                  <a:lnTo>
                    <a:pt x="1107" y="727"/>
                  </a:lnTo>
                  <a:lnTo>
                    <a:pt x="1113" y="706"/>
                  </a:lnTo>
                  <a:lnTo>
                    <a:pt x="1118" y="687"/>
                  </a:lnTo>
                  <a:lnTo>
                    <a:pt x="1123" y="667"/>
                  </a:lnTo>
                  <a:lnTo>
                    <a:pt x="1129" y="649"/>
                  </a:lnTo>
                  <a:lnTo>
                    <a:pt x="1132" y="632"/>
                  </a:lnTo>
                  <a:lnTo>
                    <a:pt x="1136" y="616"/>
                  </a:lnTo>
                  <a:lnTo>
                    <a:pt x="1138" y="603"/>
                  </a:lnTo>
                  <a:lnTo>
                    <a:pt x="1139" y="591"/>
                  </a:lnTo>
                  <a:lnTo>
                    <a:pt x="1138" y="591"/>
                  </a:lnTo>
                  <a:lnTo>
                    <a:pt x="1137" y="591"/>
                  </a:lnTo>
                  <a:lnTo>
                    <a:pt x="1134" y="593"/>
                  </a:lnTo>
                  <a:lnTo>
                    <a:pt x="1131" y="593"/>
                  </a:lnTo>
                  <a:lnTo>
                    <a:pt x="1128" y="594"/>
                  </a:lnTo>
                  <a:lnTo>
                    <a:pt x="1123" y="595"/>
                  </a:lnTo>
                  <a:lnTo>
                    <a:pt x="1118" y="596"/>
                  </a:lnTo>
                  <a:lnTo>
                    <a:pt x="1115" y="597"/>
                  </a:lnTo>
                  <a:lnTo>
                    <a:pt x="1110" y="598"/>
                  </a:lnTo>
                  <a:lnTo>
                    <a:pt x="1106" y="599"/>
                  </a:lnTo>
                  <a:lnTo>
                    <a:pt x="1101" y="601"/>
                  </a:lnTo>
                  <a:lnTo>
                    <a:pt x="1098" y="602"/>
                  </a:lnTo>
                  <a:lnTo>
                    <a:pt x="1094" y="602"/>
                  </a:lnTo>
                  <a:lnTo>
                    <a:pt x="1092" y="603"/>
                  </a:lnTo>
                  <a:lnTo>
                    <a:pt x="1091" y="603"/>
                  </a:lnTo>
                  <a:lnTo>
                    <a:pt x="1091" y="604"/>
                  </a:lnTo>
                  <a:lnTo>
                    <a:pt x="1079" y="598"/>
                  </a:lnTo>
                  <a:lnTo>
                    <a:pt x="1071" y="591"/>
                  </a:lnTo>
                  <a:lnTo>
                    <a:pt x="1064" y="585"/>
                  </a:lnTo>
                  <a:lnTo>
                    <a:pt x="1059" y="575"/>
                  </a:lnTo>
                  <a:lnTo>
                    <a:pt x="1055" y="566"/>
                  </a:lnTo>
                  <a:lnTo>
                    <a:pt x="1052" y="556"/>
                  </a:lnTo>
                  <a:lnTo>
                    <a:pt x="1048" y="547"/>
                  </a:lnTo>
                  <a:lnTo>
                    <a:pt x="1045" y="536"/>
                  </a:lnTo>
                  <a:lnTo>
                    <a:pt x="1042" y="527"/>
                  </a:lnTo>
                  <a:lnTo>
                    <a:pt x="1038" y="518"/>
                  </a:lnTo>
                  <a:lnTo>
                    <a:pt x="1033" y="511"/>
                  </a:lnTo>
                  <a:lnTo>
                    <a:pt x="1028" y="505"/>
                  </a:lnTo>
                  <a:lnTo>
                    <a:pt x="1021" y="501"/>
                  </a:lnTo>
                  <a:lnTo>
                    <a:pt x="1011" y="498"/>
                  </a:lnTo>
                  <a:lnTo>
                    <a:pt x="1000" y="498"/>
                  </a:lnTo>
                  <a:lnTo>
                    <a:pt x="986" y="501"/>
                  </a:lnTo>
                  <a:lnTo>
                    <a:pt x="980" y="497"/>
                  </a:lnTo>
                  <a:lnTo>
                    <a:pt x="976" y="491"/>
                  </a:lnTo>
                  <a:lnTo>
                    <a:pt x="973" y="486"/>
                  </a:lnTo>
                  <a:lnTo>
                    <a:pt x="971" y="477"/>
                  </a:lnTo>
                  <a:lnTo>
                    <a:pt x="970" y="467"/>
                  </a:lnTo>
                  <a:lnTo>
                    <a:pt x="971" y="457"/>
                  </a:lnTo>
                  <a:lnTo>
                    <a:pt x="971" y="446"/>
                  </a:lnTo>
                  <a:lnTo>
                    <a:pt x="972" y="434"/>
                  </a:lnTo>
                  <a:lnTo>
                    <a:pt x="973" y="423"/>
                  </a:lnTo>
                  <a:lnTo>
                    <a:pt x="975" y="411"/>
                  </a:lnTo>
                  <a:lnTo>
                    <a:pt x="976" y="400"/>
                  </a:lnTo>
                  <a:lnTo>
                    <a:pt x="977" y="388"/>
                  </a:lnTo>
                  <a:lnTo>
                    <a:pt x="977" y="379"/>
                  </a:lnTo>
                  <a:lnTo>
                    <a:pt x="977" y="370"/>
                  </a:lnTo>
                  <a:lnTo>
                    <a:pt x="976" y="363"/>
                  </a:lnTo>
                  <a:lnTo>
                    <a:pt x="973" y="358"/>
                  </a:lnTo>
                  <a:lnTo>
                    <a:pt x="983" y="347"/>
                  </a:lnTo>
                  <a:lnTo>
                    <a:pt x="990" y="338"/>
                  </a:lnTo>
                  <a:lnTo>
                    <a:pt x="992" y="328"/>
                  </a:lnTo>
                  <a:lnTo>
                    <a:pt x="992" y="320"/>
                  </a:lnTo>
                  <a:lnTo>
                    <a:pt x="990" y="312"/>
                  </a:lnTo>
                  <a:lnTo>
                    <a:pt x="986" y="305"/>
                  </a:lnTo>
                  <a:lnTo>
                    <a:pt x="980" y="298"/>
                  </a:lnTo>
                  <a:lnTo>
                    <a:pt x="975" y="292"/>
                  </a:lnTo>
                  <a:lnTo>
                    <a:pt x="968" y="285"/>
                  </a:lnTo>
                  <a:lnTo>
                    <a:pt x="962" y="278"/>
                  </a:lnTo>
                  <a:lnTo>
                    <a:pt x="956" y="271"/>
                  </a:lnTo>
                  <a:lnTo>
                    <a:pt x="952" y="263"/>
                  </a:lnTo>
                  <a:lnTo>
                    <a:pt x="949" y="255"/>
                  </a:lnTo>
                  <a:lnTo>
                    <a:pt x="949" y="246"/>
                  </a:lnTo>
                  <a:lnTo>
                    <a:pt x="952" y="236"/>
                  </a:lnTo>
                  <a:lnTo>
                    <a:pt x="959" y="226"/>
                  </a:lnTo>
                  <a:lnTo>
                    <a:pt x="954" y="215"/>
                  </a:lnTo>
                  <a:lnTo>
                    <a:pt x="951" y="203"/>
                  </a:lnTo>
                  <a:lnTo>
                    <a:pt x="948" y="193"/>
                  </a:lnTo>
                  <a:lnTo>
                    <a:pt x="945" y="181"/>
                  </a:lnTo>
                  <a:lnTo>
                    <a:pt x="942" y="171"/>
                  </a:lnTo>
                  <a:lnTo>
                    <a:pt x="940" y="159"/>
                  </a:lnTo>
                  <a:lnTo>
                    <a:pt x="939" y="149"/>
                  </a:lnTo>
                  <a:lnTo>
                    <a:pt x="938" y="138"/>
                  </a:lnTo>
                  <a:lnTo>
                    <a:pt x="938" y="127"/>
                  </a:lnTo>
                  <a:lnTo>
                    <a:pt x="938" y="116"/>
                  </a:lnTo>
                  <a:lnTo>
                    <a:pt x="939" y="105"/>
                  </a:lnTo>
                  <a:lnTo>
                    <a:pt x="940" y="94"/>
                  </a:lnTo>
                  <a:lnTo>
                    <a:pt x="944" y="84"/>
                  </a:lnTo>
                  <a:lnTo>
                    <a:pt x="947" y="72"/>
                  </a:lnTo>
                  <a:lnTo>
                    <a:pt x="952" y="62"/>
                  </a:lnTo>
                  <a:lnTo>
                    <a:pt x="959" y="51"/>
                  </a:lnTo>
                  <a:lnTo>
                    <a:pt x="949" y="47"/>
                  </a:lnTo>
                  <a:lnTo>
                    <a:pt x="942" y="45"/>
                  </a:lnTo>
                  <a:lnTo>
                    <a:pt x="938" y="43"/>
                  </a:lnTo>
                  <a:lnTo>
                    <a:pt x="934" y="45"/>
                  </a:lnTo>
                  <a:lnTo>
                    <a:pt x="931" y="47"/>
                  </a:lnTo>
                  <a:lnTo>
                    <a:pt x="930" y="51"/>
                  </a:lnTo>
                  <a:lnTo>
                    <a:pt x="929" y="56"/>
                  </a:lnTo>
                  <a:lnTo>
                    <a:pt x="928" y="61"/>
                  </a:lnTo>
                  <a:lnTo>
                    <a:pt x="928" y="66"/>
                  </a:lnTo>
                  <a:lnTo>
                    <a:pt x="926" y="73"/>
                  </a:lnTo>
                  <a:lnTo>
                    <a:pt x="926" y="79"/>
                  </a:lnTo>
                  <a:lnTo>
                    <a:pt x="925" y="85"/>
                  </a:lnTo>
                  <a:lnTo>
                    <a:pt x="923" y="91"/>
                  </a:lnTo>
                  <a:lnTo>
                    <a:pt x="919" y="96"/>
                  </a:lnTo>
                  <a:lnTo>
                    <a:pt x="915" y="101"/>
                  </a:lnTo>
                  <a:lnTo>
                    <a:pt x="910" y="104"/>
                  </a:lnTo>
                  <a:lnTo>
                    <a:pt x="906" y="103"/>
                  </a:lnTo>
                  <a:lnTo>
                    <a:pt x="901" y="104"/>
                  </a:lnTo>
                  <a:lnTo>
                    <a:pt x="896" y="105"/>
                  </a:lnTo>
                  <a:lnTo>
                    <a:pt x="893" y="107"/>
                  </a:lnTo>
                  <a:lnTo>
                    <a:pt x="888" y="109"/>
                  </a:lnTo>
                  <a:lnTo>
                    <a:pt x="885" y="112"/>
                  </a:lnTo>
                  <a:lnTo>
                    <a:pt x="883" y="115"/>
                  </a:lnTo>
                  <a:lnTo>
                    <a:pt x="879" y="118"/>
                  </a:lnTo>
                  <a:lnTo>
                    <a:pt x="877" y="123"/>
                  </a:lnTo>
                  <a:lnTo>
                    <a:pt x="875" y="126"/>
                  </a:lnTo>
                  <a:lnTo>
                    <a:pt x="873" y="131"/>
                  </a:lnTo>
                  <a:lnTo>
                    <a:pt x="872" y="135"/>
                  </a:lnTo>
                  <a:lnTo>
                    <a:pt x="871" y="141"/>
                  </a:lnTo>
                  <a:lnTo>
                    <a:pt x="871" y="146"/>
                  </a:lnTo>
                  <a:lnTo>
                    <a:pt x="871" y="151"/>
                  </a:lnTo>
                  <a:lnTo>
                    <a:pt x="873" y="157"/>
                  </a:lnTo>
                  <a:lnTo>
                    <a:pt x="876" y="172"/>
                  </a:lnTo>
                  <a:lnTo>
                    <a:pt x="875" y="189"/>
                  </a:lnTo>
                  <a:lnTo>
                    <a:pt x="871" y="209"/>
                  </a:lnTo>
                  <a:lnTo>
                    <a:pt x="867" y="228"/>
                  </a:lnTo>
                  <a:lnTo>
                    <a:pt x="860" y="249"/>
                  </a:lnTo>
                  <a:lnTo>
                    <a:pt x="852" y="270"/>
                  </a:lnTo>
                  <a:lnTo>
                    <a:pt x="845" y="292"/>
                  </a:lnTo>
                  <a:lnTo>
                    <a:pt x="838" y="312"/>
                  </a:lnTo>
                  <a:lnTo>
                    <a:pt x="831" y="333"/>
                  </a:lnTo>
                  <a:lnTo>
                    <a:pt x="826" y="354"/>
                  </a:lnTo>
                  <a:lnTo>
                    <a:pt x="823" y="373"/>
                  </a:lnTo>
                  <a:lnTo>
                    <a:pt x="823" y="390"/>
                  </a:lnTo>
                  <a:lnTo>
                    <a:pt x="826" y="406"/>
                  </a:lnTo>
                  <a:lnTo>
                    <a:pt x="833" y="421"/>
                  </a:lnTo>
                  <a:lnTo>
                    <a:pt x="844" y="434"/>
                  </a:lnTo>
                  <a:lnTo>
                    <a:pt x="861" y="444"/>
                  </a:lnTo>
                  <a:lnTo>
                    <a:pt x="860" y="451"/>
                  </a:lnTo>
                  <a:lnTo>
                    <a:pt x="862" y="458"/>
                  </a:lnTo>
                  <a:lnTo>
                    <a:pt x="864" y="464"/>
                  </a:lnTo>
                  <a:lnTo>
                    <a:pt x="869" y="469"/>
                  </a:lnTo>
                  <a:lnTo>
                    <a:pt x="873" y="473"/>
                  </a:lnTo>
                  <a:lnTo>
                    <a:pt x="879" y="478"/>
                  </a:lnTo>
                  <a:lnTo>
                    <a:pt x="885" y="481"/>
                  </a:lnTo>
                  <a:lnTo>
                    <a:pt x="891" y="485"/>
                  </a:lnTo>
                  <a:lnTo>
                    <a:pt x="896" y="488"/>
                  </a:lnTo>
                  <a:lnTo>
                    <a:pt x="901" y="491"/>
                  </a:lnTo>
                  <a:lnTo>
                    <a:pt x="906" y="495"/>
                  </a:lnTo>
                  <a:lnTo>
                    <a:pt x="909" y="500"/>
                  </a:lnTo>
                  <a:lnTo>
                    <a:pt x="911" y="504"/>
                  </a:lnTo>
                  <a:lnTo>
                    <a:pt x="913" y="511"/>
                  </a:lnTo>
                  <a:lnTo>
                    <a:pt x="910" y="518"/>
                  </a:lnTo>
                  <a:lnTo>
                    <a:pt x="908" y="526"/>
                  </a:lnTo>
                  <a:lnTo>
                    <a:pt x="903" y="524"/>
                  </a:lnTo>
                  <a:lnTo>
                    <a:pt x="901" y="526"/>
                  </a:lnTo>
                  <a:lnTo>
                    <a:pt x="902" y="531"/>
                  </a:lnTo>
                  <a:lnTo>
                    <a:pt x="905" y="537"/>
                  </a:lnTo>
                  <a:lnTo>
                    <a:pt x="909" y="547"/>
                  </a:lnTo>
                  <a:lnTo>
                    <a:pt x="915" y="557"/>
                  </a:lnTo>
                  <a:lnTo>
                    <a:pt x="921" y="568"/>
                  </a:lnTo>
                  <a:lnTo>
                    <a:pt x="926" y="581"/>
                  </a:lnTo>
                  <a:lnTo>
                    <a:pt x="932" y="594"/>
                  </a:lnTo>
                  <a:lnTo>
                    <a:pt x="937" y="605"/>
                  </a:lnTo>
                  <a:lnTo>
                    <a:pt x="941" y="616"/>
                  </a:lnTo>
                  <a:lnTo>
                    <a:pt x="944" y="625"/>
                  </a:lnTo>
                  <a:lnTo>
                    <a:pt x="944" y="632"/>
                  </a:lnTo>
                  <a:lnTo>
                    <a:pt x="941" y="636"/>
                  </a:lnTo>
                  <a:lnTo>
                    <a:pt x="937" y="639"/>
                  </a:lnTo>
                  <a:lnTo>
                    <a:pt x="930" y="637"/>
                  </a:lnTo>
                  <a:lnTo>
                    <a:pt x="924" y="636"/>
                  </a:lnTo>
                  <a:lnTo>
                    <a:pt x="918" y="635"/>
                  </a:lnTo>
                  <a:lnTo>
                    <a:pt x="913" y="633"/>
                  </a:lnTo>
                  <a:lnTo>
                    <a:pt x="906" y="630"/>
                  </a:lnTo>
                  <a:lnTo>
                    <a:pt x="899" y="627"/>
                  </a:lnTo>
                  <a:lnTo>
                    <a:pt x="891" y="622"/>
                  </a:lnTo>
                  <a:lnTo>
                    <a:pt x="883" y="619"/>
                  </a:lnTo>
                  <a:lnTo>
                    <a:pt x="875" y="614"/>
                  </a:lnTo>
                  <a:lnTo>
                    <a:pt x="865" y="610"/>
                  </a:lnTo>
                  <a:lnTo>
                    <a:pt x="857" y="606"/>
                  </a:lnTo>
                  <a:lnTo>
                    <a:pt x="848" y="603"/>
                  </a:lnTo>
                  <a:lnTo>
                    <a:pt x="840" y="599"/>
                  </a:lnTo>
                  <a:lnTo>
                    <a:pt x="831" y="597"/>
                  </a:lnTo>
                  <a:lnTo>
                    <a:pt x="823" y="596"/>
                  </a:lnTo>
                  <a:lnTo>
                    <a:pt x="815" y="596"/>
                  </a:lnTo>
                  <a:lnTo>
                    <a:pt x="808" y="598"/>
                  </a:lnTo>
                  <a:lnTo>
                    <a:pt x="807" y="597"/>
                  </a:lnTo>
                  <a:lnTo>
                    <a:pt x="804" y="596"/>
                  </a:lnTo>
                  <a:lnTo>
                    <a:pt x="801" y="594"/>
                  </a:lnTo>
                  <a:lnTo>
                    <a:pt x="798" y="590"/>
                  </a:lnTo>
                  <a:lnTo>
                    <a:pt x="793" y="587"/>
                  </a:lnTo>
                  <a:lnTo>
                    <a:pt x="787" y="582"/>
                  </a:lnTo>
                  <a:lnTo>
                    <a:pt x="781" y="578"/>
                  </a:lnTo>
                  <a:lnTo>
                    <a:pt x="776" y="574"/>
                  </a:lnTo>
                  <a:lnTo>
                    <a:pt x="770" y="570"/>
                  </a:lnTo>
                  <a:lnTo>
                    <a:pt x="764" y="565"/>
                  </a:lnTo>
                  <a:lnTo>
                    <a:pt x="759" y="560"/>
                  </a:lnTo>
                  <a:lnTo>
                    <a:pt x="754" y="557"/>
                  </a:lnTo>
                  <a:lnTo>
                    <a:pt x="750" y="554"/>
                  </a:lnTo>
                  <a:lnTo>
                    <a:pt x="747" y="551"/>
                  </a:lnTo>
                  <a:lnTo>
                    <a:pt x="745" y="550"/>
                  </a:lnTo>
                  <a:lnTo>
                    <a:pt x="740" y="549"/>
                  </a:lnTo>
                  <a:lnTo>
                    <a:pt x="737" y="549"/>
                  </a:lnTo>
                  <a:lnTo>
                    <a:pt x="732" y="549"/>
                  </a:lnTo>
                  <a:lnTo>
                    <a:pt x="727" y="550"/>
                  </a:lnTo>
                  <a:lnTo>
                    <a:pt x="723" y="551"/>
                  </a:lnTo>
                  <a:lnTo>
                    <a:pt x="718" y="552"/>
                  </a:lnTo>
                  <a:lnTo>
                    <a:pt x="713" y="554"/>
                  </a:lnTo>
                  <a:lnTo>
                    <a:pt x="708" y="555"/>
                  </a:lnTo>
                  <a:lnTo>
                    <a:pt x="702" y="556"/>
                  </a:lnTo>
                  <a:lnTo>
                    <a:pt x="698" y="557"/>
                  </a:lnTo>
                  <a:lnTo>
                    <a:pt x="693" y="557"/>
                  </a:lnTo>
                  <a:lnTo>
                    <a:pt x="688" y="557"/>
                  </a:lnTo>
                  <a:lnTo>
                    <a:pt x="684" y="557"/>
                  </a:lnTo>
                  <a:lnTo>
                    <a:pt x="679" y="556"/>
                  </a:lnTo>
                  <a:lnTo>
                    <a:pt x="676" y="555"/>
                  </a:lnTo>
                  <a:lnTo>
                    <a:pt x="673" y="552"/>
                  </a:lnTo>
                  <a:lnTo>
                    <a:pt x="669" y="542"/>
                  </a:lnTo>
                  <a:lnTo>
                    <a:pt x="667" y="531"/>
                  </a:lnTo>
                  <a:lnTo>
                    <a:pt x="668" y="519"/>
                  </a:lnTo>
                  <a:lnTo>
                    <a:pt x="671" y="505"/>
                  </a:lnTo>
                  <a:lnTo>
                    <a:pt x="675" y="491"/>
                  </a:lnTo>
                  <a:lnTo>
                    <a:pt x="681" y="478"/>
                  </a:lnTo>
                  <a:lnTo>
                    <a:pt x="687" y="463"/>
                  </a:lnTo>
                  <a:lnTo>
                    <a:pt x="695" y="448"/>
                  </a:lnTo>
                  <a:lnTo>
                    <a:pt x="702" y="433"/>
                  </a:lnTo>
                  <a:lnTo>
                    <a:pt x="709" y="419"/>
                  </a:lnTo>
                  <a:lnTo>
                    <a:pt x="716" y="404"/>
                  </a:lnTo>
                  <a:lnTo>
                    <a:pt x="721" y="390"/>
                  </a:lnTo>
                  <a:lnTo>
                    <a:pt x="724" y="377"/>
                  </a:lnTo>
                  <a:lnTo>
                    <a:pt x="726" y="364"/>
                  </a:lnTo>
                  <a:lnTo>
                    <a:pt x="725" y="352"/>
                  </a:lnTo>
                  <a:lnTo>
                    <a:pt x="723" y="343"/>
                  </a:lnTo>
                  <a:lnTo>
                    <a:pt x="721" y="338"/>
                  </a:lnTo>
                  <a:lnTo>
                    <a:pt x="721" y="331"/>
                  </a:lnTo>
                  <a:lnTo>
                    <a:pt x="721" y="323"/>
                  </a:lnTo>
                  <a:lnTo>
                    <a:pt x="723" y="313"/>
                  </a:lnTo>
                  <a:lnTo>
                    <a:pt x="724" y="304"/>
                  </a:lnTo>
                  <a:lnTo>
                    <a:pt x="726" y="293"/>
                  </a:lnTo>
                  <a:lnTo>
                    <a:pt x="730" y="282"/>
                  </a:lnTo>
                  <a:lnTo>
                    <a:pt x="732" y="271"/>
                  </a:lnTo>
                  <a:lnTo>
                    <a:pt x="734" y="261"/>
                  </a:lnTo>
                  <a:lnTo>
                    <a:pt x="737" y="250"/>
                  </a:lnTo>
                  <a:lnTo>
                    <a:pt x="739" y="240"/>
                  </a:lnTo>
                  <a:lnTo>
                    <a:pt x="740" y="231"/>
                  </a:lnTo>
                  <a:lnTo>
                    <a:pt x="740" y="223"/>
                  </a:lnTo>
                  <a:lnTo>
                    <a:pt x="739" y="216"/>
                  </a:lnTo>
                  <a:lnTo>
                    <a:pt x="737" y="210"/>
                  </a:lnTo>
                  <a:lnTo>
                    <a:pt x="734" y="207"/>
                  </a:lnTo>
                  <a:lnTo>
                    <a:pt x="722" y="215"/>
                  </a:lnTo>
                  <a:lnTo>
                    <a:pt x="710" y="220"/>
                  </a:lnTo>
                  <a:lnTo>
                    <a:pt x="699" y="225"/>
                  </a:lnTo>
                  <a:lnTo>
                    <a:pt x="690" y="228"/>
                  </a:lnTo>
                  <a:lnTo>
                    <a:pt x="680" y="230"/>
                  </a:lnTo>
                  <a:lnTo>
                    <a:pt x="671" y="230"/>
                  </a:lnTo>
                  <a:lnTo>
                    <a:pt x="662" y="230"/>
                  </a:lnTo>
                  <a:lnTo>
                    <a:pt x="653" y="228"/>
                  </a:lnTo>
                  <a:lnTo>
                    <a:pt x="644" y="226"/>
                  </a:lnTo>
                  <a:lnTo>
                    <a:pt x="633" y="224"/>
                  </a:lnTo>
                  <a:lnTo>
                    <a:pt x="622" y="223"/>
                  </a:lnTo>
                  <a:lnTo>
                    <a:pt x="610" y="220"/>
                  </a:lnTo>
                  <a:lnTo>
                    <a:pt x="598" y="219"/>
                  </a:lnTo>
                  <a:lnTo>
                    <a:pt x="584" y="218"/>
                  </a:lnTo>
                  <a:lnTo>
                    <a:pt x="568" y="218"/>
                  </a:lnTo>
                  <a:lnTo>
                    <a:pt x="550" y="220"/>
                  </a:lnTo>
                  <a:lnTo>
                    <a:pt x="541" y="210"/>
                  </a:lnTo>
                  <a:lnTo>
                    <a:pt x="531" y="202"/>
                  </a:lnTo>
                  <a:lnTo>
                    <a:pt x="518" y="195"/>
                  </a:lnTo>
                  <a:lnTo>
                    <a:pt x="506" y="190"/>
                  </a:lnTo>
                  <a:lnTo>
                    <a:pt x="491" y="187"/>
                  </a:lnTo>
                  <a:lnTo>
                    <a:pt x="476" y="185"/>
                  </a:lnTo>
                  <a:lnTo>
                    <a:pt x="461" y="182"/>
                  </a:lnTo>
                  <a:lnTo>
                    <a:pt x="445" y="182"/>
                  </a:lnTo>
                  <a:lnTo>
                    <a:pt x="429" y="182"/>
                  </a:lnTo>
                  <a:lnTo>
                    <a:pt x="412" y="184"/>
                  </a:lnTo>
                  <a:lnTo>
                    <a:pt x="396" y="185"/>
                  </a:lnTo>
                  <a:lnTo>
                    <a:pt x="380" y="187"/>
                  </a:lnTo>
                  <a:lnTo>
                    <a:pt x="365" y="189"/>
                  </a:lnTo>
                  <a:lnTo>
                    <a:pt x="352" y="192"/>
                  </a:lnTo>
                  <a:lnTo>
                    <a:pt x="339" y="194"/>
                  </a:lnTo>
                  <a:lnTo>
                    <a:pt x="327" y="196"/>
                  </a:lnTo>
                  <a:lnTo>
                    <a:pt x="318" y="204"/>
                  </a:lnTo>
                  <a:lnTo>
                    <a:pt x="308" y="212"/>
                  </a:lnTo>
                  <a:lnTo>
                    <a:pt x="299" y="217"/>
                  </a:lnTo>
                  <a:lnTo>
                    <a:pt x="288" y="221"/>
                  </a:lnTo>
                  <a:lnTo>
                    <a:pt x="278" y="225"/>
                  </a:lnTo>
                  <a:lnTo>
                    <a:pt x="266" y="227"/>
                  </a:lnTo>
                  <a:lnTo>
                    <a:pt x="256" y="230"/>
                  </a:lnTo>
                  <a:lnTo>
                    <a:pt x="245" y="231"/>
                  </a:lnTo>
                  <a:lnTo>
                    <a:pt x="233" y="233"/>
                  </a:lnTo>
                  <a:lnTo>
                    <a:pt x="223" y="234"/>
                  </a:lnTo>
                  <a:lnTo>
                    <a:pt x="212" y="236"/>
                  </a:lnTo>
                  <a:lnTo>
                    <a:pt x="202" y="240"/>
                  </a:lnTo>
                  <a:lnTo>
                    <a:pt x="192" y="243"/>
                  </a:lnTo>
                  <a:lnTo>
                    <a:pt x="183" y="248"/>
                  </a:lnTo>
                  <a:lnTo>
                    <a:pt x="174" y="255"/>
                  </a:lnTo>
                  <a:lnTo>
                    <a:pt x="166" y="263"/>
                  </a:lnTo>
                  <a:lnTo>
                    <a:pt x="157" y="265"/>
                  </a:lnTo>
                  <a:lnTo>
                    <a:pt x="148" y="270"/>
                  </a:lnTo>
                  <a:lnTo>
                    <a:pt x="140" y="277"/>
                  </a:lnTo>
                  <a:lnTo>
                    <a:pt x="132" y="286"/>
                  </a:lnTo>
                  <a:lnTo>
                    <a:pt x="124" y="295"/>
                  </a:lnTo>
                  <a:lnTo>
                    <a:pt x="116" y="305"/>
                  </a:lnTo>
                  <a:lnTo>
                    <a:pt x="109" y="317"/>
                  </a:lnTo>
                  <a:lnTo>
                    <a:pt x="101" y="329"/>
                  </a:lnTo>
                  <a:lnTo>
                    <a:pt x="94" y="341"/>
                  </a:lnTo>
                  <a:lnTo>
                    <a:pt x="86" y="354"/>
                  </a:lnTo>
                  <a:lnTo>
                    <a:pt x="78" y="365"/>
                  </a:lnTo>
                  <a:lnTo>
                    <a:pt x="70" y="377"/>
                  </a:lnTo>
                  <a:lnTo>
                    <a:pt x="62" y="387"/>
                  </a:lnTo>
                  <a:lnTo>
                    <a:pt x="54" y="396"/>
                  </a:lnTo>
                  <a:lnTo>
                    <a:pt x="45" y="404"/>
                  </a:lnTo>
                  <a:lnTo>
                    <a:pt x="35" y="411"/>
                  </a:lnTo>
                  <a:lnTo>
                    <a:pt x="34" y="409"/>
                  </a:lnTo>
                  <a:lnTo>
                    <a:pt x="33" y="403"/>
                  </a:lnTo>
                  <a:lnTo>
                    <a:pt x="32" y="395"/>
                  </a:lnTo>
                  <a:lnTo>
                    <a:pt x="30" y="385"/>
                  </a:lnTo>
                  <a:lnTo>
                    <a:pt x="26" y="371"/>
                  </a:lnTo>
                  <a:lnTo>
                    <a:pt x="24" y="357"/>
                  </a:lnTo>
                  <a:lnTo>
                    <a:pt x="20" y="342"/>
                  </a:lnTo>
                  <a:lnTo>
                    <a:pt x="17" y="326"/>
                  </a:lnTo>
                  <a:lnTo>
                    <a:pt x="13" y="310"/>
                  </a:lnTo>
                  <a:lnTo>
                    <a:pt x="10" y="295"/>
                  </a:lnTo>
                  <a:lnTo>
                    <a:pt x="8" y="281"/>
                  </a:lnTo>
                  <a:lnTo>
                    <a:pt x="4" y="267"/>
                  </a:lnTo>
                  <a:lnTo>
                    <a:pt x="2" y="257"/>
                  </a:lnTo>
                  <a:lnTo>
                    <a:pt x="1" y="249"/>
                  </a:lnTo>
                  <a:lnTo>
                    <a:pt x="0" y="243"/>
                  </a:lnTo>
                  <a:lnTo>
                    <a:pt x="0" y="242"/>
                  </a:lnTo>
                  <a:lnTo>
                    <a:pt x="10" y="239"/>
                  </a:lnTo>
                  <a:lnTo>
                    <a:pt x="40" y="231"/>
                  </a:lnTo>
                  <a:lnTo>
                    <a:pt x="87" y="219"/>
                  </a:lnTo>
                  <a:lnTo>
                    <a:pt x="148" y="204"/>
                  </a:lnTo>
                  <a:lnTo>
                    <a:pt x="220" y="186"/>
                  </a:lnTo>
                  <a:lnTo>
                    <a:pt x="300" y="165"/>
                  </a:lnTo>
                  <a:lnTo>
                    <a:pt x="386" y="143"/>
                  </a:lnTo>
                  <a:lnTo>
                    <a:pt x="476" y="120"/>
                  </a:lnTo>
                  <a:lnTo>
                    <a:pt x="564" y="97"/>
                  </a:lnTo>
                  <a:lnTo>
                    <a:pt x="650" y="76"/>
                  </a:lnTo>
                  <a:lnTo>
                    <a:pt x="730" y="55"/>
                  </a:lnTo>
                  <a:lnTo>
                    <a:pt x="802" y="37"/>
                  </a:lnTo>
                  <a:lnTo>
                    <a:pt x="863" y="22"/>
                  </a:lnTo>
                  <a:lnTo>
                    <a:pt x="910" y="10"/>
                  </a:lnTo>
                  <a:lnTo>
                    <a:pt x="940" y="2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6" name="Freeform 34"/>
            <p:cNvSpPr>
              <a:spLocks/>
            </p:cNvSpPr>
            <p:nvPr/>
          </p:nvSpPr>
          <p:spPr bwMode="auto">
            <a:xfrm>
              <a:off x="4116" y="2073"/>
              <a:ext cx="665" cy="439"/>
            </a:xfrm>
            <a:custGeom>
              <a:avLst/>
              <a:gdLst>
                <a:gd name="T0" fmla="*/ 56 w 1994"/>
                <a:gd name="T1" fmla="*/ 1 h 1317"/>
                <a:gd name="T2" fmla="*/ 59 w 1994"/>
                <a:gd name="T3" fmla="*/ 0 h 1317"/>
                <a:gd name="T4" fmla="*/ 59 w 1994"/>
                <a:gd name="T5" fmla="*/ 3 h 1317"/>
                <a:gd name="T6" fmla="*/ 59 w 1994"/>
                <a:gd name="T7" fmla="*/ 6 h 1317"/>
                <a:gd name="T8" fmla="*/ 57 w 1994"/>
                <a:gd name="T9" fmla="*/ 11 h 1317"/>
                <a:gd name="T10" fmla="*/ 58 w 1994"/>
                <a:gd name="T11" fmla="*/ 13 h 1317"/>
                <a:gd name="T12" fmla="*/ 59 w 1994"/>
                <a:gd name="T13" fmla="*/ 13 h 1317"/>
                <a:gd name="T14" fmla="*/ 61 w 1994"/>
                <a:gd name="T15" fmla="*/ 14 h 1317"/>
                <a:gd name="T16" fmla="*/ 62 w 1994"/>
                <a:gd name="T17" fmla="*/ 14 h 1317"/>
                <a:gd name="T18" fmla="*/ 65 w 1994"/>
                <a:gd name="T19" fmla="*/ 15 h 1317"/>
                <a:gd name="T20" fmla="*/ 67 w 1994"/>
                <a:gd name="T21" fmla="*/ 17 h 1317"/>
                <a:gd name="T22" fmla="*/ 69 w 1994"/>
                <a:gd name="T23" fmla="*/ 16 h 1317"/>
                <a:gd name="T24" fmla="*/ 68 w 1994"/>
                <a:gd name="T25" fmla="*/ 19 h 1317"/>
                <a:gd name="T26" fmla="*/ 69 w 1994"/>
                <a:gd name="T27" fmla="*/ 21 h 1317"/>
                <a:gd name="T28" fmla="*/ 69 w 1994"/>
                <a:gd name="T29" fmla="*/ 23 h 1317"/>
                <a:gd name="T30" fmla="*/ 70 w 1994"/>
                <a:gd name="T31" fmla="*/ 25 h 1317"/>
                <a:gd name="T32" fmla="*/ 70 w 1994"/>
                <a:gd name="T33" fmla="*/ 26 h 1317"/>
                <a:gd name="T34" fmla="*/ 71 w 1994"/>
                <a:gd name="T35" fmla="*/ 28 h 1317"/>
                <a:gd name="T36" fmla="*/ 67 w 1994"/>
                <a:gd name="T37" fmla="*/ 27 h 1317"/>
                <a:gd name="T38" fmla="*/ 67 w 1994"/>
                <a:gd name="T39" fmla="*/ 27 h 1317"/>
                <a:gd name="T40" fmla="*/ 69 w 1994"/>
                <a:gd name="T41" fmla="*/ 29 h 1317"/>
                <a:gd name="T42" fmla="*/ 72 w 1994"/>
                <a:gd name="T43" fmla="*/ 29 h 1317"/>
                <a:gd name="T44" fmla="*/ 74 w 1994"/>
                <a:gd name="T45" fmla="*/ 31 h 1317"/>
                <a:gd name="T46" fmla="*/ 73 w 1994"/>
                <a:gd name="T47" fmla="*/ 32 h 1317"/>
                <a:gd name="T48" fmla="*/ 72 w 1994"/>
                <a:gd name="T49" fmla="*/ 33 h 1317"/>
                <a:gd name="T50" fmla="*/ 40 w 1994"/>
                <a:gd name="T51" fmla="*/ 41 h 1317"/>
                <a:gd name="T52" fmla="*/ 15 w 1994"/>
                <a:gd name="T53" fmla="*/ 46 h 1317"/>
                <a:gd name="T54" fmla="*/ 3 w 1994"/>
                <a:gd name="T55" fmla="*/ 48 h 1317"/>
                <a:gd name="T56" fmla="*/ 1 w 1994"/>
                <a:gd name="T57" fmla="*/ 47 h 1317"/>
                <a:gd name="T58" fmla="*/ 4 w 1994"/>
                <a:gd name="T59" fmla="*/ 45 h 1317"/>
                <a:gd name="T60" fmla="*/ 8 w 1994"/>
                <a:gd name="T61" fmla="*/ 40 h 1317"/>
                <a:gd name="T62" fmla="*/ 12 w 1994"/>
                <a:gd name="T63" fmla="*/ 36 h 1317"/>
                <a:gd name="T64" fmla="*/ 13 w 1994"/>
                <a:gd name="T65" fmla="*/ 35 h 1317"/>
                <a:gd name="T66" fmla="*/ 14 w 1994"/>
                <a:gd name="T67" fmla="*/ 35 h 1317"/>
                <a:gd name="T68" fmla="*/ 16 w 1994"/>
                <a:gd name="T69" fmla="*/ 37 h 1317"/>
                <a:gd name="T70" fmla="*/ 19 w 1994"/>
                <a:gd name="T71" fmla="*/ 37 h 1317"/>
                <a:gd name="T72" fmla="*/ 21 w 1994"/>
                <a:gd name="T73" fmla="*/ 35 h 1317"/>
                <a:gd name="T74" fmla="*/ 23 w 1994"/>
                <a:gd name="T75" fmla="*/ 35 h 1317"/>
                <a:gd name="T76" fmla="*/ 24 w 1994"/>
                <a:gd name="T77" fmla="*/ 34 h 1317"/>
                <a:gd name="T78" fmla="*/ 26 w 1994"/>
                <a:gd name="T79" fmla="*/ 33 h 1317"/>
                <a:gd name="T80" fmla="*/ 27 w 1994"/>
                <a:gd name="T81" fmla="*/ 33 h 1317"/>
                <a:gd name="T82" fmla="*/ 28 w 1994"/>
                <a:gd name="T83" fmla="*/ 32 h 1317"/>
                <a:gd name="T84" fmla="*/ 30 w 1994"/>
                <a:gd name="T85" fmla="*/ 30 h 1317"/>
                <a:gd name="T86" fmla="*/ 30 w 1994"/>
                <a:gd name="T87" fmla="*/ 28 h 1317"/>
                <a:gd name="T88" fmla="*/ 31 w 1994"/>
                <a:gd name="T89" fmla="*/ 26 h 1317"/>
                <a:gd name="T90" fmla="*/ 32 w 1994"/>
                <a:gd name="T91" fmla="*/ 23 h 1317"/>
                <a:gd name="T92" fmla="*/ 32 w 1994"/>
                <a:gd name="T93" fmla="*/ 19 h 1317"/>
                <a:gd name="T94" fmla="*/ 33 w 1994"/>
                <a:gd name="T95" fmla="*/ 16 h 1317"/>
                <a:gd name="T96" fmla="*/ 35 w 1994"/>
                <a:gd name="T97" fmla="*/ 17 h 1317"/>
                <a:gd name="T98" fmla="*/ 38 w 1994"/>
                <a:gd name="T99" fmla="*/ 17 h 1317"/>
                <a:gd name="T100" fmla="*/ 38 w 1994"/>
                <a:gd name="T101" fmla="*/ 13 h 1317"/>
                <a:gd name="T102" fmla="*/ 39 w 1994"/>
                <a:gd name="T103" fmla="*/ 12 h 1317"/>
                <a:gd name="T104" fmla="*/ 40 w 1994"/>
                <a:gd name="T105" fmla="*/ 12 h 1317"/>
                <a:gd name="T106" fmla="*/ 41 w 1994"/>
                <a:gd name="T107" fmla="*/ 11 h 1317"/>
                <a:gd name="T108" fmla="*/ 41 w 1994"/>
                <a:gd name="T109" fmla="*/ 9 h 1317"/>
                <a:gd name="T110" fmla="*/ 45 w 1994"/>
                <a:gd name="T111" fmla="*/ 4 h 1317"/>
                <a:gd name="T112" fmla="*/ 47 w 1994"/>
                <a:gd name="T113" fmla="*/ 1 h 1317"/>
                <a:gd name="T114" fmla="*/ 50 w 1994"/>
                <a:gd name="T115" fmla="*/ 2 h 1317"/>
                <a:gd name="T116" fmla="*/ 52 w 1994"/>
                <a:gd name="T117" fmla="*/ 2 h 1317"/>
                <a:gd name="T118" fmla="*/ 52 w 1994"/>
                <a:gd name="T119" fmla="*/ 1 h 131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94"/>
                <a:gd name="T181" fmla="*/ 0 h 1317"/>
                <a:gd name="T182" fmla="*/ 1994 w 1994"/>
                <a:gd name="T183" fmla="*/ 1317 h 131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94" h="1317">
                  <a:moveTo>
                    <a:pt x="1410" y="13"/>
                  </a:moveTo>
                  <a:lnTo>
                    <a:pt x="1428" y="11"/>
                  </a:lnTo>
                  <a:lnTo>
                    <a:pt x="1444" y="11"/>
                  </a:lnTo>
                  <a:lnTo>
                    <a:pt x="1458" y="11"/>
                  </a:lnTo>
                  <a:lnTo>
                    <a:pt x="1470" y="13"/>
                  </a:lnTo>
                  <a:lnTo>
                    <a:pt x="1482" y="14"/>
                  </a:lnTo>
                  <a:lnTo>
                    <a:pt x="1493" y="17"/>
                  </a:lnTo>
                  <a:lnTo>
                    <a:pt x="1504" y="19"/>
                  </a:lnTo>
                  <a:lnTo>
                    <a:pt x="1513" y="20"/>
                  </a:lnTo>
                  <a:lnTo>
                    <a:pt x="1522" y="21"/>
                  </a:lnTo>
                  <a:lnTo>
                    <a:pt x="1531" y="23"/>
                  </a:lnTo>
                  <a:lnTo>
                    <a:pt x="1540" y="23"/>
                  </a:lnTo>
                  <a:lnTo>
                    <a:pt x="1550" y="21"/>
                  </a:lnTo>
                  <a:lnTo>
                    <a:pt x="1559" y="18"/>
                  </a:lnTo>
                  <a:lnTo>
                    <a:pt x="1570" y="13"/>
                  </a:lnTo>
                  <a:lnTo>
                    <a:pt x="1582" y="8"/>
                  </a:lnTo>
                  <a:lnTo>
                    <a:pt x="1594" y="0"/>
                  </a:lnTo>
                  <a:lnTo>
                    <a:pt x="1597" y="3"/>
                  </a:lnTo>
                  <a:lnTo>
                    <a:pt x="1598" y="9"/>
                  </a:lnTo>
                  <a:lnTo>
                    <a:pt x="1599" y="16"/>
                  </a:lnTo>
                  <a:lnTo>
                    <a:pt x="1598" y="24"/>
                  </a:lnTo>
                  <a:lnTo>
                    <a:pt x="1597" y="33"/>
                  </a:lnTo>
                  <a:lnTo>
                    <a:pt x="1596" y="43"/>
                  </a:lnTo>
                  <a:lnTo>
                    <a:pt x="1593" y="54"/>
                  </a:lnTo>
                  <a:lnTo>
                    <a:pt x="1591" y="64"/>
                  </a:lnTo>
                  <a:lnTo>
                    <a:pt x="1589" y="75"/>
                  </a:lnTo>
                  <a:lnTo>
                    <a:pt x="1585" y="86"/>
                  </a:lnTo>
                  <a:lnTo>
                    <a:pt x="1584" y="97"/>
                  </a:lnTo>
                  <a:lnTo>
                    <a:pt x="1582" y="106"/>
                  </a:lnTo>
                  <a:lnTo>
                    <a:pt x="1581" y="116"/>
                  </a:lnTo>
                  <a:lnTo>
                    <a:pt x="1581" y="124"/>
                  </a:lnTo>
                  <a:lnTo>
                    <a:pt x="1581" y="131"/>
                  </a:lnTo>
                  <a:lnTo>
                    <a:pt x="1583" y="136"/>
                  </a:lnTo>
                  <a:lnTo>
                    <a:pt x="1585" y="147"/>
                  </a:lnTo>
                  <a:lnTo>
                    <a:pt x="1586" y="158"/>
                  </a:lnTo>
                  <a:lnTo>
                    <a:pt x="1584" y="170"/>
                  </a:lnTo>
                  <a:lnTo>
                    <a:pt x="1581" y="183"/>
                  </a:lnTo>
                  <a:lnTo>
                    <a:pt x="1576" y="197"/>
                  </a:lnTo>
                  <a:lnTo>
                    <a:pt x="1569" y="212"/>
                  </a:lnTo>
                  <a:lnTo>
                    <a:pt x="1562" y="227"/>
                  </a:lnTo>
                  <a:lnTo>
                    <a:pt x="1555" y="242"/>
                  </a:lnTo>
                  <a:lnTo>
                    <a:pt x="1547" y="257"/>
                  </a:lnTo>
                  <a:lnTo>
                    <a:pt x="1541" y="272"/>
                  </a:lnTo>
                  <a:lnTo>
                    <a:pt x="1535" y="286"/>
                  </a:lnTo>
                  <a:lnTo>
                    <a:pt x="1531" y="299"/>
                  </a:lnTo>
                  <a:lnTo>
                    <a:pt x="1528" y="312"/>
                  </a:lnTo>
                  <a:lnTo>
                    <a:pt x="1527" y="325"/>
                  </a:lnTo>
                  <a:lnTo>
                    <a:pt x="1529" y="335"/>
                  </a:lnTo>
                  <a:lnTo>
                    <a:pt x="1533" y="345"/>
                  </a:lnTo>
                  <a:lnTo>
                    <a:pt x="1537" y="348"/>
                  </a:lnTo>
                  <a:lnTo>
                    <a:pt x="1540" y="349"/>
                  </a:lnTo>
                  <a:lnTo>
                    <a:pt x="1545" y="350"/>
                  </a:lnTo>
                  <a:lnTo>
                    <a:pt x="1550" y="350"/>
                  </a:lnTo>
                  <a:lnTo>
                    <a:pt x="1554" y="350"/>
                  </a:lnTo>
                  <a:lnTo>
                    <a:pt x="1559" y="350"/>
                  </a:lnTo>
                  <a:lnTo>
                    <a:pt x="1564" y="349"/>
                  </a:lnTo>
                  <a:lnTo>
                    <a:pt x="1569" y="348"/>
                  </a:lnTo>
                  <a:lnTo>
                    <a:pt x="1574" y="347"/>
                  </a:lnTo>
                  <a:lnTo>
                    <a:pt x="1579" y="345"/>
                  </a:lnTo>
                  <a:lnTo>
                    <a:pt x="1584" y="344"/>
                  </a:lnTo>
                  <a:lnTo>
                    <a:pt x="1589" y="343"/>
                  </a:lnTo>
                  <a:lnTo>
                    <a:pt x="1593" y="342"/>
                  </a:lnTo>
                  <a:lnTo>
                    <a:pt x="1597" y="342"/>
                  </a:lnTo>
                  <a:lnTo>
                    <a:pt x="1601" y="342"/>
                  </a:lnTo>
                  <a:lnTo>
                    <a:pt x="1605" y="343"/>
                  </a:lnTo>
                  <a:lnTo>
                    <a:pt x="1607" y="344"/>
                  </a:lnTo>
                  <a:lnTo>
                    <a:pt x="1610" y="347"/>
                  </a:lnTo>
                  <a:lnTo>
                    <a:pt x="1614" y="350"/>
                  </a:lnTo>
                  <a:lnTo>
                    <a:pt x="1619" y="353"/>
                  </a:lnTo>
                  <a:lnTo>
                    <a:pt x="1624" y="358"/>
                  </a:lnTo>
                  <a:lnTo>
                    <a:pt x="1630" y="363"/>
                  </a:lnTo>
                  <a:lnTo>
                    <a:pt x="1636" y="367"/>
                  </a:lnTo>
                  <a:lnTo>
                    <a:pt x="1641" y="371"/>
                  </a:lnTo>
                  <a:lnTo>
                    <a:pt x="1647" y="375"/>
                  </a:lnTo>
                  <a:lnTo>
                    <a:pt x="1653" y="380"/>
                  </a:lnTo>
                  <a:lnTo>
                    <a:pt x="1658" y="383"/>
                  </a:lnTo>
                  <a:lnTo>
                    <a:pt x="1661" y="387"/>
                  </a:lnTo>
                  <a:lnTo>
                    <a:pt x="1664" y="389"/>
                  </a:lnTo>
                  <a:lnTo>
                    <a:pt x="1667" y="390"/>
                  </a:lnTo>
                  <a:lnTo>
                    <a:pt x="1668" y="391"/>
                  </a:lnTo>
                  <a:lnTo>
                    <a:pt x="1675" y="389"/>
                  </a:lnTo>
                  <a:lnTo>
                    <a:pt x="1683" y="389"/>
                  </a:lnTo>
                  <a:lnTo>
                    <a:pt x="1691" y="390"/>
                  </a:lnTo>
                  <a:lnTo>
                    <a:pt x="1700" y="392"/>
                  </a:lnTo>
                  <a:lnTo>
                    <a:pt x="1708" y="396"/>
                  </a:lnTo>
                  <a:lnTo>
                    <a:pt x="1717" y="399"/>
                  </a:lnTo>
                  <a:lnTo>
                    <a:pt x="1725" y="403"/>
                  </a:lnTo>
                  <a:lnTo>
                    <a:pt x="1735" y="407"/>
                  </a:lnTo>
                  <a:lnTo>
                    <a:pt x="1743" y="412"/>
                  </a:lnTo>
                  <a:lnTo>
                    <a:pt x="1751" y="415"/>
                  </a:lnTo>
                  <a:lnTo>
                    <a:pt x="1759" y="420"/>
                  </a:lnTo>
                  <a:lnTo>
                    <a:pt x="1766" y="423"/>
                  </a:lnTo>
                  <a:lnTo>
                    <a:pt x="1773" y="426"/>
                  </a:lnTo>
                  <a:lnTo>
                    <a:pt x="1778" y="428"/>
                  </a:lnTo>
                  <a:lnTo>
                    <a:pt x="1784" y="429"/>
                  </a:lnTo>
                  <a:lnTo>
                    <a:pt x="1790" y="430"/>
                  </a:lnTo>
                  <a:lnTo>
                    <a:pt x="1800" y="446"/>
                  </a:lnTo>
                  <a:lnTo>
                    <a:pt x="1811" y="457"/>
                  </a:lnTo>
                  <a:lnTo>
                    <a:pt x="1819" y="463"/>
                  </a:lnTo>
                  <a:lnTo>
                    <a:pt x="1825" y="464"/>
                  </a:lnTo>
                  <a:lnTo>
                    <a:pt x="1832" y="463"/>
                  </a:lnTo>
                  <a:lnTo>
                    <a:pt x="1837" y="458"/>
                  </a:lnTo>
                  <a:lnTo>
                    <a:pt x="1842" y="453"/>
                  </a:lnTo>
                  <a:lnTo>
                    <a:pt x="1845" y="448"/>
                  </a:lnTo>
                  <a:lnTo>
                    <a:pt x="1848" y="441"/>
                  </a:lnTo>
                  <a:lnTo>
                    <a:pt x="1851" y="436"/>
                  </a:lnTo>
                  <a:lnTo>
                    <a:pt x="1852" y="434"/>
                  </a:lnTo>
                  <a:lnTo>
                    <a:pt x="1853" y="434"/>
                  </a:lnTo>
                  <a:lnTo>
                    <a:pt x="1854" y="437"/>
                  </a:lnTo>
                  <a:lnTo>
                    <a:pt x="1855" y="445"/>
                  </a:lnTo>
                  <a:lnTo>
                    <a:pt x="1856" y="459"/>
                  </a:lnTo>
                  <a:lnTo>
                    <a:pt x="1858" y="479"/>
                  </a:lnTo>
                  <a:lnTo>
                    <a:pt x="1853" y="483"/>
                  </a:lnTo>
                  <a:lnTo>
                    <a:pt x="1851" y="488"/>
                  </a:lnTo>
                  <a:lnTo>
                    <a:pt x="1850" y="494"/>
                  </a:lnTo>
                  <a:lnTo>
                    <a:pt x="1848" y="499"/>
                  </a:lnTo>
                  <a:lnTo>
                    <a:pt x="1848" y="505"/>
                  </a:lnTo>
                  <a:lnTo>
                    <a:pt x="1850" y="511"/>
                  </a:lnTo>
                  <a:lnTo>
                    <a:pt x="1851" y="517"/>
                  </a:lnTo>
                  <a:lnTo>
                    <a:pt x="1853" y="523"/>
                  </a:lnTo>
                  <a:lnTo>
                    <a:pt x="1854" y="529"/>
                  </a:lnTo>
                  <a:lnTo>
                    <a:pt x="1856" y="536"/>
                  </a:lnTo>
                  <a:lnTo>
                    <a:pt x="1858" y="543"/>
                  </a:lnTo>
                  <a:lnTo>
                    <a:pt x="1859" y="550"/>
                  </a:lnTo>
                  <a:lnTo>
                    <a:pt x="1860" y="557"/>
                  </a:lnTo>
                  <a:lnTo>
                    <a:pt x="1860" y="564"/>
                  </a:lnTo>
                  <a:lnTo>
                    <a:pt x="1859" y="571"/>
                  </a:lnTo>
                  <a:lnTo>
                    <a:pt x="1858" y="579"/>
                  </a:lnTo>
                  <a:lnTo>
                    <a:pt x="1853" y="584"/>
                  </a:lnTo>
                  <a:lnTo>
                    <a:pt x="1852" y="590"/>
                  </a:lnTo>
                  <a:lnTo>
                    <a:pt x="1852" y="596"/>
                  </a:lnTo>
                  <a:lnTo>
                    <a:pt x="1854" y="600"/>
                  </a:lnTo>
                  <a:lnTo>
                    <a:pt x="1858" y="605"/>
                  </a:lnTo>
                  <a:lnTo>
                    <a:pt x="1861" y="610"/>
                  </a:lnTo>
                  <a:lnTo>
                    <a:pt x="1867" y="614"/>
                  </a:lnTo>
                  <a:lnTo>
                    <a:pt x="1871" y="619"/>
                  </a:lnTo>
                  <a:lnTo>
                    <a:pt x="1877" y="623"/>
                  </a:lnTo>
                  <a:lnTo>
                    <a:pt x="1882" y="629"/>
                  </a:lnTo>
                  <a:lnTo>
                    <a:pt x="1886" y="635"/>
                  </a:lnTo>
                  <a:lnTo>
                    <a:pt x="1890" y="641"/>
                  </a:lnTo>
                  <a:lnTo>
                    <a:pt x="1893" y="648"/>
                  </a:lnTo>
                  <a:lnTo>
                    <a:pt x="1893" y="654"/>
                  </a:lnTo>
                  <a:lnTo>
                    <a:pt x="1893" y="662"/>
                  </a:lnTo>
                  <a:lnTo>
                    <a:pt x="1891" y="673"/>
                  </a:lnTo>
                  <a:lnTo>
                    <a:pt x="1889" y="673"/>
                  </a:lnTo>
                  <a:lnTo>
                    <a:pt x="1889" y="675"/>
                  </a:lnTo>
                  <a:lnTo>
                    <a:pt x="1889" y="677"/>
                  </a:lnTo>
                  <a:lnTo>
                    <a:pt x="1889" y="681"/>
                  </a:lnTo>
                  <a:lnTo>
                    <a:pt x="1890" y="685"/>
                  </a:lnTo>
                  <a:lnTo>
                    <a:pt x="1891" y="689"/>
                  </a:lnTo>
                  <a:lnTo>
                    <a:pt x="1893" y="695"/>
                  </a:lnTo>
                  <a:lnTo>
                    <a:pt x="1896" y="699"/>
                  </a:lnTo>
                  <a:lnTo>
                    <a:pt x="1897" y="705"/>
                  </a:lnTo>
                  <a:lnTo>
                    <a:pt x="1899" y="711"/>
                  </a:lnTo>
                  <a:lnTo>
                    <a:pt x="1901" y="716"/>
                  </a:lnTo>
                  <a:lnTo>
                    <a:pt x="1904" y="722"/>
                  </a:lnTo>
                  <a:lnTo>
                    <a:pt x="1905" y="728"/>
                  </a:lnTo>
                  <a:lnTo>
                    <a:pt x="1906" y="734"/>
                  </a:lnTo>
                  <a:lnTo>
                    <a:pt x="1907" y="738"/>
                  </a:lnTo>
                  <a:lnTo>
                    <a:pt x="1908" y="744"/>
                  </a:lnTo>
                  <a:lnTo>
                    <a:pt x="1907" y="746"/>
                  </a:lnTo>
                  <a:lnTo>
                    <a:pt x="1904" y="749"/>
                  </a:lnTo>
                  <a:lnTo>
                    <a:pt x="1898" y="749"/>
                  </a:lnTo>
                  <a:lnTo>
                    <a:pt x="1891" y="747"/>
                  </a:lnTo>
                  <a:lnTo>
                    <a:pt x="1883" y="745"/>
                  </a:lnTo>
                  <a:lnTo>
                    <a:pt x="1874" y="743"/>
                  </a:lnTo>
                  <a:lnTo>
                    <a:pt x="1865" y="739"/>
                  </a:lnTo>
                  <a:lnTo>
                    <a:pt x="1854" y="736"/>
                  </a:lnTo>
                  <a:lnTo>
                    <a:pt x="1843" y="733"/>
                  </a:lnTo>
                  <a:lnTo>
                    <a:pt x="1831" y="730"/>
                  </a:lnTo>
                  <a:lnTo>
                    <a:pt x="1821" y="727"/>
                  </a:lnTo>
                  <a:lnTo>
                    <a:pt x="1811" y="726"/>
                  </a:lnTo>
                  <a:lnTo>
                    <a:pt x="1801" y="726"/>
                  </a:lnTo>
                  <a:lnTo>
                    <a:pt x="1792" y="726"/>
                  </a:lnTo>
                  <a:lnTo>
                    <a:pt x="1785" y="728"/>
                  </a:lnTo>
                  <a:lnTo>
                    <a:pt x="1779" y="733"/>
                  </a:lnTo>
                  <a:lnTo>
                    <a:pt x="1783" y="734"/>
                  </a:lnTo>
                  <a:lnTo>
                    <a:pt x="1788" y="736"/>
                  </a:lnTo>
                  <a:lnTo>
                    <a:pt x="1793" y="738"/>
                  </a:lnTo>
                  <a:lnTo>
                    <a:pt x="1801" y="742"/>
                  </a:lnTo>
                  <a:lnTo>
                    <a:pt x="1808" y="745"/>
                  </a:lnTo>
                  <a:lnTo>
                    <a:pt x="1817" y="749"/>
                  </a:lnTo>
                  <a:lnTo>
                    <a:pt x="1827" y="752"/>
                  </a:lnTo>
                  <a:lnTo>
                    <a:pt x="1835" y="756"/>
                  </a:lnTo>
                  <a:lnTo>
                    <a:pt x="1844" y="759"/>
                  </a:lnTo>
                  <a:lnTo>
                    <a:pt x="1851" y="762"/>
                  </a:lnTo>
                  <a:lnTo>
                    <a:pt x="1859" y="766"/>
                  </a:lnTo>
                  <a:lnTo>
                    <a:pt x="1865" y="768"/>
                  </a:lnTo>
                  <a:lnTo>
                    <a:pt x="1869" y="770"/>
                  </a:lnTo>
                  <a:lnTo>
                    <a:pt x="1873" y="772"/>
                  </a:lnTo>
                  <a:lnTo>
                    <a:pt x="1874" y="773"/>
                  </a:lnTo>
                  <a:lnTo>
                    <a:pt x="1877" y="783"/>
                  </a:lnTo>
                  <a:lnTo>
                    <a:pt x="1884" y="790"/>
                  </a:lnTo>
                  <a:lnTo>
                    <a:pt x="1892" y="795"/>
                  </a:lnTo>
                  <a:lnTo>
                    <a:pt x="1902" y="797"/>
                  </a:lnTo>
                  <a:lnTo>
                    <a:pt x="1913" y="797"/>
                  </a:lnTo>
                  <a:lnTo>
                    <a:pt x="1925" y="796"/>
                  </a:lnTo>
                  <a:lnTo>
                    <a:pt x="1937" y="795"/>
                  </a:lnTo>
                  <a:lnTo>
                    <a:pt x="1948" y="792"/>
                  </a:lnTo>
                  <a:lnTo>
                    <a:pt x="1960" y="791"/>
                  </a:lnTo>
                  <a:lnTo>
                    <a:pt x="1970" y="790"/>
                  </a:lnTo>
                  <a:lnTo>
                    <a:pt x="1980" y="790"/>
                  </a:lnTo>
                  <a:lnTo>
                    <a:pt x="1986" y="792"/>
                  </a:lnTo>
                  <a:lnTo>
                    <a:pt x="1992" y="796"/>
                  </a:lnTo>
                  <a:lnTo>
                    <a:pt x="1994" y="803"/>
                  </a:lnTo>
                  <a:lnTo>
                    <a:pt x="1994" y="813"/>
                  </a:lnTo>
                  <a:lnTo>
                    <a:pt x="1991" y="827"/>
                  </a:lnTo>
                  <a:lnTo>
                    <a:pt x="1990" y="830"/>
                  </a:lnTo>
                  <a:lnTo>
                    <a:pt x="1989" y="834"/>
                  </a:lnTo>
                  <a:lnTo>
                    <a:pt x="1988" y="837"/>
                  </a:lnTo>
                  <a:lnTo>
                    <a:pt x="1986" y="841"/>
                  </a:lnTo>
                  <a:lnTo>
                    <a:pt x="1985" y="844"/>
                  </a:lnTo>
                  <a:lnTo>
                    <a:pt x="1984" y="847"/>
                  </a:lnTo>
                  <a:lnTo>
                    <a:pt x="1983" y="851"/>
                  </a:lnTo>
                  <a:lnTo>
                    <a:pt x="1982" y="854"/>
                  </a:lnTo>
                  <a:lnTo>
                    <a:pt x="1981" y="859"/>
                  </a:lnTo>
                  <a:lnTo>
                    <a:pt x="1980" y="862"/>
                  </a:lnTo>
                  <a:lnTo>
                    <a:pt x="1978" y="867"/>
                  </a:lnTo>
                  <a:lnTo>
                    <a:pt x="1977" y="870"/>
                  </a:lnTo>
                  <a:lnTo>
                    <a:pt x="1976" y="875"/>
                  </a:lnTo>
                  <a:lnTo>
                    <a:pt x="1976" y="880"/>
                  </a:lnTo>
                  <a:lnTo>
                    <a:pt x="1975" y="884"/>
                  </a:lnTo>
                  <a:lnTo>
                    <a:pt x="1975" y="890"/>
                  </a:lnTo>
                  <a:lnTo>
                    <a:pt x="1963" y="892"/>
                  </a:lnTo>
                  <a:lnTo>
                    <a:pt x="1931" y="900"/>
                  </a:lnTo>
                  <a:lnTo>
                    <a:pt x="1881" y="913"/>
                  </a:lnTo>
                  <a:lnTo>
                    <a:pt x="1814" y="929"/>
                  </a:lnTo>
                  <a:lnTo>
                    <a:pt x="1733" y="949"/>
                  </a:lnTo>
                  <a:lnTo>
                    <a:pt x="1639" y="971"/>
                  </a:lnTo>
                  <a:lnTo>
                    <a:pt x="1537" y="997"/>
                  </a:lnTo>
                  <a:lnTo>
                    <a:pt x="1425" y="1023"/>
                  </a:lnTo>
                  <a:lnTo>
                    <a:pt x="1309" y="1051"/>
                  </a:lnTo>
                  <a:lnTo>
                    <a:pt x="1189" y="1078"/>
                  </a:lnTo>
                  <a:lnTo>
                    <a:pt x="1067" y="1106"/>
                  </a:lnTo>
                  <a:lnTo>
                    <a:pt x="947" y="1133"/>
                  </a:lnTo>
                  <a:lnTo>
                    <a:pt x="829" y="1159"/>
                  </a:lnTo>
                  <a:lnTo>
                    <a:pt x="716" y="1183"/>
                  </a:lnTo>
                  <a:lnTo>
                    <a:pt x="611" y="1205"/>
                  </a:lnTo>
                  <a:lnTo>
                    <a:pt x="516" y="1223"/>
                  </a:lnTo>
                  <a:lnTo>
                    <a:pt x="488" y="1230"/>
                  </a:lnTo>
                  <a:lnTo>
                    <a:pt x="458" y="1238"/>
                  </a:lnTo>
                  <a:lnTo>
                    <a:pt x="427" y="1245"/>
                  </a:lnTo>
                  <a:lnTo>
                    <a:pt x="395" y="1253"/>
                  </a:lnTo>
                  <a:lnTo>
                    <a:pt x="362" y="1260"/>
                  </a:lnTo>
                  <a:lnTo>
                    <a:pt x="327" y="1266"/>
                  </a:lnTo>
                  <a:lnTo>
                    <a:pt x="292" y="1272"/>
                  </a:lnTo>
                  <a:lnTo>
                    <a:pt x="256" y="1278"/>
                  </a:lnTo>
                  <a:lnTo>
                    <a:pt x="220" y="1284"/>
                  </a:lnTo>
                  <a:lnTo>
                    <a:pt x="186" y="1290"/>
                  </a:lnTo>
                  <a:lnTo>
                    <a:pt x="151" y="1295"/>
                  </a:lnTo>
                  <a:lnTo>
                    <a:pt x="118" y="1300"/>
                  </a:lnTo>
                  <a:lnTo>
                    <a:pt x="86" y="1305"/>
                  </a:lnTo>
                  <a:lnTo>
                    <a:pt x="55" y="1309"/>
                  </a:lnTo>
                  <a:lnTo>
                    <a:pt x="26" y="1313"/>
                  </a:lnTo>
                  <a:lnTo>
                    <a:pt x="0" y="1317"/>
                  </a:lnTo>
                  <a:lnTo>
                    <a:pt x="3" y="1306"/>
                  </a:lnTo>
                  <a:lnTo>
                    <a:pt x="8" y="1297"/>
                  </a:lnTo>
                  <a:lnTo>
                    <a:pt x="14" y="1287"/>
                  </a:lnTo>
                  <a:lnTo>
                    <a:pt x="20" y="1278"/>
                  </a:lnTo>
                  <a:lnTo>
                    <a:pt x="28" y="1270"/>
                  </a:lnTo>
                  <a:lnTo>
                    <a:pt x="37" y="1263"/>
                  </a:lnTo>
                  <a:lnTo>
                    <a:pt x="46" y="1256"/>
                  </a:lnTo>
                  <a:lnTo>
                    <a:pt x="55" y="1250"/>
                  </a:lnTo>
                  <a:lnTo>
                    <a:pt x="64" y="1244"/>
                  </a:lnTo>
                  <a:lnTo>
                    <a:pt x="74" y="1238"/>
                  </a:lnTo>
                  <a:lnTo>
                    <a:pt x="84" y="1233"/>
                  </a:lnTo>
                  <a:lnTo>
                    <a:pt x="93" y="1228"/>
                  </a:lnTo>
                  <a:lnTo>
                    <a:pt x="102" y="1223"/>
                  </a:lnTo>
                  <a:lnTo>
                    <a:pt x="111" y="1218"/>
                  </a:lnTo>
                  <a:lnTo>
                    <a:pt x="119" y="1214"/>
                  </a:lnTo>
                  <a:lnTo>
                    <a:pt x="127" y="1210"/>
                  </a:lnTo>
                  <a:lnTo>
                    <a:pt x="135" y="1198"/>
                  </a:lnTo>
                  <a:lnTo>
                    <a:pt x="145" y="1184"/>
                  </a:lnTo>
                  <a:lnTo>
                    <a:pt x="154" y="1169"/>
                  </a:lnTo>
                  <a:lnTo>
                    <a:pt x="163" y="1154"/>
                  </a:lnTo>
                  <a:lnTo>
                    <a:pt x="173" y="1137"/>
                  </a:lnTo>
                  <a:lnTo>
                    <a:pt x="185" y="1120"/>
                  </a:lnTo>
                  <a:lnTo>
                    <a:pt x="196" y="1102"/>
                  </a:lnTo>
                  <a:lnTo>
                    <a:pt x="208" y="1085"/>
                  </a:lnTo>
                  <a:lnTo>
                    <a:pt x="219" y="1069"/>
                  </a:lnTo>
                  <a:lnTo>
                    <a:pt x="232" y="1052"/>
                  </a:lnTo>
                  <a:lnTo>
                    <a:pt x="245" y="1037"/>
                  </a:lnTo>
                  <a:lnTo>
                    <a:pt x="258" y="1023"/>
                  </a:lnTo>
                  <a:lnTo>
                    <a:pt x="271" y="1009"/>
                  </a:lnTo>
                  <a:lnTo>
                    <a:pt x="286" y="998"/>
                  </a:lnTo>
                  <a:lnTo>
                    <a:pt x="300" y="989"/>
                  </a:lnTo>
                  <a:lnTo>
                    <a:pt x="315" y="982"/>
                  </a:lnTo>
                  <a:lnTo>
                    <a:pt x="315" y="981"/>
                  </a:lnTo>
                  <a:lnTo>
                    <a:pt x="316" y="980"/>
                  </a:lnTo>
                  <a:lnTo>
                    <a:pt x="318" y="976"/>
                  </a:lnTo>
                  <a:lnTo>
                    <a:pt x="320" y="973"/>
                  </a:lnTo>
                  <a:lnTo>
                    <a:pt x="324" y="969"/>
                  </a:lnTo>
                  <a:lnTo>
                    <a:pt x="327" y="965"/>
                  </a:lnTo>
                  <a:lnTo>
                    <a:pt x="332" y="960"/>
                  </a:lnTo>
                  <a:lnTo>
                    <a:pt x="335" y="955"/>
                  </a:lnTo>
                  <a:lnTo>
                    <a:pt x="339" y="950"/>
                  </a:lnTo>
                  <a:lnTo>
                    <a:pt x="343" y="945"/>
                  </a:lnTo>
                  <a:lnTo>
                    <a:pt x="347" y="940"/>
                  </a:lnTo>
                  <a:lnTo>
                    <a:pt x="350" y="937"/>
                  </a:lnTo>
                  <a:lnTo>
                    <a:pt x="353" y="934"/>
                  </a:lnTo>
                  <a:lnTo>
                    <a:pt x="355" y="930"/>
                  </a:lnTo>
                  <a:lnTo>
                    <a:pt x="356" y="929"/>
                  </a:lnTo>
                  <a:lnTo>
                    <a:pt x="357" y="929"/>
                  </a:lnTo>
                  <a:lnTo>
                    <a:pt x="362" y="936"/>
                  </a:lnTo>
                  <a:lnTo>
                    <a:pt x="369" y="944"/>
                  </a:lnTo>
                  <a:lnTo>
                    <a:pt x="375" y="951"/>
                  </a:lnTo>
                  <a:lnTo>
                    <a:pt x="380" y="957"/>
                  </a:lnTo>
                  <a:lnTo>
                    <a:pt x="387" y="961"/>
                  </a:lnTo>
                  <a:lnTo>
                    <a:pt x="394" y="967"/>
                  </a:lnTo>
                  <a:lnTo>
                    <a:pt x="401" y="971"/>
                  </a:lnTo>
                  <a:lnTo>
                    <a:pt x="408" y="975"/>
                  </a:lnTo>
                  <a:lnTo>
                    <a:pt x="415" y="980"/>
                  </a:lnTo>
                  <a:lnTo>
                    <a:pt x="422" y="983"/>
                  </a:lnTo>
                  <a:lnTo>
                    <a:pt x="429" y="986"/>
                  </a:lnTo>
                  <a:lnTo>
                    <a:pt x="437" y="990"/>
                  </a:lnTo>
                  <a:lnTo>
                    <a:pt x="444" y="993"/>
                  </a:lnTo>
                  <a:lnTo>
                    <a:pt x="450" y="996"/>
                  </a:lnTo>
                  <a:lnTo>
                    <a:pt x="458" y="999"/>
                  </a:lnTo>
                  <a:lnTo>
                    <a:pt x="467" y="1004"/>
                  </a:lnTo>
                  <a:lnTo>
                    <a:pt x="475" y="1005"/>
                  </a:lnTo>
                  <a:lnTo>
                    <a:pt x="483" y="1004"/>
                  </a:lnTo>
                  <a:lnTo>
                    <a:pt x="491" y="1001"/>
                  </a:lnTo>
                  <a:lnTo>
                    <a:pt x="498" y="997"/>
                  </a:lnTo>
                  <a:lnTo>
                    <a:pt x="506" y="992"/>
                  </a:lnTo>
                  <a:lnTo>
                    <a:pt x="512" y="986"/>
                  </a:lnTo>
                  <a:lnTo>
                    <a:pt x="518" y="981"/>
                  </a:lnTo>
                  <a:lnTo>
                    <a:pt x="525" y="975"/>
                  </a:lnTo>
                  <a:lnTo>
                    <a:pt x="532" y="969"/>
                  </a:lnTo>
                  <a:lnTo>
                    <a:pt x="538" y="963"/>
                  </a:lnTo>
                  <a:lnTo>
                    <a:pt x="545" y="960"/>
                  </a:lnTo>
                  <a:lnTo>
                    <a:pt x="552" y="957"/>
                  </a:lnTo>
                  <a:lnTo>
                    <a:pt x="557" y="955"/>
                  </a:lnTo>
                  <a:lnTo>
                    <a:pt x="564" y="957"/>
                  </a:lnTo>
                  <a:lnTo>
                    <a:pt x="571" y="960"/>
                  </a:lnTo>
                  <a:lnTo>
                    <a:pt x="579" y="966"/>
                  </a:lnTo>
                  <a:lnTo>
                    <a:pt x="585" y="961"/>
                  </a:lnTo>
                  <a:lnTo>
                    <a:pt x="591" y="958"/>
                  </a:lnTo>
                  <a:lnTo>
                    <a:pt x="598" y="954"/>
                  </a:lnTo>
                  <a:lnTo>
                    <a:pt x="604" y="952"/>
                  </a:lnTo>
                  <a:lnTo>
                    <a:pt x="613" y="950"/>
                  </a:lnTo>
                  <a:lnTo>
                    <a:pt x="619" y="947"/>
                  </a:lnTo>
                  <a:lnTo>
                    <a:pt x="626" y="945"/>
                  </a:lnTo>
                  <a:lnTo>
                    <a:pt x="633" y="943"/>
                  </a:lnTo>
                  <a:lnTo>
                    <a:pt x="640" y="939"/>
                  </a:lnTo>
                  <a:lnTo>
                    <a:pt x="646" y="937"/>
                  </a:lnTo>
                  <a:lnTo>
                    <a:pt x="650" y="934"/>
                  </a:lnTo>
                  <a:lnTo>
                    <a:pt x="655" y="930"/>
                  </a:lnTo>
                  <a:lnTo>
                    <a:pt x="657" y="926"/>
                  </a:lnTo>
                  <a:lnTo>
                    <a:pt x="660" y="921"/>
                  </a:lnTo>
                  <a:lnTo>
                    <a:pt x="661" y="914"/>
                  </a:lnTo>
                  <a:lnTo>
                    <a:pt x="661" y="908"/>
                  </a:lnTo>
                  <a:lnTo>
                    <a:pt x="662" y="906"/>
                  </a:lnTo>
                  <a:lnTo>
                    <a:pt x="664" y="904"/>
                  </a:lnTo>
                  <a:lnTo>
                    <a:pt x="667" y="903"/>
                  </a:lnTo>
                  <a:lnTo>
                    <a:pt x="670" y="901"/>
                  </a:lnTo>
                  <a:lnTo>
                    <a:pt x="675" y="901"/>
                  </a:lnTo>
                  <a:lnTo>
                    <a:pt x="678" y="901"/>
                  </a:lnTo>
                  <a:lnTo>
                    <a:pt x="683" y="901"/>
                  </a:lnTo>
                  <a:lnTo>
                    <a:pt x="687" y="901"/>
                  </a:lnTo>
                  <a:lnTo>
                    <a:pt x="692" y="901"/>
                  </a:lnTo>
                  <a:lnTo>
                    <a:pt x="695" y="903"/>
                  </a:lnTo>
                  <a:lnTo>
                    <a:pt x="700" y="904"/>
                  </a:lnTo>
                  <a:lnTo>
                    <a:pt x="704" y="904"/>
                  </a:lnTo>
                  <a:lnTo>
                    <a:pt x="708" y="905"/>
                  </a:lnTo>
                  <a:lnTo>
                    <a:pt x="711" y="905"/>
                  </a:lnTo>
                  <a:lnTo>
                    <a:pt x="715" y="905"/>
                  </a:lnTo>
                  <a:lnTo>
                    <a:pt x="718" y="906"/>
                  </a:lnTo>
                  <a:lnTo>
                    <a:pt x="724" y="897"/>
                  </a:lnTo>
                  <a:lnTo>
                    <a:pt x="729" y="889"/>
                  </a:lnTo>
                  <a:lnTo>
                    <a:pt x="733" y="882"/>
                  </a:lnTo>
                  <a:lnTo>
                    <a:pt x="738" y="875"/>
                  </a:lnTo>
                  <a:lnTo>
                    <a:pt x="741" y="870"/>
                  </a:lnTo>
                  <a:lnTo>
                    <a:pt x="745" y="866"/>
                  </a:lnTo>
                  <a:lnTo>
                    <a:pt x="748" y="862"/>
                  </a:lnTo>
                  <a:lnTo>
                    <a:pt x="750" y="859"/>
                  </a:lnTo>
                  <a:lnTo>
                    <a:pt x="754" y="857"/>
                  </a:lnTo>
                  <a:lnTo>
                    <a:pt x="759" y="854"/>
                  </a:lnTo>
                  <a:lnTo>
                    <a:pt x="762" y="852"/>
                  </a:lnTo>
                  <a:lnTo>
                    <a:pt x="768" y="850"/>
                  </a:lnTo>
                  <a:lnTo>
                    <a:pt x="773" y="849"/>
                  </a:lnTo>
                  <a:lnTo>
                    <a:pt x="780" y="846"/>
                  </a:lnTo>
                  <a:lnTo>
                    <a:pt x="787" y="844"/>
                  </a:lnTo>
                  <a:lnTo>
                    <a:pt x="798" y="843"/>
                  </a:lnTo>
                  <a:lnTo>
                    <a:pt x="800" y="837"/>
                  </a:lnTo>
                  <a:lnTo>
                    <a:pt x="802" y="831"/>
                  </a:lnTo>
                  <a:lnTo>
                    <a:pt x="803" y="826"/>
                  </a:lnTo>
                  <a:lnTo>
                    <a:pt x="806" y="819"/>
                  </a:lnTo>
                  <a:lnTo>
                    <a:pt x="807" y="812"/>
                  </a:lnTo>
                  <a:lnTo>
                    <a:pt x="808" y="805"/>
                  </a:lnTo>
                  <a:lnTo>
                    <a:pt x="808" y="798"/>
                  </a:lnTo>
                  <a:lnTo>
                    <a:pt x="808" y="791"/>
                  </a:lnTo>
                  <a:lnTo>
                    <a:pt x="808" y="784"/>
                  </a:lnTo>
                  <a:lnTo>
                    <a:pt x="807" y="777"/>
                  </a:lnTo>
                  <a:lnTo>
                    <a:pt x="806" y="770"/>
                  </a:lnTo>
                  <a:lnTo>
                    <a:pt x="803" y="764"/>
                  </a:lnTo>
                  <a:lnTo>
                    <a:pt x="801" y="757"/>
                  </a:lnTo>
                  <a:lnTo>
                    <a:pt x="799" y="751"/>
                  </a:lnTo>
                  <a:lnTo>
                    <a:pt x="795" y="745"/>
                  </a:lnTo>
                  <a:lnTo>
                    <a:pt x="792" y="741"/>
                  </a:lnTo>
                  <a:lnTo>
                    <a:pt x="802" y="738"/>
                  </a:lnTo>
                  <a:lnTo>
                    <a:pt x="811" y="736"/>
                  </a:lnTo>
                  <a:lnTo>
                    <a:pt x="818" y="730"/>
                  </a:lnTo>
                  <a:lnTo>
                    <a:pt x="824" y="723"/>
                  </a:lnTo>
                  <a:lnTo>
                    <a:pt x="829" y="715"/>
                  </a:lnTo>
                  <a:lnTo>
                    <a:pt x="831" y="706"/>
                  </a:lnTo>
                  <a:lnTo>
                    <a:pt x="833" y="697"/>
                  </a:lnTo>
                  <a:lnTo>
                    <a:pt x="836" y="685"/>
                  </a:lnTo>
                  <a:lnTo>
                    <a:pt x="837" y="675"/>
                  </a:lnTo>
                  <a:lnTo>
                    <a:pt x="839" y="665"/>
                  </a:lnTo>
                  <a:lnTo>
                    <a:pt x="840" y="653"/>
                  </a:lnTo>
                  <a:lnTo>
                    <a:pt x="844" y="644"/>
                  </a:lnTo>
                  <a:lnTo>
                    <a:pt x="847" y="634"/>
                  </a:lnTo>
                  <a:lnTo>
                    <a:pt x="852" y="626"/>
                  </a:lnTo>
                  <a:lnTo>
                    <a:pt x="857" y="619"/>
                  </a:lnTo>
                  <a:lnTo>
                    <a:pt x="865" y="614"/>
                  </a:lnTo>
                  <a:lnTo>
                    <a:pt x="865" y="602"/>
                  </a:lnTo>
                  <a:lnTo>
                    <a:pt x="865" y="590"/>
                  </a:lnTo>
                  <a:lnTo>
                    <a:pt x="867" y="579"/>
                  </a:lnTo>
                  <a:lnTo>
                    <a:pt x="867" y="567"/>
                  </a:lnTo>
                  <a:lnTo>
                    <a:pt x="869" y="557"/>
                  </a:lnTo>
                  <a:lnTo>
                    <a:pt x="870" y="545"/>
                  </a:lnTo>
                  <a:lnTo>
                    <a:pt x="871" y="534"/>
                  </a:lnTo>
                  <a:lnTo>
                    <a:pt x="873" y="523"/>
                  </a:lnTo>
                  <a:lnTo>
                    <a:pt x="876" y="512"/>
                  </a:lnTo>
                  <a:lnTo>
                    <a:pt x="878" y="500"/>
                  </a:lnTo>
                  <a:lnTo>
                    <a:pt x="880" y="489"/>
                  </a:lnTo>
                  <a:lnTo>
                    <a:pt x="883" y="479"/>
                  </a:lnTo>
                  <a:lnTo>
                    <a:pt x="886" y="467"/>
                  </a:lnTo>
                  <a:lnTo>
                    <a:pt x="888" y="456"/>
                  </a:lnTo>
                  <a:lnTo>
                    <a:pt x="892" y="444"/>
                  </a:lnTo>
                  <a:lnTo>
                    <a:pt x="895" y="433"/>
                  </a:lnTo>
                  <a:lnTo>
                    <a:pt x="901" y="433"/>
                  </a:lnTo>
                  <a:lnTo>
                    <a:pt x="907" y="435"/>
                  </a:lnTo>
                  <a:lnTo>
                    <a:pt x="913" y="438"/>
                  </a:lnTo>
                  <a:lnTo>
                    <a:pt x="919" y="441"/>
                  </a:lnTo>
                  <a:lnTo>
                    <a:pt x="925" y="444"/>
                  </a:lnTo>
                  <a:lnTo>
                    <a:pt x="931" y="449"/>
                  </a:lnTo>
                  <a:lnTo>
                    <a:pt x="937" y="452"/>
                  </a:lnTo>
                  <a:lnTo>
                    <a:pt x="944" y="457"/>
                  </a:lnTo>
                  <a:lnTo>
                    <a:pt x="949" y="460"/>
                  </a:lnTo>
                  <a:lnTo>
                    <a:pt x="956" y="464"/>
                  </a:lnTo>
                  <a:lnTo>
                    <a:pt x="962" y="467"/>
                  </a:lnTo>
                  <a:lnTo>
                    <a:pt x="969" y="469"/>
                  </a:lnTo>
                  <a:lnTo>
                    <a:pt x="976" y="471"/>
                  </a:lnTo>
                  <a:lnTo>
                    <a:pt x="984" y="472"/>
                  </a:lnTo>
                  <a:lnTo>
                    <a:pt x="992" y="472"/>
                  </a:lnTo>
                  <a:lnTo>
                    <a:pt x="1000" y="471"/>
                  </a:lnTo>
                  <a:lnTo>
                    <a:pt x="1009" y="464"/>
                  </a:lnTo>
                  <a:lnTo>
                    <a:pt x="1016" y="456"/>
                  </a:lnTo>
                  <a:lnTo>
                    <a:pt x="1022" y="448"/>
                  </a:lnTo>
                  <a:lnTo>
                    <a:pt x="1026" y="438"/>
                  </a:lnTo>
                  <a:lnTo>
                    <a:pt x="1030" y="428"/>
                  </a:lnTo>
                  <a:lnTo>
                    <a:pt x="1032" y="418"/>
                  </a:lnTo>
                  <a:lnTo>
                    <a:pt x="1034" y="407"/>
                  </a:lnTo>
                  <a:lnTo>
                    <a:pt x="1036" y="396"/>
                  </a:lnTo>
                  <a:lnTo>
                    <a:pt x="1036" y="386"/>
                  </a:lnTo>
                  <a:lnTo>
                    <a:pt x="1037" y="374"/>
                  </a:lnTo>
                  <a:lnTo>
                    <a:pt x="1037" y="363"/>
                  </a:lnTo>
                  <a:lnTo>
                    <a:pt x="1038" y="351"/>
                  </a:lnTo>
                  <a:lnTo>
                    <a:pt x="1039" y="341"/>
                  </a:lnTo>
                  <a:lnTo>
                    <a:pt x="1040" y="330"/>
                  </a:lnTo>
                  <a:lnTo>
                    <a:pt x="1043" y="320"/>
                  </a:lnTo>
                  <a:lnTo>
                    <a:pt x="1046" y="311"/>
                  </a:lnTo>
                  <a:lnTo>
                    <a:pt x="1047" y="311"/>
                  </a:lnTo>
                  <a:lnTo>
                    <a:pt x="1049" y="312"/>
                  </a:lnTo>
                  <a:lnTo>
                    <a:pt x="1052" y="312"/>
                  </a:lnTo>
                  <a:lnTo>
                    <a:pt x="1054" y="313"/>
                  </a:lnTo>
                  <a:lnTo>
                    <a:pt x="1057" y="314"/>
                  </a:lnTo>
                  <a:lnTo>
                    <a:pt x="1061" y="315"/>
                  </a:lnTo>
                  <a:lnTo>
                    <a:pt x="1064" y="317"/>
                  </a:lnTo>
                  <a:lnTo>
                    <a:pt x="1068" y="318"/>
                  </a:lnTo>
                  <a:lnTo>
                    <a:pt x="1071" y="319"/>
                  </a:lnTo>
                  <a:lnTo>
                    <a:pt x="1075" y="320"/>
                  </a:lnTo>
                  <a:lnTo>
                    <a:pt x="1077" y="321"/>
                  </a:lnTo>
                  <a:lnTo>
                    <a:pt x="1079" y="321"/>
                  </a:lnTo>
                  <a:lnTo>
                    <a:pt x="1082" y="322"/>
                  </a:lnTo>
                  <a:lnTo>
                    <a:pt x="1083" y="322"/>
                  </a:lnTo>
                  <a:lnTo>
                    <a:pt x="1084" y="324"/>
                  </a:lnTo>
                  <a:lnTo>
                    <a:pt x="1087" y="322"/>
                  </a:lnTo>
                  <a:lnTo>
                    <a:pt x="1090" y="321"/>
                  </a:lnTo>
                  <a:lnTo>
                    <a:pt x="1092" y="319"/>
                  </a:lnTo>
                  <a:lnTo>
                    <a:pt x="1093" y="315"/>
                  </a:lnTo>
                  <a:lnTo>
                    <a:pt x="1094" y="312"/>
                  </a:lnTo>
                  <a:lnTo>
                    <a:pt x="1095" y="307"/>
                  </a:lnTo>
                  <a:lnTo>
                    <a:pt x="1095" y="303"/>
                  </a:lnTo>
                  <a:lnTo>
                    <a:pt x="1097" y="298"/>
                  </a:lnTo>
                  <a:lnTo>
                    <a:pt x="1097" y="293"/>
                  </a:lnTo>
                  <a:lnTo>
                    <a:pt x="1097" y="288"/>
                  </a:lnTo>
                  <a:lnTo>
                    <a:pt x="1097" y="282"/>
                  </a:lnTo>
                  <a:lnTo>
                    <a:pt x="1097" y="278"/>
                  </a:lnTo>
                  <a:lnTo>
                    <a:pt x="1098" y="273"/>
                  </a:lnTo>
                  <a:lnTo>
                    <a:pt x="1099" y="270"/>
                  </a:lnTo>
                  <a:lnTo>
                    <a:pt x="1101" y="266"/>
                  </a:lnTo>
                  <a:lnTo>
                    <a:pt x="1103" y="264"/>
                  </a:lnTo>
                  <a:lnTo>
                    <a:pt x="1107" y="248"/>
                  </a:lnTo>
                  <a:lnTo>
                    <a:pt x="1113" y="233"/>
                  </a:lnTo>
                  <a:lnTo>
                    <a:pt x="1122" y="218"/>
                  </a:lnTo>
                  <a:lnTo>
                    <a:pt x="1132" y="203"/>
                  </a:lnTo>
                  <a:lnTo>
                    <a:pt x="1145" y="188"/>
                  </a:lnTo>
                  <a:lnTo>
                    <a:pt x="1157" y="174"/>
                  </a:lnTo>
                  <a:lnTo>
                    <a:pt x="1171" y="160"/>
                  </a:lnTo>
                  <a:lnTo>
                    <a:pt x="1185" y="145"/>
                  </a:lnTo>
                  <a:lnTo>
                    <a:pt x="1199" y="132"/>
                  </a:lnTo>
                  <a:lnTo>
                    <a:pt x="1212" y="118"/>
                  </a:lnTo>
                  <a:lnTo>
                    <a:pt x="1223" y="103"/>
                  </a:lnTo>
                  <a:lnTo>
                    <a:pt x="1233" y="89"/>
                  </a:lnTo>
                  <a:lnTo>
                    <a:pt x="1243" y="74"/>
                  </a:lnTo>
                  <a:lnTo>
                    <a:pt x="1248" y="59"/>
                  </a:lnTo>
                  <a:lnTo>
                    <a:pt x="1252" y="43"/>
                  </a:lnTo>
                  <a:lnTo>
                    <a:pt x="1253" y="28"/>
                  </a:lnTo>
                  <a:lnTo>
                    <a:pt x="1261" y="21"/>
                  </a:lnTo>
                  <a:lnTo>
                    <a:pt x="1270" y="18"/>
                  </a:lnTo>
                  <a:lnTo>
                    <a:pt x="1279" y="17"/>
                  </a:lnTo>
                  <a:lnTo>
                    <a:pt x="1287" y="19"/>
                  </a:lnTo>
                  <a:lnTo>
                    <a:pt x="1297" y="21"/>
                  </a:lnTo>
                  <a:lnTo>
                    <a:pt x="1305" y="26"/>
                  </a:lnTo>
                  <a:lnTo>
                    <a:pt x="1314" y="32"/>
                  </a:lnTo>
                  <a:lnTo>
                    <a:pt x="1322" y="39"/>
                  </a:lnTo>
                  <a:lnTo>
                    <a:pt x="1331" y="44"/>
                  </a:lnTo>
                  <a:lnTo>
                    <a:pt x="1339" y="51"/>
                  </a:lnTo>
                  <a:lnTo>
                    <a:pt x="1348" y="57"/>
                  </a:lnTo>
                  <a:lnTo>
                    <a:pt x="1358" y="62"/>
                  </a:lnTo>
                  <a:lnTo>
                    <a:pt x="1368" y="65"/>
                  </a:lnTo>
                  <a:lnTo>
                    <a:pt x="1377" y="66"/>
                  </a:lnTo>
                  <a:lnTo>
                    <a:pt x="1387" y="66"/>
                  </a:lnTo>
                  <a:lnTo>
                    <a:pt x="1399" y="64"/>
                  </a:lnTo>
                  <a:lnTo>
                    <a:pt x="1402" y="60"/>
                  </a:lnTo>
                  <a:lnTo>
                    <a:pt x="1406" y="59"/>
                  </a:lnTo>
                  <a:lnTo>
                    <a:pt x="1407" y="57"/>
                  </a:lnTo>
                  <a:lnTo>
                    <a:pt x="1409" y="55"/>
                  </a:lnTo>
                  <a:lnTo>
                    <a:pt x="1409" y="54"/>
                  </a:lnTo>
                  <a:lnTo>
                    <a:pt x="1410" y="51"/>
                  </a:lnTo>
                  <a:lnTo>
                    <a:pt x="1409" y="49"/>
                  </a:lnTo>
                  <a:lnTo>
                    <a:pt x="1409" y="47"/>
                  </a:lnTo>
                  <a:lnTo>
                    <a:pt x="1408" y="44"/>
                  </a:lnTo>
                  <a:lnTo>
                    <a:pt x="1408" y="42"/>
                  </a:lnTo>
                  <a:lnTo>
                    <a:pt x="1407" y="39"/>
                  </a:lnTo>
                  <a:lnTo>
                    <a:pt x="1407" y="35"/>
                  </a:lnTo>
                  <a:lnTo>
                    <a:pt x="1407" y="31"/>
                  </a:lnTo>
                  <a:lnTo>
                    <a:pt x="1407" y="25"/>
                  </a:lnTo>
                  <a:lnTo>
                    <a:pt x="1408" y="19"/>
                  </a:lnTo>
                  <a:lnTo>
                    <a:pt x="1410" y="1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7" name="Freeform 35"/>
            <p:cNvSpPr>
              <a:spLocks/>
            </p:cNvSpPr>
            <p:nvPr/>
          </p:nvSpPr>
          <p:spPr bwMode="auto">
            <a:xfrm>
              <a:off x="4077" y="2370"/>
              <a:ext cx="765" cy="355"/>
            </a:xfrm>
            <a:custGeom>
              <a:avLst/>
              <a:gdLst>
                <a:gd name="T0" fmla="*/ 79 w 2296"/>
                <a:gd name="T1" fmla="*/ 2 h 1065"/>
                <a:gd name="T2" fmla="*/ 81 w 2296"/>
                <a:gd name="T3" fmla="*/ 4 h 1065"/>
                <a:gd name="T4" fmla="*/ 81 w 2296"/>
                <a:gd name="T5" fmla="*/ 5 h 1065"/>
                <a:gd name="T6" fmla="*/ 80 w 2296"/>
                <a:gd name="T7" fmla="*/ 5 h 1065"/>
                <a:gd name="T8" fmla="*/ 79 w 2296"/>
                <a:gd name="T9" fmla="*/ 4 h 1065"/>
                <a:gd name="T10" fmla="*/ 78 w 2296"/>
                <a:gd name="T11" fmla="*/ 5 h 1065"/>
                <a:gd name="T12" fmla="*/ 77 w 2296"/>
                <a:gd name="T13" fmla="*/ 6 h 1065"/>
                <a:gd name="T14" fmla="*/ 77 w 2296"/>
                <a:gd name="T15" fmla="*/ 7 h 1065"/>
                <a:gd name="T16" fmla="*/ 78 w 2296"/>
                <a:gd name="T17" fmla="*/ 8 h 1065"/>
                <a:gd name="T18" fmla="*/ 80 w 2296"/>
                <a:gd name="T19" fmla="*/ 7 h 1065"/>
                <a:gd name="T20" fmla="*/ 81 w 2296"/>
                <a:gd name="T21" fmla="*/ 9 h 1065"/>
                <a:gd name="T22" fmla="*/ 82 w 2296"/>
                <a:gd name="T23" fmla="*/ 8 h 1065"/>
                <a:gd name="T24" fmla="*/ 84 w 2296"/>
                <a:gd name="T25" fmla="*/ 8 h 1065"/>
                <a:gd name="T26" fmla="*/ 85 w 2296"/>
                <a:gd name="T27" fmla="*/ 10 h 1065"/>
                <a:gd name="T28" fmla="*/ 83 w 2296"/>
                <a:gd name="T29" fmla="*/ 13 h 1065"/>
                <a:gd name="T30" fmla="*/ 79 w 2296"/>
                <a:gd name="T31" fmla="*/ 15 h 1065"/>
                <a:gd name="T32" fmla="*/ 78 w 2296"/>
                <a:gd name="T33" fmla="*/ 14 h 1065"/>
                <a:gd name="T34" fmla="*/ 77 w 2296"/>
                <a:gd name="T35" fmla="*/ 14 h 1065"/>
                <a:gd name="T36" fmla="*/ 77 w 2296"/>
                <a:gd name="T37" fmla="*/ 14 h 1065"/>
                <a:gd name="T38" fmla="*/ 77 w 2296"/>
                <a:gd name="T39" fmla="*/ 16 h 1065"/>
                <a:gd name="T40" fmla="*/ 77 w 2296"/>
                <a:gd name="T41" fmla="*/ 18 h 1065"/>
                <a:gd name="T42" fmla="*/ 76 w 2296"/>
                <a:gd name="T43" fmla="*/ 20 h 1065"/>
                <a:gd name="T44" fmla="*/ 76 w 2296"/>
                <a:gd name="T45" fmla="*/ 21 h 1065"/>
                <a:gd name="T46" fmla="*/ 80 w 2296"/>
                <a:gd name="T47" fmla="*/ 19 h 1065"/>
                <a:gd name="T48" fmla="*/ 81 w 2296"/>
                <a:gd name="T49" fmla="*/ 22 h 1065"/>
                <a:gd name="T50" fmla="*/ 79 w 2296"/>
                <a:gd name="T51" fmla="*/ 24 h 1065"/>
                <a:gd name="T52" fmla="*/ 72 w 2296"/>
                <a:gd name="T53" fmla="*/ 28 h 1065"/>
                <a:gd name="T54" fmla="*/ 69 w 2296"/>
                <a:gd name="T55" fmla="*/ 32 h 1065"/>
                <a:gd name="T56" fmla="*/ 68 w 2296"/>
                <a:gd name="T57" fmla="*/ 38 h 1065"/>
                <a:gd name="T58" fmla="*/ 65 w 2296"/>
                <a:gd name="T59" fmla="*/ 38 h 1065"/>
                <a:gd name="T60" fmla="*/ 63 w 2296"/>
                <a:gd name="T61" fmla="*/ 39 h 1065"/>
                <a:gd name="T62" fmla="*/ 62 w 2296"/>
                <a:gd name="T63" fmla="*/ 39 h 1065"/>
                <a:gd name="T64" fmla="*/ 56 w 2296"/>
                <a:gd name="T65" fmla="*/ 36 h 1065"/>
                <a:gd name="T66" fmla="*/ 48 w 2296"/>
                <a:gd name="T67" fmla="*/ 31 h 1065"/>
                <a:gd name="T68" fmla="*/ 42 w 2296"/>
                <a:gd name="T69" fmla="*/ 31 h 1065"/>
                <a:gd name="T70" fmla="*/ 37 w 2296"/>
                <a:gd name="T71" fmla="*/ 33 h 1065"/>
                <a:gd name="T72" fmla="*/ 34 w 2296"/>
                <a:gd name="T73" fmla="*/ 30 h 1065"/>
                <a:gd name="T74" fmla="*/ 33 w 2296"/>
                <a:gd name="T75" fmla="*/ 30 h 1065"/>
                <a:gd name="T76" fmla="*/ 31 w 2296"/>
                <a:gd name="T77" fmla="*/ 30 h 1065"/>
                <a:gd name="T78" fmla="*/ 20 w 2296"/>
                <a:gd name="T79" fmla="*/ 31 h 1065"/>
                <a:gd name="T80" fmla="*/ 17 w 2296"/>
                <a:gd name="T81" fmla="*/ 33 h 1065"/>
                <a:gd name="T82" fmla="*/ 14 w 2296"/>
                <a:gd name="T83" fmla="*/ 35 h 1065"/>
                <a:gd name="T84" fmla="*/ 13 w 2296"/>
                <a:gd name="T85" fmla="*/ 35 h 1065"/>
                <a:gd name="T86" fmla="*/ 7 w 2296"/>
                <a:gd name="T87" fmla="*/ 36 h 1065"/>
                <a:gd name="T88" fmla="*/ 0 w 2296"/>
                <a:gd name="T89" fmla="*/ 37 h 1065"/>
                <a:gd name="T90" fmla="*/ 2 w 2296"/>
                <a:gd name="T91" fmla="*/ 34 h 1065"/>
                <a:gd name="T92" fmla="*/ 3 w 2296"/>
                <a:gd name="T93" fmla="*/ 31 h 1065"/>
                <a:gd name="T94" fmla="*/ 5 w 2296"/>
                <a:gd name="T95" fmla="*/ 29 h 1065"/>
                <a:gd name="T96" fmla="*/ 6 w 2296"/>
                <a:gd name="T97" fmla="*/ 29 h 1065"/>
                <a:gd name="T98" fmla="*/ 9 w 2296"/>
                <a:gd name="T99" fmla="*/ 28 h 1065"/>
                <a:gd name="T100" fmla="*/ 12 w 2296"/>
                <a:gd name="T101" fmla="*/ 26 h 1065"/>
                <a:gd name="T102" fmla="*/ 13 w 2296"/>
                <a:gd name="T103" fmla="*/ 23 h 1065"/>
                <a:gd name="T104" fmla="*/ 15 w 2296"/>
                <a:gd name="T105" fmla="*/ 22 h 1065"/>
                <a:gd name="T106" fmla="*/ 18 w 2296"/>
                <a:gd name="T107" fmla="*/ 19 h 1065"/>
                <a:gd name="T108" fmla="*/ 21 w 2296"/>
                <a:gd name="T109" fmla="*/ 17 h 1065"/>
                <a:gd name="T110" fmla="*/ 23 w 2296"/>
                <a:gd name="T111" fmla="*/ 16 h 1065"/>
                <a:gd name="T112" fmla="*/ 23 w 2296"/>
                <a:gd name="T113" fmla="*/ 14 h 1065"/>
                <a:gd name="T114" fmla="*/ 39 w 2296"/>
                <a:gd name="T115" fmla="*/ 9 h 1065"/>
                <a:gd name="T116" fmla="*/ 76 w 2296"/>
                <a:gd name="T117" fmla="*/ 0 h 106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296"/>
                <a:gd name="T178" fmla="*/ 0 h 1065"/>
                <a:gd name="T179" fmla="*/ 2296 w 2296"/>
                <a:gd name="T180" fmla="*/ 1065 h 106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296" h="1065">
                  <a:moveTo>
                    <a:pt x="2093" y="0"/>
                  </a:moveTo>
                  <a:lnTo>
                    <a:pt x="2098" y="7"/>
                  </a:lnTo>
                  <a:lnTo>
                    <a:pt x="2103" y="14"/>
                  </a:lnTo>
                  <a:lnTo>
                    <a:pt x="2109" y="21"/>
                  </a:lnTo>
                  <a:lnTo>
                    <a:pt x="2115" y="25"/>
                  </a:lnTo>
                  <a:lnTo>
                    <a:pt x="2121" y="31"/>
                  </a:lnTo>
                  <a:lnTo>
                    <a:pt x="2126" y="36"/>
                  </a:lnTo>
                  <a:lnTo>
                    <a:pt x="2133" y="40"/>
                  </a:lnTo>
                  <a:lnTo>
                    <a:pt x="2139" y="45"/>
                  </a:lnTo>
                  <a:lnTo>
                    <a:pt x="2145" y="49"/>
                  </a:lnTo>
                  <a:lnTo>
                    <a:pt x="2152" y="54"/>
                  </a:lnTo>
                  <a:lnTo>
                    <a:pt x="2157" y="59"/>
                  </a:lnTo>
                  <a:lnTo>
                    <a:pt x="2164" y="64"/>
                  </a:lnTo>
                  <a:lnTo>
                    <a:pt x="2171" y="71"/>
                  </a:lnTo>
                  <a:lnTo>
                    <a:pt x="2178" y="78"/>
                  </a:lnTo>
                  <a:lnTo>
                    <a:pt x="2185" y="86"/>
                  </a:lnTo>
                  <a:lnTo>
                    <a:pt x="2193" y="95"/>
                  </a:lnTo>
                  <a:lnTo>
                    <a:pt x="2193" y="98"/>
                  </a:lnTo>
                  <a:lnTo>
                    <a:pt x="2193" y="100"/>
                  </a:lnTo>
                  <a:lnTo>
                    <a:pt x="2194" y="102"/>
                  </a:lnTo>
                  <a:lnTo>
                    <a:pt x="2194" y="104"/>
                  </a:lnTo>
                  <a:lnTo>
                    <a:pt x="2195" y="107"/>
                  </a:lnTo>
                  <a:lnTo>
                    <a:pt x="2196" y="110"/>
                  </a:lnTo>
                  <a:lnTo>
                    <a:pt x="2196" y="113"/>
                  </a:lnTo>
                  <a:lnTo>
                    <a:pt x="2198" y="115"/>
                  </a:lnTo>
                  <a:lnTo>
                    <a:pt x="2198" y="117"/>
                  </a:lnTo>
                  <a:lnTo>
                    <a:pt x="2198" y="119"/>
                  </a:lnTo>
                  <a:lnTo>
                    <a:pt x="2198" y="122"/>
                  </a:lnTo>
                  <a:lnTo>
                    <a:pt x="2196" y="124"/>
                  </a:lnTo>
                  <a:lnTo>
                    <a:pt x="2195" y="126"/>
                  </a:lnTo>
                  <a:lnTo>
                    <a:pt x="2194" y="129"/>
                  </a:lnTo>
                  <a:lnTo>
                    <a:pt x="2191" y="130"/>
                  </a:lnTo>
                  <a:lnTo>
                    <a:pt x="2188" y="132"/>
                  </a:lnTo>
                  <a:lnTo>
                    <a:pt x="2184" y="133"/>
                  </a:lnTo>
                  <a:lnTo>
                    <a:pt x="2180" y="133"/>
                  </a:lnTo>
                  <a:lnTo>
                    <a:pt x="2177" y="133"/>
                  </a:lnTo>
                  <a:lnTo>
                    <a:pt x="2173" y="132"/>
                  </a:lnTo>
                  <a:lnTo>
                    <a:pt x="2171" y="131"/>
                  </a:lnTo>
                  <a:lnTo>
                    <a:pt x="2168" y="130"/>
                  </a:lnTo>
                  <a:lnTo>
                    <a:pt x="2165" y="127"/>
                  </a:lnTo>
                  <a:lnTo>
                    <a:pt x="2163" y="125"/>
                  </a:lnTo>
                  <a:lnTo>
                    <a:pt x="2161" y="123"/>
                  </a:lnTo>
                  <a:lnTo>
                    <a:pt x="2158" y="121"/>
                  </a:lnTo>
                  <a:lnTo>
                    <a:pt x="2156" y="118"/>
                  </a:lnTo>
                  <a:lnTo>
                    <a:pt x="2154" y="115"/>
                  </a:lnTo>
                  <a:lnTo>
                    <a:pt x="2152" y="113"/>
                  </a:lnTo>
                  <a:lnTo>
                    <a:pt x="2149" y="110"/>
                  </a:lnTo>
                  <a:lnTo>
                    <a:pt x="2147" y="107"/>
                  </a:lnTo>
                  <a:lnTo>
                    <a:pt x="2146" y="106"/>
                  </a:lnTo>
                  <a:lnTo>
                    <a:pt x="2145" y="106"/>
                  </a:lnTo>
                  <a:lnTo>
                    <a:pt x="2143" y="107"/>
                  </a:lnTo>
                  <a:lnTo>
                    <a:pt x="2140" y="110"/>
                  </a:lnTo>
                  <a:lnTo>
                    <a:pt x="2137" y="114"/>
                  </a:lnTo>
                  <a:lnTo>
                    <a:pt x="2133" y="117"/>
                  </a:lnTo>
                  <a:lnTo>
                    <a:pt x="2129" y="122"/>
                  </a:lnTo>
                  <a:lnTo>
                    <a:pt x="2124" y="126"/>
                  </a:lnTo>
                  <a:lnTo>
                    <a:pt x="2119" y="131"/>
                  </a:lnTo>
                  <a:lnTo>
                    <a:pt x="2114" y="135"/>
                  </a:lnTo>
                  <a:lnTo>
                    <a:pt x="2109" y="140"/>
                  </a:lnTo>
                  <a:lnTo>
                    <a:pt x="2104" y="145"/>
                  </a:lnTo>
                  <a:lnTo>
                    <a:pt x="2101" y="148"/>
                  </a:lnTo>
                  <a:lnTo>
                    <a:pt x="2098" y="152"/>
                  </a:lnTo>
                  <a:lnTo>
                    <a:pt x="2094" y="155"/>
                  </a:lnTo>
                  <a:lnTo>
                    <a:pt x="2093" y="156"/>
                  </a:lnTo>
                  <a:lnTo>
                    <a:pt x="2093" y="157"/>
                  </a:lnTo>
                  <a:lnTo>
                    <a:pt x="2092" y="157"/>
                  </a:lnTo>
                  <a:lnTo>
                    <a:pt x="2092" y="158"/>
                  </a:lnTo>
                  <a:lnTo>
                    <a:pt x="2091" y="161"/>
                  </a:lnTo>
                  <a:lnTo>
                    <a:pt x="2089" y="163"/>
                  </a:lnTo>
                  <a:lnTo>
                    <a:pt x="2088" y="167"/>
                  </a:lnTo>
                  <a:lnTo>
                    <a:pt x="2086" y="170"/>
                  </a:lnTo>
                  <a:lnTo>
                    <a:pt x="2085" y="173"/>
                  </a:lnTo>
                  <a:lnTo>
                    <a:pt x="2083" y="178"/>
                  </a:lnTo>
                  <a:lnTo>
                    <a:pt x="2080" y="181"/>
                  </a:lnTo>
                  <a:lnTo>
                    <a:pt x="2079" y="185"/>
                  </a:lnTo>
                  <a:lnTo>
                    <a:pt x="2077" y="188"/>
                  </a:lnTo>
                  <a:lnTo>
                    <a:pt x="2076" y="192"/>
                  </a:lnTo>
                  <a:lnTo>
                    <a:pt x="2075" y="194"/>
                  </a:lnTo>
                  <a:lnTo>
                    <a:pt x="2073" y="196"/>
                  </a:lnTo>
                  <a:lnTo>
                    <a:pt x="2073" y="198"/>
                  </a:lnTo>
                  <a:lnTo>
                    <a:pt x="2073" y="199"/>
                  </a:lnTo>
                  <a:lnTo>
                    <a:pt x="2075" y="201"/>
                  </a:lnTo>
                  <a:lnTo>
                    <a:pt x="2076" y="203"/>
                  </a:lnTo>
                  <a:lnTo>
                    <a:pt x="2078" y="206"/>
                  </a:lnTo>
                  <a:lnTo>
                    <a:pt x="2080" y="207"/>
                  </a:lnTo>
                  <a:lnTo>
                    <a:pt x="2084" y="208"/>
                  </a:lnTo>
                  <a:lnTo>
                    <a:pt x="2087" y="208"/>
                  </a:lnTo>
                  <a:lnTo>
                    <a:pt x="2092" y="208"/>
                  </a:lnTo>
                  <a:lnTo>
                    <a:pt x="2096" y="208"/>
                  </a:lnTo>
                  <a:lnTo>
                    <a:pt x="2101" y="207"/>
                  </a:lnTo>
                  <a:lnTo>
                    <a:pt x="2107" y="206"/>
                  </a:lnTo>
                  <a:lnTo>
                    <a:pt x="2112" y="204"/>
                  </a:lnTo>
                  <a:lnTo>
                    <a:pt x="2118" y="203"/>
                  </a:lnTo>
                  <a:lnTo>
                    <a:pt x="2124" y="201"/>
                  </a:lnTo>
                  <a:lnTo>
                    <a:pt x="2131" y="199"/>
                  </a:lnTo>
                  <a:lnTo>
                    <a:pt x="2138" y="196"/>
                  </a:lnTo>
                  <a:lnTo>
                    <a:pt x="2145" y="194"/>
                  </a:lnTo>
                  <a:lnTo>
                    <a:pt x="2153" y="194"/>
                  </a:lnTo>
                  <a:lnTo>
                    <a:pt x="2161" y="196"/>
                  </a:lnTo>
                  <a:lnTo>
                    <a:pt x="2166" y="199"/>
                  </a:lnTo>
                  <a:lnTo>
                    <a:pt x="2172" y="203"/>
                  </a:lnTo>
                  <a:lnTo>
                    <a:pt x="2176" y="207"/>
                  </a:lnTo>
                  <a:lnTo>
                    <a:pt x="2179" y="211"/>
                  </a:lnTo>
                  <a:lnTo>
                    <a:pt x="2183" y="217"/>
                  </a:lnTo>
                  <a:lnTo>
                    <a:pt x="2185" y="223"/>
                  </a:lnTo>
                  <a:lnTo>
                    <a:pt x="2187" y="227"/>
                  </a:lnTo>
                  <a:lnTo>
                    <a:pt x="2189" y="234"/>
                  </a:lnTo>
                  <a:lnTo>
                    <a:pt x="2191" y="240"/>
                  </a:lnTo>
                  <a:lnTo>
                    <a:pt x="2193" y="246"/>
                  </a:lnTo>
                  <a:lnTo>
                    <a:pt x="2195" y="250"/>
                  </a:lnTo>
                  <a:lnTo>
                    <a:pt x="2198" y="256"/>
                  </a:lnTo>
                  <a:lnTo>
                    <a:pt x="2201" y="261"/>
                  </a:lnTo>
                  <a:lnTo>
                    <a:pt x="2206" y="265"/>
                  </a:lnTo>
                  <a:lnTo>
                    <a:pt x="2210" y="262"/>
                  </a:lnTo>
                  <a:lnTo>
                    <a:pt x="2214" y="257"/>
                  </a:lnTo>
                  <a:lnTo>
                    <a:pt x="2216" y="252"/>
                  </a:lnTo>
                  <a:lnTo>
                    <a:pt x="2218" y="246"/>
                  </a:lnTo>
                  <a:lnTo>
                    <a:pt x="2219" y="239"/>
                  </a:lnTo>
                  <a:lnTo>
                    <a:pt x="2219" y="232"/>
                  </a:lnTo>
                  <a:lnTo>
                    <a:pt x="2221" y="226"/>
                  </a:lnTo>
                  <a:lnTo>
                    <a:pt x="2222" y="219"/>
                  </a:lnTo>
                  <a:lnTo>
                    <a:pt x="2223" y="214"/>
                  </a:lnTo>
                  <a:lnTo>
                    <a:pt x="2224" y="209"/>
                  </a:lnTo>
                  <a:lnTo>
                    <a:pt x="2226" y="206"/>
                  </a:lnTo>
                  <a:lnTo>
                    <a:pt x="2231" y="202"/>
                  </a:lnTo>
                  <a:lnTo>
                    <a:pt x="2235" y="201"/>
                  </a:lnTo>
                  <a:lnTo>
                    <a:pt x="2242" y="202"/>
                  </a:lnTo>
                  <a:lnTo>
                    <a:pt x="2250" y="204"/>
                  </a:lnTo>
                  <a:lnTo>
                    <a:pt x="2262" y="209"/>
                  </a:lnTo>
                  <a:lnTo>
                    <a:pt x="2263" y="215"/>
                  </a:lnTo>
                  <a:lnTo>
                    <a:pt x="2267" y="221"/>
                  </a:lnTo>
                  <a:lnTo>
                    <a:pt x="2269" y="226"/>
                  </a:lnTo>
                  <a:lnTo>
                    <a:pt x="2272" y="232"/>
                  </a:lnTo>
                  <a:lnTo>
                    <a:pt x="2276" y="238"/>
                  </a:lnTo>
                  <a:lnTo>
                    <a:pt x="2279" y="243"/>
                  </a:lnTo>
                  <a:lnTo>
                    <a:pt x="2284" y="249"/>
                  </a:lnTo>
                  <a:lnTo>
                    <a:pt x="2286" y="255"/>
                  </a:lnTo>
                  <a:lnTo>
                    <a:pt x="2290" y="261"/>
                  </a:lnTo>
                  <a:lnTo>
                    <a:pt x="2292" y="266"/>
                  </a:lnTo>
                  <a:lnTo>
                    <a:pt x="2294" y="272"/>
                  </a:lnTo>
                  <a:lnTo>
                    <a:pt x="2295" y="279"/>
                  </a:lnTo>
                  <a:lnTo>
                    <a:pt x="2296" y="285"/>
                  </a:lnTo>
                  <a:lnTo>
                    <a:pt x="2296" y="292"/>
                  </a:lnTo>
                  <a:lnTo>
                    <a:pt x="2295" y="300"/>
                  </a:lnTo>
                  <a:lnTo>
                    <a:pt x="2294" y="308"/>
                  </a:lnTo>
                  <a:lnTo>
                    <a:pt x="2281" y="315"/>
                  </a:lnTo>
                  <a:lnTo>
                    <a:pt x="2271" y="323"/>
                  </a:lnTo>
                  <a:lnTo>
                    <a:pt x="2261" y="333"/>
                  </a:lnTo>
                  <a:lnTo>
                    <a:pt x="2253" y="345"/>
                  </a:lnTo>
                  <a:lnTo>
                    <a:pt x="2244" y="356"/>
                  </a:lnTo>
                  <a:lnTo>
                    <a:pt x="2235" y="369"/>
                  </a:lnTo>
                  <a:lnTo>
                    <a:pt x="2227" y="380"/>
                  </a:lnTo>
                  <a:lnTo>
                    <a:pt x="2219" y="391"/>
                  </a:lnTo>
                  <a:lnTo>
                    <a:pt x="2210" y="401"/>
                  </a:lnTo>
                  <a:lnTo>
                    <a:pt x="2201" y="409"/>
                  </a:lnTo>
                  <a:lnTo>
                    <a:pt x="2191" y="415"/>
                  </a:lnTo>
                  <a:lnTo>
                    <a:pt x="2179" y="418"/>
                  </a:lnTo>
                  <a:lnTo>
                    <a:pt x="2166" y="418"/>
                  </a:lnTo>
                  <a:lnTo>
                    <a:pt x="2153" y="415"/>
                  </a:lnTo>
                  <a:lnTo>
                    <a:pt x="2137" y="408"/>
                  </a:lnTo>
                  <a:lnTo>
                    <a:pt x="2119" y="397"/>
                  </a:lnTo>
                  <a:lnTo>
                    <a:pt x="2115" y="395"/>
                  </a:lnTo>
                  <a:lnTo>
                    <a:pt x="2112" y="392"/>
                  </a:lnTo>
                  <a:lnTo>
                    <a:pt x="2109" y="389"/>
                  </a:lnTo>
                  <a:lnTo>
                    <a:pt x="2107" y="386"/>
                  </a:lnTo>
                  <a:lnTo>
                    <a:pt x="2104" y="382"/>
                  </a:lnTo>
                  <a:lnTo>
                    <a:pt x="2102" y="378"/>
                  </a:lnTo>
                  <a:lnTo>
                    <a:pt x="2100" y="374"/>
                  </a:lnTo>
                  <a:lnTo>
                    <a:pt x="2098" y="371"/>
                  </a:lnTo>
                  <a:lnTo>
                    <a:pt x="2095" y="368"/>
                  </a:lnTo>
                  <a:lnTo>
                    <a:pt x="2093" y="364"/>
                  </a:lnTo>
                  <a:lnTo>
                    <a:pt x="2091" y="362"/>
                  </a:lnTo>
                  <a:lnTo>
                    <a:pt x="2087" y="360"/>
                  </a:lnTo>
                  <a:lnTo>
                    <a:pt x="2085" y="358"/>
                  </a:lnTo>
                  <a:lnTo>
                    <a:pt x="2081" y="358"/>
                  </a:lnTo>
                  <a:lnTo>
                    <a:pt x="2077" y="358"/>
                  </a:lnTo>
                  <a:lnTo>
                    <a:pt x="2073" y="361"/>
                  </a:lnTo>
                  <a:lnTo>
                    <a:pt x="2073" y="363"/>
                  </a:lnTo>
                  <a:lnTo>
                    <a:pt x="2073" y="364"/>
                  </a:lnTo>
                  <a:lnTo>
                    <a:pt x="2073" y="366"/>
                  </a:lnTo>
                  <a:lnTo>
                    <a:pt x="2073" y="368"/>
                  </a:lnTo>
                  <a:lnTo>
                    <a:pt x="2073" y="370"/>
                  </a:lnTo>
                  <a:lnTo>
                    <a:pt x="2073" y="373"/>
                  </a:lnTo>
                  <a:lnTo>
                    <a:pt x="2073" y="376"/>
                  </a:lnTo>
                  <a:lnTo>
                    <a:pt x="2073" y="378"/>
                  </a:lnTo>
                  <a:lnTo>
                    <a:pt x="2073" y="379"/>
                  </a:lnTo>
                  <a:lnTo>
                    <a:pt x="2073" y="381"/>
                  </a:lnTo>
                  <a:lnTo>
                    <a:pt x="2073" y="382"/>
                  </a:lnTo>
                  <a:lnTo>
                    <a:pt x="2073" y="385"/>
                  </a:lnTo>
                  <a:lnTo>
                    <a:pt x="2073" y="386"/>
                  </a:lnTo>
                  <a:lnTo>
                    <a:pt x="2072" y="386"/>
                  </a:lnTo>
                  <a:lnTo>
                    <a:pt x="2071" y="386"/>
                  </a:lnTo>
                  <a:lnTo>
                    <a:pt x="2070" y="386"/>
                  </a:lnTo>
                  <a:lnTo>
                    <a:pt x="2069" y="386"/>
                  </a:lnTo>
                  <a:lnTo>
                    <a:pt x="2068" y="386"/>
                  </a:lnTo>
                  <a:lnTo>
                    <a:pt x="2064" y="394"/>
                  </a:lnTo>
                  <a:lnTo>
                    <a:pt x="2063" y="402"/>
                  </a:lnTo>
                  <a:lnTo>
                    <a:pt x="2064" y="410"/>
                  </a:lnTo>
                  <a:lnTo>
                    <a:pt x="2068" y="416"/>
                  </a:lnTo>
                  <a:lnTo>
                    <a:pt x="2072" y="422"/>
                  </a:lnTo>
                  <a:lnTo>
                    <a:pt x="2077" y="427"/>
                  </a:lnTo>
                  <a:lnTo>
                    <a:pt x="2083" y="433"/>
                  </a:lnTo>
                  <a:lnTo>
                    <a:pt x="2088" y="438"/>
                  </a:lnTo>
                  <a:lnTo>
                    <a:pt x="2093" y="442"/>
                  </a:lnTo>
                  <a:lnTo>
                    <a:pt x="2098" y="447"/>
                  </a:lnTo>
                  <a:lnTo>
                    <a:pt x="2101" y="453"/>
                  </a:lnTo>
                  <a:lnTo>
                    <a:pt x="2102" y="458"/>
                  </a:lnTo>
                  <a:lnTo>
                    <a:pt x="2102" y="464"/>
                  </a:lnTo>
                  <a:lnTo>
                    <a:pt x="2099" y="470"/>
                  </a:lnTo>
                  <a:lnTo>
                    <a:pt x="2093" y="478"/>
                  </a:lnTo>
                  <a:lnTo>
                    <a:pt x="2085" y="486"/>
                  </a:lnTo>
                  <a:lnTo>
                    <a:pt x="2085" y="494"/>
                  </a:lnTo>
                  <a:lnTo>
                    <a:pt x="2084" y="501"/>
                  </a:lnTo>
                  <a:lnTo>
                    <a:pt x="2081" y="508"/>
                  </a:lnTo>
                  <a:lnTo>
                    <a:pt x="2078" y="512"/>
                  </a:lnTo>
                  <a:lnTo>
                    <a:pt x="2075" y="517"/>
                  </a:lnTo>
                  <a:lnTo>
                    <a:pt x="2070" y="522"/>
                  </a:lnTo>
                  <a:lnTo>
                    <a:pt x="2064" y="525"/>
                  </a:lnTo>
                  <a:lnTo>
                    <a:pt x="2060" y="527"/>
                  </a:lnTo>
                  <a:lnTo>
                    <a:pt x="2054" y="531"/>
                  </a:lnTo>
                  <a:lnTo>
                    <a:pt x="2048" y="533"/>
                  </a:lnTo>
                  <a:lnTo>
                    <a:pt x="2042" y="535"/>
                  </a:lnTo>
                  <a:lnTo>
                    <a:pt x="2037" y="538"/>
                  </a:lnTo>
                  <a:lnTo>
                    <a:pt x="2032" y="541"/>
                  </a:lnTo>
                  <a:lnTo>
                    <a:pt x="2027" y="544"/>
                  </a:lnTo>
                  <a:lnTo>
                    <a:pt x="2024" y="549"/>
                  </a:lnTo>
                  <a:lnTo>
                    <a:pt x="2022" y="554"/>
                  </a:lnTo>
                  <a:lnTo>
                    <a:pt x="2032" y="559"/>
                  </a:lnTo>
                  <a:lnTo>
                    <a:pt x="2043" y="561"/>
                  </a:lnTo>
                  <a:lnTo>
                    <a:pt x="2055" y="559"/>
                  </a:lnTo>
                  <a:lnTo>
                    <a:pt x="2068" y="556"/>
                  </a:lnTo>
                  <a:lnTo>
                    <a:pt x="2079" y="550"/>
                  </a:lnTo>
                  <a:lnTo>
                    <a:pt x="2092" y="543"/>
                  </a:lnTo>
                  <a:lnTo>
                    <a:pt x="2103" y="535"/>
                  </a:lnTo>
                  <a:lnTo>
                    <a:pt x="2115" y="528"/>
                  </a:lnTo>
                  <a:lnTo>
                    <a:pt x="2126" y="523"/>
                  </a:lnTo>
                  <a:lnTo>
                    <a:pt x="2137" y="518"/>
                  </a:lnTo>
                  <a:lnTo>
                    <a:pt x="2147" y="515"/>
                  </a:lnTo>
                  <a:lnTo>
                    <a:pt x="2156" y="516"/>
                  </a:lnTo>
                  <a:lnTo>
                    <a:pt x="2164" y="519"/>
                  </a:lnTo>
                  <a:lnTo>
                    <a:pt x="2171" y="527"/>
                  </a:lnTo>
                  <a:lnTo>
                    <a:pt x="2177" y="541"/>
                  </a:lnTo>
                  <a:lnTo>
                    <a:pt x="2181" y="561"/>
                  </a:lnTo>
                  <a:lnTo>
                    <a:pt x="2185" y="569"/>
                  </a:lnTo>
                  <a:lnTo>
                    <a:pt x="2186" y="577"/>
                  </a:lnTo>
                  <a:lnTo>
                    <a:pt x="2187" y="584"/>
                  </a:lnTo>
                  <a:lnTo>
                    <a:pt x="2186" y="589"/>
                  </a:lnTo>
                  <a:lnTo>
                    <a:pt x="2184" y="594"/>
                  </a:lnTo>
                  <a:lnTo>
                    <a:pt x="2181" y="598"/>
                  </a:lnTo>
                  <a:lnTo>
                    <a:pt x="2177" y="602"/>
                  </a:lnTo>
                  <a:lnTo>
                    <a:pt x="2173" y="607"/>
                  </a:lnTo>
                  <a:lnTo>
                    <a:pt x="2168" y="609"/>
                  </a:lnTo>
                  <a:lnTo>
                    <a:pt x="2163" y="612"/>
                  </a:lnTo>
                  <a:lnTo>
                    <a:pt x="2158" y="616"/>
                  </a:lnTo>
                  <a:lnTo>
                    <a:pt x="2154" y="619"/>
                  </a:lnTo>
                  <a:lnTo>
                    <a:pt x="2149" y="624"/>
                  </a:lnTo>
                  <a:lnTo>
                    <a:pt x="2146" y="627"/>
                  </a:lnTo>
                  <a:lnTo>
                    <a:pt x="2142" y="633"/>
                  </a:lnTo>
                  <a:lnTo>
                    <a:pt x="2141" y="639"/>
                  </a:lnTo>
                  <a:lnTo>
                    <a:pt x="2130" y="643"/>
                  </a:lnTo>
                  <a:lnTo>
                    <a:pt x="2117" y="650"/>
                  </a:lnTo>
                  <a:lnTo>
                    <a:pt x="2101" y="658"/>
                  </a:lnTo>
                  <a:lnTo>
                    <a:pt x="2084" y="667"/>
                  </a:lnTo>
                  <a:lnTo>
                    <a:pt x="2064" y="678"/>
                  </a:lnTo>
                  <a:lnTo>
                    <a:pt x="2045" y="688"/>
                  </a:lnTo>
                  <a:lnTo>
                    <a:pt x="2024" y="701"/>
                  </a:lnTo>
                  <a:lnTo>
                    <a:pt x="2003" y="713"/>
                  </a:lnTo>
                  <a:lnTo>
                    <a:pt x="1984" y="726"/>
                  </a:lnTo>
                  <a:lnTo>
                    <a:pt x="1965" y="740"/>
                  </a:lnTo>
                  <a:lnTo>
                    <a:pt x="1947" y="754"/>
                  </a:lnTo>
                  <a:lnTo>
                    <a:pt x="1932" y="769"/>
                  </a:lnTo>
                  <a:lnTo>
                    <a:pt x="1918" y="783"/>
                  </a:lnTo>
                  <a:lnTo>
                    <a:pt x="1908" y="797"/>
                  </a:lnTo>
                  <a:lnTo>
                    <a:pt x="1901" y="812"/>
                  </a:lnTo>
                  <a:lnTo>
                    <a:pt x="1897" y="827"/>
                  </a:lnTo>
                  <a:lnTo>
                    <a:pt x="1889" y="832"/>
                  </a:lnTo>
                  <a:lnTo>
                    <a:pt x="1883" y="839"/>
                  </a:lnTo>
                  <a:lnTo>
                    <a:pt x="1876" y="848"/>
                  </a:lnTo>
                  <a:lnTo>
                    <a:pt x="1871" y="858"/>
                  </a:lnTo>
                  <a:lnTo>
                    <a:pt x="1866" y="870"/>
                  </a:lnTo>
                  <a:lnTo>
                    <a:pt x="1863" y="883"/>
                  </a:lnTo>
                  <a:lnTo>
                    <a:pt x="1861" y="897"/>
                  </a:lnTo>
                  <a:lnTo>
                    <a:pt x="1857" y="912"/>
                  </a:lnTo>
                  <a:lnTo>
                    <a:pt x="1855" y="927"/>
                  </a:lnTo>
                  <a:lnTo>
                    <a:pt x="1853" y="942"/>
                  </a:lnTo>
                  <a:lnTo>
                    <a:pt x="1850" y="957"/>
                  </a:lnTo>
                  <a:lnTo>
                    <a:pt x="1849" y="972"/>
                  </a:lnTo>
                  <a:lnTo>
                    <a:pt x="1847" y="987"/>
                  </a:lnTo>
                  <a:lnTo>
                    <a:pt x="1843" y="999"/>
                  </a:lnTo>
                  <a:lnTo>
                    <a:pt x="1841" y="1013"/>
                  </a:lnTo>
                  <a:lnTo>
                    <a:pt x="1838" y="1025"/>
                  </a:lnTo>
                  <a:lnTo>
                    <a:pt x="1828" y="1026"/>
                  </a:lnTo>
                  <a:lnTo>
                    <a:pt x="1818" y="1027"/>
                  </a:lnTo>
                  <a:lnTo>
                    <a:pt x="1808" y="1027"/>
                  </a:lnTo>
                  <a:lnTo>
                    <a:pt x="1799" y="1028"/>
                  </a:lnTo>
                  <a:lnTo>
                    <a:pt x="1788" y="1028"/>
                  </a:lnTo>
                  <a:lnTo>
                    <a:pt x="1778" y="1028"/>
                  </a:lnTo>
                  <a:lnTo>
                    <a:pt x="1768" y="1028"/>
                  </a:lnTo>
                  <a:lnTo>
                    <a:pt x="1758" y="1028"/>
                  </a:lnTo>
                  <a:lnTo>
                    <a:pt x="1750" y="1029"/>
                  </a:lnTo>
                  <a:lnTo>
                    <a:pt x="1741" y="1030"/>
                  </a:lnTo>
                  <a:lnTo>
                    <a:pt x="1734" y="1033"/>
                  </a:lnTo>
                  <a:lnTo>
                    <a:pt x="1728" y="1036"/>
                  </a:lnTo>
                  <a:lnTo>
                    <a:pt x="1723" y="1041"/>
                  </a:lnTo>
                  <a:lnTo>
                    <a:pt x="1719" y="1045"/>
                  </a:lnTo>
                  <a:lnTo>
                    <a:pt x="1717" y="1052"/>
                  </a:lnTo>
                  <a:lnTo>
                    <a:pt x="1717" y="1060"/>
                  </a:lnTo>
                  <a:lnTo>
                    <a:pt x="1716" y="1060"/>
                  </a:lnTo>
                  <a:lnTo>
                    <a:pt x="1715" y="1060"/>
                  </a:lnTo>
                  <a:lnTo>
                    <a:pt x="1714" y="1060"/>
                  </a:lnTo>
                  <a:lnTo>
                    <a:pt x="1711" y="1060"/>
                  </a:lnTo>
                  <a:lnTo>
                    <a:pt x="1709" y="1060"/>
                  </a:lnTo>
                  <a:lnTo>
                    <a:pt x="1707" y="1061"/>
                  </a:lnTo>
                  <a:lnTo>
                    <a:pt x="1703" y="1061"/>
                  </a:lnTo>
                  <a:lnTo>
                    <a:pt x="1701" y="1063"/>
                  </a:lnTo>
                  <a:lnTo>
                    <a:pt x="1697" y="1063"/>
                  </a:lnTo>
                  <a:lnTo>
                    <a:pt x="1694" y="1063"/>
                  </a:lnTo>
                  <a:lnTo>
                    <a:pt x="1692" y="1064"/>
                  </a:lnTo>
                  <a:lnTo>
                    <a:pt x="1689" y="1064"/>
                  </a:lnTo>
                  <a:lnTo>
                    <a:pt x="1687" y="1064"/>
                  </a:lnTo>
                  <a:lnTo>
                    <a:pt x="1686" y="1064"/>
                  </a:lnTo>
                  <a:lnTo>
                    <a:pt x="1685" y="1064"/>
                  </a:lnTo>
                  <a:lnTo>
                    <a:pt x="1685" y="1065"/>
                  </a:lnTo>
                  <a:lnTo>
                    <a:pt x="1662" y="1050"/>
                  </a:lnTo>
                  <a:lnTo>
                    <a:pt x="1639" y="1035"/>
                  </a:lnTo>
                  <a:lnTo>
                    <a:pt x="1616" y="1021"/>
                  </a:lnTo>
                  <a:lnTo>
                    <a:pt x="1593" y="1006"/>
                  </a:lnTo>
                  <a:lnTo>
                    <a:pt x="1570" y="991"/>
                  </a:lnTo>
                  <a:lnTo>
                    <a:pt x="1547" y="975"/>
                  </a:lnTo>
                  <a:lnTo>
                    <a:pt x="1524" y="960"/>
                  </a:lnTo>
                  <a:lnTo>
                    <a:pt x="1500" y="945"/>
                  </a:lnTo>
                  <a:lnTo>
                    <a:pt x="1477" y="930"/>
                  </a:lnTo>
                  <a:lnTo>
                    <a:pt x="1453" y="916"/>
                  </a:lnTo>
                  <a:lnTo>
                    <a:pt x="1428" y="899"/>
                  </a:lnTo>
                  <a:lnTo>
                    <a:pt x="1404" y="885"/>
                  </a:lnTo>
                  <a:lnTo>
                    <a:pt x="1380" y="870"/>
                  </a:lnTo>
                  <a:lnTo>
                    <a:pt x="1355" y="856"/>
                  </a:lnTo>
                  <a:lnTo>
                    <a:pt x="1330" y="841"/>
                  </a:lnTo>
                  <a:lnTo>
                    <a:pt x="1305" y="827"/>
                  </a:lnTo>
                  <a:lnTo>
                    <a:pt x="1288" y="831"/>
                  </a:lnTo>
                  <a:lnTo>
                    <a:pt x="1272" y="833"/>
                  </a:lnTo>
                  <a:lnTo>
                    <a:pt x="1256" y="835"/>
                  </a:lnTo>
                  <a:lnTo>
                    <a:pt x="1239" y="836"/>
                  </a:lnTo>
                  <a:lnTo>
                    <a:pt x="1223" y="837"/>
                  </a:lnTo>
                  <a:lnTo>
                    <a:pt x="1205" y="837"/>
                  </a:lnTo>
                  <a:lnTo>
                    <a:pt x="1189" y="837"/>
                  </a:lnTo>
                  <a:lnTo>
                    <a:pt x="1172" y="839"/>
                  </a:lnTo>
                  <a:lnTo>
                    <a:pt x="1156" y="839"/>
                  </a:lnTo>
                  <a:lnTo>
                    <a:pt x="1140" y="841"/>
                  </a:lnTo>
                  <a:lnTo>
                    <a:pt x="1125" y="843"/>
                  </a:lnTo>
                  <a:lnTo>
                    <a:pt x="1110" y="845"/>
                  </a:lnTo>
                  <a:lnTo>
                    <a:pt x="1095" y="850"/>
                  </a:lnTo>
                  <a:lnTo>
                    <a:pt x="1081" y="856"/>
                  </a:lnTo>
                  <a:lnTo>
                    <a:pt x="1067" y="864"/>
                  </a:lnTo>
                  <a:lnTo>
                    <a:pt x="1056" y="873"/>
                  </a:lnTo>
                  <a:lnTo>
                    <a:pt x="1040" y="880"/>
                  </a:lnTo>
                  <a:lnTo>
                    <a:pt x="1027" y="883"/>
                  </a:lnTo>
                  <a:lnTo>
                    <a:pt x="1016" y="885"/>
                  </a:lnTo>
                  <a:lnTo>
                    <a:pt x="1005" y="882"/>
                  </a:lnTo>
                  <a:lnTo>
                    <a:pt x="997" y="878"/>
                  </a:lnTo>
                  <a:lnTo>
                    <a:pt x="989" y="871"/>
                  </a:lnTo>
                  <a:lnTo>
                    <a:pt x="982" y="863"/>
                  </a:lnTo>
                  <a:lnTo>
                    <a:pt x="975" y="855"/>
                  </a:lnTo>
                  <a:lnTo>
                    <a:pt x="969" y="847"/>
                  </a:lnTo>
                  <a:lnTo>
                    <a:pt x="963" y="837"/>
                  </a:lnTo>
                  <a:lnTo>
                    <a:pt x="956" y="829"/>
                  </a:lnTo>
                  <a:lnTo>
                    <a:pt x="948" y="824"/>
                  </a:lnTo>
                  <a:lnTo>
                    <a:pt x="940" y="819"/>
                  </a:lnTo>
                  <a:lnTo>
                    <a:pt x="931" y="817"/>
                  </a:lnTo>
                  <a:lnTo>
                    <a:pt x="919" y="817"/>
                  </a:lnTo>
                  <a:lnTo>
                    <a:pt x="908" y="821"/>
                  </a:lnTo>
                  <a:lnTo>
                    <a:pt x="906" y="820"/>
                  </a:lnTo>
                  <a:lnTo>
                    <a:pt x="906" y="819"/>
                  </a:lnTo>
                  <a:lnTo>
                    <a:pt x="906" y="818"/>
                  </a:lnTo>
                  <a:lnTo>
                    <a:pt x="905" y="817"/>
                  </a:lnTo>
                  <a:lnTo>
                    <a:pt x="904" y="814"/>
                  </a:lnTo>
                  <a:lnTo>
                    <a:pt x="904" y="812"/>
                  </a:lnTo>
                  <a:lnTo>
                    <a:pt x="903" y="809"/>
                  </a:lnTo>
                  <a:lnTo>
                    <a:pt x="902" y="806"/>
                  </a:lnTo>
                  <a:lnTo>
                    <a:pt x="901" y="804"/>
                  </a:lnTo>
                  <a:lnTo>
                    <a:pt x="900" y="801"/>
                  </a:lnTo>
                  <a:lnTo>
                    <a:pt x="900" y="798"/>
                  </a:lnTo>
                  <a:lnTo>
                    <a:pt x="898" y="796"/>
                  </a:lnTo>
                  <a:lnTo>
                    <a:pt x="897" y="795"/>
                  </a:lnTo>
                  <a:lnTo>
                    <a:pt x="897" y="794"/>
                  </a:lnTo>
                  <a:lnTo>
                    <a:pt x="897" y="793"/>
                  </a:lnTo>
                  <a:lnTo>
                    <a:pt x="893" y="793"/>
                  </a:lnTo>
                  <a:lnTo>
                    <a:pt x="881" y="794"/>
                  </a:lnTo>
                  <a:lnTo>
                    <a:pt x="863" y="796"/>
                  </a:lnTo>
                  <a:lnTo>
                    <a:pt x="839" y="798"/>
                  </a:lnTo>
                  <a:lnTo>
                    <a:pt x="811" y="802"/>
                  </a:lnTo>
                  <a:lnTo>
                    <a:pt x="780" y="805"/>
                  </a:lnTo>
                  <a:lnTo>
                    <a:pt x="747" y="809"/>
                  </a:lnTo>
                  <a:lnTo>
                    <a:pt x="712" y="812"/>
                  </a:lnTo>
                  <a:lnTo>
                    <a:pt x="676" y="816"/>
                  </a:lnTo>
                  <a:lnTo>
                    <a:pt x="643" y="819"/>
                  </a:lnTo>
                  <a:lnTo>
                    <a:pt x="612" y="822"/>
                  </a:lnTo>
                  <a:lnTo>
                    <a:pt x="585" y="826"/>
                  </a:lnTo>
                  <a:lnTo>
                    <a:pt x="560" y="828"/>
                  </a:lnTo>
                  <a:lnTo>
                    <a:pt x="542" y="831"/>
                  </a:lnTo>
                  <a:lnTo>
                    <a:pt x="530" y="832"/>
                  </a:lnTo>
                  <a:lnTo>
                    <a:pt x="527" y="833"/>
                  </a:lnTo>
                  <a:lnTo>
                    <a:pt x="522" y="844"/>
                  </a:lnTo>
                  <a:lnTo>
                    <a:pt x="517" y="855"/>
                  </a:lnTo>
                  <a:lnTo>
                    <a:pt x="509" y="864"/>
                  </a:lnTo>
                  <a:lnTo>
                    <a:pt x="499" y="873"/>
                  </a:lnTo>
                  <a:lnTo>
                    <a:pt x="489" y="881"/>
                  </a:lnTo>
                  <a:lnTo>
                    <a:pt x="478" y="888"/>
                  </a:lnTo>
                  <a:lnTo>
                    <a:pt x="466" y="895"/>
                  </a:lnTo>
                  <a:lnTo>
                    <a:pt x="453" y="901"/>
                  </a:lnTo>
                  <a:lnTo>
                    <a:pt x="441" y="906"/>
                  </a:lnTo>
                  <a:lnTo>
                    <a:pt x="429" y="912"/>
                  </a:lnTo>
                  <a:lnTo>
                    <a:pt x="417" y="918"/>
                  </a:lnTo>
                  <a:lnTo>
                    <a:pt x="405" y="924"/>
                  </a:lnTo>
                  <a:lnTo>
                    <a:pt x="394" y="929"/>
                  </a:lnTo>
                  <a:lnTo>
                    <a:pt x="383" y="935"/>
                  </a:lnTo>
                  <a:lnTo>
                    <a:pt x="374" y="941"/>
                  </a:lnTo>
                  <a:lnTo>
                    <a:pt x="367" y="949"/>
                  </a:lnTo>
                  <a:lnTo>
                    <a:pt x="366" y="949"/>
                  </a:lnTo>
                  <a:lnTo>
                    <a:pt x="365" y="949"/>
                  </a:lnTo>
                  <a:lnTo>
                    <a:pt x="364" y="949"/>
                  </a:lnTo>
                  <a:lnTo>
                    <a:pt x="361" y="950"/>
                  </a:lnTo>
                  <a:lnTo>
                    <a:pt x="360" y="950"/>
                  </a:lnTo>
                  <a:lnTo>
                    <a:pt x="358" y="951"/>
                  </a:lnTo>
                  <a:lnTo>
                    <a:pt x="357" y="952"/>
                  </a:lnTo>
                  <a:lnTo>
                    <a:pt x="355" y="952"/>
                  </a:lnTo>
                  <a:lnTo>
                    <a:pt x="352" y="953"/>
                  </a:lnTo>
                  <a:lnTo>
                    <a:pt x="351" y="953"/>
                  </a:lnTo>
                  <a:lnTo>
                    <a:pt x="349" y="955"/>
                  </a:lnTo>
                  <a:lnTo>
                    <a:pt x="348" y="955"/>
                  </a:lnTo>
                  <a:lnTo>
                    <a:pt x="347" y="955"/>
                  </a:lnTo>
                  <a:lnTo>
                    <a:pt x="347" y="956"/>
                  </a:lnTo>
                  <a:lnTo>
                    <a:pt x="329" y="953"/>
                  </a:lnTo>
                  <a:lnTo>
                    <a:pt x="311" y="955"/>
                  </a:lnTo>
                  <a:lnTo>
                    <a:pt x="292" y="956"/>
                  </a:lnTo>
                  <a:lnTo>
                    <a:pt x="273" y="959"/>
                  </a:lnTo>
                  <a:lnTo>
                    <a:pt x="252" y="964"/>
                  </a:lnTo>
                  <a:lnTo>
                    <a:pt x="232" y="968"/>
                  </a:lnTo>
                  <a:lnTo>
                    <a:pt x="210" y="974"/>
                  </a:lnTo>
                  <a:lnTo>
                    <a:pt x="188" y="980"/>
                  </a:lnTo>
                  <a:lnTo>
                    <a:pt x="166" y="986"/>
                  </a:lnTo>
                  <a:lnTo>
                    <a:pt x="144" y="993"/>
                  </a:lnTo>
                  <a:lnTo>
                    <a:pt x="121" y="998"/>
                  </a:lnTo>
                  <a:lnTo>
                    <a:pt x="99" y="1004"/>
                  </a:lnTo>
                  <a:lnTo>
                    <a:pt x="76" y="1009"/>
                  </a:lnTo>
                  <a:lnTo>
                    <a:pt x="54" y="1012"/>
                  </a:lnTo>
                  <a:lnTo>
                    <a:pt x="33" y="1016"/>
                  </a:lnTo>
                  <a:lnTo>
                    <a:pt x="12" y="1018"/>
                  </a:lnTo>
                  <a:lnTo>
                    <a:pt x="5" y="999"/>
                  </a:lnTo>
                  <a:lnTo>
                    <a:pt x="0" y="986"/>
                  </a:lnTo>
                  <a:lnTo>
                    <a:pt x="0" y="973"/>
                  </a:lnTo>
                  <a:lnTo>
                    <a:pt x="2" y="963"/>
                  </a:lnTo>
                  <a:lnTo>
                    <a:pt x="5" y="953"/>
                  </a:lnTo>
                  <a:lnTo>
                    <a:pt x="11" y="947"/>
                  </a:lnTo>
                  <a:lnTo>
                    <a:pt x="17" y="940"/>
                  </a:lnTo>
                  <a:lnTo>
                    <a:pt x="25" y="934"/>
                  </a:lnTo>
                  <a:lnTo>
                    <a:pt x="31" y="928"/>
                  </a:lnTo>
                  <a:lnTo>
                    <a:pt x="40" y="921"/>
                  </a:lnTo>
                  <a:lnTo>
                    <a:pt x="48" y="914"/>
                  </a:lnTo>
                  <a:lnTo>
                    <a:pt x="54" y="906"/>
                  </a:lnTo>
                  <a:lnTo>
                    <a:pt x="61" y="897"/>
                  </a:lnTo>
                  <a:lnTo>
                    <a:pt x="66" y="887"/>
                  </a:lnTo>
                  <a:lnTo>
                    <a:pt x="68" y="874"/>
                  </a:lnTo>
                  <a:lnTo>
                    <a:pt x="69" y="859"/>
                  </a:lnTo>
                  <a:lnTo>
                    <a:pt x="74" y="852"/>
                  </a:lnTo>
                  <a:lnTo>
                    <a:pt x="79" y="847"/>
                  </a:lnTo>
                  <a:lnTo>
                    <a:pt x="83" y="841"/>
                  </a:lnTo>
                  <a:lnTo>
                    <a:pt x="87" y="836"/>
                  </a:lnTo>
                  <a:lnTo>
                    <a:pt x="90" y="832"/>
                  </a:lnTo>
                  <a:lnTo>
                    <a:pt x="92" y="827"/>
                  </a:lnTo>
                  <a:lnTo>
                    <a:pt x="96" y="822"/>
                  </a:lnTo>
                  <a:lnTo>
                    <a:pt x="99" y="819"/>
                  </a:lnTo>
                  <a:lnTo>
                    <a:pt x="102" y="814"/>
                  </a:lnTo>
                  <a:lnTo>
                    <a:pt x="105" y="811"/>
                  </a:lnTo>
                  <a:lnTo>
                    <a:pt x="110" y="808"/>
                  </a:lnTo>
                  <a:lnTo>
                    <a:pt x="113" y="804"/>
                  </a:lnTo>
                  <a:lnTo>
                    <a:pt x="118" y="801"/>
                  </a:lnTo>
                  <a:lnTo>
                    <a:pt x="123" y="798"/>
                  </a:lnTo>
                  <a:lnTo>
                    <a:pt x="129" y="795"/>
                  </a:lnTo>
                  <a:lnTo>
                    <a:pt x="137" y="793"/>
                  </a:lnTo>
                  <a:lnTo>
                    <a:pt x="141" y="788"/>
                  </a:lnTo>
                  <a:lnTo>
                    <a:pt x="144" y="783"/>
                  </a:lnTo>
                  <a:lnTo>
                    <a:pt x="148" y="781"/>
                  </a:lnTo>
                  <a:lnTo>
                    <a:pt x="150" y="779"/>
                  </a:lnTo>
                  <a:lnTo>
                    <a:pt x="153" y="777"/>
                  </a:lnTo>
                  <a:lnTo>
                    <a:pt x="158" y="775"/>
                  </a:lnTo>
                  <a:lnTo>
                    <a:pt x="161" y="774"/>
                  </a:lnTo>
                  <a:lnTo>
                    <a:pt x="165" y="773"/>
                  </a:lnTo>
                  <a:lnTo>
                    <a:pt x="169" y="772"/>
                  </a:lnTo>
                  <a:lnTo>
                    <a:pt x="174" y="772"/>
                  </a:lnTo>
                  <a:lnTo>
                    <a:pt x="179" y="771"/>
                  </a:lnTo>
                  <a:lnTo>
                    <a:pt x="184" y="769"/>
                  </a:lnTo>
                  <a:lnTo>
                    <a:pt x="190" y="767"/>
                  </a:lnTo>
                  <a:lnTo>
                    <a:pt x="196" y="765"/>
                  </a:lnTo>
                  <a:lnTo>
                    <a:pt x="204" y="763"/>
                  </a:lnTo>
                  <a:lnTo>
                    <a:pt x="212" y="759"/>
                  </a:lnTo>
                  <a:lnTo>
                    <a:pt x="218" y="756"/>
                  </a:lnTo>
                  <a:lnTo>
                    <a:pt x="223" y="752"/>
                  </a:lnTo>
                  <a:lnTo>
                    <a:pt x="232" y="748"/>
                  </a:lnTo>
                  <a:lnTo>
                    <a:pt x="238" y="743"/>
                  </a:lnTo>
                  <a:lnTo>
                    <a:pt x="246" y="739"/>
                  </a:lnTo>
                  <a:lnTo>
                    <a:pt x="255" y="733"/>
                  </a:lnTo>
                  <a:lnTo>
                    <a:pt x="264" y="727"/>
                  </a:lnTo>
                  <a:lnTo>
                    <a:pt x="272" y="723"/>
                  </a:lnTo>
                  <a:lnTo>
                    <a:pt x="280" y="717"/>
                  </a:lnTo>
                  <a:lnTo>
                    <a:pt x="288" y="711"/>
                  </a:lnTo>
                  <a:lnTo>
                    <a:pt x="296" y="705"/>
                  </a:lnTo>
                  <a:lnTo>
                    <a:pt x="303" y="700"/>
                  </a:lnTo>
                  <a:lnTo>
                    <a:pt x="310" y="695"/>
                  </a:lnTo>
                  <a:lnTo>
                    <a:pt x="317" y="689"/>
                  </a:lnTo>
                  <a:lnTo>
                    <a:pt x="321" y="686"/>
                  </a:lnTo>
                  <a:lnTo>
                    <a:pt x="327" y="682"/>
                  </a:lnTo>
                  <a:lnTo>
                    <a:pt x="333" y="677"/>
                  </a:lnTo>
                  <a:lnTo>
                    <a:pt x="338" y="671"/>
                  </a:lnTo>
                  <a:lnTo>
                    <a:pt x="344" y="664"/>
                  </a:lnTo>
                  <a:lnTo>
                    <a:pt x="348" y="658"/>
                  </a:lnTo>
                  <a:lnTo>
                    <a:pt x="352" y="651"/>
                  </a:lnTo>
                  <a:lnTo>
                    <a:pt x="356" y="644"/>
                  </a:lnTo>
                  <a:lnTo>
                    <a:pt x="358" y="638"/>
                  </a:lnTo>
                  <a:lnTo>
                    <a:pt x="361" y="631"/>
                  </a:lnTo>
                  <a:lnTo>
                    <a:pt x="364" y="623"/>
                  </a:lnTo>
                  <a:lnTo>
                    <a:pt x="365" y="616"/>
                  </a:lnTo>
                  <a:lnTo>
                    <a:pt x="367" y="608"/>
                  </a:lnTo>
                  <a:lnTo>
                    <a:pt x="368" y="601"/>
                  </a:lnTo>
                  <a:lnTo>
                    <a:pt x="371" y="593"/>
                  </a:lnTo>
                  <a:lnTo>
                    <a:pt x="372" y="586"/>
                  </a:lnTo>
                  <a:lnTo>
                    <a:pt x="374" y="579"/>
                  </a:lnTo>
                  <a:lnTo>
                    <a:pt x="376" y="572"/>
                  </a:lnTo>
                  <a:lnTo>
                    <a:pt x="389" y="580"/>
                  </a:lnTo>
                  <a:lnTo>
                    <a:pt x="402" y="584"/>
                  </a:lnTo>
                  <a:lnTo>
                    <a:pt x="412" y="584"/>
                  </a:lnTo>
                  <a:lnTo>
                    <a:pt x="422" y="580"/>
                  </a:lnTo>
                  <a:lnTo>
                    <a:pt x="432" y="573"/>
                  </a:lnTo>
                  <a:lnTo>
                    <a:pt x="440" y="565"/>
                  </a:lnTo>
                  <a:lnTo>
                    <a:pt x="449" y="556"/>
                  </a:lnTo>
                  <a:lnTo>
                    <a:pt x="457" y="544"/>
                  </a:lnTo>
                  <a:lnTo>
                    <a:pt x="465" y="534"/>
                  </a:lnTo>
                  <a:lnTo>
                    <a:pt x="474" y="523"/>
                  </a:lnTo>
                  <a:lnTo>
                    <a:pt x="483" y="512"/>
                  </a:lnTo>
                  <a:lnTo>
                    <a:pt x="493" y="504"/>
                  </a:lnTo>
                  <a:lnTo>
                    <a:pt x="504" y="497"/>
                  </a:lnTo>
                  <a:lnTo>
                    <a:pt x="516" y="494"/>
                  </a:lnTo>
                  <a:lnTo>
                    <a:pt x="528" y="493"/>
                  </a:lnTo>
                  <a:lnTo>
                    <a:pt x="543" y="496"/>
                  </a:lnTo>
                  <a:lnTo>
                    <a:pt x="549" y="493"/>
                  </a:lnTo>
                  <a:lnTo>
                    <a:pt x="556" y="488"/>
                  </a:lnTo>
                  <a:lnTo>
                    <a:pt x="560" y="485"/>
                  </a:lnTo>
                  <a:lnTo>
                    <a:pt x="565" y="480"/>
                  </a:lnTo>
                  <a:lnTo>
                    <a:pt x="570" y="476"/>
                  </a:lnTo>
                  <a:lnTo>
                    <a:pt x="573" y="471"/>
                  </a:lnTo>
                  <a:lnTo>
                    <a:pt x="576" y="465"/>
                  </a:lnTo>
                  <a:lnTo>
                    <a:pt x="580" y="461"/>
                  </a:lnTo>
                  <a:lnTo>
                    <a:pt x="585" y="456"/>
                  </a:lnTo>
                  <a:lnTo>
                    <a:pt x="588" y="451"/>
                  </a:lnTo>
                  <a:lnTo>
                    <a:pt x="593" y="447"/>
                  </a:lnTo>
                  <a:lnTo>
                    <a:pt x="597" y="442"/>
                  </a:lnTo>
                  <a:lnTo>
                    <a:pt x="603" y="439"/>
                  </a:lnTo>
                  <a:lnTo>
                    <a:pt x="610" y="435"/>
                  </a:lnTo>
                  <a:lnTo>
                    <a:pt x="618" y="432"/>
                  </a:lnTo>
                  <a:lnTo>
                    <a:pt x="627" y="431"/>
                  </a:lnTo>
                  <a:lnTo>
                    <a:pt x="629" y="426"/>
                  </a:lnTo>
                  <a:lnTo>
                    <a:pt x="630" y="422"/>
                  </a:lnTo>
                  <a:lnTo>
                    <a:pt x="632" y="416"/>
                  </a:lnTo>
                  <a:lnTo>
                    <a:pt x="633" y="409"/>
                  </a:lnTo>
                  <a:lnTo>
                    <a:pt x="633" y="402"/>
                  </a:lnTo>
                  <a:lnTo>
                    <a:pt x="632" y="395"/>
                  </a:lnTo>
                  <a:lnTo>
                    <a:pt x="632" y="388"/>
                  </a:lnTo>
                  <a:lnTo>
                    <a:pt x="630" y="381"/>
                  </a:lnTo>
                  <a:lnTo>
                    <a:pt x="629" y="373"/>
                  </a:lnTo>
                  <a:lnTo>
                    <a:pt x="628" y="366"/>
                  </a:lnTo>
                  <a:lnTo>
                    <a:pt x="628" y="360"/>
                  </a:lnTo>
                  <a:lnTo>
                    <a:pt x="628" y="353"/>
                  </a:lnTo>
                  <a:lnTo>
                    <a:pt x="628" y="347"/>
                  </a:lnTo>
                  <a:lnTo>
                    <a:pt x="629" y="341"/>
                  </a:lnTo>
                  <a:lnTo>
                    <a:pt x="630" y="337"/>
                  </a:lnTo>
                  <a:lnTo>
                    <a:pt x="634" y="333"/>
                  </a:lnTo>
                  <a:lnTo>
                    <a:pt x="729" y="315"/>
                  </a:lnTo>
                  <a:lnTo>
                    <a:pt x="834" y="294"/>
                  </a:lnTo>
                  <a:lnTo>
                    <a:pt x="947" y="270"/>
                  </a:lnTo>
                  <a:lnTo>
                    <a:pt x="1065" y="245"/>
                  </a:lnTo>
                  <a:lnTo>
                    <a:pt x="1185" y="217"/>
                  </a:lnTo>
                  <a:lnTo>
                    <a:pt x="1307" y="189"/>
                  </a:lnTo>
                  <a:lnTo>
                    <a:pt x="1427" y="161"/>
                  </a:lnTo>
                  <a:lnTo>
                    <a:pt x="1543" y="133"/>
                  </a:lnTo>
                  <a:lnTo>
                    <a:pt x="1655" y="107"/>
                  </a:lnTo>
                  <a:lnTo>
                    <a:pt x="1757" y="81"/>
                  </a:lnTo>
                  <a:lnTo>
                    <a:pt x="1851" y="60"/>
                  </a:lnTo>
                  <a:lnTo>
                    <a:pt x="1932" y="39"/>
                  </a:lnTo>
                  <a:lnTo>
                    <a:pt x="1999" y="23"/>
                  </a:lnTo>
                  <a:lnTo>
                    <a:pt x="2049" y="10"/>
                  </a:lnTo>
                  <a:lnTo>
                    <a:pt x="2081" y="2"/>
                  </a:lnTo>
                  <a:lnTo>
                    <a:pt x="2093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8" name="Freeform 36"/>
            <p:cNvSpPr>
              <a:spLocks/>
            </p:cNvSpPr>
            <p:nvPr/>
          </p:nvSpPr>
          <p:spPr bwMode="auto">
            <a:xfrm>
              <a:off x="1728" y="2571"/>
              <a:ext cx="630" cy="659"/>
            </a:xfrm>
            <a:custGeom>
              <a:avLst/>
              <a:gdLst>
                <a:gd name="T0" fmla="*/ 70 w 1892"/>
                <a:gd name="T1" fmla="*/ 5 h 1977"/>
                <a:gd name="T2" fmla="*/ 70 w 1892"/>
                <a:gd name="T3" fmla="*/ 6 h 1977"/>
                <a:gd name="T4" fmla="*/ 70 w 1892"/>
                <a:gd name="T5" fmla="*/ 8 h 1977"/>
                <a:gd name="T6" fmla="*/ 70 w 1892"/>
                <a:gd name="T7" fmla="*/ 10 h 1977"/>
                <a:gd name="T8" fmla="*/ 70 w 1892"/>
                <a:gd name="T9" fmla="*/ 11 h 1977"/>
                <a:gd name="T10" fmla="*/ 70 w 1892"/>
                <a:gd name="T11" fmla="*/ 12 h 1977"/>
                <a:gd name="T12" fmla="*/ 70 w 1892"/>
                <a:gd name="T13" fmla="*/ 15 h 1977"/>
                <a:gd name="T14" fmla="*/ 70 w 1892"/>
                <a:gd name="T15" fmla="*/ 22 h 1977"/>
                <a:gd name="T16" fmla="*/ 69 w 1892"/>
                <a:gd name="T17" fmla="*/ 29 h 1977"/>
                <a:gd name="T18" fmla="*/ 69 w 1892"/>
                <a:gd name="T19" fmla="*/ 35 h 1977"/>
                <a:gd name="T20" fmla="*/ 69 w 1892"/>
                <a:gd name="T21" fmla="*/ 38 h 1977"/>
                <a:gd name="T22" fmla="*/ 69 w 1892"/>
                <a:gd name="T23" fmla="*/ 38 h 1977"/>
                <a:gd name="T24" fmla="*/ 69 w 1892"/>
                <a:gd name="T25" fmla="*/ 38 h 1977"/>
                <a:gd name="T26" fmla="*/ 69 w 1892"/>
                <a:gd name="T27" fmla="*/ 38 h 1977"/>
                <a:gd name="T28" fmla="*/ 69 w 1892"/>
                <a:gd name="T29" fmla="*/ 38 h 1977"/>
                <a:gd name="T30" fmla="*/ 69 w 1892"/>
                <a:gd name="T31" fmla="*/ 41 h 1977"/>
                <a:gd name="T32" fmla="*/ 68 w 1892"/>
                <a:gd name="T33" fmla="*/ 47 h 1977"/>
                <a:gd name="T34" fmla="*/ 68 w 1892"/>
                <a:gd name="T35" fmla="*/ 56 h 1977"/>
                <a:gd name="T36" fmla="*/ 68 w 1892"/>
                <a:gd name="T37" fmla="*/ 64 h 1977"/>
                <a:gd name="T38" fmla="*/ 68 w 1892"/>
                <a:gd name="T39" fmla="*/ 68 h 1977"/>
                <a:gd name="T40" fmla="*/ 63 w 1892"/>
                <a:gd name="T41" fmla="*/ 68 h 1977"/>
                <a:gd name="T42" fmla="*/ 56 w 1892"/>
                <a:gd name="T43" fmla="*/ 68 h 1977"/>
                <a:gd name="T44" fmla="*/ 50 w 1892"/>
                <a:gd name="T45" fmla="*/ 67 h 1977"/>
                <a:gd name="T46" fmla="*/ 43 w 1892"/>
                <a:gd name="T47" fmla="*/ 67 h 1977"/>
                <a:gd name="T48" fmla="*/ 36 w 1892"/>
                <a:gd name="T49" fmla="*/ 66 h 1977"/>
                <a:gd name="T50" fmla="*/ 31 w 1892"/>
                <a:gd name="T51" fmla="*/ 66 h 1977"/>
                <a:gd name="T52" fmla="*/ 31 w 1892"/>
                <a:gd name="T53" fmla="*/ 66 h 1977"/>
                <a:gd name="T54" fmla="*/ 31 w 1892"/>
                <a:gd name="T55" fmla="*/ 66 h 1977"/>
                <a:gd name="T56" fmla="*/ 31 w 1892"/>
                <a:gd name="T57" fmla="*/ 67 h 1977"/>
                <a:gd name="T58" fmla="*/ 31 w 1892"/>
                <a:gd name="T59" fmla="*/ 67 h 1977"/>
                <a:gd name="T60" fmla="*/ 31 w 1892"/>
                <a:gd name="T61" fmla="*/ 68 h 1977"/>
                <a:gd name="T62" fmla="*/ 27 w 1892"/>
                <a:gd name="T63" fmla="*/ 68 h 1977"/>
                <a:gd name="T64" fmla="*/ 23 w 1892"/>
                <a:gd name="T65" fmla="*/ 68 h 1977"/>
                <a:gd name="T66" fmla="*/ 19 w 1892"/>
                <a:gd name="T67" fmla="*/ 68 h 1977"/>
                <a:gd name="T68" fmla="*/ 15 w 1892"/>
                <a:gd name="T69" fmla="*/ 68 h 1977"/>
                <a:gd name="T70" fmla="*/ 11 w 1892"/>
                <a:gd name="T71" fmla="*/ 68 h 1977"/>
                <a:gd name="T72" fmla="*/ 10 w 1892"/>
                <a:gd name="T73" fmla="*/ 68 h 1977"/>
                <a:gd name="T74" fmla="*/ 9 w 1892"/>
                <a:gd name="T75" fmla="*/ 69 h 1977"/>
                <a:gd name="T76" fmla="*/ 9 w 1892"/>
                <a:gd name="T77" fmla="*/ 71 h 1977"/>
                <a:gd name="T78" fmla="*/ 9 w 1892"/>
                <a:gd name="T79" fmla="*/ 72 h 1977"/>
                <a:gd name="T80" fmla="*/ 9 w 1892"/>
                <a:gd name="T81" fmla="*/ 73 h 1977"/>
                <a:gd name="T82" fmla="*/ 9 w 1892"/>
                <a:gd name="T83" fmla="*/ 73 h 1977"/>
                <a:gd name="T84" fmla="*/ 8 w 1892"/>
                <a:gd name="T85" fmla="*/ 73 h 1977"/>
                <a:gd name="T86" fmla="*/ 5 w 1892"/>
                <a:gd name="T87" fmla="*/ 73 h 1977"/>
                <a:gd name="T88" fmla="*/ 3 w 1892"/>
                <a:gd name="T89" fmla="*/ 73 h 1977"/>
                <a:gd name="T90" fmla="*/ 1 w 1892"/>
                <a:gd name="T91" fmla="*/ 72 h 1977"/>
                <a:gd name="T92" fmla="*/ 0 w 1892"/>
                <a:gd name="T93" fmla="*/ 72 h 1977"/>
                <a:gd name="T94" fmla="*/ 1 w 1892"/>
                <a:gd name="T95" fmla="*/ 66 h 1977"/>
                <a:gd name="T96" fmla="*/ 2 w 1892"/>
                <a:gd name="T97" fmla="*/ 49 h 1977"/>
                <a:gd name="T98" fmla="*/ 4 w 1892"/>
                <a:gd name="T99" fmla="*/ 29 h 1977"/>
                <a:gd name="T100" fmla="*/ 5 w 1892"/>
                <a:gd name="T101" fmla="*/ 11 h 1977"/>
                <a:gd name="T102" fmla="*/ 6 w 1892"/>
                <a:gd name="T103" fmla="*/ 1 h 1977"/>
                <a:gd name="T104" fmla="*/ 14 w 1892"/>
                <a:gd name="T105" fmla="*/ 1 h 1977"/>
                <a:gd name="T106" fmla="*/ 26 w 1892"/>
                <a:gd name="T107" fmla="*/ 2 h 1977"/>
                <a:gd name="T108" fmla="*/ 38 w 1892"/>
                <a:gd name="T109" fmla="*/ 3 h 1977"/>
                <a:gd name="T110" fmla="*/ 50 w 1892"/>
                <a:gd name="T111" fmla="*/ 4 h 1977"/>
                <a:gd name="T112" fmla="*/ 62 w 1892"/>
                <a:gd name="T113" fmla="*/ 4 h 197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92"/>
                <a:gd name="T172" fmla="*/ 0 h 1977"/>
                <a:gd name="T173" fmla="*/ 1892 w 1892"/>
                <a:gd name="T174" fmla="*/ 1977 h 197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92" h="1977">
                  <a:moveTo>
                    <a:pt x="1892" y="120"/>
                  </a:moveTo>
                  <a:lnTo>
                    <a:pt x="1892" y="121"/>
                  </a:lnTo>
                  <a:lnTo>
                    <a:pt x="1892" y="128"/>
                  </a:lnTo>
                  <a:lnTo>
                    <a:pt x="1892" y="137"/>
                  </a:lnTo>
                  <a:lnTo>
                    <a:pt x="1892" y="148"/>
                  </a:lnTo>
                  <a:lnTo>
                    <a:pt x="1892" y="163"/>
                  </a:lnTo>
                  <a:lnTo>
                    <a:pt x="1892" y="178"/>
                  </a:lnTo>
                  <a:lnTo>
                    <a:pt x="1892" y="196"/>
                  </a:lnTo>
                  <a:lnTo>
                    <a:pt x="1892" y="214"/>
                  </a:lnTo>
                  <a:lnTo>
                    <a:pt x="1892" y="231"/>
                  </a:lnTo>
                  <a:lnTo>
                    <a:pt x="1892" y="248"/>
                  </a:lnTo>
                  <a:lnTo>
                    <a:pt x="1892" y="263"/>
                  </a:lnTo>
                  <a:lnTo>
                    <a:pt x="1892" y="278"/>
                  </a:lnTo>
                  <a:lnTo>
                    <a:pt x="1892" y="290"/>
                  </a:lnTo>
                  <a:lnTo>
                    <a:pt x="1892" y="299"/>
                  </a:lnTo>
                  <a:lnTo>
                    <a:pt x="1892" y="306"/>
                  </a:lnTo>
                  <a:lnTo>
                    <a:pt x="1892" y="308"/>
                  </a:lnTo>
                  <a:lnTo>
                    <a:pt x="1891" y="315"/>
                  </a:lnTo>
                  <a:lnTo>
                    <a:pt x="1891" y="338"/>
                  </a:lnTo>
                  <a:lnTo>
                    <a:pt x="1890" y="372"/>
                  </a:lnTo>
                  <a:lnTo>
                    <a:pt x="1889" y="417"/>
                  </a:lnTo>
                  <a:lnTo>
                    <a:pt x="1886" y="471"/>
                  </a:lnTo>
                  <a:lnTo>
                    <a:pt x="1885" y="531"/>
                  </a:lnTo>
                  <a:lnTo>
                    <a:pt x="1883" y="594"/>
                  </a:lnTo>
                  <a:lnTo>
                    <a:pt x="1882" y="661"/>
                  </a:lnTo>
                  <a:lnTo>
                    <a:pt x="1879" y="726"/>
                  </a:lnTo>
                  <a:lnTo>
                    <a:pt x="1877" y="789"/>
                  </a:lnTo>
                  <a:lnTo>
                    <a:pt x="1876" y="849"/>
                  </a:lnTo>
                  <a:lnTo>
                    <a:pt x="1874" y="903"/>
                  </a:lnTo>
                  <a:lnTo>
                    <a:pt x="1872" y="948"/>
                  </a:lnTo>
                  <a:lnTo>
                    <a:pt x="1871" y="982"/>
                  </a:lnTo>
                  <a:lnTo>
                    <a:pt x="1871" y="1005"/>
                  </a:lnTo>
                  <a:lnTo>
                    <a:pt x="1871" y="1014"/>
                  </a:lnTo>
                  <a:lnTo>
                    <a:pt x="1870" y="1014"/>
                  </a:lnTo>
                  <a:lnTo>
                    <a:pt x="1869" y="1014"/>
                  </a:lnTo>
                  <a:lnTo>
                    <a:pt x="1868" y="1014"/>
                  </a:lnTo>
                  <a:lnTo>
                    <a:pt x="1868" y="1015"/>
                  </a:lnTo>
                  <a:lnTo>
                    <a:pt x="1867" y="1015"/>
                  </a:lnTo>
                  <a:lnTo>
                    <a:pt x="1866" y="1016"/>
                  </a:lnTo>
                  <a:lnTo>
                    <a:pt x="1864" y="1016"/>
                  </a:lnTo>
                  <a:lnTo>
                    <a:pt x="1863" y="1016"/>
                  </a:lnTo>
                  <a:lnTo>
                    <a:pt x="1863" y="1017"/>
                  </a:lnTo>
                  <a:lnTo>
                    <a:pt x="1862" y="1017"/>
                  </a:lnTo>
                  <a:lnTo>
                    <a:pt x="1861" y="1017"/>
                  </a:lnTo>
                  <a:lnTo>
                    <a:pt x="1861" y="1018"/>
                  </a:lnTo>
                  <a:lnTo>
                    <a:pt x="1860" y="1027"/>
                  </a:lnTo>
                  <a:lnTo>
                    <a:pt x="1859" y="1053"/>
                  </a:lnTo>
                  <a:lnTo>
                    <a:pt x="1858" y="1094"/>
                  </a:lnTo>
                  <a:lnTo>
                    <a:pt x="1855" y="1147"/>
                  </a:lnTo>
                  <a:lnTo>
                    <a:pt x="1853" y="1209"/>
                  </a:lnTo>
                  <a:lnTo>
                    <a:pt x="1851" y="1279"/>
                  </a:lnTo>
                  <a:lnTo>
                    <a:pt x="1848" y="1354"/>
                  </a:lnTo>
                  <a:lnTo>
                    <a:pt x="1846" y="1432"/>
                  </a:lnTo>
                  <a:lnTo>
                    <a:pt x="1843" y="1509"/>
                  </a:lnTo>
                  <a:lnTo>
                    <a:pt x="1840" y="1583"/>
                  </a:lnTo>
                  <a:lnTo>
                    <a:pt x="1838" y="1653"/>
                  </a:lnTo>
                  <a:lnTo>
                    <a:pt x="1836" y="1715"/>
                  </a:lnTo>
                  <a:lnTo>
                    <a:pt x="1833" y="1768"/>
                  </a:lnTo>
                  <a:lnTo>
                    <a:pt x="1832" y="1810"/>
                  </a:lnTo>
                  <a:lnTo>
                    <a:pt x="1831" y="1835"/>
                  </a:lnTo>
                  <a:lnTo>
                    <a:pt x="1831" y="1845"/>
                  </a:lnTo>
                  <a:lnTo>
                    <a:pt x="1767" y="1841"/>
                  </a:lnTo>
                  <a:lnTo>
                    <a:pt x="1703" y="1836"/>
                  </a:lnTo>
                  <a:lnTo>
                    <a:pt x="1641" y="1831"/>
                  </a:lnTo>
                  <a:lnTo>
                    <a:pt x="1579" y="1828"/>
                  </a:lnTo>
                  <a:lnTo>
                    <a:pt x="1518" y="1823"/>
                  </a:lnTo>
                  <a:lnTo>
                    <a:pt x="1459" y="1820"/>
                  </a:lnTo>
                  <a:lnTo>
                    <a:pt x="1398" y="1817"/>
                  </a:lnTo>
                  <a:lnTo>
                    <a:pt x="1338" y="1812"/>
                  </a:lnTo>
                  <a:lnTo>
                    <a:pt x="1277" y="1809"/>
                  </a:lnTo>
                  <a:lnTo>
                    <a:pt x="1217" y="1804"/>
                  </a:lnTo>
                  <a:lnTo>
                    <a:pt x="1156" y="1799"/>
                  </a:lnTo>
                  <a:lnTo>
                    <a:pt x="1095" y="1795"/>
                  </a:lnTo>
                  <a:lnTo>
                    <a:pt x="1033" y="1790"/>
                  </a:lnTo>
                  <a:lnTo>
                    <a:pt x="971" y="1786"/>
                  </a:lnTo>
                  <a:lnTo>
                    <a:pt x="908" y="1780"/>
                  </a:lnTo>
                  <a:lnTo>
                    <a:pt x="845" y="1775"/>
                  </a:lnTo>
                  <a:lnTo>
                    <a:pt x="841" y="1776"/>
                  </a:lnTo>
                  <a:lnTo>
                    <a:pt x="839" y="1779"/>
                  </a:lnTo>
                  <a:lnTo>
                    <a:pt x="837" y="1782"/>
                  </a:lnTo>
                  <a:lnTo>
                    <a:pt x="835" y="1784"/>
                  </a:lnTo>
                  <a:lnTo>
                    <a:pt x="834" y="1788"/>
                  </a:lnTo>
                  <a:lnTo>
                    <a:pt x="834" y="1791"/>
                  </a:lnTo>
                  <a:lnTo>
                    <a:pt x="834" y="1795"/>
                  </a:lnTo>
                  <a:lnTo>
                    <a:pt x="833" y="1799"/>
                  </a:lnTo>
                  <a:lnTo>
                    <a:pt x="833" y="1803"/>
                  </a:lnTo>
                  <a:lnTo>
                    <a:pt x="833" y="1807"/>
                  </a:lnTo>
                  <a:lnTo>
                    <a:pt x="833" y="1812"/>
                  </a:lnTo>
                  <a:lnTo>
                    <a:pt x="833" y="1815"/>
                  </a:lnTo>
                  <a:lnTo>
                    <a:pt x="832" y="1820"/>
                  </a:lnTo>
                  <a:lnTo>
                    <a:pt x="832" y="1825"/>
                  </a:lnTo>
                  <a:lnTo>
                    <a:pt x="831" y="1829"/>
                  </a:lnTo>
                  <a:lnTo>
                    <a:pt x="830" y="1835"/>
                  </a:lnTo>
                  <a:lnTo>
                    <a:pt x="798" y="1834"/>
                  </a:lnTo>
                  <a:lnTo>
                    <a:pt x="764" y="1834"/>
                  </a:lnTo>
                  <a:lnTo>
                    <a:pt x="730" y="1834"/>
                  </a:lnTo>
                  <a:lnTo>
                    <a:pt x="694" y="1834"/>
                  </a:lnTo>
                  <a:lnTo>
                    <a:pt x="658" y="1834"/>
                  </a:lnTo>
                  <a:lnTo>
                    <a:pt x="622" y="1834"/>
                  </a:lnTo>
                  <a:lnTo>
                    <a:pt x="585" y="1834"/>
                  </a:lnTo>
                  <a:lnTo>
                    <a:pt x="548" y="1834"/>
                  </a:lnTo>
                  <a:lnTo>
                    <a:pt x="510" y="1834"/>
                  </a:lnTo>
                  <a:lnTo>
                    <a:pt x="473" y="1834"/>
                  </a:lnTo>
                  <a:lnTo>
                    <a:pt x="437" y="1834"/>
                  </a:lnTo>
                  <a:lnTo>
                    <a:pt x="400" y="1834"/>
                  </a:lnTo>
                  <a:lnTo>
                    <a:pt x="363" y="1833"/>
                  </a:lnTo>
                  <a:lnTo>
                    <a:pt x="328" y="1833"/>
                  </a:lnTo>
                  <a:lnTo>
                    <a:pt x="294" y="1833"/>
                  </a:lnTo>
                  <a:lnTo>
                    <a:pt x="261" y="1833"/>
                  </a:lnTo>
                  <a:lnTo>
                    <a:pt x="259" y="1834"/>
                  </a:lnTo>
                  <a:lnTo>
                    <a:pt x="259" y="1838"/>
                  </a:lnTo>
                  <a:lnTo>
                    <a:pt x="258" y="1845"/>
                  </a:lnTo>
                  <a:lnTo>
                    <a:pt x="257" y="1854"/>
                  </a:lnTo>
                  <a:lnTo>
                    <a:pt x="256" y="1866"/>
                  </a:lnTo>
                  <a:lnTo>
                    <a:pt x="255" y="1877"/>
                  </a:lnTo>
                  <a:lnTo>
                    <a:pt x="253" y="1891"/>
                  </a:lnTo>
                  <a:lnTo>
                    <a:pt x="251" y="1905"/>
                  </a:lnTo>
                  <a:lnTo>
                    <a:pt x="250" y="1918"/>
                  </a:lnTo>
                  <a:lnTo>
                    <a:pt x="248" y="1931"/>
                  </a:lnTo>
                  <a:lnTo>
                    <a:pt x="247" y="1943"/>
                  </a:lnTo>
                  <a:lnTo>
                    <a:pt x="246" y="1954"/>
                  </a:lnTo>
                  <a:lnTo>
                    <a:pt x="245" y="1964"/>
                  </a:lnTo>
                  <a:lnTo>
                    <a:pt x="243" y="1970"/>
                  </a:lnTo>
                  <a:lnTo>
                    <a:pt x="243" y="1975"/>
                  </a:lnTo>
                  <a:lnTo>
                    <a:pt x="243" y="1977"/>
                  </a:lnTo>
                  <a:lnTo>
                    <a:pt x="240" y="1976"/>
                  </a:lnTo>
                  <a:lnTo>
                    <a:pt x="232" y="1976"/>
                  </a:lnTo>
                  <a:lnTo>
                    <a:pt x="220" y="1975"/>
                  </a:lnTo>
                  <a:lnTo>
                    <a:pt x="204" y="1973"/>
                  </a:lnTo>
                  <a:lnTo>
                    <a:pt x="186" y="1972"/>
                  </a:lnTo>
                  <a:lnTo>
                    <a:pt x="165" y="1969"/>
                  </a:lnTo>
                  <a:lnTo>
                    <a:pt x="143" y="1967"/>
                  </a:lnTo>
                  <a:lnTo>
                    <a:pt x="121" y="1965"/>
                  </a:lnTo>
                  <a:lnTo>
                    <a:pt x="98" y="1962"/>
                  </a:lnTo>
                  <a:lnTo>
                    <a:pt x="77" y="1960"/>
                  </a:lnTo>
                  <a:lnTo>
                    <a:pt x="56" y="1958"/>
                  </a:lnTo>
                  <a:lnTo>
                    <a:pt x="38" y="1957"/>
                  </a:lnTo>
                  <a:lnTo>
                    <a:pt x="21" y="1954"/>
                  </a:lnTo>
                  <a:lnTo>
                    <a:pt x="10" y="1953"/>
                  </a:lnTo>
                  <a:lnTo>
                    <a:pt x="2" y="1953"/>
                  </a:lnTo>
                  <a:lnTo>
                    <a:pt x="0" y="1953"/>
                  </a:lnTo>
                  <a:lnTo>
                    <a:pt x="1" y="1930"/>
                  </a:lnTo>
                  <a:lnTo>
                    <a:pt x="7" y="1868"/>
                  </a:lnTo>
                  <a:lnTo>
                    <a:pt x="15" y="1773"/>
                  </a:lnTo>
                  <a:lnTo>
                    <a:pt x="26" y="1648"/>
                  </a:lnTo>
                  <a:lnTo>
                    <a:pt x="40" y="1499"/>
                  </a:lnTo>
                  <a:lnTo>
                    <a:pt x="54" y="1335"/>
                  </a:lnTo>
                  <a:lnTo>
                    <a:pt x="70" y="1158"/>
                  </a:lnTo>
                  <a:lnTo>
                    <a:pt x="86" y="977"/>
                  </a:lnTo>
                  <a:lnTo>
                    <a:pt x="102" y="794"/>
                  </a:lnTo>
                  <a:lnTo>
                    <a:pt x="118" y="617"/>
                  </a:lnTo>
                  <a:lnTo>
                    <a:pt x="132" y="453"/>
                  </a:lnTo>
                  <a:lnTo>
                    <a:pt x="146" y="305"/>
                  </a:lnTo>
                  <a:lnTo>
                    <a:pt x="157" y="179"/>
                  </a:lnTo>
                  <a:lnTo>
                    <a:pt x="165" y="84"/>
                  </a:lnTo>
                  <a:lnTo>
                    <a:pt x="171" y="22"/>
                  </a:lnTo>
                  <a:lnTo>
                    <a:pt x="173" y="0"/>
                  </a:lnTo>
                  <a:lnTo>
                    <a:pt x="276" y="13"/>
                  </a:lnTo>
                  <a:lnTo>
                    <a:pt x="381" y="24"/>
                  </a:lnTo>
                  <a:lnTo>
                    <a:pt x="487" y="36"/>
                  </a:lnTo>
                  <a:lnTo>
                    <a:pt x="595" y="47"/>
                  </a:lnTo>
                  <a:lnTo>
                    <a:pt x="703" y="58"/>
                  </a:lnTo>
                  <a:lnTo>
                    <a:pt x="812" y="67"/>
                  </a:lnTo>
                  <a:lnTo>
                    <a:pt x="923" y="76"/>
                  </a:lnTo>
                  <a:lnTo>
                    <a:pt x="1032" y="84"/>
                  </a:lnTo>
                  <a:lnTo>
                    <a:pt x="1142" y="91"/>
                  </a:lnTo>
                  <a:lnTo>
                    <a:pt x="1252" y="97"/>
                  </a:lnTo>
                  <a:lnTo>
                    <a:pt x="1361" y="102"/>
                  </a:lnTo>
                  <a:lnTo>
                    <a:pt x="1470" y="108"/>
                  </a:lnTo>
                  <a:lnTo>
                    <a:pt x="1577" y="112"/>
                  </a:lnTo>
                  <a:lnTo>
                    <a:pt x="1684" y="115"/>
                  </a:lnTo>
                  <a:lnTo>
                    <a:pt x="1789" y="117"/>
                  </a:lnTo>
                  <a:lnTo>
                    <a:pt x="1892" y="12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9" name="Freeform 37"/>
            <p:cNvSpPr>
              <a:spLocks/>
            </p:cNvSpPr>
            <p:nvPr/>
          </p:nvSpPr>
          <p:spPr bwMode="auto">
            <a:xfrm>
              <a:off x="3964" y="2688"/>
              <a:ext cx="499" cy="520"/>
            </a:xfrm>
            <a:custGeom>
              <a:avLst/>
              <a:gdLst>
                <a:gd name="T0" fmla="*/ 25 w 1499"/>
                <a:gd name="T1" fmla="*/ 1 h 1560"/>
                <a:gd name="T2" fmla="*/ 23 w 1499"/>
                <a:gd name="T3" fmla="*/ 3 h 1560"/>
                <a:gd name="T4" fmla="*/ 25 w 1499"/>
                <a:gd name="T5" fmla="*/ 5 h 1560"/>
                <a:gd name="T6" fmla="*/ 27 w 1499"/>
                <a:gd name="T7" fmla="*/ 6 h 1560"/>
                <a:gd name="T8" fmla="*/ 30 w 1499"/>
                <a:gd name="T9" fmla="*/ 8 h 1560"/>
                <a:gd name="T10" fmla="*/ 33 w 1499"/>
                <a:gd name="T11" fmla="*/ 12 h 1560"/>
                <a:gd name="T12" fmla="*/ 38 w 1499"/>
                <a:gd name="T13" fmla="*/ 14 h 1560"/>
                <a:gd name="T14" fmla="*/ 38 w 1499"/>
                <a:gd name="T15" fmla="*/ 15 h 1560"/>
                <a:gd name="T16" fmla="*/ 40 w 1499"/>
                <a:gd name="T17" fmla="*/ 16 h 1560"/>
                <a:gd name="T18" fmla="*/ 42 w 1499"/>
                <a:gd name="T19" fmla="*/ 19 h 1560"/>
                <a:gd name="T20" fmla="*/ 46 w 1499"/>
                <a:gd name="T21" fmla="*/ 22 h 1560"/>
                <a:gd name="T22" fmla="*/ 48 w 1499"/>
                <a:gd name="T23" fmla="*/ 25 h 1560"/>
                <a:gd name="T24" fmla="*/ 50 w 1499"/>
                <a:gd name="T25" fmla="*/ 27 h 1560"/>
                <a:gd name="T26" fmla="*/ 52 w 1499"/>
                <a:gd name="T27" fmla="*/ 29 h 1560"/>
                <a:gd name="T28" fmla="*/ 53 w 1499"/>
                <a:gd name="T29" fmla="*/ 32 h 1560"/>
                <a:gd name="T30" fmla="*/ 55 w 1499"/>
                <a:gd name="T31" fmla="*/ 33 h 1560"/>
                <a:gd name="T32" fmla="*/ 55 w 1499"/>
                <a:gd name="T33" fmla="*/ 34 h 1560"/>
                <a:gd name="T34" fmla="*/ 54 w 1499"/>
                <a:gd name="T35" fmla="*/ 35 h 1560"/>
                <a:gd name="T36" fmla="*/ 54 w 1499"/>
                <a:gd name="T37" fmla="*/ 36 h 1560"/>
                <a:gd name="T38" fmla="*/ 54 w 1499"/>
                <a:gd name="T39" fmla="*/ 36 h 1560"/>
                <a:gd name="T40" fmla="*/ 54 w 1499"/>
                <a:gd name="T41" fmla="*/ 37 h 1560"/>
                <a:gd name="T42" fmla="*/ 54 w 1499"/>
                <a:gd name="T43" fmla="*/ 39 h 1560"/>
                <a:gd name="T44" fmla="*/ 53 w 1499"/>
                <a:gd name="T45" fmla="*/ 41 h 1560"/>
                <a:gd name="T46" fmla="*/ 53 w 1499"/>
                <a:gd name="T47" fmla="*/ 42 h 1560"/>
                <a:gd name="T48" fmla="*/ 53 w 1499"/>
                <a:gd name="T49" fmla="*/ 44 h 1560"/>
                <a:gd name="T50" fmla="*/ 51 w 1499"/>
                <a:gd name="T51" fmla="*/ 46 h 1560"/>
                <a:gd name="T52" fmla="*/ 53 w 1499"/>
                <a:gd name="T53" fmla="*/ 49 h 1560"/>
                <a:gd name="T54" fmla="*/ 52 w 1499"/>
                <a:gd name="T55" fmla="*/ 51 h 1560"/>
                <a:gd name="T56" fmla="*/ 49 w 1499"/>
                <a:gd name="T57" fmla="*/ 50 h 1560"/>
                <a:gd name="T58" fmla="*/ 47 w 1499"/>
                <a:gd name="T59" fmla="*/ 51 h 1560"/>
                <a:gd name="T60" fmla="*/ 48 w 1499"/>
                <a:gd name="T61" fmla="*/ 54 h 1560"/>
                <a:gd name="T62" fmla="*/ 47 w 1499"/>
                <a:gd name="T63" fmla="*/ 56 h 1560"/>
                <a:gd name="T64" fmla="*/ 46 w 1499"/>
                <a:gd name="T65" fmla="*/ 56 h 1560"/>
                <a:gd name="T66" fmla="*/ 45 w 1499"/>
                <a:gd name="T67" fmla="*/ 54 h 1560"/>
                <a:gd name="T68" fmla="*/ 40 w 1499"/>
                <a:gd name="T69" fmla="*/ 55 h 1560"/>
                <a:gd name="T70" fmla="*/ 23 w 1499"/>
                <a:gd name="T71" fmla="*/ 57 h 1560"/>
                <a:gd name="T72" fmla="*/ 17 w 1499"/>
                <a:gd name="T73" fmla="*/ 58 h 1560"/>
                <a:gd name="T74" fmla="*/ 15 w 1499"/>
                <a:gd name="T75" fmla="*/ 56 h 1560"/>
                <a:gd name="T76" fmla="*/ 14 w 1499"/>
                <a:gd name="T77" fmla="*/ 54 h 1560"/>
                <a:gd name="T78" fmla="*/ 14 w 1499"/>
                <a:gd name="T79" fmla="*/ 53 h 1560"/>
                <a:gd name="T80" fmla="*/ 13 w 1499"/>
                <a:gd name="T81" fmla="*/ 51 h 1560"/>
                <a:gd name="T82" fmla="*/ 13 w 1499"/>
                <a:gd name="T83" fmla="*/ 49 h 1560"/>
                <a:gd name="T84" fmla="*/ 12 w 1499"/>
                <a:gd name="T85" fmla="*/ 46 h 1560"/>
                <a:gd name="T86" fmla="*/ 11 w 1499"/>
                <a:gd name="T87" fmla="*/ 44 h 1560"/>
                <a:gd name="T88" fmla="*/ 12 w 1499"/>
                <a:gd name="T89" fmla="*/ 41 h 1560"/>
                <a:gd name="T90" fmla="*/ 12 w 1499"/>
                <a:gd name="T91" fmla="*/ 39 h 1560"/>
                <a:gd name="T92" fmla="*/ 12 w 1499"/>
                <a:gd name="T93" fmla="*/ 37 h 1560"/>
                <a:gd name="T94" fmla="*/ 11 w 1499"/>
                <a:gd name="T95" fmla="*/ 35 h 1560"/>
                <a:gd name="T96" fmla="*/ 10 w 1499"/>
                <a:gd name="T97" fmla="*/ 33 h 1560"/>
                <a:gd name="T98" fmla="*/ 9 w 1499"/>
                <a:gd name="T99" fmla="*/ 30 h 1560"/>
                <a:gd name="T100" fmla="*/ 6 w 1499"/>
                <a:gd name="T101" fmla="*/ 22 h 1560"/>
                <a:gd name="T102" fmla="*/ 2 w 1499"/>
                <a:gd name="T103" fmla="*/ 11 h 1560"/>
                <a:gd name="T104" fmla="*/ 1 w 1499"/>
                <a:gd name="T105" fmla="*/ 4 h 1560"/>
                <a:gd name="T106" fmla="*/ 9 w 1499"/>
                <a:gd name="T107" fmla="*/ 3 h 1560"/>
                <a:gd name="T108" fmla="*/ 14 w 1499"/>
                <a:gd name="T109" fmla="*/ 2 h 1560"/>
                <a:gd name="T110" fmla="*/ 20 w 1499"/>
                <a:gd name="T111" fmla="*/ 1 h 1560"/>
                <a:gd name="T112" fmla="*/ 25 w 1499"/>
                <a:gd name="T113" fmla="*/ 0 h 156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499"/>
                <a:gd name="T172" fmla="*/ 0 h 1560"/>
                <a:gd name="T173" fmla="*/ 1499 w 1499"/>
                <a:gd name="T174" fmla="*/ 1560 h 156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499" h="1560">
                  <a:moveTo>
                    <a:pt x="687" y="1"/>
                  </a:moveTo>
                  <a:lnTo>
                    <a:pt x="687" y="7"/>
                  </a:lnTo>
                  <a:lnTo>
                    <a:pt x="685" y="13"/>
                  </a:lnTo>
                  <a:lnTo>
                    <a:pt x="683" y="20"/>
                  </a:lnTo>
                  <a:lnTo>
                    <a:pt x="678" y="26"/>
                  </a:lnTo>
                  <a:lnTo>
                    <a:pt x="674" y="33"/>
                  </a:lnTo>
                  <a:lnTo>
                    <a:pt x="668" y="39"/>
                  </a:lnTo>
                  <a:lnTo>
                    <a:pt x="662" y="46"/>
                  </a:lnTo>
                  <a:lnTo>
                    <a:pt x="655" y="51"/>
                  </a:lnTo>
                  <a:lnTo>
                    <a:pt x="650" y="58"/>
                  </a:lnTo>
                  <a:lnTo>
                    <a:pt x="643" y="65"/>
                  </a:lnTo>
                  <a:lnTo>
                    <a:pt x="638" y="72"/>
                  </a:lnTo>
                  <a:lnTo>
                    <a:pt x="634" y="79"/>
                  </a:lnTo>
                  <a:lnTo>
                    <a:pt x="630" y="86"/>
                  </a:lnTo>
                  <a:lnTo>
                    <a:pt x="628" y="94"/>
                  </a:lnTo>
                  <a:lnTo>
                    <a:pt x="627" y="101"/>
                  </a:lnTo>
                  <a:lnTo>
                    <a:pt x="629" y="110"/>
                  </a:lnTo>
                  <a:lnTo>
                    <a:pt x="636" y="112"/>
                  </a:lnTo>
                  <a:lnTo>
                    <a:pt x="644" y="117"/>
                  </a:lnTo>
                  <a:lnTo>
                    <a:pt x="653" y="121"/>
                  </a:lnTo>
                  <a:lnTo>
                    <a:pt x="664" y="126"/>
                  </a:lnTo>
                  <a:lnTo>
                    <a:pt x="673" y="131"/>
                  </a:lnTo>
                  <a:lnTo>
                    <a:pt x="683" y="136"/>
                  </a:lnTo>
                  <a:lnTo>
                    <a:pt x="693" y="141"/>
                  </a:lnTo>
                  <a:lnTo>
                    <a:pt x="705" y="147"/>
                  </a:lnTo>
                  <a:lnTo>
                    <a:pt x="715" y="151"/>
                  </a:lnTo>
                  <a:lnTo>
                    <a:pt x="726" y="156"/>
                  </a:lnTo>
                  <a:lnTo>
                    <a:pt x="737" y="160"/>
                  </a:lnTo>
                  <a:lnTo>
                    <a:pt x="747" y="164"/>
                  </a:lnTo>
                  <a:lnTo>
                    <a:pt x="758" y="167"/>
                  </a:lnTo>
                  <a:lnTo>
                    <a:pt x="768" y="170"/>
                  </a:lnTo>
                  <a:lnTo>
                    <a:pt x="777" y="172"/>
                  </a:lnTo>
                  <a:lnTo>
                    <a:pt x="788" y="173"/>
                  </a:lnTo>
                  <a:lnTo>
                    <a:pt x="799" y="194"/>
                  </a:lnTo>
                  <a:lnTo>
                    <a:pt x="812" y="213"/>
                  </a:lnTo>
                  <a:lnTo>
                    <a:pt x="824" y="232"/>
                  </a:lnTo>
                  <a:lnTo>
                    <a:pt x="837" y="249"/>
                  </a:lnTo>
                  <a:lnTo>
                    <a:pt x="850" y="264"/>
                  </a:lnTo>
                  <a:lnTo>
                    <a:pt x="862" y="278"/>
                  </a:lnTo>
                  <a:lnTo>
                    <a:pt x="876" y="291"/>
                  </a:lnTo>
                  <a:lnTo>
                    <a:pt x="890" y="304"/>
                  </a:lnTo>
                  <a:lnTo>
                    <a:pt x="904" y="316"/>
                  </a:lnTo>
                  <a:lnTo>
                    <a:pt x="919" y="326"/>
                  </a:lnTo>
                  <a:lnTo>
                    <a:pt x="934" y="336"/>
                  </a:lnTo>
                  <a:lnTo>
                    <a:pt x="950" y="347"/>
                  </a:lnTo>
                  <a:lnTo>
                    <a:pt x="966" y="357"/>
                  </a:lnTo>
                  <a:lnTo>
                    <a:pt x="983" y="366"/>
                  </a:lnTo>
                  <a:lnTo>
                    <a:pt x="1000" y="375"/>
                  </a:lnTo>
                  <a:lnTo>
                    <a:pt x="1019" y="386"/>
                  </a:lnTo>
                  <a:lnTo>
                    <a:pt x="1019" y="391"/>
                  </a:lnTo>
                  <a:lnTo>
                    <a:pt x="1020" y="397"/>
                  </a:lnTo>
                  <a:lnTo>
                    <a:pt x="1022" y="402"/>
                  </a:lnTo>
                  <a:lnTo>
                    <a:pt x="1025" y="407"/>
                  </a:lnTo>
                  <a:lnTo>
                    <a:pt x="1028" y="411"/>
                  </a:lnTo>
                  <a:lnTo>
                    <a:pt x="1031" y="414"/>
                  </a:lnTo>
                  <a:lnTo>
                    <a:pt x="1036" y="418"/>
                  </a:lnTo>
                  <a:lnTo>
                    <a:pt x="1041" y="421"/>
                  </a:lnTo>
                  <a:lnTo>
                    <a:pt x="1045" y="424"/>
                  </a:lnTo>
                  <a:lnTo>
                    <a:pt x="1051" y="426"/>
                  </a:lnTo>
                  <a:lnTo>
                    <a:pt x="1056" y="428"/>
                  </a:lnTo>
                  <a:lnTo>
                    <a:pt x="1061" y="430"/>
                  </a:lnTo>
                  <a:lnTo>
                    <a:pt x="1066" y="433"/>
                  </a:lnTo>
                  <a:lnTo>
                    <a:pt x="1071" y="434"/>
                  </a:lnTo>
                  <a:lnTo>
                    <a:pt x="1076" y="436"/>
                  </a:lnTo>
                  <a:lnTo>
                    <a:pt x="1081" y="438"/>
                  </a:lnTo>
                  <a:lnTo>
                    <a:pt x="1083" y="459"/>
                  </a:lnTo>
                  <a:lnTo>
                    <a:pt x="1090" y="476"/>
                  </a:lnTo>
                  <a:lnTo>
                    <a:pt x="1099" y="492"/>
                  </a:lnTo>
                  <a:lnTo>
                    <a:pt x="1112" y="506"/>
                  </a:lnTo>
                  <a:lnTo>
                    <a:pt x="1126" y="518"/>
                  </a:lnTo>
                  <a:lnTo>
                    <a:pt x="1142" y="527"/>
                  </a:lnTo>
                  <a:lnTo>
                    <a:pt x="1158" y="536"/>
                  </a:lnTo>
                  <a:lnTo>
                    <a:pt x="1175" y="545"/>
                  </a:lnTo>
                  <a:lnTo>
                    <a:pt x="1192" y="553"/>
                  </a:lnTo>
                  <a:lnTo>
                    <a:pt x="1210" y="563"/>
                  </a:lnTo>
                  <a:lnTo>
                    <a:pt x="1227" y="572"/>
                  </a:lnTo>
                  <a:lnTo>
                    <a:pt x="1243" y="581"/>
                  </a:lnTo>
                  <a:lnTo>
                    <a:pt x="1257" y="592"/>
                  </a:lnTo>
                  <a:lnTo>
                    <a:pt x="1268" y="606"/>
                  </a:lnTo>
                  <a:lnTo>
                    <a:pt x="1279" y="622"/>
                  </a:lnTo>
                  <a:lnTo>
                    <a:pt x="1286" y="641"/>
                  </a:lnTo>
                  <a:lnTo>
                    <a:pt x="1288" y="650"/>
                  </a:lnTo>
                  <a:lnTo>
                    <a:pt x="1292" y="660"/>
                  </a:lnTo>
                  <a:lnTo>
                    <a:pt x="1296" y="669"/>
                  </a:lnTo>
                  <a:lnTo>
                    <a:pt x="1302" y="680"/>
                  </a:lnTo>
                  <a:lnTo>
                    <a:pt x="1307" y="690"/>
                  </a:lnTo>
                  <a:lnTo>
                    <a:pt x="1313" y="699"/>
                  </a:lnTo>
                  <a:lnTo>
                    <a:pt x="1320" y="710"/>
                  </a:lnTo>
                  <a:lnTo>
                    <a:pt x="1327" y="719"/>
                  </a:lnTo>
                  <a:lnTo>
                    <a:pt x="1335" y="728"/>
                  </a:lnTo>
                  <a:lnTo>
                    <a:pt x="1343" y="737"/>
                  </a:lnTo>
                  <a:lnTo>
                    <a:pt x="1352" y="745"/>
                  </a:lnTo>
                  <a:lnTo>
                    <a:pt x="1360" y="753"/>
                  </a:lnTo>
                  <a:lnTo>
                    <a:pt x="1371" y="760"/>
                  </a:lnTo>
                  <a:lnTo>
                    <a:pt x="1380" y="767"/>
                  </a:lnTo>
                  <a:lnTo>
                    <a:pt x="1390" y="773"/>
                  </a:lnTo>
                  <a:lnTo>
                    <a:pt x="1400" y="779"/>
                  </a:lnTo>
                  <a:lnTo>
                    <a:pt x="1403" y="787"/>
                  </a:lnTo>
                  <a:lnTo>
                    <a:pt x="1406" y="796"/>
                  </a:lnTo>
                  <a:lnTo>
                    <a:pt x="1410" y="805"/>
                  </a:lnTo>
                  <a:lnTo>
                    <a:pt x="1413" y="814"/>
                  </a:lnTo>
                  <a:lnTo>
                    <a:pt x="1418" y="824"/>
                  </a:lnTo>
                  <a:lnTo>
                    <a:pt x="1421" y="835"/>
                  </a:lnTo>
                  <a:lnTo>
                    <a:pt x="1426" y="845"/>
                  </a:lnTo>
                  <a:lnTo>
                    <a:pt x="1430" y="854"/>
                  </a:lnTo>
                  <a:lnTo>
                    <a:pt x="1436" y="864"/>
                  </a:lnTo>
                  <a:lnTo>
                    <a:pt x="1442" y="873"/>
                  </a:lnTo>
                  <a:lnTo>
                    <a:pt x="1449" y="880"/>
                  </a:lnTo>
                  <a:lnTo>
                    <a:pt x="1457" y="888"/>
                  </a:lnTo>
                  <a:lnTo>
                    <a:pt x="1465" y="893"/>
                  </a:lnTo>
                  <a:lnTo>
                    <a:pt x="1475" y="898"/>
                  </a:lnTo>
                  <a:lnTo>
                    <a:pt x="1486" y="901"/>
                  </a:lnTo>
                  <a:lnTo>
                    <a:pt x="1498" y="904"/>
                  </a:lnTo>
                  <a:lnTo>
                    <a:pt x="1498" y="905"/>
                  </a:lnTo>
                  <a:lnTo>
                    <a:pt x="1499" y="907"/>
                  </a:lnTo>
                  <a:lnTo>
                    <a:pt x="1498" y="910"/>
                  </a:lnTo>
                  <a:lnTo>
                    <a:pt x="1496" y="913"/>
                  </a:lnTo>
                  <a:lnTo>
                    <a:pt x="1494" y="916"/>
                  </a:lnTo>
                  <a:lnTo>
                    <a:pt x="1491" y="920"/>
                  </a:lnTo>
                  <a:lnTo>
                    <a:pt x="1488" y="923"/>
                  </a:lnTo>
                  <a:lnTo>
                    <a:pt x="1484" y="928"/>
                  </a:lnTo>
                  <a:lnTo>
                    <a:pt x="1481" y="932"/>
                  </a:lnTo>
                  <a:lnTo>
                    <a:pt x="1478" y="937"/>
                  </a:lnTo>
                  <a:lnTo>
                    <a:pt x="1474" y="941"/>
                  </a:lnTo>
                  <a:lnTo>
                    <a:pt x="1471" y="945"/>
                  </a:lnTo>
                  <a:lnTo>
                    <a:pt x="1468" y="950"/>
                  </a:lnTo>
                  <a:lnTo>
                    <a:pt x="1466" y="953"/>
                  </a:lnTo>
                  <a:lnTo>
                    <a:pt x="1466" y="958"/>
                  </a:lnTo>
                  <a:lnTo>
                    <a:pt x="1466" y="961"/>
                  </a:lnTo>
                  <a:lnTo>
                    <a:pt x="1465" y="961"/>
                  </a:lnTo>
                  <a:lnTo>
                    <a:pt x="1465" y="962"/>
                  </a:lnTo>
                  <a:lnTo>
                    <a:pt x="1465" y="964"/>
                  </a:lnTo>
                  <a:lnTo>
                    <a:pt x="1465" y="966"/>
                  </a:lnTo>
                  <a:lnTo>
                    <a:pt x="1464" y="968"/>
                  </a:lnTo>
                  <a:lnTo>
                    <a:pt x="1464" y="970"/>
                  </a:lnTo>
                  <a:lnTo>
                    <a:pt x="1463" y="974"/>
                  </a:lnTo>
                  <a:lnTo>
                    <a:pt x="1463" y="977"/>
                  </a:lnTo>
                  <a:lnTo>
                    <a:pt x="1463" y="980"/>
                  </a:lnTo>
                  <a:lnTo>
                    <a:pt x="1461" y="983"/>
                  </a:lnTo>
                  <a:lnTo>
                    <a:pt x="1461" y="985"/>
                  </a:lnTo>
                  <a:lnTo>
                    <a:pt x="1460" y="988"/>
                  </a:lnTo>
                  <a:lnTo>
                    <a:pt x="1460" y="990"/>
                  </a:lnTo>
                  <a:lnTo>
                    <a:pt x="1460" y="991"/>
                  </a:lnTo>
                  <a:lnTo>
                    <a:pt x="1460" y="992"/>
                  </a:lnTo>
                  <a:lnTo>
                    <a:pt x="1460" y="993"/>
                  </a:lnTo>
                  <a:lnTo>
                    <a:pt x="1465" y="999"/>
                  </a:lnTo>
                  <a:lnTo>
                    <a:pt x="1468" y="1006"/>
                  </a:lnTo>
                  <a:lnTo>
                    <a:pt x="1471" y="1013"/>
                  </a:lnTo>
                  <a:lnTo>
                    <a:pt x="1473" y="1020"/>
                  </a:lnTo>
                  <a:lnTo>
                    <a:pt x="1473" y="1028"/>
                  </a:lnTo>
                  <a:lnTo>
                    <a:pt x="1473" y="1036"/>
                  </a:lnTo>
                  <a:lnTo>
                    <a:pt x="1472" y="1043"/>
                  </a:lnTo>
                  <a:lnTo>
                    <a:pt x="1469" y="1051"/>
                  </a:lnTo>
                  <a:lnTo>
                    <a:pt x="1467" y="1059"/>
                  </a:lnTo>
                  <a:lnTo>
                    <a:pt x="1463" y="1066"/>
                  </a:lnTo>
                  <a:lnTo>
                    <a:pt x="1458" y="1074"/>
                  </a:lnTo>
                  <a:lnTo>
                    <a:pt x="1452" y="1080"/>
                  </a:lnTo>
                  <a:lnTo>
                    <a:pt x="1446" y="1086"/>
                  </a:lnTo>
                  <a:lnTo>
                    <a:pt x="1440" y="1092"/>
                  </a:lnTo>
                  <a:lnTo>
                    <a:pt x="1432" y="1097"/>
                  </a:lnTo>
                  <a:lnTo>
                    <a:pt x="1423" y="1101"/>
                  </a:lnTo>
                  <a:lnTo>
                    <a:pt x="1426" y="1106"/>
                  </a:lnTo>
                  <a:lnTo>
                    <a:pt x="1427" y="1111"/>
                  </a:lnTo>
                  <a:lnTo>
                    <a:pt x="1428" y="1115"/>
                  </a:lnTo>
                  <a:lnTo>
                    <a:pt x="1429" y="1121"/>
                  </a:lnTo>
                  <a:lnTo>
                    <a:pt x="1429" y="1125"/>
                  </a:lnTo>
                  <a:lnTo>
                    <a:pt x="1430" y="1131"/>
                  </a:lnTo>
                  <a:lnTo>
                    <a:pt x="1429" y="1137"/>
                  </a:lnTo>
                  <a:lnTo>
                    <a:pt x="1429" y="1143"/>
                  </a:lnTo>
                  <a:lnTo>
                    <a:pt x="1429" y="1148"/>
                  </a:lnTo>
                  <a:lnTo>
                    <a:pt x="1429" y="1155"/>
                  </a:lnTo>
                  <a:lnTo>
                    <a:pt x="1428" y="1161"/>
                  </a:lnTo>
                  <a:lnTo>
                    <a:pt x="1428" y="1167"/>
                  </a:lnTo>
                  <a:lnTo>
                    <a:pt x="1427" y="1174"/>
                  </a:lnTo>
                  <a:lnTo>
                    <a:pt x="1427" y="1179"/>
                  </a:lnTo>
                  <a:lnTo>
                    <a:pt x="1427" y="1186"/>
                  </a:lnTo>
                  <a:lnTo>
                    <a:pt x="1428" y="1193"/>
                  </a:lnTo>
                  <a:lnTo>
                    <a:pt x="1412" y="1206"/>
                  </a:lnTo>
                  <a:lnTo>
                    <a:pt x="1402" y="1219"/>
                  </a:lnTo>
                  <a:lnTo>
                    <a:pt x="1395" y="1231"/>
                  </a:lnTo>
                  <a:lnTo>
                    <a:pt x="1391" y="1242"/>
                  </a:lnTo>
                  <a:lnTo>
                    <a:pt x="1390" y="1253"/>
                  </a:lnTo>
                  <a:lnTo>
                    <a:pt x="1392" y="1262"/>
                  </a:lnTo>
                  <a:lnTo>
                    <a:pt x="1396" y="1273"/>
                  </a:lnTo>
                  <a:lnTo>
                    <a:pt x="1402" y="1283"/>
                  </a:lnTo>
                  <a:lnTo>
                    <a:pt x="1409" y="1292"/>
                  </a:lnTo>
                  <a:lnTo>
                    <a:pt x="1414" y="1302"/>
                  </a:lnTo>
                  <a:lnTo>
                    <a:pt x="1421" y="1312"/>
                  </a:lnTo>
                  <a:lnTo>
                    <a:pt x="1427" y="1322"/>
                  </a:lnTo>
                  <a:lnTo>
                    <a:pt x="1433" y="1333"/>
                  </a:lnTo>
                  <a:lnTo>
                    <a:pt x="1436" y="1345"/>
                  </a:lnTo>
                  <a:lnTo>
                    <a:pt x="1437" y="1356"/>
                  </a:lnTo>
                  <a:lnTo>
                    <a:pt x="1436" y="1370"/>
                  </a:lnTo>
                  <a:lnTo>
                    <a:pt x="1426" y="1371"/>
                  </a:lnTo>
                  <a:lnTo>
                    <a:pt x="1415" y="1371"/>
                  </a:lnTo>
                  <a:lnTo>
                    <a:pt x="1406" y="1371"/>
                  </a:lnTo>
                  <a:lnTo>
                    <a:pt x="1396" y="1370"/>
                  </a:lnTo>
                  <a:lnTo>
                    <a:pt x="1386" y="1368"/>
                  </a:lnTo>
                  <a:lnTo>
                    <a:pt x="1375" y="1364"/>
                  </a:lnTo>
                  <a:lnTo>
                    <a:pt x="1366" y="1362"/>
                  </a:lnTo>
                  <a:lnTo>
                    <a:pt x="1356" y="1360"/>
                  </a:lnTo>
                  <a:lnTo>
                    <a:pt x="1345" y="1358"/>
                  </a:lnTo>
                  <a:lnTo>
                    <a:pt x="1336" y="1355"/>
                  </a:lnTo>
                  <a:lnTo>
                    <a:pt x="1327" y="1355"/>
                  </a:lnTo>
                  <a:lnTo>
                    <a:pt x="1318" y="1355"/>
                  </a:lnTo>
                  <a:lnTo>
                    <a:pt x="1309" y="1356"/>
                  </a:lnTo>
                  <a:lnTo>
                    <a:pt x="1300" y="1360"/>
                  </a:lnTo>
                  <a:lnTo>
                    <a:pt x="1292" y="1364"/>
                  </a:lnTo>
                  <a:lnTo>
                    <a:pt x="1286" y="1372"/>
                  </a:lnTo>
                  <a:lnTo>
                    <a:pt x="1286" y="1379"/>
                  </a:lnTo>
                  <a:lnTo>
                    <a:pt x="1286" y="1389"/>
                  </a:lnTo>
                  <a:lnTo>
                    <a:pt x="1287" y="1398"/>
                  </a:lnTo>
                  <a:lnTo>
                    <a:pt x="1288" y="1408"/>
                  </a:lnTo>
                  <a:lnTo>
                    <a:pt x="1289" y="1418"/>
                  </a:lnTo>
                  <a:lnTo>
                    <a:pt x="1290" y="1430"/>
                  </a:lnTo>
                  <a:lnTo>
                    <a:pt x="1290" y="1440"/>
                  </a:lnTo>
                  <a:lnTo>
                    <a:pt x="1291" y="1452"/>
                  </a:lnTo>
                  <a:lnTo>
                    <a:pt x="1291" y="1463"/>
                  </a:lnTo>
                  <a:lnTo>
                    <a:pt x="1291" y="1474"/>
                  </a:lnTo>
                  <a:lnTo>
                    <a:pt x="1290" y="1484"/>
                  </a:lnTo>
                  <a:lnTo>
                    <a:pt x="1289" y="1494"/>
                  </a:lnTo>
                  <a:lnTo>
                    <a:pt x="1287" y="1502"/>
                  </a:lnTo>
                  <a:lnTo>
                    <a:pt x="1284" y="1512"/>
                  </a:lnTo>
                  <a:lnTo>
                    <a:pt x="1281" y="1518"/>
                  </a:lnTo>
                  <a:lnTo>
                    <a:pt x="1277" y="1525"/>
                  </a:lnTo>
                  <a:lnTo>
                    <a:pt x="1269" y="1525"/>
                  </a:lnTo>
                  <a:lnTo>
                    <a:pt x="1263" y="1523"/>
                  </a:lnTo>
                  <a:lnTo>
                    <a:pt x="1257" y="1521"/>
                  </a:lnTo>
                  <a:lnTo>
                    <a:pt x="1251" y="1517"/>
                  </a:lnTo>
                  <a:lnTo>
                    <a:pt x="1245" y="1513"/>
                  </a:lnTo>
                  <a:lnTo>
                    <a:pt x="1241" y="1507"/>
                  </a:lnTo>
                  <a:lnTo>
                    <a:pt x="1236" y="1501"/>
                  </a:lnTo>
                  <a:lnTo>
                    <a:pt x="1231" y="1495"/>
                  </a:lnTo>
                  <a:lnTo>
                    <a:pt x="1227" y="1490"/>
                  </a:lnTo>
                  <a:lnTo>
                    <a:pt x="1222" y="1483"/>
                  </a:lnTo>
                  <a:lnTo>
                    <a:pt x="1219" y="1477"/>
                  </a:lnTo>
                  <a:lnTo>
                    <a:pt x="1214" y="1471"/>
                  </a:lnTo>
                  <a:lnTo>
                    <a:pt x="1210" y="1467"/>
                  </a:lnTo>
                  <a:lnTo>
                    <a:pt x="1204" y="1462"/>
                  </a:lnTo>
                  <a:lnTo>
                    <a:pt x="1199" y="1459"/>
                  </a:lnTo>
                  <a:lnTo>
                    <a:pt x="1194" y="1458"/>
                  </a:lnTo>
                  <a:lnTo>
                    <a:pt x="1184" y="1458"/>
                  </a:lnTo>
                  <a:lnTo>
                    <a:pt x="1161" y="1461"/>
                  </a:lnTo>
                  <a:lnTo>
                    <a:pt x="1125" y="1467"/>
                  </a:lnTo>
                  <a:lnTo>
                    <a:pt x="1077" y="1472"/>
                  </a:lnTo>
                  <a:lnTo>
                    <a:pt x="1022" y="1480"/>
                  </a:lnTo>
                  <a:lnTo>
                    <a:pt x="959" y="1490"/>
                  </a:lnTo>
                  <a:lnTo>
                    <a:pt x="892" y="1499"/>
                  </a:lnTo>
                  <a:lnTo>
                    <a:pt x="824" y="1508"/>
                  </a:lnTo>
                  <a:lnTo>
                    <a:pt x="755" y="1517"/>
                  </a:lnTo>
                  <a:lnTo>
                    <a:pt x="689" y="1526"/>
                  </a:lnTo>
                  <a:lnTo>
                    <a:pt x="626" y="1536"/>
                  </a:lnTo>
                  <a:lnTo>
                    <a:pt x="570" y="1544"/>
                  </a:lnTo>
                  <a:lnTo>
                    <a:pt x="523" y="1549"/>
                  </a:lnTo>
                  <a:lnTo>
                    <a:pt x="486" y="1555"/>
                  </a:lnTo>
                  <a:lnTo>
                    <a:pt x="463" y="1559"/>
                  </a:lnTo>
                  <a:lnTo>
                    <a:pt x="455" y="1560"/>
                  </a:lnTo>
                  <a:lnTo>
                    <a:pt x="454" y="1559"/>
                  </a:lnTo>
                  <a:lnTo>
                    <a:pt x="452" y="1555"/>
                  </a:lnTo>
                  <a:lnTo>
                    <a:pt x="449" y="1551"/>
                  </a:lnTo>
                  <a:lnTo>
                    <a:pt x="444" y="1545"/>
                  </a:lnTo>
                  <a:lnTo>
                    <a:pt x="439" y="1538"/>
                  </a:lnTo>
                  <a:lnTo>
                    <a:pt x="434" y="1530"/>
                  </a:lnTo>
                  <a:lnTo>
                    <a:pt x="427" y="1522"/>
                  </a:lnTo>
                  <a:lnTo>
                    <a:pt x="421" y="1514"/>
                  </a:lnTo>
                  <a:lnTo>
                    <a:pt x="414" y="1505"/>
                  </a:lnTo>
                  <a:lnTo>
                    <a:pt x="407" y="1497"/>
                  </a:lnTo>
                  <a:lnTo>
                    <a:pt x="401" y="1489"/>
                  </a:lnTo>
                  <a:lnTo>
                    <a:pt x="397" y="1482"/>
                  </a:lnTo>
                  <a:lnTo>
                    <a:pt x="392" y="1476"/>
                  </a:lnTo>
                  <a:lnTo>
                    <a:pt x="389" y="1471"/>
                  </a:lnTo>
                  <a:lnTo>
                    <a:pt x="386" y="1468"/>
                  </a:lnTo>
                  <a:lnTo>
                    <a:pt x="389" y="1461"/>
                  </a:lnTo>
                  <a:lnTo>
                    <a:pt x="390" y="1455"/>
                  </a:lnTo>
                  <a:lnTo>
                    <a:pt x="391" y="1449"/>
                  </a:lnTo>
                  <a:lnTo>
                    <a:pt x="391" y="1444"/>
                  </a:lnTo>
                  <a:lnTo>
                    <a:pt x="390" y="1439"/>
                  </a:lnTo>
                  <a:lnTo>
                    <a:pt x="389" y="1433"/>
                  </a:lnTo>
                  <a:lnTo>
                    <a:pt x="386" y="1429"/>
                  </a:lnTo>
                  <a:lnTo>
                    <a:pt x="384" y="1424"/>
                  </a:lnTo>
                  <a:lnTo>
                    <a:pt x="381" y="1418"/>
                  </a:lnTo>
                  <a:lnTo>
                    <a:pt x="377" y="1414"/>
                  </a:lnTo>
                  <a:lnTo>
                    <a:pt x="373" y="1408"/>
                  </a:lnTo>
                  <a:lnTo>
                    <a:pt x="368" y="1404"/>
                  </a:lnTo>
                  <a:lnTo>
                    <a:pt x="363" y="1398"/>
                  </a:lnTo>
                  <a:lnTo>
                    <a:pt x="359" y="1393"/>
                  </a:lnTo>
                  <a:lnTo>
                    <a:pt x="353" y="1387"/>
                  </a:lnTo>
                  <a:lnTo>
                    <a:pt x="348" y="1382"/>
                  </a:lnTo>
                  <a:lnTo>
                    <a:pt x="351" y="1370"/>
                  </a:lnTo>
                  <a:lnTo>
                    <a:pt x="353" y="1359"/>
                  </a:lnTo>
                  <a:lnTo>
                    <a:pt x="354" y="1347"/>
                  </a:lnTo>
                  <a:lnTo>
                    <a:pt x="354" y="1336"/>
                  </a:lnTo>
                  <a:lnTo>
                    <a:pt x="355" y="1325"/>
                  </a:lnTo>
                  <a:lnTo>
                    <a:pt x="354" y="1314"/>
                  </a:lnTo>
                  <a:lnTo>
                    <a:pt x="353" y="1304"/>
                  </a:lnTo>
                  <a:lnTo>
                    <a:pt x="352" y="1292"/>
                  </a:lnTo>
                  <a:lnTo>
                    <a:pt x="350" y="1282"/>
                  </a:lnTo>
                  <a:lnTo>
                    <a:pt x="346" y="1271"/>
                  </a:lnTo>
                  <a:lnTo>
                    <a:pt x="344" y="1262"/>
                  </a:lnTo>
                  <a:lnTo>
                    <a:pt x="339" y="1252"/>
                  </a:lnTo>
                  <a:lnTo>
                    <a:pt x="335" y="1243"/>
                  </a:lnTo>
                  <a:lnTo>
                    <a:pt x="330" y="1233"/>
                  </a:lnTo>
                  <a:lnTo>
                    <a:pt x="326" y="1225"/>
                  </a:lnTo>
                  <a:lnTo>
                    <a:pt x="320" y="1217"/>
                  </a:lnTo>
                  <a:lnTo>
                    <a:pt x="314" y="1208"/>
                  </a:lnTo>
                  <a:lnTo>
                    <a:pt x="312" y="1200"/>
                  </a:lnTo>
                  <a:lnTo>
                    <a:pt x="309" y="1191"/>
                  </a:lnTo>
                  <a:lnTo>
                    <a:pt x="308" y="1182"/>
                  </a:lnTo>
                  <a:lnTo>
                    <a:pt x="308" y="1171"/>
                  </a:lnTo>
                  <a:lnTo>
                    <a:pt x="308" y="1161"/>
                  </a:lnTo>
                  <a:lnTo>
                    <a:pt x="311" y="1151"/>
                  </a:lnTo>
                  <a:lnTo>
                    <a:pt x="312" y="1140"/>
                  </a:lnTo>
                  <a:lnTo>
                    <a:pt x="314" y="1129"/>
                  </a:lnTo>
                  <a:lnTo>
                    <a:pt x="315" y="1119"/>
                  </a:lnTo>
                  <a:lnTo>
                    <a:pt x="317" y="1108"/>
                  </a:lnTo>
                  <a:lnTo>
                    <a:pt x="320" y="1098"/>
                  </a:lnTo>
                  <a:lnTo>
                    <a:pt x="321" y="1088"/>
                  </a:lnTo>
                  <a:lnTo>
                    <a:pt x="322" y="1078"/>
                  </a:lnTo>
                  <a:lnTo>
                    <a:pt x="322" y="1069"/>
                  </a:lnTo>
                  <a:lnTo>
                    <a:pt x="322" y="1061"/>
                  </a:lnTo>
                  <a:lnTo>
                    <a:pt x="330" y="1052"/>
                  </a:lnTo>
                  <a:lnTo>
                    <a:pt x="337" y="1045"/>
                  </a:lnTo>
                  <a:lnTo>
                    <a:pt x="340" y="1037"/>
                  </a:lnTo>
                  <a:lnTo>
                    <a:pt x="343" y="1031"/>
                  </a:lnTo>
                  <a:lnTo>
                    <a:pt x="342" y="1026"/>
                  </a:lnTo>
                  <a:lnTo>
                    <a:pt x="340" y="1020"/>
                  </a:lnTo>
                  <a:lnTo>
                    <a:pt x="337" y="1014"/>
                  </a:lnTo>
                  <a:lnTo>
                    <a:pt x="332" y="1008"/>
                  </a:lnTo>
                  <a:lnTo>
                    <a:pt x="328" y="1003"/>
                  </a:lnTo>
                  <a:lnTo>
                    <a:pt x="323" y="997"/>
                  </a:lnTo>
                  <a:lnTo>
                    <a:pt x="317" y="990"/>
                  </a:lnTo>
                  <a:lnTo>
                    <a:pt x="313" y="984"/>
                  </a:lnTo>
                  <a:lnTo>
                    <a:pt x="308" y="976"/>
                  </a:lnTo>
                  <a:lnTo>
                    <a:pt x="305" y="968"/>
                  </a:lnTo>
                  <a:lnTo>
                    <a:pt x="303" y="960"/>
                  </a:lnTo>
                  <a:lnTo>
                    <a:pt x="303" y="951"/>
                  </a:lnTo>
                  <a:lnTo>
                    <a:pt x="298" y="939"/>
                  </a:lnTo>
                  <a:lnTo>
                    <a:pt x="293" y="928"/>
                  </a:lnTo>
                  <a:lnTo>
                    <a:pt x="288" y="918"/>
                  </a:lnTo>
                  <a:lnTo>
                    <a:pt x="283" y="908"/>
                  </a:lnTo>
                  <a:lnTo>
                    <a:pt x="278" y="899"/>
                  </a:lnTo>
                  <a:lnTo>
                    <a:pt x="273" y="890"/>
                  </a:lnTo>
                  <a:lnTo>
                    <a:pt x="268" y="881"/>
                  </a:lnTo>
                  <a:lnTo>
                    <a:pt x="262" y="873"/>
                  </a:lnTo>
                  <a:lnTo>
                    <a:pt x="257" y="864"/>
                  </a:lnTo>
                  <a:lnTo>
                    <a:pt x="252" y="856"/>
                  </a:lnTo>
                  <a:lnTo>
                    <a:pt x="246" y="846"/>
                  </a:lnTo>
                  <a:lnTo>
                    <a:pt x="240" y="837"/>
                  </a:lnTo>
                  <a:lnTo>
                    <a:pt x="236" y="827"/>
                  </a:lnTo>
                  <a:lnTo>
                    <a:pt x="231" y="816"/>
                  </a:lnTo>
                  <a:lnTo>
                    <a:pt x="227" y="806"/>
                  </a:lnTo>
                  <a:lnTo>
                    <a:pt x="222" y="795"/>
                  </a:lnTo>
                  <a:lnTo>
                    <a:pt x="207" y="756"/>
                  </a:lnTo>
                  <a:lnTo>
                    <a:pt x="192" y="717"/>
                  </a:lnTo>
                  <a:lnTo>
                    <a:pt x="178" y="675"/>
                  </a:lnTo>
                  <a:lnTo>
                    <a:pt x="163" y="634"/>
                  </a:lnTo>
                  <a:lnTo>
                    <a:pt x="150" y="591"/>
                  </a:lnTo>
                  <a:lnTo>
                    <a:pt x="136" y="548"/>
                  </a:lnTo>
                  <a:lnTo>
                    <a:pt x="121" y="505"/>
                  </a:lnTo>
                  <a:lnTo>
                    <a:pt x="107" y="460"/>
                  </a:lnTo>
                  <a:lnTo>
                    <a:pt x="93" y="417"/>
                  </a:lnTo>
                  <a:lnTo>
                    <a:pt x="79" y="373"/>
                  </a:lnTo>
                  <a:lnTo>
                    <a:pt x="67" y="329"/>
                  </a:lnTo>
                  <a:lnTo>
                    <a:pt x="53" y="287"/>
                  </a:lnTo>
                  <a:lnTo>
                    <a:pt x="39" y="244"/>
                  </a:lnTo>
                  <a:lnTo>
                    <a:pt x="27" y="203"/>
                  </a:lnTo>
                  <a:lnTo>
                    <a:pt x="13" y="163"/>
                  </a:lnTo>
                  <a:lnTo>
                    <a:pt x="0" y="124"/>
                  </a:lnTo>
                  <a:lnTo>
                    <a:pt x="4" y="123"/>
                  </a:lnTo>
                  <a:lnTo>
                    <a:pt x="15" y="120"/>
                  </a:lnTo>
                  <a:lnTo>
                    <a:pt x="32" y="118"/>
                  </a:lnTo>
                  <a:lnTo>
                    <a:pt x="54" y="113"/>
                  </a:lnTo>
                  <a:lnTo>
                    <a:pt x="81" y="109"/>
                  </a:lnTo>
                  <a:lnTo>
                    <a:pt x="111" y="104"/>
                  </a:lnTo>
                  <a:lnTo>
                    <a:pt x="143" y="98"/>
                  </a:lnTo>
                  <a:lnTo>
                    <a:pt x="176" y="93"/>
                  </a:lnTo>
                  <a:lnTo>
                    <a:pt x="208" y="87"/>
                  </a:lnTo>
                  <a:lnTo>
                    <a:pt x="240" y="81"/>
                  </a:lnTo>
                  <a:lnTo>
                    <a:pt x="270" y="77"/>
                  </a:lnTo>
                  <a:lnTo>
                    <a:pt x="297" y="72"/>
                  </a:lnTo>
                  <a:lnTo>
                    <a:pt x="319" y="67"/>
                  </a:lnTo>
                  <a:lnTo>
                    <a:pt x="336" y="65"/>
                  </a:lnTo>
                  <a:lnTo>
                    <a:pt x="347" y="63"/>
                  </a:lnTo>
                  <a:lnTo>
                    <a:pt x="352" y="63"/>
                  </a:lnTo>
                  <a:lnTo>
                    <a:pt x="373" y="61"/>
                  </a:lnTo>
                  <a:lnTo>
                    <a:pt x="394" y="57"/>
                  </a:lnTo>
                  <a:lnTo>
                    <a:pt x="416" y="54"/>
                  </a:lnTo>
                  <a:lnTo>
                    <a:pt x="439" y="49"/>
                  </a:lnTo>
                  <a:lnTo>
                    <a:pt x="462" y="43"/>
                  </a:lnTo>
                  <a:lnTo>
                    <a:pt x="484" y="38"/>
                  </a:lnTo>
                  <a:lnTo>
                    <a:pt x="507" y="32"/>
                  </a:lnTo>
                  <a:lnTo>
                    <a:pt x="529" y="26"/>
                  </a:lnTo>
                  <a:lnTo>
                    <a:pt x="551" y="20"/>
                  </a:lnTo>
                  <a:lnTo>
                    <a:pt x="573" y="15"/>
                  </a:lnTo>
                  <a:lnTo>
                    <a:pt x="593" y="10"/>
                  </a:lnTo>
                  <a:lnTo>
                    <a:pt x="614" y="5"/>
                  </a:lnTo>
                  <a:lnTo>
                    <a:pt x="634" y="2"/>
                  </a:lnTo>
                  <a:lnTo>
                    <a:pt x="652" y="1"/>
                  </a:lnTo>
                  <a:lnTo>
                    <a:pt x="669" y="0"/>
                  </a:lnTo>
                  <a:lnTo>
                    <a:pt x="687" y="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0" name="Freeform 38"/>
            <p:cNvSpPr>
              <a:spLocks/>
            </p:cNvSpPr>
            <p:nvPr/>
          </p:nvSpPr>
          <p:spPr bwMode="auto">
            <a:xfrm>
              <a:off x="3866" y="3140"/>
              <a:ext cx="820" cy="619"/>
            </a:xfrm>
            <a:custGeom>
              <a:avLst/>
              <a:gdLst>
                <a:gd name="T0" fmla="*/ 66 w 2460"/>
                <a:gd name="T1" fmla="*/ 7 h 1858"/>
                <a:gd name="T2" fmla="*/ 68 w 2460"/>
                <a:gd name="T3" fmla="*/ 12 h 1858"/>
                <a:gd name="T4" fmla="*/ 72 w 2460"/>
                <a:gd name="T5" fmla="*/ 16 h 1858"/>
                <a:gd name="T6" fmla="*/ 79 w 2460"/>
                <a:gd name="T7" fmla="*/ 26 h 1858"/>
                <a:gd name="T8" fmla="*/ 79 w 2460"/>
                <a:gd name="T9" fmla="*/ 29 h 1858"/>
                <a:gd name="T10" fmla="*/ 86 w 2460"/>
                <a:gd name="T11" fmla="*/ 37 h 1858"/>
                <a:gd name="T12" fmla="*/ 91 w 2460"/>
                <a:gd name="T13" fmla="*/ 51 h 1858"/>
                <a:gd name="T14" fmla="*/ 91 w 2460"/>
                <a:gd name="T15" fmla="*/ 58 h 1858"/>
                <a:gd name="T16" fmla="*/ 89 w 2460"/>
                <a:gd name="T17" fmla="*/ 66 h 1858"/>
                <a:gd name="T18" fmla="*/ 84 w 2460"/>
                <a:gd name="T19" fmla="*/ 69 h 1858"/>
                <a:gd name="T20" fmla="*/ 82 w 2460"/>
                <a:gd name="T21" fmla="*/ 68 h 1858"/>
                <a:gd name="T22" fmla="*/ 83 w 2460"/>
                <a:gd name="T23" fmla="*/ 67 h 1858"/>
                <a:gd name="T24" fmla="*/ 79 w 2460"/>
                <a:gd name="T25" fmla="*/ 63 h 1858"/>
                <a:gd name="T26" fmla="*/ 74 w 2460"/>
                <a:gd name="T27" fmla="*/ 59 h 1858"/>
                <a:gd name="T28" fmla="*/ 71 w 2460"/>
                <a:gd name="T29" fmla="*/ 56 h 1858"/>
                <a:gd name="T30" fmla="*/ 69 w 2460"/>
                <a:gd name="T31" fmla="*/ 54 h 1858"/>
                <a:gd name="T32" fmla="*/ 67 w 2460"/>
                <a:gd name="T33" fmla="*/ 50 h 1858"/>
                <a:gd name="T34" fmla="*/ 66 w 2460"/>
                <a:gd name="T35" fmla="*/ 50 h 1858"/>
                <a:gd name="T36" fmla="*/ 64 w 2460"/>
                <a:gd name="T37" fmla="*/ 51 h 1858"/>
                <a:gd name="T38" fmla="*/ 59 w 2460"/>
                <a:gd name="T39" fmla="*/ 43 h 1858"/>
                <a:gd name="T40" fmla="*/ 61 w 2460"/>
                <a:gd name="T41" fmla="*/ 40 h 1858"/>
                <a:gd name="T42" fmla="*/ 60 w 2460"/>
                <a:gd name="T43" fmla="*/ 37 h 1858"/>
                <a:gd name="T44" fmla="*/ 57 w 2460"/>
                <a:gd name="T45" fmla="*/ 40 h 1858"/>
                <a:gd name="T46" fmla="*/ 56 w 2460"/>
                <a:gd name="T47" fmla="*/ 38 h 1858"/>
                <a:gd name="T48" fmla="*/ 56 w 2460"/>
                <a:gd name="T49" fmla="*/ 34 h 1858"/>
                <a:gd name="T50" fmla="*/ 56 w 2460"/>
                <a:gd name="T51" fmla="*/ 32 h 1858"/>
                <a:gd name="T52" fmla="*/ 57 w 2460"/>
                <a:gd name="T53" fmla="*/ 29 h 1858"/>
                <a:gd name="T54" fmla="*/ 55 w 2460"/>
                <a:gd name="T55" fmla="*/ 25 h 1858"/>
                <a:gd name="T56" fmla="*/ 53 w 2460"/>
                <a:gd name="T57" fmla="*/ 23 h 1858"/>
                <a:gd name="T58" fmla="*/ 48 w 2460"/>
                <a:gd name="T59" fmla="*/ 20 h 1858"/>
                <a:gd name="T60" fmla="*/ 44 w 2460"/>
                <a:gd name="T61" fmla="*/ 17 h 1858"/>
                <a:gd name="T62" fmla="*/ 40 w 2460"/>
                <a:gd name="T63" fmla="*/ 14 h 1858"/>
                <a:gd name="T64" fmla="*/ 36 w 2460"/>
                <a:gd name="T65" fmla="*/ 14 h 1858"/>
                <a:gd name="T66" fmla="*/ 35 w 2460"/>
                <a:gd name="T67" fmla="*/ 15 h 1858"/>
                <a:gd name="T68" fmla="*/ 34 w 2460"/>
                <a:gd name="T69" fmla="*/ 16 h 1858"/>
                <a:gd name="T70" fmla="*/ 31 w 2460"/>
                <a:gd name="T71" fmla="*/ 18 h 1858"/>
                <a:gd name="T72" fmla="*/ 28 w 2460"/>
                <a:gd name="T73" fmla="*/ 19 h 1858"/>
                <a:gd name="T74" fmla="*/ 27 w 2460"/>
                <a:gd name="T75" fmla="*/ 20 h 1858"/>
                <a:gd name="T76" fmla="*/ 27 w 2460"/>
                <a:gd name="T77" fmla="*/ 20 h 1858"/>
                <a:gd name="T78" fmla="*/ 25 w 2460"/>
                <a:gd name="T79" fmla="*/ 20 h 1858"/>
                <a:gd name="T80" fmla="*/ 22 w 2460"/>
                <a:gd name="T81" fmla="*/ 17 h 1858"/>
                <a:gd name="T82" fmla="*/ 17 w 2460"/>
                <a:gd name="T83" fmla="*/ 15 h 1858"/>
                <a:gd name="T84" fmla="*/ 14 w 2460"/>
                <a:gd name="T85" fmla="*/ 14 h 1858"/>
                <a:gd name="T86" fmla="*/ 15 w 2460"/>
                <a:gd name="T87" fmla="*/ 14 h 1858"/>
                <a:gd name="T88" fmla="*/ 14 w 2460"/>
                <a:gd name="T89" fmla="*/ 13 h 1858"/>
                <a:gd name="T90" fmla="*/ 12 w 2460"/>
                <a:gd name="T91" fmla="*/ 13 h 1858"/>
                <a:gd name="T92" fmla="*/ 9 w 2460"/>
                <a:gd name="T93" fmla="*/ 14 h 1858"/>
                <a:gd name="T94" fmla="*/ 6 w 2460"/>
                <a:gd name="T95" fmla="*/ 14 h 1858"/>
                <a:gd name="T96" fmla="*/ 3 w 2460"/>
                <a:gd name="T97" fmla="*/ 16 h 1858"/>
                <a:gd name="T98" fmla="*/ 1 w 2460"/>
                <a:gd name="T99" fmla="*/ 15 h 1858"/>
                <a:gd name="T100" fmla="*/ 1 w 2460"/>
                <a:gd name="T101" fmla="*/ 13 h 1858"/>
                <a:gd name="T102" fmla="*/ 0 w 2460"/>
                <a:gd name="T103" fmla="*/ 11 h 1858"/>
                <a:gd name="T104" fmla="*/ 0 w 2460"/>
                <a:gd name="T105" fmla="*/ 9 h 1858"/>
                <a:gd name="T106" fmla="*/ 9 w 2460"/>
                <a:gd name="T107" fmla="*/ 7 h 1858"/>
                <a:gd name="T108" fmla="*/ 26 w 2460"/>
                <a:gd name="T109" fmla="*/ 5 h 1858"/>
                <a:gd name="T110" fmla="*/ 28 w 2460"/>
                <a:gd name="T111" fmla="*/ 8 h 1858"/>
                <a:gd name="T112" fmla="*/ 51 w 2460"/>
                <a:gd name="T113" fmla="*/ 4 h 1858"/>
                <a:gd name="T114" fmla="*/ 56 w 2460"/>
                <a:gd name="T115" fmla="*/ 5 h 1858"/>
                <a:gd name="T116" fmla="*/ 59 w 2460"/>
                <a:gd name="T117" fmla="*/ 5 h 1858"/>
                <a:gd name="T118" fmla="*/ 58 w 2460"/>
                <a:gd name="T119" fmla="*/ 1 h 1858"/>
                <a:gd name="T120" fmla="*/ 63 w 2460"/>
                <a:gd name="T121" fmla="*/ 1 h 185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460"/>
                <a:gd name="T184" fmla="*/ 0 h 1858"/>
                <a:gd name="T185" fmla="*/ 2460 w 2460"/>
                <a:gd name="T186" fmla="*/ 1858 h 185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460" h="1858">
                  <a:moveTo>
                    <a:pt x="1728" y="15"/>
                  </a:moveTo>
                  <a:lnTo>
                    <a:pt x="1725" y="36"/>
                  </a:lnTo>
                  <a:lnTo>
                    <a:pt x="1724" y="55"/>
                  </a:lnTo>
                  <a:lnTo>
                    <a:pt x="1724" y="73"/>
                  </a:lnTo>
                  <a:lnTo>
                    <a:pt x="1727" y="89"/>
                  </a:lnTo>
                  <a:lnTo>
                    <a:pt x="1730" y="105"/>
                  </a:lnTo>
                  <a:lnTo>
                    <a:pt x="1736" y="119"/>
                  </a:lnTo>
                  <a:lnTo>
                    <a:pt x="1743" y="132"/>
                  </a:lnTo>
                  <a:lnTo>
                    <a:pt x="1750" y="146"/>
                  </a:lnTo>
                  <a:lnTo>
                    <a:pt x="1758" y="159"/>
                  </a:lnTo>
                  <a:lnTo>
                    <a:pt x="1767" y="173"/>
                  </a:lnTo>
                  <a:lnTo>
                    <a:pt x="1775" y="185"/>
                  </a:lnTo>
                  <a:lnTo>
                    <a:pt x="1783" y="199"/>
                  </a:lnTo>
                  <a:lnTo>
                    <a:pt x="1793" y="214"/>
                  </a:lnTo>
                  <a:lnTo>
                    <a:pt x="1799" y="229"/>
                  </a:lnTo>
                  <a:lnTo>
                    <a:pt x="1806" y="245"/>
                  </a:lnTo>
                  <a:lnTo>
                    <a:pt x="1813" y="263"/>
                  </a:lnTo>
                  <a:lnTo>
                    <a:pt x="1818" y="270"/>
                  </a:lnTo>
                  <a:lnTo>
                    <a:pt x="1822" y="279"/>
                  </a:lnTo>
                  <a:lnTo>
                    <a:pt x="1827" y="287"/>
                  </a:lnTo>
                  <a:lnTo>
                    <a:pt x="1830" y="297"/>
                  </a:lnTo>
                  <a:lnTo>
                    <a:pt x="1835" y="305"/>
                  </a:lnTo>
                  <a:lnTo>
                    <a:pt x="1840" y="314"/>
                  </a:lnTo>
                  <a:lnTo>
                    <a:pt x="1843" y="323"/>
                  </a:lnTo>
                  <a:lnTo>
                    <a:pt x="1848" y="332"/>
                  </a:lnTo>
                  <a:lnTo>
                    <a:pt x="1852" y="341"/>
                  </a:lnTo>
                  <a:lnTo>
                    <a:pt x="1858" y="351"/>
                  </a:lnTo>
                  <a:lnTo>
                    <a:pt x="1863" y="360"/>
                  </a:lnTo>
                  <a:lnTo>
                    <a:pt x="1868" y="368"/>
                  </a:lnTo>
                  <a:lnTo>
                    <a:pt x="1875" y="377"/>
                  </a:lnTo>
                  <a:lnTo>
                    <a:pt x="1882" y="385"/>
                  </a:lnTo>
                  <a:lnTo>
                    <a:pt x="1890" y="393"/>
                  </a:lnTo>
                  <a:lnTo>
                    <a:pt x="1899" y="401"/>
                  </a:lnTo>
                  <a:lnTo>
                    <a:pt x="1909" y="410"/>
                  </a:lnTo>
                  <a:lnTo>
                    <a:pt x="1920" y="423"/>
                  </a:lnTo>
                  <a:lnTo>
                    <a:pt x="1934" y="438"/>
                  </a:lnTo>
                  <a:lnTo>
                    <a:pt x="1948" y="455"/>
                  </a:lnTo>
                  <a:lnTo>
                    <a:pt x="1964" y="475"/>
                  </a:lnTo>
                  <a:lnTo>
                    <a:pt x="1980" y="497"/>
                  </a:lnTo>
                  <a:lnTo>
                    <a:pt x="1997" y="518"/>
                  </a:lnTo>
                  <a:lnTo>
                    <a:pt x="2014" y="543"/>
                  </a:lnTo>
                  <a:lnTo>
                    <a:pt x="2032" y="567"/>
                  </a:lnTo>
                  <a:lnTo>
                    <a:pt x="2049" y="591"/>
                  </a:lnTo>
                  <a:lnTo>
                    <a:pt x="2066" y="615"/>
                  </a:lnTo>
                  <a:lnTo>
                    <a:pt x="2083" y="638"/>
                  </a:lnTo>
                  <a:lnTo>
                    <a:pt x="2101" y="661"/>
                  </a:lnTo>
                  <a:lnTo>
                    <a:pt x="2116" y="683"/>
                  </a:lnTo>
                  <a:lnTo>
                    <a:pt x="2131" y="702"/>
                  </a:lnTo>
                  <a:lnTo>
                    <a:pt x="2144" y="721"/>
                  </a:lnTo>
                  <a:lnTo>
                    <a:pt x="2144" y="726"/>
                  </a:lnTo>
                  <a:lnTo>
                    <a:pt x="2145" y="732"/>
                  </a:lnTo>
                  <a:lnTo>
                    <a:pt x="2144" y="738"/>
                  </a:lnTo>
                  <a:lnTo>
                    <a:pt x="2143" y="744"/>
                  </a:lnTo>
                  <a:lnTo>
                    <a:pt x="2142" y="748"/>
                  </a:lnTo>
                  <a:lnTo>
                    <a:pt x="2140" y="754"/>
                  </a:lnTo>
                  <a:lnTo>
                    <a:pt x="2137" y="759"/>
                  </a:lnTo>
                  <a:lnTo>
                    <a:pt x="2135" y="763"/>
                  </a:lnTo>
                  <a:lnTo>
                    <a:pt x="2133" y="767"/>
                  </a:lnTo>
                  <a:lnTo>
                    <a:pt x="2131" y="770"/>
                  </a:lnTo>
                  <a:lnTo>
                    <a:pt x="2128" y="773"/>
                  </a:lnTo>
                  <a:lnTo>
                    <a:pt x="2126" y="776"/>
                  </a:lnTo>
                  <a:lnTo>
                    <a:pt x="2124" y="778"/>
                  </a:lnTo>
                  <a:lnTo>
                    <a:pt x="2122" y="779"/>
                  </a:lnTo>
                  <a:lnTo>
                    <a:pt x="2121" y="780"/>
                  </a:lnTo>
                  <a:lnTo>
                    <a:pt x="2121" y="781"/>
                  </a:lnTo>
                  <a:lnTo>
                    <a:pt x="2149" y="811"/>
                  </a:lnTo>
                  <a:lnTo>
                    <a:pt x="2177" y="842"/>
                  </a:lnTo>
                  <a:lnTo>
                    <a:pt x="2205" y="873"/>
                  </a:lnTo>
                  <a:lnTo>
                    <a:pt x="2232" y="906"/>
                  </a:lnTo>
                  <a:lnTo>
                    <a:pt x="2259" y="939"/>
                  </a:lnTo>
                  <a:lnTo>
                    <a:pt x="2285" y="972"/>
                  </a:lnTo>
                  <a:lnTo>
                    <a:pt x="2309" y="1007"/>
                  </a:lnTo>
                  <a:lnTo>
                    <a:pt x="2333" y="1042"/>
                  </a:lnTo>
                  <a:lnTo>
                    <a:pt x="2354" y="1078"/>
                  </a:lnTo>
                  <a:lnTo>
                    <a:pt x="2373" y="1115"/>
                  </a:lnTo>
                  <a:lnTo>
                    <a:pt x="2391" y="1153"/>
                  </a:lnTo>
                  <a:lnTo>
                    <a:pt x="2406" y="1192"/>
                  </a:lnTo>
                  <a:lnTo>
                    <a:pt x="2419" y="1231"/>
                  </a:lnTo>
                  <a:lnTo>
                    <a:pt x="2428" y="1272"/>
                  </a:lnTo>
                  <a:lnTo>
                    <a:pt x="2435" y="1315"/>
                  </a:lnTo>
                  <a:lnTo>
                    <a:pt x="2439" y="1358"/>
                  </a:lnTo>
                  <a:lnTo>
                    <a:pt x="2441" y="1365"/>
                  </a:lnTo>
                  <a:lnTo>
                    <a:pt x="2443" y="1374"/>
                  </a:lnTo>
                  <a:lnTo>
                    <a:pt x="2444" y="1387"/>
                  </a:lnTo>
                  <a:lnTo>
                    <a:pt x="2444" y="1401"/>
                  </a:lnTo>
                  <a:lnTo>
                    <a:pt x="2444" y="1417"/>
                  </a:lnTo>
                  <a:lnTo>
                    <a:pt x="2443" y="1434"/>
                  </a:lnTo>
                  <a:lnTo>
                    <a:pt x="2442" y="1452"/>
                  </a:lnTo>
                  <a:lnTo>
                    <a:pt x="2442" y="1471"/>
                  </a:lnTo>
                  <a:lnTo>
                    <a:pt x="2441" y="1489"/>
                  </a:lnTo>
                  <a:lnTo>
                    <a:pt x="2441" y="1508"/>
                  </a:lnTo>
                  <a:lnTo>
                    <a:pt x="2441" y="1525"/>
                  </a:lnTo>
                  <a:lnTo>
                    <a:pt x="2443" y="1542"/>
                  </a:lnTo>
                  <a:lnTo>
                    <a:pt x="2446" y="1557"/>
                  </a:lnTo>
                  <a:lnTo>
                    <a:pt x="2449" y="1570"/>
                  </a:lnTo>
                  <a:lnTo>
                    <a:pt x="2454" y="1580"/>
                  </a:lnTo>
                  <a:lnTo>
                    <a:pt x="2460" y="1589"/>
                  </a:lnTo>
                  <a:lnTo>
                    <a:pt x="2454" y="1609"/>
                  </a:lnTo>
                  <a:lnTo>
                    <a:pt x="2449" y="1628"/>
                  </a:lnTo>
                  <a:lnTo>
                    <a:pt x="2446" y="1649"/>
                  </a:lnTo>
                  <a:lnTo>
                    <a:pt x="2442" y="1670"/>
                  </a:lnTo>
                  <a:lnTo>
                    <a:pt x="2441" y="1690"/>
                  </a:lnTo>
                  <a:lnTo>
                    <a:pt x="2439" y="1710"/>
                  </a:lnTo>
                  <a:lnTo>
                    <a:pt x="2436" y="1729"/>
                  </a:lnTo>
                  <a:lnTo>
                    <a:pt x="2433" y="1748"/>
                  </a:lnTo>
                  <a:lnTo>
                    <a:pt x="2428" y="1764"/>
                  </a:lnTo>
                  <a:lnTo>
                    <a:pt x="2421" y="1780"/>
                  </a:lnTo>
                  <a:lnTo>
                    <a:pt x="2412" y="1795"/>
                  </a:lnTo>
                  <a:lnTo>
                    <a:pt x="2401" y="1806"/>
                  </a:lnTo>
                  <a:lnTo>
                    <a:pt x="2386" y="1817"/>
                  </a:lnTo>
                  <a:lnTo>
                    <a:pt x="2367" y="1825"/>
                  </a:lnTo>
                  <a:lnTo>
                    <a:pt x="2344" y="1830"/>
                  </a:lnTo>
                  <a:lnTo>
                    <a:pt x="2317" y="1834"/>
                  </a:lnTo>
                  <a:lnTo>
                    <a:pt x="2311" y="1837"/>
                  </a:lnTo>
                  <a:lnTo>
                    <a:pt x="2306" y="1841"/>
                  </a:lnTo>
                  <a:lnTo>
                    <a:pt x="2300" y="1844"/>
                  </a:lnTo>
                  <a:lnTo>
                    <a:pt x="2293" y="1848"/>
                  </a:lnTo>
                  <a:lnTo>
                    <a:pt x="2286" y="1850"/>
                  </a:lnTo>
                  <a:lnTo>
                    <a:pt x="2279" y="1852"/>
                  </a:lnTo>
                  <a:lnTo>
                    <a:pt x="2271" y="1855"/>
                  </a:lnTo>
                  <a:lnTo>
                    <a:pt x="2264" y="1856"/>
                  </a:lnTo>
                  <a:lnTo>
                    <a:pt x="2256" y="1857"/>
                  </a:lnTo>
                  <a:lnTo>
                    <a:pt x="2249" y="1858"/>
                  </a:lnTo>
                  <a:lnTo>
                    <a:pt x="2242" y="1858"/>
                  </a:lnTo>
                  <a:lnTo>
                    <a:pt x="2235" y="1857"/>
                  </a:lnTo>
                  <a:lnTo>
                    <a:pt x="2229" y="1856"/>
                  </a:lnTo>
                  <a:lnTo>
                    <a:pt x="2224" y="1855"/>
                  </a:lnTo>
                  <a:lnTo>
                    <a:pt x="2220" y="1852"/>
                  </a:lnTo>
                  <a:lnTo>
                    <a:pt x="2217" y="1850"/>
                  </a:lnTo>
                  <a:lnTo>
                    <a:pt x="2214" y="1848"/>
                  </a:lnTo>
                  <a:lnTo>
                    <a:pt x="2214" y="1844"/>
                  </a:lnTo>
                  <a:lnTo>
                    <a:pt x="2216" y="1842"/>
                  </a:lnTo>
                  <a:lnTo>
                    <a:pt x="2217" y="1838"/>
                  </a:lnTo>
                  <a:lnTo>
                    <a:pt x="2218" y="1834"/>
                  </a:lnTo>
                  <a:lnTo>
                    <a:pt x="2220" y="1830"/>
                  </a:lnTo>
                  <a:lnTo>
                    <a:pt x="2222" y="1826"/>
                  </a:lnTo>
                  <a:lnTo>
                    <a:pt x="2226" y="1821"/>
                  </a:lnTo>
                  <a:lnTo>
                    <a:pt x="2227" y="1818"/>
                  </a:lnTo>
                  <a:lnTo>
                    <a:pt x="2229" y="1813"/>
                  </a:lnTo>
                  <a:lnTo>
                    <a:pt x="2232" y="1810"/>
                  </a:lnTo>
                  <a:lnTo>
                    <a:pt x="2233" y="1807"/>
                  </a:lnTo>
                  <a:lnTo>
                    <a:pt x="2233" y="1804"/>
                  </a:lnTo>
                  <a:lnTo>
                    <a:pt x="2232" y="1802"/>
                  </a:lnTo>
                  <a:lnTo>
                    <a:pt x="2231" y="1801"/>
                  </a:lnTo>
                  <a:lnTo>
                    <a:pt x="2228" y="1801"/>
                  </a:lnTo>
                  <a:lnTo>
                    <a:pt x="2217" y="1792"/>
                  </a:lnTo>
                  <a:lnTo>
                    <a:pt x="2208" y="1783"/>
                  </a:lnTo>
                  <a:lnTo>
                    <a:pt x="2198" y="1775"/>
                  </a:lnTo>
                  <a:lnTo>
                    <a:pt x="2190" y="1765"/>
                  </a:lnTo>
                  <a:lnTo>
                    <a:pt x="2183" y="1756"/>
                  </a:lnTo>
                  <a:lnTo>
                    <a:pt x="2177" y="1745"/>
                  </a:lnTo>
                  <a:lnTo>
                    <a:pt x="2170" y="1736"/>
                  </a:lnTo>
                  <a:lnTo>
                    <a:pt x="2164" y="1726"/>
                  </a:lnTo>
                  <a:lnTo>
                    <a:pt x="2158" y="1715"/>
                  </a:lnTo>
                  <a:lnTo>
                    <a:pt x="2151" y="1705"/>
                  </a:lnTo>
                  <a:lnTo>
                    <a:pt x="2144" y="1696"/>
                  </a:lnTo>
                  <a:lnTo>
                    <a:pt x="2137" y="1686"/>
                  </a:lnTo>
                  <a:lnTo>
                    <a:pt x="2129" y="1676"/>
                  </a:lnTo>
                  <a:lnTo>
                    <a:pt x="2120" y="1667"/>
                  </a:lnTo>
                  <a:lnTo>
                    <a:pt x="2111" y="1659"/>
                  </a:lnTo>
                  <a:lnTo>
                    <a:pt x="2101" y="1651"/>
                  </a:lnTo>
                  <a:lnTo>
                    <a:pt x="2078" y="1641"/>
                  </a:lnTo>
                  <a:lnTo>
                    <a:pt x="2057" y="1633"/>
                  </a:lnTo>
                  <a:lnTo>
                    <a:pt x="2040" y="1626"/>
                  </a:lnTo>
                  <a:lnTo>
                    <a:pt x="2024" y="1620"/>
                  </a:lnTo>
                  <a:lnTo>
                    <a:pt x="2010" y="1616"/>
                  </a:lnTo>
                  <a:lnTo>
                    <a:pt x="1998" y="1611"/>
                  </a:lnTo>
                  <a:lnTo>
                    <a:pt x="1988" y="1606"/>
                  </a:lnTo>
                  <a:lnTo>
                    <a:pt x="1979" y="1602"/>
                  </a:lnTo>
                  <a:lnTo>
                    <a:pt x="1971" y="1597"/>
                  </a:lnTo>
                  <a:lnTo>
                    <a:pt x="1964" y="1593"/>
                  </a:lnTo>
                  <a:lnTo>
                    <a:pt x="1958" y="1587"/>
                  </a:lnTo>
                  <a:lnTo>
                    <a:pt x="1951" y="1579"/>
                  </a:lnTo>
                  <a:lnTo>
                    <a:pt x="1945" y="1571"/>
                  </a:lnTo>
                  <a:lnTo>
                    <a:pt x="1939" y="1560"/>
                  </a:lnTo>
                  <a:lnTo>
                    <a:pt x="1933" y="1549"/>
                  </a:lnTo>
                  <a:lnTo>
                    <a:pt x="1926" y="1535"/>
                  </a:lnTo>
                  <a:lnTo>
                    <a:pt x="1922" y="1526"/>
                  </a:lnTo>
                  <a:lnTo>
                    <a:pt x="1920" y="1519"/>
                  </a:lnTo>
                  <a:lnTo>
                    <a:pt x="1918" y="1511"/>
                  </a:lnTo>
                  <a:lnTo>
                    <a:pt x="1916" y="1504"/>
                  </a:lnTo>
                  <a:lnTo>
                    <a:pt x="1912" y="1497"/>
                  </a:lnTo>
                  <a:lnTo>
                    <a:pt x="1909" y="1491"/>
                  </a:lnTo>
                  <a:lnTo>
                    <a:pt x="1905" y="1486"/>
                  </a:lnTo>
                  <a:lnTo>
                    <a:pt x="1902" y="1480"/>
                  </a:lnTo>
                  <a:lnTo>
                    <a:pt x="1896" y="1475"/>
                  </a:lnTo>
                  <a:lnTo>
                    <a:pt x="1891" y="1471"/>
                  </a:lnTo>
                  <a:lnTo>
                    <a:pt x="1884" y="1466"/>
                  </a:lnTo>
                  <a:lnTo>
                    <a:pt x="1878" y="1463"/>
                  </a:lnTo>
                  <a:lnTo>
                    <a:pt x="1870" y="1460"/>
                  </a:lnTo>
                  <a:lnTo>
                    <a:pt x="1860" y="1458"/>
                  </a:lnTo>
                  <a:lnTo>
                    <a:pt x="1850" y="1457"/>
                  </a:lnTo>
                  <a:lnTo>
                    <a:pt x="1840" y="1456"/>
                  </a:lnTo>
                  <a:lnTo>
                    <a:pt x="1832" y="1448"/>
                  </a:lnTo>
                  <a:lnTo>
                    <a:pt x="1826" y="1440"/>
                  </a:lnTo>
                  <a:lnTo>
                    <a:pt x="1821" y="1432"/>
                  </a:lnTo>
                  <a:lnTo>
                    <a:pt x="1818" y="1423"/>
                  </a:lnTo>
                  <a:lnTo>
                    <a:pt x="1817" y="1414"/>
                  </a:lnTo>
                  <a:lnTo>
                    <a:pt x="1814" y="1405"/>
                  </a:lnTo>
                  <a:lnTo>
                    <a:pt x="1814" y="1397"/>
                  </a:lnTo>
                  <a:lnTo>
                    <a:pt x="1814" y="1388"/>
                  </a:lnTo>
                  <a:lnTo>
                    <a:pt x="1813" y="1379"/>
                  </a:lnTo>
                  <a:lnTo>
                    <a:pt x="1813" y="1370"/>
                  </a:lnTo>
                  <a:lnTo>
                    <a:pt x="1812" y="1361"/>
                  </a:lnTo>
                  <a:lnTo>
                    <a:pt x="1810" y="1351"/>
                  </a:lnTo>
                  <a:lnTo>
                    <a:pt x="1807" y="1341"/>
                  </a:lnTo>
                  <a:lnTo>
                    <a:pt x="1804" y="1332"/>
                  </a:lnTo>
                  <a:lnTo>
                    <a:pt x="1798" y="1323"/>
                  </a:lnTo>
                  <a:lnTo>
                    <a:pt x="1793" y="1315"/>
                  </a:lnTo>
                  <a:lnTo>
                    <a:pt x="1786" y="1316"/>
                  </a:lnTo>
                  <a:lnTo>
                    <a:pt x="1781" y="1319"/>
                  </a:lnTo>
                  <a:lnTo>
                    <a:pt x="1778" y="1323"/>
                  </a:lnTo>
                  <a:lnTo>
                    <a:pt x="1776" y="1326"/>
                  </a:lnTo>
                  <a:lnTo>
                    <a:pt x="1775" y="1331"/>
                  </a:lnTo>
                  <a:lnTo>
                    <a:pt x="1775" y="1335"/>
                  </a:lnTo>
                  <a:lnTo>
                    <a:pt x="1776" y="1340"/>
                  </a:lnTo>
                  <a:lnTo>
                    <a:pt x="1778" y="1346"/>
                  </a:lnTo>
                  <a:lnTo>
                    <a:pt x="1779" y="1350"/>
                  </a:lnTo>
                  <a:lnTo>
                    <a:pt x="1780" y="1356"/>
                  </a:lnTo>
                  <a:lnTo>
                    <a:pt x="1781" y="1361"/>
                  </a:lnTo>
                  <a:lnTo>
                    <a:pt x="1782" y="1365"/>
                  </a:lnTo>
                  <a:lnTo>
                    <a:pt x="1782" y="1370"/>
                  </a:lnTo>
                  <a:lnTo>
                    <a:pt x="1781" y="1374"/>
                  </a:lnTo>
                  <a:lnTo>
                    <a:pt x="1779" y="1378"/>
                  </a:lnTo>
                  <a:lnTo>
                    <a:pt x="1776" y="1382"/>
                  </a:lnTo>
                  <a:lnTo>
                    <a:pt x="1753" y="1380"/>
                  </a:lnTo>
                  <a:lnTo>
                    <a:pt x="1735" y="1374"/>
                  </a:lnTo>
                  <a:lnTo>
                    <a:pt x="1719" y="1366"/>
                  </a:lnTo>
                  <a:lnTo>
                    <a:pt x="1705" y="1356"/>
                  </a:lnTo>
                  <a:lnTo>
                    <a:pt x="1694" y="1343"/>
                  </a:lnTo>
                  <a:lnTo>
                    <a:pt x="1684" y="1329"/>
                  </a:lnTo>
                  <a:lnTo>
                    <a:pt x="1675" y="1313"/>
                  </a:lnTo>
                  <a:lnTo>
                    <a:pt x="1667" y="1296"/>
                  </a:lnTo>
                  <a:lnTo>
                    <a:pt x="1660" y="1278"/>
                  </a:lnTo>
                  <a:lnTo>
                    <a:pt x="1652" y="1259"/>
                  </a:lnTo>
                  <a:lnTo>
                    <a:pt x="1644" y="1241"/>
                  </a:lnTo>
                  <a:lnTo>
                    <a:pt x="1635" y="1223"/>
                  </a:lnTo>
                  <a:lnTo>
                    <a:pt x="1625" y="1204"/>
                  </a:lnTo>
                  <a:lnTo>
                    <a:pt x="1612" y="1187"/>
                  </a:lnTo>
                  <a:lnTo>
                    <a:pt x="1597" y="1171"/>
                  </a:lnTo>
                  <a:lnTo>
                    <a:pt x="1580" y="1156"/>
                  </a:lnTo>
                  <a:lnTo>
                    <a:pt x="1588" y="1147"/>
                  </a:lnTo>
                  <a:lnTo>
                    <a:pt x="1595" y="1139"/>
                  </a:lnTo>
                  <a:lnTo>
                    <a:pt x="1602" y="1131"/>
                  </a:lnTo>
                  <a:lnTo>
                    <a:pt x="1609" y="1124"/>
                  </a:lnTo>
                  <a:lnTo>
                    <a:pt x="1613" y="1117"/>
                  </a:lnTo>
                  <a:lnTo>
                    <a:pt x="1618" y="1110"/>
                  </a:lnTo>
                  <a:lnTo>
                    <a:pt x="1622" y="1104"/>
                  </a:lnTo>
                  <a:lnTo>
                    <a:pt x="1626" y="1097"/>
                  </a:lnTo>
                  <a:lnTo>
                    <a:pt x="1629" y="1089"/>
                  </a:lnTo>
                  <a:lnTo>
                    <a:pt x="1632" y="1081"/>
                  </a:lnTo>
                  <a:lnTo>
                    <a:pt x="1634" y="1073"/>
                  </a:lnTo>
                  <a:lnTo>
                    <a:pt x="1635" y="1064"/>
                  </a:lnTo>
                  <a:lnTo>
                    <a:pt x="1636" y="1054"/>
                  </a:lnTo>
                  <a:lnTo>
                    <a:pt x="1637" y="1043"/>
                  </a:lnTo>
                  <a:lnTo>
                    <a:pt x="1638" y="1031"/>
                  </a:lnTo>
                  <a:lnTo>
                    <a:pt x="1640" y="1018"/>
                  </a:lnTo>
                  <a:lnTo>
                    <a:pt x="1638" y="1002"/>
                  </a:lnTo>
                  <a:lnTo>
                    <a:pt x="1637" y="992"/>
                  </a:lnTo>
                  <a:lnTo>
                    <a:pt x="1634" y="986"/>
                  </a:lnTo>
                  <a:lnTo>
                    <a:pt x="1629" y="985"/>
                  </a:lnTo>
                  <a:lnTo>
                    <a:pt x="1623" y="986"/>
                  </a:lnTo>
                  <a:lnTo>
                    <a:pt x="1618" y="991"/>
                  </a:lnTo>
                  <a:lnTo>
                    <a:pt x="1611" y="997"/>
                  </a:lnTo>
                  <a:lnTo>
                    <a:pt x="1604" y="1007"/>
                  </a:lnTo>
                  <a:lnTo>
                    <a:pt x="1597" y="1016"/>
                  </a:lnTo>
                  <a:lnTo>
                    <a:pt x="1590" y="1025"/>
                  </a:lnTo>
                  <a:lnTo>
                    <a:pt x="1583" y="1035"/>
                  </a:lnTo>
                  <a:lnTo>
                    <a:pt x="1578" y="1043"/>
                  </a:lnTo>
                  <a:lnTo>
                    <a:pt x="1572" y="1050"/>
                  </a:lnTo>
                  <a:lnTo>
                    <a:pt x="1568" y="1055"/>
                  </a:lnTo>
                  <a:lnTo>
                    <a:pt x="1565" y="1057"/>
                  </a:lnTo>
                  <a:lnTo>
                    <a:pt x="1564" y="1056"/>
                  </a:lnTo>
                  <a:lnTo>
                    <a:pt x="1558" y="1061"/>
                  </a:lnTo>
                  <a:lnTo>
                    <a:pt x="1553" y="1065"/>
                  </a:lnTo>
                  <a:lnTo>
                    <a:pt x="1549" y="1068"/>
                  </a:lnTo>
                  <a:lnTo>
                    <a:pt x="1544" y="1069"/>
                  </a:lnTo>
                  <a:lnTo>
                    <a:pt x="1541" y="1069"/>
                  </a:lnTo>
                  <a:lnTo>
                    <a:pt x="1536" y="1068"/>
                  </a:lnTo>
                  <a:lnTo>
                    <a:pt x="1534" y="1065"/>
                  </a:lnTo>
                  <a:lnTo>
                    <a:pt x="1530" y="1063"/>
                  </a:lnTo>
                  <a:lnTo>
                    <a:pt x="1527" y="1058"/>
                  </a:lnTo>
                  <a:lnTo>
                    <a:pt x="1523" y="1055"/>
                  </a:lnTo>
                  <a:lnTo>
                    <a:pt x="1521" y="1049"/>
                  </a:lnTo>
                  <a:lnTo>
                    <a:pt x="1518" y="1045"/>
                  </a:lnTo>
                  <a:lnTo>
                    <a:pt x="1515" y="1039"/>
                  </a:lnTo>
                  <a:lnTo>
                    <a:pt x="1512" y="1033"/>
                  </a:lnTo>
                  <a:lnTo>
                    <a:pt x="1509" y="1027"/>
                  </a:lnTo>
                  <a:lnTo>
                    <a:pt x="1506" y="1023"/>
                  </a:lnTo>
                  <a:lnTo>
                    <a:pt x="1506" y="1012"/>
                  </a:lnTo>
                  <a:lnTo>
                    <a:pt x="1506" y="1003"/>
                  </a:lnTo>
                  <a:lnTo>
                    <a:pt x="1506" y="993"/>
                  </a:lnTo>
                  <a:lnTo>
                    <a:pt x="1506" y="983"/>
                  </a:lnTo>
                  <a:lnTo>
                    <a:pt x="1506" y="973"/>
                  </a:lnTo>
                  <a:lnTo>
                    <a:pt x="1506" y="963"/>
                  </a:lnTo>
                  <a:lnTo>
                    <a:pt x="1506" y="953"/>
                  </a:lnTo>
                  <a:lnTo>
                    <a:pt x="1506" y="943"/>
                  </a:lnTo>
                  <a:lnTo>
                    <a:pt x="1506" y="933"/>
                  </a:lnTo>
                  <a:lnTo>
                    <a:pt x="1506" y="924"/>
                  </a:lnTo>
                  <a:lnTo>
                    <a:pt x="1506" y="915"/>
                  </a:lnTo>
                  <a:lnTo>
                    <a:pt x="1506" y="907"/>
                  </a:lnTo>
                  <a:lnTo>
                    <a:pt x="1506" y="899"/>
                  </a:lnTo>
                  <a:lnTo>
                    <a:pt x="1506" y="891"/>
                  </a:lnTo>
                  <a:lnTo>
                    <a:pt x="1506" y="883"/>
                  </a:lnTo>
                  <a:lnTo>
                    <a:pt x="1506" y="877"/>
                  </a:lnTo>
                  <a:lnTo>
                    <a:pt x="1511" y="873"/>
                  </a:lnTo>
                  <a:lnTo>
                    <a:pt x="1515" y="871"/>
                  </a:lnTo>
                  <a:lnTo>
                    <a:pt x="1519" y="868"/>
                  </a:lnTo>
                  <a:lnTo>
                    <a:pt x="1522" y="864"/>
                  </a:lnTo>
                  <a:lnTo>
                    <a:pt x="1523" y="860"/>
                  </a:lnTo>
                  <a:lnTo>
                    <a:pt x="1525" y="856"/>
                  </a:lnTo>
                  <a:lnTo>
                    <a:pt x="1525" y="852"/>
                  </a:lnTo>
                  <a:lnTo>
                    <a:pt x="1525" y="847"/>
                  </a:lnTo>
                  <a:lnTo>
                    <a:pt x="1525" y="842"/>
                  </a:lnTo>
                  <a:lnTo>
                    <a:pt x="1523" y="838"/>
                  </a:lnTo>
                  <a:lnTo>
                    <a:pt x="1522" y="832"/>
                  </a:lnTo>
                  <a:lnTo>
                    <a:pt x="1521" y="827"/>
                  </a:lnTo>
                  <a:lnTo>
                    <a:pt x="1520" y="823"/>
                  </a:lnTo>
                  <a:lnTo>
                    <a:pt x="1519" y="817"/>
                  </a:lnTo>
                  <a:lnTo>
                    <a:pt x="1518" y="813"/>
                  </a:lnTo>
                  <a:lnTo>
                    <a:pt x="1518" y="808"/>
                  </a:lnTo>
                  <a:lnTo>
                    <a:pt x="1522" y="796"/>
                  </a:lnTo>
                  <a:lnTo>
                    <a:pt x="1525" y="787"/>
                  </a:lnTo>
                  <a:lnTo>
                    <a:pt x="1526" y="778"/>
                  </a:lnTo>
                  <a:lnTo>
                    <a:pt x="1525" y="770"/>
                  </a:lnTo>
                  <a:lnTo>
                    <a:pt x="1521" y="762"/>
                  </a:lnTo>
                  <a:lnTo>
                    <a:pt x="1518" y="754"/>
                  </a:lnTo>
                  <a:lnTo>
                    <a:pt x="1513" y="747"/>
                  </a:lnTo>
                  <a:lnTo>
                    <a:pt x="1507" y="740"/>
                  </a:lnTo>
                  <a:lnTo>
                    <a:pt x="1502" y="733"/>
                  </a:lnTo>
                  <a:lnTo>
                    <a:pt x="1497" y="726"/>
                  </a:lnTo>
                  <a:lnTo>
                    <a:pt x="1492" y="719"/>
                  </a:lnTo>
                  <a:lnTo>
                    <a:pt x="1489" y="711"/>
                  </a:lnTo>
                  <a:lnTo>
                    <a:pt x="1487" y="705"/>
                  </a:lnTo>
                  <a:lnTo>
                    <a:pt x="1486" y="696"/>
                  </a:lnTo>
                  <a:lnTo>
                    <a:pt x="1487" y="687"/>
                  </a:lnTo>
                  <a:lnTo>
                    <a:pt x="1491" y="679"/>
                  </a:lnTo>
                  <a:lnTo>
                    <a:pt x="1482" y="676"/>
                  </a:lnTo>
                  <a:lnTo>
                    <a:pt x="1475" y="671"/>
                  </a:lnTo>
                  <a:lnTo>
                    <a:pt x="1468" y="665"/>
                  </a:lnTo>
                  <a:lnTo>
                    <a:pt x="1461" y="660"/>
                  </a:lnTo>
                  <a:lnTo>
                    <a:pt x="1456" y="652"/>
                  </a:lnTo>
                  <a:lnTo>
                    <a:pt x="1450" y="644"/>
                  </a:lnTo>
                  <a:lnTo>
                    <a:pt x="1444" y="637"/>
                  </a:lnTo>
                  <a:lnTo>
                    <a:pt x="1438" y="629"/>
                  </a:lnTo>
                  <a:lnTo>
                    <a:pt x="1431" y="622"/>
                  </a:lnTo>
                  <a:lnTo>
                    <a:pt x="1426" y="615"/>
                  </a:lnTo>
                  <a:lnTo>
                    <a:pt x="1419" y="610"/>
                  </a:lnTo>
                  <a:lnTo>
                    <a:pt x="1411" y="607"/>
                  </a:lnTo>
                  <a:lnTo>
                    <a:pt x="1403" y="605"/>
                  </a:lnTo>
                  <a:lnTo>
                    <a:pt x="1392" y="605"/>
                  </a:lnTo>
                  <a:lnTo>
                    <a:pt x="1382" y="606"/>
                  </a:lnTo>
                  <a:lnTo>
                    <a:pt x="1371" y="611"/>
                  </a:lnTo>
                  <a:lnTo>
                    <a:pt x="1364" y="598"/>
                  </a:lnTo>
                  <a:lnTo>
                    <a:pt x="1357" y="585"/>
                  </a:lnTo>
                  <a:lnTo>
                    <a:pt x="1348" y="575"/>
                  </a:lnTo>
                  <a:lnTo>
                    <a:pt x="1338" y="567"/>
                  </a:lnTo>
                  <a:lnTo>
                    <a:pt x="1328" y="559"/>
                  </a:lnTo>
                  <a:lnTo>
                    <a:pt x="1318" y="552"/>
                  </a:lnTo>
                  <a:lnTo>
                    <a:pt x="1306" y="545"/>
                  </a:lnTo>
                  <a:lnTo>
                    <a:pt x="1295" y="539"/>
                  </a:lnTo>
                  <a:lnTo>
                    <a:pt x="1283" y="533"/>
                  </a:lnTo>
                  <a:lnTo>
                    <a:pt x="1273" y="526"/>
                  </a:lnTo>
                  <a:lnTo>
                    <a:pt x="1261" y="520"/>
                  </a:lnTo>
                  <a:lnTo>
                    <a:pt x="1251" y="513"/>
                  </a:lnTo>
                  <a:lnTo>
                    <a:pt x="1242" y="503"/>
                  </a:lnTo>
                  <a:lnTo>
                    <a:pt x="1233" y="494"/>
                  </a:lnTo>
                  <a:lnTo>
                    <a:pt x="1225" y="483"/>
                  </a:lnTo>
                  <a:lnTo>
                    <a:pt x="1219" y="470"/>
                  </a:lnTo>
                  <a:lnTo>
                    <a:pt x="1207" y="467"/>
                  </a:lnTo>
                  <a:lnTo>
                    <a:pt x="1197" y="463"/>
                  </a:lnTo>
                  <a:lnTo>
                    <a:pt x="1188" y="458"/>
                  </a:lnTo>
                  <a:lnTo>
                    <a:pt x="1179" y="451"/>
                  </a:lnTo>
                  <a:lnTo>
                    <a:pt x="1171" y="444"/>
                  </a:lnTo>
                  <a:lnTo>
                    <a:pt x="1162" y="436"/>
                  </a:lnTo>
                  <a:lnTo>
                    <a:pt x="1154" y="426"/>
                  </a:lnTo>
                  <a:lnTo>
                    <a:pt x="1146" y="418"/>
                  </a:lnTo>
                  <a:lnTo>
                    <a:pt x="1138" y="410"/>
                  </a:lnTo>
                  <a:lnTo>
                    <a:pt x="1130" y="402"/>
                  </a:lnTo>
                  <a:lnTo>
                    <a:pt x="1122" y="394"/>
                  </a:lnTo>
                  <a:lnTo>
                    <a:pt x="1113" y="387"/>
                  </a:lnTo>
                  <a:lnTo>
                    <a:pt x="1104" y="383"/>
                  </a:lnTo>
                  <a:lnTo>
                    <a:pt x="1095" y="379"/>
                  </a:lnTo>
                  <a:lnTo>
                    <a:pt x="1083" y="377"/>
                  </a:lnTo>
                  <a:lnTo>
                    <a:pt x="1073" y="377"/>
                  </a:lnTo>
                  <a:lnTo>
                    <a:pt x="1065" y="378"/>
                  </a:lnTo>
                  <a:lnTo>
                    <a:pt x="1057" y="379"/>
                  </a:lnTo>
                  <a:lnTo>
                    <a:pt x="1049" y="379"/>
                  </a:lnTo>
                  <a:lnTo>
                    <a:pt x="1039" y="379"/>
                  </a:lnTo>
                  <a:lnTo>
                    <a:pt x="1031" y="378"/>
                  </a:lnTo>
                  <a:lnTo>
                    <a:pt x="1022" y="378"/>
                  </a:lnTo>
                  <a:lnTo>
                    <a:pt x="1013" y="377"/>
                  </a:lnTo>
                  <a:lnTo>
                    <a:pt x="1004" y="376"/>
                  </a:lnTo>
                  <a:lnTo>
                    <a:pt x="995" y="375"/>
                  </a:lnTo>
                  <a:lnTo>
                    <a:pt x="985" y="375"/>
                  </a:lnTo>
                  <a:lnTo>
                    <a:pt x="976" y="375"/>
                  </a:lnTo>
                  <a:lnTo>
                    <a:pt x="968" y="376"/>
                  </a:lnTo>
                  <a:lnTo>
                    <a:pt x="960" y="378"/>
                  </a:lnTo>
                  <a:lnTo>
                    <a:pt x="953" y="381"/>
                  </a:lnTo>
                  <a:lnTo>
                    <a:pt x="946" y="384"/>
                  </a:lnTo>
                  <a:lnTo>
                    <a:pt x="941" y="390"/>
                  </a:lnTo>
                  <a:lnTo>
                    <a:pt x="941" y="392"/>
                  </a:lnTo>
                  <a:lnTo>
                    <a:pt x="942" y="394"/>
                  </a:lnTo>
                  <a:lnTo>
                    <a:pt x="943" y="397"/>
                  </a:lnTo>
                  <a:lnTo>
                    <a:pt x="943" y="400"/>
                  </a:lnTo>
                  <a:lnTo>
                    <a:pt x="944" y="402"/>
                  </a:lnTo>
                  <a:lnTo>
                    <a:pt x="945" y="405"/>
                  </a:lnTo>
                  <a:lnTo>
                    <a:pt x="945" y="408"/>
                  </a:lnTo>
                  <a:lnTo>
                    <a:pt x="945" y="410"/>
                  </a:lnTo>
                  <a:lnTo>
                    <a:pt x="946" y="414"/>
                  </a:lnTo>
                  <a:lnTo>
                    <a:pt x="946" y="416"/>
                  </a:lnTo>
                  <a:lnTo>
                    <a:pt x="945" y="418"/>
                  </a:lnTo>
                  <a:lnTo>
                    <a:pt x="945" y="422"/>
                  </a:lnTo>
                  <a:lnTo>
                    <a:pt x="944" y="424"/>
                  </a:lnTo>
                  <a:lnTo>
                    <a:pt x="943" y="426"/>
                  </a:lnTo>
                  <a:lnTo>
                    <a:pt x="942" y="429"/>
                  </a:lnTo>
                  <a:lnTo>
                    <a:pt x="941" y="431"/>
                  </a:lnTo>
                  <a:lnTo>
                    <a:pt x="931" y="432"/>
                  </a:lnTo>
                  <a:lnTo>
                    <a:pt x="923" y="435"/>
                  </a:lnTo>
                  <a:lnTo>
                    <a:pt x="915" y="438"/>
                  </a:lnTo>
                  <a:lnTo>
                    <a:pt x="907" y="440"/>
                  </a:lnTo>
                  <a:lnTo>
                    <a:pt x="899" y="444"/>
                  </a:lnTo>
                  <a:lnTo>
                    <a:pt x="891" y="447"/>
                  </a:lnTo>
                  <a:lnTo>
                    <a:pt x="884" y="452"/>
                  </a:lnTo>
                  <a:lnTo>
                    <a:pt x="877" y="456"/>
                  </a:lnTo>
                  <a:lnTo>
                    <a:pt x="869" y="461"/>
                  </a:lnTo>
                  <a:lnTo>
                    <a:pt x="862" y="466"/>
                  </a:lnTo>
                  <a:lnTo>
                    <a:pt x="857" y="471"/>
                  </a:lnTo>
                  <a:lnTo>
                    <a:pt x="850" y="477"/>
                  </a:lnTo>
                  <a:lnTo>
                    <a:pt x="843" y="484"/>
                  </a:lnTo>
                  <a:lnTo>
                    <a:pt x="837" y="490"/>
                  </a:lnTo>
                  <a:lnTo>
                    <a:pt x="831" y="498"/>
                  </a:lnTo>
                  <a:lnTo>
                    <a:pt x="826" y="506"/>
                  </a:lnTo>
                  <a:lnTo>
                    <a:pt x="819" y="503"/>
                  </a:lnTo>
                  <a:lnTo>
                    <a:pt x="812" y="502"/>
                  </a:lnTo>
                  <a:lnTo>
                    <a:pt x="806" y="502"/>
                  </a:lnTo>
                  <a:lnTo>
                    <a:pt x="799" y="502"/>
                  </a:lnTo>
                  <a:lnTo>
                    <a:pt x="793" y="502"/>
                  </a:lnTo>
                  <a:lnTo>
                    <a:pt x="788" y="503"/>
                  </a:lnTo>
                  <a:lnTo>
                    <a:pt x="781" y="505"/>
                  </a:lnTo>
                  <a:lnTo>
                    <a:pt x="775" y="507"/>
                  </a:lnTo>
                  <a:lnTo>
                    <a:pt x="769" y="508"/>
                  </a:lnTo>
                  <a:lnTo>
                    <a:pt x="764" y="510"/>
                  </a:lnTo>
                  <a:lnTo>
                    <a:pt x="758" y="513"/>
                  </a:lnTo>
                  <a:lnTo>
                    <a:pt x="752" y="514"/>
                  </a:lnTo>
                  <a:lnTo>
                    <a:pt x="746" y="516"/>
                  </a:lnTo>
                  <a:lnTo>
                    <a:pt x="741" y="517"/>
                  </a:lnTo>
                  <a:lnTo>
                    <a:pt x="735" y="520"/>
                  </a:lnTo>
                  <a:lnTo>
                    <a:pt x="730" y="521"/>
                  </a:lnTo>
                  <a:lnTo>
                    <a:pt x="731" y="521"/>
                  </a:lnTo>
                  <a:lnTo>
                    <a:pt x="732" y="522"/>
                  </a:lnTo>
                  <a:lnTo>
                    <a:pt x="734" y="523"/>
                  </a:lnTo>
                  <a:lnTo>
                    <a:pt x="735" y="524"/>
                  </a:lnTo>
                  <a:lnTo>
                    <a:pt x="736" y="526"/>
                  </a:lnTo>
                  <a:lnTo>
                    <a:pt x="737" y="528"/>
                  </a:lnTo>
                  <a:lnTo>
                    <a:pt x="738" y="529"/>
                  </a:lnTo>
                  <a:lnTo>
                    <a:pt x="739" y="530"/>
                  </a:lnTo>
                  <a:lnTo>
                    <a:pt x="739" y="531"/>
                  </a:lnTo>
                  <a:lnTo>
                    <a:pt x="741" y="532"/>
                  </a:lnTo>
                  <a:lnTo>
                    <a:pt x="741" y="534"/>
                  </a:lnTo>
                  <a:lnTo>
                    <a:pt x="742" y="536"/>
                  </a:lnTo>
                  <a:lnTo>
                    <a:pt x="742" y="537"/>
                  </a:lnTo>
                  <a:lnTo>
                    <a:pt x="742" y="539"/>
                  </a:lnTo>
                  <a:lnTo>
                    <a:pt x="741" y="540"/>
                  </a:lnTo>
                  <a:lnTo>
                    <a:pt x="741" y="543"/>
                  </a:lnTo>
                  <a:lnTo>
                    <a:pt x="736" y="547"/>
                  </a:lnTo>
                  <a:lnTo>
                    <a:pt x="732" y="549"/>
                  </a:lnTo>
                  <a:lnTo>
                    <a:pt x="728" y="552"/>
                  </a:lnTo>
                  <a:lnTo>
                    <a:pt x="724" y="553"/>
                  </a:lnTo>
                  <a:lnTo>
                    <a:pt x="720" y="552"/>
                  </a:lnTo>
                  <a:lnTo>
                    <a:pt x="716" y="552"/>
                  </a:lnTo>
                  <a:lnTo>
                    <a:pt x="712" y="549"/>
                  </a:lnTo>
                  <a:lnTo>
                    <a:pt x="708" y="548"/>
                  </a:lnTo>
                  <a:lnTo>
                    <a:pt x="704" y="546"/>
                  </a:lnTo>
                  <a:lnTo>
                    <a:pt x="699" y="544"/>
                  </a:lnTo>
                  <a:lnTo>
                    <a:pt x="696" y="541"/>
                  </a:lnTo>
                  <a:lnTo>
                    <a:pt x="691" y="539"/>
                  </a:lnTo>
                  <a:lnTo>
                    <a:pt x="686" y="538"/>
                  </a:lnTo>
                  <a:lnTo>
                    <a:pt x="682" y="537"/>
                  </a:lnTo>
                  <a:lnTo>
                    <a:pt x="677" y="537"/>
                  </a:lnTo>
                  <a:lnTo>
                    <a:pt x="674" y="538"/>
                  </a:lnTo>
                  <a:lnTo>
                    <a:pt x="673" y="522"/>
                  </a:lnTo>
                  <a:lnTo>
                    <a:pt x="669" y="509"/>
                  </a:lnTo>
                  <a:lnTo>
                    <a:pt x="665" y="499"/>
                  </a:lnTo>
                  <a:lnTo>
                    <a:pt x="658" y="490"/>
                  </a:lnTo>
                  <a:lnTo>
                    <a:pt x="650" y="483"/>
                  </a:lnTo>
                  <a:lnTo>
                    <a:pt x="640" y="477"/>
                  </a:lnTo>
                  <a:lnTo>
                    <a:pt x="630" y="472"/>
                  </a:lnTo>
                  <a:lnTo>
                    <a:pt x="619" y="468"/>
                  </a:lnTo>
                  <a:lnTo>
                    <a:pt x="607" y="464"/>
                  </a:lnTo>
                  <a:lnTo>
                    <a:pt x="596" y="461"/>
                  </a:lnTo>
                  <a:lnTo>
                    <a:pt x="583" y="456"/>
                  </a:lnTo>
                  <a:lnTo>
                    <a:pt x="572" y="453"/>
                  </a:lnTo>
                  <a:lnTo>
                    <a:pt x="560" y="448"/>
                  </a:lnTo>
                  <a:lnTo>
                    <a:pt x="550" y="443"/>
                  </a:lnTo>
                  <a:lnTo>
                    <a:pt x="540" y="436"/>
                  </a:lnTo>
                  <a:lnTo>
                    <a:pt x="532" y="429"/>
                  </a:lnTo>
                  <a:lnTo>
                    <a:pt x="522" y="425"/>
                  </a:lnTo>
                  <a:lnTo>
                    <a:pt x="512" y="422"/>
                  </a:lnTo>
                  <a:lnTo>
                    <a:pt x="501" y="421"/>
                  </a:lnTo>
                  <a:lnTo>
                    <a:pt x="490" y="420"/>
                  </a:lnTo>
                  <a:lnTo>
                    <a:pt x="480" y="418"/>
                  </a:lnTo>
                  <a:lnTo>
                    <a:pt x="468" y="417"/>
                  </a:lnTo>
                  <a:lnTo>
                    <a:pt x="457" y="416"/>
                  </a:lnTo>
                  <a:lnTo>
                    <a:pt x="446" y="415"/>
                  </a:lnTo>
                  <a:lnTo>
                    <a:pt x="436" y="414"/>
                  </a:lnTo>
                  <a:lnTo>
                    <a:pt x="426" y="413"/>
                  </a:lnTo>
                  <a:lnTo>
                    <a:pt x="415" y="409"/>
                  </a:lnTo>
                  <a:lnTo>
                    <a:pt x="406" y="407"/>
                  </a:lnTo>
                  <a:lnTo>
                    <a:pt x="398" y="402"/>
                  </a:lnTo>
                  <a:lnTo>
                    <a:pt x="391" y="397"/>
                  </a:lnTo>
                  <a:lnTo>
                    <a:pt x="384" y="390"/>
                  </a:lnTo>
                  <a:lnTo>
                    <a:pt x="380" y="382"/>
                  </a:lnTo>
                  <a:lnTo>
                    <a:pt x="380" y="381"/>
                  </a:lnTo>
                  <a:lnTo>
                    <a:pt x="381" y="381"/>
                  </a:lnTo>
                  <a:lnTo>
                    <a:pt x="382" y="381"/>
                  </a:lnTo>
                  <a:lnTo>
                    <a:pt x="384" y="379"/>
                  </a:lnTo>
                  <a:lnTo>
                    <a:pt x="386" y="378"/>
                  </a:lnTo>
                  <a:lnTo>
                    <a:pt x="389" y="377"/>
                  </a:lnTo>
                  <a:lnTo>
                    <a:pt x="392" y="376"/>
                  </a:lnTo>
                  <a:lnTo>
                    <a:pt x="396" y="376"/>
                  </a:lnTo>
                  <a:lnTo>
                    <a:pt x="398" y="375"/>
                  </a:lnTo>
                  <a:lnTo>
                    <a:pt x="401" y="374"/>
                  </a:lnTo>
                  <a:lnTo>
                    <a:pt x="404" y="372"/>
                  </a:lnTo>
                  <a:lnTo>
                    <a:pt x="406" y="371"/>
                  </a:lnTo>
                  <a:lnTo>
                    <a:pt x="408" y="370"/>
                  </a:lnTo>
                  <a:lnTo>
                    <a:pt x="409" y="370"/>
                  </a:lnTo>
                  <a:lnTo>
                    <a:pt x="411" y="370"/>
                  </a:lnTo>
                  <a:lnTo>
                    <a:pt x="412" y="370"/>
                  </a:lnTo>
                  <a:lnTo>
                    <a:pt x="409" y="368"/>
                  </a:lnTo>
                  <a:lnTo>
                    <a:pt x="407" y="367"/>
                  </a:lnTo>
                  <a:lnTo>
                    <a:pt x="406" y="364"/>
                  </a:lnTo>
                  <a:lnTo>
                    <a:pt x="404" y="362"/>
                  </a:lnTo>
                  <a:lnTo>
                    <a:pt x="400" y="361"/>
                  </a:lnTo>
                  <a:lnTo>
                    <a:pt x="398" y="359"/>
                  </a:lnTo>
                  <a:lnTo>
                    <a:pt x="394" y="356"/>
                  </a:lnTo>
                  <a:lnTo>
                    <a:pt x="392" y="355"/>
                  </a:lnTo>
                  <a:lnTo>
                    <a:pt x="389" y="354"/>
                  </a:lnTo>
                  <a:lnTo>
                    <a:pt x="384" y="353"/>
                  </a:lnTo>
                  <a:lnTo>
                    <a:pt x="381" y="353"/>
                  </a:lnTo>
                  <a:lnTo>
                    <a:pt x="376" y="353"/>
                  </a:lnTo>
                  <a:lnTo>
                    <a:pt x="373" y="355"/>
                  </a:lnTo>
                  <a:lnTo>
                    <a:pt x="368" y="358"/>
                  </a:lnTo>
                  <a:lnTo>
                    <a:pt x="363" y="361"/>
                  </a:lnTo>
                  <a:lnTo>
                    <a:pt x="359" y="366"/>
                  </a:lnTo>
                  <a:lnTo>
                    <a:pt x="353" y="368"/>
                  </a:lnTo>
                  <a:lnTo>
                    <a:pt x="347" y="369"/>
                  </a:lnTo>
                  <a:lnTo>
                    <a:pt x="342" y="369"/>
                  </a:lnTo>
                  <a:lnTo>
                    <a:pt x="335" y="368"/>
                  </a:lnTo>
                  <a:lnTo>
                    <a:pt x="328" y="367"/>
                  </a:lnTo>
                  <a:lnTo>
                    <a:pt x="321" y="364"/>
                  </a:lnTo>
                  <a:lnTo>
                    <a:pt x="314" y="363"/>
                  </a:lnTo>
                  <a:lnTo>
                    <a:pt x="307" y="361"/>
                  </a:lnTo>
                  <a:lnTo>
                    <a:pt x="300" y="360"/>
                  </a:lnTo>
                  <a:lnTo>
                    <a:pt x="293" y="359"/>
                  </a:lnTo>
                  <a:lnTo>
                    <a:pt x="286" y="360"/>
                  </a:lnTo>
                  <a:lnTo>
                    <a:pt x="281" y="361"/>
                  </a:lnTo>
                  <a:lnTo>
                    <a:pt x="275" y="363"/>
                  </a:lnTo>
                  <a:lnTo>
                    <a:pt x="269" y="368"/>
                  </a:lnTo>
                  <a:lnTo>
                    <a:pt x="263" y="375"/>
                  </a:lnTo>
                  <a:lnTo>
                    <a:pt x="260" y="384"/>
                  </a:lnTo>
                  <a:lnTo>
                    <a:pt x="251" y="385"/>
                  </a:lnTo>
                  <a:lnTo>
                    <a:pt x="243" y="386"/>
                  </a:lnTo>
                  <a:lnTo>
                    <a:pt x="236" y="387"/>
                  </a:lnTo>
                  <a:lnTo>
                    <a:pt x="228" y="389"/>
                  </a:lnTo>
                  <a:lnTo>
                    <a:pt x="221" y="389"/>
                  </a:lnTo>
                  <a:lnTo>
                    <a:pt x="214" y="390"/>
                  </a:lnTo>
                  <a:lnTo>
                    <a:pt x="207" y="390"/>
                  </a:lnTo>
                  <a:lnTo>
                    <a:pt x="200" y="389"/>
                  </a:lnTo>
                  <a:lnTo>
                    <a:pt x="194" y="387"/>
                  </a:lnTo>
                  <a:lnTo>
                    <a:pt x="188" y="386"/>
                  </a:lnTo>
                  <a:lnTo>
                    <a:pt x="182" y="384"/>
                  </a:lnTo>
                  <a:lnTo>
                    <a:pt x="176" y="382"/>
                  </a:lnTo>
                  <a:lnTo>
                    <a:pt x="169" y="378"/>
                  </a:lnTo>
                  <a:lnTo>
                    <a:pt x="163" y="375"/>
                  </a:lnTo>
                  <a:lnTo>
                    <a:pt x="158" y="369"/>
                  </a:lnTo>
                  <a:lnTo>
                    <a:pt x="152" y="364"/>
                  </a:lnTo>
                  <a:lnTo>
                    <a:pt x="145" y="366"/>
                  </a:lnTo>
                  <a:lnTo>
                    <a:pt x="139" y="368"/>
                  </a:lnTo>
                  <a:lnTo>
                    <a:pt x="135" y="372"/>
                  </a:lnTo>
                  <a:lnTo>
                    <a:pt x="130" y="378"/>
                  </a:lnTo>
                  <a:lnTo>
                    <a:pt x="125" y="384"/>
                  </a:lnTo>
                  <a:lnTo>
                    <a:pt x="121" y="391"/>
                  </a:lnTo>
                  <a:lnTo>
                    <a:pt x="116" y="398"/>
                  </a:lnTo>
                  <a:lnTo>
                    <a:pt x="112" y="405"/>
                  </a:lnTo>
                  <a:lnTo>
                    <a:pt x="106" y="410"/>
                  </a:lnTo>
                  <a:lnTo>
                    <a:pt x="100" y="416"/>
                  </a:lnTo>
                  <a:lnTo>
                    <a:pt x="92" y="421"/>
                  </a:lnTo>
                  <a:lnTo>
                    <a:pt x="84" y="424"/>
                  </a:lnTo>
                  <a:lnTo>
                    <a:pt x="75" y="426"/>
                  </a:lnTo>
                  <a:lnTo>
                    <a:pt x="63" y="426"/>
                  </a:lnTo>
                  <a:lnTo>
                    <a:pt x="50" y="424"/>
                  </a:lnTo>
                  <a:lnTo>
                    <a:pt x="36" y="421"/>
                  </a:lnTo>
                  <a:lnTo>
                    <a:pt x="35" y="420"/>
                  </a:lnTo>
                  <a:lnTo>
                    <a:pt x="35" y="417"/>
                  </a:lnTo>
                  <a:lnTo>
                    <a:pt x="35" y="415"/>
                  </a:lnTo>
                  <a:lnTo>
                    <a:pt x="35" y="412"/>
                  </a:lnTo>
                  <a:lnTo>
                    <a:pt x="35" y="407"/>
                  </a:lnTo>
                  <a:lnTo>
                    <a:pt x="35" y="402"/>
                  </a:lnTo>
                  <a:lnTo>
                    <a:pt x="33" y="397"/>
                  </a:lnTo>
                  <a:lnTo>
                    <a:pt x="33" y="392"/>
                  </a:lnTo>
                  <a:lnTo>
                    <a:pt x="32" y="386"/>
                  </a:lnTo>
                  <a:lnTo>
                    <a:pt x="31" y="382"/>
                  </a:lnTo>
                  <a:lnTo>
                    <a:pt x="30" y="376"/>
                  </a:lnTo>
                  <a:lnTo>
                    <a:pt x="29" y="371"/>
                  </a:lnTo>
                  <a:lnTo>
                    <a:pt x="27" y="368"/>
                  </a:lnTo>
                  <a:lnTo>
                    <a:pt x="25" y="364"/>
                  </a:lnTo>
                  <a:lnTo>
                    <a:pt x="23" y="362"/>
                  </a:lnTo>
                  <a:lnTo>
                    <a:pt x="21" y="362"/>
                  </a:lnTo>
                  <a:lnTo>
                    <a:pt x="19" y="353"/>
                  </a:lnTo>
                  <a:lnTo>
                    <a:pt x="17" y="346"/>
                  </a:lnTo>
                  <a:lnTo>
                    <a:pt x="17" y="339"/>
                  </a:lnTo>
                  <a:lnTo>
                    <a:pt x="17" y="335"/>
                  </a:lnTo>
                  <a:lnTo>
                    <a:pt x="19" y="329"/>
                  </a:lnTo>
                  <a:lnTo>
                    <a:pt x="19" y="325"/>
                  </a:lnTo>
                  <a:lnTo>
                    <a:pt x="20" y="321"/>
                  </a:lnTo>
                  <a:lnTo>
                    <a:pt x="21" y="317"/>
                  </a:lnTo>
                  <a:lnTo>
                    <a:pt x="21" y="314"/>
                  </a:lnTo>
                  <a:lnTo>
                    <a:pt x="21" y="310"/>
                  </a:lnTo>
                  <a:lnTo>
                    <a:pt x="21" y="307"/>
                  </a:lnTo>
                  <a:lnTo>
                    <a:pt x="20" y="302"/>
                  </a:lnTo>
                  <a:lnTo>
                    <a:pt x="17" y="298"/>
                  </a:lnTo>
                  <a:lnTo>
                    <a:pt x="15" y="293"/>
                  </a:lnTo>
                  <a:lnTo>
                    <a:pt x="12" y="289"/>
                  </a:lnTo>
                  <a:lnTo>
                    <a:pt x="7" y="283"/>
                  </a:lnTo>
                  <a:lnTo>
                    <a:pt x="4" y="278"/>
                  </a:lnTo>
                  <a:lnTo>
                    <a:pt x="1" y="274"/>
                  </a:lnTo>
                  <a:lnTo>
                    <a:pt x="0" y="269"/>
                  </a:lnTo>
                  <a:lnTo>
                    <a:pt x="0" y="264"/>
                  </a:lnTo>
                  <a:lnTo>
                    <a:pt x="0" y="260"/>
                  </a:lnTo>
                  <a:lnTo>
                    <a:pt x="1" y="255"/>
                  </a:lnTo>
                  <a:lnTo>
                    <a:pt x="4" y="252"/>
                  </a:lnTo>
                  <a:lnTo>
                    <a:pt x="5" y="247"/>
                  </a:lnTo>
                  <a:lnTo>
                    <a:pt x="7" y="243"/>
                  </a:lnTo>
                  <a:lnTo>
                    <a:pt x="10" y="239"/>
                  </a:lnTo>
                  <a:lnTo>
                    <a:pt x="13" y="236"/>
                  </a:lnTo>
                  <a:lnTo>
                    <a:pt x="16" y="231"/>
                  </a:lnTo>
                  <a:lnTo>
                    <a:pt x="19" y="229"/>
                  </a:lnTo>
                  <a:lnTo>
                    <a:pt x="22" y="225"/>
                  </a:lnTo>
                  <a:lnTo>
                    <a:pt x="24" y="223"/>
                  </a:lnTo>
                  <a:lnTo>
                    <a:pt x="28" y="222"/>
                  </a:lnTo>
                  <a:lnTo>
                    <a:pt x="33" y="221"/>
                  </a:lnTo>
                  <a:lnTo>
                    <a:pt x="51" y="219"/>
                  </a:lnTo>
                  <a:lnTo>
                    <a:pt x="77" y="214"/>
                  </a:lnTo>
                  <a:lnTo>
                    <a:pt x="113" y="209"/>
                  </a:lnTo>
                  <a:lnTo>
                    <a:pt x="155" y="202"/>
                  </a:lnTo>
                  <a:lnTo>
                    <a:pt x="204" y="196"/>
                  </a:lnTo>
                  <a:lnTo>
                    <a:pt x="255" y="188"/>
                  </a:lnTo>
                  <a:lnTo>
                    <a:pt x="311" y="179"/>
                  </a:lnTo>
                  <a:lnTo>
                    <a:pt x="367" y="170"/>
                  </a:lnTo>
                  <a:lnTo>
                    <a:pt x="422" y="161"/>
                  </a:lnTo>
                  <a:lnTo>
                    <a:pt x="477" y="152"/>
                  </a:lnTo>
                  <a:lnTo>
                    <a:pt x="529" y="143"/>
                  </a:lnTo>
                  <a:lnTo>
                    <a:pt x="576" y="135"/>
                  </a:lnTo>
                  <a:lnTo>
                    <a:pt x="618" y="127"/>
                  </a:lnTo>
                  <a:lnTo>
                    <a:pt x="652" y="119"/>
                  </a:lnTo>
                  <a:lnTo>
                    <a:pt x="678" y="113"/>
                  </a:lnTo>
                  <a:lnTo>
                    <a:pt x="681" y="116"/>
                  </a:lnTo>
                  <a:lnTo>
                    <a:pt x="684" y="121"/>
                  </a:lnTo>
                  <a:lnTo>
                    <a:pt x="689" y="127"/>
                  </a:lnTo>
                  <a:lnTo>
                    <a:pt x="693" y="134"/>
                  </a:lnTo>
                  <a:lnTo>
                    <a:pt x="699" y="142"/>
                  </a:lnTo>
                  <a:lnTo>
                    <a:pt x="706" y="150"/>
                  </a:lnTo>
                  <a:lnTo>
                    <a:pt x="713" y="159"/>
                  </a:lnTo>
                  <a:lnTo>
                    <a:pt x="719" y="167"/>
                  </a:lnTo>
                  <a:lnTo>
                    <a:pt x="726" y="175"/>
                  </a:lnTo>
                  <a:lnTo>
                    <a:pt x="731" y="183"/>
                  </a:lnTo>
                  <a:lnTo>
                    <a:pt x="736" y="190"/>
                  </a:lnTo>
                  <a:lnTo>
                    <a:pt x="741" y="196"/>
                  </a:lnTo>
                  <a:lnTo>
                    <a:pt x="744" y="200"/>
                  </a:lnTo>
                  <a:lnTo>
                    <a:pt x="746" y="204"/>
                  </a:lnTo>
                  <a:lnTo>
                    <a:pt x="747" y="205"/>
                  </a:lnTo>
                  <a:lnTo>
                    <a:pt x="755" y="204"/>
                  </a:lnTo>
                  <a:lnTo>
                    <a:pt x="778" y="200"/>
                  </a:lnTo>
                  <a:lnTo>
                    <a:pt x="815" y="194"/>
                  </a:lnTo>
                  <a:lnTo>
                    <a:pt x="862" y="189"/>
                  </a:lnTo>
                  <a:lnTo>
                    <a:pt x="918" y="181"/>
                  </a:lnTo>
                  <a:lnTo>
                    <a:pt x="981" y="171"/>
                  </a:lnTo>
                  <a:lnTo>
                    <a:pt x="1047" y="162"/>
                  </a:lnTo>
                  <a:lnTo>
                    <a:pt x="1116" y="153"/>
                  </a:lnTo>
                  <a:lnTo>
                    <a:pt x="1184" y="144"/>
                  </a:lnTo>
                  <a:lnTo>
                    <a:pt x="1251" y="135"/>
                  </a:lnTo>
                  <a:lnTo>
                    <a:pt x="1314" y="125"/>
                  </a:lnTo>
                  <a:lnTo>
                    <a:pt x="1369" y="117"/>
                  </a:lnTo>
                  <a:lnTo>
                    <a:pt x="1417" y="112"/>
                  </a:lnTo>
                  <a:lnTo>
                    <a:pt x="1453" y="106"/>
                  </a:lnTo>
                  <a:lnTo>
                    <a:pt x="1476" y="103"/>
                  </a:lnTo>
                  <a:lnTo>
                    <a:pt x="1486" y="103"/>
                  </a:lnTo>
                  <a:lnTo>
                    <a:pt x="1491" y="104"/>
                  </a:lnTo>
                  <a:lnTo>
                    <a:pt x="1496" y="107"/>
                  </a:lnTo>
                  <a:lnTo>
                    <a:pt x="1502" y="112"/>
                  </a:lnTo>
                  <a:lnTo>
                    <a:pt x="1506" y="116"/>
                  </a:lnTo>
                  <a:lnTo>
                    <a:pt x="1511" y="122"/>
                  </a:lnTo>
                  <a:lnTo>
                    <a:pt x="1514" y="128"/>
                  </a:lnTo>
                  <a:lnTo>
                    <a:pt x="1519" y="135"/>
                  </a:lnTo>
                  <a:lnTo>
                    <a:pt x="1523" y="140"/>
                  </a:lnTo>
                  <a:lnTo>
                    <a:pt x="1528" y="146"/>
                  </a:lnTo>
                  <a:lnTo>
                    <a:pt x="1533" y="152"/>
                  </a:lnTo>
                  <a:lnTo>
                    <a:pt x="1537" y="158"/>
                  </a:lnTo>
                  <a:lnTo>
                    <a:pt x="1543" y="162"/>
                  </a:lnTo>
                  <a:lnTo>
                    <a:pt x="1549" y="166"/>
                  </a:lnTo>
                  <a:lnTo>
                    <a:pt x="1555" y="168"/>
                  </a:lnTo>
                  <a:lnTo>
                    <a:pt x="1561" y="170"/>
                  </a:lnTo>
                  <a:lnTo>
                    <a:pt x="1569" y="170"/>
                  </a:lnTo>
                  <a:lnTo>
                    <a:pt x="1573" y="163"/>
                  </a:lnTo>
                  <a:lnTo>
                    <a:pt x="1576" y="157"/>
                  </a:lnTo>
                  <a:lnTo>
                    <a:pt x="1579" y="147"/>
                  </a:lnTo>
                  <a:lnTo>
                    <a:pt x="1581" y="139"/>
                  </a:lnTo>
                  <a:lnTo>
                    <a:pt x="1582" y="129"/>
                  </a:lnTo>
                  <a:lnTo>
                    <a:pt x="1583" y="119"/>
                  </a:lnTo>
                  <a:lnTo>
                    <a:pt x="1583" y="108"/>
                  </a:lnTo>
                  <a:lnTo>
                    <a:pt x="1583" y="97"/>
                  </a:lnTo>
                  <a:lnTo>
                    <a:pt x="1582" y="85"/>
                  </a:lnTo>
                  <a:lnTo>
                    <a:pt x="1582" y="75"/>
                  </a:lnTo>
                  <a:lnTo>
                    <a:pt x="1581" y="63"/>
                  </a:lnTo>
                  <a:lnTo>
                    <a:pt x="1580" y="53"/>
                  </a:lnTo>
                  <a:lnTo>
                    <a:pt x="1579" y="43"/>
                  </a:lnTo>
                  <a:lnTo>
                    <a:pt x="1578" y="34"/>
                  </a:lnTo>
                  <a:lnTo>
                    <a:pt x="1578" y="24"/>
                  </a:lnTo>
                  <a:lnTo>
                    <a:pt x="1578" y="17"/>
                  </a:lnTo>
                  <a:lnTo>
                    <a:pt x="1584" y="9"/>
                  </a:lnTo>
                  <a:lnTo>
                    <a:pt x="1592" y="5"/>
                  </a:lnTo>
                  <a:lnTo>
                    <a:pt x="1601" y="1"/>
                  </a:lnTo>
                  <a:lnTo>
                    <a:pt x="1610" y="0"/>
                  </a:lnTo>
                  <a:lnTo>
                    <a:pt x="1619" y="0"/>
                  </a:lnTo>
                  <a:lnTo>
                    <a:pt x="1628" y="0"/>
                  </a:lnTo>
                  <a:lnTo>
                    <a:pt x="1637" y="3"/>
                  </a:lnTo>
                  <a:lnTo>
                    <a:pt x="1648" y="5"/>
                  </a:lnTo>
                  <a:lnTo>
                    <a:pt x="1658" y="7"/>
                  </a:lnTo>
                  <a:lnTo>
                    <a:pt x="1667" y="9"/>
                  </a:lnTo>
                  <a:lnTo>
                    <a:pt x="1678" y="13"/>
                  </a:lnTo>
                  <a:lnTo>
                    <a:pt x="1688" y="15"/>
                  </a:lnTo>
                  <a:lnTo>
                    <a:pt x="1698" y="16"/>
                  </a:lnTo>
                  <a:lnTo>
                    <a:pt x="1707" y="16"/>
                  </a:lnTo>
                  <a:lnTo>
                    <a:pt x="1718" y="16"/>
                  </a:lnTo>
                  <a:lnTo>
                    <a:pt x="1728" y="1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1" name="Freeform 39"/>
            <p:cNvSpPr>
              <a:spLocks/>
            </p:cNvSpPr>
            <p:nvPr/>
          </p:nvSpPr>
          <p:spPr bwMode="auto">
            <a:xfrm>
              <a:off x="3375" y="1333"/>
              <a:ext cx="514" cy="242"/>
            </a:xfrm>
            <a:custGeom>
              <a:avLst/>
              <a:gdLst>
                <a:gd name="T0" fmla="*/ 22 w 1543"/>
                <a:gd name="T1" fmla="*/ 1 h 726"/>
                <a:gd name="T2" fmla="*/ 21 w 1543"/>
                <a:gd name="T3" fmla="*/ 2 h 726"/>
                <a:gd name="T4" fmla="*/ 18 w 1543"/>
                <a:gd name="T5" fmla="*/ 5 h 726"/>
                <a:gd name="T6" fmla="*/ 17 w 1543"/>
                <a:gd name="T7" fmla="*/ 8 h 726"/>
                <a:gd name="T8" fmla="*/ 20 w 1543"/>
                <a:gd name="T9" fmla="*/ 7 h 726"/>
                <a:gd name="T10" fmla="*/ 24 w 1543"/>
                <a:gd name="T11" fmla="*/ 7 h 726"/>
                <a:gd name="T12" fmla="*/ 26 w 1543"/>
                <a:gd name="T13" fmla="*/ 9 h 726"/>
                <a:gd name="T14" fmla="*/ 27 w 1543"/>
                <a:gd name="T15" fmla="*/ 11 h 726"/>
                <a:gd name="T16" fmla="*/ 29 w 1543"/>
                <a:gd name="T17" fmla="*/ 10 h 726"/>
                <a:gd name="T18" fmla="*/ 31 w 1543"/>
                <a:gd name="T19" fmla="*/ 11 h 726"/>
                <a:gd name="T20" fmla="*/ 33 w 1543"/>
                <a:gd name="T21" fmla="*/ 10 h 726"/>
                <a:gd name="T22" fmla="*/ 35 w 1543"/>
                <a:gd name="T23" fmla="*/ 8 h 726"/>
                <a:gd name="T24" fmla="*/ 40 w 1543"/>
                <a:gd name="T25" fmla="*/ 7 h 726"/>
                <a:gd name="T26" fmla="*/ 44 w 1543"/>
                <a:gd name="T27" fmla="*/ 6 h 726"/>
                <a:gd name="T28" fmla="*/ 46 w 1543"/>
                <a:gd name="T29" fmla="*/ 5 h 726"/>
                <a:gd name="T30" fmla="*/ 46 w 1543"/>
                <a:gd name="T31" fmla="*/ 5 h 726"/>
                <a:gd name="T32" fmla="*/ 47 w 1543"/>
                <a:gd name="T33" fmla="*/ 7 h 726"/>
                <a:gd name="T34" fmla="*/ 48 w 1543"/>
                <a:gd name="T35" fmla="*/ 8 h 726"/>
                <a:gd name="T36" fmla="*/ 51 w 1543"/>
                <a:gd name="T37" fmla="*/ 8 h 726"/>
                <a:gd name="T38" fmla="*/ 53 w 1543"/>
                <a:gd name="T39" fmla="*/ 8 h 726"/>
                <a:gd name="T40" fmla="*/ 55 w 1543"/>
                <a:gd name="T41" fmla="*/ 10 h 726"/>
                <a:gd name="T42" fmla="*/ 57 w 1543"/>
                <a:gd name="T43" fmla="*/ 12 h 726"/>
                <a:gd name="T44" fmla="*/ 57 w 1543"/>
                <a:gd name="T45" fmla="*/ 13 h 726"/>
                <a:gd name="T46" fmla="*/ 57 w 1543"/>
                <a:gd name="T47" fmla="*/ 14 h 726"/>
                <a:gd name="T48" fmla="*/ 54 w 1543"/>
                <a:gd name="T49" fmla="*/ 14 h 726"/>
                <a:gd name="T50" fmla="*/ 51 w 1543"/>
                <a:gd name="T51" fmla="*/ 13 h 726"/>
                <a:gd name="T52" fmla="*/ 49 w 1543"/>
                <a:gd name="T53" fmla="*/ 15 h 726"/>
                <a:gd name="T54" fmla="*/ 45 w 1543"/>
                <a:gd name="T55" fmla="*/ 14 h 726"/>
                <a:gd name="T56" fmla="*/ 39 w 1543"/>
                <a:gd name="T57" fmla="*/ 15 h 726"/>
                <a:gd name="T58" fmla="*/ 35 w 1543"/>
                <a:gd name="T59" fmla="*/ 19 h 726"/>
                <a:gd name="T60" fmla="*/ 35 w 1543"/>
                <a:gd name="T61" fmla="*/ 19 h 726"/>
                <a:gd name="T62" fmla="*/ 34 w 1543"/>
                <a:gd name="T63" fmla="*/ 19 h 726"/>
                <a:gd name="T64" fmla="*/ 34 w 1543"/>
                <a:gd name="T65" fmla="*/ 18 h 726"/>
                <a:gd name="T66" fmla="*/ 34 w 1543"/>
                <a:gd name="T67" fmla="*/ 17 h 726"/>
                <a:gd name="T68" fmla="*/ 32 w 1543"/>
                <a:gd name="T69" fmla="*/ 19 h 726"/>
                <a:gd name="T70" fmla="*/ 30 w 1543"/>
                <a:gd name="T71" fmla="*/ 19 h 726"/>
                <a:gd name="T72" fmla="*/ 28 w 1543"/>
                <a:gd name="T73" fmla="*/ 22 h 726"/>
                <a:gd name="T74" fmla="*/ 27 w 1543"/>
                <a:gd name="T75" fmla="*/ 25 h 726"/>
                <a:gd name="T76" fmla="*/ 27 w 1543"/>
                <a:gd name="T77" fmla="*/ 26 h 726"/>
                <a:gd name="T78" fmla="*/ 26 w 1543"/>
                <a:gd name="T79" fmla="*/ 27 h 726"/>
                <a:gd name="T80" fmla="*/ 25 w 1543"/>
                <a:gd name="T81" fmla="*/ 25 h 726"/>
                <a:gd name="T82" fmla="*/ 25 w 1543"/>
                <a:gd name="T83" fmla="*/ 24 h 726"/>
                <a:gd name="T84" fmla="*/ 23 w 1543"/>
                <a:gd name="T85" fmla="*/ 23 h 726"/>
                <a:gd name="T86" fmla="*/ 23 w 1543"/>
                <a:gd name="T87" fmla="*/ 20 h 726"/>
                <a:gd name="T88" fmla="*/ 21 w 1543"/>
                <a:gd name="T89" fmla="*/ 19 h 726"/>
                <a:gd name="T90" fmla="*/ 19 w 1543"/>
                <a:gd name="T91" fmla="*/ 18 h 726"/>
                <a:gd name="T92" fmla="*/ 13 w 1543"/>
                <a:gd name="T93" fmla="*/ 17 h 726"/>
                <a:gd name="T94" fmla="*/ 8 w 1543"/>
                <a:gd name="T95" fmla="*/ 17 h 726"/>
                <a:gd name="T96" fmla="*/ 4 w 1543"/>
                <a:gd name="T97" fmla="*/ 16 h 726"/>
                <a:gd name="T98" fmla="*/ 1 w 1543"/>
                <a:gd name="T99" fmla="*/ 14 h 726"/>
                <a:gd name="T100" fmla="*/ 0 w 1543"/>
                <a:gd name="T101" fmla="*/ 13 h 726"/>
                <a:gd name="T102" fmla="*/ 1 w 1543"/>
                <a:gd name="T103" fmla="*/ 12 h 726"/>
                <a:gd name="T104" fmla="*/ 4 w 1543"/>
                <a:gd name="T105" fmla="*/ 10 h 726"/>
                <a:gd name="T106" fmla="*/ 7 w 1543"/>
                <a:gd name="T107" fmla="*/ 9 h 726"/>
                <a:gd name="T108" fmla="*/ 11 w 1543"/>
                <a:gd name="T109" fmla="*/ 7 h 726"/>
                <a:gd name="T110" fmla="*/ 13 w 1543"/>
                <a:gd name="T111" fmla="*/ 5 h 726"/>
                <a:gd name="T112" fmla="*/ 16 w 1543"/>
                <a:gd name="T113" fmla="*/ 3 h 726"/>
                <a:gd name="T114" fmla="*/ 18 w 1543"/>
                <a:gd name="T115" fmla="*/ 1 h 726"/>
                <a:gd name="T116" fmla="*/ 20 w 1543"/>
                <a:gd name="T117" fmla="*/ 0 h 72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543"/>
                <a:gd name="T178" fmla="*/ 0 h 726"/>
                <a:gd name="T179" fmla="*/ 1543 w 1543"/>
                <a:gd name="T180" fmla="*/ 726 h 72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543" h="726">
                  <a:moveTo>
                    <a:pt x="610" y="7"/>
                  </a:moveTo>
                  <a:lnTo>
                    <a:pt x="612" y="14"/>
                  </a:lnTo>
                  <a:lnTo>
                    <a:pt x="613" y="20"/>
                  </a:lnTo>
                  <a:lnTo>
                    <a:pt x="612" y="24"/>
                  </a:lnTo>
                  <a:lnTo>
                    <a:pt x="611" y="29"/>
                  </a:lnTo>
                  <a:lnTo>
                    <a:pt x="608" y="31"/>
                  </a:lnTo>
                  <a:lnTo>
                    <a:pt x="605" y="33"/>
                  </a:lnTo>
                  <a:lnTo>
                    <a:pt x="600" y="34"/>
                  </a:lnTo>
                  <a:lnTo>
                    <a:pt x="596" y="36"/>
                  </a:lnTo>
                  <a:lnTo>
                    <a:pt x="590" y="37"/>
                  </a:lnTo>
                  <a:lnTo>
                    <a:pt x="584" y="37"/>
                  </a:lnTo>
                  <a:lnTo>
                    <a:pt x="578" y="38"/>
                  </a:lnTo>
                  <a:lnTo>
                    <a:pt x="573" y="38"/>
                  </a:lnTo>
                  <a:lnTo>
                    <a:pt x="567" y="39"/>
                  </a:lnTo>
                  <a:lnTo>
                    <a:pt x="562" y="39"/>
                  </a:lnTo>
                  <a:lnTo>
                    <a:pt x="558" y="41"/>
                  </a:lnTo>
                  <a:lnTo>
                    <a:pt x="554" y="44"/>
                  </a:lnTo>
                  <a:lnTo>
                    <a:pt x="551" y="57"/>
                  </a:lnTo>
                  <a:lnTo>
                    <a:pt x="545" y="70"/>
                  </a:lnTo>
                  <a:lnTo>
                    <a:pt x="537" y="83"/>
                  </a:lnTo>
                  <a:lnTo>
                    <a:pt x="528" y="94"/>
                  </a:lnTo>
                  <a:lnTo>
                    <a:pt x="518" y="105"/>
                  </a:lnTo>
                  <a:lnTo>
                    <a:pt x="507" y="115"/>
                  </a:lnTo>
                  <a:lnTo>
                    <a:pt x="496" y="125"/>
                  </a:lnTo>
                  <a:lnTo>
                    <a:pt x="484" y="134"/>
                  </a:lnTo>
                  <a:lnTo>
                    <a:pt x="474" y="145"/>
                  </a:lnTo>
                  <a:lnTo>
                    <a:pt x="464" y="155"/>
                  </a:lnTo>
                  <a:lnTo>
                    <a:pt x="455" y="167"/>
                  </a:lnTo>
                  <a:lnTo>
                    <a:pt x="450" y="178"/>
                  </a:lnTo>
                  <a:lnTo>
                    <a:pt x="446" y="191"/>
                  </a:lnTo>
                  <a:lnTo>
                    <a:pt x="445" y="203"/>
                  </a:lnTo>
                  <a:lnTo>
                    <a:pt x="446" y="218"/>
                  </a:lnTo>
                  <a:lnTo>
                    <a:pt x="453" y="235"/>
                  </a:lnTo>
                  <a:lnTo>
                    <a:pt x="460" y="222"/>
                  </a:lnTo>
                  <a:lnTo>
                    <a:pt x="468" y="210"/>
                  </a:lnTo>
                  <a:lnTo>
                    <a:pt x="478" y="202"/>
                  </a:lnTo>
                  <a:lnTo>
                    <a:pt x="490" y="195"/>
                  </a:lnTo>
                  <a:lnTo>
                    <a:pt x="501" y="191"/>
                  </a:lnTo>
                  <a:lnTo>
                    <a:pt x="515" y="187"/>
                  </a:lnTo>
                  <a:lnTo>
                    <a:pt x="528" y="186"/>
                  </a:lnTo>
                  <a:lnTo>
                    <a:pt x="543" y="186"/>
                  </a:lnTo>
                  <a:lnTo>
                    <a:pt x="557" y="186"/>
                  </a:lnTo>
                  <a:lnTo>
                    <a:pt x="572" y="188"/>
                  </a:lnTo>
                  <a:lnTo>
                    <a:pt x="587" y="191"/>
                  </a:lnTo>
                  <a:lnTo>
                    <a:pt x="600" y="193"/>
                  </a:lnTo>
                  <a:lnTo>
                    <a:pt x="614" y="196"/>
                  </a:lnTo>
                  <a:lnTo>
                    <a:pt x="628" y="200"/>
                  </a:lnTo>
                  <a:lnTo>
                    <a:pt x="642" y="202"/>
                  </a:lnTo>
                  <a:lnTo>
                    <a:pt x="654" y="206"/>
                  </a:lnTo>
                  <a:lnTo>
                    <a:pt x="662" y="207"/>
                  </a:lnTo>
                  <a:lnTo>
                    <a:pt x="670" y="210"/>
                  </a:lnTo>
                  <a:lnTo>
                    <a:pt x="677" y="214"/>
                  </a:lnTo>
                  <a:lnTo>
                    <a:pt x="682" y="218"/>
                  </a:lnTo>
                  <a:lnTo>
                    <a:pt x="687" y="224"/>
                  </a:lnTo>
                  <a:lnTo>
                    <a:pt x="691" y="230"/>
                  </a:lnTo>
                  <a:lnTo>
                    <a:pt x="695" y="235"/>
                  </a:lnTo>
                  <a:lnTo>
                    <a:pt x="697" y="242"/>
                  </a:lnTo>
                  <a:lnTo>
                    <a:pt x="700" y="248"/>
                  </a:lnTo>
                  <a:lnTo>
                    <a:pt x="703" y="255"/>
                  </a:lnTo>
                  <a:lnTo>
                    <a:pt x="706" y="262"/>
                  </a:lnTo>
                  <a:lnTo>
                    <a:pt x="710" y="269"/>
                  </a:lnTo>
                  <a:lnTo>
                    <a:pt x="713" y="276"/>
                  </a:lnTo>
                  <a:lnTo>
                    <a:pt x="718" y="283"/>
                  </a:lnTo>
                  <a:lnTo>
                    <a:pt x="723" y="288"/>
                  </a:lnTo>
                  <a:lnTo>
                    <a:pt x="731" y="294"/>
                  </a:lnTo>
                  <a:lnTo>
                    <a:pt x="737" y="293"/>
                  </a:lnTo>
                  <a:lnTo>
                    <a:pt x="745" y="291"/>
                  </a:lnTo>
                  <a:lnTo>
                    <a:pt x="752" y="288"/>
                  </a:lnTo>
                  <a:lnTo>
                    <a:pt x="760" y="285"/>
                  </a:lnTo>
                  <a:lnTo>
                    <a:pt x="767" y="281"/>
                  </a:lnTo>
                  <a:lnTo>
                    <a:pt x="775" y="278"/>
                  </a:lnTo>
                  <a:lnTo>
                    <a:pt x="783" y="275"/>
                  </a:lnTo>
                  <a:lnTo>
                    <a:pt x="790" y="271"/>
                  </a:lnTo>
                  <a:lnTo>
                    <a:pt x="798" y="269"/>
                  </a:lnTo>
                  <a:lnTo>
                    <a:pt x="805" y="268"/>
                  </a:lnTo>
                  <a:lnTo>
                    <a:pt x="812" y="268"/>
                  </a:lnTo>
                  <a:lnTo>
                    <a:pt x="819" y="269"/>
                  </a:lnTo>
                  <a:lnTo>
                    <a:pt x="825" y="272"/>
                  </a:lnTo>
                  <a:lnTo>
                    <a:pt x="831" y="277"/>
                  </a:lnTo>
                  <a:lnTo>
                    <a:pt x="836" y="284"/>
                  </a:lnTo>
                  <a:lnTo>
                    <a:pt x="842" y="294"/>
                  </a:lnTo>
                  <a:lnTo>
                    <a:pt x="851" y="293"/>
                  </a:lnTo>
                  <a:lnTo>
                    <a:pt x="861" y="291"/>
                  </a:lnTo>
                  <a:lnTo>
                    <a:pt x="869" y="288"/>
                  </a:lnTo>
                  <a:lnTo>
                    <a:pt x="879" y="284"/>
                  </a:lnTo>
                  <a:lnTo>
                    <a:pt x="885" y="279"/>
                  </a:lnTo>
                  <a:lnTo>
                    <a:pt x="894" y="273"/>
                  </a:lnTo>
                  <a:lnTo>
                    <a:pt x="900" y="268"/>
                  </a:lnTo>
                  <a:lnTo>
                    <a:pt x="907" y="261"/>
                  </a:lnTo>
                  <a:lnTo>
                    <a:pt x="914" y="254"/>
                  </a:lnTo>
                  <a:lnTo>
                    <a:pt x="921" y="246"/>
                  </a:lnTo>
                  <a:lnTo>
                    <a:pt x="927" y="239"/>
                  </a:lnTo>
                  <a:lnTo>
                    <a:pt x="934" y="232"/>
                  </a:lnTo>
                  <a:lnTo>
                    <a:pt x="940" y="224"/>
                  </a:lnTo>
                  <a:lnTo>
                    <a:pt x="946" y="217"/>
                  </a:lnTo>
                  <a:lnTo>
                    <a:pt x="953" y="211"/>
                  </a:lnTo>
                  <a:lnTo>
                    <a:pt x="961" y="206"/>
                  </a:lnTo>
                  <a:lnTo>
                    <a:pt x="976" y="200"/>
                  </a:lnTo>
                  <a:lnTo>
                    <a:pt x="992" y="196"/>
                  </a:lnTo>
                  <a:lnTo>
                    <a:pt x="1008" y="194"/>
                  </a:lnTo>
                  <a:lnTo>
                    <a:pt x="1025" y="192"/>
                  </a:lnTo>
                  <a:lnTo>
                    <a:pt x="1041" y="190"/>
                  </a:lnTo>
                  <a:lnTo>
                    <a:pt x="1058" y="188"/>
                  </a:lnTo>
                  <a:lnTo>
                    <a:pt x="1074" y="186"/>
                  </a:lnTo>
                  <a:lnTo>
                    <a:pt x="1091" y="185"/>
                  </a:lnTo>
                  <a:lnTo>
                    <a:pt x="1107" y="183"/>
                  </a:lnTo>
                  <a:lnTo>
                    <a:pt x="1123" y="180"/>
                  </a:lnTo>
                  <a:lnTo>
                    <a:pt x="1140" y="177"/>
                  </a:lnTo>
                  <a:lnTo>
                    <a:pt x="1154" y="172"/>
                  </a:lnTo>
                  <a:lnTo>
                    <a:pt x="1169" y="167"/>
                  </a:lnTo>
                  <a:lnTo>
                    <a:pt x="1184" y="160"/>
                  </a:lnTo>
                  <a:lnTo>
                    <a:pt x="1198" y="152"/>
                  </a:lnTo>
                  <a:lnTo>
                    <a:pt x="1212" y="142"/>
                  </a:lnTo>
                  <a:lnTo>
                    <a:pt x="1213" y="142"/>
                  </a:lnTo>
                  <a:lnTo>
                    <a:pt x="1215" y="142"/>
                  </a:lnTo>
                  <a:lnTo>
                    <a:pt x="1218" y="142"/>
                  </a:lnTo>
                  <a:lnTo>
                    <a:pt x="1221" y="142"/>
                  </a:lnTo>
                  <a:lnTo>
                    <a:pt x="1225" y="142"/>
                  </a:lnTo>
                  <a:lnTo>
                    <a:pt x="1229" y="142"/>
                  </a:lnTo>
                  <a:lnTo>
                    <a:pt x="1233" y="142"/>
                  </a:lnTo>
                  <a:lnTo>
                    <a:pt x="1236" y="142"/>
                  </a:lnTo>
                  <a:lnTo>
                    <a:pt x="1241" y="142"/>
                  </a:lnTo>
                  <a:lnTo>
                    <a:pt x="1244" y="142"/>
                  </a:lnTo>
                  <a:lnTo>
                    <a:pt x="1248" y="142"/>
                  </a:lnTo>
                  <a:lnTo>
                    <a:pt x="1250" y="142"/>
                  </a:lnTo>
                  <a:lnTo>
                    <a:pt x="1252" y="142"/>
                  </a:lnTo>
                  <a:lnTo>
                    <a:pt x="1253" y="142"/>
                  </a:lnTo>
                  <a:lnTo>
                    <a:pt x="1255" y="142"/>
                  </a:lnTo>
                  <a:lnTo>
                    <a:pt x="1253" y="148"/>
                  </a:lnTo>
                  <a:lnTo>
                    <a:pt x="1252" y="155"/>
                  </a:lnTo>
                  <a:lnTo>
                    <a:pt x="1252" y="162"/>
                  </a:lnTo>
                  <a:lnTo>
                    <a:pt x="1252" y="169"/>
                  </a:lnTo>
                  <a:lnTo>
                    <a:pt x="1253" y="176"/>
                  </a:lnTo>
                  <a:lnTo>
                    <a:pt x="1253" y="183"/>
                  </a:lnTo>
                  <a:lnTo>
                    <a:pt x="1255" y="190"/>
                  </a:lnTo>
                  <a:lnTo>
                    <a:pt x="1257" y="195"/>
                  </a:lnTo>
                  <a:lnTo>
                    <a:pt x="1259" y="201"/>
                  </a:lnTo>
                  <a:lnTo>
                    <a:pt x="1261" y="207"/>
                  </a:lnTo>
                  <a:lnTo>
                    <a:pt x="1265" y="213"/>
                  </a:lnTo>
                  <a:lnTo>
                    <a:pt x="1268" y="216"/>
                  </a:lnTo>
                  <a:lnTo>
                    <a:pt x="1273" y="221"/>
                  </a:lnTo>
                  <a:lnTo>
                    <a:pt x="1278" y="223"/>
                  </a:lnTo>
                  <a:lnTo>
                    <a:pt x="1283" y="225"/>
                  </a:lnTo>
                  <a:lnTo>
                    <a:pt x="1290" y="227"/>
                  </a:lnTo>
                  <a:lnTo>
                    <a:pt x="1299" y="224"/>
                  </a:lnTo>
                  <a:lnTo>
                    <a:pt x="1309" y="222"/>
                  </a:lnTo>
                  <a:lnTo>
                    <a:pt x="1319" y="221"/>
                  </a:lnTo>
                  <a:lnTo>
                    <a:pt x="1328" y="221"/>
                  </a:lnTo>
                  <a:lnTo>
                    <a:pt x="1338" y="221"/>
                  </a:lnTo>
                  <a:lnTo>
                    <a:pt x="1348" y="222"/>
                  </a:lnTo>
                  <a:lnTo>
                    <a:pt x="1357" y="222"/>
                  </a:lnTo>
                  <a:lnTo>
                    <a:pt x="1367" y="223"/>
                  </a:lnTo>
                  <a:lnTo>
                    <a:pt x="1376" y="224"/>
                  </a:lnTo>
                  <a:lnTo>
                    <a:pt x="1386" y="225"/>
                  </a:lnTo>
                  <a:lnTo>
                    <a:pt x="1396" y="225"/>
                  </a:lnTo>
                  <a:lnTo>
                    <a:pt x="1405" y="226"/>
                  </a:lnTo>
                  <a:lnTo>
                    <a:pt x="1414" y="225"/>
                  </a:lnTo>
                  <a:lnTo>
                    <a:pt x="1424" y="224"/>
                  </a:lnTo>
                  <a:lnTo>
                    <a:pt x="1433" y="223"/>
                  </a:lnTo>
                  <a:lnTo>
                    <a:pt x="1443" y="221"/>
                  </a:lnTo>
                  <a:lnTo>
                    <a:pt x="1451" y="224"/>
                  </a:lnTo>
                  <a:lnTo>
                    <a:pt x="1458" y="230"/>
                  </a:lnTo>
                  <a:lnTo>
                    <a:pt x="1464" y="237"/>
                  </a:lnTo>
                  <a:lnTo>
                    <a:pt x="1468" y="244"/>
                  </a:lnTo>
                  <a:lnTo>
                    <a:pt x="1473" y="252"/>
                  </a:lnTo>
                  <a:lnTo>
                    <a:pt x="1476" y="260"/>
                  </a:lnTo>
                  <a:lnTo>
                    <a:pt x="1481" y="268"/>
                  </a:lnTo>
                  <a:lnTo>
                    <a:pt x="1484" y="277"/>
                  </a:lnTo>
                  <a:lnTo>
                    <a:pt x="1488" y="285"/>
                  </a:lnTo>
                  <a:lnTo>
                    <a:pt x="1491" y="293"/>
                  </a:lnTo>
                  <a:lnTo>
                    <a:pt x="1496" y="301"/>
                  </a:lnTo>
                  <a:lnTo>
                    <a:pt x="1501" y="308"/>
                  </a:lnTo>
                  <a:lnTo>
                    <a:pt x="1506" y="314"/>
                  </a:lnTo>
                  <a:lnTo>
                    <a:pt x="1514" y="318"/>
                  </a:lnTo>
                  <a:lnTo>
                    <a:pt x="1522" y="323"/>
                  </a:lnTo>
                  <a:lnTo>
                    <a:pt x="1533" y="325"/>
                  </a:lnTo>
                  <a:lnTo>
                    <a:pt x="1533" y="327"/>
                  </a:lnTo>
                  <a:lnTo>
                    <a:pt x="1533" y="330"/>
                  </a:lnTo>
                  <a:lnTo>
                    <a:pt x="1534" y="333"/>
                  </a:lnTo>
                  <a:lnTo>
                    <a:pt x="1535" y="335"/>
                  </a:lnTo>
                  <a:lnTo>
                    <a:pt x="1536" y="338"/>
                  </a:lnTo>
                  <a:lnTo>
                    <a:pt x="1537" y="340"/>
                  </a:lnTo>
                  <a:lnTo>
                    <a:pt x="1538" y="342"/>
                  </a:lnTo>
                  <a:lnTo>
                    <a:pt x="1540" y="346"/>
                  </a:lnTo>
                  <a:lnTo>
                    <a:pt x="1541" y="348"/>
                  </a:lnTo>
                  <a:lnTo>
                    <a:pt x="1542" y="350"/>
                  </a:lnTo>
                  <a:lnTo>
                    <a:pt x="1542" y="353"/>
                  </a:lnTo>
                  <a:lnTo>
                    <a:pt x="1543" y="355"/>
                  </a:lnTo>
                  <a:lnTo>
                    <a:pt x="1543" y="357"/>
                  </a:lnTo>
                  <a:lnTo>
                    <a:pt x="1543" y="361"/>
                  </a:lnTo>
                  <a:lnTo>
                    <a:pt x="1543" y="363"/>
                  </a:lnTo>
                  <a:lnTo>
                    <a:pt x="1543" y="366"/>
                  </a:lnTo>
                  <a:lnTo>
                    <a:pt x="1534" y="362"/>
                  </a:lnTo>
                  <a:lnTo>
                    <a:pt x="1525" y="360"/>
                  </a:lnTo>
                  <a:lnTo>
                    <a:pt x="1514" y="360"/>
                  </a:lnTo>
                  <a:lnTo>
                    <a:pt x="1505" y="360"/>
                  </a:lnTo>
                  <a:lnTo>
                    <a:pt x="1495" y="361"/>
                  </a:lnTo>
                  <a:lnTo>
                    <a:pt x="1486" y="362"/>
                  </a:lnTo>
                  <a:lnTo>
                    <a:pt x="1475" y="364"/>
                  </a:lnTo>
                  <a:lnTo>
                    <a:pt x="1465" y="366"/>
                  </a:lnTo>
                  <a:lnTo>
                    <a:pt x="1456" y="369"/>
                  </a:lnTo>
                  <a:lnTo>
                    <a:pt x="1445" y="371"/>
                  </a:lnTo>
                  <a:lnTo>
                    <a:pt x="1436" y="372"/>
                  </a:lnTo>
                  <a:lnTo>
                    <a:pt x="1426" y="372"/>
                  </a:lnTo>
                  <a:lnTo>
                    <a:pt x="1417" y="371"/>
                  </a:lnTo>
                  <a:lnTo>
                    <a:pt x="1407" y="370"/>
                  </a:lnTo>
                  <a:lnTo>
                    <a:pt x="1399" y="366"/>
                  </a:lnTo>
                  <a:lnTo>
                    <a:pt x="1391" y="362"/>
                  </a:lnTo>
                  <a:lnTo>
                    <a:pt x="1384" y="379"/>
                  </a:lnTo>
                  <a:lnTo>
                    <a:pt x="1378" y="393"/>
                  </a:lnTo>
                  <a:lnTo>
                    <a:pt x="1368" y="402"/>
                  </a:lnTo>
                  <a:lnTo>
                    <a:pt x="1359" y="407"/>
                  </a:lnTo>
                  <a:lnTo>
                    <a:pt x="1348" y="408"/>
                  </a:lnTo>
                  <a:lnTo>
                    <a:pt x="1337" y="407"/>
                  </a:lnTo>
                  <a:lnTo>
                    <a:pt x="1325" y="404"/>
                  </a:lnTo>
                  <a:lnTo>
                    <a:pt x="1313" y="399"/>
                  </a:lnTo>
                  <a:lnTo>
                    <a:pt x="1301" y="393"/>
                  </a:lnTo>
                  <a:lnTo>
                    <a:pt x="1287" y="386"/>
                  </a:lnTo>
                  <a:lnTo>
                    <a:pt x="1274" y="379"/>
                  </a:lnTo>
                  <a:lnTo>
                    <a:pt x="1261" y="373"/>
                  </a:lnTo>
                  <a:lnTo>
                    <a:pt x="1248" y="369"/>
                  </a:lnTo>
                  <a:lnTo>
                    <a:pt x="1235" y="365"/>
                  </a:lnTo>
                  <a:lnTo>
                    <a:pt x="1223" y="364"/>
                  </a:lnTo>
                  <a:lnTo>
                    <a:pt x="1212" y="366"/>
                  </a:lnTo>
                  <a:lnTo>
                    <a:pt x="1197" y="381"/>
                  </a:lnTo>
                  <a:lnTo>
                    <a:pt x="1181" y="394"/>
                  </a:lnTo>
                  <a:lnTo>
                    <a:pt x="1164" y="402"/>
                  </a:lnTo>
                  <a:lnTo>
                    <a:pt x="1144" y="408"/>
                  </a:lnTo>
                  <a:lnTo>
                    <a:pt x="1125" y="412"/>
                  </a:lnTo>
                  <a:lnTo>
                    <a:pt x="1105" y="415"/>
                  </a:lnTo>
                  <a:lnTo>
                    <a:pt x="1084" y="416"/>
                  </a:lnTo>
                  <a:lnTo>
                    <a:pt x="1064" y="418"/>
                  </a:lnTo>
                  <a:lnTo>
                    <a:pt x="1043" y="420"/>
                  </a:lnTo>
                  <a:lnTo>
                    <a:pt x="1023" y="425"/>
                  </a:lnTo>
                  <a:lnTo>
                    <a:pt x="1005" y="431"/>
                  </a:lnTo>
                  <a:lnTo>
                    <a:pt x="989" y="440"/>
                  </a:lnTo>
                  <a:lnTo>
                    <a:pt x="973" y="453"/>
                  </a:lnTo>
                  <a:lnTo>
                    <a:pt x="960" y="469"/>
                  </a:lnTo>
                  <a:lnTo>
                    <a:pt x="950" y="491"/>
                  </a:lnTo>
                  <a:lnTo>
                    <a:pt x="942" y="518"/>
                  </a:lnTo>
                  <a:lnTo>
                    <a:pt x="941" y="518"/>
                  </a:lnTo>
                  <a:lnTo>
                    <a:pt x="940" y="518"/>
                  </a:lnTo>
                  <a:lnTo>
                    <a:pt x="938" y="518"/>
                  </a:lnTo>
                  <a:lnTo>
                    <a:pt x="937" y="518"/>
                  </a:lnTo>
                  <a:lnTo>
                    <a:pt x="936" y="517"/>
                  </a:lnTo>
                  <a:lnTo>
                    <a:pt x="935" y="517"/>
                  </a:lnTo>
                  <a:lnTo>
                    <a:pt x="934" y="516"/>
                  </a:lnTo>
                  <a:lnTo>
                    <a:pt x="933" y="516"/>
                  </a:lnTo>
                  <a:lnTo>
                    <a:pt x="930" y="515"/>
                  </a:lnTo>
                  <a:lnTo>
                    <a:pt x="929" y="514"/>
                  </a:lnTo>
                  <a:lnTo>
                    <a:pt x="927" y="512"/>
                  </a:lnTo>
                  <a:lnTo>
                    <a:pt x="926" y="511"/>
                  </a:lnTo>
                  <a:lnTo>
                    <a:pt x="923" y="510"/>
                  </a:lnTo>
                  <a:lnTo>
                    <a:pt x="921" y="509"/>
                  </a:lnTo>
                  <a:lnTo>
                    <a:pt x="920" y="508"/>
                  </a:lnTo>
                  <a:lnTo>
                    <a:pt x="920" y="507"/>
                  </a:lnTo>
                  <a:lnTo>
                    <a:pt x="920" y="505"/>
                  </a:lnTo>
                  <a:lnTo>
                    <a:pt x="920" y="503"/>
                  </a:lnTo>
                  <a:lnTo>
                    <a:pt x="920" y="501"/>
                  </a:lnTo>
                  <a:lnTo>
                    <a:pt x="920" y="497"/>
                  </a:lnTo>
                  <a:lnTo>
                    <a:pt x="921" y="494"/>
                  </a:lnTo>
                  <a:lnTo>
                    <a:pt x="921" y="489"/>
                  </a:lnTo>
                  <a:lnTo>
                    <a:pt x="922" y="486"/>
                  </a:lnTo>
                  <a:lnTo>
                    <a:pt x="922" y="482"/>
                  </a:lnTo>
                  <a:lnTo>
                    <a:pt x="922" y="478"/>
                  </a:lnTo>
                  <a:lnTo>
                    <a:pt x="923" y="474"/>
                  </a:lnTo>
                  <a:lnTo>
                    <a:pt x="923" y="471"/>
                  </a:lnTo>
                  <a:lnTo>
                    <a:pt x="923" y="469"/>
                  </a:lnTo>
                  <a:lnTo>
                    <a:pt x="923" y="466"/>
                  </a:lnTo>
                  <a:lnTo>
                    <a:pt x="923" y="465"/>
                  </a:lnTo>
                  <a:lnTo>
                    <a:pt x="925" y="465"/>
                  </a:lnTo>
                  <a:lnTo>
                    <a:pt x="917" y="466"/>
                  </a:lnTo>
                  <a:lnTo>
                    <a:pt x="908" y="469"/>
                  </a:lnTo>
                  <a:lnTo>
                    <a:pt x="903" y="472"/>
                  </a:lnTo>
                  <a:lnTo>
                    <a:pt x="897" y="477"/>
                  </a:lnTo>
                  <a:lnTo>
                    <a:pt x="891" y="482"/>
                  </a:lnTo>
                  <a:lnTo>
                    <a:pt x="887" y="488"/>
                  </a:lnTo>
                  <a:lnTo>
                    <a:pt x="881" y="494"/>
                  </a:lnTo>
                  <a:lnTo>
                    <a:pt x="876" y="500"/>
                  </a:lnTo>
                  <a:lnTo>
                    <a:pt x="872" y="505"/>
                  </a:lnTo>
                  <a:lnTo>
                    <a:pt x="867" y="510"/>
                  </a:lnTo>
                  <a:lnTo>
                    <a:pt x="861" y="514"/>
                  </a:lnTo>
                  <a:lnTo>
                    <a:pt x="856" y="516"/>
                  </a:lnTo>
                  <a:lnTo>
                    <a:pt x="850" y="516"/>
                  </a:lnTo>
                  <a:lnTo>
                    <a:pt x="843" y="516"/>
                  </a:lnTo>
                  <a:lnTo>
                    <a:pt x="835" y="512"/>
                  </a:lnTo>
                  <a:lnTo>
                    <a:pt x="827" y="508"/>
                  </a:lnTo>
                  <a:lnTo>
                    <a:pt x="821" y="518"/>
                  </a:lnTo>
                  <a:lnTo>
                    <a:pt x="815" y="528"/>
                  </a:lnTo>
                  <a:lnTo>
                    <a:pt x="808" y="539"/>
                  </a:lnTo>
                  <a:lnTo>
                    <a:pt x="802" y="549"/>
                  </a:lnTo>
                  <a:lnTo>
                    <a:pt x="795" y="558"/>
                  </a:lnTo>
                  <a:lnTo>
                    <a:pt x="788" y="568"/>
                  </a:lnTo>
                  <a:lnTo>
                    <a:pt x="780" y="578"/>
                  </a:lnTo>
                  <a:lnTo>
                    <a:pt x="773" y="587"/>
                  </a:lnTo>
                  <a:lnTo>
                    <a:pt x="767" y="596"/>
                  </a:lnTo>
                  <a:lnTo>
                    <a:pt x="760" y="607"/>
                  </a:lnTo>
                  <a:lnTo>
                    <a:pt x="754" y="617"/>
                  </a:lnTo>
                  <a:lnTo>
                    <a:pt x="750" y="627"/>
                  </a:lnTo>
                  <a:lnTo>
                    <a:pt x="745" y="639"/>
                  </a:lnTo>
                  <a:lnTo>
                    <a:pt x="743" y="650"/>
                  </a:lnTo>
                  <a:lnTo>
                    <a:pt x="741" y="663"/>
                  </a:lnTo>
                  <a:lnTo>
                    <a:pt x="741" y="677"/>
                  </a:lnTo>
                  <a:lnTo>
                    <a:pt x="737" y="679"/>
                  </a:lnTo>
                  <a:lnTo>
                    <a:pt x="735" y="682"/>
                  </a:lnTo>
                  <a:lnTo>
                    <a:pt x="733" y="687"/>
                  </a:lnTo>
                  <a:lnTo>
                    <a:pt x="730" y="692"/>
                  </a:lnTo>
                  <a:lnTo>
                    <a:pt x="729" y="696"/>
                  </a:lnTo>
                  <a:lnTo>
                    <a:pt x="727" y="701"/>
                  </a:lnTo>
                  <a:lnTo>
                    <a:pt x="726" y="705"/>
                  </a:lnTo>
                  <a:lnTo>
                    <a:pt x="725" y="710"/>
                  </a:lnTo>
                  <a:lnTo>
                    <a:pt x="722" y="715"/>
                  </a:lnTo>
                  <a:lnTo>
                    <a:pt x="720" y="718"/>
                  </a:lnTo>
                  <a:lnTo>
                    <a:pt x="716" y="721"/>
                  </a:lnTo>
                  <a:lnTo>
                    <a:pt x="714" y="724"/>
                  </a:lnTo>
                  <a:lnTo>
                    <a:pt x="710" y="726"/>
                  </a:lnTo>
                  <a:lnTo>
                    <a:pt x="706" y="726"/>
                  </a:lnTo>
                  <a:lnTo>
                    <a:pt x="700" y="725"/>
                  </a:lnTo>
                  <a:lnTo>
                    <a:pt x="695" y="724"/>
                  </a:lnTo>
                  <a:lnTo>
                    <a:pt x="690" y="720"/>
                  </a:lnTo>
                  <a:lnTo>
                    <a:pt x="685" y="717"/>
                  </a:lnTo>
                  <a:lnTo>
                    <a:pt x="683" y="713"/>
                  </a:lnTo>
                  <a:lnTo>
                    <a:pt x="680" y="709"/>
                  </a:lnTo>
                  <a:lnTo>
                    <a:pt x="677" y="704"/>
                  </a:lnTo>
                  <a:lnTo>
                    <a:pt x="675" y="701"/>
                  </a:lnTo>
                  <a:lnTo>
                    <a:pt x="674" y="695"/>
                  </a:lnTo>
                  <a:lnTo>
                    <a:pt x="674" y="690"/>
                  </a:lnTo>
                  <a:lnTo>
                    <a:pt x="673" y="686"/>
                  </a:lnTo>
                  <a:lnTo>
                    <a:pt x="673" y="680"/>
                  </a:lnTo>
                  <a:lnTo>
                    <a:pt x="674" y="676"/>
                  </a:lnTo>
                  <a:lnTo>
                    <a:pt x="675" y="670"/>
                  </a:lnTo>
                  <a:lnTo>
                    <a:pt x="676" y="664"/>
                  </a:lnTo>
                  <a:lnTo>
                    <a:pt x="679" y="659"/>
                  </a:lnTo>
                  <a:lnTo>
                    <a:pt x="681" y="654"/>
                  </a:lnTo>
                  <a:lnTo>
                    <a:pt x="684" y="649"/>
                  </a:lnTo>
                  <a:lnTo>
                    <a:pt x="670" y="651"/>
                  </a:lnTo>
                  <a:lnTo>
                    <a:pt x="660" y="651"/>
                  </a:lnTo>
                  <a:lnTo>
                    <a:pt x="651" y="650"/>
                  </a:lnTo>
                  <a:lnTo>
                    <a:pt x="644" y="646"/>
                  </a:lnTo>
                  <a:lnTo>
                    <a:pt x="638" y="641"/>
                  </a:lnTo>
                  <a:lnTo>
                    <a:pt x="635" y="634"/>
                  </a:lnTo>
                  <a:lnTo>
                    <a:pt x="633" y="627"/>
                  </a:lnTo>
                  <a:lnTo>
                    <a:pt x="630" y="618"/>
                  </a:lnTo>
                  <a:lnTo>
                    <a:pt x="629" y="609"/>
                  </a:lnTo>
                  <a:lnTo>
                    <a:pt x="629" y="600"/>
                  </a:lnTo>
                  <a:lnTo>
                    <a:pt x="628" y="590"/>
                  </a:lnTo>
                  <a:lnTo>
                    <a:pt x="628" y="580"/>
                  </a:lnTo>
                  <a:lnTo>
                    <a:pt x="627" y="571"/>
                  </a:lnTo>
                  <a:lnTo>
                    <a:pt x="626" y="563"/>
                  </a:lnTo>
                  <a:lnTo>
                    <a:pt x="623" y="555"/>
                  </a:lnTo>
                  <a:lnTo>
                    <a:pt x="621" y="549"/>
                  </a:lnTo>
                  <a:lnTo>
                    <a:pt x="620" y="548"/>
                  </a:lnTo>
                  <a:lnTo>
                    <a:pt x="618" y="546"/>
                  </a:lnTo>
                  <a:lnTo>
                    <a:pt x="614" y="543"/>
                  </a:lnTo>
                  <a:lnTo>
                    <a:pt x="610" y="540"/>
                  </a:lnTo>
                  <a:lnTo>
                    <a:pt x="604" y="535"/>
                  </a:lnTo>
                  <a:lnTo>
                    <a:pt x="598" y="531"/>
                  </a:lnTo>
                  <a:lnTo>
                    <a:pt x="591" y="525"/>
                  </a:lnTo>
                  <a:lnTo>
                    <a:pt x="584" y="520"/>
                  </a:lnTo>
                  <a:lnTo>
                    <a:pt x="577" y="515"/>
                  </a:lnTo>
                  <a:lnTo>
                    <a:pt x="570" y="509"/>
                  </a:lnTo>
                  <a:lnTo>
                    <a:pt x="565" y="504"/>
                  </a:lnTo>
                  <a:lnTo>
                    <a:pt x="559" y="500"/>
                  </a:lnTo>
                  <a:lnTo>
                    <a:pt x="554" y="496"/>
                  </a:lnTo>
                  <a:lnTo>
                    <a:pt x="551" y="494"/>
                  </a:lnTo>
                  <a:lnTo>
                    <a:pt x="549" y="492"/>
                  </a:lnTo>
                  <a:lnTo>
                    <a:pt x="529" y="489"/>
                  </a:lnTo>
                  <a:lnTo>
                    <a:pt x="511" y="487"/>
                  </a:lnTo>
                  <a:lnTo>
                    <a:pt x="492" y="485"/>
                  </a:lnTo>
                  <a:lnTo>
                    <a:pt x="473" y="484"/>
                  </a:lnTo>
                  <a:lnTo>
                    <a:pt x="454" y="481"/>
                  </a:lnTo>
                  <a:lnTo>
                    <a:pt x="436" y="480"/>
                  </a:lnTo>
                  <a:lnTo>
                    <a:pt x="416" y="478"/>
                  </a:lnTo>
                  <a:lnTo>
                    <a:pt x="398" y="477"/>
                  </a:lnTo>
                  <a:lnTo>
                    <a:pt x="380" y="474"/>
                  </a:lnTo>
                  <a:lnTo>
                    <a:pt x="361" y="472"/>
                  </a:lnTo>
                  <a:lnTo>
                    <a:pt x="343" y="470"/>
                  </a:lnTo>
                  <a:lnTo>
                    <a:pt x="324" y="468"/>
                  </a:lnTo>
                  <a:lnTo>
                    <a:pt x="306" y="464"/>
                  </a:lnTo>
                  <a:lnTo>
                    <a:pt x="286" y="460"/>
                  </a:lnTo>
                  <a:lnTo>
                    <a:pt x="268" y="456"/>
                  </a:lnTo>
                  <a:lnTo>
                    <a:pt x="251" y="451"/>
                  </a:lnTo>
                  <a:lnTo>
                    <a:pt x="235" y="449"/>
                  </a:lnTo>
                  <a:lnTo>
                    <a:pt x="220" y="447"/>
                  </a:lnTo>
                  <a:lnTo>
                    <a:pt x="204" y="445"/>
                  </a:lnTo>
                  <a:lnTo>
                    <a:pt x="188" y="443"/>
                  </a:lnTo>
                  <a:lnTo>
                    <a:pt x="171" y="441"/>
                  </a:lnTo>
                  <a:lnTo>
                    <a:pt x="157" y="439"/>
                  </a:lnTo>
                  <a:lnTo>
                    <a:pt x="140" y="437"/>
                  </a:lnTo>
                  <a:lnTo>
                    <a:pt x="126" y="433"/>
                  </a:lnTo>
                  <a:lnTo>
                    <a:pt x="111" y="429"/>
                  </a:lnTo>
                  <a:lnTo>
                    <a:pt x="96" y="424"/>
                  </a:lnTo>
                  <a:lnTo>
                    <a:pt x="83" y="418"/>
                  </a:lnTo>
                  <a:lnTo>
                    <a:pt x="70" y="410"/>
                  </a:lnTo>
                  <a:lnTo>
                    <a:pt x="59" y="402"/>
                  </a:lnTo>
                  <a:lnTo>
                    <a:pt x="50" y="392"/>
                  </a:lnTo>
                  <a:lnTo>
                    <a:pt x="40" y="379"/>
                  </a:lnTo>
                  <a:lnTo>
                    <a:pt x="35" y="366"/>
                  </a:lnTo>
                  <a:lnTo>
                    <a:pt x="32" y="365"/>
                  </a:lnTo>
                  <a:lnTo>
                    <a:pt x="30" y="365"/>
                  </a:lnTo>
                  <a:lnTo>
                    <a:pt x="28" y="364"/>
                  </a:lnTo>
                  <a:lnTo>
                    <a:pt x="25" y="364"/>
                  </a:lnTo>
                  <a:lnTo>
                    <a:pt x="24" y="364"/>
                  </a:lnTo>
                  <a:lnTo>
                    <a:pt x="22" y="363"/>
                  </a:lnTo>
                  <a:lnTo>
                    <a:pt x="20" y="363"/>
                  </a:lnTo>
                  <a:lnTo>
                    <a:pt x="17" y="362"/>
                  </a:lnTo>
                  <a:lnTo>
                    <a:pt x="15" y="361"/>
                  </a:lnTo>
                  <a:lnTo>
                    <a:pt x="13" y="360"/>
                  </a:lnTo>
                  <a:lnTo>
                    <a:pt x="11" y="358"/>
                  </a:lnTo>
                  <a:lnTo>
                    <a:pt x="8" y="356"/>
                  </a:lnTo>
                  <a:lnTo>
                    <a:pt x="6" y="354"/>
                  </a:lnTo>
                  <a:lnTo>
                    <a:pt x="4" y="352"/>
                  </a:lnTo>
                  <a:lnTo>
                    <a:pt x="1" y="349"/>
                  </a:lnTo>
                  <a:lnTo>
                    <a:pt x="0" y="347"/>
                  </a:lnTo>
                  <a:lnTo>
                    <a:pt x="11" y="341"/>
                  </a:lnTo>
                  <a:lnTo>
                    <a:pt x="22" y="335"/>
                  </a:lnTo>
                  <a:lnTo>
                    <a:pt x="32" y="330"/>
                  </a:lnTo>
                  <a:lnTo>
                    <a:pt x="43" y="323"/>
                  </a:lnTo>
                  <a:lnTo>
                    <a:pt x="53" y="316"/>
                  </a:lnTo>
                  <a:lnTo>
                    <a:pt x="63" y="309"/>
                  </a:lnTo>
                  <a:lnTo>
                    <a:pt x="74" y="301"/>
                  </a:lnTo>
                  <a:lnTo>
                    <a:pt x="83" y="294"/>
                  </a:lnTo>
                  <a:lnTo>
                    <a:pt x="92" y="286"/>
                  </a:lnTo>
                  <a:lnTo>
                    <a:pt x="101" y="278"/>
                  </a:lnTo>
                  <a:lnTo>
                    <a:pt x="111" y="270"/>
                  </a:lnTo>
                  <a:lnTo>
                    <a:pt x="120" y="263"/>
                  </a:lnTo>
                  <a:lnTo>
                    <a:pt x="129" y="255"/>
                  </a:lnTo>
                  <a:lnTo>
                    <a:pt x="138" y="248"/>
                  </a:lnTo>
                  <a:lnTo>
                    <a:pt x="147" y="241"/>
                  </a:lnTo>
                  <a:lnTo>
                    <a:pt x="157" y="235"/>
                  </a:lnTo>
                  <a:lnTo>
                    <a:pt x="171" y="238"/>
                  </a:lnTo>
                  <a:lnTo>
                    <a:pt x="186" y="238"/>
                  </a:lnTo>
                  <a:lnTo>
                    <a:pt x="200" y="238"/>
                  </a:lnTo>
                  <a:lnTo>
                    <a:pt x="214" y="235"/>
                  </a:lnTo>
                  <a:lnTo>
                    <a:pt x="227" y="232"/>
                  </a:lnTo>
                  <a:lnTo>
                    <a:pt x="239" y="227"/>
                  </a:lnTo>
                  <a:lnTo>
                    <a:pt x="251" y="223"/>
                  </a:lnTo>
                  <a:lnTo>
                    <a:pt x="262" y="216"/>
                  </a:lnTo>
                  <a:lnTo>
                    <a:pt x="274" y="209"/>
                  </a:lnTo>
                  <a:lnTo>
                    <a:pt x="284" y="202"/>
                  </a:lnTo>
                  <a:lnTo>
                    <a:pt x="295" y="194"/>
                  </a:lnTo>
                  <a:lnTo>
                    <a:pt x="305" y="186"/>
                  </a:lnTo>
                  <a:lnTo>
                    <a:pt x="316" y="177"/>
                  </a:lnTo>
                  <a:lnTo>
                    <a:pt x="327" y="169"/>
                  </a:lnTo>
                  <a:lnTo>
                    <a:pt x="337" y="161"/>
                  </a:lnTo>
                  <a:lnTo>
                    <a:pt x="349" y="154"/>
                  </a:lnTo>
                  <a:lnTo>
                    <a:pt x="350" y="139"/>
                  </a:lnTo>
                  <a:lnTo>
                    <a:pt x="354" y="129"/>
                  </a:lnTo>
                  <a:lnTo>
                    <a:pt x="360" y="118"/>
                  </a:lnTo>
                  <a:lnTo>
                    <a:pt x="367" y="110"/>
                  </a:lnTo>
                  <a:lnTo>
                    <a:pt x="375" y="105"/>
                  </a:lnTo>
                  <a:lnTo>
                    <a:pt x="384" y="99"/>
                  </a:lnTo>
                  <a:lnTo>
                    <a:pt x="393" y="94"/>
                  </a:lnTo>
                  <a:lnTo>
                    <a:pt x="404" y="90"/>
                  </a:lnTo>
                  <a:lnTo>
                    <a:pt x="414" y="85"/>
                  </a:lnTo>
                  <a:lnTo>
                    <a:pt x="423" y="80"/>
                  </a:lnTo>
                  <a:lnTo>
                    <a:pt x="432" y="75"/>
                  </a:lnTo>
                  <a:lnTo>
                    <a:pt x="441" y="69"/>
                  </a:lnTo>
                  <a:lnTo>
                    <a:pt x="447" y="61"/>
                  </a:lnTo>
                  <a:lnTo>
                    <a:pt x="453" y="51"/>
                  </a:lnTo>
                  <a:lnTo>
                    <a:pt x="458" y="40"/>
                  </a:lnTo>
                  <a:lnTo>
                    <a:pt x="460" y="26"/>
                  </a:lnTo>
                  <a:lnTo>
                    <a:pt x="468" y="23"/>
                  </a:lnTo>
                  <a:lnTo>
                    <a:pt x="477" y="21"/>
                  </a:lnTo>
                  <a:lnTo>
                    <a:pt x="487" y="17"/>
                  </a:lnTo>
                  <a:lnTo>
                    <a:pt x="496" y="15"/>
                  </a:lnTo>
                  <a:lnTo>
                    <a:pt x="505" y="11"/>
                  </a:lnTo>
                  <a:lnTo>
                    <a:pt x="514" y="9"/>
                  </a:lnTo>
                  <a:lnTo>
                    <a:pt x="523" y="6"/>
                  </a:lnTo>
                  <a:lnTo>
                    <a:pt x="533" y="5"/>
                  </a:lnTo>
                  <a:lnTo>
                    <a:pt x="543" y="2"/>
                  </a:lnTo>
                  <a:lnTo>
                    <a:pt x="552" y="1"/>
                  </a:lnTo>
                  <a:lnTo>
                    <a:pt x="561" y="0"/>
                  </a:lnTo>
                  <a:lnTo>
                    <a:pt x="570" y="0"/>
                  </a:lnTo>
                  <a:lnTo>
                    <a:pt x="580" y="0"/>
                  </a:lnTo>
                  <a:lnTo>
                    <a:pt x="590" y="1"/>
                  </a:lnTo>
                  <a:lnTo>
                    <a:pt x="599" y="3"/>
                  </a:lnTo>
                  <a:lnTo>
                    <a:pt x="610" y="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2" name="Freeform 40"/>
            <p:cNvSpPr>
              <a:spLocks/>
            </p:cNvSpPr>
            <p:nvPr/>
          </p:nvSpPr>
          <p:spPr bwMode="auto">
            <a:xfrm>
              <a:off x="3718" y="1485"/>
              <a:ext cx="352" cy="480"/>
            </a:xfrm>
            <a:custGeom>
              <a:avLst/>
              <a:gdLst>
                <a:gd name="T0" fmla="*/ 24 w 1056"/>
                <a:gd name="T1" fmla="*/ 4 h 1441"/>
                <a:gd name="T2" fmla="*/ 27 w 1056"/>
                <a:gd name="T3" fmla="*/ 6 h 1441"/>
                <a:gd name="T4" fmla="*/ 26 w 1056"/>
                <a:gd name="T5" fmla="*/ 7 h 1441"/>
                <a:gd name="T6" fmla="*/ 25 w 1056"/>
                <a:gd name="T7" fmla="*/ 7 h 1441"/>
                <a:gd name="T8" fmla="*/ 27 w 1056"/>
                <a:gd name="T9" fmla="*/ 9 h 1441"/>
                <a:gd name="T10" fmla="*/ 28 w 1056"/>
                <a:gd name="T11" fmla="*/ 13 h 1441"/>
                <a:gd name="T12" fmla="*/ 28 w 1056"/>
                <a:gd name="T13" fmla="*/ 15 h 1441"/>
                <a:gd name="T14" fmla="*/ 27 w 1056"/>
                <a:gd name="T15" fmla="*/ 17 h 1441"/>
                <a:gd name="T16" fmla="*/ 25 w 1056"/>
                <a:gd name="T17" fmla="*/ 21 h 1441"/>
                <a:gd name="T18" fmla="*/ 24 w 1056"/>
                <a:gd name="T19" fmla="*/ 25 h 1441"/>
                <a:gd name="T20" fmla="*/ 26 w 1056"/>
                <a:gd name="T21" fmla="*/ 25 h 1441"/>
                <a:gd name="T22" fmla="*/ 28 w 1056"/>
                <a:gd name="T23" fmla="*/ 24 h 1441"/>
                <a:gd name="T24" fmla="*/ 29 w 1056"/>
                <a:gd name="T25" fmla="*/ 22 h 1441"/>
                <a:gd name="T26" fmla="*/ 30 w 1056"/>
                <a:gd name="T27" fmla="*/ 20 h 1441"/>
                <a:gd name="T28" fmla="*/ 31 w 1056"/>
                <a:gd name="T29" fmla="*/ 19 h 1441"/>
                <a:gd name="T30" fmla="*/ 34 w 1056"/>
                <a:gd name="T31" fmla="*/ 19 h 1441"/>
                <a:gd name="T32" fmla="*/ 35 w 1056"/>
                <a:gd name="T33" fmla="*/ 20 h 1441"/>
                <a:gd name="T34" fmla="*/ 35 w 1056"/>
                <a:gd name="T35" fmla="*/ 21 h 1441"/>
                <a:gd name="T36" fmla="*/ 37 w 1056"/>
                <a:gd name="T37" fmla="*/ 25 h 1441"/>
                <a:gd name="T38" fmla="*/ 39 w 1056"/>
                <a:gd name="T39" fmla="*/ 30 h 1441"/>
                <a:gd name="T40" fmla="*/ 39 w 1056"/>
                <a:gd name="T41" fmla="*/ 32 h 1441"/>
                <a:gd name="T42" fmla="*/ 38 w 1056"/>
                <a:gd name="T43" fmla="*/ 34 h 1441"/>
                <a:gd name="T44" fmla="*/ 37 w 1056"/>
                <a:gd name="T45" fmla="*/ 34 h 1441"/>
                <a:gd name="T46" fmla="*/ 37 w 1056"/>
                <a:gd name="T47" fmla="*/ 35 h 1441"/>
                <a:gd name="T48" fmla="*/ 36 w 1056"/>
                <a:gd name="T49" fmla="*/ 37 h 1441"/>
                <a:gd name="T50" fmla="*/ 35 w 1056"/>
                <a:gd name="T51" fmla="*/ 38 h 1441"/>
                <a:gd name="T52" fmla="*/ 35 w 1056"/>
                <a:gd name="T53" fmla="*/ 39 h 1441"/>
                <a:gd name="T54" fmla="*/ 35 w 1056"/>
                <a:gd name="T55" fmla="*/ 42 h 1441"/>
                <a:gd name="T56" fmla="*/ 33 w 1056"/>
                <a:gd name="T57" fmla="*/ 46 h 1441"/>
                <a:gd name="T58" fmla="*/ 32 w 1056"/>
                <a:gd name="T59" fmla="*/ 49 h 1441"/>
                <a:gd name="T60" fmla="*/ 24 w 1056"/>
                <a:gd name="T61" fmla="*/ 51 h 1441"/>
                <a:gd name="T62" fmla="*/ 21 w 1056"/>
                <a:gd name="T63" fmla="*/ 51 h 1441"/>
                <a:gd name="T64" fmla="*/ 21 w 1056"/>
                <a:gd name="T65" fmla="*/ 51 h 1441"/>
                <a:gd name="T66" fmla="*/ 14 w 1056"/>
                <a:gd name="T67" fmla="*/ 52 h 1441"/>
                <a:gd name="T68" fmla="*/ 4 w 1056"/>
                <a:gd name="T69" fmla="*/ 53 h 1441"/>
                <a:gd name="T70" fmla="*/ 3 w 1056"/>
                <a:gd name="T71" fmla="*/ 52 h 1441"/>
                <a:gd name="T72" fmla="*/ 4 w 1056"/>
                <a:gd name="T73" fmla="*/ 50 h 1441"/>
                <a:gd name="T74" fmla="*/ 5 w 1056"/>
                <a:gd name="T75" fmla="*/ 44 h 1441"/>
                <a:gd name="T76" fmla="*/ 4 w 1056"/>
                <a:gd name="T77" fmla="*/ 36 h 1441"/>
                <a:gd name="T78" fmla="*/ 2 w 1056"/>
                <a:gd name="T79" fmla="*/ 32 h 1441"/>
                <a:gd name="T80" fmla="*/ 1 w 1056"/>
                <a:gd name="T81" fmla="*/ 30 h 1441"/>
                <a:gd name="T82" fmla="*/ 1 w 1056"/>
                <a:gd name="T83" fmla="*/ 27 h 1441"/>
                <a:gd name="T84" fmla="*/ 0 w 1056"/>
                <a:gd name="T85" fmla="*/ 23 h 1441"/>
                <a:gd name="T86" fmla="*/ 1 w 1056"/>
                <a:gd name="T87" fmla="*/ 18 h 1441"/>
                <a:gd name="T88" fmla="*/ 2 w 1056"/>
                <a:gd name="T89" fmla="*/ 13 h 1441"/>
                <a:gd name="T90" fmla="*/ 4 w 1056"/>
                <a:gd name="T91" fmla="*/ 11 h 1441"/>
                <a:gd name="T92" fmla="*/ 6 w 1056"/>
                <a:gd name="T93" fmla="*/ 9 h 1441"/>
                <a:gd name="T94" fmla="*/ 6 w 1056"/>
                <a:gd name="T95" fmla="*/ 11 h 1441"/>
                <a:gd name="T96" fmla="*/ 7 w 1056"/>
                <a:gd name="T97" fmla="*/ 14 h 1441"/>
                <a:gd name="T98" fmla="*/ 8 w 1056"/>
                <a:gd name="T99" fmla="*/ 11 h 1441"/>
                <a:gd name="T100" fmla="*/ 8 w 1056"/>
                <a:gd name="T101" fmla="*/ 8 h 1441"/>
                <a:gd name="T102" fmla="*/ 10 w 1056"/>
                <a:gd name="T103" fmla="*/ 6 h 1441"/>
                <a:gd name="T104" fmla="*/ 11 w 1056"/>
                <a:gd name="T105" fmla="*/ 4 h 1441"/>
                <a:gd name="T106" fmla="*/ 10 w 1056"/>
                <a:gd name="T107" fmla="*/ 2 h 1441"/>
                <a:gd name="T108" fmla="*/ 11 w 1056"/>
                <a:gd name="T109" fmla="*/ 1 h 1441"/>
                <a:gd name="T110" fmla="*/ 13 w 1056"/>
                <a:gd name="T111" fmla="*/ 0 h 1441"/>
                <a:gd name="T112" fmla="*/ 15 w 1056"/>
                <a:gd name="T113" fmla="*/ 1 h 1441"/>
                <a:gd name="T114" fmla="*/ 17 w 1056"/>
                <a:gd name="T115" fmla="*/ 1 h 1441"/>
                <a:gd name="T116" fmla="*/ 19 w 1056"/>
                <a:gd name="T117" fmla="*/ 2 h 1441"/>
                <a:gd name="T118" fmla="*/ 20 w 1056"/>
                <a:gd name="T119" fmla="*/ 2 h 1441"/>
                <a:gd name="T120" fmla="*/ 21 w 1056"/>
                <a:gd name="T121" fmla="*/ 3 h 144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56"/>
                <a:gd name="T184" fmla="*/ 0 h 1441"/>
                <a:gd name="T185" fmla="*/ 1056 w 1056"/>
                <a:gd name="T186" fmla="*/ 1441 h 144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56" h="1441">
                  <a:moveTo>
                    <a:pt x="578" y="73"/>
                  </a:moveTo>
                  <a:lnTo>
                    <a:pt x="590" y="77"/>
                  </a:lnTo>
                  <a:lnTo>
                    <a:pt x="603" y="81"/>
                  </a:lnTo>
                  <a:lnTo>
                    <a:pt x="615" y="84"/>
                  </a:lnTo>
                  <a:lnTo>
                    <a:pt x="627" y="87"/>
                  </a:lnTo>
                  <a:lnTo>
                    <a:pt x="639" y="91"/>
                  </a:lnTo>
                  <a:lnTo>
                    <a:pt x="650" y="93"/>
                  </a:lnTo>
                  <a:lnTo>
                    <a:pt x="661" y="98"/>
                  </a:lnTo>
                  <a:lnTo>
                    <a:pt x="672" y="101"/>
                  </a:lnTo>
                  <a:lnTo>
                    <a:pt x="681" y="106"/>
                  </a:lnTo>
                  <a:lnTo>
                    <a:pt x="690" y="111"/>
                  </a:lnTo>
                  <a:lnTo>
                    <a:pt x="698" y="119"/>
                  </a:lnTo>
                  <a:lnTo>
                    <a:pt x="705" y="127"/>
                  </a:lnTo>
                  <a:lnTo>
                    <a:pt x="711" y="138"/>
                  </a:lnTo>
                  <a:lnTo>
                    <a:pt x="715" y="149"/>
                  </a:lnTo>
                  <a:lnTo>
                    <a:pt x="719" y="163"/>
                  </a:lnTo>
                  <a:lnTo>
                    <a:pt x="721" y="179"/>
                  </a:lnTo>
                  <a:lnTo>
                    <a:pt x="719" y="179"/>
                  </a:lnTo>
                  <a:lnTo>
                    <a:pt x="716" y="179"/>
                  </a:lnTo>
                  <a:lnTo>
                    <a:pt x="713" y="179"/>
                  </a:lnTo>
                  <a:lnTo>
                    <a:pt x="711" y="179"/>
                  </a:lnTo>
                  <a:lnTo>
                    <a:pt x="707" y="179"/>
                  </a:lnTo>
                  <a:lnTo>
                    <a:pt x="704" y="180"/>
                  </a:lnTo>
                  <a:lnTo>
                    <a:pt x="700" y="180"/>
                  </a:lnTo>
                  <a:lnTo>
                    <a:pt x="697" y="181"/>
                  </a:lnTo>
                  <a:lnTo>
                    <a:pt x="693" y="181"/>
                  </a:lnTo>
                  <a:lnTo>
                    <a:pt x="690" y="183"/>
                  </a:lnTo>
                  <a:lnTo>
                    <a:pt x="687" y="184"/>
                  </a:lnTo>
                  <a:lnTo>
                    <a:pt x="684" y="185"/>
                  </a:lnTo>
                  <a:lnTo>
                    <a:pt x="681" y="186"/>
                  </a:lnTo>
                  <a:lnTo>
                    <a:pt x="680" y="187"/>
                  </a:lnTo>
                  <a:lnTo>
                    <a:pt x="677" y="188"/>
                  </a:lnTo>
                  <a:lnTo>
                    <a:pt x="677" y="191"/>
                  </a:lnTo>
                  <a:lnTo>
                    <a:pt x="681" y="194"/>
                  </a:lnTo>
                  <a:lnTo>
                    <a:pt x="685" y="199"/>
                  </a:lnTo>
                  <a:lnTo>
                    <a:pt x="690" y="204"/>
                  </a:lnTo>
                  <a:lnTo>
                    <a:pt x="697" y="211"/>
                  </a:lnTo>
                  <a:lnTo>
                    <a:pt x="704" y="221"/>
                  </a:lnTo>
                  <a:lnTo>
                    <a:pt x="712" y="230"/>
                  </a:lnTo>
                  <a:lnTo>
                    <a:pt x="720" y="241"/>
                  </a:lnTo>
                  <a:lnTo>
                    <a:pt x="727" y="253"/>
                  </a:lnTo>
                  <a:lnTo>
                    <a:pt x="734" y="264"/>
                  </a:lnTo>
                  <a:lnTo>
                    <a:pt x="741" y="277"/>
                  </a:lnTo>
                  <a:lnTo>
                    <a:pt x="745" y="289"/>
                  </a:lnTo>
                  <a:lnTo>
                    <a:pt x="750" y="302"/>
                  </a:lnTo>
                  <a:lnTo>
                    <a:pt x="752" y="316"/>
                  </a:lnTo>
                  <a:lnTo>
                    <a:pt x="752" y="328"/>
                  </a:lnTo>
                  <a:lnTo>
                    <a:pt x="751" y="341"/>
                  </a:lnTo>
                  <a:lnTo>
                    <a:pt x="750" y="350"/>
                  </a:lnTo>
                  <a:lnTo>
                    <a:pt x="751" y="360"/>
                  </a:lnTo>
                  <a:lnTo>
                    <a:pt x="751" y="369"/>
                  </a:lnTo>
                  <a:lnTo>
                    <a:pt x="752" y="377"/>
                  </a:lnTo>
                  <a:lnTo>
                    <a:pt x="752" y="385"/>
                  </a:lnTo>
                  <a:lnTo>
                    <a:pt x="753" y="393"/>
                  </a:lnTo>
                  <a:lnTo>
                    <a:pt x="753" y="400"/>
                  </a:lnTo>
                  <a:lnTo>
                    <a:pt x="754" y="408"/>
                  </a:lnTo>
                  <a:lnTo>
                    <a:pt x="753" y="414"/>
                  </a:lnTo>
                  <a:lnTo>
                    <a:pt x="753" y="420"/>
                  </a:lnTo>
                  <a:lnTo>
                    <a:pt x="751" y="427"/>
                  </a:lnTo>
                  <a:lnTo>
                    <a:pt x="749" y="433"/>
                  </a:lnTo>
                  <a:lnTo>
                    <a:pt x="745" y="439"/>
                  </a:lnTo>
                  <a:lnTo>
                    <a:pt x="741" y="446"/>
                  </a:lnTo>
                  <a:lnTo>
                    <a:pt x="735" y="451"/>
                  </a:lnTo>
                  <a:lnTo>
                    <a:pt x="728" y="457"/>
                  </a:lnTo>
                  <a:lnTo>
                    <a:pt x="728" y="473"/>
                  </a:lnTo>
                  <a:lnTo>
                    <a:pt x="726" y="488"/>
                  </a:lnTo>
                  <a:lnTo>
                    <a:pt x="721" y="502"/>
                  </a:lnTo>
                  <a:lnTo>
                    <a:pt x="713" y="516"/>
                  </a:lnTo>
                  <a:lnTo>
                    <a:pt x="704" y="530"/>
                  </a:lnTo>
                  <a:lnTo>
                    <a:pt x="695" y="542"/>
                  </a:lnTo>
                  <a:lnTo>
                    <a:pt x="684" y="555"/>
                  </a:lnTo>
                  <a:lnTo>
                    <a:pt x="674" y="567"/>
                  </a:lnTo>
                  <a:lnTo>
                    <a:pt x="664" y="580"/>
                  </a:lnTo>
                  <a:lnTo>
                    <a:pt x="656" y="593"/>
                  </a:lnTo>
                  <a:lnTo>
                    <a:pt x="649" y="607"/>
                  </a:lnTo>
                  <a:lnTo>
                    <a:pt x="644" y="620"/>
                  </a:lnTo>
                  <a:lnTo>
                    <a:pt x="643" y="635"/>
                  </a:lnTo>
                  <a:lnTo>
                    <a:pt x="645" y="650"/>
                  </a:lnTo>
                  <a:lnTo>
                    <a:pt x="651" y="667"/>
                  </a:lnTo>
                  <a:lnTo>
                    <a:pt x="661" y="686"/>
                  </a:lnTo>
                  <a:lnTo>
                    <a:pt x="668" y="687"/>
                  </a:lnTo>
                  <a:lnTo>
                    <a:pt x="676" y="689"/>
                  </a:lnTo>
                  <a:lnTo>
                    <a:pt x="683" y="689"/>
                  </a:lnTo>
                  <a:lnTo>
                    <a:pt x="689" y="689"/>
                  </a:lnTo>
                  <a:lnTo>
                    <a:pt x="695" y="688"/>
                  </a:lnTo>
                  <a:lnTo>
                    <a:pt x="700" y="687"/>
                  </a:lnTo>
                  <a:lnTo>
                    <a:pt x="706" y="685"/>
                  </a:lnTo>
                  <a:lnTo>
                    <a:pt x="711" y="682"/>
                  </a:lnTo>
                  <a:lnTo>
                    <a:pt x="715" y="679"/>
                  </a:lnTo>
                  <a:lnTo>
                    <a:pt x="721" y="675"/>
                  </a:lnTo>
                  <a:lnTo>
                    <a:pt x="726" y="672"/>
                  </a:lnTo>
                  <a:lnTo>
                    <a:pt x="731" y="667"/>
                  </a:lnTo>
                  <a:lnTo>
                    <a:pt x="736" y="663"/>
                  </a:lnTo>
                  <a:lnTo>
                    <a:pt x="742" y="658"/>
                  </a:lnTo>
                  <a:lnTo>
                    <a:pt x="749" y="652"/>
                  </a:lnTo>
                  <a:lnTo>
                    <a:pt x="756" y="648"/>
                  </a:lnTo>
                  <a:lnTo>
                    <a:pt x="760" y="646"/>
                  </a:lnTo>
                  <a:lnTo>
                    <a:pt x="765" y="643"/>
                  </a:lnTo>
                  <a:lnTo>
                    <a:pt x="768" y="639"/>
                  </a:lnTo>
                  <a:lnTo>
                    <a:pt x="772" y="634"/>
                  </a:lnTo>
                  <a:lnTo>
                    <a:pt x="775" y="627"/>
                  </a:lnTo>
                  <a:lnTo>
                    <a:pt x="777" y="620"/>
                  </a:lnTo>
                  <a:lnTo>
                    <a:pt x="779" y="612"/>
                  </a:lnTo>
                  <a:lnTo>
                    <a:pt x="781" y="604"/>
                  </a:lnTo>
                  <a:lnTo>
                    <a:pt x="782" y="596"/>
                  </a:lnTo>
                  <a:lnTo>
                    <a:pt x="783" y="587"/>
                  </a:lnTo>
                  <a:lnTo>
                    <a:pt x="784" y="579"/>
                  </a:lnTo>
                  <a:lnTo>
                    <a:pt x="787" y="571"/>
                  </a:lnTo>
                  <a:lnTo>
                    <a:pt x="789" y="564"/>
                  </a:lnTo>
                  <a:lnTo>
                    <a:pt x="790" y="557"/>
                  </a:lnTo>
                  <a:lnTo>
                    <a:pt x="793" y="551"/>
                  </a:lnTo>
                  <a:lnTo>
                    <a:pt x="797" y="547"/>
                  </a:lnTo>
                  <a:lnTo>
                    <a:pt x="804" y="543"/>
                  </a:lnTo>
                  <a:lnTo>
                    <a:pt x="811" y="540"/>
                  </a:lnTo>
                  <a:lnTo>
                    <a:pt x="818" y="536"/>
                  </a:lnTo>
                  <a:lnTo>
                    <a:pt x="825" y="532"/>
                  </a:lnTo>
                  <a:lnTo>
                    <a:pt x="830" y="526"/>
                  </a:lnTo>
                  <a:lnTo>
                    <a:pt x="837" y="522"/>
                  </a:lnTo>
                  <a:lnTo>
                    <a:pt x="843" y="516"/>
                  </a:lnTo>
                  <a:lnTo>
                    <a:pt x="849" y="511"/>
                  </a:lnTo>
                  <a:lnTo>
                    <a:pt x="854" y="508"/>
                  </a:lnTo>
                  <a:lnTo>
                    <a:pt x="860" y="504"/>
                  </a:lnTo>
                  <a:lnTo>
                    <a:pt x="867" y="501"/>
                  </a:lnTo>
                  <a:lnTo>
                    <a:pt x="874" y="500"/>
                  </a:lnTo>
                  <a:lnTo>
                    <a:pt x="881" y="501"/>
                  </a:lnTo>
                  <a:lnTo>
                    <a:pt x="888" y="502"/>
                  </a:lnTo>
                  <a:lnTo>
                    <a:pt x="896" y="505"/>
                  </a:lnTo>
                  <a:lnTo>
                    <a:pt x="905" y="512"/>
                  </a:lnTo>
                  <a:lnTo>
                    <a:pt x="912" y="515"/>
                  </a:lnTo>
                  <a:lnTo>
                    <a:pt x="919" y="518"/>
                  </a:lnTo>
                  <a:lnTo>
                    <a:pt x="925" y="520"/>
                  </a:lnTo>
                  <a:lnTo>
                    <a:pt x="929" y="524"/>
                  </a:lnTo>
                  <a:lnTo>
                    <a:pt x="934" y="526"/>
                  </a:lnTo>
                  <a:lnTo>
                    <a:pt x="937" y="528"/>
                  </a:lnTo>
                  <a:lnTo>
                    <a:pt x="939" y="532"/>
                  </a:lnTo>
                  <a:lnTo>
                    <a:pt x="942" y="534"/>
                  </a:lnTo>
                  <a:lnTo>
                    <a:pt x="944" y="538"/>
                  </a:lnTo>
                  <a:lnTo>
                    <a:pt x="945" y="541"/>
                  </a:lnTo>
                  <a:lnTo>
                    <a:pt x="946" y="544"/>
                  </a:lnTo>
                  <a:lnTo>
                    <a:pt x="948" y="548"/>
                  </a:lnTo>
                  <a:lnTo>
                    <a:pt x="949" y="553"/>
                  </a:lnTo>
                  <a:lnTo>
                    <a:pt x="950" y="558"/>
                  </a:lnTo>
                  <a:lnTo>
                    <a:pt x="951" y="564"/>
                  </a:lnTo>
                  <a:lnTo>
                    <a:pt x="952" y="571"/>
                  </a:lnTo>
                  <a:lnTo>
                    <a:pt x="961" y="581"/>
                  </a:lnTo>
                  <a:lnTo>
                    <a:pt x="971" y="593"/>
                  </a:lnTo>
                  <a:lnTo>
                    <a:pt x="977" y="607"/>
                  </a:lnTo>
                  <a:lnTo>
                    <a:pt x="984" y="620"/>
                  </a:lnTo>
                  <a:lnTo>
                    <a:pt x="990" y="635"/>
                  </a:lnTo>
                  <a:lnTo>
                    <a:pt x="995" y="650"/>
                  </a:lnTo>
                  <a:lnTo>
                    <a:pt x="999" y="667"/>
                  </a:lnTo>
                  <a:lnTo>
                    <a:pt x="1003" y="683"/>
                  </a:lnTo>
                  <a:lnTo>
                    <a:pt x="1007" y="701"/>
                  </a:lnTo>
                  <a:lnTo>
                    <a:pt x="1011" y="717"/>
                  </a:lnTo>
                  <a:lnTo>
                    <a:pt x="1015" y="734"/>
                  </a:lnTo>
                  <a:lnTo>
                    <a:pt x="1021" y="750"/>
                  </a:lnTo>
                  <a:lnTo>
                    <a:pt x="1027" y="766"/>
                  </a:lnTo>
                  <a:lnTo>
                    <a:pt x="1034" y="782"/>
                  </a:lnTo>
                  <a:lnTo>
                    <a:pt x="1042" y="796"/>
                  </a:lnTo>
                  <a:lnTo>
                    <a:pt x="1052" y="811"/>
                  </a:lnTo>
                  <a:lnTo>
                    <a:pt x="1052" y="818"/>
                  </a:lnTo>
                  <a:lnTo>
                    <a:pt x="1052" y="825"/>
                  </a:lnTo>
                  <a:lnTo>
                    <a:pt x="1053" y="833"/>
                  </a:lnTo>
                  <a:lnTo>
                    <a:pt x="1053" y="841"/>
                  </a:lnTo>
                  <a:lnTo>
                    <a:pt x="1054" y="848"/>
                  </a:lnTo>
                  <a:lnTo>
                    <a:pt x="1056" y="856"/>
                  </a:lnTo>
                  <a:lnTo>
                    <a:pt x="1056" y="863"/>
                  </a:lnTo>
                  <a:lnTo>
                    <a:pt x="1056" y="871"/>
                  </a:lnTo>
                  <a:lnTo>
                    <a:pt x="1054" y="878"/>
                  </a:lnTo>
                  <a:lnTo>
                    <a:pt x="1053" y="885"/>
                  </a:lnTo>
                  <a:lnTo>
                    <a:pt x="1051" y="890"/>
                  </a:lnTo>
                  <a:lnTo>
                    <a:pt x="1049" y="897"/>
                  </a:lnTo>
                  <a:lnTo>
                    <a:pt x="1045" y="902"/>
                  </a:lnTo>
                  <a:lnTo>
                    <a:pt x="1040" y="908"/>
                  </a:lnTo>
                  <a:lnTo>
                    <a:pt x="1034" y="911"/>
                  </a:lnTo>
                  <a:lnTo>
                    <a:pt x="1027" y="916"/>
                  </a:lnTo>
                  <a:lnTo>
                    <a:pt x="1026" y="916"/>
                  </a:lnTo>
                  <a:lnTo>
                    <a:pt x="1023" y="916"/>
                  </a:lnTo>
                  <a:lnTo>
                    <a:pt x="1022" y="916"/>
                  </a:lnTo>
                  <a:lnTo>
                    <a:pt x="1020" y="916"/>
                  </a:lnTo>
                  <a:lnTo>
                    <a:pt x="1018" y="916"/>
                  </a:lnTo>
                  <a:lnTo>
                    <a:pt x="1015" y="916"/>
                  </a:lnTo>
                  <a:lnTo>
                    <a:pt x="1013" y="916"/>
                  </a:lnTo>
                  <a:lnTo>
                    <a:pt x="1011" y="916"/>
                  </a:lnTo>
                  <a:lnTo>
                    <a:pt x="1008" y="916"/>
                  </a:lnTo>
                  <a:lnTo>
                    <a:pt x="1006" y="916"/>
                  </a:lnTo>
                  <a:lnTo>
                    <a:pt x="1004" y="916"/>
                  </a:lnTo>
                  <a:lnTo>
                    <a:pt x="1003" y="916"/>
                  </a:lnTo>
                  <a:lnTo>
                    <a:pt x="1000" y="916"/>
                  </a:lnTo>
                  <a:lnTo>
                    <a:pt x="998" y="924"/>
                  </a:lnTo>
                  <a:lnTo>
                    <a:pt x="997" y="933"/>
                  </a:lnTo>
                  <a:lnTo>
                    <a:pt x="996" y="941"/>
                  </a:lnTo>
                  <a:lnTo>
                    <a:pt x="996" y="949"/>
                  </a:lnTo>
                  <a:lnTo>
                    <a:pt x="995" y="958"/>
                  </a:lnTo>
                  <a:lnTo>
                    <a:pt x="994" y="966"/>
                  </a:lnTo>
                  <a:lnTo>
                    <a:pt x="992" y="974"/>
                  </a:lnTo>
                  <a:lnTo>
                    <a:pt x="991" y="981"/>
                  </a:lnTo>
                  <a:lnTo>
                    <a:pt x="989" y="989"/>
                  </a:lnTo>
                  <a:lnTo>
                    <a:pt x="985" y="996"/>
                  </a:lnTo>
                  <a:lnTo>
                    <a:pt x="982" y="1002"/>
                  </a:lnTo>
                  <a:lnTo>
                    <a:pt x="977" y="1007"/>
                  </a:lnTo>
                  <a:lnTo>
                    <a:pt x="972" y="1013"/>
                  </a:lnTo>
                  <a:lnTo>
                    <a:pt x="966" y="1018"/>
                  </a:lnTo>
                  <a:lnTo>
                    <a:pt x="958" y="1022"/>
                  </a:lnTo>
                  <a:lnTo>
                    <a:pt x="949" y="1026"/>
                  </a:lnTo>
                  <a:lnTo>
                    <a:pt x="942" y="1024"/>
                  </a:lnTo>
                  <a:lnTo>
                    <a:pt x="937" y="1024"/>
                  </a:lnTo>
                  <a:lnTo>
                    <a:pt x="936" y="1025"/>
                  </a:lnTo>
                  <a:lnTo>
                    <a:pt x="935" y="1027"/>
                  </a:lnTo>
                  <a:lnTo>
                    <a:pt x="936" y="1032"/>
                  </a:lnTo>
                  <a:lnTo>
                    <a:pt x="938" y="1036"/>
                  </a:lnTo>
                  <a:lnTo>
                    <a:pt x="941" y="1042"/>
                  </a:lnTo>
                  <a:lnTo>
                    <a:pt x="944" y="1048"/>
                  </a:lnTo>
                  <a:lnTo>
                    <a:pt x="948" y="1055"/>
                  </a:lnTo>
                  <a:lnTo>
                    <a:pt x="951" y="1060"/>
                  </a:lnTo>
                  <a:lnTo>
                    <a:pt x="954" y="1067"/>
                  </a:lnTo>
                  <a:lnTo>
                    <a:pt x="957" y="1073"/>
                  </a:lnTo>
                  <a:lnTo>
                    <a:pt x="958" y="1078"/>
                  </a:lnTo>
                  <a:lnTo>
                    <a:pt x="959" y="1082"/>
                  </a:lnTo>
                  <a:lnTo>
                    <a:pt x="958" y="1084"/>
                  </a:lnTo>
                  <a:lnTo>
                    <a:pt x="956" y="1087"/>
                  </a:lnTo>
                  <a:lnTo>
                    <a:pt x="951" y="1099"/>
                  </a:lnTo>
                  <a:lnTo>
                    <a:pt x="946" y="1113"/>
                  </a:lnTo>
                  <a:lnTo>
                    <a:pt x="942" y="1128"/>
                  </a:lnTo>
                  <a:lnTo>
                    <a:pt x="937" y="1143"/>
                  </a:lnTo>
                  <a:lnTo>
                    <a:pt x="931" y="1158"/>
                  </a:lnTo>
                  <a:lnTo>
                    <a:pt x="926" y="1173"/>
                  </a:lnTo>
                  <a:lnTo>
                    <a:pt x="920" y="1189"/>
                  </a:lnTo>
                  <a:lnTo>
                    <a:pt x="915" y="1205"/>
                  </a:lnTo>
                  <a:lnTo>
                    <a:pt x="910" y="1221"/>
                  </a:lnTo>
                  <a:lnTo>
                    <a:pt x="905" y="1237"/>
                  </a:lnTo>
                  <a:lnTo>
                    <a:pt x="902" y="1252"/>
                  </a:lnTo>
                  <a:lnTo>
                    <a:pt x="898" y="1268"/>
                  </a:lnTo>
                  <a:lnTo>
                    <a:pt x="896" y="1283"/>
                  </a:lnTo>
                  <a:lnTo>
                    <a:pt x="893" y="1298"/>
                  </a:lnTo>
                  <a:lnTo>
                    <a:pt x="893" y="1312"/>
                  </a:lnTo>
                  <a:lnTo>
                    <a:pt x="895" y="1327"/>
                  </a:lnTo>
                  <a:lnTo>
                    <a:pt x="890" y="1327"/>
                  </a:lnTo>
                  <a:lnTo>
                    <a:pt x="880" y="1329"/>
                  </a:lnTo>
                  <a:lnTo>
                    <a:pt x="862" y="1333"/>
                  </a:lnTo>
                  <a:lnTo>
                    <a:pt x="842" y="1336"/>
                  </a:lnTo>
                  <a:lnTo>
                    <a:pt x="816" y="1341"/>
                  </a:lnTo>
                  <a:lnTo>
                    <a:pt x="788" y="1346"/>
                  </a:lnTo>
                  <a:lnTo>
                    <a:pt x="757" y="1352"/>
                  </a:lnTo>
                  <a:lnTo>
                    <a:pt x="726" y="1359"/>
                  </a:lnTo>
                  <a:lnTo>
                    <a:pt x="695" y="1365"/>
                  </a:lnTo>
                  <a:lnTo>
                    <a:pt x="664" y="1371"/>
                  </a:lnTo>
                  <a:lnTo>
                    <a:pt x="635" y="1376"/>
                  </a:lnTo>
                  <a:lnTo>
                    <a:pt x="610" y="1381"/>
                  </a:lnTo>
                  <a:lnTo>
                    <a:pt x="589" y="1384"/>
                  </a:lnTo>
                  <a:lnTo>
                    <a:pt x="572" y="1388"/>
                  </a:lnTo>
                  <a:lnTo>
                    <a:pt x="561" y="1390"/>
                  </a:lnTo>
                  <a:lnTo>
                    <a:pt x="558" y="1391"/>
                  </a:lnTo>
                  <a:lnTo>
                    <a:pt x="557" y="1390"/>
                  </a:lnTo>
                  <a:lnTo>
                    <a:pt x="557" y="1389"/>
                  </a:lnTo>
                  <a:lnTo>
                    <a:pt x="557" y="1388"/>
                  </a:lnTo>
                  <a:lnTo>
                    <a:pt x="557" y="1385"/>
                  </a:lnTo>
                  <a:lnTo>
                    <a:pt x="557" y="1384"/>
                  </a:lnTo>
                  <a:lnTo>
                    <a:pt x="555" y="1382"/>
                  </a:lnTo>
                  <a:lnTo>
                    <a:pt x="555" y="1381"/>
                  </a:lnTo>
                  <a:lnTo>
                    <a:pt x="555" y="1379"/>
                  </a:lnTo>
                  <a:lnTo>
                    <a:pt x="554" y="1376"/>
                  </a:lnTo>
                  <a:lnTo>
                    <a:pt x="554" y="1375"/>
                  </a:lnTo>
                  <a:lnTo>
                    <a:pt x="554" y="1373"/>
                  </a:lnTo>
                  <a:lnTo>
                    <a:pt x="554" y="1372"/>
                  </a:lnTo>
                  <a:lnTo>
                    <a:pt x="554" y="1371"/>
                  </a:lnTo>
                  <a:lnTo>
                    <a:pt x="530" y="1375"/>
                  </a:lnTo>
                  <a:lnTo>
                    <a:pt x="503" y="1380"/>
                  </a:lnTo>
                  <a:lnTo>
                    <a:pt x="475" y="1385"/>
                  </a:lnTo>
                  <a:lnTo>
                    <a:pt x="444" y="1390"/>
                  </a:lnTo>
                  <a:lnTo>
                    <a:pt x="413" y="1396"/>
                  </a:lnTo>
                  <a:lnTo>
                    <a:pt x="380" y="1400"/>
                  </a:lnTo>
                  <a:lnTo>
                    <a:pt x="346" y="1405"/>
                  </a:lnTo>
                  <a:lnTo>
                    <a:pt x="312" y="1410"/>
                  </a:lnTo>
                  <a:lnTo>
                    <a:pt x="277" y="1414"/>
                  </a:lnTo>
                  <a:lnTo>
                    <a:pt x="242" y="1419"/>
                  </a:lnTo>
                  <a:lnTo>
                    <a:pt x="207" y="1422"/>
                  </a:lnTo>
                  <a:lnTo>
                    <a:pt x="174" y="1427"/>
                  </a:lnTo>
                  <a:lnTo>
                    <a:pt x="140" y="1430"/>
                  </a:lnTo>
                  <a:lnTo>
                    <a:pt x="109" y="1434"/>
                  </a:lnTo>
                  <a:lnTo>
                    <a:pt x="78" y="1437"/>
                  </a:lnTo>
                  <a:lnTo>
                    <a:pt x="51" y="1441"/>
                  </a:lnTo>
                  <a:lnTo>
                    <a:pt x="54" y="1429"/>
                  </a:lnTo>
                  <a:lnTo>
                    <a:pt x="59" y="1420"/>
                  </a:lnTo>
                  <a:lnTo>
                    <a:pt x="62" y="1412"/>
                  </a:lnTo>
                  <a:lnTo>
                    <a:pt x="67" y="1405"/>
                  </a:lnTo>
                  <a:lnTo>
                    <a:pt x="71" y="1399"/>
                  </a:lnTo>
                  <a:lnTo>
                    <a:pt x="76" y="1393"/>
                  </a:lnTo>
                  <a:lnTo>
                    <a:pt x="81" y="1389"/>
                  </a:lnTo>
                  <a:lnTo>
                    <a:pt x="85" y="1384"/>
                  </a:lnTo>
                  <a:lnTo>
                    <a:pt x="89" y="1379"/>
                  </a:lnTo>
                  <a:lnTo>
                    <a:pt x="92" y="1373"/>
                  </a:lnTo>
                  <a:lnTo>
                    <a:pt x="96" y="1367"/>
                  </a:lnTo>
                  <a:lnTo>
                    <a:pt x="98" y="1360"/>
                  </a:lnTo>
                  <a:lnTo>
                    <a:pt x="99" y="1353"/>
                  </a:lnTo>
                  <a:lnTo>
                    <a:pt x="100" y="1344"/>
                  </a:lnTo>
                  <a:lnTo>
                    <a:pt x="100" y="1334"/>
                  </a:lnTo>
                  <a:lnTo>
                    <a:pt x="99" y="1322"/>
                  </a:lnTo>
                  <a:lnTo>
                    <a:pt x="103" y="1307"/>
                  </a:lnTo>
                  <a:lnTo>
                    <a:pt x="108" y="1289"/>
                  </a:lnTo>
                  <a:lnTo>
                    <a:pt x="114" y="1269"/>
                  </a:lnTo>
                  <a:lnTo>
                    <a:pt x="121" y="1248"/>
                  </a:lnTo>
                  <a:lnTo>
                    <a:pt x="128" y="1223"/>
                  </a:lnTo>
                  <a:lnTo>
                    <a:pt x="134" y="1198"/>
                  </a:lnTo>
                  <a:lnTo>
                    <a:pt x="138" y="1172"/>
                  </a:lnTo>
                  <a:lnTo>
                    <a:pt x="143" y="1144"/>
                  </a:lnTo>
                  <a:lnTo>
                    <a:pt x="145" y="1117"/>
                  </a:lnTo>
                  <a:lnTo>
                    <a:pt x="145" y="1088"/>
                  </a:lnTo>
                  <a:lnTo>
                    <a:pt x="143" y="1060"/>
                  </a:lnTo>
                  <a:lnTo>
                    <a:pt x="137" y="1033"/>
                  </a:lnTo>
                  <a:lnTo>
                    <a:pt x="129" y="1006"/>
                  </a:lnTo>
                  <a:lnTo>
                    <a:pt x="116" y="982"/>
                  </a:lnTo>
                  <a:lnTo>
                    <a:pt x="100" y="958"/>
                  </a:lnTo>
                  <a:lnTo>
                    <a:pt x="81" y="937"/>
                  </a:lnTo>
                  <a:lnTo>
                    <a:pt x="76" y="926"/>
                  </a:lnTo>
                  <a:lnTo>
                    <a:pt x="73" y="914"/>
                  </a:lnTo>
                  <a:lnTo>
                    <a:pt x="68" y="904"/>
                  </a:lnTo>
                  <a:lnTo>
                    <a:pt x="65" y="893"/>
                  </a:lnTo>
                  <a:lnTo>
                    <a:pt x="61" y="882"/>
                  </a:lnTo>
                  <a:lnTo>
                    <a:pt x="57" y="873"/>
                  </a:lnTo>
                  <a:lnTo>
                    <a:pt x="53" y="864"/>
                  </a:lnTo>
                  <a:lnTo>
                    <a:pt x="50" y="855"/>
                  </a:lnTo>
                  <a:lnTo>
                    <a:pt x="45" y="845"/>
                  </a:lnTo>
                  <a:lnTo>
                    <a:pt x="40" y="837"/>
                  </a:lnTo>
                  <a:lnTo>
                    <a:pt x="37" y="831"/>
                  </a:lnTo>
                  <a:lnTo>
                    <a:pt x="32" y="824"/>
                  </a:lnTo>
                  <a:lnTo>
                    <a:pt x="27" y="817"/>
                  </a:lnTo>
                  <a:lnTo>
                    <a:pt x="22" y="811"/>
                  </a:lnTo>
                  <a:lnTo>
                    <a:pt x="16" y="805"/>
                  </a:lnTo>
                  <a:lnTo>
                    <a:pt x="12" y="802"/>
                  </a:lnTo>
                  <a:lnTo>
                    <a:pt x="21" y="789"/>
                  </a:lnTo>
                  <a:lnTo>
                    <a:pt x="27" y="777"/>
                  </a:lnTo>
                  <a:lnTo>
                    <a:pt x="29" y="765"/>
                  </a:lnTo>
                  <a:lnTo>
                    <a:pt x="28" y="754"/>
                  </a:lnTo>
                  <a:lnTo>
                    <a:pt x="25" y="743"/>
                  </a:lnTo>
                  <a:lnTo>
                    <a:pt x="21" y="732"/>
                  </a:lnTo>
                  <a:lnTo>
                    <a:pt x="15" y="720"/>
                  </a:lnTo>
                  <a:lnTo>
                    <a:pt x="11" y="709"/>
                  </a:lnTo>
                  <a:lnTo>
                    <a:pt x="6" y="696"/>
                  </a:lnTo>
                  <a:lnTo>
                    <a:pt x="1" y="683"/>
                  </a:lnTo>
                  <a:lnTo>
                    <a:pt x="0" y="671"/>
                  </a:lnTo>
                  <a:lnTo>
                    <a:pt x="0" y="657"/>
                  </a:lnTo>
                  <a:lnTo>
                    <a:pt x="4" y="643"/>
                  </a:lnTo>
                  <a:lnTo>
                    <a:pt x="11" y="628"/>
                  </a:lnTo>
                  <a:lnTo>
                    <a:pt x="22" y="612"/>
                  </a:lnTo>
                  <a:lnTo>
                    <a:pt x="39" y="596"/>
                  </a:lnTo>
                  <a:lnTo>
                    <a:pt x="42" y="584"/>
                  </a:lnTo>
                  <a:lnTo>
                    <a:pt x="43" y="570"/>
                  </a:lnTo>
                  <a:lnTo>
                    <a:pt x="43" y="554"/>
                  </a:lnTo>
                  <a:lnTo>
                    <a:pt x="42" y="536"/>
                  </a:lnTo>
                  <a:lnTo>
                    <a:pt x="40" y="518"/>
                  </a:lnTo>
                  <a:lnTo>
                    <a:pt x="38" y="499"/>
                  </a:lnTo>
                  <a:lnTo>
                    <a:pt x="37" y="479"/>
                  </a:lnTo>
                  <a:lnTo>
                    <a:pt x="35" y="459"/>
                  </a:lnTo>
                  <a:lnTo>
                    <a:pt x="35" y="440"/>
                  </a:lnTo>
                  <a:lnTo>
                    <a:pt x="35" y="422"/>
                  </a:lnTo>
                  <a:lnTo>
                    <a:pt x="36" y="403"/>
                  </a:lnTo>
                  <a:lnTo>
                    <a:pt x="39" y="386"/>
                  </a:lnTo>
                  <a:lnTo>
                    <a:pt x="45" y="371"/>
                  </a:lnTo>
                  <a:lnTo>
                    <a:pt x="53" y="357"/>
                  </a:lnTo>
                  <a:lnTo>
                    <a:pt x="63" y="346"/>
                  </a:lnTo>
                  <a:lnTo>
                    <a:pt x="78" y="338"/>
                  </a:lnTo>
                  <a:lnTo>
                    <a:pt x="81" y="332"/>
                  </a:lnTo>
                  <a:lnTo>
                    <a:pt x="84" y="326"/>
                  </a:lnTo>
                  <a:lnTo>
                    <a:pt x="89" y="320"/>
                  </a:lnTo>
                  <a:lnTo>
                    <a:pt x="93" y="315"/>
                  </a:lnTo>
                  <a:lnTo>
                    <a:pt x="98" y="310"/>
                  </a:lnTo>
                  <a:lnTo>
                    <a:pt x="104" y="304"/>
                  </a:lnTo>
                  <a:lnTo>
                    <a:pt x="111" y="297"/>
                  </a:lnTo>
                  <a:lnTo>
                    <a:pt x="116" y="292"/>
                  </a:lnTo>
                  <a:lnTo>
                    <a:pt x="122" y="285"/>
                  </a:lnTo>
                  <a:lnTo>
                    <a:pt x="129" y="278"/>
                  </a:lnTo>
                  <a:lnTo>
                    <a:pt x="135" y="271"/>
                  </a:lnTo>
                  <a:lnTo>
                    <a:pt x="142" y="263"/>
                  </a:lnTo>
                  <a:lnTo>
                    <a:pt x="147" y="255"/>
                  </a:lnTo>
                  <a:lnTo>
                    <a:pt x="152" y="246"/>
                  </a:lnTo>
                  <a:lnTo>
                    <a:pt x="158" y="237"/>
                  </a:lnTo>
                  <a:lnTo>
                    <a:pt x="162" y="226"/>
                  </a:lnTo>
                  <a:lnTo>
                    <a:pt x="168" y="230"/>
                  </a:lnTo>
                  <a:lnTo>
                    <a:pt x="171" y="237"/>
                  </a:lnTo>
                  <a:lnTo>
                    <a:pt x="174" y="247"/>
                  </a:lnTo>
                  <a:lnTo>
                    <a:pt x="175" y="260"/>
                  </a:lnTo>
                  <a:lnTo>
                    <a:pt x="174" y="273"/>
                  </a:lnTo>
                  <a:lnTo>
                    <a:pt x="174" y="287"/>
                  </a:lnTo>
                  <a:lnTo>
                    <a:pt x="173" y="302"/>
                  </a:lnTo>
                  <a:lnTo>
                    <a:pt x="171" y="317"/>
                  </a:lnTo>
                  <a:lnTo>
                    <a:pt x="170" y="331"/>
                  </a:lnTo>
                  <a:lnTo>
                    <a:pt x="171" y="345"/>
                  </a:lnTo>
                  <a:lnTo>
                    <a:pt x="173" y="355"/>
                  </a:lnTo>
                  <a:lnTo>
                    <a:pt x="175" y="363"/>
                  </a:lnTo>
                  <a:lnTo>
                    <a:pt x="178" y="368"/>
                  </a:lnTo>
                  <a:lnTo>
                    <a:pt x="185" y="370"/>
                  </a:lnTo>
                  <a:lnTo>
                    <a:pt x="194" y="366"/>
                  </a:lnTo>
                  <a:lnTo>
                    <a:pt x="206" y="360"/>
                  </a:lnTo>
                  <a:lnTo>
                    <a:pt x="208" y="354"/>
                  </a:lnTo>
                  <a:lnTo>
                    <a:pt x="209" y="346"/>
                  </a:lnTo>
                  <a:lnTo>
                    <a:pt x="212" y="338"/>
                  </a:lnTo>
                  <a:lnTo>
                    <a:pt x="213" y="328"/>
                  </a:lnTo>
                  <a:lnTo>
                    <a:pt x="213" y="318"/>
                  </a:lnTo>
                  <a:lnTo>
                    <a:pt x="214" y="307"/>
                  </a:lnTo>
                  <a:lnTo>
                    <a:pt x="214" y="295"/>
                  </a:lnTo>
                  <a:lnTo>
                    <a:pt x="215" y="284"/>
                  </a:lnTo>
                  <a:lnTo>
                    <a:pt x="215" y="271"/>
                  </a:lnTo>
                  <a:lnTo>
                    <a:pt x="214" y="260"/>
                  </a:lnTo>
                  <a:lnTo>
                    <a:pt x="214" y="247"/>
                  </a:lnTo>
                  <a:lnTo>
                    <a:pt x="214" y="235"/>
                  </a:lnTo>
                  <a:lnTo>
                    <a:pt x="214" y="224"/>
                  </a:lnTo>
                  <a:lnTo>
                    <a:pt x="214" y="214"/>
                  </a:lnTo>
                  <a:lnTo>
                    <a:pt x="214" y="203"/>
                  </a:lnTo>
                  <a:lnTo>
                    <a:pt x="214" y="195"/>
                  </a:lnTo>
                  <a:lnTo>
                    <a:pt x="217" y="187"/>
                  </a:lnTo>
                  <a:lnTo>
                    <a:pt x="223" y="181"/>
                  </a:lnTo>
                  <a:lnTo>
                    <a:pt x="230" y="176"/>
                  </a:lnTo>
                  <a:lnTo>
                    <a:pt x="239" y="170"/>
                  </a:lnTo>
                  <a:lnTo>
                    <a:pt x="249" y="165"/>
                  </a:lnTo>
                  <a:lnTo>
                    <a:pt x="259" y="161"/>
                  </a:lnTo>
                  <a:lnTo>
                    <a:pt x="268" y="157"/>
                  </a:lnTo>
                  <a:lnTo>
                    <a:pt x="277" y="153"/>
                  </a:lnTo>
                  <a:lnTo>
                    <a:pt x="285" y="148"/>
                  </a:lnTo>
                  <a:lnTo>
                    <a:pt x="291" y="142"/>
                  </a:lnTo>
                  <a:lnTo>
                    <a:pt x="296" y="137"/>
                  </a:lnTo>
                  <a:lnTo>
                    <a:pt x="297" y="131"/>
                  </a:lnTo>
                  <a:lnTo>
                    <a:pt x="296" y="124"/>
                  </a:lnTo>
                  <a:lnTo>
                    <a:pt x="290" y="116"/>
                  </a:lnTo>
                  <a:lnTo>
                    <a:pt x="281" y="107"/>
                  </a:lnTo>
                  <a:lnTo>
                    <a:pt x="268" y="98"/>
                  </a:lnTo>
                  <a:lnTo>
                    <a:pt x="267" y="91"/>
                  </a:lnTo>
                  <a:lnTo>
                    <a:pt x="267" y="85"/>
                  </a:lnTo>
                  <a:lnTo>
                    <a:pt x="267" y="79"/>
                  </a:lnTo>
                  <a:lnTo>
                    <a:pt x="268" y="72"/>
                  </a:lnTo>
                  <a:lnTo>
                    <a:pt x="270" y="67"/>
                  </a:lnTo>
                  <a:lnTo>
                    <a:pt x="272" y="61"/>
                  </a:lnTo>
                  <a:lnTo>
                    <a:pt x="275" y="55"/>
                  </a:lnTo>
                  <a:lnTo>
                    <a:pt x="277" y="49"/>
                  </a:lnTo>
                  <a:lnTo>
                    <a:pt x="281" y="44"/>
                  </a:lnTo>
                  <a:lnTo>
                    <a:pt x="283" y="38"/>
                  </a:lnTo>
                  <a:lnTo>
                    <a:pt x="286" y="33"/>
                  </a:lnTo>
                  <a:lnTo>
                    <a:pt x="290" y="27"/>
                  </a:lnTo>
                  <a:lnTo>
                    <a:pt x="293" y="23"/>
                  </a:lnTo>
                  <a:lnTo>
                    <a:pt x="296" y="17"/>
                  </a:lnTo>
                  <a:lnTo>
                    <a:pt x="298" y="13"/>
                  </a:lnTo>
                  <a:lnTo>
                    <a:pt x="301" y="9"/>
                  </a:lnTo>
                  <a:lnTo>
                    <a:pt x="306" y="5"/>
                  </a:lnTo>
                  <a:lnTo>
                    <a:pt x="312" y="1"/>
                  </a:lnTo>
                  <a:lnTo>
                    <a:pt x="317" y="0"/>
                  </a:lnTo>
                  <a:lnTo>
                    <a:pt x="324" y="0"/>
                  </a:lnTo>
                  <a:lnTo>
                    <a:pt x="331" y="0"/>
                  </a:lnTo>
                  <a:lnTo>
                    <a:pt x="338" y="2"/>
                  </a:lnTo>
                  <a:lnTo>
                    <a:pt x="346" y="3"/>
                  </a:lnTo>
                  <a:lnTo>
                    <a:pt x="354" y="7"/>
                  </a:lnTo>
                  <a:lnTo>
                    <a:pt x="361" y="9"/>
                  </a:lnTo>
                  <a:lnTo>
                    <a:pt x="369" y="13"/>
                  </a:lnTo>
                  <a:lnTo>
                    <a:pt x="376" y="16"/>
                  </a:lnTo>
                  <a:lnTo>
                    <a:pt x="383" y="19"/>
                  </a:lnTo>
                  <a:lnTo>
                    <a:pt x="390" y="23"/>
                  </a:lnTo>
                  <a:lnTo>
                    <a:pt x="396" y="25"/>
                  </a:lnTo>
                  <a:lnTo>
                    <a:pt x="401" y="27"/>
                  </a:lnTo>
                  <a:lnTo>
                    <a:pt x="407" y="30"/>
                  </a:lnTo>
                  <a:lnTo>
                    <a:pt x="415" y="26"/>
                  </a:lnTo>
                  <a:lnTo>
                    <a:pt x="423" y="24"/>
                  </a:lnTo>
                  <a:lnTo>
                    <a:pt x="431" y="24"/>
                  </a:lnTo>
                  <a:lnTo>
                    <a:pt x="439" y="23"/>
                  </a:lnTo>
                  <a:lnTo>
                    <a:pt x="446" y="24"/>
                  </a:lnTo>
                  <a:lnTo>
                    <a:pt x="453" y="25"/>
                  </a:lnTo>
                  <a:lnTo>
                    <a:pt x="459" y="26"/>
                  </a:lnTo>
                  <a:lnTo>
                    <a:pt x="466" y="30"/>
                  </a:lnTo>
                  <a:lnTo>
                    <a:pt x="472" y="32"/>
                  </a:lnTo>
                  <a:lnTo>
                    <a:pt x="477" y="36"/>
                  </a:lnTo>
                  <a:lnTo>
                    <a:pt x="483" y="40"/>
                  </a:lnTo>
                  <a:lnTo>
                    <a:pt x="489" y="45"/>
                  </a:lnTo>
                  <a:lnTo>
                    <a:pt x="495" y="49"/>
                  </a:lnTo>
                  <a:lnTo>
                    <a:pt x="500" y="54"/>
                  </a:lnTo>
                  <a:lnTo>
                    <a:pt x="505" y="60"/>
                  </a:lnTo>
                  <a:lnTo>
                    <a:pt x="512" y="65"/>
                  </a:lnTo>
                  <a:lnTo>
                    <a:pt x="513" y="65"/>
                  </a:lnTo>
                  <a:lnTo>
                    <a:pt x="514" y="65"/>
                  </a:lnTo>
                  <a:lnTo>
                    <a:pt x="518" y="65"/>
                  </a:lnTo>
                  <a:lnTo>
                    <a:pt x="520" y="65"/>
                  </a:lnTo>
                  <a:lnTo>
                    <a:pt x="523" y="65"/>
                  </a:lnTo>
                  <a:lnTo>
                    <a:pt x="528" y="67"/>
                  </a:lnTo>
                  <a:lnTo>
                    <a:pt x="532" y="67"/>
                  </a:lnTo>
                  <a:lnTo>
                    <a:pt x="537" y="68"/>
                  </a:lnTo>
                  <a:lnTo>
                    <a:pt x="543" y="68"/>
                  </a:lnTo>
                  <a:lnTo>
                    <a:pt x="549" y="69"/>
                  </a:lnTo>
                  <a:lnTo>
                    <a:pt x="554" y="69"/>
                  </a:lnTo>
                  <a:lnTo>
                    <a:pt x="560" y="70"/>
                  </a:lnTo>
                  <a:lnTo>
                    <a:pt x="566" y="71"/>
                  </a:lnTo>
                  <a:lnTo>
                    <a:pt x="572" y="72"/>
                  </a:lnTo>
                  <a:lnTo>
                    <a:pt x="578" y="7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3" name="Freeform 41"/>
            <p:cNvSpPr>
              <a:spLocks/>
            </p:cNvSpPr>
            <p:nvPr/>
          </p:nvSpPr>
          <p:spPr bwMode="auto">
            <a:xfrm>
              <a:off x="4831" y="1547"/>
              <a:ext cx="312" cy="151"/>
            </a:xfrm>
            <a:custGeom>
              <a:avLst/>
              <a:gdLst>
                <a:gd name="T0" fmla="*/ 31 w 937"/>
                <a:gd name="T1" fmla="*/ 13 h 453"/>
                <a:gd name="T2" fmla="*/ 30 w 937"/>
                <a:gd name="T3" fmla="*/ 14 h 453"/>
                <a:gd name="T4" fmla="*/ 30 w 937"/>
                <a:gd name="T5" fmla="*/ 15 h 453"/>
                <a:gd name="T6" fmla="*/ 29 w 937"/>
                <a:gd name="T7" fmla="*/ 15 h 453"/>
                <a:gd name="T8" fmla="*/ 29 w 937"/>
                <a:gd name="T9" fmla="*/ 14 h 453"/>
                <a:gd name="T10" fmla="*/ 28 w 937"/>
                <a:gd name="T11" fmla="*/ 13 h 453"/>
                <a:gd name="T12" fmla="*/ 28 w 937"/>
                <a:gd name="T13" fmla="*/ 12 h 453"/>
                <a:gd name="T14" fmla="*/ 28 w 937"/>
                <a:gd name="T15" fmla="*/ 11 h 453"/>
                <a:gd name="T16" fmla="*/ 27 w 937"/>
                <a:gd name="T17" fmla="*/ 13 h 453"/>
                <a:gd name="T18" fmla="*/ 25 w 937"/>
                <a:gd name="T19" fmla="*/ 15 h 453"/>
                <a:gd name="T20" fmla="*/ 24 w 937"/>
                <a:gd name="T21" fmla="*/ 17 h 453"/>
                <a:gd name="T22" fmla="*/ 23 w 937"/>
                <a:gd name="T23" fmla="*/ 15 h 453"/>
                <a:gd name="T24" fmla="*/ 22 w 937"/>
                <a:gd name="T25" fmla="*/ 13 h 453"/>
                <a:gd name="T26" fmla="*/ 20 w 937"/>
                <a:gd name="T27" fmla="*/ 12 h 453"/>
                <a:gd name="T28" fmla="*/ 19 w 937"/>
                <a:gd name="T29" fmla="*/ 11 h 453"/>
                <a:gd name="T30" fmla="*/ 16 w 937"/>
                <a:gd name="T31" fmla="*/ 12 h 453"/>
                <a:gd name="T32" fmla="*/ 14 w 937"/>
                <a:gd name="T33" fmla="*/ 13 h 453"/>
                <a:gd name="T34" fmla="*/ 10 w 937"/>
                <a:gd name="T35" fmla="*/ 14 h 453"/>
                <a:gd name="T36" fmla="*/ 8 w 937"/>
                <a:gd name="T37" fmla="*/ 15 h 453"/>
                <a:gd name="T38" fmla="*/ 8 w 937"/>
                <a:gd name="T39" fmla="*/ 15 h 453"/>
                <a:gd name="T40" fmla="*/ 8 w 937"/>
                <a:gd name="T41" fmla="*/ 16 h 453"/>
                <a:gd name="T42" fmla="*/ 7 w 937"/>
                <a:gd name="T43" fmla="*/ 16 h 453"/>
                <a:gd name="T44" fmla="*/ 7 w 937"/>
                <a:gd name="T45" fmla="*/ 16 h 453"/>
                <a:gd name="T46" fmla="*/ 6 w 937"/>
                <a:gd name="T47" fmla="*/ 15 h 453"/>
                <a:gd name="T48" fmla="*/ 5 w 937"/>
                <a:gd name="T49" fmla="*/ 16 h 453"/>
                <a:gd name="T50" fmla="*/ 2 w 937"/>
                <a:gd name="T51" fmla="*/ 16 h 453"/>
                <a:gd name="T52" fmla="*/ 1 w 937"/>
                <a:gd name="T53" fmla="*/ 16 h 453"/>
                <a:gd name="T54" fmla="*/ 0 w 937"/>
                <a:gd name="T55" fmla="*/ 12 h 453"/>
                <a:gd name="T56" fmla="*/ 0 w 937"/>
                <a:gd name="T57" fmla="*/ 8 h 453"/>
                <a:gd name="T58" fmla="*/ 1 w 937"/>
                <a:gd name="T59" fmla="*/ 6 h 453"/>
                <a:gd name="T60" fmla="*/ 5 w 937"/>
                <a:gd name="T61" fmla="*/ 5 h 453"/>
                <a:gd name="T62" fmla="*/ 7 w 937"/>
                <a:gd name="T63" fmla="*/ 5 h 453"/>
                <a:gd name="T64" fmla="*/ 10 w 937"/>
                <a:gd name="T65" fmla="*/ 4 h 453"/>
                <a:gd name="T66" fmla="*/ 15 w 937"/>
                <a:gd name="T67" fmla="*/ 3 h 453"/>
                <a:gd name="T68" fmla="*/ 18 w 937"/>
                <a:gd name="T69" fmla="*/ 2 h 453"/>
                <a:gd name="T70" fmla="*/ 18 w 937"/>
                <a:gd name="T71" fmla="*/ 3 h 453"/>
                <a:gd name="T72" fmla="*/ 19 w 937"/>
                <a:gd name="T73" fmla="*/ 3 h 453"/>
                <a:gd name="T74" fmla="*/ 19 w 937"/>
                <a:gd name="T75" fmla="*/ 3 h 453"/>
                <a:gd name="T76" fmla="*/ 20 w 937"/>
                <a:gd name="T77" fmla="*/ 2 h 453"/>
                <a:gd name="T78" fmla="*/ 20 w 937"/>
                <a:gd name="T79" fmla="*/ 2 h 453"/>
                <a:gd name="T80" fmla="*/ 21 w 937"/>
                <a:gd name="T81" fmla="*/ 2 h 453"/>
                <a:gd name="T82" fmla="*/ 22 w 937"/>
                <a:gd name="T83" fmla="*/ 1 h 453"/>
                <a:gd name="T84" fmla="*/ 24 w 937"/>
                <a:gd name="T85" fmla="*/ 0 h 453"/>
                <a:gd name="T86" fmla="*/ 24 w 937"/>
                <a:gd name="T87" fmla="*/ 2 h 453"/>
                <a:gd name="T88" fmla="*/ 24 w 937"/>
                <a:gd name="T89" fmla="*/ 4 h 453"/>
                <a:gd name="T90" fmla="*/ 26 w 937"/>
                <a:gd name="T91" fmla="*/ 6 h 453"/>
                <a:gd name="T92" fmla="*/ 28 w 937"/>
                <a:gd name="T93" fmla="*/ 10 h 453"/>
                <a:gd name="T94" fmla="*/ 31 w 937"/>
                <a:gd name="T95" fmla="*/ 11 h 453"/>
                <a:gd name="T96" fmla="*/ 32 w 937"/>
                <a:gd name="T97" fmla="*/ 11 h 453"/>
                <a:gd name="T98" fmla="*/ 33 w 937"/>
                <a:gd name="T99" fmla="*/ 9 h 453"/>
                <a:gd name="T100" fmla="*/ 34 w 937"/>
                <a:gd name="T101" fmla="*/ 9 h 453"/>
                <a:gd name="T102" fmla="*/ 34 w 937"/>
                <a:gd name="T103" fmla="*/ 9 h 453"/>
                <a:gd name="T104" fmla="*/ 34 w 937"/>
                <a:gd name="T105" fmla="*/ 9 h 453"/>
                <a:gd name="T106" fmla="*/ 34 w 937"/>
                <a:gd name="T107" fmla="*/ 11 h 453"/>
                <a:gd name="T108" fmla="*/ 33 w 937"/>
                <a:gd name="T109" fmla="*/ 12 h 453"/>
                <a:gd name="T110" fmla="*/ 31 w 937"/>
                <a:gd name="T111" fmla="*/ 13 h 45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37"/>
                <a:gd name="T169" fmla="*/ 0 h 453"/>
                <a:gd name="T170" fmla="*/ 937 w 937"/>
                <a:gd name="T171" fmla="*/ 453 h 45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37" h="453">
                  <a:moveTo>
                    <a:pt x="841" y="346"/>
                  </a:moveTo>
                  <a:lnTo>
                    <a:pt x="839" y="349"/>
                  </a:lnTo>
                  <a:lnTo>
                    <a:pt x="836" y="353"/>
                  </a:lnTo>
                  <a:lnTo>
                    <a:pt x="833" y="356"/>
                  </a:lnTo>
                  <a:lnTo>
                    <a:pt x="831" y="359"/>
                  </a:lnTo>
                  <a:lnTo>
                    <a:pt x="829" y="363"/>
                  </a:lnTo>
                  <a:lnTo>
                    <a:pt x="825" y="366"/>
                  </a:lnTo>
                  <a:lnTo>
                    <a:pt x="823" y="370"/>
                  </a:lnTo>
                  <a:lnTo>
                    <a:pt x="821" y="373"/>
                  </a:lnTo>
                  <a:lnTo>
                    <a:pt x="817" y="377"/>
                  </a:lnTo>
                  <a:lnTo>
                    <a:pt x="815" y="380"/>
                  </a:lnTo>
                  <a:lnTo>
                    <a:pt x="813" y="384"/>
                  </a:lnTo>
                  <a:lnTo>
                    <a:pt x="810" y="387"/>
                  </a:lnTo>
                  <a:lnTo>
                    <a:pt x="808" y="391"/>
                  </a:lnTo>
                  <a:lnTo>
                    <a:pt x="807" y="394"/>
                  </a:lnTo>
                  <a:lnTo>
                    <a:pt x="806" y="397"/>
                  </a:lnTo>
                  <a:lnTo>
                    <a:pt x="805" y="401"/>
                  </a:lnTo>
                  <a:lnTo>
                    <a:pt x="800" y="402"/>
                  </a:lnTo>
                  <a:lnTo>
                    <a:pt x="795" y="402"/>
                  </a:lnTo>
                  <a:lnTo>
                    <a:pt x="792" y="402"/>
                  </a:lnTo>
                  <a:lnTo>
                    <a:pt x="788" y="402"/>
                  </a:lnTo>
                  <a:lnTo>
                    <a:pt x="786" y="401"/>
                  </a:lnTo>
                  <a:lnTo>
                    <a:pt x="783" y="399"/>
                  </a:lnTo>
                  <a:lnTo>
                    <a:pt x="780" y="396"/>
                  </a:lnTo>
                  <a:lnTo>
                    <a:pt x="778" y="394"/>
                  </a:lnTo>
                  <a:lnTo>
                    <a:pt x="777" y="392"/>
                  </a:lnTo>
                  <a:lnTo>
                    <a:pt x="775" y="388"/>
                  </a:lnTo>
                  <a:lnTo>
                    <a:pt x="774" y="385"/>
                  </a:lnTo>
                  <a:lnTo>
                    <a:pt x="772" y="381"/>
                  </a:lnTo>
                  <a:lnTo>
                    <a:pt x="771" y="378"/>
                  </a:lnTo>
                  <a:lnTo>
                    <a:pt x="771" y="374"/>
                  </a:lnTo>
                  <a:lnTo>
                    <a:pt x="770" y="371"/>
                  </a:lnTo>
                  <a:lnTo>
                    <a:pt x="770" y="369"/>
                  </a:lnTo>
                  <a:lnTo>
                    <a:pt x="769" y="365"/>
                  </a:lnTo>
                  <a:lnTo>
                    <a:pt x="768" y="362"/>
                  </a:lnTo>
                  <a:lnTo>
                    <a:pt x="768" y="357"/>
                  </a:lnTo>
                  <a:lnTo>
                    <a:pt x="768" y="353"/>
                  </a:lnTo>
                  <a:lnTo>
                    <a:pt x="768" y="347"/>
                  </a:lnTo>
                  <a:lnTo>
                    <a:pt x="768" y="342"/>
                  </a:lnTo>
                  <a:lnTo>
                    <a:pt x="768" y="337"/>
                  </a:lnTo>
                  <a:lnTo>
                    <a:pt x="768" y="331"/>
                  </a:lnTo>
                  <a:lnTo>
                    <a:pt x="767" y="325"/>
                  </a:lnTo>
                  <a:lnTo>
                    <a:pt x="767" y="319"/>
                  </a:lnTo>
                  <a:lnTo>
                    <a:pt x="765" y="315"/>
                  </a:lnTo>
                  <a:lnTo>
                    <a:pt x="764" y="309"/>
                  </a:lnTo>
                  <a:lnTo>
                    <a:pt x="763" y="305"/>
                  </a:lnTo>
                  <a:lnTo>
                    <a:pt x="761" y="301"/>
                  </a:lnTo>
                  <a:lnTo>
                    <a:pt x="757" y="299"/>
                  </a:lnTo>
                  <a:lnTo>
                    <a:pt x="755" y="296"/>
                  </a:lnTo>
                  <a:lnTo>
                    <a:pt x="753" y="303"/>
                  </a:lnTo>
                  <a:lnTo>
                    <a:pt x="749" y="312"/>
                  </a:lnTo>
                  <a:lnTo>
                    <a:pt x="744" y="323"/>
                  </a:lnTo>
                  <a:lnTo>
                    <a:pt x="737" y="332"/>
                  </a:lnTo>
                  <a:lnTo>
                    <a:pt x="730" y="343"/>
                  </a:lnTo>
                  <a:lnTo>
                    <a:pt x="721" y="354"/>
                  </a:lnTo>
                  <a:lnTo>
                    <a:pt x="713" y="365"/>
                  </a:lnTo>
                  <a:lnTo>
                    <a:pt x="703" y="377"/>
                  </a:lnTo>
                  <a:lnTo>
                    <a:pt x="693" y="387"/>
                  </a:lnTo>
                  <a:lnTo>
                    <a:pt x="685" y="399"/>
                  </a:lnTo>
                  <a:lnTo>
                    <a:pt x="676" y="409"/>
                  </a:lnTo>
                  <a:lnTo>
                    <a:pt x="669" y="419"/>
                  </a:lnTo>
                  <a:lnTo>
                    <a:pt x="662" y="428"/>
                  </a:lnTo>
                  <a:lnTo>
                    <a:pt x="656" y="438"/>
                  </a:lnTo>
                  <a:lnTo>
                    <a:pt x="653" y="446"/>
                  </a:lnTo>
                  <a:lnTo>
                    <a:pt x="652" y="453"/>
                  </a:lnTo>
                  <a:lnTo>
                    <a:pt x="647" y="453"/>
                  </a:lnTo>
                  <a:lnTo>
                    <a:pt x="642" y="451"/>
                  </a:lnTo>
                  <a:lnTo>
                    <a:pt x="638" y="447"/>
                  </a:lnTo>
                  <a:lnTo>
                    <a:pt x="633" y="441"/>
                  </a:lnTo>
                  <a:lnTo>
                    <a:pt x="629" y="433"/>
                  </a:lnTo>
                  <a:lnTo>
                    <a:pt x="625" y="424"/>
                  </a:lnTo>
                  <a:lnTo>
                    <a:pt x="621" y="413"/>
                  </a:lnTo>
                  <a:lnTo>
                    <a:pt x="616" y="402"/>
                  </a:lnTo>
                  <a:lnTo>
                    <a:pt x="610" y="391"/>
                  </a:lnTo>
                  <a:lnTo>
                    <a:pt x="606" y="378"/>
                  </a:lnTo>
                  <a:lnTo>
                    <a:pt x="600" y="366"/>
                  </a:lnTo>
                  <a:lnTo>
                    <a:pt x="595" y="355"/>
                  </a:lnTo>
                  <a:lnTo>
                    <a:pt x="590" y="345"/>
                  </a:lnTo>
                  <a:lnTo>
                    <a:pt x="583" y="335"/>
                  </a:lnTo>
                  <a:lnTo>
                    <a:pt x="577" y="327"/>
                  </a:lnTo>
                  <a:lnTo>
                    <a:pt x="570" y="322"/>
                  </a:lnTo>
                  <a:lnTo>
                    <a:pt x="564" y="319"/>
                  </a:lnTo>
                  <a:lnTo>
                    <a:pt x="559" y="317"/>
                  </a:lnTo>
                  <a:lnTo>
                    <a:pt x="553" y="315"/>
                  </a:lnTo>
                  <a:lnTo>
                    <a:pt x="546" y="311"/>
                  </a:lnTo>
                  <a:lnTo>
                    <a:pt x="539" y="308"/>
                  </a:lnTo>
                  <a:lnTo>
                    <a:pt x="532" y="305"/>
                  </a:lnTo>
                  <a:lnTo>
                    <a:pt x="524" y="302"/>
                  </a:lnTo>
                  <a:lnTo>
                    <a:pt x="515" y="300"/>
                  </a:lnTo>
                  <a:lnTo>
                    <a:pt x="506" y="299"/>
                  </a:lnTo>
                  <a:lnTo>
                    <a:pt x="496" y="299"/>
                  </a:lnTo>
                  <a:lnTo>
                    <a:pt x="486" y="299"/>
                  </a:lnTo>
                  <a:lnTo>
                    <a:pt x="476" y="301"/>
                  </a:lnTo>
                  <a:lnTo>
                    <a:pt x="465" y="304"/>
                  </a:lnTo>
                  <a:lnTo>
                    <a:pt x="454" y="310"/>
                  </a:lnTo>
                  <a:lnTo>
                    <a:pt x="442" y="317"/>
                  </a:lnTo>
                  <a:lnTo>
                    <a:pt x="431" y="327"/>
                  </a:lnTo>
                  <a:lnTo>
                    <a:pt x="427" y="327"/>
                  </a:lnTo>
                  <a:lnTo>
                    <a:pt x="421" y="330"/>
                  </a:lnTo>
                  <a:lnTo>
                    <a:pt x="410" y="333"/>
                  </a:lnTo>
                  <a:lnTo>
                    <a:pt x="396" y="338"/>
                  </a:lnTo>
                  <a:lnTo>
                    <a:pt x="379" y="343"/>
                  </a:lnTo>
                  <a:lnTo>
                    <a:pt x="361" y="349"/>
                  </a:lnTo>
                  <a:lnTo>
                    <a:pt x="341" y="355"/>
                  </a:lnTo>
                  <a:lnTo>
                    <a:pt x="321" y="362"/>
                  </a:lnTo>
                  <a:lnTo>
                    <a:pt x="300" y="369"/>
                  </a:lnTo>
                  <a:lnTo>
                    <a:pt x="280" y="374"/>
                  </a:lnTo>
                  <a:lnTo>
                    <a:pt x="262" y="380"/>
                  </a:lnTo>
                  <a:lnTo>
                    <a:pt x="245" y="386"/>
                  </a:lnTo>
                  <a:lnTo>
                    <a:pt x="231" y="391"/>
                  </a:lnTo>
                  <a:lnTo>
                    <a:pt x="221" y="394"/>
                  </a:lnTo>
                  <a:lnTo>
                    <a:pt x="214" y="396"/>
                  </a:lnTo>
                  <a:lnTo>
                    <a:pt x="211" y="397"/>
                  </a:lnTo>
                  <a:lnTo>
                    <a:pt x="210" y="399"/>
                  </a:lnTo>
                  <a:lnTo>
                    <a:pt x="209" y="401"/>
                  </a:lnTo>
                  <a:lnTo>
                    <a:pt x="209" y="403"/>
                  </a:lnTo>
                  <a:lnTo>
                    <a:pt x="209" y="405"/>
                  </a:lnTo>
                  <a:lnTo>
                    <a:pt x="209" y="409"/>
                  </a:lnTo>
                  <a:lnTo>
                    <a:pt x="210" y="411"/>
                  </a:lnTo>
                  <a:lnTo>
                    <a:pt x="210" y="413"/>
                  </a:lnTo>
                  <a:lnTo>
                    <a:pt x="210" y="416"/>
                  </a:lnTo>
                  <a:lnTo>
                    <a:pt x="210" y="418"/>
                  </a:lnTo>
                  <a:lnTo>
                    <a:pt x="210" y="420"/>
                  </a:lnTo>
                  <a:lnTo>
                    <a:pt x="209" y="422"/>
                  </a:lnTo>
                  <a:lnTo>
                    <a:pt x="209" y="424"/>
                  </a:lnTo>
                  <a:lnTo>
                    <a:pt x="207" y="425"/>
                  </a:lnTo>
                  <a:lnTo>
                    <a:pt x="206" y="426"/>
                  </a:lnTo>
                  <a:lnTo>
                    <a:pt x="202" y="426"/>
                  </a:lnTo>
                  <a:lnTo>
                    <a:pt x="200" y="427"/>
                  </a:lnTo>
                  <a:lnTo>
                    <a:pt x="196" y="427"/>
                  </a:lnTo>
                  <a:lnTo>
                    <a:pt x="195" y="427"/>
                  </a:lnTo>
                  <a:lnTo>
                    <a:pt x="193" y="428"/>
                  </a:lnTo>
                  <a:lnTo>
                    <a:pt x="191" y="427"/>
                  </a:lnTo>
                  <a:lnTo>
                    <a:pt x="188" y="427"/>
                  </a:lnTo>
                  <a:lnTo>
                    <a:pt x="187" y="427"/>
                  </a:lnTo>
                  <a:lnTo>
                    <a:pt x="185" y="426"/>
                  </a:lnTo>
                  <a:lnTo>
                    <a:pt x="184" y="425"/>
                  </a:lnTo>
                  <a:lnTo>
                    <a:pt x="181" y="424"/>
                  </a:lnTo>
                  <a:lnTo>
                    <a:pt x="180" y="423"/>
                  </a:lnTo>
                  <a:lnTo>
                    <a:pt x="179" y="420"/>
                  </a:lnTo>
                  <a:lnTo>
                    <a:pt x="178" y="419"/>
                  </a:lnTo>
                  <a:lnTo>
                    <a:pt x="177" y="417"/>
                  </a:lnTo>
                  <a:lnTo>
                    <a:pt x="175" y="416"/>
                  </a:lnTo>
                  <a:lnTo>
                    <a:pt x="173" y="413"/>
                  </a:lnTo>
                  <a:lnTo>
                    <a:pt x="173" y="412"/>
                  </a:lnTo>
                  <a:lnTo>
                    <a:pt x="171" y="412"/>
                  </a:lnTo>
                  <a:lnTo>
                    <a:pt x="166" y="413"/>
                  </a:lnTo>
                  <a:lnTo>
                    <a:pt x="160" y="416"/>
                  </a:lnTo>
                  <a:lnTo>
                    <a:pt x="150" y="418"/>
                  </a:lnTo>
                  <a:lnTo>
                    <a:pt x="139" y="422"/>
                  </a:lnTo>
                  <a:lnTo>
                    <a:pt x="127" y="425"/>
                  </a:lnTo>
                  <a:lnTo>
                    <a:pt x="114" y="428"/>
                  </a:lnTo>
                  <a:lnTo>
                    <a:pt x="101" y="432"/>
                  </a:lnTo>
                  <a:lnTo>
                    <a:pt x="87" y="435"/>
                  </a:lnTo>
                  <a:lnTo>
                    <a:pt x="73" y="439"/>
                  </a:lnTo>
                  <a:lnTo>
                    <a:pt x="62" y="442"/>
                  </a:lnTo>
                  <a:lnTo>
                    <a:pt x="50" y="446"/>
                  </a:lnTo>
                  <a:lnTo>
                    <a:pt x="41" y="448"/>
                  </a:lnTo>
                  <a:lnTo>
                    <a:pt x="34" y="450"/>
                  </a:lnTo>
                  <a:lnTo>
                    <a:pt x="30" y="451"/>
                  </a:lnTo>
                  <a:lnTo>
                    <a:pt x="29" y="453"/>
                  </a:lnTo>
                  <a:lnTo>
                    <a:pt x="20" y="438"/>
                  </a:lnTo>
                  <a:lnTo>
                    <a:pt x="15" y="420"/>
                  </a:lnTo>
                  <a:lnTo>
                    <a:pt x="10" y="403"/>
                  </a:lnTo>
                  <a:lnTo>
                    <a:pt x="7" y="385"/>
                  </a:lnTo>
                  <a:lnTo>
                    <a:pt x="3" y="366"/>
                  </a:lnTo>
                  <a:lnTo>
                    <a:pt x="1" y="347"/>
                  </a:lnTo>
                  <a:lnTo>
                    <a:pt x="0" y="326"/>
                  </a:lnTo>
                  <a:lnTo>
                    <a:pt x="0" y="307"/>
                  </a:lnTo>
                  <a:lnTo>
                    <a:pt x="0" y="287"/>
                  </a:lnTo>
                  <a:lnTo>
                    <a:pt x="1" y="268"/>
                  </a:lnTo>
                  <a:lnTo>
                    <a:pt x="2" y="249"/>
                  </a:lnTo>
                  <a:lnTo>
                    <a:pt x="4" y="231"/>
                  </a:lnTo>
                  <a:lnTo>
                    <a:pt x="7" y="215"/>
                  </a:lnTo>
                  <a:lnTo>
                    <a:pt x="9" y="200"/>
                  </a:lnTo>
                  <a:lnTo>
                    <a:pt x="11" y="186"/>
                  </a:lnTo>
                  <a:lnTo>
                    <a:pt x="15" y="175"/>
                  </a:lnTo>
                  <a:lnTo>
                    <a:pt x="16" y="173"/>
                  </a:lnTo>
                  <a:lnTo>
                    <a:pt x="22" y="172"/>
                  </a:lnTo>
                  <a:lnTo>
                    <a:pt x="31" y="170"/>
                  </a:lnTo>
                  <a:lnTo>
                    <a:pt x="42" y="166"/>
                  </a:lnTo>
                  <a:lnTo>
                    <a:pt x="56" y="163"/>
                  </a:lnTo>
                  <a:lnTo>
                    <a:pt x="71" y="160"/>
                  </a:lnTo>
                  <a:lnTo>
                    <a:pt x="87" y="156"/>
                  </a:lnTo>
                  <a:lnTo>
                    <a:pt x="104" y="152"/>
                  </a:lnTo>
                  <a:lnTo>
                    <a:pt x="122" y="147"/>
                  </a:lnTo>
                  <a:lnTo>
                    <a:pt x="138" y="143"/>
                  </a:lnTo>
                  <a:lnTo>
                    <a:pt x="153" y="140"/>
                  </a:lnTo>
                  <a:lnTo>
                    <a:pt x="166" y="137"/>
                  </a:lnTo>
                  <a:lnTo>
                    <a:pt x="178" y="133"/>
                  </a:lnTo>
                  <a:lnTo>
                    <a:pt x="187" y="131"/>
                  </a:lnTo>
                  <a:lnTo>
                    <a:pt x="193" y="130"/>
                  </a:lnTo>
                  <a:lnTo>
                    <a:pt x="195" y="130"/>
                  </a:lnTo>
                  <a:lnTo>
                    <a:pt x="198" y="129"/>
                  </a:lnTo>
                  <a:lnTo>
                    <a:pt x="207" y="126"/>
                  </a:lnTo>
                  <a:lnTo>
                    <a:pt x="222" y="123"/>
                  </a:lnTo>
                  <a:lnTo>
                    <a:pt x="240" y="117"/>
                  </a:lnTo>
                  <a:lnTo>
                    <a:pt x="261" y="111"/>
                  </a:lnTo>
                  <a:lnTo>
                    <a:pt x="286" y="106"/>
                  </a:lnTo>
                  <a:lnTo>
                    <a:pt x="311" y="99"/>
                  </a:lnTo>
                  <a:lnTo>
                    <a:pt x="339" y="92"/>
                  </a:lnTo>
                  <a:lnTo>
                    <a:pt x="365" y="85"/>
                  </a:lnTo>
                  <a:lnTo>
                    <a:pt x="391" y="78"/>
                  </a:lnTo>
                  <a:lnTo>
                    <a:pt x="416" y="72"/>
                  </a:lnTo>
                  <a:lnTo>
                    <a:pt x="437" y="67"/>
                  </a:lnTo>
                  <a:lnTo>
                    <a:pt x="455" y="61"/>
                  </a:lnTo>
                  <a:lnTo>
                    <a:pt x="470" y="57"/>
                  </a:lnTo>
                  <a:lnTo>
                    <a:pt x="479" y="55"/>
                  </a:lnTo>
                  <a:lnTo>
                    <a:pt x="483" y="55"/>
                  </a:lnTo>
                  <a:lnTo>
                    <a:pt x="483" y="56"/>
                  </a:lnTo>
                  <a:lnTo>
                    <a:pt x="484" y="58"/>
                  </a:lnTo>
                  <a:lnTo>
                    <a:pt x="485" y="61"/>
                  </a:lnTo>
                  <a:lnTo>
                    <a:pt x="487" y="63"/>
                  </a:lnTo>
                  <a:lnTo>
                    <a:pt x="490" y="67"/>
                  </a:lnTo>
                  <a:lnTo>
                    <a:pt x="492" y="70"/>
                  </a:lnTo>
                  <a:lnTo>
                    <a:pt x="494" y="72"/>
                  </a:lnTo>
                  <a:lnTo>
                    <a:pt x="496" y="76"/>
                  </a:lnTo>
                  <a:lnTo>
                    <a:pt x="499" y="78"/>
                  </a:lnTo>
                  <a:lnTo>
                    <a:pt x="502" y="80"/>
                  </a:lnTo>
                  <a:lnTo>
                    <a:pt x="504" y="83"/>
                  </a:lnTo>
                  <a:lnTo>
                    <a:pt x="507" y="83"/>
                  </a:lnTo>
                  <a:lnTo>
                    <a:pt x="509" y="83"/>
                  </a:lnTo>
                  <a:lnTo>
                    <a:pt x="513" y="81"/>
                  </a:lnTo>
                  <a:lnTo>
                    <a:pt x="515" y="80"/>
                  </a:lnTo>
                  <a:lnTo>
                    <a:pt x="516" y="79"/>
                  </a:lnTo>
                  <a:lnTo>
                    <a:pt x="517" y="78"/>
                  </a:lnTo>
                  <a:lnTo>
                    <a:pt x="519" y="77"/>
                  </a:lnTo>
                  <a:lnTo>
                    <a:pt x="522" y="73"/>
                  </a:lnTo>
                  <a:lnTo>
                    <a:pt x="524" y="70"/>
                  </a:lnTo>
                  <a:lnTo>
                    <a:pt x="527" y="67"/>
                  </a:lnTo>
                  <a:lnTo>
                    <a:pt x="530" y="62"/>
                  </a:lnTo>
                  <a:lnTo>
                    <a:pt x="533" y="58"/>
                  </a:lnTo>
                  <a:lnTo>
                    <a:pt x="536" y="54"/>
                  </a:lnTo>
                  <a:lnTo>
                    <a:pt x="538" y="50"/>
                  </a:lnTo>
                  <a:lnTo>
                    <a:pt x="540" y="47"/>
                  </a:lnTo>
                  <a:lnTo>
                    <a:pt x="542" y="44"/>
                  </a:lnTo>
                  <a:lnTo>
                    <a:pt x="545" y="41"/>
                  </a:lnTo>
                  <a:lnTo>
                    <a:pt x="546" y="40"/>
                  </a:lnTo>
                  <a:lnTo>
                    <a:pt x="547" y="40"/>
                  </a:lnTo>
                  <a:lnTo>
                    <a:pt x="548" y="41"/>
                  </a:lnTo>
                  <a:lnTo>
                    <a:pt x="548" y="46"/>
                  </a:lnTo>
                  <a:lnTo>
                    <a:pt x="549" y="48"/>
                  </a:lnTo>
                  <a:lnTo>
                    <a:pt x="552" y="49"/>
                  </a:lnTo>
                  <a:lnTo>
                    <a:pt x="555" y="49"/>
                  </a:lnTo>
                  <a:lnTo>
                    <a:pt x="559" y="48"/>
                  </a:lnTo>
                  <a:lnTo>
                    <a:pt x="563" y="45"/>
                  </a:lnTo>
                  <a:lnTo>
                    <a:pt x="568" y="41"/>
                  </a:lnTo>
                  <a:lnTo>
                    <a:pt x="573" y="38"/>
                  </a:lnTo>
                  <a:lnTo>
                    <a:pt x="578" y="32"/>
                  </a:lnTo>
                  <a:lnTo>
                    <a:pt x="584" y="27"/>
                  </a:lnTo>
                  <a:lnTo>
                    <a:pt x="590" y="22"/>
                  </a:lnTo>
                  <a:lnTo>
                    <a:pt x="595" y="16"/>
                  </a:lnTo>
                  <a:lnTo>
                    <a:pt x="601" y="11"/>
                  </a:lnTo>
                  <a:lnTo>
                    <a:pt x="606" y="7"/>
                  </a:lnTo>
                  <a:lnTo>
                    <a:pt x="611" y="2"/>
                  </a:lnTo>
                  <a:lnTo>
                    <a:pt x="616" y="0"/>
                  </a:lnTo>
                  <a:lnTo>
                    <a:pt x="632" y="3"/>
                  </a:lnTo>
                  <a:lnTo>
                    <a:pt x="644" y="8"/>
                  </a:lnTo>
                  <a:lnTo>
                    <a:pt x="651" y="13"/>
                  </a:lnTo>
                  <a:lnTo>
                    <a:pt x="653" y="18"/>
                  </a:lnTo>
                  <a:lnTo>
                    <a:pt x="652" y="24"/>
                  </a:lnTo>
                  <a:lnTo>
                    <a:pt x="648" y="31"/>
                  </a:lnTo>
                  <a:lnTo>
                    <a:pt x="644" y="39"/>
                  </a:lnTo>
                  <a:lnTo>
                    <a:pt x="639" y="47"/>
                  </a:lnTo>
                  <a:lnTo>
                    <a:pt x="633" y="56"/>
                  </a:lnTo>
                  <a:lnTo>
                    <a:pt x="629" y="67"/>
                  </a:lnTo>
                  <a:lnTo>
                    <a:pt x="625" y="78"/>
                  </a:lnTo>
                  <a:lnTo>
                    <a:pt x="625" y="91"/>
                  </a:lnTo>
                  <a:lnTo>
                    <a:pt x="628" y="103"/>
                  </a:lnTo>
                  <a:lnTo>
                    <a:pt x="636" y="118"/>
                  </a:lnTo>
                  <a:lnTo>
                    <a:pt x="647" y="133"/>
                  </a:lnTo>
                  <a:lnTo>
                    <a:pt x="665" y="150"/>
                  </a:lnTo>
                  <a:lnTo>
                    <a:pt x="677" y="152"/>
                  </a:lnTo>
                  <a:lnTo>
                    <a:pt x="688" y="156"/>
                  </a:lnTo>
                  <a:lnTo>
                    <a:pt x="699" y="164"/>
                  </a:lnTo>
                  <a:lnTo>
                    <a:pt x="709" y="175"/>
                  </a:lnTo>
                  <a:lnTo>
                    <a:pt x="719" y="186"/>
                  </a:lnTo>
                  <a:lnTo>
                    <a:pt x="729" y="200"/>
                  </a:lnTo>
                  <a:lnTo>
                    <a:pt x="738" y="215"/>
                  </a:lnTo>
                  <a:lnTo>
                    <a:pt x="747" y="230"/>
                  </a:lnTo>
                  <a:lnTo>
                    <a:pt x="757" y="245"/>
                  </a:lnTo>
                  <a:lnTo>
                    <a:pt x="767" y="260"/>
                  </a:lnTo>
                  <a:lnTo>
                    <a:pt x="777" y="273"/>
                  </a:lnTo>
                  <a:lnTo>
                    <a:pt x="786" y="285"/>
                  </a:lnTo>
                  <a:lnTo>
                    <a:pt x="798" y="295"/>
                  </a:lnTo>
                  <a:lnTo>
                    <a:pt x="808" y="302"/>
                  </a:lnTo>
                  <a:lnTo>
                    <a:pt x="821" y="307"/>
                  </a:lnTo>
                  <a:lnTo>
                    <a:pt x="833" y="308"/>
                  </a:lnTo>
                  <a:lnTo>
                    <a:pt x="836" y="304"/>
                  </a:lnTo>
                  <a:lnTo>
                    <a:pt x="838" y="301"/>
                  </a:lnTo>
                  <a:lnTo>
                    <a:pt x="843" y="296"/>
                  </a:lnTo>
                  <a:lnTo>
                    <a:pt x="847" y="293"/>
                  </a:lnTo>
                  <a:lnTo>
                    <a:pt x="853" y="288"/>
                  </a:lnTo>
                  <a:lnTo>
                    <a:pt x="857" y="285"/>
                  </a:lnTo>
                  <a:lnTo>
                    <a:pt x="863" y="280"/>
                  </a:lnTo>
                  <a:lnTo>
                    <a:pt x="869" y="276"/>
                  </a:lnTo>
                  <a:lnTo>
                    <a:pt x="875" y="270"/>
                  </a:lnTo>
                  <a:lnTo>
                    <a:pt x="880" y="265"/>
                  </a:lnTo>
                  <a:lnTo>
                    <a:pt x="885" y="261"/>
                  </a:lnTo>
                  <a:lnTo>
                    <a:pt x="890" y="256"/>
                  </a:lnTo>
                  <a:lnTo>
                    <a:pt x="893" y="250"/>
                  </a:lnTo>
                  <a:lnTo>
                    <a:pt x="897" y="246"/>
                  </a:lnTo>
                  <a:lnTo>
                    <a:pt x="899" y="241"/>
                  </a:lnTo>
                  <a:lnTo>
                    <a:pt x="900" y="237"/>
                  </a:lnTo>
                  <a:lnTo>
                    <a:pt x="902" y="235"/>
                  </a:lnTo>
                  <a:lnTo>
                    <a:pt x="906" y="235"/>
                  </a:lnTo>
                  <a:lnTo>
                    <a:pt x="908" y="235"/>
                  </a:lnTo>
                  <a:lnTo>
                    <a:pt x="910" y="237"/>
                  </a:lnTo>
                  <a:lnTo>
                    <a:pt x="913" y="238"/>
                  </a:lnTo>
                  <a:lnTo>
                    <a:pt x="915" y="239"/>
                  </a:lnTo>
                  <a:lnTo>
                    <a:pt x="917" y="241"/>
                  </a:lnTo>
                  <a:lnTo>
                    <a:pt x="918" y="242"/>
                  </a:lnTo>
                  <a:lnTo>
                    <a:pt x="921" y="245"/>
                  </a:lnTo>
                  <a:lnTo>
                    <a:pt x="923" y="247"/>
                  </a:lnTo>
                  <a:lnTo>
                    <a:pt x="924" y="249"/>
                  </a:lnTo>
                  <a:lnTo>
                    <a:pt x="926" y="251"/>
                  </a:lnTo>
                  <a:lnTo>
                    <a:pt x="928" y="253"/>
                  </a:lnTo>
                  <a:lnTo>
                    <a:pt x="930" y="255"/>
                  </a:lnTo>
                  <a:lnTo>
                    <a:pt x="932" y="256"/>
                  </a:lnTo>
                  <a:lnTo>
                    <a:pt x="934" y="258"/>
                  </a:lnTo>
                  <a:lnTo>
                    <a:pt x="937" y="266"/>
                  </a:lnTo>
                  <a:lnTo>
                    <a:pt x="937" y="273"/>
                  </a:lnTo>
                  <a:lnTo>
                    <a:pt x="934" y="281"/>
                  </a:lnTo>
                  <a:lnTo>
                    <a:pt x="931" y="288"/>
                  </a:lnTo>
                  <a:lnTo>
                    <a:pt x="926" y="294"/>
                  </a:lnTo>
                  <a:lnTo>
                    <a:pt x="921" y="300"/>
                  </a:lnTo>
                  <a:lnTo>
                    <a:pt x="914" y="305"/>
                  </a:lnTo>
                  <a:lnTo>
                    <a:pt x="906" y="310"/>
                  </a:lnTo>
                  <a:lnTo>
                    <a:pt x="897" y="316"/>
                  </a:lnTo>
                  <a:lnTo>
                    <a:pt x="888" y="320"/>
                  </a:lnTo>
                  <a:lnTo>
                    <a:pt x="879" y="325"/>
                  </a:lnTo>
                  <a:lnTo>
                    <a:pt x="870" y="328"/>
                  </a:lnTo>
                  <a:lnTo>
                    <a:pt x="862" y="333"/>
                  </a:lnTo>
                  <a:lnTo>
                    <a:pt x="854" y="337"/>
                  </a:lnTo>
                  <a:lnTo>
                    <a:pt x="847" y="341"/>
                  </a:lnTo>
                  <a:lnTo>
                    <a:pt x="841" y="346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4" name="Freeform 42"/>
            <p:cNvSpPr>
              <a:spLocks/>
            </p:cNvSpPr>
            <p:nvPr/>
          </p:nvSpPr>
          <p:spPr bwMode="auto">
            <a:xfrm>
              <a:off x="4311" y="1337"/>
              <a:ext cx="679" cy="536"/>
            </a:xfrm>
            <a:custGeom>
              <a:avLst/>
              <a:gdLst>
                <a:gd name="T0" fmla="*/ 58 w 2035"/>
                <a:gd name="T1" fmla="*/ 54 h 1609"/>
                <a:gd name="T2" fmla="*/ 57 w 2035"/>
                <a:gd name="T3" fmla="*/ 53 h 1609"/>
                <a:gd name="T4" fmla="*/ 51 w 2035"/>
                <a:gd name="T5" fmla="*/ 52 h 1609"/>
                <a:gd name="T6" fmla="*/ 48 w 2035"/>
                <a:gd name="T7" fmla="*/ 51 h 1609"/>
                <a:gd name="T8" fmla="*/ 45 w 2035"/>
                <a:gd name="T9" fmla="*/ 48 h 1609"/>
                <a:gd name="T10" fmla="*/ 38 w 2035"/>
                <a:gd name="T11" fmla="*/ 45 h 1609"/>
                <a:gd name="T12" fmla="*/ 25 w 2035"/>
                <a:gd name="T13" fmla="*/ 49 h 1609"/>
                <a:gd name="T14" fmla="*/ 12 w 2035"/>
                <a:gd name="T15" fmla="*/ 52 h 1609"/>
                <a:gd name="T16" fmla="*/ 1 w 2035"/>
                <a:gd name="T17" fmla="*/ 55 h 1609"/>
                <a:gd name="T18" fmla="*/ 0 w 2035"/>
                <a:gd name="T19" fmla="*/ 53 h 1609"/>
                <a:gd name="T20" fmla="*/ 0 w 2035"/>
                <a:gd name="T21" fmla="*/ 52 h 1609"/>
                <a:gd name="T22" fmla="*/ 5 w 2035"/>
                <a:gd name="T23" fmla="*/ 45 h 1609"/>
                <a:gd name="T24" fmla="*/ 6 w 2035"/>
                <a:gd name="T25" fmla="*/ 41 h 1609"/>
                <a:gd name="T26" fmla="*/ 7 w 2035"/>
                <a:gd name="T27" fmla="*/ 39 h 1609"/>
                <a:gd name="T28" fmla="*/ 8 w 2035"/>
                <a:gd name="T29" fmla="*/ 37 h 1609"/>
                <a:gd name="T30" fmla="*/ 7 w 2035"/>
                <a:gd name="T31" fmla="*/ 36 h 1609"/>
                <a:gd name="T32" fmla="*/ 13 w 2035"/>
                <a:gd name="T33" fmla="*/ 34 h 1609"/>
                <a:gd name="T34" fmla="*/ 19 w 2035"/>
                <a:gd name="T35" fmla="*/ 34 h 1609"/>
                <a:gd name="T36" fmla="*/ 24 w 2035"/>
                <a:gd name="T37" fmla="*/ 32 h 1609"/>
                <a:gd name="T38" fmla="*/ 27 w 2035"/>
                <a:gd name="T39" fmla="*/ 29 h 1609"/>
                <a:gd name="T40" fmla="*/ 29 w 2035"/>
                <a:gd name="T41" fmla="*/ 27 h 1609"/>
                <a:gd name="T42" fmla="*/ 28 w 2035"/>
                <a:gd name="T43" fmla="*/ 25 h 1609"/>
                <a:gd name="T44" fmla="*/ 28 w 2035"/>
                <a:gd name="T45" fmla="*/ 22 h 1609"/>
                <a:gd name="T46" fmla="*/ 27 w 2035"/>
                <a:gd name="T47" fmla="*/ 21 h 1609"/>
                <a:gd name="T48" fmla="*/ 26 w 2035"/>
                <a:gd name="T49" fmla="*/ 20 h 1609"/>
                <a:gd name="T50" fmla="*/ 29 w 2035"/>
                <a:gd name="T51" fmla="*/ 17 h 1609"/>
                <a:gd name="T52" fmla="*/ 31 w 2035"/>
                <a:gd name="T53" fmla="*/ 13 h 1609"/>
                <a:gd name="T54" fmla="*/ 36 w 2035"/>
                <a:gd name="T55" fmla="*/ 6 h 1609"/>
                <a:gd name="T56" fmla="*/ 40 w 2035"/>
                <a:gd name="T57" fmla="*/ 3 h 1609"/>
                <a:gd name="T58" fmla="*/ 48 w 2035"/>
                <a:gd name="T59" fmla="*/ 0 h 1609"/>
                <a:gd name="T60" fmla="*/ 50 w 2035"/>
                <a:gd name="T61" fmla="*/ 5 h 1609"/>
                <a:gd name="T62" fmla="*/ 51 w 2035"/>
                <a:gd name="T63" fmla="*/ 12 h 1609"/>
                <a:gd name="T64" fmla="*/ 53 w 2035"/>
                <a:gd name="T65" fmla="*/ 17 h 1609"/>
                <a:gd name="T66" fmla="*/ 55 w 2035"/>
                <a:gd name="T67" fmla="*/ 21 h 1609"/>
                <a:gd name="T68" fmla="*/ 57 w 2035"/>
                <a:gd name="T69" fmla="*/ 27 h 1609"/>
                <a:gd name="T70" fmla="*/ 58 w 2035"/>
                <a:gd name="T71" fmla="*/ 32 h 1609"/>
                <a:gd name="T72" fmla="*/ 58 w 2035"/>
                <a:gd name="T73" fmla="*/ 38 h 1609"/>
                <a:gd name="T74" fmla="*/ 60 w 2035"/>
                <a:gd name="T75" fmla="*/ 43 h 1609"/>
                <a:gd name="T76" fmla="*/ 61 w 2035"/>
                <a:gd name="T77" fmla="*/ 48 h 1609"/>
                <a:gd name="T78" fmla="*/ 62 w 2035"/>
                <a:gd name="T79" fmla="*/ 50 h 1609"/>
                <a:gd name="T80" fmla="*/ 62 w 2035"/>
                <a:gd name="T81" fmla="*/ 51 h 1609"/>
                <a:gd name="T82" fmla="*/ 61 w 2035"/>
                <a:gd name="T83" fmla="*/ 51 h 1609"/>
                <a:gd name="T84" fmla="*/ 61 w 2035"/>
                <a:gd name="T85" fmla="*/ 52 h 1609"/>
                <a:gd name="T86" fmla="*/ 61 w 2035"/>
                <a:gd name="T87" fmla="*/ 52 h 1609"/>
                <a:gd name="T88" fmla="*/ 60 w 2035"/>
                <a:gd name="T89" fmla="*/ 53 h 1609"/>
                <a:gd name="T90" fmla="*/ 60 w 2035"/>
                <a:gd name="T91" fmla="*/ 54 h 1609"/>
                <a:gd name="T92" fmla="*/ 64 w 2035"/>
                <a:gd name="T93" fmla="*/ 53 h 1609"/>
                <a:gd name="T94" fmla="*/ 66 w 2035"/>
                <a:gd name="T95" fmla="*/ 51 h 1609"/>
                <a:gd name="T96" fmla="*/ 69 w 2035"/>
                <a:gd name="T97" fmla="*/ 50 h 1609"/>
                <a:gd name="T98" fmla="*/ 71 w 2035"/>
                <a:gd name="T99" fmla="*/ 49 h 1609"/>
                <a:gd name="T100" fmla="*/ 71 w 2035"/>
                <a:gd name="T101" fmla="*/ 50 h 1609"/>
                <a:gd name="T102" fmla="*/ 73 w 2035"/>
                <a:gd name="T103" fmla="*/ 49 h 1609"/>
                <a:gd name="T104" fmla="*/ 75 w 2035"/>
                <a:gd name="T105" fmla="*/ 49 h 1609"/>
                <a:gd name="T106" fmla="*/ 71 w 2035"/>
                <a:gd name="T107" fmla="*/ 53 h 1609"/>
                <a:gd name="T108" fmla="*/ 66 w 2035"/>
                <a:gd name="T109" fmla="*/ 56 h 1609"/>
                <a:gd name="T110" fmla="*/ 63 w 2035"/>
                <a:gd name="T111" fmla="*/ 57 h 1609"/>
                <a:gd name="T112" fmla="*/ 61 w 2035"/>
                <a:gd name="T113" fmla="*/ 58 h 1609"/>
                <a:gd name="T114" fmla="*/ 60 w 2035"/>
                <a:gd name="T115" fmla="*/ 60 h 1609"/>
                <a:gd name="T116" fmla="*/ 59 w 2035"/>
                <a:gd name="T117" fmla="*/ 58 h 1609"/>
                <a:gd name="T118" fmla="*/ 58 w 2035"/>
                <a:gd name="T119" fmla="*/ 55 h 160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035"/>
                <a:gd name="T181" fmla="*/ 0 h 1609"/>
                <a:gd name="T182" fmla="*/ 2035 w 2035"/>
                <a:gd name="T183" fmla="*/ 1609 h 160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035" h="1609">
                  <a:moveTo>
                    <a:pt x="1554" y="1480"/>
                  </a:moveTo>
                  <a:lnTo>
                    <a:pt x="1553" y="1479"/>
                  </a:lnTo>
                  <a:lnTo>
                    <a:pt x="1553" y="1478"/>
                  </a:lnTo>
                  <a:lnTo>
                    <a:pt x="1553" y="1477"/>
                  </a:lnTo>
                  <a:lnTo>
                    <a:pt x="1552" y="1474"/>
                  </a:lnTo>
                  <a:lnTo>
                    <a:pt x="1552" y="1471"/>
                  </a:lnTo>
                  <a:lnTo>
                    <a:pt x="1551" y="1467"/>
                  </a:lnTo>
                  <a:lnTo>
                    <a:pt x="1551" y="1464"/>
                  </a:lnTo>
                  <a:lnTo>
                    <a:pt x="1550" y="1462"/>
                  </a:lnTo>
                  <a:lnTo>
                    <a:pt x="1549" y="1458"/>
                  </a:lnTo>
                  <a:lnTo>
                    <a:pt x="1549" y="1455"/>
                  </a:lnTo>
                  <a:lnTo>
                    <a:pt x="1547" y="1451"/>
                  </a:lnTo>
                  <a:lnTo>
                    <a:pt x="1547" y="1449"/>
                  </a:lnTo>
                  <a:lnTo>
                    <a:pt x="1546" y="1446"/>
                  </a:lnTo>
                  <a:lnTo>
                    <a:pt x="1546" y="1444"/>
                  </a:lnTo>
                  <a:lnTo>
                    <a:pt x="1546" y="1443"/>
                  </a:lnTo>
                  <a:lnTo>
                    <a:pt x="1543" y="1442"/>
                  </a:lnTo>
                  <a:lnTo>
                    <a:pt x="1536" y="1441"/>
                  </a:lnTo>
                  <a:lnTo>
                    <a:pt x="1524" y="1438"/>
                  </a:lnTo>
                  <a:lnTo>
                    <a:pt x="1511" y="1434"/>
                  </a:lnTo>
                  <a:lnTo>
                    <a:pt x="1493" y="1431"/>
                  </a:lnTo>
                  <a:lnTo>
                    <a:pt x="1474" y="1426"/>
                  </a:lnTo>
                  <a:lnTo>
                    <a:pt x="1453" y="1421"/>
                  </a:lnTo>
                  <a:lnTo>
                    <a:pt x="1432" y="1417"/>
                  </a:lnTo>
                  <a:lnTo>
                    <a:pt x="1411" y="1411"/>
                  </a:lnTo>
                  <a:lnTo>
                    <a:pt x="1390" y="1407"/>
                  </a:lnTo>
                  <a:lnTo>
                    <a:pt x="1370" y="1402"/>
                  </a:lnTo>
                  <a:lnTo>
                    <a:pt x="1353" y="1398"/>
                  </a:lnTo>
                  <a:lnTo>
                    <a:pt x="1339" y="1395"/>
                  </a:lnTo>
                  <a:lnTo>
                    <a:pt x="1328" y="1392"/>
                  </a:lnTo>
                  <a:lnTo>
                    <a:pt x="1321" y="1390"/>
                  </a:lnTo>
                  <a:lnTo>
                    <a:pt x="1319" y="1390"/>
                  </a:lnTo>
                  <a:lnTo>
                    <a:pt x="1312" y="1386"/>
                  </a:lnTo>
                  <a:lnTo>
                    <a:pt x="1305" y="1381"/>
                  </a:lnTo>
                  <a:lnTo>
                    <a:pt x="1296" y="1377"/>
                  </a:lnTo>
                  <a:lnTo>
                    <a:pt x="1286" y="1372"/>
                  </a:lnTo>
                  <a:lnTo>
                    <a:pt x="1277" y="1366"/>
                  </a:lnTo>
                  <a:lnTo>
                    <a:pt x="1268" y="1361"/>
                  </a:lnTo>
                  <a:lnTo>
                    <a:pt x="1258" y="1354"/>
                  </a:lnTo>
                  <a:lnTo>
                    <a:pt x="1248" y="1347"/>
                  </a:lnTo>
                  <a:lnTo>
                    <a:pt x="1239" y="1339"/>
                  </a:lnTo>
                  <a:lnTo>
                    <a:pt x="1231" y="1331"/>
                  </a:lnTo>
                  <a:lnTo>
                    <a:pt x="1223" y="1323"/>
                  </a:lnTo>
                  <a:lnTo>
                    <a:pt x="1217" y="1313"/>
                  </a:lnTo>
                  <a:lnTo>
                    <a:pt x="1213" y="1303"/>
                  </a:lnTo>
                  <a:lnTo>
                    <a:pt x="1209" y="1293"/>
                  </a:lnTo>
                  <a:lnTo>
                    <a:pt x="1208" y="1282"/>
                  </a:lnTo>
                  <a:lnTo>
                    <a:pt x="1209" y="1271"/>
                  </a:lnTo>
                  <a:lnTo>
                    <a:pt x="1185" y="1245"/>
                  </a:lnTo>
                  <a:lnTo>
                    <a:pt x="1159" y="1227"/>
                  </a:lnTo>
                  <a:lnTo>
                    <a:pt x="1128" y="1217"/>
                  </a:lnTo>
                  <a:lnTo>
                    <a:pt x="1094" y="1212"/>
                  </a:lnTo>
                  <a:lnTo>
                    <a:pt x="1059" y="1212"/>
                  </a:lnTo>
                  <a:lnTo>
                    <a:pt x="1022" y="1218"/>
                  </a:lnTo>
                  <a:lnTo>
                    <a:pt x="983" y="1226"/>
                  </a:lnTo>
                  <a:lnTo>
                    <a:pt x="944" y="1239"/>
                  </a:lnTo>
                  <a:lnTo>
                    <a:pt x="904" y="1251"/>
                  </a:lnTo>
                  <a:lnTo>
                    <a:pt x="863" y="1266"/>
                  </a:lnTo>
                  <a:lnTo>
                    <a:pt x="824" y="1281"/>
                  </a:lnTo>
                  <a:lnTo>
                    <a:pt x="785" y="1295"/>
                  </a:lnTo>
                  <a:lnTo>
                    <a:pt x="748" y="1309"/>
                  </a:lnTo>
                  <a:lnTo>
                    <a:pt x="714" y="1319"/>
                  </a:lnTo>
                  <a:lnTo>
                    <a:pt x="683" y="1326"/>
                  </a:lnTo>
                  <a:lnTo>
                    <a:pt x="654" y="1331"/>
                  </a:lnTo>
                  <a:lnTo>
                    <a:pt x="646" y="1332"/>
                  </a:lnTo>
                  <a:lnTo>
                    <a:pt x="627" y="1338"/>
                  </a:lnTo>
                  <a:lnTo>
                    <a:pt x="594" y="1344"/>
                  </a:lnTo>
                  <a:lnTo>
                    <a:pt x="554" y="1355"/>
                  </a:lnTo>
                  <a:lnTo>
                    <a:pt x="506" y="1367"/>
                  </a:lnTo>
                  <a:lnTo>
                    <a:pt x="452" y="1381"/>
                  </a:lnTo>
                  <a:lnTo>
                    <a:pt x="394" y="1395"/>
                  </a:lnTo>
                  <a:lnTo>
                    <a:pt x="336" y="1411"/>
                  </a:lnTo>
                  <a:lnTo>
                    <a:pt x="276" y="1426"/>
                  </a:lnTo>
                  <a:lnTo>
                    <a:pt x="218" y="1440"/>
                  </a:lnTo>
                  <a:lnTo>
                    <a:pt x="164" y="1454"/>
                  </a:lnTo>
                  <a:lnTo>
                    <a:pt x="116" y="1466"/>
                  </a:lnTo>
                  <a:lnTo>
                    <a:pt x="76" y="1477"/>
                  </a:lnTo>
                  <a:lnTo>
                    <a:pt x="44" y="1483"/>
                  </a:lnTo>
                  <a:lnTo>
                    <a:pt x="24" y="1489"/>
                  </a:lnTo>
                  <a:lnTo>
                    <a:pt x="17" y="1492"/>
                  </a:lnTo>
                  <a:lnTo>
                    <a:pt x="16" y="1490"/>
                  </a:lnTo>
                  <a:lnTo>
                    <a:pt x="16" y="1488"/>
                  </a:lnTo>
                  <a:lnTo>
                    <a:pt x="16" y="1485"/>
                  </a:lnTo>
                  <a:lnTo>
                    <a:pt x="16" y="1480"/>
                  </a:lnTo>
                  <a:lnTo>
                    <a:pt x="15" y="1474"/>
                  </a:lnTo>
                  <a:lnTo>
                    <a:pt x="14" y="1469"/>
                  </a:lnTo>
                  <a:lnTo>
                    <a:pt x="14" y="1462"/>
                  </a:lnTo>
                  <a:lnTo>
                    <a:pt x="13" y="1455"/>
                  </a:lnTo>
                  <a:lnTo>
                    <a:pt x="11" y="1447"/>
                  </a:lnTo>
                  <a:lnTo>
                    <a:pt x="10" y="1440"/>
                  </a:lnTo>
                  <a:lnTo>
                    <a:pt x="8" y="1433"/>
                  </a:lnTo>
                  <a:lnTo>
                    <a:pt x="7" y="1426"/>
                  </a:lnTo>
                  <a:lnTo>
                    <a:pt x="6" y="1420"/>
                  </a:lnTo>
                  <a:lnTo>
                    <a:pt x="3" y="1416"/>
                  </a:lnTo>
                  <a:lnTo>
                    <a:pt x="1" y="1411"/>
                  </a:lnTo>
                  <a:lnTo>
                    <a:pt x="0" y="1409"/>
                  </a:lnTo>
                  <a:lnTo>
                    <a:pt x="1" y="1407"/>
                  </a:lnTo>
                  <a:lnTo>
                    <a:pt x="6" y="1401"/>
                  </a:lnTo>
                  <a:lnTo>
                    <a:pt x="13" y="1393"/>
                  </a:lnTo>
                  <a:lnTo>
                    <a:pt x="23" y="1380"/>
                  </a:lnTo>
                  <a:lnTo>
                    <a:pt x="34" y="1366"/>
                  </a:lnTo>
                  <a:lnTo>
                    <a:pt x="47" y="1350"/>
                  </a:lnTo>
                  <a:lnTo>
                    <a:pt x="62" y="1331"/>
                  </a:lnTo>
                  <a:lnTo>
                    <a:pt x="77" y="1311"/>
                  </a:lnTo>
                  <a:lnTo>
                    <a:pt x="93" y="1289"/>
                  </a:lnTo>
                  <a:lnTo>
                    <a:pt x="109" y="1266"/>
                  </a:lnTo>
                  <a:lnTo>
                    <a:pt x="125" y="1242"/>
                  </a:lnTo>
                  <a:lnTo>
                    <a:pt x="140" y="1219"/>
                  </a:lnTo>
                  <a:lnTo>
                    <a:pt x="154" y="1195"/>
                  </a:lnTo>
                  <a:lnTo>
                    <a:pt x="168" y="1171"/>
                  </a:lnTo>
                  <a:lnTo>
                    <a:pt x="178" y="1147"/>
                  </a:lnTo>
                  <a:lnTo>
                    <a:pt x="188" y="1125"/>
                  </a:lnTo>
                  <a:lnTo>
                    <a:pt x="182" y="1118"/>
                  </a:lnTo>
                  <a:lnTo>
                    <a:pt x="177" y="1114"/>
                  </a:lnTo>
                  <a:lnTo>
                    <a:pt x="171" y="1108"/>
                  </a:lnTo>
                  <a:lnTo>
                    <a:pt x="168" y="1103"/>
                  </a:lnTo>
                  <a:lnTo>
                    <a:pt x="164" y="1099"/>
                  </a:lnTo>
                  <a:lnTo>
                    <a:pt x="162" y="1094"/>
                  </a:lnTo>
                  <a:lnTo>
                    <a:pt x="161" y="1091"/>
                  </a:lnTo>
                  <a:lnTo>
                    <a:pt x="161" y="1086"/>
                  </a:lnTo>
                  <a:lnTo>
                    <a:pt x="163" y="1081"/>
                  </a:lnTo>
                  <a:lnTo>
                    <a:pt x="165" y="1076"/>
                  </a:lnTo>
                  <a:lnTo>
                    <a:pt x="171" y="1071"/>
                  </a:lnTo>
                  <a:lnTo>
                    <a:pt x="178" y="1065"/>
                  </a:lnTo>
                  <a:lnTo>
                    <a:pt x="186" y="1060"/>
                  </a:lnTo>
                  <a:lnTo>
                    <a:pt x="198" y="1053"/>
                  </a:lnTo>
                  <a:lnTo>
                    <a:pt x="210" y="1045"/>
                  </a:lnTo>
                  <a:lnTo>
                    <a:pt x="226" y="1038"/>
                  </a:lnTo>
                  <a:lnTo>
                    <a:pt x="224" y="1033"/>
                  </a:lnTo>
                  <a:lnTo>
                    <a:pt x="223" y="1030"/>
                  </a:lnTo>
                  <a:lnTo>
                    <a:pt x="221" y="1026"/>
                  </a:lnTo>
                  <a:lnTo>
                    <a:pt x="218" y="1022"/>
                  </a:lnTo>
                  <a:lnTo>
                    <a:pt x="217" y="1018"/>
                  </a:lnTo>
                  <a:lnTo>
                    <a:pt x="215" y="1015"/>
                  </a:lnTo>
                  <a:lnTo>
                    <a:pt x="213" y="1011"/>
                  </a:lnTo>
                  <a:lnTo>
                    <a:pt x="210" y="1008"/>
                  </a:lnTo>
                  <a:lnTo>
                    <a:pt x="208" y="1003"/>
                  </a:lnTo>
                  <a:lnTo>
                    <a:pt x="207" y="1000"/>
                  </a:lnTo>
                  <a:lnTo>
                    <a:pt x="205" y="995"/>
                  </a:lnTo>
                  <a:lnTo>
                    <a:pt x="203" y="992"/>
                  </a:lnTo>
                  <a:lnTo>
                    <a:pt x="202" y="987"/>
                  </a:lnTo>
                  <a:lnTo>
                    <a:pt x="202" y="983"/>
                  </a:lnTo>
                  <a:lnTo>
                    <a:pt x="201" y="979"/>
                  </a:lnTo>
                  <a:lnTo>
                    <a:pt x="202" y="975"/>
                  </a:lnTo>
                  <a:lnTo>
                    <a:pt x="221" y="964"/>
                  </a:lnTo>
                  <a:lnTo>
                    <a:pt x="238" y="954"/>
                  </a:lnTo>
                  <a:lnTo>
                    <a:pt x="255" y="945"/>
                  </a:lnTo>
                  <a:lnTo>
                    <a:pt x="271" y="937"/>
                  </a:lnTo>
                  <a:lnTo>
                    <a:pt x="286" y="930"/>
                  </a:lnTo>
                  <a:lnTo>
                    <a:pt x="301" y="923"/>
                  </a:lnTo>
                  <a:lnTo>
                    <a:pt x="316" y="917"/>
                  </a:lnTo>
                  <a:lnTo>
                    <a:pt x="331" y="914"/>
                  </a:lnTo>
                  <a:lnTo>
                    <a:pt x="346" y="910"/>
                  </a:lnTo>
                  <a:lnTo>
                    <a:pt x="361" y="909"/>
                  </a:lnTo>
                  <a:lnTo>
                    <a:pt x="377" y="909"/>
                  </a:lnTo>
                  <a:lnTo>
                    <a:pt x="394" y="911"/>
                  </a:lnTo>
                  <a:lnTo>
                    <a:pt x="412" y="914"/>
                  </a:lnTo>
                  <a:lnTo>
                    <a:pt x="431" y="919"/>
                  </a:lnTo>
                  <a:lnTo>
                    <a:pt x="452" y="926"/>
                  </a:lnTo>
                  <a:lnTo>
                    <a:pt x="475" y="935"/>
                  </a:lnTo>
                  <a:lnTo>
                    <a:pt x="491" y="927"/>
                  </a:lnTo>
                  <a:lnTo>
                    <a:pt x="507" y="921"/>
                  </a:lnTo>
                  <a:lnTo>
                    <a:pt x="525" y="914"/>
                  </a:lnTo>
                  <a:lnTo>
                    <a:pt x="543" y="908"/>
                  </a:lnTo>
                  <a:lnTo>
                    <a:pt x="560" y="902"/>
                  </a:lnTo>
                  <a:lnTo>
                    <a:pt x="578" y="896"/>
                  </a:lnTo>
                  <a:lnTo>
                    <a:pt x="595" y="891"/>
                  </a:lnTo>
                  <a:lnTo>
                    <a:pt x="613" y="884"/>
                  </a:lnTo>
                  <a:lnTo>
                    <a:pt x="629" y="877"/>
                  </a:lnTo>
                  <a:lnTo>
                    <a:pt x="645" y="868"/>
                  </a:lnTo>
                  <a:lnTo>
                    <a:pt x="660" y="859"/>
                  </a:lnTo>
                  <a:lnTo>
                    <a:pt x="674" y="847"/>
                  </a:lnTo>
                  <a:lnTo>
                    <a:pt x="686" y="834"/>
                  </a:lnTo>
                  <a:lnTo>
                    <a:pt x="697" y="819"/>
                  </a:lnTo>
                  <a:lnTo>
                    <a:pt x="706" y="802"/>
                  </a:lnTo>
                  <a:lnTo>
                    <a:pt x="714" y="783"/>
                  </a:lnTo>
                  <a:lnTo>
                    <a:pt x="714" y="782"/>
                  </a:lnTo>
                  <a:lnTo>
                    <a:pt x="716" y="780"/>
                  </a:lnTo>
                  <a:lnTo>
                    <a:pt x="718" y="777"/>
                  </a:lnTo>
                  <a:lnTo>
                    <a:pt x="723" y="773"/>
                  </a:lnTo>
                  <a:lnTo>
                    <a:pt x="728" y="770"/>
                  </a:lnTo>
                  <a:lnTo>
                    <a:pt x="732" y="765"/>
                  </a:lnTo>
                  <a:lnTo>
                    <a:pt x="738" y="761"/>
                  </a:lnTo>
                  <a:lnTo>
                    <a:pt x="744" y="756"/>
                  </a:lnTo>
                  <a:lnTo>
                    <a:pt x="750" y="752"/>
                  </a:lnTo>
                  <a:lnTo>
                    <a:pt x="755" y="747"/>
                  </a:lnTo>
                  <a:lnTo>
                    <a:pt x="760" y="742"/>
                  </a:lnTo>
                  <a:lnTo>
                    <a:pt x="764" y="739"/>
                  </a:lnTo>
                  <a:lnTo>
                    <a:pt x="769" y="736"/>
                  </a:lnTo>
                  <a:lnTo>
                    <a:pt x="771" y="732"/>
                  </a:lnTo>
                  <a:lnTo>
                    <a:pt x="774" y="731"/>
                  </a:lnTo>
                  <a:lnTo>
                    <a:pt x="775" y="731"/>
                  </a:lnTo>
                  <a:lnTo>
                    <a:pt x="775" y="722"/>
                  </a:lnTo>
                  <a:lnTo>
                    <a:pt x="773" y="714"/>
                  </a:lnTo>
                  <a:lnTo>
                    <a:pt x="768" y="706"/>
                  </a:lnTo>
                  <a:lnTo>
                    <a:pt x="762" y="698"/>
                  </a:lnTo>
                  <a:lnTo>
                    <a:pt x="755" y="690"/>
                  </a:lnTo>
                  <a:lnTo>
                    <a:pt x="748" y="682"/>
                  </a:lnTo>
                  <a:lnTo>
                    <a:pt x="741" y="674"/>
                  </a:lnTo>
                  <a:lnTo>
                    <a:pt x="735" y="666"/>
                  </a:lnTo>
                  <a:lnTo>
                    <a:pt x="730" y="656"/>
                  </a:lnTo>
                  <a:lnTo>
                    <a:pt x="727" y="646"/>
                  </a:lnTo>
                  <a:lnTo>
                    <a:pt x="725" y="636"/>
                  </a:lnTo>
                  <a:lnTo>
                    <a:pt x="728" y="625"/>
                  </a:lnTo>
                  <a:lnTo>
                    <a:pt x="733" y="613"/>
                  </a:lnTo>
                  <a:lnTo>
                    <a:pt x="744" y="600"/>
                  </a:lnTo>
                  <a:lnTo>
                    <a:pt x="759" y="585"/>
                  </a:lnTo>
                  <a:lnTo>
                    <a:pt x="779" y="570"/>
                  </a:lnTo>
                  <a:lnTo>
                    <a:pt x="775" y="564"/>
                  </a:lnTo>
                  <a:lnTo>
                    <a:pt x="770" y="560"/>
                  </a:lnTo>
                  <a:lnTo>
                    <a:pt x="764" y="559"/>
                  </a:lnTo>
                  <a:lnTo>
                    <a:pt x="759" y="559"/>
                  </a:lnTo>
                  <a:lnTo>
                    <a:pt x="753" y="559"/>
                  </a:lnTo>
                  <a:lnTo>
                    <a:pt x="746" y="561"/>
                  </a:lnTo>
                  <a:lnTo>
                    <a:pt x="739" y="563"/>
                  </a:lnTo>
                  <a:lnTo>
                    <a:pt x="732" y="564"/>
                  </a:lnTo>
                  <a:lnTo>
                    <a:pt x="727" y="567"/>
                  </a:lnTo>
                  <a:lnTo>
                    <a:pt x="720" y="568"/>
                  </a:lnTo>
                  <a:lnTo>
                    <a:pt x="715" y="568"/>
                  </a:lnTo>
                  <a:lnTo>
                    <a:pt x="710" y="567"/>
                  </a:lnTo>
                  <a:lnTo>
                    <a:pt x="706" y="564"/>
                  </a:lnTo>
                  <a:lnTo>
                    <a:pt x="704" y="559"/>
                  </a:lnTo>
                  <a:lnTo>
                    <a:pt x="702" y="552"/>
                  </a:lnTo>
                  <a:lnTo>
                    <a:pt x="702" y="543"/>
                  </a:lnTo>
                  <a:lnTo>
                    <a:pt x="704" y="536"/>
                  </a:lnTo>
                  <a:lnTo>
                    <a:pt x="707" y="529"/>
                  </a:lnTo>
                  <a:lnTo>
                    <a:pt x="714" y="522"/>
                  </a:lnTo>
                  <a:lnTo>
                    <a:pt x="722" y="514"/>
                  </a:lnTo>
                  <a:lnTo>
                    <a:pt x="731" y="507"/>
                  </a:lnTo>
                  <a:lnTo>
                    <a:pt x="741" y="499"/>
                  </a:lnTo>
                  <a:lnTo>
                    <a:pt x="753" y="492"/>
                  </a:lnTo>
                  <a:lnTo>
                    <a:pt x="763" y="483"/>
                  </a:lnTo>
                  <a:lnTo>
                    <a:pt x="774" y="475"/>
                  </a:lnTo>
                  <a:lnTo>
                    <a:pt x="782" y="466"/>
                  </a:lnTo>
                  <a:lnTo>
                    <a:pt x="789" y="455"/>
                  </a:lnTo>
                  <a:lnTo>
                    <a:pt x="794" y="444"/>
                  </a:lnTo>
                  <a:lnTo>
                    <a:pt x="797" y="432"/>
                  </a:lnTo>
                  <a:lnTo>
                    <a:pt x="796" y="421"/>
                  </a:lnTo>
                  <a:lnTo>
                    <a:pt x="791" y="407"/>
                  </a:lnTo>
                  <a:lnTo>
                    <a:pt x="783" y="393"/>
                  </a:lnTo>
                  <a:lnTo>
                    <a:pt x="799" y="376"/>
                  </a:lnTo>
                  <a:lnTo>
                    <a:pt x="815" y="358"/>
                  </a:lnTo>
                  <a:lnTo>
                    <a:pt x="832" y="338"/>
                  </a:lnTo>
                  <a:lnTo>
                    <a:pt x="850" y="317"/>
                  </a:lnTo>
                  <a:lnTo>
                    <a:pt x="867" y="297"/>
                  </a:lnTo>
                  <a:lnTo>
                    <a:pt x="884" y="276"/>
                  </a:lnTo>
                  <a:lnTo>
                    <a:pt x="901" y="254"/>
                  </a:lnTo>
                  <a:lnTo>
                    <a:pt x="917" y="232"/>
                  </a:lnTo>
                  <a:lnTo>
                    <a:pt x="933" y="212"/>
                  </a:lnTo>
                  <a:lnTo>
                    <a:pt x="948" y="191"/>
                  </a:lnTo>
                  <a:lnTo>
                    <a:pt x="962" y="173"/>
                  </a:lnTo>
                  <a:lnTo>
                    <a:pt x="975" y="154"/>
                  </a:lnTo>
                  <a:lnTo>
                    <a:pt x="988" y="137"/>
                  </a:lnTo>
                  <a:lnTo>
                    <a:pt x="998" y="121"/>
                  </a:lnTo>
                  <a:lnTo>
                    <a:pt x="1007" y="107"/>
                  </a:lnTo>
                  <a:lnTo>
                    <a:pt x="1015" y="97"/>
                  </a:lnTo>
                  <a:lnTo>
                    <a:pt x="1017" y="96"/>
                  </a:lnTo>
                  <a:lnTo>
                    <a:pt x="1024" y="92"/>
                  </a:lnTo>
                  <a:lnTo>
                    <a:pt x="1036" y="88"/>
                  </a:lnTo>
                  <a:lnTo>
                    <a:pt x="1051" y="82"/>
                  </a:lnTo>
                  <a:lnTo>
                    <a:pt x="1069" y="74"/>
                  </a:lnTo>
                  <a:lnTo>
                    <a:pt x="1090" y="66"/>
                  </a:lnTo>
                  <a:lnTo>
                    <a:pt x="1113" y="58"/>
                  </a:lnTo>
                  <a:lnTo>
                    <a:pt x="1137" y="49"/>
                  </a:lnTo>
                  <a:lnTo>
                    <a:pt x="1162" y="39"/>
                  </a:lnTo>
                  <a:lnTo>
                    <a:pt x="1188" y="31"/>
                  </a:lnTo>
                  <a:lnTo>
                    <a:pt x="1213" y="23"/>
                  </a:lnTo>
                  <a:lnTo>
                    <a:pt x="1238" y="15"/>
                  </a:lnTo>
                  <a:lnTo>
                    <a:pt x="1262" y="10"/>
                  </a:lnTo>
                  <a:lnTo>
                    <a:pt x="1284" y="5"/>
                  </a:lnTo>
                  <a:lnTo>
                    <a:pt x="1304" y="1"/>
                  </a:lnTo>
                  <a:lnTo>
                    <a:pt x="1321" y="0"/>
                  </a:lnTo>
                  <a:lnTo>
                    <a:pt x="1326" y="18"/>
                  </a:lnTo>
                  <a:lnTo>
                    <a:pt x="1330" y="36"/>
                  </a:lnTo>
                  <a:lnTo>
                    <a:pt x="1336" y="54"/>
                  </a:lnTo>
                  <a:lnTo>
                    <a:pt x="1342" y="73"/>
                  </a:lnTo>
                  <a:lnTo>
                    <a:pt x="1347" y="91"/>
                  </a:lnTo>
                  <a:lnTo>
                    <a:pt x="1353" y="111"/>
                  </a:lnTo>
                  <a:lnTo>
                    <a:pt x="1358" y="129"/>
                  </a:lnTo>
                  <a:lnTo>
                    <a:pt x="1363" y="149"/>
                  </a:lnTo>
                  <a:lnTo>
                    <a:pt x="1368" y="167"/>
                  </a:lnTo>
                  <a:lnTo>
                    <a:pt x="1372" y="186"/>
                  </a:lnTo>
                  <a:lnTo>
                    <a:pt x="1375" y="207"/>
                  </a:lnTo>
                  <a:lnTo>
                    <a:pt x="1378" y="227"/>
                  </a:lnTo>
                  <a:lnTo>
                    <a:pt x="1380" y="247"/>
                  </a:lnTo>
                  <a:lnTo>
                    <a:pt x="1381" y="268"/>
                  </a:lnTo>
                  <a:lnTo>
                    <a:pt x="1380" y="290"/>
                  </a:lnTo>
                  <a:lnTo>
                    <a:pt x="1378" y="312"/>
                  </a:lnTo>
                  <a:lnTo>
                    <a:pt x="1388" y="319"/>
                  </a:lnTo>
                  <a:lnTo>
                    <a:pt x="1395" y="330"/>
                  </a:lnTo>
                  <a:lnTo>
                    <a:pt x="1400" y="344"/>
                  </a:lnTo>
                  <a:lnTo>
                    <a:pt x="1405" y="360"/>
                  </a:lnTo>
                  <a:lnTo>
                    <a:pt x="1408" y="377"/>
                  </a:lnTo>
                  <a:lnTo>
                    <a:pt x="1411" y="396"/>
                  </a:lnTo>
                  <a:lnTo>
                    <a:pt x="1413" y="415"/>
                  </a:lnTo>
                  <a:lnTo>
                    <a:pt x="1415" y="435"/>
                  </a:lnTo>
                  <a:lnTo>
                    <a:pt x="1419" y="454"/>
                  </a:lnTo>
                  <a:lnTo>
                    <a:pt x="1422" y="472"/>
                  </a:lnTo>
                  <a:lnTo>
                    <a:pt x="1427" y="489"/>
                  </a:lnTo>
                  <a:lnTo>
                    <a:pt x="1432" y="504"/>
                  </a:lnTo>
                  <a:lnTo>
                    <a:pt x="1440" y="515"/>
                  </a:lnTo>
                  <a:lnTo>
                    <a:pt x="1450" y="523"/>
                  </a:lnTo>
                  <a:lnTo>
                    <a:pt x="1462" y="529"/>
                  </a:lnTo>
                  <a:lnTo>
                    <a:pt x="1477" y="530"/>
                  </a:lnTo>
                  <a:lnTo>
                    <a:pt x="1485" y="545"/>
                  </a:lnTo>
                  <a:lnTo>
                    <a:pt x="1493" y="561"/>
                  </a:lnTo>
                  <a:lnTo>
                    <a:pt x="1500" y="577"/>
                  </a:lnTo>
                  <a:lnTo>
                    <a:pt x="1506" y="595"/>
                  </a:lnTo>
                  <a:lnTo>
                    <a:pt x="1512" y="613"/>
                  </a:lnTo>
                  <a:lnTo>
                    <a:pt x="1516" y="631"/>
                  </a:lnTo>
                  <a:lnTo>
                    <a:pt x="1521" y="649"/>
                  </a:lnTo>
                  <a:lnTo>
                    <a:pt x="1526" y="668"/>
                  </a:lnTo>
                  <a:lnTo>
                    <a:pt x="1530" y="686"/>
                  </a:lnTo>
                  <a:lnTo>
                    <a:pt x="1535" y="705"/>
                  </a:lnTo>
                  <a:lnTo>
                    <a:pt x="1539" y="722"/>
                  </a:lnTo>
                  <a:lnTo>
                    <a:pt x="1544" y="740"/>
                  </a:lnTo>
                  <a:lnTo>
                    <a:pt x="1550" y="756"/>
                  </a:lnTo>
                  <a:lnTo>
                    <a:pt x="1557" y="773"/>
                  </a:lnTo>
                  <a:lnTo>
                    <a:pt x="1564" y="790"/>
                  </a:lnTo>
                  <a:lnTo>
                    <a:pt x="1573" y="805"/>
                  </a:lnTo>
                  <a:lnTo>
                    <a:pt x="1569" y="815"/>
                  </a:lnTo>
                  <a:lnTo>
                    <a:pt x="1567" y="829"/>
                  </a:lnTo>
                  <a:lnTo>
                    <a:pt x="1565" y="844"/>
                  </a:lnTo>
                  <a:lnTo>
                    <a:pt x="1562" y="860"/>
                  </a:lnTo>
                  <a:lnTo>
                    <a:pt x="1560" y="878"/>
                  </a:lnTo>
                  <a:lnTo>
                    <a:pt x="1559" y="896"/>
                  </a:lnTo>
                  <a:lnTo>
                    <a:pt x="1558" y="916"/>
                  </a:lnTo>
                  <a:lnTo>
                    <a:pt x="1557" y="935"/>
                  </a:lnTo>
                  <a:lnTo>
                    <a:pt x="1558" y="956"/>
                  </a:lnTo>
                  <a:lnTo>
                    <a:pt x="1559" y="976"/>
                  </a:lnTo>
                  <a:lnTo>
                    <a:pt x="1560" y="995"/>
                  </a:lnTo>
                  <a:lnTo>
                    <a:pt x="1564" y="1015"/>
                  </a:lnTo>
                  <a:lnTo>
                    <a:pt x="1567" y="1033"/>
                  </a:lnTo>
                  <a:lnTo>
                    <a:pt x="1573" y="1050"/>
                  </a:lnTo>
                  <a:lnTo>
                    <a:pt x="1578" y="1068"/>
                  </a:lnTo>
                  <a:lnTo>
                    <a:pt x="1587" y="1083"/>
                  </a:lnTo>
                  <a:lnTo>
                    <a:pt x="1591" y="1094"/>
                  </a:lnTo>
                  <a:lnTo>
                    <a:pt x="1596" y="1107"/>
                  </a:lnTo>
                  <a:lnTo>
                    <a:pt x="1599" y="1119"/>
                  </a:lnTo>
                  <a:lnTo>
                    <a:pt x="1601" y="1133"/>
                  </a:lnTo>
                  <a:lnTo>
                    <a:pt x="1603" y="1147"/>
                  </a:lnTo>
                  <a:lnTo>
                    <a:pt x="1604" y="1162"/>
                  </a:lnTo>
                  <a:lnTo>
                    <a:pt x="1605" y="1177"/>
                  </a:lnTo>
                  <a:lnTo>
                    <a:pt x="1606" y="1193"/>
                  </a:lnTo>
                  <a:lnTo>
                    <a:pt x="1607" y="1208"/>
                  </a:lnTo>
                  <a:lnTo>
                    <a:pt x="1610" y="1224"/>
                  </a:lnTo>
                  <a:lnTo>
                    <a:pt x="1612" y="1240"/>
                  </a:lnTo>
                  <a:lnTo>
                    <a:pt x="1615" y="1256"/>
                  </a:lnTo>
                  <a:lnTo>
                    <a:pt x="1621" y="1272"/>
                  </a:lnTo>
                  <a:lnTo>
                    <a:pt x="1627" y="1288"/>
                  </a:lnTo>
                  <a:lnTo>
                    <a:pt x="1636" y="1304"/>
                  </a:lnTo>
                  <a:lnTo>
                    <a:pt x="1646" y="1320"/>
                  </a:lnTo>
                  <a:lnTo>
                    <a:pt x="1645" y="1324"/>
                  </a:lnTo>
                  <a:lnTo>
                    <a:pt x="1645" y="1327"/>
                  </a:lnTo>
                  <a:lnTo>
                    <a:pt x="1646" y="1331"/>
                  </a:lnTo>
                  <a:lnTo>
                    <a:pt x="1647" y="1334"/>
                  </a:lnTo>
                  <a:lnTo>
                    <a:pt x="1650" y="1338"/>
                  </a:lnTo>
                  <a:lnTo>
                    <a:pt x="1652" y="1341"/>
                  </a:lnTo>
                  <a:lnTo>
                    <a:pt x="1654" y="1344"/>
                  </a:lnTo>
                  <a:lnTo>
                    <a:pt x="1657" y="1348"/>
                  </a:lnTo>
                  <a:lnTo>
                    <a:pt x="1658" y="1351"/>
                  </a:lnTo>
                  <a:lnTo>
                    <a:pt x="1660" y="1356"/>
                  </a:lnTo>
                  <a:lnTo>
                    <a:pt x="1661" y="1359"/>
                  </a:lnTo>
                  <a:lnTo>
                    <a:pt x="1661" y="1364"/>
                  </a:lnTo>
                  <a:lnTo>
                    <a:pt x="1661" y="1370"/>
                  </a:lnTo>
                  <a:lnTo>
                    <a:pt x="1661" y="1374"/>
                  </a:lnTo>
                  <a:lnTo>
                    <a:pt x="1659" y="1380"/>
                  </a:lnTo>
                  <a:lnTo>
                    <a:pt x="1657" y="1387"/>
                  </a:lnTo>
                  <a:lnTo>
                    <a:pt x="1657" y="1384"/>
                  </a:lnTo>
                  <a:lnTo>
                    <a:pt x="1658" y="1381"/>
                  </a:lnTo>
                  <a:lnTo>
                    <a:pt x="1658" y="1380"/>
                  </a:lnTo>
                  <a:lnTo>
                    <a:pt x="1658" y="1379"/>
                  </a:lnTo>
                  <a:lnTo>
                    <a:pt x="1658" y="1378"/>
                  </a:lnTo>
                  <a:lnTo>
                    <a:pt x="1657" y="1378"/>
                  </a:lnTo>
                  <a:lnTo>
                    <a:pt x="1657" y="1379"/>
                  </a:lnTo>
                  <a:lnTo>
                    <a:pt x="1657" y="1380"/>
                  </a:lnTo>
                  <a:lnTo>
                    <a:pt x="1655" y="1380"/>
                  </a:lnTo>
                  <a:lnTo>
                    <a:pt x="1655" y="1381"/>
                  </a:lnTo>
                  <a:lnTo>
                    <a:pt x="1655" y="1382"/>
                  </a:lnTo>
                  <a:lnTo>
                    <a:pt x="1655" y="1384"/>
                  </a:lnTo>
                  <a:lnTo>
                    <a:pt x="1655" y="1386"/>
                  </a:lnTo>
                  <a:lnTo>
                    <a:pt x="1657" y="1387"/>
                  </a:lnTo>
                  <a:lnTo>
                    <a:pt x="1654" y="1387"/>
                  </a:lnTo>
                  <a:lnTo>
                    <a:pt x="1652" y="1388"/>
                  </a:lnTo>
                  <a:lnTo>
                    <a:pt x="1650" y="1389"/>
                  </a:lnTo>
                  <a:lnTo>
                    <a:pt x="1647" y="1390"/>
                  </a:lnTo>
                  <a:lnTo>
                    <a:pt x="1646" y="1392"/>
                  </a:lnTo>
                  <a:lnTo>
                    <a:pt x="1644" y="1394"/>
                  </a:lnTo>
                  <a:lnTo>
                    <a:pt x="1643" y="1395"/>
                  </a:lnTo>
                  <a:lnTo>
                    <a:pt x="1641" y="1397"/>
                  </a:lnTo>
                  <a:lnTo>
                    <a:pt x="1639" y="1400"/>
                  </a:lnTo>
                  <a:lnTo>
                    <a:pt x="1637" y="1402"/>
                  </a:lnTo>
                  <a:lnTo>
                    <a:pt x="1636" y="1403"/>
                  </a:lnTo>
                  <a:lnTo>
                    <a:pt x="1634" y="1405"/>
                  </a:lnTo>
                  <a:lnTo>
                    <a:pt x="1633" y="1408"/>
                  </a:lnTo>
                  <a:lnTo>
                    <a:pt x="1630" y="1410"/>
                  </a:lnTo>
                  <a:lnTo>
                    <a:pt x="1628" y="1411"/>
                  </a:lnTo>
                  <a:lnTo>
                    <a:pt x="1627" y="1413"/>
                  </a:lnTo>
                  <a:lnTo>
                    <a:pt x="1624" y="1417"/>
                  </a:lnTo>
                  <a:lnTo>
                    <a:pt x="1623" y="1421"/>
                  </a:lnTo>
                  <a:lnTo>
                    <a:pt x="1622" y="1425"/>
                  </a:lnTo>
                  <a:lnTo>
                    <a:pt x="1622" y="1427"/>
                  </a:lnTo>
                  <a:lnTo>
                    <a:pt x="1622" y="1429"/>
                  </a:lnTo>
                  <a:lnTo>
                    <a:pt x="1622" y="1432"/>
                  </a:lnTo>
                  <a:lnTo>
                    <a:pt x="1623" y="1433"/>
                  </a:lnTo>
                  <a:lnTo>
                    <a:pt x="1624" y="1435"/>
                  </a:lnTo>
                  <a:lnTo>
                    <a:pt x="1624" y="1436"/>
                  </a:lnTo>
                  <a:lnTo>
                    <a:pt x="1626" y="1438"/>
                  </a:lnTo>
                  <a:lnTo>
                    <a:pt x="1627" y="1440"/>
                  </a:lnTo>
                  <a:lnTo>
                    <a:pt x="1627" y="1441"/>
                  </a:lnTo>
                  <a:lnTo>
                    <a:pt x="1627" y="1443"/>
                  </a:lnTo>
                  <a:lnTo>
                    <a:pt x="1627" y="1446"/>
                  </a:lnTo>
                  <a:lnTo>
                    <a:pt x="1626" y="1449"/>
                  </a:lnTo>
                  <a:lnTo>
                    <a:pt x="1624" y="1454"/>
                  </a:lnTo>
                  <a:lnTo>
                    <a:pt x="1634" y="1450"/>
                  </a:lnTo>
                  <a:lnTo>
                    <a:pt x="1644" y="1449"/>
                  </a:lnTo>
                  <a:lnTo>
                    <a:pt x="1654" y="1447"/>
                  </a:lnTo>
                  <a:lnTo>
                    <a:pt x="1665" y="1446"/>
                  </a:lnTo>
                  <a:lnTo>
                    <a:pt x="1675" y="1446"/>
                  </a:lnTo>
                  <a:lnTo>
                    <a:pt x="1684" y="1444"/>
                  </a:lnTo>
                  <a:lnTo>
                    <a:pt x="1695" y="1442"/>
                  </a:lnTo>
                  <a:lnTo>
                    <a:pt x="1704" y="1441"/>
                  </a:lnTo>
                  <a:lnTo>
                    <a:pt x="1713" y="1439"/>
                  </a:lnTo>
                  <a:lnTo>
                    <a:pt x="1722" y="1435"/>
                  </a:lnTo>
                  <a:lnTo>
                    <a:pt x="1730" y="1431"/>
                  </a:lnTo>
                  <a:lnTo>
                    <a:pt x="1737" y="1425"/>
                  </a:lnTo>
                  <a:lnTo>
                    <a:pt x="1744" y="1418"/>
                  </a:lnTo>
                  <a:lnTo>
                    <a:pt x="1750" y="1409"/>
                  </a:lnTo>
                  <a:lnTo>
                    <a:pt x="1754" y="1398"/>
                  </a:lnTo>
                  <a:lnTo>
                    <a:pt x="1759" y="1386"/>
                  </a:lnTo>
                  <a:lnTo>
                    <a:pt x="1767" y="1381"/>
                  </a:lnTo>
                  <a:lnTo>
                    <a:pt x="1777" y="1378"/>
                  </a:lnTo>
                  <a:lnTo>
                    <a:pt x="1787" y="1375"/>
                  </a:lnTo>
                  <a:lnTo>
                    <a:pt x="1796" y="1372"/>
                  </a:lnTo>
                  <a:lnTo>
                    <a:pt x="1805" y="1370"/>
                  </a:lnTo>
                  <a:lnTo>
                    <a:pt x="1815" y="1367"/>
                  </a:lnTo>
                  <a:lnTo>
                    <a:pt x="1825" y="1365"/>
                  </a:lnTo>
                  <a:lnTo>
                    <a:pt x="1834" y="1362"/>
                  </a:lnTo>
                  <a:lnTo>
                    <a:pt x="1843" y="1359"/>
                  </a:lnTo>
                  <a:lnTo>
                    <a:pt x="1853" y="1356"/>
                  </a:lnTo>
                  <a:lnTo>
                    <a:pt x="1862" y="1351"/>
                  </a:lnTo>
                  <a:lnTo>
                    <a:pt x="1870" y="1347"/>
                  </a:lnTo>
                  <a:lnTo>
                    <a:pt x="1880" y="1342"/>
                  </a:lnTo>
                  <a:lnTo>
                    <a:pt x="1888" y="1336"/>
                  </a:lnTo>
                  <a:lnTo>
                    <a:pt x="1897" y="1330"/>
                  </a:lnTo>
                  <a:lnTo>
                    <a:pt x="1905" y="1323"/>
                  </a:lnTo>
                  <a:lnTo>
                    <a:pt x="1905" y="1324"/>
                  </a:lnTo>
                  <a:lnTo>
                    <a:pt x="1905" y="1326"/>
                  </a:lnTo>
                  <a:lnTo>
                    <a:pt x="1906" y="1327"/>
                  </a:lnTo>
                  <a:lnTo>
                    <a:pt x="1907" y="1328"/>
                  </a:lnTo>
                  <a:lnTo>
                    <a:pt x="1908" y="1331"/>
                  </a:lnTo>
                  <a:lnTo>
                    <a:pt x="1910" y="1332"/>
                  </a:lnTo>
                  <a:lnTo>
                    <a:pt x="1912" y="1333"/>
                  </a:lnTo>
                  <a:lnTo>
                    <a:pt x="1913" y="1335"/>
                  </a:lnTo>
                  <a:lnTo>
                    <a:pt x="1915" y="1335"/>
                  </a:lnTo>
                  <a:lnTo>
                    <a:pt x="1918" y="1336"/>
                  </a:lnTo>
                  <a:lnTo>
                    <a:pt x="1920" y="1338"/>
                  </a:lnTo>
                  <a:lnTo>
                    <a:pt x="1922" y="1338"/>
                  </a:lnTo>
                  <a:lnTo>
                    <a:pt x="1925" y="1338"/>
                  </a:lnTo>
                  <a:lnTo>
                    <a:pt x="1927" y="1338"/>
                  </a:lnTo>
                  <a:lnTo>
                    <a:pt x="1929" y="1338"/>
                  </a:lnTo>
                  <a:lnTo>
                    <a:pt x="1931" y="1338"/>
                  </a:lnTo>
                  <a:lnTo>
                    <a:pt x="1935" y="1335"/>
                  </a:lnTo>
                  <a:lnTo>
                    <a:pt x="1941" y="1334"/>
                  </a:lnTo>
                  <a:lnTo>
                    <a:pt x="1946" y="1331"/>
                  </a:lnTo>
                  <a:lnTo>
                    <a:pt x="1952" y="1327"/>
                  </a:lnTo>
                  <a:lnTo>
                    <a:pt x="1959" y="1324"/>
                  </a:lnTo>
                  <a:lnTo>
                    <a:pt x="1965" y="1319"/>
                  </a:lnTo>
                  <a:lnTo>
                    <a:pt x="1972" y="1316"/>
                  </a:lnTo>
                  <a:lnTo>
                    <a:pt x="1980" y="1312"/>
                  </a:lnTo>
                  <a:lnTo>
                    <a:pt x="1987" y="1310"/>
                  </a:lnTo>
                  <a:lnTo>
                    <a:pt x="1994" y="1308"/>
                  </a:lnTo>
                  <a:lnTo>
                    <a:pt x="2000" y="1307"/>
                  </a:lnTo>
                  <a:lnTo>
                    <a:pt x="2007" y="1308"/>
                  </a:lnTo>
                  <a:lnTo>
                    <a:pt x="2015" y="1309"/>
                  </a:lnTo>
                  <a:lnTo>
                    <a:pt x="2021" y="1313"/>
                  </a:lnTo>
                  <a:lnTo>
                    <a:pt x="2028" y="1319"/>
                  </a:lnTo>
                  <a:lnTo>
                    <a:pt x="2035" y="1327"/>
                  </a:lnTo>
                  <a:lnTo>
                    <a:pt x="2020" y="1343"/>
                  </a:lnTo>
                  <a:lnTo>
                    <a:pt x="2005" y="1358"/>
                  </a:lnTo>
                  <a:lnTo>
                    <a:pt x="1989" y="1371"/>
                  </a:lnTo>
                  <a:lnTo>
                    <a:pt x="1974" y="1384"/>
                  </a:lnTo>
                  <a:lnTo>
                    <a:pt x="1957" y="1394"/>
                  </a:lnTo>
                  <a:lnTo>
                    <a:pt x="1941" y="1404"/>
                  </a:lnTo>
                  <a:lnTo>
                    <a:pt x="1925" y="1413"/>
                  </a:lnTo>
                  <a:lnTo>
                    <a:pt x="1907" y="1423"/>
                  </a:lnTo>
                  <a:lnTo>
                    <a:pt x="1891" y="1432"/>
                  </a:lnTo>
                  <a:lnTo>
                    <a:pt x="1874" y="1441"/>
                  </a:lnTo>
                  <a:lnTo>
                    <a:pt x="1858" y="1450"/>
                  </a:lnTo>
                  <a:lnTo>
                    <a:pt x="1843" y="1461"/>
                  </a:lnTo>
                  <a:lnTo>
                    <a:pt x="1827" y="1471"/>
                  </a:lnTo>
                  <a:lnTo>
                    <a:pt x="1812" y="1482"/>
                  </a:lnTo>
                  <a:lnTo>
                    <a:pt x="1798" y="1495"/>
                  </a:lnTo>
                  <a:lnTo>
                    <a:pt x="1785" y="1510"/>
                  </a:lnTo>
                  <a:lnTo>
                    <a:pt x="1775" y="1509"/>
                  </a:lnTo>
                  <a:lnTo>
                    <a:pt x="1765" y="1510"/>
                  </a:lnTo>
                  <a:lnTo>
                    <a:pt x="1757" y="1512"/>
                  </a:lnTo>
                  <a:lnTo>
                    <a:pt x="1749" y="1515"/>
                  </a:lnTo>
                  <a:lnTo>
                    <a:pt x="1742" y="1519"/>
                  </a:lnTo>
                  <a:lnTo>
                    <a:pt x="1735" y="1523"/>
                  </a:lnTo>
                  <a:lnTo>
                    <a:pt x="1728" y="1528"/>
                  </a:lnTo>
                  <a:lnTo>
                    <a:pt x="1721" y="1533"/>
                  </a:lnTo>
                  <a:lnTo>
                    <a:pt x="1714" y="1537"/>
                  </a:lnTo>
                  <a:lnTo>
                    <a:pt x="1708" y="1543"/>
                  </a:lnTo>
                  <a:lnTo>
                    <a:pt x="1701" y="1547"/>
                  </a:lnTo>
                  <a:lnTo>
                    <a:pt x="1693" y="1551"/>
                  </a:lnTo>
                  <a:lnTo>
                    <a:pt x="1687" y="1554"/>
                  </a:lnTo>
                  <a:lnTo>
                    <a:pt x="1677" y="1556"/>
                  </a:lnTo>
                  <a:lnTo>
                    <a:pt x="1668" y="1557"/>
                  </a:lnTo>
                  <a:lnTo>
                    <a:pt x="1659" y="1557"/>
                  </a:lnTo>
                  <a:lnTo>
                    <a:pt x="1653" y="1559"/>
                  </a:lnTo>
                  <a:lnTo>
                    <a:pt x="1650" y="1564"/>
                  </a:lnTo>
                  <a:lnTo>
                    <a:pt x="1646" y="1569"/>
                  </a:lnTo>
                  <a:lnTo>
                    <a:pt x="1643" y="1574"/>
                  </a:lnTo>
                  <a:lnTo>
                    <a:pt x="1641" y="1579"/>
                  </a:lnTo>
                  <a:lnTo>
                    <a:pt x="1638" y="1585"/>
                  </a:lnTo>
                  <a:lnTo>
                    <a:pt x="1636" y="1589"/>
                  </a:lnTo>
                  <a:lnTo>
                    <a:pt x="1634" y="1595"/>
                  </a:lnTo>
                  <a:lnTo>
                    <a:pt x="1631" y="1600"/>
                  </a:lnTo>
                  <a:lnTo>
                    <a:pt x="1628" y="1603"/>
                  </a:lnTo>
                  <a:lnTo>
                    <a:pt x="1626" y="1606"/>
                  </a:lnTo>
                  <a:lnTo>
                    <a:pt x="1621" y="1609"/>
                  </a:lnTo>
                  <a:lnTo>
                    <a:pt x="1616" y="1609"/>
                  </a:lnTo>
                  <a:lnTo>
                    <a:pt x="1612" y="1609"/>
                  </a:lnTo>
                  <a:lnTo>
                    <a:pt x="1605" y="1606"/>
                  </a:lnTo>
                  <a:lnTo>
                    <a:pt x="1598" y="1604"/>
                  </a:lnTo>
                  <a:lnTo>
                    <a:pt x="1597" y="1602"/>
                  </a:lnTo>
                  <a:lnTo>
                    <a:pt x="1596" y="1598"/>
                  </a:lnTo>
                  <a:lnTo>
                    <a:pt x="1593" y="1593"/>
                  </a:lnTo>
                  <a:lnTo>
                    <a:pt x="1591" y="1585"/>
                  </a:lnTo>
                  <a:lnTo>
                    <a:pt x="1588" y="1574"/>
                  </a:lnTo>
                  <a:lnTo>
                    <a:pt x="1583" y="1564"/>
                  </a:lnTo>
                  <a:lnTo>
                    <a:pt x="1580" y="1554"/>
                  </a:lnTo>
                  <a:lnTo>
                    <a:pt x="1576" y="1542"/>
                  </a:lnTo>
                  <a:lnTo>
                    <a:pt x="1572" y="1529"/>
                  </a:lnTo>
                  <a:lnTo>
                    <a:pt x="1568" y="1519"/>
                  </a:lnTo>
                  <a:lnTo>
                    <a:pt x="1564" y="1509"/>
                  </a:lnTo>
                  <a:lnTo>
                    <a:pt x="1560" y="1498"/>
                  </a:lnTo>
                  <a:lnTo>
                    <a:pt x="1558" y="1490"/>
                  </a:lnTo>
                  <a:lnTo>
                    <a:pt x="1555" y="1485"/>
                  </a:lnTo>
                  <a:lnTo>
                    <a:pt x="1554" y="1481"/>
                  </a:lnTo>
                  <a:lnTo>
                    <a:pt x="1554" y="148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5" name="Freeform 43"/>
            <p:cNvSpPr>
              <a:spLocks/>
            </p:cNvSpPr>
            <p:nvPr/>
          </p:nvSpPr>
          <p:spPr bwMode="auto">
            <a:xfrm>
              <a:off x="4173" y="2634"/>
              <a:ext cx="466" cy="356"/>
            </a:xfrm>
            <a:custGeom>
              <a:avLst/>
              <a:gdLst>
                <a:gd name="T0" fmla="*/ 2 w 1398"/>
                <a:gd name="T1" fmla="*/ 6 h 1066"/>
                <a:gd name="T2" fmla="*/ 3 w 1398"/>
                <a:gd name="T3" fmla="*/ 6 h 1066"/>
                <a:gd name="T4" fmla="*/ 4 w 1398"/>
                <a:gd name="T5" fmla="*/ 5 h 1066"/>
                <a:gd name="T6" fmla="*/ 7 w 1398"/>
                <a:gd name="T7" fmla="*/ 4 h 1066"/>
                <a:gd name="T8" fmla="*/ 9 w 1398"/>
                <a:gd name="T9" fmla="*/ 2 h 1066"/>
                <a:gd name="T10" fmla="*/ 12 w 1398"/>
                <a:gd name="T11" fmla="*/ 1 h 1066"/>
                <a:gd name="T12" fmla="*/ 19 w 1398"/>
                <a:gd name="T13" fmla="*/ 0 h 1066"/>
                <a:gd name="T14" fmla="*/ 23 w 1398"/>
                <a:gd name="T15" fmla="*/ 0 h 1066"/>
                <a:gd name="T16" fmla="*/ 23 w 1398"/>
                <a:gd name="T17" fmla="*/ 0 h 1066"/>
                <a:gd name="T18" fmla="*/ 23 w 1398"/>
                <a:gd name="T19" fmla="*/ 1 h 1066"/>
                <a:gd name="T20" fmla="*/ 24 w 1398"/>
                <a:gd name="T21" fmla="*/ 1 h 1066"/>
                <a:gd name="T22" fmla="*/ 26 w 1398"/>
                <a:gd name="T23" fmla="*/ 3 h 1066"/>
                <a:gd name="T24" fmla="*/ 28 w 1398"/>
                <a:gd name="T25" fmla="*/ 3 h 1066"/>
                <a:gd name="T26" fmla="*/ 32 w 1398"/>
                <a:gd name="T27" fmla="*/ 2 h 1066"/>
                <a:gd name="T28" fmla="*/ 35 w 1398"/>
                <a:gd name="T29" fmla="*/ 2 h 1066"/>
                <a:gd name="T30" fmla="*/ 40 w 1398"/>
                <a:gd name="T31" fmla="*/ 2 h 1066"/>
                <a:gd name="T32" fmla="*/ 45 w 1398"/>
                <a:gd name="T33" fmla="*/ 6 h 1066"/>
                <a:gd name="T34" fmla="*/ 50 w 1398"/>
                <a:gd name="T35" fmla="*/ 9 h 1066"/>
                <a:gd name="T36" fmla="*/ 52 w 1398"/>
                <a:gd name="T37" fmla="*/ 10 h 1066"/>
                <a:gd name="T38" fmla="*/ 52 w 1398"/>
                <a:gd name="T39" fmla="*/ 10 h 1066"/>
                <a:gd name="T40" fmla="*/ 49 w 1398"/>
                <a:gd name="T41" fmla="*/ 13 h 1066"/>
                <a:gd name="T42" fmla="*/ 47 w 1398"/>
                <a:gd name="T43" fmla="*/ 15 h 1066"/>
                <a:gd name="T44" fmla="*/ 46 w 1398"/>
                <a:gd name="T45" fmla="*/ 18 h 1066"/>
                <a:gd name="T46" fmla="*/ 47 w 1398"/>
                <a:gd name="T47" fmla="*/ 19 h 1066"/>
                <a:gd name="T48" fmla="*/ 47 w 1398"/>
                <a:gd name="T49" fmla="*/ 20 h 1066"/>
                <a:gd name="T50" fmla="*/ 46 w 1398"/>
                <a:gd name="T51" fmla="*/ 22 h 1066"/>
                <a:gd name="T52" fmla="*/ 43 w 1398"/>
                <a:gd name="T53" fmla="*/ 23 h 1066"/>
                <a:gd name="T54" fmla="*/ 43 w 1398"/>
                <a:gd name="T55" fmla="*/ 26 h 1066"/>
                <a:gd name="T56" fmla="*/ 41 w 1398"/>
                <a:gd name="T57" fmla="*/ 28 h 1066"/>
                <a:gd name="T58" fmla="*/ 39 w 1398"/>
                <a:gd name="T59" fmla="*/ 30 h 1066"/>
                <a:gd name="T60" fmla="*/ 38 w 1398"/>
                <a:gd name="T61" fmla="*/ 32 h 1066"/>
                <a:gd name="T62" fmla="*/ 36 w 1398"/>
                <a:gd name="T63" fmla="*/ 32 h 1066"/>
                <a:gd name="T64" fmla="*/ 35 w 1398"/>
                <a:gd name="T65" fmla="*/ 32 h 1066"/>
                <a:gd name="T66" fmla="*/ 34 w 1398"/>
                <a:gd name="T67" fmla="*/ 32 h 1066"/>
                <a:gd name="T68" fmla="*/ 33 w 1398"/>
                <a:gd name="T69" fmla="*/ 33 h 1066"/>
                <a:gd name="T70" fmla="*/ 32 w 1398"/>
                <a:gd name="T71" fmla="*/ 34 h 1066"/>
                <a:gd name="T72" fmla="*/ 33 w 1398"/>
                <a:gd name="T73" fmla="*/ 36 h 1066"/>
                <a:gd name="T74" fmla="*/ 33 w 1398"/>
                <a:gd name="T75" fmla="*/ 38 h 1066"/>
                <a:gd name="T76" fmla="*/ 31 w 1398"/>
                <a:gd name="T77" fmla="*/ 39 h 1066"/>
                <a:gd name="T78" fmla="*/ 30 w 1398"/>
                <a:gd name="T79" fmla="*/ 38 h 1066"/>
                <a:gd name="T80" fmla="*/ 29 w 1398"/>
                <a:gd name="T81" fmla="*/ 36 h 1066"/>
                <a:gd name="T82" fmla="*/ 27 w 1398"/>
                <a:gd name="T83" fmla="*/ 34 h 1066"/>
                <a:gd name="T84" fmla="*/ 25 w 1398"/>
                <a:gd name="T85" fmla="*/ 32 h 1066"/>
                <a:gd name="T86" fmla="*/ 24 w 1398"/>
                <a:gd name="T87" fmla="*/ 30 h 1066"/>
                <a:gd name="T88" fmla="*/ 22 w 1398"/>
                <a:gd name="T89" fmla="*/ 27 h 1066"/>
                <a:gd name="T90" fmla="*/ 18 w 1398"/>
                <a:gd name="T91" fmla="*/ 25 h 1066"/>
                <a:gd name="T92" fmla="*/ 16 w 1398"/>
                <a:gd name="T93" fmla="*/ 22 h 1066"/>
                <a:gd name="T94" fmla="*/ 15 w 1398"/>
                <a:gd name="T95" fmla="*/ 22 h 1066"/>
                <a:gd name="T96" fmla="*/ 15 w 1398"/>
                <a:gd name="T97" fmla="*/ 21 h 1066"/>
                <a:gd name="T98" fmla="*/ 12 w 1398"/>
                <a:gd name="T99" fmla="*/ 19 h 1066"/>
                <a:gd name="T100" fmla="*/ 9 w 1398"/>
                <a:gd name="T101" fmla="*/ 16 h 1066"/>
                <a:gd name="T102" fmla="*/ 6 w 1398"/>
                <a:gd name="T103" fmla="*/ 12 h 1066"/>
                <a:gd name="T104" fmla="*/ 4 w 1398"/>
                <a:gd name="T105" fmla="*/ 12 h 1066"/>
                <a:gd name="T106" fmla="*/ 1 w 1398"/>
                <a:gd name="T107" fmla="*/ 11 h 1066"/>
                <a:gd name="T108" fmla="*/ 0 w 1398"/>
                <a:gd name="T109" fmla="*/ 9 h 1066"/>
                <a:gd name="T110" fmla="*/ 1 w 1398"/>
                <a:gd name="T111" fmla="*/ 8 h 1066"/>
                <a:gd name="T112" fmla="*/ 2 w 1398"/>
                <a:gd name="T113" fmla="*/ 6 h 106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398"/>
                <a:gd name="T172" fmla="*/ 0 h 1066"/>
                <a:gd name="T173" fmla="*/ 1398 w 1398"/>
                <a:gd name="T174" fmla="*/ 1066 h 106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398" h="1066">
                  <a:moveTo>
                    <a:pt x="60" y="163"/>
                  </a:moveTo>
                  <a:lnTo>
                    <a:pt x="60" y="162"/>
                  </a:lnTo>
                  <a:lnTo>
                    <a:pt x="61" y="162"/>
                  </a:lnTo>
                  <a:lnTo>
                    <a:pt x="62" y="162"/>
                  </a:lnTo>
                  <a:lnTo>
                    <a:pt x="64" y="160"/>
                  </a:lnTo>
                  <a:lnTo>
                    <a:pt x="65" y="160"/>
                  </a:lnTo>
                  <a:lnTo>
                    <a:pt x="68" y="159"/>
                  </a:lnTo>
                  <a:lnTo>
                    <a:pt x="70" y="159"/>
                  </a:lnTo>
                  <a:lnTo>
                    <a:pt x="71" y="158"/>
                  </a:lnTo>
                  <a:lnTo>
                    <a:pt x="73" y="157"/>
                  </a:lnTo>
                  <a:lnTo>
                    <a:pt x="74" y="157"/>
                  </a:lnTo>
                  <a:lnTo>
                    <a:pt x="77" y="156"/>
                  </a:lnTo>
                  <a:lnTo>
                    <a:pt x="78" y="156"/>
                  </a:lnTo>
                  <a:lnTo>
                    <a:pt x="79" y="156"/>
                  </a:lnTo>
                  <a:lnTo>
                    <a:pt x="80" y="156"/>
                  </a:lnTo>
                  <a:lnTo>
                    <a:pt x="87" y="148"/>
                  </a:lnTo>
                  <a:lnTo>
                    <a:pt x="96" y="142"/>
                  </a:lnTo>
                  <a:lnTo>
                    <a:pt x="107" y="136"/>
                  </a:lnTo>
                  <a:lnTo>
                    <a:pt x="118" y="131"/>
                  </a:lnTo>
                  <a:lnTo>
                    <a:pt x="130" y="125"/>
                  </a:lnTo>
                  <a:lnTo>
                    <a:pt x="142" y="119"/>
                  </a:lnTo>
                  <a:lnTo>
                    <a:pt x="155" y="113"/>
                  </a:lnTo>
                  <a:lnTo>
                    <a:pt x="168" y="108"/>
                  </a:lnTo>
                  <a:lnTo>
                    <a:pt x="180" y="102"/>
                  </a:lnTo>
                  <a:lnTo>
                    <a:pt x="192" y="95"/>
                  </a:lnTo>
                  <a:lnTo>
                    <a:pt x="203" y="88"/>
                  </a:lnTo>
                  <a:lnTo>
                    <a:pt x="214" y="80"/>
                  </a:lnTo>
                  <a:lnTo>
                    <a:pt x="223" y="71"/>
                  </a:lnTo>
                  <a:lnTo>
                    <a:pt x="230" y="62"/>
                  </a:lnTo>
                  <a:lnTo>
                    <a:pt x="235" y="51"/>
                  </a:lnTo>
                  <a:lnTo>
                    <a:pt x="240" y="40"/>
                  </a:lnTo>
                  <a:lnTo>
                    <a:pt x="243" y="39"/>
                  </a:lnTo>
                  <a:lnTo>
                    <a:pt x="255" y="38"/>
                  </a:lnTo>
                  <a:lnTo>
                    <a:pt x="273" y="35"/>
                  </a:lnTo>
                  <a:lnTo>
                    <a:pt x="298" y="33"/>
                  </a:lnTo>
                  <a:lnTo>
                    <a:pt x="325" y="29"/>
                  </a:lnTo>
                  <a:lnTo>
                    <a:pt x="356" y="26"/>
                  </a:lnTo>
                  <a:lnTo>
                    <a:pt x="389" y="23"/>
                  </a:lnTo>
                  <a:lnTo>
                    <a:pt x="425" y="19"/>
                  </a:lnTo>
                  <a:lnTo>
                    <a:pt x="460" y="16"/>
                  </a:lnTo>
                  <a:lnTo>
                    <a:pt x="493" y="12"/>
                  </a:lnTo>
                  <a:lnTo>
                    <a:pt x="524" y="9"/>
                  </a:lnTo>
                  <a:lnTo>
                    <a:pt x="552" y="5"/>
                  </a:lnTo>
                  <a:lnTo>
                    <a:pt x="576" y="3"/>
                  </a:lnTo>
                  <a:lnTo>
                    <a:pt x="594" y="1"/>
                  </a:lnTo>
                  <a:lnTo>
                    <a:pt x="606" y="0"/>
                  </a:lnTo>
                  <a:lnTo>
                    <a:pt x="610" y="0"/>
                  </a:lnTo>
                  <a:lnTo>
                    <a:pt x="610" y="1"/>
                  </a:lnTo>
                  <a:lnTo>
                    <a:pt x="610" y="2"/>
                  </a:lnTo>
                  <a:lnTo>
                    <a:pt x="611" y="3"/>
                  </a:lnTo>
                  <a:lnTo>
                    <a:pt x="613" y="5"/>
                  </a:lnTo>
                  <a:lnTo>
                    <a:pt x="613" y="8"/>
                  </a:lnTo>
                  <a:lnTo>
                    <a:pt x="614" y="11"/>
                  </a:lnTo>
                  <a:lnTo>
                    <a:pt x="615" y="13"/>
                  </a:lnTo>
                  <a:lnTo>
                    <a:pt x="616" y="16"/>
                  </a:lnTo>
                  <a:lnTo>
                    <a:pt x="617" y="19"/>
                  </a:lnTo>
                  <a:lnTo>
                    <a:pt x="617" y="21"/>
                  </a:lnTo>
                  <a:lnTo>
                    <a:pt x="618" y="24"/>
                  </a:lnTo>
                  <a:lnTo>
                    <a:pt x="619" y="25"/>
                  </a:lnTo>
                  <a:lnTo>
                    <a:pt x="619" y="26"/>
                  </a:lnTo>
                  <a:lnTo>
                    <a:pt x="619" y="27"/>
                  </a:lnTo>
                  <a:lnTo>
                    <a:pt x="621" y="28"/>
                  </a:lnTo>
                  <a:lnTo>
                    <a:pt x="632" y="24"/>
                  </a:lnTo>
                  <a:lnTo>
                    <a:pt x="644" y="24"/>
                  </a:lnTo>
                  <a:lnTo>
                    <a:pt x="653" y="26"/>
                  </a:lnTo>
                  <a:lnTo>
                    <a:pt x="661" y="31"/>
                  </a:lnTo>
                  <a:lnTo>
                    <a:pt x="669" y="36"/>
                  </a:lnTo>
                  <a:lnTo>
                    <a:pt x="676" y="44"/>
                  </a:lnTo>
                  <a:lnTo>
                    <a:pt x="682" y="54"/>
                  </a:lnTo>
                  <a:lnTo>
                    <a:pt x="688" y="62"/>
                  </a:lnTo>
                  <a:lnTo>
                    <a:pt x="695" y="70"/>
                  </a:lnTo>
                  <a:lnTo>
                    <a:pt x="702" y="78"/>
                  </a:lnTo>
                  <a:lnTo>
                    <a:pt x="710" y="85"/>
                  </a:lnTo>
                  <a:lnTo>
                    <a:pt x="718" y="89"/>
                  </a:lnTo>
                  <a:lnTo>
                    <a:pt x="729" y="92"/>
                  </a:lnTo>
                  <a:lnTo>
                    <a:pt x="740" y="90"/>
                  </a:lnTo>
                  <a:lnTo>
                    <a:pt x="753" y="87"/>
                  </a:lnTo>
                  <a:lnTo>
                    <a:pt x="769" y="80"/>
                  </a:lnTo>
                  <a:lnTo>
                    <a:pt x="780" y="71"/>
                  </a:lnTo>
                  <a:lnTo>
                    <a:pt x="794" y="63"/>
                  </a:lnTo>
                  <a:lnTo>
                    <a:pt x="808" y="57"/>
                  </a:lnTo>
                  <a:lnTo>
                    <a:pt x="823" y="52"/>
                  </a:lnTo>
                  <a:lnTo>
                    <a:pt x="838" y="50"/>
                  </a:lnTo>
                  <a:lnTo>
                    <a:pt x="853" y="48"/>
                  </a:lnTo>
                  <a:lnTo>
                    <a:pt x="869" y="46"/>
                  </a:lnTo>
                  <a:lnTo>
                    <a:pt x="885" y="46"/>
                  </a:lnTo>
                  <a:lnTo>
                    <a:pt x="902" y="44"/>
                  </a:lnTo>
                  <a:lnTo>
                    <a:pt x="918" y="44"/>
                  </a:lnTo>
                  <a:lnTo>
                    <a:pt x="936" y="44"/>
                  </a:lnTo>
                  <a:lnTo>
                    <a:pt x="952" y="43"/>
                  </a:lnTo>
                  <a:lnTo>
                    <a:pt x="969" y="42"/>
                  </a:lnTo>
                  <a:lnTo>
                    <a:pt x="985" y="40"/>
                  </a:lnTo>
                  <a:lnTo>
                    <a:pt x="1001" y="38"/>
                  </a:lnTo>
                  <a:lnTo>
                    <a:pt x="1018" y="34"/>
                  </a:lnTo>
                  <a:lnTo>
                    <a:pt x="1043" y="48"/>
                  </a:lnTo>
                  <a:lnTo>
                    <a:pt x="1068" y="63"/>
                  </a:lnTo>
                  <a:lnTo>
                    <a:pt x="1093" y="77"/>
                  </a:lnTo>
                  <a:lnTo>
                    <a:pt x="1117" y="92"/>
                  </a:lnTo>
                  <a:lnTo>
                    <a:pt x="1141" y="106"/>
                  </a:lnTo>
                  <a:lnTo>
                    <a:pt x="1166" y="123"/>
                  </a:lnTo>
                  <a:lnTo>
                    <a:pt x="1190" y="137"/>
                  </a:lnTo>
                  <a:lnTo>
                    <a:pt x="1213" y="152"/>
                  </a:lnTo>
                  <a:lnTo>
                    <a:pt x="1237" y="167"/>
                  </a:lnTo>
                  <a:lnTo>
                    <a:pt x="1260" y="182"/>
                  </a:lnTo>
                  <a:lnTo>
                    <a:pt x="1283" y="198"/>
                  </a:lnTo>
                  <a:lnTo>
                    <a:pt x="1306" y="213"/>
                  </a:lnTo>
                  <a:lnTo>
                    <a:pt x="1329" y="228"/>
                  </a:lnTo>
                  <a:lnTo>
                    <a:pt x="1352" y="242"/>
                  </a:lnTo>
                  <a:lnTo>
                    <a:pt x="1375" y="257"/>
                  </a:lnTo>
                  <a:lnTo>
                    <a:pt x="1398" y="272"/>
                  </a:lnTo>
                  <a:lnTo>
                    <a:pt x="1398" y="270"/>
                  </a:lnTo>
                  <a:lnTo>
                    <a:pt x="1398" y="268"/>
                  </a:lnTo>
                  <a:lnTo>
                    <a:pt x="1398" y="267"/>
                  </a:lnTo>
                  <a:lnTo>
                    <a:pt x="1398" y="266"/>
                  </a:lnTo>
                  <a:lnTo>
                    <a:pt x="1398" y="267"/>
                  </a:lnTo>
                  <a:lnTo>
                    <a:pt x="1397" y="267"/>
                  </a:lnTo>
                  <a:lnTo>
                    <a:pt x="1397" y="268"/>
                  </a:lnTo>
                  <a:lnTo>
                    <a:pt x="1397" y="270"/>
                  </a:lnTo>
                  <a:lnTo>
                    <a:pt x="1397" y="271"/>
                  </a:lnTo>
                  <a:lnTo>
                    <a:pt x="1398" y="272"/>
                  </a:lnTo>
                  <a:lnTo>
                    <a:pt x="1387" y="282"/>
                  </a:lnTo>
                  <a:lnTo>
                    <a:pt x="1376" y="294"/>
                  </a:lnTo>
                  <a:lnTo>
                    <a:pt x="1364" y="304"/>
                  </a:lnTo>
                  <a:lnTo>
                    <a:pt x="1353" y="316"/>
                  </a:lnTo>
                  <a:lnTo>
                    <a:pt x="1341" y="327"/>
                  </a:lnTo>
                  <a:lnTo>
                    <a:pt x="1330" y="339"/>
                  </a:lnTo>
                  <a:lnTo>
                    <a:pt x="1318" y="350"/>
                  </a:lnTo>
                  <a:lnTo>
                    <a:pt x="1308" y="363"/>
                  </a:lnTo>
                  <a:lnTo>
                    <a:pt x="1298" y="375"/>
                  </a:lnTo>
                  <a:lnTo>
                    <a:pt x="1290" y="388"/>
                  </a:lnTo>
                  <a:lnTo>
                    <a:pt x="1282" y="402"/>
                  </a:lnTo>
                  <a:lnTo>
                    <a:pt x="1276" y="417"/>
                  </a:lnTo>
                  <a:lnTo>
                    <a:pt x="1271" y="432"/>
                  </a:lnTo>
                  <a:lnTo>
                    <a:pt x="1269" y="447"/>
                  </a:lnTo>
                  <a:lnTo>
                    <a:pt x="1269" y="464"/>
                  </a:lnTo>
                  <a:lnTo>
                    <a:pt x="1271" y="481"/>
                  </a:lnTo>
                  <a:lnTo>
                    <a:pt x="1261" y="487"/>
                  </a:lnTo>
                  <a:lnTo>
                    <a:pt x="1254" y="492"/>
                  </a:lnTo>
                  <a:lnTo>
                    <a:pt x="1251" y="498"/>
                  </a:lnTo>
                  <a:lnTo>
                    <a:pt x="1249" y="503"/>
                  </a:lnTo>
                  <a:lnTo>
                    <a:pt x="1249" y="506"/>
                  </a:lnTo>
                  <a:lnTo>
                    <a:pt x="1252" y="511"/>
                  </a:lnTo>
                  <a:lnTo>
                    <a:pt x="1255" y="514"/>
                  </a:lnTo>
                  <a:lnTo>
                    <a:pt x="1259" y="519"/>
                  </a:lnTo>
                  <a:lnTo>
                    <a:pt x="1263" y="524"/>
                  </a:lnTo>
                  <a:lnTo>
                    <a:pt x="1268" y="528"/>
                  </a:lnTo>
                  <a:lnTo>
                    <a:pt x="1272" y="533"/>
                  </a:lnTo>
                  <a:lnTo>
                    <a:pt x="1276" y="538"/>
                  </a:lnTo>
                  <a:lnTo>
                    <a:pt x="1278" y="544"/>
                  </a:lnTo>
                  <a:lnTo>
                    <a:pt x="1279" y="551"/>
                  </a:lnTo>
                  <a:lnTo>
                    <a:pt x="1278" y="559"/>
                  </a:lnTo>
                  <a:lnTo>
                    <a:pt x="1275" y="568"/>
                  </a:lnTo>
                  <a:lnTo>
                    <a:pt x="1268" y="576"/>
                  </a:lnTo>
                  <a:lnTo>
                    <a:pt x="1261" y="583"/>
                  </a:lnTo>
                  <a:lnTo>
                    <a:pt x="1251" y="590"/>
                  </a:lnTo>
                  <a:lnTo>
                    <a:pt x="1240" y="596"/>
                  </a:lnTo>
                  <a:lnTo>
                    <a:pt x="1228" y="602"/>
                  </a:lnTo>
                  <a:lnTo>
                    <a:pt x="1215" y="607"/>
                  </a:lnTo>
                  <a:lnTo>
                    <a:pt x="1202" y="612"/>
                  </a:lnTo>
                  <a:lnTo>
                    <a:pt x="1191" y="618"/>
                  </a:lnTo>
                  <a:lnTo>
                    <a:pt x="1179" y="623"/>
                  </a:lnTo>
                  <a:lnTo>
                    <a:pt x="1169" y="630"/>
                  </a:lnTo>
                  <a:lnTo>
                    <a:pt x="1160" y="638"/>
                  </a:lnTo>
                  <a:lnTo>
                    <a:pt x="1153" y="646"/>
                  </a:lnTo>
                  <a:lnTo>
                    <a:pt x="1148" y="656"/>
                  </a:lnTo>
                  <a:lnTo>
                    <a:pt x="1147" y="667"/>
                  </a:lnTo>
                  <a:lnTo>
                    <a:pt x="1148" y="680"/>
                  </a:lnTo>
                  <a:lnTo>
                    <a:pt x="1154" y="695"/>
                  </a:lnTo>
                  <a:lnTo>
                    <a:pt x="1147" y="705"/>
                  </a:lnTo>
                  <a:lnTo>
                    <a:pt x="1140" y="715"/>
                  </a:lnTo>
                  <a:lnTo>
                    <a:pt x="1133" y="725"/>
                  </a:lnTo>
                  <a:lnTo>
                    <a:pt x="1125" y="735"/>
                  </a:lnTo>
                  <a:lnTo>
                    <a:pt x="1117" y="744"/>
                  </a:lnTo>
                  <a:lnTo>
                    <a:pt x="1109" y="752"/>
                  </a:lnTo>
                  <a:lnTo>
                    <a:pt x="1101" y="761"/>
                  </a:lnTo>
                  <a:lnTo>
                    <a:pt x="1092" y="771"/>
                  </a:lnTo>
                  <a:lnTo>
                    <a:pt x="1083" y="780"/>
                  </a:lnTo>
                  <a:lnTo>
                    <a:pt x="1074" y="788"/>
                  </a:lnTo>
                  <a:lnTo>
                    <a:pt x="1064" y="797"/>
                  </a:lnTo>
                  <a:lnTo>
                    <a:pt x="1055" y="806"/>
                  </a:lnTo>
                  <a:lnTo>
                    <a:pt x="1046" y="815"/>
                  </a:lnTo>
                  <a:lnTo>
                    <a:pt x="1037" y="826"/>
                  </a:lnTo>
                  <a:lnTo>
                    <a:pt x="1028" y="835"/>
                  </a:lnTo>
                  <a:lnTo>
                    <a:pt x="1018" y="846"/>
                  </a:lnTo>
                  <a:lnTo>
                    <a:pt x="1017" y="846"/>
                  </a:lnTo>
                  <a:lnTo>
                    <a:pt x="1014" y="846"/>
                  </a:lnTo>
                  <a:lnTo>
                    <a:pt x="1010" y="847"/>
                  </a:lnTo>
                  <a:lnTo>
                    <a:pt x="1005" y="849"/>
                  </a:lnTo>
                  <a:lnTo>
                    <a:pt x="999" y="850"/>
                  </a:lnTo>
                  <a:lnTo>
                    <a:pt x="992" y="852"/>
                  </a:lnTo>
                  <a:lnTo>
                    <a:pt x="985" y="853"/>
                  </a:lnTo>
                  <a:lnTo>
                    <a:pt x="977" y="856"/>
                  </a:lnTo>
                  <a:lnTo>
                    <a:pt x="969" y="858"/>
                  </a:lnTo>
                  <a:lnTo>
                    <a:pt x="962" y="859"/>
                  </a:lnTo>
                  <a:lnTo>
                    <a:pt x="955" y="861"/>
                  </a:lnTo>
                  <a:lnTo>
                    <a:pt x="949" y="862"/>
                  </a:lnTo>
                  <a:lnTo>
                    <a:pt x="944" y="864"/>
                  </a:lnTo>
                  <a:lnTo>
                    <a:pt x="940" y="865"/>
                  </a:lnTo>
                  <a:lnTo>
                    <a:pt x="937" y="865"/>
                  </a:lnTo>
                  <a:lnTo>
                    <a:pt x="937" y="866"/>
                  </a:lnTo>
                  <a:lnTo>
                    <a:pt x="929" y="865"/>
                  </a:lnTo>
                  <a:lnTo>
                    <a:pt x="923" y="864"/>
                  </a:lnTo>
                  <a:lnTo>
                    <a:pt x="917" y="864"/>
                  </a:lnTo>
                  <a:lnTo>
                    <a:pt x="911" y="864"/>
                  </a:lnTo>
                  <a:lnTo>
                    <a:pt x="907" y="865"/>
                  </a:lnTo>
                  <a:lnTo>
                    <a:pt x="903" y="866"/>
                  </a:lnTo>
                  <a:lnTo>
                    <a:pt x="900" y="867"/>
                  </a:lnTo>
                  <a:lnTo>
                    <a:pt x="896" y="869"/>
                  </a:lnTo>
                  <a:lnTo>
                    <a:pt x="894" y="873"/>
                  </a:lnTo>
                  <a:lnTo>
                    <a:pt x="892" y="876"/>
                  </a:lnTo>
                  <a:lnTo>
                    <a:pt x="888" y="881"/>
                  </a:lnTo>
                  <a:lnTo>
                    <a:pt x="886" y="885"/>
                  </a:lnTo>
                  <a:lnTo>
                    <a:pt x="884" y="891"/>
                  </a:lnTo>
                  <a:lnTo>
                    <a:pt x="880" y="897"/>
                  </a:lnTo>
                  <a:lnTo>
                    <a:pt x="878" y="904"/>
                  </a:lnTo>
                  <a:lnTo>
                    <a:pt x="875" y="912"/>
                  </a:lnTo>
                  <a:lnTo>
                    <a:pt x="878" y="920"/>
                  </a:lnTo>
                  <a:lnTo>
                    <a:pt x="883" y="928"/>
                  </a:lnTo>
                  <a:lnTo>
                    <a:pt x="886" y="937"/>
                  </a:lnTo>
                  <a:lnTo>
                    <a:pt x="888" y="946"/>
                  </a:lnTo>
                  <a:lnTo>
                    <a:pt x="891" y="955"/>
                  </a:lnTo>
                  <a:lnTo>
                    <a:pt x="893" y="966"/>
                  </a:lnTo>
                  <a:lnTo>
                    <a:pt x="894" y="975"/>
                  </a:lnTo>
                  <a:lnTo>
                    <a:pt x="894" y="985"/>
                  </a:lnTo>
                  <a:lnTo>
                    <a:pt x="894" y="996"/>
                  </a:lnTo>
                  <a:lnTo>
                    <a:pt x="893" y="1006"/>
                  </a:lnTo>
                  <a:lnTo>
                    <a:pt x="891" y="1015"/>
                  </a:lnTo>
                  <a:lnTo>
                    <a:pt x="888" y="1026"/>
                  </a:lnTo>
                  <a:lnTo>
                    <a:pt x="885" y="1036"/>
                  </a:lnTo>
                  <a:lnTo>
                    <a:pt x="882" y="1046"/>
                  </a:lnTo>
                  <a:lnTo>
                    <a:pt x="877" y="1055"/>
                  </a:lnTo>
                  <a:lnTo>
                    <a:pt x="871" y="1066"/>
                  </a:lnTo>
                  <a:lnTo>
                    <a:pt x="859" y="1063"/>
                  </a:lnTo>
                  <a:lnTo>
                    <a:pt x="848" y="1060"/>
                  </a:lnTo>
                  <a:lnTo>
                    <a:pt x="838" y="1055"/>
                  </a:lnTo>
                  <a:lnTo>
                    <a:pt x="830" y="1050"/>
                  </a:lnTo>
                  <a:lnTo>
                    <a:pt x="822" y="1042"/>
                  </a:lnTo>
                  <a:lnTo>
                    <a:pt x="815" y="1035"/>
                  </a:lnTo>
                  <a:lnTo>
                    <a:pt x="809" y="1026"/>
                  </a:lnTo>
                  <a:lnTo>
                    <a:pt x="803" y="1016"/>
                  </a:lnTo>
                  <a:lnTo>
                    <a:pt x="799" y="1007"/>
                  </a:lnTo>
                  <a:lnTo>
                    <a:pt x="794" y="997"/>
                  </a:lnTo>
                  <a:lnTo>
                    <a:pt x="791" y="986"/>
                  </a:lnTo>
                  <a:lnTo>
                    <a:pt x="786" y="976"/>
                  </a:lnTo>
                  <a:lnTo>
                    <a:pt x="783" y="967"/>
                  </a:lnTo>
                  <a:lnTo>
                    <a:pt x="779" y="958"/>
                  </a:lnTo>
                  <a:lnTo>
                    <a:pt x="776" y="949"/>
                  </a:lnTo>
                  <a:lnTo>
                    <a:pt x="773" y="941"/>
                  </a:lnTo>
                  <a:lnTo>
                    <a:pt x="763" y="935"/>
                  </a:lnTo>
                  <a:lnTo>
                    <a:pt x="753" y="929"/>
                  </a:lnTo>
                  <a:lnTo>
                    <a:pt x="744" y="922"/>
                  </a:lnTo>
                  <a:lnTo>
                    <a:pt x="733" y="915"/>
                  </a:lnTo>
                  <a:lnTo>
                    <a:pt x="725" y="907"/>
                  </a:lnTo>
                  <a:lnTo>
                    <a:pt x="716" y="899"/>
                  </a:lnTo>
                  <a:lnTo>
                    <a:pt x="708" y="890"/>
                  </a:lnTo>
                  <a:lnTo>
                    <a:pt x="700" y="881"/>
                  </a:lnTo>
                  <a:lnTo>
                    <a:pt x="693" y="872"/>
                  </a:lnTo>
                  <a:lnTo>
                    <a:pt x="686" y="861"/>
                  </a:lnTo>
                  <a:lnTo>
                    <a:pt x="680" y="852"/>
                  </a:lnTo>
                  <a:lnTo>
                    <a:pt x="675" y="842"/>
                  </a:lnTo>
                  <a:lnTo>
                    <a:pt x="669" y="831"/>
                  </a:lnTo>
                  <a:lnTo>
                    <a:pt x="665" y="822"/>
                  </a:lnTo>
                  <a:lnTo>
                    <a:pt x="661" y="812"/>
                  </a:lnTo>
                  <a:lnTo>
                    <a:pt x="659" y="803"/>
                  </a:lnTo>
                  <a:lnTo>
                    <a:pt x="652" y="784"/>
                  </a:lnTo>
                  <a:lnTo>
                    <a:pt x="641" y="768"/>
                  </a:lnTo>
                  <a:lnTo>
                    <a:pt x="630" y="754"/>
                  </a:lnTo>
                  <a:lnTo>
                    <a:pt x="616" y="743"/>
                  </a:lnTo>
                  <a:lnTo>
                    <a:pt x="600" y="734"/>
                  </a:lnTo>
                  <a:lnTo>
                    <a:pt x="583" y="725"/>
                  </a:lnTo>
                  <a:lnTo>
                    <a:pt x="565" y="715"/>
                  </a:lnTo>
                  <a:lnTo>
                    <a:pt x="548" y="707"/>
                  </a:lnTo>
                  <a:lnTo>
                    <a:pt x="531" y="698"/>
                  </a:lnTo>
                  <a:lnTo>
                    <a:pt x="515" y="689"/>
                  </a:lnTo>
                  <a:lnTo>
                    <a:pt x="499" y="680"/>
                  </a:lnTo>
                  <a:lnTo>
                    <a:pt x="485" y="668"/>
                  </a:lnTo>
                  <a:lnTo>
                    <a:pt x="472" y="654"/>
                  </a:lnTo>
                  <a:lnTo>
                    <a:pt x="463" y="638"/>
                  </a:lnTo>
                  <a:lnTo>
                    <a:pt x="456" y="621"/>
                  </a:lnTo>
                  <a:lnTo>
                    <a:pt x="454" y="600"/>
                  </a:lnTo>
                  <a:lnTo>
                    <a:pt x="449" y="598"/>
                  </a:lnTo>
                  <a:lnTo>
                    <a:pt x="444" y="596"/>
                  </a:lnTo>
                  <a:lnTo>
                    <a:pt x="439" y="595"/>
                  </a:lnTo>
                  <a:lnTo>
                    <a:pt x="434" y="592"/>
                  </a:lnTo>
                  <a:lnTo>
                    <a:pt x="429" y="590"/>
                  </a:lnTo>
                  <a:lnTo>
                    <a:pt x="424" y="588"/>
                  </a:lnTo>
                  <a:lnTo>
                    <a:pt x="418" y="586"/>
                  </a:lnTo>
                  <a:lnTo>
                    <a:pt x="414" y="583"/>
                  </a:lnTo>
                  <a:lnTo>
                    <a:pt x="409" y="580"/>
                  </a:lnTo>
                  <a:lnTo>
                    <a:pt x="404" y="576"/>
                  </a:lnTo>
                  <a:lnTo>
                    <a:pt x="401" y="573"/>
                  </a:lnTo>
                  <a:lnTo>
                    <a:pt x="398" y="569"/>
                  </a:lnTo>
                  <a:lnTo>
                    <a:pt x="395" y="564"/>
                  </a:lnTo>
                  <a:lnTo>
                    <a:pt x="393" y="559"/>
                  </a:lnTo>
                  <a:lnTo>
                    <a:pt x="392" y="553"/>
                  </a:lnTo>
                  <a:lnTo>
                    <a:pt x="392" y="548"/>
                  </a:lnTo>
                  <a:lnTo>
                    <a:pt x="373" y="537"/>
                  </a:lnTo>
                  <a:lnTo>
                    <a:pt x="356" y="528"/>
                  </a:lnTo>
                  <a:lnTo>
                    <a:pt x="339" y="519"/>
                  </a:lnTo>
                  <a:lnTo>
                    <a:pt x="323" y="509"/>
                  </a:lnTo>
                  <a:lnTo>
                    <a:pt x="307" y="498"/>
                  </a:lnTo>
                  <a:lnTo>
                    <a:pt x="292" y="488"/>
                  </a:lnTo>
                  <a:lnTo>
                    <a:pt x="277" y="478"/>
                  </a:lnTo>
                  <a:lnTo>
                    <a:pt x="263" y="466"/>
                  </a:lnTo>
                  <a:lnTo>
                    <a:pt x="249" y="453"/>
                  </a:lnTo>
                  <a:lnTo>
                    <a:pt x="235" y="440"/>
                  </a:lnTo>
                  <a:lnTo>
                    <a:pt x="223" y="426"/>
                  </a:lnTo>
                  <a:lnTo>
                    <a:pt x="210" y="411"/>
                  </a:lnTo>
                  <a:lnTo>
                    <a:pt x="197" y="394"/>
                  </a:lnTo>
                  <a:lnTo>
                    <a:pt x="185" y="375"/>
                  </a:lnTo>
                  <a:lnTo>
                    <a:pt x="172" y="356"/>
                  </a:lnTo>
                  <a:lnTo>
                    <a:pt x="161" y="335"/>
                  </a:lnTo>
                  <a:lnTo>
                    <a:pt x="150" y="334"/>
                  </a:lnTo>
                  <a:lnTo>
                    <a:pt x="141" y="332"/>
                  </a:lnTo>
                  <a:lnTo>
                    <a:pt x="131" y="329"/>
                  </a:lnTo>
                  <a:lnTo>
                    <a:pt x="120" y="326"/>
                  </a:lnTo>
                  <a:lnTo>
                    <a:pt x="110" y="322"/>
                  </a:lnTo>
                  <a:lnTo>
                    <a:pt x="99" y="318"/>
                  </a:lnTo>
                  <a:lnTo>
                    <a:pt x="88" y="313"/>
                  </a:lnTo>
                  <a:lnTo>
                    <a:pt x="78" y="309"/>
                  </a:lnTo>
                  <a:lnTo>
                    <a:pt x="66" y="303"/>
                  </a:lnTo>
                  <a:lnTo>
                    <a:pt x="56" y="298"/>
                  </a:lnTo>
                  <a:lnTo>
                    <a:pt x="46" y="293"/>
                  </a:lnTo>
                  <a:lnTo>
                    <a:pt x="37" y="288"/>
                  </a:lnTo>
                  <a:lnTo>
                    <a:pt x="26" y="283"/>
                  </a:lnTo>
                  <a:lnTo>
                    <a:pt x="17" y="279"/>
                  </a:lnTo>
                  <a:lnTo>
                    <a:pt x="9" y="274"/>
                  </a:lnTo>
                  <a:lnTo>
                    <a:pt x="2" y="272"/>
                  </a:lnTo>
                  <a:lnTo>
                    <a:pt x="0" y="263"/>
                  </a:lnTo>
                  <a:lnTo>
                    <a:pt x="1" y="256"/>
                  </a:lnTo>
                  <a:lnTo>
                    <a:pt x="3" y="248"/>
                  </a:lnTo>
                  <a:lnTo>
                    <a:pt x="7" y="241"/>
                  </a:lnTo>
                  <a:lnTo>
                    <a:pt x="11" y="234"/>
                  </a:lnTo>
                  <a:lnTo>
                    <a:pt x="16" y="227"/>
                  </a:lnTo>
                  <a:lnTo>
                    <a:pt x="23" y="220"/>
                  </a:lnTo>
                  <a:lnTo>
                    <a:pt x="28" y="213"/>
                  </a:lnTo>
                  <a:lnTo>
                    <a:pt x="35" y="208"/>
                  </a:lnTo>
                  <a:lnTo>
                    <a:pt x="41" y="201"/>
                  </a:lnTo>
                  <a:lnTo>
                    <a:pt x="47" y="195"/>
                  </a:lnTo>
                  <a:lnTo>
                    <a:pt x="51" y="188"/>
                  </a:lnTo>
                  <a:lnTo>
                    <a:pt x="56" y="182"/>
                  </a:lnTo>
                  <a:lnTo>
                    <a:pt x="58" y="175"/>
                  </a:lnTo>
                  <a:lnTo>
                    <a:pt x="60" y="169"/>
                  </a:lnTo>
                  <a:lnTo>
                    <a:pt x="60" y="16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6" name="Freeform 44"/>
            <p:cNvSpPr>
              <a:spLocks/>
            </p:cNvSpPr>
            <p:nvPr/>
          </p:nvSpPr>
          <p:spPr bwMode="auto">
            <a:xfrm>
              <a:off x="507" y="1766"/>
              <a:ext cx="763" cy="1235"/>
            </a:xfrm>
            <a:custGeom>
              <a:avLst/>
              <a:gdLst>
                <a:gd name="T0" fmla="*/ 55 w 2288"/>
                <a:gd name="T1" fmla="*/ 135 h 3706"/>
                <a:gd name="T2" fmla="*/ 49 w 2288"/>
                <a:gd name="T3" fmla="*/ 134 h 3706"/>
                <a:gd name="T4" fmla="*/ 48 w 2288"/>
                <a:gd name="T5" fmla="*/ 131 h 3706"/>
                <a:gd name="T6" fmla="*/ 47 w 2288"/>
                <a:gd name="T7" fmla="*/ 127 h 3706"/>
                <a:gd name="T8" fmla="*/ 41 w 2288"/>
                <a:gd name="T9" fmla="*/ 119 h 3706"/>
                <a:gd name="T10" fmla="*/ 39 w 2288"/>
                <a:gd name="T11" fmla="*/ 116 h 3706"/>
                <a:gd name="T12" fmla="*/ 35 w 2288"/>
                <a:gd name="T13" fmla="*/ 115 h 3706"/>
                <a:gd name="T14" fmla="*/ 31 w 2288"/>
                <a:gd name="T15" fmla="*/ 110 h 3706"/>
                <a:gd name="T16" fmla="*/ 25 w 2288"/>
                <a:gd name="T17" fmla="*/ 107 h 3706"/>
                <a:gd name="T18" fmla="*/ 22 w 2288"/>
                <a:gd name="T19" fmla="*/ 106 h 3706"/>
                <a:gd name="T20" fmla="*/ 20 w 2288"/>
                <a:gd name="T21" fmla="*/ 105 h 3706"/>
                <a:gd name="T22" fmla="*/ 20 w 2288"/>
                <a:gd name="T23" fmla="*/ 100 h 3706"/>
                <a:gd name="T24" fmla="*/ 20 w 2288"/>
                <a:gd name="T25" fmla="*/ 98 h 3706"/>
                <a:gd name="T26" fmla="*/ 20 w 2288"/>
                <a:gd name="T27" fmla="*/ 96 h 3706"/>
                <a:gd name="T28" fmla="*/ 18 w 2288"/>
                <a:gd name="T29" fmla="*/ 95 h 3706"/>
                <a:gd name="T30" fmla="*/ 18 w 2288"/>
                <a:gd name="T31" fmla="*/ 92 h 3706"/>
                <a:gd name="T32" fmla="*/ 16 w 2288"/>
                <a:gd name="T33" fmla="*/ 89 h 3706"/>
                <a:gd name="T34" fmla="*/ 14 w 2288"/>
                <a:gd name="T35" fmla="*/ 85 h 3706"/>
                <a:gd name="T36" fmla="*/ 13 w 2288"/>
                <a:gd name="T37" fmla="*/ 82 h 3706"/>
                <a:gd name="T38" fmla="*/ 11 w 2288"/>
                <a:gd name="T39" fmla="*/ 78 h 3706"/>
                <a:gd name="T40" fmla="*/ 13 w 2288"/>
                <a:gd name="T41" fmla="*/ 73 h 3706"/>
                <a:gd name="T42" fmla="*/ 13 w 2288"/>
                <a:gd name="T43" fmla="*/ 70 h 3706"/>
                <a:gd name="T44" fmla="*/ 11 w 2288"/>
                <a:gd name="T45" fmla="*/ 70 h 3706"/>
                <a:gd name="T46" fmla="*/ 9 w 2288"/>
                <a:gd name="T47" fmla="*/ 67 h 3706"/>
                <a:gd name="T48" fmla="*/ 9 w 2288"/>
                <a:gd name="T49" fmla="*/ 62 h 3706"/>
                <a:gd name="T50" fmla="*/ 10 w 2288"/>
                <a:gd name="T51" fmla="*/ 59 h 3706"/>
                <a:gd name="T52" fmla="*/ 11 w 2288"/>
                <a:gd name="T53" fmla="*/ 61 h 3706"/>
                <a:gd name="T54" fmla="*/ 11 w 2288"/>
                <a:gd name="T55" fmla="*/ 56 h 3706"/>
                <a:gd name="T56" fmla="*/ 12 w 2288"/>
                <a:gd name="T57" fmla="*/ 54 h 3706"/>
                <a:gd name="T58" fmla="*/ 10 w 2288"/>
                <a:gd name="T59" fmla="*/ 54 h 3706"/>
                <a:gd name="T60" fmla="*/ 9 w 2288"/>
                <a:gd name="T61" fmla="*/ 57 h 3706"/>
                <a:gd name="T62" fmla="*/ 6 w 2288"/>
                <a:gd name="T63" fmla="*/ 54 h 3706"/>
                <a:gd name="T64" fmla="*/ 6 w 2288"/>
                <a:gd name="T65" fmla="*/ 51 h 3706"/>
                <a:gd name="T66" fmla="*/ 4 w 2288"/>
                <a:gd name="T67" fmla="*/ 45 h 3706"/>
                <a:gd name="T68" fmla="*/ 3 w 2288"/>
                <a:gd name="T69" fmla="*/ 40 h 3706"/>
                <a:gd name="T70" fmla="*/ 3 w 2288"/>
                <a:gd name="T71" fmla="*/ 35 h 3706"/>
                <a:gd name="T72" fmla="*/ 4 w 2288"/>
                <a:gd name="T73" fmla="*/ 29 h 3706"/>
                <a:gd name="T74" fmla="*/ 0 w 2288"/>
                <a:gd name="T75" fmla="*/ 21 h 3706"/>
                <a:gd name="T76" fmla="*/ 3 w 2288"/>
                <a:gd name="T77" fmla="*/ 15 h 3706"/>
                <a:gd name="T78" fmla="*/ 5 w 2288"/>
                <a:gd name="T79" fmla="*/ 9 h 3706"/>
                <a:gd name="T80" fmla="*/ 5 w 2288"/>
                <a:gd name="T81" fmla="*/ 4 h 3706"/>
                <a:gd name="T82" fmla="*/ 8 w 2288"/>
                <a:gd name="T83" fmla="*/ 1 h 3706"/>
                <a:gd name="T84" fmla="*/ 41 w 2288"/>
                <a:gd name="T85" fmla="*/ 9 h 3706"/>
                <a:gd name="T86" fmla="*/ 44 w 2288"/>
                <a:gd name="T87" fmla="*/ 16 h 3706"/>
                <a:gd name="T88" fmla="*/ 42 w 2288"/>
                <a:gd name="T89" fmla="*/ 25 h 3706"/>
                <a:gd name="T90" fmla="*/ 39 w 2288"/>
                <a:gd name="T91" fmla="*/ 35 h 3706"/>
                <a:gd name="T92" fmla="*/ 37 w 2288"/>
                <a:gd name="T93" fmla="*/ 45 h 3706"/>
                <a:gd name="T94" fmla="*/ 38 w 2288"/>
                <a:gd name="T95" fmla="*/ 47 h 3706"/>
                <a:gd name="T96" fmla="*/ 70 w 2288"/>
                <a:gd name="T97" fmla="*/ 92 h 3706"/>
                <a:gd name="T98" fmla="*/ 82 w 2288"/>
                <a:gd name="T99" fmla="*/ 110 h 3706"/>
                <a:gd name="T100" fmla="*/ 83 w 2288"/>
                <a:gd name="T101" fmla="*/ 113 h 3706"/>
                <a:gd name="T102" fmla="*/ 85 w 2288"/>
                <a:gd name="T103" fmla="*/ 116 h 3706"/>
                <a:gd name="T104" fmla="*/ 84 w 2288"/>
                <a:gd name="T105" fmla="*/ 119 h 3706"/>
                <a:gd name="T106" fmla="*/ 81 w 2288"/>
                <a:gd name="T107" fmla="*/ 121 h 3706"/>
                <a:gd name="T108" fmla="*/ 80 w 2288"/>
                <a:gd name="T109" fmla="*/ 126 h 3706"/>
                <a:gd name="T110" fmla="*/ 78 w 2288"/>
                <a:gd name="T111" fmla="*/ 128 h 3706"/>
                <a:gd name="T112" fmla="*/ 77 w 2288"/>
                <a:gd name="T113" fmla="*/ 132 h 3706"/>
                <a:gd name="T114" fmla="*/ 79 w 2288"/>
                <a:gd name="T115" fmla="*/ 133 h 3706"/>
                <a:gd name="T116" fmla="*/ 79 w 2288"/>
                <a:gd name="T117" fmla="*/ 135 h 3706"/>
                <a:gd name="T118" fmla="*/ 77 w 2288"/>
                <a:gd name="T119" fmla="*/ 137 h 370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288"/>
                <a:gd name="T181" fmla="*/ 0 h 3706"/>
                <a:gd name="T182" fmla="*/ 2288 w 2288"/>
                <a:gd name="T183" fmla="*/ 3706 h 370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288" h="3706">
                  <a:moveTo>
                    <a:pt x="2068" y="3706"/>
                  </a:moveTo>
                  <a:lnTo>
                    <a:pt x="2060" y="3705"/>
                  </a:lnTo>
                  <a:lnTo>
                    <a:pt x="2037" y="3703"/>
                  </a:lnTo>
                  <a:lnTo>
                    <a:pt x="2003" y="3701"/>
                  </a:lnTo>
                  <a:lnTo>
                    <a:pt x="1958" y="3697"/>
                  </a:lnTo>
                  <a:lnTo>
                    <a:pt x="1905" y="3693"/>
                  </a:lnTo>
                  <a:lnTo>
                    <a:pt x="1845" y="3688"/>
                  </a:lnTo>
                  <a:lnTo>
                    <a:pt x="1782" y="3682"/>
                  </a:lnTo>
                  <a:lnTo>
                    <a:pt x="1716" y="3678"/>
                  </a:lnTo>
                  <a:lnTo>
                    <a:pt x="1651" y="3672"/>
                  </a:lnTo>
                  <a:lnTo>
                    <a:pt x="1588" y="3666"/>
                  </a:lnTo>
                  <a:lnTo>
                    <a:pt x="1528" y="3662"/>
                  </a:lnTo>
                  <a:lnTo>
                    <a:pt x="1475" y="3657"/>
                  </a:lnTo>
                  <a:lnTo>
                    <a:pt x="1430" y="3654"/>
                  </a:lnTo>
                  <a:lnTo>
                    <a:pt x="1396" y="3651"/>
                  </a:lnTo>
                  <a:lnTo>
                    <a:pt x="1373" y="3649"/>
                  </a:lnTo>
                  <a:lnTo>
                    <a:pt x="1366" y="3649"/>
                  </a:lnTo>
                  <a:lnTo>
                    <a:pt x="1361" y="3640"/>
                  </a:lnTo>
                  <a:lnTo>
                    <a:pt x="1358" y="3633"/>
                  </a:lnTo>
                  <a:lnTo>
                    <a:pt x="1353" y="3627"/>
                  </a:lnTo>
                  <a:lnTo>
                    <a:pt x="1348" y="3621"/>
                  </a:lnTo>
                  <a:lnTo>
                    <a:pt x="1344" y="3618"/>
                  </a:lnTo>
                  <a:lnTo>
                    <a:pt x="1338" y="3614"/>
                  </a:lnTo>
                  <a:lnTo>
                    <a:pt x="1333" y="3611"/>
                  </a:lnTo>
                  <a:lnTo>
                    <a:pt x="1328" y="3609"/>
                  </a:lnTo>
                  <a:lnTo>
                    <a:pt x="1322" y="3606"/>
                  </a:lnTo>
                  <a:lnTo>
                    <a:pt x="1317" y="3603"/>
                  </a:lnTo>
                  <a:lnTo>
                    <a:pt x="1312" y="3600"/>
                  </a:lnTo>
                  <a:lnTo>
                    <a:pt x="1307" y="3596"/>
                  </a:lnTo>
                  <a:lnTo>
                    <a:pt x="1302" y="3591"/>
                  </a:lnTo>
                  <a:lnTo>
                    <a:pt x="1298" y="3586"/>
                  </a:lnTo>
                  <a:lnTo>
                    <a:pt x="1294" y="3579"/>
                  </a:lnTo>
                  <a:lnTo>
                    <a:pt x="1291" y="3571"/>
                  </a:lnTo>
                  <a:lnTo>
                    <a:pt x="1294" y="3565"/>
                  </a:lnTo>
                  <a:lnTo>
                    <a:pt x="1298" y="3559"/>
                  </a:lnTo>
                  <a:lnTo>
                    <a:pt x="1301" y="3554"/>
                  </a:lnTo>
                  <a:lnTo>
                    <a:pt x="1304" y="3548"/>
                  </a:lnTo>
                  <a:lnTo>
                    <a:pt x="1306" y="3542"/>
                  </a:lnTo>
                  <a:lnTo>
                    <a:pt x="1308" y="3535"/>
                  </a:lnTo>
                  <a:lnTo>
                    <a:pt x="1309" y="3529"/>
                  </a:lnTo>
                  <a:lnTo>
                    <a:pt x="1310" y="3523"/>
                  </a:lnTo>
                  <a:lnTo>
                    <a:pt x="1312" y="3516"/>
                  </a:lnTo>
                  <a:lnTo>
                    <a:pt x="1312" y="3509"/>
                  </a:lnTo>
                  <a:lnTo>
                    <a:pt x="1312" y="3502"/>
                  </a:lnTo>
                  <a:lnTo>
                    <a:pt x="1312" y="3496"/>
                  </a:lnTo>
                  <a:lnTo>
                    <a:pt x="1312" y="3489"/>
                  </a:lnTo>
                  <a:lnTo>
                    <a:pt x="1310" y="3482"/>
                  </a:lnTo>
                  <a:lnTo>
                    <a:pt x="1309" y="3477"/>
                  </a:lnTo>
                  <a:lnTo>
                    <a:pt x="1308" y="3471"/>
                  </a:lnTo>
                  <a:lnTo>
                    <a:pt x="1291" y="3456"/>
                  </a:lnTo>
                  <a:lnTo>
                    <a:pt x="1277" y="3440"/>
                  </a:lnTo>
                  <a:lnTo>
                    <a:pt x="1263" y="3424"/>
                  </a:lnTo>
                  <a:lnTo>
                    <a:pt x="1252" y="3407"/>
                  </a:lnTo>
                  <a:lnTo>
                    <a:pt x="1240" y="3389"/>
                  </a:lnTo>
                  <a:lnTo>
                    <a:pt x="1230" y="3372"/>
                  </a:lnTo>
                  <a:lnTo>
                    <a:pt x="1220" y="3355"/>
                  </a:lnTo>
                  <a:lnTo>
                    <a:pt x="1209" y="3338"/>
                  </a:lnTo>
                  <a:lnTo>
                    <a:pt x="1199" y="3319"/>
                  </a:lnTo>
                  <a:lnTo>
                    <a:pt x="1187" y="3302"/>
                  </a:lnTo>
                  <a:lnTo>
                    <a:pt x="1177" y="3286"/>
                  </a:lnTo>
                  <a:lnTo>
                    <a:pt x="1164" y="3270"/>
                  </a:lnTo>
                  <a:lnTo>
                    <a:pt x="1151" y="3254"/>
                  </a:lnTo>
                  <a:lnTo>
                    <a:pt x="1137" y="3240"/>
                  </a:lnTo>
                  <a:lnTo>
                    <a:pt x="1120" y="3226"/>
                  </a:lnTo>
                  <a:lnTo>
                    <a:pt x="1102" y="3215"/>
                  </a:lnTo>
                  <a:lnTo>
                    <a:pt x="1093" y="3212"/>
                  </a:lnTo>
                  <a:lnTo>
                    <a:pt x="1087" y="3210"/>
                  </a:lnTo>
                  <a:lnTo>
                    <a:pt x="1082" y="3207"/>
                  </a:lnTo>
                  <a:lnTo>
                    <a:pt x="1077" y="3202"/>
                  </a:lnTo>
                  <a:lnTo>
                    <a:pt x="1074" y="3197"/>
                  </a:lnTo>
                  <a:lnTo>
                    <a:pt x="1071" y="3192"/>
                  </a:lnTo>
                  <a:lnTo>
                    <a:pt x="1069" y="3186"/>
                  </a:lnTo>
                  <a:lnTo>
                    <a:pt x="1068" y="3179"/>
                  </a:lnTo>
                  <a:lnTo>
                    <a:pt x="1067" y="3173"/>
                  </a:lnTo>
                  <a:lnTo>
                    <a:pt x="1066" y="3166"/>
                  </a:lnTo>
                  <a:lnTo>
                    <a:pt x="1064" y="3160"/>
                  </a:lnTo>
                  <a:lnTo>
                    <a:pt x="1063" y="3153"/>
                  </a:lnTo>
                  <a:lnTo>
                    <a:pt x="1062" y="3146"/>
                  </a:lnTo>
                  <a:lnTo>
                    <a:pt x="1060" y="3140"/>
                  </a:lnTo>
                  <a:lnTo>
                    <a:pt x="1058" y="3134"/>
                  </a:lnTo>
                  <a:lnTo>
                    <a:pt x="1055" y="3130"/>
                  </a:lnTo>
                  <a:lnTo>
                    <a:pt x="1044" y="3130"/>
                  </a:lnTo>
                  <a:lnTo>
                    <a:pt x="1033" y="3131"/>
                  </a:lnTo>
                  <a:lnTo>
                    <a:pt x="1023" y="3130"/>
                  </a:lnTo>
                  <a:lnTo>
                    <a:pt x="1013" y="3129"/>
                  </a:lnTo>
                  <a:lnTo>
                    <a:pt x="1003" y="3126"/>
                  </a:lnTo>
                  <a:lnTo>
                    <a:pt x="994" y="3123"/>
                  </a:lnTo>
                  <a:lnTo>
                    <a:pt x="985" y="3120"/>
                  </a:lnTo>
                  <a:lnTo>
                    <a:pt x="976" y="3116"/>
                  </a:lnTo>
                  <a:lnTo>
                    <a:pt x="967" y="3112"/>
                  </a:lnTo>
                  <a:lnTo>
                    <a:pt x="958" y="3108"/>
                  </a:lnTo>
                  <a:lnTo>
                    <a:pt x="948" y="3103"/>
                  </a:lnTo>
                  <a:lnTo>
                    <a:pt x="940" y="3097"/>
                  </a:lnTo>
                  <a:lnTo>
                    <a:pt x="931" y="3093"/>
                  </a:lnTo>
                  <a:lnTo>
                    <a:pt x="922" y="3087"/>
                  </a:lnTo>
                  <a:lnTo>
                    <a:pt x="913" y="3083"/>
                  </a:lnTo>
                  <a:lnTo>
                    <a:pt x="905" y="3078"/>
                  </a:lnTo>
                  <a:lnTo>
                    <a:pt x="897" y="3062"/>
                  </a:lnTo>
                  <a:lnTo>
                    <a:pt x="889" y="3047"/>
                  </a:lnTo>
                  <a:lnTo>
                    <a:pt x="879" y="3033"/>
                  </a:lnTo>
                  <a:lnTo>
                    <a:pt x="870" y="3018"/>
                  </a:lnTo>
                  <a:lnTo>
                    <a:pt x="860" y="3004"/>
                  </a:lnTo>
                  <a:lnTo>
                    <a:pt x="848" y="2991"/>
                  </a:lnTo>
                  <a:lnTo>
                    <a:pt x="838" y="2978"/>
                  </a:lnTo>
                  <a:lnTo>
                    <a:pt x="825" y="2965"/>
                  </a:lnTo>
                  <a:lnTo>
                    <a:pt x="813" y="2954"/>
                  </a:lnTo>
                  <a:lnTo>
                    <a:pt x="800" y="2944"/>
                  </a:lnTo>
                  <a:lnTo>
                    <a:pt x="785" y="2934"/>
                  </a:lnTo>
                  <a:lnTo>
                    <a:pt x="771" y="2925"/>
                  </a:lnTo>
                  <a:lnTo>
                    <a:pt x="756" y="2918"/>
                  </a:lnTo>
                  <a:lnTo>
                    <a:pt x="740" y="2913"/>
                  </a:lnTo>
                  <a:lnTo>
                    <a:pt x="723" y="2908"/>
                  </a:lnTo>
                  <a:lnTo>
                    <a:pt x="707" y="2906"/>
                  </a:lnTo>
                  <a:lnTo>
                    <a:pt x="700" y="2900"/>
                  </a:lnTo>
                  <a:lnTo>
                    <a:pt x="694" y="2895"/>
                  </a:lnTo>
                  <a:lnTo>
                    <a:pt x="688" y="2888"/>
                  </a:lnTo>
                  <a:lnTo>
                    <a:pt x="682" y="2883"/>
                  </a:lnTo>
                  <a:lnTo>
                    <a:pt x="675" y="2876"/>
                  </a:lnTo>
                  <a:lnTo>
                    <a:pt x="668" y="2870"/>
                  </a:lnTo>
                  <a:lnTo>
                    <a:pt x="661" y="2864"/>
                  </a:lnTo>
                  <a:lnTo>
                    <a:pt x="654" y="2859"/>
                  </a:lnTo>
                  <a:lnTo>
                    <a:pt x="647" y="2854"/>
                  </a:lnTo>
                  <a:lnTo>
                    <a:pt x="640" y="2849"/>
                  </a:lnTo>
                  <a:lnTo>
                    <a:pt x="632" y="2847"/>
                  </a:lnTo>
                  <a:lnTo>
                    <a:pt x="625" y="2846"/>
                  </a:lnTo>
                  <a:lnTo>
                    <a:pt x="618" y="2846"/>
                  </a:lnTo>
                  <a:lnTo>
                    <a:pt x="610" y="2848"/>
                  </a:lnTo>
                  <a:lnTo>
                    <a:pt x="603" y="2852"/>
                  </a:lnTo>
                  <a:lnTo>
                    <a:pt x="597" y="2859"/>
                  </a:lnTo>
                  <a:lnTo>
                    <a:pt x="590" y="2859"/>
                  </a:lnTo>
                  <a:lnTo>
                    <a:pt x="584" y="2859"/>
                  </a:lnTo>
                  <a:lnTo>
                    <a:pt x="578" y="2857"/>
                  </a:lnTo>
                  <a:lnTo>
                    <a:pt x="574" y="2857"/>
                  </a:lnTo>
                  <a:lnTo>
                    <a:pt x="568" y="2855"/>
                  </a:lnTo>
                  <a:lnTo>
                    <a:pt x="562" y="2853"/>
                  </a:lnTo>
                  <a:lnTo>
                    <a:pt x="556" y="2850"/>
                  </a:lnTo>
                  <a:lnTo>
                    <a:pt x="552" y="2848"/>
                  </a:lnTo>
                  <a:lnTo>
                    <a:pt x="547" y="2845"/>
                  </a:lnTo>
                  <a:lnTo>
                    <a:pt x="542" y="2841"/>
                  </a:lnTo>
                  <a:lnTo>
                    <a:pt x="538" y="2838"/>
                  </a:lnTo>
                  <a:lnTo>
                    <a:pt x="534" y="2834"/>
                  </a:lnTo>
                  <a:lnTo>
                    <a:pt x="531" y="2830"/>
                  </a:lnTo>
                  <a:lnTo>
                    <a:pt x="528" y="2825"/>
                  </a:lnTo>
                  <a:lnTo>
                    <a:pt x="525" y="2821"/>
                  </a:lnTo>
                  <a:lnTo>
                    <a:pt x="523" y="2817"/>
                  </a:lnTo>
                  <a:lnTo>
                    <a:pt x="519" y="2806"/>
                  </a:lnTo>
                  <a:lnTo>
                    <a:pt x="518" y="2794"/>
                  </a:lnTo>
                  <a:lnTo>
                    <a:pt x="518" y="2785"/>
                  </a:lnTo>
                  <a:lnTo>
                    <a:pt x="519" y="2775"/>
                  </a:lnTo>
                  <a:lnTo>
                    <a:pt x="521" y="2765"/>
                  </a:lnTo>
                  <a:lnTo>
                    <a:pt x="523" y="2757"/>
                  </a:lnTo>
                  <a:lnTo>
                    <a:pt x="525" y="2748"/>
                  </a:lnTo>
                  <a:lnTo>
                    <a:pt x="528" y="2740"/>
                  </a:lnTo>
                  <a:lnTo>
                    <a:pt x="530" y="2731"/>
                  </a:lnTo>
                  <a:lnTo>
                    <a:pt x="531" y="2723"/>
                  </a:lnTo>
                  <a:lnTo>
                    <a:pt x="532" y="2714"/>
                  </a:lnTo>
                  <a:lnTo>
                    <a:pt x="533" y="2705"/>
                  </a:lnTo>
                  <a:lnTo>
                    <a:pt x="532" y="2697"/>
                  </a:lnTo>
                  <a:lnTo>
                    <a:pt x="531" y="2686"/>
                  </a:lnTo>
                  <a:lnTo>
                    <a:pt x="528" y="2677"/>
                  </a:lnTo>
                  <a:lnTo>
                    <a:pt x="523" y="2667"/>
                  </a:lnTo>
                  <a:lnTo>
                    <a:pt x="523" y="2666"/>
                  </a:lnTo>
                  <a:lnTo>
                    <a:pt x="524" y="2664"/>
                  </a:lnTo>
                  <a:lnTo>
                    <a:pt x="525" y="2662"/>
                  </a:lnTo>
                  <a:lnTo>
                    <a:pt x="526" y="2659"/>
                  </a:lnTo>
                  <a:lnTo>
                    <a:pt x="529" y="2655"/>
                  </a:lnTo>
                  <a:lnTo>
                    <a:pt x="531" y="2651"/>
                  </a:lnTo>
                  <a:lnTo>
                    <a:pt x="533" y="2646"/>
                  </a:lnTo>
                  <a:lnTo>
                    <a:pt x="537" y="2643"/>
                  </a:lnTo>
                  <a:lnTo>
                    <a:pt x="539" y="2638"/>
                  </a:lnTo>
                  <a:lnTo>
                    <a:pt x="541" y="2633"/>
                  </a:lnTo>
                  <a:lnTo>
                    <a:pt x="544" y="2629"/>
                  </a:lnTo>
                  <a:lnTo>
                    <a:pt x="546" y="2625"/>
                  </a:lnTo>
                  <a:lnTo>
                    <a:pt x="547" y="2622"/>
                  </a:lnTo>
                  <a:lnTo>
                    <a:pt x="548" y="2620"/>
                  </a:lnTo>
                  <a:lnTo>
                    <a:pt x="549" y="2618"/>
                  </a:lnTo>
                  <a:lnTo>
                    <a:pt x="551" y="2618"/>
                  </a:lnTo>
                  <a:lnTo>
                    <a:pt x="547" y="2613"/>
                  </a:lnTo>
                  <a:lnTo>
                    <a:pt x="542" y="2608"/>
                  </a:lnTo>
                  <a:lnTo>
                    <a:pt x="539" y="2605"/>
                  </a:lnTo>
                  <a:lnTo>
                    <a:pt x="534" y="2601"/>
                  </a:lnTo>
                  <a:lnTo>
                    <a:pt x="530" y="2599"/>
                  </a:lnTo>
                  <a:lnTo>
                    <a:pt x="525" y="2597"/>
                  </a:lnTo>
                  <a:lnTo>
                    <a:pt x="521" y="2594"/>
                  </a:lnTo>
                  <a:lnTo>
                    <a:pt x="515" y="2592"/>
                  </a:lnTo>
                  <a:lnTo>
                    <a:pt x="510" y="2591"/>
                  </a:lnTo>
                  <a:lnTo>
                    <a:pt x="507" y="2589"/>
                  </a:lnTo>
                  <a:lnTo>
                    <a:pt x="502" y="2586"/>
                  </a:lnTo>
                  <a:lnTo>
                    <a:pt x="499" y="2584"/>
                  </a:lnTo>
                  <a:lnTo>
                    <a:pt x="495" y="2581"/>
                  </a:lnTo>
                  <a:lnTo>
                    <a:pt x="493" y="2576"/>
                  </a:lnTo>
                  <a:lnTo>
                    <a:pt x="491" y="2571"/>
                  </a:lnTo>
                  <a:lnTo>
                    <a:pt x="491" y="2567"/>
                  </a:lnTo>
                  <a:lnTo>
                    <a:pt x="492" y="2561"/>
                  </a:lnTo>
                  <a:lnTo>
                    <a:pt x="494" y="2555"/>
                  </a:lnTo>
                  <a:lnTo>
                    <a:pt x="496" y="2549"/>
                  </a:lnTo>
                  <a:lnTo>
                    <a:pt x="499" y="2543"/>
                  </a:lnTo>
                  <a:lnTo>
                    <a:pt x="500" y="2537"/>
                  </a:lnTo>
                  <a:lnTo>
                    <a:pt x="502" y="2531"/>
                  </a:lnTo>
                  <a:lnTo>
                    <a:pt x="502" y="2524"/>
                  </a:lnTo>
                  <a:lnTo>
                    <a:pt x="503" y="2518"/>
                  </a:lnTo>
                  <a:lnTo>
                    <a:pt x="502" y="2513"/>
                  </a:lnTo>
                  <a:lnTo>
                    <a:pt x="502" y="2507"/>
                  </a:lnTo>
                  <a:lnTo>
                    <a:pt x="500" y="2502"/>
                  </a:lnTo>
                  <a:lnTo>
                    <a:pt x="498" y="2497"/>
                  </a:lnTo>
                  <a:lnTo>
                    <a:pt x="493" y="2493"/>
                  </a:lnTo>
                  <a:lnTo>
                    <a:pt x="488" y="2489"/>
                  </a:lnTo>
                  <a:lnTo>
                    <a:pt x="483" y="2485"/>
                  </a:lnTo>
                  <a:lnTo>
                    <a:pt x="476" y="2483"/>
                  </a:lnTo>
                  <a:lnTo>
                    <a:pt x="469" y="2477"/>
                  </a:lnTo>
                  <a:lnTo>
                    <a:pt x="464" y="2471"/>
                  </a:lnTo>
                  <a:lnTo>
                    <a:pt x="460" y="2464"/>
                  </a:lnTo>
                  <a:lnTo>
                    <a:pt x="457" y="2458"/>
                  </a:lnTo>
                  <a:lnTo>
                    <a:pt x="455" y="2450"/>
                  </a:lnTo>
                  <a:lnTo>
                    <a:pt x="453" y="2441"/>
                  </a:lnTo>
                  <a:lnTo>
                    <a:pt x="450" y="2433"/>
                  </a:lnTo>
                  <a:lnTo>
                    <a:pt x="448" y="2425"/>
                  </a:lnTo>
                  <a:lnTo>
                    <a:pt x="447" y="2416"/>
                  </a:lnTo>
                  <a:lnTo>
                    <a:pt x="444" y="2408"/>
                  </a:lnTo>
                  <a:lnTo>
                    <a:pt x="440" y="2400"/>
                  </a:lnTo>
                  <a:lnTo>
                    <a:pt x="437" y="2392"/>
                  </a:lnTo>
                  <a:lnTo>
                    <a:pt x="431" y="2385"/>
                  </a:lnTo>
                  <a:lnTo>
                    <a:pt x="425" y="2379"/>
                  </a:lnTo>
                  <a:lnTo>
                    <a:pt x="417" y="2374"/>
                  </a:lnTo>
                  <a:lnTo>
                    <a:pt x="408" y="2369"/>
                  </a:lnTo>
                  <a:lnTo>
                    <a:pt x="407" y="2361"/>
                  </a:lnTo>
                  <a:lnTo>
                    <a:pt x="405" y="2354"/>
                  </a:lnTo>
                  <a:lnTo>
                    <a:pt x="402" y="2347"/>
                  </a:lnTo>
                  <a:lnTo>
                    <a:pt x="400" y="2340"/>
                  </a:lnTo>
                  <a:lnTo>
                    <a:pt x="398" y="2334"/>
                  </a:lnTo>
                  <a:lnTo>
                    <a:pt x="395" y="2327"/>
                  </a:lnTo>
                  <a:lnTo>
                    <a:pt x="392" y="2320"/>
                  </a:lnTo>
                  <a:lnTo>
                    <a:pt x="390" y="2314"/>
                  </a:lnTo>
                  <a:lnTo>
                    <a:pt x="387" y="2307"/>
                  </a:lnTo>
                  <a:lnTo>
                    <a:pt x="385" y="2300"/>
                  </a:lnTo>
                  <a:lnTo>
                    <a:pt x="383" y="2293"/>
                  </a:lnTo>
                  <a:lnTo>
                    <a:pt x="382" y="2286"/>
                  </a:lnTo>
                  <a:lnTo>
                    <a:pt x="380" y="2280"/>
                  </a:lnTo>
                  <a:lnTo>
                    <a:pt x="379" y="2273"/>
                  </a:lnTo>
                  <a:lnTo>
                    <a:pt x="380" y="2265"/>
                  </a:lnTo>
                  <a:lnTo>
                    <a:pt x="382" y="2258"/>
                  </a:lnTo>
                  <a:lnTo>
                    <a:pt x="375" y="2251"/>
                  </a:lnTo>
                  <a:lnTo>
                    <a:pt x="368" y="2245"/>
                  </a:lnTo>
                  <a:lnTo>
                    <a:pt x="362" y="2238"/>
                  </a:lnTo>
                  <a:lnTo>
                    <a:pt x="357" y="2231"/>
                  </a:lnTo>
                  <a:lnTo>
                    <a:pt x="352" y="2224"/>
                  </a:lnTo>
                  <a:lnTo>
                    <a:pt x="347" y="2217"/>
                  </a:lnTo>
                  <a:lnTo>
                    <a:pt x="341" y="2209"/>
                  </a:lnTo>
                  <a:lnTo>
                    <a:pt x="337" y="2203"/>
                  </a:lnTo>
                  <a:lnTo>
                    <a:pt x="332" y="2194"/>
                  </a:lnTo>
                  <a:lnTo>
                    <a:pt x="327" y="2186"/>
                  </a:lnTo>
                  <a:lnTo>
                    <a:pt x="323" y="2178"/>
                  </a:lnTo>
                  <a:lnTo>
                    <a:pt x="318" y="2170"/>
                  </a:lnTo>
                  <a:lnTo>
                    <a:pt x="313" y="2161"/>
                  </a:lnTo>
                  <a:lnTo>
                    <a:pt x="308" y="2153"/>
                  </a:lnTo>
                  <a:lnTo>
                    <a:pt x="302" y="2145"/>
                  </a:lnTo>
                  <a:lnTo>
                    <a:pt x="296" y="2137"/>
                  </a:lnTo>
                  <a:lnTo>
                    <a:pt x="296" y="2126"/>
                  </a:lnTo>
                  <a:lnTo>
                    <a:pt x="296" y="2115"/>
                  </a:lnTo>
                  <a:lnTo>
                    <a:pt x="296" y="2104"/>
                  </a:lnTo>
                  <a:lnTo>
                    <a:pt x="296" y="2091"/>
                  </a:lnTo>
                  <a:lnTo>
                    <a:pt x="296" y="2078"/>
                  </a:lnTo>
                  <a:lnTo>
                    <a:pt x="296" y="2067"/>
                  </a:lnTo>
                  <a:lnTo>
                    <a:pt x="298" y="2054"/>
                  </a:lnTo>
                  <a:lnTo>
                    <a:pt x="299" y="2043"/>
                  </a:lnTo>
                  <a:lnTo>
                    <a:pt x="301" y="2030"/>
                  </a:lnTo>
                  <a:lnTo>
                    <a:pt x="303" y="2019"/>
                  </a:lnTo>
                  <a:lnTo>
                    <a:pt x="308" y="2008"/>
                  </a:lnTo>
                  <a:lnTo>
                    <a:pt x="314" y="1998"/>
                  </a:lnTo>
                  <a:lnTo>
                    <a:pt x="319" y="1989"/>
                  </a:lnTo>
                  <a:lnTo>
                    <a:pt x="327" y="1981"/>
                  </a:lnTo>
                  <a:lnTo>
                    <a:pt x="338" y="1974"/>
                  </a:lnTo>
                  <a:lnTo>
                    <a:pt x="349" y="1969"/>
                  </a:lnTo>
                  <a:lnTo>
                    <a:pt x="350" y="1964"/>
                  </a:lnTo>
                  <a:lnTo>
                    <a:pt x="352" y="1959"/>
                  </a:lnTo>
                  <a:lnTo>
                    <a:pt x="352" y="1954"/>
                  </a:lnTo>
                  <a:lnTo>
                    <a:pt x="353" y="1949"/>
                  </a:lnTo>
                  <a:lnTo>
                    <a:pt x="353" y="1944"/>
                  </a:lnTo>
                  <a:lnTo>
                    <a:pt x="353" y="1938"/>
                  </a:lnTo>
                  <a:lnTo>
                    <a:pt x="353" y="1933"/>
                  </a:lnTo>
                  <a:lnTo>
                    <a:pt x="353" y="1928"/>
                  </a:lnTo>
                  <a:lnTo>
                    <a:pt x="352" y="1922"/>
                  </a:lnTo>
                  <a:lnTo>
                    <a:pt x="350" y="1916"/>
                  </a:lnTo>
                  <a:lnTo>
                    <a:pt x="349" y="1912"/>
                  </a:lnTo>
                  <a:lnTo>
                    <a:pt x="348" y="1906"/>
                  </a:lnTo>
                  <a:lnTo>
                    <a:pt x="347" y="1902"/>
                  </a:lnTo>
                  <a:lnTo>
                    <a:pt x="345" y="1896"/>
                  </a:lnTo>
                  <a:lnTo>
                    <a:pt x="342" y="1891"/>
                  </a:lnTo>
                  <a:lnTo>
                    <a:pt x="341" y="1888"/>
                  </a:lnTo>
                  <a:lnTo>
                    <a:pt x="340" y="1888"/>
                  </a:lnTo>
                  <a:lnTo>
                    <a:pt x="339" y="1888"/>
                  </a:lnTo>
                  <a:lnTo>
                    <a:pt x="337" y="1889"/>
                  </a:lnTo>
                  <a:lnTo>
                    <a:pt x="333" y="1889"/>
                  </a:lnTo>
                  <a:lnTo>
                    <a:pt x="330" y="1890"/>
                  </a:lnTo>
                  <a:lnTo>
                    <a:pt x="326" y="1891"/>
                  </a:lnTo>
                  <a:lnTo>
                    <a:pt x="323" y="1892"/>
                  </a:lnTo>
                  <a:lnTo>
                    <a:pt x="318" y="1895"/>
                  </a:lnTo>
                  <a:lnTo>
                    <a:pt x="314" y="1896"/>
                  </a:lnTo>
                  <a:lnTo>
                    <a:pt x="310" y="1897"/>
                  </a:lnTo>
                  <a:lnTo>
                    <a:pt x="307" y="1898"/>
                  </a:lnTo>
                  <a:lnTo>
                    <a:pt x="303" y="1899"/>
                  </a:lnTo>
                  <a:lnTo>
                    <a:pt x="300" y="1899"/>
                  </a:lnTo>
                  <a:lnTo>
                    <a:pt x="298" y="1900"/>
                  </a:lnTo>
                  <a:lnTo>
                    <a:pt x="296" y="1900"/>
                  </a:lnTo>
                  <a:lnTo>
                    <a:pt x="296" y="1902"/>
                  </a:lnTo>
                  <a:lnTo>
                    <a:pt x="291" y="1889"/>
                  </a:lnTo>
                  <a:lnTo>
                    <a:pt x="284" y="1877"/>
                  </a:lnTo>
                  <a:lnTo>
                    <a:pt x="277" y="1866"/>
                  </a:lnTo>
                  <a:lnTo>
                    <a:pt x="270" y="1853"/>
                  </a:lnTo>
                  <a:lnTo>
                    <a:pt x="263" y="1842"/>
                  </a:lnTo>
                  <a:lnTo>
                    <a:pt x="256" y="1829"/>
                  </a:lnTo>
                  <a:lnTo>
                    <a:pt x="249" y="1817"/>
                  </a:lnTo>
                  <a:lnTo>
                    <a:pt x="242" y="1804"/>
                  </a:lnTo>
                  <a:lnTo>
                    <a:pt x="238" y="1790"/>
                  </a:lnTo>
                  <a:lnTo>
                    <a:pt x="233" y="1776"/>
                  </a:lnTo>
                  <a:lnTo>
                    <a:pt x="231" y="1764"/>
                  </a:lnTo>
                  <a:lnTo>
                    <a:pt x="229" y="1750"/>
                  </a:lnTo>
                  <a:lnTo>
                    <a:pt x="230" y="1735"/>
                  </a:lnTo>
                  <a:lnTo>
                    <a:pt x="232" y="1721"/>
                  </a:lnTo>
                  <a:lnTo>
                    <a:pt x="237" y="1706"/>
                  </a:lnTo>
                  <a:lnTo>
                    <a:pt x="245" y="1692"/>
                  </a:lnTo>
                  <a:lnTo>
                    <a:pt x="245" y="1684"/>
                  </a:lnTo>
                  <a:lnTo>
                    <a:pt x="246" y="1678"/>
                  </a:lnTo>
                  <a:lnTo>
                    <a:pt x="247" y="1671"/>
                  </a:lnTo>
                  <a:lnTo>
                    <a:pt x="248" y="1664"/>
                  </a:lnTo>
                  <a:lnTo>
                    <a:pt x="249" y="1657"/>
                  </a:lnTo>
                  <a:lnTo>
                    <a:pt x="250" y="1650"/>
                  </a:lnTo>
                  <a:lnTo>
                    <a:pt x="253" y="1643"/>
                  </a:lnTo>
                  <a:lnTo>
                    <a:pt x="254" y="1636"/>
                  </a:lnTo>
                  <a:lnTo>
                    <a:pt x="255" y="1629"/>
                  </a:lnTo>
                  <a:lnTo>
                    <a:pt x="256" y="1622"/>
                  </a:lnTo>
                  <a:lnTo>
                    <a:pt x="257" y="1615"/>
                  </a:lnTo>
                  <a:lnTo>
                    <a:pt x="258" y="1610"/>
                  </a:lnTo>
                  <a:lnTo>
                    <a:pt x="260" y="1603"/>
                  </a:lnTo>
                  <a:lnTo>
                    <a:pt x="260" y="1596"/>
                  </a:lnTo>
                  <a:lnTo>
                    <a:pt x="261" y="1590"/>
                  </a:lnTo>
                  <a:lnTo>
                    <a:pt x="262" y="1584"/>
                  </a:lnTo>
                  <a:lnTo>
                    <a:pt x="268" y="1584"/>
                  </a:lnTo>
                  <a:lnTo>
                    <a:pt x="272" y="1587"/>
                  </a:lnTo>
                  <a:lnTo>
                    <a:pt x="276" y="1590"/>
                  </a:lnTo>
                  <a:lnTo>
                    <a:pt x="279" y="1594"/>
                  </a:lnTo>
                  <a:lnTo>
                    <a:pt x="283" y="1598"/>
                  </a:lnTo>
                  <a:lnTo>
                    <a:pt x="284" y="1603"/>
                  </a:lnTo>
                  <a:lnTo>
                    <a:pt x="286" y="1607"/>
                  </a:lnTo>
                  <a:lnTo>
                    <a:pt x="288" y="1613"/>
                  </a:lnTo>
                  <a:lnTo>
                    <a:pt x="291" y="1619"/>
                  </a:lnTo>
                  <a:lnTo>
                    <a:pt x="292" y="1625"/>
                  </a:lnTo>
                  <a:lnTo>
                    <a:pt x="295" y="1629"/>
                  </a:lnTo>
                  <a:lnTo>
                    <a:pt x="298" y="1634"/>
                  </a:lnTo>
                  <a:lnTo>
                    <a:pt x="301" y="1638"/>
                  </a:lnTo>
                  <a:lnTo>
                    <a:pt x="306" y="1642"/>
                  </a:lnTo>
                  <a:lnTo>
                    <a:pt x="311" y="1645"/>
                  </a:lnTo>
                  <a:lnTo>
                    <a:pt x="318" y="1648"/>
                  </a:lnTo>
                  <a:lnTo>
                    <a:pt x="317" y="1636"/>
                  </a:lnTo>
                  <a:lnTo>
                    <a:pt x="316" y="1625"/>
                  </a:lnTo>
                  <a:lnTo>
                    <a:pt x="314" y="1612"/>
                  </a:lnTo>
                  <a:lnTo>
                    <a:pt x="311" y="1601"/>
                  </a:lnTo>
                  <a:lnTo>
                    <a:pt x="308" y="1589"/>
                  </a:lnTo>
                  <a:lnTo>
                    <a:pt x="306" y="1578"/>
                  </a:lnTo>
                  <a:lnTo>
                    <a:pt x="302" y="1566"/>
                  </a:lnTo>
                  <a:lnTo>
                    <a:pt x="300" y="1555"/>
                  </a:lnTo>
                  <a:lnTo>
                    <a:pt x="298" y="1543"/>
                  </a:lnTo>
                  <a:lnTo>
                    <a:pt x="298" y="1533"/>
                  </a:lnTo>
                  <a:lnTo>
                    <a:pt x="298" y="1521"/>
                  </a:lnTo>
                  <a:lnTo>
                    <a:pt x="300" y="1510"/>
                  </a:lnTo>
                  <a:lnTo>
                    <a:pt x="304" y="1499"/>
                  </a:lnTo>
                  <a:lnTo>
                    <a:pt x="310" y="1489"/>
                  </a:lnTo>
                  <a:lnTo>
                    <a:pt x="318" y="1478"/>
                  </a:lnTo>
                  <a:lnTo>
                    <a:pt x="330" y="1468"/>
                  </a:lnTo>
                  <a:lnTo>
                    <a:pt x="330" y="1465"/>
                  </a:lnTo>
                  <a:lnTo>
                    <a:pt x="330" y="1463"/>
                  </a:lnTo>
                  <a:lnTo>
                    <a:pt x="330" y="1459"/>
                  </a:lnTo>
                  <a:lnTo>
                    <a:pt x="330" y="1457"/>
                  </a:lnTo>
                  <a:lnTo>
                    <a:pt x="329" y="1455"/>
                  </a:lnTo>
                  <a:lnTo>
                    <a:pt x="327" y="1452"/>
                  </a:lnTo>
                  <a:lnTo>
                    <a:pt x="326" y="1450"/>
                  </a:lnTo>
                  <a:lnTo>
                    <a:pt x="324" y="1448"/>
                  </a:lnTo>
                  <a:lnTo>
                    <a:pt x="323" y="1447"/>
                  </a:lnTo>
                  <a:lnTo>
                    <a:pt x="321" y="1444"/>
                  </a:lnTo>
                  <a:lnTo>
                    <a:pt x="318" y="1442"/>
                  </a:lnTo>
                  <a:lnTo>
                    <a:pt x="316" y="1441"/>
                  </a:lnTo>
                  <a:lnTo>
                    <a:pt x="314" y="1440"/>
                  </a:lnTo>
                  <a:lnTo>
                    <a:pt x="311" y="1439"/>
                  </a:lnTo>
                  <a:lnTo>
                    <a:pt x="309" y="1437"/>
                  </a:lnTo>
                  <a:lnTo>
                    <a:pt x="308" y="1437"/>
                  </a:lnTo>
                  <a:lnTo>
                    <a:pt x="299" y="1439"/>
                  </a:lnTo>
                  <a:lnTo>
                    <a:pt x="292" y="1442"/>
                  </a:lnTo>
                  <a:lnTo>
                    <a:pt x="286" y="1447"/>
                  </a:lnTo>
                  <a:lnTo>
                    <a:pt x="281" y="1451"/>
                  </a:lnTo>
                  <a:lnTo>
                    <a:pt x="278" y="1456"/>
                  </a:lnTo>
                  <a:lnTo>
                    <a:pt x="275" y="1463"/>
                  </a:lnTo>
                  <a:lnTo>
                    <a:pt x="273" y="1468"/>
                  </a:lnTo>
                  <a:lnTo>
                    <a:pt x="271" y="1475"/>
                  </a:lnTo>
                  <a:lnTo>
                    <a:pt x="270" y="1482"/>
                  </a:lnTo>
                  <a:lnTo>
                    <a:pt x="269" y="1490"/>
                  </a:lnTo>
                  <a:lnTo>
                    <a:pt x="268" y="1498"/>
                  </a:lnTo>
                  <a:lnTo>
                    <a:pt x="267" y="1505"/>
                  </a:lnTo>
                  <a:lnTo>
                    <a:pt x="265" y="1513"/>
                  </a:lnTo>
                  <a:lnTo>
                    <a:pt x="263" y="1521"/>
                  </a:lnTo>
                  <a:lnTo>
                    <a:pt x="260" y="1528"/>
                  </a:lnTo>
                  <a:lnTo>
                    <a:pt x="256" y="1536"/>
                  </a:lnTo>
                  <a:lnTo>
                    <a:pt x="247" y="1535"/>
                  </a:lnTo>
                  <a:lnTo>
                    <a:pt x="239" y="1533"/>
                  </a:lnTo>
                  <a:lnTo>
                    <a:pt x="232" y="1529"/>
                  </a:lnTo>
                  <a:lnTo>
                    <a:pt x="225" y="1524"/>
                  </a:lnTo>
                  <a:lnTo>
                    <a:pt x="219" y="1518"/>
                  </a:lnTo>
                  <a:lnTo>
                    <a:pt x="214" y="1511"/>
                  </a:lnTo>
                  <a:lnTo>
                    <a:pt x="209" y="1503"/>
                  </a:lnTo>
                  <a:lnTo>
                    <a:pt x="203" y="1495"/>
                  </a:lnTo>
                  <a:lnTo>
                    <a:pt x="198" y="1487"/>
                  </a:lnTo>
                  <a:lnTo>
                    <a:pt x="193" y="1479"/>
                  </a:lnTo>
                  <a:lnTo>
                    <a:pt x="187" y="1472"/>
                  </a:lnTo>
                  <a:lnTo>
                    <a:pt x="181" y="1466"/>
                  </a:lnTo>
                  <a:lnTo>
                    <a:pt x="175" y="1462"/>
                  </a:lnTo>
                  <a:lnTo>
                    <a:pt x="168" y="1458"/>
                  </a:lnTo>
                  <a:lnTo>
                    <a:pt x="160" y="1456"/>
                  </a:lnTo>
                  <a:lnTo>
                    <a:pt x="152" y="1457"/>
                  </a:lnTo>
                  <a:lnTo>
                    <a:pt x="148" y="1449"/>
                  </a:lnTo>
                  <a:lnTo>
                    <a:pt x="146" y="1442"/>
                  </a:lnTo>
                  <a:lnTo>
                    <a:pt x="145" y="1435"/>
                  </a:lnTo>
                  <a:lnTo>
                    <a:pt x="145" y="1428"/>
                  </a:lnTo>
                  <a:lnTo>
                    <a:pt x="145" y="1421"/>
                  </a:lnTo>
                  <a:lnTo>
                    <a:pt x="146" y="1414"/>
                  </a:lnTo>
                  <a:lnTo>
                    <a:pt x="147" y="1408"/>
                  </a:lnTo>
                  <a:lnTo>
                    <a:pt x="149" y="1401"/>
                  </a:lnTo>
                  <a:lnTo>
                    <a:pt x="150" y="1394"/>
                  </a:lnTo>
                  <a:lnTo>
                    <a:pt x="152" y="1387"/>
                  </a:lnTo>
                  <a:lnTo>
                    <a:pt x="154" y="1380"/>
                  </a:lnTo>
                  <a:lnTo>
                    <a:pt x="155" y="1374"/>
                  </a:lnTo>
                  <a:lnTo>
                    <a:pt x="156" y="1367"/>
                  </a:lnTo>
                  <a:lnTo>
                    <a:pt x="157" y="1360"/>
                  </a:lnTo>
                  <a:lnTo>
                    <a:pt x="157" y="1355"/>
                  </a:lnTo>
                  <a:lnTo>
                    <a:pt x="157" y="1349"/>
                  </a:lnTo>
                  <a:lnTo>
                    <a:pt x="144" y="1335"/>
                  </a:lnTo>
                  <a:lnTo>
                    <a:pt x="134" y="1320"/>
                  </a:lnTo>
                  <a:lnTo>
                    <a:pt x="127" y="1305"/>
                  </a:lnTo>
                  <a:lnTo>
                    <a:pt x="123" y="1288"/>
                  </a:lnTo>
                  <a:lnTo>
                    <a:pt x="121" y="1272"/>
                  </a:lnTo>
                  <a:lnTo>
                    <a:pt x="118" y="1255"/>
                  </a:lnTo>
                  <a:lnTo>
                    <a:pt x="117" y="1237"/>
                  </a:lnTo>
                  <a:lnTo>
                    <a:pt x="117" y="1221"/>
                  </a:lnTo>
                  <a:lnTo>
                    <a:pt x="116" y="1204"/>
                  </a:lnTo>
                  <a:lnTo>
                    <a:pt x="115" y="1188"/>
                  </a:lnTo>
                  <a:lnTo>
                    <a:pt x="111" y="1172"/>
                  </a:lnTo>
                  <a:lnTo>
                    <a:pt x="107" y="1157"/>
                  </a:lnTo>
                  <a:lnTo>
                    <a:pt x="100" y="1143"/>
                  </a:lnTo>
                  <a:lnTo>
                    <a:pt x="89" y="1131"/>
                  </a:lnTo>
                  <a:lnTo>
                    <a:pt x="76" y="1120"/>
                  </a:lnTo>
                  <a:lnTo>
                    <a:pt x="60" y="1111"/>
                  </a:lnTo>
                  <a:lnTo>
                    <a:pt x="66" y="1105"/>
                  </a:lnTo>
                  <a:lnTo>
                    <a:pt x="72" y="1098"/>
                  </a:lnTo>
                  <a:lnTo>
                    <a:pt x="77" y="1092"/>
                  </a:lnTo>
                  <a:lnTo>
                    <a:pt x="81" y="1085"/>
                  </a:lnTo>
                  <a:lnTo>
                    <a:pt x="85" y="1077"/>
                  </a:lnTo>
                  <a:lnTo>
                    <a:pt x="87" y="1069"/>
                  </a:lnTo>
                  <a:lnTo>
                    <a:pt x="89" y="1059"/>
                  </a:lnTo>
                  <a:lnTo>
                    <a:pt x="91" y="1051"/>
                  </a:lnTo>
                  <a:lnTo>
                    <a:pt x="91" y="1042"/>
                  </a:lnTo>
                  <a:lnTo>
                    <a:pt x="91" y="1032"/>
                  </a:lnTo>
                  <a:lnTo>
                    <a:pt x="91" y="1023"/>
                  </a:lnTo>
                  <a:lnTo>
                    <a:pt x="89" y="1013"/>
                  </a:lnTo>
                  <a:lnTo>
                    <a:pt x="88" y="1003"/>
                  </a:lnTo>
                  <a:lnTo>
                    <a:pt x="87" y="994"/>
                  </a:lnTo>
                  <a:lnTo>
                    <a:pt x="86" y="985"/>
                  </a:lnTo>
                  <a:lnTo>
                    <a:pt x="85" y="976"/>
                  </a:lnTo>
                  <a:lnTo>
                    <a:pt x="84" y="964"/>
                  </a:lnTo>
                  <a:lnTo>
                    <a:pt x="85" y="953"/>
                  </a:lnTo>
                  <a:lnTo>
                    <a:pt x="86" y="941"/>
                  </a:lnTo>
                  <a:lnTo>
                    <a:pt x="88" y="930"/>
                  </a:lnTo>
                  <a:lnTo>
                    <a:pt x="91" y="919"/>
                  </a:lnTo>
                  <a:lnTo>
                    <a:pt x="93" y="908"/>
                  </a:lnTo>
                  <a:lnTo>
                    <a:pt x="96" y="896"/>
                  </a:lnTo>
                  <a:lnTo>
                    <a:pt x="100" y="886"/>
                  </a:lnTo>
                  <a:lnTo>
                    <a:pt x="102" y="874"/>
                  </a:lnTo>
                  <a:lnTo>
                    <a:pt x="104" y="863"/>
                  </a:lnTo>
                  <a:lnTo>
                    <a:pt x="107" y="851"/>
                  </a:lnTo>
                  <a:lnTo>
                    <a:pt x="107" y="840"/>
                  </a:lnTo>
                  <a:lnTo>
                    <a:pt x="108" y="829"/>
                  </a:lnTo>
                  <a:lnTo>
                    <a:pt x="107" y="817"/>
                  </a:lnTo>
                  <a:lnTo>
                    <a:pt x="104" y="804"/>
                  </a:lnTo>
                  <a:lnTo>
                    <a:pt x="101" y="793"/>
                  </a:lnTo>
                  <a:lnTo>
                    <a:pt x="98" y="773"/>
                  </a:lnTo>
                  <a:lnTo>
                    <a:pt x="92" y="756"/>
                  </a:lnTo>
                  <a:lnTo>
                    <a:pt x="85" y="739"/>
                  </a:lnTo>
                  <a:lnTo>
                    <a:pt x="77" y="723"/>
                  </a:lnTo>
                  <a:lnTo>
                    <a:pt x="66" y="707"/>
                  </a:lnTo>
                  <a:lnTo>
                    <a:pt x="56" y="692"/>
                  </a:lnTo>
                  <a:lnTo>
                    <a:pt x="46" y="676"/>
                  </a:lnTo>
                  <a:lnTo>
                    <a:pt x="37" y="661"/>
                  </a:lnTo>
                  <a:lnTo>
                    <a:pt x="26" y="646"/>
                  </a:lnTo>
                  <a:lnTo>
                    <a:pt x="18" y="630"/>
                  </a:lnTo>
                  <a:lnTo>
                    <a:pt x="10" y="614"/>
                  </a:lnTo>
                  <a:lnTo>
                    <a:pt x="4" y="596"/>
                  </a:lnTo>
                  <a:lnTo>
                    <a:pt x="1" y="579"/>
                  </a:lnTo>
                  <a:lnTo>
                    <a:pt x="0" y="561"/>
                  </a:lnTo>
                  <a:lnTo>
                    <a:pt x="2" y="541"/>
                  </a:lnTo>
                  <a:lnTo>
                    <a:pt x="8" y="521"/>
                  </a:lnTo>
                  <a:lnTo>
                    <a:pt x="19" y="510"/>
                  </a:lnTo>
                  <a:lnTo>
                    <a:pt x="30" y="499"/>
                  </a:lnTo>
                  <a:lnTo>
                    <a:pt x="39" y="487"/>
                  </a:lnTo>
                  <a:lnTo>
                    <a:pt x="48" y="476"/>
                  </a:lnTo>
                  <a:lnTo>
                    <a:pt x="55" y="463"/>
                  </a:lnTo>
                  <a:lnTo>
                    <a:pt x="62" y="451"/>
                  </a:lnTo>
                  <a:lnTo>
                    <a:pt x="69" y="438"/>
                  </a:lnTo>
                  <a:lnTo>
                    <a:pt x="73" y="424"/>
                  </a:lnTo>
                  <a:lnTo>
                    <a:pt x="78" y="410"/>
                  </a:lnTo>
                  <a:lnTo>
                    <a:pt x="81" y="395"/>
                  </a:lnTo>
                  <a:lnTo>
                    <a:pt x="84" y="382"/>
                  </a:lnTo>
                  <a:lnTo>
                    <a:pt x="86" y="367"/>
                  </a:lnTo>
                  <a:lnTo>
                    <a:pt x="87" y="352"/>
                  </a:lnTo>
                  <a:lnTo>
                    <a:pt x="88" y="337"/>
                  </a:lnTo>
                  <a:lnTo>
                    <a:pt x="88" y="322"/>
                  </a:lnTo>
                  <a:lnTo>
                    <a:pt x="88" y="307"/>
                  </a:lnTo>
                  <a:lnTo>
                    <a:pt x="94" y="298"/>
                  </a:lnTo>
                  <a:lnTo>
                    <a:pt x="100" y="289"/>
                  </a:lnTo>
                  <a:lnTo>
                    <a:pt x="107" y="279"/>
                  </a:lnTo>
                  <a:lnTo>
                    <a:pt x="114" y="270"/>
                  </a:lnTo>
                  <a:lnTo>
                    <a:pt x="119" y="261"/>
                  </a:lnTo>
                  <a:lnTo>
                    <a:pt x="126" y="252"/>
                  </a:lnTo>
                  <a:lnTo>
                    <a:pt x="132" y="243"/>
                  </a:lnTo>
                  <a:lnTo>
                    <a:pt x="137" y="233"/>
                  </a:lnTo>
                  <a:lnTo>
                    <a:pt x="141" y="223"/>
                  </a:lnTo>
                  <a:lnTo>
                    <a:pt x="145" y="213"/>
                  </a:lnTo>
                  <a:lnTo>
                    <a:pt x="147" y="202"/>
                  </a:lnTo>
                  <a:lnTo>
                    <a:pt x="148" y="192"/>
                  </a:lnTo>
                  <a:lnTo>
                    <a:pt x="148" y="181"/>
                  </a:lnTo>
                  <a:lnTo>
                    <a:pt x="147" y="169"/>
                  </a:lnTo>
                  <a:lnTo>
                    <a:pt x="144" y="158"/>
                  </a:lnTo>
                  <a:lnTo>
                    <a:pt x="140" y="146"/>
                  </a:lnTo>
                  <a:lnTo>
                    <a:pt x="131" y="138"/>
                  </a:lnTo>
                  <a:lnTo>
                    <a:pt x="126" y="130"/>
                  </a:lnTo>
                  <a:lnTo>
                    <a:pt x="123" y="123"/>
                  </a:lnTo>
                  <a:lnTo>
                    <a:pt x="122" y="115"/>
                  </a:lnTo>
                  <a:lnTo>
                    <a:pt x="123" y="108"/>
                  </a:lnTo>
                  <a:lnTo>
                    <a:pt x="126" y="100"/>
                  </a:lnTo>
                  <a:lnTo>
                    <a:pt x="130" y="92"/>
                  </a:lnTo>
                  <a:lnTo>
                    <a:pt x="134" y="83"/>
                  </a:lnTo>
                  <a:lnTo>
                    <a:pt x="139" y="75"/>
                  </a:lnTo>
                  <a:lnTo>
                    <a:pt x="145" y="66"/>
                  </a:lnTo>
                  <a:lnTo>
                    <a:pt x="149" y="55"/>
                  </a:lnTo>
                  <a:lnTo>
                    <a:pt x="154" y="46"/>
                  </a:lnTo>
                  <a:lnTo>
                    <a:pt x="157" y="36"/>
                  </a:lnTo>
                  <a:lnTo>
                    <a:pt x="161" y="24"/>
                  </a:lnTo>
                  <a:lnTo>
                    <a:pt x="162" y="12"/>
                  </a:lnTo>
                  <a:lnTo>
                    <a:pt x="162" y="0"/>
                  </a:lnTo>
                  <a:lnTo>
                    <a:pt x="229" y="17"/>
                  </a:lnTo>
                  <a:lnTo>
                    <a:pt x="296" y="35"/>
                  </a:lnTo>
                  <a:lnTo>
                    <a:pt x="363" y="52"/>
                  </a:lnTo>
                  <a:lnTo>
                    <a:pt x="431" y="70"/>
                  </a:lnTo>
                  <a:lnTo>
                    <a:pt x="499" y="87"/>
                  </a:lnTo>
                  <a:lnTo>
                    <a:pt x="565" y="105"/>
                  </a:lnTo>
                  <a:lnTo>
                    <a:pt x="633" y="122"/>
                  </a:lnTo>
                  <a:lnTo>
                    <a:pt x="701" y="138"/>
                  </a:lnTo>
                  <a:lnTo>
                    <a:pt x="768" y="155"/>
                  </a:lnTo>
                  <a:lnTo>
                    <a:pt x="836" y="171"/>
                  </a:lnTo>
                  <a:lnTo>
                    <a:pt x="902" y="189"/>
                  </a:lnTo>
                  <a:lnTo>
                    <a:pt x="969" y="205"/>
                  </a:lnTo>
                  <a:lnTo>
                    <a:pt x="1036" y="220"/>
                  </a:lnTo>
                  <a:lnTo>
                    <a:pt x="1102" y="236"/>
                  </a:lnTo>
                  <a:lnTo>
                    <a:pt x="1168" y="251"/>
                  </a:lnTo>
                  <a:lnTo>
                    <a:pt x="1235" y="267"/>
                  </a:lnTo>
                  <a:lnTo>
                    <a:pt x="1232" y="279"/>
                  </a:lnTo>
                  <a:lnTo>
                    <a:pt x="1230" y="293"/>
                  </a:lnTo>
                  <a:lnTo>
                    <a:pt x="1228" y="307"/>
                  </a:lnTo>
                  <a:lnTo>
                    <a:pt x="1224" y="322"/>
                  </a:lnTo>
                  <a:lnTo>
                    <a:pt x="1221" y="336"/>
                  </a:lnTo>
                  <a:lnTo>
                    <a:pt x="1216" y="351"/>
                  </a:lnTo>
                  <a:lnTo>
                    <a:pt x="1213" y="366"/>
                  </a:lnTo>
                  <a:lnTo>
                    <a:pt x="1208" y="380"/>
                  </a:lnTo>
                  <a:lnTo>
                    <a:pt x="1205" y="395"/>
                  </a:lnTo>
                  <a:lnTo>
                    <a:pt x="1200" y="411"/>
                  </a:lnTo>
                  <a:lnTo>
                    <a:pt x="1197" y="426"/>
                  </a:lnTo>
                  <a:lnTo>
                    <a:pt x="1193" y="442"/>
                  </a:lnTo>
                  <a:lnTo>
                    <a:pt x="1190" y="457"/>
                  </a:lnTo>
                  <a:lnTo>
                    <a:pt x="1186" y="474"/>
                  </a:lnTo>
                  <a:lnTo>
                    <a:pt x="1184" y="490"/>
                  </a:lnTo>
                  <a:lnTo>
                    <a:pt x="1183" y="506"/>
                  </a:lnTo>
                  <a:lnTo>
                    <a:pt x="1177" y="525"/>
                  </a:lnTo>
                  <a:lnTo>
                    <a:pt x="1171" y="545"/>
                  </a:lnTo>
                  <a:lnTo>
                    <a:pt x="1164" y="564"/>
                  </a:lnTo>
                  <a:lnTo>
                    <a:pt x="1159" y="585"/>
                  </a:lnTo>
                  <a:lnTo>
                    <a:pt x="1152" y="604"/>
                  </a:lnTo>
                  <a:lnTo>
                    <a:pt x="1146" y="624"/>
                  </a:lnTo>
                  <a:lnTo>
                    <a:pt x="1139" y="645"/>
                  </a:lnTo>
                  <a:lnTo>
                    <a:pt x="1133" y="664"/>
                  </a:lnTo>
                  <a:lnTo>
                    <a:pt x="1128" y="685"/>
                  </a:lnTo>
                  <a:lnTo>
                    <a:pt x="1122" y="704"/>
                  </a:lnTo>
                  <a:lnTo>
                    <a:pt x="1116" y="725"/>
                  </a:lnTo>
                  <a:lnTo>
                    <a:pt x="1112" y="746"/>
                  </a:lnTo>
                  <a:lnTo>
                    <a:pt x="1107" y="766"/>
                  </a:lnTo>
                  <a:lnTo>
                    <a:pt x="1104" y="787"/>
                  </a:lnTo>
                  <a:lnTo>
                    <a:pt x="1100" y="808"/>
                  </a:lnTo>
                  <a:lnTo>
                    <a:pt x="1098" y="830"/>
                  </a:lnTo>
                  <a:lnTo>
                    <a:pt x="1087" y="851"/>
                  </a:lnTo>
                  <a:lnTo>
                    <a:pt x="1079" y="874"/>
                  </a:lnTo>
                  <a:lnTo>
                    <a:pt x="1071" y="899"/>
                  </a:lnTo>
                  <a:lnTo>
                    <a:pt x="1064" y="923"/>
                  </a:lnTo>
                  <a:lnTo>
                    <a:pt x="1058" y="947"/>
                  </a:lnTo>
                  <a:lnTo>
                    <a:pt x="1052" y="972"/>
                  </a:lnTo>
                  <a:lnTo>
                    <a:pt x="1046" y="997"/>
                  </a:lnTo>
                  <a:lnTo>
                    <a:pt x="1040" y="1023"/>
                  </a:lnTo>
                  <a:lnTo>
                    <a:pt x="1035" y="1048"/>
                  </a:lnTo>
                  <a:lnTo>
                    <a:pt x="1029" y="1073"/>
                  </a:lnTo>
                  <a:lnTo>
                    <a:pt x="1022" y="1098"/>
                  </a:lnTo>
                  <a:lnTo>
                    <a:pt x="1016" y="1123"/>
                  </a:lnTo>
                  <a:lnTo>
                    <a:pt x="1009" y="1148"/>
                  </a:lnTo>
                  <a:lnTo>
                    <a:pt x="1002" y="1172"/>
                  </a:lnTo>
                  <a:lnTo>
                    <a:pt x="995" y="1195"/>
                  </a:lnTo>
                  <a:lnTo>
                    <a:pt x="987" y="1219"/>
                  </a:lnTo>
                  <a:lnTo>
                    <a:pt x="986" y="1224"/>
                  </a:lnTo>
                  <a:lnTo>
                    <a:pt x="986" y="1228"/>
                  </a:lnTo>
                  <a:lnTo>
                    <a:pt x="987" y="1232"/>
                  </a:lnTo>
                  <a:lnTo>
                    <a:pt x="989" y="1236"/>
                  </a:lnTo>
                  <a:lnTo>
                    <a:pt x="990" y="1240"/>
                  </a:lnTo>
                  <a:lnTo>
                    <a:pt x="992" y="1243"/>
                  </a:lnTo>
                  <a:lnTo>
                    <a:pt x="995" y="1247"/>
                  </a:lnTo>
                  <a:lnTo>
                    <a:pt x="998" y="1250"/>
                  </a:lnTo>
                  <a:lnTo>
                    <a:pt x="1001" y="1254"/>
                  </a:lnTo>
                  <a:lnTo>
                    <a:pt x="1003" y="1257"/>
                  </a:lnTo>
                  <a:lnTo>
                    <a:pt x="1007" y="1259"/>
                  </a:lnTo>
                  <a:lnTo>
                    <a:pt x="1010" y="1263"/>
                  </a:lnTo>
                  <a:lnTo>
                    <a:pt x="1013" y="1265"/>
                  </a:lnTo>
                  <a:lnTo>
                    <a:pt x="1016" y="1269"/>
                  </a:lnTo>
                  <a:lnTo>
                    <a:pt x="1018" y="1271"/>
                  </a:lnTo>
                  <a:lnTo>
                    <a:pt x="1021" y="1274"/>
                  </a:lnTo>
                  <a:lnTo>
                    <a:pt x="1094" y="1375"/>
                  </a:lnTo>
                  <a:lnTo>
                    <a:pt x="1168" y="1476"/>
                  </a:lnTo>
                  <a:lnTo>
                    <a:pt x="1241" y="1578"/>
                  </a:lnTo>
                  <a:lnTo>
                    <a:pt x="1314" y="1679"/>
                  </a:lnTo>
                  <a:lnTo>
                    <a:pt x="1388" y="1781"/>
                  </a:lnTo>
                  <a:lnTo>
                    <a:pt x="1460" y="1883"/>
                  </a:lnTo>
                  <a:lnTo>
                    <a:pt x="1532" y="1985"/>
                  </a:lnTo>
                  <a:lnTo>
                    <a:pt x="1605" y="2088"/>
                  </a:lnTo>
                  <a:lnTo>
                    <a:pt x="1677" y="2190"/>
                  </a:lnTo>
                  <a:lnTo>
                    <a:pt x="1751" y="2292"/>
                  </a:lnTo>
                  <a:lnTo>
                    <a:pt x="1824" y="2394"/>
                  </a:lnTo>
                  <a:lnTo>
                    <a:pt x="1898" y="2498"/>
                  </a:lnTo>
                  <a:lnTo>
                    <a:pt x="1973" y="2601"/>
                  </a:lnTo>
                  <a:lnTo>
                    <a:pt x="2047" y="2703"/>
                  </a:lnTo>
                  <a:lnTo>
                    <a:pt x="2123" y="2807"/>
                  </a:lnTo>
                  <a:lnTo>
                    <a:pt x="2200" y="2911"/>
                  </a:lnTo>
                  <a:lnTo>
                    <a:pt x="2197" y="2916"/>
                  </a:lnTo>
                  <a:lnTo>
                    <a:pt x="2195" y="2922"/>
                  </a:lnTo>
                  <a:lnTo>
                    <a:pt x="2193" y="2927"/>
                  </a:lnTo>
                  <a:lnTo>
                    <a:pt x="2192" y="2934"/>
                  </a:lnTo>
                  <a:lnTo>
                    <a:pt x="2193" y="2941"/>
                  </a:lnTo>
                  <a:lnTo>
                    <a:pt x="2195" y="2948"/>
                  </a:lnTo>
                  <a:lnTo>
                    <a:pt x="2196" y="2956"/>
                  </a:lnTo>
                  <a:lnTo>
                    <a:pt x="2198" y="2963"/>
                  </a:lnTo>
                  <a:lnTo>
                    <a:pt x="2201" y="2971"/>
                  </a:lnTo>
                  <a:lnTo>
                    <a:pt x="2205" y="2978"/>
                  </a:lnTo>
                  <a:lnTo>
                    <a:pt x="2208" y="2985"/>
                  </a:lnTo>
                  <a:lnTo>
                    <a:pt x="2213" y="2992"/>
                  </a:lnTo>
                  <a:lnTo>
                    <a:pt x="2218" y="2998"/>
                  </a:lnTo>
                  <a:lnTo>
                    <a:pt x="2222" y="3003"/>
                  </a:lnTo>
                  <a:lnTo>
                    <a:pt x="2227" y="3009"/>
                  </a:lnTo>
                  <a:lnTo>
                    <a:pt x="2231" y="3014"/>
                  </a:lnTo>
                  <a:lnTo>
                    <a:pt x="2235" y="3017"/>
                  </a:lnTo>
                  <a:lnTo>
                    <a:pt x="2238" y="3022"/>
                  </a:lnTo>
                  <a:lnTo>
                    <a:pt x="2241" y="3029"/>
                  </a:lnTo>
                  <a:lnTo>
                    <a:pt x="2243" y="3034"/>
                  </a:lnTo>
                  <a:lnTo>
                    <a:pt x="2244" y="3042"/>
                  </a:lnTo>
                  <a:lnTo>
                    <a:pt x="2246" y="3050"/>
                  </a:lnTo>
                  <a:lnTo>
                    <a:pt x="2247" y="3058"/>
                  </a:lnTo>
                  <a:lnTo>
                    <a:pt x="2250" y="3066"/>
                  </a:lnTo>
                  <a:lnTo>
                    <a:pt x="2251" y="3076"/>
                  </a:lnTo>
                  <a:lnTo>
                    <a:pt x="2252" y="3084"/>
                  </a:lnTo>
                  <a:lnTo>
                    <a:pt x="2254" y="3092"/>
                  </a:lnTo>
                  <a:lnTo>
                    <a:pt x="2257" y="3100"/>
                  </a:lnTo>
                  <a:lnTo>
                    <a:pt x="2259" y="3108"/>
                  </a:lnTo>
                  <a:lnTo>
                    <a:pt x="2262" y="3115"/>
                  </a:lnTo>
                  <a:lnTo>
                    <a:pt x="2267" y="3120"/>
                  </a:lnTo>
                  <a:lnTo>
                    <a:pt x="2272" y="3126"/>
                  </a:lnTo>
                  <a:lnTo>
                    <a:pt x="2275" y="3131"/>
                  </a:lnTo>
                  <a:lnTo>
                    <a:pt x="2280" y="3137"/>
                  </a:lnTo>
                  <a:lnTo>
                    <a:pt x="2283" y="3141"/>
                  </a:lnTo>
                  <a:lnTo>
                    <a:pt x="2285" y="3147"/>
                  </a:lnTo>
                  <a:lnTo>
                    <a:pt x="2287" y="3153"/>
                  </a:lnTo>
                  <a:lnTo>
                    <a:pt x="2288" y="3158"/>
                  </a:lnTo>
                  <a:lnTo>
                    <a:pt x="2288" y="3164"/>
                  </a:lnTo>
                  <a:lnTo>
                    <a:pt x="2288" y="3170"/>
                  </a:lnTo>
                  <a:lnTo>
                    <a:pt x="2287" y="3176"/>
                  </a:lnTo>
                  <a:lnTo>
                    <a:pt x="2284" y="3180"/>
                  </a:lnTo>
                  <a:lnTo>
                    <a:pt x="2282" y="3185"/>
                  </a:lnTo>
                  <a:lnTo>
                    <a:pt x="2279" y="3189"/>
                  </a:lnTo>
                  <a:lnTo>
                    <a:pt x="2274" y="3193"/>
                  </a:lnTo>
                  <a:lnTo>
                    <a:pt x="2269" y="3196"/>
                  </a:lnTo>
                  <a:lnTo>
                    <a:pt x="2264" y="3200"/>
                  </a:lnTo>
                  <a:lnTo>
                    <a:pt x="2258" y="3202"/>
                  </a:lnTo>
                  <a:lnTo>
                    <a:pt x="2251" y="3204"/>
                  </a:lnTo>
                  <a:lnTo>
                    <a:pt x="2244" y="3208"/>
                  </a:lnTo>
                  <a:lnTo>
                    <a:pt x="2236" y="3211"/>
                  </a:lnTo>
                  <a:lnTo>
                    <a:pt x="2229" y="3217"/>
                  </a:lnTo>
                  <a:lnTo>
                    <a:pt x="2222" y="3223"/>
                  </a:lnTo>
                  <a:lnTo>
                    <a:pt x="2215" y="3230"/>
                  </a:lnTo>
                  <a:lnTo>
                    <a:pt x="2208" y="3236"/>
                  </a:lnTo>
                  <a:lnTo>
                    <a:pt x="2203" y="3243"/>
                  </a:lnTo>
                  <a:lnTo>
                    <a:pt x="2197" y="3250"/>
                  </a:lnTo>
                  <a:lnTo>
                    <a:pt x="2191" y="3258"/>
                  </a:lnTo>
                  <a:lnTo>
                    <a:pt x="2185" y="3265"/>
                  </a:lnTo>
                  <a:lnTo>
                    <a:pt x="2182" y="3272"/>
                  </a:lnTo>
                  <a:lnTo>
                    <a:pt x="2177" y="3278"/>
                  </a:lnTo>
                  <a:lnTo>
                    <a:pt x="2175" y="3284"/>
                  </a:lnTo>
                  <a:lnTo>
                    <a:pt x="2173" y="3288"/>
                  </a:lnTo>
                  <a:lnTo>
                    <a:pt x="2172" y="3293"/>
                  </a:lnTo>
                  <a:lnTo>
                    <a:pt x="2170" y="3297"/>
                  </a:lnTo>
                  <a:lnTo>
                    <a:pt x="2169" y="3303"/>
                  </a:lnTo>
                  <a:lnTo>
                    <a:pt x="2168" y="3311"/>
                  </a:lnTo>
                  <a:lnTo>
                    <a:pt x="2166" y="3322"/>
                  </a:lnTo>
                  <a:lnTo>
                    <a:pt x="2164" y="3332"/>
                  </a:lnTo>
                  <a:lnTo>
                    <a:pt x="2161" y="3343"/>
                  </a:lnTo>
                  <a:lnTo>
                    <a:pt x="2159" y="3355"/>
                  </a:lnTo>
                  <a:lnTo>
                    <a:pt x="2157" y="3366"/>
                  </a:lnTo>
                  <a:lnTo>
                    <a:pt x="2153" y="3379"/>
                  </a:lnTo>
                  <a:lnTo>
                    <a:pt x="2150" y="3390"/>
                  </a:lnTo>
                  <a:lnTo>
                    <a:pt x="2146" y="3402"/>
                  </a:lnTo>
                  <a:lnTo>
                    <a:pt x="2142" y="3412"/>
                  </a:lnTo>
                  <a:lnTo>
                    <a:pt x="2137" y="3421"/>
                  </a:lnTo>
                  <a:lnTo>
                    <a:pt x="2133" y="3430"/>
                  </a:lnTo>
                  <a:lnTo>
                    <a:pt x="2128" y="3436"/>
                  </a:lnTo>
                  <a:lnTo>
                    <a:pt x="2123" y="3441"/>
                  </a:lnTo>
                  <a:lnTo>
                    <a:pt x="2118" y="3444"/>
                  </a:lnTo>
                  <a:lnTo>
                    <a:pt x="2114" y="3448"/>
                  </a:lnTo>
                  <a:lnTo>
                    <a:pt x="2111" y="3451"/>
                  </a:lnTo>
                  <a:lnTo>
                    <a:pt x="2108" y="3456"/>
                  </a:lnTo>
                  <a:lnTo>
                    <a:pt x="2106" y="3461"/>
                  </a:lnTo>
                  <a:lnTo>
                    <a:pt x="2104" y="3465"/>
                  </a:lnTo>
                  <a:lnTo>
                    <a:pt x="2103" y="3470"/>
                  </a:lnTo>
                  <a:lnTo>
                    <a:pt x="2100" y="3475"/>
                  </a:lnTo>
                  <a:lnTo>
                    <a:pt x="2099" y="3480"/>
                  </a:lnTo>
                  <a:lnTo>
                    <a:pt x="2098" y="3486"/>
                  </a:lnTo>
                  <a:lnTo>
                    <a:pt x="2097" y="3493"/>
                  </a:lnTo>
                  <a:lnTo>
                    <a:pt x="2096" y="3500"/>
                  </a:lnTo>
                  <a:lnTo>
                    <a:pt x="2095" y="3506"/>
                  </a:lnTo>
                  <a:lnTo>
                    <a:pt x="2093" y="3513"/>
                  </a:lnTo>
                  <a:lnTo>
                    <a:pt x="2091" y="3521"/>
                  </a:lnTo>
                  <a:lnTo>
                    <a:pt x="2089" y="3531"/>
                  </a:lnTo>
                  <a:lnTo>
                    <a:pt x="2085" y="3539"/>
                  </a:lnTo>
                  <a:lnTo>
                    <a:pt x="2084" y="3547"/>
                  </a:lnTo>
                  <a:lnTo>
                    <a:pt x="2083" y="3554"/>
                  </a:lnTo>
                  <a:lnTo>
                    <a:pt x="2084" y="3559"/>
                  </a:lnTo>
                  <a:lnTo>
                    <a:pt x="2084" y="3565"/>
                  </a:lnTo>
                  <a:lnTo>
                    <a:pt x="2085" y="3570"/>
                  </a:lnTo>
                  <a:lnTo>
                    <a:pt x="2088" y="3574"/>
                  </a:lnTo>
                  <a:lnTo>
                    <a:pt x="2090" y="3579"/>
                  </a:lnTo>
                  <a:lnTo>
                    <a:pt x="2093" y="3582"/>
                  </a:lnTo>
                  <a:lnTo>
                    <a:pt x="2097" y="3586"/>
                  </a:lnTo>
                  <a:lnTo>
                    <a:pt x="2101" y="3588"/>
                  </a:lnTo>
                  <a:lnTo>
                    <a:pt x="2106" y="3591"/>
                  </a:lnTo>
                  <a:lnTo>
                    <a:pt x="2111" y="3594"/>
                  </a:lnTo>
                  <a:lnTo>
                    <a:pt x="2115" y="3595"/>
                  </a:lnTo>
                  <a:lnTo>
                    <a:pt x="2121" y="3597"/>
                  </a:lnTo>
                  <a:lnTo>
                    <a:pt x="2127" y="3600"/>
                  </a:lnTo>
                  <a:lnTo>
                    <a:pt x="2131" y="3601"/>
                  </a:lnTo>
                  <a:lnTo>
                    <a:pt x="2136" y="3604"/>
                  </a:lnTo>
                  <a:lnTo>
                    <a:pt x="2138" y="3608"/>
                  </a:lnTo>
                  <a:lnTo>
                    <a:pt x="2141" y="3611"/>
                  </a:lnTo>
                  <a:lnTo>
                    <a:pt x="2142" y="3616"/>
                  </a:lnTo>
                  <a:lnTo>
                    <a:pt x="2142" y="3621"/>
                  </a:lnTo>
                  <a:lnTo>
                    <a:pt x="2142" y="3626"/>
                  </a:lnTo>
                  <a:lnTo>
                    <a:pt x="2141" y="3632"/>
                  </a:lnTo>
                  <a:lnTo>
                    <a:pt x="2138" y="3636"/>
                  </a:lnTo>
                  <a:lnTo>
                    <a:pt x="2136" y="3642"/>
                  </a:lnTo>
                  <a:lnTo>
                    <a:pt x="2134" y="3647"/>
                  </a:lnTo>
                  <a:lnTo>
                    <a:pt x="2131" y="3651"/>
                  </a:lnTo>
                  <a:lnTo>
                    <a:pt x="2129" y="3656"/>
                  </a:lnTo>
                  <a:lnTo>
                    <a:pt x="2126" y="3659"/>
                  </a:lnTo>
                  <a:lnTo>
                    <a:pt x="2123" y="3663"/>
                  </a:lnTo>
                  <a:lnTo>
                    <a:pt x="2121" y="3665"/>
                  </a:lnTo>
                  <a:lnTo>
                    <a:pt x="2118" y="3666"/>
                  </a:lnTo>
                  <a:lnTo>
                    <a:pt x="2114" y="3668"/>
                  </a:lnTo>
                  <a:lnTo>
                    <a:pt x="2110" y="3672"/>
                  </a:lnTo>
                  <a:lnTo>
                    <a:pt x="2106" y="3675"/>
                  </a:lnTo>
                  <a:lnTo>
                    <a:pt x="2101" y="3678"/>
                  </a:lnTo>
                  <a:lnTo>
                    <a:pt x="2097" y="3681"/>
                  </a:lnTo>
                  <a:lnTo>
                    <a:pt x="2092" y="3685"/>
                  </a:lnTo>
                  <a:lnTo>
                    <a:pt x="2089" y="3689"/>
                  </a:lnTo>
                  <a:lnTo>
                    <a:pt x="2084" y="3691"/>
                  </a:lnTo>
                  <a:lnTo>
                    <a:pt x="2081" y="3695"/>
                  </a:lnTo>
                  <a:lnTo>
                    <a:pt x="2077" y="3698"/>
                  </a:lnTo>
                  <a:lnTo>
                    <a:pt x="2074" y="3701"/>
                  </a:lnTo>
                  <a:lnTo>
                    <a:pt x="2072" y="3703"/>
                  </a:lnTo>
                  <a:lnTo>
                    <a:pt x="2069" y="3704"/>
                  </a:lnTo>
                  <a:lnTo>
                    <a:pt x="2068" y="3705"/>
                  </a:lnTo>
                  <a:lnTo>
                    <a:pt x="2068" y="3706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7" name="Freeform 45"/>
            <p:cNvSpPr>
              <a:spLocks/>
            </p:cNvSpPr>
            <p:nvPr/>
          </p:nvSpPr>
          <p:spPr bwMode="auto">
            <a:xfrm>
              <a:off x="2264" y="1567"/>
              <a:ext cx="656" cy="394"/>
            </a:xfrm>
            <a:custGeom>
              <a:avLst/>
              <a:gdLst>
                <a:gd name="T0" fmla="*/ 71 w 1967"/>
                <a:gd name="T1" fmla="*/ 28 h 1182"/>
                <a:gd name="T2" fmla="*/ 71 w 1967"/>
                <a:gd name="T3" fmla="*/ 26 h 1182"/>
                <a:gd name="T4" fmla="*/ 71 w 1967"/>
                <a:gd name="T5" fmla="*/ 24 h 1182"/>
                <a:gd name="T6" fmla="*/ 71 w 1967"/>
                <a:gd name="T7" fmla="*/ 23 h 1182"/>
                <a:gd name="T8" fmla="*/ 71 w 1967"/>
                <a:gd name="T9" fmla="*/ 19 h 1182"/>
                <a:gd name="T10" fmla="*/ 71 w 1967"/>
                <a:gd name="T11" fmla="*/ 16 h 1182"/>
                <a:gd name="T12" fmla="*/ 71 w 1967"/>
                <a:gd name="T13" fmla="*/ 12 h 1182"/>
                <a:gd name="T14" fmla="*/ 70 w 1967"/>
                <a:gd name="T15" fmla="*/ 9 h 1182"/>
                <a:gd name="T16" fmla="*/ 69 w 1967"/>
                <a:gd name="T17" fmla="*/ 7 h 1182"/>
                <a:gd name="T18" fmla="*/ 68 w 1967"/>
                <a:gd name="T19" fmla="*/ 5 h 1182"/>
                <a:gd name="T20" fmla="*/ 67 w 1967"/>
                <a:gd name="T21" fmla="*/ 3 h 1182"/>
                <a:gd name="T22" fmla="*/ 68 w 1967"/>
                <a:gd name="T23" fmla="*/ 1 h 1182"/>
                <a:gd name="T24" fmla="*/ 56 w 1967"/>
                <a:gd name="T25" fmla="*/ 1 h 1182"/>
                <a:gd name="T26" fmla="*/ 40 w 1967"/>
                <a:gd name="T27" fmla="*/ 1 h 1182"/>
                <a:gd name="T28" fmla="*/ 23 w 1967"/>
                <a:gd name="T29" fmla="*/ 1 h 1182"/>
                <a:gd name="T30" fmla="*/ 6 w 1967"/>
                <a:gd name="T31" fmla="*/ 0 h 1182"/>
                <a:gd name="T32" fmla="*/ 2 w 1967"/>
                <a:gd name="T33" fmla="*/ 2 h 1182"/>
                <a:gd name="T34" fmla="*/ 1 w 1967"/>
                <a:gd name="T35" fmla="*/ 5 h 1182"/>
                <a:gd name="T36" fmla="*/ 1 w 1967"/>
                <a:gd name="T37" fmla="*/ 8 h 1182"/>
                <a:gd name="T38" fmla="*/ 1 w 1967"/>
                <a:gd name="T39" fmla="*/ 11 h 1182"/>
                <a:gd name="T40" fmla="*/ 1 w 1967"/>
                <a:gd name="T41" fmla="*/ 17 h 1182"/>
                <a:gd name="T42" fmla="*/ 0 w 1967"/>
                <a:gd name="T43" fmla="*/ 24 h 1182"/>
                <a:gd name="T44" fmla="*/ 0 w 1967"/>
                <a:gd name="T45" fmla="*/ 30 h 1182"/>
                <a:gd name="T46" fmla="*/ 0 w 1967"/>
                <a:gd name="T47" fmla="*/ 36 h 1182"/>
                <a:gd name="T48" fmla="*/ 10 w 1967"/>
                <a:gd name="T49" fmla="*/ 38 h 1182"/>
                <a:gd name="T50" fmla="*/ 23 w 1967"/>
                <a:gd name="T51" fmla="*/ 38 h 1182"/>
                <a:gd name="T52" fmla="*/ 36 w 1967"/>
                <a:gd name="T53" fmla="*/ 38 h 1182"/>
                <a:gd name="T54" fmla="*/ 49 w 1967"/>
                <a:gd name="T55" fmla="*/ 38 h 1182"/>
                <a:gd name="T56" fmla="*/ 53 w 1967"/>
                <a:gd name="T57" fmla="*/ 38 h 1182"/>
                <a:gd name="T58" fmla="*/ 54 w 1967"/>
                <a:gd name="T59" fmla="*/ 39 h 1182"/>
                <a:gd name="T60" fmla="*/ 55 w 1967"/>
                <a:gd name="T61" fmla="*/ 39 h 1182"/>
                <a:gd name="T62" fmla="*/ 55 w 1967"/>
                <a:gd name="T63" fmla="*/ 39 h 1182"/>
                <a:gd name="T64" fmla="*/ 56 w 1967"/>
                <a:gd name="T65" fmla="*/ 40 h 1182"/>
                <a:gd name="T66" fmla="*/ 57 w 1967"/>
                <a:gd name="T67" fmla="*/ 40 h 1182"/>
                <a:gd name="T68" fmla="*/ 58 w 1967"/>
                <a:gd name="T69" fmla="*/ 41 h 1182"/>
                <a:gd name="T70" fmla="*/ 59 w 1967"/>
                <a:gd name="T71" fmla="*/ 41 h 1182"/>
                <a:gd name="T72" fmla="*/ 60 w 1967"/>
                <a:gd name="T73" fmla="*/ 40 h 1182"/>
                <a:gd name="T74" fmla="*/ 62 w 1967"/>
                <a:gd name="T75" fmla="*/ 40 h 1182"/>
                <a:gd name="T76" fmla="*/ 63 w 1967"/>
                <a:gd name="T77" fmla="*/ 40 h 1182"/>
                <a:gd name="T78" fmla="*/ 65 w 1967"/>
                <a:gd name="T79" fmla="*/ 39 h 1182"/>
                <a:gd name="T80" fmla="*/ 67 w 1967"/>
                <a:gd name="T81" fmla="*/ 41 h 1182"/>
                <a:gd name="T82" fmla="*/ 69 w 1967"/>
                <a:gd name="T83" fmla="*/ 42 h 1182"/>
                <a:gd name="T84" fmla="*/ 71 w 1967"/>
                <a:gd name="T85" fmla="*/ 43 h 1182"/>
                <a:gd name="T86" fmla="*/ 73 w 1967"/>
                <a:gd name="T87" fmla="*/ 44 h 1182"/>
                <a:gd name="T88" fmla="*/ 73 w 1967"/>
                <a:gd name="T89" fmla="*/ 43 h 1182"/>
                <a:gd name="T90" fmla="*/ 72 w 1967"/>
                <a:gd name="T91" fmla="*/ 42 h 1182"/>
                <a:gd name="T92" fmla="*/ 72 w 1967"/>
                <a:gd name="T93" fmla="*/ 42 h 1182"/>
                <a:gd name="T94" fmla="*/ 71 w 1967"/>
                <a:gd name="T95" fmla="*/ 41 h 1182"/>
                <a:gd name="T96" fmla="*/ 71 w 1967"/>
                <a:gd name="T97" fmla="*/ 40 h 1182"/>
                <a:gd name="T98" fmla="*/ 71 w 1967"/>
                <a:gd name="T99" fmla="*/ 39 h 1182"/>
                <a:gd name="T100" fmla="*/ 71 w 1967"/>
                <a:gd name="T101" fmla="*/ 38 h 1182"/>
                <a:gd name="T102" fmla="*/ 72 w 1967"/>
                <a:gd name="T103" fmla="*/ 37 h 1182"/>
                <a:gd name="T104" fmla="*/ 72 w 1967"/>
                <a:gd name="T105" fmla="*/ 36 h 1182"/>
                <a:gd name="T106" fmla="*/ 72 w 1967"/>
                <a:gd name="T107" fmla="*/ 35 h 1182"/>
                <a:gd name="T108" fmla="*/ 72 w 1967"/>
                <a:gd name="T109" fmla="*/ 35 h 1182"/>
                <a:gd name="T110" fmla="*/ 71 w 1967"/>
                <a:gd name="T111" fmla="*/ 34 h 1182"/>
                <a:gd name="T112" fmla="*/ 71 w 1967"/>
                <a:gd name="T113" fmla="*/ 33 h 1182"/>
                <a:gd name="T114" fmla="*/ 71 w 1967"/>
                <a:gd name="T115" fmla="*/ 32 h 1182"/>
                <a:gd name="T116" fmla="*/ 71 w 1967"/>
                <a:gd name="T117" fmla="*/ 30 h 1182"/>
                <a:gd name="T118" fmla="*/ 71 w 1967"/>
                <a:gd name="T119" fmla="*/ 30 h 118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67"/>
                <a:gd name="T181" fmla="*/ 0 h 1182"/>
                <a:gd name="T182" fmla="*/ 1967 w 1967"/>
                <a:gd name="T183" fmla="*/ 1182 h 118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67" h="1182">
                  <a:moveTo>
                    <a:pt x="1929" y="801"/>
                  </a:moveTo>
                  <a:lnTo>
                    <a:pt x="1924" y="788"/>
                  </a:lnTo>
                  <a:lnTo>
                    <a:pt x="1920" y="775"/>
                  </a:lnTo>
                  <a:lnTo>
                    <a:pt x="1918" y="764"/>
                  </a:lnTo>
                  <a:lnTo>
                    <a:pt x="1917" y="751"/>
                  </a:lnTo>
                  <a:lnTo>
                    <a:pt x="1918" y="738"/>
                  </a:lnTo>
                  <a:lnTo>
                    <a:pt x="1919" y="726"/>
                  </a:lnTo>
                  <a:lnTo>
                    <a:pt x="1920" y="712"/>
                  </a:lnTo>
                  <a:lnTo>
                    <a:pt x="1921" y="699"/>
                  </a:lnTo>
                  <a:lnTo>
                    <a:pt x="1923" y="687"/>
                  </a:lnTo>
                  <a:lnTo>
                    <a:pt x="1924" y="673"/>
                  </a:lnTo>
                  <a:lnTo>
                    <a:pt x="1924" y="660"/>
                  </a:lnTo>
                  <a:lnTo>
                    <a:pt x="1923" y="648"/>
                  </a:lnTo>
                  <a:lnTo>
                    <a:pt x="1920" y="635"/>
                  </a:lnTo>
                  <a:lnTo>
                    <a:pt x="1917" y="622"/>
                  </a:lnTo>
                  <a:lnTo>
                    <a:pt x="1911" y="609"/>
                  </a:lnTo>
                  <a:lnTo>
                    <a:pt x="1903" y="597"/>
                  </a:lnTo>
                  <a:lnTo>
                    <a:pt x="1906" y="571"/>
                  </a:lnTo>
                  <a:lnTo>
                    <a:pt x="1910" y="545"/>
                  </a:lnTo>
                  <a:lnTo>
                    <a:pt x="1912" y="520"/>
                  </a:lnTo>
                  <a:lnTo>
                    <a:pt x="1913" y="496"/>
                  </a:lnTo>
                  <a:lnTo>
                    <a:pt x="1914" y="472"/>
                  </a:lnTo>
                  <a:lnTo>
                    <a:pt x="1914" y="448"/>
                  </a:lnTo>
                  <a:lnTo>
                    <a:pt x="1914" y="424"/>
                  </a:lnTo>
                  <a:lnTo>
                    <a:pt x="1913" y="401"/>
                  </a:lnTo>
                  <a:lnTo>
                    <a:pt x="1911" y="377"/>
                  </a:lnTo>
                  <a:lnTo>
                    <a:pt x="1909" y="354"/>
                  </a:lnTo>
                  <a:lnTo>
                    <a:pt x="1905" y="330"/>
                  </a:lnTo>
                  <a:lnTo>
                    <a:pt x="1902" y="305"/>
                  </a:lnTo>
                  <a:lnTo>
                    <a:pt x="1897" y="281"/>
                  </a:lnTo>
                  <a:lnTo>
                    <a:pt x="1893" y="257"/>
                  </a:lnTo>
                  <a:lnTo>
                    <a:pt x="1888" y="232"/>
                  </a:lnTo>
                  <a:lnTo>
                    <a:pt x="1882" y="207"/>
                  </a:lnTo>
                  <a:lnTo>
                    <a:pt x="1879" y="196"/>
                  </a:lnTo>
                  <a:lnTo>
                    <a:pt x="1874" y="187"/>
                  </a:lnTo>
                  <a:lnTo>
                    <a:pt x="1868" y="176"/>
                  </a:lnTo>
                  <a:lnTo>
                    <a:pt x="1860" y="165"/>
                  </a:lnTo>
                  <a:lnTo>
                    <a:pt x="1852" y="154"/>
                  </a:lnTo>
                  <a:lnTo>
                    <a:pt x="1844" y="141"/>
                  </a:lnTo>
                  <a:lnTo>
                    <a:pt x="1836" y="128"/>
                  </a:lnTo>
                  <a:lnTo>
                    <a:pt x="1828" y="116"/>
                  </a:lnTo>
                  <a:lnTo>
                    <a:pt x="1822" y="102"/>
                  </a:lnTo>
                  <a:lnTo>
                    <a:pt x="1817" y="88"/>
                  </a:lnTo>
                  <a:lnTo>
                    <a:pt x="1814" y="74"/>
                  </a:lnTo>
                  <a:lnTo>
                    <a:pt x="1813" y="60"/>
                  </a:lnTo>
                  <a:lnTo>
                    <a:pt x="1816" y="45"/>
                  </a:lnTo>
                  <a:lnTo>
                    <a:pt x="1821" y="30"/>
                  </a:lnTo>
                  <a:lnTo>
                    <a:pt x="1831" y="15"/>
                  </a:lnTo>
                  <a:lnTo>
                    <a:pt x="1844" y="0"/>
                  </a:lnTo>
                  <a:lnTo>
                    <a:pt x="1737" y="6"/>
                  </a:lnTo>
                  <a:lnTo>
                    <a:pt x="1630" y="11"/>
                  </a:lnTo>
                  <a:lnTo>
                    <a:pt x="1520" y="15"/>
                  </a:lnTo>
                  <a:lnTo>
                    <a:pt x="1410" y="18"/>
                  </a:lnTo>
                  <a:lnTo>
                    <a:pt x="1298" y="22"/>
                  </a:lnTo>
                  <a:lnTo>
                    <a:pt x="1184" y="23"/>
                  </a:lnTo>
                  <a:lnTo>
                    <a:pt x="1071" y="24"/>
                  </a:lnTo>
                  <a:lnTo>
                    <a:pt x="957" y="25"/>
                  </a:lnTo>
                  <a:lnTo>
                    <a:pt x="842" y="24"/>
                  </a:lnTo>
                  <a:lnTo>
                    <a:pt x="728" y="23"/>
                  </a:lnTo>
                  <a:lnTo>
                    <a:pt x="613" y="20"/>
                  </a:lnTo>
                  <a:lnTo>
                    <a:pt x="499" y="18"/>
                  </a:lnTo>
                  <a:lnTo>
                    <a:pt x="385" y="15"/>
                  </a:lnTo>
                  <a:lnTo>
                    <a:pt x="272" y="11"/>
                  </a:lnTo>
                  <a:lnTo>
                    <a:pt x="160" y="7"/>
                  </a:lnTo>
                  <a:lnTo>
                    <a:pt x="50" y="2"/>
                  </a:lnTo>
                  <a:lnTo>
                    <a:pt x="47" y="20"/>
                  </a:lnTo>
                  <a:lnTo>
                    <a:pt x="46" y="39"/>
                  </a:lnTo>
                  <a:lnTo>
                    <a:pt x="45" y="58"/>
                  </a:lnTo>
                  <a:lnTo>
                    <a:pt x="44" y="78"/>
                  </a:lnTo>
                  <a:lnTo>
                    <a:pt x="43" y="97"/>
                  </a:lnTo>
                  <a:lnTo>
                    <a:pt x="40" y="118"/>
                  </a:lnTo>
                  <a:lnTo>
                    <a:pt x="39" y="139"/>
                  </a:lnTo>
                  <a:lnTo>
                    <a:pt x="38" y="159"/>
                  </a:lnTo>
                  <a:lnTo>
                    <a:pt x="37" y="180"/>
                  </a:lnTo>
                  <a:lnTo>
                    <a:pt x="36" y="201"/>
                  </a:lnTo>
                  <a:lnTo>
                    <a:pt x="34" y="223"/>
                  </a:lnTo>
                  <a:lnTo>
                    <a:pt x="32" y="243"/>
                  </a:lnTo>
                  <a:lnTo>
                    <a:pt x="31" y="265"/>
                  </a:lnTo>
                  <a:lnTo>
                    <a:pt x="30" y="286"/>
                  </a:lnTo>
                  <a:lnTo>
                    <a:pt x="29" y="308"/>
                  </a:lnTo>
                  <a:lnTo>
                    <a:pt x="28" y="330"/>
                  </a:lnTo>
                  <a:lnTo>
                    <a:pt x="25" y="373"/>
                  </a:lnTo>
                  <a:lnTo>
                    <a:pt x="24" y="417"/>
                  </a:lnTo>
                  <a:lnTo>
                    <a:pt x="22" y="460"/>
                  </a:lnTo>
                  <a:lnTo>
                    <a:pt x="20" y="504"/>
                  </a:lnTo>
                  <a:lnTo>
                    <a:pt x="17" y="548"/>
                  </a:lnTo>
                  <a:lnTo>
                    <a:pt x="14" y="591"/>
                  </a:lnTo>
                  <a:lnTo>
                    <a:pt x="12" y="635"/>
                  </a:lnTo>
                  <a:lnTo>
                    <a:pt x="9" y="679"/>
                  </a:lnTo>
                  <a:lnTo>
                    <a:pt x="7" y="721"/>
                  </a:lnTo>
                  <a:lnTo>
                    <a:pt x="5" y="764"/>
                  </a:lnTo>
                  <a:lnTo>
                    <a:pt x="3" y="806"/>
                  </a:lnTo>
                  <a:lnTo>
                    <a:pt x="1" y="848"/>
                  </a:lnTo>
                  <a:lnTo>
                    <a:pt x="0" y="889"/>
                  </a:lnTo>
                  <a:lnTo>
                    <a:pt x="0" y="929"/>
                  </a:lnTo>
                  <a:lnTo>
                    <a:pt x="0" y="969"/>
                  </a:lnTo>
                  <a:lnTo>
                    <a:pt x="3" y="1010"/>
                  </a:lnTo>
                  <a:lnTo>
                    <a:pt x="89" y="1013"/>
                  </a:lnTo>
                  <a:lnTo>
                    <a:pt x="177" y="1015"/>
                  </a:lnTo>
                  <a:lnTo>
                    <a:pt x="266" y="1019"/>
                  </a:lnTo>
                  <a:lnTo>
                    <a:pt x="355" y="1021"/>
                  </a:lnTo>
                  <a:lnTo>
                    <a:pt x="445" y="1023"/>
                  </a:lnTo>
                  <a:lnTo>
                    <a:pt x="535" y="1025"/>
                  </a:lnTo>
                  <a:lnTo>
                    <a:pt x="624" y="1027"/>
                  </a:lnTo>
                  <a:lnTo>
                    <a:pt x="714" y="1028"/>
                  </a:lnTo>
                  <a:lnTo>
                    <a:pt x="804" y="1029"/>
                  </a:lnTo>
                  <a:lnTo>
                    <a:pt x="894" y="1030"/>
                  </a:lnTo>
                  <a:lnTo>
                    <a:pt x="982" y="1031"/>
                  </a:lnTo>
                  <a:lnTo>
                    <a:pt x="1071" y="1033"/>
                  </a:lnTo>
                  <a:lnTo>
                    <a:pt x="1158" y="1033"/>
                  </a:lnTo>
                  <a:lnTo>
                    <a:pt x="1245" y="1034"/>
                  </a:lnTo>
                  <a:lnTo>
                    <a:pt x="1330" y="1035"/>
                  </a:lnTo>
                  <a:lnTo>
                    <a:pt x="1415" y="1036"/>
                  </a:lnTo>
                  <a:lnTo>
                    <a:pt x="1418" y="1036"/>
                  </a:lnTo>
                  <a:lnTo>
                    <a:pt x="1421" y="1038"/>
                  </a:lnTo>
                  <a:lnTo>
                    <a:pt x="1425" y="1039"/>
                  </a:lnTo>
                  <a:lnTo>
                    <a:pt x="1430" y="1042"/>
                  </a:lnTo>
                  <a:lnTo>
                    <a:pt x="1436" y="1043"/>
                  </a:lnTo>
                  <a:lnTo>
                    <a:pt x="1442" y="1045"/>
                  </a:lnTo>
                  <a:lnTo>
                    <a:pt x="1448" y="1049"/>
                  </a:lnTo>
                  <a:lnTo>
                    <a:pt x="1453" y="1051"/>
                  </a:lnTo>
                  <a:lnTo>
                    <a:pt x="1459" y="1053"/>
                  </a:lnTo>
                  <a:lnTo>
                    <a:pt x="1465" y="1054"/>
                  </a:lnTo>
                  <a:lnTo>
                    <a:pt x="1471" y="1057"/>
                  </a:lnTo>
                  <a:lnTo>
                    <a:pt x="1474" y="1058"/>
                  </a:lnTo>
                  <a:lnTo>
                    <a:pt x="1478" y="1060"/>
                  </a:lnTo>
                  <a:lnTo>
                    <a:pt x="1480" y="1060"/>
                  </a:lnTo>
                  <a:lnTo>
                    <a:pt x="1481" y="1061"/>
                  </a:lnTo>
                  <a:lnTo>
                    <a:pt x="1487" y="1062"/>
                  </a:lnTo>
                  <a:lnTo>
                    <a:pt x="1494" y="1065"/>
                  </a:lnTo>
                  <a:lnTo>
                    <a:pt x="1501" y="1067"/>
                  </a:lnTo>
                  <a:lnTo>
                    <a:pt x="1506" y="1071"/>
                  </a:lnTo>
                  <a:lnTo>
                    <a:pt x="1513" y="1074"/>
                  </a:lnTo>
                  <a:lnTo>
                    <a:pt x="1519" y="1077"/>
                  </a:lnTo>
                  <a:lnTo>
                    <a:pt x="1525" y="1081"/>
                  </a:lnTo>
                  <a:lnTo>
                    <a:pt x="1532" y="1084"/>
                  </a:lnTo>
                  <a:lnTo>
                    <a:pt x="1537" y="1088"/>
                  </a:lnTo>
                  <a:lnTo>
                    <a:pt x="1544" y="1091"/>
                  </a:lnTo>
                  <a:lnTo>
                    <a:pt x="1550" y="1093"/>
                  </a:lnTo>
                  <a:lnTo>
                    <a:pt x="1557" y="1096"/>
                  </a:lnTo>
                  <a:lnTo>
                    <a:pt x="1563" y="1098"/>
                  </a:lnTo>
                  <a:lnTo>
                    <a:pt x="1570" y="1100"/>
                  </a:lnTo>
                  <a:lnTo>
                    <a:pt x="1576" y="1102"/>
                  </a:lnTo>
                  <a:lnTo>
                    <a:pt x="1584" y="1103"/>
                  </a:lnTo>
                  <a:lnTo>
                    <a:pt x="1591" y="1091"/>
                  </a:lnTo>
                  <a:lnTo>
                    <a:pt x="1599" y="1084"/>
                  </a:lnTo>
                  <a:lnTo>
                    <a:pt x="1609" y="1077"/>
                  </a:lnTo>
                  <a:lnTo>
                    <a:pt x="1618" y="1074"/>
                  </a:lnTo>
                  <a:lnTo>
                    <a:pt x="1628" y="1072"/>
                  </a:lnTo>
                  <a:lnTo>
                    <a:pt x="1639" y="1069"/>
                  </a:lnTo>
                  <a:lnTo>
                    <a:pt x="1650" y="1069"/>
                  </a:lnTo>
                  <a:lnTo>
                    <a:pt x="1662" y="1069"/>
                  </a:lnTo>
                  <a:lnTo>
                    <a:pt x="1673" y="1071"/>
                  </a:lnTo>
                  <a:lnTo>
                    <a:pt x="1685" y="1072"/>
                  </a:lnTo>
                  <a:lnTo>
                    <a:pt x="1696" y="1072"/>
                  </a:lnTo>
                  <a:lnTo>
                    <a:pt x="1709" y="1072"/>
                  </a:lnTo>
                  <a:lnTo>
                    <a:pt x="1720" y="1071"/>
                  </a:lnTo>
                  <a:lnTo>
                    <a:pt x="1732" y="1069"/>
                  </a:lnTo>
                  <a:lnTo>
                    <a:pt x="1743" y="1066"/>
                  </a:lnTo>
                  <a:lnTo>
                    <a:pt x="1755" y="1061"/>
                  </a:lnTo>
                  <a:lnTo>
                    <a:pt x="1766" y="1071"/>
                  </a:lnTo>
                  <a:lnTo>
                    <a:pt x="1779" y="1080"/>
                  </a:lnTo>
                  <a:lnTo>
                    <a:pt x="1791" y="1089"/>
                  </a:lnTo>
                  <a:lnTo>
                    <a:pt x="1803" y="1097"/>
                  </a:lnTo>
                  <a:lnTo>
                    <a:pt x="1817" y="1106"/>
                  </a:lnTo>
                  <a:lnTo>
                    <a:pt x="1829" y="1114"/>
                  </a:lnTo>
                  <a:lnTo>
                    <a:pt x="1842" y="1121"/>
                  </a:lnTo>
                  <a:lnTo>
                    <a:pt x="1856" y="1129"/>
                  </a:lnTo>
                  <a:lnTo>
                    <a:pt x="1868" y="1136"/>
                  </a:lnTo>
                  <a:lnTo>
                    <a:pt x="1882" y="1143"/>
                  </a:lnTo>
                  <a:lnTo>
                    <a:pt x="1896" y="1150"/>
                  </a:lnTo>
                  <a:lnTo>
                    <a:pt x="1910" y="1157"/>
                  </a:lnTo>
                  <a:lnTo>
                    <a:pt x="1924" y="1162"/>
                  </a:lnTo>
                  <a:lnTo>
                    <a:pt x="1937" y="1169"/>
                  </a:lnTo>
                  <a:lnTo>
                    <a:pt x="1952" y="1175"/>
                  </a:lnTo>
                  <a:lnTo>
                    <a:pt x="1967" y="1182"/>
                  </a:lnTo>
                  <a:lnTo>
                    <a:pt x="1967" y="1174"/>
                  </a:lnTo>
                  <a:lnTo>
                    <a:pt x="1966" y="1168"/>
                  </a:lnTo>
                  <a:lnTo>
                    <a:pt x="1966" y="1162"/>
                  </a:lnTo>
                  <a:lnTo>
                    <a:pt x="1964" y="1157"/>
                  </a:lnTo>
                  <a:lnTo>
                    <a:pt x="1963" y="1152"/>
                  </a:lnTo>
                  <a:lnTo>
                    <a:pt x="1960" y="1147"/>
                  </a:lnTo>
                  <a:lnTo>
                    <a:pt x="1958" y="1143"/>
                  </a:lnTo>
                  <a:lnTo>
                    <a:pt x="1955" y="1139"/>
                  </a:lnTo>
                  <a:lnTo>
                    <a:pt x="1952" y="1136"/>
                  </a:lnTo>
                  <a:lnTo>
                    <a:pt x="1949" y="1133"/>
                  </a:lnTo>
                  <a:lnTo>
                    <a:pt x="1946" y="1129"/>
                  </a:lnTo>
                  <a:lnTo>
                    <a:pt x="1941" y="1126"/>
                  </a:lnTo>
                  <a:lnTo>
                    <a:pt x="1937" y="1123"/>
                  </a:lnTo>
                  <a:lnTo>
                    <a:pt x="1934" y="1120"/>
                  </a:lnTo>
                  <a:lnTo>
                    <a:pt x="1929" y="1116"/>
                  </a:lnTo>
                  <a:lnTo>
                    <a:pt x="1926" y="1114"/>
                  </a:lnTo>
                  <a:lnTo>
                    <a:pt x="1925" y="1106"/>
                  </a:lnTo>
                  <a:lnTo>
                    <a:pt x="1924" y="1098"/>
                  </a:lnTo>
                  <a:lnTo>
                    <a:pt x="1923" y="1091"/>
                  </a:lnTo>
                  <a:lnTo>
                    <a:pt x="1921" y="1083"/>
                  </a:lnTo>
                  <a:lnTo>
                    <a:pt x="1920" y="1075"/>
                  </a:lnTo>
                  <a:lnTo>
                    <a:pt x="1919" y="1067"/>
                  </a:lnTo>
                  <a:lnTo>
                    <a:pt x="1918" y="1059"/>
                  </a:lnTo>
                  <a:lnTo>
                    <a:pt x="1917" y="1051"/>
                  </a:lnTo>
                  <a:lnTo>
                    <a:pt x="1917" y="1044"/>
                  </a:lnTo>
                  <a:lnTo>
                    <a:pt x="1917" y="1036"/>
                  </a:lnTo>
                  <a:lnTo>
                    <a:pt x="1918" y="1029"/>
                  </a:lnTo>
                  <a:lnTo>
                    <a:pt x="1920" y="1022"/>
                  </a:lnTo>
                  <a:lnTo>
                    <a:pt x="1923" y="1015"/>
                  </a:lnTo>
                  <a:lnTo>
                    <a:pt x="1926" y="1008"/>
                  </a:lnTo>
                  <a:lnTo>
                    <a:pt x="1931" y="1003"/>
                  </a:lnTo>
                  <a:lnTo>
                    <a:pt x="1936" y="998"/>
                  </a:lnTo>
                  <a:lnTo>
                    <a:pt x="1937" y="992"/>
                  </a:lnTo>
                  <a:lnTo>
                    <a:pt x="1939" y="988"/>
                  </a:lnTo>
                  <a:lnTo>
                    <a:pt x="1940" y="982"/>
                  </a:lnTo>
                  <a:lnTo>
                    <a:pt x="1941" y="976"/>
                  </a:lnTo>
                  <a:lnTo>
                    <a:pt x="1941" y="971"/>
                  </a:lnTo>
                  <a:lnTo>
                    <a:pt x="1941" y="965"/>
                  </a:lnTo>
                  <a:lnTo>
                    <a:pt x="1941" y="960"/>
                  </a:lnTo>
                  <a:lnTo>
                    <a:pt x="1940" y="954"/>
                  </a:lnTo>
                  <a:lnTo>
                    <a:pt x="1939" y="949"/>
                  </a:lnTo>
                  <a:lnTo>
                    <a:pt x="1936" y="944"/>
                  </a:lnTo>
                  <a:lnTo>
                    <a:pt x="1934" y="940"/>
                  </a:lnTo>
                  <a:lnTo>
                    <a:pt x="1932" y="936"/>
                  </a:lnTo>
                  <a:lnTo>
                    <a:pt x="1928" y="933"/>
                  </a:lnTo>
                  <a:lnTo>
                    <a:pt x="1924" y="929"/>
                  </a:lnTo>
                  <a:lnTo>
                    <a:pt x="1919" y="927"/>
                  </a:lnTo>
                  <a:lnTo>
                    <a:pt x="1914" y="927"/>
                  </a:lnTo>
                  <a:lnTo>
                    <a:pt x="1914" y="919"/>
                  </a:lnTo>
                  <a:lnTo>
                    <a:pt x="1914" y="911"/>
                  </a:lnTo>
                  <a:lnTo>
                    <a:pt x="1913" y="902"/>
                  </a:lnTo>
                  <a:lnTo>
                    <a:pt x="1912" y="892"/>
                  </a:lnTo>
                  <a:lnTo>
                    <a:pt x="1910" y="882"/>
                  </a:lnTo>
                  <a:lnTo>
                    <a:pt x="1908" y="872"/>
                  </a:lnTo>
                  <a:lnTo>
                    <a:pt x="1905" y="863"/>
                  </a:lnTo>
                  <a:lnTo>
                    <a:pt x="1904" y="852"/>
                  </a:lnTo>
                  <a:lnTo>
                    <a:pt x="1903" y="842"/>
                  </a:lnTo>
                  <a:lnTo>
                    <a:pt x="1903" y="833"/>
                  </a:lnTo>
                  <a:lnTo>
                    <a:pt x="1903" y="825"/>
                  </a:lnTo>
                  <a:lnTo>
                    <a:pt x="1905" y="817"/>
                  </a:lnTo>
                  <a:lnTo>
                    <a:pt x="1909" y="811"/>
                  </a:lnTo>
                  <a:lnTo>
                    <a:pt x="1913" y="805"/>
                  </a:lnTo>
                  <a:lnTo>
                    <a:pt x="1920" y="802"/>
                  </a:lnTo>
                  <a:lnTo>
                    <a:pt x="1929" y="80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8" name="Freeform 46"/>
            <p:cNvSpPr>
              <a:spLocks/>
            </p:cNvSpPr>
            <p:nvPr/>
          </p:nvSpPr>
          <p:spPr bwMode="auto">
            <a:xfrm>
              <a:off x="2263" y="1904"/>
              <a:ext cx="759" cy="357"/>
            </a:xfrm>
            <a:custGeom>
              <a:avLst/>
              <a:gdLst>
                <a:gd name="T0" fmla="*/ 13 w 2279"/>
                <a:gd name="T1" fmla="*/ 0 h 1073"/>
                <a:gd name="T2" fmla="*/ 30 w 2279"/>
                <a:gd name="T3" fmla="*/ 1 h 1073"/>
                <a:gd name="T4" fmla="*/ 46 w 2279"/>
                <a:gd name="T5" fmla="*/ 1 h 1073"/>
                <a:gd name="T6" fmla="*/ 53 w 2279"/>
                <a:gd name="T7" fmla="*/ 1 h 1073"/>
                <a:gd name="T8" fmla="*/ 54 w 2279"/>
                <a:gd name="T9" fmla="*/ 2 h 1073"/>
                <a:gd name="T10" fmla="*/ 55 w 2279"/>
                <a:gd name="T11" fmla="*/ 2 h 1073"/>
                <a:gd name="T12" fmla="*/ 56 w 2279"/>
                <a:gd name="T13" fmla="*/ 2 h 1073"/>
                <a:gd name="T14" fmla="*/ 57 w 2279"/>
                <a:gd name="T15" fmla="*/ 3 h 1073"/>
                <a:gd name="T16" fmla="*/ 58 w 2279"/>
                <a:gd name="T17" fmla="*/ 3 h 1073"/>
                <a:gd name="T18" fmla="*/ 59 w 2279"/>
                <a:gd name="T19" fmla="*/ 3 h 1073"/>
                <a:gd name="T20" fmla="*/ 61 w 2279"/>
                <a:gd name="T21" fmla="*/ 2 h 1073"/>
                <a:gd name="T22" fmla="*/ 63 w 2279"/>
                <a:gd name="T23" fmla="*/ 2 h 1073"/>
                <a:gd name="T24" fmla="*/ 65 w 2279"/>
                <a:gd name="T25" fmla="*/ 2 h 1073"/>
                <a:gd name="T26" fmla="*/ 68 w 2279"/>
                <a:gd name="T27" fmla="*/ 4 h 1073"/>
                <a:gd name="T28" fmla="*/ 70 w 2279"/>
                <a:gd name="T29" fmla="*/ 5 h 1073"/>
                <a:gd name="T30" fmla="*/ 73 w 2279"/>
                <a:gd name="T31" fmla="*/ 6 h 1073"/>
                <a:gd name="T32" fmla="*/ 74 w 2279"/>
                <a:gd name="T33" fmla="*/ 8 h 1073"/>
                <a:gd name="T34" fmla="*/ 75 w 2279"/>
                <a:gd name="T35" fmla="*/ 10 h 1073"/>
                <a:gd name="T36" fmla="*/ 77 w 2279"/>
                <a:gd name="T37" fmla="*/ 11 h 1073"/>
                <a:gd name="T38" fmla="*/ 77 w 2279"/>
                <a:gd name="T39" fmla="*/ 12 h 1073"/>
                <a:gd name="T40" fmla="*/ 77 w 2279"/>
                <a:gd name="T41" fmla="*/ 13 h 1073"/>
                <a:gd name="T42" fmla="*/ 77 w 2279"/>
                <a:gd name="T43" fmla="*/ 14 h 1073"/>
                <a:gd name="T44" fmla="*/ 77 w 2279"/>
                <a:gd name="T45" fmla="*/ 16 h 1073"/>
                <a:gd name="T46" fmla="*/ 78 w 2279"/>
                <a:gd name="T47" fmla="*/ 17 h 1073"/>
                <a:gd name="T48" fmla="*/ 79 w 2279"/>
                <a:gd name="T49" fmla="*/ 19 h 1073"/>
                <a:gd name="T50" fmla="*/ 78 w 2279"/>
                <a:gd name="T51" fmla="*/ 21 h 1073"/>
                <a:gd name="T52" fmla="*/ 79 w 2279"/>
                <a:gd name="T53" fmla="*/ 23 h 1073"/>
                <a:gd name="T54" fmla="*/ 79 w 2279"/>
                <a:gd name="T55" fmla="*/ 25 h 1073"/>
                <a:gd name="T56" fmla="*/ 79 w 2279"/>
                <a:gd name="T57" fmla="*/ 26 h 1073"/>
                <a:gd name="T58" fmla="*/ 80 w 2279"/>
                <a:gd name="T59" fmla="*/ 28 h 1073"/>
                <a:gd name="T60" fmla="*/ 80 w 2279"/>
                <a:gd name="T61" fmla="*/ 29 h 1073"/>
                <a:gd name="T62" fmla="*/ 81 w 2279"/>
                <a:gd name="T63" fmla="*/ 30 h 1073"/>
                <a:gd name="T64" fmla="*/ 82 w 2279"/>
                <a:gd name="T65" fmla="*/ 33 h 1073"/>
                <a:gd name="T66" fmla="*/ 83 w 2279"/>
                <a:gd name="T67" fmla="*/ 35 h 1073"/>
                <a:gd name="T68" fmla="*/ 84 w 2279"/>
                <a:gd name="T69" fmla="*/ 38 h 1073"/>
                <a:gd name="T70" fmla="*/ 68 w 2279"/>
                <a:gd name="T71" fmla="*/ 39 h 1073"/>
                <a:gd name="T72" fmla="*/ 47 w 2279"/>
                <a:gd name="T73" fmla="*/ 39 h 1073"/>
                <a:gd name="T74" fmla="*/ 28 w 2279"/>
                <a:gd name="T75" fmla="*/ 40 h 1073"/>
                <a:gd name="T76" fmla="*/ 21 w 2279"/>
                <a:gd name="T77" fmla="*/ 38 h 1073"/>
                <a:gd name="T78" fmla="*/ 21 w 2279"/>
                <a:gd name="T79" fmla="*/ 33 h 1073"/>
                <a:gd name="T80" fmla="*/ 21 w 2279"/>
                <a:gd name="T81" fmla="*/ 28 h 1073"/>
                <a:gd name="T82" fmla="*/ 18 w 2279"/>
                <a:gd name="T83" fmla="*/ 27 h 1073"/>
                <a:gd name="T84" fmla="*/ 12 w 2279"/>
                <a:gd name="T85" fmla="*/ 27 h 1073"/>
                <a:gd name="T86" fmla="*/ 5 w 2279"/>
                <a:gd name="T87" fmla="*/ 27 h 1073"/>
                <a:gd name="T88" fmla="*/ 0 w 2279"/>
                <a:gd name="T89" fmla="*/ 27 h 1073"/>
                <a:gd name="T90" fmla="*/ 0 w 2279"/>
                <a:gd name="T91" fmla="*/ 26 h 1073"/>
                <a:gd name="T92" fmla="*/ 0 w 2279"/>
                <a:gd name="T93" fmla="*/ 25 h 1073"/>
                <a:gd name="T94" fmla="*/ 1 w 2279"/>
                <a:gd name="T95" fmla="*/ 24 h 1073"/>
                <a:gd name="T96" fmla="*/ 0 w 2279"/>
                <a:gd name="T97" fmla="*/ 16 h 1073"/>
                <a:gd name="T98" fmla="*/ 0 w 2279"/>
                <a:gd name="T99" fmla="*/ 9 h 1073"/>
                <a:gd name="T100" fmla="*/ 0 w 2279"/>
                <a:gd name="T101" fmla="*/ 1 h 107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279"/>
                <a:gd name="T154" fmla="*/ 0 h 1073"/>
                <a:gd name="T155" fmla="*/ 2279 w 2279"/>
                <a:gd name="T156" fmla="*/ 1073 h 107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279" h="1073">
                  <a:moveTo>
                    <a:pt x="5" y="0"/>
                  </a:moveTo>
                  <a:lnTo>
                    <a:pt x="93" y="3"/>
                  </a:lnTo>
                  <a:lnTo>
                    <a:pt x="180" y="5"/>
                  </a:lnTo>
                  <a:lnTo>
                    <a:pt x="270" y="9"/>
                  </a:lnTo>
                  <a:lnTo>
                    <a:pt x="358" y="11"/>
                  </a:lnTo>
                  <a:lnTo>
                    <a:pt x="448" y="13"/>
                  </a:lnTo>
                  <a:lnTo>
                    <a:pt x="539" y="15"/>
                  </a:lnTo>
                  <a:lnTo>
                    <a:pt x="628" y="17"/>
                  </a:lnTo>
                  <a:lnTo>
                    <a:pt x="718" y="18"/>
                  </a:lnTo>
                  <a:lnTo>
                    <a:pt x="808" y="19"/>
                  </a:lnTo>
                  <a:lnTo>
                    <a:pt x="898" y="20"/>
                  </a:lnTo>
                  <a:lnTo>
                    <a:pt x="986" y="21"/>
                  </a:lnTo>
                  <a:lnTo>
                    <a:pt x="1075" y="23"/>
                  </a:lnTo>
                  <a:lnTo>
                    <a:pt x="1162" y="23"/>
                  </a:lnTo>
                  <a:lnTo>
                    <a:pt x="1249" y="24"/>
                  </a:lnTo>
                  <a:lnTo>
                    <a:pt x="1334" y="25"/>
                  </a:lnTo>
                  <a:lnTo>
                    <a:pt x="1419" y="26"/>
                  </a:lnTo>
                  <a:lnTo>
                    <a:pt x="1422" y="26"/>
                  </a:lnTo>
                  <a:lnTo>
                    <a:pt x="1425" y="28"/>
                  </a:lnTo>
                  <a:lnTo>
                    <a:pt x="1429" y="29"/>
                  </a:lnTo>
                  <a:lnTo>
                    <a:pt x="1434" y="32"/>
                  </a:lnTo>
                  <a:lnTo>
                    <a:pt x="1440" y="33"/>
                  </a:lnTo>
                  <a:lnTo>
                    <a:pt x="1446" y="35"/>
                  </a:lnTo>
                  <a:lnTo>
                    <a:pt x="1452" y="39"/>
                  </a:lnTo>
                  <a:lnTo>
                    <a:pt x="1457" y="41"/>
                  </a:lnTo>
                  <a:lnTo>
                    <a:pt x="1463" y="43"/>
                  </a:lnTo>
                  <a:lnTo>
                    <a:pt x="1469" y="44"/>
                  </a:lnTo>
                  <a:lnTo>
                    <a:pt x="1475" y="47"/>
                  </a:lnTo>
                  <a:lnTo>
                    <a:pt x="1478" y="48"/>
                  </a:lnTo>
                  <a:lnTo>
                    <a:pt x="1482" y="50"/>
                  </a:lnTo>
                  <a:lnTo>
                    <a:pt x="1484" y="50"/>
                  </a:lnTo>
                  <a:lnTo>
                    <a:pt x="1485" y="51"/>
                  </a:lnTo>
                  <a:lnTo>
                    <a:pt x="1491" y="52"/>
                  </a:lnTo>
                  <a:lnTo>
                    <a:pt x="1498" y="55"/>
                  </a:lnTo>
                  <a:lnTo>
                    <a:pt x="1505" y="57"/>
                  </a:lnTo>
                  <a:lnTo>
                    <a:pt x="1510" y="61"/>
                  </a:lnTo>
                  <a:lnTo>
                    <a:pt x="1517" y="64"/>
                  </a:lnTo>
                  <a:lnTo>
                    <a:pt x="1523" y="67"/>
                  </a:lnTo>
                  <a:lnTo>
                    <a:pt x="1529" y="71"/>
                  </a:lnTo>
                  <a:lnTo>
                    <a:pt x="1536" y="74"/>
                  </a:lnTo>
                  <a:lnTo>
                    <a:pt x="1541" y="78"/>
                  </a:lnTo>
                  <a:lnTo>
                    <a:pt x="1548" y="81"/>
                  </a:lnTo>
                  <a:lnTo>
                    <a:pt x="1554" y="83"/>
                  </a:lnTo>
                  <a:lnTo>
                    <a:pt x="1561" y="86"/>
                  </a:lnTo>
                  <a:lnTo>
                    <a:pt x="1567" y="88"/>
                  </a:lnTo>
                  <a:lnTo>
                    <a:pt x="1574" y="90"/>
                  </a:lnTo>
                  <a:lnTo>
                    <a:pt x="1580" y="92"/>
                  </a:lnTo>
                  <a:lnTo>
                    <a:pt x="1588" y="93"/>
                  </a:lnTo>
                  <a:lnTo>
                    <a:pt x="1595" y="81"/>
                  </a:lnTo>
                  <a:lnTo>
                    <a:pt x="1603" y="74"/>
                  </a:lnTo>
                  <a:lnTo>
                    <a:pt x="1613" y="67"/>
                  </a:lnTo>
                  <a:lnTo>
                    <a:pt x="1622" y="64"/>
                  </a:lnTo>
                  <a:lnTo>
                    <a:pt x="1632" y="62"/>
                  </a:lnTo>
                  <a:lnTo>
                    <a:pt x="1643" y="59"/>
                  </a:lnTo>
                  <a:lnTo>
                    <a:pt x="1654" y="59"/>
                  </a:lnTo>
                  <a:lnTo>
                    <a:pt x="1666" y="59"/>
                  </a:lnTo>
                  <a:lnTo>
                    <a:pt x="1677" y="61"/>
                  </a:lnTo>
                  <a:lnTo>
                    <a:pt x="1689" y="62"/>
                  </a:lnTo>
                  <a:lnTo>
                    <a:pt x="1700" y="62"/>
                  </a:lnTo>
                  <a:lnTo>
                    <a:pt x="1713" y="62"/>
                  </a:lnTo>
                  <a:lnTo>
                    <a:pt x="1724" y="61"/>
                  </a:lnTo>
                  <a:lnTo>
                    <a:pt x="1736" y="59"/>
                  </a:lnTo>
                  <a:lnTo>
                    <a:pt x="1747" y="56"/>
                  </a:lnTo>
                  <a:lnTo>
                    <a:pt x="1759" y="51"/>
                  </a:lnTo>
                  <a:lnTo>
                    <a:pt x="1770" y="61"/>
                  </a:lnTo>
                  <a:lnTo>
                    <a:pt x="1783" y="70"/>
                  </a:lnTo>
                  <a:lnTo>
                    <a:pt x="1795" y="79"/>
                  </a:lnTo>
                  <a:lnTo>
                    <a:pt x="1807" y="87"/>
                  </a:lnTo>
                  <a:lnTo>
                    <a:pt x="1820" y="96"/>
                  </a:lnTo>
                  <a:lnTo>
                    <a:pt x="1833" y="104"/>
                  </a:lnTo>
                  <a:lnTo>
                    <a:pt x="1846" y="111"/>
                  </a:lnTo>
                  <a:lnTo>
                    <a:pt x="1859" y="119"/>
                  </a:lnTo>
                  <a:lnTo>
                    <a:pt x="1872" y="126"/>
                  </a:lnTo>
                  <a:lnTo>
                    <a:pt x="1886" y="133"/>
                  </a:lnTo>
                  <a:lnTo>
                    <a:pt x="1899" y="140"/>
                  </a:lnTo>
                  <a:lnTo>
                    <a:pt x="1913" y="147"/>
                  </a:lnTo>
                  <a:lnTo>
                    <a:pt x="1927" y="152"/>
                  </a:lnTo>
                  <a:lnTo>
                    <a:pt x="1941" y="159"/>
                  </a:lnTo>
                  <a:lnTo>
                    <a:pt x="1955" y="165"/>
                  </a:lnTo>
                  <a:lnTo>
                    <a:pt x="1970" y="172"/>
                  </a:lnTo>
                  <a:lnTo>
                    <a:pt x="1976" y="183"/>
                  </a:lnTo>
                  <a:lnTo>
                    <a:pt x="1983" y="195"/>
                  </a:lnTo>
                  <a:lnTo>
                    <a:pt x="1989" y="205"/>
                  </a:lnTo>
                  <a:lnTo>
                    <a:pt x="1995" y="216"/>
                  </a:lnTo>
                  <a:lnTo>
                    <a:pt x="2002" y="226"/>
                  </a:lnTo>
                  <a:lnTo>
                    <a:pt x="2009" y="235"/>
                  </a:lnTo>
                  <a:lnTo>
                    <a:pt x="2016" y="244"/>
                  </a:lnTo>
                  <a:lnTo>
                    <a:pt x="2023" y="252"/>
                  </a:lnTo>
                  <a:lnTo>
                    <a:pt x="2030" y="262"/>
                  </a:lnTo>
                  <a:lnTo>
                    <a:pt x="2038" y="270"/>
                  </a:lnTo>
                  <a:lnTo>
                    <a:pt x="2045" y="276"/>
                  </a:lnTo>
                  <a:lnTo>
                    <a:pt x="2052" y="285"/>
                  </a:lnTo>
                  <a:lnTo>
                    <a:pt x="2059" y="291"/>
                  </a:lnTo>
                  <a:lnTo>
                    <a:pt x="2067" y="298"/>
                  </a:lnTo>
                  <a:lnTo>
                    <a:pt x="2074" y="305"/>
                  </a:lnTo>
                  <a:lnTo>
                    <a:pt x="2082" y="313"/>
                  </a:lnTo>
                  <a:lnTo>
                    <a:pt x="2078" y="318"/>
                  </a:lnTo>
                  <a:lnTo>
                    <a:pt x="2075" y="324"/>
                  </a:lnTo>
                  <a:lnTo>
                    <a:pt x="2073" y="329"/>
                  </a:lnTo>
                  <a:lnTo>
                    <a:pt x="2071" y="335"/>
                  </a:lnTo>
                  <a:lnTo>
                    <a:pt x="2070" y="340"/>
                  </a:lnTo>
                  <a:lnTo>
                    <a:pt x="2070" y="345"/>
                  </a:lnTo>
                  <a:lnTo>
                    <a:pt x="2070" y="350"/>
                  </a:lnTo>
                  <a:lnTo>
                    <a:pt x="2071" y="356"/>
                  </a:lnTo>
                  <a:lnTo>
                    <a:pt x="2073" y="360"/>
                  </a:lnTo>
                  <a:lnTo>
                    <a:pt x="2074" y="366"/>
                  </a:lnTo>
                  <a:lnTo>
                    <a:pt x="2076" y="371"/>
                  </a:lnTo>
                  <a:lnTo>
                    <a:pt x="2078" y="376"/>
                  </a:lnTo>
                  <a:lnTo>
                    <a:pt x="2081" y="382"/>
                  </a:lnTo>
                  <a:lnTo>
                    <a:pt x="2084" y="387"/>
                  </a:lnTo>
                  <a:lnTo>
                    <a:pt x="2086" y="393"/>
                  </a:lnTo>
                  <a:lnTo>
                    <a:pt x="2091" y="398"/>
                  </a:lnTo>
                  <a:lnTo>
                    <a:pt x="2082" y="410"/>
                  </a:lnTo>
                  <a:lnTo>
                    <a:pt x="2076" y="421"/>
                  </a:lnTo>
                  <a:lnTo>
                    <a:pt x="2075" y="430"/>
                  </a:lnTo>
                  <a:lnTo>
                    <a:pt x="2076" y="440"/>
                  </a:lnTo>
                  <a:lnTo>
                    <a:pt x="2079" y="448"/>
                  </a:lnTo>
                  <a:lnTo>
                    <a:pt x="2084" y="456"/>
                  </a:lnTo>
                  <a:lnTo>
                    <a:pt x="2091" y="463"/>
                  </a:lnTo>
                  <a:lnTo>
                    <a:pt x="2098" y="470"/>
                  </a:lnTo>
                  <a:lnTo>
                    <a:pt x="2105" y="478"/>
                  </a:lnTo>
                  <a:lnTo>
                    <a:pt x="2112" y="484"/>
                  </a:lnTo>
                  <a:lnTo>
                    <a:pt x="2119" y="492"/>
                  </a:lnTo>
                  <a:lnTo>
                    <a:pt x="2123" y="502"/>
                  </a:lnTo>
                  <a:lnTo>
                    <a:pt x="2125" y="511"/>
                  </a:lnTo>
                  <a:lnTo>
                    <a:pt x="2125" y="521"/>
                  </a:lnTo>
                  <a:lnTo>
                    <a:pt x="2122" y="534"/>
                  </a:lnTo>
                  <a:lnTo>
                    <a:pt x="2116" y="548"/>
                  </a:lnTo>
                  <a:lnTo>
                    <a:pt x="2116" y="557"/>
                  </a:lnTo>
                  <a:lnTo>
                    <a:pt x="2117" y="567"/>
                  </a:lnTo>
                  <a:lnTo>
                    <a:pt x="2120" y="577"/>
                  </a:lnTo>
                  <a:lnTo>
                    <a:pt x="2122" y="588"/>
                  </a:lnTo>
                  <a:lnTo>
                    <a:pt x="2125" y="598"/>
                  </a:lnTo>
                  <a:lnTo>
                    <a:pt x="2129" y="609"/>
                  </a:lnTo>
                  <a:lnTo>
                    <a:pt x="2131" y="618"/>
                  </a:lnTo>
                  <a:lnTo>
                    <a:pt x="2135" y="628"/>
                  </a:lnTo>
                  <a:lnTo>
                    <a:pt x="2137" y="638"/>
                  </a:lnTo>
                  <a:lnTo>
                    <a:pt x="2139" y="649"/>
                  </a:lnTo>
                  <a:lnTo>
                    <a:pt x="2139" y="658"/>
                  </a:lnTo>
                  <a:lnTo>
                    <a:pt x="2140" y="667"/>
                  </a:lnTo>
                  <a:lnTo>
                    <a:pt x="2139" y="677"/>
                  </a:lnTo>
                  <a:lnTo>
                    <a:pt x="2137" y="687"/>
                  </a:lnTo>
                  <a:lnTo>
                    <a:pt x="2132" y="696"/>
                  </a:lnTo>
                  <a:lnTo>
                    <a:pt x="2128" y="705"/>
                  </a:lnTo>
                  <a:lnTo>
                    <a:pt x="2132" y="708"/>
                  </a:lnTo>
                  <a:lnTo>
                    <a:pt x="2137" y="714"/>
                  </a:lnTo>
                  <a:lnTo>
                    <a:pt x="2140" y="721"/>
                  </a:lnTo>
                  <a:lnTo>
                    <a:pt x="2145" y="729"/>
                  </a:lnTo>
                  <a:lnTo>
                    <a:pt x="2148" y="738"/>
                  </a:lnTo>
                  <a:lnTo>
                    <a:pt x="2152" y="748"/>
                  </a:lnTo>
                  <a:lnTo>
                    <a:pt x="2155" y="757"/>
                  </a:lnTo>
                  <a:lnTo>
                    <a:pt x="2159" y="767"/>
                  </a:lnTo>
                  <a:lnTo>
                    <a:pt x="2162" y="776"/>
                  </a:lnTo>
                  <a:lnTo>
                    <a:pt x="2166" y="785"/>
                  </a:lnTo>
                  <a:lnTo>
                    <a:pt x="2170" y="793"/>
                  </a:lnTo>
                  <a:lnTo>
                    <a:pt x="2174" y="800"/>
                  </a:lnTo>
                  <a:lnTo>
                    <a:pt x="2178" y="807"/>
                  </a:lnTo>
                  <a:lnTo>
                    <a:pt x="2183" y="812"/>
                  </a:lnTo>
                  <a:lnTo>
                    <a:pt x="2187" y="815"/>
                  </a:lnTo>
                  <a:lnTo>
                    <a:pt x="2193" y="816"/>
                  </a:lnTo>
                  <a:lnTo>
                    <a:pt x="2198" y="830"/>
                  </a:lnTo>
                  <a:lnTo>
                    <a:pt x="2205" y="844"/>
                  </a:lnTo>
                  <a:lnTo>
                    <a:pt x="2210" y="858"/>
                  </a:lnTo>
                  <a:lnTo>
                    <a:pt x="2217" y="870"/>
                  </a:lnTo>
                  <a:lnTo>
                    <a:pt x="2223" y="883"/>
                  </a:lnTo>
                  <a:lnTo>
                    <a:pt x="2230" y="896"/>
                  </a:lnTo>
                  <a:lnTo>
                    <a:pt x="2236" y="908"/>
                  </a:lnTo>
                  <a:lnTo>
                    <a:pt x="2243" y="921"/>
                  </a:lnTo>
                  <a:lnTo>
                    <a:pt x="2248" y="934"/>
                  </a:lnTo>
                  <a:lnTo>
                    <a:pt x="2254" y="946"/>
                  </a:lnTo>
                  <a:lnTo>
                    <a:pt x="2260" y="960"/>
                  </a:lnTo>
                  <a:lnTo>
                    <a:pt x="2266" y="974"/>
                  </a:lnTo>
                  <a:lnTo>
                    <a:pt x="2269" y="989"/>
                  </a:lnTo>
                  <a:lnTo>
                    <a:pt x="2274" y="1005"/>
                  </a:lnTo>
                  <a:lnTo>
                    <a:pt x="2276" y="1022"/>
                  </a:lnTo>
                  <a:lnTo>
                    <a:pt x="2279" y="1040"/>
                  </a:lnTo>
                  <a:lnTo>
                    <a:pt x="2167" y="1044"/>
                  </a:lnTo>
                  <a:lnTo>
                    <a:pt x="2054" y="1049"/>
                  </a:lnTo>
                  <a:lnTo>
                    <a:pt x="1943" y="1052"/>
                  </a:lnTo>
                  <a:lnTo>
                    <a:pt x="1831" y="1057"/>
                  </a:lnTo>
                  <a:lnTo>
                    <a:pt x="1720" y="1060"/>
                  </a:lnTo>
                  <a:lnTo>
                    <a:pt x="1609" y="1062"/>
                  </a:lnTo>
                  <a:lnTo>
                    <a:pt x="1500" y="1066"/>
                  </a:lnTo>
                  <a:lnTo>
                    <a:pt x="1391" y="1068"/>
                  </a:lnTo>
                  <a:lnTo>
                    <a:pt x="1283" y="1069"/>
                  </a:lnTo>
                  <a:lnTo>
                    <a:pt x="1176" y="1071"/>
                  </a:lnTo>
                  <a:lnTo>
                    <a:pt x="1069" y="1073"/>
                  </a:lnTo>
                  <a:lnTo>
                    <a:pt x="964" y="1073"/>
                  </a:lnTo>
                  <a:lnTo>
                    <a:pt x="860" y="1073"/>
                  </a:lnTo>
                  <a:lnTo>
                    <a:pt x="756" y="1073"/>
                  </a:lnTo>
                  <a:lnTo>
                    <a:pt x="654" y="1071"/>
                  </a:lnTo>
                  <a:lnTo>
                    <a:pt x="554" y="1070"/>
                  </a:lnTo>
                  <a:lnTo>
                    <a:pt x="554" y="1066"/>
                  </a:lnTo>
                  <a:lnTo>
                    <a:pt x="554" y="1055"/>
                  </a:lnTo>
                  <a:lnTo>
                    <a:pt x="554" y="1038"/>
                  </a:lnTo>
                  <a:lnTo>
                    <a:pt x="554" y="1016"/>
                  </a:lnTo>
                  <a:lnTo>
                    <a:pt x="554" y="991"/>
                  </a:lnTo>
                  <a:lnTo>
                    <a:pt x="554" y="962"/>
                  </a:lnTo>
                  <a:lnTo>
                    <a:pt x="554" y="932"/>
                  </a:lnTo>
                  <a:lnTo>
                    <a:pt x="554" y="900"/>
                  </a:lnTo>
                  <a:lnTo>
                    <a:pt x="554" y="868"/>
                  </a:lnTo>
                  <a:lnTo>
                    <a:pt x="554" y="838"/>
                  </a:lnTo>
                  <a:lnTo>
                    <a:pt x="554" y="810"/>
                  </a:lnTo>
                  <a:lnTo>
                    <a:pt x="554" y="784"/>
                  </a:lnTo>
                  <a:lnTo>
                    <a:pt x="554" y="762"/>
                  </a:lnTo>
                  <a:lnTo>
                    <a:pt x="554" y="745"/>
                  </a:lnTo>
                  <a:lnTo>
                    <a:pt x="554" y="735"/>
                  </a:lnTo>
                  <a:lnTo>
                    <a:pt x="554" y="731"/>
                  </a:lnTo>
                  <a:lnTo>
                    <a:pt x="519" y="730"/>
                  </a:lnTo>
                  <a:lnTo>
                    <a:pt x="485" y="729"/>
                  </a:lnTo>
                  <a:lnTo>
                    <a:pt x="450" y="729"/>
                  </a:lnTo>
                  <a:lnTo>
                    <a:pt x="416" y="730"/>
                  </a:lnTo>
                  <a:lnTo>
                    <a:pt x="380" y="730"/>
                  </a:lnTo>
                  <a:lnTo>
                    <a:pt x="346" y="731"/>
                  </a:lnTo>
                  <a:lnTo>
                    <a:pt x="311" y="733"/>
                  </a:lnTo>
                  <a:lnTo>
                    <a:pt x="277" y="734"/>
                  </a:lnTo>
                  <a:lnTo>
                    <a:pt x="242" y="735"/>
                  </a:lnTo>
                  <a:lnTo>
                    <a:pt x="207" y="736"/>
                  </a:lnTo>
                  <a:lnTo>
                    <a:pt x="172" y="736"/>
                  </a:lnTo>
                  <a:lnTo>
                    <a:pt x="138" y="736"/>
                  </a:lnTo>
                  <a:lnTo>
                    <a:pt x="103" y="736"/>
                  </a:lnTo>
                  <a:lnTo>
                    <a:pt x="69" y="735"/>
                  </a:lnTo>
                  <a:lnTo>
                    <a:pt x="34" y="734"/>
                  </a:lnTo>
                  <a:lnTo>
                    <a:pt x="0" y="731"/>
                  </a:lnTo>
                  <a:lnTo>
                    <a:pt x="1" y="725"/>
                  </a:lnTo>
                  <a:lnTo>
                    <a:pt x="2" y="718"/>
                  </a:lnTo>
                  <a:lnTo>
                    <a:pt x="3" y="712"/>
                  </a:lnTo>
                  <a:lnTo>
                    <a:pt x="3" y="705"/>
                  </a:lnTo>
                  <a:lnTo>
                    <a:pt x="4" y="699"/>
                  </a:lnTo>
                  <a:lnTo>
                    <a:pt x="4" y="692"/>
                  </a:lnTo>
                  <a:lnTo>
                    <a:pt x="4" y="687"/>
                  </a:lnTo>
                  <a:lnTo>
                    <a:pt x="4" y="681"/>
                  </a:lnTo>
                  <a:lnTo>
                    <a:pt x="4" y="675"/>
                  </a:lnTo>
                  <a:lnTo>
                    <a:pt x="5" y="669"/>
                  </a:lnTo>
                  <a:lnTo>
                    <a:pt x="5" y="664"/>
                  </a:lnTo>
                  <a:lnTo>
                    <a:pt x="7" y="658"/>
                  </a:lnTo>
                  <a:lnTo>
                    <a:pt x="9" y="653"/>
                  </a:lnTo>
                  <a:lnTo>
                    <a:pt x="10" y="649"/>
                  </a:lnTo>
                  <a:lnTo>
                    <a:pt x="13" y="645"/>
                  </a:lnTo>
                  <a:lnTo>
                    <a:pt x="17" y="642"/>
                  </a:lnTo>
                  <a:lnTo>
                    <a:pt x="15" y="596"/>
                  </a:lnTo>
                  <a:lnTo>
                    <a:pt x="12" y="551"/>
                  </a:lnTo>
                  <a:lnTo>
                    <a:pt x="11" y="509"/>
                  </a:lnTo>
                  <a:lnTo>
                    <a:pt x="10" y="466"/>
                  </a:lnTo>
                  <a:lnTo>
                    <a:pt x="10" y="426"/>
                  </a:lnTo>
                  <a:lnTo>
                    <a:pt x="9" y="386"/>
                  </a:lnTo>
                  <a:lnTo>
                    <a:pt x="9" y="347"/>
                  </a:lnTo>
                  <a:lnTo>
                    <a:pt x="9" y="309"/>
                  </a:lnTo>
                  <a:lnTo>
                    <a:pt x="9" y="270"/>
                  </a:lnTo>
                  <a:lnTo>
                    <a:pt x="9" y="232"/>
                  </a:lnTo>
                  <a:lnTo>
                    <a:pt x="9" y="194"/>
                  </a:lnTo>
                  <a:lnTo>
                    <a:pt x="8" y="156"/>
                  </a:lnTo>
                  <a:lnTo>
                    <a:pt x="8" y="117"/>
                  </a:lnTo>
                  <a:lnTo>
                    <a:pt x="7" y="79"/>
                  </a:lnTo>
                  <a:lnTo>
                    <a:pt x="7" y="3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9" name="Freeform 47"/>
            <p:cNvSpPr>
              <a:spLocks/>
            </p:cNvSpPr>
            <p:nvPr/>
          </p:nvSpPr>
          <p:spPr bwMode="auto">
            <a:xfrm>
              <a:off x="3175" y="1400"/>
              <a:ext cx="477" cy="517"/>
            </a:xfrm>
            <a:custGeom>
              <a:avLst/>
              <a:gdLst>
                <a:gd name="T0" fmla="*/ 17 w 1431"/>
                <a:gd name="T1" fmla="*/ 2 h 1550"/>
                <a:gd name="T2" fmla="*/ 17 w 1431"/>
                <a:gd name="T3" fmla="*/ 4 h 1550"/>
                <a:gd name="T4" fmla="*/ 20 w 1431"/>
                <a:gd name="T5" fmla="*/ 4 h 1550"/>
                <a:gd name="T6" fmla="*/ 22 w 1431"/>
                <a:gd name="T7" fmla="*/ 6 h 1550"/>
                <a:gd name="T8" fmla="*/ 23 w 1431"/>
                <a:gd name="T9" fmla="*/ 6 h 1550"/>
                <a:gd name="T10" fmla="*/ 25 w 1431"/>
                <a:gd name="T11" fmla="*/ 8 h 1550"/>
                <a:gd name="T12" fmla="*/ 30 w 1431"/>
                <a:gd name="T13" fmla="*/ 9 h 1550"/>
                <a:gd name="T14" fmla="*/ 36 w 1431"/>
                <a:gd name="T15" fmla="*/ 10 h 1550"/>
                <a:gd name="T16" fmla="*/ 43 w 1431"/>
                <a:gd name="T17" fmla="*/ 11 h 1550"/>
                <a:gd name="T18" fmla="*/ 44 w 1431"/>
                <a:gd name="T19" fmla="*/ 12 h 1550"/>
                <a:gd name="T20" fmla="*/ 45 w 1431"/>
                <a:gd name="T21" fmla="*/ 14 h 1550"/>
                <a:gd name="T22" fmla="*/ 46 w 1431"/>
                <a:gd name="T23" fmla="*/ 17 h 1550"/>
                <a:gd name="T24" fmla="*/ 47 w 1431"/>
                <a:gd name="T25" fmla="*/ 18 h 1550"/>
                <a:gd name="T26" fmla="*/ 48 w 1431"/>
                <a:gd name="T27" fmla="*/ 19 h 1550"/>
                <a:gd name="T28" fmla="*/ 48 w 1431"/>
                <a:gd name="T29" fmla="*/ 21 h 1550"/>
                <a:gd name="T30" fmla="*/ 46 w 1431"/>
                <a:gd name="T31" fmla="*/ 22 h 1550"/>
                <a:gd name="T32" fmla="*/ 45 w 1431"/>
                <a:gd name="T33" fmla="*/ 25 h 1550"/>
                <a:gd name="T34" fmla="*/ 44 w 1431"/>
                <a:gd name="T35" fmla="*/ 28 h 1550"/>
                <a:gd name="T36" fmla="*/ 45 w 1431"/>
                <a:gd name="T37" fmla="*/ 28 h 1550"/>
                <a:gd name="T38" fmla="*/ 47 w 1431"/>
                <a:gd name="T39" fmla="*/ 26 h 1550"/>
                <a:gd name="T40" fmla="*/ 50 w 1431"/>
                <a:gd name="T41" fmla="*/ 21 h 1550"/>
                <a:gd name="T42" fmla="*/ 52 w 1431"/>
                <a:gd name="T43" fmla="*/ 18 h 1550"/>
                <a:gd name="T44" fmla="*/ 52 w 1431"/>
                <a:gd name="T45" fmla="*/ 17 h 1550"/>
                <a:gd name="T46" fmla="*/ 53 w 1431"/>
                <a:gd name="T47" fmla="*/ 19 h 1550"/>
                <a:gd name="T48" fmla="*/ 52 w 1431"/>
                <a:gd name="T49" fmla="*/ 23 h 1550"/>
                <a:gd name="T50" fmla="*/ 50 w 1431"/>
                <a:gd name="T51" fmla="*/ 27 h 1550"/>
                <a:gd name="T52" fmla="*/ 49 w 1431"/>
                <a:gd name="T53" fmla="*/ 31 h 1550"/>
                <a:gd name="T54" fmla="*/ 49 w 1431"/>
                <a:gd name="T55" fmla="*/ 36 h 1550"/>
                <a:gd name="T56" fmla="*/ 48 w 1431"/>
                <a:gd name="T57" fmla="*/ 42 h 1550"/>
                <a:gd name="T58" fmla="*/ 48 w 1431"/>
                <a:gd name="T59" fmla="*/ 48 h 1550"/>
                <a:gd name="T60" fmla="*/ 50 w 1431"/>
                <a:gd name="T61" fmla="*/ 52 h 1550"/>
                <a:gd name="T62" fmla="*/ 50 w 1431"/>
                <a:gd name="T63" fmla="*/ 55 h 1550"/>
                <a:gd name="T64" fmla="*/ 35 w 1431"/>
                <a:gd name="T65" fmla="*/ 57 h 1550"/>
                <a:gd name="T66" fmla="*/ 25 w 1431"/>
                <a:gd name="T67" fmla="*/ 57 h 1550"/>
                <a:gd name="T68" fmla="*/ 23 w 1431"/>
                <a:gd name="T69" fmla="*/ 54 h 1550"/>
                <a:gd name="T70" fmla="*/ 21 w 1431"/>
                <a:gd name="T71" fmla="*/ 52 h 1550"/>
                <a:gd name="T72" fmla="*/ 20 w 1431"/>
                <a:gd name="T73" fmla="*/ 49 h 1550"/>
                <a:gd name="T74" fmla="*/ 20 w 1431"/>
                <a:gd name="T75" fmla="*/ 47 h 1550"/>
                <a:gd name="T76" fmla="*/ 19 w 1431"/>
                <a:gd name="T77" fmla="*/ 46 h 1550"/>
                <a:gd name="T78" fmla="*/ 17 w 1431"/>
                <a:gd name="T79" fmla="*/ 41 h 1550"/>
                <a:gd name="T80" fmla="*/ 12 w 1431"/>
                <a:gd name="T81" fmla="*/ 37 h 1550"/>
                <a:gd name="T82" fmla="*/ 11 w 1431"/>
                <a:gd name="T83" fmla="*/ 36 h 1550"/>
                <a:gd name="T84" fmla="*/ 10 w 1431"/>
                <a:gd name="T85" fmla="*/ 34 h 1550"/>
                <a:gd name="T86" fmla="*/ 8 w 1431"/>
                <a:gd name="T87" fmla="*/ 33 h 1550"/>
                <a:gd name="T88" fmla="*/ 6 w 1431"/>
                <a:gd name="T89" fmla="*/ 32 h 1550"/>
                <a:gd name="T90" fmla="*/ 3 w 1431"/>
                <a:gd name="T91" fmla="*/ 31 h 1550"/>
                <a:gd name="T92" fmla="*/ 2 w 1431"/>
                <a:gd name="T93" fmla="*/ 26 h 1550"/>
                <a:gd name="T94" fmla="*/ 2 w 1431"/>
                <a:gd name="T95" fmla="*/ 21 h 1550"/>
                <a:gd name="T96" fmla="*/ 1 w 1431"/>
                <a:gd name="T97" fmla="*/ 20 h 1550"/>
                <a:gd name="T98" fmla="*/ 0 w 1431"/>
                <a:gd name="T99" fmla="*/ 18 h 1550"/>
                <a:gd name="T100" fmla="*/ 2 w 1431"/>
                <a:gd name="T101" fmla="*/ 14 h 1550"/>
                <a:gd name="T102" fmla="*/ 3 w 1431"/>
                <a:gd name="T103" fmla="*/ 11 h 1550"/>
                <a:gd name="T104" fmla="*/ 3 w 1431"/>
                <a:gd name="T105" fmla="*/ 8 h 1550"/>
                <a:gd name="T106" fmla="*/ 3 w 1431"/>
                <a:gd name="T107" fmla="*/ 5 h 1550"/>
                <a:gd name="T108" fmla="*/ 5 w 1431"/>
                <a:gd name="T109" fmla="*/ 3 h 1550"/>
                <a:gd name="T110" fmla="*/ 11 w 1431"/>
                <a:gd name="T111" fmla="*/ 3 h 1550"/>
                <a:gd name="T112" fmla="*/ 16 w 1431"/>
                <a:gd name="T113" fmla="*/ 0 h 1550"/>
                <a:gd name="T114" fmla="*/ 17 w 1431"/>
                <a:gd name="T115" fmla="*/ 0 h 155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431"/>
                <a:gd name="T175" fmla="*/ 0 h 1550"/>
                <a:gd name="T176" fmla="*/ 1431 w 1431"/>
                <a:gd name="T177" fmla="*/ 1550 h 155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431" h="1550">
                  <a:moveTo>
                    <a:pt x="464" y="5"/>
                  </a:moveTo>
                  <a:lnTo>
                    <a:pt x="468" y="13"/>
                  </a:lnTo>
                  <a:lnTo>
                    <a:pt x="471" y="21"/>
                  </a:lnTo>
                  <a:lnTo>
                    <a:pt x="471" y="28"/>
                  </a:lnTo>
                  <a:lnTo>
                    <a:pt x="470" y="34"/>
                  </a:lnTo>
                  <a:lnTo>
                    <a:pt x="469" y="40"/>
                  </a:lnTo>
                  <a:lnTo>
                    <a:pt x="466" y="46"/>
                  </a:lnTo>
                  <a:lnTo>
                    <a:pt x="462" y="52"/>
                  </a:lnTo>
                  <a:lnTo>
                    <a:pt x="459" y="57"/>
                  </a:lnTo>
                  <a:lnTo>
                    <a:pt x="454" y="62"/>
                  </a:lnTo>
                  <a:lnTo>
                    <a:pt x="451" y="68"/>
                  </a:lnTo>
                  <a:lnTo>
                    <a:pt x="447" y="74"/>
                  </a:lnTo>
                  <a:lnTo>
                    <a:pt x="445" y="79"/>
                  </a:lnTo>
                  <a:lnTo>
                    <a:pt x="444" y="85"/>
                  </a:lnTo>
                  <a:lnTo>
                    <a:pt x="443" y="92"/>
                  </a:lnTo>
                  <a:lnTo>
                    <a:pt x="445" y="100"/>
                  </a:lnTo>
                  <a:lnTo>
                    <a:pt x="448" y="108"/>
                  </a:lnTo>
                  <a:lnTo>
                    <a:pt x="455" y="105"/>
                  </a:lnTo>
                  <a:lnTo>
                    <a:pt x="463" y="103"/>
                  </a:lnTo>
                  <a:lnTo>
                    <a:pt x="471" y="102"/>
                  </a:lnTo>
                  <a:lnTo>
                    <a:pt x="480" y="102"/>
                  </a:lnTo>
                  <a:lnTo>
                    <a:pt x="489" y="102"/>
                  </a:lnTo>
                  <a:lnTo>
                    <a:pt x="498" y="103"/>
                  </a:lnTo>
                  <a:lnTo>
                    <a:pt x="507" y="106"/>
                  </a:lnTo>
                  <a:lnTo>
                    <a:pt x="517" y="108"/>
                  </a:lnTo>
                  <a:lnTo>
                    <a:pt x="526" y="110"/>
                  </a:lnTo>
                  <a:lnTo>
                    <a:pt x="537" y="114"/>
                  </a:lnTo>
                  <a:lnTo>
                    <a:pt x="547" y="118"/>
                  </a:lnTo>
                  <a:lnTo>
                    <a:pt x="558" y="123"/>
                  </a:lnTo>
                  <a:lnTo>
                    <a:pt x="568" y="128"/>
                  </a:lnTo>
                  <a:lnTo>
                    <a:pt x="578" y="133"/>
                  </a:lnTo>
                  <a:lnTo>
                    <a:pt x="590" y="139"/>
                  </a:lnTo>
                  <a:lnTo>
                    <a:pt x="601" y="146"/>
                  </a:lnTo>
                  <a:lnTo>
                    <a:pt x="602" y="148"/>
                  </a:lnTo>
                  <a:lnTo>
                    <a:pt x="603" y="151"/>
                  </a:lnTo>
                  <a:lnTo>
                    <a:pt x="606" y="153"/>
                  </a:lnTo>
                  <a:lnTo>
                    <a:pt x="608" y="155"/>
                  </a:lnTo>
                  <a:lnTo>
                    <a:pt x="609" y="157"/>
                  </a:lnTo>
                  <a:lnTo>
                    <a:pt x="612" y="159"/>
                  </a:lnTo>
                  <a:lnTo>
                    <a:pt x="614" y="160"/>
                  </a:lnTo>
                  <a:lnTo>
                    <a:pt x="616" y="161"/>
                  </a:lnTo>
                  <a:lnTo>
                    <a:pt x="618" y="162"/>
                  </a:lnTo>
                  <a:lnTo>
                    <a:pt x="621" y="162"/>
                  </a:lnTo>
                  <a:lnTo>
                    <a:pt x="623" y="163"/>
                  </a:lnTo>
                  <a:lnTo>
                    <a:pt x="625" y="163"/>
                  </a:lnTo>
                  <a:lnTo>
                    <a:pt x="628" y="163"/>
                  </a:lnTo>
                  <a:lnTo>
                    <a:pt x="630" y="164"/>
                  </a:lnTo>
                  <a:lnTo>
                    <a:pt x="632" y="164"/>
                  </a:lnTo>
                  <a:lnTo>
                    <a:pt x="636" y="165"/>
                  </a:lnTo>
                  <a:lnTo>
                    <a:pt x="641" y="178"/>
                  </a:lnTo>
                  <a:lnTo>
                    <a:pt x="651" y="191"/>
                  </a:lnTo>
                  <a:lnTo>
                    <a:pt x="660" y="201"/>
                  </a:lnTo>
                  <a:lnTo>
                    <a:pt x="671" y="209"/>
                  </a:lnTo>
                  <a:lnTo>
                    <a:pt x="684" y="217"/>
                  </a:lnTo>
                  <a:lnTo>
                    <a:pt x="697" y="223"/>
                  </a:lnTo>
                  <a:lnTo>
                    <a:pt x="712" y="228"/>
                  </a:lnTo>
                  <a:lnTo>
                    <a:pt x="727" y="232"/>
                  </a:lnTo>
                  <a:lnTo>
                    <a:pt x="741" y="236"/>
                  </a:lnTo>
                  <a:lnTo>
                    <a:pt x="758" y="238"/>
                  </a:lnTo>
                  <a:lnTo>
                    <a:pt x="772" y="240"/>
                  </a:lnTo>
                  <a:lnTo>
                    <a:pt x="789" y="242"/>
                  </a:lnTo>
                  <a:lnTo>
                    <a:pt x="805" y="244"/>
                  </a:lnTo>
                  <a:lnTo>
                    <a:pt x="821" y="246"/>
                  </a:lnTo>
                  <a:lnTo>
                    <a:pt x="836" y="248"/>
                  </a:lnTo>
                  <a:lnTo>
                    <a:pt x="852" y="250"/>
                  </a:lnTo>
                  <a:lnTo>
                    <a:pt x="869" y="255"/>
                  </a:lnTo>
                  <a:lnTo>
                    <a:pt x="887" y="260"/>
                  </a:lnTo>
                  <a:lnTo>
                    <a:pt x="907" y="263"/>
                  </a:lnTo>
                  <a:lnTo>
                    <a:pt x="925" y="267"/>
                  </a:lnTo>
                  <a:lnTo>
                    <a:pt x="944" y="270"/>
                  </a:lnTo>
                  <a:lnTo>
                    <a:pt x="962" y="272"/>
                  </a:lnTo>
                  <a:lnTo>
                    <a:pt x="981" y="275"/>
                  </a:lnTo>
                  <a:lnTo>
                    <a:pt x="999" y="276"/>
                  </a:lnTo>
                  <a:lnTo>
                    <a:pt x="1017" y="278"/>
                  </a:lnTo>
                  <a:lnTo>
                    <a:pt x="1037" y="279"/>
                  </a:lnTo>
                  <a:lnTo>
                    <a:pt x="1055" y="280"/>
                  </a:lnTo>
                  <a:lnTo>
                    <a:pt x="1074" y="283"/>
                  </a:lnTo>
                  <a:lnTo>
                    <a:pt x="1093" y="284"/>
                  </a:lnTo>
                  <a:lnTo>
                    <a:pt x="1112" y="286"/>
                  </a:lnTo>
                  <a:lnTo>
                    <a:pt x="1130" y="287"/>
                  </a:lnTo>
                  <a:lnTo>
                    <a:pt x="1150" y="291"/>
                  </a:lnTo>
                  <a:lnTo>
                    <a:pt x="1152" y="293"/>
                  </a:lnTo>
                  <a:lnTo>
                    <a:pt x="1155" y="295"/>
                  </a:lnTo>
                  <a:lnTo>
                    <a:pt x="1160" y="299"/>
                  </a:lnTo>
                  <a:lnTo>
                    <a:pt x="1166" y="303"/>
                  </a:lnTo>
                  <a:lnTo>
                    <a:pt x="1171" y="308"/>
                  </a:lnTo>
                  <a:lnTo>
                    <a:pt x="1178" y="314"/>
                  </a:lnTo>
                  <a:lnTo>
                    <a:pt x="1185" y="319"/>
                  </a:lnTo>
                  <a:lnTo>
                    <a:pt x="1192" y="324"/>
                  </a:lnTo>
                  <a:lnTo>
                    <a:pt x="1199" y="330"/>
                  </a:lnTo>
                  <a:lnTo>
                    <a:pt x="1205" y="334"/>
                  </a:lnTo>
                  <a:lnTo>
                    <a:pt x="1211" y="339"/>
                  </a:lnTo>
                  <a:lnTo>
                    <a:pt x="1215" y="342"/>
                  </a:lnTo>
                  <a:lnTo>
                    <a:pt x="1219" y="345"/>
                  </a:lnTo>
                  <a:lnTo>
                    <a:pt x="1221" y="347"/>
                  </a:lnTo>
                  <a:lnTo>
                    <a:pt x="1222" y="348"/>
                  </a:lnTo>
                  <a:lnTo>
                    <a:pt x="1224" y="354"/>
                  </a:lnTo>
                  <a:lnTo>
                    <a:pt x="1227" y="362"/>
                  </a:lnTo>
                  <a:lnTo>
                    <a:pt x="1228" y="371"/>
                  </a:lnTo>
                  <a:lnTo>
                    <a:pt x="1229" y="380"/>
                  </a:lnTo>
                  <a:lnTo>
                    <a:pt x="1229" y="389"/>
                  </a:lnTo>
                  <a:lnTo>
                    <a:pt x="1230" y="400"/>
                  </a:lnTo>
                  <a:lnTo>
                    <a:pt x="1230" y="409"/>
                  </a:lnTo>
                  <a:lnTo>
                    <a:pt x="1231" y="418"/>
                  </a:lnTo>
                  <a:lnTo>
                    <a:pt x="1234" y="426"/>
                  </a:lnTo>
                  <a:lnTo>
                    <a:pt x="1236" y="434"/>
                  </a:lnTo>
                  <a:lnTo>
                    <a:pt x="1239" y="441"/>
                  </a:lnTo>
                  <a:lnTo>
                    <a:pt x="1245" y="446"/>
                  </a:lnTo>
                  <a:lnTo>
                    <a:pt x="1252" y="449"/>
                  </a:lnTo>
                  <a:lnTo>
                    <a:pt x="1261" y="452"/>
                  </a:lnTo>
                  <a:lnTo>
                    <a:pt x="1271" y="450"/>
                  </a:lnTo>
                  <a:lnTo>
                    <a:pt x="1285" y="448"/>
                  </a:lnTo>
                  <a:lnTo>
                    <a:pt x="1282" y="453"/>
                  </a:lnTo>
                  <a:lnTo>
                    <a:pt x="1280" y="458"/>
                  </a:lnTo>
                  <a:lnTo>
                    <a:pt x="1277" y="463"/>
                  </a:lnTo>
                  <a:lnTo>
                    <a:pt x="1275" y="469"/>
                  </a:lnTo>
                  <a:lnTo>
                    <a:pt x="1274" y="475"/>
                  </a:lnTo>
                  <a:lnTo>
                    <a:pt x="1274" y="480"/>
                  </a:lnTo>
                  <a:lnTo>
                    <a:pt x="1274" y="485"/>
                  </a:lnTo>
                  <a:lnTo>
                    <a:pt x="1274" y="491"/>
                  </a:lnTo>
                  <a:lnTo>
                    <a:pt x="1274" y="495"/>
                  </a:lnTo>
                  <a:lnTo>
                    <a:pt x="1276" y="500"/>
                  </a:lnTo>
                  <a:lnTo>
                    <a:pt x="1277" y="504"/>
                  </a:lnTo>
                  <a:lnTo>
                    <a:pt x="1280" y="509"/>
                  </a:lnTo>
                  <a:lnTo>
                    <a:pt x="1283" y="512"/>
                  </a:lnTo>
                  <a:lnTo>
                    <a:pt x="1286" y="517"/>
                  </a:lnTo>
                  <a:lnTo>
                    <a:pt x="1290" y="519"/>
                  </a:lnTo>
                  <a:lnTo>
                    <a:pt x="1296" y="523"/>
                  </a:lnTo>
                  <a:lnTo>
                    <a:pt x="1298" y="529"/>
                  </a:lnTo>
                  <a:lnTo>
                    <a:pt x="1300" y="535"/>
                  </a:lnTo>
                  <a:lnTo>
                    <a:pt x="1300" y="540"/>
                  </a:lnTo>
                  <a:lnTo>
                    <a:pt x="1299" y="546"/>
                  </a:lnTo>
                  <a:lnTo>
                    <a:pt x="1296" y="549"/>
                  </a:lnTo>
                  <a:lnTo>
                    <a:pt x="1292" y="554"/>
                  </a:lnTo>
                  <a:lnTo>
                    <a:pt x="1289" y="558"/>
                  </a:lnTo>
                  <a:lnTo>
                    <a:pt x="1283" y="562"/>
                  </a:lnTo>
                  <a:lnTo>
                    <a:pt x="1278" y="565"/>
                  </a:lnTo>
                  <a:lnTo>
                    <a:pt x="1273" y="570"/>
                  </a:lnTo>
                  <a:lnTo>
                    <a:pt x="1267" y="573"/>
                  </a:lnTo>
                  <a:lnTo>
                    <a:pt x="1262" y="578"/>
                  </a:lnTo>
                  <a:lnTo>
                    <a:pt x="1257" y="582"/>
                  </a:lnTo>
                  <a:lnTo>
                    <a:pt x="1253" y="588"/>
                  </a:lnTo>
                  <a:lnTo>
                    <a:pt x="1250" y="594"/>
                  </a:lnTo>
                  <a:lnTo>
                    <a:pt x="1247" y="601"/>
                  </a:lnTo>
                  <a:lnTo>
                    <a:pt x="1240" y="608"/>
                  </a:lnTo>
                  <a:lnTo>
                    <a:pt x="1235" y="616"/>
                  </a:lnTo>
                  <a:lnTo>
                    <a:pt x="1230" y="625"/>
                  </a:lnTo>
                  <a:lnTo>
                    <a:pt x="1225" y="634"/>
                  </a:lnTo>
                  <a:lnTo>
                    <a:pt x="1222" y="643"/>
                  </a:lnTo>
                  <a:lnTo>
                    <a:pt x="1220" y="653"/>
                  </a:lnTo>
                  <a:lnTo>
                    <a:pt x="1217" y="663"/>
                  </a:lnTo>
                  <a:lnTo>
                    <a:pt x="1215" y="672"/>
                  </a:lnTo>
                  <a:lnTo>
                    <a:pt x="1214" y="682"/>
                  </a:lnTo>
                  <a:lnTo>
                    <a:pt x="1212" y="692"/>
                  </a:lnTo>
                  <a:lnTo>
                    <a:pt x="1209" y="702"/>
                  </a:lnTo>
                  <a:lnTo>
                    <a:pt x="1208" y="711"/>
                  </a:lnTo>
                  <a:lnTo>
                    <a:pt x="1206" y="720"/>
                  </a:lnTo>
                  <a:lnTo>
                    <a:pt x="1202" y="730"/>
                  </a:lnTo>
                  <a:lnTo>
                    <a:pt x="1199" y="739"/>
                  </a:lnTo>
                  <a:lnTo>
                    <a:pt x="1196" y="747"/>
                  </a:lnTo>
                  <a:lnTo>
                    <a:pt x="1197" y="748"/>
                  </a:lnTo>
                  <a:lnTo>
                    <a:pt x="1198" y="749"/>
                  </a:lnTo>
                  <a:lnTo>
                    <a:pt x="1199" y="750"/>
                  </a:lnTo>
                  <a:lnTo>
                    <a:pt x="1200" y="751"/>
                  </a:lnTo>
                  <a:lnTo>
                    <a:pt x="1201" y="753"/>
                  </a:lnTo>
                  <a:lnTo>
                    <a:pt x="1204" y="754"/>
                  </a:lnTo>
                  <a:lnTo>
                    <a:pt x="1205" y="755"/>
                  </a:lnTo>
                  <a:lnTo>
                    <a:pt x="1207" y="756"/>
                  </a:lnTo>
                  <a:lnTo>
                    <a:pt x="1208" y="756"/>
                  </a:lnTo>
                  <a:lnTo>
                    <a:pt x="1209" y="756"/>
                  </a:lnTo>
                  <a:lnTo>
                    <a:pt x="1212" y="757"/>
                  </a:lnTo>
                  <a:lnTo>
                    <a:pt x="1214" y="757"/>
                  </a:lnTo>
                  <a:lnTo>
                    <a:pt x="1215" y="757"/>
                  </a:lnTo>
                  <a:lnTo>
                    <a:pt x="1217" y="757"/>
                  </a:lnTo>
                  <a:lnTo>
                    <a:pt x="1220" y="757"/>
                  </a:lnTo>
                  <a:lnTo>
                    <a:pt x="1222" y="758"/>
                  </a:lnTo>
                  <a:lnTo>
                    <a:pt x="1229" y="739"/>
                  </a:lnTo>
                  <a:lnTo>
                    <a:pt x="1238" y="722"/>
                  </a:lnTo>
                  <a:lnTo>
                    <a:pt x="1247" y="705"/>
                  </a:lnTo>
                  <a:lnTo>
                    <a:pt x="1258" y="689"/>
                  </a:lnTo>
                  <a:lnTo>
                    <a:pt x="1269" y="674"/>
                  </a:lnTo>
                  <a:lnTo>
                    <a:pt x="1282" y="661"/>
                  </a:lnTo>
                  <a:lnTo>
                    <a:pt x="1293" y="646"/>
                  </a:lnTo>
                  <a:lnTo>
                    <a:pt x="1306" y="632"/>
                  </a:lnTo>
                  <a:lnTo>
                    <a:pt x="1317" y="617"/>
                  </a:lnTo>
                  <a:lnTo>
                    <a:pt x="1330" y="603"/>
                  </a:lnTo>
                  <a:lnTo>
                    <a:pt x="1340" y="588"/>
                  </a:lnTo>
                  <a:lnTo>
                    <a:pt x="1351" y="572"/>
                  </a:lnTo>
                  <a:lnTo>
                    <a:pt x="1360" y="556"/>
                  </a:lnTo>
                  <a:lnTo>
                    <a:pt x="1368" y="539"/>
                  </a:lnTo>
                  <a:lnTo>
                    <a:pt x="1375" y="520"/>
                  </a:lnTo>
                  <a:lnTo>
                    <a:pt x="1381" y="501"/>
                  </a:lnTo>
                  <a:lnTo>
                    <a:pt x="1383" y="499"/>
                  </a:lnTo>
                  <a:lnTo>
                    <a:pt x="1385" y="496"/>
                  </a:lnTo>
                  <a:lnTo>
                    <a:pt x="1386" y="495"/>
                  </a:lnTo>
                  <a:lnTo>
                    <a:pt x="1389" y="493"/>
                  </a:lnTo>
                  <a:lnTo>
                    <a:pt x="1390" y="491"/>
                  </a:lnTo>
                  <a:lnTo>
                    <a:pt x="1391" y="487"/>
                  </a:lnTo>
                  <a:lnTo>
                    <a:pt x="1391" y="485"/>
                  </a:lnTo>
                  <a:lnTo>
                    <a:pt x="1392" y="483"/>
                  </a:lnTo>
                  <a:lnTo>
                    <a:pt x="1393" y="480"/>
                  </a:lnTo>
                  <a:lnTo>
                    <a:pt x="1394" y="477"/>
                  </a:lnTo>
                  <a:lnTo>
                    <a:pt x="1396" y="475"/>
                  </a:lnTo>
                  <a:lnTo>
                    <a:pt x="1397" y="472"/>
                  </a:lnTo>
                  <a:lnTo>
                    <a:pt x="1398" y="470"/>
                  </a:lnTo>
                  <a:lnTo>
                    <a:pt x="1400" y="468"/>
                  </a:lnTo>
                  <a:lnTo>
                    <a:pt x="1403" y="465"/>
                  </a:lnTo>
                  <a:lnTo>
                    <a:pt x="1406" y="464"/>
                  </a:lnTo>
                  <a:lnTo>
                    <a:pt x="1415" y="470"/>
                  </a:lnTo>
                  <a:lnTo>
                    <a:pt x="1422" y="476"/>
                  </a:lnTo>
                  <a:lnTo>
                    <a:pt x="1427" y="483"/>
                  </a:lnTo>
                  <a:lnTo>
                    <a:pt x="1430" y="491"/>
                  </a:lnTo>
                  <a:lnTo>
                    <a:pt x="1431" y="499"/>
                  </a:lnTo>
                  <a:lnTo>
                    <a:pt x="1430" y="508"/>
                  </a:lnTo>
                  <a:lnTo>
                    <a:pt x="1429" y="516"/>
                  </a:lnTo>
                  <a:lnTo>
                    <a:pt x="1426" y="525"/>
                  </a:lnTo>
                  <a:lnTo>
                    <a:pt x="1422" y="535"/>
                  </a:lnTo>
                  <a:lnTo>
                    <a:pt x="1419" y="545"/>
                  </a:lnTo>
                  <a:lnTo>
                    <a:pt x="1415" y="554"/>
                  </a:lnTo>
                  <a:lnTo>
                    <a:pt x="1411" y="564"/>
                  </a:lnTo>
                  <a:lnTo>
                    <a:pt x="1407" y="573"/>
                  </a:lnTo>
                  <a:lnTo>
                    <a:pt x="1404" y="582"/>
                  </a:lnTo>
                  <a:lnTo>
                    <a:pt x="1401" y="592"/>
                  </a:lnTo>
                  <a:lnTo>
                    <a:pt x="1401" y="601"/>
                  </a:lnTo>
                  <a:lnTo>
                    <a:pt x="1393" y="611"/>
                  </a:lnTo>
                  <a:lnTo>
                    <a:pt x="1386" y="622"/>
                  </a:lnTo>
                  <a:lnTo>
                    <a:pt x="1380" y="633"/>
                  </a:lnTo>
                  <a:lnTo>
                    <a:pt x="1374" y="645"/>
                  </a:lnTo>
                  <a:lnTo>
                    <a:pt x="1367" y="656"/>
                  </a:lnTo>
                  <a:lnTo>
                    <a:pt x="1361" y="668"/>
                  </a:lnTo>
                  <a:lnTo>
                    <a:pt x="1357" y="680"/>
                  </a:lnTo>
                  <a:lnTo>
                    <a:pt x="1352" y="693"/>
                  </a:lnTo>
                  <a:lnTo>
                    <a:pt x="1347" y="704"/>
                  </a:lnTo>
                  <a:lnTo>
                    <a:pt x="1343" y="718"/>
                  </a:lnTo>
                  <a:lnTo>
                    <a:pt x="1339" y="731"/>
                  </a:lnTo>
                  <a:lnTo>
                    <a:pt x="1336" y="743"/>
                  </a:lnTo>
                  <a:lnTo>
                    <a:pt x="1332" y="757"/>
                  </a:lnTo>
                  <a:lnTo>
                    <a:pt x="1330" y="771"/>
                  </a:lnTo>
                  <a:lnTo>
                    <a:pt x="1328" y="785"/>
                  </a:lnTo>
                  <a:lnTo>
                    <a:pt x="1327" y="798"/>
                  </a:lnTo>
                  <a:lnTo>
                    <a:pt x="1328" y="811"/>
                  </a:lnTo>
                  <a:lnTo>
                    <a:pt x="1329" y="826"/>
                  </a:lnTo>
                  <a:lnTo>
                    <a:pt x="1329" y="840"/>
                  </a:lnTo>
                  <a:lnTo>
                    <a:pt x="1329" y="855"/>
                  </a:lnTo>
                  <a:lnTo>
                    <a:pt x="1328" y="870"/>
                  </a:lnTo>
                  <a:lnTo>
                    <a:pt x="1326" y="885"/>
                  </a:lnTo>
                  <a:lnTo>
                    <a:pt x="1323" y="900"/>
                  </a:lnTo>
                  <a:lnTo>
                    <a:pt x="1321" y="915"/>
                  </a:lnTo>
                  <a:lnTo>
                    <a:pt x="1319" y="929"/>
                  </a:lnTo>
                  <a:lnTo>
                    <a:pt x="1317" y="946"/>
                  </a:lnTo>
                  <a:lnTo>
                    <a:pt x="1315" y="960"/>
                  </a:lnTo>
                  <a:lnTo>
                    <a:pt x="1314" y="975"/>
                  </a:lnTo>
                  <a:lnTo>
                    <a:pt x="1313" y="990"/>
                  </a:lnTo>
                  <a:lnTo>
                    <a:pt x="1313" y="1005"/>
                  </a:lnTo>
                  <a:lnTo>
                    <a:pt x="1314" y="1019"/>
                  </a:lnTo>
                  <a:lnTo>
                    <a:pt x="1316" y="1034"/>
                  </a:lnTo>
                  <a:lnTo>
                    <a:pt x="1316" y="1052"/>
                  </a:lnTo>
                  <a:lnTo>
                    <a:pt x="1315" y="1071"/>
                  </a:lnTo>
                  <a:lnTo>
                    <a:pt x="1313" y="1090"/>
                  </a:lnTo>
                  <a:lnTo>
                    <a:pt x="1311" y="1110"/>
                  </a:lnTo>
                  <a:lnTo>
                    <a:pt x="1307" y="1130"/>
                  </a:lnTo>
                  <a:lnTo>
                    <a:pt x="1304" y="1150"/>
                  </a:lnTo>
                  <a:lnTo>
                    <a:pt x="1300" y="1171"/>
                  </a:lnTo>
                  <a:lnTo>
                    <a:pt x="1298" y="1191"/>
                  </a:lnTo>
                  <a:lnTo>
                    <a:pt x="1296" y="1211"/>
                  </a:lnTo>
                  <a:lnTo>
                    <a:pt x="1296" y="1232"/>
                  </a:lnTo>
                  <a:lnTo>
                    <a:pt x="1296" y="1251"/>
                  </a:lnTo>
                  <a:lnTo>
                    <a:pt x="1299" y="1270"/>
                  </a:lnTo>
                  <a:lnTo>
                    <a:pt x="1303" y="1289"/>
                  </a:lnTo>
                  <a:lnTo>
                    <a:pt x="1309" y="1306"/>
                  </a:lnTo>
                  <a:lnTo>
                    <a:pt x="1320" y="1324"/>
                  </a:lnTo>
                  <a:lnTo>
                    <a:pt x="1332" y="1341"/>
                  </a:lnTo>
                  <a:lnTo>
                    <a:pt x="1335" y="1349"/>
                  </a:lnTo>
                  <a:lnTo>
                    <a:pt x="1337" y="1357"/>
                  </a:lnTo>
                  <a:lnTo>
                    <a:pt x="1339" y="1366"/>
                  </a:lnTo>
                  <a:lnTo>
                    <a:pt x="1342" y="1375"/>
                  </a:lnTo>
                  <a:lnTo>
                    <a:pt x="1343" y="1386"/>
                  </a:lnTo>
                  <a:lnTo>
                    <a:pt x="1344" y="1395"/>
                  </a:lnTo>
                  <a:lnTo>
                    <a:pt x="1345" y="1405"/>
                  </a:lnTo>
                  <a:lnTo>
                    <a:pt x="1346" y="1415"/>
                  </a:lnTo>
                  <a:lnTo>
                    <a:pt x="1347" y="1426"/>
                  </a:lnTo>
                  <a:lnTo>
                    <a:pt x="1347" y="1435"/>
                  </a:lnTo>
                  <a:lnTo>
                    <a:pt x="1349" y="1445"/>
                  </a:lnTo>
                  <a:lnTo>
                    <a:pt x="1349" y="1456"/>
                  </a:lnTo>
                  <a:lnTo>
                    <a:pt x="1349" y="1466"/>
                  </a:lnTo>
                  <a:lnTo>
                    <a:pt x="1350" y="1476"/>
                  </a:lnTo>
                  <a:lnTo>
                    <a:pt x="1350" y="1485"/>
                  </a:lnTo>
                  <a:lnTo>
                    <a:pt x="1351" y="1496"/>
                  </a:lnTo>
                  <a:lnTo>
                    <a:pt x="1343" y="1496"/>
                  </a:lnTo>
                  <a:lnTo>
                    <a:pt x="1322" y="1498"/>
                  </a:lnTo>
                  <a:lnTo>
                    <a:pt x="1289" y="1500"/>
                  </a:lnTo>
                  <a:lnTo>
                    <a:pt x="1247" y="1504"/>
                  </a:lnTo>
                  <a:lnTo>
                    <a:pt x="1197" y="1507"/>
                  </a:lnTo>
                  <a:lnTo>
                    <a:pt x="1140" y="1512"/>
                  </a:lnTo>
                  <a:lnTo>
                    <a:pt x="1081" y="1518"/>
                  </a:lnTo>
                  <a:lnTo>
                    <a:pt x="1020" y="1522"/>
                  </a:lnTo>
                  <a:lnTo>
                    <a:pt x="958" y="1527"/>
                  </a:lnTo>
                  <a:lnTo>
                    <a:pt x="898" y="1533"/>
                  </a:lnTo>
                  <a:lnTo>
                    <a:pt x="841" y="1537"/>
                  </a:lnTo>
                  <a:lnTo>
                    <a:pt x="792" y="1541"/>
                  </a:lnTo>
                  <a:lnTo>
                    <a:pt x="750" y="1544"/>
                  </a:lnTo>
                  <a:lnTo>
                    <a:pt x="716" y="1546"/>
                  </a:lnTo>
                  <a:lnTo>
                    <a:pt x="695" y="1549"/>
                  </a:lnTo>
                  <a:lnTo>
                    <a:pt x="689" y="1550"/>
                  </a:lnTo>
                  <a:lnTo>
                    <a:pt x="681" y="1537"/>
                  </a:lnTo>
                  <a:lnTo>
                    <a:pt x="674" y="1526"/>
                  </a:lnTo>
                  <a:lnTo>
                    <a:pt x="668" y="1515"/>
                  </a:lnTo>
                  <a:lnTo>
                    <a:pt x="661" y="1506"/>
                  </a:lnTo>
                  <a:lnTo>
                    <a:pt x="655" y="1498"/>
                  </a:lnTo>
                  <a:lnTo>
                    <a:pt x="649" y="1490"/>
                  </a:lnTo>
                  <a:lnTo>
                    <a:pt x="643" y="1483"/>
                  </a:lnTo>
                  <a:lnTo>
                    <a:pt x="637" y="1477"/>
                  </a:lnTo>
                  <a:lnTo>
                    <a:pt x="630" y="1472"/>
                  </a:lnTo>
                  <a:lnTo>
                    <a:pt x="622" y="1466"/>
                  </a:lnTo>
                  <a:lnTo>
                    <a:pt x="614" y="1461"/>
                  </a:lnTo>
                  <a:lnTo>
                    <a:pt x="606" y="1457"/>
                  </a:lnTo>
                  <a:lnTo>
                    <a:pt x="597" y="1452"/>
                  </a:lnTo>
                  <a:lnTo>
                    <a:pt x="586" y="1448"/>
                  </a:lnTo>
                  <a:lnTo>
                    <a:pt x="576" y="1444"/>
                  </a:lnTo>
                  <a:lnTo>
                    <a:pt x="564" y="1441"/>
                  </a:lnTo>
                  <a:lnTo>
                    <a:pt x="562" y="1430"/>
                  </a:lnTo>
                  <a:lnTo>
                    <a:pt x="560" y="1420"/>
                  </a:lnTo>
                  <a:lnTo>
                    <a:pt x="558" y="1412"/>
                  </a:lnTo>
                  <a:lnTo>
                    <a:pt x="555" y="1403"/>
                  </a:lnTo>
                  <a:lnTo>
                    <a:pt x="552" y="1396"/>
                  </a:lnTo>
                  <a:lnTo>
                    <a:pt x="549" y="1388"/>
                  </a:lnTo>
                  <a:lnTo>
                    <a:pt x="547" y="1380"/>
                  </a:lnTo>
                  <a:lnTo>
                    <a:pt x="545" y="1373"/>
                  </a:lnTo>
                  <a:lnTo>
                    <a:pt x="544" y="1366"/>
                  </a:lnTo>
                  <a:lnTo>
                    <a:pt x="543" y="1358"/>
                  </a:lnTo>
                  <a:lnTo>
                    <a:pt x="541" y="1351"/>
                  </a:lnTo>
                  <a:lnTo>
                    <a:pt x="543" y="1343"/>
                  </a:lnTo>
                  <a:lnTo>
                    <a:pt x="544" y="1335"/>
                  </a:lnTo>
                  <a:lnTo>
                    <a:pt x="546" y="1326"/>
                  </a:lnTo>
                  <a:lnTo>
                    <a:pt x="549" y="1317"/>
                  </a:lnTo>
                  <a:lnTo>
                    <a:pt x="555" y="1307"/>
                  </a:lnTo>
                  <a:lnTo>
                    <a:pt x="554" y="1303"/>
                  </a:lnTo>
                  <a:lnTo>
                    <a:pt x="554" y="1298"/>
                  </a:lnTo>
                  <a:lnTo>
                    <a:pt x="553" y="1294"/>
                  </a:lnTo>
                  <a:lnTo>
                    <a:pt x="551" y="1289"/>
                  </a:lnTo>
                  <a:lnTo>
                    <a:pt x="549" y="1284"/>
                  </a:lnTo>
                  <a:lnTo>
                    <a:pt x="547" y="1281"/>
                  </a:lnTo>
                  <a:lnTo>
                    <a:pt x="545" y="1276"/>
                  </a:lnTo>
                  <a:lnTo>
                    <a:pt x="543" y="1272"/>
                  </a:lnTo>
                  <a:lnTo>
                    <a:pt x="540" y="1268"/>
                  </a:lnTo>
                  <a:lnTo>
                    <a:pt x="537" y="1264"/>
                  </a:lnTo>
                  <a:lnTo>
                    <a:pt x="535" y="1260"/>
                  </a:lnTo>
                  <a:lnTo>
                    <a:pt x="532" y="1257"/>
                  </a:lnTo>
                  <a:lnTo>
                    <a:pt x="529" y="1253"/>
                  </a:lnTo>
                  <a:lnTo>
                    <a:pt x="526" y="1250"/>
                  </a:lnTo>
                  <a:lnTo>
                    <a:pt x="524" y="1248"/>
                  </a:lnTo>
                  <a:lnTo>
                    <a:pt x="523" y="1245"/>
                  </a:lnTo>
                  <a:lnTo>
                    <a:pt x="513" y="1229"/>
                  </a:lnTo>
                  <a:lnTo>
                    <a:pt x="503" y="1212"/>
                  </a:lnTo>
                  <a:lnTo>
                    <a:pt x="495" y="1193"/>
                  </a:lnTo>
                  <a:lnTo>
                    <a:pt x="487" y="1174"/>
                  </a:lnTo>
                  <a:lnTo>
                    <a:pt x="478" y="1153"/>
                  </a:lnTo>
                  <a:lnTo>
                    <a:pt x="470" y="1134"/>
                  </a:lnTo>
                  <a:lnTo>
                    <a:pt x="461" y="1114"/>
                  </a:lnTo>
                  <a:lnTo>
                    <a:pt x="452" y="1096"/>
                  </a:lnTo>
                  <a:lnTo>
                    <a:pt x="441" y="1078"/>
                  </a:lnTo>
                  <a:lnTo>
                    <a:pt x="430" y="1062"/>
                  </a:lnTo>
                  <a:lnTo>
                    <a:pt x="417" y="1045"/>
                  </a:lnTo>
                  <a:lnTo>
                    <a:pt x="403" y="1033"/>
                  </a:lnTo>
                  <a:lnTo>
                    <a:pt x="387" y="1023"/>
                  </a:lnTo>
                  <a:lnTo>
                    <a:pt x="370" y="1014"/>
                  </a:lnTo>
                  <a:lnTo>
                    <a:pt x="351" y="1009"/>
                  </a:lnTo>
                  <a:lnTo>
                    <a:pt x="330" y="1008"/>
                  </a:lnTo>
                  <a:lnTo>
                    <a:pt x="324" y="1004"/>
                  </a:lnTo>
                  <a:lnTo>
                    <a:pt x="318" y="1001"/>
                  </a:lnTo>
                  <a:lnTo>
                    <a:pt x="315" y="997"/>
                  </a:lnTo>
                  <a:lnTo>
                    <a:pt x="311" y="993"/>
                  </a:lnTo>
                  <a:lnTo>
                    <a:pt x="309" y="989"/>
                  </a:lnTo>
                  <a:lnTo>
                    <a:pt x="307" y="985"/>
                  </a:lnTo>
                  <a:lnTo>
                    <a:pt x="306" y="980"/>
                  </a:lnTo>
                  <a:lnTo>
                    <a:pt x="305" y="975"/>
                  </a:lnTo>
                  <a:lnTo>
                    <a:pt x="303" y="971"/>
                  </a:lnTo>
                  <a:lnTo>
                    <a:pt x="302" y="965"/>
                  </a:lnTo>
                  <a:lnTo>
                    <a:pt x="301" y="960"/>
                  </a:lnTo>
                  <a:lnTo>
                    <a:pt x="300" y="956"/>
                  </a:lnTo>
                  <a:lnTo>
                    <a:pt x="299" y="952"/>
                  </a:lnTo>
                  <a:lnTo>
                    <a:pt x="298" y="948"/>
                  </a:lnTo>
                  <a:lnTo>
                    <a:pt x="295" y="944"/>
                  </a:lnTo>
                  <a:lnTo>
                    <a:pt x="293" y="941"/>
                  </a:lnTo>
                  <a:lnTo>
                    <a:pt x="287" y="937"/>
                  </a:lnTo>
                  <a:lnTo>
                    <a:pt x="282" y="934"/>
                  </a:lnTo>
                  <a:lnTo>
                    <a:pt x="276" y="929"/>
                  </a:lnTo>
                  <a:lnTo>
                    <a:pt x="270" y="926"/>
                  </a:lnTo>
                  <a:lnTo>
                    <a:pt x="264" y="921"/>
                  </a:lnTo>
                  <a:lnTo>
                    <a:pt x="259" y="917"/>
                  </a:lnTo>
                  <a:lnTo>
                    <a:pt x="253" y="913"/>
                  </a:lnTo>
                  <a:lnTo>
                    <a:pt x="246" y="910"/>
                  </a:lnTo>
                  <a:lnTo>
                    <a:pt x="240" y="906"/>
                  </a:lnTo>
                  <a:lnTo>
                    <a:pt x="233" y="904"/>
                  </a:lnTo>
                  <a:lnTo>
                    <a:pt x="226" y="902"/>
                  </a:lnTo>
                  <a:lnTo>
                    <a:pt x="219" y="900"/>
                  </a:lnTo>
                  <a:lnTo>
                    <a:pt x="213" y="900"/>
                  </a:lnTo>
                  <a:lnTo>
                    <a:pt x="206" y="900"/>
                  </a:lnTo>
                  <a:lnTo>
                    <a:pt x="198" y="901"/>
                  </a:lnTo>
                  <a:lnTo>
                    <a:pt x="191" y="903"/>
                  </a:lnTo>
                  <a:lnTo>
                    <a:pt x="186" y="893"/>
                  </a:lnTo>
                  <a:lnTo>
                    <a:pt x="180" y="883"/>
                  </a:lnTo>
                  <a:lnTo>
                    <a:pt x="174" y="877"/>
                  </a:lnTo>
                  <a:lnTo>
                    <a:pt x="165" y="872"/>
                  </a:lnTo>
                  <a:lnTo>
                    <a:pt x="156" y="867"/>
                  </a:lnTo>
                  <a:lnTo>
                    <a:pt x="147" y="864"/>
                  </a:lnTo>
                  <a:lnTo>
                    <a:pt x="137" y="862"/>
                  </a:lnTo>
                  <a:lnTo>
                    <a:pt x="128" y="858"/>
                  </a:lnTo>
                  <a:lnTo>
                    <a:pt x="117" y="856"/>
                  </a:lnTo>
                  <a:lnTo>
                    <a:pt x="108" y="852"/>
                  </a:lnTo>
                  <a:lnTo>
                    <a:pt x="99" y="848"/>
                  </a:lnTo>
                  <a:lnTo>
                    <a:pt x="90" y="843"/>
                  </a:lnTo>
                  <a:lnTo>
                    <a:pt x="83" y="838"/>
                  </a:lnTo>
                  <a:lnTo>
                    <a:pt x="76" y="830"/>
                  </a:lnTo>
                  <a:lnTo>
                    <a:pt x="70" y="820"/>
                  </a:lnTo>
                  <a:lnTo>
                    <a:pt x="67" y="809"/>
                  </a:lnTo>
                  <a:lnTo>
                    <a:pt x="64" y="793"/>
                  </a:lnTo>
                  <a:lnTo>
                    <a:pt x="61" y="778"/>
                  </a:lnTo>
                  <a:lnTo>
                    <a:pt x="57" y="763"/>
                  </a:lnTo>
                  <a:lnTo>
                    <a:pt x="54" y="748"/>
                  </a:lnTo>
                  <a:lnTo>
                    <a:pt x="49" y="733"/>
                  </a:lnTo>
                  <a:lnTo>
                    <a:pt x="45" y="719"/>
                  </a:lnTo>
                  <a:lnTo>
                    <a:pt x="41" y="704"/>
                  </a:lnTo>
                  <a:lnTo>
                    <a:pt x="38" y="690"/>
                  </a:lnTo>
                  <a:lnTo>
                    <a:pt x="34" y="677"/>
                  </a:lnTo>
                  <a:lnTo>
                    <a:pt x="33" y="663"/>
                  </a:lnTo>
                  <a:lnTo>
                    <a:pt x="32" y="649"/>
                  </a:lnTo>
                  <a:lnTo>
                    <a:pt x="33" y="635"/>
                  </a:lnTo>
                  <a:lnTo>
                    <a:pt x="36" y="622"/>
                  </a:lnTo>
                  <a:lnTo>
                    <a:pt x="40" y="607"/>
                  </a:lnTo>
                  <a:lnTo>
                    <a:pt x="47" y="593"/>
                  </a:lnTo>
                  <a:lnTo>
                    <a:pt x="56" y="579"/>
                  </a:lnTo>
                  <a:lnTo>
                    <a:pt x="54" y="572"/>
                  </a:lnTo>
                  <a:lnTo>
                    <a:pt x="52" y="566"/>
                  </a:lnTo>
                  <a:lnTo>
                    <a:pt x="50" y="561"/>
                  </a:lnTo>
                  <a:lnTo>
                    <a:pt x="48" y="555"/>
                  </a:lnTo>
                  <a:lnTo>
                    <a:pt x="46" y="549"/>
                  </a:lnTo>
                  <a:lnTo>
                    <a:pt x="44" y="543"/>
                  </a:lnTo>
                  <a:lnTo>
                    <a:pt x="40" y="539"/>
                  </a:lnTo>
                  <a:lnTo>
                    <a:pt x="38" y="534"/>
                  </a:lnTo>
                  <a:lnTo>
                    <a:pt x="34" y="530"/>
                  </a:lnTo>
                  <a:lnTo>
                    <a:pt x="31" y="525"/>
                  </a:lnTo>
                  <a:lnTo>
                    <a:pt x="27" y="520"/>
                  </a:lnTo>
                  <a:lnTo>
                    <a:pt x="23" y="516"/>
                  </a:lnTo>
                  <a:lnTo>
                    <a:pt x="18" y="512"/>
                  </a:lnTo>
                  <a:lnTo>
                    <a:pt x="14" y="508"/>
                  </a:lnTo>
                  <a:lnTo>
                    <a:pt x="8" y="504"/>
                  </a:lnTo>
                  <a:lnTo>
                    <a:pt x="3" y="501"/>
                  </a:lnTo>
                  <a:lnTo>
                    <a:pt x="0" y="488"/>
                  </a:lnTo>
                  <a:lnTo>
                    <a:pt x="0" y="476"/>
                  </a:lnTo>
                  <a:lnTo>
                    <a:pt x="0" y="464"/>
                  </a:lnTo>
                  <a:lnTo>
                    <a:pt x="2" y="454"/>
                  </a:lnTo>
                  <a:lnTo>
                    <a:pt x="4" y="442"/>
                  </a:lnTo>
                  <a:lnTo>
                    <a:pt x="9" y="432"/>
                  </a:lnTo>
                  <a:lnTo>
                    <a:pt x="14" y="423"/>
                  </a:lnTo>
                  <a:lnTo>
                    <a:pt x="21" y="414"/>
                  </a:lnTo>
                  <a:lnTo>
                    <a:pt x="26" y="404"/>
                  </a:lnTo>
                  <a:lnTo>
                    <a:pt x="34" y="395"/>
                  </a:lnTo>
                  <a:lnTo>
                    <a:pt x="42" y="387"/>
                  </a:lnTo>
                  <a:lnTo>
                    <a:pt x="50" y="378"/>
                  </a:lnTo>
                  <a:lnTo>
                    <a:pt x="59" y="370"/>
                  </a:lnTo>
                  <a:lnTo>
                    <a:pt x="68" y="363"/>
                  </a:lnTo>
                  <a:lnTo>
                    <a:pt x="77" y="355"/>
                  </a:lnTo>
                  <a:lnTo>
                    <a:pt x="86" y="348"/>
                  </a:lnTo>
                  <a:lnTo>
                    <a:pt x="86" y="338"/>
                  </a:lnTo>
                  <a:lnTo>
                    <a:pt x="87" y="329"/>
                  </a:lnTo>
                  <a:lnTo>
                    <a:pt x="88" y="318"/>
                  </a:lnTo>
                  <a:lnTo>
                    <a:pt x="90" y="309"/>
                  </a:lnTo>
                  <a:lnTo>
                    <a:pt x="91" y="299"/>
                  </a:lnTo>
                  <a:lnTo>
                    <a:pt x="93" y="290"/>
                  </a:lnTo>
                  <a:lnTo>
                    <a:pt x="94" y="279"/>
                  </a:lnTo>
                  <a:lnTo>
                    <a:pt x="96" y="270"/>
                  </a:lnTo>
                  <a:lnTo>
                    <a:pt x="96" y="260"/>
                  </a:lnTo>
                  <a:lnTo>
                    <a:pt x="98" y="250"/>
                  </a:lnTo>
                  <a:lnTo>
                    <a:pt x="98" y="241"/>
                  </a:lnTo>
                  <a:lnTo>
                    <a:pt x="96" y="232"/>
                  </a:lnTo>
                  <a:lnTo>
                    <a:pt x="94" y="223"/>
                  </a:lnTo>
                  <a:lnTo>
                    <a:pt x="92" y="214"/>
                  </a:lnTo>
                  <a:lnTo>
                    <a:pt x="87" y="206"/>
                  </a:lnTo>
                  <a:lnTo>
                    <a:pt x="83" y="198"/>
                  </a:lnTo>
                  <a:lnTo>
                    <a:pt x="79" y="186"/>
                  </a:lnTo>
                  <a:lnTo>
                    <a:pt x="78" y="176"/>
                  </a:lnTo>
                  <a:lnTo>
                    <a:pt x="78" y="167"/>
                  </a:lnTo>
                  <a:lnTo>
                    <a:pt x="79" y="159"/>
                  </a:lnTo>
                  <a:lnTo>
                    <a:pt x="82" y="151"/>
                  </a:lnTo>
                  <a:lnTo>
                    <a:pt x="85" y="144"/>
                  </a:lnTo>
                  <a:lnTo>
                    <a:pt x="90" y="137"/>
                  </a:lnTo>
                  <a:lnTo>
                    <a:pt x="94" y="130"/>
                  </a:lnTo>
                  <a:lnTo>
                    <a:pt x="100" y="124"/>
                  </a:lnTo>
                  <a:lnTo>
                    <a:pt x="107" y="118"/>
                  </a:lnTo>
                  <a:lnTo>
                    <a:pt x="115" y="113"/>
                  </a:lnTo>
                  <a:lnTo>
                    <a:pt x="122" y="107"/>
                  </a:lnTo>
                  <a:lnTo>
                    <a:pt x="131" y="101"/>
                  </a:lnTo>
                  <a:lnTo>
                    <a:pt x="139" y="97"/>
                  </a:lnTo>
                  <a:lnTo>
                    <a:pt x="148" y="91"/>
                  </a:lnTo>
                  <a:lnTo>
                    <a:pt x="157" y="85"/>
                  </a:lnTo>
                  <a:lnTo>
                    <a:pt x="175" y="91"/>
                  </a:lnTo>
                  <a:lnTo>
                    <a:pt x="193" y="95"/>
                  </a:lnTo>
                  <a:lnTo>
                    <a:pt x="210" y="98"/>
                  </a:lnTo>
                  <a:lnTo>
                    <a:pt x="228" y="98"/>
                  </a:lnTo>
                  <a:lnTo>
                    <a:pt x="245" y="95"/>
                  </a:lnTo>
                  <a:lnTo>
                    <a:pt x="261" y="92"/>
                  </a:lnTo>
                  <a:lnTo>
                    <a:pt x="278" y="86"/>
                  </a:lnTo>
                  <a:lnTo>
                    <a:pt x="294" y="80"/>
                  </a:lnTo>
                  <a:lnTo>
                    <a:pt x="310" y="72"/>
                  </a:lnTo>
                  <a:lnTo>
                    <a:pt x="326" y="64"/>
                  </a:lnTo>
                  <a:lnTo>
                    <a:pt x="341" y="54"/>
                  </a:lnTo>
                  <a:lnTo>
                    <a:pt x="357" y="44"/>
                  </a:lnTo>
                  <a:lnTo>
                    <a:pt x="372" y="33"/>
                  </a:lnTo>
                  <a:lnTo>
                    <a:pt x="387" y="22"/>
                  </a:lnTo>
                  <a:lnTo>
                    <a:pt x="402" y="10"/>
                  </a:lnTo>
                  <a:lnTo>
                    <a:pt x="417" y="0"/>
                  </a:lnTo>
                  <a:lnTo>
                    <a:pt x="420" y="0"/>
                  </a:lnTo>
                  <a:lnTo>
                    <a:pt x="422" y="1"/>
                  </a:lnTo>
                  <a:lnTo>
                    <a:pt x="425" y="2"/>
                  </a:lnTo>
                  <a:lnTo>
                    <a:pt x="428" y="2"/>
                  </a:lnTo>
                  <a:lnTo>
                    <a:pt x="431" y="3"/>
                  </a:lnTo>
                  <a:lnTo>
                    <a:pt x="433" y="3"/>
                  </a:lnTo>
                  <a:lnTo>
                    <a:pt x="437" y="3"/>
                  </a:lnTo>
                  <a:lnTo>
                    <a:pt x="439" y="3"/>
                  </a:lnTo>
                  <a:lnTo>
                    <a:pt x="443" y="3"/>
                  </a:lnTo>
                  <a:lnTo>
                    <a:pt x="446" y="5"/>
                  </a:lnTo>
                  <a:lnTo>
                    <a:pt x="448" y="5"/>
                  </a:lnTo>
                  <a:lnTo>
                    <a:pt x="452" y="5"/>
                  </a:lnTo>
                  <a:lnTo>
                    <a:pt x="455" y="5"/>
                  </a:lnTo>
                  <a:lnTo>
                    <a:pt x="457" y="5"/>
                  </a:lnTo>
                  <a:lnTo>
                    <a:pt x="461" y="5"/>
                  </a:lnTo>
                  <a:lnTo>
                    <a:pt x="464" y="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0" name="Freeform 48"/>
            <p:cNvSpPr>
              <a:spLocks/>
            </p:cNvSpPr>
            <p:nvPr/>
          </p:nvSpPr>
          <p:spPr bwMode="auto">
            <a:xfrm>
              <a:off x="3685" y="1942"/>
              <a:ext cx="275" cy="500"/>
            </a:xfrm>
            <a:custGeom>
              <a:avLst/>
              <a:gdLst>
                <a:gd name="T0" fmla="*/ 25 w 825"/>
                <a:gd name="T1" fmla="*/ 8 h 1499"/>
                <a:gd name="T2" fmla="*/ 29 w 825"/>
                <a:gd name="T3" fmla="*/ 26 h 1499"/>
                <a:gd name="T4" fmla="*/ 30 w 825"/>
                <a:gd name="T5" fmla="*/ 33 h 1499"/>
                <a:gd name="T6" fmla="*/ 30 w 825"/>
                <a:gd name="T7" fmla="*/ 34 h 1499"/>
                <a:gd name="T8" fmla="*/ 29 w 825"/>
                <a:gd name="T9" fmla="*/ 35 h 1499"/>
                <a:gd name="T10" fmla="*/ 30 w 825"/>
                <a:gd name="T11" fmla="*/ 36 h 1499"/>
                <a:gd name="T12" fmla="*/ 31 w 825"/>
                <a:gd name="T13" fmla="*/ 37 h 1499"/>
                <a:gd name="T14" fmla="*/ 30 w 825"/>
                <a:gd name="T15" fmla="*/ 38 h 1499"/>
                <a:gd name="T16" fmla="*/ 28 w 825"/>
                <a:gd name="T17" fmla="*/ 39 h 1499"/>
                <a:gd name="T18" fmla="*/ 26 w 825"/>
                <a:gd name="T19" fmla="*/ 39 h 1499"/>
                <a:gd name="T20" fmla="*/ 24 w 825"/>
                <a:gd name="T21" fmla="*/ 40 h 1499"/>
                <a:gd name="T22" fmla="*/ 25 w 825"/>
                <a:gd name="T23" fmla="*/ 41 h 1499"/>
                <a:gd name="T24" fmla="*/ 24 w 825"/>
                <a:gd name="T25" fmla="*/ 42 h 1499"/>
                <a:gd name="T26" fmla="*/ 24 w 825"/>
                <a:gd name="T27" fmla="*/ 44 h 1499"/>
                <a:gd name="T28" fmla="*/ 22 w 825"/>
                <a:gd name="T29" fmla="*/ 45 h 1499"/>
                <a:gd name="T30" fmla="*/ 22 w 825"/>
                <a:gd name="T31" fmla="*/ 47 h 1499"/>
                <a:gd name="T32" fmla="*/ 22 w 825"/>
                <a:gd name="T33" fmla="*/ 48 h 1499"/>
                <a:gd name="T34" fmla="*/ 21 w 825"/>
                <a:gd name="T35" fmla="*/ 49 h 1499"/>
                <a:gd name="T36" fmla="*/ 20 w 825"/>
                <a:gd name="T37" fmla="*/ 50 h 1499"/>
                <a:gd name="T38" fmla="*/ 18 w 825"/>
                <a:gd name="T39" fmla="*/ 49 h 1499"/>
                <a:gd name="T40" fmla="*/ 17 w 825"/>
                <a:gd name="T41" fmla="*/ 48 h 1499"/>
                <a:gd name="T42" fmla="*/ 15 w 825"/>
                <a:gd name="T43" fmla="*/ 50 h 1499"/>
                <a:gd name="T44" fmla="*/ 16 w 825"/>
                <a:gd name="T45" fmla="*/ 52 h 1499"/>
                <a:gd name="T46" fmla="*/ 15 w 825"/>
                <a:gd name="T47" fmla="*/ 52 h 1499"/>
                <a:gd name="T48" fmla="*/ 14 w 825"/>
                <a:gd name="T49" fmla="*/ 52 h 1499"/>
                <a:gd name="T50" fmla="*/ 12 w 825"/>
                <a:gd name="T51" fmla="*/ 52 h 1499"/>
                <a:gd name="T52" fmla="*/ 11 w 825"/>
                <a:gd name="T53" fmla="*/ 51 h 1499"/>
                <a:gd name="T54" fmla="*/ 11 w 825"/>
                <a:gd name="T55" fmla="*/ 52 h 1499"/>
                <a:gd name="T56" fmla="*/ 10 w 825"/>
                <a:gd name="T57" fmla="*/ 53 h 1499"/>
                <a:gd name="T58" fmla="*/ 8 w 825"/>
                <a:gd name="T59" fmla="*/ 54 h 1499"/>
                <a:gd name="T60" fmla="*/ 7 w 825"/>
                <a:gd name="T61" fmla="*/ 53 h 1499"/>
                <a:gd name="T62" fmla="*/ 6 w 825"/>
                <a:gd name="T63" fmla="*/ 53 h 1499"/>
                <a:gd name="T64" fmla="*/ 4 w 825"/>
                <a:gd name="T65" fmla="*/ 53 h 1499"/>
                <a:gd name="T66" fmla="*/ 2 w 825"/>
                <a:gd name="T67" fmla="*/ 54 h 1499"/>
                <a:gd name="T68" fmla="*/ 1 w 825"/>
                <a:gd name="T69" fmla="*/ 55 h 1499"/>
                <a:gd name="T70" fmla="*/ 0 w 825"/>
                <a:gd name="T71" fmla="*/ 55 h 1499"/>
                <a:gd name="T72" fmla="*/ 0 w 825"/>
                <a:gd name="T73" fmla="*/ 54 h 1499"/>
                <a:gd name="T74" fmla="*/ 0 w 825"/>
                <a:gd name="T75" fmla="*/ 53 h 1499"/>
                <a:gd name="T76" fmla="*/ 0 w 825"/>
                <a:gd name="T77" fmla="*/ 52 h 1499"/>
                <a:gd name="T78" fmla="*/ 0 w 825"/>
                <a:gd name="T79" fmla="*/ 50 h 1499"/>
                <a:gd name="T80" fmla="*/ 2 w 825"/>
                <a:gd name="T81" fmla="*/ 48 h 1499"/>
                <a:gd name="T82" fmla="*/ 3 w 825"/>
                <a:gd name="T83" fmla="*/ 46 h 1499"/>
                <a:gd name="T84" fmla="*/ 4 w 825"/>
                <a:gd name="T85" fmla="*/ 43 h 1499"/>
                <a:gd name="T86" fmla="*/ 4 w 825"/>
                <a:gd name="T87" fmla="*/ 40 h 1499"/>
                <a:gd name="T88" fmla="*/ 2 w 825"/>
                <a:gd name="T89" fmla="*/ 38 h 1499"/>
                <a:gd name="T90" fmla="*/ 3 w 825"/>
                <a:gd name="T91" fmla="*/ 34 h 1499"/>
                <a:gd name="T92" fmla="*/ 3 w 825"/>
                <a:gd name="T93" fmla="*/ 30 h 1499"/>
                <a:gd name="T94" fmla="*/ 2 w 825"/>
                <a:gd name="T95" fmla="*/ 26 h 1499"/>
                <a:gd name="T96" fmla="*/ 2 w 825"/>
                <a:gd name="T97" fmla="*/ 21 h 1499"/>
                <a:gd name="T98" fmla="*/ 1 w 825"/>
                <a:gd name="T99" fmla="*/ 12 h 1499"/>
                <a:gd name="T100" fmla="*/ 1 w 825"/>
                <a:gd name="T101" fmla="*/ 5 h 1499"/>
                <a:gd name="T102" fmla="*/ 4 w 825"/>
                <a:gd name="T103" fmla="*/ 4 h 1499"/>
                <a:gd name="T104" fmla="*/ 5 w 825"/>
                <a:gd name="T105" fmla="*/ 3 h 1499"/>
                <a:gd name="T106" fmla="*/ 9 w 825"/>
                <a:gd name="T107" fmla="*/ 2 h 1499"/>
                <a:gd name="T108" fmla="*/ 16 w 825"/>
                <a:gd name="T109" fmla="*/ 1 h 1499"/>
                <a:gd name="T110" fmla="*/ 23 w 825"/>
                <a:gd name="T111" fmla="*/ 0 h 14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825"/>
                <a:gd name="T169" fmla="*/ 0 h 1499"/>
                <a:gd name="T170" fmla="*/ 825 w 825"/>
                <a:gd name="T171" fmla="*/ 1499 h 149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825" h="1499">
                  <a:moveTo>
                    <a:pt x="652" y="0"/>
                  </a:moveTo>
                  <a:lnTo>
                    <a:pt x="653" y="9"/>
                  </a:lnTo>
                  <a:lnTo>
                    <a:pt x="658" y="37"/>
                  </a:lnTo>
                  <a:lnTo>
                    <a:pt x="666" y="82"/>
                  </a:lnTo>
                  <a:lnTo>
                    <a:pt x="676" y="140"/>
                  </a:lnTo>
                  <a:lnTo>
                    <a:pt x="688" y="207"/>
                  </a:lnTo>
                  <a:lnTo>
                    <a:pt x="701" y="284"/>
                  </a:lnTo>
                  <a:lnTo>
                    <a:pt x="714" y="365"/>
                  </a:lnTo>
                  <a:lnTo>
                    <a:pt x="729" y="450"/>
                  </a:lnTo>
                  <a:lnTo>
                    <a:pt x="744" y="534"/>
                  </a:lnTo>
                  <a:lnTo>
                    <a:pt x="758" y="614"/>
                  </a:lnTo>
                  <a:lnTo>
                    <a:pt x="771" y="691"/>
                  </a:lnTo>
                  <a:lnTo>
                    <a:pt x="782" y="759"/>
                  </a:lnTo>
                  <a:lnTo>
                    <a:pt x="793" y="816"/>
                  </a:lnTo>
                  <a:lnTo>
                    <a:pt x="801" y="861"/>
                  </a:lnTo>
                  <a:lnTo>
                    <a:pt x="805" y="890"/>
                  </a:lnTo>
                  <a:lnTo>
                    <a:pt x="808" y="900"/>
                  </a:lnTo>
                  <a:lnTo>
                    <a:pt x="809" y="903"/>
                  </a:lnTo>
                  <a:lnTo>
                    <a:pt x="810" y="906"/>
                  </a:lnTo>
                  <a:lnTo>
                    <a:pt x="810" y="908"/>
                  </a:lnTo>
                  <a:lnTo>
                    <a:pt x="809" y="911"/>
                  </a:lnTo>
                  <a:lnTo>
                    <a:pt x="809" y="914"/>
                  </a:lnTo>
                  <a:lnTo>
                    <a:pt x="806" y="916"/>
                  </a:lnTo>
                  <a:lnTo>
                    <a:pt x="805" y="920"/>
                  </a:lnTo>
                  <a:lnTo>
                    <a:pt x="803" y="922"/>
                  </a:lnTo>
                  <a:lnTo>
                    <a:pt x="801" y="925"/>
                  </a:lnTo>
                  <a:lnTo>
                    <a:pt x="798" y="929"/>
                  </a:lnTo>
                  <a:lnTo>
                    <a:pt x="797" y="932"/>
                  </a:lnTo>
                  <a:lnTo>
                    <a:pt x="795" y="936"/>
                  </a:lnTo>
                  <a:lnTo>
                    <a:pt x="794" y="939"/>
                  </a:lnTo>
                  <a:lnTo>
                    <a:pt x="793" y="943"/>
                  </a:lnTo>
                  <a:lnTo>
                    <a:pt x="791" y="947"/>
                  </a:lnTo>
                  <a:lnTo>
                    <a:pt x="793" y="952"/>
                  </a:lnTo>
                  <a:lnTo>
                    <a:pt x="796" y="955"/>
                  </a:lnTo>
                  <a:lnTo>
                    <a:pt x="799" y="959"/>
                  </a:lnTo>
                  <a:lnTo>
                    <a:pt x="804" y="963"/>
                  </a:lnTo>
                  <a:lnTo>
                    <a:pt x="809" y="968"/>
                  </a:lnTo>
                  <a:lnTo>
                    <a:pt x="812" y="974"/>
                  </a:lnTo>
                  <a:lnTo>
                    <a:pt x="816" y="978"/>
                  </a:lnTo>
                  <a:lnTo>
                    <a:pt x="819" y="983"/>
                  </a:lnTo>
                  <a:lnTo>
                    <a:pt x="822" y="989"/>
                  </a:lnTo>
                  <a:lnTo>
                    <a:pt x="824" y="994"/>
                  </a:lnTo>
                  <a:lnTo>
                    <a:pt x="825" y="999"/>
                  </a:lnTo>
                  <a:lnTo>
                    <a:pt x="825" y="1005"/>
                  </a:lnTo>
                  <a:lnTo>
                    <a:pt x="825" y="1009"/>
                  </a:lnTo>
                  <a:lnTo>
                    <a:pt x="822" y="1015"/>
                  </a:lnTo>
                  <a:lnTo>
                    <a:pt x="819" y="1020"/>
                  </a:lnTo>
                  <a:lnTo>
                    <a:pt x="813" y="1024"/>
                  </a:lnTo>
                  <a:lnTo>
                    <a:pt x="808" y="1030"/>
                  </a:lnTo>
                  <a:lnTo>
                    <a:pt x="798" y="1035"/>
                  </a:lnTo>
                  <a:lnTo>
                    <a:pt x="790" y="1038"/>
                  </a:lnTo>
                  <a:lnTo>
                    <a:pt x="781" y="1042"/>
                  </a:lnTo>
                  <a:lnTo>
                    <a:pt x="772" y="1045"/>
                  </a:lnTo>
                  <a:lnTo>
                    <a:pt x="762" y="1046"/>
                  </a:lnTo>
                  <a:lnTo>
                    <a:pt x="751" y="1048"/>
                  </a:lnTo>
                  <a:lnTo>
                    <a:pt x="741" y="1050"/>
                  </a:lnTo>
                  <a:lnTo>
                    <a:pt x="731" y="1051"/>
                  </a:lnTo>
                  <a:lnTo>
                    <a:pt x="720" y="1052"/>
                  </a:lnTo>
                  <a:lnTo>
                    <a:pt x="710" y="1054"/>
                  </a:lnTo>
                  <a:lnTo>
                    <a:pt x="701" y="1055"/>
                  </a:lnTo>
                  <a:lnTo>
                    <a:pt x="690" y="1058"/>
                  </a:lnTo>
                  <a:lnTo>
                    <a:pt x="681" y="1061"/>
                  </a:lnTo>
                  <a:lnTo>
                    <a:pt x="673" y="1064"/>
                  </a:lnTo>
                  <a:lnTo>
                    <a:pt x="665" y="1069"/>
                  </a:lnTo>
                  <a:lnTo>
                    <a:pt x="658" y="1075"/>
                  </a:lnTo>
                  <a:lnTo>
                    <a:pt x="660" y="1081"/>
                  </a:lnTo>
                  <a:lnTo>
                    <a:pt x="663" y="1086"/>
                  </a:lnTo>
                  <a:lnTo>
                    <a:pt x="665" y="1092"/>
                  </a:lnTo>
                  <a:lnTo>
                    <a:pt x="665" y="1098"/>
                  </a:lnTo>
                  <a:lnTo>
                    <a:pt x="666" y="1104"/>
                  </a:lnTo>
                  <a:lnTo>
                    <a:pt x="665" y="1109"/>
                  </a:lnTo>
                  <a:lnTo>
                    <a:pt x="665" y="1115"/>
                  </a:lnTo>
                  <a:lnTo>
                    <a:pt x="664" y="1120"/>
                  </a:lnTo>
                  <a:lnTo>
                    <a:pt x="662" y="1125"/>
                  </a:lnTo>
                  <a:lnTo>
                    <a:pt x="660" y="1130"/>
                  </a:lnTo>
                  <a:lnTo>
                    <a:pt x="658" y="1136"/>
                  </a:lnTo>
                  <a:lnTo>
                    <a:pt x="657" y="1141"/>
                  </a:lnTo>
                  <a:lnTo>
                    <a:pt x="655" y="1146"/>
                  </a:lnTo>
                  <a:lnTo>
                    <a:pt x="652" y="1152"/>
                  </a:lnTo>
                  <a:lnTo>
                    <a:pt x="651" y="1158"/>
                  </a:lnTo>
                  <a:lnTo>
                    <a:pt x="650" y="1164"/>
                  </a:lnTo>
                  <a:lnTo>
                    <a:pt x="647" y="1172"/>
                  </a:lnTo>
                  <a:lnTo>
                    <a:pt x="643" y="1181"/>
                  </a:lnTo>
                  <a:lnTo>
                    <a:pt x="639" y="1187"/>
                  </a:lnTo>
                  <a:lnTo>
                    <a:pt x="633" y="1193"/>
                  </a:lnTo>
                  <a:lnTo>
                    <a:pt x="628" y="1198"/>
                  </a:lnTo>
                  <a:lnTo>
                    <a:pt x="622" y="1202"/>
                  </a:lnTo>
                  <a:lnTo>
                    <a:pt x="617" y="1207"/>
                  </a:lnTo>
                  <a:lnTo>
                    <a:pt x="612" y="1212"/>
                  </a:lnTo>
                  <a:lnTo>
                    <a:pt x="607" y="1216"/>
                  </a:lnTo>
                  <a:lnTo>
                    <a:pt x="603" y="1222"/>
                  </a:lnTo>
                  <a:lnTo>
                    <a:pt x="599" y="1228"/>
                  </a:lnTo>
                  <a:lnTo>
                    <a:pt x="597" y="1235"/>
                  </a:lnTo>
                  <a:lnTo>
                    <a:pt x="596" y="1243"/>
                  </a:lnTo>
                  <a:lnTo>
                    <a:pt x="596" y="1252"/>
                  </a:lnTo>
                  <a:lnTo>
                    <a:pt x="598" y="1262"/>
                  </a:lnTo>
                  <a:lnTo>
                    <a:pt x="602" y="1276"/>
                  </a:lnTo>
                  <a:lnTo>
                    <a:pt x="597" y="1278"/>
                  </a:lnTo>
                  <a:lnTo>
                    <a:pt x="595" y="1282"/>
                  </a:lnTo>
                  <a:lnTo>
                    <a:pt x="591" y="1286"/>
                  </a:lnTo>
                  <a:lnTo>
                    <a:pt x="588" y="1291"/>
                  </a:lnTo>
                  <a:lnTo>
                    <a:pt x="586" y="1297"/>
                  </a:lnTo>
                  <a:lnTo>
                    <a:pt x="582" y="1302"/>
                  </a:lnTo>
                  <a:lnTo>
                    <a:pt x="580" y="1309"/>
                  </a:lnTo>
                  <a:lnTo>
                    <a:pt x="576" y="1315"/>
                  </a:lnTo>
                  <a:lnTo>
                    <a:pt x="573" y="1321"/>
                  </a:lnTo>
                  <a:lnTo>
                    <a:pt x="570" y="1326"/>
                  </a:lnTo>
                  <a:lnTo>
                    <a:pt x="565" y="1332"/>
                  </a:lnTo>
                  <a:lnTo>
                    <a:pt x="562" y="1337"/>
                  </a:lnTo>
                  <a:lnTo>
                    <a:pt x="556" y="1340"/>
                  </a:lnTo>
                  <a:lnTo>
                    <a:pt x="551" y="1343"/>
                  </a:lnTo>
                  <a:lnTo>
                    <a:pt x="544" y="1344"/>
                  </a:lnTo>
                  <a:lnTo>
                    <a:pt x="539" y="1344"/>
                  </a:lnTo>
                  <a:lnTo>
                    <a:pt x="528" y="1346"/>
                  </a:lnTo>
                  <a:lnTo>
                    <a:pt x="519" y="1345"/>
                  </a:lnTo>
                  <a:lnTo>
                    <a:pt x="511" y="1341"/>
                  </a:lnTo>
                  <a:lnTo>
                    <a:pt x="503" y="1337"/>
                  </a:lnTo>
                  <a:lnTo>
                    <a:pt x="496" y="1331"/>
                  </a:lnTo>
                  <a:lnTo>
                    <a:pt x="488" y="1324"/>
                  </a:lnTo>
                  <a:lnTo>
                    <a:pt x="482" y="1317"/>
                  </a:lnTo>
                  <a:lnTo>
                    <a:pt x="475" y="1310"/>
                  </a:lnTo>
                  <a:lnTo>
                    <a:pt x="470" y="1305"/>
                  </a:lnTo>
                  <a:lnTo>
                    <a:pt x="465" y="1300"/>
                  </a:lnTo>
                  <a:lnTo>
                    <a:pt x="460" y="1299"/>
                  </a:lnTo>
                  <a:lnTo>
                    <a:pt x="456" y="1299"/>
                  </a:lnTo>
                  <a:lnTo>
                    <a:pt x="451" y="1303"/>
                  </a:lnTo>
                  <a:lnTo>
                    <a:pt x="448" y="1311"/>
                  </a:lnTo>
                  <a:lnTo>
                    <a:pt x="445" y="1323"/>
                  </a:lnTo>
                  <a:lnTo>
                    <a:pt x="443" y="1341"/>
                  </a:lnTo>
                  <a:lnTo>
                    <a:pt x="429" y="1344"/>
                  </a:lnTo>
                  <a:lnTo>
                    <a:pt x="420" y="1348"/>
                  </a:lnTo>
                  <a:lnTo>
                    <a:pt x="415" y="1354"/>
                  </a:lnTo>
                  <a:lnTo>
                    <a:pt x="413" y="1360"/>
                  </a:lnTo>
                  <a:lnTo>
                    <a:pt x="413" y="1368"/>
                  </a:lnTo>
                  <a:lnTo>
                    <a:pt x="415" y="1375"/>
                  </a:lnTo>
                  <a:lnTo>
                    <a:pt x="419" y="1383"/>
                  </a:lnTo>
                  <a:lnTo>
                    <a:pt x="422" y="1391"/>
                  </a:lnTo>
                  <a:lnTo>
                    <a:pt x="426" y="1398"/>
                  </a:lnTo>
                  <a:lnTo>
                    <a:pt x="428" y="1403"/>
                  </a:lnTo>
                  <a:lnTo>
                    <a:pt x="429" y="1408"/>
                  </a:lnTo>
                  <a:lnTo>
                    <a:pt x="428" y="1413"/>
                  </a:lnTo>
                  <a:lnTo>
                    <a:pt x="424" y="1414"/>
                  </a:lnTo>
                  <a:lnTo>
                    <a:pt x="417" y="1414"/>
                  </a:lnTo>
                  <a:lnTo>
                    <a:pt x="404" y="1411"/>
                  </a:lnTo>
                  <a:lnTo>
                    <a:pt x="388" y="1407"/>
                  </a:lnTo>
                  <a:lnTo>
                    <a:pt x="387" y="1403"/>
                  </a:lnTo>
                  <a:lnTo>
                    <a:pt x="384" y="1402"/>
                  </a:lnTo>
                  <a:lnTo>
                    <a:pt x="381" y="1400"/>
                  </a:lnTo>
                  <a:lnTo>
                    <a:pt x="376" y="1399"/>
                  </a:lnTo>
                  <a:lnTo>
                    <a:pt x="371" y="1398"/>
                  </a:lnTo>
                  <a:lnTo>
                    <a:pt x="365" y="1397"/>
                  </a:lnTo>
                  <a:lnTo>
                    <a:pt x="359" y="1395"/>
                  </a:lnTo>
                  <a:lnTo>
                    <a:pt x="353" y="1394"/>
                  </a:lnTo>
                  <a:lnTo>
                    <a:pt x="347" y="1393"/>
                  </a:lnTo>
                  <a:lnTo>
                    <a:pt x="341" y="1392"/>
                  </a:lnTo>
                  <a:lnTo>
                    <a:pt x="334" y="1391"/>
                  </a:lnTo>
                  <a:lnTo>
                    <a:pt x="329" y="1391"/>
                  </a:lnTo>
                  <a:lnTo>
                    <a:pt x="324" y="1390"/>
                  </a:lnTo>
                  <a:lnTo>
                    <a:pt x="319" y="1387"/>
                  </a:lnTo>
                  <a:lnTo>
                    <a:pt x="317" y="1386"/>
                  </a:lnTo>
                  <a:lnTo>
                    <a:pt x="314" y="1385"/>
                  </a:lnTo>
                  <a:lnTo>
                    <a:pt x="307" y="1387"/>
                  </a:lnTo>
                  <a:lnTo>
                    <a:pt x="302" y="1391"/>
                  </a:lnTo>
                  <a:lnTo>
                    <a:pt x="298" y="1395"/>
                  </a:lnTo>
                  <a:lnTo>
                    <a:pt x="296" y="1400"/>
                  </a:lnTo>
                  <a:lnTo>
                    <a:pt x="294" y="1405"/>
                  </a:lnTo>
                  <a:lnTo>
                    <a:pt x="292" y="1409"/>
                  </a:lnTo>
                  <a:lnTo>
                    <a:pt x="291" y="1415"/>
                  </a:lnTo>
                  <a:lnTo>
                    <a:pt x="290" y="1419"/>
                  </a:lnTo>
                  <a:lnTo>
                    <a:pt x="289" y="1425"/>
                  </a:lnTo>
                  <a:lnTo>
                    <a:pt x="288" y="1430"/>
                  </a:lnTo>
                  <a:lnTo>
                    <a:pt x="286" y="1434"/>
                  </a:lnTo>
                  <a:lnTo>
                    <a:pt x="282" y="1438"/>
                  </a:lnTo>
                  <a:lnTo>
                    <a:pt x="278" y="1440"/>
                  </a:lnTo>
                  <a:lnTo>
                    <a:pt x="272" y="1442"/>
                  </a:lnTo>
                  <a:lnTo>
                    <a:pt x="265" y="1444"/>
                  </a:lnTo>
                  <a:lnTo>
                    <a:pt x="257" y="1445"/>
                  </a:lnTo>
                  <a:lnTo>
                    <a:pt x="245" y="1446"/>
                  </a:lnTo>
                  <a:lnTo>
                    <a:pt x="236" y="1446"/>
                  </a:lnTo>
                  <a:lnTo>
                    <a:pt x="228" y="1446"/>
                  </a:lnTo>
                  <a:lnTo>
                    <a:pt x="222" y="1444"/>
                  </a:lnTo>
                  <a:lnTo>
                    <a:pt x="217" y="1440"/>
                  </a:lnTo>
                  <a:lnTo>
                    <a:pt x="212" y="1437"/>
                  </a:lnTo>
                  <a:lnTo>
                    <a:pt x="207" y="1433"/>
                  </a:lnTo>
                  <a:lnTo>
                    <a:pt x="203" y="1430"/>
                  </a:lnTo>
                  <a:lnTo>
                    <a:pt x="199" y="1426"/>
                  </a:lnTo>
                  <a:lnTo>
                    <a:pt x="195" y="1424"/>
                  </a:lnTo>
                  <a:lnTo>
                    <a:pt x="191" y="1422"/>
                  </a:lnTo>
                  <a:lnTo>
                    <a:pt x="186" y="1422"/>
                  </a:lnTo>
                  <a:lnTo>
                    <a:pt x="180" y="1423"/>
                  </a:lnTo>
                  <a:lnTo>
                    <a:pt x="174" y="1425"/>
                  </a:lnTo>
                  <a:lnTo>
                    <a:pt x="166" y="1430"/>
                  </a:lnTo>
                  <a:lnTo>
                    <a:pt x="157" y="1437"/>
                  </a:lnTo>
                  <a:lnTo>
                    <a:pt x="150" y="1436"/>
                  </a:lnTo>
                  <a:lnTo>
                    <a:pt x="142" y="1436"/>
                  </a:lnTo>
                  <a:lnTo>
                    <a:pt x="133" y="1436"/>
                  </a:lnTo>
                  <a:lnTo>
                    <a:pt x="123" y="1437"/>
                  </a:lnTo>
                  <a:lnTo>
                    <a:pt x="113" y="1439"/>
                  </a:lnTo>
                  <a:lnTo>
                    <a:pt x="103" y="1441"/>
                  </a:lnTo>
                  <a:lnTo>
                    <a:pt x="92" y="1444"/>
                  </a:lnTo>
                  <a:lnTo>
                    <a:pt x="82" y="1448"/>
                  </a:lnTo>
                  <a:lnTo>
                    <a:pt x="72" y="1452"/>
                  </a:lnTo>
                  <a:lnTo>
                    <a:pt x="61" y="1457"/>
                  </a:lnTo>
                  <a:lnTo>
                    <a:pt x="52" y="1462"/>
                  </a:lnTo>
                  <a:lnTo>
                    <a:pt x="43" y="1468"/>
                  </a:lnTo>
                  <a:lnTo>
                    <a:pt x="36" y="1475"/>
                  </a:lnTo>
                  <a:lnTo>
                    <a:pt x="29" y="1482"/>
                  </a:lnTo>
                  <a:lnTo>
                    <a:pt x="25" y="1490"/>
                  </a:lnTo>
                  <a:lnTo>
                    <a:pt x="21" y="1499"/>
                  </a:lnTo>
                  <a:lnTo>
                    <a:pt x="20" y="1495"/>
                  </a:lnTo>
                  <a:lnTo>
                    <a:pt x="18" y="1492"/>
                  </a:lnTo>
                  <a:lnTo>
                    <a:pt x="17" y="1488"/>
                  </a:lnTo>
                  <a:lnTo>
                    <a:pt x="15" y="1486"/>
                  </a:lnTo>
                  <a:lnTo>
                    <a:pt x="13" y="1483"/>
                  </a:lnTo>
                  <a:lnTo>
                    <a:pt x="11" y="1480"/>
                  </a:lnTo>
                  <a:lnTo>
                    <a:pt x="10" y="1477"/>
                  </a:lnTo>
                  <a:lnTo>
                    <a:pt x="7" y="1475"/>
                  </a:lnTo>
                  <a:lnTo>
                    <a:pt x="5" y="1471"/>
                  </a:lnTo>
                  <a:lnTo>
                    <a:pt x="4" y="1469"/>
                  </a:lnTo>
                  <a:lnTo>
                    <a:pt x="3" y="1467"/>
                  </a:lnTo>
                  <a:lnTo>
                    <a:pt x="2" y="1464"/>
                  </a:lnTo>
                  <a:lnTo>
                    <a:pt x="0" y="1461"/>
                  </a:lnTo>
                  <a:lnTo>
                    <a:pt x="0" y="1459"/>
                  </a:lnTo>
                  <a:lnTo>
                    <a:pt x="0" y="1456"/>
                  </a:lnTo>
                  <a:lnTo>
                    <a:pt x="2" y="1455"/>
                  </a:lnTo>
                  <a:lnTo>
                    <a:pt x="5" y="1448"/>
                  </a:lnTo>
                  <a:lnTo>
                    <a:pt x="9" y="1441"/>
                  </a:lnTo>
                  <a:lnTo>
                    <a:pt x="11" y="1434"/>
                  </a:lnTo>
                  <a:lnTo>
                    <a:pt x="12" y="1429"/>
                  </a:lnTo>
                  <a:lnTo>
                    <a:pt x="12" y="1422"/>
                  </a:lnTo>
                  <a:lnTo>
                    <a:pt x="12" y="1415"/>
                  </a:lnTo>
                  <a:lnTo>
                    <a:pt x="11" y="1408"/>
                  </a:lnTo>
                  <a:lnTo>
                    <a:pt x="10" y="1401"/>
                  </a:lnTo>
                  <a:lnTo>
                    <a:pt x="9" y="1394"/>
                  </a:lnTo>
                  <a:lnTo>
                    <a:pt x="7" y="1387"/>
                  </a:lnTo>
                  <a:lnTo>
                    <a:pt x="5" y="1380"/>
                  </a:lnTo>
                  <a:lnTo>
                    <a:pt x="4" y="1374"/>
                  </a:lnTo>
                  <a:lnTo>
                    <a:pt x="4" y="1365"/>
                  </a:lnTo>
                  <a:lnTo>
                    <a:pt x="3" y="1359"/>
                  </a:lnTo>
                  <a:lnTo>
                    <a:pt x="4" y="1351"/>
                  </a:lnTo>
                  <a:lnTo>
                    <a:pt x="5" y="1344"/>
                  </a:lnTo>
                  <a:lnTo>
                    <a:pt x="19" y="1334"/>
                  </a:lnTo>
                  <a:lnTo>
                    <a:pt x="30" y="1325"/>
                  </a:lnTo>
                  <a:lnTo>
                    <a:pt x="40" y="1316"/>
                  </a:lnTo>
                  <a:lnTo>
                    <a:pt x="46" y="1306"/>
                  </a:lnTo>
                  <a:lnTo>
                    <a:pt x="52" y="1295"/>
                  </a:lnTo>
                  <a:lnTo>
                    <a:pt x="57" y="1285"/>
                  </a:lnTo>
                  <a:lnTo>
                    <a:pt x="59" y="1274"/>
                  </a:lnTo>
                  <a:lnTo>
                    <a:pt x="63" y="1262"/>
                  </a:lnTo>
                  <a:lnTo>
                    <a:pt x="65" y="1251"/>
                  </a:lnTo>
                  <a:lnTo>
                    <a:pt x="68" y="1239"/>
                  </a:lnTo>
                  <a:lnTo>
                    <a:pt x="72" y="1228"/>
                  </a:lnTo>
                  <a:lnTo>
                    <a:pt x="75" y="1216"/>
                  </a:lnTo>
                  <a:lnTo>
                    <a:pt x="81" y="1205"/>
                  </a:lnTo>
                  <a:lnTo>
                    <a:pt x="88" y="1193"/>
                  </a:lnTo>
                  <a:lnTo>
                    <a:pt x="97" y="1182"/>
                  </a:lnTo>
                  <a:lnTo>
                    <a:pt x="110" y="1170"/>
                  </a:lnTo>
                  <a:lnTo>
                    <a:pt x="112" y="1155"/>
                  </a:lnTo>
                  <a:lnTo>
                    <a:pt x="113" y="1141"/>
                  </a:lnTo>
                  <a:lnTo>
                    <a:pt x="112" y="1129"/>
                  </a:lnTo>
                  <a:lnTo>
                    <a:pt x="110" y="1116"/>
                  </a:lnTo>
                  <a:lnTo>
                    <a:pt x="105" y="1105"/>
                  </a:lnTo>
                  <a:lnTo>
                    <a:pt x="100" y="1092"/>
                  </a:lnTo>
                  <a:lnTo>
                    <a:pt x="96" y="1082"/>
                  </a:lnTo>
                  <a:lnTo>
                    <a:pt x="90" y="1070"/>
                  </a:lnTo>
                  <a:lnTo>
                    <a:pt x="83" y="1059"/>
                  </a:lnTo>
                  <a:lnTo>
                    <a:pt x="77" y="1047"/>
                  </a:lnTo>
                  <a:lnTo>
                    <a:pt x="73" y="1037"/>
                  </a:lnTo>
                  <a:lnTo>
                    <a:pt x="68" y="1024"/>
                  </a:lnTo>
                  <a:lnTo>
                    <a:pt x="64" y="1013"/>
                  </a:lnTo>
                  <a:lnTo>
                    <a:pt x="61" y="1000"/>
                  </a:lnTo>
                  <a:lnTo>
                    <a:pt x="60" y="988"/>
                  </a:lnTo>
                  <a:lnTo>
                    <a:pt x="61" y="974"/>
                  </a:lnTo>
                  <a:lnTo>
                    <a:pt x="69" y="958"/>
                  </a:lnTo>
                  <a:lnTo>
                    <a:pt x="75" y="942"/>
                  </a:lnTo>
                  <a:lnTo>
                    <a:pt x="80" y="924"/>
                  </a:lnTo>
                  <a:lnTo>
                    <a:pt x="82" y="907"/>
                  </a:lnTo>
                  <a:lnTo>
                    <a:pt x="83" y="889"/>
                  </a:lnTo>
                  <a:lnTo>
                    <a:pt x="82" y="870"/>
                  </a:lnTo>
                  <a:lnTo>
                    <a:pt x="81" y="851"/>
                  </a:lnTo>
                  <a:lnTo>
                    <a:pt x="79" y="832"/>
                  </a:lnTo>
                  <a:lnTo>
                    <a:pt x="76" y="813"/>
                  </a:lnTo>
                  <a:lnTo>
                    <a:pt x="73" y="792"/>
                  </a:lnTo>
                  <a:lnTo>
                    <a:pt x="69" y="773"/>
                  </a:lnTo>
                  <a:lnTo>
                    <a:pt x="67" y="752"/>
                  </a:lnTo>
                  <a:lnTo>
                    <a:pt x="65" y="732"/>
                  </a:lnTo>
                  <a:lnTo>
                    <a:pt x="63" y="712"/>
                  </a:lnTo>
                  <a:lnTo>
                    <a:pt x="61" y="691"/>
                  </a:lnTo>
                  <a:lnTo>
                    <a:pt x="61" y="672"/>
                  </a:lnTo>
                  <a:lnTo>
                    <a:pt x="60" y="667"/>
                  </a:lnTo>
                  <a:lnTo>
                    <a:pt x="59" y="654"/>
                  </a:lnTo>
                  <a:lnTo>
                    <a:pt x="57" y="636"/>
                  </a:lnTo>
                  <a:lnTo>
                    <a:pt x="54" y="611"/>
                  </a:lnTo>
                  <a:lnTo>
                    <a:pt x="51" y="580"/>
                  </a:lnTo>
                  <a:lnTo>
                    <a:pt x="48" y="545"/>
                  </a:lnTo>
                  <a:lnTo>
                    <a:pt x="43" y="506"/>
                  </a:lnTo>
                  <a:lnTo>
                    <a:pt x="40" y="466"/>
                  </a:lnTo>
                  <a:lnTo>
                    <a:pt x="35" y="422"/>
                  </a:lnTo>
                  <a:lnTo>
                    <a:pt x="29" y="379"/>
                  </a:lnTo>
                  <a:lnTo>
                    <a:pt x="25" y="334"/>
                  </a:lnTo>
                  <a:lnTo>
                    <a:pt x="20" y="291"/>
                  </a:lnTo>
                  <a:lnTo>
                    <a:pt x="14" y="249"/>
                  </a:lnTo>
                  <a:lnTo>
                    <a:pt x="10" y="210"/>
                  </a:lnTo>
                  <a:lnTo>
                    <a:pt x="5" y="174"/>
                  </a:lnTo>
                  <a:lnTo>
                    <a:pt x="2" y="143"/>
                  </a:lnTo>
                  <a:lnTo>
                    <a:pt x="17" y="143"/>
                  </a:lnTo>
                  <a:lnTo>
                    <a:pt x="30" y="141"/>
                  </a:lnTo>
                  <a:lnTo>
                    <a:pt x="45" y="137"/>
                  </a:lnTo>
                  <a:lnTo>
                    <a:pt x="58" y="134"/>
                  </a:lnTo>
                  <a:lnTo>
                    <a:pt x="72" y="128"/>
                  </a:lnTo>
                  <a:lnTo>
                    <a:pt x="83" y="121"/>
                  </a:lnTo>
                  <a:lnTo>
                    <a:pt x="95" y="116"/>
                  </a:lnTo>
                  <a:lnTo>
                    <a:pt x="105" y="107"/>
                  </a:lnTo>
                  <a:lnTo>
                    <a:pt x="114" y="101"/>
                  </a:lnTo>
                  <a:lnTo>
                    <a:pt x="123" y="94"/>
                  </a:lnTo>
                  <a:lnTo>
                    <a:pt x="130" y="87"/>
                  </a:lnTo>
                  <a:lnTo>
                    <a:pt x="136" y="81"/>
                  </a:lnTo>
                  <a:lnTo>
                    <a:pt x="142" y="76"/>
                  </a:lnTo>
                  <a:lnTo>
                    <a:pt x="145" y="72"/>
                  </a:lnTo>
                  <a:lnTo>
                    <a:pt x="148" y="70"/>
                  </a:lnTo>
                  <a:lnTo>
                    <a:pt x="149" y="70"/>
                  </a:lnTo>
                  <a:lnTo>
                    <a:pt x="176" y="66"/>
                  </a:lnTo>
                  <a:lnTo>
                    <a:pt x="207" y="63"/>
                  </a:lnTo>
                  <a:lnTo>
                    <a:pt x="238" y="59"/>
                  </a:lnTo>
                  <a:lnTo>
                    <a:pt x="272" y="56"/>
                  </a:lnTo>
                  <a:lnTo>
                    <a:pt x="305" y="51"/>
                  </a:lnTo>
                  <a:lnTo>
                    <a:pt x="340" y="48"/>
                  </a:lnTo>
                  <a:lnTo>
                    <a:pt x="375" y="43"/>
                  </a:lnTo>
                  <a:lnTo>
                    <a:pt x="410" y="39"/>
                  </a:lnTo>
                  <a:lnTo>
                    <a:pt x="444" y="34"/>
                  </a:lnTo>
                  <a:lnTo>
                    <a:pt x="478" y="29"/>
                  </a:lnTo>
                  <a:lnTo>
                    <a:pt x="511" y="25"/>
                  </a:lnTo>
                  <a:lnTo>
                    <a:pt x="542" y="19"/>
                  </a:lnTo>
                  <a:lnTo>
                    <a:pt x="573" y="14"/>
                  </a:lnTo>
                  <a:lnTo>
                    <a:pt x="601" y="9"/>
                  </a:lnTo>
                  <a:lnTo>
                    <a:pt x="628" y="4"/>
                  </a:lnTo>
                  <a:lnTo>
                    <a:pt x="65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1" name="Freeform 49"/>
            <p:cNvSpPr>
              <a:spLocks/>
            </p:cNvSpPr>
            <p:nvPr/>
          </p:nvSpPr>
          <p:spPr bwMode="auto">
            <a:xfrm>
              <a:off x="1785" y="2128"/>
              <a:ext cx="662" cy="483"/>
            </a:xfrm>
            <a:custGeom>
              <a:avLst/>
              <a:gdLst>
                <a:gd name="T0" fmla="*/ 56 w 1986"/>
                <a:gd name="T1" fmla="*/ 2 h 1451"/>
                <a:gd name="T2" fmla="*/ 59 w 1986"/>
                <a:gd name="T3" fmla="*/ 2 h 1451"/>
                <a:gd name="T4" fmla="*/ 63 w 1986"/>
                <a:gd name="T5" fmla="*/ 2 h 1451"/>
                <a:gd name="T6" fmla="*/ 67 w 1986"/>
                <a:gd name="T7" fmla="*/ 2 h 1451"/>
                <a:gd name="T8" fmla="*/ 71 w 1986"/>
                <a:gd name="T9" fmla="*/ 2 h 1451"/>
                <a:gd name="T10" fmla="*/ 74 w 1986"/>
                <a:gd name="T11" fmla="*/ 2 h 1451"/>
                <a:gd name="T12" fmla="*/ 74 w 1986"/>
                <a:gd name="T13" fmla="*/ 4 h 1451"/>
                <a:gd name="T14" fmla="*/ 74 w 1986"/>
                <a:gd name="T15" fmla="*/ 7 h 1451"/>
                <a:gd name="T16" fmla="*/ 74 w 1986"/>
                <a:gd name="T17" fmla="*/ 11 h 1451"/>
                <a:gd name="T18" fmla="*/ 74 w 1986"/>
                <a:gd name="T19" fmla="*/ 14 h 1451"/>
                <a:gd name="T20" fmla="*/ 74 w 1986"/>
                <a:gd name="T21" fmla="*/ 15 h 1451"/>
                <a:gd name="T22" fmla="*/ 73 w 1986"/>
                <a:gd name="T23" fmla="*/ 22 h 1451"/>
                <a:gd name="T24" fmla="*/ 73 w 1986"/>
                <a:gd name="T25" fmla="*/ 29 h 1451"/>
                <a:gd name="T26" fmla="*/ 73 w 1986"/>
                <a:gd name="T27" fmla="*/ 36 h 1451"/>
                <a:gd name="T28" fmla="*/ 73 w 1986"/>
                <a:gd name="T29" fmla="*/ 43 h 1451"/>
                <a:gd name="T30" fmla="*/ 73 w 1986"/>
                <a:gd name="T31" fmla="*/ 51 h 1451"/>
                <a:gd name="T32" fmla="*/ 72 w 1986"/>
                <a:gd name="T33" fmla="*/ 53 h 1451"/>
                <a:gd name="T34" fmla="*/ 70 w 1986"/>
                <a:gd name="T35" fmla="*/ 54 h 1451"/>
                <a:gd name="T36" fmla="*/ 69 w 1986"/>
                <a:gd name="T37" fmla="*/ 53 h 1451"/>
                <a:gd name="T38" fmla="*/ 67 w 1986"/>
                <a:gd name="T39" fmla="*/ 53 h 1451"/>
                <a:gd name="T40" fmla="*/ 65 w 1986"/>
                <a:gd name="T41" fmla="*/ 53 h 1451"/>
                <a:gd name="T42" fmla="*/ 60 w 1986"/>
                <a:gd name="T43" fmla="*/ 53 h 1451"/>
                <a:gd name="T44" fmla="*/ 48 w 1986"/>
                <a:gd name="T45" fmla="*/ 53 h 1451"/>
                <a:gd name="T46" fmla="*/ 36 w 1986"/>
                <a:gd name="T47" fmla="*/ 52 h 1451"/>
                <a:gd name="T48" fmla="*/ 24 w 1986"/>
                <a:gd name="T49" fmla="*/ 52 h 1451"/>
                <a:gd name="T50" fmla="*/ 12 w 1986"/>
                <a:gd name="T51" fmla="*/ 50 h 1451"/>
                <a:gd name="T52" fmla="*/ 0 w 1986"/>
                <a:gd name="T53" fmla="*/ 49 h 1451"/>
                <a:gd name="T54" fmla="*/ 1 w 1986"/>
                <a:gd name="T55" fmla="*/ 43 h 1451"/>
                <a:gd name="T56" fmla="*/ 2 w 1986"/>
                <a:gd name="T57" fmla="*/ 34 h 1451"/>
                <a:gd name="T58" fmla="*/ 3 w 1986"/>
                <a:gd name="T59" fmla="*/ 23 h 1451"/>
                <a:gd name="T60" fmla="*/ 4 w 1986"/>
                <a:gd name="T61" fmla="*/ 11 h 1451"/>
                <a:gd name="T62" fmla="*/ 5 w 1986"/>
                <a:gd name="T63" fmla="*/ 2 h 1451"/>
                <a:gd name="T64" fmla="*/ 6 w 1986"/>
                <a:gd name="T65" fmla="*/ 0 h 1451"/>
                <a:gd name="T66" fmla="*/ 10 w 1986"/>
                <a:gd name="T67" fmla="*/ 0 h 1451"/>
                <a:gd name="T68" fmla="*/ 16 w 1986"/>
                <a:gd name="T69" fmla="*/ 1 h 1451"/>
                <a:gd name="T70" fmla="*/ 23 w 1986"/>
                <a:gd name="T71" fmla="*/ 1 h 1451"/>
                <a:gd name="T72" fmla="*/ 27 w 1986"/>
                <a:gd name="T73" fmla="*/ 2 h 1451"/>
                <a:gd name="T74" fmla="*/ 30 w 1986"/>
                <a:gd name="T75" fmla="*/ 2 h 1451"/>
                <a:gd name="T76" fmla="*/ 34 w 1986"/>
                <a:gd name="T77" fmla="*/ 2 h 1451"/>
                <a:gd name="T78" fmla="*/ 39 w 1986"/>
                <a:gd name="T79" fmla="*/ 2 h 1451"/>
                <a:gd name="T80" fmla="*/ 44 w 1986"/>
                <a:gd name="T81" fmla="*/ 2 h 1451"/>
                <a:gd name="T82" fmla="*/ 48 w 1986"/>
                <a:gd name="T83" fmla="*/ 2 h 1451"/>
                <a:gd name="T84" fmla="*/ 53 w 1986"/>
                <a:gd name="T85" fmla="*/ 2 h 145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986"/>
                <a:gd name="T130" fmla="*/ 0 h 1451"/>
                <a:gd name="T131" fmla="*/ 1986 w 1986"/>
                <a:gd name="T132" fmla="*/ 1451 h 145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986" h="1451">
                  <a:moveTo>
                    <a:pt x="1432" y="59"/>
                  </a:moveTo>
                  <a:lnTo>
                    <a:pt x="1466" y="62"/>
                  </a:lnTo>
                  <a:lnTo>
                    <a:pt x="1501" y="63"/>
                  </a:lnTo>
                  <a:lnTo>
                    <a:pt x="1535" y="64"/>
                  </a:lnTo>
                  <a:lnTo>
                    <a:pt x="1570" y="64"/>
                  </a:lnTo>
                  <a:lnTo>
                    <a:pt x="1604" y="64"/>
                  </a:lnTo>
                  <a:lnTo>
                    <a:pt x="1639" y="64"/>
                  </a:lnTo>
                  <a:lnTo>
                    <a:pt x="1674" y="63"/>
                  </a:lnTo>
                  <a:lnTo>
                    <a:pt x="1709" y="62"/>
                  </a:lnTo>
                  <a:lnTo>
                    <a:pt x="1743" y="61"/>
                  </a:lnTo>
                  <a:lnTo>
                    <a:pt x="1778" y="59"/>
                  </a:lnTo>
                  <a:lnTo>
                    <a:pt x="1812" y="58"/>
                  </a:lnTo>
                  <a:lnTo>
                    <a:pt x="1848" y="58"/>
                  </a:lnTo>
                  <a:lnTo>
                    <a:pt x="1882" y="57"/>
                  </a:lnTo>
                  <a:lnTo>
                    <a:pt x="1917" y="57"/>
                  </a:lnTo>
                  <a:lnTo>
                    <a:pt x="1951" y="58"/>
                  </a:lnTo>
                  <a:lnTo>
                    <a:pt x="1986" y="59"/>
                  </a:lnTo>
                  <a:lnTo>
                    <a:pt x="1986" y="63"/>
                  </a:lnTo>
                  <a:lnTo>
                    <a:pt x="1986" y="73"/>
                  </a:lnTo>
                  <a:lnTo>
                    <a:pt x="1986" y="90"/>
                  </a:lnTo>
                  <a:lnTo>
                    <a:pt x="1986" y="112"/>
                  </a:lnTo>
                  <a:lnTo>
                    <a:pt x="1986" y="138"/>
                  </a:lnTo>
                  <a:lnTo>
                    <a:pt x="1986" y="166"/>
                  </a:lnTo>
                  <a:lnTo>
                    <a:pt x="1986" y="196"/>
                  </a:lnTo>
                  <a:lnTo>
                    <a:pt x="1986" y="228"/>
                  </a:lnTo>
                  <a:lnTo>
                    <a:pt x="1986" y="260"/>
                  </a:lnTo>
                  <a:lnTo>
                    <a:pt x="1986" y="290"/>
                  </a:lnTo>
                  <a:lnTo>
                    <a:pt x="1986" y="319"/>
                  </a:lnTo>
                  <a:lnTo>
                    <a:pt x="1986" y="344"/>
                  </a:lnTo>
                  <a:lnTo>
                    <a:pt x="1986" y="366"/>
                  </a:lnTo>
                  <a:lnTo>
                    <a:pt x="1986" y="383"/>
                  </a:lnTo>
                  <a:lnTo>
                    <a:pt x="1986" y="394"/>
                  </a:lnTo>
                  <a:lnTo>
                    <a:pt x="1986" y="398"/>
                  </a:lnTo>
                  <a:lnTo>
                    <a:pt x="1985" y="460"/>
                  </a:lnTo>
                  <a:lnTo>
                    <a:pt x="1983" y="524"/>
                  </a:lnTo>
                  <a:lnTo>
                    <a:pt x="1982" y="587"/>
                  </a:lnTo>
                  <a:lnTo>
                    <a:pt x="1981" y="650"/>
                  </a:lnTo>
                  <a:lnTo>
                    <a:pt x="1980" y="714"/>
                  </a:lnTo>
                  <a:lnTo>
                    <a:pt x="1979" y="777"/>
                  </a:lnTo>
                  <a:lnTo>
                    <a:pt x="1978" y="842"/>
                  </a:lnTo>
                  <a:lnTo>
                    <a:pt x="1977" y="907"/>
                  </a:lnTo>
                  <a:lnTo>
                    <a:pt x="1975" y="973"/>
                  </a:lnTo>
                  <a:lnTo>
                    <a:pt x="1975" y="1038"/>
                  </a:lnTo>
                  <a:lnTo>
                    <a:pt x="1974" y="1104"/>
                  </a:lnTo>
                  <a:lnTo>
                    <a:pt x="1974" y="1170"/>
                  </a:lnTo>
                  <a:lnTo>
                    <a:pt x="1974" y="1237"/>
                  </a:lnTo>
                  <a:lnTo>
                    <a:pt x="1974" y="1304"/>
                  </a:lnTo>
                  <a:lnTo>
                    <a:pt x="1974" y="1371"/>
                  </a:lnTo>
                  <a:lnTo>
                    <a:pt x="1975" y="1440"/>
                  </a:lnTo>
                  <a:lnTo>
                    <a:pt x="1960" y="1444"/>
                  </a:lnTo>
                  <a:lnTo>
                    <a:pt x="1947" y="1447"/>
                  </a:lnTo>
                  <a:lnTo>
                    <a:pt x="1932" y="1448"/>
                  </a:lnTo>
                  <a:lnTo>
                    <a:pt x="1918" y="1450"/>
                  </a:lnTo>
                  <a:lnTo>
                    <a:pt x="1903" y="1450"/>
                  </a:lnTo>
                  <a:lnTo>
                    <a:pt x="1888" y="1450"/>
                  </a:lnTo>
                  <a:lnTo>
                    <a:pt x="1873" y="1448"/>
                  </a:lnTo>
                  <a:lnTo>
                    <a:pt x="1857" y="1447"/>
                  </a:lnTo>
                  <a:lnTo>
                    <a:pt x="1842" y="1446"/>
                  </a:lnTo>
                  <a:lnTo>
                    <a:pt x="1825" y="1445"/>
                  </a:lnTo>
                  <a:lnTo>
                    <a:pt x="1809" y="1444"/>
                  </a:lnTo>
                  <a:lnTo>
                    <a:pt x="1791" y="1444"/>
                  </a:lnTo>
                  <a:lnTo>
                    <a:pt x="1774" y="1444"/>
                  </a:lnTo>
                  <a:lnTo>
                    <a:pt x="1756" y="1445"/>
                  </a:lnTo>
                  <a:lnTo>
                    <a:pt x="1737" y="1447"/>
                  </a:lnTo>
                  <a:lnTo>
                    <a:pt x="1719" y="1451"/>
                  </a:lnTo>
                  <a:lnTo>
                    <a:pt x="1616" y="1448"/>
                  </a:lnTo>
                  <a:lnTo>
                    <a:pt x="1511" y="1446"/>
                  </a:lnTo>
                  <a:lnTo>
                    <a:pt x="1404" y="1443"/>
                  </a:lnTo>
                  <a:lnTo>
                    <a:pt x="1297" y="1438"/>
                  </a:lnTo>
                  <a:lnTo>
                    <a:pt x="1188" y="1433"/>
                  </a:lnTo>
                  <a:lnTo>
                    <a:pt x="1079" y="1428"/>
                  </a:lnTo>
                  <a:lnTo>
                    <a:pt x="969" y="1421"/>
                  </a:lnTo>
                  <a:lnTo>
                    <a:pt x="859" y="1413"/>
                  </a:lnTo>
                  <a:lnTo>
                    <a:pt x="750" y="1405"/>
                  </a:lnTo>
                  <a:lnTo>
                    <a:pt x="639" y="1397"/>
                  </a:lnTo>
                  <a:lnTo>
                    <a:pt x="530" y="1386"/>
                  </a:lnTo>
                  <a:lnTo>
                    <a:pt x="422" y="1377"/>
                  </a:lnTo>
                  <a:lnTo>
                    <a:pt x="314" y="1366"/>
                  </a:lnTo>
                  <a:lnTo>
                    <a:pt x="208" y="1354"/>
                  </a:lnTo>
                  <a:lnTo>
                    <a:pt x="103" y="1343"/>
                  </a:lnTo>
                  <a:lnTo>
                    <a:pt x="0" y="1331"/>
                  </a:lnTo>
                  <a:lnTo>
                    <a:pt x="4" y="1292"/>
                  </a:lnTo>
                  <a:lnTo>
                    <a:pt x="9" y="1239"/>
                  </a:lnTo>
                  <a:lnTo>
                    <a:pt x="16" y="1174"/>
                  </a:lnTo>
                  <a:lnTo>
                    <a:pt x="24" y="1096"/>
                  </a:lnTo>
                  <a:lnTo>
                    <a:pt x="34" y="1010"/>
                  </a:lnTo>
                  <a:lnTo>
                    <a:pt x="44" y="915"/>
                  </a:lnTo>
                  <a:lnTo>
                    <a:pt x="54" y="817"/>
                  </a:lnTo>
                  <a:lnTo>
                    <a:pt x="65" y="713"/>
                  </a:lnTo>
                  <a:lnTo>
                    <a:pt x="75" y="609"/>
                  </a:lnTo>
                  <a:lnTo>
                    <a:pt x="85" y="505"/>
                  </a:lnTo>
                  <a:lnTo>
                    <a:pt x="94" y="403"/>
                  </a:lnTo>
                  <a:lnTo>
                    <a:pt x="104" y="306"/>
                  </a:lnTo>
                  <a:lnTo>
                    <a:pt x="112" y="215"/>
                  </a:lnTo>
                  <a:lnTo>
                    <a:pt x="120" y="132"/>
                  </a:lnTo>
                  <a:lnTo>
                    <a:pt x="126" y="59"/>
                  </a:lnTo>
                  <a:lnTo>
                    <a:pt x="130" y="0"/>
                  </a:lnTo>
                  <a:lnTo>
                    <a:pt x="137" y="0"/>
                  </a:lnTo>
                  <a:lnTo>
                    <a:pt x="157" y="1"/>
                  </a:lnTo>
                  <a:lnTo>
                    <a:pt x="188" y="3"/>
                  </a:lnTo>
                  <a:lnTo>
                    <a:pt x="228" y="7"/>
                  </a:lnTo>
                  <a:lnTo>
                    <a:pt x="276" y="10"/>
                  </a:lnTo>
                  <a:lnTo>
                    <a:pt x="329" y="13"/>
                  </a:lnTo>
                  <a:lnTo>
                    <a:pt x="387" y="17"/>
                  </a:lnTo>
                  <a:lnTo>
                    <a:pt x="445" y="22"/>
                  </a:lnTo>
                  <a:lnTo>
                    <a:pt x="504" y="26"/>
                  </a:lnTo>
                  <a:lnTo>
                    <a:pt x="561" y="30"/>
                  </a:lnTo>
                  <a:lnTo>
                    <a:pt x="614" y="33"/>
                  </a:lnTo>
                  <a:lnTo>
                    <a:pt x="662" y="36"/>
                  </a:lnTo>
                  <a:lnTo>
                    <a:pt x="703" y="40"/>
                  </a:lnTo>
                  <a:lnTo>
                    <a:pt x="734" y="42"/>
                  </a:lnTo>
                  <a:lnTo>
                    <a:pt x="753" y="43"/>
                  </a:lnTo>
                  <a:lnTo>
                    <a:pt x="761" y="45"/>
                  </a:lnTo>
                  <a:lnTo>
                    <a:pt x="803" y="43"/>
                  </a:lnTo>
                  <a:lnTo>
                    <a:pt x="844" y="43"/>
                  </a:lnTo>
                  <a:lnTo>
                    <a:pt x="887" y="45"/>
                  </a:lnTo>
                  <a:lnTo>
                    <a:pt x="929" y="47"/>
                  </a:lnTo>
                  <a:lnTo>
                    <a:pt x="972" y="48"/>
                  </a:lnTo>
                  <a:lnTo>
                    <a:pt x="1013" y="50"/>
                  </a:lnTo>
                  <a:lnTo>
                    <a:pt x="1056" y="53"/>
                  </a:lnTo>
                  <a:lnTo>
                    <a:pt x="1098" y="55"/>
                  </a:lnTo>
                  <a:lnTo>
                    <a:pt x="1141" y="57"/>
                  </a:lnTo>
                  <a:lnTo>
                    <a:pt x="1182" y="59"/>
                  </a:lnTo>
                  <a:lnTo>
                    <a:pt x="1225" y="61"/>
                  </a:lnTo>
                  <a:lnTo>
                    <a:pt x="1266" y="62"/>
                  </a:lnTo>
                  <a:lnTo>
                    <a:pt x="1307" y="63"/>
                  </a:lnTo>
                  <a:lnTo>
                    <a:pt x="1349" y="63"/>
                  </a:lnTo>
                  <a:lnTo>
                    <a:pt x="1390" y="61"/>
                  </a:lnTo>
                  <a:lnTo>
                    <a:pt x="1432" y="59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2" name="Freeform 50"/>
            <p:cNvSpPr>
              <a:spLocks/>
            </p:cNvSpPr>
            <p:nvPr/>
          </p:nvSpPr>
          <p:spPr bwMode="auto">
            <a:xfrm>
              <a:off x="3593" y="2241"/>
              <a:ext cx="642" cy="361"/>
            </a:xfrm>
            <a:custGeom>
              <a:avLst/>
              <a:gdLst>
                <a:gd name="T0" fmla="*/ 42 w 1928"/>
                <a:gd name="T1" fmla="*/ 0 h 1081"/>
                <a:gd name="T2" fmla="*/ 44 w 1928"/>
                <a:gd name="T3" fmla="*/ 1 h 1081"/>
                <a:gd name="T4" fmla="*/ 46 w 1928"/>
                <a:gd name="T5" fmla="*/ 2 h 1081"/>
                <a:gd name="T6" fmla="*/ 47 w 1928"/>
                <a:gd name="T7" fmla="*/ 4 h 1081"/>
                <a:gd name="T8" fmla="*/ 51 w 1928"/>
                <a:gd name="T9" fmla="*/ 4 h 1081"/>
                <a:gd name="T10" fmla="*/ 53 w 1928"/>
                <a:gd name="T11" fmla="*/ 4 h 1081"/>
                <a:gd name="T12" fmla="*/ 56 w 1928"/>
                <a:gd name="T13" fmla="*/ 4 h 1081"/>
                <a:gd name="T14" fmla="*/ 58 w 1928"/>
                <a:gd name="T15" fmla="*/ 3 h 1081"/>
                <a:gd name="T16" fmla="*/ 60 w 1928"/>
                <a:gd name="T17" fmla="*/ 2 h 1081"/>
                <a:gd name="T18" fmla="*/ 62 w 1928"/>
                <a:gd name="T19" fmla="*/ 4 h 1081"/>
                <a:gd name="T20" fmla="*/ 64 w 1928"/>
                <a:gd name="T21" fmla="*/ 6 h 1081"/>
                <a:gd name="T22" fmla="*/ 63 w 1928"/>
                <a:gd name="T23" fmla="*/ 9 h 1081"/>
                <a:gd name="T24" fmla="*/ 65 w 1928"/>
                <a:gd name="T25" fmla="*/ 11 h 1081"/>
                <a:gd name="T26" fmla="*/ 66 w 1928"/>
                <a:gd name="T27" fmla="*/ 13 h 1081"/>
                <a:gd name="T28" fmla="*/ 68 w 1928"/>
                <a:gd name="T29" fmla="*/ 14 h 1081"/>
                <a:gd name="T30" fmla="*/ 70 w 1928"/>
                <a:gd name="T31" fmla="*/ 15 h 1081"/>
                <a:gd name="T32" fmla="*/ 71 w 1928"/>
                <a:gd name="T33" fmla="*/ 15 h 1081"/>
                <a:gd name="T34" fmla="*/ 71 w 1928"/>
                <a:gd name="T35" fmla="*/ 16 h 1081"/>
                <a:gd name="T36" fmla="*/ 70 w 1928"/>
                <a:gd name="T37" fmla="*/ 17 h 1081"/>
                <a:gd name="T38" fmla="*/ 68 w 1928"/>
                <a:gd name="T39" fmla="*/ 19 h 1081"/>
                <a:gd name="T40" fmla="*/ 64 w 1928"/>
                <a:gd name="T41" fmla="*/ 25 h 1081"/>
                <a:gd name="T42" fmla="*/ 61 w 1928"/>
                <a:gd name="T43" fmla="*/ 27 h 1081"/>
                <a:gd name="T44" fmla="*/ 58 w 1928"/>
                <a:gd name="T45" fmla="*/ 30 h 1081"/>
                <a:gd name="T46" fmla="*/ 35 w 1928"/>
                <a:gd name="T47" fmla="*/ 34 h 1081"/>
                <a:gd name="T48" fmla="*/ 15 w 1928"/>
                <a:gd name="T49" fmla="*/ 37 h 1081"/>
                <a:gd name="T50" fmla="*/ 13 w 1928"/>
                <a:gd name="T51" fmla="*/ 37 h 1081"/>
                <a:gd name="T52" fmla="*/ 13 w 1928"/>
                <a:gd name="T53" fmla="*/ 37 h 1081"/>
                <a:gd name="T54" fmla="*/ 13 w 1928"/>
                <a:gd name="T55" fmla="*/ 39 h 1081"/>
                <a:gd name="T56" fmla="*/ 8 w 1928"/>
                <a:gd name="T57" fmla="*/ 39 h 1081"/>
                <a:gd name="T58" fmla="*/ 0 w 1928"/>
                <a:gd name="T59" fmla="*/ 40 h 1081"/>
                <a:gd name="T60" fmla="*/ 0 w 1928"/>
                <a:gd name="T61" fmla="*/ 39 h 1081"/>
                <a:gd name="T62" fmla="*/ 1 w 1928"/>
                <a:gd name="T63" fmla="*/ 39 h 1081"/>
                <a:gd name="T64" fmla="*/ 1 w 1928"/>
                <a:gd name="T65" fmla="*/ 37 h 1081"/>
                <a:gd name="T66" fmla="*/ 1 w 1928"/>
                <a:gd name="T67" fmla="*/ 35 h 1081"/>
                <a:gd name="T68" fmla="*/ 1 w 1928"/>
                <a:gd name="T69" fmla="*/ 32 h 1081"/>
                <a:gd name="T70" fmla="*/ 3 w 1928"/>
                <a:gd name="T71" fmla="*/ 31 h 1081"/>
                <a:gd name="T72" fmla="*/ 7 w 1928"/>
                <a:gd name="T73" fmla="*/ 32 h 1081"/>
                <a:gd name="T74" fmla="*/ 8 w 1928"/>
                <a:gd name="T75" fmla="*/ 30 h 1081"/>
                <a:gd name="T76" fmla="*/ 7 w 1928"/>
                <a:gd name="T77" fmla="*/ 28 h 1081"/>
                <a:gd name="T78" fmla="*/ 10 w 1928"/>
                <a:gd name="T79" fmla="*/ 27 h 1081"/>
                <a:gd name="T80" fmla="*/ 10 w 1928"/>
                <a:gd name="T81" fmla="*/ 25 h 1081"/>
                <a:gd name="T82" fmla="*/ 10 w 1928"/>
                <a:gd name="T83" fmla="*/ 23 h 1081"/>
                <a:gd name="T84" fmla="*/ 12 w 1928"/>
                <a:gd name="T85" fmla="*/ 21 h 1081"/>
                <a:gd name="T86" fmla="*/ 16 w 1928"/>
                <a:gd name="T87" fmla="*/ 20 h 1081"/>
                <a:gd name="T88" fmla="*/ 18 w 1928"/>
                <a:gd name="T89" fmla="*/ 20 h 1081"/>
                <a:gd name="T90" fmla="*/ 20 w 1928"/>
                <a:gd name="T91" fmla="*/ 20 h 1081"/>
                <a:gd name="T92" fmla="*/ 21 w 1928"/>
                <a:gd name="T93" fmla="*/ 19 h 1081"/>
                <a:gd name="T94" fmla="*/ 22 w 1928"/>
                <a:gd name="T95" fmla="*/ 18 h 1081"/>
                <a:gd name="T96" fmla="*/ 24 w 1928"/>
                <a:gd name="T97" fmla="*/ 19 h 1081"/>
                <a:gd name="T98" fmla="*/ 26 w 1928"/>
                <a:gd name="T99" fmla="*/ 19 h 1081"/>
                <a:gd name="T100" fmla="*/ 26 w 1928"/>
                <a:gd name="T101" fmla="*/ 17 h 1081"/>
                <a:gd name="T102" fmla="*/ 27 w 1928"/>
                <a:gd name="T103" fmla="*/ 15 h 1081"/>
                <a:gd name="T104" fmla="*/ 30 w 1928"/>
                <a:gd name="T105" fmla="*/ 17 h 1081"/>
                <a:gd name="T106" fmla="*/ 32 w 1928"/>
                <a:gd name="T107" fmla="*/ 15 h 1081"/>
                <a:gd name="T108" fmla="*/ 32 w 1928"/>
                <a:gd name="T109" fmla="*/ 14 h 1081"/>
                <a:gd name="T110" fmla="*/ 33 w 1928"/>
                <a:gd name="T111" fmla="*/ 11 h 1081"/>
                <a:gd name="T112" fmla="*/ 35 w 1928"/>
                <a:gd name="T113" fmla="*/ 9 h 1081"/>
                <a:gd name="T114" fmla="*/ 35 w 1928"/>
                <a:gd name="T115" fmla="*/ 7 h 1081"/>
                <a:gd name="T116" fmla="*/ 36 w 1928"/>
                <a:gd name="T117" fmla="*/ 6 h 1081"/>
                <a:gd name="T118" fmla="*/ 40 w 1928"/>
                <a:gd name="T119" fmla="*/ 5 h 1081"/>
                <a:gd name="T120" fmla="*/ 41 w 1928"/>
                <a:gd name="T121" fmla="*/ 4 h 1081"/>
                <a:gd name="T122" fmla="*/ 40 w 1928"/>
                <a:gd name="T123" fmla="*/ 2 h 1081"/>
                <a:gd name="T124" fmla="*/ 40 w 1928"/>
                <a:gd name="T125" fmla="*/ 1 h 108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928"/>
                <a:gd name="T190" fmla="*/ 0 h 1081"/>
                <a:gd name="T191" fmla="*/ 1928 w 1928"/>
                <a:gd name="T192" fmla="*/ 1081 h 1081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928" h="1081">
                  <a:moveTo>
                    <a:pt x="1086" y="2"/>
                  </a:moveTo>
                  <a:lnTo>
                    <a:pt x="1092" y="0"/>
                  </a:lnTo>
                  <a:lnTo>
                    <a:pt x="1099" y="0"/>
                  </a:lnTo>
                  <a:lnTo>
                    <a:pt x="1105" y="0"/>
                  </a:lnTo>
                  <a:lnTo>
                    <a:pt x="1111" y="1"/>
                  </a:lnTo>
                  <a:lnTo>
                    <a:pt x="1117" y="3"/>
                  </a:lnTo>
                  <a:lnTo>
                    <a:pt x="1121" y="6"/>
                  </a:lnTo>
                  <a:lnTo>
                    <a:pt x="1126" y="8"/>
                  </a:lnTo>
                  <a:lnTo>
                    <a:pt x="1130" y="11"/>
                  </a:lnTo>
                  <a:lnTo>
                    <a:pt x="1135" y="14"/>
                  </a:lnTo>
                  <a:lnTo>
                    <a:pt x="1140" y="16"/>
                  </a:lnTo>
                  <a:lnTo>
                    <a:pt x="1145" y="18"/>
                  </a:lnTo>
                  <a:lnTo>
                    <a:pt x="1150" y="21"/>
                  </a:lnTo>
                  <a:lnTo>
                    <a:pt x="1156" y="22"/>
                  </a:lnTo>
                  <a:lnTo>
                    <a:pt x="1163" y="22"/>
                  </a:lnTo>
                  <a:lnTo>
                    <a:pt x="1169" y="22"/>
                  </a:lnTo>
                  <a:lnTo>
                    <a:pt x="1178" y="21"/>
                  </a:lnTo>
                  <a:lnTo>
                    <a:pt x="1182" y="19"/>
                  </a:lnTo>
                  <a:lnTo>
                    <a:pt x="1188" y="21"/>
                  </a:lnTo>
                  <a:lnTo>
                    <a:pt x="1194" y="22"/>
                  </a:lnTo>
                  <a:lnTo>
                    <a:pt x="1199" y="24"/>
                  </a:lnTo>
                  <a:lnTo>
                    <a:pt x="1205" y="27"/>
                  </a:lnTo>
                  <a:lnTo>
                    <a:pt x="1211" y="30"/>
                  </a:lnTo>
                  <a:lnTo>
                    <a:pt x="1217" y="34"/>
                  </a:lnTo>
                  <a:lnTo>
                    <a:pt x="1222" y="38"/>
                  </a:lnTo>
                  <a:lnTo>
                    <a:pt x="1228" y="42"/>
                  </a:lnTo>
                  <a:lnTo>
                    <a:pt x="1233" y="47"/>
                  </a:lnTo>
                  <a:lnTo>
                    <a:pt x="1237" y="52"/>
                  </a:lnTo>
                  <a:lnTo>
                    <a:pt x="1241" y="57"/>
                  </a:lnTo>
                  <a:lnTo>
                    <a:pt x="1244" y="62"/>
                  </a:lnTo>
                  <a:lnTo>
                    <a:pt x="1248" y="68"/>
                  </a:lnTo>
                  <a:lnTo>
                    <a:pt x="1250" y="72"/>
                  </a:lnTo>
                  <a:lnTo>
                    <a:pt x="1251" y="78"/>
                  </a:lnTo>
                  <a:lnTo>
                    <a:pt x="1257" y="90"/>
                  </a:lnTo>
                  <a:lnTo>
                    <a:pt x="1264" y="99"/>
                  </a:lnTo>
                  <a:lnTo>
                    <a:pt x="1273" y="104"/>
                  </a:lnTo>
                  <a:lnTo>
                    <a:pt x="1281" y="108"/>
                  </a:lnTo>
                  <a:lnTo>
                    <a:pt x="1291" y="109"/>
                  </a:lnTo>
                  <a:lnTo>
                    <a:pt x="1302" y="109"/>
                  </a:lnTo>
                  <a:lnTo>
                    <a:pt x="1312" y="108"/>
                  </a:lnTo>
                  <a:lnTo>
                    <a:pt x="1322" y="106"/>
                  </a:lnTo>
                  <a:lnTo>
                    <a:pt x="1334" y="103"/>
                  </a:lnTo>
                  <a:lnTo>
                    <a:pt x="1345" y="102"/>
                  </a:lnTo>
                  <a:lnTo>
                    <a:pt x="1356" y="101"/>
                  </a:lnTo>
                  <a:lnTo>
                    <a:pt x="1367" y="102"/>
                  </a:lnTo>
                  <a:lnTo>
                    <a:pt x="1378" y="104"/>
                  </a:lnTo>
                  <a:lnTo>
                    <a:pt x="1388" y="109"/>
                  </a:lnTo>
                  <a:lnTo>
                    <a:pt x="1398" y="116"/>
                  </a:lnTo>
                  <a:lnTo>
                    <a:pt x="1407" y="127"/>
                  </a:lnTo>
                  <a:lnTo>
                    <a:pt x="1414" y="117"/>
                  </a:lnTo>
                  <a:lnTo>
                    <a:pt x="1422" y="110"/>
                  </a:lnTo>
                  <a:lnTo>
                    <a:pt x="1430" y="106"/>
                  </a:lnTo>
                  <a:lnTo>
                    <a:pt x="1437" y="103"/>
                  </a:lnTo>
                  <a:lnTo>
                    <a:pt x="1445" y="103"/>
                  </a:lnTo>
                  <a:lnTo>
                    <a:pt x="1453" y="104"/>
                  </a:lnTo>
                  <a:lnTo>
                    <a:pt x="1461" y="106"/>
                  </a:lnTo>
                  <a:lnTo>
                    <a:pt x="1470" y="109"/>
                  </a:lnTo>
                  <a:lnTo>
                    <a:pt x="1478" y="111"/>
                  </a:lnTo>
                  <a:lnTo>
                    <a:pt x="1486" y="115"/>
                  </a:lnTo>
                  <a:lnTo>
                    <a:pt x="1494" y="117"/>
                  </a:lnTo>
                  <a:lnTo>
                    <a:pt x="1503" y="118"/>
                  </a:lnTo>
                  <a:lnTo>
                    <a:pt x="1512" y="119"/>
                  </a:lnTo>
                  <a:lnTo>
                    <a:pt x="1521" y="118"/>
                  </a:lnTo>
                  <a:lnTo>
                    <a:pt x="1530" y="115"/>
                  </a:lnTo>
                  <a:lnTo>
                    <a:pt x="1541" y="110"/>
                  </a:lnTo>
                  <a:lnTo>
                    <a:pt x="1544" y="106"/>
                  </a:lnTo>
                  <a:lnTo>
                    <a:pt x="1549" y="101"/>
                  </a:lnTo>
                  <a:lnTo>
                    <a:pt x="1555" y="96"/>
                  </a:lnTo>
                  <a:lnTo>
                    <a:pt x="1559" y="91"/>
                  </a:lnTo>
                  <a:lnTo>
                    <a:pt x="1564" y="85"/>
                  </a:lnTo>
                  <a:lnTo>
                    <a:pt x="1568" y="79"/>
                  </a:lnTo>
                  <a:lnTo>
                    <a:pt x="1573" y="73"/>
                  </a:lnTo>
                  <a:lnTo>
                    <a:pt x="1578" y="68"/>
                  </a:lnTo>
                  <a:lnTo>
                    <a:pt x="1582" y="62"/>
                  </a:lnTo>
                  <a:lnTo>
                    <a:pt x="1587" y="57"/>
                  </a:lnTo>
                  <a:lnTo>
                    <a:pt x="1593" y="54"/>
                  </a:lnTo>
                  <a:lnTo>
                    <a:pt x="1597" y="50"/>
                  </a:lnTo>
                  <a:lnTo>
                    <a:pt x="1602" y="49"/>
                  </a:lnTo>
                  <a:lnTo>
                    <a:pt x="1606" y="49"/>
                  </a:lnTo>
                  <a:lnTo>
                    <a:pt x="1611" y="50"/>
                  </a:lnTo>
                  <a:lnTo>
                    <a:pt x="1617" y="54"/>
                  </a:lnTo>
                  <a:lnTo>
                    <a:pt x="1617" y="63"/>
                  </a:lnTo>
                  <a:lnTo>
                    <a:pt x="1618" y="72"/>
                  </a:lnTo>
                  <a:lnTo>
                    <a:pt x="1622" y="79"/>
                  </a:lnTo>
                  <a:lnTo>
                    <a:pt x="1627" y="87"/>
                  </a:lnTo>
                  <a:lnTo>
                    <a:pt x="1634" y="94"/>
                  </a:lnTo>
                  <a:lnTo>
                    <a:pt x="1641" y="100"/>
                  </a:lnTo>
                  <a:lnTo>
                    <a:pt x="1649" y="106"/>
                  </a:lnTo>
                  <a:lnTo>
                    <a:pt x="1658" y="111"/>
                  </a:lnTo>
                  <a:lnTo>
                    <a:pt x="1667" y="116"/>
                  </a:lnTo>
                  <a:lnTo>
                    <a:pt x="1676" y="121"/>
                  </a:lnTo>
                  <a:lnTo>
                    <a:pt x="1687" y="125"/>
                  </a:lnTo>
                  <a:lnTo>
                    <a:pt x="1696" y="130"/>
                  </a:lnTo>
                  <a:lnTo>
                    <a:pt x="1704" y="135"/>
                  </a:lnTo>
                  <a:lnTo>
                    <a:pt x="1712" y="140"/>
                  </a:lnTo>
                  <a:lnTo>
                    <a:pt x="1719" y="146"/>
                  </a:lnTo>
                  <a:lnTo>
                    <a:pt x="1726" y="152"/>
                  </a:lnTo>
                  <a:lnTo>
                    <a:pt x="1726" y="161"/>
                  </a:lnTo>
                  <a:lnTo>
                    <a:pt x="1726" y="170"/>
                  </a:lnTo>
                  <a:lnTo>
                    <a:pt x="1726" y="178"/>
                  </a:lnTo>
                  <a:lnTo>
                    <a:pt x="1726" y="186"/>
                  </a:lnTo>
                  <a:lnTo>
                    <a:pt x="1725" y="193"/>
                  </a:lnTo>
                  <a:lnTo>
                    <a:pt x="1722" y="200"/>
                  </a:lnTo>
                  <a:lnTo>
                    <a:pt x="1721" y="207"/>
                  </a:lnTo>
                  <a:lnTo>
                    <a:pt x="1720" y="212"/>
                  </a:lnTo>
                  <a:lnTo>
                    <a:pt x="1719" y="218"/>
                  </a:lnTo>
                  <a:lnTo>
                    <a:pt x="1719" y="224"/>
                  </a:lnTo>
                  <a:lnTo>
                    <a:pt x="1718" y="230"/>
                  </a:lnTo>
                  <a:lnTo>
                    <a:pt x="1719" y="235"/>
                  </a:lnTo>
                  <a:lnTo>
                    <a:pt x="1719" y="242"/>
                  </a:lnTo>
                  <a:lnTo>
                    <a:pt x="1721" y="248"/>
                  </a:lnTo>
                  <a:lnTo>
                    <a:pt x="1724" y="254"/>
                  </a:lnTo>
                  <a:lnTo>
                    <a:pt x="1728" y="261"/>
                  </a:lnTo>
                  <a:lnTo>
                    <a:pt x="1739" y="265"/>
                  </a:lnTo>
                  <a:lnTo>
                    <a:pt x="1748" y="271"/>
                  </a:lnTo>
                  <a:lnTo>
                    <a:pt x="1755" y="277"/>
                  </a:lnTo>
                  <a:lnTo>
                    <a:pt x="1760" y="284"/>
                  </a:lnTo>
                  <a:lnTo>
                    <a:pt x="1765" y="289"/>
                  </a:lnTo>
                  <a:lnTo>
                    <a:pt x="1767" y="296"/>
                  </a:lnTo>
                  <a:lnTo>
                    <a:pt x="1771" y="303"/>
                  </a:lnTo>
                  <a:lnTo>
                    <a:pt x="1773" y="310"/>
                  </a:lnTo>
                  <a:lnTo>
                    <a:pt x="1775" y="316"/>
                  </a:lnTo>
                  <a:lnTo>
                    <a:pt x="1778" y="323"/>
                  </a:lnTo>
                  <a:lnTo>
                    <a:pt x="1782" y="328"/>
                  </a:lnTo>
                  <a:lnTo>
                    <a:pt x="1787" y="335"/>
                  </a:lnTo>
                  <a:lnTo>
                    <a:pt x="1793" y="341"/>
                  </a:lnTo>
                  <a:lnTo>
                    <a:pt x="1802" y="346"/>
                  </a:lnTo>
                  <a:lnTo>
                    <a:pt x="1812" y="351"/>
                  </a:lnTo>
                  <a:lnTo>
                    <a:pt x="1826" y="356"/>
                  </a:lnTo>
                  <a:lnTo>
                    <a:pt x="1828" y="361"/>
                  </a:lnTo>
                  <a:lnTo>
                    <a:pt x="1832" y="365"/>
                  </a:lnTo>
                  <a:lnTo>
                    <a:pt x="1835" y="370"/>
                  </a:lnTo>
                  <a:lnTo>
                    <a:pt x="1839" y="376"/>
                  </a:lnTo>
                  <a:lnTo>
                    <a:pt x="1842" y="381"/>
                  </a:lnTo>
                  <a:lnTo>
                    <a:pt x="1846" y="386"/>
                  </a:lnTo>
                  <a:lnTo>
                    <a:pt x="1849" y="391"/>
                  </a:lnTo>
                  <a:lnTo>
                    <a:pt x="1854" y="395"/>
                  </a:lnTo>
                  <a:lnTo>
                    <a:pt x="1858" y="400"/>
                  </a:lnTo>
                  <a:lnTo>
                    <a:pt x="1862" y="403"/>
                  </a:lnTo>
                  <a:lnTo>
                    <a:pt x="1867" y="407"/>
                  </a:lnTo>
                  <a:lnTo>
                    <a:pt x="1872" y="408"/>
                  </a:lnTo>
                  <a:lnTo>
                    <a:pt x="1877" y="410"/>
                  </a:lnTo>
                  <a:lnTo>
                    <a:pt x="1882" y="410"/>
                  </a:lnTo>
                  <a:lnTo>
                    <a:pt x="1888" y="409"/>
                  </a:lnTo>
                  <a:lnTo>
                    <a:pt x="1895" y="408"/>
                  </a:lnTo>
                  <a:lnTo>
                    <a:pt x="1896" y="408"/>
                  </a:lnTo>
                  <a:lnTo>
                    <a:pt x="1897" y="409"/>
                  </a:lnTo>
                  <a:lnTo>
                    <a:pt x="1900" y="410"/>
                  </a:lnTo>
                  <a:lnTo>
                    <a:pt x="1902" y="411"/>
                  </a:lnTo>
                  <a:lnTo>
                    <a:pt x="1905" y="412"/>
                  </a:lnTo>
                  <a:lnTo>
                    <a:pt x="1908" y="415"/>
                  </a:lnTo>
                  <a:lnTo>
                    <a:pt x="1911" y="416"/>
                  </a:lnTo>
                  <a:lnTo>
                    <a:pt x="1914" y="417"/>
                  </a:lnTo>
                  <a:lnTo>
                    <a:pt x="1917" y="419"/>
                  </a:lnTo>
                  <a:lnTo>
                    <a:pt x="1920" y="420"/>
                  </a:lnTo>
                  <a:lnTo>
                    <a:pt x="1923" y="422"/>
                  </a:lnTo>
                  <a:lnTo>
                    <a:pt x="1925" y="423"/>
                  </a:lnTo>
                  <a:lnTo>
                    <a:pt x="1926" y="424"/>
                  </a:lnTo>
                  <a:lnTo>
                    <a:pt x="1927" y="424"/>
                  </a:lnTo>
                  <a:lnTo>
                    <a:pt x="1928" y="425"/>
                  </a:lnTo>
                  <a:lnTo>
                    <a:pt x="1927" y="425"/>
                  </a:lnTo>
                  <a:lnTo>
                    <a:pt x="1926" y="426"/>
                  </a:lnTo>
                  <a:lnTo>
                    <a:pt x="1924" y="430"/>
                  </a:lnTo>
                  <a:lnTo>
                    <a:pt x="1921" y="433"/>
                  </a:lnTo>
                  <a:lnTo>
                    <a:pt x="1918" y="436"/>
                  </a:lnTo>
                  <a:lnTo>
                    <a:pt x="1914" y="441"/>
                  </a:lnTo>
                  <a:lnTo>
                    <a:pt x="1910" y="446"/>
                  </a:lnTo>
                  <a:lnTo>
                    <a:pt x="1906" y="451"/>
                  </a:lnTo>
                  <a:lnTo>
                    <a:pt x="1903" y="456"/>
                  </a:lnTo>
                  <a:lnTo>
                    <a:pt x="1898" y="461"/>
                  </a:lnTo>
                  <a:lnTo>
                    <a:pt x="1895" y="465"/>
                  </a:lnTo>
                  <a:lnTo>
                    <a:pt x="1891" y="469"/>
                  </a:lnTo>
                  <a:lnTo>
                    <a:pt x="1889" y="472"/>
                  </a:lnTo>
                  <a:lnTo>
                    <a:pt x="1887" y="476"/>
                  </a:lnTo>
                  <a:lnTo>
                    <a:pt x="1886" y="477"/>
                  </a:lnTo>
                  <a:lnTo>
                    <a:pt x="1886" y="478"/>
                  </a:lnTo>
                  <a:lnTo>
                    <a:pt x="1871" y="485"/>
                  </a:lnTo>
                  <a:lnTo>
                    <a:pt x="1857" y="494"/>
                  </a:lnTo>
                  <a:lnTo>
                    <a:pt x="1843" y="505"/>
                  </a:lnTo>
                  <a:lnTo>
                    <a:pt x="1829" y="519"/>
                  </a:lnTo>
                  <a:lnTo>
                    <a:pt x="1817" y="533"/>
                  </a:lnTo>
                  <a:lnTo>
                    <a:pt x="1804" y="549"/>
                  </a:lnTo>
                  <a:lnTo>
                    <a:pt x="1791" y="565"/>
                  </a:lnTo>
                  <a:lnTo>
                    <a:pt x="1780" y="582"/>
                  </a:lnTo>
                  <a:lnTo>
                    <a:pt x="1767" y="600"/>
                  </a:lnTo>
                  <a:lnTo>
                    <a:pt x="1757" y="617"/>
                  </a:lnTo>
                  <a:lnTo>
                    <a:pt x="1745" y="634"/>
                  </a:lnTo>
                  <a:lnTo>
                    <a:pt x="1735" y="650"/>
                  </a:lnTo>
                  <a:lnTo>
                    <a:pt x="1726" y="666"/>
                  </a:lnTo>
                  <a:lnTo>
                    <a:pt x="1716" y="680"/>
                  </a:lnTo>
                  <a:lnTo>
                    <a:pt x="1706" y="694"/>
                  </a:lnTo>
                  <a:lnTo>
                    <a:pt x="1698" y="706"/>
                  </a:lnTo>
                  <a:lnTo>
                    <a:pt x="1690" y="710"/>
                  </a:lnTo>
                  <a:lnTo>
                    <a:pt x="1682" y="714"/>
                  </a:lnTo>
                  <a:lnTo>
                    <a:pt x="1673" y="719"/>
                  </a:lnTo>
                  <a:lnTo>
                    <a:pt x="1664" y="724"/>
                  </a:lnTo>
                  <a:lnTo>
                    <a:pt x="1655" y="728"/>
                  </a:lnTo>
                  <a:lnTo>
                    <a:pt x="1645" y="734"/>
                  </a:lnTo>
                  <a:lnTo>
                    <a:pt x="1635" y="740"/>
                  </a:lnTo>
                  <a:lnTo>
                    <a:pt x="1626" y="746"/>
                  </a:lnTo>
                  <a:lnTo>
                    <a:pt x="1617" y="751"/>
                  </a:lnTo>
                  <a:lnTo>
                    <a:pt x="1608" y="758"/>
                  </a:lnTo>
                  <a:lnTo>
                    <a:pt x="1599" y="765"/>
                  </a:lnTo>
                  <a:lnTo>
                    <a:pt x="1591" y="773"/>
                  </a:lnTo>
                  <a:lnTo>
                    <a:pt x="1585" y="782"/>
                  </a:lnTo>
                  <a:lnTo>
                    <a:pt x="1579" y="791"/>
                  </a:lnTo>
                  <a:lnTo>
                    <a:pt x="1574" y="802"/>
                  </a:lnTo>
                  <a:lnTo>
                    <a:pt x="1571" y="813"/>
                  </a:lnTo>
                  <a:lnTo>
                    <a:pt x="1501" y="824"/>
                  </a:lnTo>
                  <a:lnTo>
                    <a:pt x="1427" y="835"/>
                  </a:lnTo>
                  <a:lnTo>
                    <a:pt x="1349" y="848"/>
                  </a:lnTo>
                  <a:lnTo>
                    <a:pt x="1267" y="860"/>
                  </a:lnTo>
                  <a:lnTo>
                    <a:pt x="1184" y="873"/>
                  </a:lnTo>
                  <a:lnTo>
                    <a:pt x="1100" y="887"/>
                  </a:lnTo>
                  <a:lnTo>
                    <a:pt x="1018" y="899"/>
                  </a:lnTo>
                  <a:lnTo>
                    <a:pt x="934" y="912"/>
                  </a:lnTo>
                  <a:lnTo>
                    <a:pt x="853" y="925"/>
                  </a:lnTo>
                  <a:lnTo>
                    <a:pt x="774" y="936"/>
                  </a:lnTo>
                  <a:lnTo>
                    <a:pt x="699" y="947"/>
                  </a:lnTo>
                  <a:lnTo>
                    <a:pt x="629" y="957"/>
                  </a:lnTo>
                  <a:lnTo>
                    <a:pt x="564" y="966"/>
                  </a:lnTo>
                  <a:lnTo>
                    <a:pt x="505" y="974"/>
                  </a:lnTo>
                  <a:lnTo>
                    <a:pt x="453" y="981"/>
                  </a:lnTo>
                  <a:lnTo>
                    <a:pt x="411" y="987"/>
                  </a:lnTo>
                  <a:lnTo>
                    <a:pt x="401" y="987"/>
                  </a:lnTo>
                  <a:lnTo>
                    <a:pt x="393" y="988"/>
                  </a:lnTo>
                  <a:lnTo>
                    <a:pt x="387" y="988"/>
                  </a:lnTo>
                  <a:lnTo>
                    <a:pt x="380" y="989"/>
                  </a:lnTo>
                  <a:lnTo>
                    <a:pt x="373" y="989"/>
                  </a:lnTo>
                  <a:lnTo>
                    <a:pt x="367" y="989"/>
                  </a:lnTo>
                  <a:lnTo>
                    <a:pt x="362" y="989"/>
                  </a:lnTo>
                  <a:lnTo>
                    <a:pt x="358" y="989"/>
                  </a:lnTo>
                  <a:lnTo>
                    <a:pt x="353" y="989"/>
                  </a:lnTo>
                  <a:lnTo>
                    <a:pt x="350" y="989"/>
                  </a:lnTo>
                  <a:lnTo>
                    <a:pt x="346" y="988"/>
                  </a:lnTo>
                  <a:lnTo>
                    <a:pt x="344" y="988"/>
                  </a:lnTo>
                  <a:lnTo>
                    <a:pt x="342" y="988"/>
                  </a:lnTo>
                  <a:lnTo>
                    <a:pt x="341" y="988"/>
                  </a:lnTo>
                  <a:lnTo>
                    <a:pt x="339" y="988"/>
                  </a:lnTo>
                  <a:lnTo>
                    <a:pt x="339" y="989"/>
                  </a:lnTo>
                  <a:lnTo>
                    <a:pt x="339" y="993"/>
                  </a:lnTo>
                  <a:lnTo>
                    <a:pt x="341" y="996"/>
                  </a:lnTo>
                  <a:lnTo>
                    <a:pt x="341" y="999"/>
                  </a:lnTo>
                  <a:lnTo>
                    <a:pt x="342" y="1004"/>
                  </a:lnTo>
                  <a:lnTo>
                    <a:pt x="343" y="1009"/>
                  </a:lnTo>
                  <a:lnTo>
                    <a:pt x="344" y="1013"/>
                  </a:lnTo>
                  <a:lnTo>
                    <a:pt x="344" y="1018"/>
                  </a:lnTo>
                  <a:lnTo>
                    <a:pt x="345" y="1022"/>
                  </a:lnTo>
                  <a:lnTo>
                    <a:pt x="346" y="1027"/>
                  </a:lnTo>
                  <a:lnTo>
                    <a:pt x="346" y="1030"/>
                  </a:lnTo>
                  <a:lnTo>
                    <a:pt x="347" y="1034"/>
                  </a:lnTo>
                  <a:lnTo>
                    <a:pt x="347" y="1037"/>
                  </a:lnTo>
                  <a:lnTo>
                    <a:pt x="347" y="1038"/>
                  </a:lnTo>
                  <a:lnTo>
                    <a:pt x="349" y="1040"/>
                  </a:lnTo>
                  <a:lnTo>
                    <a:pt x="344" y="1040"/>
                  </a:lnTo>
                  <a:lnTo>
                    <a:pt x="334" y="1041"/>
                  </a:lnTo>
                  <a:lnTo>
                    <a:pt x="316" y="1043"/>
                  </a:lnTo>
                  <a:lnTo>
                    <a:pt x="295" y="1045"/>
                  </a:lnTo>
                  <a:lnTo>
                    <a:pt x="268" y="1049"/>
                  </a:lnTo>
                  <a:lnTo>
                    <a:pt x="239" y="1052"/>
                  </a:lnTo>
                  <a:lnTo>
                    <a:pt x="207" y="1056"/>
                  </a:lnTo>
                  <a:lnTo>
                    <a:pt x="176" y="1060"/>
                  </a:lnTo>
                  <a:lnTo>
                    <a:pt x="144" y="1064"/>
                  </a:lnTo>
                  <a:lnTo>
                    <a:pt x="112" y="1067"/>
                  </a:lnTo>
                  <a:lnTo>
                    <a:pt x="83" y="1071"/>
                  </a:lnTo>
                  <a:lnTo>
                    <a:pt x="57" y="1074"/>
                  </a:lnTo>
                  <a:lnTo>
                    <a:pt x="35" y="1076"/>
                  </a:lnTo>
                  <a:lnTo>
                    <a:pt x="17" y="1079"/>
                  </a:lnTo>
                  <a:lnTo>
                    <a:pt x="7" y="1080"/>
                  </a:lnTo>
                  <a:lnTo>
                    <a:pt x="4" y="1081"/>
                  </a:lnTo>
                  <a:lnTo>
                    <a:pt x="3" y="1080"/>
                  </a:lnTo>
                  <a:lnTo>
                    <a:pt x="3" y="1079"/>
                  </a:lnTo>
                  <a:lnTo>
                    <a:pt x="1" y="1078"/>
                  </a:lnTo>
                  <a:lnTo>
                    <a:pt x="1" y="1075"/>
                  </a:lnTo>
                  <a:lnTo>
                    <a:pt x="1" y="1073"/>
                  </a:lnTo>
                  <a:lnTo>
                    <a:pt x="0" y="1069"/>
                  </a:lnTo>
                  <a:lnTo>
                    <a:pt x="0" y="1066"/>
                  </a:lnTo>
                  <a:lnTo>
                    <a:pt x="1" y="1063"/>
                  </a:lnTo>
                  <a:lnTo>
                    <a:pt x="3" y="1059"/>
                  </a:lnTo>
                  <a:lnTo>
                    <a:pt x="4" y="1056"/>
                  </a:lnTo>
                  <a:lnTo>
                    <a:pt x="7" y="1053"/>
                  </a:lnTo>
                  <a:lnTo>
                    <a:pt x="11" y="1050"/>
                  </a:lnTo>
                  <a:lnTo>
                    <a:pt x="15" y="1047"/>
                  </a:lnTo>
                  <a:lnTo>
                    <a:pt x="21" y="1044"/>
                  </a:lnTo>
                  <a:lnTo>
                    <a:pt x="28" y="1043"/>
                  </a:lnTo>
                  <a:lnTo>
                    <a:pt x="37" y="1042"/>
                  </a:lnTo>
                  <a:lnTo>
                    <a:pt x="36" y="1041"/>
                  </a:lnTo>
                  <a:lnTo>
                    <a:pt x="36" y="1040"/>
                  </a:lnTo>
                  <a:lnTo>
                    <a:pt x="34" y="1037"/>
                  </a:lnTo>
                  <a:lnTo>
                    <a:pt x="32" y="1035"/>
                  </a:lnTo>
                  <a:lnTo>
                    <a:pt x="30" y="1032"/>
                  </a:lnTo>
                  <a:lnTo>
                    <a:pt x="29" y="1027"/>
                  </a:lnTo>
                  <a:lnTo>
                    <a:pt x="27" y="1022"/>
                  </a:lnTo>
                  <a:lnTo>
                    <a:pt x="24" y="1018"/>
                  </a:lnTo>
                  <a:lnTo>
                    <a:pt x="22" y="1012"/>
                  </a:lnTo>
                  <a:lnTo>
                    <a:pt x="20" y="1005"/>
                  </a:lnTo>
                  <a:lnTo>
                    <a:pt x="17" y="998"/>
                  </a:lnTo>
                  <a:lnTo>
                    <a:pt x="15" y="991"/>
                  </a:lnTo>
                  <a:lnTo>
                    <a:pt x="14" y="984"/>
                  </a:lnTo>
                  <a:lnTo>
                    <a:pt x="13" y="978"/>
                  </a:lnTo>
                  <a:lnTo>
                    <a:pt x="13" y="970"/>
                  </a:lnTo>
                  <a:lnTo>
                    <a:pt x="13" y="963"/>
                  </a:lnTo>
                  <a:lnTo>
                    <a:pt x="13" y="956"/>
                  </a:lnTo>
                  <a:lnTo>
                    <a:pt x="13" y="949"/>
                  </a:lnTo>
                  <a:lnTo>
                    <a:pt x="14" y="942"/>
                  </a:lnTo>
                  <a:lnTo>
                    <a:pt x="14" y="934"/>
                  </a:lnTo>
                  <a:lnTo>
                    <a:pt x="15" y="926"/>
                  </a:lnTo>
                  <a:lnTo>
                    <a:pt x="16" y="918"/>
                  </a:lnTo>
                  <a:lnTo>
                    <a:pt x="17" y="910"/>
                  </a:lnTo>
                  <a:lnTo>
                    <a:pt x="20" y="902"/>
                  </a:lnTo>
                  <a:lnTo>
                    <a:pt x="21" y="894"/>
                  </a:lnTo>
                  <a:lnTo>
                    <a:pt x="22" y="887"/>
                  </a:lnTo>
                  <a:lnTo>
                    <a:pt x="23" y="881"/>
                  </a:lnTo>
                  <a:lnTo>
                    <a:pt x="24" y="875"/>
                  </a:lnTo>
                  <a:lnTo>
                    <a:pt x="24" y="871"/>
                  </a:lnTo>
                  <a:lnTo>
                    <a:pt x="26" y="867"/>
                  </a:lnTo>
                  <a:lnTo>
                    <a:pt x="26" y="865"/>
                  </a:lnTo>
                  <a:lnTo>
                    <a:pt x="27" y="865"/>
                  </a:lnTo>
                  <a:lnTo>
                    <a:pt x="38" y="851"/>
                  </a:lnTo>
                  <a:lnTo>
                    <a:pt x="50" y="842"/>
                  </a:lnTo>
                  <a:lnTo>
                    <a:pt x="61" y="835"/>
                  </a:lnTo>
                  <a:lnTo>
                    <a:pt x="72" y="832"/>
                  </a:lnTo>
                  <a:lnTo>
                    <a:pt x="83" y="829"/>
                  </a:lnTo>
                  <a:lnTo>
                    <a:pt x="93" y="829"/>
                  </a:lnTo>
                  <a:lnTo>
                    <a:pt x="104" y="832"/>
                  </a:lnTo>
                  <a:lnTo>
                    <a:pt x="114" y="834"/>
                  </a:lnTo>
                  <a:lnTo>
                    <a:pt x="123" y="837"/>
                  </a:lnTo>
                  <a:lnTo>
                    <a:pt x="134" y="842"/>
                  </a:lnTo>
                  <a:lnTo>
                    <a:pt x="144" y="847"/>
                  </a:lnTo>
                  <a:lnTo>
                    <a:pt x="154" y="850"/>
                  </a:lnTo>
                  <a:lnTo>
                    <a:pt x="165" y="855"/>
                  </a:lnTo>
                  <a:lnTo>
                    <a:pt x="174" y="857"/>
                  </a:lnTo>
                  <a:lnTo>
                    <a:pt x="184" y="858"/>
                  </a:lnTo>
                  <a:lnTo>
                    <a:pt x="196" y="859"/>
                  </a:lnTo>
                  <a:lnTo>
                    <a:pt x="203" y="855"/>
                  </a:lnTo>
                  <a:lnTo>
                    <a:pt x="208" y="850"/>
                  </a:lnTo>
                  <a:lnTo>
                    <a:pt x="212" y="845"/>
                  </a:lnTo>
                  <a:lnTo>
                    <a:pt x="214" y="840"/>
                  </a:lnTo>
                  <a:lnTo>
                    <a:pt x="214" y="834"/>
                  </a:lnTo>
                  <a:lnTo>
                    <a:pt x="213" y="828"/>
                  </a:lnTo>
                  <a:lnTo>
                    <a:pt x="212" y="822"/>
                  </a:lnTo>
                  <a:lnTo>
                    <a:pt x="208" y="817"/>
                  </a:lnTo>
                  <a:lnTo>
                    <a:pt x="206" y="810"/>
                  </a:lnTo>
                  <a:lnTo>
                    <a:pt x="203" y="803"/>
                  </a:lnTo>
                  <a:lnTo>
                    <a:pt x="198" y="797"/>
                  </a:lnTo>
                  <a:lnTo>
                    <a:pt x="195" y="790"/>
                  </a:lnTo>
                  <a:lnTo>
                    <a:pt x="192" y="785"/>
                  </a:lnTo>
                  <a:lnTo>
                    <a:pt x="189" y="779"/>
                  </a:lnTo>
                  <a:lnTo>
                    <a:pt x="188" y="772"/>
                  </a:lnTo>
                  <a:lnTo>
                    <a:pt x="188" y="767"/>
                  </a:lnTo>
                  <a:lnTo>
                    <a:pt x="190" y="757"/>
                  </a:lnTo>
                  <a:lnTo>
                    <a:pt x="195" y="749"/>
                  </a:lnTo>
                  <a:lnTo>
                    <a:pt x="200" y="742"/>
                  </a:lnTo>
                  <a:lnTo>
                    <a:pt x="207" y="736"/>
                  </a:lnTo>
                  <a:lnTo>
                    <a:pt x="215" y="732"/>
                  </a:lnTo>
                  <a:lnTo>
                    <a:pt x="223" y="728"/>
                  </a:lnTo>
                  <a:lnTo>
                    <a:pt x="231" y="725"/>
                  </a:lnTo>
                  <a:lnTo>
                    <a:pt x="241" y="721"/>
                  </a:lnTo>
                  <a:lnTo>
                    <a:pt x="250" y="718"/>
                  </a:lnTo>
                  <a:lnTo>
                    <a:pt x="258" y="716"/>
                  </a:lnTo>
                  <a:lnTo>
                    <a:pt x="266" y="711"/>
                  </a:lnTo>
                  <a:lnTo>
                    <a:pt x="274" y="708"/>
                  </a:lnTo>
                  <a:lnTo>
                    <a:pt x="280" y="702"/>
                  </a:lnTo>
                  <a:lnTo>
                    <a:pt x="284" y="696"/>
                  </a:lnTo>
                  <a:lnTo>
                    <a:pt x="288" y="688"/>
                  </a:lnTo>
                  <a:lnTo>
                    <a:pt x="290" y="680"/>
                  </a:lnTo>
                  <a:lnTo>
                    <a:pt x="287" y="674"/>
                  </a:lnTo>
                  <a:lnTo>
                    <a:pt x="284" y="669"/>
                  </a:lnTo>
                  <a:lnTo>
                    <a:pt x="282" y="663"/>
                  </a:lnTo>
                  <a:lnTo>
                    <a:pt x="280" y="657"/>
                  </a:lnTo>
                  <a:lnTo>
                    <a:pt x="278" y="651"/>
                  </a:lnTo>
                  <a:lnTo>
                    <a:pt x="277" y="646"/>
                  </a:lnTo>
                  <a:lnTo>
                    <a:pt x="277" y="640"/>
                  </a:lnTo>
                  <a:lnTo>
                    <a:pt x="277" y="635"/>
                  </a:lnTo>
                  <a:lnTo>
                    <a:pt x="277" y="629"/>
                  </a:lnTo>
                  <a:lnTo>
                    <a:pt x="278" y="624"/>
                  </a:lnTo>
                  <a:lnTo>
                    <a:pt x="281" y="619"/>
                  </a:lnTo>
                  <a:lnTo>
                    <a:pt x="283" y="615"/>
                  </a:lnTo>
                  <a:lnTo>
                    <a:pt x="285" y="611"/>
                  </a:lnTo>
                  <a:lnTo>
                    <a:pt x="289" y="607"/>
                  </a:lnTo>
                  <a:lnTo>
                    <a:pt x="293" y="603"/>
                  </a:lnTo>
                  <a:lnTo>
                    <a:pt x="299" y="601"/>
                  </a:lnTo>
                  <a:lnTo>
                    <a:pt x="303" y="592"/>
                  </a:lnTo>
                  <a:lnTo>
                    <a:pt x="308" y="584"/>
                  </a:lnTo>
                  <a:lnTo>
                    <a:pt x="314" y="577"/>
                  </a:lnTo>
                  <a:lnTo>
                    <a:pt x="322" y="570"/>
                  </a:lnTo>
                  <a:lnTo>
                    <a:pt x="331" y="564"/>
                  </a:lnTo>
                  <a:lnTo>
                    <a:pt x="341" y="559"/>
                  </a:lnTo>
                  <a:lnTo>
                    <a:pt x="350" y="554"/>
                  </a:lnTo>
                  <a:lnTo>
                    <a:pt x="360" y="550"/>
                  </a:lnTo>
                  <a:lnTo>
                    <a:pt x="370" y="546"/>
                  </a:lnTo>
                  <a:lnTo>
                    <a:pt x="381" y="543"/>
                  </a:lnTo>
                  <a:lnTo>
                    <a:pt x="391" y="541"/>
                  </a:lnTo>
                  <a:lnTo>
                    <a:pt x="401" y="539"/>
                  </a:lnTo>
                  <a:lnTo>
                    <a:pt x="411" y="538"/>
                  </a:lnTo>
                  <a:lnTo>
                    <a:pt x="420" y="538"/>
                  </a:lnTo>
                  <a:lnTo>
                    <a:pt x="428" y="538"/>
                  </a:lnTo>
                  <a:lnTo>
                    <a:pt x="435" y="539"/>
                  </a:lnTo>
                  <a:lnTo>
                    <a:pt x="444" y="532"/>
                  </a:lnTo>
                  <a:lnTo>
                    <a:pt x="452" y="527"/>
                  </a:lnTo>
                  <a:lnTo>
                    <a:pt x="458" y="525"/>
                  </a:lnTo>
                  <a:lnTo>
                    <a:pt x="464" y="524"/>
                  </a:lnTo>
                  <a:lnTo>
                    <a:pt x="469" y="524"/>
                  </a:lnTo>
                  <a:lnTo>
                    <a:pt x="474" y="526"/>
                  </a:lnTo>
                  <a:lnTo>
                    <a:pt x="477" y="528"/>
                  </a:lnTo>
                  <a:lnTo>
                    <a:pt x="482" y="532"/>
                  </a:lnTo>
                  <a:lnTo>
                    <a:pt x="485" y="535"/>
                  </a:lnTo>
                  <a:lnTo>
                    <a:pt x="490" y="539"/>
                  </a:lnTo>
                  <a:lnTo>
                    <a:pt x="495" y="542"/>
                  </a:lnTo>
                  <a:lnTo>
                    <a:pt x="500" y="546"/>
                  </a:lnTo>
                  <a:lnTo>
                    <a:pt x="507" y="548"/>
                  </a:lnTo>
                  <a:lnTo>
                    <a:pt x="514" y="548"/>
                  </a:lnTo>
                  <a:lnTo>
                    <a:pt x="523" y="548"/>
                  </a:lnTo>
                  <a:lnTo>
                    <a:pt x="535" y="547"/>
                  </a:lnTo>
                  <a:lnTo>
                    <a:pt x="543" y="546"/>
                  </a:lnTo>
                  <a:lnTo>
                    <a:pt x="550" y="544"/>
                  </a:lnTo>
                  <a:lnTo>
                    <a:pt x="556" y="542"/>
                  </a:lnTo>
                  <a:lnTo>
                    <a:pt x="560" y="540"/>
                  </a:lnTo>
                  <a:lnTo>
                    <a:pt x="564" y="536"/>
                  </a:lnTo>
                  <a:lnTo>
                    <a:pt x="566" y="532"/>
                  </a:lnTo>
                  <a:lnTo>
                    <a:pt x="567" y="527"/>
                  </a:lnTo>
                  <a:lnTo>
                    <a:pt x="568" y="521"/>
                  </a:lnTo>
                  <a:lnTo>
                    <a:pt x="569" y="517"/>
                  </a:lnTo>
                  <a:lnTo>
                    <a:pt x="570" y="511"/>
                  </a:lnTo>
                  <a:lnTo>
                    <a:pt x="572" y="507"/>
                  </a:lnTo>
                  <a:lnTo>
                    <a:pt x="574" y="502"/>
                  </a:lnTo>
                  <a:lnTo>
                    <a:pt x="576" y="497"/>
                  </a:lnTo>
                  <a:lnTo>
                    <a:pt x="580" y="493"/>
                  </a:lnTo>
                  <a:lnTo>
                    <a:pt x="585" y="489"/>
                  </a:lnTo>
                  <a:lnTo>
                    <a:pt x="592" y="487"/>
                  </a:lnTo>
                  <a:lnTo>
                    <a:pt x="595" y="488"/>
                  </a:lnTo>
                  <a:lnTo>
                    <a:pt x="598" y="489"/>
                  </a:lnTo>
                  <a:lnTo>
                    <a:pt x="603" y="492"/>
                  </a:lnTo>
                  <a:lnTo>
                    <a:pt x="607" y="493"/>
                  </a:lnTo>
                  <a:lnTo>
                    <a:pt x="613" y="493"/>
                  </a:lnTo>
                  <a:lnTo>
                    <a:pt x="620" y="494"/>
                  </a:lnTo>
                  <a:lnTo>
                    <a:pt x="626" y="495"/>
                  </a:lnTo>
                  <a:lnTo>
                    <a:pt x="633" y="496"/>
                  </a:lnTo>
                  <a:lnTo>
                    <a:pt x="638" y="497"/>
                  </a:lnTo>
                  <a:lnTo>
                    <a:pt x="644" y="499"/>
                  </a:lnTo>
                  <a:lnTo>
                    <a:pt x="650" y="500"/>
                  </a:lnTo>
                  <a:lnTo>
                    <a:pt x="654" y="501"/>
                  </a:lnTo>
                  <a:lnTo>
                    <a:pt x="659" y="502"/>
                  </a:lnTo>
                  <a:lnTo>
                    <a:pt x="662" y="504"/>
                  </a:lnTo>
                  <a:lnTo>
                    <a:pt x="665" y="505"/>
                  </a:lnTo>
                  <a:lnTo>
                    <a:pt x="666" y="509"/>
                  </a:lnTo>
                  <a:lnTo>
                    <a:pt x="682" y="513"/>
                  </a:lnTo>
                  <a:lnTo>
                    <a:pt x="695" y="516"/>
                  </a:lnTo>
                  <a:lnTo>
                    <a:pt x="702" y="516"/>
                  </a:lnTo>
                  <a:lnTo>
                    <a:pt x="706" y="515"/>
                  </a:lnTo>
                  <a:lnTo>
                    <a:pt x="707" y="511"/>
                  </a:lnTo>
                  <a:lnTo>
                    <a:pt x="706" y="507"/>
                  </a:lnTo>
                  <a:lnTo>
                    <a:pt x="704" y="500"/>
                  </a:lnTo>
                  <a:lnTo>
                    <a:pt x="700" y="493"/>
                  </a:lnTo>
                  <a:lnTo>
                    <a:pt x="697" y="486"/>
                  </a:lnTo>
                  <a:lnTo>
                    <a:pt x="693" y="478"/>
                  </a:lnTo>
                  <a:lnTo>
                    <a:pt x="691" y="471"/>
                  </a:lnTo>
                  <a:lnTo>
                    <a:pt x="691" y="463"/>
                  </a:lnTo>
                  <a:lnTo>
                    <a:pt x="693" y="456"/>
                  </a:lnTo>
                  <a:lnTo>
                    <a:pt x="698" y="450"/>
                  </a:lnTo>
                  <a:lnTo>
                    <a:pt x="707" y="446"/>
                  </a:lnTo>
                  <a:lnTo>
                    <a:pt x="721" y="443"/>
                  </a:lnTo>
                  <a:lnTo>
                    <a:pt x="723" y="425"/>
                  </a:lnTo>
                  <a:lnTo>
                    <a:pt x="726" y="412"/>
                  </a:lnTo>
                  <a:lnTo>
                    <a:pt x="729" y="404"/>
                  </a:lnTo>
                  <a:lnTo>
                    <a:pt x="734" y="400"/>
                  </a:lnTo>
                  <a:lnTo>
                    <a:pt x="738" y="400"/>
                  </a:lnTo>
                  <a:lnTo>
                    <a:pt x="743" y="401"/>
                  </a:lnTo>
                  <a:lnTo>
                    <a:pt x="748" y="405"/>
                  </a:lnTo>
                  <a:lnTo>
                    <a:pt x="753" y="411"/>
                  </a:lnTo>
                  <a:lnTo>
                    <a:pt x="760" y="418"/>
                  </a:lnTo>
                  <a:lnTo>
                    <a:pt x="766" y="425"/>
                  </a:lnTo>
                  <a:lnTo>
                    <a:pt x="774" y="432"/>
                  </a:lnTo>
                  <a:lnTo>
                    <a:pt x="781" y="439"/>
                  </a:lnTo>
                  <a:lnTo>
                    <a:pt x="789" y="443"/>
                  </a:lnTo>
                  <a:lnTo>
                    <a:pt x="797" y="447"/>
                  </a:lnTo>
                  <a:lnTo>
                    <a:pt x="806" y="448"/>
                  </a:lnTo>
                  <a:lnTo>
                    <a:pt x="817" y="446"/>
                  </a:lnTo>
                  <a:lnTo>
                    <a:pt x="822" y="446"/>
                  </a:lnTo>
                  <a:lnTo>
                    <a:pt x="829" y="445"/>
                  </a:lnTo>
                  <a:lnTo>
                    <a:pt x="834" y="442"/>
                  </a:lnTo>
                  <a:lnTo>
                    <a:pt x="840" y="439"/>
                  </a:lnTo>
                  <a:lnTo>
                    <a:pt x="843" y="434"/>
                  </a:lnTo>
                  <a:lnTo>
                    <a:pt x="848" y="428"/>
                  </a:lnTo>
                  <a:lnTo>
                    <a:pt x="851" y="423"/>
                  </a:lnTo>
                  <a:lnTo>
                    <a:pt x="854" y="417"/>
                  </a:lnTo>
                  <a:lnTo>
                    <a:pt x="858" y="410"/>
                  </a:lnTo>
                  <a:lnTo>
                    <a:pt x="860" y="404"/>
                  </a:lnTo>
                  <a:lnTo>
                    <a:pt x="864" y="399"/>
                  </a:lnTo>
                  <a:lnTo>
                    <a:pt x="866" y="393"/>
                  </a:lnTo>
                  <a:lnTo>
                    <a:pt x="869" y="387"/>
                  </a:lnTo>
                  <a:lnTo>
                    <a:pt x="873" y="384"/>
                  </a:lnTo>
                  <a:lnTo>
                    <a:pt x="875" y="380"/>
                  </a:lnTo>
                  <a:lnTo>
                    <a:pt x="880" y="378"/>
                  </a:lnTo>
                  <a:lnTo>
                    <a:pt x="876" y="364"/>
                  </a:lnTo>
                  <a:lnTo>
                    <a:pt x="874" y="354"/>
                  </a:lnTo>
                  <a:lnTo>
                    <a:pt x="874" y="345"/>
                  </a:lnTo>
                  <a:lnTo>
                    <a:pt x="875" y="337"/>
                  </a:lnTo>
                  <a:lnTo>
                    <a:pt x="877" y="330"/>
                  </a:lnTo>
                  <a:lnTo>
                    <a:pt x="881" y="324"/>
                  </a:lnTo>
                  <a:lnTo>
                    <a:pt x="885" y="318"/>
                  </a:lnTo>
                  <a:lnTo>
                    <a:pt x="890" y="314"/>
                  </a:lnTo>
                  <a:lnTo>
                    <a:pt x="895" y="309"/>
                  </a:lnTo>
                  <a:lnTo>
                    <a:pt x="900" y="304"/>
                  </a:lnTo>
                  <a:lnTo>
                    <a:pt x="906" y="300"/>
                  </a:lnTo>
                  <a:lnTo>
                    <a:pt x="911" y="295"/>
                  </a:lnTo>
                  <a:lnTo>
                    <a:pt x="917" y="289"/>
                  </a:lnTo>
                  <a:lnTo>
                    <a:pt x="921" y="283"/>
                  </a:lnTo>
                  <a:lnTo>
                    <a:pt x="925" y="274"/>
                  </a:lnTo>
                  <a:lnTo>
                    <a:pt x="928" y="266"/>
                  </a:lnTo>
                  <a:lnTo>
                    <a:pt x="929" y="260"/>
                  </a:lnTo>
                  <a:lnTo>
                    <a:pt x="930" y="254"/>
                  </a:lnTo>
                  <a:lnTo>
                    <a:pt x="933" y="248"/>
                  </a:lnTo>
                  <a:lnTo>
                    <a:pt x="935" y="243"/>
                  </a:lnTo>
                  <a:lnTo>
                    <a:pt x="936" y="238"/>
                  </a:lnTo>
                  <a:lnTo>
                    <a:pt x="938" y="232"/>
                  </a:lnTo>
                  <a:lnTo>
                    <a:pt x="940" y="227"/>
                  </a:lnTo>
                  <a:lnTo>
                    <a:pt x="942" y="222"/>
                  </a:lnTo>
                  <a:lnTo>
                    <a:pt x="943" y="217"/>
                  </a:lnTo>
                  <a:lnTo>
                    <a:pt x="943" y="211"/>
                  </a:lnTo>
                  <a:lnTo>
                    <a:pt x="944" y="206"/>
                  </a:lnTo>
                  <a:lnTo>
                    <a:pt x="943" y="200"/>
                  </a:lnTo>
                  <a:lnTo>
                    <a:pt x="943" y="194"/>
                  </a:lnTo>
                  <a:lnTo>
                    <a:pt x="941" y="188"/>
                  </a:lnTo>
                  <a:lnTo>
                    <a:pt x="938" y="183"/>
                  </a:lnTo>
                  <a:lnTo>
                    <a:pt x="936" y="177"/>
                  </a:lnTo>
                  <a:lnTo>
                    <a:pt x="943" y="171"/>
                  </a:lnTo>
                  <a:lnTo>
                    <a:pt x="951" y="166"/>
                  </a:lnTo>
                  <a:lnTo>
                    <a:pt x="959" y="163"/>
                  </a:lnTo>
                  <a:lnTo>
                    <a:pt x="968" y="160"/>
                  </a:lnTo>
                  <a:lnTo>
                    <a:pt x="979" y="157"/>
                  </a:lnTo>
                  <a:lnTo>
                    <a:pt x="988" y="156"/>
                  </a:lnTo>
                  <a:lnTo>
                    <a:pt x="998" y="154"/>
                  </a:lnTo>
                  <a:lnTo>
                    <a:pt x="1009" y="153"/>
                  </a:lnTo>
                  <a:lnTo>
                    <a:pt x="1019" y="152"/>
                  </a:lnTo>
                  <a:lnTo>
                    <a:pt x="1029" y="150"/>
                  </a:lnTo>
                  <a:lnTo>
                    <a:pt x="1040" y="148"/>
                  </a:lnTo>
                  <a:lnTo>
                    <a:pt x="1050" y="147"/>
                  </a:lnTo>
                  <a:lnTo>
                    <a:pt x="1059" y="144"/>
                  </a:lnTo>
                  <a:lnTo>
                    <a:pt x="1068" y="140"/>
                  </a:lnTo>
                  <a:lnTo>
                    <a:pt x="1076" y="137"/>
                  </a:lnTo>
                  <a:lnTo>
                    <a:pt x="1086" y="132"/>
                  </a:lnTo>
                  <a:lnTo>
                    <a:pt x="1091" y="126"/>
                  </a:lnTo>
                  <a:lnTo>
                    <a:pt x="1097" y="122"/>
                  </a:lnTo>
                  <a:lnTo>
                    <a:pt x="1100" y="117"/>
                  </a:lnTo>
                  <a:lnTo>
                    <a:pt x="1103" y="111"/>
                  </a:lnTo>
                  <a:lnTo>
                    <a:pt x="1103" y="107"/>
                  </a:lnTo>
                  <a:lnTo>
                    <a:pt x="1103" y="101"/>
                  </a:lnTo>
                  <a:lnTo>
                    <a:pt x="1102" y="96"/>
                  </a:lnTo>
                  <a:lnTo>
                    <a:pt x="1100" y="91"/>
                  </a:lnTo>
                  <a:lnTo>
                    <a:pt x="1097" y="85"/>
                  </a:lnTo>
                  <a:lnTo>
                    <a:pt x="1094" y="80"/>
                  </a:lnTo>
                  <a:lnTo>
                    <a:pt x="1090" y="76"/>
                  </a:lnTo>
                  <a:lnTo>
                    <a:pt x="1087" y="70"/>
                  </a:lnTo>
                  <a:lnTo>
                    <a:pt x="1082" y="65"/>
                  </a:lnTo>
                  <a:lnTo>
                    <a:pt x="1077" y="61"/>
                  </a:lnTo>
                  <a:lnTo>
                    <a:pt x="1074" y="57"/>
                  </a:lnTo>
                  <a:lnTo>
                    <a:pt x="1071" y="54"/>
                  </a:lnTo>
                  <a:lnTo>
                    <a:pt x="1069" y="49"/>
                  </a:lnTo>
                  <a:lnTo>
                    <a:pt x="1071" y="45"/>
                  </a:lnTo>
                  <a:lnTo>
                    <a:pt x="1072" y="41"/>
                  </a:lnTo>
                  <a:lnTo>
                    <a:pt x="1073" y="38"/>
                  </a:lnTo>
                  <a:lnTo>
                    <a:pt x="1075" y="34"/>
                  </a:lnTo>
                  <a:lnTo>
                    <a:pt x="1076" y="31"/>
                  </a:lnTo>
                  <a:lnTo>
                    <a:pt x="1079" y="27"/>
                  </a:lnTo>
                  <a:lnTo>
                    <a:pt x="1081" y="24"/>
                  </a:lnTo>
                  <a:lnTo>
                    <a:pt x="1083" y="22"/>
                  </a:lnTo>
                  <a:lnTo>
                    <a:pt x="1084" y="18"/>
                  </a:lnTo>
                  <a:lnTo>
                    <a:pt x="1087" y="16"/>
                  </a:lnTo>
                  <a:lnTo>
                    <a:pt x="1087" y="13"/>
                  </a:lnTo>
                  <a:lnTo>
                    <a:pt x="1088" y="10"/>
                  </a:lnTo>
                  <a:lnTo>
                    <a:pt x="1088" y="8"/>
                  </a:lnTo>
                  <a:lnTo>
                    <a:pt x="1087" y="5"/>
                  </a:lnTo>
                  <a:lnTo>
                    <a:pt x="1086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3" name="Freeform 51"/>
            <p:cNvSpPr>
              <a:spLocks/>
            </p:cNvSpPr>
            <p:nvPr/>
          </p:nvSpPr>
          <p:spPr bwMode="auto">
            <a:xfrm>
              <a:off x="3524" y="2481"/>
              <a:ext cx="764" cy="305"/>
            </a:xfrm>
            <a:custGeom>
              <a:avLst/>
              <a:gdLst>
                <a:gd name="T0" fmla="*/ 85 w 2293"/>
                <a:gd name="T1" fmla="*/ 1 h 916"/>
                <a:gd name="T2" fmla="*/ 85 w 2293"/>
                <a:gd name="T3" fmla="*/ 3 h 916"/>
                <a:gd name="T4" fmla="*/ 84 w 2293"/>
                <a:gd name="T5" fmla="*/ 4 h 916"/>
                <a:gd name="T6" fmla="*/ 83 w 2293"/>
                <a:gd name="T7" fmla="*/ 5 h 916"/>
                <a:gd name="T8" fmla="*/ 82 w 2293"/>
                <a:gd name="T9" fmla="*/ 6 h 916"/>
                <a:gd name="T10" fmla="*/ 80 w 2293"/>
                <a:gd name="T11" fmla="*/ 6 h 916"/>
                <a:gd name="T12" fmla="*/ 78 w 2293"/>
                <a:gd name="T13" fmla="*/ 8 h 916"/>
                <a:gd name="T14" fmla="*/ 76 w 2293"/>
                <a:gd name="T15" fmla="*/ 9 h 916"/>
                <a:gd name="T16" fmla="*/ 75 w 2293"/>
                <a:gd name="T17" fmla="*/ 10 h 916"/>
                <a:gd name="T18" fmla="*/ 74 w 2293"/>
                <a:gd name="T19" fmla="*/ 12 h 916"/>
                <a:gd name="T20" fmla="*/ 73 w 2293"/>
                <a:gd name="T21" fmla="*/ 13 h 916"/>
                <a:gd name="T22" fmla="*/ 72 w 2293"/>
                <a:gd name="T23" fmla="*/ 14 h 916"/>
                <a:gd name="T24" fmla="*/ 70 w 2293"/>
                <a:gd name="T25" fmla="*/ 15 h 916"/>
                <a:gd name="T26" fmla="*/ 69 w 2293"/>
                <a:gd name="T27" fmla="*/ 16 h 916"/>
                <a:gd name="T28" fmla="*/ 67 w 2293"/>
                <a:gd name="T29" fmla="*/ 16 h 916"/>
                <a:gd name="T30" fmla="*/ 67 w 2293"/>
                <a:gd name="T31" fmla="*/ 17 h 916"/>
                <a:gd name="T32" fmla="*/ 65 w 2293"/>
                <a:gd name="T33" fmla="*/ 18 h 916"/>
                <a:gd name="T34" fmla="*/ 65 w 2293"/>
                <a:gd name="T35" fmla="*/ 18 h 916"/>
                <a:gd name="T36" fmla="*/ 64 w 2293"/>
                <a:gd name="T37" fmla="*/ 20 h 916"/>
                <a:gd name="T38" fmla="*/ 63 w 2293"/>
                <a:gd name="T39" fmla="*/ 22 h 916"/>
                <a:gd name="T40" fmla="*/ 61 w 2293"/>
                <a:gd name="T41" fmla="*/ 24 h 916"/>
                <a:gd name="T42" fmla="*/ 61 w 2293"/>
                <a:gd name="T43" fmla="*/ 25 h 916"/>
                <a:gd name="T44" fmla="*/ 54 w 2293"/>
                <a:gd name="T45" fmla="*/ 27 h 916"/>
                <a:gd name="T46" fmla="*/ 49 w 2293"/>
                <a:gd name="T47" fmla="*/ 28 h 916"/>
                <a:gd name="T48" fmla="*/ 43 w 2293"/>
                <a:gd name="T49" fmla="*/ 28 h 916"/>
                <a:gd name="T50" fmla="*/ 29 w 2293"/>
                <a:gd name="T51" fmla="*/ 30 h 916"/>
                <a:gd name="T52" fmla="*/ 22 w 2293"/>
                <a:gd name="T53" fmla="*/ 31 h 916"/>
                <a:gd name="T54" fmla="*/ 13 w 2293"/>
                <a:gd name="T55" fmla="*/ 32 h 916"/>
                <a:gd name="T56" fmla="*/ 5 w 2293"/>
                <a:gd name="T57" fmla="*/ 33 h 916"/>
                <a:gd name="T58" fmla="*/ 0 w 2293"/>
                <a:gd name="T59" fmla="*/ 33 h 916"/>
                <a:gd name="T60" fmla="*/ 1 w 2293"/>
                <a:gd name="T61" fmla="*/ 33 h 916"/>
                <a:gd name="T62" fmla="*/ 1 w 2293"/>
                <a:gd name="T63" fmla="*/ 32 h 916"/>
                <a:gd name="T64" fmla="*/ 1 w 2293"/>
                <a:gd name="T65" fmla="*/ 31 h 916"/>
                <a:gd name="T66" fmla="*/ 0 w 2293"/>
                <a:gd name="T67" fmla="*/ 28 h 916"/>
                <a:gd name="T68" fmla="*/ 1 w 2293"/>
                <a:gd name="T69" fmla="*/ 27 h 916"/>
                <a:gd name="T70" fmla="*/ 2 w 2293"/>
                <a:gd name="T71" fmla="*/ 26 h 916"/>
                <a:gd name="T72" fmla="*/ 3 w 2293"/>
                <a:gd name="T73" fmla="*/ 24 h 916"/>
                <a:gd name="T74" fmla="*/ 4 w 2293"/>
                <a:gd name="T75" fmla="*/ 23 h 916"/>
                <a:gd name="T76" fmla="*/ 5 w 2293"/>
                <a:gd name="T77" fmla="*/ 22 h 916"/>
                <a:gd name="T78" fmla="*/ 5 w 2293"/>
                <a:gd name="T79" fmla="*/ 21 h 916"/>
                <a:gd name="T80" fmla="*/ 5 w 2293"/>
                <a:gd name="T81" fmla="*/ 20 h 916"/>
                <a:gd name="T82" fmla="*/ 5 w 2293"/>
                <a:gd name="T83" fmla="*/ 19 h 916"/>
                <a:gd name="T84" fmla="*/ 5 w 2293"/>
                <a:gd name="T85" fmla="*/ 18 h 916"/>
                <a:gd name="T86" fmla="*/ 5 w 2293"/>
                <a:gd name="T87" fmla="*/ 17 h 916"/>
                <a:gd name="T88" fmla="*/ 6 w 2293"/>
                <a:gd name="T89" fmla="*/ 16 h 916"/>
                <a:gd name="T90" fmla="*/ 5 w 2293"/>
                <a:gd name="T91" fmla="*/ 15 h 916"/>
                <a:gd name="T92" fmla="*/ 6 w 2293"/>
                <a:gd name="T93" fmla="*/ 14 h 916"/>
                <a:gd name="T94" fmla="*/ 8 w 2293"/>
                <a:gd name="T95" fmla="*/ 14 h 916"/>
                <a:gd name="T96" fmla="*/ 11 w 2293"/>
                <a:gd name="T97" fmla="*/ 13 h 916"/>
                <a:gd name="T98" fmla="*/ 18 w 2293"/>
                <a:gd name="T99" fmla="*/ 12 h 916"/>
                <a:gd name="T100" fmla="*/ 20 w 2293"/>
                <a:gd name="T101" fmla="*/ 12 h 916"/>
                <a:gd name="T102" fmla="*/ 20 w 2293"/>
                <a:gd name="T103" fmla="*/ 11 h 916"/>
                <a:gd name="T104" fmla="*/ 20 w 2293"/>
                <a:gd name="T105" fmla="*/ 10 h 916"/>
                <a:gd name="T106" fmla="*/ 20 w 2293"/>
                <a:gd name="T107" fmla="*/ 10 h 916"/>
                <a:gd name="T108" fmla="*/ 22 w 2293"/>
                <a:gd name="T109" fmla="*/ 10 h 916"/>
                <a:gd name="T110" fmla="*/ 24 w 2293"/>
                <a:gd name="T111" fmla="*/ 10 h 916"/>
                <a:gd name="T112" fmla="*/ 39 w 2293"/>
                <a:gd name="T113" fmla="*/ 8 h 916"/>
                <a:gd name="T114" fmla="*/ 57 w 2293"/>
                <a:gd name="T115" fmla="*/ 5 h 916"/>
                <a:gd name="T116" fmla="*/ 69 w 2293"/>
                <a:gd name="T117" fmla="*/ 3 h 916"/>
                <a:gd name="T118" fmla="*/ 77 w 2293"/>
                <a:gd name="T119" fmla="*/ 2 h 916"/>
                <a:gd name="T120" fmla="*/ 84 w 2293"/>
                <a:gd name="T121" fmla="*/ 0 h 91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93"/>
                <a:gd name="T184" fmla="*/ 0 h 916"/>
                <a:gd name="T185" fmla="*/ 2293 w 2293"/>
                <a:gd name="T186" fmla="*/ 916 h 91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93" h="916">
                  <a:moveTo>
                    <a:pt x="2293" y="0"/>
                  </a:moveTo>
                  <a:lnTo>
                    <a:pt x="2289" y="4"/>
                  </a:lnTo>
                  <a:lnTo>
                    <a:pt x="2288" y="8"/>
                  </a:lnTo>
                  <a:lnTo>
                    <a:pt x="2287" y="14"/>
                  </a:lnTo>
                  <a:lnTo>
                    <a:pt x="2287" y="20"/>
                  </a:lnTo>
                  <a:lnTo>
                    <a:pt x="2288" y="27"/>
                  </a:lnTo>
                  <a:lnTo>
                    <a:pt x="2288" y="33"/>
                  </a:lnTo>
                  <a:lnTo>
                    <a:pt x="2289" y="40"/>
                  </a:lnTo>
                  <a:lnTo>
                    <a:pt x="2291" y="48"/>
                  </a:lnTo>
                  <a:lnTo>
                    <a:pt x="2292" y="55"/>
                  </a:lnTo>
                  <a:lnTo>
                    <a:pt x="2293" y="62"/>
                  </a:lnTo>
                  <a:lnTo>
                    <a:pt x="2293" y="69"/>
                  </a:lnTo>
                  <a:lnTo>
                    <a:pt x="2293" y="76"/>
                  </a:lnTo>
                  <a:lnTo>
                    <a:pt x="2293" y="83"/>
                  </a:lnTo>
                  <a:lnTo>
                    <a:pt x="2291" y="89"/>
                  </a:lnTo>
                  <a:lnTo>
                    <a:pt x="2288" y="93"/>
                  </a:lnTo>
                  <a:lnTo>
                    <a:pt x="2286" y="98"/>
                  </a:lnTo>
                  <a:lnTo>
                    <a:pt x="2277" y="99"/>
                  </a:lnTo>
                  <a:lnTo>
                    <a:pt x="2269" y="101"/>
                  </a:lnTo>
                  <a:lnTo>
                    <a:pt x="2262" y="105"/>
                  </a:lnTo>
                  <a:lnTo>
                    <a:pt x="2256" y="108"/>
                  </a:lnTo>
                  <a:lnTo>
                    <a:pt x="2252" y="113"/>
                  </a:lnTo>
                  <a:lnTo>
                    <a:pt x="2247" y="117"/>
                  </a:lnTo>
                  <a:lnTo>
                    <a:pt x="2244" y="122"/>
                  </a:lnTo>
                  <a:lnTo>
                    <a:pt x="2239" y="126"/>
                  </a:lnTo>
                  <a:lnTo>
                    <a:pt x="2235" y="132"/>
                  </a:lnTo>
                  <a:lnTo>
                    <a:pt x="2232" y="137"/>
                  </a:lnTo>
                  <a:lnTo>
                    <a:pt x="2229" y="141"/>
                  </a:lnTo>
                  <a:lnTo>
                    <a:pt x="2224" y="147"/>
                  </a:lnTo>
                  <a:lnTo>
                    <a:pt x="2219" y="152"/>
                  </a:lnTo>
                  <a:lnTo>
                    <a:pt x="2215" y="155"/>
                  </a:lnTo>
                  <a:lnTo>
                    <a:pt x="2208" y="160"/>
                  </a:lnTo>
                  <a:lnTo>
                    <a:pt x="2202" y="163"/>
                  </a:lnTo>
                  <a:lnTo>
                    <a:pt x="2187" y="160"/>
                  </a:lnTo>
                  <a:lnTo>
                    <a:pt x="2175" y="161"/>
                  </a:lnTo>
                  <a:lnTo>
                    <a:pt x="2163" y="164"/>
                  </a:lnTo>
                  <a:lnTo>
                    <a:pt x="2152" y="171"/>
                  </a:lnTo>
                  <a:lnTo>
                    <a:pt x="2142" y="179"/>
                  </a:lnTo>
                  <a:lnTo>
                    <a:pt x="2133" y="190"/>
                  </a:lnTo>
                  <a:lnTo>
                    <a:pt x="2124" y="201"/>
                  </a:lnTo>
                  <a:lnTo>
                    <a:pt x="2116" y="211"/>
                  </a:lnTo>
                  <a:lnTo>
                    <a:pt x="2108" y="223"/>
                  </a:lnTo>
                  <a:lnTo>
                    <a:pt x="2099" y="232"/>
                  </a:lnTo>
                  <a:lnTo>
                    <a:pt x="2091" y="240"/>
                  </a:lnTo>
                  <a:lnTo>
                    <a:pt x="2081" y="247"/>
                  </a:lnTo>
                  <a:lnTo>
                    <a:pt x="2071" y="251"/>
                  </a:lnTo>
                  <a:lnTo>
                    <a:pt x="2061" y="251"/>
                  </a:lnTo>
                  <a:lnTo>
                    <a:pt x="2048" y="247"/>
                  </a:lnTo>
                  <a:lnTo>
                    <a:pt x="2035" y="239"/>
                  </a:lnTo>
                  <a:lnTo>
                    <a:pt x="2033" y="246"/>
                  </a:lnTo>
                  <a:lnTo>
                    <a:pt x="2031" y="253"/>
                  </a:lnTo>
                  <a:lnTo>
                    <a:pt x="2030" y="260"/>
                  </a:lnTo>
                  <a:lnTo>
                    <a:pt x="2027" y="267"/>
                  </a:lnTo>
                  <a:lnTo>
                    <a:pt x="2025" y="274"/>
                  </a:lnTo>
                  <a:lnTo>
                    <a:pt x="2023" y="280"/>
                  </a:lnTo>
                  <a:lnTo>
                    <a:pt x="2020" y="288"/>
                  </a:lnTo>
                  <a:lnTo>
                    <a:pt x="2018" y="295"/>
                  </a:lnTo>
                  <a:lnTo>
                    <a:pt x="2016" y="302"/>
                  </a:lnTo>
                  <a:lnTo>
                    <a:pt x="2012" y="309"/>
                  </a:lnTo>
                  <a:lnTo>
                    <a:pt x="2009" y="315"/>
                  </a:lnTo>
                  <a:lnTo>
                    <a:pt x="2004" y="322"/>
                  </a:lnTo>
                  <a:lnTo>
                    <a:pt x="2000" y="328"/>
                  </a:lnTo>
                  <a:lnTo>
                    <a:pt x="1995" y="334"/>
                  </a:lnTo>
                  <a:lnTo>
                    <a:pt x="1989" y="340"/>
                  </a:lnTo>
                  <a:lnTo>
                    <a:pt x="1984" y="346"/>
                  </a:lnTo>
                  <a:lnTo>
                    <a:pt x="1978" y="349"/>
                  </a:lnTo>
                  <a:lnTo>
                    <a:pt x="1972" y="354"/>
                  </a:lnTo>
                  <a:lnTo>
                    <a:pt x="1965" y="359"/>
                  </a:lnTo>
                  <a:lnTo>
                    <a:pt x="1958" y="364"/>
                  </a:lnTo>
                  <a:lnTo>
                    <a:pt x="1951" y="370"/>
                  </a:lnTo>
                  <a:lnTo>
                    <a:pt x="1945" y="376"/>
                  </a:lnTo>
                  <a:lnTo>
                    <a:pt x="1937" y="382"/>
                  </a:lnTo>
                  <a:lnTo>
                    <a:pt x="1928" y="387"/>
                  </a:lnTo>
                  <a:lnTo>
                    <a:pt x="1922" y="393"/>
                  </a:lnTo>
                  <a:lnTo>
                    <a:pt x="1914" y="399"/>
                  </a:lnTo>
                  <a:lnTo>
                    <a:pt x="1905" y="404"/>
                  </a:lnTo>
                  <a:lnTo>
                    <a:pt x="1899" y="409"/>
                  </a:lnTo>
                  <a:lnTo>
                    <a:pt x="1891" y="414"/>
                  </a:lnTo>
                  <a:lnTo>
                    <a:pt x="1884" y="418"/>
                  </a:lnTo>
                  <a:lnTo>
                    <a:pt x="1877" y="423"/>
                  </a:lnTo>
                  <a:lnTo>
                    <a:pt x="1871" y="426"/>
                  </a:lnTo>
                  <a:lnTo>
                    <a:pt x="1864" y="429"/>
                  </a:lnTo>
                  <a:lnTo>
                    <a:pt x="1857" y="431"/>
                  </a:lnTo>
                  <a:lnTo>
                    <a:pt x="1851" y="433"/>
                  </a:lnTo>
                  <a:lnTo>
                    <a:pt x="1846" y="436"/>
                  </a:lnTo>
                  <a:lnTo>
                    <a:pt x="1840" y="437"/>
                  </a:lnTo>
                  <a:lnTo>
                    <a:pt x="1835" y="438"/>
                  </a:lnTo>
                  <a:lnTo>
                    <a:pt x="1831" y="439"/>
                  </a:lnTo>
                  <a:lnTo>
                    <a:pt x="1826" y="440"/>
                  </a:lnTo>
                  <a:lnTo>
                    <a:pt x="1822" y="441"/>
                  </a:lnTo>
                  <a:lnTo>
                    <a:pt x="1818" y="442"/>
                  </a:lnTo>
                  <a:lnTo>
                    <a:pt x="1814" y="445"/>
                  </a:lnTo>
                  <a:lnTo>
                    <a:pt x="1810" y="446"/>
                  </a:lnTo>
                  <a:lnTo>
                    <a:pt x="1807" y="448"/>
                  </a:lnTo>
                  <a:lnTo>
                    <a:pt x="1803" y="452"/>
                  </a:lnTo>
                  <a:lnTo>
                    <a:pt x="1800" y="455"/>
                  </a:lnTo>
                  <a:lnTo>
                    <a:pt x="1796" y="460"/>
                  </a:lnTo>
                  <a:lnTo>
                    <a:pt x="1788" y="462"/>
                  </a:lnTo>
                  <a:lnTo>
                    <a:pt x="1782" y="465"/>
                  </a:lnTo>
                  <a:lnTo>
                    <a:pt x="1777" y="469"/>
                  </a:lnTo>
                  <a:lnTo>
                    <a:pt x="1772" y="472"/>
                  </a:lnTo>
                  <a:lnTo>
                    <a:pt x="1769" y="476"/>
                  </a:lnTo>
                  <a:lnTo>
                    <a:pt x="1764" y="479"/>
                  </a:lnTo>
                  <a:lnTo>
                    <a:pt x="1761" y="483"/>
                  </a:lnTo>
                  <a:lnTo>
                    <a:pt x="1758" y="486"/>
                  </a:lnTo>
                  <a:lnTo>
                    <a:pt x="1755" y="491"/>
                  </a:lnTo>
                  <a:lnTo>
                    <a:pt x="1751" y="494"/>
                  </a:lnTo>
                  <a:lnTo>
                    <a:pt x="1749" y="499"/>
                  </a:lnTo>
                  <a:lnTo>
                    <a:pt x="1746" y="503"/>
                  </a:lnTo>
                  <a:lnTo>
                    <a:pt x="1742" y="508"/>
                  </a:lnTo>
                  <a:lnTo>
                    <a:pt x="1738" y="514"/>
                  </a:lnTo>
                  <a:lnTo>
                    <a:pt x="1733" y="519"/>
                  </a:lnTo>
                  <a:lnTo>
                    <a:pt x="1728" y="526"/>
                  </a:lnTo>
                  <a:lnTo>
                    <a:pt x="1727" y="540"/>
                  </a:lnTo>
                  <a:lnTo>
                    <a:pt x="1725" y="553"/>
                  </a:lnTo>
                  <a:lnTo>
                    <a:pt x="1720" y="564"/>
                  </a:lnTo>
                  <a:lnTo>
                    <a:pt x="1715" y="572"/>
                  </a:lnTo>
                  <a:lnTo>
                    <a:pt x="1708" y="580"/>
                  </a:lnTo>
                  <a:lnTo>
                    <a:pt x="1701" y="587"/>
                  </a:lnTo>
                  <a:lnTo>
                    <a:pt x="1693" y="594"/>
                  </a:lnTo>
                  <a:lnTo>
                    <a:pt x="1685" y="600"/>
                  </a:lnTo>
                  <a:lnTo>
                    <a:pt x="1678" y="606"/>
                  </a:lnTo>
                  <a:lnTo>
                    <a:pt x="1671" y="612"/>
                  </a:lnTo>
                  <a:lnTo>
                    <a:pt x="1665" y="620"/>
                  </a:lnTo>
                  <a:lnTo>
                    <a:pt x="1662" y="630"/>
                  </a:lnTo>
                  <a:lnTo>
                    <a:pt x="1659" y="640"/>
                  </a:lnTo>
                  <a:lnTo>
                    <a:pt x="1661" y="653"/>
                  </a:lnTo>
                  <a:lnTo>
                    <a:pt x="1664" y="666"/>
                  </a:lnTo>
                  <a:lnTo>
                    <a:pt x="1671" y="685"/>
                  </a:lnTo>
                  <a:lnTo>
                    <a:pt x="1666" y="685"/>
                  </a:lnTo>
                  <a:lnTo>
                    <a:pt x="1655" y="687"/>
                  </a:lnTo>
                  <a:lnTo>
                    <a:pt x="1638" y="689"/>
                  </a:lnTo>
                  <a:lnTo>
                    <a:pt x="1616" y="694"/>
                  </a:lnTo>
                  <a:lnTo>
                    <a:pt x="1589" y="699"/>
                  </a:lnTo>
                  <a:lnTo>
                    <a:pt x="1559" y="703"/>
                  </a:lnTo>
                  <a:lnTo>
                    <a:pt x="1527" y="709"/>
                  </a:lnTo>
                  <a:lnTo>
                    <a:pt x="1495" y="715"/>
                  </a:lnTo>
                  <a:lnTo>
                    <a:pt x="1462" y="720"/>
                  </a:lnTo>
                  <a:lnTo>
                    <a:pt x="1430" y="726"/>
                  </a:lnTo>
                  <a:lnTo>
                    <a:pt x="1400" y="731"/>
                  </a:lnTo>
                  <a:lnTo>
                    <a:pt x="1373" y="735"/>
                  </a:lnTo>
                  <a:lnTo>
                    <a:pt x="1351" y="740"/>
                  </a:lnTo>
                  <a:lnTo>
                    <a:pt x="1334" y="742"/>
                  </a:lnTo>
                  <a:lnTo>
                    <a:pt x="1323" y="745"/>
                  </a:lnTo>
                  <a:lnTo>
                    <a:pt x="1319" y="746"/>
                  </a:lnTo>
                  <a:lnTo>
                    <a:pt x="1311" y="746"/>
                  </a:lnTo>
                  <a:lnTo>
                    <a:pt x="1288" y="749"/>
                  </a:lnTo>
                  <a:lnTo>
                    <a:pt x="1254" y="754"/>
                  </a:lnTo>
                  <a:lnTo>
                    <a:pt x="1209" y="759"/>
                  </a:lnTo>
                  <a:lnTo>
                    <a:pt x="1156" y="766"/>
                  </a:lnTo>
                  <a:lnTo>
                    <a:pt x="1096" y="774"/>
                  </a:lnTo>
                  <a:lnTo>
                    <a:pt x="1033" y="782"/>
                  </a:lnTo>
                  <a:lnTo>
                    <a:pt x="967" y="792"/>
                  </a:lnTo>
                  <a:lnTo>
                    <a:pt x="902" y="800"/>
                  </a:lnTo>
                  <a:lnTo>
                    <a:pt x="839" y="808"/>
                  </a:lnTo>
                  <a:lnTo>
                    <a:pt x="779" y="816"/>
                  </a:lnTo>
                  <a:lnTo>
                    <a:pt x="726" y="823"/>
                  </a:lnTo>
                  <a:lnTo>
                    <a:pt x="681" y="828"/>
                  </a:lnTo>
                  <a:lnTo>
                    <a:pt x="647" y="833"/>
                  </a:lnTo>
                  <a:lnTo>
                    <a:pt x="624" y="836"/>
                  </a:lnTo>
                  <a:lnTo>
                    <a:pt x="617" y="838"/>
                  </a:lnTo>
                  <a:lnTo>
                    <a:pt x="583" y="842"/>
                  </a:lnTo>
                  <a:lnTo>
                    <a:pt x="550" y="847"/>
                  </a:lnTo>
                  <a:lnTo>
                    <a:pt x="514" y="851"/>
                  </a:lnTo>
                  <a:lnTo>
                    <a:pt x="478" y="856"/>
                  </a:lnTo>
                  <a:lnTo>
                    <a:pt x="441" y="862"/>
                  </a:lnTo>
                  <a:lnTo>
                    <a:pt x="403" y="866"/>
                  </a:lnTo>
                  <a:lnTo>
                    <a:pt x="364" y="872"/>
                  </a:lnTo>
                  <a:lnTo>
                    <a:pt x="326" y="877"/>
                  </a:lnTo>
                  <a:lnTo>
                    <a:pt x="286" y="882"/>
                  </a:lnTo>
                  <a:lnTo>
                    <a:pt x="246" y="887"/>
                  </a:lnTo>
                  <a:lnTo>
                    <a:pt x="207" y="893"/>
                  </a:lnTo>
                  <a:lnTo>
                    <a:pt x="168" y="897"/>
                  </a:lnTo>
                  <a:lnTo>
                    <a:pt x="129" y="902"/>
                  </a:lnTo>
                  <a:lnTo>
                    <a:pt x="91" y="907"/>
                  </a:lnTo>
                  <a:lnTo>
                    <a:pt x="53" y="911"/>
                  </a:lnTo>
                  <a:lnTo>
                    <a:pt x="18" y="916"/>
                  </a:lnTo>
                  <a:lnTo>
                    <a:pt x="14" y="911"/>
                  </a:lnTo>
                  <a:lnTo>
                    <a:pt x="13" y="907"/>
                  </a:lnTo>
                  <a:lnTo>
                    <a:pt x="12" y="903"/>
                  </a:lnTo>
                  <a:lnTo>
                    <a:pt x="11" y="900"/>
                  </a:lnTo>
                  <a:lnTo>
                    <a:pt x="11" y="896"/>
                  </a:lnTo>
                  <a:lnTo>
                    <a:pt x="11" y="894"/>
                  </a:lnTo>
                  <a:lnTo>
                    <a:pt x="12" y="890"/>
                  </a:lnTo>
                  <a:lnTo>
                    <a:pt x="13" y="888"/>
                  </a:lnTo>
                  <a:lnTo>
                    <a:pt x="15" y="886"/>
                  </a:lnTo>
                  <a:lnTo>
                    <a:pt x="18" y="884"/>
                  </a:lnTo>
                  <a:lnTo>
                    <a:pt x="20" y="881"/>
                  </a:lnTo>
                  <a:lnTo>
                    <a:pt x="22" y="879"/>
                  </a:lnTo>
                  <a:lnTo>
                    <a:pt x="26" y="877"/>
                  </a:lnTo>
                  <a:lnTo>
                    <a:pt x="28" y="874"/>
                  </a:lnTo>
                  <a:lnTo>
                    <a:pt x="31" y="872"/>
                  </a:lnTo>
                  <a:lnTo>
                    <a:pt x="36" y="870"/>
                  </a:lnTo>
                  <a:lnTo>
                    <a:pt x="37" y="862"/>
                  </a:lnTo>
                  <a:lnTo>
                    <a:pt x="37" y="854"/>
                  </a:lnTo>
                  <a:lnTo>
                    <a:pt x="35" y="844"/>
                  </a:lnTo>
                  <a:lnTo>
                    <a:pt x="31" y="835"/>
                  </a:lnTo>
                  <a:lnTo>
                    <a:pt x="28" y="826"/>
                  </a:lnTo>
                  <a:lnTo>
                    <a:pt x="22" y="816"/>
                  </a:lnTo>
                  <a:lnTo>
                    <a:pt x="17" y="807"/>
                  </a:lnTo>
                  <a:lnTo>
                    <a:pt x="12" y="796"/>
                  </a:lnTo>
                  <a:lnTo>
                    <a:pt x="7" y="786"/>
                  </a:lnTo>
                  <a:lnTo>
                    <a:pt x="4" y="777"/>
                  </a:lnTo>
                  <a:lnTo>
                    <a:pt x="2" y="768"/>
                  </a:lnTo>
                  <a:lnTo>
                    <a:pt x="0" y="759"/>
                  </a:lnTo>
                  <a:lnTo>
                    <a:pt x="2" y="751"/>
                  </a:lnTo>
                  <a:lnTo>
                    <a:pt x="6" y="745"/>
                  </a:lnTo>
                  <a:lnTo>
                    <a:pt x="13" y="739"/>
                  </a:lnTo>
                  <a:lnTo>
                    <a:pt x="23" y="734"/>
                  </a:lnTo>
                  <a:lnTo>
                    <a:pt x="33" y="728"/>
                  </a:lnTo>
                  <a:lnTo>
                    <a:pt x="42" y="723"/>
                  </a:lnTo>
                  <a:lnTo>
                    <a:pt x="49" y="717"/>
                  </a:lnTo>
                  <a:lnTo>
                    <a:pt x="54" y="710"/>
                  </a:lnTo>
                  <a:lnTo>
                    <a:pt x="59" y="704"/>
                  </a:lnTo>
                  <a:lnTo>
                    <a:pt x="63" y="697"/>
                  </a:lnTo>
                  <a:lnTo>
                    <a:pt x="66" y="691"/>
                  </a:lnTo>
                  <a:lnTo>
                    <a:pt x="69" y="684"/>
                  </a:lnTo>
                  <a:lnTo>
                    <a:pt x="72" y="677"/>
                  </a:lnTo>
                  <a:lnTo>
                    <a:pt x="75" y="670"/>
                  </a:lnTo>
                  <a:lnTo>
                    <a:pt x="77" y="663"/>
                  </a:lnTo>
                  <a:lnTo>
                    <a:pt x="82" y="655"/>
                  </a:lnTo>
                  <a:lnTo>
                    <a:pt x="87" y="648"/>
                  </a:lnTo>
                  <a:lnTo>
                    <a:pt x="91" y="640"/>
                  </a:lnTo>
                  <a:lnTo>
                    <a:pt x="98" y="633"/>
                  </a:lnTo>
                  <a:lnTo>
                    <a:pt x="107" y="626"/>
                  </a:lnTo>
                  <a:lnTo>
                    <a:pt x="107" y="625"/>
                  </a:lnTo>
                  <a:lnTo>
                    <a:pt x="107" y="623"/>
                  </a:lnTo>
                  <a:lnTo>
                    <a:pt x="110" y="620"/>
                  </a:lnTo>
                  <a:lnTo>
                    <a:pt x="111" y="617"/>
                  </a:lnTo>
                  <a:lnTo>
                    <a:pt x="113" y="612"/>
                  </a:lnTo>
                  <a:lnTo>
                    <a:pt x="114" y="607"/>
                  </a:lnTo>
                  <a:lnTo>
                    <a:pt x="117" y="602"/>
                  </a:lnTo>
                  <a:lnTo>
                    <a:pt x="120" y="596"/>
                  </a:lnTo>
                  <a:lnTo>
                    <a:pt x="122" y="591"/>
                  </a:lnTo>
                  <a:lnTo>
                    <a:pt x="125" y="586"/>
                  </a:lnTo>
                  <a:lnTo>
                    <a:pt x="126" y="580"/>
                  </a:lnTo>
                  <a:lnTo>
                    <a:pt x="128" y="576"/>
                  </a:lnTo>
                  <a:lnTo>
                    <a:pt x="129" y="572"/>
                  </a:lnTo>
                  <a:lnTo>
                    <a:pt x="131" y="570"/>
                  </a:lnTo>
                  <a:lnTo>
                    <a:pt x="131" y="568"/>
                  </a:lnTo>
                  <a:lnTo>
                    <a:pt x="133" y="568"/>
                  </a:lnTo>
                  <a:lnTo>
                    <a:pt x="134" y="563"/>
                  </a:lnTo>
                  <a:lnTo>
                    <a:pt x="134" y="557"/>
                  </a:lnTo>
                  <a:lnTo>
                    <a:pt x="134" y="553"/>
                  </a:lnTo>
                  <a:lnTo>
                    <a:pt x="134" y="547"/>
                  </a:lnTo>
                  <a:lnTo>
                    <a:pt x="133" y="541"/>
                  </a:lnTo>
                  <a:lnTo>
                    <a:pt x="131" y="535"/>
                  </a:lnTo>
                  <a:lnTo>
                    <a:pt x="130" y="530"/>
                  </a:lnTo>
                  <a:lnTo>
                    <a:pt x="129" y="524"/>
                  </a:lnTo>
                  <a:lnTo>
                    <a:pt x="128" y="518"/>
                  </a:lnTo>
                  <a:lnTo>
                    <a:pt x="127" y="512"/>
                  </a:lnTo>
                  <a:lnTo>
                    <a:pt x="127" y="508"/>
                  </a:lnTo>
                  <a:lnTo>
                    <a:pt x="127" y="502"/>
                  </a:lnTo>
                  <a:lnTo>
                    <a:pt x="127" y="498"/>
                  </a:lnTo>
                  <a:lnTo>
                    <a:pt x="129" y="493"/>
                  </a:lnTo>
                  <a:lnTo>
                    <a:pt x="131" y="489"/>
                  </a:lnTo>
                  <a:lnTo>
                    <a:pt x="135" y="486"/>
                  </a:lnTo>
                  <a:lnTo>
                    <a:pt x="128" y="479"/>
                  </a:lnTo>
                  <a:lnTo>
                    <a:pt x="125" y="473"/>
                  </a:lnTo>
                  <a:lnTo>
                    <a:pt x="123" y="469"/>
                  </a:lnTo>
                  <a:lnTo>
                    <a:pt x="123" y="465"/>
                  </a:lnTo>
                  <a:lnTo>
                    <a:pt x="126" y="462"/>
                  </a:lnTo>
                  <a:lnTo>
                    <a:pt x="130" y="460"/>
                  </a:lnTo>
                  <a:lnTo>
                    <a:pt x="135" y="457"/>
                  </a:lnTo>
                  <a:lnTo>
                    <a:pt x="140" y="455"/>
                  </a:lnTo>
                  <a:lnTo>
                    <a:pt x="145" y="453"/>
                  </a:lnTo>
                  <a:lnTo>
                    <a:pt x="151" y="450"/>
                  </a:lnTo>
                  <a:lnTo>
                    <a:pt x="156" y="448"/>
                  </a:lnTo>
                  <a:lnTo>
                    <a:pt x="160" y="445"/>
                  </a:lnTo>
                  <a:lnTo>
                    <a:pt x="164" y="441"/>
                  </a:lnTo>
                  <a:lnTo>
                    <a:pt x="165" y="437"/>
                  </a:lnTo>
                  <a:lnTo>
                    <a:pt x="165" y="431"/>
                  </a:lnTo>
                  <a:lnTo>
                    <a:pt x="163" y="425"/>
                  </a:lnTo>
                  <a:lnTo>
                    <a:pt x="152" y="413"/>
                  </a:lnTo>
                  <a:lnTo>
                    <a:pt x="146" y="402"/>
                  </a:lnTo>
                  <a:lnTo>
                    <a:pt x="144" y="395"/>
                  </a:lnTo>
                  <a:lnTo>
                    <a:pt x="143" y="390"/>
                  </a:lnTo>
                  <a:lnTo>
                    <a:pt x="145" y="385"/>
                  </a:lnTo>
                  <a:lnTo>
                    <a:pt x="150" y="383"/>
                  </a:lnTo>
                  <a:lnTo>
                    <a:pt x="156" y="382"/>
                  </a:lnTo>
                  <a:lnTo>
                    <a:pt x="163" y="380"/>
                  </a:lnTo>
                  <a:lnTo>
                    <a:pt x="169" y="380"/>
                  </a:lnTo>
                  <a:lnTo>
                    <a:pt x="177" y="379"/>
                  </a:lnTo>
                  <a:lnTo>
                    <a:pt x="186" y="379"/>
                  </a:lnTo>
                  <a:lnTo>
                    <a:pt x="192" y="378"/>
                  </a:lnTo>
                  <a:lnTo>
                    <a:pt x="199" y="376"/>
                  </a:lnTo>
                  <a:lnTo>
                    <a:pt x="204" y="372"/>
                  </a:lnTo>
                  <a:lnTo>
                    <a:pt x="207" y="368"/>
                  </a:lnTo>
                  <a:lnTo>
                    <a:pt x="210" y="362"/>
                  </a:lnTo>
                  <a:lnTo>
                    <a:pt x="213" y="361"/>
                  </a:lnTo>
                  <a:lnTo>
                    <a:pt x="223" y="360"/>
                  </a:lnTo>
                  <a:lnTo>
                    <a:pt x="241" y="357"/>
                  </a:lnTo>
                  <a:lnTo>
                    <a:pt x="263" y="355"/>
                  </a:lnTo>
                  <a:lnTo>
                    <a:pt x="289" y="352"/>
                  </a:lnTo>
                  <a:lnTo>
                    <a:pt x="318" y="348"/>
                  </a:lnTo>
                  <a:lnTo>
                    <a:pt x="350" y="345"/>
                  </a:lnTo>
                  <a:lnTo>
                    <a:pt x="382" y="341"/>
                  </a:lnTo>
                  <a:lnTo>
                    <a:pt x="413" y="337"/>
                  </a:lnTo>
                  <a:lnTo>
                    <a:pt x="445" y="333"/>
                  </a:lnTo>
                  <a:lnTo>
                    <a:pt x="474" y="330"/>
                  </a:lnTo>
                  <a:lnTo>
                    <a:pt x="501" y="326"/>
                  </a:lnTo>
                  <a:lnTo>
                    <a:pt x="522" y="324"/>
                  </a:lnTo>
                  <a:lnTo>
                    <a:pt x="540" y="322"/>
                  </a:lnTo>
                  <a:lnTo>
                    <a:pt x="550" y="321"/>
                  </a:lnTo>
                  <a:lnTo>
                    <a:pt x="555" y="321"/>
                  </a:lnTo>
                  <a:lnTo>
                    <a:pt x="553" y="319"/>
                  </a:lnTo>
                  <a:lnTo>
                    <a:pt x="553" y="318"/>
                  </a:lnTo>
                  <a:lnTo>
                    <a:pt x="553" y="315"/>
                  </a:lnTo>
                  <a:lnTo>
                    <a:pt x="552" y="311"/>
                  </a:lnTo>
                  <a:lnTo>
                    <a:pt x="552" y="308"/>
                  </a:lnTo>
                  <a:lnTo>
                    <a:pt x="551" y="303"/>
                  </a:lnTo>
                  <a:lnTo>
                    <a:pt x="550" y="299"/>
                  </a:lnTo>
                  <a:lnTo>
                    <a:pt x="550" y="294"/>
                  </a:lnTo>
                  <a:lnTo>
                    <a:pt x="549" y="290"/>
                  </a:lnTo>
                  <a:lnTo>
                    <a:pt x="548" y="285"/>
                  </a:lnTo>
                  <a:lnTo>
                    <a:pt x="547" y="280"/>
                  </a:lnTo>
                  <a:lnTo>
                    <a:pt x="547" y="277"/>
                  </a:lnTo>
                  <a:lnTo>
                    <a:pt x="545" y="274"/>
                  </a:lnTo>
                  <a:lnTo>
                    <a:pt x="545" y="270"/>
                  </a:lnTo>
                  <a:lnTo>
                    <a:pt x="545" y="269"/>
                  </a:lnTo>
                  <a:lnTo>
                    <a:pt x="547" y="269"/>
                  </a:lnTo>
                  <a:lnTo>
                    <a:pt x="548" y="269"/>
                  </a:lnTo>
                  <a:lnTo>
                    <a:pt x="550" y="269"/>
                  </a:lnTo>
                  <a:lnTo>
                    <a:pt x="553" y="269"/>
                  </a:lnTo>
                  <a:lnTo>
                    <a:pt x="557" y="269"/>
                  </a:lnTo>
                  <a:lnTo>
                    <a:pt x="561" y="269"/>
                  </a:lnTo>
                  <a:lnTo>
                    <a:pt x="566" y="269"/>
                  </a:lnTo>
                  <a:lnTo>
                    <a:pt x="571" y="269"/>
                  </a:lnTo>
                  <a:lnTo>
                    <a:pt x="576" y="269"/>
                  </a:lnTo>
                  <a:lnTo>
                    <a:pt x="582" y="268"/>
                  </a:lnTo>
                  <a:lnTo>
                    <a:pt x="588" y="268"/>
                  </a:lnTo>
                  <a:lnTo>
                    <a:pt x="595" y="268"/>
                  </a:lnTo>
                  <a:lnTo>
                    <a:pt x="602" y="267"/>
                  </a:lnTo>
                  <a:lnTo>
                    <a:pt x="609" y="265"/>
                  </a:lnTo>
                  <a:lnTo>
                    <a:pt x="617" y="265"/>
                  </a:lnTo>
                  <a:lnTo>
                    <a:pt x="658" y="260"/>
                  </a:lnTo>
                  <a:lnTo>
                    <a:pt x="707" y="253"/>
                  </a:lnTo>
                  <a:lnTo>
                    <a:pt x="765" y="246"/>
                  </a:lnTo>
                  <a:lnTo>
                    <a:pt x="829" y="237"/>
                  </a:lnTo>
                  <a:lnTo>
                    <a:pt x="899" y="226"/>
                  </a:lnTo>
                  <a:lnTo>
                    <a:pt x="974" y="216"/>
                  </a:lnTo>
                  <a:lnTo>
                    <a:pt x="1052" y="205"/>
                  </a:lnTo>
                  <a:lnTo>
                    <a:pt x="1134" y="192"/>
                  </a:lnTo>
                  <a:lnTo>
                    <a:pt x="1218" y="179"/>
                  </a:lnTo>
                  <a:lnTo>
                    <a:pt x="1302" y="167"/>
                  </a:lnTo>
                  <a:lnTo>
                    <a:pt x="1386" y="154"/>
                  </a:lnTo>
                  <a:lnTo>
                    <a:pt x="1470" y="141"/>
                  </a:lnTo>
                  <a:lnTo>
                    <a:pt x="1551" y="129"/>
                  </a:lnTo>
                  <a:lnTo>
                    <a:pt x="1631" y="116"/>
                  </a:lnTo>
                  <a:lnTo>
                    <a:pt x="1705" y="105"/>
                  </a:lnTo>
                  <a:lnTo>
                    <a:pt x="1777" y="94"/>
                  </a:lnTo>
                  <a:lnTo>
                    <a:pt x="1803" y="90"/>
                  </a:lnTo>
                  <a:lnTo>
                    <a:pt x="1832" y="86"/>
                  </a:lnTo>
                  <a:lnTo>
                    <a:pt x="1863" y="82"/>
                  </a:lnTo>
                  <a:lnTo>
                    <a:pt x="1895" y="77"/>
                  </a:lnTo>
                  <a:lnTo>
                    <a:pt x="1928" y="72"/>
                  </a:lnTo>
                  <a:lnTo>
                    <a:pt x="1963" y="67"/>
                  </a:lnTo>
                  <a:lnTo>
                    <a:pt x="1997" y="61"/>
                  </a:lnTo>
                  <a:lnTo>
                    <a:pt x="2033" y="55"/>
                  </a:lnTo>
                  <a:lnTo>
                    <a:pt x="2069" y="49"/>
                  </a:lnTo>
                  <a:lnTo>
                    <a:pt x="2104" y="43"/>
                  </a:lnTo>
                  <a:lnTo>
                    <a:pt x="2139" y="36"/>
                  </a:lnTo>
                  <a:lnTo>
                    <a:pt x="2172" y="29"/>
                  </a:lnTo>
                  <a:lnTo>
                    <a:pt x="2204" y="22"/>
                  </a:lnTo>
                  <a:lnTo>
                    <a:pt x="2235" y="15"/>
                  </a:lnTo>
                  <a:lnTo>
                    <a:pt x="2265" y="7"/>
                  </a:lnTo>
                  <a:lnTo>
                    <a:pt x="2293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4" name="Freeform 52"/>
            <p:cNvSpPr>
              <a:spLocks/>
            </p:cNvSpPr>
            <p:nvPr/>
          </p:nvSpPr>
          <p:spPr bwMode="auto">
            <a:xfrm>
              <a:off x="2358" y="2595"/>
              <a:ext cx="788" cy="384"/>
            </a:xfrm>
            <a:custGeom>
              <a:avLst/>
              <a:gdLst>
                <a:gd name="T0" fmla="*/ 84 w 2364"/>
                <a:gd name="T1" fmla="*/ 1 h 1152"/>
                <a:gd name="T2" fmla="*/ 84 w 2364"/>
                <a:gd name="T3" fmla="*/ 3 h 1152"/>
                <a:gd name="T4" fmla="*/ 84 w 2364"/>
                <a:gd name="T5" fmla="*/ 5 h 1152"/>
                <a:gd name="T6" fmla="*/ 85 w 2364"/>
                <a:gd name="T7" fmla="*/ 12 h 1152"/>
                <a:gd name="T8" fmla="*/ 86 w 2364"/>
                <a:gd name="T9" fmla="*/ 24 h 1152"/>
                <a:gd name="T10" fmla="*/ 87 w 2364"/>
                <a:gd name="T11" fmla="*/ 35 h 1152"/>
                <a:gd name="T12" fmla="*/ 87 w 2364"/>
                <a:gd name="T13" fmla="*/ 43 h 1152"/>
                <a:gd name="T14" fmla="*/ 85 w 2364"/>
                <a:gd name="T15" fmla="*/ 42 h 1152"/>
                <a:gd name="T16" fmla="*/ 84 w 2364"/>
                <a:gd name="T17" fmla="*/ 41 h 1152"/>
                <a:gd name="T18" fmla="*/ 82 w 2364"/>
                <a:gd name="T19" fmla="*/ 41 h 1152"/>
                <a:gd name="T20" fmla="*/ 82 w 2364"/>
                <a:gd name="T21" fmla="*/ 40 h 1152"/>
                <a:gd name="T22" fmla="*/ 81 w 2364"/>
                <a:gd name="T23" fmla="*/ 39 h 1152"/>
                <a:gd name="T24" fmla="*/ 80 w 2364"/>
                <a:gd name="T25" fmla="*/ 40 h 1152"/>
                <a:gd name="T26" fmla="*/ 78 w 2364"/>
                <a:gd name="T27" fmla="*/ 40 h 1152"/>
                <a:gd name="T28" fmla="*/ 75 w 2364"/>
                <a:gd name="T29" fmla="*/ 39 h 1152"/>
                <a:gd name="T30" fmla="*/ 73 w 2364"/>
                <a:gd name="T31" fmla="*/ 41 h 1152"/>
                <a:gd name="T32" fmla="*/ 71 w 2364"/>
                <a:gd name="T33" fmla="*/ 41 h 1152"/>
                <a:gd name="T34" fmla="*/ 69 w 2364"/>
                <a:gd name="T35" fmla="*/ 42 h 1152"/>
                <a:gd name="T36" fmla="*/ 67 w 2364"/>
                <a:gd name="T37" fmla="*/ 42 h 1152"/>
                <a:gd name="T38" fmla="*/ 66 w 2364"/>
                <a:gd name="T39" fmla="*/ 41 h 1152"/>
                <a:gd name="T40" fmla="*/ 66 w 2364"/>
                <a:gd name="T41" fmla="*/ 41 h 1152"/>
                <a:gd name="T42" fmla="*/ 65 w 2364"/>
                <a:gd name="T43" fmla="*/ 40 h 1152"/>
                <a:gd name="T44" fmla="*/ 64 w 2364"/>
                <a:gd name="T45" fmla="*/ 41 h 1152"/>
                <a:gd name="T46" fmla="*/ 62 w 2364"/>
                <a:gd name="T47" fmla="*/ 41 h 1152"/>
                <a:gd name="T48" fmla="*/ 61 w 2364"/>
                <a:gd name="T49" fmla="*/ 41 h 1152"/>
                <a:gd name="T50" fmla="*/ 59 w 2364"/>
                <a:gd name="T51" fmla="*/ 42 h 1152"/>
                <a:gd name="T52" fmla="*/ 57 w 2364"/>
                <a:gd name="T53" fmla="*/ 40 h 1152"/>
                <a:gd name="T54" fmla="*/ 55 w 2364"/>
                <a:gd name="T55" fmla="*/ 40 h 1152"/>
                <a:gd name="T56" fmla="*/ 52 w 2364"/>
                <a:gd name="T57" fmla="*/ 40 h 1152"/>
                <a:gd name="T58" fmla="*/ 50 w 2364"/>
                <a:gd name="T59" fmla="*/ 39 h 1152"/>
                <a:gd name="T60" fmla="*/ 48 w 2364"/>
                <a:gd name="T61" fmla="*/ 37 h 1152"/>
                <a:gd name="T62" fmla="*/ 46 w 2364"/>
                <a:gd name="T63" fmla="*/ 38 h 1152"/>
                <a:gd name="T64" fmla="*/ 45 w 2364"/>
                <a:gd name="T65" fmla="*/ 37 h 1152"/>
                <a:gd name="T66" fmla="*/ 44 w 2364"/>
                <a:gd name="T67" fmla="*/ 37 h 1152"/>
                <a:gd name="T68" fmla="*/ 43 w 2364"/>
                <a:gd name="T69" fmla="*/ 38 h 1152"/>
                <a:gd name="T70" fmla="*/ 41 w 2364"/>
                <a:gd name="T71" fmla="*/ 37 h 1152"/>
                <a:gd name="T72" fmla="*/ 38 w 2364"/>
                <a:gd name="T73" fmla="*/ 36 h 1152"/>
                <a:gd name="T74" fmla="*/ 37 w 2364"/>
                <a:gd name="T75" fmla="*/ 35 h 1152"/>
                <a:gd name="T76" fmla="*/ 36 w 2364"/>
                <a:gd name="T77" fmla="*/ 35 h 1152"/>
                <a:gd name="T78" fmla="*/ 35 w 2364"/>
                <a:gd name="T79" fmla="*/ 35 h 1152"/>
                <a:gd name="T80" fmla="*/ 33 w 2364"/>
                <a:gd name="T81" fmla="*/ 35 h 1152"/>
                <a:gd name="T82" fmla="*/ 32 w 2364"/>
                <a:gd name="T83" fmla="*/ 34 h 1152"/>
                <a:gd name="T84" fmla="*/ 31 w 2364"/>
                <a:gd name="T85" fmla="*/ 33 h 1152"/>
                <a:gd name="T86" fmla="*/ 30 w 2364"/>
                <a:gd name="T87" fmla="*/ 33 h 1152"/>
                <a:gd name="T88" fmla="*/ 30 w 2364"/>
                <a:gd name="T89" fmla="*/ 31 h 1152"/>
                <a:gd name="T90" fmla="*/ 30 w 2364"/>
                <a:gd name="T91" fmla="*/ 23 h 1152"/>
                <a:gd name="T92" fmla="*/ 30 w 2364"/>
                <a:gd name="T93" fmla="*/ 13 h 1152"/>
                <a:gd name="T94" fmla="*/ 28 w 2364"/>
                <a:gd name="T95" fmla="*/ 9 h 1152"/>
                <a:gd name="T96" fmla="*/ 19 w 2364"/>
                <a:gd name="T97" fmla="*/ 9 h 1152"/>
                <a:gd name="T98" fmla="*/ 9 w 2364"/>
                <a:gd name="T99" fmla="*/ 9 h 1152"/>
                <a:gd name="T100" fmla="*/ 0 w 2364"/>
                <a:gd name="T101" fmla="*/ 9 h 1152"/>
                <a:gd name="T102" fmla="*/ 0 w 2364"/>
                <a:gd name="T103" fmla="*/ 7 h 1152"/>
                <a:gd name="T104" fmla="*/ 0 w 2364"/>
                <a:gd name="T105" fmla="*/ 4 h 1152"/>
                <a:gd name="T106" fmla="*/ 0 w 2364"/>
                <a:gd name="T107" fmla="*/ 2 h 1152"/>
                <a:gd name="T108" fmla="*/ 3 w 2364"/>
                <a:gd name="T109" fmla="*/ 2 h 1152"/>
                <a:gd name="T110" fmla="*/ 6 w 2364"/>
                <a:gd name="T111" fmla="*/ 2 h 1152"/>
                <a:gd name="T112" fmla="*/ 8 w 2364"/>
                <a:gd name="T113" fmla="*/ 2 h 1152"/>
                <a:gd name="T114" fmla="*/ 23 w 2364"/>
                <a:gd name="T115" fmla="*/ 2 h 1152"/>
                <a:gd name="T116" fmla="*/ 46 w 2364"/>
                <a:gd name="T117" fmla="*/ 2 h 1152"/>
                <a:gd name="T118" fmla="*/ 70 w 2364"/>
                <a:gd name="T119" fmla="*/ 1 h 115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364"/>
                <a:gd name="T181" fmla="*/ 0 h 1152"/>
                <a:gd name="T182" fmla="*/ 2364 w 2364"/>
                <a:gd name="T183" fmla="*/ 1152 h 115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364" h="1152">
                  <a:moveTo>
                    <a:pt x="2259" y="0"/>
                  </a:moveTo>
                  <a:lnTo>
                    <a:pt x="2263" y="11"/>
                  </a:lnTo>
                  <a:lnTo>
                    <a:pt x="2267" y="20"/>
                  </a:lnTo>
                  <a:lnTo>
                    <a:pt x="2270" y="30"/>
                  </a:lnTo>
                  <a:lnTo>
                    <a:pt x="2272" y="40"/>
                  </a:lnTo>
                  <a:lnTo>
                    <a:pt x="2274" y="50"/>
                  </a:lnTo>
                  <a:lnTo>
                    <a:pt x="2275" y="59"/>
                  </a:lnTo>
                  <a:lnTo>
                    <a:pt x="2276" y="68"/>
                  </a:lnTo>
                  <a:lnTo>
                    <a:pt x="2278" y="77"/>
                  </a:lnTo>
                  <a:lnTo>
                    <a:pt x="2278" y="87"/>
                  </a:lnTo>
                  <a:lnTo>
                    <a:pt x="2278" y="96"/>
                  </a:lnTo>
                  <a:lnTo>
                    <a:pt x="2279" y="105"/>
                  </a:lnTo>
                  <a:lnTo>
                    <a:pt x="2280" y="114"/>
                  </a:lnTo>
                  <a:lnTo>
                    <a:pt x="2280" y="123"/>
                  </a:lnTo>
                  <a:lnTo>
                    <a:pt x="2281" y="134"/>
                  </a:lnTo>
                  <a:lnTo>
                    <a:pt x="2283" y="143"/>
                  </a:lnTo>
                  <a:lnTo>
                    <a:pt x="2286" y="153"/>
                  </a:lnTo>
                  <a:lnTo>
                    <a:pt x="2289" y="211"/>
                  </a:lnTo>
                  <a:lnTo>
                    <a:pt x="2294" y="270"/>
                  </a:lnTo>
                  <a:lnTo>
                    <a:pt x="2297" y="330"/>
                  </a:lnTo>
                  <a:lnTo>
                    <a:pt x="2303" y="391"/>
                  </a:lnTo>
                  <a:lnTo>
                    <a:pt x="2307" y="452"/>
                  </a:lnTo>
                  <a:lnTo>
                    <a:pt x="2312" y="514"/>
                  </a:lnTo>
                  <a:lnTo>
                    <a:pt x="2318" y="576"/>
                  </a:lnTo>
                  <a:lnTo>
                    <a:pt x="2324" y="639"/>
                  </a:lnTo>
                  <a:lnTo>
                    <a:pt x="2328" y="702"/>
                  </a:lnTo>
                  <a:lnTo>
                    <a:pt x="2334" y="766"/>
                  </a:lnTo>
                  <a:lnTo>
                    <a:pt x="2340" y="830"/>
                  </a:lnTo>
                  <a:lnTo>
                    <a:pt x="2344" y="893"/>
                  </a:lnTo>
                  <a:lnTo>
                    <a:pt x="2350" y="957"/>
                  </a:lnTo>
                  <a:lnTo>
                    <a:pt x="2355" y="1022"/>
                  </a:lnTo>
                  <a:lnTo>
                    <a:pt x="2359" y="1086"/>
                  </a:lnTo>
                  <a:lnTo>
                    <a:pt x="2364" y="1150"/>
                  </a:lnTo>
                  <a:lnTo>
                    <a:pt x="2352" y="1152"/>
                  </a:lnTo>
                  <a:lnTo>
                    <a:pt x="2343" y="1152"/>
                  </a:lnTo>
                  <a:lnTo>
                    <a:pt x="2334" y="1150"/>
                  </a:lnTo>
                  <a:lnTo>
                    <a:pt x="2325" y="1148"/>
                  </a:lnTo>
                  <a:lnTo>
                    <a:pt x="2317" y="1145"/>
                  </a:lnTo>
                  <a:lnTo>
                    <a:pt x="2309" y="1139"/>
                  </a:lnTo>
                  <a:lnTo>
                    <a:pt x="2301" y="1134"/>
                  </a:lnTo>
                  <a:lnTo>
                    <a:pt x="2294" y="1129"/>
                  </a:lnTo>
                  <a:lnTo>
                    <a:pt x="2286" y="1123"/>
                  </a:lnTo>
                  <a:lnTo>
                    <a:pt x="2278" y="1116"/>
                  </a:lnTo>
                  <a:lnTo>
                    <a:pt x="2270" y="1110"/>
                  </a:lnTo>
                  <a:lnTo>
                    <a:pt x="2261" y="1106"/>
                  </a:lnTo>
                  <a:lnTo>
                    <a:pt x="2252" y="1101"/>
                  </a:lnTo>
                  <a:lnTo>
                    <a:pt x="2243" y="1098"/>
                  </a:lnTo>
                  <a:lnTo>
                    <a:pt x="2233" y="1095"/>
                  </a:lnTo>
                  <a:lnTo>
                    <a:pt x="2222" y="1095"/>
                  </a:lnTo>
                  <a:lnTo>
                    <a:pt x="2221" y="1094"/>
                  </a:lnTo>
                  <a:lnTo>
                    <a:pt x="2220" y="1093"/>
                  </a:lnTo>
                  <a:lnTo>
                    <a:pt x="2218" y="1091"/>
                  </a:lnTo>
                  <a:lnTo>
                    <a:pt x="2216" y="1087"/>
                  </a:lnTo>
                  <a:lnTo>
                    <a:pt x="2212" y="1084"/>
                  </a:lnTo>
                  <a:lnTo>
                    <a:pt x="2209" y="1080"/>
                  </a:lnTo>
                  <a:lnTo>
                    <a:pt x="2205" y="1077"/>
                  </a:lnTo>
                  <a:lnTo>
                    <a:pt x="2202" y="1072"/>
                  </a:lnTo>
                  <a:lnTo>
                    <a:pt x="2197" y="1068"/>
                  </a:lnTo>
                  <a:lnTo>
                    <a:pt x="2194" y="1064"/>
                  </a:lnTo>
                  <a:lnTo>
                    <a:pt x="2190" y="1061"/>
                  </a:lnTo>
                  <a:lnTo>
                    <a:pt x="2187" y="1057"/>
                  </a:lnTo>
                  <a:lnTo>
                    <a:pt x="2184" y="1054"/>
                  </a:lnTo>
                  <a:lnTo>
                    <a:pt x="2182" y="1052"/>
                  </a:lnTo>
                  <a:lnTo>
                    <a:pt x="2181" y="1050"/>
                  </a:lnTo>
                  <a:lnTo>
                    <a:pt x="2168" y="1067"/>
                  </a:lnTo>
                  <a:lnTo>
                    <a:pt x="2157" y="1077"/>
                  </a:lnTo>
                  <a:lnTo>
                    <a:pt x="2144" y="1084"/>
                  </a:lnTo>
                  <a:lnTo>
                    <a:pt x="2132" y="1086"/>
                  </a:lnTo>
                  <a:lnTo>
                    <a:pt x="2118" y="1086"/>
                  </a:lnTo>
                  <a:lnTo>
                    <a:pt x="2105" y="1084"/>
                  </a:lnTo>
                  <a:lnTo>
                    <a:pt x="2091" y="1079"/>
                  </a:lnTo>
                  <a:lnTo>
                    <a:pt x="2078" y="1075"/>
                  </a:lnTo>
                  <a:lnTo>
                    <a:pt x="2064" y="1070"/>
                  </a:lnTo>
                  <a:lnTo>
                    <a:pt x="2050" y="1065"/>
                  </a:lnTo>
                  <a:lnTo>
                    <a:pt x="2036" y="1063"/>
                  </a:lnTo>
                  <a:lnTo>
                    <a:pt x="2024" y="1063"/>
                  </a:lnTo>
                  <a:lnTo>
                    <a:pt x="2010" y="1065"/>
                  </a:lnTo>
                  <a:lnTo>
                    <a:pt x="1996" y="1071"/>
                  </a:lnTo>
                  <a:lnTo>
                    <a:pt x="1983" y="1083"/>
                  </a:lnTo>
                  <a:lnTo>
                    <a:pt x="1971" y="1099"/>
                  </a:lnTo>
                  <a:lnTo>
                    <a:pt x="1960" y="1093"/>
                  </a:lnTo>
                  <a:lnTo>
                    <a:pt x="1950" y="1090"/>
                  </a:lnTo>
                  <a:lnTo>
                    <a:pt x="1940" y="1090"/>
                  </a:lnTo>
                  <a:lnTo>
                    <a:pt x="1929" y="1092"/>
                  </a:lnTo>
                  <a:lnTo>
                    <a:pt x="1919" y="1095"/>
                  </a:lnTo>
                  <a:lnTo>
                    <a:pt x="1909" y="1100"/>
                  </a:lnTo>
                  <a:lnTo>
                    <a:pt x="1897" y="1106"/>
                  </a:lnTo>
                  <a:lnTo>
                    <a:pt x="1887" y="1111"/>
                  </a:lnTo>
                  <a:lnTo>
                    <a:pt x="1875" y="1116"/>
                  </a:lnTo>
                  <a:lnTo>
                    <a:pt x="1864" y="1122"/>
                  </a:lnTo>
                  <a:lnTo>
                    <a:pt x="1852" y="1125"/>
                  </a:lnTo>
                  <a:lnTo>
                    <a:pt x="1841" y="1127"/>
                  </a:lnTo>
                  <a:lnTo>
                    <a:pt x="1829" y="1127"/>
                  </a:lnTo>
                  <a:lnTo>
                    <a:pt x="1818" y="1126"/>
                  </a:lnTo>
                  <a:lnTo>
                    <a:pt x="1806" y="1122"/>
                  </a:lnTo>
                  <a:lnTo>
                    <a:pt x="1795" y="1114"/>
                  </a:lnTo>
                  <a:lnTo>
                    <a:pt x="1794" y="1113"/>
                  </a:lnTo>
                  <a:lnTo>
                    <a:pt x="1792" y="1113"/>
                  </a:lnTo>
                  <a:lnTo>
                    <a:pt x="1791" y="1110"/>
                  </a:lnTo>
                  <a:lnTo>
                    <a:pt x="1789" y="1109"/>
                  </a:lnTo>
                  <a:lnTo>
                    <a:pt x="1786" y="1107"/>
                  </a:lnTo>
                  <a:lnTo>
                    <a:pt x="1782" y="1104"/>
                  </a:lnTo>
                  <a:lnTo>
                    <a:pt x="1779" y="1102"/>
                  </a:lnTo>
                  <a:lnTo>
                    <a:pt x="1776" y="1100"/>
                  </a:lnTo>
                  <a:lnTo>
                    <a:pt x="1773" y="1098"/>
                  </a:lnTo>
                  <a:lnTo>
                    <a:pt x="1769" y="1095"/>
                  </a:lnTo>
                  <a:lnTo>
                    <a:pt x="1766" y="1093"/>
                  </a:lnTo>
                  <a:lnTo>
                    <a:pt x="1764" y="1091"/>
                  </a:lnTo>
                  <a:lnTo>
                    <a:pt x="1760" y="1090"/>
                  </a:lnTo>
                  <a:lnTo>
                    <a:pt x="1759" y="1087"/>
                  </a:lnTo>
                  <a:lnTo>
                    <a:pt x="1758" y="1087"/>
                  </a:lnTo>
                  <a:lnTo>
                    <a:pt x="1751" y="1102"/>
                  </a:lnTo>
                  <a:lnTo>
                    <a:pt x="1743" y="1111"/>
                  </a:lnTo>
                  <a:lnTo>
                    <a:pt x="1735" y="1117"/>
                  </a:lnTo>
                  <a:lnTo>
                    <a:pt x="1727" y="1119"/>
                  </a:lnTo>
                  <a:lnTo>
                    <a:pt x="1718" y="1119"/>
                  </a:lnTo>
                  <a:lnTo>
                    <a:pt x="1710" y="1116"/>
                  </a:lnTo>
                  <a:lnTo>
                    <a:pt x="1700" y="1113"/>
                  </a:lnTo>
                  <a:lnTo>
                    <a:pt x="1690" y="1107"/>
                  </a:lnTo>
                  <a:lnTo>
                    <a:pt x="1681" y="1102"/>
                  </a:lnTo>
                  <a:lnTo>
                    <a:pt x="1672" y="1098"/>
                  </a:lnTo>
                  <a:lnTo>
                    <a:pt x="1663" y="1095"/>
                  </a:lnTo>
                  <a:lnTo>
                    <a:pt x="1653" y="1095"/>
                  </a:lnTo>
                  <a:lnTo>
                    <a:pt x="1644" y="1098"/>
                  </a:lnTo>
                  <a:lnTo>
                    <a:pt x="1635" y="1103"/>
                  </a:lnTo>
                  <a:lnTo>
                    <a:pt x="1627" y="1114"/>
                  </a:lnTo>
                  <a:lnTo>
                    <a:pt x="1620" y="1130"/>
                  </a:lnTo>
                  <a:lnTo>
                    <a:pt x="1606" y="1131"/>
                  </a:lnTo>
                  <a:lnTo>
                    <a:pt x="1594" y="1130"/>
                  </a:lnTo>
                  <a:lnTo>
                    <a:pt x="1582" y="1127"/>
                  </a:lnTo>
                  <a:lnTo>
                    <a:pt x="1569" y="1122"/>
                  </a:lnTo>
                  <a:lnTo>
                    <a:pt x="1558" y="1116"/>
                  </a:lnTo>
                  <a:lnTo>
                    <a:pt x="1548" y="1108"/>
                  </a:lnTo>
                  <a:lnTo>
                    <a:pt x="1536" y="1101"/>
                  </a:lnTo>
                  <a:lnTo>
                    <a:pt x="1526" y="1093"/>
                  </a:lnTo>
                  <a:lnTo>
                    <a:pt x="1514" y="1086"/>
                  </a:lnTo>
                  <a:lnTo>
                    <a:pt x="1504" y="1082"/>
                  </a:lnTo>
                  <a:lnTo>
                    <a:pt x="1493" y="1077"/>
                  </a:lnTo>
                  <a:lnTo>
                    <a:pt x="1482" y="1075"/>
                  </a:lnTo>
                  <a:lnTo>
                    <a:pt x="1472" y="1076"/>
                  </a:lnTo>
                  <a:lnTo>
                    <a:pt x="1460" y="1079"/>
                  </a:lnTo>
                  <a:lnTo>
                    <a:pt x="1449" y="1087"/>
                  </a:lnTo>
                  <a:lnTo>
                    <a:pt x="1437" y="1099"/>
                  </a:lnTo>
                  <a:lnTo>
                    <a:pt x="1422" y="1096"/>
                  </a:lnTo>
                  <a:lnTo>
                    <a:pt x="1408" y="1092"/>
                  </a:lnTo>
                  <a:lnTo>
                    <a:pt x="1396" y="1085"/>
                  </a:lnTo>
                  <a:lnTo>
                    <a:pt x="1384" y="1076"/>
                  </a:lnTo>
                  <a:lnTo>
                    <a:pt x="1373" y="1065"/>
                  </a:lnTo>
                  <a:lnTo>
                    <a:pt x="1362" y="1054"/>
                  </a:lnTo>
                  <a:lnTo>
                    <a:pt x="1351" y="1042"/>
                  </a:lnTo>
                  <a:lnTo>
                    <a:pt x="1341" y="1032"/>
                  </a:lnTo>
                  <a:lnTo>
                    <a:pt x="1330" y="1023"/>
                  </a:lnTo>
                  <a:lnTo>
                    <a:pt x="1319" y="1014"/>
                  </a:lnTo>
                  <a:lnTo>
                    <a:pt x="1307" y="1008"/>
                  </a:lnTo>
                  <a:lnTo>
                    <a:pt x="1296" y="1006"/>
                  </a:lnTo>
                  <a:lnTo>
                    <a:pt x="1283" y="1006"/>
                  </a:lnTo>
                  <a:lnTo>
                    <a:pt x="1269" y="1009"/>
                  </a:lnTo>
                  <a:lnTo>
                    <a:pt x="1254" y="1018"/>
                  </a:lnTo>
                  <a:lnTo>
                    <a:pt x="1239" y="1032"/>
                  </a:lnTo>
                  <a:lnTo>
                    <a:pt x="1234" y="1026"/>
                  </a:lnTo>
                  <a:lnTo>
                    <a:pt x="1229" y="1022"/>
                  </a:lnTo>
                  <a:lnTo>
                    <a:pt x="1224" y="1017"/>
                  </a:lnTo>
                  <a:lnTo>
                    <a:pt x="1220" y="1014"/>
                  </a:lnTo>
                  <a:lnTo>
                    <a:pt x="1214" y="1011"/>
                  </a:lnTo>
                  <a:lnTo>
                    <a:pt x="1210" y="1009"/>
                  </a:lnTo>
                  <a:lnTo>
                    <a:pt x="1205" y="1008"/>
                  </a:lnTo>
                  <a:lnTo>
                    <a:pt x="1200" y="1007"/>
                  </a:lnTo>
                  <a:lnTo>
                    <a:pt x="1196" y="1007"/>
                  </a:lnTo>
                  <a:lnTo>
                    <a:pt x="1190" y="1008"/>
                  </a:lnTo>
                  <a:lnTo>
                    <a:pt x="1185" y="1009"/>
                  </a:lnTo>
                  <a:lnTo>
                    <a:pt x="1181" y="1010"/>
                  </a:lnTo>
                  <a:lnTo>
                    <a:pt x="1176" y="1013"/>
                  </a:lnTo>
                  <a:lnTo>
                    <a:pt x="1170" y="1016"/>
                  </a:lnTo>
                  <a:lnTo>
                    <a:pt x="1166" y="1019"/>
                  </a:lnTo>
                  <a:lnTo>
                    <a:pt x="1161" y="1024"/>
                  </a:lnTo>
                  <a:lnTo>
                    <a:pt x="1150" y="1018"/>
                  </a:lnTo>
                  <a:lnTo>
                    <a:pt x="1138" y="1014"/>
                  </a:lnTo>
                  <a:lnTo>
                    <a:pt x="1126" y="1009"/>
                  </a:lnTo>
                  <a:lnTo>
                    <a:pt x="1113" y="1006"/>
                  </a:lnTo>
                  <a:lnTo>
                    <a:pt x="1100" y="1002"/>
                  </a:lnTo>
                  <a:lnTo>
                    <a:pt x="1088" y="999"/>
                  </a:lnTo>
                  <a:lnTo>
                    <a:pt x="1075" y="997"/>
                  </a:lnTo>
                  <a:lnTo>
                    <a:pt x="1062" y="992"/>
                  </a:lnTo>
                  <a:lnTo>
                    <a:pt x="1050" y="988"/>
                  </a:lnTo>
                  <a:lnTo>
                    <a:pt x="1038" y="983"/>
                  </a:lnTo>
                  <a:lnTo>
                    <a:pt x="1028" y="977"/>
                  </a:lnTo>
                  <a:lnTo>
                    <a:pt x="1018" y="970"/>
                  </a:lnTo>
                  <a:lnTo>
                    <a:pt x="1008" y="962"/>
                  </a:lnTo>
                  <a:lnTo>
                    <a:pt x="1001" y="952"/>
                  </a:lnTo>
                  <a:lnTo>
                    <a:pt x="995" y="940"/>
                  </a:lnTo>
                  <a:lnTo>
                    <a:pt x="990" y="926"/>
                  </a:lnTo>
                  <a:lnTo>
                    <a:pt x="985" y="933"/>
                  </a:lnTo>
                  <a:lnTo>
                    <a:pt x="981" y="939"/>
                  </a:lnTo>
                  <a:lnTo>
                    <a:pt x="975" y="943"/>
                  </a:lnTo>
                  <a:lnTo>
                    <a:pt x="968" y="945"/>
                  </a:lnTo>
                  <a:lnTo>
                    <a:pt x="962" y="947"/>
                  </a:lnTo>
                  <a:lnTo>
                    <a:pt x="955" y="947"/>
                  </a:lnTo>
                  <a:lnTo>
                    <a:pt x="949" y="947"/>
                  </a:lnTo>
                  <a:lnTo>
                    <a:pt x="940" y="946"/>
                  </a:lnTo>
                  <a:lnTo>
                    <a:pt x="934" y="944"/>
                  </a:lnTo>
                  <a:lnTo>
                    <a:pt x="926" y="943"/>
                  </a:lnTo>
                  <a:lnTo>
                    <a:pt x="919" y="941"/>
                  </a:lnTo>
                  <a:lnTo>
                    <a:pt x="911" y="940"/>
                  </a:lnTo>
                  <a:lnTo>
                    <a:pt x="904" y="939"/>
                  </a:lnTo>
                  <a:lnTo>
                    <a:pt x="897" y="939"/>
                  </a:lnTo>
                  <a:lnTo>
                    <a:pt x="890" y="940"/>
                  </a:lnTo>
                  <a:lnTo>
                    <a:pt x="884" y="943"/>
                  </a:lnTo>
                  <a:lnTo>
                    <a:pt x="880" y="937"/>
                  </a:lnTo>
                  <a:lnTo>
                    <a:pt x="875" y="932"/>
                  </a:lnTo>
                  <a:lnTo>
                    <a:pt x="872" y="926"/>
                  </a:lnTo>
                  <a:lnTo>
                    <a:pt x="867" y="921"/>
                  </a:lnTo>
                  <a:lnTo>
                    <a:pt x="862" y="916"/>
                  </a:lnTo>
                  <a:lnTo>
                    <a:pt x="858" y="910"/>
                  </a:lnTo>
                  <a:lnTo>
                    <a:pt x="853" y="905"/>
                  </a:lnTo>
                  <a:lnTo>
                    <a:pt x="847" y="899"/>
                  </a:lnTo>
                  <a:lnTo>
                    <a:pt x="843" y="894"/>
                  </a:lnTo>
                  <a:lnTo>
                    <a:pt x="837" y="890"/>
                  </a:lnTo>
                  <a:lnTo>
                    <a:pt x="832" y="885"/>
                  </a:lnTo>
                  <a:lnTo>
                    <a:pt x="827" y="882"/>
                  </a:lnTo>
                  <a:lnTo>
                    <a:pt x="820" y="878"/>
                  </a:lnTo>
                  <a:lnTo>
                    <a:pt x="814" y="876"/>
                  </a:lnTo>
                  <a:lnTo>
                    <a:pt x="807" y="875"/>
                  </a:lnTo>
                  <a:lnTo>
                    <a:pt x="801" y="875"/>
                  </a:lnTo>
                  <a:lnTo>
                    <a:pt x="801" y="867"/>
                  </a:lnTo>
                  <a:lnTo>
                    <a:pt x="801" y="847"/>
                  </a:lnTo>
                  <a:lnTo>
                    <a:pt x="801" y="816"/>
                  </a:lnTo>
                  <a:lnTo>
                    <a:pt x="803" y="775"/>
                  </a:lnTo>
                  <a:lnTo>
                    <a:pt x="803" y="728"/>
                  </a:lnTo>
                  <a:lnTo>
                    <a:pt x="804" y="674"/>
                  </a:lnTo>
                  <a:lnTo>
                    <a:pt x="804" y="616"/>
                  </a:lnTo>
                  <a:lnTo>
                    <a:pt x="805" y="558"/>
                  </a:lnTo>
                  <a:lnTo>
                    <a:pt x="806" y="499"/>
                  </a:lnTo>
                  <a:lnTo>
                    <a:pt x="806" y="442"/>
                  </a:lnTo>
                  <a:lnTo>
                    <a:pt x="807" y="388"/>
                  </a:lnTo>
                  <a:lnTo>
                    <a:pt x="807" y="341"/>
                  </a:lnTo>
                  <a:lnTo>
                    <a:pt x="808" y="299"/>
                  </a:lnTo>
                  <a:lnTo>
                    <a:pt x="808" y="268"/>
                  </a:lnTo>
                  <a:lnTo>
                    <a:pt x="808" y="249"/>
                  </a:lnTo>
                  <a:lnTo>
                    <a:pt x="809" y="242"/>
                  </a:lnTo>
                  <a:lnTo>
                    <a:pt x="759" y="238"/>
                  </a:lnTo>
                  <a:lnTo>
                    <a:pt x="709" y="236"/>
                  </a:lnTo>
                  <a:lnTo>
                    <a:pt x="659" y="234"/>
                  </a:lnTo>
                  <a:lnTo>
                    <a:pt x="609" y="231"/>
                  </a:lnTo>
                  <a:lnTo>
                    <a:pt x="558" y="230"/>
                  </a:lnTo>
                  <a:lnTo>
                    <a:pt x="507" y="230"/>
                  </a:lnTo>
                  <a:lnTo>
                    <a:pt x="456" y="230"/>
                  </a:lnTo>
                  <a:lnTo>
                    <a:pt x="406" y="230"/>
                  </a:lnTo>
                  <a:lnTo>
                    <a:pt x="354" y="230"/>
                  </a:lnTo>
                  <a:lnTo>
                    <a:pt x="304" y="230"/>
                  </a:lnTo>
                  <a:lnTo>
                    <a:pt x="252" y="231"/>
                  </a:lnTo>
                  <a:lnTo>
                    <a:pt x="201" y="233"/>
                  </a:lnTo>
                  <a:lnTo>
                    <a:pt x="151" y="234"/>
                  </a:lnTo>
                  <a:lnTo>
                    <a:pt x="100" y="235"/>
                  </a:lnTo>
                  <a:lnTo>
                    <a:pt x="49" y="236"/>
                  </a:lnTo>
                  <a:lnTo>
                    <a:pt x="0" y="237"/>
                  </a:lnTo>
                  <a:lnTo>
                    <a:pt x="0" y="235"/>
                  </a:lnTo>
                  <a:lnTo>
                    <a:pt x="0" y="228"/>
                  </a:lnTo>
                  <a:lnTo>
                    <a:pt x="0" y="219"/>
                  </a:lnTo>
                  <a:lnTo>
                    <a:pt x="0" y="207"/>
                  </a:lnTo>
                  <a:lnTo>
                    <a:pt x="0" y="192"/>
                  </a:lnTo>
                  <a:lnTo>
                    <a:pt x="0" y="177"/>
                  </a:lnTo>
                  <a:lnTo>
                    <a:pt x="0" y="160"/>
                  </a:lnTo>
                  <a:lnTo>
                    <a:pt x="0" y="143"/>
                  </a:lnTo>
                  <a:lnTo>
                    <a:pt x="0" y="125"/>
                  </a:lnTo>
                  <a:lnTo>
                    <a:pt x="0" y="107"/>
                  </a:lnTo>
                  <a:lnTo>
                    <a:pt x="0" y="92"/>
                  </a:lnTo>
                  <a:lnTo>
                    <a:pt x="0" y="77"/>
                  </a:lnTo>
                  <a:lnTo>
                    <a:pt x="0" y="66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18" y="45"/>
                  </a:lnTo>
                  <a:lnTo>
                    <a:pt x="37" y="43"/>
                  </a:lnTo>
                  <a:lnTo>
                    <a:pt x="55" y="42"/>
                  </a:lnTo>
                  <a:lnTo>
                    <a:pt x="72" y="42"/>
                  </a:lnTo>
                  <a:lnTo>
                    <a:pt x="90" y="42"/>
                  </a:lnTo>
                  <a:lnTo>
                    <a:pt x="106" y="43"/>
                  </a:lnTo>
                  <a:lnTo>
                    <a:pt x="123" y="44"/>
                  </a:lnTo>
                  <a:lnTo>
                    <a:pt x="138" y="45"/>
                  </a:lnTo>
                  <a:lnTo>
                    <a:pt x="154" y="46"/>
                  </a:lnTo>
                  <a:lnTo>
                    <a:pt x="169" y="48"/>
                  </a:lnTo>
                  <a:lnTo>
                    <a:pt x="184" y="48"/>
                  </a:lnTo>
                  <a:lnTo>
                    <a:pt x="199" y="48"/>
                  </a:lnTo>
                  <a:lnTo>
                    <a:pt x="213" y="46"/>
                  </a:lnTo>
                  <a:lnTo>
                    <a:pt x="228" y="45"/>
                  </a:lnTo>
                  <a:lnTo>
                    <a:pt x="241" y="42"/>
                  </a:lnTo>
                  <a:lnTo>
                    <a:pt x="256" y="38"/>
                  </a:lnTo>
                  <a:lnTo>
                    <a:pt x="375" y="40"/>
                  </a:lnTo>
                  <a:lnTo>
                    <a:pt x="496" y="42"/>
                  </a:lnTo>
                  <a:lnTo>
                    <a:pt x="619" y="44"/>
                  </a:lnTo>
                  <a:lnTo>
                    <a:pt x="743" y="45"/>
                  </a:lnTo>
                  <a:lnTo>
                    <a:pt x="868" y="45"/>
                  </a:lnTo>
                  <a:lnTo>
                    <a:pt x="993" y="46"/>
                  </a:lnTo>
                  <a:lnTo>
                    <a:pt x="1121" y="45"/>
                  </a:lnTo>
                  <a:lnTo>
                    <a:pt x="1247" y="44"/>
                  </a:lnTo>
                  <a:lnTo>
                    <a:pt x="1375" y="42"/>
                  </a:lnTo>
                  <a:lnTo>
                    <a:pt x="1503" y="40"/>
                  </a:lnTo>
                  <a:lnTo>
                    <a:pt x="1630" y="36"/>
                  </a:lnTo>
                  <a:lnTo>
                    <a:pt x="1758" y="30"/>
                  </a:lnTo>
                  <a:lnTo>
                    <a:pt x="1884" y="25"/>
                  </a:lnTo>
                  <a:lnTo>
                    <a:pt x="2010" y="18"/>
                  </a:lnTo>
                  <a:lnTo>
                    <a:pt x="2135" y="10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5" name="Freeform 53"/>
            <p:cNvSpPr>
              <a:spLocks/>
            </p:cNvSpPr>
            <p:nvPr/>
          </p:nvSpPr>
          <p:spPr bwMode="auto">
            <a:xfrm>
              <a:off x="2004" y="2672"/>
              <a:ext cx="1258" cy="1219"/>
            </a:xfrm>
            <a:custGeom>
              <a:avLst/>
              <a:gdLst>
                <a:gd name="T0" fmla="*/ 69 w 3772"/>
                <a:gd name="T1" fmla="*/ 3 h 3657"/>
                <a:gd name="T2" fmla="*/ 71 w 3772"/>
                <a:gd name="T3" fmla="*/ 25 h 3657"/>
                <a:gd name="T4" fmla="*/ 75 w 3772"/>
                <a:gd name="T5" fmla="*/ 27 h 3657"/>
                <a:gd name="T6" fmla="*/ 82 w 3772"/>
                <a:gd name="T7" fmla="*/ 29 h 3657"/>
                <a:gd name="T8" fmla="*/ 87 w 3772"/>
                <a:gd name="T9" fmla="*/ 29 h 3657"/>
                <a:gd name="T10" fmla="*/ 95 w 3772"/>
                <a:gd name="T11" fmla="*/ 32 h 3657"/>
                <a:gd name="T12" fmla="*/ 103 w 3772"/>
                <a:gd name="T13" fmla="*/ 33 h 3657"/>
                <a:gd name="T14" fmla="*/ 106 w 3772"/>
                <a:gd name="T15" fmla="*/ 33 h 3657"/>
                <a:gd name="T16" fmla="*/ 114 w 3772"/>
                <a:gd name="T17" fmla="*/ 31 h 3657"/>
                <a:gd name="T18" fmla="*/ 121 w 3772"/>
                <a:gd name="T19" fmla="*/ 31 h 3657"/>
                <a:gd name="T20" fmla="*/ 126 w 3772"/>
                <a:gd name="T21" fmla="*/ 34 h 3657"/>
                <a:gd name="T22" fmla="*/ 132 w 3772"/>
                <a:gd name="T23" fmla="*/ 35 h 3657"/>
                <a:gd name="T24" fmla="*/ 132 w 3772"/>
                <a:gd name="T25" fmla="*/ 45 h 3657"/>
                <a:gd name="T26" fmla="*/ 135 w 3772"/>
                <a:gd name="T27" fmla="*/ 57 h 3657"/>
                <a:gd name="T28" fmla="*/ 137 w 3772"/>
                <a:gd name="T29" fmla="*/ 62 h 3657"/>
                <a:gd name="T30" fmla="*/ 140 w 3772"/>
                <a:gd name="T31" fmla="*/ 69 h 3657"/>
                <a:gd name="T32" fmla="*/ 139 w 3772"/>
                <a:gd name="T33" fmla="*/ 76 h 3657"/>
                <a:gd name="T34" fmla="*/ 135 w 3772"/>
                <a:gd name="T35" fmla="*/ 82 h 3657"/>
                <a:gd name="T36" fmla="*/ 130 w 3772"/>
                <a:gd name="T37" fmla="*/ 86 h 3657"/>
                <a:gd name="T38" fmla="*/ 128 w 3772"/>
                <a:gd name="T39" fmla="*/ 86 h 3657"/>
                <a:gd name="T40" fmla="*/ 124 w 3772"/>
                <a:gd name="T41" fmla="*/ 85 h 3657"/>
                <a:gd name="T42" fmla="*/ 124 w 3772"/>
                <a:gd name="T43" fmla="*/ 87 h 3657"/>
                <a:gd name="T44" fmla="*/ 120 w 3772"/>
                <a:gd name="T45" fmla="*/ 95 h 3657"/>
                <a:gd name="T46" fmla="*/ 111 w 3772"/>
                <a:gd name="T47" fmla="*/ 100 h 3657"/>
                <a:gd name="T48" fmla="*/ 109 w 3772"/>
                <a:gd name="T49" fmla="*/ 99 h 3657"/>
                <a:gd name="T50" fmla="*/ 107 w 3772"/>
                <a:gd name="T51" fmla="*/ 99 h 3657"/>
                <a:gd name="T52" fmla="*/ 108 w 3772"/>
                <a:gd name="T53" fmla="*/ 101 h 3657"/>
                <a:gd name="T54" fmla="*/ 105 w 3772"/>
                <a:gd name="T55" fmla="*/ 103 h 3657"/>
                <a:gd name="T56" fmla="*/ 104 w 3772"/>
                <a:gd name="T57" fmla="*/ 105 h 3657"/>
                <a:gd name="T58" fmla="*/ 101 w 3772"/>
                <a:gd name="T59" fmla="*/ 106 h 3657"/>
                <a:gd name="T60" fmla="*/ 102 w 3772"/>
                <a:gd name="T61" fmla="*/ 107 h 3657"/>
                <a:gd name="T62" fmla="*/ 102 w 3772"/>
                <a:gd name="T63" fmla="*/ 109 h 3657"/>
                <a:gd name="T64" fmla="*/ 99 w 3772"/>
                <a:gd name="T65" fmla="*/ 110 h 3657"/>
                <a:gd name="T66" fmla="*/ 100 w 3772"/>
                <a:gd name="T67" fmla="*/ 113 h 3657"/>
                <a:gd name="T68" fmla="*/ 97 w 3772"/>
                <a:gd name="T69" fmla="*/ 117 h 3657"/>
                <a:gd name="T70" fmla="*/ 97 w 3772"/>
                <a:gd name="T71" fmla="*/ 118 h 3657"/>
                <a:gd name="T72" fmla="*/ 98 w 3772"/>
                <a:gd name="T73" fmla="*/ 118 h 3657"/>
                <a:gd name="T74" fmla="*/ 98 w 3772"/>
                <a:gd name="T75" fmla="*/ 125 h 3657"/>
                <a:gd name="T76" fmla="*/ 100 w 3772"/>
                <a:gd name="T77" fmla="*/ 131 h 3657"/>
                <a:gd name="T78" fmla="*/ 97 w 3772"/>
                <a:gd name="T79" fmla="*/ 135 h 3657"/>
                <a:gd name="T80" fmla="*/ 87 w 3772"/>
                <a:gd name="T81" fmla="*/ 132 h 3657"/>
                <a:gd name="T82" fmla="*/ 78 w 3772"/>
                <a:gd name="T83" fmla="*/ 126 h 3657"/>
                <a:gd name="T84" fmla="*/ 76 w 3772"/>
                <a:gd name="T85" fmla="*/ 117 h 3657"/>
                <a:gd name="T86" fmla="*/ 73 w 3772"/>
                <a:gd name="T87" fmla="*/ 114 h 3657"/>
                <a:gd name="T88" fmla="*/ 64 w 3772"/>
                <a:gd name="T89" fmla="*/ 99 h 3657"/>
                <a:gd name="T90" fmla="*/ 61 w 3772"/>
                <a:gd name="T91" fmla="*/ 93 h 3657"/>
                <a:gd name="T92" fmla="*/ 52 w 3772"/>
                <a:gd name="T93" fmla="*/ 85 h 3657"/>
                <a:gd name="T94" fmla="*/ 45 w 3772"/>
                <a:gd name="T95" fmla="*/ 84 h 3657"/>
                <a:gd name="T96" fmla="*/ 41 w 3772"/>
                <a:gd name="T97" fmla="*/ 87 h 3657"/>
                <a:gd name="T98" fmla="*/ 36 w 3772"/>
                <a:gd name="T99" fmla="*/ 96 h 3657"/>
                <a:gd name="T100" fmla="*/ 32 w 3772"/>
                <a:gd name="T101" fmla="*/ 94 h 3657"/>
                <a:gd name="T102" fmla="*/ 27 w 3772"/>
                <a:gd name="T103" fmla="*/ 92 h 3657"/>
                <a:gd name="T104" fmla="*/ 21 w 3772"/>
                <a:gd name="T105" fmla="*/ 87 h 3657"/>
                <a:gd name="T106" fmla="*/ 19 w 3772"/>
                <a:gd name="T107" fmla="*/ 79 h 3657"/>
                <a:gd name="T108" fmla="*/ 15 w 3772"/>
                <a:gd name="T109" fmla="*/ 73 h 3657"/>
                <a:gd name="T110" fmla="*/ 8 w 3772"/>
                <a:gd name="T111" fmla="*/ 66 h 3657"/>
                <a:gd name="T112" fmla="*/ 6 w 3772"/>
                <a:gd name="T113" fmla="*/ 64 h 3657"/>
                <a:gd name="T114" fmla="*/ 0 w 3772"/>
                <a:gd name="T115" fmla="*/ 56 h 3657"/>
                <a:gd name="T116" fmla="*/ 21 w 3772"/>
                <a:gd name="T117" fmla="*/ 56 h 3657"/>
                <a:gd name="T118" fmla="*/ 38 w 3772"/>
                <a:gd name="T119" fmla="*/ 29 h 3657"/>
                <a:gd name="T120" fmla="*/ 39 w 3772"/>
                <a:gd name="T121" fmla="*/ 20 h 365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772"/>
                <a:gd name="T184" fmla="*/ 0 h 3657"/>
                <a:gd name="T185" fmla="*/ 3772 w 3772"/>
                <a:gd name="T186" fmla="*/ 3657 h 365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772" h="3657">
                  <a:moveTo>
                    <a:pt x="1062" y="7"/>
                  </a:moveTo>
                  <a:lnTo>
                    <a:pt x="1111" y="6"/>
                  </a:lnTo>
                  <a:lnTo>
                    <a:pt x="1162" y="5"/>
                  </a:lnTo>
                  <a:lnTo>
                    <a:pt x="1213" y="4"/>
                  </a:lnTo>
                  <a:lnTo>
                    <a:pt x="1263" y="3"/>
                  </a:lnTo>
                  <a:lnTo>
                    <a:pt x="1314" y="1"/>
                  </a:lnTo>
                  <a:lnTo>
                    <a:pt x="1366" y="1"/>
                  </a:lnTo>
                  <a:lnTo>
                    <a:pt x="1416" y="1"/>
                  </a:lnTo>
                  <a:lnTo>
                    <a:pt x="1468" y="0"/>
                  </a:lnTo>
                  <a:lnTo>
                    <a:pt x="1518" y="0"/>
                  </a:lnTo>
                  <a:lnTo>
                    <a:pt x="1569" y="1"/>
                  </a:lnTo>
                  <a:lnTo>
                    <a:pt x="1620" y="1"/>
                  </a:lnTo>
                  <a:lnTo>
                    <a:pt x="1671" y="3"/>
                  </a:lnTo>
                  <a:lnTo>
                    <a:pt x="1721" y="5"/>
                  </a:lnTo>
                  <a:lnTo>
                    <a:pt x="1771" y="6"/>
                  </a:lnTo>
                  <a:lnTo>
                    <a:pt x="1821" y="8"/>
                  </a:lnTo>
                  <a:lnTo>
                    <a:pt x="1871" y="12"/>
                  </a:lnTo>
                  <a:lnTo>
                    <a:pt x="1870" y="19"/>
                  </a:lnTo>
                  <a:lnTo>
                    <a:pt x="1870" y="38"/>
                  </a:lnTo>
                  <a:lnTo>
                    <a:pt x="1870" y="69"/>
                  </a:lnTo>
                  <a:lnTo>
                    <a:pt x="1869" y="111"/>
                  </a:lnTo>
                  <a:lnTo>
                    <a:pt x="1869" y="158"/>
                  </a:lnTo>
                  <a:lnTo>
                    <a:pt x="1868" y="212"/>
                  </a:lnTo>
                  <a:lnTo>
                    <a:pt x="1868" y="269"/>
                  </a:lnTo>
                  <a:lnTo>
                    <a:pt x="1867" y="328"/>
                  </a:lnTo>
                  <a:lnTo>
                    <a:pt x="1866" y="386"/>
                  </a:lnTo>
                  <a:lnTo>
                    <a:pt x="1866" y="444"/>
                  </a:lnTo>
                  <a:lnTo>
                    <a:pt x="1865" y="498"/>
                  </a:lnTo>
                  <a:lnTo>
                    <a:pt x="1865" y="545"/>
                  </a:lnTo>
                  <a:lnTo>
                    <a:pt x="1863" y="586"/>
                  </a:lnTo>
                  <a:lnTo>
                    <a:pt x="1863" y="617"/>
                  </a:lnTo>
                  <a:lnTo>
                    <a:pt x="1863" y="637"/>
                  </a:lnTo>
                  <a:lnTo>
                    <a:pt x="1863" y="645"/>
                  </a:lnTo>
                  <a:lnTo>
                    <a:pt x="1869" y="645"/>
                  </a:lnTo>
                  <a:lnTo>
                    <a:pt x="1875" y="646"/>
                  </a:lnTo>
                  <a:lnTo>
                    <a:pt x="1882" y="648"/>
                  </a:lnTo>
                  <a:lnTo>
                    <a:pt x="1888" y="652"/>
                  </a:lnTo>
                  <a:lnTo>
                    <a:pt x="1893" y="655"/>
                  </a:lnTo>
                  <a:lnTo>
                    <a:pt x="1898" y="660"/>
                  </a:lnTo>
                  <a:lnTo>
                    <a:pt x="1904" y="664"/>
                  </a:lnTo>
                  <a:lnTo>
                    <a:pt x="1909" y="669"/>
                  </a:lnTo>
                  <a:lnTo>
                    <a:pt x="1914" y="675"/>
                  </a:lnTo>
                  <a:lnTo>
                    <a:pt x="1919" y="680"/>
                  </a:lnTo>
                  <a:lnTo>
                    <a:pt x="1923" y="686"/>
                  </a:lnTo>
                  <a:lnTo>
                    <a:pt x="1928" y="691"/>
                  </a:lnTo>
                  <a:lnTo>
                    <a:pt x="1932" y="696"/>
                  </a:lnTo>
                  <a:lnTo>
                    <a:pt x="1937" y="702"/>
                  </a:lnTo>
                  <a:lnTo>
                    <a:pt x="1942" y="707"/>
                  </a:lnTo>
                  <a:lnTo>
                    <a:pt x="1946" y="713"/>
                  </a:lnTo>
                  <a:lnTo>
                    <a:pt x="1952" y="710"/>
                  </a:lnTo>
                  <a:lnTo>
                    <a:pt x="1958" y="709"/>
                  </a:lnTo>
                  <a:lnTo>
                    <a:pt x="1965" y="709"/>
                  </a:lnTo>
                  <a:lnTo>
                    <a:pt x="1971" y="710"/>
                  </a:lnTo>
                  <a:lnTo>
                    <a:pt x="1979" y="711"/>
                  </a:lnTo>
                  <a:lnTo>
                    <a:pt x="1986" y="713"/>
                  </a:lnTo>
                  <a:lnTo>
                    <a:pt x="1994" y="714"/>
                  </a:lnTo>
                  <a:lnTo>
                    <a:pt x="2001" y="716"/>
                  </a:lnTo>
                  <a:lnTo>
                    <a:pt x="2008" y="717"/>
                  </a:lnTo>
                  <a:lnTo>
                    <a:pt x="2016" y="717"/>
                  </a:lnTo>
                  <a:lnTo>
                    <a:pt x="2023" y="717"/>
                  </a:lnTo>
                  <a:lnTo>
                    <a:pt x="2029" y="715"/>
                  </a:lnTo>
                  <a:lnTo>
                    <a:pt x="2036" y="713"/>
                  </a:lnTo>
                  <a:lnTo>
                    <a:pt x="2042" y="709"/>
                  </a:lnTo>
                  <a:lnTo>
                    <a:pt x="2046" y="703"/>
                  </a:lnTo>
                  <a:lnTo>
                    <a:pt x="2052" y="696"/>
                  </a:lnTo>
                  <a:lnTo>
                    <a:pt x="2057" y="710"/>
                  </a:lnTo>
                  <a:lnTo>
                    <a:pt x="2063" y="722"/>
                  </a:lnTo>
                  <a:lnTo>
                    <a:pt x="2070" y="732"/>
                  </a:lnTo>
                  <a:lnTo>
                    <a:pt x="2080" y="740"/>
                  </a:lnTo>
                  <a:lnTo>
                    <a:pt x="2090" y="747"/>
                  </a:lnTo>
                  <a:lnTo>
                    <a:pt x="2100" y="753"/>
                  </a:lnTo>
                  <a:lnTo>
                    <a:pt x="2112" y="758"/>
                  </a:lnTo>
                  <a:lnTo>
                    <a:pt x="2124" y="762"/>
                  </a:lnTo>
                  <a:lnTo>
                    <a:pt x="2137" y="767"/>
                  </a:lnTo>
                  <a:lnTo>
                    <a:pt x="2150" y="769"/>
                  </a:lnTo>
                  <a:lnTo>
                    <a:pt x="2162" y="772"/>
                  </a:lnTo>
                  <a:lnTo>
                    <a:pt x="2175" y="776"/>
                  </a:lnTo>
                  <a:lnTo>
                    <a:pt x="2188" y="779"/>
                  </a:lnTo>
                  <a:lnTo>
                    <a:pt x="2200" y="784"/>
                  </a:lnTo>
                  <a:lnTo>
                    <a:pt x="2212" y="788"/>
                  </a:lnTo>
                  <a:lnTo>
                    <a:pt x="2223" y="794"/>
                  </a:lnTo>
                  <a:lnTo>
                    <a:pt x="2228" y="789"/>
                  </a:lnTo>
                  <a:lnTo>
                    <a:pt x="2232" y="785"/>
                  </a:lnTo>
                  <a:lnTo>
                    <a:pt x="2238" y="783"/>
                  </a:lnTo>
                  <a:lnTo>
                    <a:pt x="2243" y="780"/>
                  </a:lnTo>
                  <a:lnTo>
                    <a:pt x="2247" y="778"/>
                  </a:lnTo>
                  <a:lnTo>
                    <a:pt x="2252" y="777"/>
                  </a:lnTo>
                  <a:lnTo>
                    <a:pt x="2258" y="776"/>
                  </a:lnTo>
                  <a:lnTo>
                    <a:pt x="2262" y="777"/>
                  </a:lnTo>
                  <a:lnTo>
                    <a:pt x="2267" y="777"/>
                  </a:lnTo>
                  <a:lnTo>
                    <a:pt x="2272" y="779"/>
                  </a:lnTo>
                  <a:lnTo>
                    <a:pt x="2276" y="780"/>
                  </a:lnTo>
                  <a:lnTo>
                    <a:pt x="2282" y="784"/>
                  </a:lnTo>
                  <a:lnTo>
                    <a:pt x="2286" y="787"/>
                  </a:lnTo>
                  <a:lnTo>
                    <a:pt x="2291" y="792"/>
                  </a:lnTo>
                  <a:lnTo>
                    <a:pt x="2296" y="796"/>
                  </a:lnTo>
                  <a:lnTo>
                    <a:pt x="2301" y="802"/>
                  </a:lnTo>
                  <a:lnTo>
                    <a:pt x="2316" y="788"/>
                  </a:lnTo>
                  <a:lnTo>
                    <a:pt x="2331" y="779"/>
                  </a:lnTo>
                  <a:lnTo>
                    <a:pt x="2345" y="776"/>
                  </a:lnTo>
                  <a:lnTo>
                    <a:pt x="2358" y="776"/>
                  </a:lnTo>
                  <a:lnTo>
                    <a:pt x="2369" y="779"/>
                  </a:lnTo>
                  <a:lnTo>
                    <a:pt x="2381" y="785"/>
                  </a:lnTo>
                  <a:lnTo>
                    <a:pt x="2392" y="793"/>
                  </a:lnTo>
                  <a:lnTo>
                    <a:pt x="2403" y="803"/>
                  </a:lnTo>
                  <a:lnTo>
                    <a:pt x="2413" y="814"/>
                  </a:lnTo>
                  <a:lnTo>
                    <a:pt x="2424" y="825"/>
                  </a:lnTo>
                  <a:lnTo>
                    <a:pt x="2435" y="837"/>
                  </a:lnTo>
                  <a:lnTo>
                    <a:pt x="2446" y="847"/>
                  </a:lnTo>
                  <a:lnTo>
                    <a:pt x="2458" y="855"/>
                  </a:lnTo>
                  <a:lnTo>
                    <a:pt x="2470" y="862"/>
                  </a:lnTo>
                  <a:lnTo>
                    <a:pt x="2484" y="866"/>
                  </a:lnTo>
                  <a:lnTo>
                    <a:pt x="2499" y="869"/>
                  </a:lnTo>
                  <a:lnTo>
                    <a:pt x="2511" y="857"/>
                  </a:lnTo>
                  <a:lnTo>
                    <a:pt x="2522" y="849"/>
                  </a:lnTo>
                  <a:lnTo>
                    <a:pt x="2534" y="846"/>
                  </a:lnTo>
                  <a:lnTo>
                    <a:pt x="2544" y="845"/>
                  </a:lnTo>
                  <a:lnTo>
                    <a:pt x="2555" y="847"/>
                  </a:lnTo>
                  <a:lnTo>
                    <a:pt x="2566" y="852"/>
                  </a:lnTo>
                  <a:lnTo>
                    <a:pt x="2576" y="856"/>
                  </a:lnTo>
                  <a:lnTo>
                    <a:pt x="2588" y="863"/>
                  </a:lnTo>
                  <a:lnTo>
                    <a:pt x="2598" y="871"/>
                  </a:lnTo>
                  <a:lnTo>
                    <a:pt x="2610" y="878"/>
                  </a:lnTo>
                  <a:lnTo>
                    <a:pt x="2620" y="886"/>
                  </a:lnTo>
                  <a:lnTo>
                    <a:pt x="2631" y="892"/>
                  </a:lnTo>
                  <a:lnTo>
                    <a:pt x="2644" y="897"/>
                  </a:lnTo>
                  <a:lnTo>
                    <a:pt x="2656" y="900"/>
                  </a:lnTo>
                  <a:lnTo>
                    <a:pt x="2668" y="901"/>
                  </a:lnTo>
                  <a:lnTo>
                    <a:pt x="2682" y="900"/>
                  </a:lnTo>
                  <a:lnTo>
                    <a:pt x="2689" y="884"/>
                  </a:lnTo>
                  <a:lnTo>
                    <a:pt x="2697" y="873"/>
                  </a:lnTo>
                  <a:lnTo>
                    <a:pt x="2706" y="868"/>
                  </a:lnTo>
                  <a:lnTo>
                    <a:pt x="2715" y="865"/>
                  </a:lnTo>
                  <a:lnTo>
                    <a:pt x="2725" y="865"/>
                  </a:lnTo>
                  <a:lnTo>
                    <a:pt x="2734" y="868"/>
                  </a:lnTo>
                  <a:lnTo>
                    <a:pt x="2743" y="872"/>
                  </a:lnTo>
                  <a:lnTo>
                    <a:pt x="2752" y="877"/>
                  </a:lnTo>
                  <a:lnTo>
                    <a:pt x="2762" y="883"/>
                  </a:lnTo>
                  <a:lnTo>
                    <a:pt x="2772" y="886"/>
                  </a:lnTo>
                  <a:lnTo>
                    <a:pt x="2780" y="889"/>
                  </a:lnTo>
                  <a:lnTo>
                    <a:pt x="2789" y="889"/>
                  </a:lnTo>
                  <a:lnTo>
                    <a:pt x="2797" y="887"/>
                  </a:lnTo>
                  <a:lnTo>
                    <a:pt x="2805" y="881"/>
                  </a:lnTo>
                  <a:lnTo>
                    <a:pt x="2813" y="872"/>
                  </a:lnTo>
                  <a:lnTo>
                    <a:pt x="2820" y="857"/>
                  </a:lnTo>
                  <a:lnTo>
                    <a:pt x="2821" y="857"/>
                  </a:lnTo>
                  <a:lnTo>
                    <a:pt x="2822" y="860"/>
                  </a:lnTo>
                  <a:lnTo>
                    <a:pt x="2826" y="861"/>
                  </a:lnTo>
                  <a:lnTo>
                    <a:pt x="2828" y="863"/>
                  </a:lnTo>
                  <a:lnTo>
                    <a:pt x="2831" y="865"/>
                  </a:lnTo>
                  <a:lnTo>
                    <a:pt x="2835" y="868"/>
                  </a:lnTo>
                  <a:lnTo>
                    <a:pt x="2838" y="870"/>
                  </a:lnTo>
                  <a:lnTo>
                    <a:pt x="2841" y="872"/>
                  </a:lnTo>
                  <a:lnTo>
                    <a:pt x="2844" y="874"/>
                  </a:lnTo>
                  <a:lnTo>
                    <a:pt x="2848" y="877"/>
                  </a:lnTo>
                  <a:lnTo>
                    <a:pt x="2851" y="879"/>
                  </a:lnTo>
                  <a:lnTo>
                    <a:pt x="2853" y="880"/>
                  </a:lnTo>
                  <a:lnTo>
                    <a:pt x="2854" y="883"/>
                  </a:lnTo>
                  <a:lnTo>
                    <a:pt x="2856" y="883"/>
                  </a:lnTo>
                  <a:lnTo>
                    <a:pt x="2857" y="884"/>
                  </a:lnTo>
                  <a:lnTo>
                    <a:pt x="2868" y="892"/>
                  </a:lnTo>
                  <a:lnTo>
                    <a:pt x="2880" y="896"/>
                  </a:lnTo>
                  <a:lnTo>
                    <a:pt x="2891" y="897"/>
                  </a:lnTo>
                  <a:lnTo>
                    <a:pt x="2903" y="897"/>
                  </a:lnTo>
                  <a:lnTo>
                    <a:pt x="2914" y="895"/>
                  </a:lnTo>
                  <a:lnTo>
                    <a:pt x="2926" y="892"/>
                  </a:lnTo>
                  <a:lnTo>
                    <a:pt x="2937" y="886"/>
                  </a:lnTo>
                  <a:lnTo>
                    <a:pt x="2949" y="881"/>
                  </a:lnTo>
                  <a:lnTo>
                    <a:pt x="2959" y="876"/>
                  </a:lnTo>
                  <a:lnTo>
                    <a:pt x="2971" y="870"/>
                  </a:lnTo>
                  <a:lnTo>
                    <a:pt x="2981" y="865"/>
                  </a:lnTo>
                  <a:lnTo>
                    <a:pt x="2991" y="862"/>
                  </a:lnTo>
                  <a:lnTo>
                    <a:pt x="3002" y="860"/>
                  </a:lnTo>
                  <a:lnTo>
                    <a:pt x="3012" y="860"/>
                  </a:lnTo>
                  <a:lnTo>
                    <a:pt x="3022" y="863"/>
                  </a:lnTo>
                  <a:lnTo>
                    <a:pt x="3033" y="869"/>
                  </a:lnTo>
                  <a:lnTo>
                    <a:pt x="3045" y="853"/>
                  </a:lnTo>
                  <a:lnTo>
                    <a:pt x="3058" y="841"/>
                  </a:lnTo>
                  <a:lnTo>
                    <a:pt x="3072" y="835"/>
                  </a:lnTo>
                  <a:lnTo>
                    <a:pt x="3086" y="833"/>
                  </a:lnTo>
                  <a:lnTo>
                    <a:pt x="3098" y="833"/>
                  </a:lnTo>
                  <a:lnTo>
                    <a:pt x="3112" y="835"/>
                  </a:lnTo>
                  <a:lnTo>
                    <a:pt x="3126" y="840"/>
                  </a:lnTo>
                  <a:lnTo>
                    <a:pt x="3140" y="845"/>
                  </a:lnTo>
                  <a:lnTo>
                    <a:pt x="3153" y="849"/>
                  </a:lnTo>
                  <a:lnTo>
                    <a:pt x="3167" y="854"/>
                  </a:lnTo>
                  <a:lnTo>
                    <a:pt x="3180" y="856"/>
                  </a:lnTo>
                  <a:lnTo>
                    <a:pt x="3194" y="856"/>
                  </a:lnTo>
                  <a:lnTo>
                    <a:pt x="3206" y="854"/>
                  </a:lnTo>
                  <a:lnTo>
                    <a:pt x="3219" y="847"/>
                  </a:lnTo>
                  <a:lnTo>
                    <a:pt x="3230" y="837"/>
                  </a:lnTo>
                  <a:lnTo>
                    <a:pt x="3243" y="820"/>
                  </a:lnTo>
                  <a:lnTo>
                    <a:pt x="3244" y="822"/>
                  </a:lnTo>
                  <a:lnTo>
                    <a:pt x="3246" y="824"/>
                  </a:lnTo>
                  <a:lnTo>
                    <a:pt x="3249" y="827"/>
                  </a:lnTo>
                  <a:lnTo>
                    <a:pt x="3252" y="831"/>
                  </a:lnTo>
                  <a:lnTo>
                    <a:pt x="3256" y="834"/>
                  </a:lnTo>
                  <a:lnTo>
                    <a:pt x="3259" y="838"/>
                  </a:lnTo>
                  <a:lnTo>
                    <a:pt x="3264" y="842"/>
                  </a:lnTo>
                  <a:lnTo>
                    <a:pt x="3267" y="847"/>
                  </a:lnTo>
                  <a:lnTo>
                    <a:pt x="3271" y="850"/>
                  </a:lnTo>
                  <a:lnTo>
                    <a:pt x="3274" y="854"/>
                  </a:lnTo>
                  <a:lnTo>
                    <a:pt x="3278" y="857"/>
                  </a:lnTo>
                  <a:lnTo>
                    <a:pt x="3280" y="861"/>
                  </a:lnTo>
                  <a:lnTo>
                    <a:pt x="3282" y="863"/>
                  </a:lnTo>
                  <a:lnTo>
                    <a:pt x="3283" y="864"/>
                  </a:lnTo>
                  <a:lnTo>
                    <a:pt x="3284" y="865"/>
                  </a:lnTo>
                  <a:lnTo>
                    <a:pt x="3295" y="865"/>
                  </a:lnTo>
                  <a:lnTo>
                    <a:pt x="3305" y="868"/>
                  </a:lnTo>
                  <a:lnTo>
                    <a:pt x="3314" y="871"/>
                  </a:lnTo>
                  <a:lnTo>
                    <a:pt x="3323" y="876"/>
                  </a:lnTo>
                  <a:lnTo>
                    <a:pt x="3332" y="880"/>
                  </a:lnTo>
                  <a:lnTo>
                    <a:pt x="3340" y="886"/>
                  </a:lnTo>
                  <a:lnTo>
                    <a:pt x="3348" y="893"/>
                  </a:lnTo>
                  <a:lnTo>
                    <a:pt x="3356" y="899"/>
                  </a:lnTo>
                  <a:lnTo>
                    <a:pt x="3363" y="904"/>
                  </a:lnTo>
                  <a:lnTo>
                    <a:pt x="3371" y="909"/>
                  </a:lnTo>
                  <a:lnTo>
                    <a:pt x="3379" y="915"/>
                  </a:lnTo>
                  <a:lnTo>
                    <a:pt x="3387" y="918"/>
                  </a:lnTo>
                  <a:lnTo>
                    <a:pt x="3396" y="920"/>
                  </a:lnTo>
                  <a:lnTo>
                    <a:pt x="3405" y="922"/>
                  </a:lnTo>
                  <a:lnTo>
                    <a:pt x="3414" y="922"/>
                  </a:lnTo>
                  <a:lnTo>
                    <a:pt x="3426" y="920"/>
                  </a:lnTo>
                  <a:lnTo>
                    <a:pt x="3433" y="925"/>
                  </a:lnTo>
                  <a:lnTo>
                    <a:pt x="3442" y="928"/>
                  </a:lnTo>
                  <a:lnTo>
                    <a:pt x="3450" y="931"/>
                  </a:lnTo>
                  <a:lnTo>
                    <a:pt x="3459" y="933"/>
                  </a:lnTo>
                  <a:lnTo>
                    <a:pt x="3470" y="934"/>
                  </a:lnTo>
                  <a:lnTo>
                    <a:pt x="3479" y="935"/>
                  </a:lnTo>
                  <a:lnTo>
                    <a:pt x="3488" y="935"/>
                  </a:lnTo>
                  <a:lnTo>
                    <a:pt x="3498" y="937"/>
                  </a:lnTo>
                  <a:lnTo>
                    <a:pt x="3507" y="937"/>
                  </a:lnTo>
                  <a:lnTo>
                    <a:pt x="3518" y="937"/>
                  </a:lnTo>
                  <a:lnTo>
                    <a:pt x="3527" y="937"/>
                  </a:lnTo>
                  <a:lnTo>
                    <a:pt x="3536" y="938"/>
                  </a:lnTo>
                  <a:lnTo>
                    <a:pt x="3545" y="939"/>
                  </a:lnTo>
                  <a:lnTo>
                    <a:pt x="3555" y="940"/>
                  </a:lnTo>
                  <a:lnTo>
                    <a:pt x="3563" y="943"/>
                  </a:lnTo>
                  <a:lnTo>
                    <a:pt x="3571" y="947"/>
                  </a:lnTo>
                  <a:lnTo>
                    <a:pt x="3570" y="948"/>
                  </a:lnTo>
                  <a:lnTo>
                    <a:pt x="3570" y="954"/>
                  </a:lnTo>
                  <a:lnTo>
                    <a:pt x="3570" y="963"/>
                  </a:lnTo>
                  <a:lnTo>
                    <a:pt x="3570" y="976"/>
                  </a:lnTo>
                  <a:lnTo>
                    <a:pt x="3570" y="989"/>
                  </a:lnTo>
                  <a:lnTo>
                    <a:pt x="3570" y="1004"/>
                  </a:lnTo>
                  <a:lnTo>
                    <a:pt x="3568" y="1022"/>
                  </a:lnTo>
                  <a:lnTo>
                    <a:pt x="3568" y="1039"/>
                  </a:lnTo>
                  <a:lnTo>
                    <a:pt x="3568" y="1055"/>
                  </a:lnTo>
                  <a:lnTo>
                    <a:pt x="3567" y="1072"/>
                  </a:lnTo>
                  <a:lnTo>
                    <a:pt x="3567" y="1087"/>
                  </a:lnTo>
                  <a:lnTo>
                    <a:pt x="3567" y="1102"/>
                  </a:lnTo>
                  <a:lnTo>
                    <a:pt x="3567" y="1113"/>
                  </a:lnTo>
                  <a:lnTo>
                    <a:pt x="3567" y="1123"/>
                  </a:lnTo>
                  <a:lnTo>
                    <a:pt x="3567" y="1128"/>
                  </a:lnTo>
                  <a:lnTo>
                    <a:pt x="3567" y="1131"/>
                  </a:lnTo>
                  <a:lnTo>
                    <a:pt x="3566" y="1149"/>
                  </a:lnTo>
                  <a:lnTo>
                    <a:pt x="3566" y="1169"/>
                  </a:lnTo>
                  <a:lnTo>
                    <a:pt x="3567" y="1188"/>
                  </a:lnTo>
                  <a:lnTo>
                    <a:pt x="3570" y="1207"/>
                  </a:lnTo>
                  <a:lnTo>
                    <a:pt x="3572" y="1225"/>
                  </a:lnTo>
                  <a:lnTo>
                    <a:pt x="3574" y="1244"/>
                  </a:lnTo>
                  <a:lnTo>
                    <a:pt x="3578" y="1263"/>
                  </a:lnTo>
                  <a:lnTo>
                    <a:pt x="3581" y="1282"/>
                  </a:lnTo>
                  <a:lnTo>
                    <a:pt x="3583" y="1302"/>
                  </a:lnTo>
                  <a:lnTo>
                    <a:pt x="3586" y="1321"/>
                  </a:lnTo>
                  <a:lnTo>
                    <a:pt x="3588" y="1341"/>
                  </a:lnTo>
                  <a:lnTo>
                    <a:pt x="3588" y="1360"/>
                  </a:lnTo>
                  <a:lnTo>
                    <a:pt x="3588" y="1381"/>
                  </a:lnTo>
                  <a:lnTo>
                    <a:pt x="3586" y="1403"/>
                  </a:lnTo>
                  <a:lnTo>
                    <a:pt x="3582" y="1425"/>
                  </a:lnTo>
                  <a:lnTo>
                    <a:pt x="3578" y="1448"/>
                  </a:lnTo>
                  <a:lnTo>
                    <a:pt x="3584" y="1458"/>
                  </a:lnTo>
                  <a:lnTo>
                    <a:pt x="3591" y="1468"/>
                  </a:lnTo>
                  <a:lnTo>
                    <a:pt x="3599" y="1479"/>
                  </a:lnTo>
                  <a:lnTo>
                    <a:pt x="3609" y="1488"/>
                  </a:lnTo>
                  <a:lnTo>
                    <a:pt x="3617" y="1498"/>
                  </a:lnTo>
                  <a:lnTo>
                    <a:pt x="3626" y="1508"/>
                  </a:lnTo>
                  <a:lnTo>
                    <a:pt x="3634" y="1517"/>
                  </a:lnTo>
                  <a:lnTo>
                    <a:pt x="3642" y="1526"/>
                  </a:lnTo>
                  <a:lnTo>
                    <a:pt x="3650" y="1535"/>
                  </a:lnTo>
                  <a:lnTo>
                    <a:pt x="3657" y="1544"/>
                  </a:lnTo>
                  <a:lnTo>
                    <a:pt x="3663" y="1555"/>
                  </a:lnTo>
                  <a:lnTo>
                    <a:pt x="3668" y="1565"/>
                  </a:lnTo>
                  <a:lnTo>
                    <a:pt x="3672" y="1576"/>
                  </a:lnTo>
                  <a:lnTo>
                    <a:pt x="3675" y="1588"/>
                  </a:lnTo>
                  <a:lnTo>
                    <a:pt x="3676" y="1602"/>
                  </a:lnTo>
                  <a:lnTo>
                    <a:pt x="3676" y="1616"/>
                  </a:lnTo>
                  <a:lnTo>
                    <a:pt x="3682" y="1617"/>
                  </a:lnTo>
                  <a:lnTo>
                    <a:pt x="3688" y="1619"/>
                  </a:lnTo>
                  <a:lnTo>
                    <a:pt x="3691" y="1622"/>
                  </a:lnTo>
                  <a:lnTo>
                    <a:pt x="3695" y="1626"/>
                  </a:lnTo>
                  <a:lnTo>
                    <a:pt x="3698" y="1630"/>
                  </a:lnTo>
                  <a:lnTo>
                    <a:pt x="3699" y="1634"/>
                  </a:lnTo>
                  <a:lnTo>
                    <a:pt x="3701" y="1640"/>
                  </a:lnTo>
                  <a:lnTo>
                    <a:pt x="3702" y="1644"/>
                  </a:lnTo>
                  <a:lnTo>
                    <a:pt x="3703" y="1649"/>
                  </a:lnTo>
                  <a:lnTo>
                    <a:pt x="3703" y="1655"/>
                  </a:lnTo>
                  <a:lnTo>
                    <a:pt x="3703" y="1659"/>
                  </a:lnTo>
                  <a:lnTo>
                    <a:pt x="3704" y="1665"/>
                  </a:lnTo>
                  <a:lnTo>
                    <a:pt x="3704" y="1669"/>
                  </a:lnTo>
                  <a:lnTo>
                    <a:pt x="3705" y="1674"/>
                  </a:lnTo>
                  <a:lnTo>
                    <a:pt x="3706" y="1679"/>
                  </a:lnTo>
                  <a:lnTo>
                    <a:pt x="3709" y="1683"/>
                  </a:lnTo>
                  <a:lnTo>
                    <a:pt x="3712" y="1694"/>
                  </a:lnTo>
                  <a:lnTo>
                    <a:pt x="3718" y="1705"/>
                  </a:lnTo>
                  <a:lnTo>
                    <a:pt x="3724" y="1715"/>
                  </a:lnTo>
                  <a:lnTo>
                    <a:pt x="3729" y="1726"/>
                  </a:lnTo>
                  <a:lnTo>
                    <a:pt x="3736" y="1736"/>
                  </a:lnTo>
                  <a:lnTo>
                    <a:pt x="3742" y="1746"/>
                  </a:lnTo>
                  <a:lnTo>
                    <a:pt x="3749" y="1757"/>
                  </a:lnTo>
                  <a:lnTo>
                    <a:pt x="3755" y="1767"/>
                  </a:lnTo>
                  <a:lnTo>
                    <a:pt x="3760" y="1777"/>
                  </a:lnTo>
                  <a:lnTo>
                    <a:pt x="3765" y="1789"/>
                  </a:lnTo>
                  <a:lnTo>
                    <a:pt x="3768" y="1799"/>
                  </a:lnTo>
                  <a:lnTo>
                    <a:pt x="3771" y="1811"/>
                  </a:lnTo>
                  <a:lnTo>
                    <a:pt x="3772" y="1821"/>
                  </a:lnTo>
                  <a:lnTo>
                    <a:pt x="3772" y="1833"/>
                  </a:lnTo>
                  <a:lnTo>
                    <a:pt x="3770" y="1845"/>
                  </a:lnTo>
                  <a:lnTo>
                    <a:pt x="3766" y="1858"/>
                  </a:lnTo>
                  <a:lnTo>
                    <a:pt x="3762" y="1866"/>
                  </a:lnTo>
                  <a:lnTo>
                    <a:pt x="3756" y="1875"/>
                  </a:lnTo>
                  <a:lnTo>
                    <a:pt x="3751" y="1883"/>
                  </a:lnTo>
                  <a:lnTo>
                    <a:pt x="3745" y="1892"/>
                  </a:lnTo>
                  <a:lnTo>
                    <a:pt x="3741" y="1902"/>
                  </a:lnTo>
                  <a:lnTo>
                    <a:pt x="3736" y="1911"/>
                  </a:lnTo>
                  <a:lnTo>
                    <a:pt x="3730" y="1920"/>
                  </a:lnTo>
                  <a:lnTo>
                    <a:pt x="3727" y="1929"/>
                  </a:lnTo>
                  <a:lnTo>
                    <a:pt x="3724" y="1939"/>
                  </a:lnTo>
                  <a:lnTo>
                    <a:pt x="3720" y="1950"/>
                  </a:lnTo>
                  <a:lnTo>
                    <a:pt x="3718" y="1959"/>
                  </a:lnTo>
                  <a:lnTo>
                    <a:pt x="3717" y="1970"/>
                  </a:lnTo>
                  <a:lnTo>
                    <a:pt x="3717" y="1981"/>
                  </a:lnTo>
                  <a:lnTo>
                    <a:pt x="3718" y="1991"/>
                  </a:lnTo>
                  <a:lnTo>
                    <a:pt x="3720" y="2003"/>
                  </a:lnTo>
                  <a:lnTo>
                    <a:pt x="3725" y="2015"/>
                  </a:lnTo>
                  <a:lnTo>
                    <a:pt x="3733" y="2024"/>
                  </a:lnTo>
                  <a:lnTo>
                    <a:pt x="3739" y="2034"/>
                  </a:lnTo>
                  <a:lnTo>
                    <a:pt x="3743" y="2044"/>
                  </a:lnTo>
                  <a:lnTo>
                    <a:pt x="3745" y="2053"/>
                  </a:lnTo>
                  <a:lnTo>
                    <a:pt x="3745" y="2064"/>
                  </a:lnTo>
                  <a:lnTo>
                    <a:pt x="3744" y="2074"/>
                  </a:lnTo>
                  <a:lnTo>
                    <a:pt x="3742" y="2083"/>
                  </a:lnTo>
                  <a:lnTo>
                    <a:pt x="3740" y="2093"/>
                  </a:lnTo>
                  <a:lnTo>
                    <a:pt x="3736" y="2104"/>
                  </a:lnTo>
                  <a:lnTo>
                    <a:pt x="3733" y="2114"/>
                  </a:lnTo>
                  <a:lnTo>
                    <a:pt x="3728" y="2126"/>
                  </a:lnTo>
                  <a:lnTo>
                    <a:pt x="3725" y="2136"/>
                  </a:lnTo>
                  <a:lnTo>
                    <a:pt x="3722" y="2146"/>
                  </a:lnTo>
                  <a:lnTo>
                    <a:pt x="3720" y="2158"/>
                  </a:lnTo>
                  <a:lnTo>
                    <a:pt x="3719" y="2168"/>
                  </a:lnTo>
                  <a:lnTo>
                    <a:pt x="3720" y="2180"/>
                  </a:lnTo>
                  <a:lnTo>
                    <a:pt x="3716" y="2185"/>
                  </a:lnTo>
                  <a:lnTo>
                    <a:pt x="3710" y="2190"/>
                  </a:lnTo>
                  <a:lnTo>
                    <a:pt x="3703" y="2196"/>
                  </a:lnTo>
                  <a:lnTo>
                    <a:pt x="3696" y="2200"/>
                  </a:lnTo>
                  <a:lnTo>
                    <a:pt x="3687" y="2205"/>
                  </a:lnTo>
                  <a:lnTo>
                    <a:pt x="3679" y="2211"/>
                  </a:lnTo>
                  <a:lnTo>
                    <a:pt x="3670" y="2215"/>
                  </a:lnTo>
                  <a:lnTo>
                    <a:pt x="3662" y="2221"/>
                  </a:lnTo>
                  <a:lnTo>
                    <a:pt x="3653" y="2227"/>
                  </a:lnTo>
                  <a:lnTo>
                    <a:pt x="3647" y="2232"/>
                  </a:lnTo>
                  <a:lnTo>
                    <a:pt x="3641" y="2239"/>
                  </a:lnTo>
                  <a:lnTo>
                    <a:pt x="3637" y="2246"/>
                  </a:lnTo>
                  <a:lnTo>
                    <a:pt x="3635" y="2254"/>
                  </a:lnTo>
                  <a:lnTo>
                    <a:pt x="3635" y="2263"/>
                  </a:lnTo>
                  <a:lnTo>
                    <a:pt x="3639" y="2273"/>
                  </a:lnTo>
                  <a:lnTo>
                    <a:pt x="3644" y="2284"/>
                  </a:lnTo>
                  <a:lnTo>
                    <a:pt x="3630" y="2289"/>
                  </a:lnTo>
                  <a:lnTo>
                    <a:pt x="3618" y="2293"/>
                  </a:lnTo>
                  <a:lnTo>
                    <a:pt x="3605" y="2298"/>
                  </a:lnTo>
                  <a:lnTo>
                    <a:pt x="3595" y="2301"/>
                  </a:lnTo>
                  <a:lnTo>
                    <a:pt x="3583" y="2304"/>
                  </a:lnTo>
                  <a:lnTo>
                    <a:pt x="3573" y="2306"/>
                  </a:lnTo>
                  <a:lnTo>
                    <a:pt x="3563" y="2309"/>
                  </a:lnTo>
                  <a:lnTo>
                    <a:pt x="3553" y="2312"/>
                  </a:lnTo>
                  <a:lnTo>
                    <a:pt x="3543" y="2315"/>
                  </a:lnTo>
                  <a:lnTo>
                    <a:pt x="3534" y="2319"/>
                  </a:lnTo>
                  <a:lnTo>
                    <a:pt x="3524" y="2322"/>
                  </a:lnTo>
                  <a:lnTo>
                    <a:pt x="3514" y="2328"/>
                  </a:lnTo>
                  <a:lnTo>
                    <a:pt x="3504" y="2334"/>
                  </a:lnTo>
                  <a:lnTo>
                    <a:pt x="3494" y="2340"/>
                  </a:lnTo>
                  <a:lnTo>
                    <a:pt x="3483" y="2348"/>
                  </a:lnTo>
                  <a:lnTo>
                    <a:pt x="3473" y="2359"/>
                  </a:lnTo>
                  <a:lnTo>
                    <a:pt x="3472" y="2357"/>
                  </a:lnTo>
                  <a:lnTo>
                    <a:pt x="3471" y="2355"/>
                  </a:lnTo>
                  <a:lnTo>
                    <a:pt x="3470" y="2353"/>
                  </a:lnTo>
                  <a:lnTo>
                    <a:pt x="3470" y="2352"/>
                  </a:lnTo>
                  <a:lnTo>
                    <a:pt x="3468" y="2350"/>
                  </a:lnTo>
                  <a:lnTo>
                    <a:pt x="3468" y="2348"/>
                  </a:lnTo>
                  <a:lnTo>
                    <a:pt x="3467" y="2346"/>
                  </a:lnTo>
                  <a:lnTo>
                    <a:pt x="3467" y="2344"/>
                  </a:lnTo>
                  <a:lnTo>
                    <a:pt x="3467" y="2342"/>
                  </a:lnTo>
                  <a:lnTo>
                    <a:pt x="3467" y="2340"/>
                  </a:lnTo>
                  <a:lnTo>
                    <a:pt x="3467" y="2338"/>
                  </a:lnTo>
                  <a:lnTo>
                    <a:pt x="3467" y="2336"/>
                  </a:lnTo>
                  <a:lnTo>
                    <a:pt x="3467" y="2334"/>
                  </a:lnTo>
                  <a:lnTo>
                    <a:pt x="3467" y="2331"/>
                  </a:lnTo>
                  <a:lnTo>
                    <a:pt x="3467" y="2329"/>
                  </a:lnTo>
                  <a:lnTo>
                    <a:pt x="3467" y="2328"/>
                  </a:lnTo>
                  <a:lnTo>
                    <a:pt x="3460" y="2324"/>
                  </a:lnTo>
                  <a:lnTo>
                    <a:pt x="3453" y="2321"/>
                  </a:lnTo>
                  <a:lnTo>
                    <a:pt x="3447" y="2316"/>
                  </a:lnTo>
                  <a:lnTo>
                    <a:pt x="3440" y="2312"/>
                  </a:lnTo>
                  <a:lnTo>
                    <a:pt x="3433" y="2307"/>
                  </a:lnTo>
                  <a:lnTo>
                    <a:pt x="3426" y="2303"/>
                  </a:lnTo>
                  <a:lnTo>
                    <a:pt x="3419" y="2298"/>
                  </a:lnTo>
                  <a:lnTo>
                    <a:pt x="3412" y="2293"/>
                  </a:lnTo>
                  <a:lnTo>
                    <a:pt x="3404" y="2290"/>
                  </a:lnTo>
                  <a:lnTo>
                    <a:pt x="3397" y="2286"/>
                  </a:lnTo>
                  <a:lnTo>
                    <a:pt x="3389" y="2284"/>
                  </a:lnTo>
                  <a:lnTo>
                    <a:pt x="3381" y="2283"/>
                  </a:lnTo>
                  <a:lnTo>
                    <a:pt x="3372" y="2283"/>
                  </a:lnTo>
                  <a:lnTo>
                    <a:pt x="3363" y="2284"/>
                  </a:lnTo>
                  <a:lnTo>
                    <a:pt x="3352" y="2286"/>
                  </a:lnTo>
                  <a:lnTo>
                    <a:pt x="3343" y="2291"/>
                  </a:lnTo>
                  <a:lnTo>
                    <a:pt x="3341" y="2293"/>
                  </a:lnTo>
                  <a:lnTo>
                    <a:pt x="3341" y="2297"/>
                  </a:lnTo>
                  <a:lnTo>
                    <a:pt x="3340" y="2300"/>
                  </a:lnTo>
                  <a:lnTo>
                    <a:pt x="3340" y="2304"/>
                  </a:lnTo>
                  <a:lnTo>
                    <a:pt x="3340" y="2307"/>
                  </a:lnTo>
                  <a:lnTo>
                    <a:pt x="3340" y="2311"/>
                  </a:lnTo>
                  <a:lnTo>
                    <a:pt x="3340" y="2314"/>
                  </a:lnTo>
                  <a:lnTo>
                    <a:pt x="3340" y="2317"/>
                  </a:lnTo>
                  <a:lnTo>
                    <a:pt x="3340" y="2321"/>
                  </a:lnTo>
                  <a:lnTo>
                    <a:pt x="3338" y="2324"/>
                  </a:lnTo>
                  <a:lnTo>
                    <a:pt x="3338" y="2328"/>
                  </a:lnTo>
                  <a:lnTo>
                    <a:pt x="3337" y="2331"/>
                  </a:lnTo>
                  <a:lnTo>
                    <a:pt x="3335" y="2334"/>
                  </a:lnTo>
                  <a:lnTo>
                    <a:pt x="3334" y="2337"/>
                  </a:lnTo>
                  <a:lnTo>
                    <a:pt x="3330" y="2340"/>
                  </a:lnTo>
                  <a:lnTo>
                    <a:pt x="3328" y="2344"/>
                  </a:lnTo>
                  <a:lnTo>
                    <a:pt x="3329" y="2345"/>
                  </a:lnTo>
                  <a:lnTo>
                    <a:pt x="3332" y="2347"/>
                  </a:lnTo>
                  <a:lnTo>
                    <a:pt x="3334" y="2348"/>
                  </a:lnTo>
                  <a:lnTo>
                    <a:pt x="3337" y="2350"/>
                  </a:lnTo>
                  <a:lnTo>
                    <a:pt x="3340" y="2351"/>
                  </a:lnTo>
                  <a:lnTo>
                    <a:pt x="3343" y="2352"/>
                  </a:lnTo>
                  <a:lnTo>
                    <a:pt x="3345" y="2353"/>
                  </a:lnTo>
                  <a:lnTo>
                    <a:pt x="3349" y="2354"/>
                  </a:lnTo>
                  <a:lnTo>
                    <a:pt x="3351" y="2355"/>
                  </a:lnTo>
                  <a:lnTo>
                    <a:pt x="3355" y="2357"/>
                  </a:lnTo>
                  <a:lnTo>
                    <a:pt x="3357" y="2358"/>
                  </a:lnTo>
                  <a:lnTo>
                    <a:pt x="3360" y="2359"/>
                  </a:lnTo>
                  <a:lnTo>
                    <a:pt x="3363" y="2361"/>
                  </a:lnTo>
                  <a:lnTo>
                    <a:pt x="3365" y="2363"/>
                  </a:lnTo>
                  <a:lnTo>
                    <a:pt x="3367" y="2367"/>
                  </a:lnTo>
                  <a:lnTo>
                    <a:pt x="3369" y="2370"/>
                  </a:lnTo>
                  <a:lnTo>
                    <a:pt x="3364" y="2389"/>
                  </a:lnTo>
                  <a:lnTo>
                    <a:pt x="3357" y="2406"/>
                  </a:lnTo>
                  <a:lnTo>
                    <a:pt x="3350" y="2423"/>
                  </a:lnTo>
                  <a:lnTo>
                    <a:pt x="3341" y="2440"/>
                  </a:lnTo>
                  <a:lnTo>
                    <a:pt x="3332" y="2456"/>
                  </a:lnTo>
                  <a:lnTo>
                    <a:pt x="3321" y="2473"/>
                  </a:lnTo>
                  <a:lnTo>
                    <a:pt x="3310" y="2487"/>
                  </a:lnTo>
                  <a:lnTo>
                    <a:pt x="3298" y="2502"/>
                  </a:lnTo>
                  <a:lnTo>
                    <a:pt x="3286" y="2517"/>
                  </a:lnTo>
                  <a:lnTo>
                    <a:pt x="3273" y="2532"/>
                  </a:lnTo>
                  <a:lnTo>
                    <a:pt x="3259" y="2546"/>
                  </a:lnTo>
                  <a:lnTo>
                    <a:pt x="3245" y="2560"/>
                  </a:lnTo>
                  <a:lnTo>
                    <a:pt x="3232" y="2574"/>
                  </a:lnTo>
                  <a:lnTo>
                    <a:pt x="3218" y="2587"/>
                  </a:lnTo>
                  <a:lnTo>
                    <a:pt x="3204" y="2601"/>
                  </a:lnTo>
                  <a:lnTo>
                    <a:pt x="3190" y="2615"/>
                  </a:lnTo>
                  <a:lnTo>
                    <a:pt x="3180" y="2625"/>
                  </a:lnTo>
                  <a:lnTo>
                    <a:pt x="3169" y="2633"/>
                  </a:lnTo>
                  <a:lnTo>
                    <a:pt x="3158" y="2640"/>
                  </a:lnTo>
                  <a:lnTo>
                    <a:pt x="3146" y="2645"/>
                  </a:lnTo>
                  <a:lnTo>
                    <a:pt x="3135" y="2649"/>
                  </a:lnTo>
                  <a:lnTo>
                    <a:pt x="3123" y="2652"/>
                  </a:lnTo>
                  <a:lnTo>
                    <a:pt x="3111" y="2654"/>
                  </a:lnTo>
                  <a:lnTo>
                    <a:pt x="3098" y="2655"/>
                  </a:lnTo>
                  <a:lnTo>
                    <a:pt x="3086" y="2656"/>
                  </a:lnTo>
                  <a:lnTo>
                    <a:pt x="3073" y="2659"/>
                  </a:lnTo>
                  <a:lnTo>
                    <a:pt x="3061" y="2660"/>
                  </a:lnTo>
                  <a:lnTo>
                    <a:pt x="3049" y="2663"/>
                  </a:lnTo>
                  <a:lnTo>
                    <a:pt x="3036" y="2667"/>
                  </a:lnTo>
                  <a:lnTo>
                    <a:pt x="3025" y="2671"/>
                  </a:lnTo>
                  <a:lnTo>
                    <a:pt x="3012" y="2678"/>
                  </a:lnTo>
                  <a:lnTo>
                    <a:pt x="3002" y="2687"/>
                  </a:lnTo>
                  <a:lnTo>
                    <a:pt x="2995" y="2690"/>
                  </a:lnTo>
                  <a:lnTo>
                    <a:pt x="2990" y="2691"/>
                  </a:lnTo>
                  <a:lnTo>
                    <a:pt x="2985" y="2690"/>
                  </a:lnTo>
                  <a:lnTo>
                    <a:pt x="2983" y="2689"/>
                  </a:lnTo>
                  <a:lnTo>
                    <a:pt x="2981" y="2686"/>
                  </a:lnTo>
                  <a:lnTo>
                    <a:pt x="2980" y="2683"/>
                  </a:lnTo>
                  <a:lnTo>
                    <a:pt x="2979" y="2678"/>
                  </a:lnTo>
                  <a:lnTo>
                    <a:pt x="2977" y="2675"/>
                  </a:lnTo>
                  <a:lnTo>
                    <a:pt x="2976" y="2670"/>
                  </a:lnTo>
                  <a:lnTo>
                    <a:pt x="2976" y="2667"/>
                  </a:lnTo>
                  <a:lnTo>
                    <a:pt x="2975" y="2663"/>
                  </a:lnTo>
                  <a:lnTo>
                    <a:pt x="2974" y="2660"/>
                  </a:lnTo>
                  <a:lnTo>
                    <a:pt x="2972" y="2659"/>
                  </a:lnTo>
                  <a:lnTo>
                    <a:pt x="2969" y="2658"/>
                  </a:lnTo>
                  <a:lnTo>
                    <a:pt x="2965" y="2658"/>
                  </a:lnTo>
                  <a:lnTo>
                    <a:pt x="2961" y="2661"/>
                  </a:lnTo>
                  <a:lnTo>
                    <a:pt x="2957" y="2662"/>
                  </a:lnTo>
                  <a:lnTo>
                    <a:pt x="2953" y="2664"/>
                  </a:lnTo>
                  <a:lnTo>
                    <a:pt x="2951" y="2668"/>
                  </a:lnTo>
                  <a:lnTo>
                    <a:pt x="2949" y="2671"/>
                  </a:lnTo>
                  <a:lnTo>
                    <a:pt x="2946" y="2675"/>
                  </a:lnTo>
                  <a:lnTo>
                    <a:pt x="2944" y="2678"/>
                  </a:lnTo>
                  <a:lnTo>
                    <a:pt x="2942" y="2682"/>
                  </a:lnTo>
                  <a:lnTo>
                    <a:pt x="2941" y="2685"/>
                  </a:lnTo>
                  <a:lnTo>
                    <a:pt x="2938" y="2689"/>
                  </a:lnTo>
                  <a:lnTo>
                    <a:pt x="2936" y="2691"/>
                  </a:lnTo>
                  <a:lnTo>
                    <a:pt x="2934" y="2693"/>
                  </a:lnTo>
                  <a:lnTo>
                    <a:pt x="2930" y="2695"/>
                  </a:lnTo>
                  <a:lnTo>
                    <a:pt x="2927" y="2697"/>
                  </a:lnTo>
                  <a:lnTo>
                    <a:pt x="2923" y="2697"/>
                  </a:lnTo>
                  <a:lnTo>
                    <a:pt x="2919" y="2695"/>
                  </a:lnTo>
                  <a:lnTo>
                    <a:pt x="2914" y="2694"/>
                  </a:lnTo>
                  <a:lnTo>
                    <a:pt x="2911" y="2692"/>
                  </a:lnTo>
                  <a:lnTo>
                    <a:pt x="2908" y="2689"/>
                  </a:lnTo>
                  <a:lnTo>
                    <a:pt x="2907" y="2686"/>
                  </a:lnTo>
                  <a:lnTo>
                    <a:pt x="2905" y="2683"/>
                  </a:lnTo>
                  <a:lnTo>
                    <a:pt x="2903" y="2679"/>
                  </a:lnTo>
                  <a:lnTo>
                    <a:pt x="2902" y="2676"/>
                  </a:lnTo>
                  <a:lnTo>
                    <a:pt x="2899" y="2672"/>
                  </a:lnTo>
                  <a:lnTo>
                    <a:pt x="2898" y="2669"/>
                  </a:lnTo>
                  <a:lnTo>
                    <a:pt x="2896" y="2666"/>
                  </a:lnTo>
                  <a:lnTo>
                    <a:pt x="2894" y="2663"/>
                  </a:lnTo>
                  <a:lnTo>
                    <a:pt x="2891" y="2662"/>
                  </a:lnTo>
                  <a:lnTo>
                    <a:pt x="2889" y="2661"/>
                  </a:lnTo>
                  <a:lnTo>
                    <a:pt x="2887" y="2661"/>
                  </a:lnTo>
                  <a:lnTo>
                    <a:pt x="2884" y="2662"/>
                  </a:lnTo>
                  <a:lnTo>
                    <a:pt x="2881" y="2664"/>
                  </a:lnTo>
                  <a:lnTo>
                    <a:pt x="2877" y="2668"/>
                  </a:lnTo>
                  <a:lnTo>
                    <a:pt x="2873" y="2672"/>
                  </a:lnTo>
                  <a:lnTo>
                    <a:pt x="2872" y="2677"/>
                  </a:lnTo>
                  <a:lnTo>
                    <a:pt x="2871" y="2682"/>
                  </a:lnTo>
                  <a:lnTo>
                    <a:pt x="2872" y="2686"/>
                  </a:lnTo>
                  <a:lnTo>
                    <a:pt x="2874" y="2690"/>
                  </a:lnTo>
                  <a:lnTo>
                    <a:pt x="2876" y="2693"/>
                  </a:lnTo>
                  <a:lnTo>
                    <a:pt x="2880" y="2697"/>
                  </a:lnTo>
                  <a:lnTo>
                    <a:pt x="2883" y="2701"/>
                  </a:lnTo>
                  <a:lnTo>
                    <a:pt x="2888" y="2705"/>
                  </a:lnTo>
                  <a:lnTo>
                    <a:pt x="2892" y="2709"/>
                  </a:lnTo>
                  <a:lnTo>
                    <a:pt x="2897" y="2713"/>
                  </a:lnTo>
                  <a:lnTo>
                    <a:pt x="2902" y="2717"/>
                  </a:lnTo>
                  <a:lnTo>
                    <a:pt x="2905" y="2722"/>
                  </a:lnTo>
                  <a:lnTo>
                    <a:pt x="2908" y="2728"/>
                  </a:lnTo>
                  <a:lnTo>
                    <a:pt x="2912" y="2733"/>
                  </a:lnTo>
                  <a:lnTo>
                    <a:pt x="2914" y="2740"/>
                  </a:lnTo>
                  <a:lnTo>
                    <a:pt x="2911" y="2745"/>
                  </a:lnTo>
                  <a:lnTo>
                    <a:pt x="2907" y="2749"/>
                  </a:lnTo>
                  <a:lnTo>
                    <a:pt x="2903" y="2755"/>
                  </a:lnTo>
                  <a:lnTo>
                    <a:pt x="2899" y="2761"/>
                  </a:lnTo>
                  <a:lnTo>
                    <a:pt x="2896" y="2767"/>
                  </a:lnTo>
                  <a:lnTo>
                    <a:pt x="2892" y="2772"/>
                  </a:lnTo>
                  <a:lnTo>
                    <a:pt x="2888" y="2777"/>
                  </a:lnTo>
                  <a:lnTo>
                    <a:pt x="2884" y="2782"/>
                  </a:lnTo>
                  <a:lnTo>
                    <a:pt x="2880" y="2786"/>
                  </a:lnTo>
                  <a:lnTo>
                    <a:pt x="2875" y="2790"/>
                  </a:lnTo>
                  <a:lnTo>
                    <a:pt x="2869" y="2792"/>
                  </a:lnTo>
                  <a:lnTo>
                    <a:pt x="2865" y="2794"/>
                  </a:lnTo>
                  <a:lnTo>
                    <a:pt x="2859" y="2794"/>
                  </a:lnTo>
                  <a:lnTo>
                    <a:pt x="2852" y="2794"/>
                  </a:lnTo>
                  <a:lnTo>
                    <a:pt x="2846" y="2792"/>
                  </a:lnTo>
                  <a:lnTo>
                    <a:pt x="2839" y="2788"/>
                  </a:lnTo>
                  <a:lnTo>
                    <a:pt x="2838" y="2787"/>
                  </a:lnTo>
                  <a:lnTo>
                    <a:pt x="2837" y="2786"/>
                  </a:lnTo>
                  <a:lnTo>
                    <a:pt x="2837" y="2785"/>
                  </a:lnTo>
                  <a:lnTo>
                    <a:pt x="2836" y="2784"/>
                  </a:lnTo>
                  <a:lnTo>
                    <a:pt x="2835" y="2783"/>
                  </a:lnTo>
                  <a:lnTo>
                    <a:pt x="2834" y="2782"/>
                  </a:lnTo>
                  <a:lnTo>
                    <a:pt x="2833" y="2780"/>
                  </a:lnTo>
                  <a:lnTo>
                    <a:pt x="2831" y="2779"/>
                  </a:lnTo>
                  <a:lnTo>
                    <a:pt x="2831" y="2778"/>
                  </a:lnTo>
                  <a:lnTo>
                    <a:pt x="2830" y="2777"/>
                  </a:lnTo>
                  <a:lnTo>
                    <a:pt x="2823" y="2780"/>
                  </a:lnTo>
                  <a:lnTo>
                    <a:pt x="2820" y="2785"/>
                  </a:lnTo>
                  <a:lnTo>
                    <a:pt x="2816" y="2791"/>
                  </a:lnTo>
                  <a:lnTo>
                    <a:pt x="2815" y="2797"/>
                  </a:lnTo>
                  <a:lnTo>
                    <a:pt x="2814" y="2803"/>
                  </a:lnTo>
                  <a:lnTo>
                    <a:pt x="2814" y="2810"/>
                  </a:lnTo>
                  <a:lnTo>
                    <a:pt x="2814" y="2817"/>
                  </a:lnTo>
                  <a:lnTo>
                    <a:pt x="2814" y="2824"/>
                  </a:lnTo>
                  <a:lnTo>
                    <a:pt x="2814" y="2831"/>
                  </a:lnTo>
                  <a:lnTo>
                    <a:pt x="2813" y="2837"/>
                  </a:lnTo>
                  <a:lnTo>
                    <a:pt x="2812" y="2842"/>
                  </a:lnTo>
                  <a:lnTo>
                    <a:pt x="2810" y="2847"/>
                  </a:lnTo>
                  <a:lnTo>
                    <a:pt x="2805" y="2852"/>
                  </a:lnTo>
                  <a:lnTo>
                    <a:pt x="2800" y="2854"/>
                  </a:lnTo>
                  <a:lnTo>
                    <a:pt x="2792" y="2855"/>
                  </a:lnTo>
                  <a:lnTo>
                    <a:pt x="2783" y="2856"/>
                  </a:lnTo>
                  <a:lnTo>
                    <a:pt x="2777" y="2855"/>
                  </a:lnTo>
                  <a:lnTo>
                    <a:pt x="2773" y="2855"/>
                  </a:lnTo>
                  <a:lnTo>
                    <a:pt x="2768" y="2855"/>
                  </a:lnTo>
                  <a:lnTo>
                    <a:pt x="2762" y="2856"/>
                  </a:lnTo>
                  <a:lnTo>
                    <a:pt x="2758" y="2856"/>
                  </a:lnTo>
                  <a:lnTo>
                    <a:pt x="2753" y="2856"/>
                  </a:lnTo>
                  <a:lnTo>
                    <a:pt x="2749" y="2856"/>
                  </a:lnTo>
                  <a:lnTo>
                    <a:pt x="2744" y="2857"/>
                  </a:lnTo>
                  <a:lnTo>
                    <a:pt x="2739" y="2859"/>
                  </a:lnTo>
                  <a:lnTo>
                    <a:pt x="2736" y="2860"/>
                  </a:lnTo>
                  <a:lnTo>
                    <a:pt x="2731" y="2862"/>
                  </a:lnTo>
                  <a:lnTo>
                    <a:pt x="2728" y="2864"/>
                  </a:lnTo>
                  <a:lnTo>
                    <a:pt x="2725" y="2867"/>
                  </a:lnTo>
                  <a:lnTo>
                    <a:pt x="2721" y="2870"/>
                  </a:lnTo>
                  <a:lnTo>
                    <a:pt x="2718" y="2873"/>
                  </a:lnTo>
                  <a:lnTo>
                    <a:pt x="2715" y="2878"/>
                  </a:lnTo>
                  <a:lnTo>
                    <a:pt x="2714" y="2880"/>
                  </a:lnTo>
                  <a:lnTo>
                    <a:pt x="2713" y="2883"/>
                  </a:lnTo>
                  <a:lnTo>
                    <a:pt x="2714" y="2885"/>
                  </a:lnTo>
                  <a:lnTo>
                    <a:pt x="2714" y="2887"/>
                  </a:lnTo>
                  <a:lnTo>
                    <a:pt x="2715" y="2888"/>
                  </a:lnTo>
                  <a:lnTo>
                    <a:pt x="2718" y="2890"/>
                  </a:lnTo>
                  <a:lnTo>
                    <a:pt x="2719" y="2891"/>
                  </a:lnTo>
                  <a:lnTo>
                    <a:pt x="2721" y="2892"/>
                  </a:lnTo>
                  <a:lnTo>
                    <a:pt x="2723" y="2892"/>
                  </a:lnTo>
                  <a:lnTo>
                    <a:pt x="2726" y="2892"/>
                  </a:lnTo>
                  <a:lnTo>
                    <a:pt x="2729" y="2893"/>
                  </a:lnTo>
                  <a:lnTo>
                    <a:pt x="2731" y="2893"/>
                  </a:lnTo>
                  <a:lnTo>
                    <a:pt x="2734" y="2893"/>
                  </a:lnTo>
                  <a:lnTo>
                    <a:pt x="2736" y="2893"/>
                  </a:lnTo>
                  <a:lnTo>
                    <a:pt x="2739" y="2893"/>
                  </a:lnTo>
                  <a:lnTo>
                    <a:pt x="2742" y="2893"/>
                  </a:lnTo>
                  <a:lnTo>
                    <a:pt x="2743" y="2893"/>
                  </a:lnTo>
                  <a:lnTo>
                    <a:pt x="2744" y="2893"/>
                  </a:lnTo>
                  <a:lnTo>
                    <a:pt x="2745" y="2893"/>
                  </a:lnTo>
                  <a:lnTo>
                    <a:pt x="2746" y="2893"/>
                  </a:lnTo>
                  <a:lnTo>
                    <a:pt x="2747" y="2893"/>
                  </a:lnTo>
                  <a:lnTo>
                    <a:pt x="2749" y="2893"/>
                  </a:lnTo>
                  <a:lnTo>
                    <a:pt x="2750" y="2893"/>
                  </a:lnTo>
                  <a:lnTo>
                    <a:pt x="2751" y="2893"/>
                  </a:lnTo>
                  <a:lnTo>
                    <a:pt x="2752" y="2893"/>
                  </a:lnTo>
                  <a:lnTo>
                    <a:pt x="2753" y="2893"/>
                  </a:lnTo>
                  <a:lnTo>
                    <a:pt x="2754" y="2893"/>
                  </a:lnTo>
                  <a:lnTo>
                    <a:pt x="2756" y="2893"/>
                  </a:lnTo>
                  <a:lnTo>
                    <a:pt x="2757" y="2893"/>
                  </a:lnTo>
                  <a:lnTo>
                    <a:pt x="2758" y="2898"/>
                  </a:lnTo>
                  <a:lnTo>
                    <a:pt x="2759" y="2903"/>
                  </a:lnTo>
                  <a:lnTo>
                    <a:pt x="2759" y="2909"/>
                  </a:lnTo>
                  <a:lnTo>
                    <a:pt x="2758" y="2915"/>
                  </a:lnTo>
                  <a:lnTo>
                    <a:pt x="2757" y="2921"/>
                  </a:lnTo>
                  <a:lnTo>
                    <a:pt x="2756" y="2926"/>
                  </a:lnTo>
                  <a:lnTo>
                    <a:pt x="2753" y="2932"/>
                  </a:lnTo>
                  <a:lnTo>
                    <a:pt x="2751" y="2938"/>
                  </a:lnTo>
                  <a:lnTo>
                    <a:pt x="2747" y="2944"/>
                  </a:lnTo>
                  <a:lnTo>
                    <a:pt x="2745" y="2948"/>
                  </a:lnTo>
                  <a:lnTo>
                    <a:pt x="2742" y="2954"/>
                  </a:lnTo>
                  <a:lnTo>
                    <a:pt x="2738" y="2960"/>
                  </a:lnTo>
                  <a:lnTo>
                    <a:pt x="2735" y="2965"/>
                  </a:lnTo>
                  <a:lnTo>
                    <a:pt x="2733" y="2970"/>
                  </a:lnTo>
                  <a:lnTo>
                    <a:pt x="2729" y="2976"/>
                  </a:lnTo>
                  <a:lnTo>
                    <a:pt x="2727" y="2981"/>
                  </a:lnTo>
                  <a:lnTo>
                    <a:pt x="2721" y="2983"/>
                  </a:lnTo>
                  <a:lnTo>
                    <a:pt x="2716" y="2983"/>
                  </a:lnTo>
                  <a:lnTo>
                    <a:pt x="2712" y="2981"/>
                  </a:lnTo>
                  <a:lnTo>
                    <a:pt x="2707" y="2980"/>
                  </a:lnTo>
                  <a:lnTo>
                    <a:pt x="2704" y="2979"/>
                  </a:lnTo>
                  <a:lnTo>
                    <a:pt x="2699" y="2977"/>
                  </a:lnTo>
                  <a:lnTo>
                    <a:pt x="2695" y="2975"/>
                  </a:lnTo>
                  <a:lnTo>
                    <a:pt x="2691" y="2972"/>
                  </a:lnTo>
                  <a:lnTo>
                    <a:pt x="2688" y="2970"/>
                  </a:lnTo>
                  <a:lnTo>
                    <a:pt x="2683" y="2969"/>
                  </a:lnTo>
                  <a:lnTo>
                    <a:pt x="2680" y="2968"/>
                  </a:lnTo>
                  <a:lnTo>
                    <a:pt x="2676" y="2968"/>
                  </a:lnTo>
                  <a:lnTo>
                    <a:pt x="2673" y="2968"/>
                  </a:lnTo>
                  <a:lnTo>
                    <a:pt x="2669" y="2969"/>
                  </a:lnTo>
                  <a:lnTo>
                    <a:pt x="2666" y="2971"/>
                  </a:lnTo>
                  <a:lnTo>
                    <a:pt x="2664" y="2976"/>
                  </a:lnTo>
                  <a:lnTo>
                    <a:pt x="2660" y="2980"/>
                  </a:lnTo>
                  <a:lnTo>
                    <a:pt x="2660" y="2986"/>
                  </a:lnTo>
                  <a:lnTo>
                    <a:pt x="2660" y="2990"/>
                  </a:lnTo>
                  <a:lnTo>
                    <a:pt x="2661" y="2993"/>
                  </a:lnTo>
                  <a:lnTo>
                    <a:pt x="2662" y="2996"/>
                  </a:lnTo>
                  <a:lnTo>
                    <a:pt x="2665" y="2999"/>
                  </a:lnTo>
                  <a:lnTo>
                    <a:pt x="2668" y="3001"/>
                  </a:lnTo>
                  <a:lnTo>
                    <a:pt x="2672" y="3003"/>
                  </a:lnTo>
                  <a:lnTo>
                    <a:pt x="2675" y="3006"/>
                  </a:lnTo>
                  <a:lnTo>
                    <a:pt x="2679" y="3008"/>
                  </a:lnTo>
                  <a:lnTo>
                    <a:pt x="2682" y="3010"/>
                  </a:lnTo>
                  <a:lnTo>
                    <a:pt x="2684" y="3013"/>
                  </a:lnTo>
                  <a:lnTo>
                    <a:pt x="2687" y="3016"/>
                  </a:lnTo>
                  <a:lnTo>
                    <a:pt x="2689" y="3018"/>
                  </a:lnTo>
                  <a:lnTo>
                    <a:pt x="2690" y="3023"/>
                  </a:lnTo>
                  <a:lnTo>
                    <a:pt x="2690" y="3027"/>
                  </a:lnTo>
                  <a:lnTo>
                    <a:pt x="2690" y="3037"/>
                  </a:lnTo>
                  <a:lnTo>
                    <a:pt x="2690" y="3046"/>
                  </a:lnTo>
                  <a:lnTo>
                    <a:pt x="2689" y="3055"/>
                  </a:lnTo>
                  <a:lnTo>
                    <a:pt x="2687" y="3063"/>
                  </a:lnTo>
                  <a:lnTo>
                    <a:pt x="2684" y="3071"/>
                  </a:lnTo>
                  <a:lnTo>
                    <a:pt x="2682" y="3080"/>
                  </a:lnTo>
                  <a:lnTo>
                    <a:pt x="2679" y="3088"/>
                  </a:lnTo>
                  <a:lnTo>
                    <a:pt x="2675" y="3096"/>
                  </a:lnTo>
                  <a:lnTo>
                    <a:pt x="2672" y="3103"/>
                  </a:lnTo>
                  <a:lnTo>
                    <a:pt x="2668" y="3111"/>
                  </a:lnTo>
                  <a:lnTo>
                    <a:pt x="2665" y="3120"/>
                  </a:lnTo>
                  <a:lnTo>
                    <a:pt x="2662" y="3129"/>
                  </a:lnTo>
                  <a:lnTo>
                    <a:pt x="2660" y="3137"/>
                  </a:lnTo>
                  <a:lnTo>
                    <a:pt x="2658" y="3146"/>
                  </a:lnTo>
                  <a:lnTo>
                    <a:pt x="2657" y="3155"/>
                  </a:lnTo>
                  <a:lnTo>
                    <a:pt x="2657" y="3165"/>
                  </a:lnTo>
                  <a:lnTo>
                    <a:pt x="2651" y="3166"/>
                  </a:lnTo>
                  <a:lnTo>
                    <a:pt x="2646" y="3166"/>
                  </a:lnTo>
                  <a:lnTo>
                    <a:pt x="2641" y="3166"/>
                  </a:lnTo>
                  <a:lnTo>
                    <a:pt x="2636" y="3165"/>
                  </a:lnTo>
                  <a:lnTo>
                    <a:pt x="2630" y="3164"/>
                  </a:lnTo>
                  <a:lnTo>
                    <a:pt x="2624" y="3163"/>
                  </a:lnTo>
                  <a:lnTo>
                    <a:pt x="2619" y="3161"/>
                  </a:lnTo>
                  <a:lnTo>
                    <a:pt x="2613" y="3160"/>
                  </a:lnTo>
                  <a:lnTo>
                    <a:pt x="2607" y="3158"/>
                  </a:lnTo>
                  <a:lnTo>
                    <a:pt x="2601" y="3157"/>
                  </a:lnTo>
                  <a:lnTo>
                    <a:pt x="2597" y="3157"/>
                  </a:lnTo>
                  <a:lnTo>
                    <a:pt x="2591" y="3158"/>
                  </a:lnTo>
                  <a:lnTo>
                    <a:pt x="2587" y="3160"/>
                  </a:lnTo>
                  <a:lnTo>
                    <a:pt x="2582" y="3163"/>
                  </a:lnTo>
                  <a:lnTo>
                    <a:pt x="2577" y="3168"/>
                  </a:lnTo>
                  <a:lnTo>
                    <a:pt x="2574" y="3173"/>
                  </a:lnTo>
                  <a:lnTo>
                    <a:pt x="2575" y="3177"/>
                  </a:lnTo>
                  <a:lnTo>
                    <a:pt x="2577" y="3180"/>
                  </a:lnTo>
                  <a:lnTo>
                    <a:pt x="2580" y="3184"/>
                  </a:lnTo>
                  <a:lnTo>
                    <a:pt x="2582" y="3186"/>
                  </a:lnTo>
                  <a:lnTo>
                    <a:pt x="2585" y="3188"/>
                  </a:lnTo>
                  <a:lnTo>
                    <a:pt x="2589" y="3191"/>
                  </a:lnTo>
                  <a:lnTo>
                    <a:pt x="2593" y="3192"/>
                  </a:lnTo>
                  <a:lnTo>
                    <a:pt x="2598" y="3192"/>
                  </a:lnTo>
                  <a:lnTo>
                    <a:pt x="2603" y="3193"/>
                  </a:lnTo>
                  <a:lnTo>
                    <a:pt x="2607" y="3193"/>
                  </a:lnTo>
                  <a:lnTo>
                    <a:pt x="2613" y="3193"/>
                  </a:lnTo>
                  <a:lnTo>
                    <a:pt x="2620" y="3193"/>
                  </a:lnTo>
                  <a:lnTo>
                    <a:pt x="2626" y="3192"/>
                  </a:lnTo>
                  <a:lnTo>
                    <a:pt x="2633" y="3192"/>
                  </a:lnTo>
                  <a:lnTo>
                    <a:pt x="2639" y="3191"/>
                  </a:lnTo>
                  <a:lnTo>
                    <a:pt x="2647" y="3191"/>
                  </a:lnTo>
                  <a:lnTo>
                    <a:pt x="2644" y="3189"/>
                  </a:lnTo>
                  <a:lnTo>
                    <a:pt x="2642" y="3188"/>
                  </a:lnTo>
                  <a:lnTo>
                    <a:pt x="2641" y="3188"/>
                  </a:lnTo>
                  <a:lnTo>
                    <a:pt x="2639" y="3188"/>
                  </a:lnTo>
                  <a:lnTo>
                    <a:pt x="2638" y="3188"/>
                  </a:lnTo>
                  <a:lnTo>
                    <a:pt x="2637" y="3188"/>
                  </a:lnTo>
                  <a:lnTo>
                    <a:pt x="2638" y="3188"/>
                  </a:lnTo>
                  <a:lnTo>
                    <a:pt x="2639" y="3188"/>
                  </a:lnTo>
                  <a:lnTo>
                    <a:pt x="2641" y="3189"/>
                  </a:lnTo>
                  <a:lnTo>
                    <a:pt x="2642" y="3189"/>
                  </a:lnTo>
                  <a:lnTo>
                    <a:pt x="2643" y="3189"/>
                  </a:lnTo>
                  <a:lnTo>
                    <a:pt x="2644" y="3189"/>
                  </a:lnTo>
                  <a:lnTo>
                    <a:pt x="2645" y="3189"/>
                  </a:lnTo>
                  <a:lnTo>
                    <a:pt x="2647" y="3191"/>
                  </a:lnTo>
                  <a:lnTo>
                    <a:pt x="2649" y="3200"/>
                  </a:lnTo>
                  <a:lnTo>
                    <a:pt x="2649" y="3209"/>
                  </a:lnTo>
                  <a:lnTo>
                    <a:pt x="2647" y="3219"/>
                  </a:lnTo>
                  <a:lnTo>
                    <a:pt x="2645" y="3230"/>
                  </a:lnTo>
                  <a:lnTo>
                    <a:pt x="2642" y="3239"/>
                  </a:lnTo>
                  <a:lnTo>
                    <a:pt x="2637" y="3249"/>
                  </a:lnTo>
                  <a:lnTo>
                    <a:pt x="2633" y="3260"/>
                  </a:lnTo>
                  <a:lnTo>
                    <a:pt x="2629" y="3270"/>
                  </a:lnTo>
                  <a:lnTo>
                    <a:pt x="2624" y="3279"/>
                  </a:lnTo>
                  <a:lnTo>
                    <a:pt x="2622" y="3289"/>
                  </a:lnTo>
                  <a:lnTo>
                    <a:pt x="2620" y="3300"/>
                  </a:lnTo>
                  <a:lnTo>
                    <a:pt x="2619" y="3310"/>
                  </a:lnTo>
                  <a:lnTo>
                    <a:pt x="2620" y="3320"/>
                  </a:lnTo>
                  <a:lnTo>
                    <a:pt x="2623" y="3331"/>
                  </a:lnTo>
                  <a:lnTo>
                    <a:pt x="2629" y="3341"/>
                  </a:lnTo>
                  <a:lnTo>
                    <a:pt x="2637" y="3353"/>
                  </a:lnTo>
                  <a:lnTo>
                    <a:pt x="2641" y="3359"/>
                  </a:lnTo>
                  <a:lnTo>
                    <a:pt x="2643" y="3368"/>
                  </a:lnTo>
                  <a:lnTo>
                    <a:pt x="2644" y="3376"/>
                  </a:lnTo>
                  <a:lnTo>
                    <a:pt x="2646" y="3384"/>
                  </a:lnTo>
                  <a:lnTo>
                    <a:pt x="2646" y="3390"/>
                  </a:lnTo>
                  <a:lnTo>
                    <a:pt x="2646" y="3399"/>
                  </a:lnTo>
                  <a:lnTo>
                    <a:pt x="2646" y="3407"/>
                  </a:lnTo>
                  <a:lnTo>
                    <a:pt x="2646" y="3415"/>
                  </a:lnTo>
                  <a:lnTo>
                    <a:pt x="2646" y="3421"/>
                  </a:lnTo>
                  <a:lnTo>
                    <a:pt x="2646" y="3430"/>
                  </a:lnTo>
                  <a:lnTo>
                    <a:pt x="2646" y="3438"/>
                  </a:lnTo>
                  <a:lnTo>
                    <a:pt x="2647" y="3446"/>
                  </a:lnTo>
                  <a:lnTo>
                    <a:pt x="2649" y="3454"/>
                  </a:lnTo>
                  <a:lnTo>
                    <a:pt x="2650" y="3462"/>
                  </a:lnTo>
                  <a:lnTo>
                    <a:pt x="2652" y="3470"/>
                  </a:lnTo>
                  <a:lnTo>
                    <a:pt x="2657" y="3478"/>
                  </a:lnTo>
                  <a:lnTo>
                    <a:pt x="2660" y="3487"/>
                  </a:lnTo>
                  <a:lnTo>
                    <a:pt x="2665" y="3496"/>
                  </a:lnTo>
                  <a:lnTo>
                    <a:pt x="2670" y="3504"/>
                  </a:lnTo>
                  <a:lnTo>
                    <a:pt x="2676" y="3513"/>
                  </a:lnTo>
                  <a:lnTo>
                    <a:pt x="2682" y="3521"/>
                  </a:lnTo>
                  <a:lnTo>
                    <a:pt x="2688" y="3531"/>
                  </a:lnTo>
                  <a:lnTo>
                    <a:pt x="2693" y="3539"/>
                  </a:lnTo>
                  <a:lnTo>
                    <a:pt x="2699" y="3548"/>
                  </a:lnTo>
                  <a:lnTo>
                    <a:pt x="2704" y="3556"/>
                  </a:lnTo>
                  <a:lnTo>
                    <a:pt x="2708" y="3565"/>
                  </a:lnTo>
                  <a:lnTo>
                    <a:pt x="2713" y="3574"/>
                  </a:lnTo>
                  <a:lnTo>
                    <a:pt x="2715" y="3583"/>
                  </a:lnTo>
                  <a:lnTo>
                    <a:pt x="2718" y="3593"/>
                  </a:lnTo>
                  <a:lnTo>
                    <a:pt x="2718" y="3603"/>
                  </a:lnTo>
                  <a:lnTo>
                    <a:pt x="2718" y="3613"/>
                  </a:lnTo>
                  <a:lnTo>
                    <a:pt x="2715" y="3625"/>
                  </a:lnTo>
                  <a:lnTo>
                    <a:pt x="2708" y="3635"/>
                  </a:lnTo>
                  <a:lnTo>
                    <a:pt x="2702" y="3643"/>
                  </a:lnTo>
                  <a:lnTo>
                    <a:pt x="2695" y="3650"/>
                  </a:lnTo>
                  <a:lnTo>
                    <a:pt x="2687" y="3654"/>
                  </a:lnTo>
                  <a:lnTo>
                    <a:pt x="2679" y="3656"/>
                  </a:lnTo>
                  <a:lnTo>
                    <a:pt x="2669" y="3657"/>
                  </a:lnTo>
                  <a:lnTo>
                    <a:pt x="2660" y="3656"/>
                  </a:lnTo>
                  <a:lnTo>
                    <a:pt x="2651" y="3655"/>
                  </a:lnTo>
                  <a:lnTo>
                    <a:pt x="2642" y="3651"/>
                  </a:lnTo>
                  <a:lnTo>
                    <a:pt x="2633" y="3647"/>
                  </a:lnTo>
                  <a:lnTo>
                    <a:pt x="2623" y="3642"/>
                  </a:lnTo>
                  <a:lnTo>
                    <a:pt x="2615" y="3636"/>
                  </a:lnTo>
                  <a:lnTo>
                    <a:pt x="2606" y="3631"/>
                  </a:lnTo>
                  <a:lnTo>
                    <a:pt x="2598" y="3625"/>
                  </a:lnTo>
                  <a:lnTo>
                    <a:pt x="2591" y="3619"/>
                  </a:lnTo>
                  <a:lnTo>
                    <a:pt x="2584" y="3613"/>
                  </a:lnTo>
                  <a:lnTo>
                    <a:pt x="2570" y="3601"/>
                  </a:lnTo>
                  <a:lnTo>
                    <a:pt x="2557" y="3594"/>
                  </a:lnTo>
                  <a:lnTo>
                    <a:pt x="2542" y="3590"/>
                  </a:lnTo>
                  <a:lnTo>
                    <a:pt x="2527" y="3589"/>
                  </a:lnTo>
                  <a:lnTo>
                    <a:pt x="2511" y="3590"/>
                  </a:lnTo>
                  <a:lnTo>
                    <a:pt x="2495" y="3594"/>
                  </a:lnTo>
                  <a:lnTo>
                    <a:pt x="2478" y="3597"/>
                  </a:lnTo>
                  <a:lnTo>
                    <a:pt x="2462" y="3602"/>
                  </a:lnTo>
                  <a:lnTo>
                    <a:pt x="2446" y="3605"/>
                  </a:lnTo>
                  <a:lnTo>
                    <a:pt x="2431" y="3608"/>
                  </a:lnTo>
                  <a:lnTo>
                    <a:pt x="2416" y="3608"/>
                  </a:lnTo>
                  <a:lnTo>
                    <a:pt x="2403" y="3605"/>
                  </a:lnTo>
                  <a:lnTo>
                    <a:pt x="2390" y="3600"/>
                  </a:lnTo>
                  <a:lnTo>
                    <a:pt x="2378" y="3590"/>
                  </a:lnTo>
                  <a:lnTo>
                    <a:pt x="2368" y="3575"/>
                  </a:lnTo>
                  <a:lnTo>
                    <a:pt x="2360" y="3557"/>
                  </a:lnTo>
                  <a:lnTo>
                    <a:pt x="2343" y="3556"/>
                  </a:lnTo>
                  <a:lnTo>
                    <a:pt x="2326" y="3555"/>
                  </a:lnTo>
                  <a:lnTo>
                    <a:pt x="2308" y="3554"/>
                  </a:lnTo>
                  <a:lnTo>
                    <a:pt x="2291" y="3550"/>
                  </a:lnTo>
                  <a:lnTo>
                    <a:pt x="2275" y="3547"/>
                  </a:lnTo>
                  <a:lnTo>
                    <a:pt x="2258" y="3542"/>
                  </a:lnTo>
                  <a:lnTo>
                    <a:pt x="2240" y="3536"/>
                  </a:lnTo>
                  <a:lnTo>
                    <a:pt x="2226" y="3531"/>
                  </a:lnTo>
                  <a:lnTo>
                    <a:pt x="2209" y="3523"/>
                  </a:lnTo>
                  <a:lnTo>
                    <a:pt x="2194" y="3515"/>
                  </a:lnTo>
                  <a:lnTo>
                    <a:pt x="2181" y="3505"/>
                  </a:lnTo>
                  <a:lnTo>
                    <a:pt x="2167" y="3495"/>
                  </a:lnTo>
                  <a:lnTo>
                    <a:pt x="2154" y="3482"/>
                  </a:lnTo>
                  <a:lnTo>
                    <a:pt x="2144" y="3470"/>
                  </a:lnTo>
                  <a:lnTo>
                    <a:pt x="2134" y="3456"/>
                  </a:lnTo>
                  <a:lnTo>
                    <a:pt x="2126" y="3441"/>
                  </a:lnTo>
                  <a:lnTo>
                    <a:pt x="2124" y="3439"/>
                  </a:lnTo>
                  <a:lnTo>
                    <a:pt x="2121" y="3433"/>
                  </a:lnTo>
                  <a:lnTo>
                    <a:pt x="2117" y="3425"/>
                  </a:lnTo>
                  <a:lnTo>
                    <a:pt x="2112" y="3415"/>
                  </a:lnTo>
                  <a:lnTo>
                    <a:pt x="2105" y="3403"/>
                  </a:lnTo>
                  <a:lnTo>
                    <a:pt x="2098" y="3389"/>
                  </a:lnTo>
                  <a:lnTo>
                    <a:pt x="2090" y="3374"/>
                  </a:lnTo>
                  <a:lnTo>
                    <a:pt x="2082" y="3359"/>
                  </a:lnTo>
                  <a:lnTo>
                    <a:pt x="2074" y="3343"/>
                  </a:lnTo>
                  <a:lnTo>
                    <a:pt x="2066" y="3328"/>
                  </a:lnTo>
                  <a:lnTo>
                    <a:pt x="2059" y="3315"/>
                  </a:lnTo>
                  <a:lnTo>
                    <a:pt x="2052" y="3303"/>
                  </a:lnTo>
                  <a:lnTo>
                    <a:pt x="2046" y="3293"/>
                  </a:lnTo>
                  <a:lnTo>
                    <a:pt x="2043" y="3285"/>
                  </a:lnTo>
                  <a:lnTo>
                    <a:pt x="2039" y="3279"/>
                  </a:lnTo>
                  <a:lnTo>
                    <a:pt x="2039" y="3278"/>
                  </a:lnTo>
                  <a:lnTo>
                    <a:pt x="2038" y="3264"/>
                  </a:lnTo>
                  <a:lnTo>
                    <a:pt x="2039" y="3251"/>
                  </a:lnTo>
                  <a:lnTo>
                    <a:pt x="2039" y="3238"/>
                  </a:lnTo>
                  <a:lnTo>
                    <a:pt x="2039" y="3225"/>
                  </a:lnTo>
                  <a:lnTo>
                    <a:pt x="2039" y="3211"/>
                  </a:lnTo>
                  <a:lnTo>
                    <a:pt x="2040" y="3197"/>
                  </a:lnTo>
                  <a:lnTo>
                    <a:pt x="2039" y="3185"/>
                  </a:lnTo>
                  <a:lnTo>
                    <a:pt x="2039" y="3172"/>
                  </a:lnTo>
                  <a:lnTo>
                    <a:pt x="2038" y="3158"/>
                  </a:lnTo>
                  <a:lnTo>
                    <a:pt x="2037" y="3146"/>
                  </a:lnTo>
                  <a:lnTo>
                    <a:pt x="2035" y="3134"/>
                  </a:lnTo>
                  <a:lnTo>
                    <a:pt x="2031" y="3122"/>
                  </a:lnTo>
                  <a:lnTo>
                    <a:pt x="2028" y="3110"/>
                  </a:lnTo>
                  <a:lnTo>
                    <a:pt x="2022" y="3100"/>
                  </a:lnTo>
                  <a:lnTo>
                    <a:pt x="2016" y="3089"/>
                  </a:lnTo>
                  <a:lnTo>
                    <a:pt x="2009" y="3080"/>
                  </a:lnTo>
                  <a:lnTo>
                    <a:pt x="2008" y="3080"/>
                  </a:lnTo>
                  <a:lnTo>
                    <a:pt x="2007" y="3080"/>
                  </a:lnTo>
                  <a:lnTo>
                    <a:pt x="2005" y="3080"/>
                  </a:lnTo>
                  <a:lnTo>
                    <a:pt x="2002" y="3080"/>
                  </a:lnTo>
                  <a:lnTo>
                    <a:pt x="1999" y="3080"/>
                  </a:lnTo>
                  <a:lnTo>
                    <a:pt x="1996" y="3080"/>
                  </a:lnTo>
                  <a:lnTo>
                    <a:pt x="1992" y="3080"/>
                  </a:lnTo>
                  <a:lnTo>
                    <a:pt x="1989" y="3080"/>
                  </a:lnTo>
                  <a:lnTo>
                    <a:pt x="1984" y="3080"/>
                  </a:lnTo>
                  <a:lnTo>
                    <a:pt x="1981" y="3080"/>
                  </a:lnTo>
                  <a:lnTo>
                    <a:pt x="1977" y="3080"/>
                  </a:lnTo>
                  <a:lnTo>
                    <a:pt x="1974" y="3080"/>
                  </a:lnTo>
                  <a:lnTo>
                    <a:pt x="1971" y="3080"/>
                  </a:lnTo>
                  <a:lnTo>
                    <a:pt x="1969" y="3080"/>
                  </a:lnTo>
                  <a:lnTo>
                    <a:pt x="1968" y="3080"/>
                  </a:lnTo>
                  <a:lnTo>
                    <a:pt x="1950" y="3056"/>
                  </a:lnTo>
                  <a:lnTo>
                    <a:pt x="1932" y="3032"/>
                  </a:lnTo>
                  <a:lnTo>
                    <a:pt x="1914" y="3008"/>
                  </a:lnTo>
                  <a:lnTo>
                    <a:pt x="1897" y="2985"/>
                  </a:lnTo>
                  <a:lnTo>
                    <a:pt x="1878" y="2962"/>
                  </a:lnTo>
                  <a:lnTo>
                    <a:pt x="1860" y="2938"/>
                  </a:lnTo>
                  <a:lnTo>
                    <a:pt x="1843" y="2915"/>
                  </a:lnTo>
                  <a:lnTo>
                    <a:pt x="1825" y="2891"/>
                  </a:lnTo>
                  <a:lnTo>
                    <a:pt x="1808" y="2867"/>
                  </a:lnTo>
                  <a:lnTo>
                    <a:pt x="1791" y="2842"/>
                  </a:lnTo>
                  <a:lnTo>
                    <a:pt x="1776" y="2817"/>
                  </a:lnTo>
                  <a:lnTo>
                    <a:pt x="1761" y="2793"/>
                  </a:lnTo>
                  <a:lnTo>
                    <a:pt x="1746" y="2767"/>
                  </a:lnTo>
                  <a:lnTo>
                    <a:pt x="1733" y="2741"/>
                  </a:lnTo>
                  <a:lnTo>
                    <a:pt x="1721" y="2714"/>
                  </a:lnTo>
                  <a:lnTo>
                    <a:pt x="1710" y="2687"/>
                  </a:lnTo>
                  <a:lnTo>
                    <a:pt x="1714" y="2678"/>
                  </a:lnTo>
                  <a:lnTo>
                    <a:pt x="1715" y="2669"/>
                  </a:lnTo>
                  <a:lnTo>
                    <a:pt x="1715" y="2662"/>
                  </a:lnTo>
                  <a:lnTo>
                    <a:pt x="1714" y="2655"/>
                  </a:lnTo>
                  <a:lnTo>
                    <a:pt x="1712" y="2648"/>
                  </a:lnTo>
                  <a:lnTo>
                    <a:pt x="1708" y="2643"/>
                  </a:lnTo>
                  <a:lnTo>
                    <a:pt x="1704" y="2637"/>
                  </a:lnTo>
                  <a:lnTo>
                    <a:pt x="1699" y="2632"/>
                  </a:lnTo>
                  <a:lnTo>
                    <a:pt x="1693" y="2626"/>
                  </a:lnTo>
                  <a:lnTo>
                    <a:pt x="1687" y="2622"/>
                  </a:lnTo>
                  <a:lnTo>
                    <a:pt x="1682" y="2617"/>
                  </a:lnTo>
                  <a:lnTo>
                    <a:pt x="1677" y="2612"/>
                  </a:lnTo>
                  <a:lnTo>
                    <a:pt x="1673" y="2607"/>
                  </a:lnTo>
                  <a:lnTo>
                    <a:pt x="1668" y="2601"/>
                  </a:lnTo>
                  <a:lnTo>
                    <a:pt x="1664" y="2595"/>
                  </a:lnTo>
                  <a:lnTo>
                    <a:pt x="1663" y="2590"/>
                  </a:lnTo>
                  <a:lnTo>
                    <a:pt x="1661" y="2570"/>
                  </a:lnTo>
                  <a:lnTo>
                    <a:pt x="1656" y="2554"/>
                  </a:lnTo>
                  <a:lnTo>
                    <a:pt x="1651" y="2539"/>
                  </a:lnTo>
                  <a:lnTo>
                    <a:pt x="1643" y="2525"/>
                  </a:lnTo>
                  <a:lnTo>
                    <a:pt x="1635" y="2514"/>
                  </a:lnTo>
                  <a:lnTo>
                    <a:pt x="1624" y="2502"/>
                  </a:lnTo>
                  <a:lnTo>
                    <a:pt x="1613" y="2493"/>
                  </a:lnTo>
                  <a:lnTo>
                    <a:pt x="1601" y="2483"/>
                  </a:lnTo>
                  <a:lnTo>
                    <a:pt x="1590" y="2474"/>
                  </a:lnTo>
                  <a:lnTo>
                    <a:pt x="1577" y="2465"/>
                  </a:lnTo>
                  <a:lnTo>
                    <a:pt x="1566" y="2454"/>
                  </a:lnTo>
                  <a:lnTo>
                    <a:pt x="1555" y="2444"/>
                  </a:lnTo>
                  <a:lnTo>
                    <a:pt x="1545" y="2431"/>
                  </a:lnTo>
                  <a:lnTo>
                    <a:pt x="1536" y="2419"/>
                  </a:lnTo>
                  <a:lnTo>
                    <a:pt x="1529" y="2405"/>
                  </a:lnTo>
                  <a:lnTo>
                    <a:pt x="1523" y="2389"/>
                  </a:lnTo>
                  <a:lnTo>
                    <a:pt x="1515" y="2371"/>
                  </a:lnTo>
                  <a:lnTo>
                    <a:pt x="1505" y="2358"/>
                  </a:lnTo>
                  <a:lnTo>
                    <a:pt x="1494" y="2346"/>
                  </a:lnTo>
                  <a:lnTo>
                    <a:pt x="1482" y="2336"/>
                  </a:lnTo>
                  <a:lnTo>
                    <a:pt x="1468" y="2328"/>
                  </a:lnTo>
                  <a:lnTo>
                    <a:pt x="1454" y="2321"/>
                  </a:lnTo>
                  <a:lnTo>
                    <a:pt x="1438" y="2315"/>
                  </a:lnTo>
                  <a:lnTo>
                    <a:pt x="1422" y="2312"/>
                  </a:lnTo>
                  <a:lnTo>
                    <a:pt x="1406" y="2308"/>
                  </a:lnTo>
                  <a:lnTo>
                    <a:pt x="1389" y="2307"/>
                  </a:lnTo>
                  <a:lnTo>
                    <a:pt x="1371" y="2306"/>
                  </a:lnTo>
                  <a:lnTo>
                    <a:pt x="1354" y="2305"/>
                  </a:lnTo>
                  <a:lnTo>
                    <a:pt x="1337" y="2305"/>
                  </a:lnTo>
                  <a:lnTo>
                    <a:pt x="1320" y="2306"/>
                  </a:lnTo>
                  <a:lnTo>
                    <a:pt x="1302" y="2306"/>
                  </a:lnTo>
                  <a:lnTo>
                    <a:pt x="1287" y="2307"/>
                  </a:lnTo>
                  <a:lnTo>
                    <a:pt x="1282" y="2305"/>
                  </a:lnTo>
                  <a:lnTo>
                    <a:pt x="1277" y="2301"/>
                  </a:lnTo>
                  <a:lnTo>
                    <a:pt x="1272" y="2299"/>
                  </a:lnTo>
                  <a:lnTo>
                    <a:pt x="1268" y="2296"/>
                  </a:lnTo>
                  <a:lnTo>
                    <a:pt x="1263" y="2292"/>
                  </a:lnTo>
                  <a:lnTo>
                    <a:pt x="1259" y="2289"/>
                  </a:lnTo>
                  <a:lnTo>
                    <a:pt x="1253" y="2285"/>
                  </a:lnTo>
                  <a:lnTo>
                    <a:pt x="1248" y="2282"/>
                  </a:lnTo>
                  <a:lnTo>
                    <a:pt x="1244" y="2278"/>
                  </a:lnTo>
                  <a:lnTo>
                    <a:pt x="1239" y="2276"/>
                  </a:lnTo>
                  <a:lnTo>
                    <a:pt x="1233" y="2275"/>
                  </a:lnTo>
                  <a:lnTo>
                    <a:pt x="1228" y="2274"/>
                  </a:lnTo>
                  <a:lnTo>
                    <a:pt x="1222" y="2274"/>
                  </a:lnTo>
                  <a:lnTo>
                    <a:pt x="1215" y="2275"/>
                  </a:lnTo>
                  <a:lnTo>
                    <a:pt x="1209" y="2277"/>
                  </a:lnTo>
                  <a:lnTo>
                    <a:pt x="1202" y="2281"/>
                  </a:lnTo>
                  <a:lnTo>
                    <a:pt x="1200" y="2286"/>
                  </a:lnTo>
                  <a:lnTo>
                    <a:pt x="1198" y="2292"/>
                  </a:lnTo>
                  <a:lnTo>
                    <a:pt x="1193" y="2298"/>
                  </a:lnTo>
                  <a:lnTo>
                    <a:pt x="1188" y="2301"/>
                  </a:lnTo>
                  <a:lnTo>
                    <a:pt x="1184" y="2305"/>
                  </a:lnTo>
                  <a:lnTo>
                    <a:pt x="1178" y="2308"/>
                  </a:lnTo>
                  <a:lnTo>
                    <a:pt x="1171" y="2311"/>
                  </a:lnTo>
                  <a:lnTo>
                    <a:pt x="1164" y="2313"/>
                  </a:lnTo>
                  <a:lnTo>
                    <a:pt x="1157" y="2314"/>
                  </a:lnTo>
                  <a:lnTo>
                    <a:pt x="1149" y="2315"/>
                  </a:lnTo>
                  <a:lnTo>
                    <a:pt x="1143" y="2317"/>
                  </a:lnTo>
                  <a:lnTo>
                    <a:pt x="1134" y="2319"/>
                  </a:lnTo>
                  <a:lnTo>
                    <a:pt x="1128" y="2320"/>
                  </a:lnTo>
                  <a:lnTo>
                    <a:pt x="1121" y="2322"/>
                  </a:lnTo>
                  <a:lnTo>
                    <a:pt x="1115" y="2324"/>
                  </a:lnTo>
                  <a:lnTo>
                    <a:pt x="1109" y="2328"/>
                  </a:lnTo>
                  <a:lnTo>
                    <a:pt x="1100" y="2343"/>
                  </a:lnTo>
                  <a:lnTo>
                    <a:pt x="1093" y="2358"/>
                  </a:lnTo>
                  <a:lnTo>
                    <a:pt x="1086" y="2374"/>
                  </a:lnTo>
                  <a:lnTo>
                    <a:pt x="1080" y="2390"/>
                  </a:lnTo>
                  <a:lnTo>
                    <a:pt x="1075" y="2406"/>
                  </a:lnTo>
                  <a:lnTo>
                    <a:pt x="1069" y="2423"/>
                  </a:lnTo>
                  <a:lnTo>
                    <a:pt x="1063" y="2439"/>
                  </a:lnTo>
                  <a:lnTo>
                    <a:pt x="1057" y="2454"/>
                  </a:lnTo>
                  <a:lnTo>
                    <a:pt x="1051" y="2470"/>
                  </a:lnTo>
                  <a:lnTo>
                    <a:pt x="1044" y="2485"/>
                  </a:lnTo>
                  <a:lnTo>
                    <a:pt x="1034" y="2499"/>
                  </a:lnTo>
                  <a:lnTo>
                    <a:pt x="1026" y="2513"/>
                  </a:lnTo>
                  <a:lnTo>
                    <a:pt x="1015" y="2525"/>
                  </a:lnTo>
                  <a:lnTo>
                    <a:pt x="1003" y="2537"/>
                  </a:lnTo>
                  <a:lnTo>
                    <a:pt x="990" y="2547"/>
                  </a:lnTo>
                  <a:lnTo>
                    <a:pt x="975" y="2558"/>
                  </a:lnTo>
                  <a:lnTo>
                    <a:pt x="975" y="2562"/>
                  </a:lnTo>
                  <a:lnTo>
                    <a:pt x="975" y="2567"/>
                  </a:lnTo>
                  <a:lnTo>
                    <a:pt x="974" y="2571"/>
                  </a:lnTo>
                  <a:lnTo>
                    <a:pt x="972" y="2576"/>
                  </a:lnTo>
                  <a:lnTo>
                    <a:pt x="971" y="2579"/>
                  </a:lnTo>
                  <a:lnTo>
                    <a:pt x="969" y="2583"/>
                  </a:lnTo>
                  <a:lnTo>
                    <a:pt x="967" y="2586"/>
                  </a:lnTo>
                  <a:lnTo>
                    <a:pt x="964" y="2589"/>
                  </a:lnTo>
                  <a:lnTo>
                    <a:pt x="961" y="2591"/>
                  </a:lnTo>
                  <a:lnTo>
                    <a:pt x="957" y="2593"/>
                  </a:lnTo>
                  <a:lnTo>
                    <a:pt x="954" y="2594"/>
                  </a:lnTo>
                  <a:lnTo>
                    <a:pt x="949" y="2595"/>
                  </a:lnTo>
                  <a:lnTo>
                    <a:pt x="945" y="2595"/>
                  </a:lnTo>
                  <a:lnTo>
                    <a:pt x="940" y="2595"/>
                  </a:lnTo>
                  <a:lnTo>
                    <a:pt x="936" y="2595"/>
                  </a:lnTo>
                  <a:lnTo>
                    <a:pt x="931" y="2594"/>
                  </a:lnTo>
                  <a:lnTo>
                    <a:pt x="921" y="2593"/>
                  </a:lnTo>
                  <a:lnTo>
                    <a:pt x="911" y="2591"/>
                  </a:lnTo>
                  <a:lnTo>
                    <a:pt x="903" y="2587"/>
                  </a:lnTo>
                  <a:lnTo>
                    <a:pt x="895" y="2583"/>
                  </a:lnTo>
                  <a:lnTo>
                    <a:pt x="888" y="2577"/>
                  </a:lnTo>
                  <a:lnTo>
                    <a:pt x="883" y="2571"/>
                  </a:lnTo>
                  <a:lnTo>
                    <a:pt x="876" y="2564"/>
                  </a:lnTo>
                  <a:lnTo>
                    <a:pt x="870" y="2558"/>
                  </a:lnTo>
                  <a:lnTo>
                    <a:pt x="864" y="2551"/>
                  </a:lnTo>
                  <a:lnTo>
                    <a:pt x="857" y="2545"/>
                  </a:lnTo>
                  <a:lnTo>
                    <a:pt x="850" y="2539"/>
                  </a:lnTo>
                  <a:lnTo>
                    <a:pt x="844" y="2535"/>
                  </a:lnTo>
                  <a:lnTo>
                    <a:pt x="836" y="2531"/>
                  </a:lnTo>
                  <a:lnTo>
                    <a:pt x="826" y="2529"/>
                  </a:lnTo>
                  <a:lnTo>
                    <a:pt x="817" y="2529"/>
                  </a:lnTo>
                  <a:lnTo>
                    <a:pt x="807" y="2531"/>
                  </a:lnTo>
                  <a:lnTo>
                    <a:pt x="803" y="2524"/>
                  </a:lnTo>
                  <a:lnTo>
                    <a:pt x="800" y="2518"/>
                  </a:lnTo>
                  <a:lnTo>
                    <a:pt x="795" y="2514"/>
                  </a:lnTo>
                  <a:lnTo>
                    <a:pt x="791" y="2510"/>
                  </a:lnTo>
                  <a:lnTo>
                    <a:pt x="786" y="2507"/>
                  </a:lnTo>
                  <a:lnTo>
                    <a:pt x="782" y="2504"/>
                  </a:lnTo>
                  <a:lnTo>
                    <a:pt x="776" y="2501"/>
                  </a:lnTo>
                  <a:lnTo>
                    <a:pt x="770" y="2499"/>
                  </a:lnTo>
                  <a:lnTo>
                    <a:pt x="764" y="2498"/>
                  </a:lnTo>
                  <a:lnTo>
                    <a:pt x="759" y="2496"/>
                  </a:lnTo>
                  <a:lnTo>
                    <a:pt x="752" y="2494"/>
                  </a:lnTo>
                  <a:lnTo>
                    <a:pt x="746" y="2493"/>
                  </a:lnTo>
                  <a:lnTo>
                    <a:pt x="739" y="2491"/>
                  </a:lnTo>
                  <a:lnTo>
                    <a:pt x="733" y="2490"/>
                  </a:lnTo>
                  <a:lnTo>
                    <a:pt x="726" y="2487"/>
                  </a:lnTo>
                  <a:lnTo>
                    <a:pt x="721" y="2485"/>
                  </a:lnTo>
                  <a:lnTo>
                    <a:pt x="710" y="2478"/>
                  </a:lnTo>
                  <a:lnTo>
                    <a:pt x="701" y="2473"/>
                  </a:lnTo>
                  <a:lnTo>
                    <a:pt x="692" y="2465"/>
                  </a:lnTo>
                  <a:lnTo>
                    <a:pt x="683" y="2456"/>
                  </a:lnTo>
                  <a:lnTo>
                    <a:pt x="675" y="2448"/>
                  </a:lnTo>
                  <a:lnTo>
                    <a:pt x="667" y="2439"/>
                  </a:lnTo>
                  <a:lnTo>
                    <a:pt x="657" y="2431"/>
                  </a:lnTo>
                  <a:lnTo>
                    <a:pt x="649" y="2422"/>
                  </a:lnTo>
                  <a:lnTo>
                    <a:pt x="640" y="2413"/>
                  </a:lnTo>
                  <a:lnTo>
                    <a:pt x="632" y="2405"/>
                  </a:lnTo>
                  <a:lnTo>
                    <a:pt x="623" y="2397"/>
                  </a:lnTo>
                  <a:lnTo>
                    <a:pt x="614" y="2390"/>
                  </a:lnTo>
                  <a:lnTo>
                    <a:pt x="604" y="2383"/>
                  </a:lnTo>
                  <a:lnTo>
                    <a:pt x="595" y="2378"/>
                  </a:lnTo>
                  <a:lnTo>
                    <a:pt x="585" y="2373"/>
                  </a:lnTo>
                  <a:lnTo>
                    <a:pt x="575" y="2370"/>
                  </a:lnTo>
                  <a:lnTo>
                    <a:pt x="573" y="2355"/>
                  </a:lnTo>
                  <a:lnTo>
                    <a:pt x="572" y="2342"/>
                  </a:lnTo>
                  <a:lnTo>
                    <a:pt x="570" y="2329"/>
                  </a:lnTo>
                  <a:lnTo>
                    <a:pt x="567" y="2316"/>
                  </a:lnTo>
                  <a:lnTo>
                    <a:pt x="562" y="2305"/>
                  </a:lnTo>
                  <a:lnTo>
                    <a:pt x="557" y="2293"/>
                  </a:lnTo>
                  <a:lnTo>
                    <a:pt x="552" y="2283"/>
                  </a:lnTo>
                  <a:lnTo>
                    <a:pt x="547" y="2271"/>
                  </a:lnTo>
                  <a:lnTo>
                    <a:pt x="541" y="2260"/>
                  </a:lnTo>
                  <a:lnTo>
                    <a:pt x="537" y="2250"/>
                  </a:lnTo>
                  <a:lnTo>
                    <a:pt x="533" y="2238"/>
                  </a:lnTo>
                  <a:lnTo>
                    <a:pt x="530" y="2226"/>
                  </a:lnTo>
                  <a:lnTo>
                    <a:pt x="527" y="2213"/>
                  </a:lnTo>
                  <a:lnTo>
                    <a:pt x="526" y="2200"/>
                  </a:lnTo>
                  <a:lnTo>
                    <a:pt x="526" y="2186"/>
                  </a:lnTo>
                  <a:lnTo>
                    <a:pt x="530" y="2172"/>
                  </a:lnTo>
                  <a:lnTo>
                    <a:pt x="524" y="2164"/>
                  </a:lnTo>
                  <a:lnTo>
                    <a:pt x="519" y="2155"/>
                  </a:lnTo>
                  <a:lnTo>
                    <a:pt x="514" y="2147"/>
                  </a:lnTo>
                  <a:lnTo>
                    <a:pt x="508" y="2139"/>
                  </a:lnTo>
                  <a:lnTo>
                    <a:pt x="503" y="2131"/>
                  </a:lnTo>
                  <a:lnTo>
                    <a:pt x="499" y="2122"/>
                  </a:lnTo>
                  <a:lnTo>
                    <a:pt x="494" y="2114"/>
                  </a:lnTo>
                  <a:lnTo>
                    <a:pt x="489" y="2106"/>
                  </a:lnTo>
                  <a:lnTo>
                    <a:pt x="486" y="2097"/>
                  </a:lnTo>
                  <a:lnTo>
                    <a:pt x="483" y="2089"/>
                  </a:lnTo>
                  <a:lnTo>
                    <a:pt x="480" y="2080"/>
                  </a:lnTo>
                  <a:lnTo>
                    <a:pt x="479" y="2070"/>
                  </a:lnTo>
                  <a:lnTo>
                    <a:pt x="478" y="2061"/>
                  </a:lnTo>
                  <a:lnTo>
                    <a:pt x="478" y="2052"/>
                  </a:lnTo>
                  <a:lnTo>
                    <a:pt x="479" y="2043"/>
                  </a:lnTo>
                  <a:lnTo>
                    <a:pt x="483" y="2034"/>
                  </a:lnTo>
                  <a:lnTo>
                    <a:pt x="476" y="2021"/>
                  </a:lnTo>
                  <a:lnTo>
                    <a:pt x="469" y="2010"/>
                  </a:lnTo>
                  <a:lnTo>
                    <a:pt x="461" y="2000"/>
                  </a:lnTo>
                  <a:lnTo>
                    <a:pt x="452" y="1991"/>
                  </a:lnTo>
                  <a:lnTo>
                    <a:pt x="441" y="1984"/>
                  </a:lnTo>
                  <a:lnTo>
                    <a:pt x="431" y="1977"/>
                  </a:lnTo>
                  <a:lnTo>
                    <a:pt x="419" y="1972"/>
                  </a:lnTo>
                  <a:lnTo>
                    <a:pt x="408" y="1965"/>
                  </a:lnTo>
                  <a:lnTo>
                    <a:pt x="396" y="1959"/>
                  </a:lnTo>
                  <a:lnTo>
                    <a:pt x="384" y="1953"/>
                  </a:lnTo>
                  <a:lnTo>
                    <a:pt x="372" y="1948"/>
                  </a:lnTo>
                  <a:lnTo>
                    <a:pt x="361" y="1941"/>
                  </a:lnTo>
                  <a:lnTo>
                    <a:pt x="350" y="1933"/>
                  </a:lnTo>
                  <a:lnTo>
                    <a:pt x="340" y="1925"/>
                  </a:lnTo>
                  <a:lnTo>
                    <a:pt x="330" y="1914"/>
                  </a:lnTo>
                  <a:lnTo>
                    <a:pt x="322" y="1904"/>
                  </a:lnTo>
                  <a:lnTo>
                    <a:pt x="312" y="1895"/>
                  </a:lnTo>
                  <a:lnTo>
                    <a:pt x="303" y="1887"/>
                  </a:lnTo>
                  <a:lnTo>
                    <a:pt x="295" y="1877"/>
                  </a:lnTo>
                  <a:lnTo>
                    <a:pt x="286" y="1869"/>
                  </a:lnTo>
                  <a:lnTo>
                    <a:pt x="277" y="1861"/>
                  </a:lnTo>
                  <a:lnTo>
                    <a:pt x="269" y="1853"/>
                  </a:lnTo>
                  <a:lnTo>
                    <a:pt x="260" y="1844"/>
                  </a:lnTo>
                  <a:lnTo>
                    <a:pt x="251" y="1836"/>
                  </a:lnTo>
                  <a:lnTo>
                    <a:pt x="243" y="1827"/>
                  </a:lnTo>
                  <a:lnTo>
                    <a:pt x="237" y="1818"/>
                  </a:lnTo>
                  <a:lnTo>
                    <a:pt x="230" y="1809"/>
                  </a:lnTo>
                  <a:lnTo>
                    <a:pt x="224" y="1799"/>
                  </a:lnTo>
                  <a:lnTo>
                    <a:pt x="219" y="1789"/>
                  </a:lnTo>
                  <a:lnTo>
                    <a:pt x="215" y="1780"/>
                  </a:lnTo>
                  <a:lnTo>
                    <a:pt x="211" y="1768"/>
                  </a:lnTo>
                  <a:lnTo>
                    <a:pt x="210" y="1758"/>
                  </a:lnTo>
                  <a:lnTo>
                    <a:pt x="207" y="1755"/>
                  </a:lnTo>
                  <a:lnTo>
                    <a:pt x="204" y="1752"/>
                  </a:lnTo>
                  <a:lnTo>
                    <a:pt x="202" y="1751"/>
                  </a:lnTo>
                  <a:lnTo>
                    <a:pt x="199" y="1749"/>
                  </a:lnTo>
                  <a:lnTo>
                    <a:pt x="196" y="1748"/>
                  </a:lnTo>
                  <a:lnTo>
                    <a:pt x="193" y="1746"/>
                  </a:lnTo>
                  <a:lnTo>
                    <a:pt x="189" y="1745"/>
                  </a:lnTo>
                  <a:lnTo>
                    <a:pt x="186" y="1744"/>
                  </a:lnTo>
                  <a:lnTo>
                    <a:pt x="183" y="1743"/>
                  </a:lnTo>
                  <a:lnTo>
                    <a:pt x="179" y="1743"/>
                  </a:lnTo>
                  <a:lnTo>
                    <a:pt x="176" y="1742"/>
                  </a:lnTo>
                  <a:lnTo>
                    <a:pt x="172" y="1742"/>
                  </a:lnTo>
                  <a:lnTo>
                    <a:pt x="168" y="1742"/>
                  </a:lnTo>
                  <a:lnTo>
                    <a:pt x="164" y="1742"/>
                  </a:lnTo>
                  <a:lnTo>
                    <a:pt x="160" y="1742"/>
                  </a:lnTo>
                  <a:lnTo>
                    <a:pt x="156" y="1743"/>
                  </a:lnTo>
                  <a:lnTo>
                    <a:pt x="151" y="1728"/>
                  </a:lnTo>
                  <a:lnTo>
                    <a:pt x="147" y="1713"/>
                  </a:lnTo>
                  <a:lnTo>
                    <a:pt x="141" y="1699"/>
                  </a:lnTo>
                  <a:lnTo>
                    <a:pt x="134" y="1684"/>
                  </a:lnTo>
                  <a:lnTo>
                    <a:pt x="127" y="1672"/>
                  </a:lnTo>
                  <a:lnTo>
                    <a:pt x="118" y="1658"/>
                  </a:lnTo>
                  <a:lnTo>
                    <a:pt x="110" y="1644"/>
                  </a:lnTo>
                  <a:lnTo>
                    <a:pt x="100" y="1632"/>
                  </a:lnTo>
                  <a:lnTo>
                    <a:pt x="89" y="1619"/>
                  </a:lnTo>
                  <a:lnTo>
                    <a:pt x="79" y="1606"/>
                  </a:lnTo>
                  <a:lnTo>
                    <a:pt x="68" y="1594"/>
                  </a:lnTo>
                  <a:lnTo>
                    <a:pt x="55" y="1582"/>
                  </a:lnTo>
                  <a:lnTo>
                    <a:pt x="42" y="1570"/>
                  </a:lnTo>
                  <a:lnTo>
                    <a:pt x="28" y="1558"/>
                  </a:lnTo>
                  <a:lnTo>
                    <a:pt x="13" y="1545"/>
                  </a:lnTo>
                  <a:lnTo>
                    <a:pt x="0" y="1534"/>
                  </a:lnTo>
                  <a:lnTo>
                    <a:pt x="1" y="1529"/>
                  </a:lnTo>
                  <a:lnTo>
                    <a:pt x="2" y="1525"/>
                  </a:lnTo>
                  <a:lnTo>
                    <a:pt x="2" y="1520"/>
                  </a:lnTo>
                  <a:lnTo>
                    <a:pt x="3" y="1516"/>
                  </a:lnTo>
                  <a:lnTo>
                    <a:pt x="3" y="1511"/>
                  </a:lnTo>
                  <a:lnTo>
                    <a:pt x="3" y="1508"/>
                  </a:lnTo>
                  <a:lnTo>
                    <a:pt x="3" y="1503"/>
                  </a:lnTo>
                  <a:lnTo>
                    <a:pt x="3" y="1498"/>
                  </a:lnTo>
                  <a:lnTo>
                    <a:pt x="3" y="1495"/>
                  </a:lnTo>
                  <a:lnTo>
                    <a:pt x="3" y="1491"/>
                  </a:lnTo>
                  <a:lnTo>
                    <a:pt x="4" y="1488"/>
                  </a:lnTo>
                  <a:lnTo>
                    <a:pt x="4" y="1485"/>
                  </a:lnTo>
                  <a:lnTo>
                    <a:pt x="7" y="1481"/>
                  </a:lnTo>
                  <a:lnTo>
                    <a:pt x="8" y="1478"/>
                  </a:lnTo>
                  <a:lnTo>
                    <a:pt x="11" y="1475"/>
                  </a:lnTo>
                  <a:lnTo>
                    <a:pt x="15" y="1474"/>
                  </a:lnTo>
                  <a:lnTo>
                    <a:pt x="78" y="1479"/>
                  </a:lnTo>
                  <a:lnTo>
                    <a:pt x="141" y="1485"/>
                  </a:lnTo>
                  <a:lnTo>
                    <a:pt x="203" y="1489"/>
                  </a:lnTo>
                  <a:lnTo>
                    <a:pt x="265" y="1494"/>
                  </a:lnTo>
                  <a:lnTo>
                    <a:pt x="326" y="1498"/>
                  </a:lnTo>
                  <a:lnTo>
                    <a:pt x="387" y="1503"/>
                  </a:lnTo>
                  <a:lnTo>
                    <a:pt x="447" y="1508"/>
                  </a:lnTo>
                  <a:lnTo>
                    <a:pt x="508" y="1511"/>
                  </a:lnTo>
                  <a:lnTo>
                    <a:pt x="568" y="1516"/>
                  </a:lnTo>
                  <a:lnTo>
                    <a:pt x="629" y="1519"/>
                  </a:lnTo>
                  <a:lnTo>
                    <a:pt x="688" y="1522"/>
                  </a:lnTo>
                  <a:lnTo>
                    <a:pt x="749" y="1527"/>
                  </a:lnTo>
                  <a:lnTo>
                    <a:pt x="811" y="1530"/>
                  </a:lnTo>
                  <a:lnTo>
                    <a:pt x="873" y="1535"/>
                  </a:lnTo>
                  <a:lnTo>
                    <a:pt x="937" y="1540"/>
                  </a:lnTo>
                  <a:lnTo>
                    <a:pt x="1001" y="1544"/>
                  </a:lnTo>
                  <a:lnTo>
                    <a:pt x="1001" y="1534"/>
                  </a:lnTo>
                  <a:lnTo>
                    <a:pt x="1002" y="1509"/>
                  </a:lnTo>
                  <a:lnTo>
                    <a:pt x="1003" y="1467"/>
                  </a:lnTo>
                  <a:lnTo>
                    <a:pt x="1006" y="1414"/>
                  </a:lnTo>
                  <a:lnTo>
                    <a:pt x="1008" y="1352"/>
                  </a:lnTo>
                  <a:lnTo>
                    <a:pt x="1010" y="1282"/>
                  </a:lnTo>
                  <a:lnTo>
                    <a:pt x="1013" y="1208"/>
                  </a:lnTo>
                  <a:lnTo>
                    <a:pt x="1016" y="1131"/>
                  </a:lnTo>
                  <a:lnTo>
                    <a:pt x="1018" y="1053"/>
                  </a:lnTo>
                  <a:lnTo>
                    <a:pt x="1021" y="978"/>
                  </a:lnTo>
                  <a:lnTo>
                    <a:pt x="1023" y="908"/>
                  </a:lnTo>
                  <a:lnTo>
                    <a:pt x="1025" y="846"/>
                  </a:lnTo>
                  <a:lnTo>
                    <a:pt x="1028" y="793"/>
                  </a:lnTo>
                  <a:lnTo>
                    <a:pt x="1029" y="752"/>
                  </a:lnTo>
                  <a:lnTo>
                    <a:pt x="1030" y="726"/>
                  </a:lnTo>
                  <a:lnTo>
                    <a:pt x="1031" y="717"/>
                  </a:lnTo>
                  <a:lnTo>
                    <a:pt x="1031" y="716"/>
                  </a:lnTo>
                  <a:lnTo>
                    <a:pt x="1032" y="716"/>
                  </a:lnTo>
                  <a:lnTo>
                    <a:pt x="1033" y="716"/>
                  </a:lnTo>
                  <a:lnTo>
                    <a:pt x="1033" y="715"/>
                  </a:lnTo>
                  <a:lnTo>
                    <a:pt x="1034" y="715"/>
                  </a:lnTo>
                  <a:lnTo>
                    <a:pt x="1036" y="715"/>
                  </a:lnTo>
                  <a:lnTo>
                    <a:pt x="1037" y="714"/>
                  </a:lnTo>
                  <a:lnTo>
                    <a:pt x="1038" y="714"/>
                  </a:lnTo>
                  <a:lnTo>
                    <a:pt x="1038" y="713"/>
                  </a:lnTo>
                  <a:lnTo>
                    <a:pt x="1039" y="713"/>
                  </a:lnTo>
                  <a:lnTo>
                    <a:pt x="1040" y="713"/>
                  </a:lnTo>
                  <a:lnTo>
                    <a:pt x="1041" y="713"/>
                  </a:lnTo>
                  <a:lnTo>
                    <a:pt x="1041" y="704"/>
                  </a:lnTo>
                  <a:lnTo>
                    <a:pt x="1041" y="681"/>
                  </a:lnTo>
                  <a:lnTo>
                    <a:pt x="1042" y="647"/>
                  </a:lnTo>
                  <a:lnTo>
                    <a:pt x="1044" y="602"/>
                  </a:lnTo>
                  <a:lnTo>
                    <a:pt x="1046" y="548"/>
                  </a:lnTo>
                  <a:lnTo>
                    <a:pt x="1047" y="488"/>
                  </a:lnTo>
                  <a:lnTo>
                    <a:pt x="1049" y="425"/>
                  </a:lnTo>
                  <a:lnTo>
                    <a:pt x="1052" y="360"/>
                  </a:lnTo>
                  <a:lnTo>
                    <a:pt x="1053" y="293"/>
                  </a:lnTo>
                  <a:lnTo>
                    <a:pt x="1055" y="230"/>
                  </a:lnTo>
                  <a:lnTo>
                    <a:pt x="1056" y="170"/>
                  </a:lnTo>
                  <a:lnTo>
                    <a:pt x="1059" y="116"/>
                  </a:lnTo>
                  <a:lnTo>
                    <a:pt x="1060" y="71"/>
                  </a:lnTo>
                  <a:lnTo>
                    <a:pt x="1061" y="37"/>
                  </a:lnTo>
                  <a:lnTo>
                    <a:pt x="1061" y="14"/>
                  </a:lnTo>
                  <a:lnTo>
                    <a:pt x="1062" y="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6" name="Freeform 54"/>
            <p:cNvSpPr>
              <a:spLocks/>
            </p:cNvSpPr>
            <p:nvPr/>
          </p:nvSpPr>
          <p:spPr bwMode="auto">
            <a:xfrm>
              <a:off x="3729" y="2730"/>
              <a:ext cx="365" cy="570"/>
            </a:xfrm>
            <a:custGeom>
              <a:avLst/>
              <a:gdLst>
                <a:gd name="T0" fmla="*/ 28 w 1097"/>
                <a:gd name="T1" fmla="*/ 6 h 1711"/>
                <a:gd name="T2" fmla="*/ 30 w 1097"/>
                <a:gd name="T3" fmla="*/ 14 h 1711"/>
                <a:gd name="T4" fmla="*/ 33 w 1097"/>
                <a:gd name="T5" fmla="*/ 22 h 1711"/>
                <a:gd name="T6" fmla="*/ 35 w 1097"/>
                <a:gd name="T7" fmla="*/ 26 h 1711"/>
                <a:gd name="T8" fmla="*/ 36 w 1097"/>
                <a:gd name="T9" fmla="*/ 28 h 1711"/>
                <a:gd name="T10" fmla="*/ 37 w 1097"/>
                <a:gd name="T11" fmla="*/ 29 h 1711"/>
                <a:gd name="T12" fmla="*/ 37 w 1097"/>
                <a:gd name="T13" fmla="*/ 31 h 1711"/>
                <a:gd name="T14" fmla="*/ 38 w 1097"/>
                <a:gd name="T15" fmla="*/ 33 h 1711"/>
                <a:gd name="T16" fmla="*/ 39 w 1097"/>
                <a:gd name="T17" fmla="*/ 34 h 1711"/>
                <a:gd name="T18" fmla="*/ 38 w 1097"/>
                <a:gd name="T19" fmla="*/ 35 h 1711"/>
                <a:gd name="T20" fmla="*/ 38 w 1097"/>
                <a:gd name="T21" fmla="*/ 37 h 1711"/>
                <a:gd name="T22" fmla="*/ 37 w 1097"/>
                <a:gd name="T23" fmla="*/ 39 h 1711"/>
                <a:gd name="T24" fmla="*/ 38 w 1097"/>
                <a:gd name="T25" fmla="*/ 40 h 1711"/>
                <a:gd name="T26" fmla="*/ 39 w 1097"/>
                <a:gd name="T27" fmla="*/ 42 h 1711"/>
                <a:gd name="T28" fmla="*/ 39 w 1097"/>
                <a:gd name="T29" fmla="*/ 44 h 1711"/>
                <a:gd name="T30" fmla="*/ 39 w 1097"/>
                <a:gd name="T31" fmla="*/ 46 h 1711"/>
                <a:gd name="T32" fmla="*/ 40 w 1097"/>
                <a:gd name="T33" fmla="*/ 47 h 1711"/>
                <a:gd name="T34" fmla="*/ 40 w 1097"/>
                <a:gd name="T35" fmla="*/ 48 h 1711"/>
                <a:gd name="T36" fmla="*/ 40 w 1097"/>
                <a:gd name="T37" fmla="*/ 49 h 1711"/>
                <a:gd name="T38" fmla="*/ 36 w 1097"/>
                <a:gd name="T39" fmla="*/ 51 h 1711"/>
                <a:gd name="T40" fmla="*/ 27 w 1097"/>
                <a:gd name="T41" fmla="*/ 52 h 1711"/>
                <a:gd name="T42" fmla="*/ 18 w 1097"/>
                <a:gd name="T43" fmla="*/ 53 h 1711"/>
                <a:gd name="T44" fmla="*/ 16 w 1097"/>
                <a:gd name="T45" fmla="*/ 54 h 1711"/>
                <a:gd name="T46" fmla="*/ 16 w 1097"/>
                <a:gd name="T47" fmla="*/ 55 h 1711"/>
                <a:gd name="T48" fmla="*/ 15 w 1097"/>
                <a:gd name="T49" fmla="*/ 55 h 1711"/>
                <a:gd name="T50" fmla="*/ 16 w 1097"/>
                <a:gd name="T51" fmla="*/ 56 h 1711"/>
                <a:gd name="T52" fmla="*/ 16 w 1097"/>
                <a:gd name="T53" fmla="*/ 57 h 1711"/>
                <a:gd name="T54" fmla="*/ 16 w 1097"/>
                <a:gd name="T55" fmla="*/ 58 h 1711"/>
                <a:gd name="T56" fmla="*/ 16 w 1097"/>
                <a:gd name="T57" fmla="*/ 59 h 1711"/>
                <a:gd name="T58" fmla="*/ 16 w 1097"/>
                <a:gd name="T59" fmla="*/ 59 h 1711"/>
                <a:gd name="T60" fmla="*/ 17 w 1097"/>
                <a:gd name="T61" fmla="*/ 60 h 1711"/>
                <a:gd name="T62" fmla="*/ 17 w 1097"/>
                <a:gd name="T63" fmla="*/ 61 h 1711"/>
                <a:gd name="T64" fmla="*/ 16 w 1097"/>
                <a:gd name="T65" fmla="*/ 62 h 1711"/>
                <a:gd name="T66" fmla="*/ 14 w 1097"/>
                <a:gd name="T67" fmla="*/ 63 h 1711"/>
                <a:gd name="T68" fmla="*/ 13 w 1097"/>
                <a:gd name="T69" fmla="*/ 63 h 1711"/>
                <a:gd name="T70" fmla="*/ 12 w 1097"/>
                <a:gd name="T71" fmla="*/ 63 h 1711"/>
                <a:gd name="T72" fmla="*/ 11 w 1097"/>
                <a:gd name="T73" fmla="*/ 62 h 1711"/>
                <a:gd name="T74" fmla="*/ 10 w 1097"/>
                <a:gd name="T75" fmla="*/ 61 h 1711"/>
                <a:gd name="T76" fmla="*/ 10 w 1097"/>
                <a:gd name="T77" fmla="*/ 60 h 1711"/>
                <a:gd name="T78" fmla="*/ 9 w 1097"/>
                <a:gd name="T79" fmla="*/ 59 h 1711"/>
                <a:gd name="T80" fmla="*/ 9 w 1097"/>
                <a:gd name="T81" fmla="*/ 58 h 1711"/>
                <a:gd name="T82" fmla="*/ 8 w 1097"/>
                <a:gd name="T83" fmla="*/ 58 h 1711"/>
                <a:gd name="T84" fmla="*/ 8 w 1097"/>
                <a:gd name="T85" fmla="*/ 60 h 1711"/>
                <a:gd name="T86" fmla="*/ 8 w 1097"/>
                <a:gd name="T87" fmla="*/ 61 h 1711"/>
                <a:gd name="T88" fmla="*/ 7 w 1097"/>
                <a:gd name="T89" fmla="*/ 61 h 1711"/>
                <a:gd name="T90" fmla="*/ 6 w 1097"/>
                <a:gd name="T91" fmla="*/ 61 h 1711"/>
                <a:gd name="T92" fmla="*/ 5 w 1097"/>
                <a:gd name="T93" fmla="*/ 61 h 1711"/>
                <a:gd name="T94" fmla="*/ 4 w 1097"/>
                <a:gd name="T95" fmla="*/ 62 h 1711"/>
                <a:gd name="T96" fmla="*/ 3 w 1097"/>
                <a:gd name="T97" fmla="*/ 57 h 1711"/>
                <a:gd name="T98" fmla="*/ 2 w 1097"/>
                <a:gd name="T99" fmla="*/ 52 h 1711"/>
                <a:gd name="T100" fmla="*/ 1 w 1097"/>
                <a:gd name="T101" fmla="*/ 46 h 1711"/>
                <a:gd name="T102" fmla="*/ 0 w 1097"/>
                <a:gd name="T103" fmla="*/ 32 h 1711"/>
                <a:gd name="T104" fmla="*/ 0 w 1097"/>
                <a:gd name="T105" fmla="*/ 16 h 1711"/>
                <a:gd name="T106" fmla="*/ 0 w 1097"/>
                <a:gd name="T107" fmla="*/ 5 h 1711"/>
                <a:gd name="T108" fmla="*/ 1 w 1097"/>
                <a:gd name="T109" fmla="*/ 3 h 1711"/>
                <a:gd name="T110" fmla="*/ 11 w 1097"/>
                <a:gd name="T111" fmla="*/ 2 h 1711"/>
                <a:gd name="T112" fmla="*/ 22 w 1097"/>
                <a:gd name="T113" fmla="*/ 0 h 171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97"/>
                <a:gd name="T172" fmla="*/ 0 h 1711"/>
                <a:gd name="T173" fmla="*/ 1097 w 1097"/>
                <a:gd name="T174" fmla="*/ 1711 h 171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97" h="1711">
                  <a:moveTo>
                    <a:pt x="705" y="0"/>
                  </a:moveTo>
                  <a:lnTo>
                    <a:pt x="717" y="35"/>
                  </a:lnTo>
                  <a:lnTo>
                    <a:pt x="729" y="73"/>
                  </a:lnTo>
                  <a:lnTo>
                    <a:pt x="743" y="115"/>
                  </a:lnTo>
                  <a:lnTo>
                    <a:pt x="756" y="156"/>
                  </a:lnTo>
                  <a:lnTo>
                    <a:pt x="771" y="200"/>
                  </a:lnTo>
                  <a:lnTo>
                    <a:pt x="784" y="244"/>
                  </a:lnTo>
                  <a:lnTo>
                    <a:pt x="799" y="290"/>
                  </a:lnTo>
                  <a:lnTo>
                    <a:pt x="813" y="336"/>
                  </a:lnTo>
                  <a:lnTo>
                    <a:pt x="828" y="381"/>
                  </a:lnTo>
                  <a:lnTo>
                    <a:pt x="843" y="426"/>
                  </a:lnTo>
                  <a:lnTo>
                    <a:pt x="858" y="471"/>
                  </a:lnTo>
                  <a:lnTo>
                    <a:pt x="873" y="514"/>
                  </a:lnTo>
                  <a:lnTo>
                    <a:pt x="887" y="556"/>
                  </a:lnTo>
                  <a:lnTo>
                    <a:pt x="902" y="596"/>
                  </a:lnTo>
                  <a:lnTo>
                    <a:pt x="916" y="634"/>
                  </a:lnTo>
                  <a:lnTo>
                    <a:pt x="929" y="669"/>
                  </a:lnTo>
                  <a:lnTo>
                    <a:pt x="934" y="683"/>
                  </a:lnTo>
                  <a:lnTo>
                    <a:pt x="940" y="697"/>
                  </a:lnTo>
                  <a:lnTo>
                    <a:pt x="945" y="707"/>
                  </a:lnTo>
                  <a:lnTo>
                    <a:pt x="950" y="718"/>
                  </a:lnTo>
                  <a:lnTo>
                    <a:pt x="955" y="726"/>
                  </a:lnTo>
                  <a:lnTo>
                    <a:pt x="959" y="734"/>
                  </a:lnTo>
                  <a:lnTo>
                    <a:pt x="964" y="741"/>
                  </a:lnTo>
                  <a:lnTo>
                    <a:pt x="968" y="748"/>
                  </a:lnTo>
                  <a:lnTo>
                    <a:pt x="973" y="754"/>
                  </a:lnTo>
                  <a:lnTo>
                    <a:pt x="978" y="763"/>
                  </a:lnTo>
                  <a:lnTo>
                    <a:pt x="982" y="769"/>
                  </a:lnTo>
                  <a:lnTo>
                    <a:pt x="987" y="779"/>
                  </a:lnTo>
                  <a:lnTo>
                    <a:pt x="991" y="788"/>
                  </a:lnTo>
                  <a:lnTo>
                    <a:pt x="996" y="799"/>
                  </a:lnTo>
                  <a:lnTo>
                    <a:pt x="1002" y="812"/>
                  </a:lnTo>
                  <a:lnTo>
                    <a:pt x="1008" y="827"/>
                  </a:lnTo>
                  <a:lnTo>
                    <a:pt x="1008" y="836"/>
                  </a:lnTo>
                  <a:lnTo>
                    <a:pt x="1010" y="844"/>
                  </a:lnTo>
                  <a:lnTo>
                    <a:pt x="1013" y="852"/>
                  </a:lnTo>
                  <a:lnTo>
                    <a:pt x="1018" y="860"/>
                  </a:lnTo>
                  <a:lnTo>
                    <a:pt x="1022" y="866"/>
                  </a:lnTo>
                  <a:lnTo>
                    <a:pt x="1028" y="873"/>
                  </a:lnTo>
                  <a:lnTo>
                    <a:pt x="1033" y="879"/>
                  </a:lnTo>
                  <a:lnTo>
                    <a:pt x="1037" y="884"/>
                  </a:lnTo>
                  <a:lnTo>
                    <a:pt x="1042" y="890"/>
                  </a:lnTo>
                  <a:lnTo>
                    <a:pt x="1045" y="896"/>
                  </a:lnTo>
                  <a:lnTo>
                    <a:pt x="1047" y="902"/>
                  </a:lnTo>
                  <a:lnTo>
                    <a:pt x="1048" y="907"/>
                  </a:lnTo>
                  <a:lnTo>
                    <a:pt x="1045" y="913"/>
                  </a:lnTo>
                  <a:lnTo>
                    <a:pt x="1042" y="921"/>
                  </a:lnTo>
                  <a:lnTo>
                    <a:pt x="1035" y="928"/>
                  </a:lnTo>
                  <a:lnTo>
                    <a:pt x="1027" y="937"/>
                  </a:lnTo>
                  <a:lnTo>
                    <a:pt x="1027" y="945"/>
                  </a:lnTo>
                  <a:lnTo>
                    <a:pt x="1027" y="954"/>
                  </a:lnTo>
                  <a:lnTo>
                    <a:pt x="1026" y="964"/>
                  </a:lnTo>
                  <a:lnTo>
                    <a:pt x="1025" y="974"/>
                  </a:lnTo>
                  <a:lnTo>
                    <a:pt x="1022" y="984"/>
                  </a:lnTo>
                  <a:lnTo>
                    <a:pt x="1020" y="995"/>
                  </a:lnTo>
                  <a:lnTo>
                    <a:pt x="1019" y="1005"/>
                  </a:lnTo>
                  <a:lnTo>
                    <a:pt x="1017" y="1015"/>
                  </a:lnTo>
                  <a:lnTo>
                    <a:pt x="1016" y="1026"/>
                  </a:lnTo>
                  <a:lnTo>
                    <a:pt x="1013" y="1036"/>
                  </a:lnTo>
                  <a:lnTo>
                    <a:pt x="1013" y="1046"/>
                  </a:lnTo>
                  <a:lnTo>
                    <a:pt x="1013" y="1057"/>
                  </a:lnTo>
                  <a:lnTo>
                    <a:pt x="1014" y="1067"/>
                  </a:lnTo>
                  <a:lnTo>
                    <a:pt x="1017" y="1076"/>
                  </a:lnTo>
                  <a:lnTo>
                    <a:pt x="1019" y="1084"/>
                  </a:lnTo>
                  <a:lnTo>
                    <a:pt x="1025" y="1093"/>
                  </a:lnTo>
                  <a:lnTo>
                    <a:pt x="1031" y="1101"/>
                  </a:lnTo>
                  <a:lnTo>
                    <a:pt x="1035" y="1109"/>
                  </a:lnTo>
                  <a:lnTo>
                    <a:pt x="1040" y="1119"/>
                  </a:lnTo>
                  <a:lnTo>
                    <a:pt x="1044" y="1129"/>
                  </a:lnTo>
                  <a:lnTo>
                    <a:pt x="1049" y="1138"/>
                  </a:lnTo>
                  <a:lnTo>
                    <a:pt x="1051" y="1149"/>
                  </a:lnTo>
                  <a:lnTo>
                    <a:pt x="1055" y="1159"/>
                  </a:lnTo>
                  <a:lnTo>
                    <a:pt x="1057" y="1169"/>
                  </a:lnTo>
                  <a:lnTo>
                    <a:pt x="1058" y="1180"/>
                  </a:lnTo>
                  <a:lnTo>
                    <a:pt x="1059" y="1191"/>
                  </a:lnTo>
                  <a:lnTo>
                    <a:pt x="1060" y="1201"/>
                  </a:lnTo>
                  <a:lnTo>
                    <a:pt x="1059" y="1213"/>
                  </a:lnTo>
                  <a:lnTo>
                    <a:pt x="1059" y="1224"/>
                  </a:lnTo>
                  <a:lnTo>
                    <a:pt x="1058" y="1235"/>
                  </a:lnTo>
                  <a:lnTo>
                    <a:pt x="1056" y="1246"/>
                  </a:lnTo>
                  <a:lnTo>
                    <a:pt x="1053" y="1258"/>
                  </a:lnTo>
                  <a:lnTo>
                    <a:pt x="1058" y="1263"/>
                  </a:lnTo>
                  <a:lnTo>
                    <a:pt x="1064" y="1269"/>
                  </a:lnTo>
                  <a:lnTo>
                    <a:pt x="1068" y="1274"/>
                  </a:lnTo>
                  <a:lnTo>
                    <a:pt x="1073" y="1280"/>
                  </a:lnTo>
                  <a:lnTo>
                    <a:pt x="1078" y="1284"/>
                  </a:lnTo>
                  <a:lnTo>
                    <a:pt x="1082" y="1290"/>
                  </a:lnTo>
                  <a:lnTo>
                    <a:pt x="1086" y="1294"/>
                  </a:lnTo>
                  <a:lnTo>
                    <a:pt x="1089" y="1300"/>
                  </a:lnTo>
                  <a:lnTo>
                    <a:pt x="1093" y="1305"/>
                  </a:lnTo>
                  <a:lnTo>
                    <a:pt x="1095" y="1309"/>
                  </a:lnTo>
                  <a:lnTo>
                    <a:pt x="1096" y="1315"/>
                  </a:lnTo>
                  <a:lnTo>
                    <a:pt x="1097" y="1320"/>
                  </a:lnTo>
                  <a:lnTo>
                    <a:pt x="1097" y="1325"/>
                  </a:lnTo>
                  <a:lnTo>
                    <a:pt x="1096" y="1331"/>
                  </a:lnTo>
                  <a:lnTo>
                    <a:pt x="1094" y="1337"/>
                  </a:lnTo>
                  <a:lnTo>
                    <a:pt x="1091" y="1344"/>
                  </a:lnTo>
                  <a:lnTo>
                    <a:pt x="1065" y="1350"/>
                  </a:lnTo>
                  <a:lnTo>
                    <a:pt x="1031" y="1358"/>
                  </a:lnTo>
                  <a:lnTo>
                    <a:pt x="989" y="1366"/>
                  </a:lnTo>
                  <a:lnTo>
                    <a:pt x="942" y="1374"/>
                  </a:lnTo>
                  <a:lnTo>
                    <a:pt x="890" y="1383"/>
                  </a:lnTo>
                  <a:lnTo>
                    <a:pt x="835" y="1392"/>
                  </a:lnTo>
                  <a:lnTo>
                    <a:pt x="780" y="1401"/>
                  </a:lnTo>
                  <a:lnTo>
                    <a:pt x="724" y="1410"/>
                  </a:lnTo>
                  <a:lnTo>
                    <a:pt x="668" y="1419"/>
                  </a:lnTo>
                  <a:lnTo>
                    <a:pt x="617" y="1427"/>
                  </a:lnTo>
                  <a:lnTo>
                    <a:pt x="568" y="1433"/>
                  </a:lnTo>
                  <a:lnTo>
                    <a:pt x="526" y="1440"/>
                  </a:lnTo>
                  <a:lnTo>
                    <a:pt x="490" y="1445"/>
                  </a:lnTo>
                  <a:lnTo>
                    <a:pt x="464" y="1450"/>
                  </a:lnTo>
                  <a:lnTo>
                    <a:pt x="446" y="1452"/>
                  </a:lnTo>
                  <a:lnTo>
                    <a:pt x="441" y="1453"/>
                  </a:lnTo>
                  <a:lnTo>
                    <a:pt x="437" y="1454"/>
                  </a:lnTo>
                  <a:lnTo>
                    <a:pt x="434" y="1456"/>
                  </a:lnTo>
                  <a:lnTo>
                    <a:pt x="432" y="1460"/>
                  </a:lnTo>
                  <a:lnTo>
                    <a:pt x="428" y="1462"/>
                  </a:lnTo>
                  <a:lnTo>
                    <a:pt x="425" y="1467"/>
                  </a:lnTo>
                  <a:lnTo>
                    <a:pt x="422" y="1470"/>
                  </a:lnTo>
                  <a:lnTo>
                    <a:pt x="420" y="1474"/>
                  </a:lnTo>
                  <a:lnTo>
                    <a:pt x="418" y="1478"/>
                  </a:lnTo>
                  <a:lnTo>
                    <a:pt x="415" y="1483"/>
                  </a:lnTo>
                  <a:lnTo>
                    <a:pt x="414" y="1486"/>
                  </a:lnTo>
                  <a:lnTo>
                    <a:pt x="413" y="1491"/>
                  </a:lnTo>
                  <a:lnTo>
                    <a:pt x="413" y="1495"/>
                  </a:lnTo>
                  <a:lnTo>
                    <a:pt x="413" y="1500"/>
                  </a:lnTo>
                  <a:lnTo>
                    <a:pt x="414" y="1505"/>
                  </a:lnTo>
                  <a:lnTo>
                    <a:pt x="417" y="1509"/>
                  </a:lnTo>
                  <a:lnTo>
                    <a:pt x="420" y="1514"/>
                  </a:lnTo>
                  <a:lnTo>
                    <a:pt x="425" y="1520"/>
                  </a:lnTo>
                  <a:lnTo>
                    <a:pt x="428" y="1525"/>
                  </a:lnTo>
                  <a:lnTo>
                    <a:pt x="430" y="1530"/>
                  </a:lnTo>
                  <a:lnTo>
                    <a:pt x="433" y="1535"/>
                  </a:lnTo>
                  <a:lnTo>
                    <a:pt x="434" y="1538"/>
                  </a:lnTo>
                  <a:lnTo>
                    <a:pt x="434" y="1543"/>
                  </a:lnTo>
                  <a:lnTo>
                    <a:pt x="434" y="1546"/>
                  </a:lnTo>
                  <a:lnTo>
                    <a:pt x="434" y="1549"/>
                  </a:lnTo>
                  <a:lnTo>
                    <a:pt x="433" y="1553"/>
                  </a:lnTo>
                  <a:lnTo>
                    <a:pt x="432" y="1556"/>
                  </a:lnTo>
                  <a:lnTo>
                    <a:pt x="432" y="1561"/>
                  </a:lnTo>
                  <a:lnTo>
                    <a:pt x="430" y="1566"/>
                  </a:lnTo>
                  <a:lnTo>
                    <a:pt x="430" y="1571"/>
                  </a:lnTo>
                  <a:lnTo>
                    <a:pt x="430" y="1577"/>
                  </a:lnTo>
                  <a:lnTo>
                    <a:pt x="432" y="1584"/>
                  </a:lnTo>
                  <a:lnTo>
                    <a:pt x="434" y="1593"/>
                  </a:lnTo>
                  <a:lnTo>
                    <a:pt x="436" y="1593"/>
                  </a:lnTo>
                  <a:lnTo>
                    <a:pt x="438" y="1595"/>
                  </a:lnTo>
                  <a:lnTo>
                    <a:pt x="440" y="1599"/>
                  </a:lnTo>
                  <a:lnTo>
                    <a:pt x="442" y="1602"/>
                  </a:lnTo>
                  <a:lnTo>
                    <a:pt x="443" y="1607"/>
                  </a:lnTo>
                  <a:lnTo>
                    <a:pt x="444" y="1613"/>
                  </a:lnTo>
                  <a:lnTo>
                    <a:pt x="445" y="1617"/>
                  </a:lnTo>
                  <a:lnTo>
                    <a:pt x="446" y="1623"/>
                  </a:lnTo>
                  <a:lnTo>
                    <a:pt x="446" y="1628"/>
                  </a:lnTo>
                  <a:lnTo>
                    <a:pt x="448" y="1633"/>
                  </a:lnTo>
                  <a:lnTo>
                    <a:pt x="448" y="1638"/>
                  </a:lnTo>
                  <a:lnTo>
                    <a:pt x="448" y="1643"/>
                  </a:lnTo>
                  <a:lnTo>
                    <a:pt x="448" y="1646"/>
                  </a:lnTo>
                  <a:lnTo>
                    <a:pt x="448" y="1648"/>
                  </a:lnTo>
                  <a:lnTo>
                    <a:pt x="448" y="1651"/>
                  </a:lnTo>
                  <a:lnTo>
                    <a:pt x="449" y="1652"/>
                  </a:lnTo>
                  <a:lnTo>
                    <a:pt x="444" y="1654"/>
                  </a:lnTo>
                  <a:lnTo>
                    <a:pt x="438" y="1659"/>
                  </a:lnTo>
                  <a:lnTo>
                    <a:pt x="433" y="1663"/>
                  </a:lnTo>
                  <a:lnTo>
                    <a:pt x="427" y="1668"/>
                  </a:lnTo>
                  <a:lnTo>
                    <a:pt x="420" y="1674"/>
                  </a:lnTo>
                  <a:lnTo>
                    <a:pt x="414" y="1678"/>
                  </a:lnTo>
                  <a:lnTo>
                    <a:pt x="406" y="1684"/>
                  </a:lnTo>
                  <a:lnTo>
                    <a:pt x="399" y="1690"/>
                  </a:lnTo>
                  <a:lnTo>
                    <a:pt x="391" y="1694"/>
                  </a:lnTo>
                  <a:lnTo>
                    <a:pt x="383" y="1699"/>
                  </a:lnTo>
                  <a:lnTo>
                    <a:pt x="375" y="1703"/>
                  </a:lnTo>
                  <a:lnTo>
                    <a:pt x="367" y="1707"/>
                  </a:lnTo>
                  <a:lnTo>
                    <a:pt x="358" y="1709"/>
                  </a:lnTo>
                  <a:lnTo>
                    <a:pt x="350" y="1711"/>
                  </a:lnTo>
                  <a:lnTo>
                    <a:pt x="341" y="1711"/>
                  </a:lnTo>
                  <a:lnTo>
                    <a:pt x="333" y="1711"/>
                  </a:lnTo>
                  <a:lnTo>
                    <a:pt x="331" y="1710"/>
                  </a:lnTo>
                  <a:lnTo>
                    <a:pt x="329" y="1708"/>
                  </a:lnTo>
                  <a:lnTo>
                    <a:pt x="326" y="1706"/>
                  </a:lnTo>
                  <a:lnTo>
                    <a:pt x="320" y="1702"/>
                  </a:lnTo>
                  <a:lnTo>
                    <a:pt x="314" y="1698"/>
                  </a:lnTo>
                  <a:lnTo>
                    <a:pt x="308" y="1693"/>
                  </a:lnTo>
                  <a:lnTo>
                    <a:pt x="302" y="1687"/>
                  </a:lnTo>
                  <a:lnTo>
                    <a:pt x="295" y="1682"/>
                  </a:lnTo>
                  <a:lnTo>
                    <a:pt x="288" y="1675"/>
                  </a:lnTo>
                  <a:lnTo>
                    <a:pt x="281" y="1668"/>
                  </a:lnTo>
                  <a:lnTo>
                    <a:pt x="275" y="1662"/>
                  </a:lnTo>
                  <a:lnTo>
                    <a:pt x="269" y="1655"/>
                  </a:lnTo>
                  <a:lnTo>
                    <a:pt x="264" y="1648"/>
                  </a:lnTo>
                  <a:lnTo>
                    <a:pt x="260" y="1643"/>
                  </a:lnTo>
                  <a:lnTo>
                    <a:pt x="258" y="1637"/>
                  </a:lnTo>
                  <a:lnTo>
                    <a:pt x="258" y="1632"/>
                  </a:lnTo>
                  <a:lnTo>
                    <a:pt x="258" y="1626"/>
                  </a:lnTo>
                  <a:lnTo>
                    <a:pt x="258" y="1622"/>
                  </a:lnTo>
                  <a:lnTo>
                    <a:pt x="257" y="1616"/>
                  </a:lnTo>
                  <a:lnTo>
                    <a:pt x="256" y="1610"/>
                  </a:lnTo>
                  <a:lnTo>
                    <a:pt x="254" y="1606"/>
                  </a:lnTo>
                  <a:lnTo>
                    <a:pt x="252" y="1600"/>
                  </a:lnTo>
                  <a:lnTo>
                    <a:pt x="249" y="1594"/>
                  </a:lnTo>
                  <a:lnTo>
                    <a:pt x="245" y="1589"/>
                  </a:lnTo>
                  <a:lnTo>
                    <a:pt x="242" y="1583"/>
                  </a:lnTo>
                  <a:lnTo>
                    <a:pt x="238" y="1578"/>
                  </a:lnTo>
                  <a:lnTo>
                    <a:pt x="235" y="1572"/>
                  </a:lnTo>
                  <a:lnTo>
                    <a:pt x="231" y="1569"/>
                  </a:lnTo>
                  <a:lnTo>
                    <a:pt x="227" y="1564"/>
                  </a:lnTo>
                  <a:lnTo>
                    <a:pt x="223" y="1561"/>
                  </a:lnTo>
                  <a:lnTo>
                    <a:pt x="220" y="1559"/>
                  </a:lnTo>
                  <a:lnTo>
                    <a:pt x="217" y="1558"/>
                  </a:lnTo>
                  <a:lnTo>
                    <a:pt x="210" y="1562"/>
                  </a:lnTo>
                  <a:lnTo>
                    <a:pt x="205" y="1570"/>
                  </a:lnTo>
                  <a:lnTo>
                    <a:pt x="203" y="1578"/>
                  </a:lnTo>
                  <a:lnTo>
                    <a:pt x="202" y="1587"/>
                  </a:lnTo>
                  <a:lnTo>
                    <a:pt x="202" y="1598"/>
                  </a:lnTo>
                  <a:lnTo>
                    <a:pt x="203" y="1608"/>
                  </a:lnTo>
                  <a:lnTo>
                    <a:pt x="204" y="1617"/>
                  </a:lnTo>
                  <a:lnTo>
                    <a:pt x="205" y="1628"/>
                  </a:lnTo>
                  <a:lnTo>
                    <a:pt x="206" y="1637"/>
                  </a:lnTo>
                  <a:lnTo>
                    <a:pt x="207" y="1645"/>
                  </a:lnTo>
                  <a:lnTo>
                    <a:pt x="207" y="1652"/>
                  </a:lnTo>
                  <a:lnTo>
                    <a:pt x="206" y="1657"/>
                  </a:lnTo>
                  <a:lnTo>
                    <a:pt x="204" y="1661"/>
                  </a:lnTo>
                  <a:lnTo>
                    <a:pt x="200" y="1662"/>
                  </a:lnTo>
                  <a:lnTo>
                    <a:pt x="195" y="1661"/>
                  </a:lnTo>
                  <a:lnTo>
                    <a:pt x="188" y="1657"/>
                  </a:lnTo>
                  <a:lnTo>
                    <a:pt x="184" y="1655"/>
                  </a:lnTo>
                  <a:lnTo>
                    <a:pt x="182" y="1655"/>
                  </a:lnTo>
                  <a:lnTo>
                    <a:pt x="177" y="1655"/>
                  </a:lnTo>
                  <a:lnTo>
                    <a:pt x="172" y="1655"/>
                  </a:lnTo>
                  <a:lnTo>
                    <a:pt x="166" y="1656"/>
                  </a:lnTo>
                  <a:lnTo>
                    <a:pt x="160" y="1656"/>
                  </a:lnTo>
                  <a:lnTo>
                    <a:pt x="153" y="1657"/>
                  </a:lnTo>
                  <a:lnTo>
                    <a:pt x="146" y="1659"/>
                  </a:lnTo>
                  <a:lnTo>
                    <a:pt x="139" y="1660"/>
                  </a:lnTo>
                  <a:lnTo>
                    <a:pt x="133" y="1661"/>
                  </a:lnTo>
                  <a:lnTo>
                    <a:pt x="126" y="1662"/>
                  </a:lnTo>
                  <a:lnTo>
                    <a:pt x="120" y="1663"/>
                  </a:lnTo>
                  <a:lnTo>
                    <a:pt x="113" y="1663"/>
                  </a:lnTo>
                  <a:lnTo>
                    <a:pt x="108" y="1663"/>
                  </a:lnTo>
                  <a:lnTo>
                    <a:pt x="104" y="1663"/>
                  </a:lnTo>
                  <a:lnTo>
                    <a:pt x="100" y="1663"/>
                  </a:lnTo>
                  <a:lnTo>
                    <a:pt x="96" y="1637"/>
                  </a:lnTo>
                  <a:lnTo>
                    <a:pt x="91" y="1609"/>
                  </a:lnTo>
                  <a:lnTo>
                    <a:pt x="87" y="1582"/>
                  </a:lnTo>
                  <a:lnTo>
                    <a:pt x="82" y="1553"/>
                  </a:lnTo>
                  <a:lnTo>
                    <a:pt x="77" y="1523"/>
                  </a:lnTo>
                  <a:lnTo>
                    <a:pt x="72" y="1492"/>
                  </a:lnTo>
                  <a:lnTo>
                    <a:pt x="66" y="1461"/>
                  </a:lnTo>
                  <a:lnTo>
                    <a:pt x="61" y="1430"/>
                  </a:lnTo>
                  <a:lnTo>
                    <a:pt x="56" y="1397"/>
                  </a:lnTo>
                  <a:lnTo>
                    <a:pt x="51" y="1365"/>
                  </a:lnTo>
                  <a:lnTo>
                    <a:pt x="46" y="1331"/>
                  </a:lnTo>
                  <a:lnTo>
                    <a:pt x="42" y="1298"/>
                  </a:lnTo>
                  <a:lnTo>
                    <a:pt x="37" y="1265"/>
                  </a:lnTo>
                  <a:lnTo>
                    <a:pt x="34" y="1230"/>
                  </a:lnTo>
                  <a:lnTo>
                    <a:pt x="30" y="1196"/>
                  </a:lnTo>
                  <a:lnTo>
                    <a:pt x="28" y="1162"/>
                  </a:lnTo>
                  <a:lnTo>
                    <a:pt x="21" y="1066"/>
                  </a:lnTo>
                  <a:lnTo>
                    <a:pt x="16" y="970"/>
                  </a:lnTo>
                  <a:lnTo>
                    <a:pt x="12" y="874"/>
                  </a:lnTo>
                  <a:lnTo>
                    <a:pt x="8" y="780"/>
                  </a:lnTo>
                  <a:lnTo>
                    <a:pt x="6" y="688"/>
                  </a:lnTo>
                  <a:lnTo>
                    <a:pt x="4" y="599"/>
                  </a:lnTo>
                  <a:lnTo>
                    <a:pt x="3" y="516"/>
                  </a:lnTo>
                  <a:lnTo>
                    <a:pt x="2" y="436"/>
                  </a:lnTo>
                  <a:lnTo>
                    <a:pt x="0" y="363"/>
                  </a:lnTo>
                  <a:lnTo>
                    <a:pt x="0" y="296"/>
                  </a:lnTo>
                  <a:lnTo>
                    <a:pt x="0" y="238"/>
                  </a:lnTo>
                  <a:lnTo>
                    <a:pt x="2" y="187"/>
                  </a:lnTo>
                  <a:lnTo>
                    <a:pt x="2" y="147"/>
                  </a:lnTo>
                  <a:lnTo>
                    <a:pt x="2" y="116"/>
                  </a:lnTo>
                  <a:lnTo>
                    <a:pt x="2" y="97"/>
                  </a:lnTo>
                  <a:lnTo>
                    <a:pt x="3" y="92"/>
                  </a:lnTo>
                  <a:lnTo>
                    <a:pt x="10" y="90"/>
                  </a:lnTo>
                  <a:lnTo>
                    <a:pt x="33" y="87"/>
                  </a:lnTo>
                  <a:lnTo>
                    <a:pt x="67" y="82"/>
                  </a:lnTo>
                  <a:lnTo>
                    <a:pt x="112" y="77"/>
                  </a:lnTo>
                  <a:lnTo>
                    <a:pt x="165" y="70"/>
                  </a:lnTo>
                  <a:lnTo>
                    <a:pt x="225" y="62"/>
                  </a:lnTo>
                  <a:lnTo>
                    <a:pt x="288" y="54"/>
                  </a:lnTo>
                  <a:lnTo>
                    <a:pt x="353" y="46"/>
                  </a:lnTo>
                  <a:lnTo>
                    <a:pt x="419" y="36"/>
                  </a:lnTo>
                  <a:lnTo>
                    <a:pt x="482" y="28"/>
                  </a:lnTo>
                  <a:lnTo>
                    <a:pt x="542" y="20"/>
                  </a:lnTo>
                  <a:lnTo>
                    <a:pt x="595" y="13"/>
                  </a:lnTo>
                  <a:lnTo>
                    <a:pt x="640" y="8"/>
                  </a:lnTo>
                  <a:lnTo>
                    <a:pt x="674" y="3"/>
                  </a:lnTo>
                  <a:lnTo>
                    <a:pt x="697" y="0"/>
                  </a:lnTo>
                  <a:lnTo>
                    <a:pt x="705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7" name="Freeform 55"/>
            <p:cNvSpPr>
              <a:spLocks/>
            </p:cNvSpPr>
            <p:nvPr/>
          </p:nvSpPr>
          <p:spPr bwMode="auto">
            <a:xfrm>
              <a:off x="3441" y="2760"/>
              <a:ext cx="322" cy="575"/>
            </a:xfrm>
            <a:custGeom>
              <a:avLst/>
              <a:gdLst>
                <a:gd name="T0" fmla="*/ 32 w 964"/>
                <a:gd name="T1" fmla="*/ 8 h 1724"/>
                <a:gd name="T2" fmla="*/ 33 w 964"/>
                <a:gd name="T3" fmla="*/ 29 h 1724"/>
                <a:gd name="T4" fmla="*/ 34 w 964"/>
                <a:gd name="T5" fmla="*/ 45 h 1724"/>
                <a:gd name="T6" fmla="*/ 35 w 964"/>
                <a:gd name="T7" fmla="*/ 53 h 1724"/>
                <a:gd name="T8" fmla="*/ 36 w 964"/>
                <a:gd name="T9" fmla="*/ 59 h 1724"/>
                <a:gd name="T10" fmla="*/ 36 w 964"/>
                <a:gd name="T11" fmla="*/ 60 h 1724"/>
                <a:gd name="T12" fmla="*/ 35 w 964"/>
                <a:gd name="T13" fmla="*/ 61 h 1724"/>
                <a:gd name="T14" fmla="*/ 33 w 964"/>
                <a:gd name="T15" fmla="*/ 60 h 1724"/>
                <a:gd name="T16" fmla="*/ 30 w 964"/>
                <a:gd name="T17" fmla="*/ 60 h 1724"/>
                <a:gd name="T18" fmla="*/ 29 w 964"/>
                <a:gd name="T19" fmla="*/ 61 h 1724"/>
                <a:gd name="T20" fmla="*/ 26 w 964"/>
                <a:gd name="T21" fmla="*/ 62 h 1724"/>
                <a:gd name="T22" fmla="*/ 25 w 964"/>
                <a:gd name="T23" fmla="*/ 63 h 1724"/>
                <a:gd name="T24" fmla="*/ 24 w 964"/>
                <a:gd name="T25" fmla="*/ 64 h 1724"/>
                <a:gd name="T26" fmla="*/ 24 w 964"/>
                <a:gd name="T27" fmla="*/ 64 h 1724"/>
                <a:gd name="T28" fmla="*/ 21 w 964"/>
                <a:gd name="T29" fmla="*/ 61 h 1724"/>
                <a:gd name="T30" fmla="*/ 20 w 964"/>
                <a:gd name="T31" fmla="*/ 58 h 1724"/>
                <a:gd name="T32" fmla="*/ 20 w 964"/>
                <a:gd name="T33" fmla="*/ 56 h 1724"/>
                <a:gd name="T34" fmla="*/ 21 w 964"/>
                <a:gd name="T35" fmla="*/ 54 h 1724"/>
                <a:gd name="T36" fmla="*/ 18 w 964"/>
                <a:gd name="T37" fmla="*/ 54 h 1724"/>
                <a:gd name="T38" fmla="*/ 5 w 964"/>
                <a:gd name="T39" fmla="*/ 55 h 1724"/>
                <a:gd name="T40" fmla="*/ 0 w 964"/>
                <a:gd name="T41" fmla="*/ 55 h 1724"/>
                <a:gd name="T42" fmla="*/ 0 w 964"/>
                <a:gd name="T43" fmla="*/ 54 h 1724"/>
                <a:gd name="T44" fmla="*/ 1 w 964"/>
                <a:gd name="T45" fmla="*/ 53 h 1724"/>
                <a:gd name="T46" fmla="*/ 1 w 964"/>
                <a:gd name="T47" fmla="*/ 51 h 1724"/>
                <a:gd name="T48" fmla="*/ 1 w 964"/>
                <a:gd name="T49" fmla="*/ 49 h 1724"/>
                <a:gd name="T50" fmla="*/ 2 w 964"/>
                <a:gd name="T51" fmla="*/ 46 h 1724"/>
                <a:gd name="T52" fmla="*/ 4 w 964"/>
                <a:gd name="T53" fmla="*/ 44 h 1724"/>
                <a:gd name="T54" fmla="*/ 5 w 964"/>
                <a:gd name="T55" fmla="*/ 42 h 1724"/>
                <a:gd name="T56" fmla="*/ 4 w 964"/>
                <a:gd name="T57" fmla="*/ 40 h 1724"/>
                <a:gd name="T58" fmla="*/ 6 w 964"/>
                <a:gd name="T59" fmla="*/ 39 h 1724"/>
                <a:gd name="T60" fmla="*/ 6 w 964"/>
                <a:gd name="T61" fmla="*/ 38 h 1724"/>
                <a:gd name="T62" fmla="*/ 5 w 964"/>
                <a:gd name="T63" fmla="*/ 37 h 1724"/>
                <a:gd name="T64" fmla="*/ 4 w 964"/>
                <a:gd name="T65" fmla="*/ 36 h 1724"/>
                <a:gd name="T66" fmla="*/ 3 w 964"/>
                <a:gd name="T67" fmla="*/ 34 h 1724"/>
                <a:gd name="T68" fmla="*/ 3 w 964"/>
                <a:gd name="T69" fmla="*/ 33 h 1724"/>
                <a:gd name="T70" fmla="*/ 3 w 964"/>
                <a:gd name="T71" fmla="*/ 32 h 1724"/>
                <a:gd name="T72" fmla="*/ 3 w 964"/>
                <a:gd name="T73" fmla="*/ 32 h 1724"/>
                <a:gd name="T74" fmla="*/ 2 w 964"/>
                <a:gd name="T75" fmla="*/ 31 h 1724"/>
                <a:gd name="T76" fmla="*/ 2 w 964"/>
                <a:gd name="T77" fmla="*/ 30 h 1724"/>
                <a:gd name="T78" fmla="*/ 2 w 964"/>
                <a:gd name="T79" fmla="*/ 29 h 1724"/>
                <a:gd name="T80" fmla="*/ 3 w 964"/>
                <a:gd name="T81" fmla="*/ 27 h 1724"/>
                <a:gd name="T82" fmla="*/ 3 w 964"/>
                <a:gd name="T83" fmla="*/ 25 h 1724"/>
                <a:gd name="T84" fmla="*/ 2 w 964"/>
                <a:gd name="T85" fmla="*/ 23 h 1724"/>
                <a:gd name="T86" fmla="*/ 2 w 964"/>
                <a:gd name="T87" fmla="*/ 22 h 1724"/>
                <a:gd name="T88" fmla="*/ 2 w 964"/>
                <a:gd name="T89" fmla="*/ 21 h 1724"/>
                <a:gd name="T90" fmla="*/ 2 w 964"/>
                <a:gd name="T91" fmla="*/ 20 h 1724"/>
                <a:gd name="T92" fmla="*/ 3 w 964"/>
                <a:gd name="T93" fmla="*/ 19 h 1724"/>
                <a:gd name="T94" fmla="*/ 3 w 964"/>
                <a:gd name="T95" fmla="*/ 16 h 1724"/>
                <a:gd name="T96" fmla="*/ 4 w 964"/>
                <a:gd name="T97" fmla="*/ 14 h 1724"/>
                <a:gd name="T98" fmla="*/ 5 w 964"/>
                <a:gd name="T99" fmla="*/ 12 h 1724"/>
                <a:gd name="T100" fmla="*/ 6 w 964"/>
                <a:gd name="T101" fmla="*/ 10 h 1724"/>
                <a:gd name="T102" fmla="*/ 7 w 964"/>
                <a:gd name="T103" fmla="*/ 9 h 1724"/>
                <a:gd name="T104" fmla="*/ 8 w 964"/>
                <a:gd name="T105" fmla="*/ 8 h 1724"/>
                <a:gd name="T106" fmla="*/ 8 w 964"/>
                <a:gd name="T107" fmla="*/ 8 h 1724"/>
                <a:gd name="T108" fmla="*/ 8 w 964"/>
                <a:gd name="T109" fmla="*/ 6 h 1724"/>
                <a:gd name="T110" fmla="*/ 8 w 964"/>
                <a:gd name="T111" fmla="*/ 5 h 1724"/>
                <a:gd name="T112" fmla="*/ 9 w 964"/>
                <a:gd name="T113" fmla="*/ 5 h 1724"/>
                <a:gd name="T114" fmla="*/ 9 w 964"/>
                <a:gd name="T115" fmla="*/ 5 h 1724"/>
                <a:gd name="T116" fmla="*/ 10 w 964"/>
                <a:gd name="T117" fmla="*/ 4 h 1724"/>
                <a:gd name="T118" fmla="*/ 10 w 964"/>
                <a:gd name="T119" fmla="*/ 3 h 1724"/>
                <a:gd name="T120" fmla="*/ 17 w 964"/>
                <a:gd name="T121" fmla="*/ 2 h 1724"/>
                <a:gd name="T122" fmla="*/ 27 w 964"/>
                <a:gd name="T123" fmla="*/ 1 h 172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964"/>
                <a:gd name="T187" fmla="*/ 0 h 1724"/>
                <a:gd name="T188" fmla="*/ 964 w 964"/>
                <a:gd name="T189" fmla="*/ 1724 h 172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964" h="1724">
                  <a:moveTo>
                    <a:pt x="865" y="0"/>
                  </a:moveTo>
                  <a:lnTo>
                    <a:pt x="864" y="5"/>
                  </a:lnTo>
                  <a:lnTo>
                    <a:pt x="864" y="25"/>
                  </a:lnTo>
                  <a:lnTo>
                    <a:pt x="864" y="55"/>
                  </a:lnTo>
                  <a:lnTo>
                    <a:pt x="864" y="96"/>
                  </a:lnTo>
                  <a:lnTo>
                    <a:pt x="864" y="147"/>
                  </a:lnTo>
                  <a:lnTo>
                    <a:pt x="864" y="205"/>
                  </a:lnTo>
                  <a:lnTo>
                    <a:pt x="865" y="272"/>
                  </a:lnTo>
                  <a:lnTo>
                    <a:pt x="865" y="347"/>
                  </a:lnTo>
                  <a:lnTo>
                    <a:pt x="866" y="426"/>
                  </a:lnTo>
                  <a:lnTo>
                    <a:pt x="868" y="511"/>
                  </a:lnTo>
                  <a:lnTo>
                    <a:pt x="870" y="599"/>
                  </a:lnTo>
                  <a:lnTo>
                    <a:pt x="873" y="691"/>
                  </a:lnTo>
                  <a:lnTo>
                    <a:pt x="876" y="784"/>
                  </a:lnTo>
                  <a:lnTo>
                    <a:pt x="881" y="880"/>
                  </a:lnTo>
                  <a:lnTo>
                    <a:pt x="885" y="975"/>
                  </a:lnTo>
                  <a:lnTo>
                    <a:pt x="892" y="1070"/>
                  </a:lnTo>
                  <a:lnTo>
                    <a:pt x="895" y="1105"/>
                  </a:lnTo>
                  <a:lnTo>
                    <a:pt x="898" y="1140"/>
                  </a:lnTo>
                  <a:lnTo>
                    <a:pt x="901" y="1174"/>
                  </a:lnTo>
                  <a:lnTo>
                    <a:pt x="906" y="1208"/>
                  </a:lnTo>
                  <a:lnTo>
                    <a:pt x="910" y="1242"/>
                  </a:lnTo>
                  <a:lnTo>
                    <a:pt x="914" y="1275"/>
                  </a:lnTo>
                  <a:lnTo>
                    <a:pt x="919" y="1307"/>
                  </a:lnTo>
                  <a:lnTo>
                    <a:pt x="924" y="1338"/>
                  </a:lnTo>
                  <a:lnTo>
                    <a:pt x="929" y="1369"/>
                  </a:lnTo>
                  <a:lnTo>
                    <a:pt x="934" y="1400"/>
                  </a:lnTo>
                  <a:lnTo>
                    <a:pt x="939" y="1430"/>
                  </a:lnTo>
                  <a:lnTo>
                    <a:pt x="944" y="1460"/>
                  </a:lnTo>
                  <a:lnTo>
                    <a:pt x="949" y="1489"/>
                  </a:lnTo>
                  <a:lnTo>
                    <a:pt x="953" y="1516"/>
                  </a:lnTo>
                  <a:lnTo>
                    <a:pt x="958" y="1544"/>
                  </a:lnTo>
                  <a:lnTo>
                    <a:pt x="962" y="1571"/>
                  </a:lnTo>
                  <a:lnTo>
                    <a:pt x="961" y="1577"/>
                  </a:lnTo>
                  <a:lnTo>
                    <a:pt x="960" y="1583"/>
                  </a:lnTo>
                  <a:lnTo>
                    <a:pt x="960" y="1588"/>
                  </a:lnTo>
                  <a:lnTo>
                    <a:pt x="961" y="1594"/>
                  </a:lnTo>
                  <a:lnTo>
                    <a:pt x="961" y="1600"/>
                  </a:lnTo>
                  <a:lnTo>
                    <a:pt x="962" y="1605"/>
                  </a:lnTo>
                  <a:lnTo>
                    <a:pt x="962" y="1609"/>
                  </a:lnTo>
                  <a:lnTo>
                    <a:pt x="964" y="1615"/>
                  </a:lnTo>
                  <a:lnTo>
                    <a:pt x="964" y="1619"/>
                  </a:lnTo>
                  <a:lnTo>
                    <a:pt x="964" y="1624"/>
                  </a:lnTo>
                  <a:lnTo>
                    <a:pt x="962" y="1629"/>
                  </a:lnTo>
                  <a:lnTo>
                    <a:pt x="962" y="1633"/>
                  </a:lnTo>
                  <a:lnTo>
                    <a:pt x="960" y="1638"/>
                  </a:lnTo>
                  <a:lnTo>
                    <a:pt x="958" y="1642"/>
                  </a:lnTo>
                  <a:lnTo>
                    <a:pt x="954" y="1647"/>
                  </a:lnTo>
                  <a:lnTo>
                    <a:pt x="951" y="1653"/>
                  </a:lnTo>
                  <a:lnTo>
                    <a:pt x="942" y="1649"/>
                  </a:lnTo>
                  <a:lnTo>
                    <a:pt x="934" y="1646"/>
                  </a:lnTo>
                  <a:lnTo>
                    <a:pt x="924" y="1642"/>
                  </a:lnTo>
                  <a:lnTo>
                    <a:pt x="914" y="1639"/>
                  </a:lnTo>
                  <a:lnTo>
                    <a:pt x="905" y="1634"/>
                  </a:lnTo>
                  <a:lnTo>
                    <a:pt x="895" y="1631"/>
                  </a:lnTo>
                  <a:lnTo>
                    <a:pt x="884" y="1628"/>
                  </a:lnTo>
                  <a:lnTo>
                    <a:pt x="875" y="1625"/>
                  </a:lnTo>
                  <a:lnTo>
                    <a:pt x="865" y="1622"/>
                  </a:lnTo>
                  <a:lnTo>
                    <a:pt x="854" y="1619"/>
                  </a:lnTo>
                  <a:lnTo>
                    <a:pt x="845" y="1618"/>
                  </a:lnTo>
                  <a:lnTo>
                    <a:pt x="835" y="1617"/>
                  </a:lnTo>
                  <a:lnTo>
                    <a:pt x="826" y="1618"/>
                  </a:lnTo>
                  <a:lnTo>
                    <a:pt x="818" y="1619"/>
                  </a:lnTo>
                  <a:lnTo>
                    <a:pt x="809" y="1621"/>
                  </a:lnTo>
                  <a:lnTo>
                    <a:pt x="803" y="1625"/>
                  </a:lnTo>
                  <a:lnTo>
                    <a:pt x="796" y="1632"/>
                  </a:lnTo>
                  <a:lnTo>
                    <a:pt x="789" y="1638"/>
                  </a:lnTo>
                  <a:lnTo>
                    <a:pt x="782" y="1644"/>
                  </a:lnTo>
                  <a:lnTo>
                    <a:pt x="774" y="1648"/>
                  </a:lnTo>
                  <a:lnTo>
                    <a:pt x="766" y="1652"/>
                  </a:lnTo>
                  <a:lnTo>
                    <a:pt x="758" y="1655"/>
                  </a:lnTo>
                  <a:lnTo>
                    <a:pt x="750" y="1657"/>
                  </a:lnTo>
                  <a:lnTo>
                    <a:pt x="742" y="1660"/>
                  </a:lnTo>
                  <a:lnTo>
                    <a:pt x="734" y="1662"/>
                  </a:lnTo>
                  <a:lnTo>
                    <a:pt x="726" y="1665"/>
                  </a:lnTo>
                  <a:lnTo>
                    <a:pt x="719" y="1668"/>
                  </a:lnTo>
                  <a:lnTo>
                    <a:pt x="712" y="1672"/>
                  </a:lnTo>
                  <a:lnTo>
                    <a:pt x="705" y="1677"/>
                  </a:lnTo>
                  <a:lnTo>
                    <a:pt x="699" y="1682"/>
                  </a:lnTo>
                  <a:lnTo>
                    <a:pt x="695" y="1688"/>
                  </a:lnTo>
                  <a:lnTo>
                    <a:pt x="691" y="1696"/>
                  </a:lnTo>
                  <a:lnTo>
                    <a:pt x="688" y="1698"/>
                  </a:lnTo>
                  <a:lnTo>
                    <a:pt x="684" y="1699"/>
                  </a:lnTo>
                  <a:lnTo>
                    <a:pt x="681" y="1700"/>
                  </a:lnTo>
                  <a:lnTo>
                    <a:pt x="677" y="1702"/>
                  </a:lnTo>
                  <a:lnTo>
                    <a:pt x="674" y="1703"/>
                  </a:lnTo>
                  <a:lnTo>
                    <a:pt x="672" y="1706"/>
                  </a:lnTo>
                  <a:lnTo>
                    <a:pt x="668" y="1708"/>
                  </a:lnTo>
                  <a:lnTo>
                    <a:pt x="666" y="1710"/>
                  </a:lnTo>
                  <a:lnTo>
                    <a:pt x="662" y="1711"/>
                  </a:lnTo>
                  <a:lnTo>
                    <a:pt x="660" y="1714"/>
                  </a:lnTo>
                  <a:lnTo>
                    <a:pt x="657" y="1716"/>
                  </a:lnTo>
                  <a:lnTo>
                    <a:pt x="654" y="1717"/>
                  </a:lnTo>
                  <a:lnTo>
                    <a:pt x="651" y="1719"/>
                  </a:lnTo>
                  <a:lnTo>
                    <a:pt x="649" y="1721"/>
                  </a:lnTo>
                  <a:lnTo>
                    <a:pt x="645" y="1722"/>
                  </a:lnTo>
                  <a:lnTo>
                    <a:pt x="643" y="1724"/>
                  </a:lnTo>
                  <a:lnTo>
                    <a:pt x="634" y="1715"/>
                  </a:lnTo>
                  <a:lnTo>
                    <a:pt x="624" y="1706"/>
                  </a:lnTo>
                  <a:lnTo>
                    <a:pt x="616" y="1695"/>
                  </a:lnTo>
                  <a:lnTo>
                    <a:pt x="608" y="1686"/>
                  </a:lnTo>
                  <a:lnTo>
                    <a:pt x="600" y="1676"/>
                  </a:lnTo>
                  <a:lnTo>
                    <a:pt x="592" y="1665"/>
                  </a:lnTo>
                  <a:lnTo>
                    <a:pt x="584" y="1655"/>
                  </a:lnTo>
                  <a:lnTo>
                    <a:pt x="577" y="1645"/>
                  </a:lnTo>
                  <a:lnTo>
                    <a:pt x="570" y="1633"/>
                  </a:lnTo>
                  <a:lnTo>
                    <a:pt x="565" y="1622"/>
                  </a:lnTo>
                  <a:lnTo>
                    <a:pt x="558" y="1611"/>
                  </a:lnTo>
                  <a:lnTo>
                    <a:pt x="553" y="1600"/>
                  </a:lnTo>
                  <a:lnTo>
                    <a:pt x="547" y="1588"/>
                  </a:lnTo>
                  <a:lnTo>
                    <a:pt x="544" y="1576"/>
                  </a:lnTo>
                  <a:lnTo>
                    <a:pt x="539" y="1564"/>
                  </a:lnTo>
                  <a:lnTo>
                    <a:pt x="537" y="1553"/>
                  </a:lnTo>
                  <a:lnTo>
                    <a:pt x="539" y="1546"/>
                  </a:lnTo>
                  <a:lnTo>
                    <a:pt x="542" y="1540"/>
                  </a:lnTo>
                  <a:lnTo>
                    <a:pt x="544" y="1534"/>
                  </a:lnTo>
                  <a:lnTo>
                    <a:pt x="545" y="1528"/>
                  </a:lnTo>
                  <a:lnTo>
                    <a:pt x="547" y="1521"/>
                  </a:lnTo>
                  <a:lnTo>
                    <a:pt x="550" y="1515"/>
                  </a:lnTo>
                  <a:lnTo>
                    <a:pt x="551" y="1508"/>
                  </a:lnTo>
                  <a:lnTo>
                    <a:pt x="553" y="1501"/>
                  </a:lnTo>
                  <a:lnTo>
                    <a:pt x="554" y="1494"/>
                  </a:lnTo>
                  <a:lnTo>
                    <a:pt x="555" y="1489"/>
                  </a:lnTo>
                  <a:lnTo>
                    <a:pt x="557" y="1482"/>
                  </a:lnTo>
                  <a:lnTo>
                    <a:pt x="558" y="1475"/>
                  </a:lnTo>
                  <a:lnTo>
                    <a:pt x="558" y="1469"/>
                  </a:lnTo>
                  <a:lnTo>
                    <a:pt x="559" y="1463"/>
                  </a:lnTo>
                  <a:lnTo>
                    <a:pt x="559" y="1456"/>
                  </a:lnTo>
                  <a:lnTo>
                    <a:pt x="559" y="1452"/>
                  </a:lnTo>
                  <a:lnTo>
                    <a:pt x="552" y="1452"/>
                  </a:lnTo>
                  <a:lnTo>
                    <a:pt x="535" y="1453"/>
                  </a:lnTo>
                  <a:lnTo>
                    <a:pt x="507" y="1455"/>
                  </a:lnTo>
                  <a:lnTo>
                    <a:pt x="473" y="1457"/>
                  </a:lnTo>
                  <a:lnTo>
                    <a:pt x="431" y="1461"/>
                  </a:lnTo>
                  <a:lnTo>
                    <a:pt x="384" y="1464"/>
                  </a:lnTo>
                  <a:lnTo>
                    <a:pt x="335" y="1469"/>
                  </a:lnTo>
                  <a:lnTo>
                    <a:pt x="284" y="1472"/>
                  </a:lnTo>
                  <a:lnTo>
                    <a:pt x="232" y="1476"/>
                  </a:lnTo>
                  <a:lnTo>
                    <a:pt x="183" y="1480"/>
                  </a:lnTo>
                  <a:lnTo>
                    <a:pt x="136" y="1484"/>
                  </a:lnTo>
                  <a:lnTo>
                    <a:pt x="94" y="1487"/>
                  </a:lnTo>
                  <a:lnTo>
                    <a:pt x="60" y="1490"/>
                  </a:lnTo>
                  <a:lnTo>
                    <a:pt x="32" y="1492"/>
                  </a:lnTo>
                  <a:lnTo>
                    <a:pt x="15" y="1493"/>
                  </a:lnTo>
                  <a:lnTo>
                    <a:pt x="9" y="1494"/>
                  </a:lnTo>
                  <a:lnTo>
                    <a:pt x="6" y="1490"/>
                  </a:lnTo>
                  <a:lnTo>
                    <a:pt x="4" y="1486"/>
                  </a:lnTo>
                  <a:lnTo>
                    <a:pt x="1" y="1482"/>
                  </a:lnTo>
                  <a:lnTo>
                    <a:pt x="0" y="1477"/>
                  </a:lnTo>
                  <a:lnTo>
                    <a:pt x="0" y="1474"/>
                  </a:lnTo>
                  <a:lnTo>
                    <a:pt x="0" y="1469"/>
                  </a:lnTo>
                  <a:lnTo>
                    <a:pt x="0" y="1464"/>
                  </a:lnTo>
                  <a:lnTo>
                    <a:pt x="1" y="1460"/>
                  </a:lnTo>
                  <a:lnTo>
                    <a:pt x="2" y="1455"/>
                  </a:lnTo>
                  <a:lnTo>
                    <a:pt x="5" y="1451"/>
                  </a:lnTo>
                  <a:lnTo>
                    <a:pt x="6" y="1446"/>
                  </a:lnTo>
                  <a:lnTo>
                    <a:pt x="8" y="1441"/>
                  </a:lnTo>
                  <a:lnTo>
                    <a:pt x="10" y="1437"/>
                  </a:lnTo>
                  <a:lnTo>
                    <a:pt x="13" y="1431"/>
                  </a:lnTo>
                  <a:lnTo>
                    <a:pt x="15" y="1426"/>
                  </a:lnTo>
                  <a:lnTo>
                    <a:pt x="17" y="1422"/>
                  </a:lnTo>
                  <a:lnTo>
                    <a:pt x="25" y="1416"/>
                  </a:lnTo>
                  <a:lnTo>
                    <a:pt x="31" y="1410"/>
                  </a:lnTo>
                  <a:lnTo>
                    <a:pt x="33" y="1403"/>
                  </a:lnTo>
                  <a:lnTo>
                    <a:pt x="36" y="1398"/>
                  </a:lnTo>
                  <a:lnTo>
                    <a:pt x="36" y="1390"/>
                  </a:lnTo>
                  <a:lnTo>
                    <a:pt x="35" y="1383"/>
                  </a:lnTo>
                  <a:lnTo>
                    <a:pt x="32" y="1375"/>
                  </a:lnTo>
                  <a:lnTo>
                    <a:pt x="30" y="1367"/>
                  </a:lnTo>
                  <a:lnTo>
                    <a:pt x="29" y="1359"/>
                  </a:lnTo>
                  <a:lnTo>
                    <a:pt x="27" y="1350"/>
                  </a:lnTo>
                  <a:lnTo>
                    <a:pt x="27" y="1341"/>
                  </a:lnTo>
                  <a:lnTo>
                    <a:pt x="27" y="1333"/>
                  </a:lnTo>
                  <a:lnTo>
                    <a:pt x="29" y="1327"/>
                  </a:lnTo>
                  <a:lnTo>
                    <a:pt x="33" y="1318"/>
                  </a:lnTo>
                  <a:lnTo>
                    <a:pt x="40" y="1312"/>
                  </a:lnTo>
                  <a:lnTo>
                    <a:pt x="51" y="1306"/>
                  </a:lnTo>
                  <a:lnTo>
                    <a:pt x="50" y="1296"/>
                  </a:lnTo>
                  <a:lnTo>
                    <a:pt x="51" y="1285"/>
                  </a:lnTo>
                  <a:lnTo>
                    <a:pt x="53" y="1275"/>
                  </a:lnTo>
                  <a:lnTo>
                    <a:pt x="56" y="1264"/>
                  </a:lnTo>
                  <a:lnTo>
                    <a:pt x="60" y="1254"/>
                  </a:lnTo>
                  <a:lnTo>
                    <a:pt x="64" y="1244"/>
                  </a:lnTo>
                  <a:lnTo>
                    <a:pt x="70" y="1233"/>
                  </a:lnTo>
                  <a:lnTo>
                    <a:pt x="76" y="1223"/>
                  </a:lnTo>
                  <a:lnTo>
                    <a:pt x="83" y="1213"/>
                  </a:lnTo>
                  <a:lnTo>
                    <a:pt x="89" y="1202"/>
                  </a:lnTo>
                  <a:lnTo>
                    <a:pt x="94" y="1192"/>
                  </a:lnTo>
                  <a:lnTo>
                    <a:pt x="100" y="1182"/>
                  </a:lnTo>
                  <a:lnTo>
                    <a:pt x="106" y="1173"/>
                  </a:lnTo>
                  <a:lnTo>
                    <a:pt x="110" y="1163"/>
                  </a:lnTo>
                  <a:lnTo>
                    <a:pt x="115" y="1153"/>
                  </a:lnTo>
                  <a:lnTo>
                    <a:pt x="119" y="1145"/>
                  </a:lnTo>
                  <a:lnTo>
                    <a:pt x="123" y="1138"/>
                  </a:lnTo>
                  <a:lnTo>
                    <a:pt x="127" y="1130"/>
                  </a:lnTo>
                  <a:lnTo>
                    <a:pt x="128" y="1123"/>
                  </a:lnTo>
                  <a:lnTo>
                    <a:pt x="127" y="1115"/>
                  </a:lnTo>
                  <a:lnTo>
                    <a:pt x="124" y="1107"/>
                  </a:lnTo>
                  <a:lnTo>
                    <a:pt x="122" y="1099"/>
                  </a:lnTo>
                  <a:lnTo>
                    <a:pt x="119" y="1092"/>
                  </a:lnTo>
                  <a:lnTo>
                    <a:pt x="116" y="1085"/>
                  </a:lnTo>
                  <a:lnTo>
                    <a:pt x="114" y="1078"/>
                  </a:lnTo>
                  <a:lnTo>
                    <a:pt x="113" y="1074"/>
                  </a:lnTo>
                  <a:lnTo>
                    <a:pt x="113" y="1068"/>
                  </a:lnTo>
                  <a:lnTo>
                    <a:pt x="115" y="1065"/>
                  </a:lnTo>
                  <a:lnTo>
                    <a:pt x="120" y="1062"/>
                  </a:lnTo>
                  <a:lnTo>
                    <a:pt x="127" y="1061"/>
                  </a:lnTo>
                  <a:lnTo>
                    <a:pt x="138" y="1062"/>
                  </a:lnTo>
                  <a:lnTo>
                    <a:pt x="153" y="1065"/>
                  </a:lnTo>
                  <a:lnTo>
                    <a:pt x="151" y="1058"/>
                  </a:lnTo>
                  <a:lnTo>
                    <a:pt x="151" y="1052"/>
                  </a:lnTo>
                  <a:lnTo>
                    <a:pt x="150" y="1047"/>
                  </a:lnTo>
                  <a:lnTo>
                    <a:pt x="151" y="1042"/>
                  </a:lnTo>
                  <a:lnTo>
                    <a:pt x="151" y="1036"/>
                  </a:lnTo>
                  <a:lnTo>
                    <a:pt x="152" y="1031"/>
                  </a:lnTo>
                  <a:lnTo>
                    <a:pt x="152" y="1027"/>
                  </a:lnTo>
                  <a:lnTo>
                    <a:pt x="152" y="1022"/>
                  </a:lnTo>
                  <a:lnTo>
                    <a:pt x="152" y="1017"/>
                  </a:lnTo>
                  <a:lnTo>
                    <a:pt x="151" y="1014"/>
                  </a:lnTo>
                  <a:lnTo>
                    <a:pt x="150" y="1011"/>
                  </a:lnTo>
                  <a:lnTo>
                    <a:pt x="147" y="1007"/>
                  </a:lnTo>
                  <a:lnTo>
                    <a:pt x="144" y="1004"/>
                  </a:lnTo>
                  <a:lnTo>
                    <a:pt x="138" y="1000"/>
                  </a:lnTo>
                  <a:lnTo>
                    <a:pt x="132" y="998"/>
                  </a:lnTo>
                  <a:lnTo>
                    <a:pt x="124" y="996"/>
                  </a:lnTo>
                  <a:lnTo>
                    <a:pt x="122" y="988"/>
                  </a:lnTo>
                  <a:lnTo>
                    <a:pt x="120" y="981"/>
                  </a:lnTo>
                  <a:lnTo>
                    <a:pt x="117" y="975"/>
                  </a:lnTo>
                  <a:lnTo>
                    <a:pt x="114" y="969"/>
                  </a:lnTo>
                  <a:lnTo>
                    <a:pt x="110" y="963"/>
                  </a:lnTo>
                  <a:lnTo>
                    <a:pt x="107" y="959"/>
                  </a:lnTo>
                  <a:lnTo>
                    <a:pt x="104" y="953"/>
                  </a:lnTo>
                  <a:lnTo>
                    <a:pt x="100" y="949"/>
                  </a:lnTo>
                  <a:lnTo>
                    <a:pt x="97" y="944"/>
                  </a:lnTo>
                  <a:lnTo>
                    <a:pt x="93" y="939"/>
                  </a:lnTo>
                  <a:lnTo>
                    <a:pt x="90" y="934"/>
                  </a:lnTo>
                  <a:lnTo>
                    <a:pt x="87" y="928"/>
                  </a:lnTo>
                  <a:lnTo>
                    <a:pt x="84" y="922"/>
                  </a:lnTo>
                  <a:lnTo>
                    <a:pt x="82" y="915"/>
                  </a:lnTo>
                  <a:lnTo>
                    <a:pt x="78" y="908"/>
                  </a:lnTo>
                  <a:lnTo>
                    <a:pt x="77" y="901"/>
                  </a:lnTo>
                  <a:lnTo>
                    <a:pt x="77" y="900"/>
                  </a:lnTo>
                  <a:lnTo>
                    <a:pt x="77" y="899"/>
                  </a:lnTo>
                  <a:lnTo>
                    <a:pt x="77" y="898"/>
                  </a:lnTo>
                  <a:lnTo>
                    <a:pt x="77" y="896"/>
                  </a:lnTo>
                  <a:lnTo>
                    <a:pt x="77" y="893"/>
                  </a:lnTo>
                  <a:lnTo>
                    <a:pt x="77" y="891"/>
                  </a:lnTo>
                  <a:lnTo>
                    <a:pt x="78" y="888"/>
                  </a:lnTo>
                  <a:lnTo>
                    <a:pt x="78" y="885"/>
                  </a:lnTo>
                  <a:lnTo>
                    <a:pt x="78" y="882"/>
                  </a:lnTo>
                  <a:lnTo>
                    <a:pt x="79" y="878"/>
                  </a:lnTo>
                  <a:lnTo>
                    <a:pt x="79" y="876"/>
                  </a:lnTo>
                  <a:lnTo>
                    <a:pt x="79" y="874"/>
                  </a:lnTo>
                  <a:lnTo>
                    <a:pt x="79" y="872"/>
                  </a:lnTo>
                  <a:lnTo>
                    <a:pt x="79" y="870"/>
                  </a:lnTo>
                  <a:lnTo>
                    <a:pt x="79" y="869"/>
                  </a:lnTo>
                  <a:lnTo>
                    <a:pt x="81" y="869"/>
                  </a:lnTo>
                  <a:lnTo>
                    <a:pt x="81" y="862"/>
                  </a:lnTo>
                  <a:lnTo>
                    <a:pt x="79" y="858"/>
                  </a:lnTo>
                  <a:lnTo>
                    <a:pt x="78" y="853"/>
                  </a:lnTo>
                  <a:lnTo>
                    <a:pt x="76" y="849"/>
                  </a:lnTo>
                  <a:lnTo>
                    <a:pt x="74" y="845"/>
                  </a:lnTo>
                  <a:lnTo>
                    <a:pt x="71" y="842"/>
                  </a:lnTo>
                  <a:lnTo>
                    <a:pt x="68" y="838"/>
                  </a:lnTo>
                  <a:lnTo>
                    <a:pt x="64" y="835"/>
                  </a:lnTo>
                  <a:lnTo>
                    <a:pt x="61" y="831"/>
                  </a:lnTo>
                  <a:lnTo>
                    <a:pt x="59" y="829"/>
                  </a:lnTo>
                  <a:lnTo>
                    <a:pt x="55" y="826"/>
                  </a:lnTo>
                  <a:lnTo>
                    <a:pt x="52" y="821"/>
                  </a:lnTo>
                  <a:lnTo>
                    <a:pt x="50" y="818"/>
                  </a:lnTo>
                  <a:lnTo>
                    <a:pt x="47" y="813"/>
                  </a:lnTo>
                  <a:lnTo>
                    <a:pt x="46" y="807"/>
                  </a:lnTo>
                  <a:lnTo>
                    <a:pt x="45" y="803"/>
                  </a:lnTo>
                  <a:lnTo>
                    <a:pt x="47" y="800"/>
                  </a:lnTo>
                  <a:lnTo>
                    <a:pt x="50" y="797"/>
                  </a:lnTo>
                  <a:lnTo>
                    <a:pt x="52" y="793"/>
                  </a:lnTo>
                  <a:lnTo>
                    <a:pt x="53" y="789"/>
                  </a:lnTo>
                  <a:lnTo>
                    <a:pt x="55" y="783"/>
                  </a:lnTo>
                  <a:lnTo>
                    <a:pt x="56" y="779"/>
                  </a:lnTo>
                  <a:lnTo>
                    <a:pt x="58" y="772"/>
                  </a:lnTo>
                  <a:lnTo>
                    <a:pt x="59" y="766"/>
                  </a:lnTo>
                  <a:lnTo>
                    <a:pt x="61" y="760"/>
                  </a:lnTo>
                  <a:lnTo>
                    <a:pt x="62" y="753"/>
                  </a:lnTo>
                  <a:lnTo>
                    <a:pt x="64" y="748"/>
                  </a:lnTo>
                  <a:lnTo>
                    <a:pt x="67" y="741"/>
                  </a:lnTo>
                  <a:lnTo>
                    <a:pt x="69" y="735"/>
                  </a:lnTo>
                  <a:lnTo>
                    <a:pt x="74" y="730"/>
                  </a:lnTo>
                  <a:lnTo>
                    <a:pt x="77" y="725"/>
                  </a:lnTo>
                  <a:lnTo>
                    <a:pt x="83" y="721"/>
                  </a:lnTo>
                  <a:lnTo>
                    <a:pt x="79" y="712"/>
                  </a:lnTo>
                  <a:lnTo>
                    <a:pt x="76" y="704"/>
                  </a:lnTo>
                  <a:lnTo>
                    <a:pt x="74" y="695"/>
                  </a:lnTo>
                  <a:lnTo>
                    <a:pt x="70" y="687"/>
                  </a:lnTo>
                  <a:lnTo>
                    <a:pt x="68" y="677"/>
                  </a:lnTo>
                  <a:lnTo>
                    <a:pt x="64" y="669"/>
                  </a:lnTo>
                  <a:lnTo>
                    <a:pt x="61" y="661"/>
                  </a:lnTo>
                  <a:lnTo>
                    <a:pt x="59" y="653"/>
                  </a:lnTo>
                  <a:lnTo>
                    <a:pt x="55" y="645"/>
                  </a:lnTo>
                  <a:lnTo>
                    <a:pt x="53" y="637"/>
                  </a:lnTo>
                  <a:lnTo>
                    <a:pt x="51" y="629"/>
                  </a:lnTo>
                  <a:lnTo>
                    <a:pt x="47" y="622"/>
                  </a:lnTo>
                  <a:lnTo>
                    <a:pt x="45" y="614"/>
                  </a:lnTo>
                  <a:lnTo>
                    <a:pt x="44" y="607"/>
                  </a:lnTo>
                  <a:lnTo>
                    <a:pt x="41" y="600"/>
                  </a:lnTo>
                  <a:lnTo>
                    <a:pt x="40" y="594"/>
                  </a:lnTo>
                  <a:lnTo>
                    <a:pt x="41" y="594"/>
                  </a:lnTo>
                  <a:lnTo>
                    <a:pt x="43" y="594"/>
                  </a:lnTo>
                  <a:lnTo>
                    <a:pt x="44" y="594"/>
                  </a:lnTo>
                  <a:lnTo>
                    <a:pt x="45" y="594"/>
                  </a:lnTo>
                  <a:lnTo>
                    <a:pt x="46" y="594"/>
                  </a:lnTo>
                  <a:lnTo>
                    <a:pt x="47" y="594"/>
                  </a:lnTo>
                  <a:lnTo>
                    <a:pt x="48" y="594"/>
                  </a:lnTo>
                  <a:lnTo>
                    <a:pt x="50" y="588"/>
                  </a:lnTo>
                  <a:lnTo>
                    <a:pt x="51" y="583"/>
                  </a:lnTo>
                  <a:lnTo>
                    <a:pt x="52" y="579"/>
                  </a:lnTo>
                  <a:lnTo>
                    <a:pt x="53" y="574"/>
                  </a:lnTo>
                  <a:lnTo>
                    <a:pt x="54" y="568"/>
                  </a:lnTo>
                  <a:lnTo>
                    <a:pt x="55" y="564"/>
                  </a:lnTo>
                  <a:lnTo>
                    <a:pt x="55" y="559"/>
                  </a:lnTo>
                  <a:lnTo>
                    <a:pt x="56" y="554"/>
                  </a:lnTo>
                  <a:lnTo>
                    <a:pt x="58" y="550"/>
                  </a:lnTo>
                  <a:lnTo>
                    <a:pt x="59" y="546"/>
                  </a:lnTo>
                  <a:lnTo>
                    <a:pt x="61" y="542"/>
                  </a:lnTo>
                  <a:lnTo>
                    <a:pt x="62" y="537"/>
                  </a:lnTo>
                  <a:lnTo>
                    <a:pt x="64" y="534"/>
                  </a:lnTo>
                  <a:lnTo>
                    <a:pt x="67" y="529"/>
                  </a:lnTo>
                  <a:lnTo>
                    <a:pt x="70" y="526"/>
                  </a:lnTo>
                  <a:lnTo>
                    <a:pt x="75" y="522"/>
                  </a:lnTo>
                  <a:lnTo>
                    <a:pt x="70" y="511"/>
                  </a:lnTo>
                  <a:lnTo>
                    <a:pt x="68" y="501"/>
                  </a:lnTo>
                  <a:lnTo>
                    <a:pt x="68" y="491"/>
                  </a:lnTo>
                  <a:lnTo>
                    <a:pt x="68" y="481"/>
                  </a:lnTo>
                  <a:lnTo>
                    <a:pt x="69" y="472"/>
                  </a:lnTo>
                  <a:lnTo>
                    <a:pt x="71" y="463"/>
                  </a:lnTo>
                  <a:lnTo>
                    <a:pt x="75" y="453"/>
                  </a:lnTo>
                  <a:lnTo>
                    <a:pt x="78" y="444"/>
                  </a:lnTo>
                  <a:lnTo>
                    <a:pt x="82" y="435"/>
                  </a:lnTo>
                  <a:lnTo>
                    <a:pt x="85" y="425"/>
                  </a:lnTo>
                  <a:lnTo>
                    <a:pt x="89" y="415"/>
                  </a:lnTo>
                  <a:lnTo>
                    <a:pt x="92" y="405"/>
                  </a:lnTo>
                  <a:lnTo>
                    <a:pt x="94" y="395"/>
                  </a:lnTo>
                  <a:lnTo>
                    <a:pt x="96" y="384"/>
                  </a:lnTo>
                  <a:lnTo>
                    <a:pt x="97" y="374"/>
                  </a:lnTo>
                  <a:lnTo>
                    <a:pt x="97" y="363"/>
                  </a:lnTo>
                  <a:lnTo>
                    <a:pt x="105" y="363"/>
                  </a:lnTo>
                  <a:lnTo>
                    <a:pt x="113" y="360"/>
                  </a:lnTo>
                  <a:lnTo>
                    <a:pt x="120" y="357"/>
                  </a:lnTo>
                  <a:lnTo>
                    <a:pt x="125" y="351"/>
                  </a:lnTo>
                  <a:lnTo>
                    <a:pt x="130" y="345"/>
                  </a:lnTo>
                  <a:lnTo>
                    <a:pt x="135" y="337"/>
                  </a:lnTo>
                  <a:lnTo>
                    <a:pt x="139" y="329"/>
                  </a:lnTo>
                  <a:lnTo>
                    <a:pt x="143" y="320"/>
                  </a:lnTo>
                  <a:lnTo>
                    <a:pt x="146" y="311"/>
                  </a:lnTo>
                  <a:lnTo>
                    <a:pt x="151" y="303"/>
                  </a:lnTo>
                  <a:lnTo>
                    <a:pt x="155" y="295"/>
                  </a:lnTo>
                  <a:lnTo>
                    <a:pt x="160" y="288"/>
                  </a:lnTo>
                  <a:lnTo>
                    <a:pt x="164" y="281"/>
                  </a:lnTo>
                  <a:lnTo>
                    <a:pt x="170" y="276"/>
                  </a:lnTo>
                  <a:lnTo>
                    <a:pt x="178" y="273"/>
                  </a:lnTo>
                  <a:lnTo>
                    <a:pt x="186" y="273"/>
                  </a:lnTo>
                  <a:lnTo>
                    <a:pt x="187" y="267"/>
                  </a:lnTo>
                  <a:lnTo>
                    <a:pt x="189" y="263"/>
                  </a:lnTo>
                  <a:lnTo>
                    <a:pt x="191" y="258"/>
                  </a:lnTo>
                  <a:lnTo>
                    <a:pt x="193" y="253"/>
                  </a:lnTo>
                  <a:lnTo>
                    <a:pt x="194" y="249"/>
                  </a:lnTo>
                  <a:lnTo>
                    <a:pt x="197" y="245"/>
                  </a:lnTo>
                  <a:lnTo>
                    <a:pt x="199" y="242"/>
                  </a:lnTo>
                  <a:lnTo>
                    <a:pt x="200" y="239"/>
                  </a:lnTo>
                  <a:lnTo>
                    <a:pt x="202" y="235"/>
                  </a:lnTo>
                  <a:lnTo>
                    <a:pt x="204" y="232"/>
                  </a:lnTo>
                  <a:lnTo>
                    <a:pt x="204" y="228"/>
                  </a:lnTo>
                  <a:lnTo>
                    <a:pt x="204" y="225"/>
                  </a:lnTo>
                  <a:lnTo>
                    <a:pt x="204" y="221"/>
                  </a:lnTo>
                  <a:lnTo>
                    <a:pt x="202" y="218"/>
                  </a:lnTo>
                  <a:lnTo>
                    <a:pt x="200" y="213"/>
                  </a:lnTo>
                  <a:lnTo>
                    <a:pt x="198" y="210"/>
                  </a:lnTo>
                  <a:lnTo>
                    <a:pt x="204" y="206"/>
                  </a:lnTo>
                  <a:lnTo>
                    <a:pt x="208" y="203"/>
                  </a:lnTo>
                  <a:lnTo>
                    <a:pt x="213" y="198"/>
                  </a:lnTo>
                  <a:lnTo>
                    <a:pt x="215" y="195"/>
                  </a:lnTo>
                  <a:lnTo>
                    <a:pt x="217" y="190"/>
                  </a:lnTo>
                  <a:lnTo>
                    <a:pt x="220" y="185"/>
                  </a:lnTo>
                  <a:lnTo>
                    <a:pt x="221" y="180"/>
                  </a:lnTo>
                  <a:lnTo>
                    <a:pt x="222" y="174"/>
                  </a:lnTo>
                  <a:lnTo>
                    <a:pt x="222" y="170"/>
                  </a:lnTo>
                  <a:lnTo>
                    <a:pt x="223" y="164"/>
                  </a:lnTo>
                  <a:lnTo>
                    <a:pt x="223" y="158"/>
                  </a:lnTo>
                  <a:lnTo>
                    <a:pt x="223" y="152"/>
                  </a:lnTo>
                  <a:lnTo>
                    <a:pt x="224" y="147"/>
                  </a:lnTo>
                  <a:lnTo>
                    <a:pt x="225" y="141"/>
                  </a:lnTo>
                  <a:lnTo>
                    <a:pt x="227" y="136"/>
                  </a:lnTo>
                  <a:lnTo>
                    <a:pt x="229" y="132"/>
                  </a:lnTo>
                  <a:lnTo>
                    <a:pt x="229" y="131"/>
                  </a:lnTo>
                  <a:lnTo>
                    <a:pt x="230" y="131"/>
                  </a:lnTo>
                  <a:lnTo>
                    <a:pt x="231" y="131"/>
                  </a:lnTo>
                  <a:lnTo>
                    <a:pt x="233" y="129"/>
                  </a:lnTo>
                  <a:lnTo>
                    <a:pt x="236" y="129"/>
                  </a:lnTo>
                  <a:lnTo>
                    <a:pt x="237" y="128"/>
                  </a:lnTo>
                  <a:lnTo>
                    <a:pt x="239" y="128"/>
                  </a:lnTo>
                  <a:lnTo>
                    <a:pt x="242" y="127"/>
                  </a:lnTo>
                  <a:lnTo>
                    <a:pt x="243" y="126"/>
                  </a:lnTo>
                  <a:lnTo>
                    <a:pt x="245" y="126"/>
                  </a:lnTo>
                  <a:lnTo>
                    <a:pt x="247" y="125"/>
                  </a:lnTo>
                  <a:lnTo>
                    <a:pt x="248" y="125"/>
                  </a:lnTo>
                  <a:lnTo>
                    <a:pt x="250" y="125"/>
                  </a:lnTo>
                  <a:lnTo>
                    <a:pt x="251" y="125"/>
                  </a:lnTo>
                  <a:lnTo>
                    <a:pt x="256" y="121"/>
                  </a:lnTo>
                  <a:lnTo>
                    <a:pt x="261" y="119"/>
                  </a:lnTo>
                  <a:lnTo>
                    <a:pt x="266" y="116"/>
                  </a:lnTo>
                  <a:lnTo>
                    <a:pt x="268" y="112"/>
                  </a:lnTo>
                  <a:lnTo>
                    <a:pt x="269" y="109"/>
                  </a:lnTo>
                  <a:lnTo>
                    <a:pt x="270" y="105"/>
                  </a:lnTo>
                  <a:lnTo>
                    <a:pt x="270" y="102"/>
                  </a:lnTo>
                  <a:lnTo>
                    <a:pt x="270" y="98"/>
                  </a:lnTo>
                  <a:lnTo>
                    <a:pt x="269" y="95"/>
                  </a:lnTo>
                  <a:lnTo>
                    <a:pt x="268" y="92"/>
                  </a:lnTo>
                  <a:lnTo>
                    <a:pt x="267" y="88"/>
                  </a:lnTo>
                  <a:lnTo>
                    <a:pt x="266" y="85"/>
                  </a:lnTo>
                  <a:lnTo>
                    <a:pt x="265" y="82"/>
                  </a:lnTo>
                  <a:lnTo>
                    <a:pt x="265" y="80"/>
                  </a:lnTo>
                  <a:lnTo>
                    <a:pt x="265" y="79"/>
                  </a:lnTo>
                  <a:lnTo>
                    <a:pt x="266" y="78"/>
                  </a:lnTo>
                  <a:lnTo>
                    <a:pt x="301" y="73"/>
                  </a:lnTo>
                  <a:lnTo>
                    <a:pt x="339" y="69"/>
                  </a:lnTo>
                  <a:lnTo>
                    <a:pt x="377" y="64"/>
                  </a:lnTo>
                  <a:lnTo>
                    <a:pt x="416" y="59"/>
                  </a:lnTo>
                  <a:lnTo>
                    <a:pt x="455" y="55"/>
                  </a:lnTo>
                  <a:lnTo>
                    <a:pt x="494" y="49"/>
                  </a:lnTo>
                  <a:lnTo>
                    <a:pt x="534" y="44"/>
                  </a:lnTo>
                  <a:lnTo>
                    <a:pt x="574" y="39"/>
                  </a:lnTo>
                  <a:lnTo>
                    <a:pt x="612" y="34"/>
                  </a:lnTo>
                  <a:lnTo>
                    <a:pt x="651" y="28"/>
                  </a:lnTo>
                  <a:lnTo>
                    <a:pt x="689" y="24"/>
                  </a:lnTo>
                  <a:lnTo>
                    <a:pt x="726" y="18"/>
                  </a:lnTo>
                  <a:lnTo>
                    <a:pt x="762" y="13"/>
                  </a:lnTo>
                  <a:lnTo>
                    <a:pt x="798" y="9"/>
                  </a:lnTo>
                  <a:lnTo>
                    <a:pt x="831" y="4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8" name="Freeform 56"/>
            <p:cNvSpPr>
              <a:spLocks/>
            </p:cNvSpPr>
            <p:nvPr/>
          </p:nvSpPr>
          <p:spPr bwMode="auto">
            <a:xfrm>
              <a:off x="3120" y="2620"/>
              <a:ext cx="448" cy="429"/>
            </a:xfrm>
            <a:custGeom>
              <a:avLst/>
              <a:gdLst>
                <a:gd name="T0" fmla="*/ 46 w 1344"/>
                <a:gd name="T1" fmla="*/ 19 h 1286"/>
                <a:gd name="T2" fmla="*/ 46 w 1344"/>
                <a:gd name="T3" fmla="*/ 20 h 1286"/>
                <a:gd name="T4" fmla="*/ 45 w 1344"/>
                <a:gd name="T5" fmla="*/ 20 h 1286"/>
                <a:gd name="T6" fmla="*/ 45 w 1344"/>
                <a:gd name="T7" fmla="*/ 20 h 1286"/>
                <a:gd name="T8" fmla="*/ 44 w 1344"/>
                <a:gd name="T9" fmla="*/ 20 h 1286"/>
                <a:gd name="T10" fmla="*/ 44 w 1344"/>
                <a:gd name="T11" fmla="*/ 21 h 1286"/>
                <a:gd name="T12" fmla="*/ 44 w 1344"/>
                <a:gd name="T13" fmla="*/ 23 h 1286"/>
                <a:gd name="T14" fmla="*/ 43 w 1344"/>
                <a:gd name="T15" fmla="*/ 23 h 1286"/>
                <a:gd name="T16" fmla="*/ 43 w 1344"/>
                <a:gd name="T17" fmla="*/ 24 h 1286"/>
                <a:gd name="T18" fmla="*/ 43 w 1344"/>
                <a:gd name="T19" fmla="*/ 25 h 1286"/>
                <a:gd name="T20" fmla="*/ 42 w 1344"/>
                <a:gd name="T21" fmla="*/ 26 h 1286"/>
                <a:gd name="T22" fmla="*/ 41 w 1344"/>
                <a:gd name="T23" fmla="*/ 28 h 1286"/>
                <a:gd name="T24" fmla="*/ 40 w 1344"/>
                <a:gd name="T25" fmla="*/ 29 h 1286"/>
                <a:gd name="T26" fmla="*/ 39 w 1344"/>
                <a:gd name="T27" fmla="*/ 31 h 1286"/>
                <a:gd name="T28" fmla="*/ 38 w 1344"/>
                <a:gd name="T29" fmla="*/ 33 h 1286"/>
                <a:gd name="T30" fmla="*/ 38 w 1344"/>
                <a:gd name="T31" fmla="*/ 35 h 1286"/>
                <a:gd name="T32" fmla="*/ 38 w 1344"/>
                <a:gd name="T33" fmla="*/ 36 h 1286"/>
                <a:gd name="T34" fmla="*/ 38 w 1344"/>
                <a:gd name="T35" fmla="*/ 37 h 1286"/>
                <a:gd name="T36" fmla="*/ 37 w 1344"/>
                <a:gd name="T37" fmla="*/ 38 h 1286"/>
                <a:gd name="T38" fmla="*/ 37 w 1344"/>
                <a:gd name="T39" fmla="*/ 38 h 1286"/>
                <a:gd name="T40" fmla="*/ 38 w 1344"/>
                <a:gd name="T41" fmla="*/ 40 h 1286"/>
                <a:gd name="T42" fmla="*/ 38 w 1344"/>
                <a:gd name="T43" fmla="*/ 42 h 1286"/>
                <a:gd name="T44" fmla="*/ 38 w 1344"/>
                <a:gd name="T45" fmla="*/ 43 h 1286"/>
                <a:gd name="T46" fmla="*/ 38 w 1344"/>
                <a:gd name="T47" fmla="*/ 44 h 1286"/>
                <a:gd name="T48" fmla="*/ 37 w 1344"/>
                <a:gd name="T49" fmla="*/ 45 h 1286"/>
                <a:gd name="T50" fmla="*/ 26 w 1344"/>
                <a:gd name="T51" fmla="*/ 46 h 1286"/>
                <a:gd name="T52" fmla="*/ 15 w 1344"/>
                <a:gd name="T53" fmla="*/ 47 h 1286"/>
                <a:gd name="T54" fmla="*/ 8 w 1344"/>
                <a:gd name="T55" fmla="*/ 47 h 1286"/>
                <a:gd name="T56" fmla="*/ 8 w 1344"/>
                <a:gd name="T57" fmla="*/ 44 h 1286"/>
                <a:gd name="T58" fmla="*/ 8 w 1344"/>
                <a:gd name="T59" fmla="*/ 41 h 1286"/>
                <a:gd name="T60" fmla="*/ 7 w 1344"/>
                <a:gd name="T61" fmla="*/ 41 h 1286"/>
                <a:gd name="T62" fmla="*/ 5 w 1344"/>
                <a:gd name="T63" fmla="*/ 40 h 1286"/>
                <a:gd name="T64" fmla="*/ 3 w 1344"/>
                <a:gd name="T65" fmla="*/ 40 h 1286"/>
                <a:gd name="T66" fmla="*/ 2 w 1344"/>
                <a:gd name="T67" fmla="*/ 26 h 1286"/>
                <a:gd name="T68" fmla="*/ 1 w 1344"/>
                <a:gd name="T69" fmla="*/ 12 h 1286"/>
                <a:gd name="T70" fmla="*/ 5 w 1344"/>
                <a:gd name="T71" fmla="*/ 3 h 1286"/>
                <a:gd name="T72" fmla="*/ 22 w 1344"/>
                <a:gd name="T73" fmla="*/ 1 h 1286"/>
                <a:gd name="T74" fmla="*/ 38 w 1344"/>
                <a:gd name="T75" fmla="*/ 0 h 1286"/>
                <a:gd name="T76" fmla="*/ 45 w 1344"/>
                <a:gd name="T77" fmla="*/ 1 h 1286"/>
                <a:gd name="T78" fmla="*/ 44 w 1344"/>
                <a:gd name="T79" fmla="*/ 3 h 1286"/>
                <a:gd name="T80" fmla="*/ 43 w 1344"/>
                <a:gd name="T81" fmla="*/ 6 h 1286"/>
                <a:gd name="T82" fmla="*/ 45 w 1344"/>
                <a:gd name="T83" fmla="*/ 6 h 1286"/>
                <a:gd name="T84" fmla="*/ 49 w 1344"/>
                <a:gd name="T85" fmla="*/ 6 h 1286"/>
                <a:gd name="T86" fmla="*/ 50 w 1344"/>
                <a:gd name="T87" fmla="*/ 6 h 1286"/>
                <a:gd name="T88" fmla="*/ 49 w 1344"/>
                <a:gd name="T89" fmla="*/ 7 h 1286"/>
                <a:gd name="T90" fmla="*/ 49 w 1344"/>
                <a:gd name="T91" fmla="*/ 8 h 1286"/>
                <a:gd name="T92" fmla="*/ 48 w 1344"/>
                <a:gd name="T93" fmla="*/ 9 h 1286"/>
                <a:gd name="T94" fmla="*/ 47 w 1344"/>
                <a:gd name="T95" fmla="*/ 10 h 1286"/>
                <a:gd name="T96" fmla="*/ 46 w 1344"/>
                <a:gd name="T97" fmla="*/ 12 h 1286"/>
                <a:gd name="T98" fmla="*/ 45 w 1344"/>
                <a:gd name="T99" fmla="*/ 13 h 1286"/>
                <a:gd name="T100" fmla="*/ 46 w 1344"/>
                <a:gd name="T101" fmla="*/ 15 h 1286"/>
                <a:gd name="T102" fmla="*/ 46 w 1344"/>
                <a:gd name="T103" fmla="*/ 17 h 1286"/>
                <a:gd name="T104" fmla="*/ 45 w 1344"/>
                <a:gd name="T105" fmla="*/ 17 h 1286"/>
                <a:gd name="T106" fmla="*/ 45 w 1344"/>
                <a:gd name="T107" fmla="*/ 18 h 128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344"/>
                <a:gd name="T163" fmla="*/ 0 h 1286"/>
                <a:gd name="T164" fmla="*/ 1344 w 1344"/>
                <a:gd name="T165" fmla="*/ 1286 h 128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344" h="1286">
                  <a:moveTo>
                    <a:pt x="1230" y="499"/>
                  </a:moveTo>
                  <a:lnTo>
                    <a:pt x="1229" y="500"/>
                  </a:lnTo>
                  <a:lnTo>
                    <a:pt x="1229" y="501"/>
                  </a:lnTo>
                  <a:lnTo>
                    <a:pt x="1229" y="503"/>
                  </a:lnTo>
                  <a:lnTo>
                    <a:pt x="1229" y="506"/>
                  </a:lnTo>
                  <a:lnTo>
                    <a:pt x="1230" y="509"/>
                  </a:lnTo>
                  <a:lnTo>
                    <a:pt x="1231" y="513"/>
                  </a:lnTo>
                  <a:lnTo>
                    <a:pt x="1232" y="516"/>
                  </a:lnTo>
                  <a:lnTo>
                    <a:pt x="1233" y="519"/>
                  </a:lnTo>
                  <a:lnTo>
                    <a:pt x="1233" y="523"/>
                  </a:lnTo>
                  <a:lnTo>
                    <a:pt x="1233" y="526"/>
                  </a:lnTo>
                  <a:lnTo>
                    <a:pt x="1232" y="530"/>
                  </a:lnTo>
                  <a:lnTo>
                    <a:pt x="1231" y="533"/>
                  </a:lnTo>
                  <a:lnTo>
                    <a:pt x="1229" y="537"/>
                  </a:lnTo>
                  <a:lnTo>
                    <a:pt x="1224" y="540"/>
                  </a:lnTo>
                  <a:lnTo>
                    <a:pt x="1219" y="542"/>
                  </a:lnTo>
                  <a:lnTo>
                    <a:pt x="1214" y="546"/>
                  </a:lnTo>
                  <a:lnTo>
                    <a:pt x="1213" y="546"/>
                  </a:lnTo>
                  <a:lnTo>
                    <a:pt x="1211" y="546"/>
                  </a:lnTo>
                  <a:lnTo>
                    <a:pt x="1210" y="546"/>
                  </a:lnTo>
                  <a:lnTo>
                    <a:pt x="1208" y="547"/>
                  </a:lnTo>
                  <a:lnTo>
                    <a:pt x="1206" y="547"/>
                  </a:lnTo>
                  <a:lnTo>
                    <a:pt x="1205" y="548"/>
                  </a:lnTo>
                  <a:lnTo>
                    <a:pt x="1202" y="549"/>
                  </a:lnTo>
                  <a:lnTo>
                    <a:pt x="1200" y="549"/>
                  </a:lnTo>
                  <a:lnTo>
                    <a:pt x="1199" y="550"/>
                  </a:lnTo>
                  <a:lnTo>
                    <a:pt x="1196" y="550"/>
                  </a:lnTo>
                  <a:lnTo>
                    <a:pt x="1194" y="552"/>
                  </a:lnTo>
                  <a:lnTo>
                    <a:pt x="1193" y="552"/>
                  </a:lnTo>
                  <a:lnTo>
                    <a:pt x="1192" y="552"/>
                  </a:lnTo>
                  <a:lnTo>
                    <a:pt x="1192" y="553"/>
                  </a:lnTo>
                  <a:lnTo>
                    <a:pt x="1190" y="557"/>
                  </a:lnTo>
                  <a:lnTo>
                    <a:pt x="1188" y="562"/>
                  </a:lnTo>
                  <a:lnTo>
                    <a:pt x="1187" y="568"/>
                  </a:lnTo>
                  <a:lnTo>
                    <a:pt x="1186" y="573"/>
                  </a:lnTo>
                  <a:lnTo>
                    <a:pt x="1186" y="579"/>
                  </a:lnTo>
                  <a:lnTo>
                    <a:pt x="1186" y="585"/>
                  </a:lnTo>
                  <a:lnTo>
                    <a:pt x="1185" y="591"/>
                  </a:lnTo>
                  <a:lnTo>
                    <a:pt x="1185" y="595"/>
                  </a:lnTo>
                  <a:lnTo>
                    <a:pt x="1184" y="601"/>
                  </a:lnTo>
                  <a:lnTo>
                    <a:pt x="1183" y="606"/>
                  </a:lnTo>
                  <a:lnTo>
                    <a:pt x="1180" y="611"/>
                  </a:lnTo>
                  <a:lnTo>
                    <a:pt x="1178" y="616"/>
                  </a:lnTo>
                  <a:lnTo>
                    <a:pt x="1176" y="619"/>
                  </a:lnTo>
                  <a:lnTo>
                    <a:pt x="1171" y="624"/>
                  </a:lnTo>
                  <a:lnTo>
                    <a:pt x="1167" y="627"/>
                  </a:lnTo>
                  <a:lnTo>
                    <a:pt x="1161" y="631"/>
                  </a:lnTo>
                  <a:lnTo>
                    <a:pt x="1163" y="634"/>
                  </a:lnTo>
                  <a:lnTo>
                    <a:pt x="1165" y="639"/>
                  </a:lnTo>
                  <a:lnTo>
                    <a:pt x="1167" y="642"/>
                  </a:lnTo>
                  <a:lnTo>
                    <a:pt x="1167" y="646"/>
                  </a:lnTo>
                  <a:lnTo>
                    <a:pt x="1167" y="649"/>
                  </a:lnTo>
                  <a:lnTo>
                    <a:pt x="1167" y="653"/>
                  </a:lnTo>
                  <a:lnTo>
                    <a:pt x="1165" y="656"/>
                  </a:lnTo>
                  <a:lnTo>
                    <a:pt x="1163" y="660"/>
                  </a:lnTo>
                  <a:lnTo>
                    <a:pt x="1162" y="663"/>
                  </a:lnTo>
                  <a:lnTo>
                    <a:pt x="1160" y="666"/>
                  </a:lnTo>
                  <a:lnTo>
                    <a:pt x="1157" y="670"/>
                  </a:lnTo>
                  <a:lnTo>
                    <a:pt x="1156" y="674"/>
                  </a:lnTo>
                  <a:lnTo>
                    <a:pt x="1154" y="679"/>
                  </a:lnTo>
                  <a:lnTo>
                    <a:pt x="1152" y="684"/>
                  </a:lnTo>
                  <a:lnTo>
                    <a:pt x="1150" y="688"/>
                  </a:lnTo>
                  <a:lnTo>
                    <a:pt x="1149" y="694"/>
                  </a:lnTo>
                  <a:lnTo>
                    <a:pt x="1141" y="694"/>
                  </a:lnTo>
                  <a:lnTo>
                    <a:pt x="1134" y="697"/>
                  </a:lnTo>
                  <a:lnTo>
                    <a:pt x="1129" y="702"/>
                  </a:lnTo>
                  <a:lnTo>
                    <a:pt x="1123" y="708"/>
                  </a:lnTo>
                  <a:lnTo>
                    <a:pt x="1118" y="715"/>
                  </a:lnTo>
                  <a:lnTo>
                    <a:pt x="1115" y="723"/>
                  </a:lnTo>
                  <a:lnTo>
                    <a:pt x="1110" y="732"/>
                  </a:lnTo>
                  <a:lnTo>
                    <a:pt x="1107" y="740"/>
                  </a:lnTo>
                  <a:lnTo>
                    <a:pt x="1102" y="749"/>
                  </a:lnTo>
                  <a:lnTo>
                    <a:pt x="1098" y="757"/>
                  </a:lnTo>
                  <a:lnTo>
                    <a:pt x="1093" y="765"/>
                  </a:lnTo>
                  <a:lnTo>
                    <a:pt x="1088" y="772"/>
                  </a:lnTo>
                  <a:lnTo>
                    <a:pt x="1083" y="778"/>
                  </a:lnTo>
                  <a:lnTo>
                    <a:pt x="1076" y="781"/>
                  </a:lnTo>
                  <a:lnTo>
                    <a:pt x="1068" y="784"/>
                  </a:lnTo>
                  <a:lnTo>
                    <a:pt x="1060" y="784"/>
                  </a:lnTo>
                  <a:lnTo>
                    <a:pt x="1060" y="795"/>
                  </a:lnTo>
                  <a:lnTo>
                    <a:pt x="1059" y="805"/>
                  </a:lnTo>
                  <a:lnTo>
                    <a:pt x="1057" y="816"/>
                  </a:lnTo>
                  <a:lnTo>
                    <a:pt x="1055" y="826"/>
                  </a:lnTo>
                  <a:lnTo>
                    <a:pt x="1052" y="836"/>
                  </a:lnTo>
                  <a:lnTo>
                    <a:pt x="1048" y="846"/>
                  </a:lnTo>
                  <a:lnTo>
                    <a:pt x="1045" y="856"/>
                  </a:lnTo>
                  <a:lnTo>
                    <a:pt x="1041" y="865"/>
                  </a:lnTo>
                  <a:lnTo>
                    <a:pt x="1038" y="874"/>
                  </a:lnTo>
                  <a:lnTo>
                    <a:pt x="1036" y="884"/>
                  </a:lnTo>
                  <a:lnTo>
                    <a:pt x="1033" y="893"/>
                  </a:lnTo>
                  <a:lnTo>
                    <a:pt x="1031" y="902"/>
                  </a:lnTo>
                  <a:lnTo>
                    <a:pt x="1031" y="912"/>
                  </a:lnTo>
                  <a:lnTo>
                    <a:pt x="1031" y="922"/>
                  </a:lnTo>
                  <a:lnTo>
                    <a:pt x="1033" y="932"/>
                  </a:lnTo>
                  <a:lnTo>
                    <a:pt x="1038" y="943"/>
                  </a:lnTo>
                  <a:lnTo>
                    <a:pt x="1033" y="947"/>
                  </a:lnTo>
                  <a:lnTo>
                    <a:pt x="1030" y="950"/>
                  </a:lnTo>
                  <a:lnTo>
                    <a:pt x="1027" y="955"/>
                  </a:lnTo>
                  <a:lnTo>
                    <a:pt x="1025" y="958"/>
                  </a:lnTo>
                  <a:lnTo>
                    <a:pt x="1024" y="963"/>
                  </a:lnTo>
                  <a:lnTo>
                    <a:pt x="1022" y="967"/>
                  </a:lnTo>
                  <a:lnTo>
                    <a:pt x="1021" y="971"/>
                  </a:lnTo>
                  <a:lnTo>
                    <a:pt x="1019" y="975"/>
                  </a:lnTo>
                  <a:lnTo>
                    <a:pt x="1018" y="980"/>
                  </a:lnTo>
                  <a:lnTo>
                    <a:pt x="1018" y="985"/>
                  </a:lnTo>
                  <a:lnTo>
                    <a:pt x="1017" y="989"/>
                  </a:lnTo>
                  <a:lnTo>
                    <a:pt x="1016" y="995"/>
                  </a:lnTo>
                  <a:lnTo>
                    <a:pt x="1015" y="1000"/>
                  </a:lnTo>
                  <a:lnTo>
                    <a:pt x="1014" y="1004"/>
                  </a:lnTo>
                  <a:lnTo>
                    <a:pt x="1013" y="1009"/>
                  </a:lnTo>
                  <a:lnTo>
                    <a:pt x="1011" y="1015"/>
                  </a:lnTo>
                  <a:lnTo>
                    <a:pt x="1010" y="1015"/>
                  </a:lnTo>
                  <a:lnTo>
                    <a:pt x="1009" y="1015"/>
                  </a:lnTo>
                  <a:lnTo>
                    <a:pt x="1008" y="1015"/>
                  </a:lnTo>
                  <a:lnTo>
                    <a:pt x="1007" y="1015"/>
                  </a:lnTo>
                  <a:lnTo>
                    <a:pt x="1006" y="1015"/>
                  </a:lnTo>
                  <a:lnTo>
                    <a:pt x="1004" y="1015"/>
                  </a:lnTo>
                  <a:lnTo>
                    <a:pt x="1003" y="1015"/>
                  </a:lnTo>
                  <a:lnTo>
                    <a:pt x="1004" y="1021"/>
                  </a:lnTo>
                  <a:lnTo>
                    <a:pt x="1007" y="1028"/>
                  </a:lnTo>
                  <a:lnTo>
                    <a:pt x="1008" y="1035"/>
                  </a:lnTo>
                  <a:lnTo>
                    <a:pt x="1010" y="1043"/>
                  </a:lnTo>
                  <a:lnTo>
                    <a:pt x="1014" y="1050"/>
                  </a:lnTo>
                  <a:lnTo>
                    <a:pt x="1016" y="1058"/>
                  </a:lnTo>
                  <a:lnTo>
                    <a:pt x="1018" y="1066"/>
                  </a:lnTo>
                  <a:lnTo>
                    <a:pt x="1022" y="1074"/>
                  </a:lnTo>
                  <a:lnTo>
                    <a:pt x="1024" y="1082"/>
                  </a:lnTo>
                  <a:lnTo>
                    <a:pt x="1027" y="1090"/>
                  </a:lnTo>
                  <a:lnTo>
                    <a:pt x="1031" y="1098"/>
                  </a:lnTo>
                  <a:lnTo>
                    <a:pt x="1033" y="1108"/>
                  </a:lnTo>
                  <a:lnTo>
                    <a:pt x="1037" y="1116"/>
                  </a:lnTo>
                  <a:lnTo>
                    <a:pt x="1039" y="1125"/>
                  </a:lnTo>
                  <a:lnTo>
                    <a:pt x="1042" y="1133"/>
                  </a:lnTo>
                  <a:lnTo>
                    <a:pt x="1046" y="1142"/>
                  </a:lnTo>
                  <a:lnTo>
                    <a:pt x="1040" y="1146"/>
                  </a:lnTo>
                  <a:lnTo>
                    <a:pt x="1037" y="1151"/>
                  </a:lnTo>
                  <a:lnTo>
                    <a:pt x="1032" y="1156"/>
                  </a:lnTo>
                  <a:lnTo>
                    <a:pt x="1030" y="1162"/>
                  </a:lnTo>
                  <a:lnTo>
                    <a:pt x="1027" y="1169"/>
                  </a:lnTo>
                  <a:lnTo>
                    <a:pt x="1025" y="1174"/>
                  </a:lnTo>
                  <a:lnTo>
                    <a:pt x="1024" y="1181"/>
                  </a:lnTo>
                  <a:lnTo>
                    <a:pt x="1022" y="1187"/>
                  </a:lnTo>
                  <a:lnTo>
                    <a:pt x="1021" y="1193"/>
                  </a:lnTo>
                  <a:lnTo>
                    <a:pt x="1019" y="1200"/>
                  </a:lnTo>
                  <a:lnTo>
                    <a:pt x="1018" y="1204"/>
                  </a:lnTo>
                  <a:lnTo>
                    <a:pt x="1016" y="1210"/>
                  </a:lnTo>
                  <a:lnTo>
                    <a:pt x="1015" y="1214"/>
                  </a:lnTo>
                  <a:lnTo>
                    <a:pt x="1013" y="1218"/>
                  </a:lnTo>
                  <a:lnTo>
                    <a:pt x="1010" y="1221"/>
                  </a:lnTo>
                  <a:lnTo>
                    <a:pt x="1008" y="1224"/>
                  </a:lnTo>
                  <a:lnTo>
                    <a:pt x="956" y="1229"/>
                  </a:lnTo>
                  <a:lnTo>
                    <a:pt x="906" y="1234"/>
                  </a:lnTo>
                  <a:lnTo>
                    <a:pt x="855" y="1240"/>
                  </a:lnTo>
                  <a:lnTo>
                    <a:pt x="806" y="1244"/>
                  </a:lnTo>
                  <a:lnTo>
                    <a:pt x="756" y="1248"/>
                  </a:lnTo>
                  <a:lnTo>
                    <a:pt x="707" y="1252"/>
                  </a:lnTo>
                  <a:lnTo>
                    <a:pt x="657" y="1256"/>
                  </a:lnTo>
                  <a:lnTo>
                    <a:pt x="609" y="1259"/>
                  </a:lnTo>
                  <a:lnTo>
                    <a:pt x="561" y="1263"/>
                  </a:lnTo>
                  <a:lnTo>
                    <a:pt x="512" y="1266"/>
                  </a:lnTo>
                  <a:lnTo>
                    <a:pt x="464" y="1270"/>
                  </a:lnTo>
                  <a:lnTo>
                    <a:pt x="415" y="1273"/>
                  </a:lnTo>
                  <a:lnTo>
                    <a:pt x="366" y="1275"/>
                  </a:lnTo>
                  <a:lnTo>
                    <a:pt x="317" y="1279"/>
                  </a:lnTo>
                  <a:lnTo>
                    <a:pt x="269" y="1282"/>
                  </a:lnTo>
                  <a:lnTo>
                    <a:pt x="219" y="1286"/>
                  </a:lnTo>
                  <a:lnTo>
                    <a:pt x="219" y="1283"/>
                  </a:lnTo>
                  <a:lnTo>
                    <a:pt x="219" y="1278"/>
                  </a:lnTo>
                  <a:lnTo>
                    <a:pt x="219" y="1268"/>
                  </a:lnTo>
                  <a:lnTo>
                    <a:pt x="219" y="1257"/>
                  </a:lnTo>
                  <a:lnTo>
                    <a:pt x="219" y="1242"/>
                  </a:lnTo>
                  <a:lnTo>
                    <a:pt x="219" y="1227"/>
                  </a:lnTo>
                  <a:lnTo>
                    <a:pt x="220" y="1210"/>
                  </a:lnTo>
                  <a:lnTo>
                    <a:pt x="220" y="1194"/>
                  </a:lnTo>
                  <a:lnTo>
                    <a:pt x="220" y="1177"/>
                  </a:lnTo>
                  <a:lnTo>
                    <a:pt x="222" y="1159"/>
                  </a:lnTo>
                  <a:lnTo>
                    <a:pt x="222" y="1144"/>
                  </a:lnTo>
                  <a:lnTo>
                    <a:pt x="222" y="1131"/>
                  </a:lnTo>
                  <a:lnTo>
                    <a:pt x="222" y="1118"/>
                  </a:lnTo>
                  <a:lnTo>
                    <a:pt x="222" y="1109"/>
                  </a:lnTo>
                  <a:lnTo>
                    <a:pt x="222" y="1103"/>
                  </a:lnTo>
                  <a:lnTo>
                    <a:pt x="223" y="1102"/>
                  </a:lnTo>
                  <a:lnTo>
                    <a:pt x="215" y="1098"/>
                  </a:lnTo>
                  <a:lnTo>
                    <a:pt x="207" y="1095"/>
                  </a:lnTo>
                  <a:lnTo>
                    <a:pt x="197" y="1094"/>
                  </a:lnTo>
                  <a:lnTo>
                    <a:pt x="188" y="1093"/>
                  </a:lnTo>
                  <a:lnTo>
                    <a:pt x="179" y="1092"/>
                  </a:lnTo>
                  <a:lnTo>
                    <a:pt x="170" y="1092"/>
                  </a:lnTo>
                  <a:lnTo>
                    <a:pt x="161" y="1092"/>
                  </a:lnTo>
                  <a:lnTo>
                    <a:pt x="151" y="1092"/>
                  </a:lnTo>
                  <a:lnTo>
                    <a:pt x="141" y="1090"/>
                  </a:lnTo>
                  <a:lnTo>
                    <a:pt x="132" y="1090"/>
                  </a:lnTo>
                  <a:lnTo>
                    <a:pt x="123" y="1089"/>
                  </a:lnTo>
                  <a:lnTo>
                    <a:pt x="112" y="1088"/>
                  </a:lnTo>
                  <a:lnTo>
                    <a:pt x="103" y="1086"/>
                  </a:lnTo>
                  <a:lnTo>
                    <a:pt x="94" y="1083"/>
                  </a:lnTo>
                  <a:lnTo>
                    <a:pt x="86" y="1080"/>
                  </a:lnTo>
                  <a:lnTo>
                    <a:pt x="78" y="1075"/>
                  </a:lnTo>
                  <a:lnTo>
                    <a:pt x="73" y="1011"/>
                  </a:lnTo>
                  <a:lnTo>
                    <a:pt x="69" y="947"/>
                  </a:lnTo>
                  <a:lnTo>
                    <a:pt x="64" y="882"/>
                  </a:lnTo>
                  <a:lnTo>
                    <a:pt x="58" y="818"/>
                  </a:lnTo>
                  <a:lnTo>
                    <a:pt x="54" y="755"/>
                  </a:lnTo>
                  <a:lnTo>
                    <a:pt x="48" y="691"/>
                  </a:lnTo>
                  <a:lnTo>
                    <a:pt x="42" y="627"/>
                  </a:lnTo>
                  <a:lnTo>
                    <a:pt x="38" y="564"/>
                  </a:lnTo>
                  <a:lnTo>
                    <a:pt x="32" y="501"/>
                  </a:lnTo>
                  <a:lnTo>
                    <a:pt x="26" y="439"/>
                  </a:lnTo>
                  <a:lnTo>
                    <a:pt x="21" y="377"/>
                  </a:lnTo>
                  <a:lnTo>
                    <a:pt x="17" y="316"/>
                  </a:lnTo>
                  <a:lnTo>
                    <a:pt x="11" y="255"/>
                  </a:lnTo>
                  <a:lnTo>
                    <a:pt x="8" y="195"/>
                  </a:lnTo>
                  <a:lnTo>
                    <a:pt x="3" y="136"/>
                  </a:lnTo>
                  <a:lnTo>
                    <a:pt x="0" y="78"/>
                  </a:lnTo>
                  <a:lnTo>
                    <a:pt x="73" y="72"/>
                  </a:lnTo>
                  <a:lnTo>
                    <a:pt x="147" y="68"/>
                  </a:lnTo>
                  <a:lnTo>
                    <a:pt x="220" y="63"/>
                  </a:lnTo>
                  <a:lnTo>
                    <a:pt x="294" y="58"/>
                  </a:lnTo>
                  <a:lnTo>
                    <a:pt x="368" y="53"/>
                  </a:lnTo>
                  <a:lnTo>
                    <a:pt x="441" y="48"/>
                  </a:lnTo>
                  <a:lnTo>
                    <a:pt x="514" y="43"/>
                  </a:lnTo>
                  <a:lnTo>
                    <a:pt x="587" y="38"/>
                  </a:lnTo>
                  <a:lnTo>
                    <a:pt x="661" y="33"/>
                  </a:lnTo>
                  <a:lnTo>
                    <a:pt x="734" y="29"/>
                  </a:lnTo>
                  <a:lnTo>
                    <a:pt x="808" y="23"/>
                  </a:lnTo>
                  <a:lnTo>
                    <a:pt x="881" y="19"/>
                  </a:lnTo>
                  <a:lnTo>
                    <a:pt x="955" y="14"/>
                  </a:lnTo>
                  <a:lnTo>
                    <a:pt x="1029" y="9"/>
                  </a:lnTo>
                  <a:lnTo>
                    <a:pt x="1102" y="5"/>
                  </a:lnTo>
                  <a:lnTo>
                    <a:pt x="1176" y="0"/>
                  </a:lnTo>
                  <a:lnTo>
                    <a:pt x="1190" y="7"/>
                  </a:lnTo>
                  <a:lnTo>
                    <a:pt x="1199" y="16"/>
                  </a:lnTo>
                  <a:lnTo>
                    <a:pt x="1206" y="24"/>
                  </a:lnTo>
                  <a:lnTo>
                    <a:pt x="1210" y="33"/>
                  </a:lnTo>
                  <a:lnTo>
                    <a:pt x="1211" y="43"/>
                  </a:lnTo>
                  <a:lnTo>
                    <a:pt x="1211" y="52"/>
                  </a:lnTo>
                  <a:lnTo>
                    <a:pt x="1209" y="62"/>
                  </a:lnTo>
                  <a:lnTo>
                    <a:pt x="1206" y="71"/>
                  </a:lnTo>
                  <a:lnTo>
                    <a:pt x="1201" y="82"/>
                  </a:lnTo>
                  <a:lnTo>
                    <a:pt x="1195" y="91"/>
                  </a:lnTo>
                  <a:lnTo>
                    <a:pt x="1190" y="101"/>
                  </a:lnTo>
                  <a:lnTo>
                    <a:pt x="1185" y="112"/>
                  </a:lnTo>
                  <a:lnTo>
                    <a:pt x="1179" y="121"/>
                  </a:lnTo>
                  <a:lnTo>
                    <a:pt x="1176" y="131"/>
                  </a:lnTo>
                  <a:lnTo>
                    <a:pt x="1173" y="140"/>
                  </a:lnTo>
                  <a:lnTo>
                    <a:pt x="1172" y="151"/>
                  </a:lnTo>
                  <a:lnTo>
                    <a:pt x="1173" y="151"/>
                  </a:lnTo>
                  <a:lnTo>
                    <a:pt x="1179" y="151"/>
                  </a:lnTo>
                  <a:lnTo>
                    <a:pt x="1187" y="151"/>
                  </a:lnTo>
                  <a:lnTo>
                    <a:pt x="1199" y="151"/>
                  </a:lnTo>
                  <a:lnTo>
                    <a:pt x="1211" y="151"/>
                  </a:lnTo>
                  <a:lnTo>
                    <a:pt x="1226" y="151"/>
                  </a:lnTo>
                  <a:lnTo>
                    <a:pt x="1241" y="151"/>
                  </a:lnTo>
                  <a:lnTo>
                    <a:pt x="1257" y="151"/>
                  </a:lnTo>
                  <a:lnTo>
                    <a:pt x="1274" y="151"/>
                  </a:lnTo>
                  <a:lnTo>
                    <a:pt x="1288" y="151"/>
                  </a:lnTo>
                  <a:lnTo>
                    <a:pt x="1303" y="151"/>
                  </a:lnTo>
                  <a:lnTo>
                    <a:pt x="1316" y="151"/>
                  </a:lnTo>
                  <a:lnTo>
                    <a:pt x="1328" y="151"/>
                  </a:lnTo>
                  <a:lnTo>
                    <a:pt x="1336" y="151"/>
                  </a:lnTo>
                  <a:lnTo>
                    <a:pt x="1341" y="151"/>
                  </a:lnTo>
                  <a:lnTo>
                    <a:pt x="1344" y="151"/>
                  </a:lnTo>
                  <a:lnTo>
                    <a:pt x="1342" y="151"/>
                  </a:lnTo>
                  <a:lnTo>
                    <a:pt x="1342" y="153"/>
                  </a:lnTo>
                  <a:lnTo>
                    <a:pt x="1340" y="155"/>
                  </a:lnTo>
                  <a:lnTo>
                    <a:pt x="1339" y="159"/>
                  </a:lnTo>
                  <a:lnTo>
                    <a:pt x="1337" y="163"/>
                  </a:lnTo>
                  <a:lnTo>
                    <a:pt x="1336" y="169"/>
                  </a:lnTo>
                  <a:lnTo>
                    <a:pt x="1333" y="174"/>
                  </a:lnTo>
                  <a:lnTo>
                    <a:pt x="1331" y="179"/>
                  </a:lnTo>
                  <a:lnTo>
                    <a:pt x="1328" y="185"/>
                  </a:lnTo>
                  <a:lnTo>
                    <a:pt x="1325" y="190"/>
                  </a:lnTo>
                  <a:lnTo>
                    <a:pt x="1324" y="195"/>
                  </a:lnTo>
                  <a:lnTo>
                    <a:pt x="1322" y="200"/>
                  </a:lnTo>
                  <a:lnTo>
                    <a:pt x="1321" y="203"/>
                  </a:lnTo>
                  <a:lnTo>
                    <a:pt x="1318" y="206"/>
                  </a:lnTo>
                  <a:lnTo>
                    <a:pt x="1318" y="208"/>
                  </a:lnTo>
                  <a:lnTo>
                    <a:pt x="1318" y="209"/>
                  </a:lnTo>
                  <a:lnTo>
                    <a:pt x="1309" y="216"/>
                  </a:lnTo>
                  <a:lnTo>
                    <a:pt x="1302" y="223"/>
                  </a:lnTo>
                  <a:lnTo>
                    <a:pt x="1298" y="231"/>
                  </a:lnTo>
                  <a:lnTo>
                    <a:pt x="1293" y="238"/>
                  </a:lnTo>
                  <a:lnTo>
                    <a:pt x="1288" y="246"/>
                  </a:lnTo>
                  <a:lnTo>
                    <a:pt x="1286" y="253"/>
                  </a:lnTo>
                  <a:lnTo>
                    <a:pt x="1283" y="260"/>
                  </a:lnTo>
                  <a:lnTo>
                    <a:pt x="1280" y="267"/>
                  </a:lnTo>
                  <a:lnTo>
                    <a:pt x="1277" y="274"/>
                  </a:lnTo>
                  <a:lnTo>
                    <a:pt x="1274" y="280"/>
                  </a:lnTo>
                  <a:lnTo>
                    <a:pt x="1270" y="287"/>
                  </a:lnTo>
                  <a:lnTo>
                    <a:pt x="1265" y="293"/>
                  </a:lnTo>
                  <a:lnTo>
                    <a:pt x="1260" y="300"/>
                  </a:lnTo>
                  <a:lnTo>
                    <a:pt x="1253" y="306"/>
                  </a:lnTo>
                  <a:lnTo>
                    <a:pt x="1244" y="311"/>
                  </a:lnTo>
                  <a:lnTo>
                    <a:pt x="1234" y="317"/>
                  </a:lnTo>
                  <a:lnTo>
                    <a:pt x="1224" y="322"/>
                  </a:lnTo>
                  <a:lnTo>
                    <a:pt x="1217" y="328"/>
                  </a:lnTo>
                  <a:lnTo>
                    <a:pt x="1213" y="334"/>
                  </a:lnTo>
                  <a:lnTo>
                    <a:pt x="1211" y="342"/>
                  </a:lnTo>
                  <a:lnTo>
                    <a:pt x="1213" y="351"/>
                  </a:lnTo>
                  <a:lnTo>
                    <a:pt x="1215" y="360"/>
                  </a:lnTo>
                  <a:lnTo>
                    <a:pt x="1218" y="369"/>
                  </a:lnTo>
                  <a:lnTo>
                    <a:pt x="1223" y="379"/>
                  </a:lnTo>
                  <a:lnTo>
                    <a:pt x="1228" y="390"/>
                  </a:lnTo>
                  <a:lnTo>
                    <a:pt x="1233" y="399"/>
                  </a:lnTo>
                  <a:lnTo>
                    <a:pt x="1239" y="409"/>
                  </a:lnTo>
                  <a:lnTo>
                    <a:pt x="1242" y="418"/>
                  </a:lnTo>
                  <a:lnTo>
                    <a:pt x="1246" y="427"/>
                  </a:lnTo>
                  <a:lnTo>
                    <a:pt x="1248" y="437"/>
                  </a:lnTo>
                  <a:lnTo>
                    <a:pt x="1248" y="445"/>
                  </a:lnTo>
                  <a:lnTo>
                    <a:pt x="1247" y="453"/>
                  </a:lnTo>
                  <a:lnTo>
                    <a:pt x="1242" y="455"/>
                  </a:lnTo>
                  <a:lnTo>
                    <a:pt x="1239" y="457"/>
                  </a:lnTo>
                  <a:lnTo>
                    <a:pt x="1237" y="460"/>
                  </a:lnTo>
                  <a:lnTo>
                    <a:pt x="1233" y="462"/>
                  </a:lnTo>
                  <a:lnTo>
                    <a:pt x="1231" y="464"/>
                  </a:lnTo>
                  <a:lnTo>
                    <a:pt x="1229" y="467"/>
                  </a:lnTo>
                  <a:lnTo>
                    <a:pt x="1226" y="469"/>
                  </a:lnTo>
                  <a:lnTo>
                    <a:pt x="1224" y="471"/>
                  </a:lnTo>
                  <a:lnTo>
                    <a:pt x="1223" y="473"/>
                  </a:lnTo>
                  <a:lnTo>
                    <a:pt x="1223" y="477"/>
                  </a:lnTo>
                  <a:lnTo>
                    <a:pt x="1222" y="479"/>
                  </a:lnTo>
                  <a:lnTo>
                    <a:pt x="1223" y="483"/>
                  </a:lnTo>
                  <a:lnTo>
                    <a:pt x="1223" y="486"/>
                  </a:lnTo>
                  <a:lnTo>
                    <a:pt x="1224" y="490"/>
                  </a:lnTo>
                  <a:lnTo>
                    <a:pt x="1226" y="494"/>
                  </a:lnTo>
                  <a:lnTo>
                    <a:pt x="1230" y="499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9" name="Freeform 57"/>
            <p:cNvSpPr>
              <a:spLocks/>
            </p:cNvSpPr>
            <p:nvPr/>
          </p:nvSpPr>
          <p:spPr bwMode="auto">
            <a:xfrm>
              <a:off x="3193" y="3028"/>
              <a:ext cx="517" cy="443"/>
            </a:xfrm>
            <a:custGeom>
              <a:avLst/>
              <a:gdLst>
                <a:gd name="T0" fmla="*/ 47 w 1552"/>
                <a:gd name="T1" fmla="*/ 36 h 1330"/>
                <a:gd name="T2" fmla="*/ 52 w 1552"/>
                <a:gd name="T3" fmla="*/ 37 h 1330"/>
                <a:gd name="T4" fmla="*/ 54 w 1552"/>
                <a:gd name="T5" fmla="*/ 39 h 1330"/>
                <a:gd name="T6" fmla="*/ 54 w 1552"/>
                <a:gd name="T7" fmla="*/ 40 h 1330"/>
                <a:gd name="T8" fmla="*/ 52 w 1552"/>
                <a:gd name="T9" fmla="*/ 40 h 1330"/>
                <a:gd name="T10" fmla="*/ 51 w 1552"/>
                <a:gd name="T11" fmla="*/ 41 h 1330"/>
                <a:gd name="T12" fmla="*/ 51 w 1552"/>
                <a:gd name="T13" fmla="*/ 42 h 1330"/>
                <a:gd name="T14" fmla="*/ 55 w 1552"/>
                <a:gd name="T15" fmla="*/ 44 h 1330"/>
                <a:gd name="T16" fmla="*/ 57 w 1552"/>
                <a:gd name="T17" fmla="*/ 45 h 1330"/>
                <a:gd name="T18" fmla="*/ 57 w 1552"/>
                <a:gd name="T19" fmla="*/ 46 h 1330"/>
                <a:gd name="T20" fmla="*/ 56 w 1552"/>
                <a:gd name="T21" fmla="*/ 47 h 1330"/>
                <a:gd name="T22" fmla="*/ 54 w 1552"/>
                <a:gd name="T23" fmla="*/ 47 h 1330"/>
                <a:gd name="T24" fmla="*/ 53 w 1552"/>
                <a:gd name="T25" fmla="*/ 46 h 1330"/>
                <a:gd name="T26" fmla="*/ 51 w 1552"/>
                <a:gd name="T27" fmla="*/ 45 h 1330"/>
                <a:gd name="T28" fmla="*/ 49 w 1552"/>
                <a:gd name="T29" fmla="*/ 44 h 1330"/>
                <a:gd name="T30" fmla="*/ 48 w 1552"/>
                <a:gd name="T31" fmla="*/ 45 h 1330"/>
                <a:gd name="T32" fmla="*/ 48 w 1552"/>
                <a:gd name="T33" fmla="*/ 48 h 1330"/>
                <a:gd name="T34" fmla="*/ 47 w 1552"/>
                <a:gd name="T35" fmla="*/ 49 h 1330"/>
                <a:gd name="T36" fmla="*/ 45 w 1552"/>
                <a:gd name="T37" fmla="*/ 49 h 1330"/>
                <a:gd name="T38" fmla="*/ 45 w 1552"/>
                <a:gd name="T39" fmla="*/ 47 h 1330"/>
                <a:gd name="T40" fmla="*/ 42 w 1552"/>
                <a:gd name="T41" fmla="*/ 47 h 1330"/>
                <a:gd name="T42" fmla="*/ 40 w 1552"/>
                <a:gd name="T43" fmla="*/ 48 h 1330"/>
                <a:gd name="T44" fmla="*/ 38 w 1552"/>
                <a:gd name="T45" fmla="*/ 49 h 1330"/>
                <a:gd name="T46" fmla="*/ 37 w 1552"/>
                <a:gd name="T47" fmla="*/ 48 h 1330"/>
                <a:gd name="T48" fmla="*/ 34 w 1552"/>
                <a:gd name="T49" fmla="*/ 48 h 1330"/>
                <a:gd name="T50" fmla="*/ 32 w 1552"/>
                <a:gd name="T51" fmla="*/ 46 h 1330"/>
                <a:gd name="T52" fmla="*/ 30 w 1552"/>
                <a:gd name="T53" fmla="*/ 45 h 1330"/>
                <a:gd name="T54" fmla="*/ 29 w 1552"/>
                <a:gd name="T55" fmla="*/ 44 h 1330"/>
                <a:gd name="T56" fmla="*/ 25 w 1552"/>
                <a:gd name="T57" fmla="*/ 43 h 1330"/>
                <a:gd name="T58" fmla="*/ 25 w 1552"/>
                <a:gd name="T59" fmla="*/ 46 h 1330"/>
                <a:gd name="T60" fmla="*/ 22 w 1552"/>
                <a:gd name="T61" fmla="*/ 45 h 1330"/>
                <a:gd name="T62" fmla="*/ 16 w 1552"/>
                <a:gd name="T63" fmla="*/ 44 h 1330"/>
                <a:gd name="T64" fmla="*/ 11 w 1552"/>
                <a:gd name="T65" fmla="*/ 44 h 1330"/>
                <a:gd name="T66" fmla="*/ 5 w 1552"/>
                <a:gd name="T67" fmla="*/ 45 h 1330"/>
                <a:gd name="T68" fmla="*/ 3 w 1552"/>
                <a:gd name="T69" fmla="*/ 43 h 1330"/>
                <a:gd name="T70" fmla="*/ 6 w 1552"/>
                <a:gd name="T71" fmla="*/ 40 h 1330"/>
                <a:gd name="T72" fmla="*/ 6 w 1552"/>
                <a:gd name="T73" fmla="*/ 35 h 1330"/>
                <a:gd name="T74" fmla="*/ 6 w 1552"/>
                <a:gd name="T75" fmla="*/ 31 h 1330"/>
                <a:gd name="T76" fmla="*/ 7 w 1552"/>
                <a:gd name="T77" fmla="*/ 26 h 1330"/>
                <a:gd name="T78" fmla="*/ 5 w 1552"/>
                <a:gd name="T79" fmla="*/ 22 h 1330"/>
                <a:gd name="T80" fmla="*/ 4 w 1552"/>
                <a:gd name="T81" fmla="*/ 20 h 1330"/>
                <a:gd name="T82" fmla="*/ 2 w 1552"/>
                <a:gd name="T83" fmla="*/ 16 h 1330"/>
                <a:gd name="T84" fmla="*/ 1 w 1552"/>
                <a:gd name="T85" fmla="*/ 9 h 1330"/>
                <a:gd name="T86" fmla="*/ 5 w 1552"/>
                <a:gd name="T87" fmla="*/ 2 h 1330"/>
                <a:gd name="T88" fmla="*/ 27 w 1552"/>
                <a:gd name="T89" fmla="*/ 0 h 1330"/>
                <a:gd name="T90" fmla="*/ 30 w 1552"/>
                <a:gd name="T91" fmla="*/ 2 h 1330"/>
                <a:gd name="T92" fmla="*/ 30 w 1552"/>
                <a:gd name="T93" fmla="*/ 3 h 1330"/>
                <a:gd name="T94" fmla="*/ 31 w 1552"/>
                <a:gd name="T95" fmla="*/ 4 h 1330"/>
                <a:gd name="T96" fmla="*/ 32 w 1552"/>
                <a:gd name="T97" fmla="*/ 7 h 1330"/>
                <a:gd name="T98" fmla="*/ 33 w 1552"/>
                <a:gd name="T99" fmla="*/ 9 h 1330"/>
                <a:gd name="T100" fmla="*/ 32 w 1552"/>
                <a:gd name="T101" fmla="*/ 10 h 1330"/>
                <a:gd name="T102" fmla="*/ 31 w 1552"/>
                <a:gd name="T103" fmla="*/ 14 h 1330"/>
                <a:gd name="T104" fmla="*/ 29 w 1552"/>
                <a:gd name="T105" fmla="*/ 18 h 1330"/>
                <a:gd name="T106" fmla="*/ 29 w 1552"/>
                <a:gd name="T107" fmla="*/ 22 h 1330"/>
                <a:gd name="T108" fmla="*/ 28 w 1552"/>
                <a:gd name="T109" fmla="*/ 24 h 1330"/>
                <a:gd name="T110" fmla="*/ 30 w 1552"/>
                <a:gd name="T111" fmla="*/ 25 h 1330"/>
                <a:gd name="T112" fmla="*/ 48 w 1552"/>
                <a:gd name="T113" fmla="*/ 24 h 1330"/>
                <a:gd name="T114" fmla="*/ 48 w 1552"/>
                <a:gd name="T115" fmla="*/ 27 h 1330"/>
                <a:gd name="T116" fmla="*/ 49 w 1552"/>
                <a:gd name="T117" fmla="*/ 31 h 133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552"/>
                <a:gd name="T178" fmla="*/ 0 h 1330"/>
                <a:gd name="T179" fmla="*/ 1552 w 1552"/>
                <a:gd name="T180" fmla="*/ 1330 h 133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552" h="1330">
                  <a:moveTo>
                    <a:pt x="1389" y="921"/>
                  </a:moveTo>
                  <a:lnTo>
                    <a:pt x="1364" y="918"/>
                  </a:lnTo>
                  <a:lnTo>
                    <a:pt x="1342" y="918"/>
                  </a:lnTo>
                  <a:lnTo>
                    <a:pt x="1321" y="919"/>
                  </a:lnTo>
                  <a:lnTo>
                    <a:pt x="1305" y="921"/>
                  </a:lnTo>
                  <a:lnTo>
                    <a:pt x="1290" y="926"/>
                  </a:lnTo>
                  <a:lnTo>
                    <a:pt x="1280" y="931"/>
                  </a:lnTo>
                  <a:lnTo>
                    <a:pt x="1272" y="938"/>
                  </a:lnTo>
                  <a:lnTo>
                    <a:pt x="1267" y="946"/>
                  </a:lnTo>
                  <a:lnTo>
                    <a:pt x="1265" y="955"/>
                  </a:lnTo>
                  <a:lnTo>
                    <a:pt x="1267" y="966"/>
                  </a:lnTo>
                  <a:lnTo>
                    <a:pt x="1274" y="977"/>
                  </a:lnTo>
                  <a:lnTo>
                    <a:pt x="1283" y="989"/>
                  </a:lnTo>
                  <a:lnTo>
                    <a:pt x="1298" y="1001"/>
                  </a:lnTo>
                  <a:lnTo>
                    <a:pt x="1315" y="1015"/>
                  </a:lnTo>
                  <a:lnTo>
                    <a:pt x="1338" y="1029"/>
                  </a:lnTo>
                  <a:lnTo>
                    <a:pt x="1366" y="1044"/>
                  </a:lnTo>
                  <a:lnTo>
                    <a:pt x="1377" y="1045"/>
                  </a:lnTo>
                  <a:lnTo>
                    <a:pt x="1387" y="1043"/>
                  </a:lnTo>
                  <a:lnTo>
                    <a:pt x="1394" y="1039"/>
                  </a:lnTo>
                  <a:lnTo>
                    <a:pt x="1399" y="1034"/>
                  </a:lnTo>
                  <a:lnTo>
                    <a:pt x="1404" y="1027"/>
                  </a:lnTo>
                  <a:lnTo>
                    <a:pt x="1407" y="1019"/>
                  </a:lnTo>
                  <a:lnTo>
                    <a:pt x="1410" y="1011"/>
                  </a:lnTo>
                  <a:lnTo>
                    <a:pt x="1413" y="1003"/>
                  </a:lnTo>
                  <a:lnTo>
                    <a:pt x="1415" y="996"/>
                  </a:lnTo>
                  <a:lnTo>
                    <a:pt x="1419" y="991"/>
                  </a:lnTo>
                  <a:lnTo>
                    <a:pt x="1422" y="988"/>
                  </a:lnTo>
                  <a:lnTo>
                    <a:pt x="1428" y="988"/>
                  </a:lnTo>
                  <a:lnTo>
                    <a:pt x="1435" y="990"/>
                  </a:lnTo>
                  <a:lnTo>
                    <a:pt x="1443" y="997"/>
                  </a:lnTo>
                  <a:lnTo>
                    <a:pt x="1454" y="1007"/>
                  </a:lnTo>
                  <a:lnTo>
                    <a:pt x="1468" y="1023"/>
                  </a:lnTo>
                  <a:lnTo>
                    <a:pt x="1469" y="1030"/>
                  </a:lnTo>
                  <a:lnTo>
                    <a:pt x="1471" y="1036"/>
                  </a:lnTo>
                  <a:lnTo>
                    <a:pt x="1472" y="1042"/>
                  </a:lnTo>
                  <a:lnTo>
                    <a:pt x="1472" y="1046"/>
                  </a:lnTo>
                  <a:lnTo>
                    <a:pt x="1472" y="1050"/>
                  </a:lnTo>
                  <a:lnTo>
                    <a:pt x="1472" y="1054"/>
                  </a:lnTo>
                  <a:lnTo>
                    <a:pt x="1471" y="1058"/>
                  </a:lnTo>
                  <a:lnTo>
                    <a:pt x="1469" y="1060"/>
                  </a:lnTo>
                  <a:lnTo>
                    <a:pt x="1468" y="1062"/>
                  </a:lnTo>
                  <a:lnTo>
                    <a:pt x="1466" y="1065"/>
                  </a:lnTo>
                  <a:lnTo>
                    <a:pt x="1464" y="1067"/>
                  </a:lnTo>
                  <a:lnTo>
                    <a:pt x="1461" y="1069"/>
                  </a:lnTo>
                  <a:lnTo>
                    <a:pt x="1459" y="1072"/>
                  </a:lnTo>
                  <a:lnTo>
                    <a:pt x="1456" y="1074"/>
                  </a:lnTo>
                  <a:lnTo>
                    <a:pt x="1452" y="1076"/>
                  </a:lnTo>
                  <a:lnTo>
                    <a:pt x="1450" y="1078"/>
                  </a:lnTo>
                  <a:lnTo>
                    <a:pt x="1452" y="1077"/>
                  </a:lnTo>
                  <a:lnTo>
                    <a:pt x="1451" y="1077"/>
                  </a:lnTo>
                  <a:lnTo>
                    <a:pt x="1449" y="1077"/>
                  </a:lnTo>
                  <a:lnTo>
                    <a:pt x="1445" y="1076"/>
                  </a:lnTo>
                  <a:lnTo>
                    <a:pt x="1442" y="1076"/>
                  </a:lnTo>
                  <a:lnTo>
                    <a:pt x="1436" y="1075"/>
                  </a:lnTo>
                  <a:lnTo>
                    <a:pt x="1431" y="1075"/>
                  </a:lnTo>
                  <a:lnTo>
                    <a:pt x="1426" y="1075"/>
                  </a:lnTo>
                  <a:lnTo>
                    <a:pt x="1420" y="1075"/>
                  </a:lnTo>
                  <a:lnTo>
                    <a:pt x="1415" y="1075"/>
                  </a:lnTo>
                  <a:lnTo>
                    <a:pt x="1411" y="1075"/>
                  </a:lnTo>
                  <a:lnTo>
                    <a:pt x="1407" y="1076"/>
                  </a:lnTo>
                  <a:lnTo>
                    <a:pt x="1404" y="1077"/>
                  </a:lnTo>
                  <a:lnTo>
                    <a:pt x="1403" y="1078"/>
                  </a:lnTo>
                  <a:lnTo>
                    <a:pt x="1403" y="1081"/>
                  </a:lnTo>
                  <a:lnTo>
                    <a:pt x="1399" y="1083"/>
                  </a:lnTo>
                  <a:lnTo>
                    <a:pt x="1396" y="1086"/>
                  </a:lnTo>
                  <a:lnTo>
                    <a:pt x="1395" y="1090"/>
                  </a:lnTo>
                  <a:lnTo>
                    <a:pt x="1394" y="1093"/>
                  </a:lnTo>
                  <a:lnTo>
                    <a:pt x="1392" y="1098"/>
                  </a:lnTo>
                  <a:lnTo>
                    <a:pt x="1391" y="1101"/>
                  </a:lnTo>
                  <a:lnTo>
                    <a:pt x="1391" y="1106"/>
                  </a:lnTo>
                  <a:lnTo>
                    <a:pt x="1391" y="1109"/>
                  </a:lnTo>
                  <a:lnTo>
                    <a:pt x="1391" y="1114"/>
                  </a:lnTo>
                  <a:lnTo>
                    <a:pt x="1391" y="1116"/>
                  </a:lnTo>
                  <a:lnTo>
                    <a:pt x="1391" y="1120"/>
                  </a:lnTo>
                  <a:lnTo>
                    <a:pt x="1390" y="1122"/>
                  </a:lnTo>
                  <a:lnTo>
                    <a:pt x="1389" y="1123"/>
                  </a:lnTo>
                  <a:lnTo>
                    <a:pt x="1388" y="1123"/>
                  </a:lnTo>
                  <a:lnTo>
                    <a:pt x="1387" y="1123"/>
                  </a:lnTo>
                  <a:lnTo>
                    <a:pt x="1384" y="1122"/>
                  </a:lnTo>
                  <a:lnTo>
                    <a:pt x="1377" y="1129"/>
                  </a:lnTo>
                  <a:lnTo>
                    <a:pt x="1374" y="1135"/>
                  </a:lnTo>
                  <a:lnTo>
                    <a:pt x="1374" y="1139"/>
                  </a:lnTo>
                  <a:lnTo>
                    <a:pt x="1377" y="1144"/>
                  </a:lnTo>
                  <a:lnTo>
                    <a:pt x="1383" y="1147"/>
                  </a:lnTo>
                  <a:lnTo>
                    <a:pt x="1390" y="1150"/>
                  </a:lnTo>
                  <a:lnTo>
                    <a:pt x="1399" y="1153"/>
                  </a:lnTo>
                  <a:lnTo>
                    <a:pt x="1410" y="1155"/>
                  </a:lnTo>
                  <a:lnTo>
                    <a:pt x="1420" y="1158"/>
                  </a:lnTo>
                  <a:lnTo>
                    <a:pt x="1431" y="1160"/>
                  </a:lnTo>
                  <a:lnTo>
                    <a:pt x="1443" y="1162"/>
                  </a:lnTo>
                  <a:lnTo>
                    <a:pt x="1453" y="1165"/>
                  </a:lnTo>
                  <a:lnTo>
                    <a:pt x="1464" y="1168"/>
                  </a:lnTo>
                  <a:lnTo>
                    <a:pt x="1472" y="1173"/>
                  </a:lnTo>
                  <a:lnTo>
                    <a:pt x="1479" y="1177"/>
                  </a:lnTo>
                  <a:lnTo>
                    <a:pt x="1484" y="1184"/>
                  </a:lnTo>
                  <a:lnTo>
                    <a:pt x="1490" y="1182"/>
                  </a:lnTo>
                  <a:lnTo>
                    <a:pt x="1496" y="1181"/>
                  </a:lnTo>
                  <a:lnTo>
                    <a:pt x="1502" y="1181"/>
                  </a:lnTo>
                  <a:lnTo>
                    <a:pt x="1505" y="1182"/>
                  </a:lnTo>
                  <a:lnTo>
                    <a:pt x="1508" y="1184"/>
                  </a:lnTo>
                  <a:lnTo>
                    <a:pt x="1512" y="1186"/>
                  </a:lnTo>
                  <a:lnTo>
                    <a:pt x="1515" y="1189"/>
                  </a:lnTo>
                  <a:lnTo>
                    <a:pt x="1518" y="1192"/>
                  </a:lnTo>
                  <a:lnTo>
                    <a:pt x="1520" y="1194"/>
                  </a:lnTo>
                  <a:lnTo>
                    <a:pt x="1523" y="1198"/>
                  </a:lnTo>
                  <a:lnTo>
                    <a:pt x="1527" y="1201"/>
                  </a:lnTo>
                  <a:lnTo>
                    <a:pt x="1530" y="1204"/>
                  </a:lnTo>
                  <a:lnTo>
                    <a:pt x="1534" y="1207"/>
                  </a:lnTo>
                  <a:lnTo>
                    <a:pt x="1540" y="1208"/>
                  </a:lnTo>
                  <a:lnTo>
                    <a:pt x="1545" y="1211"/>
                  </a:lnTo>
                  <a:lnTo>
                    <a:pt x="1552" y="1212"/>
                  </a:lnTo>
                  <a:lnTo>
                    <a:pt x="1552" y="1216"/>
                  </a:lnTo>
                  <a:lnTo>
                    <a:pt x="1551" y="1221"/>
                  </a:lnTo>
                  <a:lnTo>
                    <a:pt x="1550" y="1225"/>
                  </a:lnTo>
                  <a:lnTo>
                    <a:pt x="1548" y="1231"/>
                  </a:lnTo>
                  <a:lnTo>
                    <a:pt x="1545" y="1236"/>
                  </a:lnTo>
                  <a:lnTo>
                    <a:pt x="1542" y="1240"/>
                  </a:lnTo>
                  <a:lnTo>
                    <a:pt x="1540" y="1245"/>
                  </a:lnTo>
                  <a:lnTo>
                    <a:pt x="1536" y="1248"/>
                  </a:lnTo>
                  <a:lnTo>
                    <a:pt x="1531" y="1252"/>
                  </a:lnTo>
                  <a:lnTo>
                    <a:pt x="1528" y="1255"/>
                  </a:lnTo>
                  <a:lnTo>
                    <a:pt x="1525" y="1259"/>
                  </a:lnTo>
                  <a:lnTo>
                    <a:pt x="1522" y="1261"/>
                  </a:lnTo>
                  <a:lnTo>
                    <a:pt x="1520" y="1263"/>
                  </a:lnTo>
                  <a:lnTo>
                    <a:pt x="1518" y="1265"/>
                  </a:lnTo>
                  <a:lnTo>
                    <a:pt x="1517" y="1266"/>
                  </a:lnTo>
                  <a:lnTo>
                    <a:pt x="1517" y="1267"/>
                  </a:lnTo>
                  <a:lnTo>
                    <a:pt x="1512" y="1268"/>
                  </a:lnTo>
                  <a:lnTo>
                    <a:pt x="1508" y="1270"/>
                  </a:lnTo>
                  <a:lnTo>
                    <a:pt x="1505" y="1271"/>
                  </a:lnTo>
                  <a:lnTo>
                    <a:pt x="1503" y="1273"/>
                  </a:lnTo>
                  <a:lnTo>
                    <a:pt x="1500" y="1273"/>
                  </a:lnTo>
                  <a:lnTo>
                    <a:pt x="1499" y="1273"/>
                  </a:lnTo>
                  <a:lnTo>
                    <a:pt x="1497" y="1273"/>
                  </a:lnTo>
                  <a:lnTo>
                    <a:pt x="1496" y="1273"/>
                  </a:lnTo>
                  <a:lnTo>
                    <a:pt x="1494" y="1271"/>
                  </a:lnTo>
                  <a:lnTo>
                    <a:pt x="1491" y="1270"/>
                  </a:lnTo>
                  <a:lnTo>
                    <a:pt x="1489" y="1269"/>
                  </a:lnTo>
                  <a:lnTo>
                    <a:pt x="1487" y="1267"/>
                  </a:lnTo>
                  <a:lnTo>
                    <a:pt x="1483" y="1265"/>
                  </a:lnTo>
                  <a:lnTo>
                    <a:pt x="1479" y="1262"/>
                  </a:lnTo>
                  <a:lnTo>
                    <a:pt x="1474" y="1260"/>
                  </a:lnTo>
                  <a:lnTo>
                    <a:pt x="1468" y="1258"/>
                  </a:lnTo>
                  <a:lnTo>
                    <a:pt x="1463" y="1253"/>
                  </a:lnTo>
                  <a:lnTo>
                    <a:pt x="1458" y="1251"/>
                  </a:lnTo>
                  <a:lnTo>
                    <a:pt x="1454" y="1248"/>
                  </a:lnTo>
                  <a:lnTo>
                    <a:pt x="1451" y="1247"/>
                  </a:lnTo>
                  <a:lnTo>
                    <a:pt x="1446" y="1246"/>
                  </a:lnTo>
                  <a:lnTo>
                    <a:pt x="1444" y="1246"/>
                  </a:lnTo>
                  <a:lnTo>
                    <a:pt x="1441" y="1246"/>
                  </a:lnTo>
                  <a:lnTo>
                    <a:pt x="1437" y="1246"/>
                  </a:lnTo>
                  <a:lnTo>
                    <a:pt x="1435" y="1246"/>
                  </a:lnTo>
                  <a:lnTo>
                    <a:pt x="1431" y="1246"/>
                  </a:lnTo>
                  <a:lnTo>
                    <a:pt x="1429" y="1245"/>
                  </a:lnTo>
                  <a:lnTo>
                    <a:pt x="1427" y="1244"/>
                  </a:lnTo>
                  <a:lnTo>
                    <a:pt x="1425" y="1242"/>
                  </a:lnTo>
                  <a:lnTo>
                    <a:pt x="1421" y="1239"/>
                  </a:lnTo>
                  <a:lnTo>
                    <a:pt x="1419" y="1236"/>
                  </a:lnTo>
                  <a:lnTo>
                    <a:pt x="1417" y="1231"/>
                  </a:lnTo>
                  <a:lnTo>
                    <a:pt x="1415" y="1230"/>
                  </a:lnTo>
                  <a:lnTo>
                    <a:pt x="1413" y="1230"/>
                  </a:lnTo>
                  <a:lnTo>
                    <a:pt x="1410" y="1229"/>
                  </a:lnTo>
                  <a:lnTo>
                    <a:pt x="1405" y="1229"/>
                  </a:lnTo>
                  <a:lnTo>
                    <a:pt x="1399" y="1228"/>
                  </a:lnTo>
                  <a:lnTo>
                    <a:pt x="1392" y="1227"/>
                  </a:lnTo>
                  <a:lnTo>
                    <a:pt x="1385" y="1225"/>
                  </a:lnTo>
                  <a:lnTo>
                    <a:pt x="1380" y="1224"/>
                  </a:lnTo>
                  <a:lnTo>
                    <a:pt x="1373" y="1222"/>
                  </a:lnTo>
                  <a:lnTo>
                    <a:pt x="1366" y="1221"/>
                  </a:lnTo>
                  <a:lnTo>
                    <a:pt x="1359" y="1220"/>
                  </a:lnTo>
                  <a:lnTo>
                    <a:pt x="1354" y="1219"/>
                  </a:lnTo>
                  <a:lnTo>
                    <a:pt x="1349" y="1219"/>
                  </a:lnTo>
                  <a:lnTo>
                    <a:pt x="1345" y="1217"/>
                  </a:lnTo>
                  <a:lnTo>
                    <a:pt x="1343" y="1217"/>
                  </a:lnTo>
                  <a:lnTo>
                    <a:pt x="1341" y="1213"/>
                  </a:lnTo>
                  <a:lnTo>
                    <a:pt x="1338" y="1209"/>
                  </a:lnTo>
                  <a:lnTo>
                    <a:pt x="1336" y="1206"/>
                  </a:lnTo>
                  <a:lnTo>
                    <a:pt x="1333" y="1204"/>
                  </a:lnTo>
                  <a:lnTo>
                    <a:pt x="1329" y="1201"/>
                  </a:lnTo>
                  <a:lnTo>
                    <a:pt x="1326" y="1200"/>
                  </a:lnTo>
                  <a:lnTo>
                    <a:pt x="1322" y="1198"/>
                  </a:lnTo>
                  <a:lnTo>
                    <a:pt x="1318" y="1198"/>
                  </a:lnTo>
                  <a:lnTo>
                    <a:pt x="1314" y="1197"/>
                  </a:lnTo>
                  <a:lnTo>
                    <a:pt x="1310" y="1197"/>
                  </a:lnTo>
                  <a:lnTo>
                    <a:pt x="1305" y="1197"/>
                  </a:lnTo>
                  <a:lnTo>
                    <a:pt x="1302" y="1197"/>
                  </a:lnTo>
                  <a:lnTo>
                    <a:pt x="1297" y="1198"/>
                  </a:lnTo>
                  <a:lnTo>
                    <a:pt x="1292" y="1199"/>
                  </a:lnTo>
                  <a:lnTo>
                    <a:pt x="1289" y="1200"/>
                  </a:lnTo>
                  <a:lnTo>
                    <a:pt x="1285" y="1202"/>
                  </a:lnTo>
                  <a:lnTo>
                    <a:pt x="1287" y="1207"/>
                  </a:lnTo>
                  <a:lnTo>
                    <a:pt x="1288" y="1213"/>
                  </a:lnTo>
                  <a:lnTo>
                    <a:pt x="1290" y="1220"/>
                  </a:lnTo>
                  <a:lnTo>
                    <a:pt x="1292" y="1227"/>
                  </a:lnTo>
                  <a:lnTo>
                    <a:pt x="1294" y="1235"/>
                  </a:lnTo>
                  <a:lnTo>
                    <a:pt x="1296" y="1243"/>
                  </a:lnTo>
                  <a:lnTo>
                    <a:pt x="1298" y="1251"/>
                  </a:lnTo>
                  <a:lnTo>
                    <a:pt x="1300" y="1259"/>
                  </a:lnTo>
                  <a:lnTo>
                    <a:pt x="1302" y="1267"/>
                  </a:lnTo>
                  <a:lnTo>
                    <a:pt x="1303" y="1275"/>
                  </a:lnTo>
                  <a:lnTo>
                    <a:pt x="1304" y="1283"/>
                  </a:lnTo>
                  <a:lnTo>
                    <a:pt x="1304" y="1291"/>
                  </a:lnTo>
                  <a:lnTo>
                    <a:pt x="1304" y="1298"/>
                  </a:lnTo>
                  <a:lnTo>
                    <a:pt x="1303" y="1305"/>
                  </a:lnTo>
                  <a:lnTo>
                    <a:pt x="1300" y="1310"/>
                  </a:lnTo>
                  <a:lnTo>
                    <a:pt x="1298" y="1316"/>
                  </a:lnTo>
                  <a:lnTo>
                    <a:pt x="1298" y="1321"/>
                  </a:lnTo>
                  <a:lnTo>
                    <a:pt x="1298" y="1325"/>
                  </a:lnTo>
                  <a:lnTo>
                    <a:pt x="1298" y="1328"/>
                  </a:lnTo>
                  <a:lnTo>
                    <a:pt x="1296" y="1330"/>
                  </a:lnTo>
                  <a:lnTo>
                    <a:pt x="1294" y="1330"/>
                  </a:lnTo>
                  <a:lnTo>
                    <a:pt x="1291" y="1330"/>
                  </a:lnTo>
                  <a:lnTo>
                    <a:pt x="1288" y="1329"/>
                  </a:lnTo>
                  <a:lnTo>
                    <a:pt x="1283" y="1328"/>
                  </a:lnTo>
                  <a:lnTo>
                    <a:pt x="1279" y="1325"/>
                  </a:lnTo>
                  <a:lnTo>
                    <a:pt x="1274" y="1324"/>
                  </a:lnTo>
                  <a:lnTo>
                    <a:pt x="1268" y="1322"/>
                  </a:lnTo>
                  <a:lnTo>
                    <a:pt x="1262" y="1321"/>
                  </a:lnTo>
                  <a:lnTo>
                    <a:pt x="1257" y="1320"/>
                  </a:lnTo>
                  <a:lnTo>
                    <a:pt x="1251" y="1319"/>
                  </a:lnTo>
                  <a:lnTo>
                    <a:pt x="1245" y="1319"/>
                  </a:lnTo>
                  <a:lnTo>
                    <a:pt x="1239" y="1321"/>
                  </a:lnTo>
                  <a:lnTo>
                    <a:pt x="1235" y="1320"/>
                  </a:lnTo>
                  <a:lnTo>
                    <a:pt x="1230" y="1320"/>
                  </a:lnTo>
                  <a:lnTo>
                    <a:pt x="1227" y="1317"/>
                  </a:lnTo>
                  <a:lnTo>
                    <a:pt x="1223" y="1316"/>
                  </a:lnTo>
                  <a:lnTo>
                    <a:pt x="1220" y="1314"/>
                  </a:lnTo>
                  <a:lnTo>
                    <a:pt x="1218" y="1310"/>
                  </a:lnTo>
                  <a:lnTo>
                    <a:pt x="1214" y="1308"/>
                  </a:lnTo>
                  <a:lnTo>
                    <a:pt x="1212" y="1305"/>
                  </a:lnTo>
                  <a:lnTo>
                    <a:pt x="1211" y="1301"/>
                  </a:lnTo>
                  <a:lnTo>
                    <a:pt x="1208" y="1297"/>
                  </a:lnTo>
                  <a:lnTo>
                    <a:pt x="1207" y="1293"/>
                  </a:lnTo>
                  <a:lnTo>
                    <a:pt x="1206" y="1289"/>
                  </a:lnTo>
                  <a:lnTo>
                    <a:pt x="1205" y="1284"/>
                  </a:lnTo>
                  <a:lnTo>
                    <a:pt x="1205" y="1279"/>
                  </a:lnTo>
                  <a:lnTo>
                    <a:pt x="1205" y="1275"/>
                  </a:lnTo>
                  <a:lnTo>
                    <a:pt x="1206" y="1271"/>
                  </a:lnTo>
                  <a:lnTo>
                    <a:pt x="1205" y="1270"/>
                  </a:lnTo>
                  <a:lnTo>
                    <a:pt x="1203" y="1270"/>
                  </a:lnTo>
                  <a:lnTo>
                    <a:pt x="1199" y="1269"/>
                  </a:lnTo>
                  <a:lnTo>
                    <a:pt x="1195" y="1269"/>
                  </a:lnTo>
                  <a:lnTo>
                    <a:pt x="1190" y="1268"/>
                  </a:lnTo>
                  <a:lnTo>
                    <a:pt x="1183" y="1267"/>
                  </a:lnTo>
                  <a:lnTo>
                    <a:pt x="1177" y="1266"/>
                  </a:lnTo>
                  <a:lnTo>
                    <a:pt x="1170" y="1263"/>
                  </a:lnTo>
                  <a:lnTo>
                    <a:pt x="1164" y="1262"/>
                  </a:lnTo>
                  <a:lnTo>
                    <a:pt x="1157" y="1261"/>
                  </a:lnTo>
                  <a:lnTo>
                    <a:pt x="1150" y="1260"/>
                  </a:lnTo>
                  <a:lnTo>
                    <a:pt x="1143" y="1259"/>
                  </a:lnTo>
                  <a:lnTo>
                    <a:pt x="1137" y="1258"/>
                  </a:lnTo>
                  <a:lnTo>
                    <a:pt x="1131" y="1256"/>
                  </a:lnTo>
                  <a:lnTo>
                    <a:pt x="1127" y="1256"/>
                  </a:lnTo>
                  <a:lnTo>
                    <a:pt x="1124" y="1256"/>
                  </a:lnTo>
                  <a:lnTo>
                    <a:pt x="1124" y="1266"/>
                  </a:lnTo>
                  <a:lnTo>
                    <a:pt x="1123" y="1275"/>
                  </a:lnTo>
                  <a:lnTo>
                    <a:pt x="1122" y="1282"/>
                  </a:lnTo>
                  <a:lnTo>
                    <a:pt x="1119" y="1286"/>
                  </a:lnTo>
                  <a:lnTo>
                    <a:pt x="1114" y="1291"/>
                  </a:lnTo>
                  <a:lnTo>
                    <a:pt x="1110" y="1294"/>
                  </a:lnTo>
                  <a:lnTo>
                    <a:pt x="1104" y="1297"/>
                  </a:lnTo>
                  <a:lnTo>
                    <a:pt x="1098" y="1299"/>
                  </a:lnTo>
                  <a:lnTo>
                    <a:pt x="1091" y="1301"/>
                  </a:lnTo>
                  <a:lnTo>
                    <a:pt x="1085" y="1302"/>
                  </a:lnTo>
                  <a:lnTo>
                    <a:pt x="1079" y="1305"/>
                  </a:lnTo>
                  <a:lnTo>
                    <a:pt x="1073" y="1308"/>
                  </a:lnTo>
                  <a:lnTo>
                    <a:pt x="1067" y="1312"/>
                  </a:lnTo>
                  <a:lnTo>
                    <a:pt x="1061" y="1316"/>
                  </a:lnTo>
                  <a:lnTo>
                    <a:pt x="1058" y="1321"/>
                  </a:lnTo>
                  <a:lnTo>
                    <a:pt x="1054" y="1329"/>
                  </a:lnTo>
                  <a:lnTo>
                    <a:pt x="1049" y="1330"/>
                  </a:lnTo>
                  <a:lnTo>
                    <a:pt x="1044" y="1330"/>
                  </a:lnTo>
                  <a:lnTo>
                    <a:pt x="1041" y="1329"/>
                  </a:lnTo>
                  <a:lnTo>
                    <a:pt x="1037" y="1328"/>
                  </a:lnTo>
                  <a:lnTo>
                    <a:pt x="1035" y="1325"/>
                  </a:lnTo>
                  <a:lnTo>
                    <a:pt x="1033" y="1323"/>
                  </a:lnTo>
                  <a:lnTo>
                    <a:pt x="1031" y="1320"/>
                  </a:lnTo>
                  <a:lnTo>
                    <a:pt x="1030" y="1316"/>
                  </a:lnTo>
                  <a:lnTo>
                    <a:pt x="1029" y="1313"/>
                  </a:lnTo>
                  <a:lnTo>
                    <a:pt x="1028" y="1309"/>
                  </a:lnTo>
                  <a:lnTo>
                    <a:pt x="1027" y="1306"/>
                  </a:lnTo>
                  <a:lnTo>
                    <a:pt x="1026" y="1302"/>
                  </a:lnTo>
                  <a:lnTo>
                    <a:pt x="1023" y="1299"/>
                  </a:lnTo>
                  <a:lnTo>
                    <a:pt x="1022" y="1296"/>
                  </a:lnTo>
                  <a:lnTo>
                    <a:pt x="1020" y="1293"/>
                  </a:lnTo>
                  <a:lnTo>
                    <a:pt x="1018" y="1292"/>
                  </a:lnTo>
                  <a:lnTo>
                    <a:pt x="1008" y="1291"/>
                  </a:lnTo>
                  <a:lnTo>
                    <a:pt x="1000" y="1291"/>
                  </a:lnTo>
                  <a:lnTo>
                    <a:pt x="992" y="1291"/>
                  </a:lnTo>
                  <a:lnTo>
                    <a:pt x="984" y="1291"/>
                  </a:lnTo>
                  <a:lnTo>
                    <a:pt x="977" y="1292"/>
                  </a:lnTo>
                  <a:lnTo>
                    <a:pt x="970" y="1293"/>
                  </a:lnTo>
                  <a:lnTo>
                    <a:pt x="964" y="1294"/>
                  </a:lnTo>
                  <a:lnTo>
                    <a:pt x="957" y="1296"/>
                  </a:lnTo>
                  <a:lnTo>
                    <a:pt x="951" y="1296"/>
                  </a:lnTo>
                  <a:lnTo>
                    <a:pt x="944" y="1296"/>
                  </a:lnTo>
                  <a:lnTo>
                    <a:pt x="937" y="1294"/>
                  </a:lnTo>
                  <a:lnTo>
                    <a:pt x="931" y="1293"/>
                  </a:lnTo>
                  <a:lnTo>
                    <a:pt x="924" y="1291"/>
                  </a:lnTo>
                  <a:lnTo>
                    <a:pt x="919" y="1288"/>
                  </a:lnTo>
                  <a:lnTo>
                    <a:pt x="912" y="1283"/>
                  </a:lnTo>
                  <a:lnTo>
                    <a:pt x="906" y="1277"/>
                  </a:lnTo>
                  <a:lnTo>
                    <a:pt x="903" y="1271"/>
                  </a:lnTo>
                  <a:lnTo>
                    <a:pt x="899" y="1267"/>
                  </a:lnTo>
                  <a:lnTo>
                    <a:pt x="895" y="1263"/>
                  </a:lnTo>
                  <a:lnTo>
                    <a:pt x="889" y="1261"/>
                  </a:lnTo>
                  <a:lnTo>
                    <a:pt x="882" y="1260"/>
                  </a:lnTo>
                  <a:lnTo>
                    <a:pt x="875" y="1259"/>
                  </a:lnTo>
                  <a:lnTo>
                    <a:pt x="868" y="1258"/>
                  </a:lnTo>
                  <a:lnTo>
                    <a:pt x="860" y="1256"/>
                  </a:lnTo>
                  <a:lnTo>
                    <a:pt x="852" y="1255"/>
                  </a:lnTo>
                  <a:lnTo>
                    <a:pt x="844" y="1254"/>
                  </a:lnTo>
                  <a:lnTo>
                    <a:pt x="836" y="1252"/>
                  </a:lnTo>
                  <a:lnTo>
                    <a:pt x="828" y="1248"/>
                  </a:lnTo>
                  <a:lnTo>
                    <a:pt x="820" y="1244"/>
                  </a:lnTo>
                  <a:lnTo>
                    <a:pt x="813" y="1238"/>
                  </a:lnTo>
                  <a:lnTo>
                    <a:pt x="807" y="1231"/>
                  </a:lnTo>
                  <a:lnTo>
                    <a:pt x="801" y="1222"/>
                  </a:lnTo>
                  <a:lnTo>
                    <a:pt x="801" y="1221"/>
                  </a:lnTo>
                  <a:lnTo>
                    <a:pt x="801" y="1219"/>
                  </a:lnTo>
                  <a:lnTo>
                    <a:pt x="801" y="1217"/>
                  </a:lnTo>
                  <a:lnTo>
                    <a:pt x="803" y="1215"/>
                  </a:lnTo>
                  <a:lnTo>
                    <a:pt x="803" y="1213"/>
                  </a:lnTo>
                  <a:lnTo>
                    <a:pt x="804" y="1211"/>
                  </a:lnTo>
                  <a:lnTo>
                    <a:pt x="804" y="1208"/>
                  </a:lnTo>
                  <a:lnTo>
                    <a:pt x="804" y="1206"/>
                  </a:lnTo>
                  <a:lnTo>
                    <a:pt x="805" y="1204"/>
                  </a:lnTo>
                  <a:lnTo>
                    <a:pt x="805" y="1201"/>
                  </a:lnTo>
                  <a:lnTo>
                    <a:pt x="806" y="1199"/>
                  </a:lnTo>
                  <a:lnTo>
                    <a:pt x="806" y="1198"/>
                  </a:lnTo>
                  <a:lnTo>
                    <a:pt x="806" y="1196"/>
                  </a:lnTo>
                  <a:lnTo>
                    <a:pt x="807" y="1196"/>
                  </a:lnTo>
                  <a:lnTo>
                    <a:pt x="797" y="1199"/>
                  </a:lnTo>
                  <a:lnTo>
                    <a:pt x="786" y="1201"/>
                  </a:lnTo>
                  <a:lnTo>
                    <a:pt x="778" y="1200"/>
                  </a:lnTo>
                  <a:lnTo>
                    <a:pt x="769" y="1197"/>
                  </a:lnTo>
                  <a:lnTo>
                    <a:pt x="761" y="1191"/>
                  </a:lnTo>
                  <a:lnTo>
                    <a:pt x="753" y="1185"/>
                  </a:lnTo>
                  <a:lnTo>
                    <a:pt x="745" y="1180"/>
                  </a:lnTo>
                  <a:lnTo>
                    <a:pt x="737" y="1173"/>
                  </a:lnTo>
                  <a:lnTo>
                    <a:pt x="729" y="1167"/>
                  </a:lnTo>
                  <a:lnTo>
                    <a:pt x="721" y="1161"/>
                  </a:lnTo>
                  <a:lnTo>
                    <a:pt x="713" y="1158"/>
                  </a:lnTo>
                  <a:lnTo>
                    <a:pt x="705" y="1157"/>
                  </a:lnTo>
                  <a:lnTo>
                    <a:pt x="697" y="1158"/>
                  </a:lnTo>
                  <a:lnTo>
                    <a:pt x="689" y="1162"/>
                  </a:lnTo>
                  <a:lnTo>
                    <a:pt x="680" y="1169"/>
                  </a:lnTo>
                  <a:lnTo>
                    <a:pt x="670" y="1182"/>
                  </a:lnTo>
                  <a:lnTo>
                    <a:pt x="674" y="1184"/>
                  </a:lnTo>
                  <a:lnTo>
                    <a:pt x="678" y="1186"/>
                  </a:lnTo>
                  <a:lnTo>
                    <a:pt x="682" y="1191"/>
                  </a:lnTo>
                  <a:lnTo>
                    <a:pt x="684" y="1196"/>
                  </a:lnTo>
                  <a:lnTo>
                    <a:pt x="686" y="1201"/>
                  </a:lnTo>
                  <a:lnTo>
                    <a:pt x="688" y="1206"/>
                  </a:lnTo>
                  <a:lnTo>
                    <a:pt x="689" y="1212"/>
                  </a:lnTo>
                  <a:lnTo>
                    <a:pt x="689" y="1217"/>
                  </a:lnTo>
                  <a:lnTo>
                    <a:pt x="689" y="1223"/>
                  </a:lnTo>
                  <a:lnTo>
                    <a:pt x="686" y="1229"/>
                  </a:lnTo>
                  <a:lnTo>
                    <a:pt x="684" y="1234"/>
                  </a:lnTo>
                  <a:lnTo>
                    <a:pt x="681" y="1238"/>
                  </a:lnTo>
                  <a:lnTo>
                    <a:pt x="677" y="1242"/>
                  </a:lnTo>
                  <a:lnTo>
                    <a:pt x="672" y="1245"/>
                  </a:lnTo>
                  <a:lnTo>
                    <a:pt x="666" y="1247"/>
                  </a:lnTo>
                  <a:lnTo>
                    <a:pt x="659" y="1248"/>
                  </a:lnTo>
                  <a:lnTo>
                    <a:pt x="657" y="1247"/>
                  </a:lnTo>
                  <a:lnTo>
                    <a:pt x="650" y="1246"/>
                  </a:lnTo>
                  <a:lnTo>
                    <a:pt x="640" y="1243"/>
                  </a:lnTo>
                  <a:lnTo>
                    <a:pt x="629" y="1240"/>
                  </a:lnTo>
                  <a:lnTo>
                    <a:pt x="614" y="1236"/>
                  </a:lnTo>
                  <a:lnTo>
                    <a:pt x="598" y="1232"/>
                  </a:lnTo>
                  <a:lnTo>
                    <a:pt x="581" y="1228"/>
                  </a:lnTo>
                  <a:lnTo>
                    <a:pt x="563" y="1223"/>
                  </a:lnTo>
                  <a:lnTo>
                    <a:pt x="545" y="1217"/>
                  </a:lnTo>
                  <a:lnTo>
                    <a:pt x="528" y="1213"/>
                  </a:lnTo>
                  <a:lnTo>
                    <a:pt x="512" y="1209"/>
                  </a:lnTo>
                  <a:lnTo>
                    <a:pt x="497" y="1205"/>
                  </a:lnTo>
                  <a:lnTo>
                    <a:pt x="485" y="1202"/>
                  </a:lnTo>
                  <a:lnTo>
                    <a:pt x="476" y="1199"/>
                  </a:lnTo>
                  <a:lnTo>
                    <a:pt x="469" y="1198"/>
                  </a:lnTo>
                  <a:lnTo>
                    <a:pt x="468" y="1198"/>
                  </a:lnTo>
                  <a:lnTo>
                    <a:pt x="454" y="1194"/>
                  </a:lnTo>
                  <a:lnTo>
                    <a:pt x="442" y="1191"/>
                  </a:lnTo>
                  <a:lnTo>
                    <a:pt x="430" y="1186"/>
                  </a:lnTo>
                  <a:lnTo>
                    <a:pt x="419" y="1183"/>
                  </a:lnTo>
                  <a:lnTo>
                    <a:pt x="408" y="1180"/>
                  </a:lnTo>
                  <a:lnTo>
                    <a:pt x="397" y="1176"/>
                  </a:lnTo>
                  <a:lnTo>
                    <a:pt x="386" y="1173"/>
                  </a:lnTo>
                  <a:lnTo>
                    <a:pt x="376" y="1170"/>
                  </a:lnTo>
                  <a:lnTo>
                    <a:pt x="366" y="1168"/>
                  </a:lnTo>
                  <a:lnTo>
                    <a:pt x="354" y="1167"/>
                  </a:lnTo>
                  <a:lnTo>
                    <a:pt x="344" y="1167"/>
                  </a:lnTo>
                  <a:lnTo>
                    <a:pt x="332" y="1167"/>
                  </a:lnTo>
                  <a:lnTo>
                    <a:pt x="321" y="1169"/>
                  </a:lnTo>
                  <a:lnTo>
                    <a:pt x="308" y="1173"/>
                  </a:lnTo>
                  <a:lnTo>
                    <a:pt x="296" y="1176"/>
                  </a:lnTo>
                  <a:lnTo>
                    <a:pt x="283" y="1183"/>
                  </a:lnTo>
                  <a:lnTo>
                    <a:pt x="273" y="1176"/>
                  </a:lnTo>
                  <a:lnTo>
                    <a:pt x="261" y="1171"/>
                  </a:lnTo>
                  <a:lnTo>
                    <a:pt x="250" y="1170"/>
                  </a:lnTo>
                  <a:lnTo>
                    <a:pt x="237" y="1171"/>
                  </a:lnTo>
                  <a:lnTo>
                    <a:pt x="223" y="1175"/>
                  </a:lnTo>
                  <a:lnTo>
                    <a:pt x="209" y="1180"/>
                  </a:lnTo>
                  <a:lnTo>
                    <a:pt x="194" y="1184"/>
                  </a:lnTo>
                  <a:lnTo>
                    <a:pt x="181" y="1191"/>
                  </a:lnTo>
                  <a:lnTo>
                    <a:pt x="166" y="1197"/>
                  </a:lnTo>
                  <a:lnTo>
                    <a:pt x="152" y="1204"/>
                  </a:lnTo>
                  <a:lnTo>
                    <a:pt x="138" y="1208"/>
                  </a:lnTo>
                  <a:lnTo>
                    <a:pt x="124" y="1214"/>
                  </a:lnTo>
                  <a:lnTo>
                    <a:pt x="112" y="1216"/>
                  </a:lnTo>
                  <a:lnTo>
                    <a:pt x="99" y="1219"/>
                  </a:lnTo>
                  <a:lnTo>
                    <a:pt x="87" y="1217"/>
                  </a:lnTo>
                  <a:lnTo>
                    <a:pt x="78" y="1215"/>
                  </a:lnTo>
                  <a:lnTo>
                    <a:pt x="73" y="1204"/>
                  </a:lnTo>
                  <a:lnTo>
                    <a:pt x="69" y="1194"/>
                  </a:lnTo>
                  <a:lnTo>
                    <a:pt x="69" y="1185"/>
                  </a:lnTo>
                  <a:lnTo>
                    <a:pt x="71" y="1177"/>
                  </a:lnTo>
                  <a:lnTo>
                    <a:pt x="75" y="1170"/>
                  </a:lnTo>
                  <a:lnTo>
                    <a:pt x="81" y="1163"/>
                  </a:lnTo>
                  <a:lnTo>
                    <a:pt x="87" y="1158"/>
                  </a:lnTo>
                  <a:lnTo>
                    <a:pt x="96" y="1152"/>
                  </a:lnTo>
                  <a:lnTo>
                    <a:pt x="104" y="1146"/>
                  </a:lnTo>
                  <a:lnTo>
                    <a:pt x="113" y="1142"/>
                  </a:lnTo>
                  <a:lnTo>
                    <a:pt x="121" y="1136"/>
                  </a:lnTo>
                  <a:lnTo>
                    <a:pt x="130" y="1131"/>
                  </a:lnTo>
                  <a:lnTo>
                    <a:pt x="137" y="1127"/>
                  </a:lnTo>
                  <a:lnTo>
                    <a:pt x="144" y="1121"/>
                  </a:lnTo>
                  <a:lnTo>
                    <a:pt x="150" y="1116"/>
                  </a:lnTo>
                  <a:lnTo>
                    <a:pt x="154" y="1111"/>
                  </a:lnTo>
                  <a:lnTo>
                    <a:pt x="153" y="1099"/>
                  </a:lnTo>
                  <a:lnTo>
                    <a:pt x="154" y="1089"/>
                  </a:lnTo>
                  <a:lnTo>
                    <a:pt x="156" y="1077"/>
                  </a:lnTo>
                  <a:lnTo>
                    <a:pt x="159" y="1067"/>
                  </a:lnTo>
                  <a:lnTo>
                    <a:pt x="162" y="1057"/>
                  </a:lnTo>
                  <a:lnTo>
                    <a:pt x="167" y="1045"/>
                  </a:lnTo>
                  <a:lnTo>
                    <a:pt x="170" y="1035"/>
                  </a:lnTo>
                  <a:lnTo>
                    <a:pt x="174" y="1024"/>
                  </a:lnTo>
                  <a:lnTo>
                    <a:pt x="176" y="1014"/>
                  </a:lnTo>
                  <a:lnTo>
                    <a:pt x="178" y="1005"/>
                  </a:lnTo>
                  <a:lnTo>
                    <a:pt x="179" y="995"/>
                  </a:lnTo>
                  <a:lnTo>
                    <a:pt x="179" y="984"/>
                  </a:lnTo>
                  <a:lnTo>
                    <a:pt x="177" y="975"/>
                  </a:lnTo>
                  <a:lnTo>
                    <a:pt x="173" y="965"/>
                  </a:lnTo>
                  <a:lnTo>
                    <a:pt x="167" y="955"/>
                  </a:lnTo>
                  <a:lnTo>
                    <a:pt x="159" y="946"/>
                  </a:lnTo>
                  <a:lnTo>
                    <a:pt x="154" y="934"/>
                  </a:lnTo>
                  <a:lnTo>
                    <a:pt x="152" y="922"/>
                  </a:lnTo>
                  <a:lnTo>
                    <a:pt x="151" y="912"/>
                  </a:lnTo>
                  <a:lnTo>
                    <a:pt x="151" y="901"/>
                  </a:lnTo>
                  <a:lnTo>
                    <a:pt x="152" y="890"/>
                  </a:lnTo>
                  <a:lnTo>
                    <a:pt x="154" y="881"/>
                  </a:lnTo>
                  <a:lnTo>
                    <a:pt x="158" y="870"/>
                  </a:lnTo>
                  <a:lnTo>
                    <a:pt x="161" y="860"/>
                  </a:lnTo>
                  <a:lnTo>
                    <a:pt x="164" y="851"/>
                  </a:lnTo>
                  <a:lnTo>
                    <a:pt x="170" y="842"/>
                  </a:lnTo>
                  <a:lnTo>
                    <a:pt x="175" y="833"/>
                  </a:lnTo>
                  <a:lnTo>
                    <a:pt x="179" y="823"/>
                  </a:lnTo>
                  <a:lnTo>
                    <a:pt x="185" y="814"/>
                  </a:lnTo>
                  <a:lnTo>
                    <a:pt x="190" y="806"/>
                  </a:lnTo>
                  <a:lnTo>
                    <a:pt x="196" y="797"/>
                  </a:lnTo>
                  <a:lnTo>
                    <a:pt x="200" y="789"/>
                  </a:lnTo>
                  <a:lnTo>
                    <a:pt x="204" y="775"/>
                  </a:lnTo>
                  <a:lnTo>
                    <a:pt x="206" y="764"/>
                  </a:lnTo>
                  <a:lnTo>
                    <a:pt x="206" y="752"/>
                  </a:lnTo>
                  <a:lnTo>
                    <a:pt x="205" y="741"/>
                  </a:lnTo>
                  <a:lnTo>
                    <a:pt x="202" y="729"/>
                  </a:lnTo>
                  <a:lnTo>
                    <a:pt x="199" y="719"/>
                  </a:lnTo>
                  <a:lnTo>
                    <a:pt x="194" y="708"/>
                  </a:lnTo>
                  <a:lnTo>
                    <a:pt x="189" y="698"/>
                  </a:lnTo>
                  <a:lnTo>
                    <a:pt x="183" y="688"/>
                  </a:lnTo>
                  <a:lnTo>
                    <a:pt x="176" y="677"/>
                  </a:lnTo>
                  <a:lnTo>
                    <a:pt x="170" y="667"/>
                  </a:lnTo>
                  <a:lnTo>
                    <a:pt x="163" y="657"/>
                  </a:lnTo>
                  <a:lnTo>
                    <a:pt x="158" y="646"/>
                  </a:lnTo>
                  <a:lnTo>
                    <a:pt x="152" y="636"/>
                  </a:lnTo>
                  <a:lnTo>
                    <a:pt x="146" y="625"/>
                  </a:lnTo>
                  <a:lnTo>
                    <a:pt x="143" y="614"/>
                  </a:lnTo>
                  <a:lnTo>
                    <a:pt x="140" y="610"/>
                  </a:lnTo>
                  <a:lnTo>
                    <a:pt x="139" y="605"/>
                  </a:lnTo>
                  <a:lnTo>
                    <a:pt x="138" y="600"/>
                  </a:lnTo>
                  <a:lnTo>
                    <a:pt x="138" y="596"/>
                  </a:lnTo>
                  <a:lnTo>
                    <a:pt x="137" y="590"/>
                  </a:lnTo>
                  <a:lnTo>
                    <a:pt x="137" y="586"/>
                  </a:lnTo>
                  <a:lnTo>
                    <a:pt x="137" y="580"/>
                  </a:lnTo>
                  <a:lnTo>
                    <a:pt x="136" y="575"/>
                  </a:lnTo>
                  <a:lnTo>
                    <a:pt x="135" y="571"/>
                  </a:lnTo>
                  <a:lnTo>
                    <a:pt x="133" y="565"/>
                  </a:lnTo>
                  <a:lnTo>
                    <a:pt x="132" y="561"/>
                  </a:lnTo>
                  <a:lnTo>
                    <a:pt x="129" y="557"/>
                  </a:lnTo>
                  <a:lnTo>
                    <a:pt x="125" y="553"/>
                  </a:lnTo>
                  <a:lnTo>
                    <a:pt x="122" y="550"/>
                  </a:lnTo>
                  <a:lnTo>
                    <a:pt x="116" y="548"/>
                  </a:lnTo>
                  <a:lnTo>
                    <a:pt x="110" y="547"/>
                  </a:lnTo>
                  <a:lnTo>
                    <a:pt x="110" y="533"/>
                  </a:lnTo>
                  <a:lnTo>
                    <a:pt x="109" y="519"/>
                  </a:lnTo>
                  <a:lnTo>
                    <a:pt x="106" y="507"/>
                  </a:lnTo>
                  <a:lnTo>
                    <a:pt x="102" y="496"/>
                  </a:lnTo>
                  <a:lnTo>
                    <a:pt x="97" y="486"/>
                  </a:lnTo>
                  <a:lnTo>
                    <a:pt x="91" y="475"/>
                  </a:lnTo>
                  <a:lnTo>
                    <a:pt x="84" y="466"/>
                  </a:lnTo>
                  <a:lnTo>
                    <a:pt x="76" y="457"/>
                  </a:lnTo>
                  <a:lnTo>
                    <a:pt x="68" y="448"/>
                  </a:lnTo>
                  <a:lnTo>
                    <a:pt x="60" y="439"/>
                  </a:lnTo>
                  <a:lnTo>
                    <a:pt x="51" y="429"/>
                  </a:lnTo>
                  <a:lnTo>
                    <a:pt x="43" y="419"/>
                  </a:lnTo>
                  <a:lnTo>
                    <a:pt x="33" y="410"/>
                  </a:lnTo>
                  <a:lnTo>
                    <a:pt x="25" y="399"/>
                  </a:lnTo>
                  <a:lnTo>
                    <a:pt x="18" y="389"/>
                  </a:lnTo>
                  <a:lnTo>
                    <a:pt x="12" y="379"/>
                  </a:lnTo>
                  <a:lnTo>
                    <a:pt x="16" y="356"/>
                  </a:lnTo>
                  <a:lnTo>
                    <a:pt x="20" y="334"/>
                  </a:lnTo>
                  <a:lnTo>
                    <a:pt x="22" y="313"/>
                  </a:lnTo>
                  <a:lnTo>
                    <a:pt x="22" y="293"/>
                  </a:lnTo>
                  <a:lnTo>
                    <a:pt x="22" y="272"/>
                  </a:lnTo>
                  <a:lnTo>
                    <a:pt x="20" y="252"/>
                  </a:lnTo>
                  <a:lnTo>
                    <a:pt x="17" y="233"/>
                  </a:lnTo>
                  <a:lnTo>
                    <a:pt x="15" y="213"/>
                  </a:lnTo>
                  <a:lnTo>
                    <a:pt x="12" y="194"/>
                  </a:lnTo>
                  <a:lnTo>
                    <a:pt x="8" y="175"/>
                  </a:lnTo>
                  <a:lnTo>
                    <a:pt x="6" y="156"/>
                  </a:lnTo>
                  <a:lnTo>
                    <a:pt x="4" y="138"/>
                  </a:lnTo>
                  <a:lnTo>
                    <a:pt x="1" y="118"/>
                  </a:lnTo>
                  <a:lnTo>
                    <a:pt x="0" y="100"/>
                  </a:lnTo>
                  <a:lnTo>
                    <a:pt x="0" y="80"/>
                  </a:lnTo>
                  <a:lnTo>
                    <a:pt x="1" y="62"/>
                  </a:lnTo>
                  <a:lnTo>
                    <a:pt x="51" y="58"/>
                  </a:lnTo>
                  <a:lnTo>
                    <a:pt x="99" y="55"/>
                  </a:lnTo>
                  <a:lnTo>
                    <a:pt x="148" y="51"/>
                  </a:lnTo>
                  <a:lnTo>
                    <a:pt x="197" y="48"/>
                  </a:lnTo>
                  <a:lnTo>
                    <a:pt x="246" y="46"/>
                  </a:lnTo>
                  <a:lnTo>
                    <a:pt x="294" y="42"/>
                  </a:lnTo>
                  <a:lnTo>
                    <a:pt x="343" y="39"/>
                  </a:lnTo>
                  <a:lnTo>
                    <a:pt x="391" y="35"/>
                  </a:lnTo>
                  <a:lnTo>
                    <a:pt x="439" y="31"/>
                  </a:lnTo>
                  <a:lnTo>
                    <a:pt x="489" y="27"/>
                  </a:lnTo>
                  <a:lnTo>
                    <a:pt x="538" y="24"/>
                  </a:lnTo>
                  <a:lnTo>
                    <a:pt x="588" y="19"/>
                  </a:lnTo>
                  <a:lnTo>
                    <a:pt x="637" y="15"/>
                  </a:lnTo>
                  <a:lnTo>
                    <a:pt x="688" y="10"/>
                  </a:lnTo>
                  <a:lnTo>
                    <a:pt x="738" y="4"/>
                  </a:lnTo>
                  <a:lnTo>
                    <a:pt x="790" y="0"/>
                  </a:lnTo>
                  <a:lnTo>
                    <a:pt x="791" y="4"/>
                  </a:lnTo>
                  <a:lnTo>
                    <a:pt x="792" y="10"/>
                  </a:lnTo>
                  <a:lnTo>
                    <a:pt x="795" y="15"/>
                  </a:lnTo>
                  <a:lnTo>
                    <a:pt x="797" y="18"/>
                  </a:lnTo>
                  <a:lnTo>
                    <a:pt x="800" y="23"/>
                  </a:lnTo>
                  <a:lnTo>
                    <a:pt x="804" y="26"/>
                  </a:lnTo>
                  <a:lnTo>
                    <a:pt x="806" y="28"/>
                  </a:lnTo>
                  <a:lnTo>
                    <a:pt x="809" y="32"/>
                  </a:lnTo>
                  <a:lnTo>
                    <a:pt x="813" y="35"/>
                  </a:lnTo>
                  <a:lnTo>
                    <a:pt x="816" y="39"/>
                  </a:lnTo>
                  <a:lnTo>
                    <a:pt x="819" y="42"/>
                  </a:lnTo>
                  <a:lnTo>
                    <a:pt x="821" y="46"/>
                  </a:lnTo>
                  <a:lnTo>
                    <a:pt x="823" y="50"/>
                  </a:lnTo>
                  <a:lnTo>
                    <a:pt x="824" y="55"/>
                  </a:lnTo>
                  <a:lnTo>
                    <a:pt x="826" y="59"/>
                  </a:lnTo>
                  <a:lnTo>
                    <a:pt x="826" y="66"/>
                  </a:lnTo>
                  <a:lnTo>
                    <a:pt x="824" y="66"/>
                  </a:lnTo>
                  <a:lnTo>
                    <a:pt x="824" y="67"/>
                  </a:lnTo>
                  <a:lnTo>
                    <a:pt x="824" y="69"/>
                  </a:lnTo>
                  <a:lnTo>
                    <a:pt x="824" y="71"/>
                  </a:lnTo>
                  <a:lnTo>
                    <a:pt x="824" y="73"/>
                  </a:lnTo>
                  <a:lnTo>
                    <a:pt x="824" y="75"/>
                  </a:lnTo>
                  <a:lnTo>
                    <a:pt x="823" y="79"/>
                  </a:lnTo>
                  <a:lnTo>
                    <a:pt x="823" y="82"/>
                  </a:lnTo>
                  <a:lnTo>
                    <a:pt x="823" y="85"/>
                  </a:lnTo>
                  <a:lnTo>
                    <a:pt x="822" y="88"/>
                  </a:lnTo>
                  <a:lnTo>
                    <a:pt x="822" y="90"/>
                  </a:lnTo>
                  <a:lnTo>
                    <a:pt x="822" y="93"/>
                  </a:lnTo>
                  <a:lnTo>
                    <a:pt x="822" y="95"/>
                  </a:lnTo>
                  <a:lnTo>
                    <a:pt x="822" y="96"/>
                  </a:lnTo>
                  <a:lnTo>
                    <a:pt x="822" y="97"/>
                  </a:lnTo>
                  <a:lnTo>
                    <a:pt x="822" y="98"/>
                  </a:lnTo>
                  <a:lnTo>
                    <a:pt x="823" y="105"/>
                  </a:lnTo>
                  <a:lnTo>
                    <a:pt x="827" y="112"/>
                  </a:lnTo>
                  <a:lnTo>
                    <a:pt x="829" y="119"/>
                  </a:lnTo>
                  <a:lnTo>
                    <a:pt x="832" y="125"/>
                  </a:lnTo>
                  <a:lnTo>
                    <a:pt x="835" y="131"/>
                  </a:lnTo>
                  <a:lnTo>
                    <a:pt x="838" y="136"/>
                  </a:lnTo>
                  <a:lnTo>
                    <a:pt x="842" y="141"/>
                  </a:lnTo>
                  <a:lnTo>
                    <a:pt x="845" y="146"/>
                  </a:lnTo>
                  <a:lnTo>
                    <a:pt x="849" y="150"/>
                  </a:lnTo>
                  <a:lnTo>
                    <a:pt x="852" y="156"/>
                  </a:lnTo>
                  <a:lnTo>
                    <a:pt x="855" y="160"/>
                  </a:lnTo>
                  <a:lnTo>
                    <a:pt x="859" y="166"/>
                  </a:lnTo>
                  <a:lnTo>
                    <a:pt x="862" y="172"/>
                  </a:lnTo>
                  <a:lnTo>
                    <a:pt x="865" y="178"/>
                  </a:lnTo>
                  <a:lnTo>
                    <a:pt x="867" y="185"/>
                  </a:lnTo>
                  <a:lnTo>
                    <a:pt x="869" y="193"/>
                  </a:lnTo>
                  <a:lnTo>
                    <a:pt x="877" y="195"/>
                  </a:lnTo>
                  <a:lnTo>
                    <a:pt x="883" y="197"/>
                  </a:lnTo>
                  <a:lnTo>
                    <a:pt x="889" y="201"/>
                  </a:lnTo>
                  <a:lnTo>
                    <a:pt x="892" y="204"/>
                  </a:lnTo>
                  <a:lnTo>
                    <a:pt x="895" y="208"/>
                  </a:lnTo>
                  <a:lnTo>
                    <a:pt x="896" y="211"/>
                  </a:lnTo>
                  <a:lnTo>
                    <a:pt x="897" y="214"/>
                  </a:lnTo>
                  <a:lnTo>
                    <a:pt x="897" y="219"/>
                  </a:lnTo>
                  <a:lnTo>
                    <a:pt x="897" y="224"/>
                  </a:lnTo>
                  <a:lnTo>
                    <a:pt x="897" y="228"/>
                  </a:lnTo>
                  <a:lnTo>
                    <a:pt x="896" y="233"/>
                  </a:lnTo>
                  <a:lnTo>
                    <a:pt x="896" y="239"/>
                  </a:lnTo>
                  <a:lnTo>
                    <a:pt x="895" y="244"/>
                  </a:lnTo>
                  <a:lnTo>
                    <a:pt x="896" y="249"/>
                  </a:lnTo>
                  <a:lnTo>
                    <a:pt x="896" y="255"/>
                  </a:lnTo>
                  <a:lnTo>
                    <a:pt x="898" y="262"/>
                  </a:lnTo>
                  <a:lnTo>
                    <a:pt x="883" y="259"/>
                  </a:lnTo>
                  <a:lnTo>
                    <a:pt x="872" y="258"/>
                  </a:lnTo>
                  <a:lnTo>
                    <a:pt x="865" y="259"/>
                  </a:lnTo>
                  <a:lnTo>
                    <a:pt x="860" y="262"/>
                  </a:lnTo>
                  <a:lnTo>
                    <a:pt x="858" y="265"/>
                  </a:lnTo>
                  <a:lnTo>
                    <a:pt x="858" y="271"/>
                  </a:lnTo>
                  <a:lnTo>
                    <a:pt x="859" y="275"/>
                  </a:lnTo>
                  <a:lnTo>
                    <a:pt x="861" y="282"/>
                  </a:lnTo>
                  <a:lnTo>
                    <a:pt x="864" y="289"/>
                  </a:lnTo>
                  <a:lnTo>
                    <a:pt x="867" y="296"/>
                  </a:lnTo>
                  <a:lnTo>
                    <a:pt x="869" y="304"/>
                  </a:lnTo>
                  <a:lnTo>
                    <a:pt x="872" y="312"/>
                  </a:lnTo>
                  <a:lnTo>
                    <a:pt x="873" y="320"/>
                  </a:lnTo>
                  <a:lnTo>
                    <a:pt x="872" y="327"/>
                  </a:lnTo>
                  <a:lnTo>
                    <a:pt x="868" y="335"/>
                  </a:lnTo>
                  <a:lnTo>
                    <a:pt x="864" y="342"/>
                  </a:lnTo>
                  <a:lnTo>
                    <a:pt x="860" y="350"/>
                  </a:lnTo>
                  <a:lnTo>
                    <a:pt x="855" y="360"/>
                  </a:lnTo>
                  <a:lnTo>
                    <a:pt x="851" y="370"/>
                  </a:lnTo>
                  <a:lnTo>
                    <a:pt x="845" y="379"/>
                  </a:lnTo>
                  <a:lnTo>
                    <a:pt x="839" y="389"/>
                  </a:lnTo>
                  <a:lnTo>
                    <a:pt x="834" y="399"/>
                  </a:lnTo>
                  <a:lnTo>
                    <a:pt x="828" y="410"/>
                  </a:lnTo>
                  <a:lnTo>
                    <a:pt x="821" y="420"/>
                  </a:lnTo>
                  <a:lnTo>
                    <a:pt x="815" y="430"/>
                  </a:lnTo>
                  <a:lnTo>
                    <a:pt x="809" y="441"/>
                  </a:lnTo>
                  <a:lnTo>
                    <a:pt x="805" y="451"/>
                  </a:lnTo>
                  <a:lnTo>
                    <a:pt x="801" y="461"/>
                  </a:lnTo>
                  <a:lnTo>
                    <a:pt x="798" y="472"/>
                  </a:lnTo>
                  <a:lnTo>
                    <a:pt x="796" y="482"/>
                  </a:lnTo>
                  <a:lnTo>
                    <a:pt x="795" y="493"/>
                  </a:lnTo>
                  <a:lnTo>
                    <a:pt x="796" y="503"/>
                  </a:lnTo>
                  <a:lnTo>
                    <a:pt x="785" y="509"/>
                  </a:lnTo>
                  <a:lnTo>
                    <a:pt x="778" y="515"/>
                  </a:lnTo>
                  <a:lnTo>
                    <a:pt x="774" y="524"/>
                  </a:lnTo>
                  <a:lnTo>
                    <a:pt x="772" y="530"/>
                  </a:lnTo>
                  <a:lnTo>
                    <a:pt x="772" y="538"/>
                  </a:lnTo>
                  <a:lnTo>
                    <a:pt x="772" y="547"/>
                  </a:lnTo>
                  <a:lnTo>
                    <a:pt x="774" y="556"/>
                  </a:lnTo>
                  <a:lnTo>
                    <a:pt x="775" y="564"/>
                  </a:lnTo>
                  <a:lnTo>
                    <a:pt x="777" y="572"/>
                  </a:lnTo>
                  <a:lnTo>
                    <a:pt x="780" y="580"/>
                  </a:lnTo>
                  <a:lnTo>
                    <a:pt x="781" y="587"/>
                  </a:lnTo>
                  <a:lnTo>
                    <a:pt x="781" y="595"/>
                  </a:lnTo>
                  <a:lnTo>
                    <a:pt x="778" y="600"/>
                  </a:lnTo>
                  <a:lnTo>
                    <a:pt x="776" y="607"/>
                  </a:lnTo>
                  <a:lnTo>
                    <a:pt x="770" y="613"/>
                  </a:lnTo>
                  <a:lnTo>
                    <a:pt x="762" y="619"/>
                  </a:lnTo>
                  <a:lnTo>
                    <a:pt x="760" y="623"/>
                  </a:lnTo>
                  <a:lnTo>
                    <a:pt x="758" y="628"/>
                  </a:lnTo>
                  <a:lnTo>
                    <a:pt x="755" y="634"/>
                  </a:lnTo>
                  <a:lnTo>
                    <a:pt x="753" y="638"/>
                  </a:lnTo>
                  <a:lnTo>
                    <a:pt x="751" y="643"/>
                  </a:lnTo>
                  <a:lnTo>
                    <a:pt x="750" y="648"/>
                  </a:lnTo>
                  <a:lnTo>
                    <a:pt x="747" y="652"/>
                  </a:lnTo>
                  <a:lnTo>
                    <a:pt x="746" y="657"/>
                  </a:lnTo>
                  <a:lnTo>
                    <a:pt x="745" y="661"/>
                  </a:lnTo>
                  <a:lnTo>
                    <a:pt x="745" y="666"/>
                  </a:lnTo>
                  <a:lnTo>
                    <a:pt x="745" y="671"/>
                  </a:lnTo>
                  <a:lnTo>
                    <a:pt x="745" y="674"/>
                  </a:lnTo>
                  <a:lnTo>
                    <a:pt x="746" y="679"/>
                  </a:lnTo>
                  <a:lnTo>
                    <a:pt x="749" y="683"/>
                  </a:lnTo>
                  <a:lnTo>
                    <a:pt x="751" y="687"/>
                  </a:lnTo>
                  <a:lnTo>
                    <a:pt x="754" y="691"/>
                  </a:lnTo>
                  <a:lnTo>
                    <a:pt x="760" y="690"/>
                  </a:lnTo>
                  <a:lnTo>
                    <a:pt x="777" y="689"/>
                  </a:lnTo>
                  <a:lnTo>
                    <a:pt x="805" y="687"/>
                  </a:lnTo>
                  <a:lnTo>
                    <a:pt x="839" y="684"/>
                  </a:lnTo>
                  <a:lnTo>
                    <a:pt x="881" y="681"/>
                  </a:lnTo>
                  <a:lnTo>
                    <a:pt x="928" y="677"/>
                  </a:lnTo>
                  <a:lnTo>
                    <a:pt x="977" y="673"/>
                  </a:lnTo>
                  <a:lnTo>
                    <a:pt x="1029" y="669"/>
                  </a:lnTo>
                  <a:lnTo>
                    <a:pt x="1080" y="666"/>
                  </a:lnTo>
                  <a:lnTo>
                    <a:pt x="1129" y="661"/>
                  </a:lnTo>
                  <a:lnTo>
                    <a:pt x="1176" y="658"/>
                  </a:lnTo>
                  <a:lnTo>
                    <a:pt x="1218" y="654"/>
                  </a:lnTo>
                  <a:lnTo>
                    <a:pt x="1252" y="652"/>
                  </a:lnTo>
                  <a:lnTo>
                    <a:pt x="1280" y="650"/>
                  </a:lnTo>
                  <a:lnTo>
                    <a:pt x="1297" y="649"/>
                  </a:lnTo>
                  <a:lnTo>
                    <a:pt x="1304" y="649"/>
                  </a:lnTo>
                  <a:lnTo>
                    <a:pt x="1304" y="653"/>
                  </a:lnTo>
                  <a:lnTo>
                    <a:pt x="1304" y="660"/>
                  </a:lnTo>
                  <a:lnTo>
                    <a:pt x="1303" y="666"/>
                  </a:lnTo>
                  <a:lnTo>
                    <a:pt x="1303" y="672"/>
                  </a:lnTo>
                  <a:lnTo>
                    <a:pt x="1302" y="679"/>
                  </a:lnTo>
                  <a:lnTo>
                    <a:pt x="1300" y="686"/>
                  </a:lnTo>
                  <a:lnTo>
                    <a:pt x="1299" y="691"/>
                  </a:lnTo>
                  <a:lnTo>
                    <a:pt x="1298" y="698"/>
                  </a:lnTo>
                  <a:lnTo>
                    <a:pt x="1296" y="705"/>
                  </a:lnTo>
                  <a:lnTo>
                    <a:pt x="1295" y="712"/>
                  </a:lnTo>
                  <a:lnTo>
                    <a:pt x="1292" y="718"/>
                  </a:lnTo>
                  <a:lnTo>
                    <a:pt x="1290" y="725"/>
                  </a:lnTo>
                  <a:lnTo>
                    <a:pt x="1289" y="731"/>
                  </a:lnTo>
                  <a:lnTo>
                    <a:pt x="1287" y="737"/>
                  </a:lnTo>
                  <a:lnTo>
                    <a:pt x="1284" y="743"/>
                  </a:lnTo>
                  <a:lnTo>
                    <a:pt x="1282" y="750"/>
                  </a:lnTo>
                  <a:lnTo>
                    <a:pt x="1284" y="761"/>
                  </a:lnTo>
                  <a:lnTo>
                    <a:pt x="1289" y="773"/>
                  </a:lnTo>
                  <a:lnTo>
                    <a:pt x="1292" y="785"/>
                  </a:lnTo>
                  <a:lnTo>
                    <a:pt x="1298" y="797"/>
                  </a:lnTo>
                  <a:lnTo>
                    <a:pt x="1303" y="808"/>
                  </a:lnTo>
                  <a:lnTo>
                    <a:pt x="1310" y="819"/>
                  </a:lnTo>
                  <a:lnTo>
                    <a:pt x="1315" y="830"/>
                  </a:lnTo>
                  <a:lnTo>
                    <a:pt x="1322" y="842"/>
                  </a:lnTo>
                  <a:lnTo>
                    <a:pt x="1329" y="852"/>
                  </a:lnTo>
                  <a:lnTo>
                    <a:pt x="1337" y="862"/>
                  </a:lnTo>
                  <a:lnTo>
                    <a:pt x="1345" y="873"/>
                  </a:lnTo>
                  <a:lnTo>
                    <a:pt x="1353" y="883"/>
                  </a:lnTo>
                  <a:lnTo>
                    <a:pt x="1361" y="892"/>
                  </a:lnTo>
                  <a:lnTo>
                    <a:pt x="1371" y="903"/>
                  </a:lnTo>
                  <a:lnTo>
                    <a:pt x="1380" y="912"/>
                  </a:lnTo>
                  <a:lnTo>
                    <a:pt x="1389" y="92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0" name="Freeform 58"/>
            <p:cNvSpPr>
              <a:spLocks/>
            </p:cNvSpPr>
            <p:nvPr/>
          </p:nvSpPr>
          <p:spPr bwMode="auto">
            <a:xfrm>
              <a:off x="2994" y="2152"/>
              <a:ext cx="611" cy="518"/>
            </a:xfrm>
            <a:custGeom>
              <a:avLst/>
              <a:gdLst>
                <a:gd name="T0" fmla="*/ 65 w 1834"/>
                <a:gd name="T1" fmla="*/ 51 h 1554"/>
                <a:gd name="T2" fmla="*/ 64 w 1834"/>
                <a:gd name="T3" fmla="*/ 51 h 1554"/>
                <a:gd name="T4" fmla="*/ 65 w 1834"/>
                <a:gd name="T5" fmla="*/ 53 h 1554"/>
                <a:gd name="T6" fmla="*/ 64 w 1834"/>
                <a:gd name="T7" fmla="*/ 54 h 1554"/>
                <a:gd name="T8" fmla="*/ 64 w 1834"/>
                <a:gd name="T9" fmla="*/ 55 h 1554"/>
                <a:gd name="T10" fmla="*/ 64 w 1834"/>
                <a:gd name="T11" fmla="*/ 56 h 1554"/>
                <a:gd name="T12" fmla="*/ 64 w 1834"/>
                <a:gd name="T13" fmla="*/ 58 h 1554"/>
                <a:gd name="T14" fmla="*/ 61 w 1834"/>
                <a:gd name="T15" fmla="*/ 58 h 1554"/>
                <a:gd name="T16" fmla="*/ 58 w 1834"/>
                <a:gd name="T17" fmla="*/ 58 h 1554"/>
                <a:gd name="T18" fmla="*/ 58 w 1834"/>
                <a:gd name="T19" fmla="*/ 56 h 1554"/>
                <a:gd name="T20" fmla="*/ 59 w 1834"/>
                <a:gd name="T21" fmla="*/ 53 h 1554"/>
                <a:gd name="T22" fmla="*/ 49 w 1834"/>
                <a:gd name="T23" fmla="*/ 52 h 1554"/>
                <a:gd name="T24" fmla="*/ 30 w 1834"/>
                <a:gd name="T25" fmla="*/ 54 h 1554"/>
                <a:gd name="T26" fmla="*/ 14 w 1834"/>
                <a:gd name="T27" fmla="*/ 54 h 1554"/>
                <a:gd name="T28" fmla="*/ 14 w 1834"/>
                <a:gd name="T29" fmla="*/ 52 h 1554"/>
                <a:gd name="T30" fmla="*/ 13 w 1834"/>
                <a:gd name="T31" fmla="*/ 50 h 1554"/>
                <a:gd name="T32" fmla="*/ 13 w 1834"/>
                <a:gd name="T33" fmla="*/ 39 h 1554"/>
                <a:gd name="T34" fmla="*/ 11 w 1834"/>
                <a:gd name="T35" fmla="*/ 27 h 1554"/>
                <a:gd name="T36" fmla="*/ 9 w 1834"/>
                <a:gd name="T37" fmla="*/ 21 h 1554"/>
                <a:gd name="T38" fmla="*/ 7 w 1834"/>
                <a:gd name="T39" fmla="*/ 19 h 1554"/>
                <a:gd name="T40" fmla="*/ 6 w 1834"/>
                <a:gd name="T41" fmla="*/ 17 h 1554"/>
                <a:gd name="T42" fmla="*/ 7 w 1834"/>
                <a:gd name="T43" fmla="*/ 15 h 1554"/>
                <a:gd name="T44" fmla="*/ 8 w 1834"/>
                <a:gd name="T45" fmla="*/ 13 h 1554"/>
                <a:gd name="T46" fmla="*/ 5 w 1834"/>
                <a:gd name="T47" fmla="*/ 13 h 1554"/>
                <a:gd name="T48" fmla="*/ 4 w 1834"/>
                <a:gd name="T49" fmla="*/ 11 h 1554"/>
                <a:gd name="T50" fmla="*/ 2 w 1834"/>
                <a:gd name="T51" fmla="*/ 8 h 1554"/>
                <a:gd name="T52" fmla="*/ 1 w 1834"/>
                <a:gd name="T53" fmla="*/ 5 h 1554"/>
                <a:gd name="T54" fmla="*/ 7 w 1834"/>
                <a:gd name="T55" fmla="*/ 2 h 1554"/>
                <a:gd name="T56" fmla="*/ 23 w 1834"/>
                <a:gd name="T57" fmla="*/ 1 h 1554"/>
                <a:gd name="T58" fmla="*/ 37 w 1834"/>
                <a:gd name="T59" fmla="*/ 0 h 1554"/>
                <a:gd name="T60" fmla="*/ 39 w 1834"/>
                <a:gd name="T61" fmla="*/ 2 h 1554"/>
                <a:gd name="T62" fmla="*/ 41 w 1834"/>
                <a:gd name="T63" fmla="*/ 3 h 1554"/>
                <a:gd name="T64" fmla="*/ 41 w 1834"/>
                <a:gd name="T65" fmla="*/ 5 h 1554"/>
                <a:gd name="T66" fmla="*/ 42 w 1834"/>
                <a:gd name="T67" fmla="*/ 6 h 1554"/>
                <a:gd name="T68" fmla="*/ 43 w 1834"/>
                <a:gd name="T69" fmla="*/ 10 h 1554"/>
                <a:gd name="T70" fmla="*/ 46 w 1834"/>
                <a:gd name="T71" fmla="*/ 13 h 1554"/>
                <a:gd name="T72" fmla="*/ 50 w 1834"/>
                <a:gd name="T73" fmla="*/ 16 h 1554"/>
                <a:gd name="T74" fmla="*/ 51 w 1834"/>
                <a:gd name="T75" fmla="*/ 18 h 1554"/>
                <a:gd name="T76" fmla="*/ 53 w 1834"/>
                <a:gd name="T77" fmla="*/ 20 h 1554"/>
                <a:gd name="T78" fmla="*/ 53 w 1834"/>
                <a:gd name="T79" fmla="*/ 19 h 1554"/>
                <a:gd name="T80" fmla="*/ 54 w 1834"/>
                <a:gd name="T81" fmla="*/ 18 h 1554"/>
                <a:gd name="T82" fmla="*/ 55 w 1834"/>
                <a:gd name="T83" fmla="*/ 19 h 1554"/>
                <a:gd name="T84" fmla="*/ 56 w 1834"/>
                <a:gd name="T85" fmla="*/ 20 h 1554"/>
                <a:gd name="T86" fmla="*/ 56 w 1834"/>
                <a:gd name="T87" fmla="*/ 22 h 1554"/>
                <a:gd name="T88" fmla="*/ 56 w 1834"/>
                <a:gd name="T89" fmla="*/ 23 h 1554"/>
                <a:gd name="T90" fmla="*/ 56 w 1834"/>
                <a:gd name="T91" fmla="*/ 25 h 1554"/>
                <a:gd name="T92" fmla="*/ 56 w 1834"/>
                <a:gd name="T93" fmla="*/ 28 h 1554"/>
                <a:gd name="T94" fmla="*/ 57 w 1834"/>
                <a:gd name="T95" fmla="*/ 30 h 1554"/>
                <a:gd name="T96" fmla="*/ 59 w 1834"/>
                <a:gd name="T97" fmla="*/ 32 h 1554"/>
                <a:gd name="T98" fmla="*/ 61 w 1834"/>
                <a:gd name="T99" fmla="*/ 33 h 1554"/>
                <a:gd name="T100" fmla="*/ 63 w 1834"/>
                <a:gd name="T101" fmla="*/ 34 h 1554"/>
                <a:gd name="T102" fmla="*/ 66 w 1834"/>
                <a:gd name="T103" fmla="*/ 37 h 1554"/>
                <a:gd name="T104" fmla="*/ 66 w 1834"/>
                <a:gd name="T105" fmla="*/ 41 h 1554"/>
                <a:gd name="T106" fmla="*/ 67 w 1834"/>
                <a:gd name="T107" fmla="*/ 42 h 1554"/>
                <a:gd name="T108" fmla="*/ 68 w 1834"/>
                <a:gd name="T109" fmla="*/ 42 h 1554"/>
                <a:gd name="T110" fmla="*/ 67 w 1834"/>
                <a:gd name="T111" fmla="*/ 43 h 1554"/>
                <a:gd name="T112" fmla="*/ 67 w 1834"/>
                <a:gd name="T113" fmla="*/ 45 h 1554"/>
                <a:gd name="T114" fmla="*/ 67 w 1834"/>
                <a:gd name="T115" fmla="*/ 47 h 1554"/>
                <a:gd name="T116" fmla="*/ 68 w 1834"/>
                <a:gd name="T117" fmla="*/ 48 h 1554"/>
                <a:gd name="T118" fmla="*/ 67 w 1834"/>
                <a:gd name="T119" fmla="*/ 49 h 1554"/>
                <a:gd name="T120" fmla="*/ 67 w 1834"/>
                <a:gd name="T121" fmla="*/ 49 h 155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34"/>
                <a:gd name="T184" fmla="*/ 0 h 1554"/>
                <a:gd name="T185" fmla="*/ 1834 w 1834"/>
                <a:gd name="T186" fmla="*/ 1554 h 155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34" h="1554">
                  <a:moveTo>
                    <a:pt x="1801" y="1348"/>
                  </a:moveTo>
                  <a:lnTo>
                    <a:pt x="1798" y="1354"/>
                  </a:lnTo>
                  <a:lnTo>
                    <a:pt x="1795" y="1358"/>
                  </a:lnTo>
                  <a:lnTo>
                    <a:pt x="1790" y="1362"/>
                  </a:lnTo>
                  <a:lnTo>
                    <a:pt x="1783" y="1364"/>
                  </a:lnTo>
                  <a:lnTo>
                    <a:pt x="1775" y="1364"/>
                  </a:lnTo>
                  <a:lnTo>
                    <a:pt x="1768" y="1365"/>
                  </a:lnTo>
                  <a:lnTo>
                    <a:pt x="1760" y="1365"/>
                  </a:lnTo>
                  <a:lnTo>
                    <a:pt x="1752" y="1365"/>
                  </a:lnTo>
                  <a:lnTo>
                    <a:pt x="1745" y="1366"/>
                  </a:lnTo>
                  <a:lnTo>
                    <a:pt x="1740" y="1368"/>
                  </a:lnTo>
                  <a:lnTo>
                    <a:pt x="1735" y="1371"/>
                  </a:lnTo>
                  <a:lnTo>
                    <a:pt x="1734" y="1374"/>
                  </a:lnTo>
                  <a:lnTo>
                    <a:pt x="1734" y="1380"/>
                  </a:lnTo>
                  <a:lnTo>
                    <a:pt x="1736" y="1388"/>
                  </a:lnTo>
                  <a:lnTo>
                    <a:pt x="1743" y="1397"/>
                  </a:lnTo>
                  <a:lnTo>
                    <a:pt x="1754" y="1411"/>
                  </a:lnTo>
                  <a:lnTo>
                    <a:pt x="1756" y="1417"/>
                  </a:lnTo>
                  <a:lnTo>
                    <a:pt x="1756" y="1423"/>
                  </a:lnTo>
                  <a:lnTo>
                    <a:pt x="1755" y="1427"/>
                  </a:lnTo>
                  <a:lnTo>
                    <a:pt x="1751" y="1431"/>
                  </a:lnTo>
                  <a:lnTo>
                    <a:pt x="1747" y="1434"/>
                  </a:lnTo>
                  <a:lnTo>
                    <a:pt x="1742" y="1436"/>
                  </a:lnTo>
                  <a:lnTo>
                    <a:pt x="1736" y="1439"/>
                  </a:lnTo>
                  <a:lnTo>
                    <a:pt x="1731" y="1441"/>
                  </a:lnTo>
                  <a:lnTo>
                    <a:pt x="1726" y="1443"/>
                  </a:lnTo>
                  <a:lnTo>
                    <a:pt x="1721" y="1446"/>
                  </a:lnTo>
                  <a:lnTo>
                    <a:pt x="1717" y="1448"/>
                  </a:lnTo>
                  <a:lnTo>
                    <a:pt x="1714" y="1451"/>
                  </a:lnTo>
                  <a:lnTo>
                    <a:pt x="1714" y="1455"/>
                  </a:lnTo>
                  <a:lnTo>
                    <a:pt x="1716" y="1459"/>
                  </a:lnTo>
                  <a:lnTo>
                    <a:pt x="1719" y="1465"/>
                  </a:lnTo>
                  <a:lnTo>
                    <a:pt x="1726" y="1472"/>
                  </a:lnTo>
                  <a:lnTo>
                    <a:pt x="1722" y="1475"/>
                  </a:lnTo>
                  <a:lnTo>
                    <a:pt x="1720" y="1479"/>
                  </a:lnTo>
                  <a:lnTo>
                    <a:pt x="1718" y="1484"/>
                  </a:lnTo>
                  <a:lnTo>
                    <a:pt x="1718" y="1488"/>
                  </a:lnTo>
                  <a:lnTo>
                    <a:pt x="1718" y="1494"/>
                  </a:lnTo>
                  <a:lnTo>
                    <a:pt x="1718" y="1498"/>
                  </a:lnTo>
                  <a:lnTo>
                    <a:pt x="1719" y="1504"/>
                  </a:lnTo>
                  <a:lnTo>
                    <a:pt x="1720" y="1510"/>
                  </a:lnTo>
                  <a:lnTo>
                    <a:pt x="1721" y="1516"/>
                  </a:lnTo>
                  <a:lnTo>
                    <a:pt x="1722" y="1521"/>
                  </a:lnTo>
                  <a:lnTo>
                    <a:pt x="1724" y="1527"/>
                  </a:lnTo>
                  <a:lnTo>
                    <a:pt x="1725" y="1533"/>
                  </a:lnTo>
                  <a:lnTo>
                    <a:pt x="1725" y="1539"/>
                  </a:lnTo>
                  <a:lnTo>
                    <a:pt x="1725" y="1543"/>
                  </a:lnTo>
                  <a:lnTo>
                    <a:pt x="1725" y="1549"/>
                  </a:lnTo>
                  <a:lnTo>
                    <a:pt x="1724" y="1554"/>
                  </a:lnTo>
                  <a:lnTo>
                    <a:pt x="1721" y="1554"/>
                  </a:lnTo>
                  <a:lnTo>
                    <a:pt x="1716" y="1554"/>
                  </a:lnTo>
                  <a:lnTo>
                    <a:pt x="1708" y="1554"/>
                  </a:lnTo>
                  <a:lnTo>
                    <a:pt x="1696" y="1554"/>
                  </a:lnTo>
                  <a:lnTo>
                    <a:pt x="1683" y="1554"/>
                  </a:lnTo>
                  <a:lnTo>
                    <a:pt x="1668" y="1554"/>
                  </a:lnTo>
                  <a:lnTo>
                    <a:pt x="1654" y="1554"/>
                  </a:lnTo>
                  <a:lnTo>
                    <a:pt x="1637" y="1554"/>
                  </a:lnTo>
                  <a:lnTo>
                    <a:pt x="1621" y="1554"/>
                  </a:lnTo>
                  <a:lnTo>
                    <a:pt x="1606" y="1554"/>
                  </a:lnTo>
                  <a:lnTo>
                    <a:pt x="1591" y="1554"/>
                  </a:lnTo>
                  <a:lnTo>
                    <a:pt x="1579" y="1554"/>
                  </a:lnTo>
                  <a:lnTo>
                    <a:pt x="1567" y="1554"/>
                  </a:lnTo>
                  <a:lnTo>
                    <a:pt x="1559" y="1554"/>
                  </a:lnTo>
                  <a:lnTo>
                    <a:pt x="1553" y="1554"/>
                  </a:lnTo>
                  <a:lnTo>
                    <a:pt x="1552" y="1554"/>
                  </a:lnTo>
                  <a:lnTo>
                    <a:pt x="1553" y="1543"/>
                  </a:lnTo>
                  <a:lnTo>
                    <a:pt x="1556" y="1534"/>
                  </a:lnTo>
                  <a:lnTo>
                    <a:pt x="1559" y="1524"/>
                  </a:lnTo>
                  <a:lnTo>
                    <a:pt x="1565" y="1515"/>
                  </a:lnTo>
                  <a:lnTo>
                    <a:pt x="1570" y="1504"/>
                  </a:lnTo>
                  <a:lnTo>
                    <a:pt x="1575" y="1494"/>
                  </a:lnTo>
                  <a:lnTo>
                    <a:pt x="1581" y="1485"/>
                  </a:lnTo>
                  <a:lnTo>
                    <a:pt x="1586" y="1474"/>
                  </a:lnTo>
                  <a:lnTo>
                    <a:pt x="1589" y="1465"/>
                  </a:lnTo>
                  <a:lnTo>
                    <a:pt x="1591" y="1455"/>
                  </a:lnTo>
                  <a:lnTo>
                    <a:pt x="1591" y="1446"/>
                  </a:lnTo>
                  <a:lnTo>
                    <a:pt x="1590" y="1436"/>
                  </a:lnTo>
                  <a:lnTo>
                    <a:pt x="1586" y="1427"/>
                  </a:lnTo>
                  <a:lnTo>
                    <a:pt x="1579" y="1419"/>
                  </a:lnTo>
                  <a:lnTo>
                    <a:pt x="1570" y="1410"/>
                  </a:lnTo>
                  <a:lnTo>
                    <a:pt x="1556" y="1403"/>
                  </a:lnTo>
                  <a:lnTo>
                    <a:pt x="1482" y="1408"/>
                  </a:lnTo>
                  <a:lnTo>
                    <a:pt x="1409" y="1412"/>
                  </a:lnTo>
                  <a:lnTo>
                    <a:pt x="1335" y="1417"/>
                  </a:lnTo>
                  <a:lnTo>
                    <a:pt x="1261" y="1422"/>
                  </a:lnTo>
                  <a:lnTo>
                    <a:pt x="1188" y="1426"/>
                  </a:lnTo>
                  <a:lnTo>
                    <a:pt x="1114" y="1432"/>
                  </a:lnTo>
                  <a:lnTo>
                    <a:pt x="1041" y="1436"/>
                  </a:lnTo>
                  <a:lnTo>
                    <a:pt x="967" y="1441"/>
                  </a:lnTo>
                  <a:lnTo>
                    <a:pt x="894" y="1446"/>
                  </a:lnTo>
                  <a:lnTo>
                    <a:pt x="821" y="1451"/>
                  </a:lnTo>
                  <a:lnTo>
                    <a:pt x="748" y="1456"/>
                  </a:lnTo>
                  <a:lnTo>
                    <a:pt x="674" y="1461"/>
                  </a:lnTo>
                  <a:lnTo>
                    <a:pt x="600" y="1466"/>
                  </a:lnTo>
                  <a:lnTo>
                    <a:pt x="527" y="1471"/>
                  </a:lnTo>
                  <a:lnTo>
                    <a:pt x="453" y="1475"/>
                  </a:lnTo>
                  <a:lnTo>
                    <a:pt x="380" y="1481"/>
                  </a:lnTo>
                  <a:lnTo>
                    <a:pt x="377" y="1471"/>
                  </a:lnTo>
                  <a:lnTo>
                    <a:pt x="375" y="1462"/>
                  </a:lnTo>
                  <a:lnTo>
                    <a:pt x="374" y="1451"/>
                  </a:lnTo>
                  <a:lnTo>
                    <a:pt x="373" y="1442"/>
                  </a:lnTo>
                  <a:lnTo>
                    <a:pt x="373" y="1433"/>
                  </a:lnTo>
                  <a:lnTo>
                    <a:pt x="372" y="1424"/>
                  </a:lnTo>
                  <a:lnTo>
                    <a:pt x="370" y="1415"/>
                  </a:lnTo>
                  <a:lnTo>
                    <a:pt x="370" y="1405"/>
                  </a:lnTo>
                  <a:lnTo>
                    <a:pt x="369" y="1396"/>
                  </a:lnTo>
                  <a:lnTo>
                    <a:pt x="368" y="1387"/>
                  </a:lnTo>
                  <a:lnTo>
                    <a:pt x="367" y="1378"/>
                  </a:lnTo>
                  <a:lnTo>
                    <a:pt x="365" y="1368"/>
                  </a:lnTo>
                  <a:lnTo>
                    <a:pt x="362" y="1358"/>
                  </a:lnTo>
                  <a:lnTo>
                    <a:pt x="360" y="1348"/>
                  </a:lnTo>
                  <a:lnTo>
                    <a:pt x="357" y="1339"/>
                  </a:lnTo>
                  <a:lnTo>
                    <a:pt x="353" y="1328"/>
                  </a:lnTo>
                  <a:lnTo>
                    <a:pt x="352" y="1282"/>
                  </a:lnTo>
                  <a:lnTo>
                    <a:pt x="352" y="1237"/>
                  </a:lnTo>
                  <a:lnTo>
                    <a:pt x="350" y="1191"/>
                  </a:lnTo>
                  <a:lnTo>
                    <a:pt x="347" y="1146"/>
                  </a:lnTo>
                  <a:lnTo>
                    <a:pt x="344" y="1100"/>
                  </a:lnTo>
                  <a:lnTo>
                    <a:pt x="341" y="1055"/>
                  </a:lnTo>
                  <a:lnTo>
                    <a:pt x="336" y="1009"/>
                  </a:lnTo>
                  <a:lnTo>
                    <a:pt x="331" y="964"/>
                  </a:lnTo>
                  <a:lnTo>
                    <a:pt x="326" y="918"/>
                  </a:lnTo>
                  <a:lnTo>
                    <a:pt x="321" y="874"/>
                  </a:lnTo>
                  <a:lnTo>
                    <a:pt x="315" y="828"/>
                  </a:lnTo>
                  <a:lnTo>
                    <a:pt x="308" y="782"/>
                  </a:lnTo>
                  <a:lnTo>
                    <a:pt x="303" y="736"/>
                  </a:lnTo>
                  <a:lnTo>
                    <a:pt x="297" y="690"/>
                  </a:lnTo>
                  <a:lnTo>
                    <a:pt x="291" y="643"/>
                  </a:lnTo>
                  <a:lnTo>
                    <a:pt x="285" y="597"/>
                  </a:lnTo>
                  <a:lnTo>
                    <a:pt x="275" y="591"/>
                  </a:lnTo>
                  <a:lnTo>
                    <a:pt x="265" y="585"/>
                  </a:lnTo>
                  <a:lnTo>
                    <a:pt x="255" y="579"/>
                  </a:lnTo>
                  <a:lnTo>
                    <a:pt x="246" y="573"/>
                  </a:lnTo>
                  <a:lnTo>
                    <a:pt x="237" y="566"/>
                  </a:lnTo>
                  <a:lnTo>
                    <a:pt x="228" y="558"/>
                  </a:lnTo>
                  <a:lnTo>
                    <a:pt x="219" y="551"/>
                  </a:lnTo>
                  <a:lnTo>
                    <a:pt x="211" y="541"/>
                  </a:lnTo>
                  <a:lnTo>
                    <a:pt x="203" y="533"/>
                  </a:lnTo>
                  <a:lnTo>
                    <a:pt x="195" y="524"/>
                  </a:lnTo>
                  <a:lnTo>
                    <a:pt x="188" y="515"/>
                  </a:lnTo>
                  <a:lnTo>
                    <a:pt x="181" y="506"/>
                  </a:lnTo>
                  <a:lnTo>
                    <a:pt x="175" y="496"/>
                  </a:lnTo>
                  <a:lnTo>
                    <a:pt x="168" y="486"/>
                  </a:lnTo>
                  <a:lnTo>
                    <a:pt x="163" y="476"/>
                  </a:lnTo>
                  <a:lnTo>
                    <a:pt x="159" y="467"/>
                  </a:lnTo>
                  <a:lnTo>
                    <a:pt x="165" y="461"/>
                  </a:lnTo>
                  <a:lnTo>
                    <a:pt x="170" y="454"/>
                  </a:lnTo>
                  <a:lnTo>
                    <a:pt x="175" y="447"/>
                  </a:lnTo>
                  <a:lnTo>
                    <a:pt x="180" y="440"/>
                  </a:lnTo>
                  <a:lnTo>
                    <a:pt x="183" y="433"/>
                  </a:lnTo>
                  <a:lnTo>
                    <a:pt x="186" y="425"/>
                  </a:lnTo>
                  <a:lnTo>
                    <a:pt x="189" y="419"/>
                  </a:lnTo>
                  <a:lnTo>
                    <a:pt x="191" y="411"/>
                  </a:lnTo>
                  <a:lnTo>
                    <a:pt x="192" y="402"/>
                  </a:lnTo>
                  <a:lnTo>
                    <a:pt x="193" y="394"/>
                  </a:lnTo>
                  <a:lnTo>
                    <a:pt x="196" y="386"/>
                  </a:lnTo>
                  <a:lnTo>
                    <a:pt x="197" y="378"/>
                  </a:lnTo>
                  <a:lnTo>
                    <a:pt x="198" y="371"/>
                  </a:lnTo>
                  <a:lnTo>
                    <a:pt x="199" y="363"/>
                  </a:lnTo>
                  <a:lnTo>
                    <a:pt x="201" y="357"/>
                  </a:lnTo>
                  <a:lnTo>
                    <a:pt x="204" y="351"/>
                  </a:lnTo>
                  <a:lnTo>
                    <a:pt x="192" y="360"/>
                  </a:lnTo>
                  <a:lnTo>
                    <a:pt x="182" y="367"/>
                  </a:lnTo>
                  <a:lnTo>
                    <a:pt x="174" y="369"/>
                  </a:lnTo>
                  <a:lnTo>
                    <a:pt x="166" y="369"/>
                  </a:lnTo>
                  <a:lnTo>
                    <a:pt x="159" y="367"/>
                  </a:lnTo>
                  <a:lnTo>
                    <a:pt x="152" y="363"/>
                  </a:lnTo>
                  <a:lnTo>
                    <a:pt x="146" y="357"/>
                  </a:lnTo>
                  <a:lnTo>
                    <a:pt x="141" y="350"/>
                  </a:lnTo>
                  <a:lnTo>
                    <a:pt x="135" y="342"/>
                  </a:lnTo>
                  <a:lnTo>
                    <a:pt x="129" y="332"/>
                  </a:lnTo>
                  <a:lnTo>
                    <a:pt x="123" y="324"/>
                  </a:lnTo>
                  <a:lnTo>
                    <a:pt x="116" y="316"/>
                  </a:lnTo>
                  <a:lnTo>
                    <a:pt x="111" y="308"/>
                  </a:lnTo>
                  <a:lnTo>
                    <a:pt x="103" y="301"/>
                  </a:lnTo>
                  <a:lnTo>
                    <a:pt x="95" y="297"/>
                  </a:lnTo>
                  <a:lnTo>
                    <a:pt x="86" y="294"/>
                  </a:lnTo>
                  <a:lnTo>
                    <a:pt x="83" y="276"/>
                  </a:lnTo>
                  <a:lnTo>
                    <a:pt x="81" y="259"/>
                  </a:lnTo>
                  <a:lnTo>
                    <a:pt x="76" y="243"/>
                  </a:lnTo>
                  <a:lnTo>
                    <a:pt x="73" y="228"/>
                  </a:lnTo>
                  <a:lnTo>
                    <a:pt x="67" y="213"/>
                  </a:lnTo>
                  <a:lnTo>
                    <a:pt x="61" y="199"/>
                  </a:lnTo>
                  <a:lnTo>
                    <a:pt x="55" y="186"/>
                  </a:lnTo>
                  <a:lnTo>
                    <a:pt x="50" y="174"/>
                  </a:lnTo>
                  <a:lnTo>
                    <a:pt x="43" y="161"/>
                  </a:lnTo>
                  <a:lnTo>
                    <a:pt x="37" y="149"/>
                  </a:lnTo>
                  <a:lnTo>
                    <a:pt x="30" y="136"/>
                  </a:lnTo>
                  <a:lnTo>
                    <a:pt x="24" y="123"/>
                  </a:lnTo>
                  <a:lnTo>
                    <a:pt x="17" y="111"/>
                  </a:lnTo>
                  <a:lnTo>
                    <a:pt x="12" y="98"/>
                  </a:lnTo>
                  <a:lnTo>
                    <a:pt x="5" y="84"/>
                  </a:lnTo>
                  <a:lnTo>
                    <a:pt x="0" y="70"/>
                  </a:lnTo>
                  <a:lnTo>
                    <a:pt x="67" y="66"/>
                  </a:lnTo>
                  <a:lnTo>
                    <a:pt x="134" y="60"/>
                  </a:lnTo>
                  <a:lnTo>
                    <a:pt x="198" y="56"/>
                  </a:lnTo>
                  <a:lnTo>
                    <a:pt x="262" y="51"/>
                  </a:lnTo>
                  <a:lnTo>
                    <a:pt x="326" y="46"/>
                  </a:lnTo>
                  <a:lnTo>
                    <a:pt x="388" y="42"/>
                  </a:lnTo>
                  <a:lnTo>
                    <a:pt x="450" y="36"/>
                  </a:lnTo>
                  <a:lnTo>
                    <a:pt x="512" y="31"/>
                  </a:lnTo>
                  <a:lnTo>
                    <a:pt x="573" y="27"/>
                  </a:lnTo>
                  <a:lnTo>
                    <a:pt x="634" y="22"/>
                  </a:lnTo>
                  <a:lnTo>
                    <a:pt x="695" y="19"/>
                  </a:lnTo>
                  <a:lnTo>
                    <a:pt x="756" y="14"/>
                  </a:lnTo>
                  <a:lnTo>
                    <a:pt x="817" y="11"/>
                  </a:lnTo>
                  <a:lnTo>
                    <a:pt x="879" y="6"/>
                  </a:lnTo>
                  <a:lnTo>
                    <a:pt x="940" y="3"/>
                  </a:lnTo>
                  <a:lnTo>
                    <a:pt x="1003" y="0"/>
                  </a:lnTo>
                  <a:lnTo>
                    <a:pt x="1010" y="4"/>
                  </a:lnTo>
                  <a:lnTo>
                    <a:pt x="1017" y="8"/>
                  </a:lnTo>
                  <a:lnTo>
                    <a:pt x="1023" y="14"/>
                  </a:lnTo>
                  <a:lnTo>
                    <a:pt x="1030" y="19"/>
                  </a:lnTo>
                  <a:lnTo>
                    <a:pt x="1038" y="25"/>
                  </a:lnTo>
                  <a:lnTo>
                    <a:pt x="1045" y="29"/>
                  </a:lnTo>
                  <a:lnTo>
                    <a:pt x="1053" y="35"/>
                  </a:lnTo>
                  <a:lnTo>
                    <a:pt x="1060" y="41"/>
                  </a:lnTo>
                  <a:lnTo>
                    <a:pt x="1067" y="45"/>
                  </a:lnTo>
                  <a:lnTo>
                    <a:pt x="1075" y="51"/>
                  </a:lnTo>
                  <a:lnTo>
                    <a:pt x="1083" y="56"/>
                  </a:lnTo>
                  <a:lnTo>
                    <a:pt x="1090" y="60"/>
                  </a:lnTo>
                  <a:lnTo>
                    <a:pt x="1098" y="65"/>
                  </a:lnTo>
                  <a:lnTo>
                    <a:pt x="1106" y="68"/>
                  </a:lnTo>
                  <a:lnTo>
                    <a:pt x="1114" y="70"/>
                  </a:lnTo>
                  <a:lnTo>
                    <a:pt x="1122" y="74"/>
                  </a:lnTo>
                  <a:lnTo>
                    <a:pt x="1121" y="82"/>
                  </a:lnTo>
                  <a:lnTo>
                    <a:pt x="1120" y="91"/>
                  </a:lnTo>
                  <a:lnTo>
                    <a:pt x="1119" y="99"/>
                  </a:lnTo>
                  <a:lnTo>
                    <a:pt x="1119" y="107"/>
                  </a:lnTo>
                  <a:lnTo>
                    <a:pt x="1119" y="115"/>
                  </a:lnTo>
                  <a:lnTo>
                    <a:pt x="1119" y="123"/>
                  </a:lnTo>
                  <a:lnTo>
                    <a:pt x="1119" y="130"/>
                  </a:lnTo>
                  <a:lnTo>
                    <a:pt x="1120" y="137"/>
                  </a:lnTo>
                  <a:lnTo>
                    <a:pt x="1120" y="143"/>
                  </a:lnTo>
                  <a:lnTo>
                    <a:pt x="1122" y="149"/>
                  </a:lnTo>
                  <a:lnTo>
                    <a:pt x="1123" y="154"/>
                  </a:lnTo>
                  <a:lnTo>
                    <a:pt x="1126" y="159"/>
                  </a:lnTo>
                  <a:lnTo>
                    <a:pt x="1129" y="164"/>
                  </a:lnTo>
                  <a:lnTo>
                    <a:pt x="1133" y="168"/>
                  </a:lnTo>
                  <a:lnTo>
                    <a:pt x="1136" y="173"/>
                  </a:lnTo>
                  <a:lnTo>
                    <a:pt x="1142" y="176"/>
                  </a:lnTo>
                  <a:lnTo>
                    <a:pt x="1140" y="199"/>
                  </a:lnTo>
                  <a:lnTo>
                    <a:pt x="1142" y="220"/>
                  </a:lnTo>
                  <a:lnTo>
                    <a:pt x="1146" y="239"/>
                  </a:lnTo>
                  <a:lnTo>
                    <a:pt x="1153" y="258"/>
                  </a:lnTo>
                  <a:lnTo>
                    <a:pt x="1161" y="274"/>
                  </a:lnTo>
                  <a:lnTo>
                    <a:pt x="1173" y="290"/>
                  </a:lnTo>
                  <a:lnTo>
                    <a:pt x="1186" y="304"/>
                  </a:lnTo>
                  <a:lnTo>
                    <a:pt x="1199" y="317"/>
                  </a:lnTo>
                  <a:lnTo>
                    <a:pt x="1214" y="330"/>
                  </a:lnTo>
                  <a:lnTo>
                    <a:pt x="1230" y="343"/>
                  </a:lnTo>
                  <a:lnTo>
                    <a:pt x="1248" y="354"/>
                  </a:lnTo>
                  <a:lnTo>
                    <a:pt x="1265" y="366"/>
                  </a:lnTo>
                  <a:lnTo>
                    <a:pt x="1282" y="377"/>
                  </a:lnTo>
                  <a:lnTo>
                    <a:pt x="1299" y="389"/>
                  </a:lnTo>
                  <a:lnTo>
                    <a:pt x="1315" y="400"/>
                  </a:lnTo>
                  <a:lnTo>
                    <a:pt x="1333" y="413"/>
                  </a:lnTo>
                  <a:lnTo>
                    <a:pt x="1335" y="421"/>
                  </a:lnTo>
                  <a:lnTo>
                    <a:pt x="1338" y="430"/>
                  </a:lnTo>
                  <a:lnTo>
                    <a:pt x="1342" y="439"/>
                  </a:lnTo>
                  <a:lnTo>
                    <a:pt x="1347" y="447"/>
                  </a:lnTo>
                  <a:lnTo>
                    <a:pt x="1351" y="455"/>
                  </a:lnTo>
                  <a:lnTo>
                    <a:pt x="1356" y="463"/>
                  </a:lnTo>
                  <a:lnTo>
                    <a:pt x="1361" y="471"/>
                  </a:lnTo>
                  <a:lnTo>
                    <a:pt x="1367" y="479"/>
                  </a:lnTo>
                  <a:lnTo>
                    <a:pt x="1374" y="486"/>
                  </a:lnTo>
                  <a:lnTo>
                    <a:pt x="1380" y="494"/>
                  </a:lnTo>
                  <a:lnTo>
                    <a:pt x="1387" y="501"/>
                  </a:lnTo>
                  <a:lnTo>
                    <a:pt x="1395" y="507"/>
                  </a:lnTo>
                  <a:lnTo>
                    <a:pt x="1402" y="514"/>
                  </a:lnTo>
                  <a:lnTo>
                    <a:pt x="1410" y="520"/>
                  </a:lnTo>
                  <a:lnTo>
                    <a:pt x="1417" y="524"/>
                  </a:lnTo>
                  <a:lnTo>
                    <a:pt x="1426" y="530"/>
                  </a:lnTo>
                  <a:lnTo>
                    <a:pt x="1428" y="528"/>
                  </a:lnTo>
                  <a:lnTo>
                    <a:pt x="1432" y="527"/>
                  </a:lnTo>
                  <a:lnTo>
                    <a:pt x="1434" y="524"/>
                  </a:lnTo>
                  <a:lnTo>
                    <a:pt x="1435" y="521"/>
                  </a:lnTo>
                  <a:lnTo>
                    <a:pt x="1436" y="519"/>
                  </a:lnTo>
                  <a:lnTo>
                    <a:pt x="1439" y="515"/>
                  </a:lnTo>
                  <a:lnTo>
                    <a:pt x="1440" y="512"/>
                  </a:lnTo>
                  <a:lnTo>
                    <a:pt x="1441" y="508"/>
                  </a:lnTo>
                  <a:lnTo>
                    <a:pt x="1442" y="505"/>
                  </a:lnTo>
                  <a:lnTo>
                    <a:pt x="1443" y="501"/>
                  </a:lnTo>
                  <a:lnTo>
                    <a:pt x="1444" y="498"/>
                  </a:lnTo>
                  <a:lnTo>
                    <a:pt x="1447" y="496"/>
                  </a:lnTo>
                  <a:lnTo>
                    <a:pt x="1450" y="494"/>
                  </a:lnTo>
                  <a:lnTo>
                    <a:pt x="1453" y="493"/>
                  </a:lnTo>
                  <a:lnTo>
                    <a:pt x="1457" y="492"/>
                  </a:lnTo>
                  <a:lnTo>
                    <a:pt x="1463" y="493"/>
                  </a:lnTo>
                  <a:lnTo>
                    <a:pt x="1466" y="498"/>
                  </a:lnTo>
                  <a:lnTo>
                    <a:pt x="1471" y="502"/>
                  </a:lnTo>
                  <a:lnTo>
                    <a:pt x="1475" y="507"/>
                  </a:lnTo>
                  <a:lnTo>
                    <a:pt x="1480" y="512"/>
                  </a:lnTo>
                  <a:lnTo>
                    <a:pt x="1483" y="515"/>
                  </a:lnTo>
                  <a:lnTo>
                    <a:pt x="1488" y="520"/>
                  </a:lnTo>
                  <a:lnTo>
                    <a:pt x="1493" y="523"/>
                  </a:lnTo>
                  <a:lnTo>
                    <a:pt x="1496" y="528"/>
                  </a:lnTo>
                  <a:lnTo>
                    <a:pt x="1499" y="532"/>
                  </a:lnTo>
                  <a:lnTo>
                    <a:pt x="1504" y="537"/>
                  </a:lnTo>
                  <a:lnTo>
                    <a:pt x="1507" y="541"/>
                  </a:lnTo>
                  <a:lnTo>
                    <a:pt x="1511" y="547"/>
                  </a:lnTo>
                  <a:lnTo>
                    <a:pt x="1514" y="553"/>
                  </a:lnTo>
                  <a:lnTo>
                    <a:pt x="1517" y="559"/>
                  </a:lnTo>
                  <a:lnTo>
                    <a:pt x="1520" y="566"/>
                  </a:lnTo>
                  <a:lnTo>
                    <a:pt x="1524" y="574"/>
                  </a:lnTo>
                  <a:lnTo>
                    <a:pt x="1517" y="579"/>
                  </a:lnTo>
                  <a:lnTo>
                    <a:pt x="1512" y="585"/>
                  </a:lnTo>
                  <a:lnTo>
                    <a:pt x="1510" y="591"/>
                  </a:lnTo>
                  <a:lnTo>
                    <a:pt x="1509" y="597"/>
                  </a:lnTo>
                  <a:lnTo>
                    <a:pt x="1510" y="602"/>
                  </a:lnTo>
                  <a:lnTo>
                    <a:pt x="1511" y="607"/>
                  </a:lnTo>
                  <a:lnTo>
                    <a:pt x="1513" y="612"/>
                  </a:lnTo>
                  <a:lnTo>
                    <a:pt x="1516" y="616"/>
                  </a:lnTo>
                  <a:lnTo>
                    <a:pt x="1517" y="622"/>
                  </a:lnTo>
                  <a:lnTo>
                    <a:pt x="1519" y="626"/>
                  </a:lnTo>
                  <a:lnTo>
                    <a:pt x="1520" y="631"/>
                  </a:lnTo>
                  <a:lnTo>
                    <a:pt x="1520" y="636"/>
                  </a:lnTo>
                  <a:lnTo>
                    <a:pt x="1519" y="641"/>
                  </a:lnTo>
                  <a:lnTo>
                    <a:pt x="1516" y="647"/>
                  </a:lnTo>
                  <a:lnTo>
                    <a:pt x="1511" y="653"/>
                  </a:lnTo>
                  <a:lnTo>
                    <a:pt x="1504" y="660"/>
                  </a:lnTo>
                  <a:lnTo>
                    <a:pt x="1503" y="671"/>
                  </a:lnTo>
                  <a:lnTo>
                    <a:pt x="1502" y="683"/>
                  </a:lnTo>
                  <a:lnTo>
                    <a:pt x="1502" y="693"/>
                  </a:lnTo>
                  <a:lnTo>
                    <a:pt x="1503" y="705"/>
                  </a:lnTo>
                  <a:lnTo>
                    <a:pt x="1504" y="714"/>
                  </a:lnTo>
                  <a:lnTo>
                    <a:pt x="1505" y="724"/>
                  </a:lnTo>
                  <a:lnTo>
                    <a:pt x="1507" y="733"/>
                  </a:lnTo>
                  <a:lnTo>
                    <a:pt x="1511" y="743"/>
                  </a:lnTo>
                  <a:lnTo>
                    <a:pt x="1513" y="751"/>
                  </a:lnTo>
                  <a:lnTo>
                    <a:pt x="1518" y="760"/>
                  </a:lnTo>
                  <a:lnTo>
                    <a:pt x="1521" y="768"/>
                  </a:lnTo>
                  <a:lnTo>
                    <a:pt x="1527" y="777"/>
                  </a:lnTo>
                  <a:lnTo>
                    <a:pt x="1532" y="785"/>
                  </a:lnTo>
                  <a:lnTo>
                    <a:pt x="1539" y="793"/>
                  </a:lnTo>
                  <a:lnTo>
                    <a:pt x="1544" y="801"/>
                  </a:lnTo>
                  <a:lnTo>
                    <a:pt x="1552" y="810"/>
                  </a:lnTo>
                  <a:lnTo>
                    <a:pt x="1558" y="816"/>
                  </a:lnTo>
                  <a:lnTo>
                    <a:pt x="1564" y="823"/>
                  </a:lnTo>
                  <a:lnTo>
                    <a:pt x="1570" y="830"/>
                  </a:lnTo>
                  <a:lnTo>
                    <a:pt x="1575" y="837"/>
                  </a:lnTo>
                  <a:lnTo>
                    <a:pt x="1581" y="844"/>
                  </a:lnTo>
                  <a:lnTo>
                    <a:pt x="1587" y="851"/>
                  </a:lnTo>
                  <a:lnTo>
                    <a:pt x="1594" y="857"/>
                  </a:lnTo>
                  <a:lnTo>
                    <a:pt x="1599" y="864"/>
                  </a:lnTo>
                  <a:lnTo>
                    <a:pt x="1606" y="870"/>
                  </a:lnTo>
                  <a:lnTo>
                    <a:pt x="1613" y="875"/>
                  </a:lnTo>
                  <a:lnTo>
                    <a:pt x="1620" y="878"/>
                  </a:lnTo>
                  <a:lnTo>
                    <a:pt x="1627" y="882"/>
                  </a:lnTo>
                  <a:lnTo>
                    <a:pt x="1635" y="883"/>
                  </a:lnTo>
                  <a:lnTo>
                    <a:pt x="1643" y="883"/>
                  </a:lnTo>
                  <a:lnTo>
                    <a:pt x="1651" y="880"/>
                  </a:lnTo>
                  <a:lnTo>
                    <a:pt x="1660" y="878"/>
                  </a:lnTo>
                  <a:lnTo>
                    <a:pt x="1674" y="888"/>
                  </a:lnTo>
                  <a:lnTo>
                    <a:pt x="1688" y="899"/>
                  </a:lnTo>
                  <a:lnTo>
                    <a:pt x="1701" y="909"/>
                  </a:lnTo>
                  <a:lnTo>
                    <a:pt x="1713" y="919"/>
                  </a:lnTo>
                  <a:lnTo>
                    <a:pt x="1725" y="931"/>
                  </a:lnTo>
                  <a:lnTo>
                    <a:pt x="1736" y="942"/>
                  </a:lnTo>
                  <a:lnTo>
                    <a:pt x="1745" y="954"/>
                  </a:lnTo>
                  <a:lnTo>
                    <a:pt x="1755" y="967"/>
                  </a:lnTo>
                  <a:lnTo>
                    <a:pt x="1763" y="979"/>
                  </a:lnTo>
                  <a:lnTo>
                    <a:pt x="1770" y="992"/>
                  </a:lnTo>
                  <a:lnTo>
                    <a:pt x="1775" y="1006"/>
                  </a:lnTo>
                  <a:lnTo>
                    <a:pt x="1779" y="1021"/>
                  </a:lnTo>
                  <a:lnTo>
                    <a:pt x="1781" y="1034"/>
                  </a:lnTo>
                  <a:lnTo>
                    <a:pt x="1782" y="1050"/>
                  </a:lnTo>
                  <a:lnTo>
                    <a:pt x="1782" y="1067"/>
                  </a:lnTo>
                  <a:lnTo>
                    <a:pt x="1780" y="1084"/>
                  </a:lnTo>
                  <a:lnTo>
                    <a:pt x="1783" y="1088"/>
                  </a:lnTo>
                  <a:lnTo>
                    <a:pt x="1786" y="1094"/>
                  </a:lnTo>
                  <a:lnTo>
                    <a:pt x="1788" y="1099"/>
                  </a:lnTo>
                  <a:lnTo>
                    <a:pt x="1790" y="1104"/>
                  </a:lnTo>
                  <a:lnTo>
                    <a:pt x="1791" y="1109"/>
                  </a:lnTo>
                  <a:lnTo>
                    <a:pt x="1793" y="1114"/>
                  </a:lnTo>
                  <a:lnTo>
                    <a:pt x="1794" y="1118"/>
                  </a:lnTo>
                  <a:lnTo>
                    <a:pt x="1796" y="1122"/>
                  </a:lnTo>
                  <a:lnTo>
                    <a:pt x="1797" y="1125"/>
                  </a:lnTo>
                  <a:lnTo>
                    <a:pt x="1800" y="1127"/>
                  </a:lnTo>
                  <a:lnTo>
                    <a:pt x="1802" y="1130"/>
                  </a:lnTo>
                  <a:lnTo>
                    <a:pt x="1804" y="1132"/>
                  </a:lnTo>
                  <a:lnTo>
                    <a:pt x="1808" y="1133"/>
                  </a:lnTo>
                  <a:lnTo>
                    <a:pt x="1812" y="1133"/>
                  </a:lnTo>
                  <a:lnTo>
                    <a:pt x="1817" y="1133"/>
                  </a:lnTo>
                  <a:lnTo>
                    <a:pt x="1824" y="1132"/>
                  </a:lnTo>
                  <a:lnTo>
                    <a:pt x="1823" y="1132"/>
                  </a:lnTo>
                  <a:lnTo>
                    <a:pt x="1823" y="1134"/>
                  </a:lnTo>
                  <a:lnTo>
                    <a:pt x="1821" y="1138"/>
                  </a:lnTo>
                  <a:lnTo>
                    <a:pt x="1821" y="1142"/>
                  </a:lnTo>
                  <a:lnTo>
                    <a:pt x="1820" y="1148"/>
                  </a:lnTo>
                  <a:lnTo>
                    <a:pt x="1819" y="1154"/>
                  </a:lnTo>
                  <a:lnTo>
                    <a:pt x="1818" y="1161"/>
                  </a:lnTo>
                  <a:lnTo>
                    <a:pt x="1817" y="1169"/>
                  </a:lnTo>
                  <a:lnTo>
                    <a:pt x="1814" y="1177"/>
                  </a:lnTo>
                  <a:lnTo>
                    <a:pt x="1813" y="1185"/>
                  </a:lnTo>
                  <a:lnTo>
                    <a:pt x="1812" y="1193"/>
                  </a:lnTo>
                  <a:lnTo>
                    <a:pt x="1811" y="1201"/>
                  </a:lnTo>
                  <a:lnTo>
                    <a:pt x="1811" y="1209"/>
                  </a:lnTo>
                  <a:lnTo>
                    <a:pt x="1810" y="1216"/>
                  </a:lnTo>
                  <a:lnTo>
                    <a:pt x="1810" y="1223"/>
                  </a:lnTo>
                  <a:lnTo>
                    <a:pt x="1810" y="1230"/>
                  </a:lnTo>
                  <a:lnTo>
                    <a:pt x="1810" y="1237"/>
                  </a:lnTo>
                  <a:lnTo>
                    <a:pt x="1810" y="1245"/>
                  </a:lnTo>
                  <a:lnTo>
                    <a:pt x="1811" y="1251"/>
                  </a:lnTo>
                  <a:lnTo>
                    <a:pt x="1812" y="1258"/>
                  </a:lnTo>
                  <a:lnTo>
                    <a:pt x="1814" y="1265"/>
                  </a:lnTo>
                  <a:lnTo>
                    <a:pt x="1817" y="1272"/>
                  </a:lnTo>
                  <a:lnTo>
                    <a:pt x="1819" y="1279"/>
                  </a:lnTo>
                  <a:lnTo>
                    <a:pt x="1821" y="1285"/>
                  </a:lnTo>
                  <a:lnTo>
                    <a:pt x="1824" y="1289"/>
                  </a:lnTo>
                  <a:lnTo>
                    <a:pt x="1826" y="1294"/>
                  </a:lnTo>
                  <a:lnTo>
                    <a:pt x="1827" y="1299"/>
                  </a:lnTo>
                  <a:lnTo>
                    <a:pt x="1829" y="1302"/>
                  </a:lnTo>
                  <a:lnTo>
                    <a:pt x="1831" y="1304"/>
                  </a:lnTo>
                  <a:lnTo>
                    <a:pt x="1833" y="1307"/>
                  </a:lnTo>
                  <a:lnTo>
                    <a:pt x="1833" y="1308"/>
                  </a:lnTo>
                  <a:lnTo>
                    <a:pt x="1834" y="1309"/>
                  </a:lnTo>
                  <a:lnTo>
                    <a:pt x="1825" y="1310"/>
                  </a:lnTo>
                  <a:lnTo>
                    <a:pt x="1818" y="1311"/>
                  </a:lnTo>
                  <a:lnTo>
                    <a:pt x="1812" y="1314"/>
                  </a:lnTo>
                  <a:lnTo>
                    <a:pt x="1808" y="1317"/>
                  </a:lnTo>
                  <a:lnTo>
                    <a:pt x="1804" y="1320"/>
                  </a:lnTo>
                  <a:lnTo>
                    <a:pt x="1801" y="1323"/>
                  </a:lnTo>
                  <a:lnTo>
                    <a:pt x="1800" y="1326"/>
                  </a:lnTo>
                  <a:lnTo>
                    <a:pt x="1798" y="1330"/>
                  </a:lnTo>
                  <a:lnTo>
                    <a:pt x="1797" y="1333"/>
                  </a:lnTo>
                  <a:lnTo>
                    <a:pt x="1797" y="1336"/>
                  </a:lnTo>
                  <a:lnTo>
                    <a:pt x="1798" y="1340"/>
                  </a:lnTo>
                  <a:lnTo>
                    <a:pt x="1798" y="1342"/>
                  </a:lnTo>
                  <a:lnTo>
                    <a:pt x="1798" y="1345"/>
                  </a:lnTo>
                  <a:lnTo>
                    <a:pt x="1800" y="1346"/>
                  </a:lnTo>
                  <a:lnTo>
                    <a:pt x="1800" y="1347"/>
                  </a:lnTo>
                  <a:lnTo>
                    <a:pt x="1801" y="1348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1" name="Freeform 59"/>
            <p:cNvSpPr>
              <a:spLocks/>
            </p:cNvSpPr>
            <p:nvPr/>
          </p:nvSpPr>
          <p:spPr bwMode="auto">
            <a:xfrm>
              <a:off x="2898" y="1815"/>
              <a:ext cx="561" cy="362"/>
            </a:xfrm>
            <a:custGeom>
              <a:avLst/>
              <a:gdLst>
                <a:gd name="T0" fmla="*/ 51 w 1682"/>
                <a:gd name="T1" fmla="*/ 1 h 1085"/>
                <a:gd name="T2" fmla="*/ 51 w 1682"/>
                <a:gd name="T3" fmla="*/ 1 h 1085"/>
                <a:gd name="T4" fmla="*/ 51 w 1682"/>
                <a:gd name="T5" fmla="*/ 3 h 1085"/>
                <a:gd name="T6" fmla="*/ 51 w 1682"/>
                <a:gd name="T7" fmla="*/ 4 h 1085"/>
                <a:gd name="T8" fmla="*/ 51 w 1682"/>
                <a:gd name="T9" fmla="*/ 6 h 1085"/>
                <a:gd name="T10" fmla="*/ 53 w 1682"/>
                <a:gd name="T11" fmla="*/ 8 h 1085"/>
                <a:gd name="T12" fmla="*/ 55 w 1682"/>
                <a:gd name="T13" fmla="*/ 9 h 1085"/>
                <a:gd name="T14" fmla="*/ 56 w 1682"/>
                <a:gd name="T15" fmla="*/ 11 h 1085"/>
                <a:gd name="T16" fmla="*/ 57 w 1682"/>
                <a:gd name="T17" fmla="*/ 12 h 1085"/>
                <a:gd name="T18" fmla="*/ 58 w 1682"/>
                <a:gd name="T19" fmla="*/ 14 h 1085"/>
                <a:gd name="T20" fmla="*/ 59 w 1682"/>
                <a:gd name="T21" fmla="*/ 15 h 1085"/>
                <a:gd name="T22" fmla="*/ 60 w 1682"/>
                <a:gd name="T23" fmla="*/ 16 h 1085"/>
                <a:gd name="T24" fmla="*/ 62 w 1682"/>
                <a:gd name="T25" fmla="*/ 18 h 1085"/>
                <a:gd name="T26" fmla="*/ 62 w 1682"/>
                <a:gd name="T27" fmla="*/ 20 h 1085"/>
                <a:gd name="T28" fmla="*/ 62 w 1682"/>
                <a:gd name="T29" fmla="*/ 21 h 1085"/>
                <a:gd name="T30" fmla="*/ 62 w 1682"/>
                <a:gd name="T31" fmla="*/ 22 h 1085"/>
                <a:gd name="T32" fmla="*/ 59 w 1682"/>
                <a:gd name="T33" fmla="*/ 24 h 1085"/>
                <a:gd name="T34" fmla="*/ 56 w 1682"/>
                <a:gd name="T35" fmla="*/ 26 h 1085"/>
                <a:gd name="T36" fmla="*/ 54 w 1682"/>
                <a:gd name="T37" fmla="*/ 29 h 1085"/>
                <a:gd name="T38" fmla="*/ 55 w 1682"/>
                <a:gd name="T39" fmla="*/ 32 h 1085"/>
                <a:gd name="T40" fmla="*/ 55 w 1682"/>
                <a:gd name="T41" fmla="*/ 35 h 1085"/>
                <a:gd name="T42" fmla="*/ 54 w 1682"/>
                <a:gd name="T43" fmla="*/ 37 h 1085"/>
                <a:gd name="T44" fmla="*/ 53 w 1682"/>
                <a:gd name="T45" fmla="*/ 38 h 1085"/>
                <a:gd name="T46" fmla="*/ 52 w 1682"/>
                <a:gd name="T47" fmla="*/ 40 h 1085"/>
                <a:gd name="T48" fmla="*/ 51 w 1682"/>
                <a:gd name="T49" fmla="*/ 40 h 1085"/>
                <a:gd name="T50" fmla="*/ 49 w 1682"/>
                <a:gd name="T51" fmla="*/ 38 h 1085"/>
                <a:gd name="T52" fmla="*/ 45 w 1682"/>
                <a:gd name="T53" fmla="*/ 38 h 1085"/>
                <a:gd name="T54" fmla="*/ 32 w 1682"/>
                <a:gd name="T55" fmla="*/ 38 h 1085"/>
                <a:gd name="T56" fmla="*/ 18 w 1682"/>
                <a:gd name="T57" fmla="*/ 40 h 1085"/>
                <a:gd name="T58" fmla="*/ 10 w 1682"/>
                <a:gd name="T59" fmla="*/ 40 h 1085"/>
                <a:gd name="T60" fmla="*/ 9 w 1682"/>
                <a:gd name="T61" fmla="*/ 38 h 1085"/>
                <a:gd name="T62" fmla="*/ 8 w 1682"/>
                <a:gd name="T63" fmla="*/ 36 h 1085"/>
                <a:gd name="T64" fmla="*/ 9 w 1682"/>
                <a:gd name="T65" fmla="*/ 34 h 1085"/>
                <a:gd name="T66" fmla="*/ 8 w 1682"/>
                <a:gd name="T67" fmla="*/ 32 h 1085"/>
                <a:gd name="T68" fmla="*/ 8 w 1682"/>
                <a:gd name="T69" fmla="*/ 30 h 1085"/>
                <a:gd name="T70" fmla="*/ 7 w 1682"/>
                <a:gd name="T71" fmla="*/ 28 h 1085"/>
                <a:gd name="T72" fmla="*/ 6 w 1682"/>
                <a:gd name="T73" fmla="*/ 26 h 1085"/>
                <a:gd name="T74" fmla="*/ 6 w 1682"/>
                <a:gd name="T75" fmla="*/ 24 h 1085"/>
                <a:gd name="T76" fmla="*/ 6 w 1682"/>
                <a:gd name="T77" fmla="*/ 23 h 1085"/>
                <a:gd name="T78" fmla="*/ 6 w 1682"/>
                <a:gd name="T79" fmla="*/ 22 h 1085"/>
                <a:gd name="T80" fmla="*/ 5 w 1682"/>
                <a:gd name="T81" fmla="*/ 20 h 1085"/>
                <a:gd name="T82" fmla="*/ 4 w 1682"/>
                <a:gd name="T83" fmla="*/ 18 h 1085"/>
                <a:gd name="T84" fmla="*/ 2 w 1682"/>
                <a:gd name="T85" fmla="*/ 16 h 1085"/>
                <a:gd name="T86" fmla="*/ 2 w 1682"/>
                <a:gd name="T87" fmla="*/ 15 h 1085"/>
                <a:gd name="T88" fmla="*/ 1 w 1682"/>
                <a:gd name="T89" fmla="*/ 14 h 1085"/>
                <a:gd name="T90" fmla="*/ 1 w 1682"/>
                <a:gd name="T91" fmla="*/ 13 h 1085"/>
                <a:gd name="T92" fmla="*/ 1 w 1682"/>
                <a:gd name="T93" fmla="*/ 11 h 1085"/>
                <a:gd name="T94" fmla="*/ 1 w 1682"/>
                <a:gd name="T95" fmla="*/ 10 h 1085"/>
                <a:gd name="T96" fmla="*/ 1 w 1682"/>
                <a:gd name="T97" fmla="*/ 8 h 1085"/>
                <a:gd name="T98" fmla="*/ 1 w 1682"/>
                <a:gd name="T99" fmla="*/ 7 h 1085"/>
                <a:gd name="T100" fmla="*/ 0 w 1682"/>
                <a:gd name="T101" fmla="*/ 6 h 1085"/>
                <a:gd name="T102" fmla="*/ 0 w 1682"/>
                <a:gd name="T103" fmla="*/ 4 h 1085"/>
                <a:gd name="T104" fmla="*/ 0 w 1682"/>
                <a:gd name="T105" fmla="*/ 2 h 1085"/>
                <a:gd name="T106" fmla="*/ 10 w 1682"/>
                <a:gd name="T107" fmla="*/ 2 h 1085"/>
                <a:gd name="T108" fmla="*/ 29 w 1682"/>
                <a:gd name="T109" fmla="*/ 1 h 1085"/>
                <a:gd name="T110" fmla="*/ 47 w 1682"/>
                <a:gd name="T111" fmla="*/ 0 h 108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682"/>
                <a:gd name="T169" fmla="*/ 0 h 1085"/>
                <a:gd name="T170" fmla="*/ 1682 w 1682"/>
                <a:gd name="T171" fmla="*/ 1085 h 108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682" h="1085">
                  <a:moveTo>
                    <a:pt x="1352" y="0"/>
                  </a:moveTo>
                  <a:lnTo>
                    <a:pt x="1353" y="3"/>
                  </a:lnTo>
                  <a:lnTo>
                    <a:pt x="1355" y="5"/>
                  </a:lnTo>
                  <a:lnTo>
                    <a:pt x="1358" y="8"/>
                  </a:lnTo>
                  <a:lnTo>
                    <a:pt x="1361" y="11"/>
                  </a:lnTo>
                  <a:lnTo>
                    <a:pt x="1364" y="14"/>
                  </a:lnTo>
                  <a:lnTo>
                    <a:pt x="1366" y="18"/>
                  </a:lnTo>
                  <a:lnTo>
                    <a:pt x="1369" y="22"/>
                  </a:lnTo>
                  <a:lnTo>
                    <a:pt x="1372" y="26"/>
                  </a:lnTo>
                  <a:lnTo>
                    <a:pt x="1374" y="30"/>
                  </a:lnTo>
                  <a:lnTo>
                    <a:pt x="1376" y="34"/>
                  </a:lnTo>
                  <a:lnTo>
                    <a:pt x="1378" y="38"/>
                  </a:lnTo>
                  <a:lnTo>
                    <a:pt x="1380" y="43"/>
                  </a:lnTo>
                  <a:lnTo>
                    <a:pt x="1382" y="47"/>
                  </a:lnTo>
                  <a:lnTo>
                    <a:pt x="1383" y="52"/>
                  </a:lnTo>
                  <a:lnTo>
                    <a:pt x="1383" y="57"/>
                  </a:lnTo>
                  <a:lnTo>
                    <a:pt x="1384" y="62"/>
                  </a:lnTo>
                  <a:lnTo>
                    <a:pt x="1378" y="72"/>
                  </a:lnTo>
                  <a:lnTo>
                    <a:pt x="1375" y="81"/>
                  </a:lnTo>
                  <a:lnTo>
                    <a:pt x="1373" y="89"/>
                  </a:lnTo>
                  <a:lnTo>
                    <a:pt x="1372" y="97"/>
                  </a:lnTo>
                  <a:lnTo>
                    <a:pt x="1370" y="105"/>
                  </a:lnTo>
                  <a:lnTo>
                    <a:pt x="1372" y="112"/>
                  </a:lnTo>
                  <a:lnTo>
                    <a:pt x="1373" y="120"/>
                  </a:lnTo>
                  <a:lnTo>
                    <a:pt x="1374" y="127"/>
                  </a:lnTo>
                  <a:lnTo>
                    <a:pt x="1376" y="135"/>
                  </a:lnTo>
                  <a:lnTo>
                    <a:pt x="1378" y="142"/>
                  </a:lnTo>
                  <a:lnTo>
                    <a:pt x="1381" y="150"/>
                  </a:lnTo>
                  <a:lnTo>
                    <a:pt x="1384" y="158"/>
                  </a:lnTo>
                  <a:lnTo>
                    <a:pt x="1387" y="167"/>
                  </a:lnTo>
                  <a:lnTo>
                    <a:pt x="1389" y="175"/>
                  </a:lnTo>
                  <a:lnTo>
                    <a:pt x="1391" y="185"/>
                  </a:lnTo>
                  <a:lnTo>
                    <a:pt x="1393" y="196"/>
                  </a:lnTo>
                  <a:lnTo>
                    <a:pt x="1405" y="199"/>
                  </a:lnTo>
                  <a:lnTo>
                    <a:pt x="1415" y="203"/>
                  </a:lnTo>
                  <a:lnTo>
                    <a:pt x="1426" y="207"/>
                  </a:lnTo>
                  <a:lnTo>
                    <a:pt x="1435" y="212"/>
                  </a:lnTo>
                  <a:lnTo>
                    <a:pt x="1444" y="216"/>
                  </a:lnTo>
                  <a:lnTo>
                    <a:pt x="1452" y="221"/>
                  </a:lnTo>
                  <a:lnTo>
                    <a:pt x="1459" y="227"/>
                  </a:lnTo>
                  <a:lnTo>
                    <a:pt x="1466" y="232"/>
                  </a:lnTo>
                  <a:lnTo>
                    <a:pt x="1473" y="238"/>
                  </a:lnTo>
                  <a:lnTo>
                    <a:pt x="1480" y="245"/>
                  </a:lnTo>
                  <a:lnTo>
                    <a:pt x="1485" y="253"/>
                  </a:lnTo>
                  <a:lnTo>
                    <a:pt x="1491" y="261"/>
                  </a:lnTo>
                  <a:lnTo>
                    <a:pt x="1498" y="270"/>
                  </a:lnTo>
                  <a:lnTo>
                    <a:pt x="1504" y="281"/>
                  </a:lnTo>
                  <a:lnTo>
                    <a:pt x="1511" y="292"/>
                  </a:lnTo>
                  <a:lnTo>
                    <a:pt x="1518" y="305"/>
                  </a:lnTo>
                  <a:lnTo>
                    <a:pt x="1520" y="309"/>
                  </a:lnTo>
                  <a:lnTo>
                    <a:pt x="1522" y="314"/>
                  </a:lnTo>
                  <a:lnTo>
                    <a:pt x="1524" y="320"/>
                  </a:lnTo>
                  <a:lnTo>
                    <a:pt x="1528" y="327"/>
                  </a:lnTo>
                  <a:lnTo>
                    <a:pt x="1531" y="334"/>
                  </a:lnTo>
                  <a:lnTo>
                    <a:pt x="1535" y="340"/>
                  </a:lnTo>
                  <a:lnTo>
                    <a:pt x="1538" y="346"/>
                  </a:lnTo>
                  <a:lnTo>
                    <a:pt x="1543" y="353"/>
                  </a:lnTo>
                  <a:lnTo>
                    <a:pt x="1547" y="360"/>
                  </a:lnTo>
                  <a:lnTo>
                    <a:pt x="1552" y="366"/>
                  </a:lnTo>
                  <a:lnTo>
                    <a:pt x="1558" y="371"/>
                  </a:lnTo>
                  <a:lnTo>
                    <a:pt x="1565" y="376"/>
                  </a:lnTo>
                  <a:lnTo>
                    <a:pt x="1572" y="381"/>
                  </a:lnTo>
                  <a:lnTo>
                    <a:pt x="1579" y="384"/>
                  </a:lnTo>
                  <a:lnTo>
                    <a:pt x="1588" y="386"/>
                  </a:lnTo>
                  <a:lnTo>
                    <a:pt x="1597" y="388"/>
                  </a:lnTo>
                  <a:lnTo>
                    <a:pt x="1596" y="397"/>
                  </a:lnTo>
                  <a:lnTo>
                    <a:pt x="1597" y="406"/>
                  </a:lnTo>
                  <a:lnTo>
                    <a:pt x="1599" y="414"/>
                  </a:lnTo>
                  <a:lnTo>
                    <a:pt x="1605" y="422"/>
                  </a:lnTo>
                  <a:lnTo>
                    <a:pt x="1611" y="430"/>
                  </a:lnTo>
                  <a:lnTo>
                    <a:pt x="1618" y="437"/>
                  </a:lnTo>
                  <a:lnTo>
                    <a:pt x="1626" y="444"/>
                  </a:lnTo>
                  <a:lnTo>
                    <a:pt x="1634" y="451"/>
                  </a:lnTo>
                  <a:lnTo>
                    <a:pt x="1642" y="456"/>
                  </a:lnTo>
                  <a:lnTo>
                    <a:pt x="1651" y="463"/>
                  </a:lnTo>
                  <a:lnTo>
                    <a:pt x="1658" y="469"/>
                  </a:lnTo>
                  <a:lnTo>
                    <a:pt x="1666" y="476"/>
                  </a:lnTo>
                  <a:lnTo>
                    <a:pt x="1672" y="483"/>
                  </a:lnTo>
                  <a:lnTo>
                    <a:pt x="1676" y="491"/>
                  </a:lnTo>
                  <a:lnTo>
                    <a:pt x="1680" y="498"/>
                  </a:lnTo>
                  <a:lnTo>
                    <a:pt x="1682" y="507"/>
                  </a:lnTo>
                  <a:lnTo>
                    <a:pt x="1682" y="513"/>
                  </a:lnTo>
                  <a:lnTo>
                    <a:pt x="1681" y="520"/>
                  </a:lnTo>
                  <a:lnTo>
                    <a:pt x="1681" y="527"/>
                  </a:lnTo>
                  <a:lnTo>
                    <a:pt x="1680" y="533"/>
                  </a:lnTo>
                  <a:lnTo>
                    <a:pt x="1679" y="540"/>
                  </a:lnTo>
                  <a:lnTo>
                    <a:pt x="1676" y="546"/>
                  </a:lnTo>
                  <a:lnTo>
                    <a:pt x="1675" y="553"/>
                  </a:lnTo>
                  <a:lnTo>
                    <a:pt x="1674" y="559"/>
                  </a:lnTo>
                  <a:lnTo>
                    <a:pt x="1672" y="566"/>
                  </a:lnTo>
                  <a:lnTo>
                    <a:pt x="1670" y="571"/>
                  </a:lnTo>
                  <a:lnTo>
                    <a:pt x="1668" y="577"/>
                  </a:lnTo>
                  <a:lnTo>
                    <a:pt x="1667" y="583"/>
                  </a:lnTo>
                  <a:lnTo>
                    <a:pt x="1666" y="590"/>
                  </a:lnTo>
                  <a:lnTo>
                    <a:pt x="1665" y="595"/>
                  </a:lnTo>
                  <a:lnTo>
                    <a:pt x="1664" y="601"/>
                  </a:lnTo>
                  <a:lnTo>
                    <a:pt x="1664" y="607"/>
                  </a:lnTo>
                  <a:lnTo>
                    <a:pt x="1652" y="612"/>
                  </a:lnTo>
                  <a:lnTo>
                    <a:pt x="1639" y="617"/>
                  </a:lnTo>
                  <a:lnTo>
                    <a:pt x="1624" y="625"/>
                  </a:lnTo>
                  <a:lnTo>
                    <a:pt x="1610" y="633"/>
                  </a:lnTo>
                  <a:lnTo>
                    <a:pt x="1595" y="643"/>
                  </a:lnTo>
                  <a:lnTo>
                    <a:pt x="1579" y="652"/>
                  </a:lnTo>
                  <a:lnTo>
                    <a:pt x="1562" y="662"/>
                  </a:lnTo>
                  <a:lnTo>
                    <a:pt x="1546" y="672"/>
                  </a:lnTo>
                  <a:lnTo>
                    <a:pt x="1530" y="683"/>
                  </a:lnTo>
                  <a:lnTo>
                    <a:pt x="1514" y="693"/>
                  </a:lnTo>
                  <a:lnTo>
                    <a:pt x="1499" y="705"/>
                  </a:lnTo>
                  <a:lnTo>
                    <a:pt x="1485" y="715"/>
                  </a:lnTo>
                  <a:lnTo>
                    <a:pt x="1474" y="725"/>
                  </a:lnTo>
                  <a:lnTo>
                    <a:pt x="1462" y="736"/>
                  </a:lnTo>
                  <a:lnTo>
                    <a:pt x="1453" y="745"/>
                  </a:lnTo>
                  <a:lnTo>
                    <a:pt x="1446" y="754"/>
                  </a:lnTo>
                  <a:lnTo>
                    <a:pt x="1457" y="770"/>
                  </a:lnTo>
                  <a:lnTo>
                    <a:pt x="1466" y="785"/>
                  </a:lnTo>
                  <a:lnTo>
                    <a:pt x="1473" y="800"/>
                  </a:lnTo>
                  <a:lnTo>
                    <a:pt x="1480" y="815"/>
                  </a:lnTo>
                  <a:lnTo>
                    <a:pt x="1484" y="830"/>
                  </a:lnTo>
                  <a:lnTo>
                    <a:pt x="1489" y="844"/>
                  </a:lnTo>
                  <a:lnTo>
                    <a:pt x="1491" y="857"/>
                  </a:lnTo>
                  <a:lnTo>
                    <a:pt x="1492" y="871"/>
                  </a:lnTo>
                  <a:lnTo>
                    <a:pt x="1492" y="885"/>
                  </a:lnTo>
                  <a:lnTo>
                    <a:pt x="1492" y="898"/>
                  </a:lnTo>
                  <a:lnTo>
                    <a:pt x="1490" y="911"/>
                  </a:lnTo>
                  <a:lnTo>
                    <a:pt x="1487" y="925"/>
                  </a:lnTo>
                  <a:lnTo>
                    <a:pt x="1482" y="939"/>
                  </a:lnTo>
                  <a:lnTo>
                    <a:pt x="1477" y="953"/>
                  </a:lnTo>
                  <a:lnTo>
                    <a:pt x="1472" y="967"/>
                  </a:lnTo>
                  <a:lnTo>
                    <a:pt x="1465" y="982"/>
                  </a:lnTo>
                  <a:lnTo>
                    <a:pt x="1458" y="983"/>
                  </a:lnTo>
                  <a:lnTo>
                    <a:pt x="1452" y="986"/>
                  </a:lnTo>
                  <a:lnTo>
                    <a:pt x="1447" y="991"/>
                  </a:lnTo>
                  <a:lnTo>
                    <a:pt x="1442" y="996"/>
                  </a:lnTo>
                  <a:lnTo>
                    <a:pt x="1437" y="1003"/>
                  </a:lnTo>
                  <a:lnTo>
                    <a:pt x="1434" y="1010"/>
                  </a:lnTo>
                  <a:lnTo>
                    <a:pt x="1429" y="1018"/>
                  </a:lnTo>
                  <a:lnTo>
                    <a:pt x="1426" y="1026"/>
                  </a:lnTo>
                  <a:lnTo>
                    <a:pt x="1423" y="1034"/>
                  </a:lnTo>
                  <a:lnTo>
                    <a:pt x="1420" y="1042"/>
                  </a:lnTo>
                  <a:lnTo>
                    <a:pt x="1418" y="1050"/>
                  </a:lnTo>
                  <a:lnTo>
                    <a:pt x="1415" y="1058"/>
                  </a:lnTo>
                  <a:lnTo>
                    <a:pt x="1413" y="1065"/>
                  </a:lnTo>
                  <a:lnTo>
                    <a:pt x="1411" y="1072"/>
                  </a:lnTo>
                  <a:lnTo>
                    <a:pt x="1409" y="1079"/>
                  </a:lnTo>
                  <a:lnTo>
                    <a:pt x="1408" y="1085"/>
                  </a:lnTo>
                  <a:lnTo>
                    <a:pt x="1400" y="1081"/>
                  </a:lnTo>
                  <a:lnTo>
                    <a:pt x="1392" y="1079"/>
                  </a:lnTo>
                  <a:lnTo>
                    <a:pt x="1385" y="1076"/>
                  </a:lnTo>
                  <a:lnTo>
                    <a:pt x="1377" y="1071"/>
                  </a:lnTo>
                  <a:lnTo>
                    <a:pt x="1370" y="1067"/>
                  </a:lnTo>
                  <a:lnTo>
                    <a:pt x="1362" y="1062"/>
                  </a:lnTo>
                  <a:lnTo>
                    <a:pt x="1354" y="1056"/>
                  </a:lnTo>
                  <a:lnTo>
                    <a:pt x="1347" y="1052"/>
                  </a:lnTo>
                  <a:lnTo>
                    <a:pt x="1339" y="1046"/>
                  </a:lnTo>
                  <a:lnTo>
                    <a:pt x="1332" y="1040"/>
                  </a:lnTo>
                  <a:lnTo>
                    <a:pt x="1324" y="1036"/>
                  </a:lnTo>
                  <a:lnTo>
                    <a:pt x="1318" y="1030"/>
                  </a:lnTo>
                  <a:lnTo>
                    <a:pt x="1309" y="1025"/>
                  </a:lnTo>
                  <a:lnTo>
                    <a:pt x="1303" y="1019"/>
                  </a:lnTo>
                  <a:lnTo>
                    <a:pt x="1296" y="1015"/>
                  </a:lnTo>
                  <a:lnTo>
                    <a:pt x="1289" y="1011"/>
                  </a:lnTo>
                  <a:lnTo>
                    <a:pt x="1226" y="1014"/>
                  </a:lnTo>
                  <a:lnTo>
                    <a:pt x="1165" y="1017"/>
                  </a:lnTo>
                  <a:lnTo>
                    <a:pt x="1103" y="1021"/>
                  </a:lnTo>
                  <a:lnTo>
                    <a:pt x="1042" y="1024"/>
                  </a:lnTo>
                  <a:lnTo>
                    <a:pt x="981" y="1029"/>
                  </a:lnTo>
                  <a:lnTo>
                    <a:pt x="920" y="1033"/>
                  </a:lnTo>
                  <a:lnTo>
                    <a:pt x="859" y="1038"/>
                  </a:lnTo>
                  <a:lnTo>
                    <a:pt x="798" y="1042"/>
                  </a:lnTo>
                  <a:lnTo>
                    <a:pt x="736" y="1047"/>
                  </a:lnTo>
                  <a:lnTo>
                    <a:pt x="674" y="1052"/>
                  </a:lnTo>
                  <a:lnTo>
                    <a:pt x="612" y="1056"/>
                  </a:lnTo>
                  <a:lnTo>
                    <a:pt x="548" y="1062"/>
                  </a:lnTo>
                  <a:lnTo>
                    <a:pt x="484" y="1067"/>
                  </a:lnTo>
                  <a:lnTo>
                    <a:pt x="420" y="1071"/>
                  </a:lnTo>
                  <a:lnTo>
                    <a:pt x="353" y="1076"/>
                  </a:lnTo>
                  <a:lnTo>
                    <a:pt x="286" y="1081"/>
                  </a:lnTo>
                  <a:lnTo>
                    <a:pt x="280" y="1080"/>
                  </a:lnTo>
                  <a:lnTo>
                    <a:pt x="276" y="1078"/>
                  </a:lnTo>
                  <a:lnTo>
                    <a:pt x="271" y="1073"/>
                  </a:lnTo>
                  <a:lnTo>
                    <a:pt x="267" y="1067"/>
                  </a:lnTo>
                  <a:lnTo>
                    <a:pt x="263" y="1060"/>
                  </a:lnTo>
                  <a:lnTo>
                    <a:pt x="259" y="1052"/>
                  </a:lnTo>
                  <a:lnTo>
                    <a:pt x="255" y="1042"/>
                  </a:lnTo>
                  <a:lnTo>
                    <a:pt x="252" y="1032"/>
                  </a:lnTo>
                  <a:lnTo>
                    <a:pt x="248" y="1023"/>
                  </a:lnTo>
                  <a:lnTo>
                    <a:pt x="245" y="1013"/>
                  </a:lnTo>
                  <a:lnTo>
                    <a:pt x="241" y="1003"/>
                  </a:lnTo>
                  <a:lnTo>
                    <a:pt x="238" y="994"/>
                  </a:lnTo>
                  <a:lnTo>
                    <a:pt x="233" y="986"/>
                  </a:lnTo>
                  <a:lnTo>
                    <a:pt x="230" y="979"/>
                  </a:lnTo>
                  <a:lnTo>
                    <a:pt x="225" y="973"/>
                  </a:lnTo>
                  <a:lnTo>
                    <a:pt x="221" y="970"/>
                  </a:lnTo>
                  <a:lnTo>
                    <a:pt x="225" y="961"/>
                  </a:lnTo>
                  <a:lnTo>
                    <a:pt x="230" y="952"/>
                  </a:lnTo>
                  <a:lnTo>
                    <a:pt x="232" y="942"/>
                  </a:lnTo>
                  <a:lnTo>
                    <a:pt x="233" y="932"/>
                  </a:lnTo>
                  <a:lnTo>
                    <a:pt x="233" y="923"/>
                  </a:lnTo>
                  <a:lnTo>
                    <a:pt x="232" y="914"/>
                  </a:lnTo>
                  <a:lnTo>
                    <a:pt x="231" y="903"/>
                  </a:lnTo>
                  <a:lnTo>
                    <a:pt x="229" y="893"/>
                  </a:lnTo>
                  <a:lnTo>
                    <a:pt x="225" y="883"/>
                  </a:lnTo>
                  <a:lnTo>
                    <a:pt x="222" y="874"/>
                  </a:lnTo>
                  <a:lnTo>
                    <a:pt x="220" y="863"/>
                  </a:lnTo>
                  <a:lnTo>
                    <a:pt x="216" y="853"/>
                  </a:lnTo>
                  <a:lnTo>
                    <a:pt x="214" y="842"/>
                  </a:lnTo>
                  <a:lnTo>
                    <a:pt x="212" y="832"/>
                  </a:lnTo>
                  <a:lnTo>
                    <a:pt x="209" y="822"/>
                  </a:lnTo>
                  <a:lnTo>
                    <a:pt x="209" y="813"/>
                  </a:lnTo>
                  <a:lnTo>
                    <a:pt x="215" y="799"/>
                  </a:lnTo>
                  <a:lnTo>
                    <a:pt x="218" y="786"/>
                  </a:lnTo>
                  <a:lnTo>
                    <a:pt x="218" y="776"/>
                  </a:lnTo>
                  <a:lnTo>
                    <a:pt x="216" y="767"/>
                  </a:lnTo>
                  <a:lnTo>
                    <a:pt x="212" y="757"/>
                  </a:lnTo>
                  <a:lnTo>
                    <a:pt x="205" y="749"/>
                  </a:lnTo>
                  <a:lnTo>
                    <a:pt x="198" y="743"/>
                  </a:lnTo>
                  <a:lnTo>
                    <a:pt x="191" y="735"/>
                  </a:lnTo>
                  <a:lnTo>
                    <a:pt x="184" y="728"/>
                  </a:lnTo>
                  <a:lnTo>
                    <a:pt x="177" y="721"/>
                  </a:lnTo>
                  <a:lnTo>
                    <a:pt x="172" y="713"/>
                  </a:lnTo>
                  <a:lnTo>
                    <a:pt x="169" y="705"/>
                  </a:lnTo>
                  <a:lnTo>
                    <a:pt x="168" y="695"/>
                  </a:lnTo>
                  <a:lnTo>
                    <a:pt x="169" y="686"/>
                  </a:lnTo>
                  <a:lnTo>
                    <a:pt x="175" y="675"/>
                  </a:lnTo>
                  <a:lnTo>
                    <a:pt x="184" y="663"/>
                  </a:lnTo>
                  <a:lnTo>
                    <a:pt x="179" y="658"/>
                  </a:lnTo>
                  <a:lnTo>
                    <a:pt x="177" y="652"/>
                  </a:lnTo>
                  <a:lnTo>
                    <a:pt x="174" y="647"/>
                  </a:lnTo>
                  <a:lnTo>
                    <a:pt x="171" y="641"/>
                  </a:lnTo>
                  <a:lnTo>
                    <a:pt x="169" y="636"/>
                  </a:lnTo>
                  <a:lnTo>
                    <a:pt x="167" y="631"/>
                  </a:lnTo>
                  <a:lnTo>
                    <a:pt x="166" y="625"/>
                  </a:lnTo>
                  <a:lnTo>
                    <a:pt x="164" y="621"/>
                  </a:lnTo>
                  <a:lnTo>
                    <a:pt x="163" y="615"/>
                  </a:lnTo>
                  <a:lnTo>
                    <a:pt x="163" y="610"/>
                  </a:lnTo>
                  <a:lnTo>
                    <a:pt x="163" y="605"/>
                  </a:lnTo>
                  <a:lnTo>
                    <a:pt x="164" y="600"/>
                  </a:lnTo>
                  <a:lnTo>
                    <a:pt x="166" y="594"/>
                  </a:lnTo>
                  <a:lnTo>
                    <a:pt x="168" y="589"/>
                  </a:lnTo>
                  <a:lnTo>
                    <a:pt x="171" y="583"/>
                  </a:lnTo>
                  <a:lnTo>
                    <a:pt x="175" y="578"/>
                  </a:lnTo>
                  <a:lnTo>
                    <a:pt x="167" y="570"/>
                  </a:lnTo>
                  <a:lnTo>
                    <a:pt x="160" y="563"/>
                  </a:lnTo>
                  <a:lnTo>
                    <a:pt x="152" y="556"/>
                  </a:lnTo>
                  <a:lnTo>
                    <a:pt x="145" y="550"/>
                  </a:lnTo>
                  <a:lnTo>
                    <a:pt x="138" y="541"/>
                  </a:lnTo>
                  <a:lnTo>
                    <a:pt x="131" y="535"/>
                  </a:lnTo>
                  <a:lnTo>
                    <a:pt x="123" y="527"/>
                  </a:lnTo>
                  <a:lnTo>
                    <a:pt x="116" y="519"/>
                  </a:lnTo>
                  <a:lnTo>
                    <a:pt x="109" y="509"/>
                  </a:lnTo>
                  <a:lnTo>
                    <a:pt x="102" y="500"/>
                  </a:lnTo>
                  <a:lnTo>
                    <a:pt x="95" y="491"/>
                  </a:lnTo>
                  <a:lnTo>
                    <a:pt x="88" y="482"/>
                  </a:lnTo>
                  <a:lnTo>
                    <a:pt x="82" y="471"/>
                  </a:lnTo>
                  <a:lnTo>
                    <a:pt x="76" y="460"/>
                  </a:lnTo>
                  <a:lnTo>
                    <a:pt x="69" y="448"/>
                  </a:lnTo>
                  <a:lnTo>
                    <a:pt x="63" y="437"/>
                  </a:lnTo>
                  <a:lnTo>
                    <a:pt x="63" y="429"/>
                  </a:lnTo>
                  <a:lnTo>
                    <a:pt x="62" y="423"/>
                  </a:lnTo>
                  <a:lnTo>
                    <a:pt x="62" y="417"/>
                  </a:lnTo>
                  <a:lnTo>
                    <a:pt x="61" y="412"/>
                  </a:lnTo>
                  <a:lnTo>
                    <a:pt x="59" y="407"/>
                  </a:lnTo>
                  <a:lnTo>
                    <a:pt x="56" y="402"/>
                  </a:lnTo>
                  <a:lnTo>
                    <a:pt x="54" y="398"/>
                  </a:lnTo>
                  <a:lnTo>
                    <a:pt x="52" y="394"/>
                  </a:lnTo>
                  <a:lnTo>
                    <a:pt x="48" y="391"/>
                  </a:lnTo>
                  <a:lnTo>
                    <a:pt x="45" y="388"/>
                  </a:lnTo>
                  <a:lnTo>
                    <a:pt x="41" y="384"/>
                  </a:lnTo>
                  <a:lnTo>
                    <a:pt x="38" y="381"/>
                  </a:lnTo>
                  <a:lnTo>
                    <a:pt x="34" y="378"/>
                  </a:lnTo>
                  <a:lnTo>
                    <a:pt x="31" y="375"/>
                  </a:lnTo>
                  <a:lnTo>
                    <a:pt x="26" y="371"/>
                  </a:lnTo>
                  <a:lnTo>
                    <a:pt x="23" y="369"/>
                  </a:lnTo>
                  <a:lnTo>
                    <a:pt x="22" y="361"/>
                  </a:lnTo>
                  <a:lnTo>
                    <a:pt x="21" y="353"/>
                  </a:lnTo>
                  <a:lnTo>
                    <a:pt x="20" y="346"/>
                  </a:lnTo>
                  <a:lnTo>
                    <a:pt x="18" y="338"/>
                  </a:lnTo>
                  <a:lnTo>
                    <a:pt x="17" y="330"/>
                  </a:lnTo>
                  <a:lnTo>
                    <a:pt x="16" y="322"/>
                  </a:lnTo>
                  <a:lnTo>
                    <a:pt x="15" y="314"/>
                  </a:lnTo>
                  <a:lnTo>
                    <a:pt x="14" y="306"/>
                  </a:lnTo>
                  <a:lnTo>
                    <a:pt x="14" y="299"/>
                  </a:lnTo>
                  <a:lnTo>
                    <a:pt x="14" y="291"/>
                  </a:lnTo>
                  <a:lnTo>
                    <a:pt x="15" y="284"/>
                  </a:lnTo>
                  <a:lnTo>
                    <a:pt x="17" y="277"/>
                  </a:lnTo>
                  <a:lnTo>
                    <a:pt x="20" y="270"/>
                  </a:lnTo>
                  <a:lnTo>
                    <a:pt x="23" y="263"/>
                  </a:lnTo>
                  <a:lnTo>
                    <a:pt x="28" y="258"/>
                  </a:lnTo>
                  <a:lnTo>
                    <a:pt x="33" y="253"/>
                  </a:lnTo>
                  <a:lnTo>
                    <a:pt x="34" y="247"/>
                  </a:lnTo>
                  <a:lnTo>
                    <a:pt x="36" y="243"/>
                  </a:lnTo>
                  <a:lnTo>
                    <a:pt x="37" y="237"/>
                  </a:lnTo>
                  <a:lnTo>
                    <a:pt x="38" y="231"/>
                  </a:lnTo>
                  <a:lnTo>
                    <a:pt x="38" y="226"/>
                  </a:lnTo>
                  <a:lnTo>
                    <a:pt x="38" y="220"/>
                  </a:lnTo>
                  <a:lnTo>
                    <a:pt x="38" y="215"/>
                  </a:lnTo>
                  <a:lnTo>
                    <a:pt x="37" y="209"/>
                  </a:lnTo>
                  <a:lnTo>
                    <a:pt x="36" y="204"/>
                  </a:lnTo>
                  <a:lnTo>
                    <a:pt x="33" y="199"/>
                  </a:lnTo>
                  <a:lnTo>
                    <a:pt x="31" y="195"/>
                  </a:lnTo>
                  <a:lnTo>
                    <a:pt x="29" y="191"/>
                  </a:lnTo>
                  <a:lnTo>
                    <a:pt x="25" y="188"/>
                  </a:lnTo>
                  <a:lnTo>
                    <a:pt x="21" y="184"/>
                  </a:lnTo>
                  <a:lnTo>
                    <a:pt x="16" y="182"/>
                  </a:lnTo>
                  <a:lnTo>
                    <a:pt x="11" y="182"/>
                  </a:lnTo>
                  <a:lnTo>
                    <a:pt x="11" y="174"/>
                  </a:lnTo>
                  <a:lnTo>
                    <a:pt x="11" y="166"/>
                  </a:lnTo>
                  <a:lnTo>
                    <a:pt x="10" y="157"/>
                  </a:lnTo>
                  <a:lnTo>
                    <a:pt x="9" y="147"/>
                  </a:lnTo>
                  <a:lnTo>
                    <a:pt x="7" y="137"/>
                  </a:lnTo>
                  <a:lnTo>
                    <a:pt x="5" y="127"/>
                  </a:lnTo>
                  <a:lnTo>
                    <a:pt x="2" y="118"/>
                  </a:lnTo>
                  <a:lnTo>
                    <a:pt x="1" y="107"/>
                  </a:lnTo>
                  <a:lnTo>
                    <a:pt x="0" y="97"/>
                  </a:lnTo>
                  <a:lnTo>
                    <a:pt x="0" y="88"/>
                  </a:lnTo>
                  <a:lnTo>
                    <a:pt x="0" y="80"/>
                  </a:lnTo>
                  <a:lnTo>
                    <a:pt x="2" y="72"/>
                  </a:lnTo>
                  <a:lnTo>
                    <a:pt x="6" y="66"/>
                  </a:lnTo>
                  <a:lnTo>
                    <a:pt x="10" y="60"/>
                  </a:lnTo>
                  <a:lnTo>
                    <a:pt x="17" y="57"/>
                  </a:lnTo>
                  <a:lnTo>
                    <a:pt x="26" y="56"/>
                  </a:lnTo>
                  <a:lnTo>
                    <a:pt x="109" y="50"/>
                  </a:lnTo>
                  <a:lnTo>
                    <a:pt x="192" y="44"/>
                  </a:lnTo>
                  <a:lnTo>
                    <a:pt x="276" y="41"/>
                  </a:lnTo>
                  <a:lnTo>
                    <a:pt x="359" y="37"/>
                  </a:lnTo>
                  <a:lnTo>
                    <a:pt x="441" y="35"/>
                  </a:lnTo>
                  <a:lnTo>
                    <a:pt x="525" y="33"/>
                  </a:lnTo>
                  <a:lnTo>
                    <a:pt x="608" y="30"/>
                  </a:lnTo>
                  <a:lnTo>
                    <a:pt x="691" y="29"/>
                  </a:lnTo>
                  <a:lnTo>
                    <a:pt x="774" y="27"/>
                  </a:lnTo>
                  <a:lnTo>
                    <a:pt x="856" y="25"/>
                  </a:lnTo>
                  <a:lnTo>
                    <a:pt x="939" y="22"/>
                  </a:lnTo>
                  <a:lnTo>
                    <a:pt x="1022" y="19"/>
                  </a:lnTo>
                  <a:lnTo>
                    <a:pt x="1104" y="15"/>
                  </a:lnTo>
                  <a:lnTo>
                    <a:pt x="1186" y="12"/>
                  </a:lnTo>
                  <a:lnTo>
                    <a:pt x="1269" y="6"/>
                  </a:lnTo>
                  <a:lnTo>
                    <a:pt x="135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2" name="Freeform 60"/>
            <p:cNvSpPr>
              <a:spLocks/>
            </p:cNvSpPr>
            <p:nvPr/>
          </p:nvSpPr>
          <p:spPr bwMode="auto">
            <a:xfrm>
              <a:off x="3367" y="1898"/>
              <a:ext cx="356" cy="632"/>
            </a:xfrm>
            <a:custGeom>
              <a:avLst/>
              <a:gdLst>
                <a:gd name="T0" fmla="*/ 30 w 1069"/>
                <a:gd name="T1" fmla="*/ 4 h 1895"/>
                <a:gd name="T2" fmla="*/ 32 w 1069"/>
                <a:gd name="T3" fmla="*/ 7 h 1895"/>
                <a:gd name="T4" fmla="*/ 33 w 1069"/>
                <a:gd name="T5" fmla="*/ 9 h 1895"/>
                <a:gd name="T6" fmla="*/ 35 w 1069"/>
                <a:gd name="T7" fmla="*/ 10 h 1895"/>
                <a:gd name="T8" fmla="*/ 37 w 1069"/>
                <a:gd name="T9" fmla="*/ 20 h 1895"/>
                <a:gd name="T10" fmla="*/ 38 w 1069"/>
                <a:gd name="T11" fmla="*/ 30 h 1895"/>
                <a:gd name="T12" fmla="*/ 38 w 1069"/>
                <a:gd name="T13" fmla="*/ 35 h 1895"/>
                <a:gd name="T14" fmla="*/ 38 w 1069"/>
                <a:gd name="T15" fmla="*/ 40 h 1895"/>
                <a:gd name="T16" fmla="*/ 38 w 1069"/>
                <a:gd name="T17" fmla="*/ 44 h 1895"/>
                <a:gd name="T18" fmla="*/ 40 w 1069"/>
                <a:gd name="T19" fmla="*/ 48 h 1895"/>
                <a:gd name="T20" fmla="*/ 38 w 1069"/>
                <a:gd name="T21" fmla="*/ 51 h 1895"/>
                <a:gd name="T22" fmla="*/ 36 w 1069"/>
                <a:gd name="T23" fmla="*/ 54 h 1895"/>
                <a:gd name="T24" fmla="*/ 36 w 1069"/>
                <a:gd name="T25" fmla="*/ 57 h 1895"/>
                <a:gd name="T26" fmla="*/ 36 w 1069"/>
                <a:gd name="T27" fmla="*/ 59 h 1895"/>
                <a:gd name="T28" fmla="*/ 36 w 1069"/>
                <a:gd name="T29" fmla="*/ 59 h 1895"/>
                <a:gd name="T30" fmla="*/ 36 w 1069"/>
                <a:gd name="T31" fmla="*/ 60 h 1895"/>
                <a:gd name="T32" fmla="*/ 35 w 1069"/>
                <a:gd name="T33" fmla="*/ 61 h 1895"/>
                <a:gd name="T34" fmla="*/ 36 w 1069"/>
                <a:gd name="T35" fmla="*/ 63 h 1895"/>
                <a:gd name="T36" fmla="*/ 34 w 1069"/>
                <a:gd name="T37" fmla="*/ 65 h 1895"/>
                <a:gd name="T38" fmla="*/ 32 w 1069"/>
                <a:gd name="T39" fmla="*/ 66 h 1895"/>
                <a:gd name="T40" fmla="*/ 33 w 1069"/>
                <a:gd name="T41" fmla="*/ 68 h 1895"/>
                <a:gd name="T42" fmla="*/ 33 w 1069"/>
                <a:gd name="T43" fmla="*/ 70 h 1895"/>
                <a:gd name="T44" fmla="*/ 30 w 1069"/>
                <a:gd name="T45" fmla="*/ 69 h 1895"/>
                <a:gd name="T46" fmla="*/ 26 w 1069"/>
                <a:gd name="T47" fmla="*/ 70 h 1895"/>
                <a:gd name="T48" fmla="*/ 25 w 1069"/>
                <a:gd name="T49" fmla="*/ 70 h 1895"/>
                <a:gd name="T50" fmla="*/ 25 w 1069"/>
                <a:gd name="T51" fmla="*/ 69 h 1895"/>
                <a:gd name="T52" fmla="*/ 24 w 1069"/>
                <a:gd name="T53" fmla="*/ 65 h 1895"/>
                <a:gd name="T54" fmla="*/ 21 w 1069"/>
                <a:gd name="T55" fmla="*/ 61 h 1895"/>
                <a:gd name="T56" fmla="*/ 18 w 1069"/>
                <a:gd name="T57" fmla="*/ 60 h 1895"/>
                <a:gd name="T58" fmla="*/ 16 w 1069"/>
                <a:gd name="T59" fmla="*/ 58 h 1895"/>
                <a:gd name="T60" fmla="*/ 15 w 1069"/>
                <a:gd name="T61" fmla="*/ 56 h 1895"/>
                <a:gd name="T62" fmla="*/ 14 w 1069"/>
                <a:gd name="T63" fmla="*/ 53 h 1895"/>
                <a:gd name="T64" fmla="*/ 15 w 1069"/>
                <a:gd name="T65" fmla="*/ 51 h 1895"/>
                <a:gd name="T66" fmla="*/ 15 w 1069"/>
                <a:gd name="T67" fmla="*/ 50 h 1895"/>
                <a:gd name="T68" fmla="*/ 14 w 1069"/>
                <a:gd name="T69" fmla="*/ 48 h 1895"/>
                <a:gd name="T70" fmla="*/ 13 w 1069"/>
                <a:gd name="T71" fmla="*/ 47 h 1895"/>
                <a:gd name="T72" fmla="*/ 12 w 1069"/>
                <a:gd name="T73" fmla="*/ 47 h 1895"/>
                <a:gd name="T74" fmla="*/ 11 w 1069"/>
                <a:gd name="T75" fmla="*/ 48 h 1895"/>
                <a:gd name="T76" fmla="*/ 9 w 1069"/>
                <a:gd name="T77" fmla="*/ 46 h 1895"/>
                <a:gd name="T78" fmla="*/ 8 w 1069"/>
                <a:gd name="T79" fmla="*/ 44 h 1895"/>
                <a:gd name="T80" fmla="*/ 4 w 1069"/>
                <a:gd name="T81" fmla="*/ 40 h 1895"/>
                <a:gd name="T82" fmla="*/ 1 w 1069"/>
                <a:gd name="T83" fmla="*/ 36 h 1895"/>
                <a:gd name="T84" fmla="*/ 0 w 1069"/>
                <a:gd name="T85" fmla="*/ 34 h 1895"/>
                <a:gd name="T86" fmla="*/ 0 w 1069"/>
                <a:gd name="T87" fmla="*/ 31 h 1895"/>
                <a:gd name="T88" fmla="*/ 1 w 1069"/>
                <a:gd name="T89" fmla="*/ 29 h 1895"/>
                <a:gd name="T90" fmla="*/ 2 w 1069"/>
                <a:gd name="T91" fmla="*/ 27 h 1895"/>
                <a:gd name="T92" fmla="*/ 3 w 1069"/>
                <a:gd name="T93" fmla="*/ 24 h 1895"/>
                <a:gd name="T94" fmla="*/ 2 w 1069"/>
                <a:gd name="T95" fmla="*/ 19 h 1895"/>
                <a:gd name="T96" fmla="*/ 5 w 1069"/>
                <a:gd name="T97" fmla="*/ 16 h 1895"/>
                <a:gd name="T98" fmla="*/ 9 w 1069"/>
                <a:gd name="T99" fmla="*/ 13 h 1895"/>
                <a:gd name="T100" fmla="*/ 10 w 1069"/>
                <a:gd name="T101" fmla="*/ 12 h 1895"/>
                <a:gd name="T102" fmla="*/ 10 w 1069"/>
                <a:gd name="T103" fmla="*/ 10 h 1895"/>
                <a:gd name="T104" fmla="*/ 9 w 1069"/>
                <a:gd name="T105" fmla="*/ 8 h 1895"/>
                <a:gd name="T106" fmla="*/ 7 w 1069"/>
                <a:gd name="T107" fmla="*/ 5 h 1895"/>
                <a:gd name="T108" fmla="*/ 5 w 1069"/>
                <a:gd name="T109" fmla="*/ 4 h 1895"/>
                <a:gd name="T110" fmla="*/ 4 w 1069"/>
                <a:gd name="T111" fmla="*/ 2 h 1895"/>
                <a:gd name="T112" fmla="*/ 14 w 1069"/>
                <a:gd name="T113" fmla="*/ 1 h 1895"/>
                <a:gd name="T114" fmla="*/ 28 w 1069"/>
                <a:gd name="T115" fmla="*/ 0 h 1895"/>
                <a:gd name="T116" fmla="*/ 29 w 1069"/>
                <a:gd name="T117" fmla="*/ 0 h 189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69"/>
                <a:gd name="T178" fmla="*/ 0 h 1895"/>
                <a:gd name="T179" fmla="*/ 1069 w 1069"/>
                <a:gd name="T180" fmla="*/ 1895 h 189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69" h="1895">
                  <a:moveTo>
                    <a:pt x="775" y="2"/>
                  </a:moveTo>
                  <a:lnTo>
                    <a:pt x="776" y="19"/>
                  </a:lnTo>
                  <a:lnTo>
                    <a:pt x="779" y="36"/>
                  </a:lnTo>
                  <a:lnTo>
                    <a:pt x="784" y="50"/>
                  </a:lnTo>
                  <a:lnTo>
                    <a:pt x="790" y="63"/>
                  </a:lnTo>
                  <a:lnTo>
                    <a:pt x="795" y="75"/>
                  </a:lnTo>
                  <a:lnTo>
                    <a:pt x="804" y="86"/>
                  </a:lnTo>
                  <a:lnTo>
                    <a:pt x="810" y="96"/>
                  </a:lnTo>
                  <a:lnTo>
                    <a:pt x="820" y="105"/>
                  </a:lnTo>
                  <a:lnTo>
                    <a:pt x="828" y="116"/>
                  </a:lnTo>
                  <a:lnTo>
                    <a:pt x="836" y="125"/>
                  </a:lnTo>
                  <a:lnTo>
                    <a:pt x="844" y="135"/>
                  </a:lnTo>
                  <a:lnTo>
                    <a:pt x="851" y="147"/>
                  </a:lnTo>
                  <a:lnTo>
                    <a:pt x="858" y="159"/>
                  </a:lnTo>
                  <a:lnTo>
                    <a:pt x="863" y="172"/>
                  </a:lnTo>
                  <a:lnTo>
                    <a:pt x="868" y="188"/>
                  </a:lnTo>
                  <a:lnTo>
                    <a:pt x="871" y="205"/>
                  </a:lnTo>
                  <a:lnTo>
                    <a:pt x="876" y="209"/>
                  </a:lnTo>
                  <a:lnTo>
                    <a:pt x="882" y="213"/>
                  </a:lnTo>
                  <a:lnTo>
                    <a:pt x="886" y="219"/>
                  </a:lnTo>
                  <a:lnTo>
                    <a:pt x="890" y="224"/>
                  </a:lnTo>
                  <a:lnTo>
                    <a:pt x="894" y="229"/>
                  </a:lnTo>
                  <a:lnTo>
                    <a:pt x="898" y="235"/>
                  </a:lnTo>
                  <a:lnTo>
                    <a:pt x="902" y="241"/>
                  </a:lnTo>
                  <a:lnTo>
                    <a:pt x="907" y="245"/>
                  </a:lnTo>
                  <a:lnTo>
                    <a:pt x="910" y="251"/>
                  </a:lnTo>
                  <a:lnTo>
                    <a:pt x="916" y="256"/>
                  </a:lnTo>
                  <a:lnTo>
                    <a:pt x="921" y="260"/>
                  </a:lnTo>
                  <a:lnTo>
                    <a:pt x="927" y="264"/>
                  </a:lnTo>
                  <a:lnTo>
                    <a:pt x="933" y="267"/>
                  </a:lnTo>
                  <a:lnTo>
                    <a:pt x="940" y="271"/>
                  </a:lnTo>
                  <a:lnTo>
                    <a:pt x="948" y="272"/>
                  </a:lnTo>
                  <a:lnTo>
                    <a:pt x="958" y="274"/>
                  </a:lnTo>
                  <a:lnTo>
                    <a:pt x="961" y="305"/>
                  </a:lnTo>
                  <a:lnTo>
                    <a:pt x="966" y="341"/>
                  </a:lnTo>
                  <a:lnTo>
                    <a:pt x="970" y="380"/>
                  </a:lnTo>
                  <a:lnTo>
                    <a:pt x="976" y="422"/>
                  </a:lnTo>
                  <a:lnTo>
                    <a:pt x="981" y="465"/>
                  </a:lnTo>
                  <a:lnTo>
                    <a:pt x="985" y="510"/>
                  </a:lnTo>
                  <a:lnTo>
                    <a:pt x="991" y="553"/>
                  </a:lnTo>
                  <a:lnTo>
                    <a:pt x="996" y="597"/>
                  </a:lnTo>
                  <a:lnTo>
                    <a:pt x="999" y="637"/>
                  </a:lnTo>
                  <a:lnTo>
                    <a:pt x="1004" y="676"/>
                  </a:lnTo>
                  <a:lnTo>
                    <a:pt x="1007" y="711"/>
                  </a:lnTo>
                  <a:lnTo>
                    <a:pt x="1010" y="742"/>
                  </a:lnTo>
                  <a:lnTo>
                    <a:pt x="1013" y="767"/>
                  </a:lnTo>
                  <a:lnTo>
                    <a:pt x="1015" y="785"/>
                  </a:lnTo>
                  <a:lnTo>
                    <a:pt x="1016" y="798"/>
                  </a:lnTo>
                  <a:lnTo>
                    <a:pt x="1017" y="803"/>
                  </a:lnTo>
                  <a:lnTo>
                    <a:pt x="1016" y="822"/>
                  </a:lnTo>
                  <a:lnTo>
                    <a:pt x="1017" y="843"/>
                  </a:lnTo>
                  <a:lnTo>
                    <a:pt x="1020" y="863"/>
                  </a:lnTo>
                  <a:lnTo>
                    <a:pt x="1022" y="883"/>
                  </a:lnTo>
                  <a:lnTo>
                    <a:pt x="1025" y="904"/>
                  </a:lnTo>
                  <a:lnTo>
                    <a:pt x="1029" y="923"/>
                  </a:lnTo>
                  <a:lnTo>
                    <a:pt x="1031" y="944"/>
                  </a:lnTo>
                  <a:lnTo>
                    <a:pt x="1035" y="963"/>
                  </a:lnTo>
                  <a:lnTo>
                    <a:pt x="1037" y="982"/>
                  </a:lnTo>
                  <a:lnTo>
                    <a:pt x="1038" y="1001"/>
                  </a:lnTo>
                  <a:lnTo>
                    <a:pt x="1038" y="1020"/>
                  </a:lnTo>
                  <a:lnTo>
                    <a:pt x="1038" y="1038"/>
                  </a:lnTo>
                  <a:lnTo>
                    <a:pt x="1036" y="1055"/>
                  </a:lnTo>
                  <a:lnTo>
                    <a:pt x="1031" y="1073"/>
                  </a:lnTo>
                  <a:lnTo>
                    <a:pt x="1025" y="1089"/>
                  </a:lnTo>
                  <a:lnTo>
                    <a:pt x="1017" y="1105"/>
                  </a:lnTo>
                  <a:lnTo>
                    <a:pt x="1016" y="1119"/>
                  </a:lnTo>
                  <a:lnTo>
                    <a:pt x="1017" y="1131"/>
                  </a:lnTo>
                  <a:lnTo>
                    <a:pt x="1020" y="1144"/>
                  </a:lnTo>
                  <a:lnTo>
                    <a:pt x="1024" y="1155"/>
                  </a:lnTo>
                  <a:lnTo>
                    <a:pt x="1029" y="1168"/>
                  </a:lnTo>
                  <a:lnTo>
                    <a:pt x="1033" y="1178"/>
                  </a:lnTo>
                  <a:lnTo>
                    <a:pt x="1039" y="1190"/>
                  </a:lnTo>
                  <a:lnTo>
                    <a:pt x="1046" y="1201"/>
                  </a:lnTo>
                  <a:lnTo>
                    <a:pt x="1052" y="1213"/>
                  </a:lnTo>
                  <a:lnTo>
                    <a:pt x="1056" y="1223"/>
                  </a:lnTo>
                  <a:lnTo>
                    <a:pt x="1061" y="1236"/>
                  </a:lnTo>
                  <a:lnTo>
                    <a:pt x="1066" y="1247"/>
                  </a:lnTo>
                  <a:lnTo>
                    <a:pt x="1068" y="1260"/>
                  </a:lnTo>
                  <a:lnTo>
                    <a:pt x="1069" y="1272"/>
                  </a:lnTo>
                  <a:lnTo>
                    <a:pt x="1068" y="1286"/>
                  </a:lnTo>
                  <a:lnTo>
                    <a:pt x="1066" y="1301"/>
                  </a:lnTo>
                  <a:lnTo>
                    <a:pt x="1053" y="1313"/>
                  </a:lnTo>
                  <a:lnTo>
                    <a:pt x="1044" y="1324"/>
                  </a:lnTo>
                  <a:lnTo>
                    <a:pt x="1037" y="1337"/>
                  </a:lnTo>
                  <a:lnTo>
                    <a:pt x="1032" y="1348"/>
                  </a:lnTo>
                  <a:lnTo>
                    <a:pt x="1028" y="1360"/>
                  </a:lnTo>
                  <a:lnTo>
                    <a:pt x="1024" y="1371"/>
                  </a:lnTo>
                  <a:lnTo>
                    <a:pt x="1022" y="1383"/>
                  </a:lnTo>
                  <a:lnTo>
                    <a:pt x="1020" y="1394"/>
                  </a:lnTo>
                  <a:lnTo>
                    <a:pt x="1016" y="1406"/>
                  </a:lnTo>
                  <a:lnTo>
                    <a:pt x="1013" y="1416"/>
                  </a:lnTo>
                  <a:lnTo>
                    <a:pt x="1009" y="1426"/>
                  </a:lnTo>
                  <a:lnTo>
                    <a:pt x="1004" y="1437"/>
                  </a:lnTo>
                  <a:lnTo>
                    <a:pt x="997" y="1447"/>
                  </a:lnTo>
                  <a:lnTo>
                    <a:pt x="986" y="1456"/>
                  </a:lnTo>
                  <a:lnTo>
                    <a:pt x="975" y="1465"/>
                  </a:lnTo>
                  <a:lnTo>
                    <a:pt x="961" y="1475"/>
                  </a:lnTo>
                  <a:lnTo>
                    <a:pt x="960" y="1482"/>
                  </a:lnTo>
                  <a:lnTo>
                    <a:pt x="959" y="1490"/>
                  </a:lnTo>
                  <a:lnTo>
                    <a:pt x="960" y="1496"/>
                  </a:lnTo>
                  <a:lnTo>
                    <a:pt x="960" y="1505"/>
                  </a:lnTo>
                  <a:lnTo>
                    <a:pt x="961" y="1511"/>
                  </a:lnTo>
                  <a:lnTo>
                    <a:pt x="963" y="1518"/>
                  </a:lnTo>
                  <a:lnTo>
                    <a:pt x="965" y="1525"/>
                  </a:lnTo>
                  <a:lnTo>
                    <a:pt x="966" y="1532"/>
                  </a:lnTo>
                  <a:lnTo>
                    <a:pt x="967" y="1539"/>
                  </a:lnTo>
                  <a:lnTo>
                    <a:pt x="968" y="1546"/>
                  </a:lnTo>
                  <a:lnTo>
                    <a:pt x="968" y="1553"/>
                  </a:lnTo>
                  <a:lnTo>
                    <a:pt x="968" y="1560"/>
                  </a:lnTo>
                  <a:lnTo>
                    <a:pt x="967" y="1565"/>
                  </a:lnTo>
                  <a:lnTo>
                    <a:pt x="965" y="1572"/>
                  </a:lnTo>
                  <a:lnTo>
                    <a:pt x="961" y="1579"/>
                  </a:lnTo>
                  <a:lnTo>
                    <a:pt x="958" y="1586"/>
                  </a:lnTo>
                  <a:lnTo>
                    <a:pt x="956" y="1587"/>
                  </a:lnTo>
                  <a:lnTo>
                    <a:pt x="956" y="1590"/>
                  </a:lnTo>
                  <a:lnTo>
                    <a:pt x="956" y="1592"/>
                  </a:lnTo>
                  <a:lnTo>
                    <a:pt x="958" y="1594"/>
                  </a:lnTo>
                  <a:lnTo>
                    <a:pt x="959" y="1596"/>
                  </a:lnTo>
                  <a:lnTo>
                    <a:pt x="960" y="1599"/>
                  </a:lnTo>
                  <a:lnTo>
                    <a:pt x="961" y="1601"/>
                  </a:lnTo>
                  <a:lnTo>
                    <a:pt x="963" y="1604"/>
                  </a:lnTo>
                  <a:lnTo>
                    <a:pt x="966" y="1607"/>
                  </a:lnTo>
                  <a:lnTo>
                    <a:pt x="967" y="1610"/>
                  </a:lnTo>
                  <a:lnTo>
                    <a:pt x="969" y="1614"/>
                  </a:lnTo>
                  <a:lnTo>
                    <a:pt x="971" y="1616"/>
                  </a:lnTo>
                  <a:lnTo>
                    <a:pt x="973" y="1619"/>
                  </a:lnTo>
                  <a:lnTo>
                    <a:pt x="974" y="1623"/>
                  </a:lnTo>
                  <a:lnTo>
                    <a:pt x="976" y="1626"/>
                  </a:lnTo>
                  <a:lnTo>
                    <a:pt x="977" y="1630"/>
                  </a:lnTo>
                  <a:lnTo>
                    <a:pt x="971" y="1632"/>
                  </a:lnTo>
                  <a:lnTo>
                    <a:pt x="967" y="1636"/>
                  </a:lnTo>
                  <a:lnTo>
                    <a:pt x="963" y="1640"/>
                  </a:lnTo>
                  <a:lnTo>
                    <a:pt x="961" y="1644"/>
                  </a:lnTo>
                  <a:lnTo>
                    <a:pt x="959" y="1648"/>
                  </a:lnTo>
                  <a:lnTo>
                    <a:pt x="956" y="1653"/>
                  </a:lnTo>
                  <a:lnTo>
                    <a:pt x="955" y="1658"/>
                  </a:lnTo>
                  <a:lnTo>
                    <a:pt x="955" y="1664"/>
                  </a:lnTo>
                  <a:lnTo>
                    <a:pt x="955" y="1669"/>
                  </a:lnTo>
                  <a:lnTo>
                    <a:pt x="955" y="1675"/>
                  </a:lnTo>
                  <a:lnTo>
                    <a:pt x="956" y="1680"/>
                  </a:lnTo>
                  <a:lnTo>
                    <a:pt x="958" y="1686"/>
                  </a:lnTo>
                  <a:lnTo>
                    <a:pt x="960" y="1692"/>
                  </a:lnTo>
                  <a:lnTo>
                    <a:pt x="962" y="1698"/>
                  </a:lnTo>
                  <a:lnTo>
                    <a:pt x="965" y="1703"/>
                  </a:lnTo>
                  <a:lnTo>
                    <a:pt x="968" y="1709"/>
                  </a:lnTo>
                  <a:lnTo>
                    <a:pt x="966" y="1717"/>
                  </a:lnTo>
                  <a:lnTo>
                    <a:pt x="962" y="1725"/>
                  </a:lnTo>
                  <a:lnTo>
                    <a:pt x="958" y="1731"/>
                  </a:lnTo>
                  <a:lnTo>
                    <a:pt x="952" y="1737"/>
                  </a:lnTo>
                  <a:lnTo>
                    <a:pt x="944" y="1740"/>
                  </a:lnTo>
                  <a:lnTo>
                    <a:pt x="936" y="1745"/>
                  </a:lnTo>
                  <a:lnTo>
                    <a:pt x="928" y="1747"/>
                  </a:lnTo>
                  <a:lnTo>
                    <a:pt x="919" y="1750"/>
                  </a:lnTo>
                  <a:lnTo>
                    <a:pt x="909" y="1754"/>
                  </a:lnTo>
                  <a:lnTo>
                    <a:pt x="901" y="1757"/>
                  </a:lnTo>
                  <a:lnTo>
                    <a:pt x="893" y="1761"/>
                  </a:lnTo>
                  <a:lnTo>
                    <a:pt x="885" y="1765"/>
                  </a:lnTo>
                  <a:lnTo>
                    <a:pt x="878" y="1771"/>
                  </a:lnTo>
                  <a:lnTo>
                    <a:pt x="873" y="1778"/>
                  </a:lnTo>
                  <a:lnTo>
                    <a:pt x="868" y="1786"/>
                  </a:lnTo>
                  <a:lnTo>
                    <a:pt x="866" y="1796"/>
                  </a:lnTo>
                  <a:lnTo>
                    <a:pt x="866" y="1801"/>
                  </a:lnTo>
                  <a:lnTo>
                    <a:pt x="867" y="1808"/>
                  </a:lnTo>
                  <a:lnTo>
                    <a:pt x="870" y="1814"/>
                  </a:lnTo>
                  <a:lnTo>
                    <a:pt x="873" y="1819"/>
                  </a:lnTo>
                  <a:lnTo>
                    <a:pt x="876" y="1826"/>
                  </a:lnTo>
                  <a:lnTo>
                    <a:pt x="881" y="1832"/>
                  </a:lnTo>
                  <a:lnTo>
                    <a:pt x="884" y="1839"/>
                  </a:lnTo>
                  <a:lnTo>
                    <a:pt x="886" y="1846"/>
                  </a:lnTo>
                  <a:lnTo>
                    <a:pt x="890" y="1851"/>
                  </a:lnTo>
                  <a:lnTo>
                    <a:pt x="891" y="1857"/>
                  </a:lnTo>
                  <a:lnTo>
                    <a:pt x="892" y="1863"/>
                  </a:lnTo>
                  <a:lnTo>
                    <a:pt x="892" y="1869"/>
                  </a:lnTo>
                  <a:lnTo>
                    <a:pt x="890" y="1874"/>
                  </a:lnTo>
                  <a:lnTo>
                    <a:pt x="886" y="1879"/>
                  </a:lnTo>
                  <a:lnTo>
                    <a:pt x="881" y="1884"/>
                  </a:lnTo>
                  <a:lnTo>
                    <a:pt x="874" y="1888"/>
                  </a:lnTo>
                  <a:lnTo>
                    <a:pt x="862" y="1887"/>
                  </a:lnTo>
                  <a:lnTo>
                    <a:pt x="852" y="1886"/>
                  </a:lnTo>
                  <a:lnTo>
                    <a:pt x="841" y="1884"/>
                  </a:lnTo>
                  <a:lnTo>
                    <a:pt x="831" y="1879"/>
                  </a:lnTo>
                  <a:lnTo>
                    <a:pt x="821" y="1876"/>
                  </a:lnTo>
                  <a:lnTo>
                    <a:pt x="810" y="1871"/>
                  </a:lnTo>
                  <a:lnTo>
                    <a:pt x="801" y="1866"/>
                  </a:lnTo>
                  <a:lnTo>
                    <a:pt x="791" y="1863"/>
                  </a:lnTo>
                  <a:lnTo>
                    <a:pt x="781" y="1861"/>
                  </a:lnTo>
                  <a:lnTo>
                    <a:pt x="770" y="1858"/>
                  </a:lnTo>
                  <a:lnTo>
                    <a:pt x="760" y="1858"/>
                  </a:lnTo>
                  <a:lnTo>
                    <a:pt x="750" y="1861"/>
                  </a:lnTo>
                  <a:lnTo>
                    <a:pt x="738" y="1864"/>
                  </a:lnTo>
                  <a:lnTo>
                    <a:pt x="728" y="1871"/>
                  </a:lnTo>
                  <a:lnTo>
                    <a:pt x="716" y="1880"/>
                  </a:lnTo>
                  <a:lnTo>
                    <a:pt x="705" y="1894"/>
                  </a:lnTo>
                  <a:lnTo>
                    <a:pt x="698" y="1895"/>
                  </a:lnTo>
                  <a:lnTo>
                    <a:pt x="693" y="1895"/>
                  </a:lnTo>
                  <a:lnTo>
                    <a:pt x="689" y="1895"/>
                  </a:lnTo>
                  <a:lnTo>
                    <a:pt x="685" y="1894"/>
                  </a:lnTo>
                  <a:lnTo>
                    <a:pt x="683" y="1892"/>
                  </a:lnTo>
                  <a:lnTo>
                    <a:pt x="681" y="1889"/>
                  </a:lnTo>
                  <a:lnTo>
                    <a:pt x="678" y="1887"/>
                  </a:lnTo>
                  <a:lnTo>
                    <a:pt x="677" y="1884"/>
                  </a:lnTo>
                  <a:lnTo>
                    <a:pt x="676" y="1880"/>
                  </a:lnTo>
                  <a:lnTo>
                    <a:pt x="675" y="1876"/>
                  </a:lnTo>
                  <a:lnTo>
                    <a:pt x="672" y="1871"/>
                  </a:lnTo>
                  <a:lnTo>
                    <a:pt x="671" y="1866"/>
                  </a:lnTo>
                  <a:lnTo>
                    <a:pt x="669" y="1861"/>
                  </a:lnTo>
                  <a:lnTo>
                    <a:pt x="667" y="1856"/>
                  </a:lnTo>
                  <a:lnTo>
                    <a:pt x="664" y="1850"/>
                  </a:lnTo>
                  <a:lnTo>
                    <a:pt x="661" y="1846"/>
                  </a:lnTo>
                  <a:lnTo>
                    <a:pt x="663" y="1829"/>
                  </a:lnTo>
                  <a:lnTo>
                    <a:pt x="663" y="1812"/>
                  </a:lnTo>
                  <a:lnTo>
                    <a:pt x="662" y="1796"/>
                  </a:lnTo>
                  <a:lnTo>
                    <a:pt x="660" y="1783"/>
                  </a:lnTo>
                  <a:lnTo>
                    <a:pt x="656" y="1768"/>
                  </a:lnTo>
                  <a:lnTo>
                    <a:pt x="651" y="1754"/>
                  </a:lnTo>
                  <a:lnTo>
                    <a:pt x="644" y="1741"/>
                  </a:lnTo>
                  <a:lnTo>
                    <a:pt x="636" y="1729"/>
                  </a:lnTo>
                  <a:lnTo>
                    <a:pt x="626" y="1716"/>
                  </a:lnTo>
                  <a:lnTo>
                    <a:pt x="617" y="1704"/>
                  </a:lnTo>
                  <a:lnTo>
                    <a:pt x="606" y="1693"/>
                  </a:lnTo>
                  <a:lnTo>
                    <a:pt x="594" y="1681"/>
                  </a:lnTo>
                  <a:lnTo>
                    <a:pt x="582" y="1671"/>
                  </a:lnTo>
                  <a:lnTo>
                    <a:pt x="569" y="1661"/>
                  </a:lnTo>
                  <a:lnTo>
                    <a:pt x="555" y="1650"/>
                  </a:lnTo>
                  <a:lnTo>
                    <a:pt x="541" y="1640"/>
                  </a:lnTo>
                  <a:lnTo>
                    <a:pt x="532" y="1642"/>
                  </a:lnTo>
                  <a:lnTo>
                    <a:pt x="524" y="1645"/>
                  </a:lnTo>
                  <a:lnTo>
                    <a:pt x="516" y="1645"/>
                  </a:lnTo>
                  <a:lnTo>
                    <a:pt x="508" y="1644"/>
                  </a:lnTo>
                  <a:lnTo>
                    <a:pt x="501" y="1640"/>
                  </a:lnTo>
                  <a:lnTo>
                    <a:pt x="494" y="1637"/>
                  </a:lnTo>
                  <a:lnTo>
                    <a:pt x="487" y="1632"/>
                  </a:lnTo>
                  <a:lnTo>
                    <a:pt x="480" y="1626"/>
                  </a:lnTo>
                  <a:lnTo>
                    <a:pt x="475" y="1619"/>
                  </a:lnTo>
                  <a:lnTo>
                    <a:pt x="468" y="1613"/>
                  </a:lnTo>
                  <a:lnTo>
                    <a:pt x="462" y="1606"/>
                  </a:lnTo>
                  <a:lnTo>
                    <a:pt x="456" y="1599"/>
                  </a:lnTo>
                  <a:lnTo>
                    <a:pt x="451" y="1592"/>
                  </a:lnTo>
                  <a:lnTo>
                    <a:pt x="445" y="1585"/>
                  </a:lnTo>
                  <a:lnTo>
                    <a:pt x="439" y="1578"/>
                  </a:lnTo>
                  <a:lnTo>
                    <a:pt x="433" y="1572"/>
                  </a:lnTo>
                  <a:lnTo>
                    <a:pt x="425" y="1563"/>
                  </a:lnTo>
                  <a:lnTo>
                    <a:pt x="420" y="1555"/>
                  </a:lnTo>
                  <a:lnTo>
                    <a:pt x="413" y="1547"/>
                  </a:lnTo>
                  <a:lnTo>
                    <a:pt x="408" y="1539"/>
                  </a:lnTo>
                  <a:lnTo>
                    <a:pt x="402" y="1531"/>
                  </a:lnTo>
                  <a:lnTo>
                    <a:pt x="399" y="1522"/>
                  </a:lnTo>
                  <a:lnTo>
                    <a:pt x="394" y="1514"/>
                  </a:lnTo>
                  <a:lnTo>
                    <a:pt x="392" y="1505"/>
                  </a:lnTo>
                  <a:lnTo>
                    <a:pt x="388" y="1495"/>
                  </a:lnTo>
                  <a:lnTo>
                    <a:pt x="386" y="1486"/>
                  </a:lnTo>
                  <a:lnTo>
                    <a:pt x="385" y="1476"/>
                  </a:lnTo>
                  <a:lnTo>
                    <a:pt x="384" y="1467"/>
                  </a:lnTo>
                  <a:lnTo>
                    <a:pt x="383" y="1455"/>
                  </a:lnTo>
                  <a:lnTo>
                    <a:pt x="383" y="1445"/>
                  </a:lnTo>
                  <a:lnTo>
                    <a:pt x="384" y="1433"/>
                  </a:lnTo>
                  <a:lnTo>
                    <a:pt x="385" y="1422"/>
                  </a:lnTo>
                  <a:lnTo>
                    <a:pt x="392" y="1415"/>
                  </a:lnTo>
                  <a:lnTo>
                    <a:pt x="397" y="1409"/>
                  </a:lnTo>
                  <a:lnTo>
                    <a:pt x="400" y="1403"/>
                  </a:lnTo>
                  <a:lnTo>
                    <a:pt x="401" y="1398"/>
                  </a:lnTo>
                  <a:lnTo>
                    <a:pt x="401" y="1393"/>
                  </a:lnTo>
                  <a:lnTo>
                    <a:pt x="399" y="1388"/>
                  </a:lnTo>
                  <a:lnTo>
                    <a:pt x="398" y="1384"/>
                  </a:lnTo>
                  <a:lnTo>
                    <a:pt x="395" y="1378"/>
                  </a:lnTo>
                  <a:lnTo>
                    <a:pt x="393" y="1374"/>
                  </a:lnTo>
                  <a:lnTo>
                    <a:pt x="391" y="1369"/>
                  </a:lnTo>
                  <a:lnTo>
                    <a:pt x="390" y="1364"/>
                  </a:lnTo>
                  <a:lnTo>
                    <a:pt x="388" y="1359"/>
                  </a:lnTo>
                  <a:lnTo>
                    <a:pt x="390" y="1353"/>
                  </a:lnTo>
                  <a:lnTo>
                    <a:pt x="393" y="1347"/>
                  </a:lnTo>
                  <a:lnTo>
                    <a:pt x="397" y="1341"/>
                  </a:lnTo>
                  <a:lnTo>
                    <a:pt x="405" y="1336"/>
                  </a:lnTo>
                  <a:lnTo>
                    <a:pt x="401" y="1328"/>
                  </a:lnTo>
                  <a:lnTo>
                    <a:pt x="398" y="1321"/>
                  </a:lnTo>
                  <a:lnTo>
                    <a:pt x="395" y="1315"/>
                  </a:lnTo>
                  <a:lnTo>
                    <a:pt x="392" y="1309"/>
                  </a:lnTo>
                  <a:lnTo>
                    <a:pt x="388" y="1303"/>
                  </a:lnTo>
                  <a:lnTo>
                    <a:pt x="385" y="1299"/>
                  </a:lnTo>
                  <a:lnTo>
                    <a:pt x="380" y="1294"/>
                  </a:lnTo>
                  <a:lnTo>
                    <a:pt x="377" y="1290"/>
                  </a:lnTo>
                  <a:lnTo>
                    <a:pt x="374" y="1285"/>
                  </a:lnTo>
                  <a:lnTo>
                    <a:pt x="369" y="1282"/>
                  </a:lnTo>
                  <a:lnTo>
                    <a:pt x="364" y="1277"/>
                  </a:lnTo>
                  <a:lnTo>
                    <a:pt x="361" y="1274"/>
                  </a:lnTo>
                  <a:lnTo>
                    <a:pt x="356" y="1269"/>
                  </a:lnTo>
                  <a:lnTo>
                    <a:pt x="352" y="1264"/>
                  </a:lnTo>
                  <a:lnTo>
                    <a:pt x="347" y="1260"/>
                  </a:lnTo>
                  <a:lnTo>
                    <a:pt x="344" y="1255"/>
                  </a:lnTo>
                  <a:lnTo>
                    <a:pt x="338" y="1254"/>
                  </a:lnTo>
                  <a:lnTo>
                    <a:pt x="334" y="1255"/>
                  </a:lnTo>
                  <a:lnTo>
                    <a:pt x="331" y="1256"/>
                  </a:lnTo>
                  <a:lnTo>
                    <a:pt x="328" y="1258"/>
                  </a:lnTo>
                  <a:lnTo>
                    <a:pt x="325" y="1260"/>
                  </a:lnTo>
                  <a:lnTo>
                    <a:pt x="324" y="1263"/>
                  </a:lnTo>
                  <a:lnTo>
                    <a:pt x="323" y="1267"/>
                  </a:lnTo>
                  <a:lnTo>
                    <a:pt x="322" y="1270"/>
                  </a:lnTo>
                  <a:lnTo>
                    <a:pt x="321" y="1274"/>
                  </a:lnTo>
                  <a:lnTo>
                    <a:pt x="320" y="1277"/>
                  </a:lnTo>
                  <a:lnTo>
                    <a:pt x="317" y="1281"/>
                  </a:lnTo>
                  <a:lnTo>
                    <a:pt x="316" y="1283"/>
                  </a:lnTo>
                  <a:lnTo>
                    <a:pt x="315" y="1286"/>
                  </a:lnTo>
                  <a:lnTo>
                    <a:pt x="313" y="1289"/>
                  </a:lnTo>
                  <a:lnTo>
                    <a:pt x="309" y="1290"/>
                  </a:lnTo>
                  <a:lnTo>
                    <a:pt x="307" y="1292"/>
                  </a:lnTo>
                  <a:lnTo>
                    <a:pt x="298" y="1286"/>
                  </a:lnTo>
                  <a:lnTo>
                    <a:pt x="291" y="1282"/>
                  </a:lnTo>
                  <a:lnTo>
                    <a:pt x="283" y="1276"/>
                  </a:lnTo>
                  <a:lnTo>
                    <a:pt x="276" y="1269"/>
                  </a:lnTo>
                  <a:lnTo>
                    <a:pt x="268" y="1263"/>
                  </a:lnTo>
                  <a:lnTo>
                    <a:pt x="261" y="1256"/>
                  </a:lnTo>
                  <a:lnTo>
                    <a:pt x="255" y="1248"/>
                  </a:lnTo>
                  <a:lnTo>
                    <a:pt x="248" y="1241"/>
                  </a:lnTo>
                  <a:lnTo>
                    <a:pt x="242" y="1233"/>
                  </a:lnTo>
                  <a:lnTo>
                    <a:pt x="237" y="1225"/>
                  </a:lnTo>
                  <a:lnTo>
                    <a:pt x="232" y="1217"/>
                  </a:lnTo>
                  <a:lnTo>
                    <a:pt x="228" y="1209"/>
                  </a:lnTo>
                  <a:lnTo>
                    <a:pt x="223" y="1201"/>
                  </a:lnTo>
                  <a:lnTo>
                    <a:pt x="219" y="1192"/>
                  </a:lnTo>
                  <a:lnTo>
                    <a:pt x="216" y="1183"/>
                  </a:lnTo>
                  <a:lnTo>
                    <a:pt x="214" y="1175"/>
                  </a:lnTo>
                  <a:lnTo>
                    <a:pt x="196" y="1162"/>
                  </a:lnTo>
                  <a:lnTo>
                    <a:pt x="180" y="1151"/>
                  </a:lnTo>
                  <a:lnTo>
                    <a:pt x="163" y="1139"/>
                  </a:lnTo>
                  <a:lnTo>
                    <a:pt x="146" y="1128"/>
                  </a:lnTo>
                  <a:lnTo>
                    <a:pt x="129" y="1116"/>
                  </a:lnTo>
                  <a:lnTo>
                    <a:pt x="111" y="1105"/>
                  </a:lnTo>
                  <a:lnTo>
                    <a:pt x="95" y="1092"/>
                  </a:lnTo>
                  <a:lnTo>
                    <a:pt x="80" y="1079"/>
                  </a:lnTo>
                  <a:lnTo>
                    <a:pt x="67" y="1066"/>
                  </a:lnTo>
                  <a:lnTo>
                    <a:pt x="54" y="1052"/>
                  </a:lnTo>
                  <a:lnTo>
                    <a:pt x="42" y="1036"/>
                  </a:lnTo>
                  <a:lnTo>
                    <a:pt x="34" y="1020"/>
                  </a:lnTo>
                  <a:lnTo>
                    <a:pt x="27" y="1001"/>
                  </a:lnTo>
                  <a:lnTo>
                    <a:pt x="23" y="982"/>
                  </a:lnTo>
                  <a:lnTo>
                    <a:pt x="21" y="961"/>
                  </a:lnTo>
                  <a:lnTo>
                    <a:pt x="23" y="938"/>
                  </a:lnTo>
                  <a:lnTo>
                    <a:pt x="17" y="935"/>
                  </a:lnTo>
                  <a:lnTo>
                    <a:pt x="14" y="930"/>
                  </a:lnTo>
                  <a:lnTo>
                    <a:pt x="10" y="926"/>
                  </a:lnTo>
                  <a:lnTo>
                    <a:pt x="7" y="921"/>
                  </a:lnTo>
                  <a:lnTo>
                    <a:pt x="4" y="916"/>
                  </a:lnTo>
                  <a:lnTo>
                    <a:pt x="3" y="911"/>
                  </a:lnTo>
                  <a:lnTo>
                    <a:pt x="1" y="905"/>
                  </a:lnTo>
                  <a:lnTo>
                    <a:pt x="1" y="899"/>
                  </a:lnTo>
                  <a:lnTo>
                    <a:pt x="0" y="892"/>
                  </a:lnTo>
                  <a:lnTo>
                    <a:pt x="0" y="885"/>
                  </a:lnTo>
                  <a:lnTo>
                    <a:pt x="0" y="877"/>
                  </a:lnTo>
                  <a:lnTo>
                    <a:pt x="0" y="869"/>
                  </a:lnTo>
                  <a:lnTo>
                    <a:pt x="0" y="861"/>
                  </a:lnTo>
                  <a:lnTo>
                    <a:pt x="1" y="853"/>
                  </a:lnTo>
                  <a:lnTo>
                    <a:pt x="2" y="844"/>
                  </a:lnTo>
                  <a:lnTo>
                    <a:pt x="3" y="836"/>
                  </a:lnTo>
                  <a:lnTo>
                    <a:pt x="4" y="830"/>
                  </a:lnTo>
                  <a:lnTo>
                    <a:pt x="6" y="823"/>
                  </a:lnTo>
                  <a:lnTo>
                    <a:pt x="8" y="816"/>
                  </a:lnTo>
                  <a:lnTo>
                    <a:pt x="10" y="809"/>
                  </a:lnTo>
                  <a:lnTo>
                    <a:pt x="13" y="801"/>
                  </a:lnTo>
                  <a:lnTo>
                    <a:pt x="15" y="793"/>
                  </a:lnTo>
                  <a:lnTo>
                    <a:pt x="18" y="785"/>
                  </a:lnTo>
                  <a:lnTo>
                    <a:pt x="21" y="777"/>
                  </a:lnTo>
                  <a:lnTo>
                    <a:pt x="24" y="769"/>
                  </a:lnTo>
                  <a:lnTo>
                    <a:pt x="29" y="761"/>
                  </a:lnTo>
                  <a:lnTo>
                    <a:pt x="32" y="754"/>
                  </a:lnTo>
                  <a:lnTo>
                    <a:pt x="37" y="747"/>
                  </a:lnTo>
                  <a:lnTo>
                    <a:pt x="42" y="742"/>
                  </a:lnTo>
                  <a:lnTo>
                    <a:pt x="47" y="737"/>
                  </a:lnTo>
                  <a:lnTo>
                    <a:pt x="53" y="734"/>
                  </a:lnTo>
                  <a:lnTo>
                    <a:pt x="60" y="733"/>
                  </a:lnTo>
                  <a:lnTo>
                    <a:pt x="67" y="718"/>
                  </a:lnTo>
                  <a:lnTo>
                    <a:pt x="72" y="704"/>
                  </a:lnTo>
                  <a:lnTo>
                    <a:pt x="77" y="690"/>
                  </a:lnTo>
                  <a:lnTo>
                    <a:pt x="82" y="676"/>
                  </a:lnTo>
                  <a:lnTo>
                    <a:pt x="85" y="662"/>
                  </a:lnTo>
                  <a:lnTo>
                    <a:pt x="87" y="649"/>
                  </a:lnTo>
                  <a:lnTo>
                    <a:pt x="87" y="635"/>
                  </a:lnTo>
                  <a:lnTo>
                    <a:pt x="87" y="621"/>
                  </a:lnTo>
                  <a:lnTo>
                    <a:pt x="86" y="607"/>
                  </a:lnTo>
                  <a:lnTo>
                    <a:pt x="84" y="593"/>
                  </a:lnTo>
                  <a:lnTo>
                    <a:pt x="79" y="580"/>
                  </a:lnTo>
                  <a:lnTo>
                    <a:pt x="75" y="565"/>
                  </a:lnTo>
                  <a:lnTo>
                    <a:pt x="68" y="551"/>
                  </a:lnTo>
                  <a:lnTo>
                    <a:pt x="61" y="536"/>
                  </a:lnTo>
                  <a:lnTo>
                    <a:pt x="52" y="520"/>
                  </a:lnTo>
                  <a:lnTo>
                    <a:pt x="41" y="505"/>
                  </a:lnTo>
                  <a:lnTo>
                    <a:pt x="48" y="496"/>
                  </a:lnTo>
                  <a:lnTo>
                    <a:pt x="57" y="487"/>
                  </a:lnTo>
                  <a:lnTo>
                    <a:pt x="69" y="476"/>
                  </a:lnTo>
                  <a:lnTo>
                    <a:pt x="80" y="466"/>
                  </a:lnTo>
                  <a:lnTo>
                    <a:pt x="94" y="456"/>
                  </a:lnTo>
                  <a:lnTo>
                    <a:pt x="109" y="444"/>
                  </a:lnTo>
                  <a:lnTo>
                    <a:pt x="125" y="434"/>
                  </a:lnTo>
                  <a:lnTo>
                    <a:pt x="141" y="423"/>
                  </a:lnTo>
                  <a:lnTo>
                    <a:pt x="157" y="413"/>
                  </a:lnTo>
                  <a:lnTo>
                    <a:pt x="174" y="403"/>
                  </a:lnTo>
                  <a:lnTo>
                    <a:pt x="190" y="394"/>
                  </a:lnTo>
                  <a:lnTo>
                    <a:pt x="205" y="384"/>
                  </a:lnTo>
                  <a:lnTo>
                    <a:pt x="219" y="376"/>
                  </a:lnTo>
                  <a:lnTo>
                    <a:pt x="234" y="368"/>
                  </a:lnTo>
                  <a:lnTo>
                    <a:pt x="247" y="363"/>
                  </a:lnTo>
                  <a:lnTo>
                    <a:pt x="259" y="358"/>
                  </a:lnTo>
                  <a:lnTo>
                    <a:pt x="259" y="351"/>
                  </a:lnTo>
                  <a:lnTo>
                    <a:pt x="260" y="345"/>
                  </a:lnTo>
                  <a:lnTo>
                    <a:pt x="261" y="340"/>
                  </a:lnTo>
                  <a:lnTo>
                    <a:pt x="262" y="333"/>
                  </a:lnTo>
                  <a:lnTo>
                    <a:pt x="264" y="327"/>
                  </a:lnTo>
                  <a:lnTo>
                    <a:pt x="265" y="321"/>
                  </a:lnTo>
                  <a:lnTo>
                    <a:pt x="267" y="314"/>
                  </a:lnTo>
                  <a:lnTo>
                    <a:pt x="269" y="309"/>
                  </a:lnTo>
                  <a:lnTo>
                    <a:pt x="270" y="302"/>
                  </a:lnTo>
                  <a:lnTo>
                    <a:pt x="272" y="296"/>
                  </a:lnTo>
                  <a:lnTo>
                    <a:pt x="274" y="289"/>
                  </a:lnTo>
                  <a:lnTo>
                    <a:pt x="275" y="283"/>
                  </a:lnTo>
                  <a:lnTo>
                    <a:pt x="276" y="276"/>
                  </a:lnTo>
                  <a:lnTo>
                    <a:pt x="276" y="271"/>
                  </a:lnTo>
                  <a:lnTo>
                    <a:pt x="277" y="264"/>
                  </a:lnTo>
                  <a:lnTo>
                    <a:pt x="277" y="258"/>
                  </a:lnTo>
                  <a:lnTo>
                    <a:pt x="275" y="249"/>
                  </a:lnTo>
                  <a:lnTo>
                    <a:pt x="271" y="242"/>
                  </a:lnTo>
                  <a:lnTo>
                    <a:pt x="267" y="234"/>
                  </a:lnTo>
                  <a:lnTo>
                    <a:pt x="260" y="227"/>
                  </a:lnTo>
                  <a:lnTo>
                    <a:pt x="253" y="220"/>
                  </a:lnTo>
                  <a:lnTo>
                    <a:pt x="245" y="214"/>
                  </a:lnTo>
                  <a:lnTo>
                    <a:pt x="237" y="207"/>
                  </a:lnTo>
                  <a:lnTo>
                    <a:pt x="229" y="202"/>
                  </a:lnTo>
                  <a:lnTo>
                    <a:pt x="219" y="195"/>
                  </a:lnTo>
                  <a:lnTo>
                    <a:pt x="213" y="188"/>
                  </a:lnTo>
                  <a:lnTo>
                    <a:pt x="206" y="181"/>
                  </a:lnTo>
                  <a:lnTo>
                    <a:pt x="199" y="173"/>
                  </a:lnTo>
                  <a:lnTo>
                    <a:pt x="194" y="165"/>
                  </a:lnTo>
                  <a:lnTo>
                    <a:pt x="192" y="157"/>
                  </a:lnTo>
                  <a:lnTo>
                    <a:pt x="191" y="148"/>
                  </a:lnTo>
                  <a:lnTo>
                    <a:pt x="192" y="139"/>
                  </a:lnTo>
                  <a:lnTo>
                    <a:pt x="183" y="137"/>
                  </a:lnTo>
                  <a:lnTo>
                    <a:pt x="174" y="135"/>
                  </a:lnTo>
                  <a:lnTo>
                    <a:pt x="167" y="132"/>
                  </a:lnTo>
                  <a:lnTo>
                    <a:pt x="160" y="127"/>
                  </a:lnTo>
                  <a:lnTo>
                    <a:pt x="153" y="122"/>
                  </a:lnTo>
                  <a:lnTo>
                    <a:pt x="147" y="117"/>
                  </a:lnTo>
                  <a:lnTo>
                    <a:pt x="141" y="111"/>
                  </a:lnTo>
                  <a:lnTo>
                    <a:pt x="137" y="104"/>
                  </a:lnTo>
                  <a:lnTo>
                    <a:pt x="133" y="97"/>
                  </a:lnTo>
                  <a:lnTo>
                    <a:pt x="129" y="91"/>
                  </a:lnTo>
                  <a:lnTo>
                    <a:pt x="125" y="85"/>
                  </a:lnTo>
                  <a:lnTo>
                    <a:pt x="122" y="78"/>
                  </a:lnTo>
                  <a:lnTo>
                    <a:pt x="119" y="71"/>
                  </a:lnTo>
                  <a:lnTo>
                    <a:pt x="117" y="65"/>
                  </a:lnTo>
                  <a:lnTo>
                    <a:pt x="114" y="60"/>
                  </a:lnTo>
                  <a:lnTo>
                    <a:pt x="113" y="56"/>
                  </a:lnTo>
                  <a:lnTo>
                    <a:pt x="119" y="55"/>
                  </a:lnTo>
                  <a:lnTo>
                    <a:pt x="140" y="52"/>
                  </a:lnTo>
                  <a:lnTo>
                    <a:pt x="174" y="50"/>
                  </a:lnTo>
                  <a:lnTo>
                    <a:pt x="216" y="47"/>
                  </a:lnTo>
                  <a:lnTo>
                    <a:pt x="265" y="43"/>
                  </a:lnTo>
                  <a:lnTo>
                    <a:pt x="322" y="39"/>
                  </a:lnTo>
                  <a:lnTo>
                    <a:pt x="382" y="33"/>
                  </a:lnTo>
                  <a:lnTo>
                    <a:pt x="444" y="28"/>
                  </a:lnTo>
                  <a:lnTo>
                    <a:pt x="505" y="24"/>
                  </a:lnTo>
                  <a:lnTo>
                    <a:pt x="564" y="18"/>
                  </a:lnTo>
                  <a:lnTo>
                    <a:pt x="621" y="13"/>
                  </a:lnTo>
                  <a:lnTo>
                    <a:pt x="671" y="10"/>
                  </a:lnTo>
                  <a:lnTo>
                    <a:pt x="713" y="6"/>
                  </a:lnTo>
                  <a:lnTo>
                    <a:pt x="746" y="4"/>
                  </a:lnTo>
                  <a:lnTo>
                    <a:pt x="767" y="2"/>
                  </a:lnTo>
                  <a:lnTo>
                    <a:pt x="775" y="2"/>
                  </a:lnTo>
                  <a:lnTo>
                    <a:pt x="773" y="1"/>
                  </a:lnTo>
                  <a:lnTo>
                    <a:pt x="771" y="0"/>
                  </a:lnTo>
                  <a:lnTo>
                    <a:pt x="770" y="0"/>
                  </a:lnTo>
                  <a:lnTo>
                    <a:pt x="769" y="0"/>
                  </a:lnTo>
                  <a:lnTo>
                    <a:pt x="769" y="1"/>
                  </a:lnTo>
                  <a:lnTo>
                    <a:pt x="770" y="1"/>
                  </a:lnTo>
                  <a:lnTo>
                    <a:pt x="771" y="2"/>
                  </a:lnTo>
                  <a:lnTo>
                    <a:pt x="773" y="2"/>
                  </a:lnTo>
                  <a:lnTo>
                    <a:pt x="774" y="2"/>
                  </a:lnTo>
                  <a:lnTo>
                    <a:pt x="775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3" name="Freeform 61"/>
            <p:cNvSpPr>
              <a:spLocks/>
            </p:cNvSpPr>
            <p:nvPr/>
          </p:nvSpPr>
          <p:spPr bwMode="auto">
            <a:xfrm>
              <a:off x="2443" y="2250"/>
              <a:ext cx="668" cy="360"/>
            </a:xfrm>
            <a:custGeom>
              <a:avLst/>
              <a:gdLst>
                <a:gd name="T0" fmla="*/ 65 w 2004"/>
                <a:gd name="T1" fmla="*/ 0 h 1080"/>
                <a:gd name="T2" fmla="*/ 65 w 2004"/>
                <a:gd name="T3" fmla="*/ 1 h 1080"/>
                <a:gd name="T4" fmla="*/ 66 w 2004"/>
                <a:gd name="T5" fmla="*/ 1 h 1080"/>
                <a:gd name="T6" fmla="*/ 66 w 2004"/>
                <a:gd name="T7" fmla="*/ 2 h 1080"/>
                <a:gd name="T8" fmla="*/ 67 w 2004"/>
                <a:gd name="T9" fmla="*/ 2 h 1080"/>
                <a:gd name="T10" fmla="*/ 67 w 2004"/>
                <a:gd name="T11" fmla="*/ 3 h 1080"/>
                <a:gd name="T12" fmla="*/ 68 w 2004"/>
                <a:gd name="T13" fmla="*/ 3 h 1080"/>
                <a:gd name="T14" fmla="*/ 68 w 2004"/>
                <a:gd name="T15" fmla="*/ 2 h 1080"/>
                <a:gd name="T16" fmla="*/ 69 w 2004"/>
                <a:gd name="T17" fmla="*/ 2 h 1080"/>
                <a:gd name="T18" fmla="*/ 68 w 2004"/>
                <a:gd name="T19" fmla="*/ 3 h 1080"/>
                <a:gd name="T20" fmla="*/ 68 w 2004"/>
                <a:gd name="T21" fmla="*/ 3 h 1080"/>
                <a:gd name="T22" fmla="*/ 68 w 2004"/>
                <a:gd name="T23" fmla="*/ 4 h 1080"/>
                <a:gd name="T24" fmla="*/ 68 w 2004"/>
                <a:gd name="T25" fmla="*/ 5 h 1080"/>
                <a:gd name="T26" fmla="*/ 68 w 2004"/>
                <a:gd name="T27" fmla="*/ 5 h 1080"/>
                <a:gd name="T28" fmla="*/ 68 w 2004"/>
                <a:gd name="T29" fmla="*/ 6 h 1080"/>
                <a:gd name="T30" fmla="*/ 67 w 2004"/>
                <a:gd name="T31" fmla="*/ 6 h 1080"/>
                <a:gd name="T32" fmla="*/ 67 w 2004"/>
                <a:gd name="T33" fmla="*/ 7 h 1080"/>
                <a:gd name="T34" fmla="*/ 68 w 2004"/>
                <a:gd name="T35" fmla="*/ 8 h 1080"/>
                <a:gd name="T36" fmla="*/ 68 w 2004"/>
                <a:gd name="T37" fmla="*/ 8 h 1080"/>
                <a:gd name="T38" fmla="*/ 69 w 2004"/>
                <a:gd name="T39" fmla="*/ 9 h 1080"/>
                <a:gd name="T40" fmla="*/ 69 w 2004"/>
                <a:gd name="T41" fmla="*/ 10 h 1080"/>
                <a:gd name="T42" fmla="*/ 70 w 2004"/>
                <a:gd name="T43" fmla="*/ 10 h 1080"/>
                <a:gd name="T44" fmla="*/ 71 w 2004"/>
                <a:gd name="T45" fmla="*/ 11 h 1080"/>
                <a:gd name="T46" fmla="*/ 71 w 2004"/>
                <a:gd name="T47" fmla="*/ 11 h 1080"/>
                <a:gd name="T48" fmla="*/ 72 w 2004"/>
                <a:gd name="T49" fmla="*/ 13 h 1080"/>
                <a:gd name="T50" fmla="*/ 72 w 2004"/>
                <a:gd name="T51" fmla="*/ 16 h 1080"/>
                <a:gd name="T52" fmla="*/ 73 w 2004"/>
                <a:gd name="T53" fmla="*/ 20 h 1080"/>
                <a:gd name="T54" fmla="*/ 73 w 2004"/>
                <a:gd name="T55" fmla="*/ 23 h 1080"/>
                <a:gd name="T56" fmla="*/ 74 w 2004"/>
                <a:gd name="T57" fmla="*/ 26 h 1080"/>
                <a:gd name="T58" fmla="*/ 74 w 2004"/>
                <a:gd name="T59" fmla="*/ 30 h 1080"/>
                <a:gd name="T60" fmla="*/ 74 w 2004"/>
                <a:gd name="T61" fmla="*/ 33 h 1080"/>
                <a:gd name="T62" fmla="*/ 74 w 2004"/>
                <a:gd name="T63" fmla="*/ 37 h 1080"/>
                <a:gd name="T64" fmla="*/ 70 w 2004"/>
                <a:gd name="T65" fmla="*/ 39 h 1080"/>
                <a:gd name="T66" fmla="*/ 60 w 2004"/>
                <a:gd name="T67" fmla="*/ 39 h 1080"/>
                <a:gd name="T68" fmla="*/ 51 w 2004"/>
                <a:gd name="T69" fmla="*/ 40 h 1080"/>
                <a:gd name="T70" fmla="*/ 41 w 2004"/>
                <a:gd name="T71" fmla="*/ 40 h 1080"/>
                <a:gd name="T72" fmla="*/ 32 w 2004"/>
                <a:gd name="T73" fmla="*/ 40 h 1080"/>
                <a:gd name="T74" fmla="*/ 23 w 2004"/>
                <a:gd name="T75" fmla="*/ 40 h 1080"/>
                <a:gd name="T76" fmla="*/ 13 w 2004"/>
                <a:gd name="T77" fmla="*/ 40 h 1080"/>
                <a:gd name="T78" fmla="*/ 4 w 2004"/>
                <a:gd name="T79" fmla="*/ 40 h 1080"/>
                <a:gd name="T80" fmla="*/ 0 w 2004"/>
                <a:gd name="T81" fmla="*/ 37 h 1080"/>
                <a:gd name="T82" fmla="*/ 0 w 2004"/>
                <a:gd name="T83" fmla="*/ 32 h 1080"/>
                <a:gd name="T84" fmla="*/ 0 w 2004"/>
                <a:gd name="T85" fmla="*/ 27 h 1080"/>
                <a:gd name="T86" fmla="*/ 0 w 2004"/>
                <a:gd name="T87" fmla="*/ 22 h 1080"/>
                <a:gd name="T88" fmla="*/ 0 w 2004"/>
                <a:gd name="T89" fmla="*/ 18 h 1080"/>
                <a:gd name="T90" fmla="*/ 0 w 2004"/>
                <a:gd name="T91" fmla="*/ 13 h 1080"/>
                <a:gd name="T92" fmla="*/ 0 w 2004"/>
                <a:gd name="T93" fmla="*/ 8 h 1080"/>
                <a:gd name="T94" fmla="*/ 0 w 2004"/>
                <a:gd name="T95" fmla="*/ 3 h 1080"/>
                <a:gd name="T96" fmla="*/ 4 w 2004"/>
                <a:gd name="T97" fmla="*/ 1 h 1080"/>
                <a:gd name="T98" fmla="*/ 12 w 2004"/>
                <a:gd name="T99" fmla="*/ 1 h 1080"/>
                <a:gd name="T100" fmla="*/ 20 w 2004"/>
                <a:gd name="T101" fmla="*/ 1 h 1080"/>
                <a:gd name="T102" fmla="*/ 27 w 2004"/>
                <a:gd name="T103" fmla="*/ 1 h 1080"/>
                <a:gd name="T104" fmla="*/ 35 w 2004"/>
                <a:gd name="T105" fmla="*/ 1 h 1080"/>
                <a:gd name="T106" fmla="*/ 44 w 2004"/>
                <a:gd name="T107" fmla="*/ 1 h 1080"/>
                <a:gd name="T108" fmla="*/ 52 w 2004"/>
                <a:gd name="T109" fmla="*/ 0 h 1080"/>
                <a:gd name="T110" fmla="*/ 60 w 2004"/>
                <a:gd name="T111" fmla="*/ 0 h 108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004"/>
                <a:gd name="T169" fmla="*/ 0 h 1080"/>
                <a:gd name="T170" fmla="*/ 2004 w 2004"/>
                <a:gd name="T171" fmla="*/ 1080 h 108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004" h="1080">
                  <a:moveTo>
                    <a:pt x="1737" y="0"/>
                  </a:moveTo>
                  <a:lnTo>
                    <a:pt x="1746" y="3"/>
                  </a:lnTo>
                  <a:lnTo>
                    <a:pt x="1754" y="7"/>
                  </a:lnTo>
                  <a:lnTo>
                    <a:pt x="1762" y="14"/>
                  </a:lnTo>
                  <a:lnTo>
                    <a:pt x="1769" y="22"/>
                  </a:lnTo>
                  <a:lnTo>
                    <a:pt x="1774" y="30"/>
                  </a:lnTo>
                  <a:lnTo>
                    <a:pt x="1780" y="38"/>
                  </a:lnTo>
                  <a:lnTo>
                    <a:pt x="1786" y="48"/>
                  </a:lnTo>
                  <a:lnTo>
                    <a:pt x="1793" y="56"/>
                  </a:lnTo>
                  <a:lnTo>
                    <a:pt x="1798" y="63"/>
                  </a:lnTo>
                  <a:lnTo>
                    <a:pt x="1804" y="69"/>
                  </a:lnTo>
                  <a:lnTo>
                    <a:pt x="1811" y="73"/>
                  </a:lnTo>
                  <a:lnTo>
                    <a:pt x="1818" y="75"/>
                  </a:lnTo>
                  <a:lnTo>
                    <a:pt x="1826" y="75"/>
                  </a:lnTo>
                  <a:lnTo>
                    <a:pt x="1834" y="73"/>
                  </a:lnTo>
                  <a:lnTo>
                    <a:pt x="1843" y="66"/>
                  </a:lnTo>
                  <a:lnTo>
                    <a:pt x="1855" y="57"/>
                  </a:lnTo>
                  <a:lnTo>
                    <a:pt x="1852" y="63"/>
                  </a:lnTo>
                  <a:lnTo>
                    <a:pt x="1850" y="69"/>
                  </a:lnTo>
                  <a:lnTo>
                    <a:pt x="1849" y="77"/>
                  </a:lnTo>
                  <a:lnTo>
                    <a:pt x="1848" y="84"/>
                  </a:lnTo>
                  <a:lnTo>
                    <a:pt x="1847" y="92"/>
                  </a:lnTo>
                  <a:lnTo>
                    <a:pt x="1844" y="100"/>
                  </a:lnTo>
                  <a:lnTo>
                    <a:pt x="1843" y="108"/>
                  </a:lnTo>
                  <a:lnTo>
                    <a:pt x="1842" y="117"/>
                  </a:lnTo>
                  <a:lnTo>
                    <a:pt x="1840" y="125"/>
                  </a:lnTo>
                  <a:lnTo>
                    <a:pt x="1837" y="131"/>
                  </a:lnTo>
                  <a:lnTo>
                    <a:pt x="1834" y="139"/>
                  </a:lnTo>
                  <a:lnTo>
                    <a:pt x="1831" y="146"/>
                  </a:lnTo>
                  <a:lnTo>
                    <a:pt x="1826" y="153"/>
                  </a:lnTo>
                  <a:lnTo>
                    <a:pt x="1821" y="160"/>
                  </a:lnTo>
                  <a:lnTo>
                    <a:pt x="1816" y="167"/>
                  </a:lnTo>
                  <a:lnTo>
                    <a:pt x="1810" y="173"/>
                  </a:lnTo>
                  <a:lnTo>
                    <a:pt x="1814" y="182"/>
                  </a:lnTo>
                  <a:lnTo>
                    <a:pt x="1819" y="192"/>
                  </a:lnTo>
                  <a:lnTo>
                    <a:pt x="1826" y="203"/>
                  </a:lnTo>
                  <a:lnTo>
                    <a:pt x="1832" y="212"/>
                  </a:lnTo>
                  <a:lnTo>
                    <a:pt x="1839" y="222"/>
                  </a:lnTo>
                  <a:lnTo>
                    <a:pt x="1846" y="231"/>
                  </a:lnTo>
                  <a:lnTo>
                    <a:pt x="1854" y="241"/>
                  </a:lnTo>
                  <a:lnTo>
                    <a:pt x="1862" y="249"/>
                  </a:lnTo>
                  <a:lnTo>
                    <a:pt x="1870" y="257"/>
                  </a:lnTo>
                  <a:lnTo>
                    <a:pt x="1879" y="265"/>
                  </a:lnTo>
                  <a:lnTo>
                    <a:pt x="1888" y="273"/>
                  </a:lnTo>
                  <a:lnTo>
                    <a:pt x="1897" y="280"/>
                  </a:lnTo>
                  <a:lnTo>
                    <a:pt x="1906" y="287"/>
                  </a:lnTo>
                  <a:lnTo>
                    <a:pt x="1916" y="292"/>
                  </a:lnTo>
                  <a:lnTo>
                    <a:pt x="1926" y="297"/>
                  </a:lnTo>
                  <a:lnTo>
                    <a:pt x="1936" y="303"/>
                  </a:lnTo>
                  <a:lnTo>
                    <a:pt x="1942" y="349"/>
                  </a:lnTo>
                  <a:lnTo>
                    <a:pt x="1948" y="396"/>
                  </a:lnTo>
                  <a:lnTo>
                    <a:pt x="1954" y="442"/>
                  </a:lnTo>
                  <a:lnTo>
                    <a:pt x="1959" y="488"/>
                  </a:lnTo>
                  <a:lnTo>
                    <a:pt x="1966" y="534"/>
                  </a:lnTo>
                  <a:lnTo>
                    <a:pt x="1972" y="580"/>
                  </a:lnTo>
                  <a:lnTo>
                    <a:pt x="1977" y="624"/>
                  </a:lnTo>
                  <a:lnTo>
                    <a:pt x="1982" y="670"/>
                  </a:lnTo>
                  <a:lnTo>
                    <a:pt x="1987" y="715"/>
                  </a:lnTo>
                  <a:lnTo>
                    <a:pt x="1992" y="761"/>
                  </a:lnTo>
                  <a:lnTo>
                    <a:pt x="1995" y="806"/>
                  </a:lnTo>
                  <a:lnTo>
                    <a:pt x="1998" y="852"/>
                  </a:lnTo>
                  <a:lnTo>
                    <a:pt x="2001" y="897"/>
                  </a:lnTo>
                  <a:lnTo>
                    <a:pt x="2003" y="943"/>
                  </a:lnTo>
                  <a:lnTo>
                    <a:pt x="2003" y="988"/>
                  </a:lnTo>
                  <a:lnTo>
                    <a:pt x="2004" y="1034"/>
                  </a:lnTo>
                  <a:lnTo>
                    <a:pt x="1880" y="1044"/>
                  </a:lnTo>
                  <a:lnTo>
                    <a:pt x="1755" y="1052"/>
                  </a:lnTo>
                  <a:lnTo>
                    <a:pt x="1629" y="1059"/>
                  </a:lnTo>
                  <a:lnTo>
                    <a:pt x="1503" y="1064"/>
                  </a:lnTo>
                  <a:lnTo>
                    <a:pt x="1375" y="1069"/>
                  </a:lnTo>
                  <a:lnTo>
                    <a:pt x="1248" y="1074"/>
                  </a:lnTo>
                  <a:lnTo>
                    <a:pt x="1120" y="1076"/>
                  </a:lnTo>
                  <a:lnTo>
                    <a:pt x="992" y="1078"/>
                  </a:lnTo>
                  <a:lnTo>
                    <a:pt x="866" y="1079"/>
                  </a:lnTo>
                  <a:lnTo>
                    <a:pt x="738" y="1080"/>
                  </a:lnTo>
                  <a:lnTo>
                    <a:pt x="613" y="1080"/>
                  </a:lnTo>
                  <a:lnTo>
                    <a:pt x="488" y="1079"/>
                  </a:lnTo>
                  <a:lnTo>
                    <a:pt x="364" y="1078"/>
                  </a:lnTo>
                  <a:lnTo>
                    <a:pt x="241" y="1077"/>
                  </a:lnTo>
                  <a:lnTo>
                    <a:pt x="120" y="1075"/>
                  </a:lnTo>
                  <a:lnTo>
                    <a:pt x="1" y="1072"/>
                  </a:lnTo>
                  <a:lnTo>
                    <a:pt x="0" y="1003"/>
                  </a:lnTo>
                  <a:lnTo>
                    <a:pt x="0" y="936"/>
                  </a:lnTo>
                  <a:lnTo>
                    <a:pt x="0" y="869"/>
                  </a:lnTo>
                  <a:lnTo>
                    <a:pt x="0" y="802"/>
                  </a:lnTo>
                  <a:lnTo>
                    <a:pt x="0" y="736"/>
                  </a:lnTo>
                  <a:lnTo>
                    <a:pt x="1" y="670"/>
                  </a:lnTo>
                  <a:lnTo>
                    <a:pt x="1" y="605"/>
                  </a:lnTo>
                  <a:lnTo>
                    <a:pt x="3" y="539"/>
                  </a:lnTo>
                  <a:lnTo>
                    <a:pt x="4" y="474"/>
                  </a:lnTo>
                  <a:lnTo>
                    <a:pt x="5" y="409"/>
                  </a:lnTo>
                  <a:lnTo>
                    <a:pt x="6" y="346"/>
                  </a:lnTo>
                  <a:lnTo>
                    <a:pt x="7" y="282"/>
                  </a:lnTo>
                  <a:lnTo>
                    <a:pt x="8" y="219"/>
                  </a:lnTo>
                  <a:lnTo>
                    <a:pt x="9" y="156"/>
                  </a:lnTo>
                  <a:lnTo>
                    <a:pt x="11" y="92"/>
                  </a:lnTo>
                  <a:lnTo>
                    <a:pt x="12" y="30"/>
                  </a:lnTo>
                  <a:lnTo>
                    <a:pt x="112" y="31"/>
                  </a:lnTo>
                  <a:lnTo>
                    <a:pt x="214" y="33"/>
                  </a:lnTo>
                  <a:lnTo>
                    <a:pt x="318" y="33"/>
                  </a:lnTo>
                  <a:lnTo>
                    <a:pt x="422" y="33"/>
                  </a:lnTo>
                  <a:lnTo>
                    <a:pt x="527" y="31"/>
                  </a:lnTo>
                  <a:lnTo>
                    <a:pt x="634" y="30"/>
                  </a:lnTo>
                  <a:lnTo>
                    <a:pt x="741" y="29"/>
                  </a:lnTo>
                  <a:lnTo>
                    <a:pt x="849" y="27"/>
                  </a:lnTo>
                  <a:lnTo>
                    <a:pt x="958" y="25"/>
                  </a:lnTo>
                  <a:lnTo>
                    <a:pt x="1067" y="22"/>
                  </a:lnTo>
                  <a:lnTo>
                    <a:pt x="1178" y="19"/>
                  </a:lnTo>
                  <a:lnTo>
                    <a:pt x="1289" y="17"/>
                  </a:lnTo>
                  <a:lnTo>
                    <a:pt x="1401" y="12"/>
                  </a:lnTo>
                  <a:lnTo>
                    <a:pt x="1512" y="9"/>
                  </a:lnTo>
                  <a:lnTo>
                    <a:pt x="1625" y="4"/>
                  </a:lnTo>
                  <a:lnTo>
                    <a:pt x="1737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3" name="Group 384"/>
          <p:cNvGrpSpPr>
            <a:grpSpLocks/>
          </p:cNvGrpSpPr>
          <p:nvPr/>
        </p:nvGrpSpPr>
        <p:grpSpPr bwMode="auto">
          <a:xfrm>
            <a:off x="633333" y="-910174"/>
            <a:ext cx="8094663" cy="3740151"/>
            <a:chOff x="438" y="-505"/>
            <a:chExt cx="5099" cy="2356"/>
          </a:xfrm>
        </p:grpSpPr>
        <p:sp>
          <p:nvSpPr>
            <p:cNvPr id="64" name="Freeform 65"/>
            <p:cNvSpPr>
              <a:spLocks/>
            </p:cNvSpPr>
            <p:nvPr/>
          </p:nvSpPr>
          <p:spPr bwMode="auto">
            <a:xfrm>
              <a:off x="438" y="-66"/>
              <a:ext cx="710" cy="476"/>
            </a:xfrm>
            <a:custGeom>
              <a:avLst/>
              <a:gdLst/>
              <a:ahLst/>
              <a:cxnLst>
                <a:cxn ang="0">
                  <a:pos x="0" y="42"/>
                </a:cxn>
                <a:cxn ang="0">
                  <a:pos x="57" y="60"/>
                </a:cxn>
                <a:cxn ang="0">
                  <a:pos x="105" y="57"/>
                </a:cxn>
                <a:cxn ang="0">
                  <a:pos x="156" y="45"/>
                </a:cxn>
                <a:cxn ang="0">
                  <a:pos x="174" y="18"/>
                </a:cxn>
                <a:cxn ang="0">
                  <a:pos x="201" y="0"/>
                </a:cxn>
                <a:cxn ang="0">
                  <a:pos x="228" y="18"/>
                </a:cxn>
                <a:cxn ang="0">
                  <a:pos x="270" y="129"/>
                </a:cxn>
                <a:cxn ang="0">
                  <a:pos x="306" y="156"/>
                </a:cxn>
                <a:cxn ang="0">
                  <a:pos x="324" y="174"/>
                </a:cxn>
                <a:cxn ang="0">
                  <a:pos x="390" y="216"/>
                </a:cxn>
                <a:cxn ang="0">
                  <a:pos x="423" y="240"/>
                </a:cxn>
                <a:cxn ang="0">
                  <a:pos x="489" y="273"/>
                </a:cxn>
                <a:cxn ang="0">
                  <a:pos x="507" y="270"/>
                </a:cxn>
                <a:cxn ang="0">
                  <a:pos x="525" y="264"/>
                </a:cxn>
                <a:cxn ang="0">
                  <a:pos x="558" y="270"/>
                </a:cxn>
                <a:cxn ang="0">
                  <a:pos x="576" y="282"/>
                </a:cxn>
                <a:cxn ang="0">
                  <a:pos x="597" y="318"/>
                </a:cxn>
                <a:cxn ang="0">
                  <a:pos x="615" y="366"/>
                </a:cxn>
                <a:cxn ang="0">
                  <a:pos x="633" y="393"/>
                </a:cxn>
                <a:cxn ang="0">
                  <a:pos x="648" y="420"/>
                </a:cxn>
                <a:cxn ang="0">
                  <a:pos x="693" y="465"/>
                </a:cxn>
              </a:cxnLst>
              <a:rect l="0" t="0" r="r" b="b"/>
              <a:pathLst>
                <a:path w="693" h="465">
                  <a:moveTo>
                    <a:pt x="0" y="42"/>
                  </a:moveTo>
                  <a:cubicBezTo>
                    <a:pt x="19" y="48"/>
                    <a:pt x="37" y="55"/>
                    <a:pt x="57" y="60"/>
                  </a:cubicBezTo>
                  <a:cubicBezTo>
                    <a:pt x="74" y="58"/>
                    <a:pt x="88" y="53"/>
                    <a:pt x="105" y="57"/>
                  </a:cubicBezTo>
                  <a:cubicBezTo>
                    <a:pt x="136" y="54"/>
                    <a:pt x="133" y="53"/>
                    <a:pt x="156" y="45"/>
                  </a:cubicBezTo>
                  <a:cubicBezTo>
                    <a:pt x="165" y="36"/>
                    <a:pt x="167" y="28"/>
                    <a:pt x="174" y="18"/>
                  </a:cubicBezTo>
                  <a:cubicBezTo>
                    <a:pt x="181" y="8"/>
                    <a:pt x="192" y="6"/>
                    <a:pt x="201" y="0"/>
                  </a:cubicBezTo>
                  <a:cubicBezTo>
                    <a:pt x="216" y="3"/>
                    <a:pt x="223" y="3"/>
                    <a:pt x="228" y="18"/>
                  </a:cubicBezTo>
                  <a:cubicBezTo>
                    <a:pt x="231" y="50"/>
                    <a:pt x="234" y="117"/>
                    <a:pt x="270" y="129"/>
                  </a:cubicBezTo>
                  <a:cubicBezTo>
                    <a:pt x="282" y="138"/>
                    <a:pt x="295" y="145"/>
                    <a:pt x="306" y="156"/>
                  </a:cubicBezTo>
                  <a:cubicBezTo>
                    <a:pt x="312" y="162"/>
                    <a:pt x="324" y="174"/>
                    <a:pt x="324" y="174"/>
                  </a:cubicBezTo>
                  <a:cubicBezTo>
                    <a:pt x="334" y="204"/>
                    <a:pt x="363" y="211"/>
                    <a:pt x="390" y="216"/>
                  </a:cubicBezTo>
                  <a:cubicBezTo>
                    <a:pt x="430" y="232"/>
                    <a:pt x="374" y="207"/>
                    <a:pt x="423" y="240"/>
                  </a:cubicBezTo>
                  <a:cubicBezTo>
                    <a:pt x="442" y="253"/>
                    <a:pt x="467" y="267"/>
                    <a:pt x="489" y="273"/>
                  </a:cubicBezTo>
                  <a:cubicBezTo>
                    <a:pt x="495" y="272"/>
                    <a:pt x="501" y="271"/>
                    <a:pt x="507" y="270"/>
                  </a:cubicBezTo>
                  <a:cubicBezTo>
                    <a:pt x="513" y="268"/>
                    <a:pt x="525" y="264"/>
                    <a:pt x="525" y="264"/>
                  </a:cubicBezTo>
                  <a:cubicBezTo>
                    <a:pt x="530" y="265"/>
                    <a:pt x="550" y="266"/>
                    <a:pt x="558" y="270"/>
                  </a:cubicBezTo>
                  <a:cubicBezTo>
                    <a:pt x="564" y="274"/>
                    <a:pt x="576" y="282"/>
                    <a:pt x="576" y="282"/>
                  </a:cubicBezTo>
                  <a:cubicBezTo>
                    <a:pt x="580" y="295"/>
                    <a:pt x="591" y="305"/>
                    <a:pt x="597" y="318"/>
                  </a:cubicBezTo>
                  <a:cubicBezTo>
                    <a:pt x="604" y="332"/>
                    <a:pt x="610" y="351"/>
                    <a:pt x="615" y="366"/>
                  </a:cubicBezTo>
                  <a:cubicBezTo>
                    <a:pt x="618" y="376"/>
                    <a:pt x="630" y="383"/>
                    <a:pt x="633" y="393"/>
                  </a:cubicBezTo>
                  <a:cubicBezTo>
                    <a:pt x="640" y="415"/>
                    <a:pt x="635" y="407"/>
                    <a:pt x="648" y="420"/>
                  </a:cubicBezTo>
                  <a:cubicBezTo>
                    <a:pt x="653" y="434"/>
                    <a:pt x="684" y="456"/>
                    <a:pt x="693" y="465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Freeform 66"/>
            <p:cNvSpPr>
              <a:spLocks/>
            </p:cNvSpPr>
            <p:nvPr/>
          </p:nvSpPr>
          <p:spPr bwMode="auto">
            <a:xfrm>
              <a:off x="1357" y="-505"/>
              <a:ext cx="255" cy="611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234" y="15"/>
                </a:cxn>
                <a:cxn ang="0">
                  <a:pos x="216" y="21"/>
                </a:cxn>
                <a:cxn ang="0">
                  <a:pos x="186" y="51"/>
                </a:cxn>
                <a:cxn ang="0">
                  <a:pos x="177" y="57"/>
                </a:cxn>
                <a:cxn ang="0">
                  <a:pos x="153" y="75"/>
                </a:cxn>
                <a:cxn ang="0">
                  <a:pos x="147" y="105"/>
                </a:cxn>
                <a:cxn ang="0">
                  <a:pos x="108" y="165"/>
                </a:cxn>
                <a:cxn ang="0">
                  <a:pos x="99" y="249"/>
                </a:cxn>
                <a:cxn ang="0">
                  <a:pos x="69" y="285"/>
                </a:cxn>
                <a:cxn ang="0">
                  <a:pos x="54" y="309"/>
                </a:cxn>
                <a:cxn ang="0">
                  <a:pos x="39" y="414"/>
                </a:cxn>
                <a:cxn ang="0">
                  <a:pos x="21" y="429"/>
                </a:cxn>
                <a:cxn ang="0">
                  <a:pos x="15" y="474"/>
                </a:cxn>
                <a:cxn ang="0">
                  <a:pos x="0" y="507"/>
                </a:cxn>
                <a:cxn ang="0">
                  <a:pos x="24" y="549"/>
                </a:cxn>
                <a:cxn ang="0">
                  <a:pos x="33" y="558"/>
                </a:cxn>
                <a:cxn ang="0">
                  <a:pos x="39" y="597"/>
                </a:cxn>
              </a:cxnLst>
              <a:rect l="0" t="0" r="r" b="b"/>
              <a:pathLst>
                <a:path w="249" h="597">
                  <a:moveTo>
                    <a:pt x="249" y="0"/>
                  </a:moveTo>
                  <a:cubicBezTo>
                    <a:pt x="244" y="8"/>
                    <a:pt x="243" y="11"/>
                    <a:pt x="234" y="15"/>
                  </a:cubicBezTo>
                  <a:cubicBezTo>
                    <a:pt x="228" y="18"/>
                    <a:pt x="216" y="21"/>
                    <a:pt x="216" y="21"/>
                  </a:cubicBezTo>
                  <a:cubicBezTo>
                    <a:pt x="200" y="45"/>
                    <a:pt x="210" y="35"/>
                    <a:pt x="186" y="51"/>
                  </a:cubicBezTo>
                  <a:cubicBezTo>
                    <a:pt x="183" y="53"/>
                    <a:pt x="177" y="57"/>
                    <a:pt x="177" y="57"/>
                  </a:cubicBezTo>
                  <a:cubicBezTo>
                    <a:pt x="170" y="68"/>
                    <a:pt x="164" y="68"/>
                    <a:pt x="153" y="75"/>
                  </a:cubicBezTo>
                  <a:cubicBezTo>
                    <a:pt x="150" y="85"/>
                    <a:pt x="151" y="95"/>
                    <a:pt x="147" y="105"/>
                  </a:cubicBezTo>
                  <a:cubicBezTo>
                    <a:pt x="143" y="115"/>
                    <a:pt x="117" y="159"/>
                    <a:pt x="108" y="165"/>
                  </a:cubicBezTo>
                  <a:cubicBezTo>
                    <a:pt x="99" y="192"/>
                    <a:pt x="104" y="221"/>
                    <a:pt x="99" y="249"/>
                  </a:cubicBezTo>
                  <a:cubicBezTo>
                    <a:pt x="96" y="264"/>
                    <a:pt x="79" y="275"/>
                    <a:pt x="69" y="285"/>
                  </a:cubicBezTo>
                  <a:cubicBezTo>
                    <a:pt x="62" y="306"/>
                    <a:pt x="68" y="299"/>
                    <a:pt x="54" y="309"/>
                  </a:cubicBezTo>
                  <a:cubicBezTo>
                    <a:pt x="33" y="340"/>
                    <a:pt x="61" y="387"/>
                    <a:pt x="39" y="414"/>
                  </a:cubicBezTo>
                  <a:cubicBezTo>
                    <a:pt x="34" y="420"/>
                    <a:pt x="27" y="423"/>
                    <a:pt x="21" y="429"/>
                  </a:cubicBezTo>
                  <a:cubicBezTo>
                    <a:pt x="21" y="431"/>
                    <a:pt x="18" y="466"/>
                    <a:pt x="15" y="474"/>
                  </a:cubicBezTo>
                  <a:cubicBezTo>
                    <a:pt x="11" y="485"/>
                    <a:pt x="0" y="507"/>
                    <a:pt x="0" y="507"/>
                  </a:cubicBezTo>
                  <a:cubicBezTo>
                    <a:pt x="5" y="530"/>
                    <a:pt x="5" y="530"/>
                    <a:pt x="24" y="549"/>
                  </a:cubicBezTo>
                  <a:cubicBezTo>
                    <a:pt x="27" y="552"/>
                    <a:pt x="33" y="558"/>
                    <a:pt x="33" y="558"/>
                  </a:cubicBezTo>
                  <a:cubicBezTo>
                    <a:pt x="41" y="583"/>
                    <a:pt x="39" y="570"/>
                    <a:pt x="39" y="597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Freeform 67"/>
            <p:cNvSpPr>
              <a:spLocks/>
            </p:cNvSpPr>
            <p:nvPr/>
          </p:nvSpPr>
          <p:spPr bwMode="auto">
            <a:xfrm>
              <a:off x="730" y="371"/>
              <a:ext cx="826" cy="458"/>
            </a:xfrm>
            <a:custGeom>
              <a:avLst/>
              <a:gdLst/>
              <a:ahLst/>
              <a:cxnLst>
                <a:cxn ang="0">
                  <a:pos x="0" y="414"/>
                </a:cxn>
                <a:cxn ang="0">
                  <a:pos x="75" y="441"/>
                </a:cxn>
                <a:cxn ang="0">
                  <a:pos x="126" y="420"/>
                </a:cxn>
                <a:cxn ang="0">
                  <a:pos x="132" y="288"/>
                </a:cxn>
                <a:cxn ang="0">
                  <a:pos x="165" y="294"/>
                </a:cxn>
                <a:cxn ang="0">
                  <a:pos x="237" y="231"/>
                </a:cxn>
                <a:cxn ang="0">
                  <a:pos x="285" y="246"/>
                </a:cxn>
                <a:cxn ang="0">
                  <a:pos x="297" y="168"/>
                </a:cxn>
                <a:cxn ang="0">
                  <a:pos x="351" y="159"/>
                </a:cxn>
                <a:cxn ang="0">
                  <a:pos x="378" y="126"/>
                </a:cxn>
                <a:cxn ang="0">
                  <a:pos x="390" y="93"/>
                </a:cxn>
                <a:cxn ang="0">
                  <a:pos x="423" y="36"/>
                </a:cxn>
                <a:cxn ang="0">
                  <a:pos x="447" y="57"/>
                </a:cxn>
                <a:cxn ang="0">
                  <a:pos x="486" y="42"/>
                </a:cxn>
                <a:cxn ang="0">
                  <a:pos x="522" y="0"/>
                </a:cxn>
                <a:cxn ang="0">
                  <a:pos x="597" y="12"/>
                </a:cxn>
                <a:cxn ang="0">
                  <a:pos x="699" y="18"/>
                </a:cxn>
                <a:cxn ang="0">
                  <a:pos x="723" y="33"/>
                </a:cxn>
                <a:cxn ang="0">
                  <a:pos x="765" y="45"/>
                </a:cxn>
                <a:cxn ang="0">
                  <a:pos x="807" y="51"/>
                </a:cxn>
              </a:cxnLst>
              <a:rect l="0" t="0" r="r" b="b"/>
              <a:pathLst>
                <a:path w="807" h="448">
                  <a:moveTo>
                    <a:pt x="0" y="414"/>
                  </a:moveTo>
                  <a:cubicBezTo>
                    <a:pt x="49" y="418"/>
                    <a:pt x="38" y="422"/>
                    <a:pt x="75" y="441"/>
                  </a:cubicBezTo>
                  <a:cubicBezTo>
                    <a:pt x="112" y="438"/>
                    <a:pt x="117" y="448"/>
                    <a:pt x="126" y="420"/>
                  </a:cubicBezTo>
                  <a:cubicBezTo>
                    <a:pt x="129" y="376"/>
                    <a:pt x="126" y="332"/>
                    <a:pt x="132" y="288"/>
                  </a:cubicBezTo>
                  <a:cubicBezTo>
                    <a:pt x="134" y="275"/>
                    <a:pt x="153" y="298"/>
                    <a:pt x="165" y="294"/>
                  </a:cubicBezTo>
                  <a:cubicBezTo>
                    <a:pt x="173" y="269"/>
                    <a:pt x="213" y="235"/>
                    <a:pt x="237" y="231"/>
                  </a:cubicBezTo>
                  <a:cubicBezTo>
                    <a:pt x="256" y="226"/>
                    <a:pt x="276" y="252"/>
                    <a:pt x="285" y="246"/>
                  </a:cubicBezTo>
                  <a:cubicBezTo>
                    <a:pt x="285" y="230"/>
                    <a:pt x="295" y="184"/>
                    <a:pt x="297" y="168"/>
                  </a:cubicBezTo>
                  <a:cubicBezTo>
                    <a:pt x="298" y="162"/>
                    <a:pt x="344" y="161"/>
                    <a:pt x="351" y="159"/>
                  </a:cubicBezTo>
                  <a:cubicBezTo>
                    <a:pt x="362" y="148"/>
                    <a:pt x="366" y="134"/>
                    <a:pt x="378" y="126"/>
                  </a:cubicBezTo>
                  <a:cubicBezTo>
                    <a:pt x="385" y="99"/>
                    <a:pt x="379" y="109"/>
                    <a:pt x="390" y="93"/>
                  </a:cubicBezTo>
                  <a:cubicBezTo>
                    <a:pt x="400" y="52"/>
                    <a:pt x="387" y="54"/>
                    <a:pt x="423" y="36"/>
                  </a:cubicBezTo>
                  <a:cubicBezTo>
                    <a:pt x="435" y="40"/>
                    <a:pt x="440" y="46"/>
                    <a:pt x="447" y="57"/>
                  </a:cubicBezTo>
                  <a:cubicBezTo>
                    <a:pt x="462" y="54"/>
                    <a:pt x="472" y="48"/>
                    <a:pt x="486" y="42"/>
                  </a:cubicBezTo>
                  <a:cubicBezTo>
                    <a:pt x="497" y="26"/>
                    <a:pt x="506" y="11"/>
                    <a:pt x="522" y="0"/>
                  </a:cubicBezTo>
                  <a:cubicBezTo>
                    <a:pt x="548" y="3"/>
                    <a:pt x="572" y="7"/>
                    <a:pt x="597" y="12"/>
                  </a:cubicBezTo>
                  <a:cubicBezTo>
                    <a:pt x="641" y="8"/>
                    <a:pt x="658" y="8"/>
                    <a:pt x="699" y="18"/>
                  </a:cubicBezTo>
                  <a:cubicBezTo>
                    <a:pt x="703" y="31"/>
                    <a:pt x="710" y="30"/>
                    <a:pt x="723" y="33"/>
                  </a:cubicBezTo>
                  <a:cubicBezTo>
                    <a:pt x="737" y="42"/>
                    <a:pt x="748" y="43"/>
                    <a:pt x="765" y="45"/>
                  </a:cubicBezTo>
                  <a:cubicBezTo>
                    <a:pt x="782" y="53"/>
                    <a:pt x="788" y="55"/>
                    <a:pt x="807" y="51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Freeform 68"/>
            <p:cNvSpPr>
              <a:spLocks/>
            </p:cNvSpPr>
            <p:nvPr/>
          </p:nvSpPr>
          <p:spPr bwMode="auto">
            <a:xfrm>
              <a:off x="1179" y="66"/>
              <a:ext cx="411" cy="674"/>
            </a:xfrm>
            <a:custGeom>
              <a:avLst/>
              <a:gdLst/>
              <a:ahLst/>
              <a:cxnLst>
                <a:cxn ang="0">
                  <a:pos x="71" y="308"/>
                </a:cxn>
                <a:cxn ang="0">
                  <a:pos x="77" y="286"/>
                </a:cxn>
                <a:cxn ang="0">
                  <a:pos x="51" y="252"/>
                </a:cxn>
                <a:cxn ang="0">
                  <a:pos x="7" y="218"/>
                </a:cxn>
                <a:cxn ang="0">
                  <a:pos x="41" y="196"/>
                </a:cxn>
                <a:cxn ang="0">
                  <a:pos x="45" y="182"/>
                </a:cxn>
                <a:cxn ang="0">
                  <a:pos x="59" y="168"/>
                </a:cxn>
                <a:cxn ang="0">
                  <a:pos x="69" y="144"/>
                </a:cxn>
                <a:cxn ang="0">
                  <a:pos x="67" y="114"/>
                </a:cxn>
                <a:cxn ang="0">
                  <a:pos x="93" y="0"/>
                </a:cxn>
                <a:cxn ang="0">
                  <a:pos x="165" y="14"/>
                </a:cxn>
                <a:cxn ang="0">
                  <a:pos x="189" y="22"/>
                </a:cxn>
                <a:cxn ang="0">
                  <a:pos x="207" y="34"/>
                </a:cxn>
                <a:cxn ang="0">
                  <a:pos x="223" y="60"/>
                </a:cxn>
                <a:cxn ang="0">
                  <a:pos x="309" y="102"/>
                </a:cxn>
                <a:cxn ang="0">
                  <a:pos x="333" y="114"/>
                </a:cxn>
                <a:cxn ang="0">
                  <a:pos x="357" y="130"/>
                </a:cxn>
                <a:cxn ang="0">
                  <a:pos x="369" y="140"/>
                </a:cxn>
                <a:cxn ang="0">
                  <a:pos x="373" y="152"/>
                </a:cxn>
                <a:cxn ang="0">
                  <a:pos x="359" y="202"/>
                </a:cxn>
                <a:cxn ang="0">
                  <a:pos x="369" y="256"/>
                </a:cxn>
                <a:cxn ang="0">
                  <a:pos x="363" y="276"/>
                </a:cxn>
                <a:cxn ang="0">
                  <a:pos x="359" y="288"/>
                </a:cxn>
                <a:cxn ang="0">
                  <a:pos x="361" y="328"/>
                </a:cxn>
                <a:cxn ang="0">
                  <a:pos x="373" y="348"/>
                </a:cxn>
                <a:cxn ang="0">
                  <a:pos x="401" y="422"/>
                </a:cxn>
                <a:cxn ang="0">
                  <a:pos x="377" y="448"/>
                </a:cxn>
                <a:cxn ang="0">
                  <a:pos x="363" y="496"/>
                </a:cxn>
                <a:cxn ang="0">
                  <a:pos x="351" y="538"/>
                </a:cxn>
                <a:cxn ang="0">
                  <a:pos x="313" y="612"/>
                </a:cxn>
                <a:cxn ang="0">
                  <a:pos x="295" y="642"/>
                </a:cxn>
                <a:cxn ang="0">
                  <a:pos x="289" y="654"/>
                </a:cxn>
              </a:cxnLst>
              <a:rect l="0" t="0" r="r" b="b"/>
              <a:pathLst>
                <a:path w="401" h="658">
                  <a:moveTo>
                    <a:pt x="71" y="308"/>
                  </a:moveTo>
                  <a:cubicBezTo>
                    <a:pt x="73" y="301"/>
                    <a:pt x="77" y="286"/>
                    <a:pt x="77" y="286"/>
                  </a:cubicBezTo>
                  <a:cubicBezTo>
                    <a:pt x="74" y="270"/>
                    <a:pt x="67" y="257"/>
                    <a:pt x="51" y="252"/>
                  </a:cubicBezTo>
                  <a:cubicBezTo>
                    <a:pt x="35" y="236"/>
                    <a:pt x="31" y="221"/>
                    <a:pt x="7" y="218"/>
                  </a:cubicBezTo>
                  <a:cubicBezTo>
                    <a:pt x="0" y="198"/>
                    <a:pt x="27" y="198"/>
                    <a:pt x="41" y="196"/>
                  </a:cubicBezTo>
                  <a:cubicBezTo>
                    <a:pt x="41" y="195"/>
                    <a:pt x="44" y="183"/>
                    <a:pt x="45" y="182"/>
                  </a:cubicBezTo>
                  <a:cubicBezTo>
                    <a:pt x="49" y="177"/>
                    <a:pt x="59" y="168"/>
                    <a:pt x="59" y="168"/>
                  </a:cubicBezTo>
                  <a:cubicBezTo>
                    <a:pt x="62" y="158"/>
                    <a:pt x="61" y="152"/>
                    <a:pt x="69" y="144"/>
                  </a:cubicBezTo>
                  <a:cubicBezTo>
                    <a:pt x="74" y="124"/>
                    <a:pt x="68" y="152"/>
                    <a:pt x="67" y="114"/>
                  </a:cubicBezTo>
                  <a:cubicBezTo>
                    <a:pt x="67" y="99"/>
                    <a:pt x="64" y="7"/>
                    <a:pt x="93" y="0"/>
                  </a:cubicBezTo>
                  <a:cubicBezTo>
                    <a:pt x="119" y="2"/>
                    <a:pt x="140" y="9"/>
                    <a:pt x="165" y="14"/>
                  </a:cubicBezTo>
                  <a:cubicBezTo>
                    <a:pt x="173" y="18"/>
                    <a:pt x="189" y="22"/>
                    <a:pt x="189" y="22"/>
                  </a:cubicBezTo>
                  <a:cubicBezTo>
                    <a:pt x="196" y="27"/>
                    <a:pt x="201" y="28"/>
                    <a:pt x="207" y="34"/>
                  </a:cubicBezTo>
                  <a:cubicBezTo>
                    <a:pt x="210" y="48"/>
                    <a:pt x="208" y="55"/>
                    <a:pt x="223" y="60"/>
                  </a:cubicBezTo>
                  <a:cubicBezTo>
                    <a:pt x="255" y="92"/>
                    <a:pt x="261" y="99"/>
                    <a:pt x="309" y="102"/>
                  </a:cubicBezTo>
                  <a:cubicBezTo>
                    <a:pt x="316" y="107"/>
                    <a:pt x="325" y="111"/>
                    <a:pt x="333" y="114"/>
                  </a:cubicBezTo>
                  <a:cubicBezTo>
                    <a:pt x="340" y="125"/>
                    <a:pt x="345" y="127"/>
                    <a:pt x="357" y="130"/>
                  </a:cubicBezTo>
                  <a:cubicBezTo>
                    <a:pt x="361" y="134"/>
                    <a:pt x="366" y="136"/>
                    <a:pt x="369" y="140"/>
                  </a:cubicBezTo>
                  <a:cubicBezTo>
                    <a:pt x="371" y="144"/>
                    <a:pt x="373" y="152"/>
                    <a:pt x="373" y="152"/>
                  </a:cubicBezTo>
                  <a:cubicBezTo>
                    <a:pt x="371" y="184"/>
                    <a:pt x="367" y="177"/>
                    <a:pt x="359" y="202"/>
                  </a:cubicBezTo>
                  <a:cubicBezTo>
                    <a:pt x="360" y="223"/>
                    <a:pt x="364" y="237"/>
                    <a:pt x="369" y="256"/>
                  </a:cubicBezTo>
                  <a:cubicBezTo>
                    <a:pt x="365" y="287"/>
                    <a:pt x="371" y="259"/>
                    <a:pt x="363" y="276"/>
                  </a:cubicBezTo>
                  <a:cubicBezTo>
                    <a:pt x="361" y="280"/>
                    <a:pt x="359" y="288"/>
                    <a:pt x="359" y="288"/>
                  </a:cubicBezTo>
                  <a:cubicBezTo>
                    <a:pt x="360" y="301"/>
                    <a:pt x="359" y="315"/>
                    <a:pt x="361" y="328"/>
                  </a:cubicBezTo>
                  <a:cubicBezTo>
                    <a:pt x="362" y="333"/>
                    <a:pt x="372" y="346"/>
                    <a:pt x="373" y="348"/>
                  </a:cubicBezTo>
                  <a:cubicBezTo>
                    <a:pt x="381" y="373"/>
                    <a:pt x="393" y="397"/>
                    <a:pt x="401" y="422"/>
                  </a:cubicBezTo>
                  <a:cubicBezTo>
                    <a:pt x="398" y="446"/>
                    <a:pt x="397" y="441"/>
                    <a:pt x="377" y="448"/>
                  </a:cubicBezTo>
                  <a:cubicBezTo>
                    <a:pt x="376" y="472"/>
                    <a:pt x="385" y="489"/>
                    <a:pt x="363" y="496"/>
                  </a:cubicBezTo>
                  <a:cubicBezTo>
                    <a:pt x="353" y="511"/>
                    <a:pt x="353" y="519"/>
                    <a:pt x="351" y="538"/>
                  </a:cubicBezTo>
                  <a:cubicBezTo>
                    <a:pt x="349" y="597"/>
                    <a:pt x="360" y="603"/>
                    <a:pt x="313" y="612"/>
                  </a:cubicBezTo>
                  <a:cubicBezTo>
                    <a:pt x="304" y="621"/>
                    <a:pt x="300" y="631"/>
                    <a:pt x="295" y="642"/>
                  </a:cubicBezTo>
                  <a:cubicBezTo>
                    <a:pt x="293" y="646"/>
                    <a:pt x="289" y="658"/>
                    <a:pt x="289" y="654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Freeform 69"/>
            <p:cNvSpPr>
              <a:spLocks/>
            </p:cNvSpPr>
            <p:nvPr/>
          </p:nvSpPr>
          <p:spPr bwMode="auto">
            <a:xfrm>
              <a:off x="1161" y="32"/>
              <a:ext cx="85" cy="96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25" y="50"/>
                </a:cxn>
                <a:cxn ang="0">
                  <a:pos x="29" y="64"/>
                </a:cxn>
                <a:cxn ang="0">
                  <a:pos x="41" y="82"/>
                </a:cxn>
                <a:cxn ang="0">
                  <a:pos x="53" y="94"/>
                </a:cxn>
                <a:cxn ang="0">
                  <a:pos x="83" y="92"/>
                </a:cxn>
              </a:cxnLst>
              <a:rect l="0" t="0" r="r" b="b"/>
              <a:pathLst>
                <a:path w="83" h="94">
                  <a:moveTo>
                    <a:pt x="7" y="0"/>
                  </a:moveTo>
                  <a:cubicBezTo>
                    <a:pt x="0" y="21"/>
                    <a:pt x="17" y="33"/>
                    <a:pt x="25" y="50"/>
                  </a:cubicBezTo>
                  <a:cubicBezTo>
                    <a:pt x="27" y="54"/>
                    <a:pt x="27" y="60"/>
                    <a:pt x="29" y="64"/>
                  </a:cubicBezTo>
                  <a:cubicBezTo>
                    <a:pt x="32" y="70"/>
                    <a:pt x="36" y="77"/>
                    <a:pt x="41" y="82"/>
                  </a:cubicBezTo>
                  <a:cubicBezTo>
                    <a:pt x="45" y="86"/>
                    <a:pt x="53" y="94"/>
                    <a:pt x="53" y="94"/>
                  </a:cubicBezTo>
                  <a:cubicBezTo>
                    <a:pt x="82" y="92"/>
                    <a:pt x="72" y="92"/>
                    <a:pt x="83" y="92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Freeform 70"/>
            <p:cNvSpPr>
              <a:spLocks/>
            </p:cNvSpPr>
            <p:nvPr/>
          </p:nvSpPr>
          <p:spPr bwMode="auto">
            <a:xfrm>
              <a:off x="1563" y="404"/>
              <a:ext cx="465" cy="262"/>
            </a:xfrm>
            <a:custGeom>
              <a:avLst/>
              <a:gdLst/>
              <a:ahLst/>
              <a:cxnLst>
                <a:cxn ang="0">
                  <a:pos x="0" y="20"/>
                </a:cxn>
                <a:cxn ang="0">
                  <a:pos x="20" y="12"/>
                </a:cxn>
                <a:cxn ang="0">
                  <a:pos x="36" y="0"/>
                </a:cxn>
                <a:cxn ang="0">
                  <a:pos x="110" y="48"/>
                </a:cxn>
                <a:cxn ang="0">
                  <a:pos x="210" y="72"/>
                </a:cxn>
                <a:cxn ang="0">
                  <a:pos x="230" y="82"/>
                </a:cxn>
                <a:cxn ang="0">
                  <a:pos x="236" y="86"/>
                </a:cxn>
                <a:cxn ang="0">
                  <a:pos x="340" y="152"/>
                </a:cxn>
                <a:cxn ang="0">
                  <a:pos x="374" y="182"/>
                </a:cxn>
                <a:cxn ang="0">
                  <a:pos x="398" y="192"/>
                </a:cxn>
                <a:cxn ang="0">
                  <a:pos x="428" y="214"/>
                </a:cxn>
                <a:cxn ang="0">
                  <a:pos x="446" y="224"/>
                </a:cxn>
                <a:cxn ang="0">
                  <a:pos x="454" y="242"/>
                </a:cxn>
                <a:cxn ang="0">
                  <a:pos x="450" y="256"/>
                </a:cxn>
              </a:cxnLst>
              <a:rect l="0" t="0" r="r" b="b"/>
              <a:pathLst>
                <a:path w="454" h="256">
                  <a:moveTo>
                    <a:pt x="0" y="20"/>
                  </a:moveTo>
                  <a:cubicBezTo>
                    <a:pt x="8" y="18"/>
                    <a:pt x="13" y="17"/>
                    <a:pt x="20" y="12"/>
                  </a:cubicBezTo>
                  <a:cubicBezTo>
                    <a:pt x="25" y="5"/>
                    <a:pt x="28" y="3"/>
                    <a:pt x="36" y="0"/>
                  </a:cubicBezTo>
                  <a:cubicBezTo>
                    <a:pt x="70" y="4"/>
                    <a:pt x="83" y="30"/>
                    <a:pt x="110" y="48"/>
                  </a:cubicBezTo>
                  <a:cubicBezTo>
                    <a:pt x="142" y="69"/>
                    <a:pt x="171" y="70"/>
                    <a:pt x="210" y="72"/>
                  </a:cubicBezTo>
                  <a:cubicBezTo>
                    <a:pt x="223" y="75"/>
                    <a:pt x="216" y="72"/>
                    <a:pt x="230" y="82"/>
                  </a:cubicBezTo>
                  <a:cubicBezTo>
                    <a:pt x="232" y="83"/>
                    <a:pt x="236" y="86"/>
                    <a:pt x="236" y="86"/>
                  </a:cubicBezTo>
                  <a:cubicBezTo>
                    <a:pt x="256" y="116"/>
                    <a:pt x="307" y="141"/>
                    <a:pt x="340" y="152"/>
                  </a:cubicBezTo>
                  <a:cubicBezTo>
                    <a:pt x="349" y="161"/>
                    <a:pt x="361" y="178"/>
                    <a:pt x="374" y="182"/>
                  </a:cubicBezTo>
                  <a:cubicBezTo>
                    <a:pt x="382" y="184"/>
                    <a:pt x="398" y="192"/>
                    <a:pt x="398" y="192"/>
                  </a:cubicBezTo>
                  <a:cubicBezTo>
                    <a:pt x="404" y="201"/>
                    <a:pt x="419" y="208"/>
                    <a:pt x="428" y="214"/>
                  </a:cubicBezTo>
                  <a:cubicBezTo>
                    <a:pt x="434" y="218"/>
                    <a:pt x="446" y="224"/>
                    <a:pt x="446" y="224"/>
                  </a:cubicBezTo>
                  <a:cubicBezTo>
                    <a:pt x="451" y="238"/>
                    <a:pt x="448" y="232"/>
                    <a:pt x="454" y="242"/>
                  </a:cubicBezTo>
                  <a:cubicBezTo>
                    <a:pt x="450" y="255"/>
                    <a:pt x="450" y="250"/>
                    <a:pt x="450" y="256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Freeform 71"/>
            <p:cNvSpPr>
              <a:spLocks/>
            </p:cNvSpPr>
            <p:nvPr/>
          </p:nvSpPr>
          <p:spPr bwMode="auto">
            <a:xfrm>
              <a:off x="1563" y="429"/>
              <a:ext cx="465" cy="24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4" y="20"/>
                </a:cxn>
                <a:cxn ang="0">
                  <a:pos x="50" y="34"/>
                </a:cxn>
                <a:cxn ang="0">
                  <a:pos x="66" y="48"/>
                </a:cxn>
                <a:cxn ang="0">
                  <a:pos x="96" y="70"/>
                </a:cxn>
                <a:cxn ang="0">
                  <a:pos x="160" y="106"/>
                </a:cxn>
                <a:cxn ang="0">
                  <a:pos x="226" y="138"/>
                </a:cxn>
                <a:cxn ang="0">
                  <a:pos x="274" y="164"/>
                </a:cxn>
                <a:cxn ang="0">
                  <a:pos x="290" y="182"/>
                </a:cxn>
                <a:cxn ang="0">
                  <a:pos x="392" y="220"/>
                </a:cxn>
                <a:cxn ang="0">
                  <a:pos x="434" y="228"/>
                </a:cxn>
                <a:cxn ang="0">
                  <a:pos x="446" y="232"/>
                </a:cxn>
                <a:cxn ang="0">
                  <a:pos x="454" y="240"/>
                </a:cxn>
              </a:cxnLst>
              <a:rect l="0" t="0" r="r" b="b"/>
              <a:pathLst>
                <a:path w="454" h="240">
                  <a:moveTo>
                    <a:pt x="0" y="0"/>
                  </a:moveTo>
                  <a:cubicBezTo>
                    <a:pt x="20" y="2"/>
                    <a:pt x="22" y="6"/>
                    <a:pt x="34" y="20"/>
                  </a:cubicBezTo>
                  <a:cubicBezTo>
                    <a:pt x="39" y="25"/>
                    <a:pt x="50" y="34"/>
                    <a:pt x="50" y="34"/>
                  </a:cubicBezTo>
                  <a:cubicBezTo>
                    <a:pt x="55" y="44"/>
                    <a:pt x="57" y="42"/>
                    <a:pt x="66" y="48"/>
                  </a:cubicBezTo>
                  <a:cubicBezTo>
                    <a:pt x="74" y="60"/>
                    <a:pt x="86" y="61"/>
                    <a:pt x="96" y="70"/>
                  </a:cubicBezTo>
                  <a:cubicBezTo>
                    <a:pt x="114" y="85"/>
                    <a:pt x="138" y="96"/>
                    <a:pt x="160" y="106"/>
                  </a:cubicBezTo>
                  <a:cubicBezTo>
                    <a:pt x="182" y="116"/>
                    <a:pt x="204" y="127"/>
                    <a:pt x="226" y="138"/>
                  </a:cubicBezTo>
                  <a:cubicBezTo>
                    <a:pt x="241" y="145"/>
                    <a:pt x="262" y="152"/>
                    <a:pt x="274" y="164"/>
                  </a:cubicBezTo>
                  <a:cubicBezTo>
                    <a:pt x="280" y="170"/>
                    <a:pt x="282" y="177"/>
                    <a:pt x="290" y="182"/>
                  </a:cubicBezTo>
                  <a:cubicBezTo>
                    <a:pt x="308" y="217"/>
                    <a:pt x="359" y="218"/>
                    <a:pt x="392" y="220"/>
                  </a:cubicBezTo>
                  <a:cubicBezTo>
                    <a:pt x="406" y="222"/>
                    <a:pt x="420" y="224"/>
                    <a:pt x="434" y="228"/>
                  </a:cubicBezTo>
                  <a:cubicBezTo>
                    <a:pt x="438" y="229"/>
                    <a:pt x="446" y="232"/>
                    <a:pt x="446" y="232"/>
                  </a:cubicBezTo>
                  <a:cubicBezTo>
                    <a:pt x="449" y="235"/>
                    <a:pt x="451" y="237"/>
                    <a:pt x="454" y="240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Freeform 72"/>
            <p:cNvSpPr>
              <a:spLocks/>
            </p:cNvSpPr>
            <p:nvPr/>
          </p:nvSpPr>
          <p:spPr bwMode="auto">
            <a:xfrm>
              <a:off x="1469" y="656"/>
              <a:ext cx="559" cy="88"/>
            </a:xfrm>
            <a:custGeom>
              <a:avLst/>
              <a:gdLst/>
              <a:ahLst/>
              <a:cxnLst>
                <a:cxn ang="0">
                  <a:pos x="0" y="86"/>
                </a:cxn>
                <a:cxn ang="0">
                  <a:pos x="86" y="54"/>
                </a:cxn>
                <a:cxn ang="0">
                  <a:pos x="110" y="16"/>
                </a:cxn>
                <a:cxn ang="0">
                  <a:pos x="118" y="0"/>
                </a:cxn>
                <a:cxn ang="0">
                  <a:pos x="144" y="6"/>
                </a:cxn>
                <a:cxn ang="0">
                  <a:pos x="202" y="34"/>
                </a:cxn>
                <a:cxn ang="0">
                  <a:pos x="248" y="60"/>
                </a:cxn>
                <a:cxn ang="0">
                  <a:pos x="278" y="84"/>
                </a:cxn>
                <a:cxn ang="0">
                  <a:pos x="340" y="66"/>
                </a:cxn>
                <a:cxn ang="0">
                  <a:pos x="394" y="72"/>
                </a:cxn>
                <a:cxn ang="0">
                  <a:pos x="448" y="74"/>
                </a:cxn>
                <a:cxn ang="0">
                  <a:pos x="456" y="62"/>
                </a:cxn>
                <a:cxn ang="0">
                  <a:pos x="468" y="54"/>
                </a:cxn>
                <a:cxn ang="0">
                  <a:pos x="502" y="40"/>
                </a:cxn>
                <a:cxn ang="0">
                  <a:pos x="522" y="28"/>
                </a:cxn>
                <a:cxn ang="0">
                  <a:pos x="546" y="8"/>
                </a:cxn>
              </a:cxnLst>
              <a:rect l="0" t="0" r="r" b="b"/>
              <a:pathLst>
                <a:path w="546" h="86">
                  <a:moveTo>
                    <a:pt x="0" y="86"/>
                  </a:moveTo>
                  <a:cubicBezTo>
                    <a:pt x="30" y="66"/>
                    <a:pt x="48" y="57"/>
                    <a:pt x="86" y="54"/>
                  </a:cubicBezTo>
                  <a:cubicBezTo>
                    <a:pt x="103" y="43"/>
                    <a:pt x="101" y="34"/>
                    <a:pt x="110" y="16"/>
                  </a:cubicBezTo>
                  <a:cubicBezTo>
                    <a:pt x="113" y="11"/>
                    <a:pt x="118" y="0"/>
                    <a:pt x="118" y="0"/>
                  </a:cubicBezTo>
                  <a:cubicBezTo>
                    <a:pt x="127" y="3"/>
                    <a:pt x="135" y="4"/>
                    <a:pt x="144" y="6"/>
                  </a:cubicBezTo>
                  <a:cubicBezTo>
                    <a:pt x="163" y="18"/>
                    <a:pt x="183" y="23"/>
                    <a:pt x="202" y="34"/>
                  </a:cubicBezTo>
                  <a:cubicBezTo>
                    <a:pt x="218" y="43"/>
                    <a:pt x="230" y="56"/>
                    <a:pt x="248" y="60"/>
                  </a:cubicBezTo>
                  <a:cubicBezTo>
                    <a:pt x="259" y="67"/>
                    <a:pt x="266" y="80"/>
                    <a:pt x="278" y="84"/>
                  </a:cubicBezTo>
                  <a:cubicBezTo>
                    <a:pt x="304" y="81"/>
                    <a:pt x="311" y="69"/>
                    <a:pt x="340" y="66"/>
                  </a:cubicBezTo>
                  <a:cubicBezTo>
                    <a:pt x="358" y="68"/>
                    <a:pt x="376" y="70"/>
                    <a:pt x="394" y="72"/>
                  </a:cubicBezTo>
                  <a:cubicBezTo>
                    <a:pt x="414" y="79"/>
                    <a:pt x="420" y="75"/>
                    <a:pt x="448" y="74"/>
                  </a:cubicBezTo>
                  <a:cubicBezTo>
                    <a:pt x="451" y="70"/>
                    <a:pt x="453" y="66"/>
                    <a:pt x="456" y="62"/>
                  </a:cubicBezTo>
                  <a:cubicBezTo>
                    <a:pt x="459" y="58"/>
                    <a:pt x="468" y="54"/>
                    <a:pt x="468" y="54"/>
                  </a:cubicBezTo>
                  <a:cubicBezTo>
                    <a:pt x="476" y="42"/>
                    <a:pt x="490" y="45"/>
                    <a:pt x="502" y="40"/>
                  </a:cubicBezTo>
                  <a:cubicBezTo>
                    <a:pt x="510" y="37"/>
                    <a:pt x="514" y="31"/>
                    <a:pt x="522" y="28"/>
                  </a:cubicBezTo>
                  <a:cubicBezTo>
                    <a:pt x="532" y="13"/>
                    <a:pt x="530" y="16"/>
                    <a:pt x="546" y="8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Freeform 73"/>
            <p:cNvSpPr>
              <a:spLocks/>
            </p:cNvSpPr>
            <p:nvPr/>
          </p:nvSpPr>
          <p:spPr bwMode="auto">
            <a:xfrm>
              <a:off x="2026" y="632"/>
              <a:ext cx="617" cy="310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26" y="0"/>
                </a:cxn>
                <a:cxn ang="0">
                  <a:pos x="104" y="22"/>
                </a:cxn>
                <a:cxn ang="0">
                  <a:pos x="182" y="44"/>
                </a:cxn>
                <a:cxn ang="0">
                  <a:pos x="204" y="66"/>
                </a:cxn>
                <a:cxn ang="0">
                  <a:pos x="258" y="88"/>
                </a:cxn>
                <a:cxn ang="0">
                  <a:pos x="274" y="94"/>
                </a:cxn>
                <a:cxn ang="0">
                  <a:pos x="290" y="98"/>
                </a:cxn>
                <a:cxn ang="0">
                  <a:pos x="308" y="110"/>
                </a:cxn>
                <a:cxn ang="0">
                  <a:pos x="354" y="128"/>
                </a:cxn>
                <a:cxn ang="0">
                  <a:pos x="376" y="164"/>
                </a:cxn>
                <a:cxn ang="0">
                  <a:pos x="404" y="162"/>
                </a:cxn>
                <a:cxn ang="0">
                  <a:pos x="422" y="156"/>
                </a:cxn>
                <a:cxn ang="0">
                  <a:pos x="470" y="162"/>
                </a:cxn>
                <a:cxn ang="0">
                  <a:pos x="508" y="186"/>
                </a:cxn>
                <a:cxn ang="0">
                  <a:pos x="524" y="210"/>
                </a:cxn>
                <a:cxn ang="0">
                  <a:pos x="554" y="244"/>
                </a:cxn>
                <a:cxn ang="0">
                  <a:pos x="594" y="296"/>
                </a:cxn>
                <a:cxn ang="0">
                  <a:pos x="602" y="302"/>
                </a:cxn>
              </a:cxnLst>
              <a:rect l="0" t="0" r="r" b="b"/>
              <a:pathLst>
                <a:path w="602" h="303">
                  <a:moveTo>
                    <a:pt x="0" y="18"/>
                  </a:moveTo>
                  <a:cubicBezTo>
                    <a:pt x="4" y="5"/>
                    <a:pt x="15" y="5"/>
                    <a:pt x="26" y="0"/>
                  </a:cubicBezTo>
                  <a:cubicBezTo>
                    <a:pt x="76" y="3"/>
                    <a:pt x="68" y="4"/>
                    <a:pt x="104" y="22"/>
                  </a:cubicBezTo>
                  <a:cubicBezTo>
                    <a:pt x="127" y="34"/>
                    <a:pt x="157" y="36"/>
                    <a:pt x="182" y="44"/>
                  </a:cubicBezTo>
                  <a:cubicBezTo>
                    <a:pt x="192" y="47"/>
                    <a:pt x="196" y="60"/>
                    <a:pt x="204" y="66"/>
                  </a:cubicBezTo>
                  <a:cubicBezTo>
                    <a:pt x="217" y="77"/>
                    <a:pt x="241" y="85"/>
                    <a:pt x="258" y="88"/>
                  </a:cubicBezTo>
                  <a:cubicBezTo>
                    <a:pt x="277" y="92"/>
                    <a:pt x="255" y="88"/>
                    <a:pt x="274" y="94"/>
                  </a:cubicBezTo>
                  <a:cubicBezTo>
                    <a:pt x="279" y="96"/>
                    <a:pt x="290" y="98"/>
                    <a:pt x="290" y="98"/>
                  </a:cubicBezTo>
                  <a:cubicBezTo>
                    <a:pt x="296" y="102"/>
                    <a:pt x="302" y="106"/>
                    <a:pt x="308" y="110"/>
                  </a:cubicBezTo>
                  <a:cubicBezTo>
                    <a:pt x="322" y="119"/>
                    <a:pt x="342" y="114"/>
                    <a:pt x="354" y="128"/>
                  </a:cubicBezTo>
                  <a:cubicBezTo>
                    <a:pt x="364" y="140"/>
                    <a:pt x="365" y="153"/>
                    <a:pt x="376" y="164"/>
                  </a:cubicBezTo>
                  <a:cubicBezTo>
                    <a:pt x="385" y="163"/>
                    <a:pt x="395" y="163"/>
                    <a:pt x="404" y="162"/>
                  </a:cubicBezTo>
                  <a:cubicBezTo>
                    <a:pt x="410" y="161"/>
                    <a:pt x="422" y="156"/>
                    <a:pt x="422" y="156"/>
                  </a:cubicBezTo>
                  <a:cubicBezTo>
                    <a:pt x="438" y="158"/>
                    <a:pt x="454" y="159"/>
                    <a:pt x="470" y="162"/>
                  </a:cubicBezTo>
                  <a:cubicBezTo>
                    <a:pt x="482" y="170"/>
                    <a:pt x="497" y="175"/>
                    <a:pt x="508" y="186"/>
                  </a:cubicBezTo>
                  <a:cubicBezTo>
                    <a:pt x="511" y="196"/>
                    <a:pt x="517" y="203"/>
                    <a:pt x="524" y="210"/>
                  </a:cubicBezTo>
                  <a:cubicBezTo>
                    <a:pt x="528" y="221"/>
                    <a:pt x="544" y="237"/>
                    <a:pt x="554" y="244"/>
                  </a:cubicBezTo>
                  <a:cubicBezTo>
                    <a:pt x="561" y="266"/>
                    <a:pt x="570" y="288"/>
                    <a:pt x="594" y="296"/>
                  </a:cubicBezTo>
                  <a:cubicBezTo>
                    <a:pt x="599" y="303"/>
                    <a:pt x="596" y="302"/>
                    <a:pt x="602" y="302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Freeform 74"/>
            <p:cNvSpPr>
              <a:spLocks/>
            </p:cNvSpPr>
            <p:nvPr/>
          </p:nvSpPr>
          <p:spPr bwMode="auto">
            <a:xfrm>
              <a:off x="2022" y="675"/>
              <a:ext cx="621" cy="2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2" y="12"/>
                </a:cxn>
                <a:cxn ang="0">
                  <a:pos x="80" y="48"/>
                </a:cxn>
                <a:cxn ang="0">
                  <a:pos x="110" y="68"/>
                </a:cxn>
                <a:cxn ang="0">
                  <a:pos x="144" y="82"/>
                </a:cxn>
                <a:cxn ang="0">
                  <a:pos x="168" y="92"/>
                </a:cxn>
                <a:cxn ang="0">
                  <a:pos x="208" y="116"/>
                </a:cxn>
                <a:cxn ang="0">
                  <a:pos x="232" y="130"/>
                </a:cxn>
                <a:cxn ang="0">
                  <a:pos x="300" y="168"/>
                </a:cxn>
                <a:cxn ang="0">
                  <a:pos x="320" y="178"/>
                </a:cxn>
                <a:cxn ang="0">
                  <a:pos x="336" y="188"/>
                </a:cxn>
                <a:cxn ang="0">
                  <a:pos x="392" y="210"/>
                </a:cxn>
                <a:cxn ang="0">
                  <a:pos x="432" y="246"/>
                </a:cxn>
                <a:cxn ang="0">
                  <a:pos x="564" y="250"/>
                </a:cxn>
                <a:cxn ang="0">
                  <a:pos x="606" y="264"/>
                </a:cxn>
              </a:cxnLst>
              <a:rect l="0" t="0" r="r" b="b"/>
              <a:pathLst>
                <a:path w="606" h="264">
                  <a:moveTo>
                    <a:pt x="0" y="0"/>
                  </a:moveTo>
                  <a:cubicBezTo>
                    <a:pt x="11" y="5"/>
                    <a:pt x="22" y="5"/>
                    <a:pt x="32" y="12"/>
                  </a:cubicBezTo>
                  <a:cubicBezTo>
                    <a:pt x="42" y="41"/>
                    <a:pt x="56" y="36"/>
                    <a:pt x="80" y="48"/>
                  </a:cubicBezTo>
                  <a:cubicBezTo>
                    <a:pt x="87" y="59"/>
                    <a:pt x="98" y="65"/>
                    <a:pt x="110" y="68"/>
                  </a:cubicBezTo>
                  <a:cubicBezTo>
                    <a:pt x="119" y="74"/>
                    <a:pt x="133" y="79"/>
                    <a:pt x="144" y="82"/>
                  </a:cubicBezTo>
                  <a:cubicBezTo>
                    <a:pt x="152" y="87"/>
                    <a:pt x="160" y="89"/>
                    <a:pt x="168" y="92"/>
                  </a:cubicBezTo>
                  <a:cubicBezTo>
                    <a:pt x="184" y="97"/>
                    <a:pt x="194" y="107"/>
                    <a:pt x="208" y="116"/>
                  </a:cubicBezTo>
                  <a:cubicBezTo>
                    <a:pt x="216" y="121"/>
                    <a:pt x="232" y="130"/>
                    <a:pt x="232" y="130"/>
                  </a:cubicBezTo>
                  <a:cubicBezTo>
                    <a:pt x="256" y="166"/>
                    <a:pt x="251" y="166"/>
                    <a:pt x="300" y="168"/>
                  </a:cubicBezTo>
                  <a:cubicBezTo>
                    <a:pt x="307" y="170"/>
                    <a:pt x="313" y="175"/>
                    <a:pt x="320" y="178"/>
                  </a:cubicBezTo>
                  <a:cubicBezTo>
                    <a:pt x="323" y="183"/>
                    <a:pt x="336" y="188"/>
                    <a:pt x="336" y="188"/>
                  </a:cubicBezTo>
                  <a:cubicBezTo>
                    <a:pt x="354" y="201"/>
                    <a:pt x="375" y="198"/>
                    <a:pt x="392" y="210"/>
                  </a:cubicBezTo>
                  <a:cubicBezTo>
                    <a:pt x="403" y="226"/>
                    <a:pt x="412" y="241"/>
                    <a:pt x="432" y="246"/>
                  </a:cubicBezTo>
                  <a:cubicBezTo>
                    <a:pt x="476" y="241"/>
                    <a:pt x="520" y="247"/>
                    <a:pt x="564" y="250"/>
                  </a:cubicBezTo>
                  <a:cubicBezTo>
                    <a:pt x="570" y="252"/>
                    <a:pt x="603" y="264"/>
                    <a:pt x="606" y="264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Freeform 75"/>
            <p:cNvSpPr>
              <a:spLocks/>
            </p:cNvSpPr>
            <p:nvPr/>
          </p:nvSpPr>
          <p:spPr bwMode="auto">
            <a:xfrm>
              <a:off x="2022" y="679"/>
              <a:ext cx="554" cy="30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20"/>
                </a:cxn>
                <a:cxn ang="0">
                  <a:pos x="34" y="86"/>
                </a:cxn>
                <a:cxn ang="0">
                  <a:pos x="64" y="126"/>
                </a:cxn>
                <a:cxn ang="0">
                  <a:pos x="160" y="192"/>
                </a:cxn>
                <a:cxn ang="0">
                  <a:pos x="200" y="204"/>
                </a:cxn>
                <a:cxn ang="0">
                  <a:pos x="264" y="232"/>
                </a:cxn>
                <a:cxn ang="0">
                  <a:pos x="280" y="236"/>
                </a:cxn>
                <a:cxn ang="0">
                  <a:pos x="352" y="272"/>
                </a:cxn>
                <a:cxn ang="0">
                  <a:pos x="418" y="294"/>
                </a:cxn>
                <a:cxn ang="0">
                  <a:pos x="496" y="282"/>
                </a:cxn>
                <a:cxn ang="0">
                  <a:pos x="534" y="246"/>
                </a:cxn>
              </a:cxnLst>
              <a:rect l="0" t="0" r="r" b="b"/>
              <a:pathLst>
                <a:path w="541" h="294">
                  <a:moveTo>
                    <a:pt x="0" y="0"/>
                  </a:moveTo>
                  <a:cubicBezTo>
                    <a:pt x="2" y="11"/>
                    <a:pt x="5" y="14"/>
                    <a:pt x="14" y="20"/>
                  </a:cubicBezTo>
                  <a:cubicBezTo>
                    <a:pt x="22" y="44"/>
                    <a:pt x="15" y="67"/>
                    <a:pt x="34" y="86"/>
                  </a:cubicBezTo>
                  <a:cubicBezTo>
                    <a:pt x="39" y="102"/>
                    <a:pt x="50" y="117"/>
                    <a:pt x="64" y="126"/>
                  </a:cubicBezTo>
                  <a:cubicBezTo>
                    <a:pt x="87" y="161"/>
                    <a:pt x="121" y="179"/>
                    <a:pt x="160" y="192"/>
                  </a:cubicBezTo>
                  <a:cubicBezTo>
                    <a:pt x="172" y="196"/>
                    <a:pt x="189" y="197"/>
                    <a:pt x="200" y="204"/>
                  </a:cubicBezTo>
                  <a:cubicBezTo>
                    <a:pt x="213" y="213"/>
                    <a:pt x="250" y="228"/>
                    <a:pt x="264" y="232"/>
                  </a:cubicBezTo>
                  <a:cubicBezTo>
                    <a:pt x="269" y="233"/>
                    <a:pt x="275" y="234"/>
                    <a:pt x="280" y="236"/>
                  </a:cubicBezTo>
                  <a:cubicBezTo>
                    <a:pt x="305" y="248"/>
                    <a:pt x="324" y="265"/>
                    <a:pt x="352" y="272"/>
                  </a:cubicBezTo>
                  <a:cubicBezTo>
                    <a:pt x="372" y="285"/>
                    <a:pt x="395" y="291"/>
                    <a:pt x="418" y="294"/>
                  </a:cubicBezTo>
                  <a:cubicBezTo>
                    <a:pt x="446" y="292"/>
                    <a:pt x="469" y="285"/>
                    <a:pt x="496" y="282"/>
                  </a:cubicBezTo>
                  <a:cubicBezTo>
                    <a:pt x="541" y="285"/>
                    <a:pt x="534" y="290"/>
                    <a:pt x="534" y="246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Freeform 76"/>
            <p:cNvSpPr>
              <a:spLocks/>
            </p:cNvSpPr>
            <p:nvPr/>
          </p:nvSpPr>
          <p:spPr bwMode="auto">
            <a:xfrm>
              <a:off x="2151" y="871"/>
              <a:ext cx="156" cy="160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44" y="46"/>
                </a:cxn>
                <a:cxn ang="0">
                  <a:pos x="62" y="60"/>
                </a:cxn>
                <a:cxn ang="0">
                  <a:pos x="144" y="124"/>
                </a:cxn>
                <a:cxn ang="0">
                  <a:pos x="150" y="156"/>
                </a:cxn>
              </a:cxnLst>
              <a:rect l="0" t="0" r="r" b="b"/>
              <a:pathLst>
                <a:path w="152" h="156">
                  <a:moveTo>
                    <a:pt x="10" y="0"/>
                  </a:moveTo>
                  <a:cubicBezTo>
                    <a:pt x="0" y="31"/>
                    <a:pt x="27" y="31"/>
                    <a:pt x="44" y="46"/>
                  </a:cubicBezTo>
                  <a:cubicBezTo>
                    <a:pt x="50" y="51"/>
                    <a:pt x="62" y="60"/>
                    <a:pt x="62" y="60"/>
                  </a:cubicBezTo>
                  <a:cubicBezTo>
                    <a:pt x="77" y="83"/>
                    <a:pt x="120" y="108"/>
                    <a:pt x="144" y="124"/>
                  </a:cubicBezTo>
                  <a:cubicBezTo>
                    <a:pt x="152" y="136"/>
                    <a:pt x="150" y="140"/>
                    <a:pt x="150" y="156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Freeform 77"/>
            <p:cNvSpPr>
              <a:spLocks/>
            </p:cNvSpPr>
            <p:nvPr/>
          </p:nvSpPr>
          <p:spPr bwMode="auto">
            <a:xfrm>
              <a:off x="2637" y="799"/>
              <a:ext cx="891" cy="157"/>
            </a:xfrm>
            <a:custGeom>
              <a:avLst/>
              <a:gdLst/>
              <a:ahLst/>
              <a:cxnLst>
                <a:cxn ang="0">
                  <a:pos x="0" y="145"/>
                </a:cxn>
                <a:cxn ang="0">
                  <a:pos x="100" y="121"/>
                </a:cxn>
                <a:cxn ang="0">
                  <a:pos x="132" y="127"/>
                </a:cxn>
                <a:cxn ang="0">
                  <a:pos x="144" y="135"/>
                </a:cxn>
                <a:cxn ang="0">
                  <a:pos x="184" y="131"/>
                </a:cxn>
                <a:cxn ang="0">
                  <a:pos x="216" y="113"/>
                </a:cxn>
                <a:cxn ang="0">
                  <a:pos x="248" y="111"/>
                </a:cxn>
                <a:cxn ang="0">
                  <a:pos x="284" y="103"/>
                </a:cxn>
                <a:cxn ang="0">
                  <a:pos x="304" y="93"/>
                </a:cxn>
                <a:cxn ang="0">
                  <a:pos x="388" y="89"/>
                </a:cxn>
                <a:cxn ang="0">
                  <a:pos x="444" y="75"/>
                </a:cxn>
                <a:cxn ang="0">
                  <a:pos x="476" y="67"/>
                </a:cxn>
                <a:cxn ang="0">
                  <a:pos x="622" y="47"/>
                </a:cxn>
                <a:cxn ang="0">
                  <a:pos x="776" y="17"/>
                </a:cxn>
                <a:cxn ang="0">
                  <a:pos x="824" y="7"/>
                </a:cxn>
                <a:cxn ang="0">
                  <a:pos x="844" y="3"/>
                </a:cxn>
                <a:cxn ang="0">
                  <a:pos x="862" y="29"/>
                </a:cxn>
                <a:cxn ang="0">
                  <a:pos x="870" y="53"/>
                </a:cxn>
              </a:cxnLst>
              <a:rect l="0" t="0" r="r" b="b"/>
              <a:pathLst>
                <a:path w="870" h="154">
                  <a:moveTo>
                    <a:pt x="0" y="145"/>
                  </a:moveTo>
                  <a:cubicBezTo>
                    <a:pt x="28" y="154"/>
                    <a:pt x="74" y="134"/>
                    <a:pt x="100" y="121"/>
                  </a:cubicBezTo>
                  <a:cubicBezTo>
                    <a:pt x="109" y="122"/>
                    <a:pt x="123" y="122"/>
                    <a:pt x="132" y="127"/>
                  </a:cubicBezTo>
                  <a:cubicBezTo>
                    <a:pt x="136" y="129"/>
                    <a:pt x="144" y="135"/>
                    <a:pt x="144" y="135"/>
                  </a:cubicBezTo>
                  <a:cubicBezTo>
                    <a:pt x="161" y="134"/>
                    <a:pt x="170" y="135"/>
                    <a:pt x="184" y="131"/>
                  </a:cubicBezTo>
                  <a:cubicBezTo>
                    <a:pt x="196" y="128"/>
                    <a:pt x="204" y="115"/>
                    <a:pt x="216" y="113"/>
                  </a:cubicBezTo>
                  <a:cubicBezTo>
                    <a:pt x="227" y="111"/>
                    <a:pt x="237" y="112"/>
                    <a:pt x="248" y="111"/>
                  </a:cubicBezTo>
                  <a:cubicBezTo>
                    <a:pt x="260" y="108"/>
                    <a:pt x="272" y="106"/>
                    <a:pt x="284" y="103"/>
                  </a:cubicBezTo>
                  <a:cubicBezTo>
                    <a:pt x="291" y="99"/>
                    <a:pt x="297" y="97"/>
                    <a:pt x="304" y="93"/>
                  </a:cubicBezTo>
                  <a:cubicBezTo>
                    <a:pt x="336" y="94"/>
                    <a:pt x="359" y="96"/>
                    <a:pt x="388" y="89"/>
                  </a:cubicBezTo>
                  <a:cubicBezTo>
                    <a:pt x="410" y="76"/>
                    <a:pt x="414" y="77"/>
                    <a:pt x="444" y="75"/>
                  </a:cubicBezTo>
                  <a:cubicBezTo>
                    <a:pt x="454" y="72"/>
                    <a:pt x="476" y="67"/>
                    <a:pt x="476" y="67"/>
                  </a:cubicBezTo>
                  <a:cubicBezTo>
                    <a:pt x="516" y="43"/>
                    <a:pt x="580" y="48"/>
                    <a:pt x="622" y="47"/>
                  </a:cubicBezTo>
                  <a:cubicBezTo>
                    <a:pt x="679" y="9"/>
                    <a:pt x="685" y="19"/>
                    <a:pt x="776" y="17"/>
                  </a:cubicBezTo>
                  <a:cubicBezTo>
                    <a:pt x="794" y="13"/>
                    <a:pt x="805" y="9"/>
                    <a:pt x="824" y="7"/>
                  </a:cubicBezTo>
                  <a:cubicBezTo>
                    <a:pt x="833" y="4"/>
                    <a:pt x="834" y="0"/>
                    <a:pt x="844" y="3"/>
                  </a:cubicBezTo>
                  <a:cubicBezTo>
                    <a:pt x="856" y="11"/>
                    <a:pt x="859" y="14"/>
                    <a:pt x="862" y="29"/>
                  </a:cubicBezTo>
                  <a:cubicBezTo>
                    <a:pt x="863" y="33"/>
                    <a:pt x="863" y="53"/>
                    <a:pt x="870" y="53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Freeform 78"/>
            <p:cNvSpPr>
              <a:spLocks/>
            </p:cNvSpPr>
            <p:nvPr/>
          </p:nvSpPr>
          <p:spPr bwMode="auto">
            <a:xfrm>
              <a:off x="2411" y="97"/>
              <a:ext cx="40" cy="295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32" y="26"/>
                </a:cxn>
                <a:cxn ang="0">
                  <a:pos x="28" y="38"/>
                </a:cxn>
                <a:cxn ang="0">
                  <a:pos x="28" y="146"/>
                </a:cxn>
                <a:cxn ang="0">
                  <a:pos x="36" y="178"/>
                </a:cxn>
                <a:cxn ang="0">
                  <a:pos x="32" y="218"/>
                </a:cxn>
                <a:cxn ang="0">
                  <a:pos x="20" y="242"/>
                </a:cxn>
                <a:cxn ang="0">
                  <a:pos x="6" y="276"/>
                </a:cxn>
                <a:cxn ang="0">
                  <a:pos x="0" y="288"/>
                </a:cxn>
              </a:cxnLst>
              <a:rect l="0" t="0" r="r" b="b"/>
              <a:pathLst>
                <a:path w="39" h="288">
                  <a:moveTo>
                    <a:pt x="38" y="0"/>
                  </a:moveTo>
                  <a:cubicBezTo>
                    <a:pt x="35" y="9"/>
                    <a:pt x="34" y="17"/>
                    <a:pt x="32" y="26"/>
                  </a:cubicBezTo>
                  <a:cubicBezTo>
                    <a:pt x="31" y="30"/>
                    <a:pt x="28" y="38"/>
                    <a:pt x="28" y="38"/>
                  </a:cubicBezTo>
                  <a:cubicBezTo>
                    <a:pt x="26" y="82"/>
                    <a:pt x="24" y="101"/>
                    <a:pt x="28" y="146"/>
                  </a:cubicBezTo>
                  <a:cubicBezTo>
                    <a:pt x="29" y="157"/>
                    <a:pt x="36" y="178"/>
                    <a:pt x="36" y="178"/>
                  </a:cubicBezTo>
                  <a:cubicBezTo>
                    <a:pt x="35" y="191"/>
                    <a:pt x="39" y="206"/>
                    <a:pt x="32" y="218"/>
                  </a:cubicBezTo>
                  <a:cubicBezTo>
                    <a:pt x="28" y="226"/>
                    <a:pt x="20" y="242"/>
                    <a:pt x="20" y="242"/>
                  </a:cubicBezTo>
                  <a:cubicBezTo>
                    <a:pt x="18" y="258"/>
                    <a:pt x="17" y="265"/>
                    <a:pt x="6" y="276"/>
                  </a:cubicBezTo>
                  <a:cubicBezTo>
                    <a:pt x="5" y="280"/>
                    <a:pt x="0" y="288"/>
                    <a:pt x="0" y="288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Freeform 79"/>
            <p:cNvSpPr>
              <a:spLocks/>
            </p:cNvSpPr>
            <p:nvPr/>
          </p:nvSpPr>
          <p:spPr bwMode="auto">
            <a:xfrm>
              <a:off x="2319" y="363"/>
              <a:ext cx="119" cy="371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92" y="24"/>
                </a:cxn>
                <a:cxn ang="0">
                  <a:pos x="100" y="46"/>
                </a:cxn>
                <a:cxn ang="0">
                  <a:pos x="58" y="168"/>
                </a:cxn>
                <a:cxn ang="0">
                  <a:pos x="32" y="188"/>
                </a:cxn>
                <a:cxn ang="0">
                  <a:pos x="22" y="224"/>
                </a:cxn>
                <a:cxn ang="0">
                  <a:pos x="6" y="256"/>
                </a:cxn>
                <a:cxn ang="0">
                  <a:pos x="4" y="290"/>
                </a:cxn>
                <a:cxn ang="0">
                  <a:pos x="0" y="302"/>
                </a:cxn>
                <a:cxn ang="0">
                  <a:pos x="2" y="354"/>
                </a:cxn>
                <a:cxn ang="0">
                  <a:pos x="4" y="362"/>
                </a:cxn>
              </a:cxnLst>
              <a:rect l="0" t="0" r="r" b="b"/>
              <a:pathLst>
                <a:path w="116" h="362">
                  <a:moveTo>
                    <a:pt x="72" y="0"/>
                  </a:moveTo>
                  <a:cubicBezTo>
                    <a:pt x="78" y="11"/>
                    <a:pt x="83" y="15"/>
                    <a:pt x="92" y="24"/>
                  </a:cubicBezTo>
                  <a:cubicBezTo>
                    <a:pt x="95" y="32"/>
                    <a:pt x="96" y="39"/>
                    <a:pt x="100" y="46"/>
                  </a:cubicBezTo>
                  <a:cubicBezTo>
                    <a:pt x="98" y="103"/>
                    <a:pt x="116" y="149"/>
                    <a:pt x="58" y="168"/>
                  </a:cubicBezTo>
                  <a:cubicBezTo>
                    <a:pt x="49" y="175"/>
                    <a:pt x="41" y="182"/>
                    <a:pt x="32" y="188"/>
                  </a:cubicBezTo>
                  <a:cubicBezTo>
                    <a:pt x="28" y="200"/>
                    <a:pt x="26" y="213"/>
                    <a:pt x="22" y="224"/>
                  </a:cubicBezTo>
                  <a:cubicBezTo>
                    <a:pt x="17" y="237"/>
                    <a:pt x="9" y="242"/>
                    <a:pt x="6" y="256"/>
                  </a:cubicBezTo>
                  <a:cubicBezTo>
                    <a:pt x="5" y="267"/>
                    <a:pt x="5" y="279"/>
                    <a:pt x="4" y="290"/>
                  </a:cubicBezTo>
                  <a:cubicBezTo>
                    <a:pt x="3" y="294"/>
                    <a:pt x="0" y="302"/>
                    <a:pt x="0" y="302"/>
                  </a:cubicBezTo>
                  <a:cubicBezTo>
                    <a:pt x="1" y="319"/>
                    <a:pt x="1" y="337"/>
                    <a:pt x="2" y="354"/>
                  </a:cubicBezTo>
                  <a:cubicBezTo>
                    <a:pt x="2" y="357"/>
                    <a:pt x="4" y="362"/>
                    <a:pt x="4" y="362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" name="Freeform 80"/>
            <p:cNvSpPr>
              <a:spLocks/>
            </p:cNvSpPr>
            <p:nvPr/>
          </p:nvSpPr>
          <p:spPr bwMode="auto">
            <a:xfrm>
              <a:off x="2424" y="-130"/>
              <a:ext cx="512" cy="588"/>
            </a:xfrm>
            <a:custGeom>
              <a:avLst/>
              <a:gdLst/>
              <a:ahLst/>
              <a:cxnLst>
                <a:cxn ang="0">
                  <a:pos x="462" y="0"/>
                </a:cxn>
                <a:cxn ang="0">
                  <a:pos x="458" y="38"/>
                </a:cxn>
                <a:cxn ang="0">
                  <a:pos x="460" y="112"/>
                </a:cxn>
                <a:cxn ang="0">
                  <a:pos x="478" y="158"/>
                </a:cxn>
                <a:cxn ang="0">
                  <a:pos x="494" y="204"/>
                </a:cxn>
                <a:cxn ang="0">
                  <a:pos x="490" y="250"/>
                </a:cxn>
                <a:cxn ang="0">
                  <a:pos x="444" y="282"/>
                </a:cxn>
                <a:cxn ang="0">
                  <a:pos x="410" y="306"/>
                </a:cxn>
                <a:cxn ang="0">
                  <a:pos x="356" y="324"/>
                </a:cxn>
                <a:cxn ang="0">
                  <a:pos x="306" y="354"/>
                </a:cxn>
                <a:cxn ang="0">
                  <a:pos x="282" y="374"/>
                </a:cxn>
                <a:cxn ang="0">
                  <a:pos x="260" y="396"/>
                </a:cxn>
                <a:cxn ang="0">
                  <a:pos x="236" y="410"/>
                </a:cxn>
                <a:cxn ang="0">
                  <a:pos x="206" y="438"/>
                </a:cxn>
                <a:cxn ang="0">
                  <a:pos x="194" y="450"/>
                </a:cxn>
                <a:cxn ang="0">
                  <a:pos x="132" y="502"/>
                </a:cxn>
                <a:cxn ang="0">
                  <a:pos x="74" y="520"/>
                </a:cxn>
                <a:cxn ang="0">
                  <a:pos x="48" y="554"/>
                </a:cxn>
                <a:cxn ang="0">
                  <a:pos x="0" y="574"/>
                </a:cxn>
              </a:cxnLst>
              <a:rect l="0" t="0" r="r" b="b"/>
              <a:pathLst>
                <a:path w="500" h="574">
                  <a:moveTo>
                    <a:pt x="462" y="0"/>
                  </a:moveTo>
                  <a:cubicBezTo>
                    <a:pt x="457" y="15"/>
                    <a:pt x="458" y="10"/>
                    <a:pt x="458" y="38"/>
                  </a:cubicBezTo>
                  <a:cubicBezTo>
                    <a:pt x="458" y="63"/>
                    <a:pt x="458" y="87"/>
                    <a:pt x="460" y="112"/>
                  </a:cubicBezTo>
                  <a:cubicBezTo>
                    <a:pt x="461" y="127"/>
                    <a:pt x="473" y="144"/>
                    <a:pt x="478" y="158"/>
                  </a:cubicBezTo>
                  <a:cubicBezTo>
                    <a:pt x="484" y="173"/>
                    <a:pt x="485" y="191"/>
                    <a:pt x="494" y="204"/>
                  </a:cubicBezTo>
                  <a:cubicBezTo>
                    <a:pt x="493" y="219"/>
                    <a:pt x="500" y="238"/>
                    <a:pt x="490" y="250"/>
                  </a:cubicBezTo>
                  <a:cubicBezTo>
                    <a:pt x="479" y="263"/>
                    <a:pt x="459" y="273"/>
                    <a:pt x="444" y="282"/>
                  </a:cubicBezTo>
                  <a:cubicBezTo>
                    <a:pt x="432" y="289"/>
                    <a:pt x="423" y="300"/>
                    <a:pt x="410" y="306"/>
                  </a:cubicBezTo>
                  <a:cubicBezTo>
                    <a:pt x="393" y="313"/>
                    <a:pt x="373" y="317"/>
                    <a:pt x="356" y="324"/>
                  </a:cubicBezTo>
                  <a:cubicBezTo>
                    <a:pt x="338" y="331"/>
                    <a:pt x="323" y="348"/>
                    <a:pt x="306" y="354"/>
                  </a:cubicBezTo>
                  <a:cubicBezTo>
                    <a:pt x="299" y="361"/>
                    <a:pt x="291" y="368"/>
                    <a:pt x="282" y="374"/>
                  </a:cubicBezTo>
                  <a:cubicBezTo>
                    <a:pt x="276" y="383"/>
                    <a:pt x="269" y="390"/>
                    <a:pt x="260" y="396"/>
                  </a:cubicBezTo>
                  <a:cubicBezTo>
                    <a:pt x="255" y="404"/>
                    <a:pt x="245" y="408"/>
                    <a:pt x="236" y="410"/>
                  </a:cubicBezTo>
                  <a:cubicBezTo>
                    <a:pt x="225" y="418"/>
                    <a:pt x="216" y="428"/>
                    <a:pt x="206" y="438"/>
                  </a:cubicBezTo>
                  <a:cubicBezTo>
                    <a:pt x="202" y="442"/>
                    <a:pt x="194" y="450"/>
                    <a:pt x="194" y="450"/>
                  </a:cubicBezTo>
                  <a:cubicBezTo>
                    <a:pt x="185" y="477"/>
                    <a:pt x="161" y="498"/>
                    <a:pt x="132" y="502"/>
                  </a:cubicBezTo>
                  <a:cubicBezTo>
                    <a:pt x="108" y="517"/>
                    <a:pt x="88" y="511"/>
                    <a:pt x="74" y="520"/>
                  </a:cubicBezTo>
                  <a:cubicBezTo>
                    <a:pt x="72" y="524"/>
                    <a:pt x="52" y="552"/>
                    <a:pt x="48" y="554"/>
                  </a:cubicBezTo>
                  <a:cubicBezTo>
                    <a:pt x="32" y="564"/>
                    <a:pt x="16" y="566"/>
                    <a:pt x="0" y="574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" name="Freeform 81"/>
            <p:cNvSpPr>
              <a:spLocks/>
            </p:cNvSpPr>
            <p:nvPr/>
          </p:nvSpPr>
          <p:spPr bwMode="auto">
            <a:xfrm>
              <a:off x="2723" y="927"/>
              <a:ext cx="14" cy="102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48"/>
                </a:cxn>
                <a:cxn ang="0">
                  <a:pos x="2" y="100"/>
                </a:cxn>
              </a:cxnLst>
              <a:rect l="0" t="0" r="r" b="b"/>
              <a:pathLst>
                <a:path w="14" h="100">
                  <a:moveTo>
                    <a:pt x="14" y="0"/>
                  </a:moveTo>
                  <a:cubicBezTo>
                    <a:pt x="12" y="22"/>
                    <a:pt x="6" y="29"/>
                    <a:pt x="0" y="48"/>
                  </a:cubicBezTo>
                  <a:cubicBezTo>
                    <a:pt x="1" y="65"/>
                    <a:pt x="2" y="100"/>
                    <a:pt x="2" y="100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" name="Freeform 82"/>
            <p:cNvSpPr>
              <a:spLocks/>
            </p:cNvSpPr>
            <p:nvPr/>
          </p:nvSpPr>
          <p:spPr bwMode="auto">
            <a:xfrm>
              <a:off x="2737" y="927"/>
              <a:ext cx="394" cy="3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" y="12"/>
                </a:cxn>
                <a:cxn ang="0">
                  <a:pos x="86" y="84"/>
                </a:cxn>
                <a:cxn ang="0">
                  <a:pos x="113" y="86"/>
                </a:cxn>
                <a:cxn ang="0">
                  <a:pos x="148" y="108"/>
                </a:cxn>
                <a:cxn ang="0">
                  <a:pos x="187" y="115"/>
                </a:cxn>
                <a:cxn ang="0">
                  <a:pos x="244" y="133"/>
                </a:cxn>
                <a:cxn ang="0">
                  <a:pos x="264" y="137"/>
                </a:cxn>
                <a:cxn ang="0">
                  <a:pos x="277" y="141"/>
                </a:cxn>
                <a:cxn ang="0">
                  <a:pos x="299" y="158"/>
                </a:cxn>
                <a:cxn ang="0">
                  <a:pos x="318" y="170"/>
                </a:cxn>
                <a:cxn ang="0">
                  <a:pos x="336" y="198"/>
                </a:cxn>
                <a:cxn ang="0">
                  <a:pos x="361" y="229"/>
                </a:cxn>
                <a:cxn ang="0">
                  <a:pos x="383" y="260"/>
                </a:cxn>
                <a:cxn ang="0">
                  <a:pos x="394" y="288"/>
                </a:cxn>
                <a:cxn ang="0">
                  <a:pos x="380" y="363"/>
                </a:cxn>
              </a:cxnLst>
              <a:rect l="0" t="0" r="r" b="b"/>
              <a:pathLst>
                <a:path w="394" h="363">
                  <a:moveTo>
                    <a:pt x="0" y="0"/>
                  </a:moveTo>
                  <a:cubicBezTo>
                    <a:pt x="8" y="5"/>
                    <a:pt x="16" y="7"/>
                    <a:pt x="25" y="12"/>
                  </a:cubicBezTo>
                  <a:cubicBezTo>
                    <a:pt x="39" y="34"/>
                    <a:pt x="56" y="78"/>
                    <a:pt x="86" y="84"/>
                  </a:cubicBezTo>
                  <a:cubicBezTo>
                    <a:pt x="95" y="86"/>
                    <a:pt x="104" y="85"/>
                    <a:pt x="113" y="86"/>
                  </a:cubicBezTo>
                  <a:cubicBezTo>
                    <a:pt x="128" y="90"/>
                    <a:pt x="134" y="102"/>
                    <a:pt x="148" y="108"/>
                  </a:cubicBezTo>
                  <a:cubicBezTo>
                    <a:pt x="159" y="114"/>
                    <a:pt x="175" y="114"/>
                    <a:pt x="187" y="115"/>
                  </a:cubicBezTo>
                  <a:cubicBezTo>
                    <a:pt x="207" y="120"/>
                    <a:pt x="224" y="124"/>
                    <a:pt x="244" y="133"/>
                  </a:cubicBezTo>
                  <a:cubicBezTo>
                    <a:pt x="250" y="136"/>
                    <a:pt x="257" y="135"/>
                    <a:pt x="264" y="137"/>
                  </a:cubicBezTo>
                  <a:cubicBezTo>
                    <a:pt x="269" y="138"/>
                    <a:pt x="277" y="141"/>
                    <a:pt x="277" y="141"/>
                  </a:cubicBezTo>
                  <a:cubicBezTo>
                    <a:pt x="285" y="147"/>
                    <a:pt x="292" y="151"/>
                    <a:pt x="299" y="158"/>
                  </a:cubicBezTo>
                  <a:cubicBezTo>
                    <a:pt x="305" y="162"/>
                    <a:pt x="318" y="170"/>
                    <a:pt x="318" y="170"/>
                  </a:cubicBezTo>
                  <a:cubicBezTo>
                    <a:pt x="324" y="179"/>
                    <a:pt x="329" y="189"/>
                    <a:pt x="336" y="198"/>
                  </a:cubicBezTo>
                  <a:cubicBezTo>
                    <a:pt x="339" y="209"/>
                    <a:pt x="353" y="221"/>
                    <a:pt x="361" y="229"/>
                  </a:cubicBezTo>
                  <a:cubicBezTo>
                    <a:pt x="364" y="243"/>
                    <a:pt x="372" y="252"/>
                    <a:pt x="383" y="260"/>
                  </a:cubicBezTo>
                  <a:cubicBezTo>
                    <a:pt x="388" y="268"/>
                    <a:pt x="394" y="288"/>
                    <a:pt x="394" y="288"/>
                  </a:cubicBezTo>
                  <a:cubicBezTo>
                    <a:pt x="393" y="311"/>
                    <a:pt x="382" y="340"/>
                    <a:pt x="380" y="363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" name="Freeform 84"/>
            <p:cNvSpPr>
              <a:spLocks/>
            </p:cNvSpPr>
            <p:nvPr/>
          </p:nvSpPr>
          <p:spPr bwMode="auto">
            <a:xfrm>
              <a:off x="2995" y="847"/>
              <a:ext cx="529" cy="221"/>
            </a:xfrm>
            <a:custGeom>
              <a:avLst/>
              <a:gdLst/>
              <a:ahLst/>
              <a:cxnLst>
                <a:cxn ang="0">
                  <a:pos x="0" y="216"/>
                </a:cxn>
                <a:cxn ang="0">
                  <a:pos x="184" y="184"/>
                </a:cxn>
                <a:cxn ang="0">
                  <a:pos x="260" y="178"/>
                </a:cxn>
                <a:cxn ang="0">
                  <a:pos x="304" y="186"/>
                </a:cxn>
                <a:cxn ang="0">
                  <a:pos x="318" y="208"/>
                </a:cxn>
                <a:cxn ang="0">
                  <a:pos x="330" y="206"/>
                </a:cxn>
                <a:cxn ang="0">
                  <a:pos x="348" y="176"/>
                </a:cxn>
                <a:cxn ang="0">
                  <a:pos x="366" y="172"/>
                </a:cxn>
                <a:cxn ang="0">
                  <a:pos x="388" y="130"/>
                </a:cxn>
                <a:cxn ang="0">
                  <a:pos x="408" y="120"/>
                </a:cxn>
                <a:cxn ang="0">
                  <a:pos x="416" y="102"/>
                </a:cxn>
                <a:cxn ang="0">
                  <a:pos x="418" y="64"/>
                </a:cxn>
                <a:cxn ang="0">
                  <a:pos x="482" y="16"/>
                </a:cxn>
                <a:cxn ang="0">
                  <a:pos x="516" y="4"/>
                </a:cxn>
              </a:cxnLst>
              <a:rect l="0" t="0" r="r" b="b"/>
              <a:pathLst>
                <a:path w="516" h="216">
                  <a:moveTo>
                    <a:pt x="0" y="216"/>
                  </a:moveTo>
                  <a:cubicBezTo>
                    <a:pt x="38" y="159"/>
                    <a:pt x="133" y="185"/>
                    <a:pt x="184" y="184"/>
                  </a:cubicBezTo>
                  <a:cubicBezTo>
                    <a:pt x="209" y="180"/>
                    <a:pt x="235" y="181"/>
                    <a:pt x="260" y="178"/>
                  </a:cubicBezTo>
                  <a:cubicBezTo>
                    <a:pt x="278" y="179"/>
                    <a:pt x="290" y="177"/>
                    <a:pt x="304" y="186"/>
                  </a:cubicBezTo>
                  <a:cubicBezTo>
                    <a:pt x="308" y="197"/>
                    <a:pt x="308" y="202"/>
                    <a:pt x="318" y="208"/>
                  </a:cubicBezTo>
                  <a:cubicBezTo>
                    <a:pt x="322" y="207"/>
                    <a:pt x="326" y="208"/>
                    <a:pt x="330" y="206"/>
                  </a:cubicBezTo>
                  <a:cubicBezTo>
                    <a:pt x="336" y="202"/>
                    <a:pt x="340" y="179"/>
                    <a:pt x="348" y="176"/>
                  </a:cubicBezTo>
                  <a:cubicBezTo>
                    <a:pt x="358" y="173"/>
                    <a:pt x="352" y="174"/>
                    <a:pt x="366" y="172"/>
                  </a:cubicBezTo>
                  <a:cubicBezTo>
                    <a:pt x="374" y="164"/>
                    <a:pt x="382" y="132"/>
                    <a:pt x="388" y="130"/>
                  </a:cubicBezTo>
                  <a:cubicBezTo>
                    <a:pt x="395" y="128"/>
                    <a:pt x="401" y="123"/>
                    <a:pt x="408" y="120"/>
                  </a:cubicBezTo>
                  <a:cubicBezTo>
                    <a:pt x="413" y="106"/>
                    <a:pt x="410" y="112"/>
                    <a:pt x="416" y="102"/>
                  </a:cubicBezTo>
                  <a:cubicBezTo>
                    <a:pt x="417" y="89"/>
                    <a:pt x="417" y="77"/>
                    <a:pt x="418" y="64"/>
                  </a:cubicBezTo>
                  <a:cubicBezTo>
                    <a:pt x="421" y="36"/>
                    <a:pt x="460" y="22"/>
                    <a:pt x="482" y="16"/>
                  </a:cubicBezTo>
                  <a:cubicBezTo>
                    <a:pt x="491" y="13"/>
                    <a:pt x="509" y="0"/>
                    <a:pt x="516" y="4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Freeform 85"/>
            <p:cNvSpPr>
              <a:spLocks/>
            </p:cNvSpPr>
            <p:nvPr/>
          </p:nvSpPr>
          <p:spPr bwMode="auto">
            <a:xfrm>
              <a:off x="3524" y="849"/>
              <a:ext cx="706" cy="49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" y="10"/>
                </a:cxn>
                <a:cxn ang="0">
                  <a:pos x="56" y="24"/>
                </a:cxn>
                <a:cxn ang="0">
                  <a:pos x="112" y="36"/>
                </a:cxn>
                <a:cxn ang="0">
                  <a:pos x="136" y="48"/>
                </a:cxn>
                <a:cxn ang="0">
                  <a:pos x="190" y="52"/>
                </a:cxn>
                <a:cxn ang="0">
                  <a:pos x="244" y="96"/>
                </a:cxn>
                <a:cxn ang="0">
                  <a:pos x="308" y="102"/>
                </a:cxn>
                <a:cxn ang="0">
                  <a:pos x="330" y="108"/>
                </a:cxn>
                <a:cxn ang="0">
                  <a:pos x="372" y="140"/>
                </a:cxn>
                <a:cxn ang="0">
                  <a:pos x="390" y="148"/>
                </a:cxn>
                <a:cxn ang="0">
                  <a:pos x="400" y="160"/>
                </a:cxn>
                <a:cxn ang="0">
                  <a:pos x="412" y="168"/>
                </a:cxn>
                <a:cxn ang="0">
                  <a:pos x="516" y="282"/>
                </a:cxn>
                <a:cxn ang="0">
                  <a:pos x="524" y="292"/>
                </a:cxn>
                <a:cxn ang="0">
                  <a:pos x="536" y="326"/>
                </a:cxn>
                <a:cxn ang="0">
                  <a:pos x="560" y="364"/>
                </a:cxn>
                <a:cxn ang="0">
                  <a:pos x="580" y="374"/>
                </a:cxn>
                <a:cxn ang="0">
                  <a:pos x="596" y="386"/>
                </a:cxn>
                <a:cxn ang="0">
                  <a:pos x="608" y="402"/>
                </a:cxn>
                <a:cxn ang="0">
                  <a:pos x="620" y="414"/>
                </a:cxn>
                <a:cxn ang="0">
                  <a:pos x="638" y="438"/>
                </a:cxn>
                <a:cxn ang="0">
                  <a:pos x="650" y="446"/>
                </a:cxn>
                <a:cxn ang="0">
                  <a:pos x="676" y="468"/>
                </a:cxn>
                <a:cxn ang="0">
                  <a:pos x="690" y="480"/>
                </a:cxn>
              </a:cxnLst>
              <a:rect l="0" t="0" r="r" b="b"/>
              <a:pathLst>
                <a:path w="690" h="480">
                  <a:moveTo>
                    <a:pt x="0" y="0"/>
                  </a:moveTo>
                  <a:cubicBezTo>
                    <a:pt x="9" y="9"/>
                    <a:pt x="16" y="8"/>
                    <a:pt x="30" y="10"/>
                  </a:cubicBezTo>
                  <a:cubicBezTo>
                    <a:pt x="40" y="13"/>
                    <a:pt x="47" y="18"/>
                    <a:pt x="56" y="24"/>
                  </a:cubicBezTo>
                  <a:cubicBezTo>
                    <a:pt x="63" y="29"/>
                    <a:pt x="104" y="35"/>
                    <a:pt x="112" y="36"/>
                  </a:cubicBezTo>
                  <a:cubicBezTo>
                    <a:pt x="122" y="39"/>
                    <a:pt x="127" y="45"/>
                    <a:pt x="136" y="48"/>
                  </a:cubicBezTo>
                  <a:cubicBezTo>
                    <a:pt x="153" y="46"/>
                    <a:pt x="174" y="43"/>
                    <a:pt x="190" y="52"/>
                  </a:cubicBezTo>
                  <a:cubicBezTo>
                    <a:pt x="211" y="64"/>
                    <a:pt x="222" y="86"/>
                    <a:pt x="244" y="96"/>
                  </a:cubicBezTo>
                  <a:cubicBezTo>
                    <a:pt x="261" y="103"/>
                    <a:pt x="296" y="101"/>
                    <a:pt x="308" y="102"/>
                  </a:cubicBezTo>
                  <a:cubicBezTo>
                    <a:pt x="315" y="104"/>
                    <a:pt x="330" y="108"/>
                    <a:pt x="330" y="108"/>
                  </a:cubicBezTo>
                  <a:cubicBezTo>
                    <a:pt x="344" y="118"/>
                    <a:pt x="358" y="130"/>
                    <a:pt x="372" y="140"/>
                  </a:cubicBezTo>
                  <a:cubicBezTo>
                    <a:pt x="377" y="144"/>
                    <a:pt x="390" y="148"/>
                    <a:pt x="390" y="148"/>
                  </a:cubicBezTo>
                  <a:cubicBezTo>
                    <a:pt x="394" y="152"/>
                    <a:pt x="396" y="157"/>
                    <a:pt x="400" y="160"/>
                  </a:cubicBezTo>
                  <a:cubicBezTo>
                    <a:pt x="404" y="163"/>
                    <a:pt x="412" y="168"/>
                    <a:pt x="412" y="168"/>
                  </a:cubicBezTo>
                  <a:cubicBezTo>
                    <a:pt x="441" y="212"/>
                    <a:pt x="479" y="245"/>
                    <a:pt x="516" y="282"/>
                  </a:cubicBezTo>
                  <a:cubicBezTo>
                    <a:pt x="523" y="304"/>
                    <a:pt x="511" y="271"/>
                    <a:pt x="524" y="292"/>
                  </a:cubicBezTo>
                  <a:cubicBezTo>
                    <a:pt x="530" y="302"/>
                    <a:pt x="531" y="316"/>
                    <a:pt x="536" y="326"/>
                  </a:cubicBezTo>
                  <a:cubicBezTo>
                    <a:pt x="543" y="339"/>
                    <a:pt x="552" y="351"/>
                    <a:pt x="560" y="364"/>
                  </a:cubicBezTo>
                  <a:cubicBezTo>
                    <a:pt x="564" y="369"/>
                    <a:pt x="575" y="371"/>
                    <a:pt x="580" y="374"/>
                  </a:cubicBezTo>
                  <a:cubicBezTo>
                    <a:pt x="586" y="378"/>
                    <a:pt x="596" y="386"/>
                    <a:pt x="596" y="386"/>
                  </a:cubicBezTo>
                  <a:cubicBezTo>
                    <a:pt x="598" y="393"/>
                    <a:pt x="603" y="397"/>
                    <a:pt x="608" y="402"/>
                  </a:cubicBezTo>
                  <a:cubicBezTo>
                    <a:pt x="612" y="406"/>
                    <a:pt x="620" y="414"/>
                    <a:pt x="620" y="414"/>
                  </a:cubicBezTo>
                  <a:cubicBezTo>
                    <a:pt x="623" y="422"/>
                    <a:pt x="631" y="433"/>
                    <a:pt x="638" y="438"/>
                  </a:cubicBezTo>
                  <a:cubicBezTo>
                    <a:pt x="642" y="441"/>
                    <a:pt x="650" y="446"/>
                    <a:pt x="650" y="446"/>
                  </a:cubicBezTo>
                  <a:cubicBezTo>
                    <a:pt x="656" y="455"/>
                    <a:pt x="665" y="464"/>
                    <a:pt x="676" y="468"/>
                  </a:cubicBezTo>
                  <a:cubicBezTo>
                    <a:pt x="681" y="473"/>
                    <a:pt x="687" y="474"/>
                    <a:pt x="690" y="480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" name="Freeform 86"/>
            <p:cNvSpPr>
              <a:spLocks/>
            </p:cNvSpPr>
            <p:nvPr/>
          </p:nvSpPr>
          <p:spPr bwMode="auto">
            <a:xfrm>
              <a:off x="4062" y="1136"/>
              <a:ext cx="197" cy="335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20" y="8"/>
                </a:cxn>
                <a:cxn ang="0">
                  <a:pos x="26" y="4"/>
                </a:cxn>
                <a:cxn ang="0">
                  <a:pos x="38" y="0"/>
                </a:cxn>
                <a:cxn ang="0">
                  <a:pos x="72" y="12"/>
                </a:cxn>
                <a:cxn ang="0">
                  <a:pos x="112" y="18"/>
                </a:cxn>
                <a:cxn ang="0">
                  <a:pos x="134" y="72"/>
                </a:cxn>
                <a:cxn ang="0">
                  <a:pos x="150" y="98"/>
                </a:cxn>
                <a:cxn ang="0">
                  <a:pos x="150" y="158"/>
                </a:cxn>
                <a:cxn ang="0">
                  <a:pos x="180" y="220"/>
                </a:cxn>
                <a:cxn ang="0">
                  <a:pos x="188" y="238"/>
                </a:cxn>
                <a:cxn ang="0">
                  <a:pos x="192" y="250"/>
                </a:cxn>
                <a:cxn ang="0">
                  <a:pos x="186" y="328"/>
                </a:cxn>
              </a:cxnLst>
              <a:rect l="0" t="0" r="r" b="b"/>
              <a:pathLst>
                <a:path w="192" h="328">
                  <a:moveTo>
                    <a:pt x="0" y="10"/>
                  </a:moveTo>
                  <a:cubicBezTo>
                    <a:pt x="7" y="9"/>
                    <a:pt x="13" y="10"/>
                    <a:pt x="20" y="8"/>
                  </a:cubicBezTo>
                  <a:cubicBezTo>
                    <a:pt x="22" y="7"/>
                    <a:pt x="24" y="5"/>
                    <a:pt x="26" y="4"/>
                  </a:cubicBezTo>
                  <a:cubicBezTo>
                    <a:pt x="30" y="2"/>
                    <a:pt x="38" y="0"/>
                    <a:pt x="38" y="0"/>
                  </a:cubicBezTo>
                  <a:cubicBezTo>
                    <a:pt x="66" y="3"/>
                    <a:pt x="55" y="1"/>
                    <a:pt x="72" y="12"/>
                  </a:cubicBezTo>
                  <a:cubicBezTo>
                    <a:pt x="81" y="18"/>
                    <a:pt x="105" y="17"/>
                    <a:pt x="112" y="18"/>
                  </a:cubicBezTo>
                  <a:cubicBezTo>
                    <a:pt x="121" y="32"/>
                    <a:pt x="121" y="63"/>
                    <a:pt x="134" y="72"/>
                  </a:cubicBezTo>
                  <a:cubicBezTo>
                    <a:pt x="137" y="82"/>
                    <a:pt x="143" y="91"/>
                    <a:pt x="150" y="98"/>
                  </a:cubicBezTo>
                  <a:cubicBezTo>
                    <a:pt x="157" y="119"/>
                    <a:pt x="154" y="137"/>
                    <a:pt x="150" y="158"/>
                  </a:cubicBezTo>
                  <a:cubicBezTo>
                    <a:pt x="154" y="196"/>
                    <a:pt x="162" y="193"/>
                    <a:pt x="180" y="220"/>
                  </a:cubicBezTo>
                  <a:cubicBezTo>
                    <a:pt x="186" y="230"/>
                    <a:pt x="183" y="224"/>
                    <a:pt x="188" y="238"/>
                  </a:cubicBezTo>
                  <a:cubicBezTo>
                    <a:pt x="189" y="242"/>
                    <a:pt x="192" y="250"/>
                    <a:pt x="192" y="250"/>
                  </a:cubicBezTo>
                  <a:cubicBezTo>
                    <a:pt x="189" y="280"/>
                    <a:pt x="186" y="296"/>
                    <a:pt x="186" y="328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" name="Freeform 87"/>
            <p:cNvSpPr>
              <a:spLocks/>
            </p:cNvSpPr>
            <p:nvPr/>
          </p:nvSpPr>
          <p:spPr bwMode="auto">
            <a:xfrm>
              <a:off x="4189" y="1127"/>
              <a:ext cx="412" cy="92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52" y="46"/>
                </a:cxn>
                <a:cxn ang="0">
                  <a:pos x="72" y="40"/>
                </a:cxn>
                <a:cxn ang="0">
                  <a:pos x="198" y="48"/>
                </a:cxn>
                <a:cxn ang="0">
                  <a:pos x="248" y="90"/>
                </a:cxn>
                <a:cxn ang="0">
                  <a:pos x="276" y="88"/>
                </a:cxn>
                <a:cxn ang="0">
                  <a:pos x="296" y="60"/>
                </a:cxn>
                <a:cxn ang="0">
                  <a:pos x="320" y="38"/>
                </a:cxn>
                <a:cxn ang="0">
                  <a:pos x="324" y="26"/>
                </a:cxn>
                <a:cxn ang="0">
                  <a:pos x="336" y="18"/>
                </a:cxn>
                <a:cxn ang="0">
                  <a:pos x="372" y="6"/>
                </a:cxn>
                <a:cxn ang="0">
                  <a:pos x="402" y="0"/>
                </a:cxn>
              </a:cxnLst>
              <a:rect l="0" t="0" r="r" b="b"/>
              <a:pathLst>
                <a:path w="402" h="90">
                  <a:moveTo>
                    <a:pt x="0" y="52"/>
                  </a:moveTo>
                  <a:cubicBezTo>
                    <a:pt x="18" y="50"/>
                    <a:pt x="34" y="47"/>
                    <a:pt x="52" y="46"/>
                  </a:cubicBezTo>
                  <a:cubicBezTo>
                    <a:pt x="59" y="44"/>
                    <a:pt x="65" y="42"/>
                    <a:pt x="72" y="40"/>
                  </a:cubicBezTo>
                  <a:cubicBezTo>
                    <a:pt x="124" y="46"/>
                    <a:pt x="118" y="46"/>
                    <a:pt x="198" y="48"/>
                  </a:cubicBezTo>
                  <a:cubicBezTo>
                    <a:pt x="214" y="64"/>
                    <a:pt x="230" y="77"/>
                    <a:pt x="248" y="90"/>
                  </a:cubicBezTo>
                  <a:cubicBezTo>
                    <a:pt x="257" y="89"/>
                    <a:pt x="267" y="89"/>
                    <a:pt x="276" y="88"/>
                  </a:cubicBezTo>
                  <a:cubicBezTo>
                    <a:pt x="292" y="86"/>
                    <a:pt x="288" y="70"/>
                    <a:pt x="296" y="60"/>
                  </a:cubicBezTo>
                  <a:cubicBezTo>
                    <a:pt x="303" y="52"/>
                    <a:pt x="320" y="38"/>
                    <a:pt x="320" y="38"/>
                  </a:cubicBezTo>
                  <a:cubicBezTo>
                    <a:pt x="321" y="34"/>
                    <a:pt x="320" y="28"/>
                    <a:pt x="324" y="26"/>
                  </a:cubicBezTo>
                  <a:cubicBezTo>
                    <a:pt x="328" y="23"/>
                    <a:pt x="336" y="18"/>
                    <a:pt x="336" y="18"/>
                  </a:cubicBezTo>
                  <a:cubicBezTo>
                    <a:pt x="344" y="6"/>
                    <a:pt x="359" y="7"/>
                    <a:pt x="372" y="6"/>
                  </a:cubicBezTo>
                  <a:cubicBezTo>
                    <a:pt x="386" y="3"/>
                    <a:pt x="386" y="0"/>
                    <a:pt x="402" y="0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" name="Freeform 88"/>
            <p:cNvSpPr>
              <a:spLocks/>
            </p:cNvSpPr>
            <p:nvPr/>
          </p:nvSpPr>
          <p:spPr bwMode="auto">
            <a:xfrm>
              <a:off x="4779" y="732"/>
              <a:ext cx="758" cy="342"/>
            </a:xfrm>
            <a:custGeom>
              <a:avLst/>
              <a:gdLst/>
              <a:ahLst/>
              <a:cxnLst>
                <a:cxn ang="0">
                  <a:pos x="732" y="170"/>
                </a:cxn>
                <a:cxn ang="0">
                  <a:pos x="730" y="126"/>
                </a:cxn>
                <a:cxn ang="0">
                  <a:pos x="678" y="44"/>
                </a:cxn>
                <a:cxn ang="0">
                  <a:pos x="656" y="28"/>
                </a:cxn>
                <a:cxn ang="0">
                  <a:pos x="640" y="24"/>
                </a:cxn>
                <a:cxn ang="0">
                  <a:pos x="616" y="36"/>
                </a:cxn>
                <a:cxn ang="0">
                  <a:pos x="594" y="18"/>
                </a:cxn>
                <a:cxn ang="0">
                  <a:pos x="564" y="30"/>
                </a:cxn>
                <a:cxn ang="0">
                  <a:pos x="542" y="14"/>
                </a:cxn>
                <a:cxn ang="0">
                  <a:pos x="470" y="32"/>
                </a:cxn>
                <a:cxn ang="0">
                  <a:pos x="448" y="44"/>
                </a:cxn>
                <a:cxn ang="0">
                  <a:pos x="440" y="48"/>
                </a:cxn>
                <a:cxn ang="0">
                  <a:pos x="400" y="52"/>
                </a:cxn>
                <a:cxn ang="0">
                  <a:pos x="332" y="50"/>
                </a:cxn>
                <a:cxn ang="0">
                  <a:pos x="288" y="12"/>
                </a:cxn>
                <a:cxn ang="0">
                  <a:pos x="264" y="0"/>
                </a:cxn>
                <a:cxn ang="0">
                  <a:pos x="232" y="2"/>
                </a:cxn>
                <a:cxn ang="0">
                  <a:pos x="200" y="22"/>
                </a:cxn>
                <a:cxn ang="0">
                  <a:pos x="172" y="14"/>
                </a:cxn>
                <a:cxn ang="0">
                  <a:pos x="132" y="44"/>
                </a:cxn>
                <a:cxn ang="0">
                  <a:pos x="86" y="178"/>
                </a:cxn>
                <a:cxn ang="0">
                  <a:pos x="72" y="212"/>
                </a:cxn>
                <a:cxn ang="0">
                  <a:pos x="46" y="238"/>
                </a:cxn>
                <a:cxn ang="0">
                  <a:pos x="28" y="290"/>
                </a:cxn>
                <a:cxn ang="0">
                  <a:pos x="0" y="334"/>
                </a:cxn>
              </a:cxnLst>
              <a:rect l="0" t="0" r="r" b="b"/>
              <a:pathLst>
                <a:path w="740" h="334">
                  <a:moveTo>
                    <a:pt x="732" y="170"/>
                  </a:moveTo>
                  <a:cubicBezTo>
                    <a:pt x="721" y="153"/>
                    <a:pt x="730" y="170"/>
                    <a:pt x="730" y="126"/>
                  </a:cubicBezTo>
                  <a:cubicBezTo>
                    <a:pt x="730" y="56"/>
                    <a:pt x="740" y="48"/>
                    <a:pt x="678" y="44"/>
                  </a:cubicBezTo>
                  <a:cubicBezTo>
                    <a:pt x="670" y="39"/>
                    <a:pt x="666" y="31"/>
                    <a:pt x="656" y="28"/>
                  </a:cubicBezTo>
                  <a:cubicBezTo>
                    <a:pt x="651" y="26"/>
                    <a:pt x="640" y="24"/>
                    <a:pt x="640" y="24"/>
                  </a:cubicBezTo>
                  <a:cubicBezTo>
                    <a:pt x="627" y="26"/>
                    <a:pt x="625" y="27"/>
                    <a:pt x="616" y="36"/>
                  </a:cubicBezTo>
                  <a:cubicBezTo>
                    <a:pt x="601" y="33"/>
                    <a:pt x="602" y="29"/>
                    <a:pt x="594" y="18"/>
                  </a:cubicBezTo>
                  <a:cubicBezTo>
                    <a:pt x="580" y="20"/>
                    <a:pt x="576" y="26"/>
                    <a:pt x="564" y="30"/>
                  </a:cubicBezTo>
                  <a:cubicBezTo>
                    <a:pt x="555" y="25"/>
                    <a:pt x="550" y="17"/>
                    <a:pt x="542" y="14"/>
                  </a:cubicBezTo>
                  <a:cubicBezTo>
                    <a:pt x="527" y="16"/>
                    <a:pt x="483" y="23"/>
                    <a:pt x="470" y="32"/>
                  </a:cubicBezTo>
                  <a:cubicBezTo>
                    <a:pt x="459" y="39"/>
                    <a:pt x="466" y="35"/>
                    <a:pt x="448" y="44"/>
                  </a:cubicBezTo>
                  <a:cubicBezTo>
                    <a:pt x="445" y="45"/>
                    <a:pt x="440" y="48"/>
                    <a:pt x="440" y="48"/>
                  </a:cubicBezTo>
                  <a:cubicBezTo>
                    <a:pt x="430" y="63"/>
                    <a:pt x="415" y="53"/>
                    <a:pt x="400" y="52"/>
                  </a:cubicBezTo>
                  <a:cubicBezTo>
                    <a:pt x="377" y="51"/>
                    <a:pt x="355" y="51"/>
                    <a:pt x="332" y="50"/>
                  </a:cubicBezTo>
                  <a:cubicBezTo>
                    <a:pt x="314" y="46"/>
                    <a:pt x="308" y="19"/>
                    <a:pt x="288" y="12"/>
                  </a:cubicBezTo>
                  <a:cubicBezTo>
                    <a:pt x="280" y="6"/>
                    <a:pt x="274" y="2"/>
                    <a:pt x="264" y="0"/>
                  </a:cubicBezTo>
                  <a:cubicBezTo>
                    <a:pt x="253" y="1"/>
                    <a:pt x="243" y="0"/>
                    <a:pt x="232" y="2"/>
                  </a:cubicBezTo>
                  <a:cubicBezTo>
                    <a:pt x="222" y="4"/>
                    <a:pt x="215" y="18"/>
                    <a:pt x="200" y="22"/>
                  </a:cubicBezTo>
                  <a:cubicBezTo>
                    <a:pt x="191" y="20"/>
                    <a:pt x="181" y="16"/>
                    <a:pt x="172" y="14"/>
                  </a:cubicBezTo>
                  <a:cubicBezTo>
                    <a:pt x="149" y="17"/>
                    <a:pt x="142" y="23"/>
                    <a:pt x="132" y="44"/>
                  </a:cubicBezTo>
                  <a:cubicBezTo>
                    <a:pt x="127" y="93"/>
                    <a:pt x="107" y="135"/>
                    <a:pt x="86" y="178"/>
                  </a:cubicBezTo>
                  <a:cubicBezTo>
                    <a:pt x="81" y="189"/>
                    <a:pt x="79" y="202"/>
                    <a:pt x="72" y="212"/>
                  </a:cubicBezTo>
                  <a:cubicBezTo>
                    <a:pt x="65" y="221"/>
                    <a:pt x="54" y="230"/>
                    <a:pt x="46" y="238"/>
                  </a:cubicBezTo>
                  <a:cubicBezTo>
                    <a:pt x="42" y="251"/>
                    <a:pt x="35" y="281"/>
                    <a:pt x="28" y="290"/>
                  </a:cubicBezTo>
                  <a:cubicBezTo>
                    <a:pt x="17" y="304"/>
                    <a:pt x="0" y="315"/>
                    <a:pt x="0" y="334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" name="Freeform 89"/>
            <p:cNvSpPr>
              <a:spLocks/>
            </p:cNvSpPr>
            <p:nvPr/>
          </p:nvSpPr>
          <p:spPr bwMode="auto">
            <a:xfrm>
              <a:off x="4259" y="1051"/>
              <a:ext cx="587" cy="369"/>
            </a:xfrm>
            <a:custGeom>
              <a:avLst/>
              <a:gdLst/>
              <a:ahLst/>
              <a:cxnLst>
                <a:cxn ang="0">
                  <a:pos x="572" y="61"/>
                </a:cxn>
                <a:cxn ang="0">
                  <a:pos x="572" y="27"/>
                </a:cxn>
                <a:cxn ang="0">
                  <a:pos x="570" y="7"/>
                </a:cxn>
                <a:cxn ang="0">
                  <a:pos x="548" y="5"/>
                </a:cxn>
                <a:cxn ang="0">
                  <a:pos x="484" y="19"/>
                </a:cxn>
                <a:cxn ang="0">
                  <a:pos x="390" y="21"/>
                </a:cxn>
                <a:cxn ang="0">
                  <a:pos x="358" y="37"/>
                </a:cxn>
                <a:cxn ang="0">
                  <a:pos x="340" y="69"/>
                </a:cxn>
                <a:cxn ang="0">
                  <a:pos x="328" y="79"/>
                </a:cxn>
                <a:cxn ang="0">
                  <a:pos x="278" y="149"/>
                </a:cxn>
                <a:cxn ang="0">
                  <a:pos x="236" y="231"/>
                </a:cxn>
                <a:cxn ang="0">
                  <a:pos x="206" y="247"/>
                </a:cxn>
                <a:cxn ang="0">
                  <a:pos x="176" y="269"/>
                </a:cxn>
                <a:cxn ang="0">
                  <a:pos x="60" y="323"/>
                </a:cxn>
                <a:cxn ang="0">
                  <a:pos x="16" y="353"/>
                </a:cxn>
                <a:cxn ang="0">
                  <a:pos x="0" y="361"/>
                </a:cxn>
              </a:cxnLst>
              <a:rect l="0" t="0" r="r" b="b"/>
              <a:pathLst>
                <a:path w="573" h="361">
                  <a:moveTo>
                    <a:pt x="572" y="61"/>
                  </a:moveTo>
                  <a:cubicBezTo>
                    <a:pt x="566" y="52"/>
                    <a:pt x="572" y="27"/>
                    <a:pt x="572" y="27"/>
                  </a:cubicBezTo>
                  <a:cubicBezTo>
                    <a:pt x="571" y="20"/>
                    <a:pt x="573" y="13"/>
                    <a:pt x="570" y="7"/>
                  </a:cubicBezTo>
                  <a:cubicBezTo>
                    <a:pt x="567" y="0"/>
                    <a:pt x="550" y="5"/>
                    <a:pt x="548" y="5"/>
                  </a:cubicBezTo>
                  <a:cubicBezTo>
                    <a:pt x="526" y="9"/>
                    <a:pt x="506" y="16"/>
                    <a:pt x="484" y="19"/>
                  </a:cubicBezTo>
                  <a:cubicBezTo>
                    <a:pt x="461" y="27"/>
                    <a:pt x="416" y="20"/>
                    <a:pt x="390" y="21"/>
                  </a:cubicBezTo>
                  <a:cubicBezTo>
                    <a:pt x="373" y="23"/>
                    <a:pt x="371" y="28"/>
                    <a:pt x="358" y="37"/>
                  </a:cubicBezTo>
                  <a:cubicBezTo>
                    <a:pt x="352" y="47"/>
                    <a:pt x="347" y="60"/>
                    <a:pt x="340" y="69"/>
                  </a:cubicBezTo>
                  <a:cubicBezTo>
                    <a:pt x="337" y="73"/>
                    <a:pt x="331" y="75"/>
                    <a:pt x="328" y="79"/>
                  </a:cubicBezTo>
                  <a:cubicBezTo>
                    <a:pt x="310" y="101"/>
                    <a:pt x="294" y="126"/>
                    <a:pt x="278" y="149"/>
                  </a:cubicBezTo>
                  <a:cubicBezTo>
                    <a:pt x="260" y="174"/>
                    <a:pt x="255" y="212"/>
                    <a:pt x="236" y="231"/>
                  </a:cubicBezTo>
                  <a:cubicBezTo>
                    <a:pt x="228" y="239"/>
                    <a:pt x="215" y="241"/>
                    <a:pt x="206" y="247"/>
                  </a:cubicBezTo>
                  <a:cubicBezTo>
                    <a:pt x="199" y="258"/>
                    <a:pt x="187" y="263"/>
                    <a:pt x="176" y="269"/>
                  </a:cubicBezTo>
                  <a:cubicBezTo>
                    <a:pt x="148" y="311"/>
                    <a:pt x="106" y="318"/>
                    <a:pt x="60" y="323"/>
                  </a:cubicBezTo>
                  <a:cubicBezTo>
                    <a:pt x="45" y="333"/>
                    <a:pt x="33" y="349"/>
                    <a:pt x="16" y="353"/>
                  </a:cubicBezTo>
                  <a:cubicBezTo>
                    <a:pt x="11" y="356"/>
                    <a:pt x="4" y="357"/>
                    <a:pt x="0" y="361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" name="Freeform 90"/>
            <p:cNvSpPr>
              <a:spLocks/>
            </p:cNvSpPr>
            <p:nvPr/>
          </p:nvSpPr>
          <p:spPr bwMode="auto">
            <a:xfrm>
              <a:off x="4818" y="900"/>
              <a:ext cx="45" cy="3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20"/>
                </a:cxn>
                <a:cxn ang="0">
                  <a:pos x="44" y="30"/>
                </a:cxn>
              </a:cxnLst>
              <a:rect l="0" t="0" r="r" b="b"/>
              <a:pathLst>
                <a:path w="44" h="30">
                  <a:moveTo>
                    <a:pt x="0" y="0"/>
                  </a:moveTo>
                  <a:cubicBezTo>
                    <a:pt x="14" y="3"/>
                    <a:pt x="17" y="11"/>
                    <a:pt x="26" y="20"/>
                  </a:cubicBezTo>
                  <a:cubicBezTo>
                    <a:pt x="32" y="26"/>
                    <a:pt x="38" y="24"/>
                    <a:pt x="44" y="30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" name="Freeform 91"/>
            <p:cNvSpPr>
              <a:spLocks/>
            </p:cNvSpPr>
            <p:nvPr/>
          </p:nvSpPr>
          <p:spPr bwMode="auto">
            <a:xfrm>
              <a:off x="4685" y="1076"/>
              <a:ext cx="84" cy="82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82" y="26"/>
                </a:cxn>
                <a:cxn ang="0">
                  <a:pos x="80" y="38"/>
                </a:cxn>
                <a:cxn ang="0">
                  <a:pos x="56" y="46"/>
                </a:cxn>
                <a:cxn ang="0">
                  <a:pos x="42" y="56"/>
                </a:cxn>
                <a:cxn ang="0">
                  <a:pos x="16" y="68"/>
                </a:cxn>
                <a:cxn ang="0">
                  <a:pos x="0" y="80"/>
                </a:cxn>
              </a:cxnLst>
              <a:rect l="0" t="0" r="r" b="b"/>
              <a:pathLst>
                <a:path w="82" h="80">
                  <a:moveTo>
                    <a:pt x="56" y="0"/>
                  </a:moveTo>
                  <a:cubicBezTo>
                    <a:pt x="68" y="8"/>
                    <a:pt x="74" y="13"/>
                    <a:pt x="82" y="26"/>
                  </a:cubicBezTo>
                  <a:cubicBezTo>
                    <a:pt x="81" y="30"/>
                    <a:pt x="82" y="35"/>
                    <a:pt x="80" y="38"/>
                  </a:cubicBezTo>
                  <a:cubicBezTo>
                    <a:pt x="76" y="45"/>
                    <a:pt x="64" y="44"/>
                    <a:pt x="56" y="46"/>
                  </a:cubicBezTo>
                  <a:cubicBezTo>
                    <a:pt x="45" y="49"/>
                    <a:pt x="51" y="50"/>
                    <a:pt x="42" y="56"/>
                  </a:cubicBezTo>
                  <a:cubicBezTo>
                    <a:pt x="34" y="61"/>
                    <a:pt x="24" y="63"/>
                    <a:pt x="16" y="68"/>
                  </a:cubicBezTo>
                  <a:cubicBezTo>
                    <a:pt x="10" y="72"/>
                    <a:pt x="7" y="77"/>
                    <a:pt x="0" y="80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" name="Freeform 92"/>
            <p:cNvSpPr>
              <a:spLocks/>
            </p:cNvSpPr>
            <p:nvPr/>
          </p:nvSpPr>
          <p:spPr bwMode="auto">
            <a:xfrm>
              <a:off x="4216" y="1349"/>
              <a:ext cx="39" cy="96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2" y="22"/>
                </a:cxn>
                <a:cxn ang="0">
                  <a:pos x="0" y="28"/>
                </a:cxn>
                <a:cxn ang="0">
                  <a:pos x="26" y="76"/>
                </a:cxn>
                <a:cxn ang="0">
                  <a:pos x="38" y="94"/>
                </a:cxn>
              </a:cxnLst>
              <a:rect l="0" t="0" r="r" b="b"/>
              <a:pathLst>
                <a:path w="38" h="94">
                  <a:moveTo>
                    <a:pt x="16" y="0"/>
                  </a:moveTo>
                  <a:cubicBezTo>
                    <a:pt x="7" y="6"/>
                    <a:pt x="6" y="11"/>
                    <a:pt x="2" y="22"/>
                  </a:cubicBezTo>
                  <a:cubicBezTo>
                    <a:pt x="1" y="24"/>
                    <a:pt x="0" y="28"/>
                    <a:pt x="0" y="28"/>
                  </a:cubicBezTo>
                  <a:cubicBezTo>
                    <a:pt x="4" y="51"/>
                    <a:pt x="12" y="58"/>
                    <a:pt x="26" y="76"/>
                  </a:cubicBezTo>
                  <a:cubicBezTo>
                    <a:pt x="30" y="82"/>
                    <a:pt x="38" y="94"/>
                    <a:pt x="38" y="94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" name="Freeform 93"/>
            <p:cNvSpPr>
              <a:spLocks/>
            </p:cNvSpPr>
            <p:nvPr/>
          </p:nvSpPr>
          <p:spPr bwMode="auto">
            <a:xfrm>
              <a:off x="3569" y="1469"/>
              <a:ext cx="682" cy="382"/>
            </a:xfrm>
            <a:custGeom>
              <a:avLst/>
              <a:gdLst/>
              <a:ahLst/>
              <a:cxnLst>
                <a:cxn ang="0">
                  <a:pos x="666" y="0"/>
                </a:cxn>
                <a:cxn ang="0">
                  <a:pos x="628" y="52"/>
                </a:cxn>
                <a:cxn ang="0">
                  <a:pos x="600" y="60"/>
                </a:cxn>
                <a:cxn ang="0">
                  <a:pos x="588" y="68"/>
                </a:cxn>
                <a:cxn ang="0">
                  <a:pos x="546" y="100"/>
                </a:cxn>
                <a:cxn ang="0">
                  <a:pos x="442" y="126"/>
                </a:cxn>
                <a:cxn ang="0">
                  <a:pos x="358" y="138"/>
                </a:cxn>
                <a:cxn ang="0">
                  <a:pos x="318" y="152"/>
                </a:cxn>
                <a:cxn ang="0">
                  <a:pos x="306" y="160"/>
                </a:cxn>
                <a:cxn ang="0">
                  <a:pos x="296" y="168"/>
                </a:cxn>
                <a:cxn ang="0">
                  <a:pos x="262" y="202"/>
                </a:cxn>
                <a:cxn ang="0">
                  <a:pos x="238" y="220"/>
                </a:cxn>
                <a:cxn ang="0">
                  <a:pos x="222" y="238"/>
                </a:cxn>
                <a:cxn ang="0">
                  <a:pos x="210" y="246"/>
                </a:cxn>
                <a:cxn ang="0">
                  <a:pos x="206" y="252"/>
                </a:cxn>
                <a:cxn ang="0">
                  <a:pos x="200" y="254"/>
                </a:cxn>
                <a:cxn ang="0">
                  <a:pos x="178" y="284"/>
                </a:cxn>
                <a:cxn ang="0">
                  <a:pos x="158" y="292"/>
                </a:cxn>
                <a:cxn ang="0">
                  <a:pos x="136" y="330"/>
                </a:cxn>
                <a:cxn ang="0">
                  <a:pos x="120" y="340"/>
                </a:cxn>
                <a:cxn ang="0">
                  <a:pos x="114" y="342"/>
                </a:cxn>
                <a:cxn ang="0">
                  <a:pos x="98" y="354"/>
                </a:cxn>
                <a:cxn ang="0">
                  <a:pos x="88" y="366"/>
                </a:cxn>
                <a:cxn ang="0">
                  <a:pos x="76" y="370"/>
                </a:cxn>
                <a:cxn ang="0">
                  <a:pos x="26" y="362"/>
                </a:cxn>
                <a:cxn ang="0">
                  <a:pos x="8" y="334"/>
                </a:cxn>
                <a:cxn ang="0">
                  <a:pos x="0" y="314"/>
                </a:cxn>
              </a:cxnLst>
              <a:rect l="0" t="0" r="r" b="b"/>
              <a:pathLst>
                <a:path w="666" h="373">
                  <a:moveTo>
                    <a:pt x="666" y="0"/>
                  </a:moveTo>
                  <a:cubicBezTo>
                    <a:pt x="659" y="27"/>
                    <a:pt x="661" y="44"/>
                    <a:pt x="628" y="52"/>
                  </a:cubicBezTo>
                  <a:cubicBezTo>
                    <a:pt x="618" y="54"/>
                    <a:pt x="609" y="57"/>
                    <a:pt x="600" y="60"/>
                  </a:cubicBezTo>
                  <a:cubicBezTo>
                    <a:pt x="595" y="62"/>
                    <a:pt x="588" y="68"/>
                    <a:pt x="588" y="68"/>
                  </a:cubicBezTo>
                  <a:cubicBezTo>
                    <a:pt x="577" y="85"/>
                    <a:pt x="562" y="88"/>
                    <a:pt x="546" y="100"/>
                  </a:cubicBezTo>
                  <a:cubicBezTo>
                    <a:pt x="507" y="128"/>
                    <a:pt x="495" y="122"/>
                    <a:pt x="442" y="126"/>
                  </a:cubicBezTo>
                  <a:cubicBezTo>
                    <a:pt x="406" y="138"/>
                    <a:pt x="411" y="136"/>
                    <a:pt x="358" y="138"/>
                  </a:cubicBezTo>
                  <a:cubicBezTo>
                    <a:pt x="345" y="142"/>
                    <a:pt x="331" y="148"/>
                    <a:pt x="318" y="152"/>
                  </a:cubicBezTo>
                  <a:cubicBezTo>
                    <a:pt x="313" y="154"/>
                    <a:pt x="306" y="160"/>
                    <a:pt x="306" y="160"/>
                  </a:cubicBezTo>
                  <a:cubicBezTo>
                    <a:pt x="295" y="177"/>
                    <a:pt x="310" y="157"/>
                    <a:pt x="296" y="168"/>
                  </a:cubicBezTo>
                  <a:cubicBezTo>
                    <a:pt x="284" y="177"/>
                    <a:pt x="273" y="191"/>
                    <a:pt x="262" y="202"/>
                  </a:cubicBezTo>
                  <a:cubicBezTo>
                    <a:pt x="255" y="209"/>
                    <a:pt x="245" y="213"/>
                    <a:pt x="238" y="220"/>
                  </a:cubicBezTo>
                  <a:cubicBezTo>
                    <a:pt x="232" y="226"/>
                    <a:pt x="228" y="233"/>
                    <a:pt x="222" y="238"/>
                  </a:cubicBezTo>
                  <a:cubicBezTo>
                    <a:pt x="218" y="241"/>
                    <a:pt x="210" y="246"/>
                    <a:pt x="210" y="246"/>
                  </a:cubicBezTo>
                  <a:cubicBezTo>
                    <a:pt x="209" y="248"/>
                    <a:pt x="208" y="250"/>
                    <a:pt x="206" y="252"/>
                  </a:cubicBezTo>
                  <a:cubicBezTo>
                    <a:pt x="204" y="253"/>
                    <a:pt x="201" y="253"/>
                    <a:pt x="200" y="254"/>
                  </a:cubicBezTo>
                  <a:cubicBezTo>
                    <a:pt x="190" y="264"/>
                    <a:pt x="192" y="277"/>
                    <a:pt x="178" y="284"/>
                  </a:cubicBezTo>
                  <a:cubicBezTo>
                    <a:pt x="172" y="287"/>
                    <a:pt x="158" y="292"/>
                    <a:pt x="158" y="292"/>
                  </a:cubicBezTo>
                  <a:cubicBezTo>
                    <a:pt x="148" y="307"/>
                    <a:pt x="152" y="320"/>
                    <a:pt x="136" y="330"/>
                  </a:cubicBezTo>
                  <a:cubicBezTo>
                    <a:pt x="130" y="340"/>
                    <a:pt x="134" y="335"/>
                    <a:pt x="120" y="340"/>
                  </a:cubicBezTo>
                  <a:cubicBezTo>
                    <a:pt x="118" y="341"/>
                    <a:pt x="114" y="342"/>
                    <a:pt x="114" y="342"/>
                  </a:cubicBezTo>
                  <a:cubicBezTo>
                    <a:pt x="109" y="349"/>
                    <a:pt x="106" y="351"/>
                    <a:pt x="98" y="354"/>
                  </a:cubicBezTo>
                  <a:cubicBezTo>
                    <a:pt x="94" y="358"/>
                    <a:pt x="92" y="363"/>
                    <a:pt x="88" y="366"/>
                  </a:cubicBezTo>
                  <a:cubicBezTo>
                    <a:pt x="84" y="368"/>
                    <a:pt x="76" y="370"/>
                    <a:pt x="76" y="370"/>
                  </a:cubicBezTo>
                  <a:cubicBezTo>
                    <a:pt x="52" y="369"/>
                    <a:pt x="42" y="373"/>
                    <a:pt x="26" y="362"/>
                  </a:cubicBezTo>
                  <a:cubicBezTo>
                    <a:pt x="20" y="352"/>
                    <a:pt x="17" y="340"/>
                    <a:pt x="8" y="334"/>
                  </a:cubicBezTo>
                  <a:cubicBezTo>
                    <a:pt x="7" y="332"/>
                    <a:pt x="3" y="314"/>
                    <a:pt x="0" y="314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" name="Freeform 94"/>
            <p:cNvSpPr>
              <a:spLocks/>
            </p:cNvSpPr>
            <p:nvPr/>
          </p:nvSpPr>
          <p:spPr bwMode="auto">
            <a:xfrm>
              <a:off x="3966" y="1609"/>
              <a:ext cx="39" cy="59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0" y="59"/>
                </a:cxn>
              </a:cxnLst>
              <a:rect l="0" t="0" r="r" b="b"/>
              <a:pathLst>
                <a:path w="39" h="59">
                  <a:moveTo>
                    <a:pt x="39" y="0"/>
                  </a:moveTo>
                  <a:cubicBezTo>
                    <a:pt x="29" y="15"/>
                    <a:pt x="11" y="44"/>
                    <a:pt x="0" y="59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Freeform 95"/>
            <p:cNvSpPr>
              <a:spLocks/>
            </p:cNvSpPr>
            <p:nvPr/>
          </p:nvSpPr>
          <p:spPr bwMode="auto">
            <a:xfrm>
              <a:off x="3882" y="1551"/>
              <a:ext cx="445" cy="140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44" y="90"/>
                </a:cxn>
                <a:cxn ang="0">
                  <a:pos x="86" y="120"/>
                </a:cxn>
                <a:cxn ang="0">
                  <a:pos x="110" y="136"/>
                </a:cxn>
                <a:cxn ang="0">
                  <a:pos x="142" y="130"/>
                </a:cxn>
                <a:cxn ang="0">
                  <a:pos x="184" y="70"/>
                </a:cxn>
                <a:cxn ang="0">
                  <a:pos x="202" y="48"/>
                </a:cxn>
                <a:cxn ang="0">
                  <a:pos x="214" y="44"/>
                </a:cxn>
                <a:cxn ang="0">
                  <a:pos x="254" y="46"/>
                </a:cxn>
                <a:cxn ang="0">
                  <a:pos x="322" y="18"/>
                </a:cxn>
                <a:cxn ang="0">
                  <a:pos x="384" y="6"/>
                </a:cxn>
                <a:cxn ang="0">
                  <a:pos x="410" y="2"/>
                </a:cxn>
                <a:cxn ang="0">
                  <a:pos x="434" y="0"/>
                </a:cxn>
              </a:cxnLst>
              <a:rect l="0" t="0" r="r" b="b"/>
              <a:pathLst>
                <a:path w="434" h="136">
                  <a:moveTo>
                    <a:pt x="0" y="80"/>
                  </a:moveTo>
                  <a:cubicBezTo>
                    <a:pt x="14" y="85"/>
                    <a:pt x="30" y="85"/>
                    <a:pt x="44" y="90"/>
                  </a:cubicBezTo>
                  <a:cubicBezTo>
                    <a:pt x="56" y="102"/>
                    <a:pt x="74" y="108"/>
                    <a:pt x="86" y="120"/>
                  </a:cubicBezTo>
                  <a:cubicBezTo>
                    <a:pt x="90" y="131"/>
                    <a:pt x="100" y="133"/>
                    <a:pt x="110" y="136"/>
                  </a:cubicBezTo>
                  <a:cubicBezTo>
                    <a:pt x="123" y="135"/>
                    <a:pt x="130" y="133"/>
                    <a:pt x="142" y="130"/>
                  </a:cubicBezTo>
                  <a:cubicBezTo>
                    <a:pt x="161" y="111"/>
                    <a:pt x="171" y="93"/>
                    <a:pt x="184" y="70"/>
                  </a:cubicBezTo>
                  <a:cubicBezTo>
                    <a:pt x="188" y="63"/>
                    <a:pt x="194" y="52"/>
                    <a:pt x="202" y="48"/>
                  </a:cubicBezTo>
                  <a:cubicBezTo>
                    <a:pt x="206" y="46"/>
                    <a:pt x="214" y="44"/>
                    <a:pt x="214" y="44"/>
                  </a:cubicBezTo>
                  <a:cubicBezTo>
                    <a:pt x="235" y="51"/>
                    <a:pt x="222" y="48"/>
                    <a:pt x="254" y="46"/>
                  </a:cubicBezTo>
                  <a:cubicBezTo>
                    <a:pt x="278" y="40"/>
                    <a:pt x="297" y="23"/>
                    <a:pt x="322" y="18"/>
                  </a:cubicBezTo>
                  <a:cubicBezTo>
                    <a:pt x="340" y="6"/>
                    <a:pt x="364" y="7"/>
                    <a:pt x="384" y="6"/>
                  </a:cubicBezTo>
                  <a:cubicBezTo>
                    <a:pt x="397" y="3"/>
                    <a:pt x="391" y="4"/>
                    <a:pt x="410" y="2"/>
                  </a:cubicBezTo>
                  <a:cubicBezTo>
                    <a:pt x="418" y="1"/>
                    <a:pt x="434" y="0"/>
                    <a:pt x="434" y="0"/>
                  </a:cubicBezTo>
                </a:path>
              </a:pathLst>
            </a:custGeom>
            <a:noFill/>
            <a:ln w="28575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4" name="Group 353"/>
          <p:cNvGrpSpPr>
            <a:grpSpLocks/>
          </p:cNvGrpSpPr>
          <p:nvPr/>
        </p:nvGrpSpPr>
        <p:grpSpPr bwMode="auto">
          <a:xfrm>
            <a:off x="4470321" y="2672814"/>
            <a:ext cx="1444625" cy="2457450"/>
            <a:chOff x="2855" y="1752"/>
            <a:chExt cx="910" cy="1548"/>
          </a:xfrm>
        </p:grpSpPr>
        <p:sp>
          <p:nvSpPr>
            <p:cNvPr id="95" name="Freeform 354"/>
            <p:cNvSpPr>
              <a:spLocks/>
            </p:cNvSpPr>
            <p:nvPr/>
          </p:nvSpPr>
          <p:spPr bwMode="auto">
            <a:xfrm>
              <a:off x="2855" y="1752"/>
              <a:ext cx="766" cy="129"/>
            </a:xfrm>
            <a:custGeom>
              <a:avLst/>
              <a:gdLst/>
              <a:ahLst/>
              <a:cxnLst>
                <a:cxn ang="0">
                  <a:pos x="0" y="66"/>
                </a:cxn>
                <a:cxn ang="0">
                  <a:pos x="7" y="48"/>
                </a:cxn>
                <a:cxn ang="0">
                  <a:pos x="24" y="0"/>
                </a:cxn>
                <a:cxn ang="0">
                  <a:pos x="64" y="6"/>
                </a:cxn>
                <a:cxn ang="0">
                  <a:pos x="90" y="15"/>
                </a:cxn>
                <a:cxn ang="0">
                  <a:pos x="138" y="21"/>
                </a:cxn>
                <a:cxn ang="0">
                  <a:pos x="175" y="29"/>
                </a:cxn>
                <a:cxn ang="0">
                  <a:pos x="271" y="23"/>
                </a:cxn>
                <a:cxn ang="0">
                  <a:pos x="297" y="15"/>
                </a:cxn>
                <a:cxn ang="0">
                  <a:pos x="376" y="24"/>
                </a:cxn>
                <a:cxn ang="0">
                  <a:pos x="466" y="20"/>
                </a:cxn>
                <a:cxn ang="0">
                  <a:pos x="505" y="15"/>
                </a:cxn>
                <a:cxn ang="0">
                  <a:pos x="555" y="12"/>
                </a:cxn>
                <a:cxn ang="0">
                  <a:pos x="592" y="38"/>
                </a:cxn>
                <a:cxn ang="0">
                  <a:pos x="628" y="32"/>
                </a:cxn>
                <a:cxn ang="0">
                  <a:pos x="654" y="42"/>
                </a:cxn>
                <a:cxn ang="0">
                  <a:pos x="670" y="51"/>
                </a:cxn>
                <a:cxn ang="0">
                  <a:pos x="693" y="66"/>
                </a:cxn>
                <a:cxn ang="0">
                  <a:pos x="738" y="65"/>
                </a:cxn>
                <a:cxn ang="0">
                  <a:pos x="763" y="66"/>
                </a:cxn>
                <a:cxn ang="0">
                  <a:pos x="762" y="74"/>
                </a:cxn>
                <a:cxn ang="0">
                  <a:pos x="741" y="96"/>
                </a:cxn>
                <a:cxn ang="0">
                  <a:pos x="729" y="120"/>
                </a:cxn>
                <a:cxn ang="0">
                  <a:pos x="727" y="129"/>
                </a:cxn>
              </a:cxnLst>
              <a:rect l="0" t="0" r="r" b="b"/>
              <a:pathLst>
                <a:path w="766" h="129">
                  <a:moveTo>
                    <a:pt x="0" y="66"/>
                  </a:moveTo>
                  <a:cubicBezTo>
                    <a:pt x="1" y="58"/>
                    <a:pt x="6" y="56"/>
                    <a:pt x="7" y="48"/>
                  </a:cubicBezTo>
                  <a:cubicBezTo>
                    <a:pt x="8" y="24"/>
                    <a:pt x="4" y="10"/>
                    <a:pt x="24" y="0"/>
                  </a:cubicBezTo>
                  <a:cubicBezTo>
                    <a:pt x="38" y="2"/>
                    <a:pt x="51" y="4"/>
                    <a:pt x="64" y="6"/>
                  </a:cubicBezTo>
                  <a:cubicBezTo>
                    <a:pt x="73" y="10"/>
                    <a:pt x="80" y="14"/>
                    <a:pt x="90" y="15"/>
                  </a:cubicBezTo>
                  <a:cubicBezTo>
                    <a:pt x="104" y="22"/>
                    <a:pt x="124" y="21"/>
                    <a:pt x="138" y="21"/>
                  </a:cubicBezTo>
                  <a:cubicBezTo>
                    <a:pt x="151" y="23"/>
                    <a:pt x="163" y="25"/>
                    <a:pt x="175" y="29"/>
                  </a:cubicBezTo>
                  <a:cubicBezTo>
                    <a:pt x="207" y="27"/>
                    <a:pt x="239" y="28"/>
                    <a:pt x="271" y="23"/>
                  </a:cubicBezTo>
                  <a:cubicBezTo>
                    <a:pt x="280" y="20"/>
                    <a:pt x="288" y="18"/>
                    <a:pt x="297" y="15"/>
                  </a:cubicBezTo>
                  <a:cubicBezTo>
                    <a:pt x="326" y="16"/>
                    <a:pt x="349" y="21"/>
                    <a:pt x="376" y="24"/>
                  </a:cubicBezTo>
                  <a:cubicBezTo>
                    <a:pt x="402" y="33"/>
                    <a:pt x="438" y="23"/>
                    <a:pt x="466" y="20"/>
                  </a:cubicBezTo>
                  <a:cubicBezTo>
                    <a:pt x="479" y="17"/>
                    <a:pt x="492" y="17"/>
                    <a:pt x="505" y="15"/>
                  </a:cubicBezTo>
                  <a:cubicBezTo>
                    <a:pt x="520" y="6"/>
                    <a:pt x="538" y="12"/>
                    <a:pt x="555" y="12"/>
                  </a:cubicBezTo>
                  <a:cubicBezTo>
                    <a:pt x="569" y="19"/>
                    <a:pt x="576" y="33"/>
                    <a:pt x="592" y="38"/>
                  </a:cubicBezTo>
                  <a:cubicBezTo>
                    <a:pt x="605" y="37"/>
                    <a:pt x="616" y="34"/>
                    <a:pt x="628" y="32"/>
                  </a:cubicBezTo>
                  <a:cubicBezTo>
                    <a:pt x="638" y="34"/>
                    <a:pt x="644" y="40"/>
                    <a:pt x="654" y="42"/>
                  </a:cubicBezTo>
                  <a:cubicBezTo>
                    <a:pt x="659" y="46"/>
                    <a:pt x="664" y="48"/>
                    <a:pt x="670" y="51"/>
                  </a:cubicBezTo>
                  <a:cubicBezTo>
                    <a:pt x="674" y="58"/>
                    <a:pt x="685" y="64"/>
                    <a:pt x="693" y="66"/>
                  </a:cubicBezTo>
                  <a:cubicBezTo>
                    <a:pt x="703" y="71"/>
                    <a:pt x="726" y="66"/>
                    <a:pt x="738" y="65"/>
                  </a:cubicBezTo>
                  <a:cubicBezTo>
                    <a:pt x="746" y="65"/>
                    <a:pt x="755" y="63"/>
                    <a:pt x="763" y="66"/>
                  </a:cubicBezTo>
                  <a:cubicBezTo>
                    <a:pt x="766" y="67"/>
                    <a:pt x="763" y="71"/>
                    <a:pt x="762" y="74"/>
                  </a:cubicBezTo>
                  <a:cubicBezTo>
                    <a:pt x="759" y="82"/>
                    <a:pt x="748" y="91"/>
                    <a:pt x="741" y="96"/>
                  </a:cubicBezTo>
                  <a:cubicBezTo>
                    <a:pt x="736" y="104"/>
                    <a:pt x="735" y="113"/>
                    <a:pt x="729" y="120"/>
                  </a:cubicBezTo>
                  <a:cubicBezTo>
                    <a:pt x="727" y="128"/>
                    <a:pt x="727" y="125"/>
                    <a:pt x="727" y="129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" name="Freeform 355"/>
            <p:cNvSpPr>
              <a:spLocks/>
            </p:cNvSpPr>
            <p:nvPr/>
          </p:nvSpPr>
          <p:spPr bwMode="auto">
            <a:xfrm>
              <a:off x="2900" y="1779"/>
              <a:ext cx="114" cy="153"/>
            </a:xfrm>
            <a:custGeom>
              <a:avLst/>
              <a:gdLst/>
              <a:ahLst/>
              <a:cxnLst>
                <a:cxn ang="0">
                  <a:pos x="114" y="0"/>
                </a:cxn>
                <a:cxn ang="0">
                  <a:pos x="76" y="20"/>
                </a:cxn>
                <a:cxn ang="0">
                  <a:pos x="52" y="39"/>
                </a:cxn>
                <a:cxn ang="0">
                  <a:pos x="28" y="66"/>
                </a:cxn>
                <a:cxn ang="0">
                  <a:pos x="22" y="81"/>
                </a:cxn>
                <a:cxn ang="0">
                  <a:pos x="13" y="108"/>
                </a:cxn>
                <a:cxn ang="0">
                  <a:pos x="0" y="153"/>
                </a:cxn>
              </a:cxnLst>
              <a:rect l="0" t="0" r="r" b="b"/>
              <a:pathLst>
                <a:path w="114" h="153">
                  <a:moveTo>
                    <a:pt x="114" y="0"/>
                  </a:moveTo>
                  <a:cubicBezTo>
                    <a:pt x="101" y="7"/>
                    <a:pt x="88" y="12"/>
                    <a:pt x="76" y="20"/>
                  </a:cubicBezTo>
                  <a:cubicBezTo>
                    <a:pt x="67" y="26"/>
                    <a:pt x="61" y="34"/>
                    <a:pt x="52" y="39"/>
                  </a:cubicBezTo>
                  <a:cubicBezTo>
                    <a:pt x="45" y="48"/>
                    <a:pt x="37" y="59"/>
                    <a:pt x="28" y="66"/>
                  </a:cubicBezTo>
                  <a:cubicBezTo>
                    <a:pt x="27" y="72"/>
                    <a:pt x="25" y="76"/>
                    <a:pt x="22" y="81"/>
                  </a:cubicBezTo>
                  <a:cubicBezTo>
                    <a:pt x="20" y="90"/>
                    <a:pt x="16" y="99"/>
                    <a:pt x="13" y="108"/>
                  </a:cubicBezTo>
                  <a:cubicBezTo>
                    <a:pt x="14" y="124"/>
                    <a:pt x="23" y="153"/>
                    <a:pt x="0" y="153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" name="Freeform 356"/>
            <p:cNvSpPr>
              <a:spLocks/>
            </p:cNvSpPr>
            <p:nvPr/>
          </p:nvSpPr>
          <p:spPr bwMode="auto">
            <a:xfrm>
              <a:off x="3271" y="1779"/>
              <a:ext cx="16" cy="47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2" y="20"/>
                </a:cxn>
                <a:cxn ang="0">
                  <a:pos x="1" y="47"/>
                </a:cxn>
              </a:cxnLst>
              <a:rect l="0" t="0" r="r" b="b"/>
              <a:pathLst>
                <a:path w="16" h="47">
                  <a:moveTo>
                    <a:pt x="16" y="0"/>
                  </a:moveTo>
                  <a:cubicBezTo>
                    <a:pt x="10" y="6"/>
                    <a:pt x="6" y="12"/>
                    <a:pt x="2" y="20"/>
                  </a:cubicBezTo>
                  <a:cubicBezTo>
                    <a:pt x="0" y="34"/>
                    <a:pt x="1" y="25"/>
                    <a:pt x="1" y="47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" name="Freeform 357"/>
            <p:cNvSpPr>
              <a:spLocks/>
            </p:cNvSpPr>
            <p:nvPr/>
          </p:nvSpPr>
          <p:spPr bwMode="auto">
            <a:xfrm>
              <a:off x="3531" y="1827"/>
              <a:ext cx="86" cy="593"/>
            </a:xfrm>
            <a:custGeom>
              <a:avLst/>
              <a:gdLst/>
              <a:ahLst/>
              <a:cxnLst>
                <a:cxn ang="0">
                  <a:pos x="86" y="0"/>
                </a:cxn>
                <a:cxn ang="0">
                  <a:pos x="81" y="44"/>
                </a:cxn>
                <a:cxn ang="0">
                  <a:pos x="75" y="81"/>
                </a:cxn>
                <a:cxn ang="0">
                  <a:pos x="63" y="186"/>
                </a:cxn>
                <a:cxn ang="0">
                  <a:pos x="57" y="320"/>
                </a:cxn>
                <a:cxn ang="0">
                  <a:pos x="48" y="344"/>
                </a:cxn>
                <a:cxn ang="0">
                  <a:pos x="26" y="380"/>
                </a:cxn>
                <a:cxn ang="0">
                  <a:pos x="14" y="396"/>
                </a:cxn>
                <a:cxn ang="0">
                  <a:pos x="3" y="416"/>
                </a:cxn>
                <a:cxn ang="0">
                  <a:pos x="5" y="458"/>
                </a:cxn>
                <a:cxn ang="0">
                  <a:pos x="11" y="474"/>
                </a:cxn>
                <a:cxn ang="0">
                  <a:pos x="17" y="491"/>
                </a:cxn>
                <a:cxn ang="0">
                  <a:pos x="23" y="522"/>
                </a:cxn>
                <a:cxn ang="0">
                  <a:pos x="38" y="555"/>
                </a:cxn>
                <a:cxn ang="0">
                  <a:pos x="32" y="576"/>
                </a:cxn>
                <a:cxn ang="0">
                  <a:pos x="30" y="582"/>
                </a:cxn>
                <a:cxn ang="0">
                  <a:pos x="27" y="588"/>
                </a:cxn>
                <a:cxn ang="0">
                  <a:pos x="26" y="593"/>
                </a:cxn>
              </a:cxnLst>
              <a:rect l="0" t="0" r="r" b="b"/>
              <a:pathLst>
                <a:path w="86" h="593">
                  <a:moveTo>
                    <a:pt x="86" y="0"/>
                  </a:moveTo>
                  <a:cubicBezTo>
                    <a:pt x="84" y="14"/>
                    <a:pt x="86" y="30"/>
                    <a:pt x="81" y="44"/>
                  </a:cubicBezTo>
                  <a:cubicBezTo>
                    <a:pt x="80" y="56"/>
                    <a:pt x="79" y="69"/>
                    <a:pt x="75" y="81"/>
                  </a:cubicBezTo>
                  <a:cubicBezTo>
                    <a:pt x="73" y="115"/>
                    <a:pt x="72" y="153"/>
                    <a:pt x="63" y="186"/>
                  </a:cubicBezTo>
                  <a:cubicBezTo>
                    <a:pt x="60" y="230"/>
                    <a:pt x="73" y="279"/>
                    <a:pt x="57" y="320"/>
                  </a:cubicBezTo>
                  <a:cubicBezTo>
                    <a:pt x="56" y="328"/>
                    <a:pt x="48" y="344"/>
                    <a:pt x="48" y="344"/>
                  </a:cubicBezTo>
                  <a:cubicBezTo>
                    <a:pt x="46" y="356"/>
                    <a:pt x="36" y="373"/>
                    <a:pt x="26" y="380"/>
                  </a:cubicBezTo>
                  <a:cubicBezTo>
                    <a:pt x="23" y="386"/>
                    <a:pt x="19" y="391"/>
                    <a:pt x="14" y="396"/>
                  </a:cubicBezTo>
                  <a:cubicBezTo>
                    <a:pt x="11" y="403"/>
                    <a:pt x="6" y="409"/>
                    <a:pt x="3" y="416"/>
                  </a:cubicBezTo>
                  <a:cubicBezTo>
                    <a:pt x="1" y="430"/>
                    <a:pt x="0" y="445"/>
                    <a:pt x="5" y="458"/>
                  </a:cubicBezTo>
                  <a:cubicBezTo>
                    <a:pt x="6" y="464"/>
                    <a:pt x="7" y="469"/>
                    <a:pt x="11" y="474"/>
                  </a:cubicBezTo>
                  <a:cubicBezTo>
                    <a:pt x="12" y="480"/>
                    <a:pt x="14" y="485"/>
                    <a:pt x="17" y="491"/>
                  </a:cubicBezTo>
                  <a:cubicBezTo>
                    <a:pt x="18" y="501"/>
                    <a:pt x="19" y="513"/>
                    <a:pt x="23" y="522"/>
                  </a:cubicBezTo>
                  <a:cubicBezTo>
                    <a:pt x="25" y="534"/>
                    <a:pt x="31" y="545"/>
                    <a:pt x="38" y="555"/>
                  </a:cubicBezTo>
                  <a:cubicBezTo>
                    <a:pt x="37" y="563"/>
                    <a:pt x="37" y="570"/>
                    <a:pt x="32" y="576"/>
                  </a:cubicBezTo>
                  <a:cubicBezTo>
                    <a:pt x="31" y="578"/>
                    <a:pt x="31" y="580"/>
                    <a:pt x="30" y="582"/>
                  </a:cubicBezTo>
                  <a:cubicBezTo>
                    <a:pt x="29" y="584"/>
                    <a:pt x="28" y="586"/>
                    <a:pt x="27" y="588"/>
                  </a:cubicBezTo>
                  <a:cubicBezTo>
                    <a:pt x="26" y="590"/>
                    <a:pt x="26" y="593"/>
                    <a:pt x="26" y="593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" name="Freeform 358"/>
            <p:cNvSpPr>
              <a:spLocks/>
            </p:cNvSpPr>
            <p:nvPr/>
          </p:nvSpPr>
          <p:spPr bwMode="auto">
            <a:xfrm>
              <a:off x="3462" y="1995"/>
              <a:ext cx="135" cy="1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42"/>
                </a:cxn>
                <a:cxn ang="0">
                  <a:pos x="36" y="54"/>
                </a:cxn>
                <a:cxn ang="0">
                  <a:pos x="72" y="74"/>
                </a:cxn>
                <a:cxn ang="0">
                  <a:pos x="117" y="102"/>
                </a:cxn>
                <a:cxn ang="0">
                  <a:pos x="135" y="108"/>
                </a:cxn>
              </a:cxnLst>
              <a:rect l="0" t="0" r="r" b="b"/>
              <a:pathLst>
                <a:path w="135" h="108">
                  <a:moveTo>
                    <a:pt x="0" y="0"/>
                  </a:moveTo>
                  <a:cubicBezTo>
                    <a:pt x="6" y="14"/>
                    <a:pt x="13" y="34"/>
                    <a:pt x="26" y="42"/>
                  </a:cubicBezTo>
                  <a:cubicBezTo>
                    <a:pt x="27" y="47"/>
                    <a:pt x="36" y="54"/>
                    <a:pt x="36" y="54"/>
                  </a:cubicBezTo>
                  <a:cubicBezTo>
                    <a:pt x="44" y="67"/>
                    <a:pt x="59" y="70"/>
                    <a:pt x="72" y="74"/>
                  </a:cubicBezTo>
                  <a:cubicBezTo>
                    <a:pt x="89" y="87"/>
                    <a:pt x="94" y="99"/>
                    <a:pt x="117" y="102"/>
                  </a:cubicBezTo>
                  <a:cubicBezTo>
                    <a:pt x="123" y="104"/>
                    <a:pt x="129" y="108"/>
                    <a:pt x="135" y="108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" name="Freeform 359"/>
            <p:cNvSpPr>
              <a:spLocks/>
            </p:cNvSpPr>
            <p:nvPr/>
          </p:nvSpPr>
          <p:spPr bwMode="auto">
            <a:xfrm>
              <a:off x="3441" y="1953"/>
              <a:ext cx="159" cy="317"/>
            </a:xfrm>
            <a:custGeom>
              <a:avLst/>
              <a:gdLst/>
              <a:ahLst/>
              <a:cxnLst>
                <a:cxn ang="0">
                  <a:pos x="159" y="0"/>
                </a:cxn>
                <a:cxn ang="0">
                  <a:pos x="144" y="18"/>
                </a:cxn>
                <a:cxn ang="0">
                  <a:pos x="132" y="45"/>
                </a:cxn>
                <a:cxn ang="0">
                  <a:pos x="62" y="99"/>
                </a:cxn>
                <a:cxn ang="0">
                  <a:pos x="38" y="140"/>
                </a:cxn>
                <a:cxn ang="0">
                  <a:pos x="30" y="158"/>
                </a:cxn>
                <a:cxn ang="0">
                  <a:pos x="18" y="183"/>
                </a:cxn>
                <a:cxn ang="0">
                  <a:pos x="11" y="198"/>
                </a:cxn>
                <a:cxn ang="0">
                  <a:pos x="17" y="225"/>
                </a:cxn>
                <a:cxn ang="0">
                  <a:pos x="24" y="249"/>
                </a:cxn>
                <a:cxn ang="0">
                  <a:pos x="0" y="317"/>
                </a:cxn>
              </a:cxnLst>
              <a:rect l="0" t="0" r="r" b="b"/>
              <a:pathLst>
                <a:path w="159" h="317">
                  <a:moveTo>
                    <a:pt x="159" y="0"/>
                  </a:moveTo>
                  <a:cubicBezTo>
                    <a:pt x="154" y="6"/>
                    <a:pt x="150" y="13"/>
                    <a:pt x="144" y="18"/>
                  </a:cubicBezTo>
                  <a:cubicBezTo>
                    <a:pt x="139" y="27"/>
                    <a:pt x="138" y="37"/>
                    <a:pt x="132" y="45"/>
                  </a:cubicBezTo>
                  <a:cubicBezTo>
                    <a:pt x="127" y="68"/>
                    <a:pt x="81" y="87"/>
                    <a:pt x="62" y="99"/>
                  </a:cubicBezTo>
                  <a:cubicBezTo>
                    <a:pt x="54" y="113"/>
                    <a:pt x="45" y="126"/>
                    <a:pt x="38" y="140"/>
                  </a:cubicBezTo>
                  <a:cubicBezTo>
                    <a:pt x="35" y="146"/>
                    <a:pt x="30" y="158"/>
                    <a:pt x="30" y="158"/>
                  </a:cubicBezTo>
                  <a:cubicBezTo>
                    <a:pt x="28" y="167"/>
                    <a:pt x="22" y="175"/>
                    <a:pt x="18" y="183"/>
                  </a:cubicBezTo>
                  <a:cubicBezTo>
                    <a:pt x="17" y="189"/>
                    <a:pt x="15" y="193"/>
                    <a:pt x="11" y="198"/>
                  </a:cubicBezTo>
                  <a:cubicBezTo>
                    <a:pt x="12" y="208"/>
                    <a:pt x="13" y="216"/>
                    <a:pt x="17" y="225"/>
                  </a:cubicBezTo>
                  <a:cubicBezTo>
                    <a:pt x="18" y="233"/>
                    <a:pt x="23" y="240"/>
                    <a:pt x="24" y="249"/>
                  </a:cubicBezTo>
                  <a:cubicBezTo>
                    <a:pt x="23" y="285"/>
                    <a:pt x="18" y="290"/>
                    <a:pt x="0" y="317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" name="Freeform 360"/>
            <p:cNvSpPr>
              <a:spLocks/>
            </p:cNvSpPr>
            <p:nvPr/>
          </p:nvSpPr>
          <p:spPr bwMode="auto">
            <a:xfrm>
              <a:off x="3462" y="2232"/>
              <a:ext cx="129" cy="8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29"/>
                </a:cxn>
                <a:cxn ang="0">
                  <a:pos x="81" y="69"/>
                </a:cxn>
                <a:cxn ang="0">
                  <a:pos x="105" y="83"/>
                </a:cxn>
                <a:cxn ang="0">
                  <a:pos x="129" y="83"/>
                </a:cxn>
              </a:cxnLst>
              <a:rect l="0" t="0" r="r" b="b"/>
              <a:pathLst>
                <a:path w="129" h="83">
                  <a:moveTo>
                    <a:pt x="0" y="0"/>
                  </a:moveTo>
                  <a:cubicBezTo>
                    <a:pt x="3" y="10"/>
                    <a:pt x="3" y="20"/>
                    <a:pt x="8" y="29"/>
                  </a:cubicBezTo>
                  <a:cubicBezTo>
                    <a:pt x="23" y="54"/>
                    <a:pt x="56" y="62"/>
                    <a:pt x="81" y="69"/>
                  </a:cubicBezTo>
                  <a:cubicBezTo>
                    <a:pt x="90" y="71"/>
                    <a:pt x="97" y="79"/>
                    <a:pt x="105" y="83"/>
                  </a:cubicBezTo>
                  <a:cubicBezTo>
                    <a:pt x="125" y="80"/>
                    <a:pt x="114" y="83"/>
                    <a:pt x="129" y="83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" name="Freeform 361"/>
            <p:cNvSpPr>
              <a:spLocks/>
            </p:cNvSpPr>
            <p:nvPr/>
          </p:nvSpPr>
          <p:spPr bwMode="auto">
            <a:xfrm>
              <a:off x="3490" y="2189"/>
              <a:ext cx="108" cy="468"/>
            </a:xfrm>
            <a:custGeom>
              <a:avLst/>
              <a:gdLst/>
              <a:ahLst/>
              <a:cxnLst>
                <a:cxn ang="0">
                  <a:pos x="79" y="0"/>
                </a:cxn>
                <a:cxn ang="0">
                  <a:pos x="91" y="70"/>
                </a:cxn>
                <a:cxn ang="0">
                  <a:pos x="97" y="129"/>
                </a:cxn>
                <a:cxn ang="0">
                  <a:pos x="103" y="159"/>
                </a:cxn>
                <a:cxn ang="0">
                  <a:pos x="107" y="189"/>
                </a:cxn>
                <a:cxn ang="0">
                  <a:pos x="86" y="285"/>
                </a:cxn>
                <a:cxn ang="0">
                  <a:pos x="74" y="321"/>
                </a:cxn>
                <a:cxn ang="0">
                  <a:pos x="68" y="339"/>
                </a:cxn>
                <a:cxn ang="0">
                  <a:pos x="62" y="366"/>
                </a:cxn>
                <a:cxn ang="0">
                  <a:pos x="26" y="424"/>
                </a:cxn>
                <a:cxn ang="0">
                  <a:pos x="14" y="441"/>
                </a:cxn>
                <a:cxn ang="0">
                  <a:pos x="2" y="454"/>
                </a:cxn>
                <a:cxn ang="0">
                  <a:pos x="1" y="468"/>
                </a:cxn>
              </a:cxnLst>
              <a:rect l="0" t="0" r="r" b="b"/>
              <a:pathLst>
                <a:path w="108" h="468">
                  <a:moveTo>
                    <a:pt x="79" y="0"/>
                  </a:moveTo>
                  <a:cubicBezTo>
                    <a:pt x="82" y="23"/>
                    <a:pt x="85" y="47"/>
                    <a:pt x="91" y="70"/>
                  </a:cubicBezTo>
                  <a:cubicBezTo>
                    <a:pt x="93" y="89"/>
                    <a:pt x="92" y="110"/>
                    <a:pt x="97" y="129"/>
                  </a:cubicBezTo>
                  <a:cubicBezTo>
                    <a:pt x="99" y="139"/>
                    <a:pt x="103" y="159"/>
                    <a:pt x="103" y="159"/>
                  </a:cubicBezTo>
                  <a:cubicBezTo>
                    <a:pt x="104" y="171"/>
                    <a:pt x="106" y="178"/>
                    <a:pt x="107" y="189"/>
                  </a:cubicBezTo>
                  <a:cubicBezTo>
                    <a:pt x="106" y="255"/>
                    <a:pt x="108" y="240"/>
                    <a:pt x="86" y="285"/>
                  </a:cubicBezTo>
                  <a:cubicBezTo>
                    <a:pt x="84" y="296"/>
                    <a:pt x="79" y="311"/>
                    <a:pt x="74" y="321"/>
                  </a:cubicBezTo>
                  <a:cubicBezTo>
                    <a:pt x="73" y="328"/>
                    <a:pt x="71" y="333"/>
                    <a:pt x="68" y="339"/>
                  </a:cubicBezTo>
                  <a:cubicBezTo>
                    <a:pt x="67" y="348"/>
                    <a:pt x="65" y="358"/>
                    <a:pt x="62" y="366"/>
                  </a:cubicBezTo>
                  <a:cubicBezTo>
                    <a:pt x="60" y="379"/>
                    <a:pt x="35" y="412"/>
                    <a:pt x="26" y="424"/>
                  </a:cubicBezTo>
                  <a:cubicBezTo>
                    <a:pt x="25" y="431"/>
                    <a:pt x="20" y="437"/>
                    <a:pt x="14" y="441"/>
                  </a:cubicBezTo>
                  <a:cubicBezTo>
                    <a:pt x="10" y="447"/>
                    <a:pt x="8" y="450"/>
                    <a:pt x="2" y="454"/>
                  </a:cubicBezTo>
                  <a:cubicBezTo>
                    <a:pt x="0" y="462"/>
                    <a:pt x="1" y="457"/>
                    <a:pt x="1" y="468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" name="Freeform 362"/>
            <p:cNvSpPr>
              <a:spLocks/>
            </p:cNvSpPr>
            <p:nvPr/>
          </p:nvSpPr>
          <p:spPr bwMode="auto">
            <a:xfrm>
              <a:off x="3482" y="2654"/>
              <a:ext cx="96" cy="646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2" y="118"/>
                </a:cxn>
                <a:cxn ang="0">
                  <a:pos x="16" y="157"/>
                </a:cxn>
                <a:cxn ang="0">
                  <a:pos x="24" y="172"/>
                </a:cxn>
                <a:cxn ang="0">
                  <a:pos x="16" y="285"/>
                </a:cxn>
                <a:cxn ang="0">
                  <a:pos x="36" y="331"/>
                </a:cxn>
                <a:cxn ang="0">
                  <a:pos x="28" y="367"/>
                </a:cxn>
                <a:cxn ang="0">
                  <a:pos x="22" y="444"/>
                </a:cxn>
                <a:cxn ang="0">
                  <a:pos x="27" y="484"/>
                </a:cxn>
                <a:cxn ang="0">
                  <a:pos x="33" y="520"/>
                </a:cxn>
                <a:cxn ang="0">
                  <a:pos x="37" y="553"/>
                </a:cxn>
                <a:cxn ang="0">
                  <a:pos x="42" y="565"/>
                </a:cxn>
                <a:cxn ang="0">
                  <a:pos x="75" y="631"/>
                </a:cxn>
                <a:cxn ang="0">
                  <a:pos x="96" y="646"/>
                </a:cxn>
              </a:cxnLst>
              <a:rect l="0" t="0" r="r" b="b"/>
              <a:pathLst>
                <a:path w="96" h="646">
                  <a:moveTo>
                    <a:pt x="7" y="0"/>
                  </a:moveTo>
                  <a:cubicBezTo>
                    <a:pt x="8" y="39"/>
                    <a:pt x="0" y="81"/>
                    <a:pt x="12" y="118"/>
                  </a:cubicBezTo>
                  <a:cubicBezTo>
                    <a:pt x="12" y="130"/>
                    <a:pt x="12" y="145"/>
                    <a:pt x="16" y="157"/>
                  </a:cubicBezTo>
                  <a:cubicBezTo>
                    <a:pt x="18" y="162"/>
                    <a:pt x="24" y="172"/>
                    <a:pt x="24" y="172"/>
                  </a:cubicBezTo>
                  <a:cubicBezTo>
                    <a:pt x="32" y="210"/>
                    <a:pt x="30" y="250"/>
                    <a:pt x="16" y="285"/>
                  </a:cubicBezTo>
                  <a:cubicBezTo>
                    <a:pt x="19" y="301"/>
                    <a:pt x="21" y="322"/>
                    <a:pt x="36" y="331"/>
                  </a:cubicBezTo>
                  <a:cubicBezTo>
                    <a:pt x="39" y="346"/>
                    <a:pt x="34" y="354"/>
                    <a:pt x="28" y="367"/>
                  </a:cubicBezTo>
                  <a:cubicBezTo>
                    <a:pt x="24" y="392"/>
                    <a:pt x="28" y="419"/>
                    <a:pt x="22" y="444"/>
                  </a:cubicBezTo>
                  <a:cubicBezTo>
                    <a:pt x="23" y="457"/>
                    <a:pt x="23" y="471"/>
                    <a:pt x="27" y="484"/>
                  </a:cubicBezTo>
                  <a:cubicBezTo>
                    <a:pt x="28" y="496"/>
                    <a:pt x="28" y="509"/>
                    <a:pt x="33" y="520"/>
                  </a:cubicBezTo>
                  <a:cubicBezTo>
                    <a:pt x="35" y="532"/>
                    <a:pt x="35" y="538"/>
                    <a:pt x="37" y="553"/>
                  </a:cubicBezTo>
                  <a:cubicBezTo>
                    <a:pt x="38" y="557"/>
                    <a:pt x="42" y="565"/>
                    <a:pt x="42" y="565"/>
                  </a:cubicBezTo>
                  <a:cubicBezTo>
                    <a:pt x="38" y="608"/>
                    <a:pt x="42" y="611"/>
                    <a:pt x="75" y="631"/>
                  </a:cubicBezTo>
                  <a:cubicBezTo>
                    <a:pt x="81" y="638"/>
                    <a:pt x="88" y="642"/>
                    <a:pt x="96" y="646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Freeform 363"/>
            <p:cNvSpPr>
              <a:spLocks/>
            </p:cNvSpPr>
            <p:nvPr/>
          </p:nvSpPr>
          <p:spPr bwMode="auto">
            <a:xfrm>
              <a:off x="3450" y="3234"/>
              <a:ext cx="116" cy="62"/>
            </a:xfrm>
            <a:custGeom>
              <a:avLst/>
              <a:gdLst/>
              <a:ahLst/>
              <a:cxnLst>
                <a:cxn ang="0">
                  <a:pos x="74" y="0"/>
                </a:cxn>
                <a:cxn ang="0">
                  <a:pos x="44" y="9"/>
                </a:cxn>
                <a:cxn ang="0">
                  <a:pos x="15" y="15"/>
                </a:cxn>
                <a:cxn ang="0">
                  <a:pos x="17" y="42"/>
                </a:cxn>
                <a:cxn ang="0">
                  <a:pos x="35" y="48"/>
                </a:cxn>
                <a:cxn ang="0">
                  <a:pos x="71" y="57"/>
                </a:cxn>
                <a:cxn ang="0">
                  <a:pos x="93" y="59"/>
                </a:cxn>
                <a:cxn ang="0">
                  <a:pos x="116" y="62"/>
                </a:cxn>
              </a:cxnLst>
              <a:rect l="0" t="0" r="r" b="b"/>
              <a:pathLst>
                <a:path w="116" h="62">
                  <a:moveTo>
                    <a:pt x="74" y="0"/>
                  </a:moveTo>
                  <a:cubicBezTo>
                    <a:pt x="65" y="6"/>
                    <a:pt x="55" y="7"/>
                    <a:pt x="44" y="9"/>
                  </a:cubicBezTo>
                  <a:cubicBezTo>
                    <a:pt x="35" y="12"/>
                    <a:pt x="25" y="14"/>
                    <a:pt x="15" y="15"/>
                  </a:cubicBezTo>
                  <a:cubicBezTo>
                    <a:pt x="0" y="20"/>
                    <a:pt x="2" y="39"/>
                    <a:pt x="17" y="42"/>
                  </a:cubicBezTo>
                  <a:cubicBezTo>
                    <a:pt x="23" y="45"/>
                    <a:pt x="28" y="47"/>
                    <a:pt x="35" y="48"/>
                  </a:cubicBezTo>
                  <a:cubicBezTo>
                    <a:pt x="45" y="53"/>
                    <a:pt x="60" y="55"/>
                    <a:pt x="71" y="57"/>
                  </a:cubicBezTo>
                  <a:cubicBezTo>
                    <a:pt x="79" y="61"/>
                    <a:pt x="83" y="60"/>
                    <a:pt x="93" y="59"/>
                  </a:cubicBezTo>
                  <a:cubicBezTo>
                    <a:pt x="115" y="60"/>
                    <a:pt x="109" y="55"/>
                    <a:pt x="116" y="62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Freeform 364"/>
            <p:cNvSpPr>
              <a:spLocks/>
            </p:cNvSpPr>
            <p:nvPr/>
          </p:nvSpPr>
          <p:spPr bwMode="auto">
            <a:xfrm>
              <a:off x="3410" y="3069"/>
              <a:ext cx="355" cy="99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66" y="29"/>
                </a:cxn>
                <a:cxn ang="0">
                  <a:pos x="100" y="14"/>
                </a:cxn>
                <a:cxn ang="0">
                  <a:pos x="117" y="0"/>
                </a:cxn>
                <a:cxn ang="0">
                  <a:pos x="154" y="14"/>
                </a:cxn>
                <a:cxn ang="0">
                  <a:pos x="180" y="14"/>
                </a:cxn>
                <a:cxn ang="0">
                  <a:pos x="205" y="27"/>
                </a:cxn>
                <a:cxn ang="0">
                  <a:pos x="259" y="42"/>
                </a:cxn>
                <a:cxn ang="0">
                  <a:pos x="288" y="63"/>
                </a:cxn>
                <a:cxn ang="0">
                  <a:pos x="330" y="77"/>
                </a:cxn>
                <a:cxn ang="0">
                  <a:pos x="348" y="92"/>
                </a:cxn>
                <a:cxn ang="0">
                  <a:pos x="355" y="99"/>
                </a:cxn>
              </a:cxnLst>
              <a:rect l="0" t="0" r="r" b="b"/>
              <a:pathLst>
                <a:path w="355" h="99">
                  <a:moveTo>
                    <a:pt x="0" y="26"/>
                  </a:moveTo>
                  <a:cubicBezTo>
                    <a:pt x="26" y="25"/>
                    <a:pt x="43" y="21"/>
                    <a:pt x="66" y="29"/>
                  </a:cubicBezTo>
                  <a:cubicBezTo>
                    <a:pt x="81" y="27"/>
                    <a:pt x="88" y="20"/>
                    <a:pt x="100" y="14"/>
                  </a:cubicBezTo>
                  <a:cubicBezTo>
                    <a:pt x="104" y="7"/>
                    <a:pt x="110" y="4"/>
                    <a:pt x="117" y="0"/>
                  </a:cubicBezTo>
                  <a:cubicBezTo>
                    <a:pt x="131" y="2"/>
                    <a:pt x="143" y="6"/>
                    <a:pt x="154" y="14"/>
                  </a:cubicBezTo>
                  <a:cubicBezTo>
                    <a:pt x="165" y="13"/>
                    <a:pt x="170" y="10"/>
                    <a:pt x="180" y="14"/>
                  </a:cubicBezTo>
                  <a:cubicBezTo>
                    <a:pt x="190" y="18"/>
                    <a:pt x="194" y="25"/>
                    <a:pt x="205" y="27"/>
                  </a:cubicBezTo>
                  <a:cubicBezTo>
                    <a:pt x="226" y="36"/>
                    <a:pt x="234" y="41"/>
                    <a:pt x="259" y="42"/>
                  </a:cubicBezTo>
                  <a:cubicBezTo>
                    <a:pt x="268" y="58"/>
                    <a:pt x="267" y="62"/>
                    <a:pt x="288" y="63"/>
                  </a:cubicBezTo>
                  <a:cubicBezTo>
                    <a:pt x="298" y="76"/>
                    <a:pt x="315" y="75"/>
                    <a:pt x="330" y="77"/>
                  </a:cubicBezTo>
                  <a:cubicBezTo>
                    <a:pt x="337" y="82"/>
                    <a:pt x="342" y="85"/>
                    <a:pt x="348" y="92"/>
                  </a:cubicBezTo>
                  <a:cubicBezTo>
                    <a:pt x="350" y="94"/>
                    <a:pt x="355" y="99"/>
                    <a:pt x="355" y="99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" name="Freeform 365"/>
            <p:cNvSpPr>
              <a:spLocks/>
            </p:cNvSpPr>
            <p:nvPr/>
          </p:nvSpPr>
          <p:spPr bwMode="auto">
            <a:xfrm>
              <a:off x="3519" y="2993"/>
              <a:ext cx="108" cy="1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36"/>
                </a:cxn>
                <a:cxn ang="0">
                  <a:pos x="53" y="54"/>
                </a:cxn>
                <a:cxn ang="0">
                  <a:pos x="69" y="67"/>
                </a:cxn>
                <a:cxn ang="0">
                  <a:pos x="92" y="96"/>
                </a:cxn>
                <a:cxn ang="0">
                  <a:pos x="101" y="105"/>
                </a:cxn>
                <a:cxn ang="0">
                  <a:pos x="108" y="108"/>
                </a:cxn>
              </a:cxnLst>
              <a:rect l="0" t="0" r="r" b="b"/>
              <a:pathLst>
                <a:path w="108" h="108">
                  <a:moveTo>
                    <a:pt x="0" y="0"/>
                  </a:moveTo>
                  <a:cubicBezTo>
                    <a:pt x="6" y="17"/>
                    <a:pt x="22" y="25"/>
                    <a:pt x="35" y="36"/>
                  </a:cubicBezTo>
                  <a:cubicBezTo>
                    <a:pt x="41" y="42"/>
                    <a:pt x="46" y="50"/>
                    <a:pt x="53" y="54"/>
                  </a:cubicBezTo>
                  <a:cubicBezTo>
                    <a:pt x="57" y="60"/>
                    <a:pt x="63" y="63"/>
                    <a:pt x="69" y="67"/>
                  </a:cubicBezTo>
                  <a:cubicBezTo>
                    <a:pt x="74" y="78"/>
                    <a:pt x="84" y="86"/>
                    <a:pt x="92" y="96"/>
                  </a:cubicBezTo>
                  <a:cubicBezTo>
                    <a:pt x="95" y="99"/>
                    <a:pt x="97" y="104"/>
                    <a:pt x="101" y="105"/>
                  </a:cubicBezTo>
                  <a:cubicBezTo>
                    <a:pt x="108" y="106"/>
                    <a:pt x="106" y="104"/>
                    <a:pt x="108" y="108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7" name="Group 385"/>
          <p:cNvGrpSpPr>
            <a:grpSpLocks/>
          </p:cNvGrpSpPr>
          <p:nvPr/>
        </p:nvGrpSpPr>
        <p:grpSpPr bwMode="auto">
          <a:xfrm>
            <a:off x="4887833" y="1410752"/>
            <a:ext cx="1174750" cy="1374775"/>
            <a:chOff x="3118" y="957"/>
            <a:chExt cx="740" cy="866"/>
          </a:xfrm>
        </p:grpSpPr>
        <p:sp>
          <p:nvSpPr>
            <p:cNvPr id="108" name="Freeform 386"/>
            <p:cNvSpPr>
              <a:spLocks/>
            </p:cNvSpPr>
            <p:nvPr/>
          </p:nvSpPr>
          <p:spPr bwMode="auto">
            <a:xfrm>
              <a:off x="3118" y="1274"/>
              <a:ext cx="436" cy="29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0" y="45"/>
                </a:cxn>
                <a:cxn ang="0">
                  <a:pos x="103" y="96"/>
                </a:cxn>
                <a:cxn ang="0">
                  <a:pos x="109" y="105"/>
                </a:cxn>
                <a:cxn ang="0">
                  <a:pos x="118" y="112"/>
                </a:cxn>
                <a:cxn ang="0">
                  <a:pos x="133" y="130"/>
                </a:cxn>
                <a:cxn ang="0">
                  <a:pos x="172" y="181"/>
                </a:cxn>
                <a:cxn ang="0">
                  <a:pos x="184" y="205"/>
                </a:cxn>
                <a:cxn ang="0">
                  <a:pos x="202" y="223"/>
                </a:cxn>
                <a:cxn ang="0">
                  <a:pos x="220" y="229"/>
                </a:cxn>
                <a:cxn ang="0">
                  <a:pos x="247" y="237"/>
                </a:cxn>
                <a:cxn ang="0">
                  <a:pos x="268" y="244"/>
                </a:cxn>
                <a:cxn ang="0">
                  <a:pos x="292" y="256"/>
                </a:cxn>
                <a:cxn ang="0">
                  <a:pos x="313" y="262"/>
                </a:cxn>
                <a:cxn ang="0">
                  <a:pos x="346" y="271"/>
                </a:cxn>
                <a:cxn ang="0">
                  <a:pos x="367" y="279"/>
                </a:cxn>
                <a:cxn ang="0">
                  <a:pos x="409" y="270"/>
                </a:cxn>
                <a:cxn ang="0">
                  <a:pos x="436" y="270"/>
                </a:cxn>
              </a:cxnLst>
              <a:rect l="0" t="0" r="r" b="b"/>
              <a:pathLst>
                <a:path w="436" h="292">
                  <a:moveTo>
                    <a:pt x="0" y="0"/>
                  </a:moveTo>
                  <a:cubicBezTo>
                    <a:pt x="52" y="6"/>
                    <a:pt x="61" y="30"/>
                    <a:pt x="70" y="45"/>
                  </a:cubicBezTo>
                  <a:cubicBezTo>
                    <a:pt x="74" y="70"/>
                    <a:pt x="82" y="83"/>
                    <a:pt x="103" y="96"/>
                  </a:cubicBezTo>
                  <a:cubicBezTo>
                    <a:pt x="105" y="99"/>
                    <a:pt x="106" y="102"/>
                    <a:pt x="109" y="105"/>
                  </a:cubicBezTo>
                  <a:cubicBezTo>
                    <a:pt x="112" y="108"/>
                    <a:pt x="118" y="112"/>
                    <a:pt x="118" y="112"/>
                  </a:cubicBezTo>
                  <a:cubicBezTo>
                    <a:pt x="122" y="119"/>
                    <a:pt x="129" y="123"/>
                    <a:pt x="133" y="130"/>
                  </a:cubicBezTo>
                  <a:cubicBezTo>
                    <a:pt x="144" y="147"/>
                    <a:pt x="156" y="168"/>
                    <a:pt x="172" y="181"/>
                  </a:cubicBezTo>
                  <a:cubicBezTo>
                    <a:pt x="173" y="185"/>
                    <a:pt x="181" y="201"/>
                    <a:pt x="184" y="205"/>
                  </a:cubicBezTo>
                  <a:cubicBezTo>
                    <a:pt x="186" y="213"/>
                    <a:pt x="194" y="221"/>
                    <a:pt x="202" y="223"/>
                  </a:cubicBezTo>
                  <a:cubicBezTo>
                    <a:pt x="214" y="229"/>
                    <a:pt x="208" y="228"/>
                    <a:pt x="220" y="229"/>
                  </a:cubicBezTo>
                  <a:cubicBezTo>
                    <a:pt x="228" y="233"/>
                    <a:pt x="238" y="234"/>
                    <a:pt x="247" y="237"/>
                  </a:cubicBezTo>
                  <a:cubicBezTo>
                    <a:pt x="253" y="241"/>
                    <a:pt x="261" y="243"/>
                    <a:pt x="268" y="244"/>
                  </a:cubicBezTo>
                  <a:cubicBezTo>
                    <a:pt x="277" y="248"/>
                    <a:pt x="282" y="254"/>
                    <a:pt x="292" y="256"/>
                  </a:cubicBezTo>
                  <a:cubicBezTo>
                    <a:pt x="299" y="260"/>
                    <a:pt x="305" y="261"/>
                    <a:pt x="313" y="262"/>
                  </a:cubicBezTo>
                  <a:cubicBezTo>
                    <a:pt x="323" y="265"/>
                    <a:pt x="335" y="269"/>
                    <a:pt x="346" y="271"/>
                  </a:cubicBezTo>
                  <a:cubicBezTo>
                    <a:pt x="352" y="276"/>
                    <a:pt x="360" y="277"/>
                    <a:pt x="367" y="279"/>
                  </a:cubicBezTo>
                  <a:cubicBezTo>
                    <a:pt x="384" y="292"/>
                    <a:pt x="394" y="270"/>
                    <a:pt x="409" y="270"/>
                  </a:cubicBezTo>
                  <a:cubicBezTo>
                    <a:pt x="418" y="270"/>
                    <a:pt x="427" y="270"/>
                    <a:pt x="436" y="270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" name="Freeform 387"/>
            <p:cNvSpPr>
              <a:spLocks/>
            </p:cNvSpPr>
            <p:nvPr/>
          </p:nvSpPr>
          <p:spPr bwMode="auto">
            <a:xfrm>
              <a:off x="3119" y="1224"/>
              <a:ext cx="711" cy="257"/>
            </a:xfrm>
            <a:custGeom>
              <a:avLst/>
              <a:gdLst/>
              <a:ahLst/>
              <a:cxnLst>
                <a:cxn ang="0">
                  <a:pos x="0" y="257"/>
                </a:cxn>
                <a:cxn ang="0">
                  <a:pos x="9" y="243"/>
                </a:cxn>
                <a:cxn ang="0">
                  <a:pos x="42" y="230"/>
                </a:cxn>
                <a:cxn ang="0">
                  <a:pos x="69" y="222"/>
                </a:cxn>
                <a:cxn ang="0">
                  <a:pos x="78" y="209"/>
                </a:cxn>
                <a:cxn ang="0">
                  <a:pos x="141" y="192"/>
                </a:cxn>
                <a:cxn ang="0">
                  <a:pos x="183" y="185"/>
                </a:cxn>
                <a:cxn ang="0">
                  <a:pos x="199" y="177"/>
                </a:cxn>
                <a:cxn ang="0">
                  <a:pos x="231" y="179"/>
                </a:cxn>
                <a:cxn ang="0">
                  <a:pos x="265" y="173"/>
                </a:cxn>
                <a:cxn ang="0">
                  <a:pos x="279" y="162"/>
                </a:cxn>
                <a:cxn ang="0">
                  <a:pos x="291" y="152"/>
                </a:cxn>
                <a:cxn ang="0">
                  <a:pos x="381" y="152"/>
                </a:cxn>
                <a:cxn ang="0">
                  <a:pos x="399" y="138"/>
                </a:cxn>
                <a:cxn ang="0">
                  <a:pos x="432" y="110"/>
                </a:cxn>
                <a:cxn ang="0">
                  <a:pos x="483" y="92"/>
                </a:cxn>
                <a:cxn ang="0">
                  <a:pos x="525" y="62"/>
                </a:cxn>
                <a:cxn ang="0">
                  <a:pos x="541" y="50"/>
                </a:cxn>
                <a:cxn ang="0">
                  <a:pos x="585" y="48"/>
                </a:cxn>
                <a:cxn ang="0">
                  <a:pos x="603" y="42"/>
                </a:cxn>
                <a:cxn ang="0">
                  <a:pos x="636" y="36"/>
                </a:cxn>
                <a:cxn ang="0">
                  <a:pos x="657" y="32"/>
                </a:cxn>
                <a:cxn ang="0">
                  <a:pos x="669" y="24"/>
                </a:cxn>
                <a:cxn ang="0">
                  <a:pos x="690" y="11"/>
                </a:cxn>
                <a:cxn ang="0">
                  <a:pos x="711" y="0"/>
                </a:cxn>
              </a:cxnLst>
              <a:rect l="0" t="0" r="r" b="b"/>
              <a:pathLst>
                <a:path w="711" h="257">
                  <a:moveTo>
                    <a:pt x="0" y="257"/>
                  </a:moveTo>
                  <a:cubicBezTo>
                    <a:pt x="3" y="252"/>
                    <a:pt x="6" y="248"/>
                    <a:pt x="9" y="243"/>
                  </a:cubicBezTo>
                  <a:cubicBezTo>
                    <a:pt x="11" y="228"/>
                    <a:pt x="29" y="232"/>
                    <a:pt x="42" y="230"/>
                  </a:cubicBezTo>
                  <a:cubicBezTo>
                    <a:pt x="51" y="226"/>
                    <a:pt x="60" y="227"/>
                    <a:pt x="69" y="222"/>
                  </a:cubicBezTo>
                  <a:cubicBezTo>
                    <a:pt x="72" y="218"/>
                    <a:pt x="75" y="213"/>
                    <a:pt x="78" y="209"/>
                  </a:cubicBezTo>
                  <a:cubicBezTo>
                    <a:pt x="116" y="213"/>
                    <a:pt x="113" y="197"/>
                    <a:pt x="141" y="192"/>
                  </a:cubicBezTo>
                  <a:cubicBezTo>
                    <a:pt x="155" y="190"/>
                    <a:pt x="169" y="186"/>
                    <a:pt x="183" y="185"/>
                  </a:cubicBezTo>
                  <a:cubicBezTo>
                    <a:pt x="189" y="183"/>
                    <a:pt x="193" y="180"/>
                    <a:pt x="199" y="177"/>
                  </a:cubicBezTo>
                  <a:cubicBezTo>
                    <a:pt x="212" y="179"/>
                    <a:pt x="218" y="180"/>
                    <a:pt x="231" y="179"/>
                  </a:cubicBezTo>
                  <a:cubicBezTo>
                    <a:pt x="242" y="174"/>
                    <a:pt x="253" y="174"/>
                    <a:pt x="265" y="173"/>
                  </a:cubicBezTo>
                  <a:cubicBezTo>
                    <a:pt x="270" y="168"/>
                    <a:pt x="273" y="165"/>
                    <a:pt x="279" y="162"/>
                  </a:cubicBezTo>
                  <a:cubicBezTo>
                    <a:pt x="282" y="155"/>
                    <a:pt x="284" y="153"/>
                    <a:pt x="291" y="152"/>
                  </a:cubicBezTo>
                  <a:cubicBezTo>
                    <a:pt x="320" y="153"/>
                    <a:pt x="352" y="157"/>
                    <a:pt x="381" y="152"/>
                  </a:cubicBezTo>
                  <a:cubicBezTo>
                    <a:pt x="386" y="146"/>
                    <a:pt x="393" y="143"/>
                    <a:pt x="399" y="138"/>
                  </a:cubicBezTo>
                  <a:cubicBezTo>
                    <a:pt x="410" y="129"/>
                    <a:pt x="419" y="118"/>
                    <a:pt x="432" y="110"/>
                  </a:cubicBezTo>
                  <a:cubicBezTo>
                    <a:pt x="446" y="93"/>
                    <a:pt x="461" y="94"/>
                    <a:pt x="483" y="92"/>
                  </a:cubicBezTo>
                  <a:cubicBezTo>
                    <a:pt x="498" y="87"/>
                    <a:pt x="512" y="71"/>
                    <a:pt x="525" y="62"/>
                  </a:cubicBezTo>
                  <a:cubicBezTo>
                    <a:pt x="528" y="59"/>
                    <a:pt x="537" y="50"/>
                    <a:pt x="541" y="50"/>
                  </a:cubicBezTo>
                  <a:cubicBezTo>
                    <a:pt x="556" y="48"/>
                    <a:pt x="570" y="49"/>
                    <a:pt x="585" y="48"/>
                  </a:cubicBezTo>
                  <a:cubicBezTo>
                    <a:pt x="591" y="45"/>
                    <a:pt x="597" y="44"/>
                    <a:pt x="603" y="42"/>
                  </a:cubicBezTo>
                  <a:cubicBezTo>
                    <a:pt x="613" y="35"/>
                    <a:pt x="625" y="40"/>
                    <a:pt x="636" y="36"/>
                  </a:cubicBezTo>
                  <a:cubicBezTo>
                    <a:pt x="647" y="28"/>
                    <a:pt x="631" y="39"/>
                    <a:pt x="657" y="32"/>
                  </a:cubicBezTo>
                  <a:cubicBezTo>
                    <a:pt x="662" y="31"/>
                    <a:pt x="665" y="26"/>
                    <a:pt x="669" y="24"/>
                  </a:cubicBezTo>
                  <a:cubicBezTo>
                    <a:pt x="674" y="17"/>
                    <a:pt x="682" y="13"/>
                    <a:pt x="690" y="11"/>
                  </a:cubicBezTo>
                  <a:cubicBezTo>
                    <a:pt x="695" y="9"/>
                    <a:pt x="707" y="2"/>
                    <a:pt x="711" y="0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" name="Freeform 388"/>
            <p:cNvSpPr>
              <a:spLocks/>
            </p:cNvSpPr>
            <p:nvPr/>
          </p:nvSpPr>
          <p:spPr bwMode="auto">
            <a:xfrm>
              <a:off x="3438" y="1236"/>
              <a:ext cx="309" cy="38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27" y="0"/>
                </a:cxn>
                <a:cxn ang="0">
                  <a:pos x="72" y="8"/>
                </a:cxn>
                <a:cxn ang="0">
                  <a:pos x="119" y="32"/>
                </a:cxn>
                <a:cxn ang="0">
                  <a:pos x="147" y="38"/>
                </a:cxn>
                <a:cxn ang="0">
                  <a:pos x="168" y="27"/>
                </a:cxn>
                <a:cxn ang="0">
                  <a:pos x="201" y="29"/>
                </a:cxn>
                <a:cxn ang="0">
                  <a:pos x="216" y="20"/>
                </a:cxn>
                <a:cxn ang="0">
                  <a:pos x="261" y="17"/>
                </a:cxn>
                <a:cxn ang="0">
                  <a:pos x="284" y="18"/>
                </a:cxn>
                <a:cxn ang="0">
                  <a:pos x="309" y="26"/>
                </a:cxn>
              </a:cxnLst>
              <a:rect l="0" t="0" r="r" b="b"/>
              <a:pathLst>
                <a:path w="309" h="38">
                  <a:moveTo>
                    <a:pt x="0" y="11"/>
                  </a:moveTo>
                  <a:cubicBezTo>
                    <a:pt x="9" y="5"/>
                    <a:pt x="17" y="3"/>
                    <a:pt x="27" y="0"/>
                  </a:cubicBezTo>
                  <a:cubicBezTo>
                    <a:pt x="42" y="3"/>
                    <a:pt x="57" y="6"/>
                    <a:pt x="72" y="8"/>
                  </a:cubicBezTo>
                  <a:cubicBezTo>
                    <a:pt x="90" y="14"/>
                    <a:pt x="103" y="23"/>
                    <a:pt x="119" y="32"/>
                  </a:cubicBezTo>
                  <a:cubicBezTo>
                    <a:pt x="127" y="37"/>
                    <a:pt x="147" y="38"/>
                    <a:pt x="147" y="38"/>
                  </a:cubicBezTo>
                  <a:cubicBezTo>
                    <a:pt x="159" y="36"/>
                    <a:pt x="161" y="36"/>
                    <a:pt x="168" y="27"/>
                  </a:cubicBezTo>
                  <a:cubicBezTo>
                    <a:pt x="179" y="28"/>
                    <a:pt x="190" y="29"/>
                    <a:pt x="201" y="29"/>
                  </a:cubicBezTo>
                  <a:cubicBezTo>
                    <a:pt x="207" y="29"/>
                    <a:pt x="216" y="20"/>
                    <a:pt x="216" y="20"/>
                  </a:cubicBezTo>
                  <a:cubicBezTo>
                    <a:pt x="234" y="21"/>
                    <a:pt x="245" y="20"/>
                    <a:pt x="261" y="17"/>
                  </a:cubicBezTo>
                  <a:cubicBezTo>
                    <a:pt x="269" y="14"/>
                    <a:pt x="276" y="17"/>
                    <a:pt x="284" y="18"/>
                  </a:cubicBezTo>
                  <a:cubicBezTo>
                    <a:pt x="292" y="22"/>
                    <a:pt x="300" y="26"/>
                    <a:pt x="309" y="26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" name="Freeform 389"/>
            <p:cNvSpPr>
              <a:spLocks/>
            </p:cNvSpPr>
            <p:nvPr/>
          </p:nvSpPr>
          <p:spPr bwMode="auto">
            <a:xfrm>
              <a:off x="3264" y="1269"/>
              <a:ext cx="53" cy="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17"/>
                </a:cxn>
                <a:cxn ang="0">
                  <a:pos x="20" y="32"/>
                </a:cxn>
                <a:cxn ang="0">
                  <a:pos x="32" y="62"/>
                </a:cxn>
                <a:cxn ang="0">
                  <a:pos x="44" y="86"/>
                </a:cxn>
                <a:cxn ang="0">
                  <a:pos x="50" y="105"/>
                </a:cxn>
                <a:cxn ang="0">
                  <a:pos x="53" y="135"/>
                </a:cxn>
              </a:cxnLst>
              <a:rect l="0" t="0" r="r" b="b"/>
              <a:pathLst>
                <a:path w="53" h="135">
                  <a:moveTo>
                    <a:pt x="0" y="0"/>
                  </a:moveTo>
                  <a:cubicBezTo>
                    <a:pt x="2" y="8"/>
                    <a:pt x="1" y="13"/>
                    <a:pt x="8" y="17"/>
                  </a:cubicBezTo>
                  <a:cubicBezTo>
                    <a:pt x="12" y="23"/>
                    <a:pt x="16" y="25"/>
                    <a:pt x="20" y="32"/>
                  </a:cubicBezTo>
                  <a:cubicBezTo>
                    <a:pt x="16" y="45"/>
                    <a:pt x="18" y="56"/>
                    <a:pt x="32" y="62"/>
                  </a:cubicBezTo>
                  <a:cubicBezTo>
                    <a:pt x="39" y="69"/>
                    <a:pt x="39" y="78"/>
                    <a:pt x="44" y="86"/>
                  </a:cubicBezTo>
                  <a:cubicBezTo>
                    <a:pt x="45" y="92"/>
                    <a:pt x="47" y="99"/>
                    <a:pt x="50" y="105"/>
                  </a:cubicBezTo>
                  <a:cubicBezTo>
                    <a:pt x="53" y="118"/>
                    <a:pt x="53" y="115"/>
                    <a:pt x="53" y="135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" name="Freeform 390"/>
            <p:cNvSpPr>
              <a:spLocks/>
            </p:cNvSpPr>
            <p:nvPr/>
          </p:nvSpPr>
          <p:spPr bwMode="auto">
            <a:xfrm>
              <a:off x="3285" y="1256"/>
              <a:ext cx="108" cy="42"/>
            </a:xfrm>
            <a:custGeom>
              <a:avLst/>
              <a:gdLst/>
              <a:ahLst/>
              <a:cxnLst>
                <a:cxn ang="0">
                  <a:pos x="0" y="42"/>
                </a:cxn>
                <a:cxn ang="0">
                  <a:pos x="99" y="22"/>
                </a:cxn>
                <a:cxn ang="0">
                  <a:pos x="107" y="0"/>
                </a:cxn>
              </a:cxnLst>
              <a:rect l="0" t="0" r="r" b="b"/>
              <a:pathLst>
                <a:path w="108" h="42">
                  <a:moveTo>
                    <a:pt x="0" y="42"/>
                  </a:moveTo>
                  <a:cubicBezTo>
                    <a:pt x="31" y="32"/>
                    <a:pt x="66" y="25"/>
                    <a:pt x="99" y="22"/>
                  </a:cubicBezTo>
                  <a:cubicBezTo>
                    <a:pt x="108" y="15"/>
                    <a:pt x="107" y="12"/>
                    <a:pt x="107" y="0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" name="Freeform 391"/>
            <p:cNvSpPr>
              <a:spLocks/>
            </p:cNvSpPr>
            <p:nvPr/>
          </p:nvSpPr>
          <p:spPr bwMode="auto">
            <a:xfrm>
              <a:off x="3443" y="1379"/>
              <a:ext cx="156" cy="4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5"/>
                </a:cxn>
                <a:cxn ang="0">
                  <a:pos x="15" y="66"/>
                </a:cxn>
                <a:cxn ang="0">
                  <a:pos x="51" y="124"/>
                </a:cxn>
                <a:cxn ang="0">
                  <a:pos x="57" y="141"/>
                </a:cxn>
                <a:cxn ang="0">
                  <a:pos x="55" y="163"/>
                </a:cxn>
                <a:cxn ang="0">
                  <a:pos x="52" y="177"/>
                </a:cxn>
                <a:cxn ang="0">
                  <a:pos x="61" y="240"/>
                </a:cxn>
                <a:cxn ang="0">
                  <a:pos x="69" y="310"/>
                </a:cxn>
                <a:cxn ang="0">
                  <a:pos x="81" y="355"/>
                </a:cxn>
                <a:cxn ang="0">
                  <a:pos x="115" y="400"/>
                </a:cxn>
                <a:cxn ang="0">
                  <a:pos x="153" y="435"/>
                </a:cxn>
                <a:cxn ang="0">
                  <a:pos x="156" y="444"/>
                </a:cxn>
              </a:cxnLst>
              <a:rect l="0" t="0" r="r" b="b"/>
              <a:pathLst>
                <a:path w="156" h="444">
                  <a:moveTo>
                    <a:pt x="0" y="0"/>
                  </a:moveTo>
                  <a:cubicBezTo>
                    <a:pt x="4" y="5"/>
                    <a:pt x="4" y="9"/>
                    <a:pt x="6" y="15"/>
                  </a:cubicBezTo>
                  <a:cubicBezTo>
                    <a:pt x="9" y="32"/>
                    <a:pt x="10" y="50"/>
                    <a:pt x="15" y="66"/>
                  </a:cubicBezTo>
                  <a:cubicBezTo>
                    <a:pt x="19" y="97"/>
                    <a:pt x="34" y="101"/>
                    <a:pt x="51" y="124"/>
                  </a:cubicBezTo>
                  <a:cubicBezTo>
                    <a:pt x="52" y="130"/>
                    <a:pt x="55" y="135"/>
                    <a:pt x="57" y="141"/>
                  </a:cubicBezTo>
                  <a:cubicBezTo>
                    <a:pt x="56" y="148"/>
                    <a:pt x="56" y="156"/>
                    <a:pt x="55" y="163"/>
                  </a:cubicBezTo>
                  <a:cubicBezTo>
                    <a:pt x="54" y="168"/>
                    <a:pt x="52" y="177"/>
                    <a:pt x="52" y="177"/>
                  </a:cubicBezTo>
                  <a:cubicBezTo>
                    <a:pt x="53" y="194"/>
                    <a:pt x="51" y="223"/>
                    <a:pt x="61" y="240"/>
                  </a:cubicBezTo>
                  <a:cubicBezTo>
                    <a:pt x="62" y="265"/>
                    <a:pt x="61" y="287"/>
                    <a:pt x="69" y="310"/>
                  </a:cubicBezTo>
                  <a:cubicBezTo>
                    <a:pt x="70" y="336"/>
                    <a:pt x="72" y="336"/>
                    <a:pt x="81" y="355"/>
                  </a:cubicBezTo>
                  <a:cubicBezTo>
                    <a:pt x="83" y="376"/>
                    <a:pt x="99" y="388"/>
                    <a:pt x="115" y="400"/>
                  </a:cubicBezTo>
                  <a:cubicBezTo>
                    <a:pt x="124" y="416"/>
                    <a:pt x="137" y="426"/>
                    <a:pt x="153" y="435"/>
                  </a:cubicBezTo>
                  <a:cubicBezTo>
                    <a:pt x="154" y="443"/>
                    <a:pt x="152" y="440"/>
                    <a:pt x="156" y="444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" name="Freeform 392"/>
            <p:cNvSpPr>
              <a:spLocks/>
            </p:cNvSpPr>
            <p:nvPr/>
          </p:nvSpPr>
          <p:spPr bwMode="auto">
            <a:xfrm>
              <a:off x="3198" y="1494"/>
              <a:ext cx="363" cy="59"/>
            </a:xfrm>
            <a:custGeom>
              <a:avLst/>
              <a:gdLst/>
              <a:ahLst/>
              <a:cxnLst>
                <a:cxn ang="0">
                  <a:pos x="0" y="57"/>
                </a:cxn>
                <a:cxn ang="0">
                  <a:pos x="24" y="59"/>
                </a:cxn>
                <a:cxn ang="0">
                  <a:pos x="48" y="44"/>
                </a:cxn>
                <a:cxn ang="0">
                  <a:pos x="99" y="39"/>
                </a:cxn>
                <a:cxn ang="0">
                  <a:pos x="174" y="35"/>
                </a:cxn>
                <a:cxn ang="0">
                  <a:pos x="224" y="23"/>
                </a:cxn>
                <a:cxn ang="0">
                  <a:pos x="254" y="14"/>
                </a:cxn>
                <a:cxn ang="0">
                  <a:pos x="291" y="9"/>
                </a:cxn>
                <a:cxn ang="0">
                  <a:pos x="320" y="0"/>
                </a:cxn>
                <a:cxn ang="0">
                  <a:pos x="363" y="9"/>
                </a:cxn>
              </a:cxnLst>
              <a:rect l="0" t="0" r="r" b="b"/>
              <a:pathLst>
                <a:path w="363" h="59">
                  <a:moveTo>
                    <a:pt x="0" y="57"/>
                  </a:moveTo>
                  <a:cubicBezTo>
                    <a:pt x="8" y="55"/>
                    <a:pt x="16" y="56"/>
                    <a:pt x="24" y="59"/>
                  </a:cubicBezTo>
                  <a:cubicBezTo>
                    <a:pt x="38" y="56"/>
                    <a:pt x="36" y="49"/>
                    <a:pt x="48" y="44"/>
                  </a:cubicBezTo>
                  <a:cubicBezTo>
                    <a:pt x="62" y="38"/>
                    <a:pt x="88" y="40"/>
                    <a:pt x="99" y="39"/>
                  </a:cubicBezTo>
                  <a:cubicBezTo>
                    <a:pt x="136" y="33"/>
                    <a:pt x="111" y="36"/>
                    <a:pt x="174" y="35"/>
                  </a:cubicBezTo>
                  <a:cubicBezTo>
                    <a:pt x="186" y="23"/>
                    <a:pt x="208" y="24"/>
                    <a:pt x="224" y="23"/>
                  </a:cubicBezTo>
                  <a:cubicBezTo>
                    <a:pt x="234" y="20"/>
                    <a:pt x="244" y="16"/>
                    <a:pt x="254" y="14"/>
                  </a:cubicBezTo>
                  <a:cubicBezTo>
                    <a:pt x="264" y="9"/>
                    <a:pt x="281" y="10"/>
                    <a:pt x="291" y="9"/>
                  </a:cubicBezTo>
                  <a:cubicBezTo>
                    <a:pt x="301" y="4"/>
                    <a:pt x="309" y="2"/>
                    <a:pt x="320" y="0"/>
                  </a:cubicBezTo>
                  <a:cubicBezTo>
                    <a:pt x="333" y="2"/>
                    <a:pt x="350" y="9"/>
                    <a:pt x="363" y="9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" name="Freeform 393"/>
            <p:cNvSpPr>
              <a:spLocks/>
            </p:cNvSpPr>
            <p:nvPr/>
          </p:nvSpPr>
          <p:spPr bwMode="auto">
            <a:xfrm>
              <a:off x="3348" y="1401"/>
              <a:ext cx="43" cy="210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35" y="51"/>
                </a:cxn>
                <a:cxn ang="0">
                  <a:pos x="32" y="87"/>
                </a:cxn>
                <a:cxn ang="0">
                  <a:pos x="24" y="101"/>
                </a:cxn>
                <a:cxn ang="0">
                  <a:pos x="18" y="117"/>
                </a:cxn>
                <a:cxn ang="0">
                  <a:pos x="6" y="144"/>
                </a:cxn>
                <a:cxn ang="0">
                  <a:pos x="5" y="171"/>
                </a:cxn>
                <a:cxn ang="0">
                  <a:pos x="5" y="210"/>
                </a:cxn>
              </a:cxnLst>
              <a:rect l="0" t="0" r="r" b="b"/>
              <a:pathLst>
                <a:path w="43" h="210">
                  <a:moveTo>
                    <a:pt x="18" y="0"/>
                  </a:moveTo>
                  <a:cubicBezTo>
                    <a:pt x="20" y="20"/>
                    <a:pt x="23" y="35"/>
                    <a:pt x="35" y="51"/>
                  </a:cubicBezTo>
                  <a:cubicBezTo>
                    <a:pt x="37" y="64"/>
                    <a:pt x="43" y="76"/>
                    <a:pt x="32" y="87"/>
                  </a:cubicBezTo>
                  <a:cubicBezTo>
                    <a:pt x="30" y="93"/>
                    <a:pt x="26" y="95"/>
                    <a:pt x="24" y="101"/>
                  </a:cubicBezTo>
                  <a:cubicBezTo>
                    <a:pt x="23" y="107"/>
                    <a:pt x="18" y="117"/>
                    <a:pt x="18" y="117"/>
                  </a:cubicBezTo>
                  <a:cubicBezTo>
                    <a:pt x="16" y="128"/>
                    <a:pt x="11" y="134"/>
                    <a:pt x="6" y="144"/>
                  </a:cubicBezTo>
                  <a:cubicBezTo>
                    <a:pt x="4" y="154"/>
                    <a:pt x="0" y="160"/>
                    <a:pt x="5" y="171"/>
                  </a:cubicBezTo>
                  <a:cubicBezTo>
                    <a:pt x="7" y="183"/>
                    <a:pt x="5" y="197"/>
                    <a:pt x="5" y="210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" name="Freeform 394"/>
            <p:cNvSpPr>
              <a:spLocks/>
            </p:cNvSpPr>
            <p:nvPr/>
          </p:nvSpPr>
          <p:spPr bwMode="auto">
            <a:xfrm>
              <a:off x="3125" y="1470"/>
              <a:ext cx="175" cy="12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55" y="6"/>
                </a:cxn>
                <a:cxn ang="0">
                  <a:pos x="72" y="0"/>
                </a:cxn>
                <a:cxn ang="0">
                  <a:pos x="121" y="6"/>
                </a:cxn>
                <a:cxn ang="0">
                  <a:pos x="175" y="12"/>
                </a:cxn>
              </a:cxnLst>
              <a:rect l="0" t="0" r="r" b="b"/>
              <a:pathLst>
                <a:path w="175" h="12">
                  <a:moveTo>
                    <a:pt x="0" y="5"/>
                  </a:moveTo>
                  <a:cubicBezTo>
                    <a:pt x="23" y="9"/>
                    <a:pt x="16" y="8"/>
                    <a:pt x="55" y="6"/>
                  </a:cubicBezTo>
                  <a:cubicBezTo>
                    <a:pt x="63" y="5"/>
                    <a:pt x="65" y="3"/>
                    <a:pt x="72" y="0"/>
                  </a:cubicBezTo>
                  <a:cubicBezTo>
                    <a:pt x="89" y="1"/>
                    <a:pt x="104" y="4"/>
                    <a:pt x="121" y="6"/>
                  </a:cubicBezTo>
                  <a:cubicBezTo>
                    <a:pt x="133" y="11"/>
                    <a:pt x="166" y="3"/>
                    <a:pt x="175" y="12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" name="Freeform 395"/>
            <p:cNvSpPr>
              <a:spLocks/>
            </p:cNvSpPr>
            <p:nvPr/>
          </p:nvSpPr>
          <p:spPr bwMode="auto">
            <a:xfrm>
              <a:off x="3320" y="1445"/>
              <a:ext cx="8" cy="55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" y="37"/>
                </a:cxn>
                <a:cxn ang="0">
                  <a:pos x="0" y="55"/>
                </a:cxn>
              </a:cxnLst>
              <a:rect l="0" t="0" r="r" b="b"/>
              <a:pathLst>
                <a:path w="8" h="55">
                  <a:moveTo>
                    <a:pt x="6" y="0"/>
                  </a:moveTo>
                  <a:cubicBezTo>
                    <a:pt x="3" y="34"/>
                    <a:pt x="8" y="23"/>
                    <a:pt x="1" y="37"/>
                  </a:cubicBezTo>
                  <a:cubicBezTo>
                    <a:pt x="0" y="48"/>
                    <a:pt x="0" y="42"/>
                    <a:pt x="0" y="55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8" name="Freeform 396"/>
            <p:cNvSpPr>
              <a:spLocks/>
            </p:cNvSpPr>
            <p:nvPr/>
          </p:nvSpPr>
          <p:spPr bwMode="auto">
            <a:xfrm>
              <a:off x="3513" y="1499"/>
              <a:ext cx="26" cy="162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1" y="99"/>
                </a:cxn>
                <a:cxn ang="0">
                  <a:pos x="17" y="124"/>
                </a:cxn>
                <a:cxn ang="0">
                  <a:pos x="23" y="151"/>
                </a:cxn>
                <a:cxn ang="0">
                  <a:pos x="26" y="162"/>
                </a:cxn>
              </a:cxnLst>
              <a:rect l="0" t="0" r="r" b="b"/>
              <a:pathLst>
                <a:path w="26" h="162">
                  <a:moveTo>
                    <a:pt x="9" y="0"/>
                  </a:moveTo>
                  <a:cubicBezTo>
                    <a:pt x="4" y="33"/>
                    <a:pt x="0" y="67"/>
                    <a:pt x="11" y="99"/>
                  </a:cubicBezTo>
                  <a:cubicBezTo>
                    <a:pt x="12" y="107"/>
                    <a:pt x="13" y="117"/>
                    <a:pt x="17" y="124"/>
                  </a:cubicBezTo>
                  <a:cubicBezTo>
                    <a:pt x="18" y="133"/>
                    <a:pt x="19" y="143"/>
                    <a:pt x="23" y="151"/>
                  </a:cubicBezTo>
                  <a:cubicBezTo>
                    <a:pt x="24" y="155"/>
                    <a:pt x="26" y="162"/>
                    <a:pt x="26" y="162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9" name="Freeform 397"/>
            <p:cNvSpPr>
              <a:spLocks/>
            </p:cNvSpPr>
            <p:nvPr/>
          </p:nvSpPr>
          <p:spPr bwMode="auto">
            <a:xfrm>
              <a:off x="3501" y="1658"/>
              <a:ext cx="3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1"/>
                </a:cxn>
              </a:cxnLst>
              <a:rect l="0" t="0" r="r" b="b"/>
              <a:pathLst>
                <a:path w="38" h="1">
                  <a:moveTo>
                    <a:pt x="0" y="0"/>
                  </a:moveTo>
                  <a:cubicBezTo>
                    <a:pt x="35" y="1"/>
                    <a:pt x="22" y="1"/>
                    <a:pt x="38" y="1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" name="Freeform 398"/>
            <p:cNvSpPr>
              <a:spLocks/>
            </p:cNvSpPr>
            <p:nvPr/>
          </p:nvSpPr>
          <p:spPr bwMode="auto">
            <a:xfrm>
              <a:off x="3546" y="1473"/>
              <a:ext cx="15" cy="32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5" y="21"/>
                </a:cxn>
                <a:cxn ang="0">
                  <a:pos x="0" y="32"/>
                </a:cxn>
              </a:cxnLst>
              <a:rect l="0" t="0" r="r" b="b"/>
              <a:pathLst>
                <a:path w="15" h="32">
                  <a:moveTo>
                    <a:pt x="15" y="0"/>
                  </a:moveTo>
                  <a:cubicBezTo>
                    <a:pt x="13" y="8"/>
                    <a:pt x="11" y="16"/>
                    <a:pt x="5" y="21"/>
                  </a:cubicBezTo>
                  <a:cubicBezTo>
                    <a:pt x="4" y="24"/>
                    <a:pt x="4" y="32"/>
                    <a:pt x="0" y="32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" name="Freeform 399"/>
            <p:cNvSpPr>
              <a:spLocks/>
            </p:cNvSpPr>
            <p:nvPr/>
          </p:nvSpPr>
          <p:spPr bwMode="auto">
            <a:xfrm>
              <a:off x="3543" y="1521"/>
              <a:ext cx="6" cy="4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6" y="23"/>
                </a:cxn>
                <a:cxn ang="0">
                  <a:pos x="0" y="48"/>
                </a:cxn>
              </a:cxnLst>
              <a:rect l="0" t="0" r="r" b="b"/>
              <a:pathLst>
                <a:path w="6" h="48">
                  <a:moveTo>
                    <a:pt x="6" y="0"/>
                  </a:moveTo>
                  <a:cubicBezTo>
                    <a:pt x="4" y="10"/>
                    <a:pt x="4" y="13"/>
                    <a:pt x="6" y="23"/>
                  </a:cubicBezTo>
                  <a:cubicBezTo>
                    <a:pt x="5" y="32"/>
                    <a:pt x="0" y="40"/>
                    <a:pt x="0" y="48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" name="Freeform 400"/>
            <p:cNvSpPr>
              <a:spLocks/>
            </p:cNvSpPr>
            <p:nvPr/>
          </p:nvSpPr>
          <p:spPr bwMode="auto">
            <a:xfrm>
              <a:off x="3476" y="1505"/>
              <a:ext cx="19" cy="5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22"/>
                </a:cxn>
                <a:cxn ang="0">
                  <a:pos x="19" y="51"/>
                </a:cxn>
              </a:cxnLst>
              <a:rect l="0" t="0" r="r" b="b"/>
              <a:pathLst>
                <a:path w="19" h="51">
                  <a:moveTo>
                    <a:pt x="0" y="0"/>
                  </a:moveTo>
                  <a:cubicBezTo>
                    <a:pt x="4" y="8"/>
                    <a:pt x="7" y="15"/>
                    <a:pt x="12" y="22"/>
                  </a:cubicBezTo>
                  <a:cubicBezTo>
                    <a:pt x="14" y="31"/>
                    <a:pt x="16" y="42"/>
                    <a:pt x="19" y="51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" name="Freeform 401"/>
            <p:cNvSpPr>
              <a:spLocks/>
            </p:cNvSpPr>
            <p:nvPr/>
          </p:nvSpPr>
          <p:spPr bwMode="auto">
            <a:xfrm>
              <a:off x="3825" y="957"/>
              <a:ext cx="33" cy="273"/>
            </a:xfrm>
            <a:custGeom>
              <a:avLst/>
              <a:gdLst/>
              <a:ahLst/>
              <a:cxnLst>
                <a:cxn ang="0">
                  <a:pos x="0" y="273"/>
                </a:cxn>
                <a:cxn ang="0">
                  <a:pos x="21" y="216"/>
                </a:cxn>
                <a:cxn ang="0">
                  <a:pos x="33" y="180"/>
                </a:cxn>
                <a:cxn ang="0">
                  <a:pos x="18" y="120"/>
                </a:cxn>
                <a:cxn ang="0">
                  <a:pos x="9" y="0"/>
                </a:cxn>
              </a:cxnLst>
              <a:rect l="0" t="0" r="r" b="b"/>
              <a:pathLst>
                <a:path w="33" h="273">
                  <a:moveTo>
                    <a:pt x="0" y="273"/>
                  </a:moveTo>
                  <a:cubicBezTo>
                    <a:pt x="5" y="253"/>
                    <a:pt x="17" y="236"/>
                    <a:pt x="21" y="216"/>
                  </a:cubicBezTo>
                  <a:cubicBezTo>
                    <a:pt x="24" y="202"/>
                    <a:pt x="25" y="192"/>
                    <a:pt x="33" y="180"/>
                  </a:cubicBezTo>
                  <a:cubicBezTo>
                    <a:pt x="30" y="156"/>
                    <a:pt x="24" y="142"/>
                    <a:pt x="18" y="120"/>
                  </a:cubicBezTo>
                  <a:cubicBezTo>
                    <a:pt x="13" y="71"/>
                    <a:pt x="9" y="57"/>
                    <a:pt x="9" y="0"/>
                  </a:cubicBezTo>
                </a:path>
              </a:pathLst>
            </a:custGeom>
            <a:noFill/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5368" name="Rectangle 39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CN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94"/>
          <p:cNvGrpSpPr>
            <a:grpSpLocks/>
          </p:cNvGrpSpPr>
          <p:nvPr/>
        </p:nvGrpSpPr>
        <p:grpSpPr bwMode="auto">
          <a:xfrm>
            <a:off x="520700" y="-9525"/>
            <a:ext cx="8553450" cy="6332538"/>
            <a:chOff x="520700" y="-9832"/>
            <a:chExt cx="8553450" cy="6333407"/>
          </a:xfrm>
        </p:grpSpPr>
        <p:sp>
          <p:nvSpPr>
            <p:cNvPr id="15744" name="Freeform 3"/>
            <p:cNvSpPr>
              <a:spLocks/>
            </p:cNvSpPr>
            <p:nvPr/>
          </p:nvSpPr>
          <p:spPr bwMode="auto">
            <a:xfrm>
              <a:off x="1222375" y="4420162"/>
              <a:ext cx="3163888" cy="1903413"/>
            </a:xfrm>
            <a:custGeom>
              <a:avLst/>
              <a:gdLst>
                <a:gd name="T0" fmla="*/ 1043344994 w 1993"/>
                <a:gd name="T1" fmla="*/ 2147483647 h 1199"/>
                <a:gd name="T2" fmla="*/ 937498440 w 1993"/>
                <a:gd name="T3" fmla="*/ 2147483647 h 1199"/>
                <a:gd name="T4" fmla="*/ 680442327 w 1993"/>
                <a:gd name="T5" fmla="*/ 1882558034 h 1199"/>
                <a:gd name="T6" fmla="*/ 433467036 w 1993"/>
                <a:gd name="T7" fmla="*/ 1582658293 h 1199"/>
                <a:gd name="T8" fmla="*/ 607358596 w 1993"/>
                <a:gd name="T9" fmla="*/ 1391126446 h 1199"/>
                <a:gd name="T10" fmla="*/ 277217263 w 1993"/>
                <a:gd name="T11" fmla="*/ 919858089 h 1199"/>
                <a:gd name="T12" fmla="*/ 141128787 w 1993"/>
                <a:gd name="T13" fmla="*/ 496471702 h 1199"/>
                <a:gd name="T14" fmla="*/ 0 w 1993"/>
                <a:gd name="T15" fmla="*/ 0 h 1199"/>
                <a:gd name="T16" fmla="*/ 1537295576 w 1993"/>
                <a:gd name="T17" fmla="*/ 602318249 h 1199"/>
                <a:gd name="T18" fmla="*/ 2147483647 w 1993"/>
                <a:gd name="T19" fmla="*/ 504031376 h 1199"/>
                <a:gd name="T20" fmla="*/ 2147483647 w 1993"/>
                <a:gd name="T21" fmla="*/ 713205108 h 1199"/>
                <a:gd name="T22" fmla="*/ 2147483647 w 1993"/>
                <a:gd name="T23" fmla="*/ 1252518666 h 1199"/>
                <a:gd name="T24" fmla="*/ 2147483647 w 1993"/>
                <a:gd name="T25" fmla="*/ 1164312416 h 1199"/>
                <a:gd name="T26" fmla="*/ 2147483647 w 1993"/>
                <a:gd name="T27" fmla="*/ 1217236483 h 1199"/>
                <a:gd name="T28" fmla="*/ 2147483647 w 1993"/>
                <a:gd name="T29" fmla="*/ 1895158020 h 1199"/>
                <a:gd name="T30" fmla="*/ 2147483647 w 1993"/>
                <a:gd name="T31" fmla="*/ 2147483647 h 1199"/>
                <a:gd name="T32" fmla="*/ 2147483647 w 1993"/>
                <a:gd name="T33" fmla="*/ 2147483647 h 1199"/>
                <a:gd name="T34" fmla="*/ 2147483647 w 1993"/>
                <a:gd name="T35" fmla="*/ 2147483647 h 1199"/>
                <a:gd name="T36" fmla="*/ 2147483647 w 1993"/>
                <a:gd name="T37" fmla="*/ 2147483647 h 1199"/>
                <a:gd name="T38" fmla="*/ 2147483647 w 1993"/>
                <a:gd name="T39" fmla="*/ 2147483647 h 1199"/>
                <a:gd name="T40" fmla="*/ 2147483647 w 1993"/>
                <a:gd name="T41" fmla="*/ 2147483647 h 1199"/>
                <a:gd name="T42" fmla="*/ 2147483647 w 1993"/>
                <a:gd name="T43" fmla="*/ 2147483647 h 1199"/>
                <a:gd name="T44" fmla="*/ 2137093108 w 1993"/>
                <a:gd name="T45" fmla="*/ 2147483647 h 1199"/>
                <a:gd name="T46" fmla="*/ 1859875945 w 1993"/>
                <a:gd name="T47" fmla="*/ 2147483647 h 1199"/>
                <a:gd name="T48" fmla="*/ 1794351888 w 1993"/>
                <a:gd name="T49" fmla="*/ 2147483647 h 1199"/>
                <a:gd name="T50" fmla="*/ 1597779320 w 1993"/>
                <a:gd name="T51" fmla="*/ 1927920840 h 1199"/>
                <a:gd name="T52" fmla="*/ 1386086214 w 1993"/>
                <a:gd name="T53" fmla="*/ 1696066499 h 1199"/>
                <a:gd name="T54" fmla="*/ 1146672185 w 1993"/>
                <a:gd name="T55" fmla="*/ 1181954301 h 1199"/>
                <a:gd name="T56" fmla="*/ 972780625 w 1993"/>
                <a:gd name="T57" fmla="*/ 642640743 h 1199"/>
                <a:gd name="T58" fmla="*/ 554434525 w 1993"/>
                <a:gd name="T59" fmla="*/ 415826614 h 1199"/>
                <a:gd name="T60" fmla="*/ 745966384 w 1993"/>
                <a:gd name="T61" fmla="*/ 1199594598 h 1199"/>
                <a:gd name="T62" fmla="*/ 884575957 w 1993"/>
                <a:gd name="T63" fmla="*/ 1355844263 h 1199"/>
                <a:gd name="T64" fmla="*/ 990422511 w 1993"/>
                <a:gd name="T65" fmla="*/ 1582658293 h 1199"/>
                <a:gd name="T66" fmla="*/ 1249997788 w 1993"/>
                <a:gd name="T67" fmla="*/ 2069049570 h 1199"/>
                <a:gd name="T68" fmla="*/ 1355844341 w 1993"/>
                <a:gd name="T69" fmla="*/ 2147483647 h 1199"/>
                <a:gd name="T70" fmla="*/ 1421368398 w 1993"/>
                <a:gd name="T71" fmla="*/ 2147483647 h 1199"/>
                <a:gd name="T72" fmla="*/ 1537295576 w 1993"/>
                <a:gd name="T73" fmla="*/ 2147483647 h 1199"/>
                <a:gd name="T74" fmla="*/ 1688505334 w 1993"/>
                <a:gd name="T75" fmla="*/ 2147483647 h 1199"/>
                <a:gd name="T76" fmla="*/ 1456650583 w 1993"/>
                <a:gd name="T77" fmla="*/ 2147483647 h 1199"/>
                <a:gd name="T78" fmla="*/ 1381045902 w 1993"/>
                <a:gd name="T79" fmla="*/ 2147483647 h 1199"/>
                <a:gd name="T80" fmla="*/ 1164312483 w 1993"/>
                <a:gd name="T81" fmla="*/ 2147483647 h 1199"/>
                <a:gd name="T82" fmla="*/ 1068546554 w 1993"/>
                <a:gd name="T83" fmla="*/ 2147483647 h 119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993"/>
                <a:gd name="T127" fmla="*/ 0 h 1199"/>
                <a:gd name="T128" fmla="*/ 1993 w 1993"/>
                <a:gd name="T129" fmla="*/ 1199 h 119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993" h="1199">
                  <a:moveTo>
                    <a:pt x="408" y="1013"/>
                  </a:moveTo>
                  <a:lnTo>
                    <a:pt x="414" y="965"/>
                  </a:lnTo>
                  <a:lnTo>
                    <a:pt x="427" y="910"/>
                  </a:lnTo>
                  <a:lnTo>
                    <a:pt x="372" y="855"/>
                  </a:lnTo>
                  <a:lnTo>
                    <a:pt x="308" y="757"/>
                  </a:lnTo>
                  <a:lnTo>
                    <a:pt x="270" y="747"/>
                  </a:lnTo>
                  <a:lnTo>
                    <a:pt x="186" y="676"/>
                  </a:lnTo>
                  <a:lnTo>
                    <a:pt x="172" y="628"/>
                  </a:lnTo>
                  <a:lnTo>
                    <a:pt x="224" y="609"/>
                  </a:lnTo>
                  <a:lnTo>
                    <a:pt x="241" y="552"/>
                  </a:lnTo>
                  <a:lnTo>
                    <a:pt x="207" y="469"/>
                  </a:lnTo>
                  <a:lnTo>
                    <a:pt x="110" y="365"/>
                  </a:lnTo>
                  <a:lnTo>
                    <a:pt x="88" y="223"/>
                  </a:lnTo>
                  <a:cubicBezTo>
                    <a:pt x="80" y="193"/>
                    <a:pt x="66" y="212"/>
                    <a:pt x="56" y="197"/>
                  </a:cubicBezTo>
                  <a:cubicBezTo>
                    <a:pt x="49" y="179"/>
                    <a:pt x="55" y="148"/>
                    <a:pt x="46" y="115"/>
                  </a:cubicBezTo>
                  <a:lnTo>
                    <a:pt x="0" y="0"/>
                  </a:lnTo>
                  <a:lnTo>
                    <a:pt x="214" y="7"/>
                  </a:lnTo>
                  <a:lnTo>
                    <a:pt x="610" y="239"/>
                  </a:lnTo>
                  <a:lnTo>
                    <a:pt x="869" y="262"/>
                  </a:lnTo>
                  <a:lnTo>
                    <a:pt x="869" y="200"/>
                  </a:lnTo>
                  <a:cubicBezTo>
                    <a:pt x="1072" y="207"/>
                    <a:pt x="1021" y="159"/>
                    <a:pt x="1076" y="214"/>
                  </a:cubicBezTo>
                  <a:lnTo>
                    <a:pt x="1179" y="283"/>
                  </a:lnTo>
                  <a:lnTo>
                    <a:pt x="1241" y="372"/>
                  </a:lnTo>
                  <a:lnTo>
                    <a:pt x="1303" y="497"/>
                  </a:lnTo>
                  <a:cubicBezTo>
                    <a:pt x="1387" y="560"/>
                    <a:pt x="1351" y="559"/>
                    <a:pt x="1393" y="559"/>
                  </a:cubicBezTo>
                  <a:lnTo>
                    <a:pt x="1448" y="462"/>
                  </a:lnTo>
                  <a:cubicBezTo>
                    <a:pt x="1540" y="454"/>
                    <a:pt x="1538" y="424"/>
                    <a:pt x="1538" y="462"/>
                  </a:cubicBezTo>
                  <a:lnTo>
                    <a:pt x="1620" y="483"/>
                  </a:lnTo>
                  <a:cubicBezTo>
                    <a:pt x="1670" y="603"/>
                    <a:pt x="1639" y="570"/>
                    <a:pt x="1676" y="607"/>
                  </a:cubicBezTo>
                  <a:lnTo>
                    <a:pt x="1779" y="752"/>
                  </a:lnTo>
                  <a:lnTo>
                    <a:pt x="1820" y="883"/>
                  </a:lnTo>
                  <a:lnTo>
                    <a:pt x="1903" y="910"/>
                  </a:lnTo>
                  <a:lnTo>
                    <a:pt x="1986" y="917"/>
                  </a:lnTo>
                  <a:lnTo>
                    <a:pt x="1993" y="1021"/>
                  </a:lnTo>
                  <a:lnTo>
                    <a:pt x="1972" y="1073"/>
                  </a:lnTo>
                  <a:lnTo>
                    <a:pt x="1928" y="1059"/>
                  </a:lnTo>
                  <a:lnTo>
                    <a:pt x="1922" y="1085"/>
                  </a:lnTo>
                  <a:lnTo>
                    <a:pt x="1934" y="1111"/>
                  </a:lnTo>
                  <a:lnTo>
                    <a:pt x="1930" y="1131"/>
                  </a:lnTo>
                  <a:lnTo>
                    <a:pt x="1920" y="1157"/>
                  </a:lnTo>
                  <a:lnTo>
                    <a:pt x="1930" y="1197"/>
                  </a:lnTo>
                  <a:lnTo>
                    <a:pt x="972" y="1197"/>
                  </a:lnTo>
                  <a:lnTo>
                    <a:pt x="910" y="1141"/>
                  </a:lnTo>
                  <a:lnTo>
                    <a:pt x="874" y="1111"/>
                  </a:lnTo>
                  <a:lnTo>
                    <a:pt x="860" y="1049"/>
                  </a:lnTo>
                  <a:lnTo>
                    <a:pt x="848" y="1021"/>
                  </a:lnTo>
                  <a:lnTo>
                    <a:pt x="798" y="975"/>
                  </a:lnTo>
                  <a:cubicBezTo>
                    <a:pt x="758" y="983"/>
                    <a:pt x="760" y="994"/>
                    <a:pt x="738" y="972"/>
                  </a:cubicBezTo>
                  <a:lnTo>
                    <a:pt x="710" y="897"/>
                  </a:lnTo>
                  <a:lnTo>
                    <a:pt x="712" y="927"/>
                  </a:lnTo>
                  <a:lnTo>
                    <a:pt x="724" y="821"/>
                  </a:lnTo>
                  <a:lnTo>
                    <a:pt x="634" y="765"/>
                  </a:lnTo>
                  <a:lnTo>
                    <a:pt x="598" y="685"/>
                  </a:lnTo>
                  <a:cubicBezTo>
                    <a:pt x="560" y="673"/>
                    <a:pt x="571" y="697"/>
                    <a:pt x="550" y="673"/>
                  </a:cubicBezTo>
                  <a:lnTo>
                    <a:pt x="469" y="538"/>
                  </a:lnTo>
                  <a:cubicBezTo>
                    <a:pt x="461" y="466"/>
                    <a:pt x="485" y="469"/>
                    <a:pt x="455" y="469"/>
                  </a:cubicBezTo>
                  <a:lnTo>
                    <a:pt x="386" y="352"/>
                  </a:lnTo>
                  <a:cubicBezTo>
                    <a:pt x="386" y="319"/>
                    <a:pt x="386" y="287"/>
                    <a:pt x="386" y="255"/>
                  </a:cubicBezTo>
                  <a:lnTo>
                    <a:pt x="289" y="159"/>
                  </a:lnTo>
                  <a:cubicBezTo>
                    <a:pt x="215" y="151"/>
                    <a:pt x="220" y="128"/>
                    <a:pt x="220" y="165"/>
                  </a:cubicBezTo>
                  <a:lnTo>
                    <a:pt x="214" y="262"/>
                  </a:lnTo>
                  <a:lnTo>
                    <a:pt x="296" y="476"/>
                  </a:lnTo>
                  <a:lnTo>
                    <a:pt x="296" y="531"/>
                  </a:lnTo>
                  <a:lnTo>
                    <a:pt x="351" y="538"/>
                  </a:lnTo>
                  <a:lnTo>
                    <a:pt x="365" y="586"/>
                  </a:lnTo>
                  <a:lnTo>
                    <a:pt x="393" y="628"/>
                  </a:lnTo>
                  <a:cubicBezTo>
                    <a:pt x="393" y="651"/>
                    <a:pt x="393" y="674"/>
                    <a:pt x="393" y="697"/>
                  </a:cubicBezTo>
                  <a:lnTo>
                    <a:pt x="496" y="821"/>
                  </a:lnTo>
                  <a:cubicBezTo>
                    <a:pt x="518" y="855"/>
                    <a:pt x="507" y="882"/>
                    <a:pt x="514" y="907"/>
                  </a:cubicBezTo>
                  <a:cubicBezTo>
                    <a:pt x="521" y="932"/>
                    <a:pt x="533" y="956"/>
                    <a:pt x="538" y="973"/>
                  </a:cubicBezTo>
                  <a:cubicBezTo>
                    <a:pt x="543" y="990"/>
                    <a:pt x="542" y="987"/>
                    <a:pt x="546" y="1007"/>
                  </a:cubicBezTo>
                  <a:lnTo>
                    <a:pt x="564" y="1095"/>
                  </a:lnTo>
                  <a:lnTo>
                    <a:pt x="596" y="1127"/>
                  </a:lnTo>
                  <a:lnTo>
                    <a:pt x="610" y="1127"/>
                  </a:lnTo>
                  <a:lnTo>
                    <a:pt x="626" y="1111"/>
                  </a:lnTo>
                  <a:lnTo>
                    <a:pt x="670" y="1141"/>
                  </a:lnTo>
                  <a:lnTo>
                    <a:pt x="694" y="1199"/>
                  </a:lnTo>
                  <a:lnTo>
                    <a:pt x="578" y="1197"/>
                  </a:lnTo>
                  <a:lnTo>
                    <a:pt x="570" y="1163"/>
                  </a:lnTo>
                  <a:lnTo>
                    <a:pt x="548" y="1139"/>
                  </a:lnTo>
                  <a:lnTo>
                    <a:pt x="510" y="1117"/>
                  </a:lnTo>
                  <a:lnTo>
                    <a:pt x="462" y="1085"/>
                  </a:lnTo>
                  <a:lnTo>
                    <a:pt x="464" y="1067"/>
                  </a:lnTo>
                  <a:lnTo>
                    <a:pt x="424" y="1047"/>
                  </a:lnTo>
                  <a:lnTo>
                    <a:pt x="408" y="1013"/>
                  </a:lnTo>
                  <a:close/>
                </a:path>
              </a:pathLst>
            </a:custGeom>
            <a:solidFill>
              <a:srgbClr val="CACAC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45" name="Freeform 4"/>
            <p:cNvSpPr>
              <a:spLocks/>
            </p:cNvSpPr>
            <p:nvPr/>
          </p:nvSpPr>
          <p:spPr bwMode="auto">
            <a:xfrm>
              <a:off x="619125" y="-9832"/>
              <a:ext cx="7915275" cy="2684206"/>
            </a:xfrm>
            <a:custGeom>
              <a:avLst/>
              <a:gdLst>
                <a:gd name="T0" fmla="*/ 191531850 w 4986"/>
                <a:gd name="T1" fmla="*/ 510640420 h 1620"/>
                <a:gd name="T2" fmla="*/ 35282186 w 4986"/>
                <a:gd name="T3" fmla="*/ 757723165 h 1620"/>
                <a:gd name="T4" fmla="*/ 0 w 4986"/>
                <a:gd name="T5" fmla="*/ 1004807774 h 1620"/>
                <a:gd name="T6" fmla="*/ 365423406 w 4986"/>
                <a:gd name="T7" fmla="*/ 1194238099 h 1620"/>
                <a:gd name="T8" fmla="*/ 504031251 w 4986"/>
                <a:gd name="T9" fmla="*/ 1364451503 h 1620"/>
                <a:gd name="T10" fmla="*/ 748487105 w 4986"/>
                <a:gd name="T11" fmla="*/ 1779002556 h 1620"/>
                <a:gd name="T12" fmla="*/ 2069047471 w 4986"/>
                <a:gd name="T13" fmla="*/ 2147483647 h 1620"/>
                <a:gd name="T14" fmla="*/ 2147483647 w 4986"/>
                <a:gd name="T15" fmla="*/ 2147483647 h 1620"/>
                <a:gd name="T16" fmla="*/ 2147483647 w 4986"/>
                <a:gd name="T17" fmla="*/ 2147483647 h 1620"/>
                <a:gd name="T18" fmla="*/ 2147483647 w 4986"/>
                <a:gd name="T19" fmla="*/ 2147483647 h 1620"/>
                <a:gd name="T20" fmla="*/ 2147483647 w 4986"/>
                <a:gd name="T21" fmla="*/ 2147483647 h 1620"/>
                <a:gd name="T22" fmla="*/ 2147483647 w 4986"/>
                <a:gd name="T23" fmla="*/ 2147483647 h 1620"/>
                <a:gd name="T24" fmla="*/ 2147483647 w 4986"/>
                <a:gd name="T25" fmla="*/ 2147483647 h 1620"/>
                <a:gd name="T26" fmla="*/ 2147483647 w 4986"/>
                <a:gd name="T27" fmla="*/ 2147483647 h 1620"/>
                <a:gd name="T28" fmla="*/ 2147483647 w 4986"/>
                <a:gd name="T29" fmla="*/ 2147483647 h 1620"/>
                <a:gd name="T30" fmla="*/ 2147483647 w 4986"/>
                <a:gd name="T31" fmla="*/ 2147483647 h 1620"/>
                <a:gd name="T32" fmla="*/ 2147483647 w 4986"/>
                <a:gd name="T33" fmla="*/ 2147483647 h 1620"/>
                <a:gd name="T34" fmla="*/ 2147483647 w 4986"/>
                <a:gd name="T35" fmla="*/ 2147483647 h 1620"/>
                <a:gd name="T36" fmla="*/ 2147483647 w 4986"/>
                <a:gd name="T37" fmla="*/ 2147483647 h 1620"/>
                <a:gd name="T38" fmla="*/ 2147483647 w 4986"/>
                <a:gd name="T39" fmla="*/ 2147483647 h 1620"/>
                <a:gd name="T40" fmla="*/ 2147483647 w 4986"/>
                <a:gd name="T41" fmla="*/ 2147483647 h 1620"/>
                <a:gd name="T42" fmla="*/ 2147483647 w 4986"/>
                <a:gd name="T43" fmla="*/ 2147483647 h 1620"/>
                <a:gd name="T44" fmla="*/ 2147483647 w 4986"/>
                <a:gd name="T45" fmla="*/ 2147483647 h 1620"/>
                <a:gd name="T46" fmla="*/ 2147483647 w 4986"/>
                <a:gd name="T47" fmla="*/ 2147483647 h 1620"/>
                <a:gd name="T48" fmla="*/ 2147483647 w 4986"/>
                <a:gd name="T49" fmla="*/ 2147483647 h 1620"/>
                <a:gd name="T50" fmla="*/ 2147483647 w 4986"/>
                <a:gd name="T51" fmla="*/ 2147483647 h 1620"/>
                <a:gd name="T52" fmla="*/ 2147483647 w 4986"/>
                <a:gd name="T53" fmla="*/ 2147483647 h 1620"/>
                <a:gd name="T54" fmla="*/ 2147483647 w 4986"/>
                <a:gd name="T55" fmla="*/ 2147483647 h 1620"/>
                <a:gd name="T56" fmla="*/ 2147483647 w 4986"/>
                <a:gd name="T57" fmla="*/ 2147483647 h 1620"/>
                <a:gd name="T58" fmla="*/ 2147483647 w 4986"/>
                <a:gd name="T59" fmla="*/ 2147483647 h 1620"/>
                <a:gd name="T60" fmla="*/ 2147483647 w 4986"/>
                <a:gd name="T61" fmla="*/ 2147483647 h 1620"/>
                <a:gd name="T62" fmla="*/ 2147483647 w 4986"/>
                <a:gd name="T63" fmla="*/ 2147483647 h 1620"/>
                <a:gd name="T64" fmla="*/ 2147483647 w 4986"/>
                <a:gd name="T65" fmla="*/ 1383668424 h 1620"/>
                <a:gd name="T66" fmla="*/ 2147483647 w 4986"/>
                <a:gd name="T67" fmla="*/ 1059714682 h 1620"/>
                <a:gd name="T68" fmla="*/ 2147483647 w 4986"/>
                <a:gd name="T69" fmla="*/ 529857341 h 1620"/>
                <a:gd name="T70" fmla="*/ 2147483647 w 4986"/>
                <a:gd name="T71" fmla="*/ 19216927 h 1620"/>
                <a:gd name="T72" fmla="*/ 2147483647 w 4986"/>
                <a:gd name="T73" fmla="*/ 247084505 h 1620"/>
                <a:gd name="T74" fmla="*/ 2147483647 w 4986"/>
                <a:gd name="T75" fmla="*/ 796158664 h 1620"/>
                <a:gd name="T76" fmla="*/ 2147483647 w 4986"/>
                <a:gd name="T77" fmla="*/ 1213455020 h 1620"/>
                <a:gd name="T78" fmla="*/ 2147483647 w 4986"/>
                <a:gd name="T79" fmla="*/ 834594162 h 1620"/>
                <a:gd name="T80" fmla="*/ 2147483647 w 4986"/>
                <a:gd name="T81" fmla="*/ 436514934 h 1620"/>
                <a:gd name="T82" fmla="*/ 2147483647 w 4986"/>
                <a:gd name="T83" fmla="*/ 19216927 h 1620"/>
                <a:gd name="T84" fmla="*/ 52922492 w 4986"/>
                <a:gd name="T85" fmla="*/ 112561037 h 1620"/>
                <a:gd name="T86" fmla="*/ 279736540 w 4986"/>
                <a:gd name="T87" fmla="*/ 398079332 h 162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986"/>
                <a:gd name="T133" fmla="*/ 0 h 1620"/>
                <a:gd name="T134" fmla="*/ 4986 w 4986"/>
                <a:gd name="T135" fmla="*/ 1620 h 162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986" h="1620">
                  <a:moveTo>
                    <a:pt x="118" y="152"/>
                  </a:moveTo>
                  <a:lnTo>
                    <a:pt x="76" y="186"/>
                  </a:lnTo>
                  <a:cubicBezTo>
                    <a:pt x="18" y="207"/>
                    <a:pt x="21" y="187"/>
                    <a:pt x="21" y="214"/>
                  </a:cubicBezTo>
                  <a:cubicBezTo>
                    <a:pt x="13" y="271"/>
                    <a:pt x="14" y="250"/>
                    <a:pt x="14" y="276"/>
                  </a:cubicBezTo>
                  <a:lnTo>
                    <a:pt x="35" y="317"/>
                  </a:lnTo>
                  <a:lnTo>
                    <a:pt x="0" y="366"/>
                  </a:lnTo>
                  <a:lnTo>
                    <a:pt x="104" y="373"/>
                  </a:lnTo>
                  <a:lnTo>
                    <a:pt x="145" y="435"/>
                  </a:lnTo>
                  <a:lnTo>
                    <a:pt x="207" y="428"/>
                  </a:lnTo>
                  <a:lnTo>
                    <a:pt x="200" y="497"/>
                  </a:lnTo>
                  <a:lnTo>
                    <a:pt x="249" y="614"/>
                  </a:lnTo>
                  <a:lnTo>
                    <a:pt x="297" y="648"/>
                  </a:lnTo>
                  <a:cubicBezTo>
                    <a:pt x="299" y="671"/>
                    <a:pt x="301" y="694"/>
                    <a:pt x="304" y="717"/>
                  </a:cubicBezTo>
                  <a:lnTo>
                    <a:pt x="821" y="814"/>
                  </a:lnTo>
                  <a:lnTo>
                    <a:pt x="1387" y="890"/>
                  </a:lnTo>
                  <a:lnTo>
                    <a:pt x="1849" y="917"/>
                  </a:lnTo>
                  <a:lnTo>
                    <a:pt x="2366" y="910"/>
                  </a:lnTo>
                  <a:lnTo>
                    <a:pt x="2469" y="910"/>
                  </a:lnTo>
                  <a:cubicBezTo>
                    <a:pt x="2561" y="952"/>
                    <a:pt x="2525" y="952"/>
                    <a:pt x="2566" y="952"/>
                  </a:cubicBezTo>
                  <a:cubicBezTo>
                    <a:pt x="2630" y="944"/>
                    <a:pt x="2607" y="945"/>
                    <a:pt x="2635" y="945"/>
                  </a:cubicBezTo>
                  <a:lnTo>
                    <a:pt x="2738" y="986"/>
                  </a:lnTo>
                  <a:cubicBezTo>
                    <a:pt x="2787" y="954"/>
                    <a:pt x="2763" y="959"/>
                    <a:pt x="2807" y="959"/>
                  </a:cubicBezTo>
                  <a:lnTo>
                    <a:pt x="2883" y="979"/>
                  </a:lnTo>
                  <a:lnTo>
                    <a:pt x="2966" y="931"/>
                  </a:lnTo>
                  <a:lnTo>
                    <a:pt x="3000" y="842"/>
                  </a:lnTo>
                  <a:cubicBezTo>
                    <a:pt x="3057" y="827"/>
                    <a:pt x="3036" y="828"/>
                    <a:pt x="3062" y="828"/>
                  </a:cubicBezTo>
                  <a:lnTo>
                    <a:pt x="3124" y="883"/>
                  </a:lnTo>
                  <a:lnTo>
                    <a:pt x="3186" y="931"/>
                  </a:lnTo>
                  <a:lnTo>
                    <a:pt x="3276" y="917"/>
                  </a:lnTo>
                  <a:lnTo>
                    <a:pt x="3324" y="993"/>
                  </a:lnTo>
                  <a:lnTo>
                    <a:pt x="3366" y="1062"/>
                  </a:lnTo>
                  <a:lnTo>
                    <a:pt x="3504" y="1083"/>
                  </a:lnTo>
                  <a:cubicBezTo>
                    <a:pt x="3616" y="1068"/>
                    <a:pt x="3577" y="1069"/>
                    <a:pt x="3621" y="1069"/>
                  </a:cubicBezTo>
                  <a:lnTo>
                    <a:pt x="3752" y="1124"/>
                  </a:lnTo>
                  <a:lnTo>
                    <a:pt x="3773" y="1200"/>
                  </a:lnTo>
                  <a:cubicBezTo>
                    <a:pt x="3715" y="1228"/>
                    <a:pt x="3737" y="1228"/>
                    <a:pt x="3711" y="1228"/>
                  </a:cubicBezTo>
                  <a:lnTo>
                    <a:pt x="3635" y="1179"/>
                  </a:lnTo>
                  <a:lnTo>
                    <a:pt x="3635" y="1235"/>
                  </a:lnTo>
                  <a:lnTo>
                    <a:pt x="3683" y="1276"/>
                  </a:lnTo>
                  <a:lnTo>
                    <a:pt x="3711" y="1331"/>
                  </a:lnTo>
                  <a:lnTo>
                    <a:pt x="3724" y="1386"/>
                  </a:lnTo>
                  <a:lnTo>
                    <a:pt x="3676" y="1448"/>
                  </a:lnTo>
                  <a:lnTo>
                    <a:pt x="3600" y="1462"/>
                  </a:lnTo>
                  <a:lnTo>
                    <a:pt x="3593" y="1531"/>
                  </a:lnTo>
                  <a:cubicBezTo>
                    <a:pt x="3564" y="1560"/>
                    <a:pt x="3578" y="1559"/>
                    <a:pt x="3559" y="1559"/>
                  </a:cubicBezTo>
                  <a:lnTo>
                    <a:pt x="3524" y="1593"/>
                  </a:lnTo>
                  <a:cubicBezTo>
                    <a:pt x="3630" y="1585"/>
                    <a:pt x="3628" y="1620"/>
                    <a:pt x="3628" y="1579"/>
                  </a:cubicBezTo>
                  <a:lnTo>
                    <a:pt x="3711" y="1497"/>
                  </a:lnTo>
                  <a:lnTo>
                    <a:pt x="3766" y="1469"/>
                  </a:lnTo>
                  <a:lnTo>
                    <a:pt x="3814" y="1428"/>
                  </a:lnTo>
                  <a:cubicBezTo>
                    <a:pt x="3836" y="1390"/>
                    <a:pt x="3821" y="1393"/>
                    <a:pt x="3842" y="1393"/>
                  </a:cubicBezTo>
                  <a:lnTo>
                    <a:pt x="3897" y="1421"/>
                  </a:lnTo>
                  <a:lnTo>
                    <a:pt x="3917" y="1359"/>
                  </a:lnTo>
                  <a:lnTo>
                    <a:pt x="3862" y="1359"/>
                  </a:lnTo>
                  <a:lnTo>
                    <a:pt x="3835" y="1317"/>
                  </a:lnTo>
                  <a:lnTo>
                    <a:pt x="3897" y="1276"/>
                  </a:lnTo>
                  <a:cubicBezTo>
                    <a:pt x="3975" y="1261"/>
                    <a:pt x="3947" y="1262"/>
                    <a:pt x="3980" y="1262"/>
                  </a:cubicBezTo>
                  <a:lnTo>
                    <a:pt x="4048" y="1248"/>
                  </a:lnTo>
                  <a:lnTo>
                    <a:pt x="4048" y="1207"/>
                  </a:lnTo>
                  <a:lnTo>
                    <a:pt x="4104" y="1166"/>
                  </a:lnTo>
                  <a:lnTo>
                    <a:pt x="4186" y="1035"/>
                  </a:lnTo>
                  <a:lnTo>
                    <a:pt x="4269" y="1000"/>
                  </a:lnTo>
                  <a:lnTo>
                    <a:pt x="4338" y="910"/>
                  </a:lnTo>
                  <a:lnTo>
                    <a:pt x="4380" y="807"/>
                  </a:lnTo>
                  <a:lnTo>
                    <a:pt x="4455" y="669"/>
                  </a:lnTo>
                  <a:lnTo>
                    <a:pt x="4497" y="504"/>
                  </a:lnTo>
                  <a:lnTo>
                    <a:pt x="4531" y="442"/>
                  </a:lnTo>
                  <a:cubicBezTo>
                    <a:pt x="4533" y="423"/>
                    <a:pt x="4535" y="404"/>
                    <a:pt x="4538" y="386"/>
                  </a:cubicBezTo>
                  <a:lnTo>
                    <a:pt x="4586" y="324"/>
                  </a:lnTo>
                  <a:cubicBezTo>
                    <a:pt x="4608" y="200"/>
                    <a:pt x="4578" y="235"/>
                    <a:pt x="4621" y="193"/>
                  </a:cubicBezTo>
                  <a:lnTo>
                    <a:pt x="4842" y="104"/>
                  </a:lnTo>
                  <a:lnTo>
                    <a:pt x="4986" y="7"/>
                  </a:lnTo>
                  <a:lnTo>
                    <a:pt x="3483" y="0"/>
                  </a:lnTo>
                  <a:lnTo>
                    <a:pt x="3545" y="90"/>
                  </a:lnTo>
                  <a:lnTo>
                    <a:pt x="3607" y="173"/>
                  </a:lnTo>
                  <a:lnTo>
                    <a:pt x="3669" y="290"/>
                  </a:lnTo>
                  <a:lnTo>
                    <a:pt x="3662" y="386"/>
                  </a:lnTo>
                  <a:lnTo>
                    <a:pt x="3566" y="442"/>
                  </a:lnTo>
                  <a:lnTo>
                    <a:pt x="3517" y="359"/>
                  </a:lnTo>
                  <a:lnTo>
                    <a:pt x="3414" y="304"/>
                  </a:lnTo>
                  <a:lnTo>
                    <a:pt x="3331" y="235"/>
                  </a:lnTo>
                  <a:lnTo>
                    <a:pt x="3345" y="159"/>
                  </a:lnTo>
                  <a:lnTo>
                    <a:pt x="3283" y="104"/>
                  </a:lnTo>
                  <a:lnTo>
                    <a:pt x="3276" y="7"/>
                  </a:lnTo>
                  <a:lnTo>
                    <a:pt x="83" y="0"/>
                  </a:lnTo>
                  <a:lnTo>
                    <a:pt x="21" y="41"/>
                  </a:lnTo>
                  <a:lnTo>
                    <a:pt x="28" y="138"/>
                  </a:lnTo>
                  <a:lnTo>
                    <a:pt x="111" y="145"/>
                  </a:lnTo>
                </a:path>
              </a:pathLst>
            </a:custGeom>
            <a:solidFill>
              <a:srgbClr val="CACAC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46" name="Freeform 5"/>
            <p:cNvSpPr>
              <a:spLocks/>
            </p:cNvSpPr>
            <p:nvPr/>
          </p:nvSpPr>
          <p:spPr bwMode="auto">
            <a:xfrm>
              <a:off x="520700" y="605399"/>
              <a:ext cx="533400" cy="654050"/>
            </a:xfrm>
            <a:custGeom>
              <a:avLst/>
              <a:gdLst>
                <a:gd name="T0" fmla="*/ 92692882 w 337"/>
                <a:gd name="T1" fmla="*/ 7486820 h 414"/>
                <a:gd name="T2" fmla="*/ 177870683 w 337"/>
                <a:gd name="T3" fmla="*/ 64893140 h 414"/>
                <a:gd name="T4" fmla="*/ 202923063 w 337"/>
                <a:gd name="T5" fmla="*/ 102330383 h 414"/>
                <a:gd name="T6" fmla="*/ 235490574 w 337"/>
                <a:gd name="T7" fmla="*/ 142263782 h 414"/>
                <a:gd name="T8" fmla="*/ 300627079 w 337"/>
                <a:gd name="T9" fmla="*/ 167223523 h 414"/>
                <a:gd name="T10" fmla="*/ 455950986 w 337"/>
                <a:gd name="T11" fmla="*/ 267057798 h 414"/>
                <a:gd name="T12" fmla="*/ 513570827 w 337"/>
                <a:gd name="T13" fmla="*/ 341933862 h 414"/>
                <a:gd name="T14" fmla="*/ 593737494 w 337"/>
                <a:gd name="T15" fmla="*/ 499172906 h 414"/>
                <a:gd name="T16" fmla="*/ 573696223 w 337"/>
                <a:gd name="T17" fmla="*/ 526627200 h 414"/>
                <a:gd name="T18" fmla="*/ 573696223 w 337"/>
                <a:gd name="T19" fmla="*/ 601503264 h 414"/>
                <a:gd name="T20" fmla="*/ 631316065 w 337"/>
                <a:gd name="T21" fmla="*/ 651421167 h 414"/>
                <a:gd name="T22" fmla="*/ 718999396 w 337"/>
                <a:gd name="T23" fmla="*/ 783701950 h 414"/>
                <a:gd name="T24" fmla="*/ 713988286 w 337"/>
                <a:gd name="T25" fmla="*/ 826131457 h 414"/>
                <a:gd name="T26" fmla="*/ 726514477 w 337"/>
                <a:gd name="T27" fmla="*/ 878545689 h 414"/>
                <a:gd name="T28" fmla="*/ 756576383 w 337"/>
                <a:gd name="T29" fmla="*/ 905999983 h 414"/>
                <a:gd name="T30" fmla="*/ 789145427 w 337"/>
                <a:gd name="T31" fmla="*/ 958412438 h 414"/>
                <a:gd name="T32" fmla="*/ 794154954 w 337"/>
                <a:gd name="T33" fmla="*/ 975883783 h 414"/>
                <a:gd name="T34" fmla="*/ 796660508 w 337"/>
                <a:gd name="T35" fmla="*/ 983370599 h 414"/>
                <a:gd name="T36" fmla="*/ 796660508 w 337"/>
                <a:gd name="T37" fmla="*/ 983370599 h 414"/>
                <a:gd name="T38" fmla="*/ 834239276 w 337"/>
                <a:gd name="T39" fmla="*/ 973387651 h 414"/>
                <a:gd name="T40" fmla="*/ 841754357 w 337"/>
                <a:gd name="T41" fmla="*/ 983370599 h 414"/>
                <a:gd name="T42" fmla="*/ 759081938 w 337"/>
                <a:gd name="T43" fmla="*/ 1025801686 h 414"/>
                <a:gd name="T44" fmla="*/ 706473205 w 337"/>
                <a:gd name="T45" fmla="*/ 1028296238 h 414"/>
                <a:gd name="T46" fmla="*/ 586222413 w 337"/>
                <a:gd name="T47" fmla="*/ 963404702 h 414"/>
                <a:gd name="T48" fmla="*/ 536117653 w 337"/>
                <a:gd name="T49" fmla="*/ 918479064 h 414"/>
                <a:gd name="T50" fmla="*/ 488518447 w 337"/>
                <a:gd name="T51" fmla="*/ 863570476 h 414"/>
                <a:gd name="T52" fmla="*/ 460960512 w 337"/>
                <a:gd name="T53" fmla="*/ 848595263 h 414"/>
                <a:gd name="T54" fmla="*/ 400835017 w 337"/>
                <a:gd name="T55" fmla="*/ 821139193 h 414"/>
                <a:gd name="T56" fmla="*/ 393319936 w 337"/>
                <a:gd name="T57" fmla="*/ 796181031 h 414"/>
                <a:gd name="T58" fmla="*/ 408351681 w 337"/>
                <a:gd name="T59" fmla="*/ 758743789 h 414"/>
                <a:gd name="T60" fmla="*/ 413361207 w 337"/>
                <a:gd name="T61" fmla="*/ 756247657 h 414"/>
                <a:gd name="T62" fmla="*/ 400835017 w 337"/>
                <a:gd name="T63" fmla="*/ 753751525 h 414"/>
                <a:gd name="T64" fmla="*/ 355741366 w 337"/>
                <a:gd name="T65" fmla="*/ 721304967 h 414"/>
                <a:gd name="T66" fmla="*/ 355741366 w 337"/>
                <a:gd name="T67" fmla="*/ 691354541 h 414"/>
                <a:gd name="T68" fmla="*/ 343215176 w 337"/>
                <a:gd name="T69" fmla="*/ 626463005 h 414"/>
                <a:gd name="T70" fmla="*/ 290606444 w 337"/>
                <a:gd name="T71" fmla="*/ 584031919 h 414"/>
                <a:gd name="T72" fmla="*/ 150312748 w 337"/>
                <a:gd name="T73" fmla="*/ 469222480 h 414"/>
                <a:gd name="T74" fmla="*/ 132777032 w 337"/>
                <a:gd name="T75" fmla="*/ 434281370 h 414"/>
                <a:gd name="T76" fmla="*/ 235490574 w 337"/>
                <a:gd name="T77" fmla="*/ 471718612 h 414"/>
                <a:gd name="T78" fmla="*/ 273069144 w 337"/>
                <a:gd name="T79" fmla="*/ 471718612 h 414"/>
                <a:gd name="T80" fmla="*/ 195407982 w 337"/>
                <a:gd name="T81" fmla="*/ 366892024 h 414"/>
                <a:gd name="T82" fmla="*/ 140292113 w 337"/>
                <a:gd name="T83" fmla="*/ 319470253 h 414"/>
                <a:gd name="T84" fmla="*/ 147808776 w 337"/>
                <a:gd name="T85" fmla="*/ 229618976 h 414"/>
                <a:gd name="T86" fmla="*/ 140292113 w 337"/>
                <a:gd name="T87" fmla="*/ 204660765 h 414"/>
                <a:gd name="T88" fmla="*/ 60125421 w 337"/>
                <a:gd name="T89" fmla="*/ 192181684 h 414"/>
                <a:gd name="T90" fmla="*/ 45093664 w 337"/>
                <a:gd name="T91" fmla="*/ 159735127 h 414"/>
                <a:gd name="T92" fmla="*/ 85177801 w 337"/>
                <a:gd name="T93" fmla="*/ 104826539 h 414"/>
                <a:gd name="T94" fmla="*/ 82672246 w 337"/>
                <a:gd name="T95" fmla="*/ 84859038 h 414"/>
                <a:gd name="T96" fmla="*/ 22546832 w 337"/>
                <a:gd name="T97" fmla="*/ 57404744 h 414"/>
                <a:gd name="T98" fmla="*/ 7515084 w 337"/>
                <a:gd name="T99" fmla="*/ 32446570 h 414"/>
                <a:gd name="T100" fmla="*/ 2505555 w 337"/>
                <a:gd name="T101" fmla="*/ 0 h 414"/>
                <a:gd name="T102" fmla="*/ 37578583 w 337"/>
                <a:gd name="T103" fmla="*/ 0 h 41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37"/>
                <a:gd name="T157" fmla="*/ 0 h 414"/>
                <a:gd name="T158" fmla="*/ 337 w 337"/>
                <a:gd name="T159" fmla="*/ 414 h 41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37" h="414">
                  <a:moveTo>
                    <a:pt x="15" y="0"/>
                  </a:moveTo>
                  <a:lnTo>
                    <a:pt x="37" y="3"/>
                  </a:lnTo>
                  <a:lnTo>
                    <a:pt x="54" y="11"/>
                  </a:lnTo>
                  <a:lnTo>
                    <a:pt x="71" y="26"/>
                  </a:lnTo>
                  <a:lnTo>
                    <a:pt x="81" y="41"/>
                  </a:lnTo>
                  <a:lnTo>
                    <a:pt x="85" y="52"/>
                  </a:lnTo>
                  <a:lnTo>
                    <a:pt x="94" y="57"/>
                  </a:lnTo>
                  <a:lnTo>
                    <a:pt x="120" y="67"/>
                  </a:lnTo>
                  <a:lnTo>
                    <a:pt x="155" y="87"/>
                  </a:lnTo>
                  <a:lnTo>
                    <a:pt x="183" y="108"/>
                  </a:lnTo>
                  <a:lnTo>
                    <a:pt x="206" y="138"/>
                  </a:lnTo>
                  <a:lnTo>
                    <a:pt x="230" y="177"/>
                  </a:lnTo>
                  <a:lnTo>
                    <a:pt x="238" y="201"/>
                  </a:lnTo>
                  <a:lnTo>
                    <a:pt x="230" y="212"/>
                  </a:lnTo>
                  <a:lnTo>
                    <a:pt x="223" y="227"/>
                  </a:lnTo>
                  <a:lnTo>
                    <a:pt x="230" y="242"/>
                  </a:lnTo>
                  <a:lnTo>
                    <a:pt x="253" y="262"/>
                  </a:lnTo>
                  <a:lnTo>
                    <a:pt x="277" y="290"/>
                  </a:lnTo>
                  <a:lnTo>
                    <a:pt x="288" y="316"/>
                  </a:lnTo>
                  <a:lnTo>
                    <a:pt x="286" y="333"/>
                  </a:lnTo>
                  <a:lnTo>
                    <a:pt x="285" y="345"/>
                  </a:lnTo>
                  <a:lnTo>
                    <a:pt x="291" y="354"/>
                  </a:lnTo>
                  <a:lnTo>
                    <a:pt x="303" y="365"/>
                  </a:lnTo>
                  <a:lnTo>
                    <a:pt x="311" y="375"/>
                  </a:lnTo>
                  <a:lnTo>
                    <a:pt x="316" y="386"/>
                  </a:lnTo>
                  <a:lnTo>
                    <a:pt x="318" y="393"/>
                  </a:lnTo>
                  <a:lnTo>
                    <a:pt x="319" y="395"/>
                  </a:lnTo>
                  <a:lnTo>
                    <a:pt x="319" y="396"/>
                  </a:lnTo>
                  <a:lnTo>
                    <a:pt x="325" y="394"/>
                  </a:lnTo>
                  <a:lnTo>
                    <a:pt x="334" y="392"/>
                  </a:lnTo>
                  <a:lnTo>
                    <a:pt x="337" y="396"/>
                  </a:lnTo>
                  <a:lnTo>
                    <a:pt x="325" y="405"/>
                  </a:lnTo>
                  <a:lnTo>
                    <a:pt x="304" y="413"/>
                  </a:lnTo>
                  <a:lnTo>
                    <a:pt x="283" y="414"/>
                  </a:lnTo>
                  <a:lnTo>
                    <a:pt x="261" y="404"/>
                  </a:lnTo>
                  <a:lnTo>
                    <a:pt x="235" y="388"/>
                  </a:lnTo>
                  <a:lnTo>
                    <a:pt x="215" y="370"/>
                  </a:lnTo>
                  <a:lnTo>
                    <a:pt x="204" y="356"/>
                  </a:lnTo>
                  <a:lnTo>
                    <a:pt x="196" y="348"/>
                  </a:lnTo>
                  <a:lnTo>
                    <a:pt x="185" y="342"/>
                  </a:lnTo>
                  <a:lnTo>
                    <a:pt x="170" y="337"/>
                  </a:lnTo>
                  <a:lnTo>
                    <a:pt x="160" y="331"/>
                  </a:lnTo>
                  <a:lnTo>
                    <a:pt x="157" y="321"/>
                  </a:lnTo>
                  <a:lnTo>
                    <a:pt x="160" y="311"/>
                  </a:lnTo>
                  <a:lnTo>
                    <a:pt x="163" y="305"/>
                  </a:lnTo>
                  <a:lnTo>
                    <a:pt x="165" y="304"/>
                  </a:lnTo>
                  <a:lnTo>
                    <a:pt x="160" y="303"/>
                  </a:lnTo>
                  <a:lnTo>
                    <a:pt x="150" y="300"/>
                  </a:lnTo>
                  <a:lnTo>
                    <a:pt x="142" y="290"/>
                  </a:lnTo>
                  <a:lnTo>
                    <a:pt x="142" y="278"/>
                  </a:lnTo>
                  <a:lnTo>
                    <a:pt x="144" y="266"/>
                  </a:lnTo>
                  <a:lnTo>
                    <a:pt x="137" y="252"/>
                  </a:lnTo>
                  <a:lnTo>
                    <a:pt x="116" y="235"/>
                  </a:lnTo>
                  <a:lnTo>
                    <a:pt x="86" y="211"/>
                  </a:lnTo>
                  <a:lnTo>
                    <a:pt x="60" y="189"/>
                  </a:lnTo>
                  <a:lnTo>
                    <a:pt x="53" y="175"/>
                  </a:lnTo>
                  <a:lnTo>
                    <a:pt x="71" y="177"/>
                  </a:lnTo>
                  <a:lnTo>
                    <a:pt x="94" y="190"/>
                  </a:lnTo>
                  <a:lnTo>
                    <a:pt x="109" y="190"/>
                  </a:lnTo>
                  <a:lnTo>
                    <a:pt x="101" y="172"/>
                  </a:lnTo>
                  <a:lnTo>
                    <a:pt x="78" y="148"/>
                  </a:lnTo>
                  <a:lnTo>
                    <a:pt x="56" y="129"/>
                  </a:lnTo>
                  <a:lnTo>
                    <a:pt x="51" y="111"/>
                  </a:lnTo>
                  <a:lnTo>
                    <a:pt x="59" y="92"/>
                  </a:lnTo>
                  <a:lnTo>
                    <a:pt x="56" y="82"/>
                  </a:lnTo>
                  <a:lnTo>
                    <a:pt x="39" y="81"/>
                  </a:lnTo>
                  <a:lnTo>
                    <a:pt x="24" y="77"/>
                  </a:lnTo>
                  <a:lnTo>
                    <a:pt x="18" y="64"/>
                  </a:lnTo>
                  <a:lnTo>
                    <a:pt x="24" y="51"/>
                  </a:lnTo>
                  <a:lnTo>
                    <a:pt x="34" y="42"/>
                  </a:lnTo>
                  <a:lnTo>
                    <a:pt x="33" y="34"/>
                  </a:lnTo>
                  <a:lnTo>
                    <a:pt x="21" y="27"/>
                  </a:lnTo>
                  <a:lnTo>
                    <a:pt x="9" y="23"/>
                  </a:lnTo>
                  <a:lnTo>
                    <a:pt x="3" y="13"/>
                  </a:lnTo>
                  <a:lnTo>
                    <a:pt x="0" y="3"/>
                  </a:lnTo>
                  <a:lnTo>
                    <a:pt x="1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7" name="Freeform 6"/>
            <p:cNvSpPr>
              <a:spLocks/>
            </p:cNvSpPr>
            <p:nvPr/>
          </p:nvSpPr>
          <p:spPr bwMode="auto">
            <a:xfrm>
              <a:off x="8405813" y="845112"/>
              <a:ext cx="344488" cy="123825"/>
            </a:xfrm>
            <a:custGeom>
              <a:avLst/>
              <a:gdLst>
                <a:gd name="T0" fmla="*/ 4993496 w 218"/>
                <a:gd name="T1" fmla="*/ 52922492 h 78"/>
                <a:gd name="T2" fmla="*/ 39954288 w 218"/>
                <a:gd name="T3" fmla="*/ 37801548 h 78"/>
                <a:gd name="T4" fmla="*/ 87398818 w 218"/>
                <a:gd name="T5" fmla="*/ 40322497 h 78"/>
                <a:gd name="T6" fmla="*/ 137340108 w 218"/>
                <a:gd name="T7" fmla="*/ 47883756 h 78"/>
                <a:gd name="T8" fmla="*/ 137340108 w 218"/>
                <a:gd name="T9" fmla="*/ 47883756 h 78"/>
                <a:gd name="T10" fmla="*/ 172299309 w 218"/>
                <a:gd name="T11" fmla="*/ 57962802 h 78"/>
                <a:gd name="T12" fmla="*/ 194773194 w 218"/>
                <a:gd name="T13" fmla="*/ 65524062 h 78"/>
                <a:gd name="T14" fmla="*/ 237224267 w 218"/>
                <a:gd name="T15" fmla="*/ 60483751 h 78"/>
                <a:gd name="T16" fmla="*/ 237224267 w 218"/>
                <a:gd name="T17" fmla="*/ 60483751 h 78"/>
                <a:gd name="T18" fmla="*/ 302149175 w 218"/>
                <a:gd name="T19" fmla="*/ 50403118 h 78"/>
                <a:gd name="T20" fmla="*/ 372067577 w 218"/>
                <a:gd name="T21" fmla="*/ 52922492 h 78"/>
                <a:gd name="T22" fmla="*/ 431997510 w 218"/>
                <a:gd name="T23" fmla="*/ 52922492 h 78"/>
                <a:gd name="T24" fmla="*/ 431997510 w 218"/>
                <a:gd name="T25" fmla="*/ 52922492 h 78"/>
                <a:gd name="T26" fmla="*/ 474448533 w 218"/>
                <a:gd name="T27" fmla="*/ 30241876 h 78"/>
                <a:gd name="T28" fmla="*/ 506910987 w 218"/>
                <a:gd name="T29" fmla="*/ 0 h 78"/>
                <a:gd name="T30" fmla="*/ 531881620 w 218"/>
                <a:gd name="T31" fmla="*/ 0 h 78"/>
                <a:gd name="T32" fmla="*/ 531881620 w 218"/>
                <a:gd name="T33" fmla="*/ 0 h 78"/>
                <a:gd name="T34" fmla="*/ 541870188 w 218"/>
                <a:gd name="T35" fmla="*/ 35282186 h 78"/>
                <a:gd name="T36" fmla="*/ 529384872 w 218"/>
                <a:gd name="T37" fmla="*/ 73083734 h 78"/>
                <a:gd name="T38" fmla="*/ 514401229 w 218"/>
                <a:gd name="T39" fmla="*/ 113406243 h 78"/>
                <a:gd name="T40" fmla="*/ 514401229 w 218"/>
                <a:gd name="T41" fmla="*/ 113406243 h 78"/>
                <a:gd name="T42" fmla="*/ 496922418 w 218"/>
                <a:gd name="T43" fmla="*/ 146169055 h 78"/>
                <a:gd name="T44" fmla="*/ 471951786 w 218"/>
                <a:gd name="T45" fmla="*/ 171370608 h 78"/>
                <a:gd name="T46" fmla="*/ 436992585 w 218"/>
                <a:gd name="T47" fmla="*/ 176410918 h 78"/>
                <a:gd name="T48" fmla="*/ 436992585 w 218"/>
                <a:gd name="T49" fmla="*/ 176410918 h 78"/>
                <a:gd name="T50" fmla="*/ 417015447 w 218"/>
                <a:gd name="T51" fmla="*/ 163810936 h 78"/>
                <a:gd name="T52" fmla="*/ 412020273 w 218"/>
                <a:gd name="T53" fmla="*/ 156249676 h 78"/>
                <a:gd name="T54" fmla="*/ 392044715 w 218"/>
                <a:gd name="T55" fmla="*/ 156249676 h 78"/>
                <a:gd name="T56" fmla="*/ 392044715 w 218"/>
                <a:gd name="T57" fmla="*/ 156249676 h 78"/>
                <a:gd name="T58" fmla="*/ 362079008 w 218"/>
                <a:gd name="T59" fmla="*/ 173891557 h 78"/>
                <a:gd name="T60" fmla="*/ 332113302 w 218"/>
                <a:gd name="T61" fmla="*/ 191531850 h 78"/>
                <a:gd name="T62" fmla="*/ 292160606 w 218"/>
                <a:gd name="T63" fmla="*/ 196572160 h 78"/>
                <a:gd name="T64" fmla="*/ 292160606 w 218"/>
                <a:gd name="T65" fmla="*/ 196572160 h 78"/>
                <a:gd name="T66" fmla="*/ 264691646 w 218"/>
                <a:gd name="T67" fmla="*/ 181451229 h 78"/>
                <a:gd name="T68" fmla="*/ 244716088 w 218"/>
                <a:gd name="T69" fmla="*/ 163810936 h 78"/>
                <a:gd name="T70" fmla="*/ 219743876 w 218"/>
                <a:gd name="T71" fmla="*/ 156249676 h 78"/>
                <a:gd name="T72" fmla="*/ 219743876 w 218"/>
                <a:gd name="T73" fmla="*/ 156249676 h 78"/>
                <a:gd name="T74" fmla="*/ 187282952 w 218"/>
                <a:gd name="T75" fmla="*/ 158769037 h 78"/>
                <a:gd name="T76" fmla="*/ 162310740 w 218"/>
                <a:gd name="T77" fmla="*/ 156249676 h 78"/>
                <a:gd name="T78" fmla="*/ 137340108 w 218"/>
                <a:gd name="T79" fmla="*/ 143648106 h 78"/>
                <a:gd name="T80" fmla="*/ 137340108 w 218"/>
                <a:gd name="T81" fmla="*/ 143648106 h 78"/>
                <a:gd name="T82" fmla="*/ 109872728 w 218"/>
                <a:gd name="T83" fmla="*/ 128527174 h 78"/>
                <a:gd name="T84" fmla="*/ 77410249 w 218"/>
                <a:gd name="T85" fmla="*/ 115927192 h 78"/>
                <a:gd name="T86" fmla="*/ 49941277 w 218"/>
                <a:gd name="T87" fmla="*/ 98286874 h 78"/>
                <a:gd name="T88" fmla="*/ 49941277 w 218"/>
                <a:gd name="T89" fmla="*/ 98286874 h 78"/>
                <a:gd name="T90" fmla="*/ 19977144 w 218"/>
                <a:gd name="T91" fmla="*/ 83165942 h 78"/>
                <a:gd name="T92" fmla="*/ 0 w 218"/>
                <a:gd name="T93" fmla="*/ 73083734 h 78"/>
                <a:gd name="T94" fmla="*/ 4993496 w 218"/>
                <a:gd name="T95" fmla="*/ 52922492 h 78"/>
                <a:gd name="T96" fmla="*/ 4993496 w 218"/>
                <a:gd name="T97" fmla="*/ 52922492 h 78"/>
                <a:gd name="T98" fmla="*/ 4993496 w 218"/>
                <a:gd name="T99" fmla="*/ 52922492 h 7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18"/>
                <a:gd name="T151" fmla="*/ 0 h 78"/>
                <a:gd name="T152" fmla="*/ 218 w 218"/>
                <a:gd name="T153" fmla="*/ 78 h 7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18" h="78">
                  <a:moveTo>
                    <a:pt x="2" y="21"/>
                  </a:moveTo>
                  <a:lnTo>
                    <a:pt x="16" y="15"/>
                  </a:lnTo>
                  <a:lnTo>
                    <a:pt x="35" y="16"/>
                  </a:lnTo>
                  <a:lnTo>
                    <a:pt x="55" y="19"/>
                  </a:lnTo>
                  <a:lnTo>
                    <a:pt x="69" y="23"/>
                  </a:lnTo>
                  <a:lnTo>
                    <a:pt x="78" y="26"/>
                  </a:lnTo>
                  <a:lnTo>
                    <a:pt x="95" y="24"/>
                  </a:lnTo>
                  <a:lnTo>
                    <a:pt x="122" y="20"/>
                  </a:lnTo>
                  <a:lnTo>
                    <a:pt x="150" y="21"/>
                  </a:lnTo>
                  <a:lnTo>
                    <a:pt x="174" y="21"/>
                  </a:lnTo>
                  <a:lnTo>
                    <a:pt x="191" y="12"/>
                  </a:lnTo>
                  <a:lnTo>
                    <a:pt x="204" y="0"/>
                  </a:lnTo>
                  <a:lnTo>
                    <a:pt x="214" y="0"/>
                  </a:lnTo>
                  <a:lnTo>
                    <a:pt x="218" y="14"/>
                  </a:lnTo>
                  <a:lnTo>
                    <a:pt x="213" y="29"/>
                  </a:lnTo>
                  <a:lnTo>
                    <a:pt x="207" y="45"/>
                  </a:lnTo>
                  <a:lnTo>
                    <a:pt x="200" y="58"/>
                  </a:lnTo>
                  <a:lnTo>
                    <a:pt x="190" y="68"/>
                  </a:lnTo>
                  <a:lnTo>
                    <a:pt x="176" y="70"/>
                  </a:lnTo>
                  <a:lnTo>
                    <a:pt x="168" y="65"/>
                  </a:lnTo>
                  <a:lnTo>
                    <a:pt x="166" y="62"/>
                  </a:lnTo>
                  <a:lnTo>
                    <a:pt x="158" y="62"/>
                  </a:lnTo>
                  <a:lnTo>
                    <a:pt x="146" y="69"/>
                  </a:lnTo>
                  <a:lnTo>
                    <a:pt x="134" y="76"/>
                  </a:lnTo>
                  <a:lnTo>
                    <a:pt x="118" y="78"/>
                  </a:lnTo>
                  <a:lnTo>
                    <a:pt x="106" y="72"/>
                  </a:lnTo>
                  <a:lnTo>
                    <a:pt x="98" y="65"/>
                  </a:lnTo>
                  <a:lnTo>
                    <a:pt x="88" y="62"/>
                  </a:lnTo>
                  <a:lnTo>
                    <a:pt x="75" y="63"/>
                  </a:lnTo>
                  <a:lnTo>
                    <a:pt x="65" y="62"/>
                  </a:lnTo>
                  <a:lnTo>
                    <a:pt x="55" y="57"/>
                  </a:lnTo>
                  <a:lnTo>
                    <a:pt x="44" y="51"/>
                  </a:lnTo>
                  <a:lnTo>
                    <a:pt x="31" y="46"/>
                  </a:lnTo>
                  <a:lnTo>
                    <a:pt x="20" y="39"/>
                  </a:lnTo>
                  <a:lnTo>
                    <a:pt x="8" y="33"/>
                  </a:lnTo>
                  <a:lnTo>
                    <a:pt x="0" y="29"/>
                  </a:lnTo>
                  <a:lnTo>
                    <a:pt x="2" y="21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8" name="Freeform 7"/>
            <p:cNvSpPr>
              <a:spLocks/>
            </p:cNvSpPr>
            <p:nvPr/>
          </p:nvSpPr>
          <p:spPr bwMode="auto">
            <a:xfrm>
              <a:off x="8667750" y="565712"/>
              <a:ext cx="63500" cy="157163"/>
            </a:xfrm>
            <a:custGeom>
              <a:avLst/>
              <a:gdLst>
                <a:gd name="T0" fmla="*/ 85685305 w 40"/>
                <a:gd name="T1" fmla="*/ 0 h 100"/>
                <a:gd name="T2" fmla="*/ 100806236 w 40"/>
                <a:gd name="T3" fmla="*/ 9880838 h 100"/>
                <a:gd name="T4" fmla="*/ 100806236 w 40"/>
                <a:gd name="T5" fmla="*/ 49401043 h 100"/>
                <a:gd name="T6" fmla="*/ 93246564 w 40"/>
                <a:gd name="T7" fmla="*/ 116091607 h 100"/>
                <a:gd name="T8" fmla="*/ 93246564 w 40"/>
                <a:gd name="T9" fmla="*/ 116091607 h 100"/>
                <a:gd name="T10" fmla="*/ 85685305 w 40"/>
                <a:gd name="T11" fmla="*/ 185251164 h 100"/>
                <a:gd name="T12" fmla="*/ 73083734 w 40"/>
                <a:gd name="T13" fmla="*/ 232181642 h 100"/>
                <a:gd name="T14" fmla="*/ 40322497 w 40"/>
                <a:gd name="T15" fmla="*/ 244531507 h 100"/>
                <a:gd name="T16" fmla="*/ 40322497 w 40"/>
                <a:gd name="T17" fmla="*/ 244531507 h 100"/>
                <a:gd name="T18" fmla="*/ 7559675 w 40"/>
                <a:gd name="T19" fmla="*/ 219831777 h 100"/>
                <a:gd name="T20" fmla="*/ 0 w 40"/>
                <a:gd name="T21" fmla="*/ 165491066 h 100"/>
                <a:gd name="T22" fmla="*/ 10080624 w 40"/>
                <a:gd name="T23" fmla="*/ 116091607 h 100"/>
                <a:gd name="T24" fmla="*/ 10080624 w 40"/>
                <a:gd name="T25" fmla="*/ 116091607 h 100"/>
                <a:gd name="T26" fmla="*/ 27720927 w 40"/>
                <a:gd name="T27" fmla="*/ 66690552 h 100"/>
                <a:gd name="T28" fmla="*/ 47883757 w 40"/>
                <a:gd name="T29" fmla="*/ 22230706 h 100"/>
                <a:gd name="T30" fmla="*/ 85685305 w 40"/>
                <a:gd name="T31" fmla="*/ 0 h 100"/>
                <a:gd name="T32" fmla="*/ 85685305 w 40"/>
                <a:gd name="T33" fmla="*/ 0 h 100"/>
                <a:gd name="T34" fmla="*/ 85685305 w 40"/>
                <a:gd name="T35" fmla="*/ 0 h 10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0"/>
                <a:gd name="T55" fmla="*/ 0 h 100"/>
                <a:gd name="T56" fmla="*/ 40 w 40"/>
                <a:gd name="T57" fmla="*/ 100 h 10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0" h="100">
                  <a:moveTo>
                    <a:pt x="34" y="0"/>
                  </a:moveTo>
                  <a:lnTo>
                    <a:pt x="40" y="4"/>
                  </a:lnTo>
                  <a:lnTo>
                    <a:pt x="40" y="20"/>
                  </a:lnTo>
                  <a:lnTo>
                    <a:pt x="37" y="47"/>
                  </a:lnTo>
                  <a:lnTo>
                    <a:pt x="34" y="76"/>
                  </a:lnTo>
                  <a:lnTo>
                    <a:pt x="29" y="95"/>
                  </a:lnTo>
                  <a:lnTo>
                    <a:pt x="16" y="100"/>
                  </a:lnTo>
                  <a:lnTo>
                    <a:pt x="3" y="90"/>
                  </a:lnTo>
                  <a:lnTo>
                    <a:pt x="0" y="68"/>
                  </a:lnTo>
                  <a:lnTo>
                    <a:pt x="4" y="47"/>
                  </a:lnTo>
                  <a:lnTo>
                    <a:pt x="11" y="27"/>
                  </a:lnTo>
                  <a:lnTo>
                    <a:pt x="19" y="9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9" name="Freeform 8"/>
            <p:cNvSpPr>
              <a:spLocks/>
            </p:cNvSpPr>
            <p:nvPr/>
          </p:nvSpPr>
          <p:spPr bwMode="auto">
            <a:xfrm>
              <a:off x="8845550" y="614924"/>
              <a:ext cx="228600" cy="328613"/>
            </a:xfrm>
            <a:custGeom>
              <a:avLst/>
              <a:gdLst>
                <a:gd name="T0" fmla="*/ 70564370 w 144"/>
                <a:gd name="T1" fmla="*/ 0 h 208"/>
                <a:gd name="T2" fmla="*/ 113406239 w 144"/>
                <a:gd name="T3" fmla="*/ 27456568 h 208"/>
                <a:gd name="T4" fmla="*/ 133567480 w 144"/>
                <a:gd name="T5" fmla="*/ 97343698 h 208"/>
                <a:gd name="T6" fmla="*/ 138607791 w 144"/>
                <a:gd name="T7" fmla="*/ 179711811 h 208"/>
                <a:gd name="T8" fmla="*/ 138607791 w 144"/>
                <a:gd name="T9" fmla="*/ 179711811 h 208"/>
                <a:gd name="T10" fmla="*/ 128527170 w 144"/>
                <a:gd name="T11" fmla="*/ 257087560 h 208"/>
                <a:gd name="T12" fmla="*/ 120967498 w 144"/>
                <a:gd name="T13" fmla="*/ 324478483 h 208"/>
                <a:gd name="T14" fmla="*/ 133567480 w 144"/>
                <a:gd name="T15" fmla="*/ 361918236 h 208"/>
                <a:gd name="T16" fmla="*/ 133567480 w 144"/>
                <a:gd name="T17" fmla="*/ 361918236 h 208"/>
                <a:gd name="T18" fmla="*/ 161289981 w 144"/>
                <a:gd name="T19" fmla="*/ 384382404 h 208"/>
                <a:gd name="T20" fmla="*/ 183970584 w 144"/>
                <a:gd name="T21" fmla="*/ 399357989 h 208"/>
                <a:gd name="T22" fmla="*/ 209172186 w 144"/>
                <a:gd name="T23" fmla="*/ 381886210 h 208"/>
                <a:gd name="T24" fmla="*/ 209172186 w 144"/>
                <a:gd name="T25" fmla="*/ 381886210 h 208"/>
                <a:gd name="T26" fmla="*/ 224293117 w 144"/>
                <a:gd name="T27" fmla="*/ 321982289 h 208"/>
                <a:gd name="T28" fmla="*/ 231854376 w 144"/>
                <a:gd name="T29" fmla="*/ 252095172 h 208"/>
                <a:gd name="T30" fmla="*/ 254534979 w 144"/>
                <a:gd name="T31" fmla="*/ 212159225 h 208"/>
                <a:gd name="T32" fmla="*/ 254534979 w 144"/>
                <a:gd name="T33" fmla="*/ 212159225 h 208"/>
                <a:gd name="T34" fmla="*/ 302418721 w 144"/>
                <a:gd name="T35" fmla="*/ 217151613 h 208"/>
                <a:gd name="T36" fmla="*/ 347781514 w 144"/>
                <a:gd name="T37" fmla="*/ 247102783 h 208"/>
                <a:gd name="T38" fmla="*/ 362902445 w 144"/>
                <a:gd name="T39" fmla="*/ 307006704 h 208"/>
                <a:gd name="T40" fmla="*/ 362902445 w 144"/>
                <a:gd name="T41" fmla="*/ 307006704 h 208"/>
                <a:gd name="T42" fmla="*/ 342741204 w 144"/>
                <a:gd name="T43" fmla="*/ 386878598 h 208"/>
                <a:gd name="T44" fmla="*/ 309978393 w 144"/>
                <a:gd name="T45" fmla="*/ 459262008 h 208"/>
                <a:gd name="T46" fmla="*/ 267136548 w 144"/>
                <a:gd name="T47" fmla="*/ 499197955 h 208"/>
                <a:gd name="T48" fmla="*/ 267136548 w 144"/>
                <a:gd name="T49" fmla="*/ 499197955 h 208"/>
                <a:gd name="T50" fmla="*/ 199091515 w 144"/>
                <a:gd name="T51" fmla="*/ 511677346 h 208"/>
                <a:gd name="T52" fmla="*/ 123486860 w 144"/>
                <a:gd name="T53" fmla="*/ 516669734 h 208"/>
                <a:gd name="T54" fmla="*/ 75604680 w 144"/>
                <a:gd name="T55" fmla="*/ 491709373 h 208"/>
                <a:gd name="T56" fmla="*/ 75604680 w 144"/>
                <a:gd name="T57" fmla="*/ 491709373 h 208"/>
                <a:gd name="T58" fmla="*/ 57962800 w 144"/>
                <a:gd name="T59" fmla="*/ 441790229 h 208"/>
                <a:gd name="T60" fmla="*/ 45362806 w 144"/>
                <a:gd name="T61" fmla="*/ 381886210 h 208"/>
                <a:gd name="T62" fmla="*/ 37801546 w 144"/>
                <a:gd name="T63" fmla="*/ 307006704 h 208"/>
                <a:gd name="T64" fmla="*/ 37801546 w 144"/>
                <a:gd name="T65" fmla="*/ 307006704 h 208"/>
                <a:gd name="T66" fmla="*/ 27720926 w 144"/>
                <a:gd name="T67" fmla="*/ 257087560 h 208"/>
                <a:gd name="T68" fmla="*/ 12599985 w 144"/>
                <a:gd name="T69" fmla="*/ 197183590 h 208"/>
                <a:gd name="T70" fmla="*/ 0 w 144"/>
                <a:gd name="T71" fmla="*/ 129791087 h 208"/>
                <a:gd name="T72" fmla="*/ 0 w 144"/>
                <a:gd name="T73" fmla="*/ 69887142 h 208"/>
                <a:gd name="T74" fmla="*/ 20161248 w 144"/>
                <a:gd name="T75" fmla="*/ 22464174 h 208"/>
                <a:gd name="T76" fmla="*/ 70564370 w 144"/>
                <a:gd name="T77" fmla="*/ 0 h 208"/>
                <a:gd name="T78" fmla="*/ 70564370 w 144"/>
                <a:gd name="T79" fmla="*/ 0 h 208"/>
                <a:gd name="T80" fmla="*/ 70564370 w 144"/>
                <a:gd name="T81" fmla="*/ 0 h 20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44"/>
                <a:gd name="T124" fmla="*/ 0 h 208"/>
                <a:gd name="T125" fmla="*/ 144 w 144"/>
                <a:gd name="T126" fmla="*/ 208 h 20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44" h="208">
                  <a:moveTo>
                    <a:pt x="28" y="0"/>
                  </a:moveTo>
                  <a:lnTo>
                    <a:pt x="45" y="11"/>
                  </a:lnTo>
                  <a:lnTo>
                    <a:pt x="53" y="39"/>
                  </a:lnTo>
                  <a:lnTo>
                    <a:pt x="55" y="72"/>
                  </a:lnTo>
                  <a:lnTo>
                    <a:pt x="51" y="103"/>
                  </a:lnTo>
                  <a:lnTo>
                    <a:pt x="48" y="131"/>
                  </a:lnTo>
                  <a:lnTo>
                    <a:pt x="53" y="146"/>
                  </a:lnTo>
                  <a:lnTo>
                    <a:pt x="64" y="155"/>
                  </a:lnTo>
                  <a:lnTo>
                    <a:pt x="73" y="161"/>
                  </a:lnTo>
                  <a:lnTo>
                    <a:pt x="83" y="154"/>
                  </a:lnTo>
                  <a:lnTo>
                    <a:pt x="89" y="130"/>
                  </a:lnTo>
                  <a:lnTo>
                    <a:pt x="92" y="101"/>
                  </a:lnTo>
                  <a:lnTo>
                    <a:pt x="101" y="85"/>
                  </a:lnTo>
                  <a:lnTo>
                    <a:pt x="120" y="87"/>
                  </a:lnTo>
                  <a:lnTo>
                    <a:pt x="138" y="99"/>
                  </a:lnTo>
                  <a:lnTo>
                    <a:pt x="144" y="124"/>
                  </a:lnTo>
                  <a:lnTo>
                    <a:pt x="136" y="156"/>
                  </a:lnTo>
                  <a:lnTo>
                    <a:pt x="123" y="185"/>
                  </a:lnTo>
                  <a:lnTo>
                    <a:pt x="106" y="201"/>
                  </a:lnTo>
                  <a:lnTo>
                    <a:pt x="79" y="206"/>
                  </a:lnTo>
                  <a:lnTo>
                    <a:pt x="49" y="208"/>
                  </a:lnTo>
                  <a:lnTo>
                    <a:pt x="30" y="198"/>
                  </a:lnTo>
                  <a:lnTo>
                    <a:pt x="23" y="178"/>
                  </a:lnTo>
                  <a:lnTo>
                    <a:pt x="18" y="154"/>
                  </a:lnTo>
                  <a:lnTo>
                    <a:pt x="15" y="124"/>
                  </a:lnTo>
                  <a:lnTo>
                    <a:pt x="11" y="103"/>
                  </a:lnTo>
                  <a:lnTo>
                    <a:pt x="5" y="79"/>
                  </a:lnTo>
                  <a:lnTo>
                    <a:pt x="0" y="52"/>
                  </a:lnTo>
                  <a:lnTo>
                    <a:pt x="0" y="28"/>
                  </a:lnTo>
                  <a:lnTo>
                    <a:pt x="8" y="9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0" name="Freeform 9"/>
            <p:cNvSpPr>
              <a:spLocks/>
            </p:cNvSpPr>
            <p:nvPr/>
          </p:nvSpPr>
          <p:spPr bwMode="auto">
            <a:xfrm>
              <a:off x="8175625" y="306949"/>
              <a:ext cx="365125" cy="100013"/>
            </a:xfrm>
            <a:custGeom>
              <a:avLst/>
              <a:gdLst>
                <a:gd name="T0" fmla="*/ 0 w 230"/>
                <a:gd name="T1" fmla="*/ 97681425 h 64"/>
                <a:gd name="T2" fmla="*/ 25201562 w 230"/>
                <a:gd name="T3" fmla="*/ 75703579 h 64"/>
                <a:gd name="T4" fmla="*/ 95765937 w 230"/>
                <a:gd name="T5" fmla="*/ 31746311 h 64"/>
                <a:gd name="T6" fmla="*/ 209173806 w 230"/>
                <a:gd name="T7" fmla="*/ 0 h 64"/>
                <a:gd name="T8" fmla="*/ 209173806 w 230"/>
                <a:gd name="T9" fmla="*/ 0 h 64"/>
                <a:gd name="T10" fmla="*/ 309978442 w 230"/>
                <a:gd name="T11" fmla="*/ 0 h 64"/>
                <a:gd name="T12" fmla="*/ 375504075 w 230"/>
                <a:gd name="T13" fmla="*/ 12210959 h 64"/>
                <a:gd name="T14" fmla="*/ 446068530 w 230"/>
                <a:gd name="T15" fmla="*/ 12210959 h 64"/>
                <a:gd name="T16" fmla="*/ 446068530 w 230"/>
                <a:gd name="T17" fmla="*/ 12210959 h 64"/>
                <a:gd name="T18" fmla="*/ 526713509 w 230"/>
                <a:gd name="T19" fmla="*/ 4883446 h 64"/>
                <a:gd name="T20" fmla="*/ 579635982 w 230"/>
                <a:gd name="T21" fmla="*/ 14651904 h 64"/>
                <a:gd name="T22" fmla="*/ 579635982 w 230"/>
                <a:gd name="T23" fmla="*/ 51283228 h 64"/>
                <a:gd name="T24" fmla="*/ 579635982 w 230"/>
                <a:gd name="T25" fmla="*/ 51283228 h 64"/>
                <a:gd name="T26" fmla="*/ 546874753 w 230"/>
                <a:gd name="T27" fmla="*/ 80587023 h 64"/>
                <a:gd name="T28" fmla="*/ 498991004 w 230"/>
                <a:gd name="T29" fmla="*/ 95238921 h 64"/>
                <a:gd name="T30" fmla="*/ 433466958 w 230"/>
                <a:gd name="T31" fmla="*/ 109892406 h 64"/>
                <a:gd name="T32" fmla="*/ 433466958 w 230"/>
                <a:gd name="T33" fmla="*/ 109892406 h 64"/>
                <a:gd name="T34" fmla="*/ 375504075 w 230"/>
                <a:gd name="T35" fmla="*/ 136753697 h 64"/>
                <a:gd name="T36" fmla="*/ 332660636 w 230"/>
                <a:gd name="T37" fmla="*/ 153848098 h 64"/>
                <a:gd name="T38" fmla="*/ 262096280 w 230"/>
                <a:gd name="T39" fmla="*/ 141638704 h 64"/>
                <a:gd name="T40" fmla="*/ 262096280 w 230"/>
                <a:gd name="T41" fmla="*/ 141638704 h 64"/>
                <a:gd name="T42" fmla="*/ 156249696 w 230"/>
                <a:gd name="T43" fmla="*/ 124544303 h 64"/>
                <a:gd name="T44" fmla="*/ 57964397 w 230"/>
                <a:gd name="T45" fmla="*/ 117218354 h 64"/>
                <a:gd name="T46" fmla="*/ 0 w 230"/>
                <a:gd name="T47" fmla="*/ 97681425 h 64"/>
                <a:gd name="T48" fmla="*/ 0 w 230"/>
                <a:gd name="T49" fmla="*/ 97681425 h 64"/>
                <a:gd name="T50" fmla="*/ 0 w 230"/>
                <a:gd name="T51" fmla="*/ 97681425 h 6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30"/>
                <a:gd name="T79" fmla="*/ 0 h 64"/>
                <a:gd name="T80" fmla="*/ 230 w 230"/>
                <a:gd name="T81" fmla="*/ 64 h 6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30" h="64">
                  <a:moveTo>
                    <a:pt x="0" y="41"/>
                  </a:moveTo>
                  <a:lnTo>
                    <a:pt x="10" y="31"/>
                  </a:lnTo>
                  <a:lnTo>
                    <a:pt x="38" y="13"/>
                  </a:lnTo>
                  <a:lnTo>
                    <a:pt x="83" y="0"/>
                  </a:lnTo>
                  <a:lnTo>
                    <a:pt x="123" y="0"/>
                  </a:lnTo>
                  <a:lnTo>
                    <a:pt x="149" y="5"/>
                  </a:lnTo>
                  <a:lnTo>
                    <a:pt x="177" y="5"/>
                  </a:lnTo>
                  <a:lnTo>
                    <a:pt x="209" y="2"/>
                  </a:lnTo>
                  <a:lnTo>
                    <a:pt x="230" y="6"/>
                  </a:lnTo>
                  <a:lnTo>
                    <a:pt x="230" y="21"/>
                  </a:lnTo>
                  <a:lnTo>
                    <a:pt x="217" y="34"/>
                  </a:lnTo>
                  <a:lnTo>
                    <a:pt x="198" y="40"/>
                  </a:lnTo>
                  <a:lnTo>
                    <a:pt x="172" y="46"/>
                  </a:lnTo>
                  <a:lnTo>
                    <a:pt x="149" y="57"/>
                  </a:lnTo>
                  <a:lnTo>
                    <a:pt x="132" y="64"/>
                  </a:lnTo>
                  <a:lnTo>
                    <a:pt x="104" y="59"/>
                  </a:lnTo>
                  <a:lnTo>
                    <a:pt x="62" y="52"/>
                  </a:lnTo>
                  <a:lnTo>
                    <a:pt x="23" y="49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1" name="Freeform 10"/>
            <p:cNvSpPr>
              <a:spLocks/>
            </p:cNvSpPr>
            <p:nvPr/>
          </p:nvSpPr>
          <p:spPr bwMode="auto">
            <a:xfrm>
              <a:off x="5986463" y="362512"/>
              <a:ext cx="109538" cy="103188"/>
            </a:xfrm>
            <a:custGeom>
              <a:avLst/>
              <a:gdLst>
                <a:gd name="T0" fmla="*/ 17641966 w 69"/>
                <a:gd name="T1" fmla="*/ 0 h 65"/>
                <a:gd name="T2" fmla="*/ 75605024 w 69"/>
                <a:gd name="T3" fmla="*/ 7561299 h 65"/>
                <a:gd name="T4" fmla="*/ 128529342 w 69"/>
                <a:gd name="T5" fmla="*/ 50403358 h 65"/>
                <a:gd name="T6" fmla="*/ 163811675 w 69"/>
                <a:gd name="T7" fmla="*/ 103327677 h 65"/>
                <a:gd name="T8" fmla="*/ 163811675 w 69"/>
                <a:gd name="T9" fmla="*/ 103327677 h 65"/>
                <a:gd name="T10" fmla="*/ 173892341 w 69"/>
                <a:gd name="T11" fmla="*/ 146169752 h 65"/>
                <a:gd name="T12" fmla="*/ 168852008 w 69"/>
                <a:gd name="T13" fmla="*/ 163811716 h 65"/>
                <a:gd name="T14" fmla="*/ 143650342 w 69"/>
                <a:gd name="T15" fmla="*/ 161290755 h 65"/>
                <a:gd name="T16" fmla="*/ 143650342 w 69"/>
                <a:gd name="T17" fmla="*/ 161290755 h 65"/>
                <a:gd name="T18" fmla="*/ 110887382 w 69"/>
                <a:gd name="T19" fmla="*/ 156250421 h 65"/>
                <a:gd name="T20" fmla="*/ 78125984 w 69"/>
                <a:gd name="T21" fmla="*/ 151210086 h 65"/>
                <a:gd name="T22" fmla="*/ 47883972 w 69"/>
                <a:gd name="T23" fmla="*/ 128529375 h 65"/>
                <a:gd name="T24" fmla="*/ 47883972 w 69"/>
                <a:gd name="T25" fmla="*/ 128529375 h 65"/>
                <a:gd name="T26" fmla="*/ 20161339 w 69"/>
                <a:gd name="T27" fmla="*/ 80645378 h 65"/>
                <a:gd name="T28" fmla="*/ 0 w 69"/>
                <a:gd name="T29" fmla="*/ 30242020 h 65"/>
                <a:gd name="T30" fmla="*/ 17641966 w 69"/>
                <a:gd name="T31" fmla="*/ 0 h 65"/>
                <a:gd name="T32" fmla="*/ 17641966 w 69"/>
                <a:gd name="T33" fmla="*/ 0 h 65"/>
                <a:gd name="T34" fmla="*/ 17641966 w 69"/>
                <a:gd name="T35" fmla="*/ 0 h 6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9"/>
                <a:gd name="T55" fmla="*/ 0 h 65"/>
                <a:gd name="T56" fmla="*/ 69 w 69"/>
                <a:gd name="T57" fmla="*/ 65 h 6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9" h="65">
                  <a:moveTo>
                    <a:pt x="7" y="0"/>
                  </a:moveTo>
                  <a:lnTo>
                    <a:pt x="30" y="3"/>
                  </a:lnTo>
                  <a:lnTo>
                    <a:pt x="51" y="20"/>
                  </a:lnTo>
                  <a:lnTo>
                    <a:pt x="65" y="41"/>
                  </a:lnTo>
                  <a:lnTo>
                    <a:pt x="69" y="58"/>
                  </a:lnTo>
                  <a:lnTo>
                    <a:pt x="67" y="65"/>
                  </a:lnTo>
                  <a:lnTo>
                    <a:pt x="57" y="64"/>
                  </a:lnTo>
                  <a:lnTo>
                    <a:pt x="44" y="62"/>
                  </a:lnTo>
                  <a:lnTo>
                    <a:pt x="31" y="60"/>
                  </a:lnTo>
                  <a:lnTo>
                    <a:pt x="19" y="51"/>
                  </a:lnTo>
                  <a:lnTo>
                    <a:pt x="8" y="32"/>
                  </a:lnTo>
                  <a:lnTo>
                    <a:pt x="0" y="1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2" name="Freeform 11"/>
            <p:cNvSpPr>
              <a:spLocks/>
            </p:cNvSpPr>
            <p:nvPr/>
          </p:nvSpPr>
          <p:spPr bwMode="auto">
            <a:xfrm>
              <a:off x="7262813" y="510149"/>
              <a:ext cx="1655763" cy="1249363"/>
            </a:xfrm>
            <a:custGeom>
              <a:avLst/>
              <a:gdLst>
                <a:gd name="T0" fmla="*/ 263100084 w 1046"/>
                <a:gd name="T1" fmla="*/ 1881030717 h 791"/>
                <a:gd name="T2" fmla="*/ 633948182 w 1046"/>
                <a:gd name="T3" fmla="*/ 1733841270 h 791"/>
                <a:gd name="T4" fmla="*/ 646475622 w 1046"/>
                <a:gd name="T5" fmla="*/ 1673966633 h 791"/>
                <a:gd name="T6" fmla="*/ 719142372 w 1046"/>
                <a:gd name="T7" fmla="*/ 1621576721 h 791"/>
                <a:gd name="T8" fmla="*/ 761739467 w 1046"/>
                <a:gd name="T9" fmla="*/ 1566693216 h 791"/>
                <a:gd name="T10" fmla="*/ 784291709 w 1046"/>
                <a:gd name="T11" fmla="*/ 1409524663 h 791"/>
                <a:gd name="T12" fmla="*/ 771762686 w 1046"/>
                <a:gd name="T13" fmla="*/ 1279799441 h 791"/>
                <a:gd name="T14" fmla="*/ 796819149 w 1046"/>
                <a:gd name="T15" fmla="*/ 1055272711 h 791"/>
                <a:gd name="T16" fmla="*/ 887025146 w 1046"/>
                <a:gd name="T17" fmla="*/ 938020582 h 791"/>
                <a:gd name="T18" fmla="*/ 987254164 w 1046"/>
                <a:gd name="T19" fmla="*/ 893114604 h 791"/>
                <a:gd name="T20" fmla="*/ 1122562863 w 1046"/>
                <a:gd name="T21" fmla="*/ 888125051 h 791"/>
                <a:gd name="T22" fmla="*/ 1177688981 w 1046"/>
                <a:gd name="T23" fmla="*/ 947999688 h 791"/>
                <a:gd name="T24" fmla="*/ 1245344122 w 1046"/>
                <a:gd name="T25" fmla="*/ 1132609994 h 791"/>
                <a:gd name="T26" fmla="*/ 1378147017 w 1046"/>
                <a:gd name="T27" fmla="*/ 1284788994 h 791"/>
                <a:gd name="T28" fmla="*/ 1445802158 w 1046"/>
                <a:gd name="T29" fmla="*/ 1389566450 h 791"/>
                <a:gd name="T30" fmla="*/ 1495916667 w 1046"/>
                <a:gd name="T31" fmla="*/ 1367114251 h 791"/>
                <a:gd name="T32" fmla="*/ 1523478935 w 1046"/>
                <a:gd name="T33" fmla="*/ 1446945521 h 791"/>
                <a:gd name="T34" fmla="*/ 1656281829 w 1046"/>
                <a:gd name="T35" fmla="*/ 1419503769 h 791"/>
                <a:gd name="T36" fmla="*/ 1706396734 w 1046"/>
                <a:gd name="T37" fmla="*/ 1247366556 h 791"/>
                <a:gd name="T38" fmla="*/ 1701385125 w 1046"/>
                <a:gd name="T39" fmla="*/ 1082714463 h 791"/>
                <a:gd name="T40" fmla="*/ 1728948975 w 1046"/>
                <a:gd name="T41" fmla="*/ 1022841405 h 791"/>
                <a:gd name="T42" fmla="*/ 1801614143 w 1046"/>
                <a:gd name="T43" fmla="*/ 1180009959 h 791"/>
                <a:gd name="T44" fmla="*/ 1929405428 w 1046"/>
                <a:gd name="T45" fmla="*/ 1037810065 h 791"/>
                <a:gd name="T46" fmla="*/ 1987037351 w 1046"/>
                <a:gd name="T47" fmla="*/ 980430994 h 791"/>
                <a:gd name="T48" fmla="*/ 2062209906 w 1046"/>
                <a:gd name="T49" fmla="*/ 1060262264 h 791"/>
                <a:gd name="T50" fmla="*/ 2114828636 w 1046"/>
                <a:gd name="T51" fmla="*/ 1100177109 h 791"/>
                <a:gd name="T52" fmla="*/ 1929405428 w 1046"/>
                <a:gd name="T53" fmla="*/ 1254851676 h 791"/>
                <a:gd name="T54" fmla="*/ 1889314138 w 1046"/>
                <a:gd name="T55" fmla="*/ 1534261911 h 791"/>
                <a:gd name="T56" fmla="*/ 1992048960 w 1046"/>
                <a:gd name="T57" fmla="*/ 1683945739 h 791"/>
                <a:gd name="T58" fmla="*/ 2029634446 w 1046"/>
                <a:gd name="T59" fmla="*/ 1651514039 h 791"/>
                <a:gd name="T60" fmla="*/ 2099795392 w 1046"/>
                <a:gd name="T61" fmla="*/ 1696420412 h 791"/>
                <a:gd name="T62" fmla="*/ 2147483647 w 1046"/>
                <a:gd name="T63" fmla="*/ 1494345486 h 791"/>
                <a:gd name="T64" fmla="*/ 2147483647 w 1046"/>
                <a:gd name="T65" fmla="*/ 1254851676 h 791"/>
                <a:gd name="T66" fmla="*/ 2147483647 w 1046"/>
                <a:gd name="T67" fmla="*/ 1192483052 h 791"/>
                <a:gd name="T68" fmla="*/ 2147483647 w 1046"/>
                <a:gd name="T69" fmla="*/ 1045293605 h 791"/>
                <a:gd name="T70" fmla="*/ 2147483647 w 1046"/>
                <a:gd name="T71" fmla="*/ 775862278 h 791"/>
                <a:gd name="T72" fmla="*/ 2147483647 w 1046"/>
                <a:gd name="T73" fmla="*/ 708504101 h 791"/>
                <a:gd name="T74" fmla="*/ 2147483647 w 1046"/>
                <a:gd name="T75" fmla="*/ 755904066 h 791"/>
                <a:gd name="T76" fmla="*/ 2147483647 w 1046"/>
                <a:gd name="T77" fmla="*/ 795820491 h 791"/>
                <a:gd name="T78" fmla="*/ 2067219932 w 1046"/>
                <a:gd name="T79" fmla="*/ 800810044 h 791"/>
                <a:gd name="T80" fmla="*/ 1886808333 w 1046"/>
                <a:gd name="T81" fmla="*/ 720978774 h 791"/>
                <a:gd name="T82" fmla="*/ 1726443171 w 1046"/>
                <a:gd name="T83" fmla="*/ 598735513 h 791"/>
                <a:gd name="T84" fmla="*/ 1648764416 w 1046"/>
                <a:gd name="T85" fmla="*/ 618693725 h 791"/>
                <a:gd name="T86" fmla="*/ 1641247002 w 1046"/>
                <a:gd name="T87" fmla="*/ 399158028 h 791"/>
                <a:gd name="T88" fmla="*/ 1500926693 w 1046"/>
                <a:gd name="T89" fmla="*/ 459031185 h 791"/>
                <a:gd name="T90" fmla="*/ 1403205063 w 1046"/>
                <a:gd name="T91" fmla="*/ 431589433 h 791"/>
                <a:gd name="T92" fmla="*/ 1307987654 w 1046"/>
                <a:gd name="T93" fmla="*/ 451547645 h 791"/>
                <a:gd name="T94" fmla="*/ 1450813767 w 1046"/>
                <a:gd name="T95" fmla="*/ 339283391 h 791"/>
                <a:gd name="T96" fmla="*/ 1636236976 w 1046"/>
                <a:gd name="T97" fmla="*/ 129726850 h 791"/>
                <a:gd name="T98" fmla="*/ 1438284744 w 1046"/>
                <a:gd name="T99" fmla="*/ 2493988 h 791"/>
                <a:gd name="T100" fmla="*/ 1190218004 w 1046"/>
                <a:gd name="T101" fmla="*/ 99789507 h 791"/>
                <a:gd name="T102" fmla="*/ 1079965768 w 1046"/>
                <a:gd name="T103" fmla="*/ 286893874 h 791"/>
                <a:gd name="T104" fmla="*/ 859462878 w 1046"/>
                <a:gd name="T105" fmla="*/ 566304207 h 791"/>
                <a:gd name="T106" fmla="*/ 736683004 w 1046"/>
                <a:gd name="T107" fmla="*/ 913072817 h 791"/>
                <a:gd name="T108" fmla="*/ 613901745 w 1046"/>
                <a:gd name="T109" fmla="*/ 1172524839 h 791"/>
                <a:gd name="T110" fmla="*/ 466064023 w 1046"/>
                <a:gd name="T111" fmla="*/ 1409524663 h 791"/>
                <a:gd name="T112" fmla="*/ 320732006 w 1046"/>
                <a:gd name="T113" fmla="*/ 1723862164 h 791"/>
                <a:gd name="T114" fmla="*/ 65149361 w 1046"/>
                <a:gd name="T115" fmla="*/ 1900987350 h 79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46"/>
                <a:gd name="T175" fmla="*/ 0 h 791"/>
                <a:gd name="T176" fmla="*/ 1046 w 1046"/>
                <a:gd name="T177" fmla="*/ 791 h 79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46" h="791">
                  <a:moveTo>
                    <a:pt x="0" y="791"/>
                  </a:moveTo>
                  <a:lnTo>
                    <a:pt x="20" y="783"/>
                  </a:lnTo>
                  <a:lnTo>
                    <a:pt x="65" y="767"/>
                  </a:lnTo>
                  <a:lnTo>
                    <a:pt x="105" y="758"/>
                  </a:lnTo>
                  <a:lnTo>
                    <a:pt x="120" y="752"/>
                  </a:lnTo>
                  <a:lnTo>
                    <a:pt x="157" y="737"/>
                  </a:lnTo>
                  <a:lnTo>
                    <a:pt x="201" y="719"/>
                  </a:lnTo>
                  <a:lnTo>
                    <a:pt x="239" y="705"/>
                  </a:lnTo>
                  <a:lnTo>
                    <a:pt x="254" y="699"/>
                  </a:lnTo>
                  <a:lnTo>
                    <a:pt x="254" y="691"/>
                  </a:lnTo>
                  <a:lnTo>
                    <a:pt x="255" y="682"/>
                  </a:lnTo>
                  <a:lnTo>
                    <a:pt x="259" y="674"/>
                  </a:lnTo>
                  <a:lnTo>
                    <a:pt x="264" y="667"/>
                  </a:lnTo>
                  <a:lnTo>
                    <a:pt x="270" y="662"/>
                  </a:lnTo>
                  <a:lnTo>
                    <a:pt x="280" y="659"/>
                  </a:lnTo>
                  <a:lnTo>
                    <a:pt x="288" y="653"/>
                  </a:lnTo>
                  <a:lnTo>
                    <a:pt x="297" y="656"/>
                  </a:lnTo>
                  <a:lnTo>
                    <a:pt x="305" y="657"/>
                  </a:lnTo>
                  <a:lnTo>
                    <a:pt x="302" y="645"/>
                  </a:lnTo>
                  <a:lnTo>
                    <a:pt x="305" y="631"/>
                  </a:lnTo>
                  <a:lnTo>
                    <a:pt x="300" y="617"/>
                  </a:lnTo>
                  <a:lnTo>
                    <a:pt x="305" y="599"/>
                  </a:lnTo>
                  <a:lnTo>
                    <a:pt x="316" y="584"/>
                  </a:lnTo>
                  <a:lnTo>
                    <a:pt x="314" y="568"/>
                  </a:lnTo>
                  <a:lnTo>
                    <a:pt x="312" y="552"/>
                  </a:lnTo>
                  <a:lnTo>
                    <a:pt x="308" y="535"/>
                  </a:lnTo>
                  <a:lnTo>
                    <a:pt x="309" y="516"/>
                  </a:lnTo>
                  <a:lnTo>
                    <a:pt x="309" y="494"/>
                  </a:lnTo>
                  <a:lnTo>
                    <a:pt x="302" y="469"/>
                  </a:lnTo>
                  <a:lnTo>
                    <a:pt x="314" y="447"/>
                  </a:lnTo>
                  <a:lnTo>
                    <a:pt x="319" y="425"/>
                  </a:lnTo>
                  <a:lnTo>
                    <a:pt x="320" y="399"/>
                  </a:lnTo>
                  <a:lnTo>
                    <a:pt x="328" y="377"/>
                  </a:lnTo>
                  <a:lnTo>
                    <a:pt x="350" y="369"/>
                  </a:lnTo>
                  <a:lnTo>
                    <a:pt x="355" y="378"/>
                  </a:lnTo>
                  <a:lnTo>
                    <a:pt x="362" y="385"/>
                  </a:lnTo>
                  <a:lnTo>
                    <a:pt x="372" y="385"/>
                  </a:lnTo>
                  <a:lnTo>
                    <a:pt x="382" y="371"/>
                  </a:lnTo>
                  <a:lnTo>
                    <a:pt x="395" y="360"/>
                  </a:lnTo>
                  <a:lnTo>
                    <a:pt x="408" y="347"/>
                  </a:lnTo>
                  <a:lnTo>
                    <a:pt x="424" y="347"/>
                  </a:lnTo>
                  <a:lnTo>
                    <a:pt x="437" y="351"/>
                  </a:lnTo>
                  <a:lnTo>
                    <a:pt x="449" y="358"/>
                  </a:lnTo>
                  <a:lnTo>
                    <a:pt x="454" y="367"/>
                  </a:lnTo>
                  <a:lnTo>
                    <a:pt x="465" y="371"/>
                  </a:lnTo>
                  <a:lnTo>
                    <a:pt x="471" y="382"/>
                  </a:lnTo>
                  <a:lnTo>
                    <a:pt x="473" y="398"/>
                  </a:lnTo>
                  <a:lnTo>
                    <a:pt x="482" y="411"/>
                  </a:lnTo>
                  <a:lnTo>
                    <a:pt x="489" y="425"/>
                  </a:lnTo>
                  <a:lnTo>
                    <a:pt x="498" y="456"/>
                  </a:lnTo>
                  <a:lnTo>
                    <a:pt x="514" y="483"/>
                  </a:lnTo>
                  <a:lnTo>
                    <a:pt x="521" y="515"/>
                  </a:lnTo>
                  <a:lnTo>
                    <a:pt x="536" y="517"/>
                  </a:lnTo>
                  <a:lnTo>
                    <a:pt x="552" y="518"/>
                  </a:lnTo>
                  <a:lnTo>
                    <a:pt x="556" y="533"/>
                  </a:lnTo>
                  <a:lnTo>
                    <a:pt x="566" y="538"/>
                  </a:lnTo>
                  <a:lnTo>
                    <a:pt x="570" y="551"/>
                  </a:lnTo>
                  <a:lnTo>
                    <a:pt x="579" y="560"/>
                  </a:lnTo>
                  <a:lnTo>
                    <a:pt x="583" y="554"/>
                  </a:lnTo>
                  <a:lnTo>
                    <a:pt x="590" y="551"/>
                  </a:lnTo>
                  <a:lnTo>
                    <a:pt x="599" y="551"/>
                  </a:lnTo>
                  <a:lnTo>
                    <a:pt x="607" y="560"/>
                  </a:lnTo>
                  <a:lnTo>
                    <a:pt x="610" y="570"/>
                  </a:lnTo>
                  <a:lnTo>
                    <a:pt x="608" y="583"/>
                  </a:lnTo>
                  <a:lnTo>
                    <a:pt x="610" y="583"/>
                  </a:lnTo>
                  <a:lnTo>
                    <a:pt x="614" y="584"/>
                  </a:lnTo>
                  <a:lnTo>
                    <a:pt x="615" y="585"/>
                  </a:lnTo>
                  <a:lnTo>
                    <a:pt x="636" y="575"/>
                  </a:lnTo>
                  <a:lnTo>
                    <a:pt x="663" y="572"/>
                  </a:lnTo>
                  <a:lnTo>
                    <a:pt x="681" y="564"/>
                  </a:lnTo>
                  <a:lnTo>
                    <a:pt x="688" y="543"/>
                  </a:lnTo>
                  <a:lnTo>
                    <a:pt x="685" y="521"/>
                  </a:lnTo>
                  <a:lnTo>
                    <a:pt x="683" y="503"/>
                  </a:lnTo>
                  <a:lnTo>
                    <a:pt x="683" y="484"/>
                  </a:lnTo>
                  <a:lnTo>
                    <a:pt x="680" y="460"/>
                  </a:lnTo>
                  <a:lnTo>
                    <a:pt x="681" y="436"/>
                  </a:lnTo>
                  <a:lnTo>
                    <a:pt x="684" y="410"/>
                  </a:lnTo>
                  <a:lnTo>
                    <a:pt x="685" y="389"/>
                  </a:lnTo>
                  <a:lnTo>
                    <a:pt x="688" y="390"/>
                  </a:lnTo>
                  <a:lnTo>
                    <a:pt x="692" y="412"/>
                  </a:lnTo>
                  <a:lnTo>
                    <a:pt x="694" y="438"/>
                  </a:lnTo>
                  <a:lnTo>
                    <a:pt x="698" y="457"/>
                  </a:lnTo>
                  <a:lnTo>
                    <a:pt x="708" y="469"/>
                  </a:lnTo>
                  <a:lnTo>
                    <a:pt x="721" y="475"/>
                  </a:lnTo>
                  <a:lnTo>
                    <a:pt x="737" y="469"/>
                  </a:lnTo>
                  <a:lnTo>
                    <a:pt x="753" y="454"/>
                  </a:lnTo>
                  <a:lnTo>
                    <a:pt x="766" y="435"/>
                  </a:lnTo>
                  <a:lnTo>
                    <a:pt x="772" y="418"/>
                  </a:lnTo>
                  <a:lnTo>
                    <a:pt x="777" y="403"/>
                  </a:lnTo>
                  <a:lnTo>
                    <a:pt x="786" y="393"/>
                  </a:lnTo>
                  <a:lnTo>
                    <a:pt x="795" y="395"/>
                  </a:lnTo>
                  <a:lnTo>
                    <a:pt x="797" y="407"/>
                  </a:lnTo>
                  <a:lnTo>
                    <a:pt x="795" y="420"/>
                  </a:lnTo>
                  <a:lnTo>
                    <a:pt x="802" y="429"/>
                  </a:lnTo>
                  <a:lnTo>
                    <a:pt x="825" y="427"/>
                  </a:lnTo>
                  <a:lnTo>
                    <a:pt x="850" y="418"/>
                  </a:lnTo>
                  <a:lnTo>
                    <a:pt x="863" y="413"/>
                  </a:lnTo>
                  <a:lnTo>
                    <a:pt x="859" y="429"/>
                  </a:lnTo>
                  <a:lnTo>
                    <a:pt x="846" y="443"/>
                  </a:lnTo>
                  <a:lnTo>
                    <a:pt x="833" y="454"/>
                  </a:lnTo>
                  <a:lnTo>
                    <a:pt x="811" y="466"/>
                  </a:lnTo>
                  <a:lnTo>
                    <a:pt x="783" y="483"/>
                  </a:lnTo>
                  <a:lnTo>
                    <a:pt x="772" y="506"/>
                  </a:lnTo>
                  <a:lnTo>
                    <a:pt x="770" y="525"/>
                  </a:lnTo>
                  <a:lnTo>
                    <a:pt x="765" y="555"/>
                  </a:lnTo>
                  <a:lnTo>
                    <a:pt x="759" y="587"/>
                  </a:lnTo>
                  <a:lnTo>
                    <a:pt x="756" y="618"/>
                  </a:lnTo>
                  <a:lnTo>
                    <a:pt x="759" y="641"/>
                  </a:lnTo>
                  <a:lnTo>
                    <a:pt x="773" y="667"/>
                  </a:lnTo>
                  <a:lnTo>
                    <a:pt x="787" y="680"/>
                  </a:lnTo>
                  <a:lnTo>
                    <a:pt x="797" y="678"/>
                  </a:lnTo>
                  <a:lnTo>
                    <a:pt x="805" y="670"/>
                  </a:lnTo>
                  <a:lnTo>
                    <a:pt x="810" y="666"/>
                  </a:lnTo>
                  <a:lnTo>
                    <a:pt x="812" y="665"/>
                  </a:lnTo>
                  <a:lnTo>
                    <a:pt x="816" y="671"/>
                  </a:lnTo>
                  <a:lnTo>
                    <a:pt x="826" y="680"/>
                  </a:lnTo>
                  <a:lnTo>
                    <a:pt x="840" y="683"/>
                  </a:lnTo>
                  <a:lnTo>
                    <a:pt x="854" y="669"/>
                  </a:lnTo>
                  <a:lnTo>
                    <a:pt x="863" y="645"/>
                  </a:lnTo>
                  <a:lnTo>
                    <a:pt x="868" y="626"/>
                  </a:lnTo>
                  <a:lnTo>
                    <a:pt x="879" y="602"/>
                  </a:lnTo>
                  <a:lnTo>
                    <a:pt x="897" y="567"/>
                  </a:lnTo>
                  <a:lnTo>
                    <a:pt x="903" y="541"/>
                  </a:lnTo>
                  <a:lnTo>
                    <a:pt x="896" y="524"/>
                  </a:lnTo>
                  <a:lnTo>
                    <a:pt x="890" y="506"/>
                  </a:lnTo>
                  <a:lnTo>
                    <a:pt x="898" y="493"/>
                  </a:lnTo>
                  <a:lnTo>
                    <a:pt x="914" y="489"/>
                  </a:lnTo>
                  <a:lnTo>
                    <a:pt x="927" y="488"/>
                  </a:lnTo>
                  <a:lnTo>
                    <a:pt x="939" y="480"/>
                  </a:lnTo>
                  <a:lnTo>
                    <a:pt x="948" y="461"/>
                  </a:lnTo>
                  <a:lnTo>
                    <a:pt x="958" y="439"/>
                  </a:lnTo>
                  <a:lnTo>
                    <a:pt x="977" y="421"/>
                  </a:lnTo>
                  <a:lnTo>
                    <a:pt x="1001" y="401"/>
                  </a:lnTo>
                  <a:lnTo>
                    <a:pt x="1023" y="374"/>
                  </a:lnTo>
                  <a:lnTo>
                    <a:pt x="1038" y="344"/>
                  </a:lnTo>
                  <a:lnTo>
                    <a:pt x="1045" y="313"/>
                  </a:lnTo>
                  <a:lnTo>
                    <a:pt x="1046" y="289"/>
                  </a:lnTo>
                  <a:lnTo>
                    <a:pt x="1038" y="279"/>
                  </a:lnTo>
                  <a:lnTo>
                    <a:pt x="1012" y="280"/>
                  </a:lnTo>
                  <a:lnTo>
                    <a:pt x="979" y="285"/>
                  </a:lnTo>
                  <a:lnTo>
                    <a:pt x="954" y="295"/>
                  </a:lnTo>
                  <a:lnTo>
                    <a:pt x="940" y="303"/>
                  </a:lnTo>
                  <a:lnTo>
                    <a:pt x="928" y="305"/>
                  </a:lnTo>
                  <a:lnTo>
                    <a:pt x="916" y="305"/>
                  </a:lnTo>
                  <a:lnTo>
                    <a:pt x="904" y="307"/>
                  </a:lnTo>
                  <a:lnTo>
                    <a:pt x="894" y="313"/>
                  </a:lnTo>
                  <a:lnTo>
                    <a:pt x="880" y="321"/>
                  </a:lnTo>
                  <a:lnTo>
                    <a:pt x="864" y="330"/>
                  </a:lnTo>
                  <a:lnTo>
                    <a:pt x="847" y="336"/>
                  </a:lnTo>
                  <a:lnTo>
                    <a:pt x="835" y="334"/>
                  </a:lnTo>
                  <a:lnTo>
                    <a:pt x="827" y="323"/>
                  </a:lnTo>
                  <a:lnTo>
                    <a:pt x="817" y="315"/>
                  </a:lnTo>
                  <a:lnTo>
                    <a:pt x="802" y="313"/>
                  </a:lnTo>
                  <a:lnTo>
                    <a:pt x="781" y="307"/>
                  </a:lnTo>
                  <a:lnTo>
                    <a:pt x="755" y="290"/>
                  </a:lnTo>
                  <a:lnTo>
                    <a:pt x="731" y="272"/>
                  </a:lnTo>
                  <a:lnTo>
                    <a:pt x="716" y="256"/>
                  </a:lnTo>
                  <a:lnTo>
                    <a:pt x="704" y="243"/>
                  </a:lnTo>
                  <a:lnTo>
                    <a:pt x="691" y="241"/>
                  </a:lnTo>
                  <a:lnTo>
                    <a:pt x="676" y="248"/>
                  </a:lnTo>
                  <a:lnTo>
                    <a:pt x="664" y="253"/>
                  </a:lnTo>
                  <a:lnTo>
                    <a:pt x="660" y="249"/>
                  </a:lnTo>
                  <a:lnTo>
                    <a:pt x="668" y="220"/>
                  </a:lnTo>
                  <a:lnTo>
                    <a:pt x="675" y="179"/>
                  </a:lnTo>
                  <a:lnTo>
                    <a:pt x="670" y="159"/>
                  </a:lnTo>
                  <a:lnTo>
                    <a:pt x="657" y="161"/>
                  </a:lnTo>
                  <a:lnTo>
                    <a:pt x="645" y="168"/>
                  </a:lnTo>
                  <a:lnTo>
                    <a:pt x="632" y="177"/>
                  </a:lnTo>
                  <a:lnTo>
                    <a:pt x="617" y="184"/>
                  </a:lnTo>
                  <a:lnTo>
                    <a:pt x="601" y="185"/>
                  </a:lnTo>
                  <a:lnTo>
                    <a:pt x="587" y="182"/>
                  </a:lnTo>
                  <a:lnTo>
                    <a:pt x="581" y="175"/>
                  </a:lnTo>
                  <a:lnTo>
                    <a:pt x="576" y="171"/>
                  </a:lnTo>
                  <a:lnTo>
                    <a:pt x="562" y="174"/>
                  </a:lnTo>
                  <a:lnTo>
                    <a:pt x="541" y="184"/>
                  </a:lnTo>
                  <a:lnTo>
                    <a:pt x="528" y="188"/>
                  </a:lnTo>
                  <a:lnTo>
                    <a:pt x="524" y="182"/>
                  </a:lnTo>
                  <a:lnTo>
                    <a:pt x="533" y="166"/>
                  </a:lnTo>
                  <a:lnTo>
                    <a:pt x="548" y="150"/>
                  </a:lnTo>
                  <a:lnTo>
                    <a:pt x="562" y="143"/>
                  </a:lnTo>
                  <a:lnTo>
                    <a:pt x="581" y="137"/>
                  </a:lnTo>
                  <a:lnTo>
                    <a:pt x="615" y="121"/>
                  </a:lnTo>
                  <a:lnTo>
                    <a:pt x="645" y="100"/>
                  </a:lnTo>
                  <a:lnTo>
                    <a:pt x="658" y="77"/>
                  </a:lnTo>
                  <a:lnTo>
                    <a:pt x="655" y="52"/>
                  </a:lnTo>
                  <a:lnTo>
                    <a:pt x="648" y="27"/>
                  </a:lnTo>
                  <a:lnTo>
                    <a:pt x="632" y="8"/>
                  </a:lnTo>
                  <a:lnTo>
                    <a:pt x="605" y="0"/>
                  </a:lnTo>
                  <a:lnTo>
                    <a:pt x="576" y="1"/>
                  </a:lnTo>
                  <a:lnTo>
                    <a:pt x="544" y="8"/>
                  </a:lnTo>
                  <a:lnTo>
                    <a:pt x="515" y="18"/>
                  </a:lnTo>
                  <a:lnTo>
                    <a:pt x="491" y="29"/>
                  </a:lnTo>
                  <a:lnTo>
                    <a:pt x="476" y="40"/>
                  </a:lnTo>
                  <a:lnTo>
                    <a:pt x="464" y="62"/>
                  </a:lnTo>
                  <a:lnTo>
                    <a:pt x="456" y="85"/>
                  </a:lnTo>
                  <a:lnTo>
                    <a:pt x="445" y="102"/>
                  </a:lnTo>
                  <a:lnTo>
                    <a:pt x="432" y="116"/>
                  </a:lnTo>
                  <a:lnTo>
                    <a:pt x="411" y="140"/>
                  </a:lnTo>
                  <a:lnTo>
                    <a:pt x="386" y="169"/>
                  </a:lnTo>
                  <a:lnTo>
                    <a:pt x="362" y="201"/>
                  </a:lnTo>
                  <a:lnTo>
                    <a:pt x="344" y="228"/>
                  </a:lnTo>
                  <a:lnTo>
                    <a:pt x="333" y="252"/>
                  </a:lnTo>
                  <a:lnTo>
                    <a:pt x="322" y="282"/>
                  </a:lnTo>
                  <a:lnTo>
                    <a:pt x="312" y="313"/>
                  </a:lnTo>
                  <a:lnTo>
                    <a:pt x="303" y="343"/>
                  </a:lnTo>
                  <a:lnTo>
                    <a:pt x="295" y="368"/>
                  </a:lnTo>
                  <a:lnTo>
                    <a:pt x="289" y="385"/>
                  </a:lnTo>
                  <a:lnTo>
                    <a:pt x="273" y="418"/>
                  </a:lnTo>
                  <a:lnTo>
                    <a:pt x="255" y="455"/>
                  </a:lnTo>
                  <a:lnTo>
                    <a:pt x="246" y="472"/>
                  </a:lnTo>
                  <a:lnTo>
                    <a:pt x="235" y="488"/>
                  </a:lnTo>
                  <a:lnTo>
                    <a:pt x="210" y="525"/>
                  </a:lnTo>
                  <a:lnTo>
                    <a:pt x="187" y="568"/>
                  </a:lnTo>
                  <a:lnTo>
                    <a:pt x="172" y="602"/>
                  </a:lnTo>
                  <a:lnTo>
                    <a:pt x="155" y="636"/>
                  </a:lnTo>
                  <a:lnTo>
                    <a:pt x="139" y="669"/>
                  </a:lnTo>
                  <a:lnTo>
                    <a:pt x="128" y="695"/>
                  </a:lnTo>
                  <a:lnTo>
                    <a:pt x="112" y="714"/>
                  </a:lnTo>
                  <a:lnTo>
                    <a:pt x="83" y="735"/>
                  </a:lnTo>
                  <a:lnTo>
                    <a:pt x="51" y="753"/>
                  </a:lnTo>
                  <a:lnTo>
                    <a:pt x="26" y="766"/>
                  </a:lnTo>
                  <a:lnTo>
                    <a:pt x="16" y="771"/>
                  </a:lnTo>
                  <a:lnTo>
                    <a:pt x="0" y="791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479425" y="1039813"/>
            <a:ext cx="7767638" cy="4887912"/>
            <a:chOff x="507" y="944"/>
            <a:chExt cx="4748" cy="2947"/>
          </a:xfrm>
        </p:grpSpPr>
        <p:sp>
          <p:nvSpPr>
            <p:cNvPr id="15695" name="Freeform 13"/>
            <p:cNvSpPr>
              <a:spLocks/>
            </p:cNvSpPr>
            <p:nvPr/>
          </p:nvSpPr>
          <p:spPr bwMode="auto">
            <a:xfrm>
              <a:off x="1390" y="1126"/>
              <a:ext cx="897" cy="553"/>
            </a:xfrm>
            <a:custGeom>
              <a:avLst/>
              <a:gdLst>
                <a:gd name="T0" fmla="*/ 99 w 2692"/>
                <a:gd name="T1" fmla="*/ 19 h 1658"/>
                <a:gd name="T2" fmla="*/ 99 w 2692"/>
                <a:gd name="T3" fmla="*/ 40 h 1658"/>
                <a:gd name="T4" fmla="*/ 99 w 2692"/>
                <a:gd name="T5" fmla="*/ 50 h 1658"/>
                <a:gd name="T6" fmla="*/ 99 w 2692"/>
                <a:gd name="T7" fmla="*/ 54 h 1658"/>
                <a:gd name="T8" fmla="*/ 98 w 2692"/>
                <a:gd name="T9" fmla="*/ 59 h 1658"/>
                <a:gd name="T10" fmla="*/ 87 w 2692"/>
                <a:gd name="T11" fmla="*/ 61 h 1658"/>
                <a:gd name="T12" fmla="*/ 64 w 2692"/>
                <a:gd name="T13" fmla="*/ 59 h 1658"/>
                <a:gd name="T14" fmla="*/ 41 w 2692"/>
                <a:gd name="T15" fmla="*/ 58 h 1658"/>
                <a:gd name="T16" fmla="*/ 37 w 2692"/>
                <a:gd name="T17" fmla="*/ 58 h 1658"/>
                <a:gd name="T18" fmla="*/ 37 w 2692"/>
                <a:gd name="T19" fmla="*/ 60 h 1658"/>
                <a:gd name="T20" fmla="*/ 36 w 2692"/>
                <a:gd name="T21" fmla="*/ 61 h 1658"/>
                <a:gd name="T22" fmla="*/ 35 w 2692"/>
                <a:gd name="T23" fmla="*/ 60 h 1658"/>
                <a:gd name="T24" fmla="*/ 34 w 2692"/>
                <a:gd name="T25" fmla="*/ 59 h 1658"/>
                <a:gd name="T26" fmla="*/ 33 w 2692"/>
                <a:gd name="T27" fmla="*/ 58 h 1658"/>
                <a:gd name="T28" fmla="*/ 33 w 2692"/>
                <a:gd name="T29" fmla="*/ 58 h 1658"/>
                <a:gd name="T30" fmla="*/ 32 w 2692"/>
                <a:gd name="T31" fmla="*/ 58 h 1658"/>
                <a:gd name="T32" fmla="*/ 31 w 2692"/>
                <a:gd name="T33" fmla="*/ 61 h 1658"/>
                <a:gd name="T34" fmla="*/ 28 w 2692"/>
                <a:gd name="T35" fmla="*/ 60 h 1658"/>
                <a:gd name="T36" fmla="*/ 25 w 2692"/>
                <a:gd name="T37" fmla="*/ 59 h 1658"/>
                <a:gd name="T38" fmla="*/ 24 w 2692"/>
                <a:gd name="T39" fmla="*/ 60 h 1658"/>
                <a:gd name="T40" fmla="*/ 22 w 2692"/>
                <a:gd name="T41" fmla="*/ 60 h 1658"/>
                <a:gd name="T42" fmla="*/ 21 w 2692"/>
                <a:gd name="T43" fmla="*/ 59 h 1658"/>
                <a:gd name="T44" fmla="*/ 20 w 2692"/>
                <a:gd name="T45" fmla="*/ 60 h 1658"/>
                <a:gd name="T46" fmla="*/ 19 w 2692"/>
                <a:gd name="T47" fmla="*/ 60 h 1658"/>
                <a:gd name="T48" fmla="*/ 18 w 2692"/>
                <a:gd name="T49" fmla="*/ 58 h 1658"/>
                <a:gd name="T50" fmla="*/ 18 w 2692"/>
                <a:gd name="T51" fmla="*/ 56 h 1658"/>
                <a:gd name="T52" fmla="*/ 17 w 2692"/>
                <a:gd name="T53" fmla="*/ 55 h 1658"/>
                <a:gd name="T54" fmla="*/ 16 w 2692"/>
                <a:gd name="T55" fmla="*/ 54 h 1658"/>
                <a:gd name="T56" fmla="*/ 15 w 2692"/>
                <a:gd name="T57" fmla="*/ 53 h 1658"/>
                <a:gd name="T58" fmla="*/ 15 w 2692"/>
                <a:gd name="T59" fmla="*/ 51 h 1658"/>
                <a:gd name="T60" fmla="*/ 14 w 2692"/>
                <a:gd name="T61" fmla="*/ 48 h 1658"/>
                <a:gd name="T62" fmla="*/ 13 w 2692"/>
                <a:gd name="T63" fmla="*/ 44 h 1658"/>
                <a:gd name="T64" fmla="*/ 12 w 2692"/>
                <a:gd name="T65" fmla="*/ 42 h 1658"/>
                <a:gd name="T66" fmla="*/ 10 w 2692"/>
                <a:gd name="T67" fmla="*/ 44 h 1658"/>
                <a:gd name="T68" fmla="*/ 7 w 2692"/>
                <a:gd name="T69" fmla="*/ 43 h 1658"/>
                <a:gd name="T70" fmla="*/ 8 w 2692"/>
                <a:gd name="T71" fmla="*/ 40 h 1658"/>
                <a:gd name="T72" fmla="*/ 9 w 2692"/>
                <a:gd name="T73" fmla="*/ 38 h 1658"/>
                <a:gd name="T74" fmla="*/ 9 w 2692"/>
                <a:gd name="T75" fmla="*/ 35 h 1658"/>
                <a:gd name="T76" fmla="*/ 11 w 2692"/>
                <a:gd name="T77" fmla="*/ 33 h 1658"/>
                <a:gd name="T78" fmla="*/ 11 w 2692"/>
                <a:gd name="T79" fmla="*/ 31 h 1658"/>
                <a:gd name="T80" fmla="*/ 11 w 2692"/>
                <a:gd name="T81" fmla="*/ 30 h 1658"/>
                <a:gd name="T82" fmla="*/ 10 w 2692"/>
                <a:gd name="T83" fmla="*/ 30 h 1658"/>
                <a:gd name="T84" fmla="*/ 9 w 2692"/>
                <a:gd name="T85" fmla="*/ 29 h 1658"/>
                <a:gd name="T86" fmla="*/ 7 w 2692"/>
                <a:gd name="T87" fmla="*/ 27 h 1658"/>
                <a:gd name="T88" fmla="*/ 5 w 2692"/>
                <a:gd name="T89" fmla="*/ 25 h 1658"/>
                <a:gd name="T90" fmla="*/ 5 w 2692"/>
                <a:gd name="T91" fmla="*/ 22 h 1658"/>
                <a:gd name="T92" fmla="*/ 4 w 2692"/>
                <a:gd name="T93" fmla="*/ 20 h 1658"/>
                <a:gd name="T94" fmla="*/ 2 w 2692"/>
                <a:gd name="T95" fmla="*/ 19 h 1658"/>
                <a:gd name="T96" fmla="*/ 1 w 2692"/>
                <a:gd name="T97" fmla="*/ 17 h 1658"/>
                <a:gd name="T98" fmla="*/ 2 w 2692"/>
                <a:gd name="T99" fmla="*/ 16 h 1658"/>
                <a:gd name="T100" fmla="*/ 1 w 2692"/>
                <a:gd name="T101" fmla="*/ 14 h 1658"/>
                <a:gd name="T102" fmla="*/ 0 w 2692"/>
                <a:gd name="T103" fmla="*/ 10 h 1658"/>
                <a:gd name="T104" fmla="*/ 1 w 2692"/>
                <a:gd name="T105" fmla="*/ 6 h 1658"/>
                <a:gd name="T106" fmla="*/ 1 w 2692"/>
                <a:gd name="T107" fmla="*/ 4 h 1658"/>
                <a:gd name="T108" fmla="*/ 1 w 2692"/>
                <a:gd name="T109" fmla="*/ 2 h 1658"/>
                <a:gd name="T110" fmla="*/ 2 w 2692"/>
                <a:gd name="T111" fmla="*/ 0 h 1658"/>
                <a:gd name="T112" fmla="*/ 32 w 2692"/>
                <a:gd name="T113" fmla="*/ 4 h 1658"/>
                <a:gd name="T114" fmla="*/ 68 w 2692"/>
                <a:gd name="T115" fmla="*/ 8 h 165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692"/>
                <a:gd name="T175" fmla="*/ 0 h 1658"/>
                <a:gd name="T176" fmla="*/ 2692 w 2692"/>
                <a:gd name="T177" fmla="*/ 1658 h 165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692" h="1658">
                  <a:moveTo>
                    <a:pt x="2692" y="266"/>
                  </a:moveTo>
                  <a:lnTo>
                    <a:pt x="2691" y="277"/>
                  </a:lnTo>
                  <a:lnTo>
                    <a:pt x="2691" y="311"/>
                  </a:lnTo>
                  <a:lnTo>
                    <a:pt x="2690" y="363"/>
                  </a:lnTo>
                  <a:lnTo>
                    <a:pt x="2689" y="431"/>
                  </a:lnTo>
                  <a:lnTo>
                    <a:pt x="2687" y="511"/>
                  </a:lnTo>
                  <a:lnTo>
                    <a:pt x="2685" y="600"/>
                  </a:lnTo>
                  <a:lnTo>
                    <a:pt x="2683" y="697"/>
                  </a:lnTo>
                  <a:lnTo>
                    <a:pt x="2682" y="795"/>
                  </a:lnTo>
                  <a:lnTo>
                    <a:pt x="2680" y="893"/>
                  </a:lnTo>
                  <a:lnTo>
                    <a:pt x="2677" y="990"/>
                  </a:lnTo>
                  <a:lnTo>
                    <a:pt x="2676" y="1079"/>
                  </a:lnTo>
                  <a:lnTo>
                    <a:pt x="2674" y="1158"/>
                  </a:lnTo>
                  <a:lnTo>
                    <a:pt x="2673" y="1226"/>
                  </a:lnTo>
                  <a:lnTo>
                    <a:pt x="2672" y="1279"/>
                  </a:lnTo>
                  <a:lnTo>
                    <a:pt x="2672" y="1312"/>
                  </a:lnTo>
                  <a:lnTo>
                    <a:pt x="2672" y="1325"/>
                  </a:lnTo>
                  <a:lnTo>
                    <a:pt x="2669" y="1343"/>
                  </a:lnTo>
                  <a:lnTo>
                    <a:pt x="2668" y="1362"/>
                  </a:lnTo>
                  <a:lnTo>
                    <a:pt x="2667" y="1381"/>
                  </a:lnTo>
                  <a:lnTo>
                    <a:pt x="2666" y="1401"/>
                  </a:lnTo>
                  <a:lnTo>
                    <a:pt x="2665" y="1420"/>
                  </a:lnTo>
                  <a:lnTo>
                    <a:pt x="2662" y="1441"/>
                  </a:lnTo>
                  <a:lnTo>
                    <a:pt x="2661" y="1462"/>
                  </a:lnTo>
                  <a:lnTo>
                    <a:pt x="2660" y="1482"/>
                  </a:lnTo>
                  <a:lnTo>
                    <a:pt x="2659" y="1503"/>
                  </a:lnTo>
                  <a:lnTo>
                    <a:pt x="2658" y="1524"/>
                  </a:lnTo>
                  <a:lnTo>
                    <a:pt x="2656" y="1546"/>
                  </a:lnTo>
                  <a:lnTo>
                    <a:pt x="2654" y="1566"/>
                  </a:lnTo>
                  <a:lnTo>
                    <a:pt x="2653" y="1588"/>
                  </a:lnTo>
                  <a:lnTo>
                    <a:pt x="2652" y="1609"/>
                  </a:lnTo>
                  <a:lnTo>
                    <a:pt x="2651" y="1631"/>
                  </a:lnTo>
                  <a:lnTo>
                    <a:pt x="2650" y="1653"/>
                  </a:lnTo>
                  <a:lnTo>
                    <a:pt x="2545" y="1648"/>
                  </a:lnTo>
                  <a:lnTo>
                    <a:pt x="2442" y="1643"/>
                  </a:lnTo>
                  <a:lnTo>
                    <a:pt x="2339" y="1639"/>
                  </a:lnTo>
                  <a:lnTo>
                    <a:pt x="2237" y="1634"/>
                  </a:lnTo>
                  <a:lnTo>
                    <a:pt x="2135" y="1628"/>
                  </a:lnTo>
                  <a:lnTo>
                    <a:pt x="2032" y="1623"/>
                  </a:lnTo>
                  <a:lnTo>
                    <a:pt x="1930" y="1617"/>
                  </a:lnTo>
                  <a:lnTo>
                    <a:pt x="1829" y="1611"/>
                  </a:lnTo>
                  <a:lnTo>
                    <a:pt x="1728" y="1604"/>
                  </a:lnTo>
                  <a:lnTo>
                    <a:pt x="1627" y="1597"/>
                  </a:lnTo>
                  <a:lnTo>
                    <a:pt x="1525" y="1590"/>
                  </a:lnTo>
                  <a:lnTo>
                    <a:pt x="1423" y="1582"/>
                  </a:lnTo>
                  <a:lnTo>
                    <a:pt x="1322" y="1574"/>
                  </a:lnTo>
                  <a:lnTo>
                    <a:pt x="1221" y="1566"/>
                  </a:lnTo>
                  <a:lnTo>
                    <a:pt x="1118" y="1557"/>
                  </a:lnTo>
                  <a:lnTo>
                    <a:pt x="1017" y="1548"/>
                  </a:lnTo>
                  <a:lnTo>
                    <a:pt x="1010" y="1551"/>
                  </a:lnTo>
                  <a:lnTo>
                    <a:pt x="1005" y="1557"/>
                  </a:lnTo>
                  <a:lnTo>
                    <a:pt x="1001" y="1563"/>
                  </a:lnTo>
                  <a:lnTo>
                    <a:pt x="998" y="1569"/>
                  </a:lnTo>
                  <a:lnTo>
                    <a:pt x="997" y="1576"/>
                  </a:lnTo>
                  <a:lnTo>
                    <a:pt x="995" y="1582"/>
                  </a:lnTo>
                  <a:lnTo>
                    <a:pt x="995" y="1590"/>
                  </a:lnTo>
                  <a:lnTo>
                    <a:pt x="995" y="1597"/>
                  </a:lnTo>
                  <a:lnTo>
                    <a:pt x="997" y="1605"/>
                  </a:lnTo>
                  <a:lnTo>
                    <a:pt x="997" y="1613"/>
                  </a:lnTo>
                  <a:lnTo>
                    <a:pt x="997" y="1621"/>
                  </a:lnTo>
                  <a:lnTo>
                    <a:pt x="997" y="1630"/>
                  </a:lnTo>
                  <a:lnTo>
                    <a:pt x="995" y="1636"/>
                  </a:lnTo>
                  <a:lnTo>
                    <a:pt x="993" y="1644"/>
                  </a:lnTo>
                  <a:lnTo>
                    <a:pt x="991" y="1651"/>
                  </a:lnTo>
                  <a:lnTo>
                    <a:pt x="987" y="1658"/>
                  </a:lnTo>
                  <a:lnTo>
                    <a:pt x="976" y="1654"/>
                  </a:lnTo>
                  <a:lnTo>
                    <a:pt x="965" y="1650"/>
                  </a:lnTo>
                  <a:lnTo>
                    <a:pt x="959" y="1644"/>
                  </a:lnTo>
                  <a:lnTo>
                    <a:pt x="952" y="1640"/>
                  </a:lnTo>
                  <a:lnTo>
                    <a:pt x="946" y="1633"/>
                  </a:lnTo>
                  <a:lnTo>
                    <a:pt x="942" y="1627"/>
                  </a:lnTo>
                  <a:lnTo>
                    <a:pt x="938" y="1620"/>
                  </a:lnTo>
                  <a:lnTo>
                    <a:pt x="936" y="1613"/>
                  </a:lnTo>
                  <a:lnTo>
                    <a:pt x="933" y="1605"/>
                  </a:lnTo>
                  <a:lnTo>
                    <a:pt x="930" y="1599"/>
                  </a:lnTo>
                  <a:lnTo>
                    <a:pt x="928" y="1592"/>
                  </a:lnTo>
                  <a:lnTo>
                    <a:pt x="925" y="1585"/>
                  </a:lnTo>
                  <a:lnTo>
                    <a:pt x="922" y="1579"/>
                  </a:lnTo>
                  <a:lnTo>
                    <a:pt x="918" y="1573"/>
                  </a:lnTo>
                  <a:lnTo>
                    <a:pt x="914" y="1567"/>
                  </a:lnTo>
                  <a:lnTo>
                    <a:pt x="908" y="1563"/>
                  </a:lnTo>
                  <a:lnTo>
                    <a:pt x="906" y="1563"/>
                  </a:lnTo>
                  <a:lnTo>
                    <a:pt x="903" y="1563"/>
                  </a:lnTo>
                  <a:lnTo>
                    <a:pt x="901" y="1563"/>
                  </a:lnTo>
                  <a:lnTo>
                    <a:pt x="899" y="1563"/>
                  </a:lnTo>
                  <a:lnTo>
                    <a:pt x="896" y="1563"/>
                  </a:lnTo>
                  <a:lnTo>
                    <a:pt x="895" y="1563"/>
                  </a:lnTo>
                  <a:lnTo>
                    <a:pt x="893" y="1563"/>
                  </a:lnTo>
                  <a:lnTo>
                    <a:pt x="891" y="1563"/>
                  </a:lnTo>
                  <a:lnTo>
                    <a:pt x="888" y="1563"/>
                  </a:lnTo>
                  <a:lnTo>
                    <a:pt x="886" y="1564"/>
                  </a:lnTo>
                  <a:lnTo>
                    <a:pt x="884" y="1564"/>
                  </a:lnTo>
                  <a:lnTo>
                    <a:pt x="883" y="1564"/>
                  </a:lnTo>
                  <a:lnTo>
                    <a:pt x="880" y="1565"/>
                  </a:lnTo>
                  <a:lnTo>
                    <a:pt x="878" y="1566"/>
                  </a:lnTo>
                  <a:lnTo>
                    <a:pt x="877" y="1567"/>
                  </a:lnTo>
                  <a:lnTo>
                    <a:pt x="876" y="1570"/>
                  </a:lnTo>
                  <a:lnTo>
                    <a:pt x="872" y="1593"/>
                  </a:lnTo>
                  <a:lnTo>
                    <a:pt x="868" y="1611"/>
                  </a:lnTo>
                  <a:lnTo>
                    <a:pt x="861" y="1625"/>
                  </a:lnTo>
                  <a:lnTo>
                    <a:pt x="852" y="1633"/>
                  </a:lnTo>
                  <a:lnTo>
                    <a:pt x="841" y="1638"/>
                  </a:lnTo>
                  <a:lnTo>
                    <a:pt x="830" y="1640"/>
                  </a:lnTo>
                  <a:lnTo>
                    <a:pt x="816" y="1638"/>
                  </a:lnTo>
                  <a:lnTo>
                    <a:pt x="802" y="1634"/>
                  </a:lnTo>
                  <a:lnTo>
                    <a:pt x="788" y="1630"/>
                  </a:lnTo>
                  <a:lnTo>
                    <a:pt x="773" y="1623"/>
                  </a:lnTo>
                  <a:lnTo>
                    <a:pt x="757" y="1616"/>
                  </a:lnTo>
                  <a:lnTo>
                    <a:pt x="742" y="1609"/>
                  </a:lnTo>
                  <a:lnTo>
                    <a:pt x="727" y="1603"/>
                  </a:lnTo>
                  <a:lnTo>
                    <a:pt x="714" y="1599"/>
                  </a:lnTo>
                  <a:lnTo>
                    <a:pt x="700" y="1595"/>
                  </a:lnTo>
                  <a:lnTo>
                    <a:pt x="687" y="1595"/>
                  </a:lnTo>
                  <a:lnTo>
                    <a:pt x="680" y="1604"/>
                  </a:lnTo>
                  <a:lnTo>
                    <a:pt x="675" y="1613"/>
                  </a:lnTo>
                  <a:lnTo>
                    <a:pt x="668" y="1619"/>
                  </a:lnTo>
                  <a:lnTo>
                    <a:pt x="662" y="1624"/>
                  </a:lnTo>
                  <a:lnTo>
                    <a:pt x="655" y="1626"/>
                  </a:lnTo>
                  <a:lnTo>
                    <a:pt x="649" y="1628"/>
                  </a:lnTo>
                  <a:lnTo>
                    <a:pt x="642" y="1628"/>
                  </a:lnTo>
                  <a:lnTo>
                    <a:pt x="636" y="1627"/>
                  </a:lnTo>
                  <a:lnTo>
                    <a:pt x="629" y="1625"/>
                  </a:lnTo>
                  <a:lnTo>
                    <a:pt x="622" y="1623"/>
                  </a:lnTo>
                  <a:lnTo>
                    <a:pt x="615" y="1619"/>
                  </a:lnTo>
                  <a:lnTo>
                    <a:pt x="608" y="1616"/>
                  </a:lnTo>
                  <a:lnTo>
                    <a:pt x="600" y="1611"/>
                  </a:lnTo>
                  <a:lnTo>
                    <a:pt x="592" y="1607"/>
                  </a:lnTo>
                  <a:lnTo>
                    <a:pt x="585" y="1603"/>
                  </a:lnTo>
                  <a:lnTo>
                    <a:pt x="577" y="1600"/>
                  </a:lnTo>
                  <a:lnTo>
                    <a:pt x="571" y="1599"/>
                  </a:lnTo>
                  <a:lnTo>
                    <a:pt x="567" y="1600"/>
                  </a:lnTo>
                  <a:lnTo>
                    <a:pt x="562" y="1602"/>
                  </a:lnTo>
                  <a:lnTo>
                    <a:pt x="557" y="1605"/>
                  </a:lnTo>
                  <a:lnTo>
                    <a:pt x="553" y="1609"/>
                  </a:lnTo>
                  <a:lnTo>
                    <a:pt x="548" y="1612"/>
                  </a:lnTo>
                  <a:lnTo>
                    <a:pt x="544" y="1616"/>
                  </a:lnTo>
                  <a:lnTo>
                    <a:pt x="539" y="1619"/>
                  </a:lnTo>
                  <a:lnTo>
                    <a:pt x="535" y="1623"/>
                  </a:lnTo>
                  <a:lnTo>
                    <a:pt x="531" y="1625"/>
                  </a:lnTo>
                  <a:lnTo>
                    <a:pt x="526" y="1626"/>
                  </a:lnTo>
                  <a:lnTo>
                    <a:pt x="522" y="1626"/>
                  </a:lnTo>
                  <a:lnTo>
                    <a:pt x="518" y="1625"/>
                  </a:lnTo>
                  <a:lnTo>
                    <a:pt x="514" y="1623"/>
                  </a:lnTo>
                  <a:lnTo>
                    <a:pt x="509" y="1618"/>
                  </a:lnTo>
                  <a:lnTo>
                    <a:pt x="506" y="1611"/>
                  </a:lnTo>
                  <a:lnTo>
                    <a:pt x="498" y="1603"/>
                  </a:lnTo>
                  <a:lnTo>
                    <a:pt x="492" y="1596"/>
                  </a:lnTo>
                  <a:lnTo>
                    <a:pt x="487" y="1587"/>
                  </a:lnTo>
                  <a:lnTo>
                    <a:pt x="485" y="1578"/>
                  </a:lnTo>
                  <a:lnTo>
                    <a:pt x="484" y="1569"/>
                  </a:lnTo>
                  <a:lnTo>
                    <a:pt x="484" y="1558"/>
                  </a:lnTo>
                  <a:lnTo>
                    <a:pt x="484" y="1549"/>
                  </a:lnTo>
                  <a:lnTo>
                    <a:pt x="484" y="1539"/>
                  </a:lnTo>
                  <a:lnTo>
                    <a:pt x="484" y="1530"/>
                  </a:lnTo>
                  <a:lnTo>
                    <a:pt x="484" y="1520"/>
                  </a:lnTo>
                  <a:lnTo>
                    <a:pt x="483" y="1511"/>
                  </a:lnTo>
                  <a:lnTo>
                    <a:pt x="480" y="1504"/>
                  </a:lnTo>
                  <a:lnTo>
                    <a:pt x="477" y="1497"/>
                  </a:lnTo>
                  <a:lnTo>
                    <a:pt x="471" y="1492"/>
                  </a:lnTo>
                  <a:lnTo>
                    <a:pt x="463" y="1487"/>
                  </a:lnTo>
                  <a:lnTo>
                    <a:pt x="453" y="1485"/>
                  </a:lnTo>
                  <a:lnTo>
                    <a:pt x="448" y="1481"/>
                  </a:lnTo>
                  <a:lnTo>
                    <a:pt x="445" y="1479"/>
                  </a:lnTo>
                  <a:lnTo>
                    <a:pt x="440" y="1476"/>
                  </a:lnTo>
                  <a:lnTo>
                    <a:pt x="437" y="1473"/>
                  </a:lnTo>
                  <a:lnTo>
                    <a:pt x="432" y="1470"/>
                  </a:lnTo>
                  <a:lnTo>
                    <a:pt x="429" y="1468"/>
                  </a:lnTo>
                  <a:lnTo>
                    <a:pt x="424" y="1464"/>
                  </a:lnTo>
                  <a:lnTo>
                    <a:pt x="421" y="1461"/>
                  </a:lnTo>
                  <a:lnTo>
                    <a:pt x="417" y="1457"/>
                  </a:lnTo>
                  <a:lnTo>
                    <a:pt x="414" y="1454"/>
                  </a:lnTo>
                  <a:lnTo>
                    <a:pt x="411" y="1450"/>
                  </a:lnTo>
                  <a:lnTo>
                    <a:pt x="409" y="1446"/>
                  </a:lnTo>
                  <a:lnTo>
                    <a:pt x="407" y="1442"/>
                  </a:lnTo>
                  <a:lnTo>
                    <a:pt x="406" y="1438"/>
                  </a:lnTo>
                  <a:lnTo>
                    <a:pt x="404" y="1433"/>
                  </a:lnTo>
                  <a:lnTo>
                    <a:pt x="404" y="1428"/>
                  </a:lnTo>
                  <a:lnTo>
                    <a:pt x="408" y="1411"/>
                  </a:lnTo>
                  <a:lnTo>
                    <a:pt x="409" y="1394"/>
                  </a:lnTo>
                  <a:lnTo>
                    <a:pt x="408" y="1378"/>
                  </a:lnTo>
                  <a:lnTo>
                    <a:pt x="404" y="1363"/>
                  </a:lnTo>
                  <a:lnTo>
                    <a:pt x="401" y="1347"/>
                  </a:lnTo>
                  <a:lnTo>
                    <a:pt x="395" y="1332"/>
                  </a:lnTo>
                  <a:lnTo>
                    <a:pt x="388" y="1317"/>
                  </a:lnTo>
                  <a:lnTo>
                    <a:pt x="381" y="1302"/>
                  </a:lnTo>
                  <a:lnTo>
                    <a:pt x="376" y="1287"/>
                  </a:lnTo>
                  <a:lnTo>
                    <a:pt x="369" y="1272"/>
                  </a:lnTo>
                  <a:lnTo>
                    <a:pt x="363" y="1257"/>
                  </a:lnTo>
                  <a:lnTo>
                    <a:pt x="360" y="1242"/>
                  </a:lnTo>
                  <a:lnTo>
                    <a:pt x="357" y="1226"/>
                  </a:lnTo>
                  <a:lnTo>
                    <a:pt x="356" y="1210"/>
                  </a:lnTo>
                  <a:lnTo>
                    <a:pt x="358" y="1194"/>
                  </a:lnTo>
                  <a:lnTo>
                    <a:pt x="363" y="1177"/>
                  </a:lnTo>
                  <a:lnTo>
                    <a:pt x="355" y="1161"/>
                  </a:lnTo>
                  <a:lnTo>
                    <a:pt x="347" y="1150"/>
                  </a:lnTo>
                  <a:lnTo>
                    <a:pt x="338" y="1145"/>
                  </a:lnTo>
                  <a:lnTo>
                    <a:pt x="330" y="1144"/>
                  </a:lnTo>
                  <a:lnTo>
                    <a:pt x="320" y="1144"/>
                  </a:lnTo>
                  <a:lnTo>
                    <a:pt x="311" y="1147"/>
                  </a:lnTo>
                  <a:lnTo>
                    <a:pt x="301" y="1153"/>
                  </a:lnTo>
                  <a:lnTo>
                    <a:pt x="292" y="1158"/>
                  </a:lnTo>
                  <a:lnTo>
                    <a:pt x="281" y="1165"/>
                  </a:lnTo>
                  <a:lnTo>
                    <a:pt x="271" y="1172"/>
                  </a:lnTo>
                  <a:lnTo>
                    <a:pt x="262" y="1178"/>
                  </a:lnTo>
                  <a:lnTo>
                    <a:pt x="252" y="1181"/>
                  </a:lnTo>
                  <a:lnTo>
                    <a:pt x="241" y="1184"/>
                  </a:lnTo>
                  <a:lnTo>
                    <a:pt x="231" y="1183"/>
                  </a:lnTo>
                  <a:lnTo>
                    <a:pt x="220" y="1179"/>
                  </a:lnTo>
                  <a:lnTo>
                    <a:pt x="210" y="1171"/>
                  </a:lnTo>
                  <a:lnTo>
                    <a:pt x="202" y="1156"/>
                  </a:lnTo>
                  <a:lnTo>
                    <a:pt x="200" y="1141"/>
                  </a:lnTo>
                  <a:lnTo>
                    <a:pt x="199" y="1129"/>
                  </a:lnTo>
                  <a:lnTo>
                    <a:pt x="201" y="1116"/>
                  </a:lnTo>
                  <a:lnTo>
                    <a:pt x="204" y="1103"/>
                  </a:lnTo>
                  <a:lnTo>
                    <a:pt x="210" y="1092"/>
                  </a:lnTo>
                  <a:lnTo>
                    <a:pt x="216" y="1080"/>
                  </a:lnTo>
                  <a:lnTo>
                    <a:pt x="223" y="1070"/>
                  </a:lnTo>
                  <a:lnTo>
                    <a:pt x="229" y="1059"/>
                  </a:lnTo>
                  <a:lnTo>
                    <a:pt x="234" y="1047"/>
                  </a:lnTo>
                  <a:lnTo>
                    <a:pt x="239" y="1036"/>
                  </a:lnTo>
                  <a:lnTo>
                    <a:pt x="241" y="1024"/>
                  </a:lnTo>
                  <a:lnTo>
                    <a:pt x="241" y="1013"/>
                  </a:lnTo>
                  <a:lnTo>
                    <a:pt x="238" y="1000"/>
                  </a:lnTo>
                  <a:lnTo>
                    <a:pt x="231" y="987"/>
                  </a:lnTo>
                  <a:lnTo>
                    <a:pt x="222" y="974"/>
                  </a:lnTo>
                  <a:lnTo>
                    <a:pt x="234" y="969"/>
                  </a:lnTo>
                  <a:lnTo>
                    <a:pt x="247" y="963"/>
                  </a:lnTo>
                  <a:lnTo>
                    <a:pt x="256" y="957"/>
                  </a:lnTo>
                  <a:lnTo>
                    <a:pt x="265" y="949"/>
                  </a:lnTo>
                  <a:lnTo>
                    <a:pt x="272" y="941"/>
                  </a:lnTo>
                  <a:lnTo>
                    <a:pt x="278" y="931"/>
                  </a:lnTo>
                  <a:lnTo>
                    <a:pt x="283" y="922"/>
                  </a:lnTo>
                  <a:lnTo>
                    <a:pt x="286" y="910"/>
                  </a:lnTo>
                  <a:lnTo>
                    <a:pt x="289" y="899"/>
                  </a:lnTo>
                  <a:lnTo>
                    <a:pt x="292" y="887"/>
                  </a:lnTo>
                  <a:lnTo>
                    <a:pt x="294" y="876"/>
                  </a:lnTo>
                  <a:lnTo>
                    <a:pt x="296" y="863"/>
                  </a:lnTo>
                  <a:lnTo>
                    <a:pt x="299" y="852"/>
                  </a:lnTo>
                  <a:lnTo>
                    <a:pt x="301" y="839"/>
                  </a:lnTo>
                  <a:lnTo>
                    <a:pt x="303" y="828"/>
                  </a:lnTo>
                  <a:lnTo>
                    <a:pt x="307" y="816"/>
                  </a:lnTo>
                  <a:lnTo>
                    <a:pt x="303" y="812"/>
                  </a:lnTo>
                  <a:lnTo>
                    <a:pt x="300" y="809"/>
                  </a:lnTo>
                  <a:lnTo>
                    <a:pt x="295" y="807"/>
                  </a:lnTo>
                  <a:lnTo>
                    <a:pt x="291" y="806"/>
                  </a:lnTo>
                  <a:lnTo>
                    <a:pt x="286" y="806"/>
                  </a:lnTo>
                  <a:lnTo>
                    <a:pt x="281" y="806"/>
                  </a:lnTo>
                  <a:lnTo>
                    <a:pt x="276" y="806"/>
                  </a:lnTo>
                  <a:lnTo>
                    <a:pt x="271" y="806"/>
                  </a:lnTo>
                  <a:lnTo>
                    <a:pt x="266" y="806"/>
                  </a:lnTo>
                  <a:lnTo>
                    <a:pt x="261" y="806"/>
                  </a:lnTo>
                  <a:lnTo>
                    <a:pt x="257" y="806"/>
                  </a:lnTo>
                  <a:lnTo>
                    <a:pt x="253" y="805"/>
                  </a:lnTo>
                  <a:lnTo>
                    <a:pt x="249" y="802"/>
                  </a:lnTo>
                  <a:lnTo>
                    <a:pt x="246" y="800"/>
                  </a:lnTo>
                  <a:lnTo>
                    <a:pt x="243" y="795"/>
                  </a:lnTo>
                  <a:lnTo>
                    <a:pt x="242" y="791"/>
                  </a:lnTo>
                  <a:lnTo>
                    <a:pt x="230" y="787"/>
                  </a:lnTo>
                  <a:lnTo>
                    <a:pt x="218" y="783"/>
                  </a:lnTo>
                  <a:lnTo>
                    <a:pt x="208" y="777"/>
                  </a:lnTo>
                  <a:lnTo>
                    <a:pt x="200" y="769"/>
                  </a:lnTo>
                  <a:lnTo>
                    <a:pt x="192" y="761"/>
                  </a:lnTo>
                  <a:lnTo>
                    <a:pt x="185" y="751"/>
                  </a:lnTo>
                  <a:lnTo>
                    <a:pt x="178" y="740"/>
                  </a:lnTo>
                  <a:lnTo>
                    <a:pt x="172" y="729"/>
                  </a:lnTo>
                  <a:lnTo>
                    <a:pt x="166" y="717"/>
                  </a:lnTo>
                  <a:lnTo>
                    <a:pt x="162" y="706"/>
                  </a:lnTo>
                  <a:lnTo>
                    <a:pt x="156" y="693"/>
                  </a:lnTo>
                  <a:lnTo>
                    <a:pt x="151" y="682"/>
                  </a:lnTo>
                  <a:lnTo>
                    <a:pt x="146" y="670"/>
                  </a:lnTo>
                  <a:lnTo>
                    <a:pt x="140" y="659"/>
                  </a:lnTo>
                  <a:lnTo>
                    <a:pt x="134" y="648"/>
                  </a:lnTo>
                  <a:lnTo>
                    <a:pt x="127" y="639"/>
                  </a:lnTo>
                  <a:lnTo>
                    <a:pt x="130" y="625"/>
                  </a:lnTo>
                  <a:lnTo>
                    <a:pt x="131" y="614"/>
                  </a:lnTo>
                  <a:lnTo>
                    <a:pt x="130" y="602"/>
                  </a:lnTo>
                  <a:lnTo>
                    <a:pt x="127" y="592"/>
                  </a:lnTo>
                  <a:lnTo>
                    <a:pt x="123" y="584"/>
                  </a:lnTo>
                  <a:lnTo>
                    <a:pt x="118" y="575"/>
                  </a:lnTo>
                  <a:lnTo>
                    <a:pt x="112" y="568"/>
                  </a:lnTo>
                  <a:lnTo>
                    <a:pt x="105" y="560"/>
                  </a:lnTo>
                  <a:lnTo>
                    <a:pt x="97" y="553"/>
                  </a:lnTo>
                  <a:lnTo>
                    <a:pt x="89" y="547"/>
                  </a:lnTo>
                  <a:lnTo>
                    <a:pt x="80" y="540"/>
                  </a:lnTo>
                  <a:lnTo>
                    <a:pt x="72" y="535"/>
                  </a:lnTo>
                  <a:lnTo>
                    <a:pt x="63" y="528"/>
                  </a:lnTo>
                  <a:lnTo>
                    <a:pt x="55" y="522"/>
                  </a:lnTo>
                  <a:lnTo>
                    <a:pt x="46" y="515"/>
                  </a:lnTo>
                  <a:lnTo>
                    <a:pt x="39" y="508"/>
                  </a:lnTo>
                  <a:lnTo>
                    <a:pt x="37" y="500"/>
                  </a:lnTo>
                  <a:lnTo>
                    <a:pt x="35" y="492"/>
                  </a:lnTo>
                  <a:lnTo>
                    <a:pt x="37" y="485"/>
                  </a:lnTo>
                  <a:lnTo>
                    <a:pt x="37" y="478"/>
                  </a:lnTo>
                  <a:lnTo>
                    <a:pt x="39" y="471"/>
                  </a:lnTo>
                  <a:lnTo>
                    <a:pt x="40" y="465"/>
                  </a:lnTo>
                  <a:lnTo>
                    <a:pt x="42" y="458"/>
                  </a:lnTo>
                  <a:lnTo>
                    <a:pt x="45" y="451"/>
                  </a:lnTo>
                  <a:lnTo>
                    <a:pt x="47" y="445"/>
                  </a:lnTo>
                  <a:lnTo>
                    <a:pt x="48" y="438"/>
                  </a:lnTo>
                  <a:lnTo>
                    <a:pt x="50" y="431"/>
                  </a:lnTo>
                  <a:lnTo>
                    <a:pt x="50" y="426"/>
                  </a:lnTo>
                  <a:lnTo>
                    <a:pt x="50" y="419"/>
                  </a:lnTo>
                  <a:lnTo>
                    <a:pt x="49" y="412"/>
                  </a:lnTo>
                  <a:lnTo>
                    <a:pt x="47" y="405"/>
                  </a:lnTo>
                  <a:lnTo>
                    <a:pt x="45" y="398"/>
                  </a:lnTo>
                  <a:lnTo>
                    <a:pt x="30" y="383"/>
                  </a:lnTo>
                  <a:lnTo>
                    <a:pt x="18" y="367"/>
                  </a:lnTo>
                  <a:lnTo>
                    <a:pt x="9" y="352"/>
                  </a:lnTo>
                  <a:lnTo>
                    <a:pt x="4" y="335"/>
                  </a:lnTo>
                  <a:lnTo>
                    <a:pt x="1" y="319"/>
                  </a:lnTo>
                  <a:lnTo>
                    <a:pt x="0" y="301"/>
                  </a:lnTo>
                  <a:lnTo>
                    <a:pt x="1" y="283"/>
                  </a:lnTo>
                  <a:lnTo>
                    <a:pt x="3" y="266"/>
                  </a:lnTo>
                  <a:lnTo>
                    <a:pt x="7" y="247"/>
                  </a:lnTo>
                  <a:lnTo>
                    <a:pt x="10" y="229"/>
                  </a:lnTo>
                  <a:lnTo>
                    <a:pt x="14" y="211"/>
                  </a:lnTo>
                  <a:lnTo>
                    <a:pt x="17" y="191"/>
                  </a:lnTo>
                  <a:lnTo>
                    <a:pt x="20" y="173"/>
                  </a:lnTo>
                  <a:lnTo>
                    <a:pt x="23" y="154"/>
                  </a:lnTo>
                  <a:lnTo>
                    <a:pt x="24" y="135"/>
                  </a:lnTo>
                  <a:lnTo>
                    <a:pt x="24" y="116"/>
                  </a:lnTo>
                  <a:lnTo>
                    <a:pt x="28" y="110"/>
                  </a:lnTo>
                  <a:lnTo>
                    <a:pt x="32" y="104"/>
                  </a:lnTo>
                  <a:lnTo>
                    <a:pt x="34" y="97"/>
                  </a:lnTo>
                  <a:lnTo>
                    <a:pt x="37" y="89"/>
                  </a:lnTo>
                  <a:lnTo>
                    <a:pt x="38" y="81"/>
                  </a:lnTo>
                  <a:lnTo>
                    <a:pt x="39" y="73"/>
                  </a:lnTo>
                  <a:lnTo>
                    <a:pt x="40" y="65"/>
                  </a:lnTo>
                  <a:lnTo>
                    <a:pt x="40" y="57"/>
                  </a:lnTo>
                  <a:lnTo>
                    <a:pt x="40" y="48"/>
                  </a:lnTo>
                  <a:lnTo>
                    <a:pt x="40" y="40"/>
                  </a:lnTo>
                  <a:lnTo>
                    <a:pt x="40" y="31"/>
                  </a:lnTo>
                  <a:lnTo>
                    <a:pt x="40" y="25"/>
                  </a:lnTo>
                  <a:lnTo>
                    <a:pt x="41" y="17"/>
                  </a:lnTo>
                  <a:lnTo>
                    <a:pt x="41" y="11"/>
                  </a:lnTo>
                  <a:lnTo>
                    <a:pt x="42" y="5"/>
                  </a:lnTo>
                  <a:lnTo>
                    <a:pt x="45" y="0"/>
                  </a:lnTo>
                  <a:lnTo>
                    <a:pt x="211" y="23"/>
                  </a:lnTo>
                  <a:lnTo>
                    <a:pt x="377" y="45"/>
                  </a:lnTo>
                  <a:lnTo>
                    <a:pt x="541" y="67"/>
                  </a:lnTo>
                  <a:lnTo>
                    <a:pt x="704" y="87"/>
                  </a:lnTo>
                  <a:lnTo>
                    <a:pt x="868" y="106"/>
                  </a:lnTo>
                  <a:lnTo>
                    <a:pt x="1031" y="125"/>
                  </a:lnTo>
                  <a:lnTo>
                    <a:pt x="1193" y="142"/>
                  </a:lnTo>
                  <a:lnTo>
                    <a:pt x="1356" y="158"/>
                  </a:lnTo>
                  <a:lnTo>
                    <a:pt x="1518" y="174"/>
                  </a:lnTo>
                  <a:lnTo>
                    <a:pt x="1683" y="189"/>
                  </a:lnTo>
                  <a:lnTo>
                    <a:pt x="1847" y="203"/>
                  </a:lnTo>
                  <a:lnTo>
                    <a:pt x="2013" y="216"/>
                  </a:lnTo>
                  <a:lnTo>
                    <a:pt x="2180" y="229"/>
                  </a:lnTo>
                  <a:lnTo>
                    <a:pt x="2349" y="242"/>
                  </a:lnTo>
                  <a:lnTo>
                    <a:pt x="2519" y="253"/>
                  </a:lnTo>
                  <a:lnTo>
                    <a:pt x="2692" y="266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6" name="Freeform 14"/>
            <p:cNvSpPr>
              <a:spLocks/>
            </p:cNvSpPr>
            <p:nvPr/>
          </p:nvSpPr>
          <p:spPr bwMode="auto">
            <a:xfrm>
              <a:off x="1677" y="1642"/>
              <a:ext cx="596" cy="507"/>
            </a:xfrm>
            <a:custGeom>
              <a:avLst/>
              <a:gdLst>
                <a:gd name="T0" fmla="*/ 66 w 1789"/>
                <a:gd name="T1" fmla="*/ 7 h 1520"/>
                <a:gd name="T2" fmla="*/ 66 w 1789"/>
                <a:gd name="T3" fmla="*/ 12 h 1520"/>
                <a:gd name="T4" fmla="*/ 66 w 1789"/>
                <a:gd name="T5" fmla="*/ 17 h 1520"/>
                <a:gd name="T6" fmla="*/ 65 w 1789"/>
                <a:gd name="T7" fmla="*/ 22 h 1520"/>
                <a:gd name="T8" fmla="*/ 65 w 1789"/>
                <a:gd name="T9" fmla="*/ 26 h 1520"/>
                <a:gd name="T10" fmla="*/ 65 w 1789"/>
                <a:gd name="T11" fmla="*/ 31 h 1520"/>
                <a:gd name="T12" fmla="*/ 65 w 1789"/>
                <a:gd name="T13" fmla="*/ 35 h 1520"/>
                <a:gd name="T14" fmla="*/ 65 w 1789"/>
                <a:gd name="T15" fmla="*/ 39 h 1520"/>
                <a:gd name="T16" fmla="*/ 65 w 1789"/>
                <a:gd name="T17" fmla="*/ 43 h 1520"/>
                <a:gd name="T18" fmla="*/ 65 w 1789"/>
                <a:gd name="T19" fmla="*/ 48 h 1520"/>
                <a:gd name="T20" fmla="*/ 66 w 1789"/>
                <a:gd name="T21" fmla="*/ 53 h 1520"/>
                <a:gd name="T22" fmla="*/ 65 w 1789"/>
                <a:gd name="T23" fmla="*/ 53 h 1520"/>
                <a:gd name="T24" fmla="*/ 65 w 1789"/>
                <a:gd name="T25" fmla="*/ 54 h 1520"/>
                <a:gd name="T26" fmla="*/ 65 w 1789"/>
                <a:gd name="T27" fmla="*/ 55 h 1520"/>
                <a:gd name="T28" fmla="*/ 65 w 1789"/>
                <a:gd name="T29" fmla="*/ 55 h 1520"/>
                <a:gd name="T30" fmla="*/ 65 w 1789"/>
                <a:gd name="T31" fmla="*/ 56 h 1520"/>
                <a:gd name="T32" fmla="*/ 62 w 1789"/>
                <a:gd name="T33" fmla="*/ 56 h 1520"/>
                <a:gd name="T34" fmla="*/ 57 w 1789"/>
                <a:gd name="T35" fmla="*/ 56 h 1520"/>
                <a:gd name="T36" fmla="*/ 53 w 1789"/>
                <a:gd name="T37" fmla="*/ 56 h 1520"/>
                <a:gd name="T38" fmla="*/ 48 w 1789"/>
                <a:gd name="T39" fmla="*/ 56 h 1520"/>
                <a:gd name="T40" fmla="*/ 43 w 1789"/>
                <a:gd name="T41" fmla="*/ 56 h 1520"/>
                <a:gd name="T42" fmla="*/ 40 w 1789"/>
                <a:gd name="T43" fmla="*/ 56 h 1520"/>
                <a:gd name="T44" fmla="*/ 37 w 1789"/>
                <a:gd name="T45" fmla="*/ 55 h 1520"/>
                <a:gd name="T46" fmla="*/ 31 w 1789"/>
                <a:gd name="T47" fmla="*/ 55 h 1520"/>
                <a:gd name="T48" fmla="*/ 24 w 1789"/>
                <a:gd name="T49" fmla="*/ 54 h 1520"/>
                <a:gd name="T50" fmla="*/ 19 w 1789"/>
                <a:gd name="T51" fmla="*/ 54 h 1520"/>
                <a:gd name="T52" fmla="*/ 17 w 1789"/>
                <a:gd name="T53" fmla="*/ 54 h 1520"/>
                <a:gd name="T54" fmla="*/ 15 w 1789"/>
                <a:gd name="T55" fmla="*/ 54 h 1520"/>
                <a:gd name="T56" fmla="*/ 11 w 1789"/>
                <a:gd name="T57" fmla="*/ 53 h 1520"/>
                <a:gd name="T58" fmla="*/ 7 w 1789"/>
                <a:gd name="T59" fmla="*/ 53 h 1520"/>
                <a:gd name="T60" fmla="*/ 3 w 1789"/>
                <a:gd name="T61" fmla="*/ 52 h 1520"/>
                <a:gd name="T62" fmla="*/ 0 w 1789"/>
                <a:gd name="T63" fmla="*/ 52 h 1520"/>
                <a:gd name="T64" fmla="*/ 0 w 1789"/>
                <a:gd name="T65" fmla="*/ 50 h 1520"/>
                <a:gd name="T66" fmla="*/ 0 w 1789"/>
                <a:gd name="T67" fmla="*/ 48 h 1520"/>
                <a:gd name="T68" fmla="*/ 0 w 1789"/>
                <a:gd name="T69" fmla="*/ 45 h 1520"/>
                <a:gd name="T70" fmla="*/ 1 w 1789"/>
                <a:gd name="T71" fmla="*/ 42 h 1520"/>
                <a:gd name="T72" fmla="*/ 1 w 1789"/>
                <a:gd name="T73" fmla="*/ 39 h 1520"/>
                <a:gd name="T74" fmla="*/ 1 w 1789"/>
                <a:gd name="T75" fmla="*/ 36 h 1520"/>
                <a:gd name="T76" fmla="*/ 2 w 1789"/>
                <a:gd name="T77" fmla="*/ 33 h 1520"/>
                <a:gd name="T78" fmla="*/ 2 w 1789"/>
                <a:gd name="T79" fmla="*/ 29 h 1520"/>
                <a:gd name="T80" fmla="*/ 3 w 1789"/>
                <a:gd name="T81" fmla="*/ 25 h 1520"/>
                <a:gd name="T82" fmla="*/ 3 w 1789"/>
                <a:gd name="T83" fmla="*/ 22 h 1520"/>
                <a:gd name="T84" fmla="*/ 3 w 1789"/>
                <a:gd name="T85" fmla="*/ 18 h 1520"/>
                <a:gd name="T86" fmla="*/ 3 w 1789"/>
                <a:gd name="T87" fmla="*/ 18 h 1520"/>
                <a:gd name="T88" fmla="*/ 3 w 1789"/>
                <a:gd name="T89" fmla="*/ 18 h 1520"/>
                <a:gd name="T90" fmla="*/ 4 w 1789"/>
                <a:gd name="T91" fmla="*/ 18 h 1520"/>
                <a:gd name="T92" fmla="*/ 4 w 1789"/>
                <a:gd name="T93" fmla="*/ 18 h 1520"/>
                <a:gd name="T94" fmla="*/ 4 w 1789"/>
                <a:gd name="T95" fmla="*/ 15 h 1520"/>
                <a:gd name="T96" fmla="*/ 4 w 1789"/>
                <a:gd name="T97" fmla="*/ 13 h 1520"/>
                <a:gd name="T98" fmla="*/ 4 w 1789"/>
                <a:gd name="T99" fmla="*/ 10 h 1520"/>
                <a:gd name="T100" fmla="*/ 4 w 1789"/>
                <a:gd name="T101" fmla="*/ 8 h 1520"/>
                <a:gd name="T102" fmla="*/ 5 w 1789"/>
                <a:gd name="T103" fmla="*/ 5 h 1520"/>
                <a:gd name="T104" fmla="*/ 5 w 1789"/>
                <a:gd name="T105" fmla="*/ 4 h 1520"/>
                <a:gd name="T106" fmla="*/ 5 w 1789"/>
                <a:gd name="T107" fmla="*/ 3 h 1520"/>
                <a:gd name="T108" fmla="*/ 5 w 1789"/>
                <a:gd name="T109" fmla="*/ 2 h 1520"/>
                <a:gd name="T110" fmla="*/ 5 w 1789"/>
                <a:gd name="T111" fmla="*/ 1 h 1520"/>
                <a:gd name="T112" fmla="*/ 5 w 1789"/>
                <a:gd name="T113" fmla="*/ 0 h 1520"/>
                <a:gd name="T114" fmla="*/ 10 w 1789"/>
                <a:gd name="T115" fmla="*/ 0 h 1520"/>
                <a:gd name="T116" fmla="*/ 21 w 1789"/>
                <a:gd name="T117" fmla="*/ 1 h 1520"/>
                <a:gd name="T118" fmla="*/ 32 w 1789"/>
                <a:gd name="T119" fmla="*/ 2 h 1520"/>
                <a:gd name="T120" fmla="*/ 43 w 1789"/>
                <a:gd name="T121" fmla="*/ 3 h 1520"/>
                <a:gd name="T122" fmla="*/ 55 w 1789"/>
                <a:gd name="T123" fmla="*/ 3 h 1520"/>
                <a:gd name="T124" fmla="*/ 66 w 1789"/>
                <a:gd name="T125" fmla="*/ 4 h 152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789"/>
                <a:gd name="T190" fmla="*/ 0 h 1520"/>
                <a:gd name="T191" fmla="*/ 1789 w 1789"/>
                <a:gd name="T192" fmla="*/ 1520 h 152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789" h="1520">
                  <a:moveTo>
                    <a:pt x="1789" y="105"/>
                  </a:moveTo>
                  <a:lnTo>
                    <a:pt x="1786" y="148"/>
                  </a:lnTo>
                  <a:lnTo>
                    <a:pt x="1785" y="192"/>
                  </a:lnTo>
                  <a:lnTo>
                    <a:pt x="1783" y="235"/>
                  </a:lnTo>
                  <a:lnTo>
                    <a:pt x="1781" y="279"/>
                  </a:lnTo>
                  <a:lnTo>
                    <a:pt x="1778" y="323"/>
                  </a:lnTo>
                  <a:lnTo>
                    <a:pt x="1775" y="366"/>
                  </a:lnTo>
                  <a:lnTo>
                    <a:pt x="1773" y="410"/>
                  </a:lnTo>
                  <a:lnTo>
                    <a:pt x="1770" y="454"/>
                  </a:lnTo>
                  <a:lnTo>
                    <a:pt x="1767" y="496"/>
                  </a:lnTo>
                  <a:lnTo>
                    <a:pt x="1765" y="539"/>
                  </a:lnTo>
                  <a:lnTo>
                    <a:pt x="1764" y="581"/>
                  </a:lnTo>
                  <a:lnTo>
                    <a:pt x="1761" y="623"/>
                  </a:lnTo>
                  <a:lnTo>
                    <a:pt x="1761" y="664"/>
                  </a:lnTo>
                  <a:lnTo>
                    <a:pt x="1760" y="704"/>
                  </a:lnTo>
                  <a:lnTo>
                    <a:pt x="1761" y="744"/>
                  </a:lnTo>
                  <a:lnTo>
                    <a:pt x="1762" y="785"/>
                  </a:lnTo>
                  <a:lnTo>
                    <a:pt x="1764" y="824"/>
                  </a:lnTo>
                  <a:lnTo>
                    <a:pt x="1764" y="864"/>
                  </a:lnTo>
                  <a:lnTo>
                    <a:pt x="1765" y="902"/>
                  </a:lnTo>
                  <a:lnTo>
                    <a:pt x="1765" y="941"/>
                  </a:lnTo>
                  <a:lnTo>
                    <a:pt x="1766" y="979"/>
                  </a:lnTo>
                  <a:lnTo>
                    <a:pt x="1766" y="1017"/>
                  </a:lnTo>
                  <a:lnTo>
                    <a:pt x="1766" y="1055"/>
                  </a:lnTo>
                  <a:lnTo>
                    <a:pt x="1766" y="1094"/>
                  </a:lnTo>
                  <a:lnTo>
                    <a:pt x="1766" y="1132"/>
                  </a:lnTo>
                  <a:lnTo>
                    <a:pt x="1766" y="1171"/>
                  </a:lnTo>
                  <a:lnTo>
                    <a:pt x="1767" y="1211"/>
                  </a:lnTo>
                  <a:lnTo>
                    <a:pt x="1767" y="1251"/>
                  </a:lnTo>
                  <a:lnTo>
                    <a:pt x="1768" y="1294"/>
                  </a:lnTo>
                  <a:lnTo>
                    <a:pt x="1769" y="1336"/>
                  </a:lnTo>
                  <a:lnTo>
                    <a:pt x="1772" y="1381"/>
                  </a:lnTo>
                  <a:lnTo>
                    <a:pt x="1774" y="1427"/>
                  </a:lnTo>
                  <a:lnTo>
                    <a:pt x="1770" y="1430"/>
                  </a:lnTo>
                  <a:lnTo>
                    <a:pt x="1767" y="1434"/>
                  </a:lnTo>
                  <a:lnTo>
                    <a:pt x="1765" y="1438"/>
                  </a:lnTo>
                  <a:lnTo>
                    <a:pt x="1764" y="1443"/>
                  </a:lnTo>
                  <a:lnTo>
                    <a:pt x="1762" y="1449"/>
                  </a:lnTo>
                  <a:lnTo>
                    <a:pt x="1761" y="1454"/>
                  </a:lnTo>
                  <a:lnTo>
                    <a:pt x="1761" y="1460"/>
                  </a:lnTo>
                  <a:lnTo>
                    <a:pt x="1760" y="1466"/>
                  </a:lnTo>
                  <a:lnTo>
                    <a:pt x="1760" y="1472"/>
                  </a:lnTo>
                  <a:lnTo>
                    <a:pt x="1760" y="1477"/>
                  </a:lnTo>
                  <a:lnTo>
                    <a:pt x="1760" y="1484"/>
                  </a:lnTo>
                  <a:lnTo>
                    <a:pt x="1759" y="1490"/>
                  </a:lnTo>
                  <a:lnTo>
                    <a:pt x="1759" y="1497"/>
                  </a:lnTo>
                  <a:lnTo>
                    <a:pt x="1758" y="1503"/>
                  </a:lnTo>
                  <a:lnTo>
                    <a:pt x="1758" y="1510"/>
                  </a:lnTo>
                  <a:lnTo>
                    <a:pt x="1757" y="1516"/>
                  </a:lnTo>
                  <a:lnTo>
                    <a:pt x="1715" y="1518"/>
                  </a:lnTo>
                  <a:lnTo>
                    <a:pt x="1674" y="1520"/>
                  </a:lnTo>
                  <a:lnTo>
                    <a:pt x="1632" y="1520"/>
                  </a:lnTo>
                  <a:lnTo>
                    <a:pt x="1591" y="1519"/>
                  </a:lnTo>
                  <a:lnTo>
                    <a:pt x="1550" y="1518"/>
                  </a:lnTo>
                  <a:lnTo>
                    <a:pt x="1507" y="1516"/>
                  </a:lnTo>
                  <a:lnTo>
                    <a:pt x="1466" y="1514"/>
                  </a:lnTo>
                  <a:lnTo>
                    <a:pt x="1423" y="1512"/>
                  </a:lnTo>
                  <a:lnTo>
                    <a:pt x="1381" y="1510"/>
                  </a:lnTo>
                  <a:lnTo>
                    <a:pt x="1338" y="1507"/>
                  </a:lnTo>
                  <a:lnTo>
                    <a:pt x="1297" y="1505"/>
                  </a:lnTo>
                  <a:lnTo>
                    <a:pt x="1254" y="1504"/>
                  </a:lnTo>
                  <a:lnTo>
                    <a:pt x="1212" y="1502"/>
                  </a:lnTo>
                  <a:lnTo>
                    <a:pt x="1169" y="1500"/>
                  </a:lnTo>
                  <a:lnTo>
                    <a:pt x="1128" y="1500"/>
                  </a:lnTo>
                  <a:lnTo>
                    <a:pt x="1086" y="1502"/>
                  </a:lnTo>
                  <a:lnTo>
                    <a:pt x="1078" y="1500"/>
                  </a:lnTo>
                  <a:lnTo>
                    <a:pt x="1059" y="1499"/>
                  </a:lnTo>
                  <a:lnTo>
                    <a:pt x="1028" y="1497"/>
                  </a:lnTo>
                  <a:lnTo>
                    <a:pt x="987" y="1493"/>
                  </a:lnTo>
                  <a:lnTo>
                    <a:pt x="939" y="1490"/>
                  </a:lnTo>
                  <a:lnTo>
                    <a:pt x="886" y="1487"/>
                  </a:lnTo>
                  <a:lnTo>
                    <a:pt x="829" y="1483"/>
                  </a:lnTo>
                  <a:lnTo>
                    <a:pt x="770" y="1479"/>
                  </a:lnTo>
                  <a:lnTo>
                    <a:pt x="712" y="1474"/>
                  </a:lnTo>
                  <a:lnTo>
                    <a:pt x="654" y="1470"/>
                  </a:lnTo>
                  <a:lnTo>
                    <a:pt x="601" y="1467"/>
                  </a:lnTo>
                  <a:lnTo>
                    <a:pt x="553" y="1464"/>
                  </a:lnTo>
                  <a:lnTo>
                    <a:pt x="513" y="1460"/>
                  </a:lnTo>
                  <a:lnTo>
                    <a:pt x="482" y="1458"/>
                  </a:lnTo>
                  <a:lnTo>
                    <a:pt x="462" y="1457"/>
                  </a:lnTo>
                  <a:lnTo>
                    <a:pt x="455" y="1457"/>
                  </a:lnTo>
                  <a:lnTo>
                    <a:pt x="449" y="1456"/>
                  </a:lnTo>
                  <a:lnTo>
                    <a:pt x="434" y="1453"/>
                  </a:lnTo>
                  <a:lnTo>
                    <a:pt x="413" y="1451"/>
                  </a:lnTo>
                  <a:lnTo>
                    <a:pt x="384" y="1448"/>
                  </a:lnTo>
                  <a:lnTo>
                    <a:pt x="349" y="1443"/>
                  </a:lnTo>
                  <a:lnTo>
                    <a:pt x="310" y="1438"/>
                  </a:lnTo>
                  <a:lnTo>
                    <a:pt x="269" y="1434"/>
                  </a:lnTo>
                  <a:lnTo>
                    <a:pt x="227" y="1429"/>
                  </a:lnTo>
                  <a:lnTo>
                    <a:pt x="185" y="1423"/>
                  </a:lnTo>
                  <a:lnTo>
                    <a:pt x="144" y="1419"/>
                  </a:lnTo>
                  <a:lnTo>
                    <a:pt x="104" y="1414"/>
                  </a:lnTo>
                  <a:lnTo>
                    <a:pt x="70" y="1410"/>
                  </a:lnTo>
                  <a:lnTo>
                    <a:pt x="41" y="1406"/>
                  </a:lnTo>
                  <a:lnTo>
                    <a:pt x="19" y="1404"/>
                  </a:lnTo>
                  <a:lnTo>
                    <a:pt x="4" y="1402"/>
                  </a:lnTo>
                  <a:lnTo>
                    <a:pt x="0" y="1402"/>
                  </a:lnTo>
                  <a:lnTo>
                    <a:pt x="0" y="1379"/>
                  </a:lnTo>
                  <a:lnTo>
                    <a:pt x="0" y="1356"/>
                  </a:lnTo>
                  <a:lnTo>
                    <a:pt x="1" y="1333"/>
                  </a:lnTo>
                  <a:lnTo>
                    <a:pt x="2" y="1308"/>
                  </a:lnTo>
                  <a:lnTo>
                    <a:pt x="3" y="1286"/>
                  </a:lnTo>
                  <a:lnTo>
                    <a:pt x="6" y="1261"/>
                  </a:lnTo>
                  <a:lnTo>
                    <a:pt x="8" y="1237"/>
                  </a:lnTo>
                  <a:lnTo>
                    <a:pt x="10" y="1213"/>
                  </a:lnTo>
                  <a:lnTo>
                    <a:pt x="13" y="1189"/>
                  </a:lnTo>
                  <a:lnTo>
                    <a:pt x="15" y="1164"/>
                  </a:lnTo>
                  <a:lnTo>
                    <a:pt x="17" y="1138"/>
                  </a:lnTo>
                  <a:lnTo>
                    <a:pt x="19" y="1113"/>
                  </a:lnTo>
                  <a:lnTo>
                    <a:pt x="23" y="1087"/>
                  </a:lnTo>
                  <a:lnTo>
                    <a:pt x="25" y="1061"/>
                  </a:lnTo>
                  <a:lnTo>
                    <a:pt x="27" y="1035"/>
                  </a:lnTo>
                  <a:lnTo>
                    <a:pt x="31" y="1009"/>
                  </a:lnTo>
                  <a:lnTo>
                    <a:pt x="37" y="976"/>
                  </a:lnTo>
                  <a:lnTo>
                    <a:pt x="42" y="945"/>
                  </a:lnTo>
                  <a:lnTo>
                    <a:pt x="48" y="913"/>
                  </a:lnTo>
                  <a:lnTo>
                    <a:pt x="52" y="880"/>
                  </a:lnTo>
                  <a:lnTo>
                    <a:pt x="56" y="848"/>
                  </a:lnTo>
                  <a:lnTo>
                    <a:pt x="60" y="816"/>
                  </a:lnTo>
                  <a:lnTo>
                    <a:pt x="63" y="782"/>
                  </a:lnTo>
                  <a:lnTo>
                    <a:pt x="65" y="749"/>
                  </a:lnTo>
                  <a:lnTo>
                    <a:pt x="69" y="716"/>
                  </a:lnTo>
                  <a:lnTo>
                    <a:pt x="71" y="684"/>
                  </a:lnTo>
                  <a:lnTo>
                    <a:pt x="73" y="650"/>
                  </a:lnTo>
                  <a:lnTo>
                    <a:pt x="76" y="617"/>
                  </a:lnTo>
                  <a:lnTo>
                    <a:pt x="79" y="584"/>
                  </a:lnTo>
                  <a:lnTo>
                    <a:pt x="81" y="550"/>
                  </a:lnTo>
                  <a:lnTo>
                    <a:pt x="85" y="518"/>
                  </a:lnTo>
                  <a:lnTo>
                    <a:pt x="90" y="486"/>
                  </a:lnTo>
                  <a:lnTo>
                    <a:pt x="90" y="485"/>
                  </a:lnTo>
                  <a:lnTo>
                    <a:pt x="91" y="485"/>
                  </a:lnTo>
                  <a:lnTo>
                    <a:pt x="92" y="485"/>
                  </a:lnTo>
                  <a:lnTo>
                    <a:pt x="92" y="484"/>
                  </a:lnTo>
                  <a:lnTo>
                    <a:pt x="93" y="484"/>
                  </a:lnTo>
                  <a:lnTo>
                    <a:pt x="94" y="484"/>
                  </a:lnTo>
                  <a:lnTo>
                    <a:pt x="95" y="482"/>
                  </a:lnTo>
                  <a:lnTo>
                    <a:pt x="96" y="482"/>
                  </a:lnTo>
                  <a:lnTo>
                    <a:pt x="96" y="481"/>
                  </a:lnTo>
                  <a:lnTo>
                    <a:pt x="98" y="481"/>
                  </a:lnTo>
                  <a:lnTo>
                    <a:pt x="99" y="481"/>
                  </a:lnTo>
                  <a:lnTo>
                    <a:pt x="100" y="481"/>
                  </a:lnTo>
                  <a:lnTo>
                    <a:pt x="100" y="458"/>
                  </a:lnTo>
                  <a:lnTo>
                    <a:pt x="101" y="435"/>
                  </a:lnTo>
                  <a:lnTo>
                    <a:pt x="101" y="412"/>
                  </a:lnTo>
                  <a:lnTo>
                    <a:pt x="102" y="391"/>
                  </a:lnTo>
                  <a:lnTo>
                    <a:pt x="103" y="368"/>
                  </a:lnTo>
                  <a:lnTo>
                    <a:pt x="104" y="345"/>
                  </a:lnTo>
                  <a:lnTo>
                    <a:pt x="107" y="320"/>
                  </a:lnTo>
                  <a:lnTo>
                    <a:pt x="108" y="298"/>
                  </a:lnTo>
                  <a:lnTo>
                    <a:pt x="110" y="275"/>
                  </a:lnTo>
                  <a:lnTo>
                    <a:pt x="111" y="252"/>
                  </a:lnTo>
                  <a:lnTo>
                    <a:pt x="114" y="227"/>
                  </a:lnTo>
                  <a:lnTo>
                    <a:pt x="116" y="204"/>
                  </a:lnTo>
                  <a:lnTo>
                    <a:pt x="118" y="180"/>
                  </a:lnTo>
                  <a:lnTo>
                    <a:pt x="121" y="157"/>
                  </a:lnTo>
                  <a:lnTo>
                    <a:pt x="123" y="133"/>
                  </a:lnTo>
                  <a:lnTo>
                    <a:pt x="126" y="110"/>
                  </a:lnTo>
                  <a:lnTo>
                    <a:pt x="130" y="103"/>
                  </a:lnTo>
                  <a:lnTo>
                    <a:pt x="132" y="96"/>
                  </a:lnTo>
                  <a:lnTo>
                    <a:pt x="134" y="88"/>
                  </a:lnTo>
                  <a:lnTo>
                    <a:pt x="136" y="82"/>
                  </a:lnTo>
                  <a:lnTo>
                    <a:pt x="136" y="73"/>
                  </a:lnTo>
                  <a:lnTo>
                    <a:pt x="136" y="65"/>
                  </a:lnTo>
                  <a:lnTo>
                    <a:pt x="136" y="57"/>
                  </a:lnTo>
                  <a:lnTo>
                    <a:pt x="134" y="49"/>
                  </a:lnTo>
                  <a:lnTo>
                    <a:pt x="134" y="42"/>
                  </a:lnTo>
                  <a:lnTo>
                    <a:pt x="134" y="34"/>
                  </a:lnTo>
                  <a:lnTo>
                    <a:pt x="136" y="28"/>
                  </a:lnTo>
                  <a:lnTo>
                    <a:pt x="137" y="21"/>
                  </a:lnTo>
                  <a:lnTo>
                    <a:pt x="140" y="15"/>
                  </a:lnTo>
                  <a:lnTo>
                    <a:pt x="144" y="9"/>
                  </a:lnTo>
                  <a:lnTo>
                    <a:pt x="149" y="3"/>
                  </a:lnTo>
                  <a:lnTo>
                    <a:pt x="156" y="0"/>
                  </a:lnTo>
                  <a:lnTo>
                    <a:pt x="257" y="9"/>
                  </a:lnTo>
                  <a:lnTo>
                    <a:pt x="360" y="18"/>
                  </a:lnTo>
                  <a:lnTo>
                    <a:pt x="461" y="26"/>
                  </a:lnTo>
                  <a:lnTo>
                    <a:pt x="562" y="34"/>
                  </a:lnTo>
                  <a:lnTo>
                    <a:pt x="664" y="42"/>
                  </a:lnTo>
                  <a:lnTo>
                    <a:pt x="766" y="49"/>
                  </a:lnTo>
                  <a:lnTo>
                    <a:pt x="867" y="56"/>
                  </a:lnTo>
                  <a:lnTo>
                    <a:pt x="968" y="63"/>
                  </a:lnTo>
                  <a:lnTo>
                    <a:pt x="1069" y="69"/>
                  </a:lnTo>
                  <a:lnTo>
                    <a:pt x="1171" y="75"/>
                  </a:lnTo>
                  <a:lnTo>
                    <a:pt x="1274" y="80"/>
                  </a:lnTo>
                  <a:lnTo>
                    <a:pt x="1376" y="86"/>
                  </a:lnTo>
                  <a:lnTo>
                    <a:pt x="1478" y="91"/>
                  </a:lnTo>
                  <a:lnTo>
                    <a:pt x="1581" y="95"/>
                  </a:lnTo>
                  <a:lnTo>
                    <a:pt x="1684" y="100"/>
                  </a:lnTo>
                  <a:lnTo>
                    <a:pt x="1789" y="10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7" name="Freeform 15"/>
            <p:cNvSpPr>
              <a:spLocks/>
            </p:cNvSpPr>
            <p:nvPr/>
          </p:nvSpPr>
          <p:spPr bwMode="auto">
            <a:xfrm>
              <a:off x="2811" y="1164"/>
              <a:ext cx="583" cy="670"/>
            </a:xfrm>
            <a:custGeom>
              <a:avLst/>
              <a:gdLst>
                <a:gd name="T0" fmla="*/ 21 w 1748"/>
                <a:gd name="T1" fmla="*/ 5 h 2010"/>
                <a:gd name="T2" fmla="*/ 22 w 1748"/>
                <a:gd name="T3" fmla="*/ 8 h 2010"/>
                <a:gd name="T4" fmla="*/ 26 w 1748"/>
                <a:gd name="T5" fmla="*/ 9 h 2010"/>
                <a:gd name="T6" fmla="*/ 30 w 1748"/>
                <a:gd name="T7" fmla="*/ 9 h 2010"/>
                <a:gd name="T8" fmla="*/ 33 w 1748"/>
                <a:gd name="T9" fmla="*/ 8 h 2010"/>
                <a:gd name="T10" fmla="*/ 36 w 1748"/>
                <a:gd name="T11" fmla="*/ 9 h 2010"/>
                <a:gd name="T12" fmla="*/ 38 w 1748"/>
                <a:gd name="T13" fmla="*/ 10 h 2010"/>
                <a:gd name="T14" fmla="*/ 40 w 1748"/>
                <a:gd name="T15" fmla="*/ 10 h 2010"/>
                <a:gd name="T16" fmla="*/ 41 w 1748"/>
                <a:gd name="T17" fmla="*/ 11 h 2010"/>
                <a:gd name="T18" fmla="*/ 41 w 1748"/>
                <a:gd name="T19" fmla="*/ 11 h 2010"/>
                <a:gd name="T20" fmla="*/ 44 w 1748"/>
                <a:gd name="T21" fmla="*/ 11 h 2010"/>
                <a:gd name="T22" fmla="*/ 46 w 1748"/>
                <a:gd name="T23" fmla="*/ 12 h 2010"/>
                <a:gd name="T24" fmla="*/ 50 w 1748"/>
                <a:gd name="T25" fmla="*/ 13 h 2010"/>
                <a:gd name="T26" fmla="*/ 53 w 1748"/>
                <a:gd name="T27" fmla="*/ 11 h 2010"/>
                <a:gd name="T28" fmla="*/ 54 w 1748"/>
                <a:gd name="T29" fmla="*/ 11 h 2010"/>
                <a:gd name="T30" fmla="*/ 56 w 1748"/>
                <a:gd name="T31" fmla="*/ 12 h 2010"/>
                <a:gd name="T32" fmla="*/ 60 w 1748"/>
                <a:gd name="T33" fmla="*/ 12 h 2010"/>
                <a:gd name="T34" fmla="*/ 64 w 1748"/>
                <a:gd name="T35" fmla="*/ 13 h 2010"/>
                <a:gd name="T36" fmla="*/ 64 w 1748"/>
                <a:gd name="T37" fmla="*/ 14 h 2010"/>
                <a:gd name="T38" fmla="*/ 63 w 1748"/>
                <a:gd name="T39" fmla="*/ 15 h 2010"/>
                <a:gd name="T40" fmla="*/ 58 w 1748"/>
                <a:gd name="T41" fmla="*/ 16 h 2010"/>
                <a:gd name="T42" fmla="*/ 55 w 1748"/>
                <a:gd name="T43" fmla="*/ 20 h 2010"/>
                <a:gd name="T44" fmla="*/ 51 w 1748"/>
                <a:gd name="T45" fmla="*/ 24 h 2010"/>
                <a:gd name="T46" fmla="*/ 47 w 1748"/>
                <a:gd name="T47" fmla="*/ 29 h 2010"/>
                <a:gd name="T48" fmla="*/ 44 w 1748"/>
                <a:gd name="T49" fmla="*/ 31 h 2010"/>
                <a:gd name="T50" fmla="*/ 43 w 1748"/>
                <a:gd name="T51" fmla="*/ 33 h 2010"/>
                <a:gd name="T52" fmla="*/ 44 w 1748"/>
                <a:gd name="T53" fmla="*/ 36 h 2010"/>
                <a:gd name="T54" fmla="*/ 44 w 1748"/>
                <a:gd name="T55" fmla="*/ 39 h 2010"/>
                <a:gd name="T56" fmla="*/ 41 w 1748"/>
                <a:gd name="T57" fmla="*/ 41 h 2010"/>
                <a:gd name="T58" fmla="*/ 40 w 1748"/>
                <a:gd name="T59" fmla="*/ 44 h 2010"/>
                <a:gd name="T60" fmla="*/ 42 w 1748"/>
                <a:gd name="T61" fmla="*/ 46 h 2010"/>
                <a:gd name="T62" fmla="*/ 42 w 1748"/>
                <a:gd name="T63" fmla="*/ 47 h 2010"/>
                <a:gd name="T64" fmla="*/ 42 w 1748"/>
                <a:gd name="T65" fmla="*/ 51 h 2010"/>
                <a:gd name="T66" fmla="*/ 43 w 1748"/>
                <a:gd name="T67" fmla="*/ 56 h 2010"/>
                <a:gd name="T68" fmla="*/ 45 w 1748"/>
                <a:gd name="T69" fmla="*/ 58 h 2010"/>
                <a:gd name="T70" fmla="*/ 47 w 1748"/>
                <a:gd name="T71" fmla="*/ 59 h 2010"/>
                <a:gd name="T72" fmla="*/ 49 w 1748"/>
                <a:gd name="T73" fmla="*/ 60 h 2010"/>
                <a:gd name="T74" fmla="*/ 51 w 1748"/>
                <a:gd name="T75" fmla="*/ 61 h 2010"/>
                <a:gd name="T76" fmla="*/ 52 w 1748"/>
                <a:gd name="T77" fmla="*/ 62 h 2010"/>
                <a:gd name="T78" fmla="*/ 52 w 1748"/>
                <a:gd name="T79" fmla="*/ 63 h 2010"/>
                <a:gd name="T80" fmla="*/ 57 w 1748"/>
                <a:gd name="T81" fmla="*/ 66 h 2010"/>
                <a:gd name="T82" fmla="*/ 59 w 1748"/>
                <a:gd name="T83" fmla="*/ 72 h 2010"/>
                <a:gd name="T84" fmla="*/ 38 w 1748"/>
                <a:gd name="T85" fmla="*/ 73 h 2010"/>
                <a:gd name="T86" fmla="*/ 14 w 1748"/>
                <a:gd name="T87" fmla="*/ 74 h 2010"/>
                <a:gd name="T88" fmla="*/ 10 w 1748"/>
                <a:gd name="T89" fmla="*/ 71 h 2010"/>
                <a:gd name="T90" fmla="*/ 10 w 1748"/>
                <a:gd name="T91" fmla="*/ 67 h 2010"/>
                <a:gd name="T92" fmla="*/ 10 w 1748"/>
                <a:gd name="T93" fmla="*/ 60 h 2010"/>
                <a:gd name="T94" fmla="*/ 9 w 1748"/>
                <a:gd name="T95" fmla="*/ 53 h 2010"/>
                <a:gd name="T96" fmla="*/ 7 w 1748"/>
                <a:gd name="T97" fmla="*/ 50 h 2010"/>
                <a:gd name="T98" fmla="*/ 7 w 1748"/>
                <a:gd name="T99" fmla="*/ 45 h 2010"/>
                <a:gd name="T100" fmla="*/ 7 w 1748"/>
                <a:gd name="T101" fmla="*/ 40 h 2010"/>
                <a:gd name="T102" fmla="*/ 5 w 1748"/>
                <a:gd name="T103" fmla="*/ 36 h 2010"/>
                <a:gd name="T104" fmla="*/ 5 w 1748"/>
                <a:gd name="T105" fmla="*/ 28 h 2010"/>
                <a:gd name="T106" fmla="*/ 2 w 1748"/>
                <a:gd name="T107" fmla="*/ 19 h 2010"/>
                <a:gd name="T108" fmla="*/ 1 w 1748"/>
                <a:gd name="T109" fmla="*/ 13 h 2010"/>
                <a:gd name="T110" fmla="*/ 0 w 1748"/>
                <a:gd name="T111" fmla="*/ 6 h 2010"/>
                <a:gd name="T112" fmla="*/ 7 w 1748"/>
                <a:gd name="T113" fmla="*/ 5 h 2010"/>
                <a:gd name="T114" fmla="*/ 16 w 1748"/>
                <a:gd name="T115" fmla="*/ 5 h 2010"/>
                <a:gd name="T116" fmla="*/ 17 w 1748"/>
                <a:gd name="T117" fmla="*/ 3 h 2010"/>
                <a:gd name="T118" fmla="*/ 17 w 1748"/>
                <a:gd name="T119" fmla="*/ 0 h 2010"/>
                <a:gd name="T120" fmla="*/ 19 w 1748"/>
                <a:gd name="T121" fmla="*/ 1 h 2010"/>
                <a:gd name="T122" fmla="*/ 20 w 1748"/>
                <a:gd name="T123" fmla="*/ 3 h 201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748"/>
                <a:gd name="T187" fmla="*/ 0 h 2010"/>
                <a:gd name="T188" fmla="*/ 1748 w 1748"/>
                <a:gd name="T189" fmla="*/ 2010 h 201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748" h="2010">
                  <a:moveTo>
                    <a:pt x="544" y="75"/>
                  </a:moveTo>
                  <a:lnTo>
                    <a:pt x="544" y="85"/>
                  </a:lnTo>
                  <a:lnTo>
                    <a:pt x="546" y="96"/>
                  </a:lnTo>
                  <a:lnTo>
                    <a:pt x="547" y="106"/>
                  </a:lnTo>
                  <a:lnTo>
                    <a:pt x="550" y="117"/>
                  </a:lnTo>
                  <a:lnTo>
                    <a:pt x="553" y="128"/>
                  </a:lnTo>
                  <a:lnTo>
                    <a:pt x="555" y="138"/>
                  </a:lnTo>
                  <a:lnTo>
                    <a:pt x="559" y="147"/>
                  </a:lnTo>
                  <a:lnTo>
                    <a:pt x="563" y="158"/>
                  </a:lnTo>
                  <a:lnTo>
                    <a:pt x="567" y="167"/>
                  </a:lnTo>
                  <a:lnTo>
                    <a:pt x="571" y="177"/>
                  </a:lnTo>
                  <a:lnTo>
                    <a:pt x="576" y="186"/>
                  </a:lnTo>
                  <a:lnTo>
                    <a:pt x="582" y="194"/>
                  </a:lnTo>
                  <a:lnTo>
                    <a:pt x="587" y="204"/>
                  </a:lnTo>
                  <a:lnTo>
                    <a:pt x="593" y="212"/>
                  </a:lnTo>
                  <a:lnTo>
                    <a:pt x="600" y="220"/>
                  </a:lnTo>
                  <a:lnTo>
                    <a:pt x="607" y="228"/>
                  </a:lnTo>
                  <a:lnTo>
                    <a:pt x="621" y="229"/>
                  </a:lnTo>
                  <a:lnTo>
                    <a:pt x="636" y="230"/>
                  </a:lnTo>
                  <a:lnTo>
                    <a:pt x="651" y="231"/>
                  </a:lnTo>
                  <a:lnTo>
                    <a:pt x="665" y="231"/>
                  </a:lnTo>
                  <a:lnTo>
                    <a:pt x="678" y="232"/>
                  </a:lnTo>
                  <a:lnTo>
                    <a:pt x="692" y="232"/>
                  </a:lnTo>
                  <a:lnTo>
                    <a:pt x="706" y="233"/>
                  </a:lnTo>
                  <a:lnTo>
                    <a:pt x="720" y="233"/>
                  </a:lnTo>
                  <a:lnTo>
                    <a:pt x="733" y="235"/>
                  </a:lnTo>
                  <a:lnTo>
                    <a:pt x="747" y="236"/>
                  </a:lnTo>
                  <a:lnTo>
                    <a:pt x="761" y="238"/>
                  </a:lnTo>
                  <a:lnTo>
                    <a:pt x="774" y="240"/>
                  </a:lnTo>
                  <a:lnTo>
                    <a:pt x="788" y="243"/>
                  </a:lnTo>
                  <a:lnTo>
                    <a:pt x="801" y="247"/>
                  </a:lnTo>
                  <a:lnTo>
                    <a:pt x="815" y="252"/>
                  </a:lnTo>
                  <a:lnTo>
                    <a:pt x="829" y="258"/>
                  </a:lnTo>
                  <a:lnTo>
                    <a:pt x="836" y="251"/>
                  </a:lnTo>
                  <a:lnTo>
                    <a:pt x="845" y="245"/>
                  </a:lnTo>
                  <a:lnTo>
                    <a:pt x="854" y="240"/>
                  </a:lnTo>
                  <a:lnTo>
                    <a:pt x="863" y="236"/>
                  </a:lnTo>
                  <a:lnTo>
                    <a:pt x="874" y="232"/>
                  </a:lnTo>
                  <a:lnTo>
                    <a:pt x="884" y="230"/>
                  </a:lnTo>
                  <a:lnTo>
                    <a:pt x="896" y="228"/>
                  </a:lnTo>
                  <a:lnTo>
                    <a:pt x="906" y="227"/>
                  </a:lnTo>
                  <a:lnTo>
                    <a:pt x="917" y="227"/>
                  </a:lnTo>
                  <a:lnTo>
                    <a:pt x="929" y="227"/>
                  </a:lnTo>
                  <a:lnTo>
                    <a:pt x="939" y="227"/>
                  </a:lnTo>
                  <a:lnTo>
                    <a:pt x="951" y="228"/>
                  </a:lnTo>
                  <a:lnTo>
                    <a:pt x="962" y="230"/>
                  </a:lnTo>
                  <a:lnTo>
                    <a:pt x="973" y="232"/>
                  </a:lnTo>
                  <a:lnTo>
                    <a:pt x="983" y="235"/>
                  </a:lnTo>
                  <a:lnTo>
                    <a:pt x="993" y="238"/>
                  </a:lnTo>
                  <a:lnTo>
                    <a:pt x="999" y="243"/>
                  </a:lnTo>
                  <a:lnTo>
                    <a:pt x="1005" y="246"/>
                  </a:lnTo>
                  <a:lnTo>
                    <a:pt x="1011" y="251"/>
                  </a:lnTo>
                  <a:lnTo>
                    <a:pt x="1016" y="253"/>
                  </a:lnTo>
                  <a:lnTo>
                    <a:pt x="1022" y="256"/>
                  </a:lnTo>
                  <a:lnTo>
                    <a:pt x="1028" y="259"/>
                  </a:lnTo>
                  <a:lnTo>
                    <a:pt x="1035" y="261"/>
                  </a:lnTo>
                  <a:lnTo>
                    <a:pt x="1040" y="263"/>
                  </a:lnTo>
                  <a:lnTo>
                    <a:pt x="1047" y="264"/>
                  </a:lnTo>
                  <a:lnTo>
                    <a:pt x="1053" y="267"/>
                  </a:lnTo>
                  <a:lnTo>
                    <a:pt x="1060" y="268"/>
                  </a:lnTo>
                  <a:lnTo>
                    <a:pt x="1067" y="269"/>
                  </a:lnTo>
                  <a:lnTo>
                    <a:pt x="1075" y="270"/>
                  </a:lnTo>
                  <a:lnTo>
                    <a:pt x="1082" y="270"/>
                  </a:lnTo>
                  <a:lnTo>
                    <a:pt x="1090" y="271"/>
                  </a:lnTo>
                  <a:lnTo>
                    <a:pt x="1099" y="272"/>
                  </a:lnTo>
                  <a:lnTo>
                    <a:pt x="1100" y="275"/>
                  </a:lnTo>
                  <a:lnTo>
                    <a:pt x="1101" y="277"/>
                  </a:lnTo>
                  <a:lnTo>
                    <a:pt x="1103" y="279"/>
                  </a:lnTo>
                  <a:lnTo>
                    <a:pt x="1104" y="283"/>
                  </a:lnTo>
                  <a:lnTo>
                    <a:pt x="1104" y="286"/>
                  </a:lnTo>
                  <a:lnTo>
                    <a:pt x="1104" y="289"/>
                  </a:lnTo>
                  <a:lnTo>
                    <a:pt x="1105" y="292"/>
                  </a:lnTo>
                  <a:lnTo>
                    <a:pt x="1105" y="295"/>
                  </a:lnTo>
                  <a:lnTo>
                    <a:pt x="1106" y="298"/>
                  </a:lnTo>
                  <a:lnTo>
                    <a:pt x="1106" y="301"/>
                  </a:lnTo>
                  <a:lnTo>
                    <a:pt x="1107" y="303"/>
                  </a:lnTo>
                  <a:lnTo>
                    <a:pt x="1108" y="306"/>
                  </a:lnTo>
                  <a:lnTo>
                    <a:pt x="1111" y="307"/>
                  </a:lnTo>
                  <a:lnTo>
                    <a:pt x="1113" y="308"/>
                  </a:lnTo>
                  <a:lnTo>
                    <a:pt x="1115" y="309"/>
                  </a:lnTo>
                  <a:lnTo>
                    <a:pt x="1120" y="310"/>
                  </a:lnTo>
                  <a:lnTo>
                    <a:pt x="1127" y="298"/>
                  </a:lnTo>
                  <a:lnTo>
                    <a:pt x="1135" y="290"/>
                  </a:lnTo>
                  <a:lnTo>
                    <a:pt x="1143" y="285"/>
                  </a:lnTo>
                  <a:lnTo>
                    <a:pt x="1150" y="283"/>
                  </a:lnTo>
                  <a:lnTo>
                    <a:pt x="1158" y="283"/>
                  </a:lnTo>
                  <a:lnTo>
                    <a:pt x="1166" y="285"/>
                  </a:lnTo>
                  <a:lnTo>
                    <a:pt x="1174" y="290"/>
                  </a:lnTo>
                  <a:lnTo>
                    <a:pt x="1183" y="294"/>
                  </a:lnTo>
                  <a:lnTo>
                    <a:pt x="1191" y="300"/>
                  </a:lnTo>
                  <a:lnTo>
                    <a:pt x="1199" y="307"/>
                  </a:lnTo>
                  <a:lnTo>
                    <a:pt x="1207" y="314"/>
                  </a:lnTo>
                  <a:lnTo>
                    <a:pt x="1215" y="320"/>
                  </a:lnTo>
                  <a:lnTo>
                    <a:pt x="1224" y="325"/>
                  </a:lnTo>
                  <a:lnTo>
                    <a:pt x="1232" y="330"/>
                  </a:lnTo>
                  <a:lnTo>
                    <a:pt x="1241" y="333"/>
                  </a:lnTo>
                  <a:lnTo>
                    <a:pt x="1250" y="336"/>
                  </a:lnTo>
                  <a:lnTo>
                    <a:pt x="1262" y="337"/>
                  </a:lnTo>
                  <a:lnTo>
                    <a:pt x="1275" y="338"/>
                  </a:lnTo>
                  <a:lnTo>
                    <a:pt x="1288" y="339"/>
                  </a:lnTo>
                  <a:lnTo>
                    <a:pt x="1300" y="340"/>
                  </a:lnTo>
                  <a:lnTo>
                    <a:pt x="1313" y="341"/>
                  </a:lnTo>
                  <a:lnTo>
                    <a:pt x="1324" y="341"/>
                  </a:lnTo>
                  <a:lnTo>
                    <a:pt x="1337" y="341"/>
                  </a:lnTo>
                  <a:lnTo>
                    <a:pt x="1349" y="341"/>
                  </a:lnTo>
                  <a:lnTo>
                    <a:pt x="1360" y="339"/>
                  </a:lnTo>
                  <a:lnTo>
                    <a:pt x="1370" y="337"/>
                  </a:lnTo>
                  <a:lnTo>
                    <a:pt x="1382" y="333"/>
                  </a:lnTo>
                  <a:lnTo>
                    <a:pt x="1392" y="329"/>
                  </a:lnTo>
                  <a:lnTo>
                    <a:pt x="1401" y="322"/>
                  </a:lnTo>
                  <a:lnTo>
                    <a:pt x="1412" y="315"/>
                  </a:lnTo>
                  <a:lnTo>
                    <a:pt x="1421" y="305"/>
                  </a:lnTo>
                  <a:lnTo>
                    <a:pt x="1430" y="294"/>
                  </a:lnTo>
                  <a:lnTo>
                    <a:pt x="1436" y="292"/>
                  </a:lnTo>
                  <a:lnTo>
                    <a:pt x="1443" y="291"/>
                  </a:lnTo>
                  <a:lnTo>
                    <a:pt x="1449" y="291"/>
                  </a:lnTo>
                  <a:lnTo>
                    <a:pt x="1454" y="292"/>
                  </a:lnTo>
                  <a:lnTo>
                    <a:pt x="1459" y="293"/>
                  </a:lnTo>
                  <a:lnTo>
                    <a:pt x="1465" y="295"/>
                  </a:lnTo>
                  <a:lnTo>
                    <a:pt x="1469" y="299"/>
                  </a:lnTo>
                  <a:lnTo>
                    <a:pt x="1474" y="301"/>
                  </a:lnTo>
                  <a:lnTo>
                    <a:pt x="1478" y="305"/>
                  </a:lnTo>
                  <a:lnTo>
                    <a:pt x="1483" y="308"/>
                  </a:lnTo>
                  <a:lnTo>
                    <a:pt x="1488" y="312"/>
                  </a:lnTo>
                  <a:lnTo>
                    <a:pt x="1492" y="315"/>
                  </a:lnTo>
                  <a:lnTo>
                    <a:pt x="1497" y="317"/>
                  </a:lnTo>
                  <a:lnTo>
                    <a:pt x="1503" y="321"/>
                  </a:lnTo>
                  <a:lnTo>
                    <a:pt x="1507" y="323"/>
                  </a:lnTo>
                  <a:lnTo>
                    <a:pt x="1513" y="325"/>
                  </a:lnTo>
                  <a:lnTo>
                    <a:pt x="1527" y="320"/>
                  </a:lnTo>
                  <a:lnTo>
                    <a:pt x="1542" y="315"/>
                  </a:lnTo>
                  <a:lnTo>
                    <a:pt x="1557" y="313"/>
                  </a:lnTo>
                  <a:lnTo>
                    <a:pt x="1572" y="310"/>
                  </a:lnTo>
                  <a:lnTo>
                    <a:pt x="1587" y="310"/>
                  </a:lnTo>
                  <a:lnTo>
                    <a:pt x="1602" y="310"/>
                  </a:lnTo>
                  <a:lnTo>
                    <a:pt x="1616" y="312"/>
                  </a:lnTo>
                  <a:lnTo>
                    <a:pt x="1631" y="314"/>
                  </a:lnTo>
                  <a:lnTo>
                    <a:pt x="1646" y="316"/>
                  </a:lnTo>
                  <a:lnTo>
                    <a:pt x="1661" y="320"/>
                  </a:lnTo>
                  <a:lnTo>
                    <a:pt x="1676" y="323"/>
                  </a:lnTo>
                  <a:lnTo>
                    <a:pt x="1691" y="328"/>
                  </a:lnTo>
                  <a:lnTo>
                    <a:pt x="1705" y="332"/>
                  </a:lnTo>
                  <a:lnTo>
                    <a:pt x="1720" y="337"/>
                  </a:lnTo>
                  <a:lnTo>
                    <a:pt x="1734" y="341"/>
                  </a:lnTo>
                  <a:lnTo>
                    <a:pt x="1748" y="347"/>
                  </a:lnTo>
                  <a:lnTo>
                    <a:pt x="1746" y="352"/>
                  </a:lnTo>
                  <a:lnTo>
                    <a:pt x="1746" y="356"/>
                  </a:lnTo>
                  <a:lnTo>
                    <a:pt x="1744" y="361"/>
                  </a:lnTo>
                  <a:lnTo>
                    <a:pt x="1742" y="364"/>
                  </a:lnTo>
                  <a:lnTo>
                    <a:pt x="1738" y="368"/>
                  </a:lnTo>
                  <a:lnTo>
                    <a:pt x="1735" y="371"/>
                  </a:lnTo>
                  <a:lnTo>
                    <a:pt x="1730" y="374"/>
                  </a:lnTo>
                  <a:lnTo>
                    <a:pt x="1727" y="377"/>
                  </a:lnTo>
                  <a:lnTo>
                    <a:pt x="1722" y="379"/>
                  </a:lnTo>
                  <a:lnTo>
                    <a:pt x="1718" y="382"/>
                  </a:lnTo>
                  <a:lnTo>
                    <a:pt x="1713" y="384"/>
                  </a:lnTo>
                  <a:lnTo>
                    <a:pt x="1708" y="387"/>
                  </a:lnTo>
                  <a:lnTo>
                    <a:pt x="1704" y="390"/>
                  </a:lnTo>
                  <a:lnTo>
                    <a:pt x="1700" y="392"/>
                  </a:lnTo>
                  <a:lnTo>
                    <a:pt x="1697" y="395"/>
                  </a:lnTo>
                  <a:lnTo>
                    <a:pt x="1695" y="399"/>
                  </a:lnTo>
                  <a:lnTo>
                    <a:pt x="1677" y="402"/>
                  </a:lnTo>
                  <a:lnTo>
                    <a:pt x="1660" y="408"/>
                  </a:lnTo>
                  <a:lnTo>
                    <a:pt x="1643" y="414"/>
                  </a:lnTo>
                  <a:lnTo>
                    <a:pt x="1627" y="421"/>
                  </a:lnTo>
                  <a:lnTo>
                    <a:pt x="1610" y="428"/>
                  </a:lnTo>
                  <a:lnTo>
                    <a:pt x="1592" y="436"/>
                  </a:lnTo>
                  <a:lnTo>
                    <a:pt x="1576" y="444"/>
                  </a:lnTo>
                  <a:lnTo>
                    <a:pt x="1560" y="454"/>
                  </a:lnTo>
                  <a:lnTo>
                    <a:pt x="1545" y="464"/>
                  </a:lnTo>
                  <a:lnTo>
                    <a:pt x="1530" y="475"/>
                  </a:lnTo>
                  <a:lnTo>
                    <a:pt x="1516" y="487"/>
                  </a:lnTo>
                  <a:lnTo>
                    <a:pt x="1504" y="500"/>
                  </a:lnTo>
                  <a:lnTo>
                    <a:pt x="1492" y="514"/>
                  </a:lnTo>
                  <a:lnTo>
                    <a:pt x="1482" y="528"/>
                  </a:lnTo>
                  <a:lnTo>
                    <a:pt x="1473" y="542"/>
                  </a:lnTo>
                  <a:lnTo>
                    <a:pt x="1465" y="560"/>
                  </a:lnTo>
                  <a:lnTo>
                    <a:pt x="1450" y="573"/>
                  </a:lnTo>
                  <a:lnTo>
                    <a:pt x="1435" y="587"/>
                  </a:lnTo>
                  <a:lnTo>
                    <a:pt x="1422" y="601"/>
                  </a:lnTo>
                  <a:lnTo>
                    <a:pt x="1410" y="616"/>
                  </a:lnTo>
                  <a:lnTo>
                    <a:pt x="1397" y="630"/>
                  </a:lnTo>
                  <a:lnTo>
                    <a:pt x="1384" y="645"/>
                  </a:lnTo>
                  <a:lnTo>
                    <a:pt x="1373" y="658"/>
                  </a:lnTo>
                  <a:lnTo>
                    <a:pt x="1360" y="673"/>
                  </a:lnTo>
                  <a:lnTo>
                    <a:pt x="1347" y="688"/>
                  </a:lnTo>
                  <a:lnTo>
                    <a:pt x="1336" y="703"/>
                  </a:lnTo>
                  <a:lnTo>
                    <a:pt x="1322" y="718"/>
                  </a:lnTo>
                  <a:lnTo>
                    <a:pt x="1309" y="733"/>
                  </a:lnTo>
                  <a:lnTo>
                    <a:pt x="1295" y="748"/>
                  </a:lnTo>
                  <a:lnTo>
                    <a:pt x="1280" y="763"/>
                  </a:lnTo>
                  <a:lnTo>
                    <a:pt x="1264" y="778"/>
                  </a:lnTo>
                  <a:lnTo>
                    <a:pt x="1247" y="794"/>
                  </a:lnTo>
                  <a:lnTo>
                    <a:pt x="1238" y="800"/>
                  </a:lnTo>
                  <a:lnTo>
                    <a:pt x="1229" y="806"/>
                  </a:lnTo>
                  <a:lnTo>
                    <a:pt x="1221" y="811"/>
                  </a:lnTo>
                  <a:lnTo>
                    <a:pt x="1212" y="817"/>
                  </a:lnTo>
                  <a:lnTo>
                    <a:pt x="1205" y="823"/>
                  </a:lnTo>
                  <a:lnTo>
                    <a:pt x="1197" y="829"/>
                  </a:lnTo>
                  <a:lnTo>
                    <a:pt x="1190" y="834"/>
                  </a:lnTo>
                  <a:lnTo>
                    <a:pt x="1184" y="840"/>
                  </a:lnTo>
                  <a:lnTo>
                    <a:pt x="1180" y="846"/>
                  </a:lnTo>
                  <a:lnTo>
                    <a:pt x="1175" y="853"/>
                  </a:lnTo>
                  <a:lnTo>
                    <a:pt x="1172" y="860"/>
                  </a:lnTo>
                  <a:lnTo>
                    <a:pt x="1169" y="868"/>
                  </a:lnTo>
                  <a:lnTo>
                    <a:pt x="1168" y="876"/>
                  </a:lnTo>
                  <a:lnTo>
                    <a:pt x="1168" y="885"/>
                  </a:lnTo>
                  <a:lnTo>
                    <a:pt x="1169" y="895"/>
                  </a:lnTo>
                  <a:lnTo>
                    <a:pt x="1173" y="907"/>
                  </a:lnTo>
                  <a:lnTo>
                    <a:pt x="1177" y="915"/>
                  </a:lnTo>
                  <a:lnTo>
                    <a:pt x="1182" y="923"/>
                  </a:lnTo>
                  <a:lnTo>
                    <a:pt x="1184" y="932"/>
                  </a:lnTo>
                  <a:lnTo>
                    <a:pt x="1186" y="941"/>
                  </a:lnTo>
                  <a:lnTo>
                    <a:pt x="1188" y="950"/>
                  </a:lnTo>
                  <a:lnTo>
                    <a:pt x="1188" y="959"/>
                  </a:lnTo>
                  <a:lnTo>
                    <a:pt x="1186" y="969"/>
                  </a:lnTo>
                  <a:lnTo>
                    <a:pt x="1186" y="979"/>
                  </a:lnTo>
                  <a:lnTo>
                    <a:pt x="1184" y="988"/>
                  </a:lnTo>
                  <a:lnTo>
                    <a:pt x="1183" y="999"/>
                  </a:lnTo>
                  <a:lnTo>
                    <a:pt x="1181" y="1008"/>
                  </a:lnTo>
                  <a:lnTo>
                    <a:pt x="1180" y="1018"/>
                  </a:lnTo>
                  <a:lnTo>
                    <a:pt x="1178" y="1027"/>
                  </a:lnTo>
                  <a:lnTo>
                    <a:pt x="1177" y="1038"/>
                  </a:lnTo>
                  <a:lnTo>
                    <a:pt x="1176" y="1047"/>
                  </a:lnTo>
                  <a:lnTo>
                    <a:pt x="1176" y="1057"/>
                  </a:lnTo>
                  <a:lnTo>
                    <a:pt x="1167" y="1064"/>
                  </a:lnTo>
                  <a:lnTo>
                    <a:pt x="1158" y="1072"/>
                  </a:lnTo>
                  <a:lnTo>
                    <a:pt x="1149" y="1079"/>
                  </a:lnTo>
                  <a:lnTo>
                    <a:pt x="1140" y="1087"/>
                  </a:lnTo>
                  <a:lnTo>
                    <a:pt x="1132" y="1096"/>
                  </a:lnTo>
                  <a:lnTo>
                    <a:pt x="1124" y="1104"/>
                  </a:lnTo>
                  <a:lnTo>
                    <a:pt x="1116" y="1113"/>
                  </a:lnTo>
                  <a:lnTo>
                    <a:pt x="1111" y="1123"/>
                  </a:lnTo>
                  <a:lnTo>
                    <a:pt x="1104" y="1132"/>
                  </a:lnTo>
                  <a:lnTo>
                    <a:pt x="1099" y="1141"/>
                  </a:lnTo>
                  <a:lnTo>
                    <a:pt x="1094" y="1151"/>
                  </a:lnTo>
                  <a:lnTo>
                    <a:pt x="1092" y="1163"/>
                  </a:lnTo>
                  <a:lnTo>
                    <a:pt x="1090" y="1173"/>
                  </a:lnTo>
                  <a:lnTo>
                    <a:pt x="1090" y="1185"/>
                  </a:lnTo>
                  <a:lnTo>
                    <a:pt x="1090" y="1197"/>
                  </a:lnTo>
                  <a:lnTo>
                    <a:pt x="1093" y="1210"/>
                  </a:lnTo>
                  <a:lnTo>
                    <a:pt x="1098" y="1213"/>
                  </a:lnTo>
                  <a:lnTo>
                    <a:pt x="1104" y="1217"/>
                  </a:lnTo>
                  <a:lnTo>
                    <a:pt x="1108" y="1221"/>
                  </a:lnTo>
                  <a:lnTo>
                    <a:pt x="1113" y="1225"/>
                  </a:lnTo>
                  <a:lnTo>
                    <a:pt x="1117" y="1229"/>
                  </a:lnTo>
                  <a:lnTo>
                    <a:pt x="1121" y="1234"/>
                  </a:lnTo>
                  <a:lnTo>
                    <a:pt x="1124" y="1239"/>
                  </a:lnTo>
                  <a:lnTo>
                    <a:pt x="1128" y="1243"/>
                  </a:lnTo>
                  <a:lnTo>
                    <a:pt x="1130" y="1248"/>
                  </a:lnTo>
                  <a:lnTo>
                    <a:pt x="1134" y="1252"/>
                  </a:lnTo>
                  <a:lnTo>
                    <a:pt x="1136" y="1258"/>
                  </a:lnTo>
                  <a:lnTo>
                    <a:pt x="1138" y="1264"/>
                  </a:lnTo>
                  <a:lnTo>
                    <a:pt x="1140" y="1270"/>
                  </a:lnTo>
                  <a:lnTo>
                    <a:pt x="1142" y="1275"/>
                  </a:lnTo>
                  <a:lnTo>
                    <a:pt x="1144" y="1281"/>
                  </a:lnTo>
                  <a:lnTo>
                    <a:pt x="1146" y="1288"/>
                  </a:lnTo>
                  <a:lnTo>
                    <a:pt x="1137" y="1302"/>
                  </a:lnTo>
                  <a:lnTo>
                    <a:pt x="1130" y="1316"/>
                  </a:lnTo>
                  <a:lnTo>
                    <a:pt x="1126" y="1331"/>
                  </a:lnTo>
                  <a:lnTo>
                    <a:pt x="1123" y="1344"/>
                  </a:lnTo>
                  <a:lnTo>
                    <a:pt x="1122" y="1358"/>
                  </a:lnTo>
                  <a:lnTo>
                    <a:pt x="1123" y="1372"/>
                  </a:lnTo>
                  <a:lnTo>
                    <a:pt x="1124" y="1386"/>
                  </a:lnTo>
                  <a:lnTo>
                    <a:pt x="1128" y="1399"/>
                  </a:lnTo>
                  <a:lnTo>
                    <a:pt x="1131" y="1413"/>
                  </a:lnTo>
                  <a:lnTo>
                    <a:pt x="1135" y="1428"/>
                  </a:lnTo>
                  <a:lnTo>
                    <a:pt x="1139" y="1442"/>
                  </a:lnTo>
                  <a:lnTo>
                    <a:pt x="1144" y="1457"/>
                  </a:lnTo>
                  <a:lnTo>
                    <a:pt x="1147" y="1472"/>
                  </a:lnTo>
                  <a:lnTo>
                    <a:pt x="1151" y="1487"/>
                  </a:lnTo>
                  <a:lnTo>
                    <a:pt x="1154" y="1502"/>
                  </a:lnTo>
                  <a:lnTo>
                    <a:pt x="1157" y="1518"/>
                  </a:lnTo>
                  <a:lnTo>
                    <a:pt x="1160" y="1529"/>
                  </a:lnTo>
                  <a:lnTo>
                    <a:pt x="1166" y="1539"/>
                  </a:lnTo>
                  <a:lnTo>
                    <a:pt x="1173" y="1547"/>
                  </a:lnTo>
                  <a:lnTo>
                    <a:pt x="1180" y="1552"/>
                  </a:lnTo>
                  <a:lnTo>
                    <a:pt x="1189" y="1557"/>
                  </a:lnTo>
                  <a:lnTo>
                    <a:pt x="1198" y="1561"/>
                  </a:lnTo>
                  <a:lnTo>
                    <a:pt x="1207" y="1565"/>
                  </a:lnTo>
                  <a:lnTo>
                    <a:pt x="1218" y="1567"/>
                  </a:lnTo>
                  <a:lnTo>
                    <a:pt x="1227" y="1571"/>
                  </a:lnTo>
                  <a:lnTo>
                    <a:pt x="1237" y="1573"/>
                  </a:lnTo>
                  <a:lnTo>
                    <a:pt x="1246" y="1576"/>
                  </a:lnTo>
                  <a:lnTo>
                    <a:pt x="1255" y="1581"/>
                  </a:lnTo>
                  <a:lnTo>
                    <a:pt x="1264" y="1586"/>
                  </a:lnTo>
                  <a:lnTo>
                    <a:pt x="1270" y="1592"/>
                  </a:lnTo>
                  <a:lnTo>
                    <a:pt x="1276" y="1602"/>
                  </a:lnTo>
                  <a:lnTo>
                    <a:pt x="1281" y="1612"/>
                  </a:lnTo>
                  <a:lnTo>
                    <a:pt x="1288" y="1610"/>
                  </a:lnTo>
                  <a:lnTo>
                    <a:pt x="1296" y="1609"/>
                  </a:lnTo>
                  <a:lnTo>
                    <a:pt x="1303" y="1609"/>
                  </a:lnTo>
                  <a:lnTo>
                    <a:pt x="1309" y="1609"/>
                  </a:lnTo>
                  <a:lnTo>
                    <a:pt x="1316" y="1611"/>
                  </a:lnTo>
                  <a:lnTo>
                    <a:pt x="1323" y="1613"/>
                  </a:lnTo>
                  <a:lnTo>
                    <a:pt x="1330" y="1615"/>
                  </a:lnTo>
                  <a:lnTo>
                    <a:pt x="1336" y="1619"/>
                  </a:lnTo>
                  <a:lnTo>
                    <a:pt x="1343" y="1622"/>
                  </a:lnTo>
                  <a:lnTo>
                    <a:pt x="1349" y="1626"/>
                  </a:lnTo>
                  <a:lnTo>
                    <a:pt x="1354" y="1630"/>
                  </a:lnTo>
                  <a:lnTo>
                    <a:pt x="1360" y="1635"/>
                  </a:lnTo>
                  <a:lnTo>
                    <a:pt x="1366" y="1638"/>
                  </a:lnTo>
                  <a:lnTo>
                    <a:pt x="1372" y="1643"/>
                  </a:lnTo>
                  <a:lnTo>
                    <a:pt x="1377" y="1646"/>
                  </a:lnTo>
                  <a:lnTo>
                    <a:pt x="1383" y="1650"/>
                  </a:lnTo>
                  <a:lnTo>
                    <a:pt x="1385" y="1653"/>
                  </a:lnTo>
                  <a:lnTo>
                    <a:pt x="1388" y="1657"/>
                  </a:lnTo>
                  <a:lnTo>
                    <a:pt x="1389" y="1661"/>
                  </a:lnTo>
                  <a:lnTo>
                    <a:pt x="1390" y="1665"/>
                  </a:lnTo>
                  <a:lnTo>
                    <a:pt x="1391" y="1669"/>
                  </a:lnTo>
                  <a:lnTo>
                    <a:pt x="1392" y="1674"/>
                  </a:lnTo>
                  <a:lnTo>
                    <a:pt x="1393" y="1680"/>
                  </a:lnTo>
                  <a:lnTo>
                    <a:pt x="1395" y="1684"/>
                  </a:lnTo>
                  <a:lnTo>
                    <a:pt x="1396" y="1689"/>
                  </a:lnTo>
                  <a:lnTo>
                    <a:pt x="1397" y="1694"/>
                  </a:lnTo>
                  <a:lnTo>
                    <a:pt x="1399" y="1698"/>
                  </a:lnTo>
                  <a:lnTo>
                    <a:pt x="1401" y="1702"/>
                  </a:lnTo>
                  <a:lnTo>
                    <a:pt x="1405" y="1706"/>
                  </a:lnTo>
                  <a:lnTo>
                    <a:pt x="1408" y="1710"/>
                  </a:lnTo>
                  <a:lnTo>
                    <a:pt x="1414" y="1713"/>
                  </a:lnTo>
                  <a:lnTo>
                    <a:pt x="1420" y="1717"/>
                  </a:lnTo>
                  <a:lnTo>
                    <a:pt x="1441" y="1718"/>
                  </a:lnTo>
                  <a:lnTo>
                    <a:pt x="1460" y="1723"/>
                  </a:lnTo>
                  <a:lnTo>
                    <a:pt x="1477" y="1732"/>
                  </a:lnTo>
                  <a:lnTo>
                    <a:pt x="1493" y="1742"/>
                  </a:lnTo>
                  <a:lnTo>
                    <a:pt x="1507" y="1754"/>
                  </a:lnTo>
                  <a:lnTo>
                    <a:pt x="1520" y="1771"/>
                  </a:lnTo>
                  <a:lnTo>
                    <a:pt x="1531" y="1787"/>
                  </a:lnTo>
                  <a:lnTo>
                    <a:pt x="1542" y="1805"/>
                  </a:lnTo>
                  <a:lnTo>
                    <a:pt x="1551" y="1823"/>
                  </a:lnTo>
                  <a:lnTo>
                    <a:pt x="1560" y="1843"/>
                  </a:lnTo>
                  <a:lnTo>
                    <a:pt x="1568" y="1862"/>
                  </a:lnTo>
                  <a:lnTo>
                    <a:pt x="1577" y="1883"/>
                  </a:lnTo>
                  <a:lnTo>
                    <a:pt x="1585" y="1902"/>
                  </a:lnTo>
                  <a:lnTo>
                    <a:pt x="1593" y="1921"/>
                  </a:lnTo>
                  <a:lnTo>
                    <a:pt x="1603" y="1938"/>
                  </a:lnTo>
                  <a:lnTo>
                    <a:pt x="1613" y="1954"/>
                  </a:lnTo>
                  <a:lnTo>
                    <a:pt x="1530" y="1960"/>
                  </a:lnTo>
                  <a:lnTo>
                    <a:pt x="1447" y="1966"/>
                  </a:lnTo>
                  <a:lnTo>
                    <a:pt x="1365" y="1969"/>
                  </a:lnTo>
                  <a:lnTo>
                    <a:pt x="1283" y="1973"/>
                  </a:lnTo>
                  <a:lnTo>
                    <a:pt x="1200" y="1976"/>
                  </a:lnTo>
                  <a:lnTo>
                    <a:pt x="1117" y="1979"/>
                  </a:lnTo>
                  <a:lnTo>
                    <a:pt x="1035" y="1981"/>
                  </a:lnTo>
                  <a:lnTo>
                    <a:pt x="952" y="1983"/>
                  </a:lnTo>
                  <a:lnTo>
                    <a:pt x="869" y="1984"/>
                  </a:lnTo>
                  <a:lnTo>
                    <a:pt x="786" y="1987"/>
                  </a:lnTo>
                  <a:lnTo>
                    <a:pt x="702" y="1989"/>
                  </a:lnTo>
                  <a:lnTo>
                    <a:pt x="620" y="1991"/>
                  </a:lnTo>
                  <a:lnTo>
                    <a:pt x="537" y="1995"/>
                  </a:lnTo>
                  <a:lnTo>
                    <a:pt x="453" y="1998"/>
                  </a:lnTo>
                  <a:lnTo>
                    <a:pt x="370" y="2004"/>
                  </a:lnTo>
                  <a:lnTo>
                    <a:pt x="287" y="2010"/>
                  </a:lnTo>
                  <a:lnTo>
                    <a:pt x="282" y="1997"/>
                  </a:lnTo>
                  <a:lnTo>
                    <a:pt x="278" y="1984"/>
                  </a:lnTo>
                  <a:lnTo>
                    <a:pt x="276" y="1973"/>
                  </a:lnTo>
                  <a:lnTo>
                    <a:pt x="275" y="1960"/>
                  </a:lnTo>
                  <a:lnTo>
                    <a:pt x="276" y="1947"/>
                  </a:lnTo>
                  <a:lnTo>
                    <a:pt x="277" y="1935"/>
                  </a:lnTo>
                  <a:lnTo>
                    <a:pt x="278" y="1921"/>
                  </a:lnTo>
                  <a:lnTo>
                    <a:pt x="279" y="1908"/>
                  </a:lnTo>
                  <a:lnTo>
                    <a:pt x="281" y="1896"/>
                  </a:lnTo>
                  <a:lnTo>
                    <a:pt x="282" y="1882"/>
                  </a:lnTo>
                  <a:lnTo>
                    <a:pt x="282" y="1869"/>
                  </a:lnTo>
                  <a:lnTo>
                    <a:pt x="281" y="1857"/>
                  </a:lnTo>
                  <a:lnTo>
                    <a:pt x="278" y="1844"/>
                  </a:lnTo>
                  <a:lnTo>
                    <a:pt x="275" y="1831"/>
                  </a:lnTo>
                  <a:lnTo>
                    <a:pt x="269" y="1818"/>
                  </a:lnTo>
                  <a:lnTo>
                    <a:pt x="261" y="1806"/>
                  </a:lnTo>
                  <a:lnTo>
                    <a:pt x="264" y="1780"/>
                  </a:lnTo>
                  <a:lnTo>
                    <a:pt x="268" y="1754"/>
                  </a:lnTo>
                  <a:lnTo>
                    <a:pt x="270" y="1729"/>
                  </a:lnTo>
                  <a:lnTo>
                    <a:pt x="271" y="1705"/>
                  </a:lnTo>
                  <a:lnTo>
                    <a:pt x="272" y="1681"/>
                  </a:lnTo>
                  <a:lnTo>
                    <a:pt x="272" y="1657"/>
                  </a:lnTo>
                  <a:lnTo>
                    <a:pt x="272" y="1633"/>
                  </a:lnTo>
                  <a:lnTo>
                    <a:pt x="271" y="1610"/>
                  </a:lnTo>
                  <a:lnTo>
                    <a:pt x="269" y="1586"/>
                  </a:lnTo>
                  <a:lnTo>
                    <a:pt x="267" y="1563"/>
                  </a:lnTo>
                  <a:lnTo>
                    <a:pt x="263" y="1539"/>
                  </a:lnTo>
                  <a:lnTo>
                    <a:pt x="260" y="1514"/>
                  </a:lnTo>
                  <a:lnTo>
                    <a:pt x="255" y="1490"/>
                  </a:lnTo>
                  <a:lnTo>
                    <a:pt x="251" y="1466"/>
                  </a:lnTo>
                  <a:lnTo>
                    <a:pt x="246" y="1441"/>
                  </a:lnTo>
                  <a:lnTo>
                    <a:pt x="240" y="1416"/>
                  </a:lnTo>
                  <a:lnTo>
                    <a:pt x="237" y="1405"/>
                  </a:lnTo>
                  <a:lnTo>
                    <a:pt x="232" y="1396"/>
                  </a:lnTo>
                  <a:lnTo>
                    <a:pt x="226" y="1385"/>
                  </a:lnTo>
                  <a:lnTo>
                    <a:pt x="218" y="1374"/>
                  </a:lnTo>
                  <a:lnTo>
                    <a:pt x="210" y="1363"/>
                  </a:lnTo>
                  <a:lnTo>
                    <a:pt x="202" y="1350"/>
                  </a:lnTo>
                  <a:lnTo>
                    <a:pt x="194" y="1337"/>
                  </a:lnTo>
                  <a:lnTo>
                    <a:pt x="186" y="1325"/>
                  </a:lnTo>
                  <a:lnTo>
                    <a:pt x="180" y="1311"/>
                  </a:lnTo>
                  <a:lnTo>
                    <a:pt x="175" y="1297"/>
                  </a:lnTo>
                  <a:lnTo>
                    <a:pt x="172" y="1283"/>
                  </a:lnTo>
                  <a:lnTo>
                    <a:pt x="171" y="1269"/>
                  </a:lnTo>
                  <a:lnTo>
                    <a:pt x="174" y="1254"/>
                  </a:lnTo>
                  <a:lnTo>
                    <a:pt x="179" y="1239"/>
                  </a:lnTo>
                  <a:lnTo>
                    <a:pt x="189" y="1224"/>
                  </a:lnTo>
                  <a:lnTo>
                    <a:pt x="202" y="1209"/>
                  </a:lnTo>
                  <a:lnTo>
                    <a:pt x="203" y="1189"/>
                  </a:lnTo>
                  <a:lnTo>
                    <a:pt x="205" y="1171"/>
                  </a:lnTo>
                  <a:lnTo>
                    <a:pt x="205" y="1154"/>
                  </a:lnTo>
                  <a:lnTo>
                    <a:pt x="203" y="1136"/>
                  </a:lnTo>
                  <a:lnTo>
                    <a:pt x="201" y="1120"/>
                  </a:lnTo>
                  <a:lnTo>
                    <a:pt x="198" y="1105"/>
                  </a:lnTo>
                  <a:lnTo>
                    <a:pt x="194" y="1090"/>
                  </a:lnTo>
                  <a:lnTo>
                    <a:pt x="190" y="1077"/>
                  </a:lnTo>
                  <a:lnTo>
                    <a:pt x="185" y="1063"/>
                  </a:lnTo>
                  <a:lnTo>
                    <a:pt x="179" y="1049"/>
                  </a:lnTo>
                  <a:lnTo>
                    <a:pt x="172" y="1035"/>
                  </a:lnTo>
                  <a:lnTo>
                    <a:pt x="166" y="1023"/>
                  </a:lnTo>
                  <a:lnTo>
                    <a:pt x="159" y="1009"/>
                  </a:lnTo>
                  <a:lnTo>
                    <a:pt x="152" y="996"/>
                  </a:lnTo>
                  <a:lnTo>
                    <a:pt x="145" y="982"/>
                  </a:lnTo>
                  <a:lnTo>
                    <a:pt x="138" y="970"/>
                  </a:lnTo>
                  <a:lnTo>
                    <a:pt x="134" y="939"/>
                  </a:lnTo>
                  <a:lnTo>
                    <a:pt x="133" y="908"/>
                  </a:lnTo>
                  <a:lnTo>
                    <a:pt x="131" y="877"/>
                  </a:lnTo>
                  <a:lnTo>
                    <a:pt x="130" y="846"/>
                  </a:lnTo>
                  <a:lnTo>
                    <a:pt x="128" y="815"/>
                  </a:lnTo>
                  <a:lnTo>
                    <a:pt x="125" y="784"/>
                  </a:lnTo>
                  <a:lnTo>
                    <a:pt x="123" y="753"/>
                  </a:lnTo>
                  <a:lnTo>
                    <a:pt x="120" y="723"/>
                  </a:lnTo>
                  <a:lnTo>
                    <a:pt x="116" y="692"/>
                  </a:lnTo>
                  <a:lnTo>
                    <a:pt x="110" y="663"/>
                  </a:lnTo>
                  <a:lnTo>
                    <a:pt x="103" y="633"/>
                  </a:lnTo>
                  <a:lnTo>
                    <a:pt x="95" y="606"/>
                  </a:lnTo>
                  <a:lnTo>
                    <a:pt x="85" y="577"/>
                  </a:lnTo>
                  <a:lnTo>
                    <a:pt x="74" y="550"/>
                  </a:lnTo>
                  <a:lnTo>
                    <a:pt x="60" y="524"/>
                  </a:lnTo>
                  <a:lnTo>
                    <a:pt x="44" y="500"/>
                  </a:lnTo>
                  <a:lnTo>
                    <a:pt x="39" y="476"/>
                  </a:lnTo>
                  <a:lnTo>
                    <a:pt x="36" y="454"/>
                  </a:lnTo>
                  <a:lnTo>
                    <a:pt x="33" y="431"/>
                  </a:lnTo>
                  <a:lnTo>
                    <a:pt x="32" y="409"/>
                  </a:lnTo>
                  <a:lnTo>
                    <a:pt x="32" y="387"/>
                  </a:lnTo>
                  <a:lnTo>
                    <a:pt x="31" y="366"/>
                  </a:lnTo>
                  <a:lnTo>
                    <a:pt x="31" y="344"/>
                  </a:lnTo>
                  <a:lnTo>
                    <a:pt x="31" y="322"/>
                  </a:lnTo>
                  <a:lnTo>
                    <a:pt x="30" y="301"/>
                  </a:lnTo>
                  <a:lnTo>
                    <a:pt x="29" y="279"/>
                  </a:lnTo>
                  <a:lnTo>
                    <a:pt x="28" y="259"/>
                  </a:lnTo>
                  <a:lnTo>
                    <a:pt x="24" y="238"/>
                  </a:lnTo>
                  <a:lnTo>
                    <a:pt x="21" y="216"/>
                  </a:lnTo>
                  <a:lnTo>
                    <a:pt x="15" y="195"/>
                  </a:lnTo>
                  <a:lnTo>
                    <a:pt x="8" y="175"/>
                  </a:lnTo>
                  <a:lnTo>
                    <a:pt x="0" y="154"/>
                  </a:lnTo>
                  <a:lnTo>
                    <a:pt x="5" y="153"/>
                  </a:lnTo>
                  <a:lnTo>
                    <a:pt x="18" y="153"/>
                  </a:lnTo>
                  <a:lnTo>
                    <a:pt x="40" y="152"/>
                  </a:lnTo>
                  <a:lnTo>
                    <a:pt x="69" y="151"/>
                  </a:lnTo>
                  <a:lnTo>
                    <a:pt x="102" y="148"/>
                  </a:lnTo>
                  <a:lnTo>
                    <a:pt x="140" y="147"/>
                  </a:lnTo>
                  <a:lnTo>
                    <a:pt x="180" y="145"/>
                  </a:lnTo>
                  <a:lnTo>
                    <a:pt x="222" y="144"/>
                  </a:lnTo>
                  <a:lnTo>
                    <a:pt x="263" y="141"/>
                  </a:lnTo>
                  <a:lnTo>
                    <a:pt x="304" y="139"/>
                  </a:lnTo>
                  <a:lnTo>
                    <a:pt x="341" y="138"/>
                  </a:lnTo>
                  <a:lnTo>
                    <a:pt x="375" y="136"/>
                  </a:lnTo>
                  <a:lnTo>
                    <a:pt x="404" y="135"/>
                  </a:lnTo>
                  <a:lnTo>
                    <a:pt x="425" y="133"/>
                  </a:lnTo>
                  <a:lnTo>
                    <a:pt x="439" y="133"/>
                  </a:lnTo>
                  <a:lnTo>
                    <a:pt x="445" y="133"/>
                  </a:lnTo>
                  <a:lnTo>
                    <a:pt x="447" y="125"/>
                  </a:lnTo>
                  <a:lnTo>
                    <a:pt x="448" y="117"/>
                  </a:lnTo>
                  <a:lnTo>
                    <a:pt x="450" y="109"/>
                  </a:lnTo>
                  <a:lnTo>
                    <a:pt x="451" y="101"/>
                  </a:lnTo>
                  <a:lnTo>
                    <a:pt x="451" y="92"/>
                  </a:lnTo>
                  <a:lnTo>
                    <a:pt x="450" y="84"/>
                  </a:lnTo>
                  <a:lnTo>
                    <a:pt x="450" y="75"/>
                  </a:lnTo>
                  <a:lnTo>
                    <a:pt x="450" y="66"/>
                  </a:lnTo>
                  <a:lnTo>
                    <a:pt x="450" y="58"/>
                  </a:lnTo>
                  <a:lnTo>
                    <a:pt x="450" y="48"/>
                  </a:lnTo>
                  <a:lnTo>
                    <a:pt x="451" y="40"/>
                  </a:lnTo>
                  <a:lnTo>
                    <a:pt x="452" y="32"/>
                  </a:lnTo>
                  <a:lnTo>
                    <a:pt x="455" y="25"/>
                  </a:lnTo>
                  <a:lnTo>
                    <a:pt x="459" y="19"/>
                  </a:lnTo>
                  <a:lnTo>
                    <a:pt x="463" y="12"/>
                  </a:lnTo>
                  <a:lnTo>
                    <a:pt x="470" y="7"/>
                  </a:lnTo>
                  <a:lnTo>
                    <a:pt x="481" y="2"/>
                  </a:lnTo>
                  <a:lnTo>
                    <a:pt x="491" y="0"/>
                  </a:lnTo>
                  <a:lnTo>
                    <a:pt x="499" y="0"/>
                  </a:lnTo>
                  <a:lnTo>
                    <a:pt x="506" y="1"/>
                  </a:lnTo>
                  <a:lnTo>
                    <a:pt x="512" y="5"/>
                  </a:lnTo>
                  <a:lnTo>
                    <a:pt x="516" y="9"/>
                  </a:lnTo>
                  <a:lnTo>
                    <a:pt x="520" y="15"/>
                  </a:lnTo>
                  <a:lnTo>
                    <a:pt x="522" y="22"/>
                  </a:lnTo>
                  <a:lnTo>
                    <a:pt x="525" y="30"/>
                  </a:lnTo>
                  <a:lnTo>
                    <a:pt x="527" y="37"/>
                  </a:lnTo>
                  <a:lnTo>
                    <a:pt x="529" y="45"/>
                  </a:lnTo>
                  <a:lnTo>
                    <a:pt x="531" y="52"/>
                  </a:lnTo>
                  <a:lnTo>
                    <a:pt x="533" y="59"/>
                  </a:lnTo>
                  <a:lnTo>
                    <a:pt x="536" y="66"/>
                  </a:lnTo>
                  <a:lnTo>
                    <a:pt x="539" y="70"/>
                  </a:lnTo>
                  <a:lnTo>
                    <a:pt x="544" y="7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8" name="Freeform 16"/>
            <p:cNvSpPr>
              <a:spLocks/>
            </p:cNvSpPr>
            <p:nvPr/>
          </p:nvSpPr>
          <p:spPr bwMode="auto">
            <a:xfrm>
              <a:off x="1180" y="2517"/>
              <a:ext cx="605" cy="705"/>
            </a:xfrm>
            <a:custGeom>
              <a:avLst/>
              <a:gdLst>
                <a:gd name="T0" fmla="*/ 7 w 1817"/>
                <a:gd name="T1" fmla="*/ 24 h 2116"/>
                <a:gd name="T2" fmla="*/ 9 w 1817"/>
                <a:gd name="T3" fmla="*/ 23 h 2116"/>
                <a:gd name="T4" fmla="*/ 10 w 1817"/>
                <a:gd name="T5" fmla="*/ 22 h 2116"/>
                <a:gd name="T6" fmla="*/ 10 w 1817"/>
                <a:gd name="T7" fmla="*/ 18 h 2116"/>
                <a:gd name="T8" fmla="*/ 9 w 1817"/>
                <a:gd name="T9" fmla="*/ 15 h 2116"/>
                <a:gd name="T10" fmla="*/ 9 w 1817"/>
                <a:gd name="T11" fmla="*/ 13 h 2116"/>
                <a:gd name="T12" fmla="*/ 10 w 1817"/>
                <a:gd name="T13" fmla="*/ 12 h 2116"/>
                <a:gd name="T14" fmla="*/ 10 w 1817"/>
                <a:gd name="T15" fmla="*/ 11 h 2116"/>
                <a:gd name="T16" fmla="*/ 12 w 1817"/>
                <a:gd name="T17" fmla="*/ 10 h 2116"/>
                <a:gd name="T18" fmla="*/ 14 w 1817"/>
                <a:gd name="T19" fmla="*/ 11 h 2116"/>
                <a:gd name="T20" fmla="*/ 15 w 1817"/>
                <a:gd name="T21" fmla="*/ 12 h 2116"/>
                <a:gd name="T22" fmla="*/ 16 w 1817"/>
                <a:gd name="T23" fmla="*/ 11 h 2116"/>
                <a:gd name="T24" fmla="*/ 17 w 1817"/>
                <a:gd name="T25" fmla="*/ 11 h 2116"/>
                <a:gd name="T26" fmla="*/ 17 w 1817"/>
                <a:gd name="T27" fmla="*/ 9 h 2116"/>
                <a:gd name="T28" fmla="*/ 17 w 1817"/>
                <a:gd name="T29" fmla="*/ 4 h 2116"/>
                <a:gd name="T30" fmla="*/ 18 w 1817"/>
                <a:gd name="T31" fmla="*/ 0 h 2116"/>
                <a:gd name="T32" fmla="*/ 33 w 1817"/>
                <a:gd name="T33" fmla="*/ 2 h 2116"/>
                <a:gd name="T34" fmla="*/ 51 w 1817"/>
                <a:gd name="T35" fmla="*/ 4 h 2116"/>
                <a:gd name="T36" fmla="*/ 67 w 1817"/>
                <a:gd name="T37" fmla="*/ 7 h 2116"/>
                <a:gd name="T38" fmla="*/ 64 w 1817"/>
                <a:gd name="T39" fmla="*/ 35 h 2116"/>
                <a:gd name="T40" fmla="*/ 61 w 1817"/>
                <a:gd name="T41" fmla="*/ 72 h 2116"/>
                <a:gd name="T42" fmla="*/ 59 w 1817"/>
                <a:gd name="T43" fmla="*/ 78 h 2116"/>
                <a:gd name="T44" fmla="*/ 48 w 1817"/>
                <a:gd name="T45" fmla="*/ 77 h 2116"/>
                <a:gd name="T46" fmla="*/ 40 w 1817"/>
                <a:gd name="T47" fmla="*/ 77 h 2116"/>
                <a:gd name="T48" fmla="*/ 25 w 1817"/>
                <a:gd name="T49" fmla="*/ 69 h 2116"/>
                <a:gd name="T50" fmla="*/ 7 w 1817"/>
                <a:gd name="T51" fmla="*/ 60 h 2116"/>
                <a:gd name="T52" fmla="*/ 0 w 1817"/>
                <a:gd name="T53" fmla="*/ 56 h 2116"/>
                <a:gd name="T54" fmla="*/ 0 w 1817"/>
                <a:gd name="T55" fmla="*/ 55 h 2116"/>
                <a:gd name="T56" fmla="*/ 1 w 1817"/>
                <a:gd name="T57" fmla="*/ 55 h 2116"/>
                <a:gd name="T58" fmla="*/ 2 w 1817"/>
                <a:gd name="T59" fmla="*/ 54 h 2116"/>
                <a:gd name="T60" fmla="*/ 3 w 1817"/>
                <a:gd name="T61" fmla="*/ 53 h 2116"/>
                <a:gd name="T62" fmla="*/ 4 w 1817"/>
                <a:gd name="T63" fmla="*/ 52 h 2116"/>
                <a:gd name="T64" fmla="*/ 4 w 1817"/>
                <a:gd name="T65" fmla="*/ 52 h 2116"/>
                <a:gd name="T66" fmla="*/ 5 w 1817"/>
                <a:gd name="T67" fmla="*/ 50 h 2116"/>
                <a:gd name="T68" fmla="*/ 4 w 1817"/>
                <a:gd name="T69" fmla="*/ 50 h 2116"/>
                <a:gd name="T70" fmla="*/ 3 w 1817"/>
                <a:gd name="T71" fmla="*/ 49 h 2116"/>
                <a:gd name="T72" fmla="*/ 2 w 1817"/>
                <a:gd name="T73" fmla="*/ 48 h 2116"/>
                <a:gd name="T74" fmla="*/ 3 w 1817"/>
                <a:gd name="T75" fmla="*/ 46 h 2116"/>
                <a:gd name="T76" fmla="*/ 3 w 1817"/>
                <a:gd name="T77" fmla="*/ 45 h 2116"/>
                <a:gd name="T78" fmla="*/ 4 w 1817"/>
                <a:gd name="T79" fmla="*/ 44 h 2116"/>
                <a:gd name="T80" fmla="*/ 5 w 1817"/>
                <a:gd name="T81" fmla="*/ 43 h 2116"/>
                <a:gd name="T82" fmla="*/ 5 w 1817"/>
                <a:gd name="T83" fmla="*/ 40 h 2116"/>
                <a:gd name="T84" fmla="*/ 6 w 1817"/>
                <a:gd name="T85" fmla="*/ 38 h 2116"/>
                <a:gd name="T86" fmla="*/ 7 w 1817"/>
                <a:gd name="T87" fmla="*/ 37 h 2116"/>
                <a:gd name="T88" fmla="*/ 8 w 1817"/>
                <a:gd name="T89" fmla="*/ 35 h 2116"/>
                <a:gd name="T90" fmla="*/ 9 w 1817"/>
                <a:gd name="T91" fmla="*/ 35 h 2116"/>
                <a:gd name="T92" fmla="*/ 10 w 1817"/>
                <a:gd name="T93" fmla="*/ 34 h 2116"/>
                <a:gd name="T94" fmla="*/ 10 w 1817"/>
                <a:gd name="T95" fmla="*/ 33 h 2116"/>
                <a:gd name="T96" fmla="*/ 9 w 1817"/>
                <a:gd name="T97" fmla="*/ 31 h 2116"/>
                <a:gd name="T98" fmla="*/ 8 w 1817"/>
                <a:gd name="T99" fmla="*/ 29 h 2116"/>
                <a:gd name="T100" fmla="*/ 8 w 1817"/>
                <a:gd name="T101" fmla="*/ 28 h 2116"/>
                <a:gd name="T102" fmla="*/ 7 w 1817"/>
                <a:gd name="T103" fmla="*/ 27 h 2116"/>
                <a:gd name="T104" fmla="*/ 6 w 1817"/>
                <a:gd name="T105" fmla="*/ 25 h 211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7"/>
                <a:gd name="T160" fmla="*/ 0 h 2116"/>
                <a:gd name="T161" fmla="*/ 1817 w 1817"/>
                <a:gd name="T162" fmla="*/ 2116 h 211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7" h="2116">
                  <a:moveTo>
                    <a:pt x="182" y="658"/>
                  </a:moveTo>
                  <a:lnTo>
                    <a:pt x="185" y="655"/>
                  </a:lnTo>
                  <a:lnTo>
                    <a:pt x="189" y="651"/>
                  </a:lnTo>
                  <a:lnTo>
                    <a:pt x="193" y="649"/>
                  </a:lnTo>
                  <a:lnTo>
                    <a:pt x="197" y="645"/>
                  </a:lnTo>
                  <a:lnTo>
                    <a:pt x="202" y="641"/>
                  </a:lnTo>
                  <a:lnTo>
                    <a:pt x="206" y="638"/>
                  </a:lnTo>
                  <a:lnTo>
                    <a:pt x="212" y="633"/>
                  </a:lnTo>
                  <a:lnTo>
                    <a:pt x="217" y="630"/>
                  </a:lnTo>
                  <a:lnTo>
                    <a:pt x="221" y="625"/>
                  </a:lnTo>
                  <a:lnTo>
                    <a:pt x="226" y="620"/>
                  </a:lnTo>
                  <a:lnTo>
                    <a:pt x="231" y="616"/>
                  </a:lnTo>
                  <a:lnTo>
                    <a:pt x="234" y="612"/>
                  </a:lnTo>
                  <a:lnTo>
                    <a:pt x="239" y="608"/>
                  </a:lnTo>
                  <a:lnTo>
                    <a:pt x="241" y="604"/>
                  </a:lnTo>
                  <a:lnTo>
                    <a:pt x="244" y="601"/>
                  </a:lnTo>
                  <a:lnTo>
                    <a:pt x="247" y="597"/>
                  </a:lnTo>
                  <a:lnTo>
                    <a:pt x="257" y="585"/>
                  </a:lnTo>
                  <a:lnTo>
                    <a:pt x="265" y="571"/>
                  </a:lnTo>
                  <a:lnTo>
                    <a:pt x="271" y="557"/>
                  </a:lnTo>
                  <a:lnTo>
                    <a:pt x="274" y="542"/>
                  </a:lnTo>
                  <a:lnTo>
                    <a:pt x="277" y="526"/>
                  </a:lnTo>
                  <a:lnTo>
                    <a:pt x="278" y="511"/>
                  </a:lnTo>
                  <a:lnTo>
                    <a:pt x="278" y="495"/>
                  </a:lnTo>
                  <a:lnTo>
                    <a:pt x="275" y="479"/>
                  </a:lnTo>
                  <a:lnTo>
                    <a:pt x="273" y="462"/>
                  </a:lnTo>
                  <a:lnTo>
                    <a:pt x="269" y="446"/>
                  </a:lnTo>
                  <a:lnTo>
                    <a:pt x="265" y="431"/>
                  </a:lnTo>
                  <a:lnTo>
                    <a:pt x="259" y="415"/>
                  </a:lnTo>
                  <a:lnTo>
                    <a:pt x="255" y="400"/>
                  </a:lnTo>
                  <a:lnTo>
                    <a:pt x="249" y="386"/>
                  </a:lnTo>
                  <a:lnTo>
                    <a:pt x="244" y="372"/>
                  </a:lnTo>
                  <a:lnTo>
                    <a:pt x="240" y="361"/>
                  </a:lnTo>
                  <a:lnTo>
                    <a:pt x="247" y="357"/>
                  </a:lnTo>
                  <a:lnTo>
                    <a:pt x="252" y="354"/>
                  </a:lnTo>
                  <a:lnTo>
                    <a:pt x="256" y="349"/>
                  </a:lnTo>
                  <a:lnTo>
                    <a:pt x="258" y="346"/>
                  </a:lnTo>
                  <a:lnTo>
                    <a:pt x="261" y="341"/>
                  </a:lnTo>
                  <a:lnTo>
                    <a:pt x="261" y="337"/>
                  </a:lnTo>
                  <a:lnTo>
                    <a:pt x="262" y="331"/>
                  </a:lnTo>
                  <a:lnTo>
                    <a:pt x="262" y="326"/>
                  </a:lnTo>
                  <a:lnTo>
                    <a:pt x="261" y="321"/>
                  </a:lnTo>
                  <a:lnTo>
                    <a:pt x="261" y="316"/>
                  </a:lnTo>
                  <a:lnTo>
                    <a:pt x="261" y="310"/>
                  </a:lnTo>
                  <a:lnTo>
                    <a:pt x="262" y="306"/>
                  </a:lnTo>
                  <a:lnTo>
                    <a:pt x="264" y="300"/>
                  </a:lnTo>
                  <a:lnTo>
                    <a:pt x="266" y="295"/>
                  </a:lnTo>
                  <a:lnTo>
                    <a:pt x="271" y="291"/>
                  </a:lnTo>
                  <a:lnTo>
                    <a:pt x="277" y="287"/>
                  </a:lnTo>
                  <a:lnTo>
                    <a:pt x="286" y="280"/>
                  </a:lnTo>
                  <a:lnTo>
                    <a:pt x="295" y="277"/>
                  </a:lnTo>
                  <a:lnTo>
                    <a:pt x="304" y="276"/>
                  </a:lnTo>
                  <a:lnTo>
                    <a:pt x="313" y="276"/>
                  </a:lnTo>
                  <a:lnTo>
                    <a:pt x="323" y="277"/>
                  </a:lnTo>
                  <a:lnTo>
                    <a:pt x="332" y="279"/>
                  </a:lnTo>
                  <a:lnTo>
                    <a:pt x="340" y="284"/>
                  </a:lnTo>
                  <a:lnTo>
                    <a:pt x="348" y="288"/>
                  </a:lnTo>
                  <a:lnTo>
                    <a:pt x="356" y="293"/>
                  </a:lnTo>
                  <a:lnTo>
                    <a:pt x="364" y="299"/>
                  </a:lnTo>
                  <a:lnTo>
                    <a:pt x="372" y="305"/>
                  </a:lnTo>
                  <a:lnTo>
                    <a:pt x="380" y="309"/>
                  </a:lnTo>
                  <a:lnTo>
                    <a:pt x="387" y="315"/>
                  </a:lnTo>
                  <a:lnTo>
                    <a:pt x="394" y="319"/>
                  </a:lnTo>
                  <a:lnTo>
                    <a:pt x="401" y="324"/>
                  </a:lnTo>
                  <a:lnTo>
                    <a:pt x="409" y="328"/>
                  </a:lnTo>
                  <a:lnTo>
                    <a:pt x="410" y="324"/>
                  </a:lnTo>
                  <a:lnTo>
                    <a:pt x="412" y="321"/>
                  </a:lnTo>
                  <a:lnTo>
                    <a:pt x="416" y="317"/>
                  </a:lnTo>
                  <a:lnTo>
                    <a:pt x="418" y="314"/>
                  </a:lnTo>
                  <a:lnTo>
                    <a:pt x="421" y="310"/>
                  </a:lnTo>
                  <a:lnTo>
                    <a:pt x="425" y="308"/>
                  </a:lnTo>
                  <a:lnTo>
                    <a:pt x="427" y="305"/>
                  </a:lnTo>
                  <a:lnTo>
                    <a:pt x="431" y="301"/>
                  </a:lnTo>
                  <a:lnTo>
                    <a:pt x="434" y="298"/>
                  </a:lnTo>
                  <a:lnTo>
                    <a:pt x="438" y="294"/>
                  </a:lnTo>
                  <a:lnTo>
                    <a:pt x="441" y="291"/>
                  </a:lnTo>
                  <a:lnTo>
                    <a:pt x="444" y="287"/>
                  </a:lnTo>
                  <a:lnTo>
                    <a:pt x="447" y="284"/>
                  </a:lnTo>
                  <a:lnTo>
                    <a:pt x="450" y="280"/>
                  </a:lnTo>
                  <a:lnTo>
                    <a:pt x="453" y="276"/>
                  </a:lnTo>
                  <a:lnTo>
                    <a:pt x="456" y="272"/>
                  </a:lnTo>
                  <a:lnTo>
                    <a:pt x="456" y="269"/>
                  </a:lnTo>
                  <a:lnTo>
                    <a:pt x="457" y="260"/>
                  </a:lnTo>
                  <a:lnTo>
                    <a:pt x="458" y="247"/>
                  </a:lnTo>
                  <a:lnTo>
                    <a:pt x="461" y="229"/>
                  </a:lnTo>
                  <a:lnTo>
                    <a:pt x="463" y="209"/>
                  </a:lnTo>
                  <a:lnTo>
                    <a:pt x="465" y="186"/>
                  </a:lnTo>
                  <a:lnTo>
                    <a:pt x="467" y="161"/>
                  </a:lnTo>
                  <a:lnTo>
                    <a:pt x="471" y="136"/>
                  </a:lnTo>
                  <a:lnTo>
                    <a:pt x="473" y="110"/>
                  </a:lnTo>
                  <a:lnTo>
                    <a:pt x="476" y="85"/>
                  </a:lnTo>
                  <a:lnTo>
                    <a:pt x="478" y="62"/>
                  </a:lnTo>
                  <a:lnTo>
                    <a:pt x="480" y="43"/>
                  </a:lnTo>
                  <a:lnTo>
                    <a:pt x="482" y="24"/>
                  </a:lnTo>
                  <a:lnTo>
                    <a:pt x="484" y="12"/>
                  </a:lnTo>
                  <a:lnTo>
                    <a:pt x="485" y="2"/>
                  </a:lnTo>
                  <a:lnTo>
                    <a:pt x="486" y="0"/>
                  </a:lnTo>
                  <a:lnTo>
                    <a:pt x="571" y="13"/>
                  </a:lnTo>
                  <a:lnTo>
                    <a:pt x="655" y="27"/>
                  </a:lnTo>
                  <a:lnTo>
                    <a:pt x="739" y="38"/>
                  </a:lnTo>
                  <a:lnTo>
                    <a:pt x="822" y="49"/>
                  </a:lnTo>
                  <a:lnTo>
                    <a:pt x="904" y="60"/>
                  </a:lnTo>
                  <a:lnTo>
                    <a:pt x="986" y="70"/>
                  </a:lnTo>
                  <a:lnTo>
                    <a:pt x="1068" y="79"/>
                  </a:lnTo>
                  <a:lnTo>
                    <a:pt x="1149" y="90"/>
                  </a:lnTo>
                  <a:lnTo>
                    <a:pt x="1231" y="99"/>
                  </a:lnTo>
                  <a:lnTo>
                    <a:pt x="1313" y="107"/>
                  </a:lnTo>
                  <a:lnTo>
                    <a:pt x="1394" y="116"/>
                  </a:lnTo>
                  <a:lnTo>
                    <a:pt x="1477" y="125"/>
                  </a:lnTo>
                  <a:lnTo>
                    <a:pt x="1561" y="134"/>
                  </a:lnTo>
                  <a:lnTo>
                    <a:pt x="1645" y="144"/>
                  </a:lnTo>
                  <a:lnTo>
                    <a:pt x="1730" y="153"/>
                  </a:lnTo>
                  <a:lnTo>
                    <a:pt x="1817" y="163"/>
                  </a:lnTo>
                  <a:lnTo>
                    <a:pt x="1815" y="185"/>
                  </a:lnTo>
                  <a:lnTo>
                    <a:pt x="1809" y="247"/>
                  </a:lnTo>
                  <a:lnTo>
                    <a:pt x="1801" y="342"/>
                  </a:lnTo>
                  <a:lnTo>
                    <a:pt x="1790" y="468"/>
                  </a:lnTo>
                  <a:lnTo>
                    <a:pt x="1776" y="616"/>
                  </a:lnTo>
                  <a:lnTo>
                    <a:pt x="1762" y="780"/>
                  </a:lnTo>
                  <a:lnTo>
                    <a:pt x="1746" y="957"/>
                  </a:lnTo>
                  <a:lnTo>
                    <a:pt x="1730" y="1140"/>
                  </a:lnTo>
                  <a:lnTo>
                    <a:pt x="1714" y="1321"/>
                  </a:lnTo>
                  <a:lnTo>
                    <a:pt x="1698" y="1498"/>
                  </a:lnTo>
                  <a:lnTo>
                    <a:pt x="1684" y="1662"/>
                  </a:lnTo>
                  <a:lnTo>
                    <a:pt x="1670" y="1811"/>
                  </a:lnTo>
                  <a:lnTo>
                    <a:pt x="1659" y="1936"/>
                  </a:lnTo>
                  <a:lnTo>
                    <a:pt x="1651" y="2031"/>
                  </a:lnTo>
                  <a:lnTo>
                    <a:pt x="1645" y="2093"/>
                  </a:lnTo>
                  <a:lnTo>
                    <a:pt x="1644" y="2116"/>
                  </a:lnTo>
                  <a:lnTo>
                    <a:pt x="1637" y="2115"/>
                  </a:lnTo>
                  <a:lnTo>
                    <a:pt x="1618" y="2114"/>
                  </a:lnTo>
                  <a:lnTo>
                    <a:pt x="1590" y="2112"/>
                  </a:lnTo>
                  <a:lnTo>
                    <a:pt x="1553" y="2108"/>
                  </a:lnTo>
                  <a:lnTo>
                    <a:pt x="1509" y="2105"/>
                  </a:lnTo>
                  <a:lnTo>
                    <a:pt x="1461" y="2101"/>
                  </a:lnTo>
                  <a:lnTo>
                    <a:pt x="1409" y="2098"/>
                  </a:lnTo>
                  <a:lnTo>
                    <a:pt x="1355" y="2093"/>
                  </a:lnTo>
                  <a:lnTo>
                    <a:pt x="1301" y="2089"/>
                  </a:lnTo>
                  <a:lnTo>
                    <a:pt x="1249" y="2085"/>
                  </a:lnTo>
                  <a:lnTo>
                    <a:pt x="1201" y="2082"/>
                  </a:lnTo>
                  <a:lnTo>
                    <a:pt x="1157" y="2078"/>
                  </a:lnTo>
                  <a:lnTo>
                    <a:pt x="1120" y="2075"/>
                  </a:lnTo>
                  <a:lnTo>
                    <a:pt x="1092" y="2073"/>
                  </a:lnTo>
                  <a:lnTo>
                    <a:pt x="1073" y="2071"/>
                  </a:lnTo>
                  <a:lnTo>
                    <a:pt x="1068" y="2071"/>
                  </a:lnTo>
                  <a:lnTo>
                    <a:pt x="1006" y="2039"/>
                  </a:lnTo>
                  <a:lnTo>
                    <a:pt x="935" y="2003"/>
                  </a:lnTo>
                  <a:lnTo>
                    <a:pt x="858" y="1962"/>
                  </a:lnTo>
                  <a:lnTo>
                    <a:pt x="776" y="1919"/>
                  </a:lnTo>
                  <a:lnTo>
                    <a:pt x="688" y="1874"/>
                  </a:lnTo>
                  <a:lnTo>
                    <a:pt x="600" y="1828"/>
                  </a:lnTo>
                  <a:lnTo>
                    <a:pt x="510" y="1781"/>
                  </a:lnTo>
                  <a:lnTo>
                    <a:pt x="423" y="1736"/>
                  </a:lnTo>
                  <a:lnTo>
                    <a:pt x="339" y="1692"/>
                  </a:lnTo>
                  <a:lnTo>
                    <a:pt x="261" y="1652"/>
                  </a:lnTo>
                  <a:lnTo>
                    <a:pt x="189" y="1615"/>
                  </a:lnTo>
                  <a:lnTo>
                    <a:pt x="127" y="1583"/>
                  </a:lnTo>
                  <a:lnTo>
                    <a:pt x="75" y="1556"/>
                  </a:lnTo>
                  <a:lnTo>
                    <a:pt x="36" y="1536"/>
                  </a:lnTo>
                  <a:lnTo>
                    <a:pt x="11" y="1522"/>
                  </a:lnTo>
                  <a:lnTo>
                    <a:pt x="3" y="1519"/>
                  </a:lnTo>
                  <a:lnTo>
                    <a:pt x="1" y="1515"/>
                  </a:lnTo>
                  <a:lnTo>
                    <a:pt x="0" y="1513"/>
                  </a:lnTo>
                  <a:lnTo>
                    <a:pt x="0" y="1511"/>
                  </a:lnTo>
                  <a:lnTo>
                    <a:pt x="1" y="1507"/>
                  </a:lnTo>
                  <a:lnTo>
                    <a:pt x="2" y="1505"/>
                  </a:lnTo>
                  <a:lnTo>
                    <a:pt x="4" y="1502"/>
                  </a:lnTo>
                  <a:lnTo>
                    <a:pt x="8" y="1498"/>
                  </a:lnTo>
                  <a:lnTo>
                    <a:pt x="10" y="1495"/>
                  </a:lnTo>
                  <a:lnTo>
                    <a:pt x="14" y="1491"/>
                  </a:lnTo>
                  <a:lnTo>
                    <a:pt x="18" y="1488"/>
                  </a:lnTo>
                  <a:lnTo>
                    <a:pt x="23" y="1483"/>
                  </a:lnTo>
                  <a:lnTo>
                    <a:pt x="27" y="1479"/>
                  </a:lnTo>
                  <a:lnTo>
                    <a:pt x="33" y="1474"/>
                  </a:lnTo>
                  <a:lnTo>
                    <a:pt x="37" y="1469"/>
                  </a:lnTo>
                  <a:lnTo>
                    <a:pt x="43" y="1464"/>
                  </a:lnTo>
                  <a:lnTo>
                    <a:pt x="49" y="1459"/>
                  </a:lnTo>
                  <a:lnTo>
                    <a:pt x="49" y="1458"/>
                  </a:lnTo>
                  <a:lnTo>
                    <a:pt x="50" y="1457"/>
                  </a:lnTo>
                  <a:lnTo>
                    <a:pt x="52" y="1455"/>
                  </a:lnTo>
                  <a:lnTo>
                    <a:pt x="55" y="1452"/>
                  </a:lnTo>
                  <a:lnTo>
                    <a:pt x="58" y="1450"/>
                  </a:lnTo>
                  <a:lnTo>
                    <a:pt x="62" y="1446"/>
                  </a:lnTo>
                  <a:lnTo>
                    <a:pt x="65" y="1442"/>
                  </a:lnTo>
                  <a:lnTo>
                    <a:pt x="70" y="1438"/>
                  </a:lnTo>
                  <a:lnTo>
                    <a:pt x="74" y="1434"/>
                  </a:lnTo>
                  <a:lnTo>
                    <a:pt x="79" y="1430"/>
                  </a:lnTo>
                  <a:lnTo>
                    <a:pt x="83" y="1427"/>
                  </a:lnTo>
                  <a:lnTo>
                    <a:pt x="88" y="1422"/>
                  </a:lnTo>
                  <a:lnTo>
                    <a:pt x="92" y="1419"/>
                  </a:lnTo>
                  <a:lnTo>
                    <a:pt x="96" y="1417"/>
                  </a:lnTo>
                  <a:lnTo>
                    <a:pt x="100" y="1413"/>
                  </a:lnTo>
                  <a:lnTo>
                    <a:pt x="103" y="1412"/>
                  </a:lnTo>
                  <a:lnTo>
                    <a:pt x="105" y="1410"/>
                  </a:lnTo>
                  <a:lnTo>
                    <a:pt x="108" y="1406"/>
                  </a:lnTo>
                  <a:lnTo>
                    <a:pt x="111" y="1403"/>
                  </a:lnTo>
                  <a:lnTo>
                    <a:pt x="113" y="1398"/>
                  </a:lnTo>
                  <a:lnTo>
                    <a:pt x="116" y="1394"/>
                  </a:lnTo>
                  <a:lnTo>
                    <a:pt x="118" y="1389"/>
                  </a:lnTo>
                  <a:lnTo>
                    <a:pt x="120" y="1383"/>
                  </a:lnTo>
                  <a:lnTo>
                    <a:pt x="123" y="1379"/>
                  </a:lnTo>
                  <a:lnTo>
                    <a:pt x="124" y="1373"/>
                  </a:lnTo>
                  <a:lnTo>
                    <a:pt x="124" y="1368"/>
                  </a:lnTo>
                  <a:lnTo>
                    <a:pt x="124" y="1363"/>
                  </a:lnTo>
                  <a:lnTo>
                    <a:pt x="123" y="1358"/>
                  </a:lnTo>
                  <a:lnTo>
                    <a:pt x="120" y="1355"/>
                  </a:lnTo>
                  <a:lnTo>
                    <a:pt x="118" y="1351"/>
                  </a:lnTo>
                  <a:lnTo>
                    <a:pt x="113" y="1348"/>
                  </a:lnTo>
                  <a:lnTo>
                    <a:pt x="109" y="1347"/>
                  </a:lnTo>
                  <a:lnTo>
                    <a:pt x="103" y="1344"/>
                  </a:lnTo>
                  <a:lnTo>
                    <a:pt x="97" y="1342"/>
                  </a:lnTo>
                  <a:lnTo>
                    <a:pt x="93" y="1341"/>
                  </a:lnTo>
                  <a:lnTo>
                    <a:pt x="88" y="1338"/>
                  </a:lnTo>
                  <a:lnTo>
                    <a:pt x="83" y="1335"/>
                  </a:lnTo>
                  <a:lnTo>
                    <a:pt x="79" y="1333"/>
                  </a:lnTo>
                  <a:lnTo>
                    <a:pt x="75" y="1329"/>
                  </a:lnTo>
                  <a:lnTo>
                    <a:pt x="72" y="1326"/>
                  </a:lnTo>
                  <a:lnTo>
                    <a:pt x="70" y="1321"/>
                  </a:lnTo>
                  <a:lnTo>
                    <a:pt x="67" y="1317"/>
                  </a:lnTo>
                  <a:lnTo>
                    <a:pt x="66" y="1312"/>
                  </a:lnTo>
                  <a:lnTo>
                    <a:pt x="66" y="1306"/>
                  </a:lnTo>
                  <a:lnTo>
                    <a:pt x="65" y="1301"/>
                  </a:lnTo>
                  <a:lnTo>
                    <a:pt x="66" y="1294"/>
                  </a:lnTo>
                  <a:lnTo>
                    <a:pt x="67" y="1286"/>
                  </a:lnTo>
                  <a:lnTo>
                    <a:pt x="71" y="1278"/>
                  </a:lnTo>
                  <a:lnTo>
                    <a:pt x="73" y="1268"/>
                  </a:lnTo>
                  <a:lnTo>
                    <a:pt x="75" y="1260"/>
                  </a:lnTo>
                  <a:lnTo>
                    <a:pt x="77" y="1253"/>
                  </a:lnTo>
                  <a:lnTo>
                    <a:pt x="78" y="1247"/>
                  </a:lnTo>
                  <a:lnTo>
                    <a:pt x="79" y="1240"/>
                  </a:lnTo>
                  <a:lnTo>
                    <a:pt x="80" y="1233"/>
                  </a:lnTo>
                  <a:lnTo>
                    <a:pt x="81" y="1227"/>
                  </a:lnTo>
                  <a:lnTo>
                    <a:pt x="82" y="1222"/>
                  </a:lnTo>
                  <a:lnTo>
                    <a:pt x="85" y="1217"/>
                  </a:lnTo>
                  <a:lnTo>
                    <a:pt x="86" y="1212"/>
                  </a:lnTo>
                  <a:lnTo>
                    <a:pt x="88" y="1208"/>
                  </a:lnTo>
                  <a:lnTo>
                    <a:pt x="90" y="1203"/>
                  </a:lnTo>
                  <a:lnTo>
                    <a:pt x="93" y="1198"/>
                  </a:lnTo>
                  <a:lnTo>
                    <a:pt x="96" y="1195"/>
                  </a:lnTo>
                  <a:lnTo>
                    <a:pt x="100" y="1191"/>
                  </a:lnTo>
                  <a:lnTo>
                    <a:pt x="105" y="1188"/>
                  </a:lnTo>
                  <a:lnTo>
                    <a:pt x="110" y="1183"/>
                  </a:lnTo>
                  <a:lnTo>
                    <a:pt x="115" y="1177"/>
                  </a:lnTo>
                  <a:lnTo>
                    <a:pt x="119" y="1168"/>
                  </a:lnTo>
                  <a:lnTo>
                    <a:pt x="124" y="1159"/>
                  </a:lnTo>
                  <a:lnTo>
                    <a:pt x="128" y="1149"/>
                  </a:lnTo>
                  <a:lnTo>
                    <a:pt x="132" y="1137"/>
                  </a:lnTo>
                  <a:lnTo>
                    <a:pt x="135" y="1126"/>
                  </a:lnTo>
                  <a:lnTo>
                    <a:pt x="139" y="1113"/>
                  </a:lnTo>
                  <a:lnTo>
                    <a:pt x="141" y="1102"/>
                  </a:lnTo>
                  <a:lnTo>
                    <a:pt x="143" y="1090"/>
                  </a:lnTo>
                  <a:lnTo>
                    <a:pt x="146" y="1079"/>
                  </a:lnTo>
                  <a:lnTo>
                    <a:pt x="148" y="1069"/>
                  </a:lnTo>
                  <a:lnTo>
                    <a:pt x="150" y="1058"/>
                  </a:lnTo>
                  <a:lnTo>
                    <a:pt x="151" y="1050"/>
                  </a:lnTo>
                  <a:lnTo>
                    <a:pt x="152" y="1044"/>
                  </a:lnTo>
                  <a:lnTo>
                    <a:pt x="154" y="1040"/>
                  </a:lnTo>
                  <a:lnTo>
                    <a:pt x="155" y="1035"/>
                  </a:lnTo>
                  <a:lnTo>
                    <a:pt x="157" y="1031"/>
                  </a:lnTo>
                  <a:lnTo>
                    <a:pt x="159" y="1025"/>
                  </a:lnTo>
                  <a:lnTo>
                    <a:pt x="164" y="1019"/>
                  </a:lnTo>
                  <a:lnTo>
                    <a:pt x="167" y="1012"/>
                  </a:lnTo>
                  <a:lnTo>
                    <a:pt x="173" y="1005"/>
                  </a:lnTo>
                  <a:lnTo>
                    <a:pt x="179" y="997"/>
                  </a:lnTo>
                  <a:lnTo>
                    <a:pt x="185" y="990"/>
                  </a:lnTo>
                  <a:lnTo>
                    <a:pt x="190" y="983"/>
                  </a:lnTo>
                  <a:lnTo>
                    <a:pt x="197" y="977"/>
                  </a:lnTo>
                  <a:lnTo>
                    <a:pt x="204" y="970"/>
                  </a:lnTo>
                  <a:lnTo>
                    <a:pt x="211" y="964"/>
                  </a:lnTo>
                  <a:lnTo>
                    <a:pt x="218" y="958"/>
                  </a:lnTo>
                  <a:lnTo>
                    <a:pt x="226" y="955"/>
                  </a:lnTo>
                  <a:lnTo>
                    <a:pt x="233" y="951"/>
                  </a:lnTo>
                  <a:lnTo>
                    <a:pt x="240" y="949"/>
                  </a:lnTo>
                  <a:lnTo>
                    <a:pt x="246" y="947"/>
                  </a:lnTo>
                  <a:lnTo>
                    <a:pt x="251" y="943"/>
                  </a:lnTo>
                  <a:lnTo>
                    <a:pt x="256" y="940"/>
                  </a:lnTo>
                  <a:lnTo>
                    <a:pt x="261" y="936"/>
                  </a:lnTo>
                  <a:lnTo>
                    <a:pt x="264" y="932"/>
                  </a:lnTo>
                  <a:lnTo>
                    <a:pt x="266" y="927"/>
                  </a:lnTo>
                  <a:lnTo>
                    <a:pt x="269" y="923"/>
                  </a:lnTo>
                  <a:lnTo>
                    <a:pt x="270" y="917"/>
                  </a:lnTo>
                  <a:lnTo>
                    <a:pt x="270" y="911"/>
                  </a:lnTo>
                  <a:lnTo>
                    <a:pt x="270" y="905"/>
                  </a:lnTo>
                  <a:lnTo>
                    <a:pt x="269" y="900"/>
                  </a:lnTo>
                  <a:lnTo>
                    <a:pt x="267" y="894"/>
                  </a:lnTo>
                  <a:lnTo>
                    <a:pt x="265" y="888"/>
                  </a:lnTo>
                  <a:lnTo>
                    <a:pt x="262" y="884"/>
                  </a:lnTo>
                  <a:lnTo>
                    <a:pt x="257" y="878"/>
                  </a:lnTo>
                  <a:lnTo>
                    <a:pt x="254" y="873"/>
                  </a:lnTo>
                  <a:lnTo>
                    <a:pt x="249" y="867"/>
                  </a:lnTo>
                  <a:lnTo>
                    <a:pt x="244" y="862"/>
                  </a:lnTo>
                  <a:lnTo>
                    <a:pt x="241" y="855"/>
                  </a:lnTo>
                  <a:lnTo>
                    <a:pt x="239" y="847"/>
                  </a:lnTo>
                  <a:lnTo>
                    <a:pt x="236" y="839"/>
                  </a:lnTo>
                  <a:lnTo>
                    <a:pt x="234" y="831"/>
                  </a:lnTo>
                  <a:lnTo>
                    <a:pt x="233" y="823"/>
                  </a:lnTo>
                  <a:lnTo>
                    <a:pt x="232" y="813"/>
                  </a:lnTo>
                  <a:lnTo>
                    <a:pt x="229" y="805"/>
                  </a:lnTo>
                  <a:lnTo>
                    <a:pt x="228" y="797"/>
                  </a:lnTo>
                  <a:lnTo>
                    <a:pt x="226" y="789"/>
                  </a:lnTo>
                  <a:lnTo>
                    <a:pt x="225" y="781"/>
                  </a:lnTo>
                  <a:lnTo>
                    <a:pt x="223" y="776"/>
                  </a:lnTo>
                  <a:lnTo>
                    <a:pt x="220" y="769"/>
                  </a:lnTo>
                  <a:lnTo>
                    <a:pt x="217" y="764"/>
                  </a:lnTo>
                  <a:lnTo>
                    <a:pt x="213" y="761"/>
                  </a:lnTo>
                  <a:lnTo>
                    <a:pt x="209" y="756"/>
                  </a:lnTo>
                  <a:lnTo>
                    <a:pt x="204" y="750"/>
                  </a:lnTo>
                  <a:lnTo>
                    <a:pt x="200" y="745"/>
                  </a:lnTo>
                  <a:lnTo>
                    <a:pt x="195" y="739"/>
                  </a:lnTo>
                  <a:lnTo>
                    <a:pt x="192" y="732"/>
                  </a:lnTo>
                  <a:lnTo>
                    <a:pt x="187" y="725"/>
                  </a:lnTo>
                  <a:lnTo>
                    <a:pt x="183" y="718"/>
                  </a:lnTo>
                  <a:lnTo>
                    <a:pt x="181" y="710"/>
                  </a:lnTo>
                  <a:lnTo>
                    <a:pt x="179" y="703"/>
                  </a:lnTo>
                  <a:lnTo>
                    <a:pt x="177" y="695"/>
                  </a:lnTo>
                  <a:lnTo>
                    <a:pt x="175" y="688"/>
                  </a:lnTo>
                  <a:lnTo>
                    <a:pt x="175" y="681"/>
                  </a:lnTo>
                  <a:lnTo>
                    <a:pt x="175" y="674"/>
                  </a:lnTo>
                  <a:lnTo>
                    <a:pt x="177" y="669"/>
                  </a:lnTo>
                  <a:lnTo>
                    <a:pt x="179" y="663"/>
                  </a:lnTo>
                  <a:lnTo>
                    <a:pt x="182" y="658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9" name="Freeform 17"/>
            <p:cNvSpPr>
              <a:spLocks/>
            </p:cNvSpPr>
            <p:nvPr/>
          </p:nvSpPr>
          <p:spPr bwMode="auto">
            <a:xfrm>
              <a:off x="4921" y="944"/>
              <a:ext cx="334" cy="571"/>
            </a:xfrm>
            <a:custGeom>
              <a:avLst/>
              <a:gdLst>
                <a:gd name="T0" fmla="*/ 19 w 1002"/>
                <a:gd name="T1" fmla="*/ 2 h 1713"/>
                <a:gd name="T2" fmla="*/ 21 w 1002"/>
                <a:gd name="T3" fmla="*/ 4 h 1713"/>
                <a:gd name="T4" fmla="*/ 22 w 1002"/>
                <a:gd name="T5" fmla="*/ 7 h 1713"/>
                <a:gd name="T6" fmla="*/ 23 w 1002"/>
                <a:gd name="T7" fmla="*/ 10 h 1713"/>
                <a:gd name="T8" fmla="*/ 26 w 1002"/>
                <a:gd name="T9" fmla="*/ 15 h 1713"/>
                <a:gd name="T10" fmla="*/ 27 w 1002"/>
                <a:gd name="T11" fmla="*/ 18 h 1713"/>
                <a:gd name="T12" fmla="*/ 30 w 1002"/>
                <a:gd name="T13" fmla="*/ 19 h 1713"/>
                <a:gd name="T14" fmla="*/ 31 w 1002"/>
                <a:gd name="T15" fmla="*/ 21 h 1713"/>
                <a:gd name="T16" fmla="*/ 32 w 1002"/>
                <a:gd name="T17" fmla="*/ 23 h 1713"/>
                <a:gd name="T18" fmla="*/ 33 w 1002"/>
                <a:gd name="T19" fmla="*/ 22 h 1713"/>
                <a:gd name="T20" fmla="*/ 35 w 1002"/>
                <a:gd name="T21" fmla="*/ 22 h 1713"/>
                <a:gd name="T22" fmla="*/ 36 w 1002"/>
                <a:gd name="T23" fmla="*/ 24 h 1713"/>
                <a:gd name="T24" fmla="*/ 36 w 1002"/>
                <a:gd name="T25" fmla="*/ 26 h 1713"/>
                <a:gd name="T26" fmla="*/ 36 w 1002"/>
                <a:gd name="T27" fmla="*/ 27 h 1713"/>
                <a:gd name="T28" fmla="*/ 37 w 1002"/>
                <a:gd name="T29" fmla="*/ 28 h 1713"/>
                <a:gd name="T30" fmla="*/ 37 w 1002"/>
                <a:gd name="T31" fmla="*/ 29 h 1713"/>
                <a:gd name="T32" fmla="*/ 36 w 1002"/>
                <a:gd name="T33" fmla="*/ 31 h 1713"/>
                <a:gd name="T34" fmla="*/ 35 w 1002"/>
                <a:gd name="T35" fmla="*/ 33 h 1713"/>
                <a:gd name="T36" fmla="*/ 33 w 1002"/>
                <a:gd name="T37" fmla="*/ 35 h 1713"/>
                <a:gd name="T38" fmla="*/ 31 w 1002"/>
                <a:gd name="T39" fmla="*/ 36 h 1713"/>
                <a:gd name="T40" fmla="*/ 30 w 1002"/>
                <a:gd name="T41" fmla="*/ 39 h 1713"/>
                <a:gd name="T42" fmla="*/ 29 w 1002"/>
                <a:gd name="T43" fmla="*/ 39 h 1713"/>
                <a:gd name="T44" fmla="*/ 28 w 1002"/>
                <a:gd name="T45" fmla="*/ 38 h 1713"/>
                <a:gd name="T46" fmla="*/ 27 w 1002"/>
                <a:gd name="T47" fmla="*/ 39 h 1713"/>
                <a:gd name="T48" fmla="*/ 26 w 1002"/>
                <a:gd name="T49" fmla="*/ 40 h 1713"/>
                <a:gd name="T50" fmla="*/ 26 w 1002"/>
                <a:gd name="T51" fmla="*/ 41 h 1713"/>
                <a:gd name="T52" fmla="*/ 26 w 1002"/>
                <a:gd name="T53" fmla="*/ 42 h 1713"/>
                <a:gd name="T54" fmla="*/ 25 w 1002"/>
                <a:gd name="T55" fmla="*/ 42 h 1713"/>
                <a:gd name="T56" fmla="*/ 24 w 1002"/>
                <a:gd name="T57" fmla="*/ 42 h 1713"/>
                <a:gd name="T58" fmla="*/ 24 w 1002"/>
                <a:gd name="T59" fmla="*/ 41 h 1713"/>
                <a:gd name="T60" fmla="*/ 23 w 1002"/>
                <a:gd name="T61" fmla="*/ 42 h 1713"/>
                <a:gd name="T62" fmla="*/ 23 w 1002"/>
                <a:gd name="T63" fmla="*/ 45 h 1713"/>
                <a:gd name="T64" fmla="*/ 23 w 1002"/>
                <a:gd name="T65" fmla="*/ 46 h 1713"/>
                <a:gd name="T66" fmla="*/ 23 w 1002"/>
                <a:gd name="T67" fmla="*/ 47 h 1713"/>
                <a:gd name="T68" fmla="*/ 21 w 1002"/>
                <a:gd name="T69" fmla="*/ 48 h 1713"/>
                <a:gd name="T70" fmla="*/ 20 w 1002"/>
                <a:gd name="T71" fmla="*/ 49 h 1713"/>
                <a:gd name="T72" fmla="*/ 18 w 1002"/>
                <a:gd name="T73" fmla="*/ 51 h 1713"/>
                <a:gd name="T74" fmla="*/ 18 w 1002"/>
                <a:gd name="T75" fmla="*/ 52 h 1713"/>
                <a:gd name="T76" fmla="*/ 17 w 1002"/>
                <a:gd name="T77" fmla="*/ 52 h 1713"/>
                <a:gd name="T78" fmla="*/ 15 w 1002"/>
                <a:gd name="T79" fmla="*/ 54 h 1713"/>
                <a:gd name="T80" fmla="*/ 14 w 1002"/>
                <a:gd name="T81" fmla="*/ 56 h 1713"/>
                <a:gd name="T82" fmla="*/ 13 w 1002"/>
                <a:gd name="T83" fmla="*/ 58 h 1713"/>
                <a:gd name="T84" fmla="*/ 13 w 1002"/>
                <a:gd name="T85" fmla="*/ 61 h 1713"/>
                <a:gd name="T86" fmla="*/ 12 w 1002"/>
                <a:gd name="T87" fmla="*/ 63 h 1713"/>
                <a:gd name="T88" fmla="*/ 8 w 1002"/>
                <a:gd name="T89" fmla="*/ 57 h 1713"/>
                <a:gd name="T90" fmla="*/ 4 w 1002"/>
                <a:gd name="T91" fmla="*/ 46 h 1713"/>
                <a:gd name="T92" fmla="*/ 1 w 1002"/>
                <a:gd name="T93" fmla="*/ 39 h 1713"/>
                <a:gd name="T94" fmla="*/ 0 w 1002"/>
                <a:gd name="T95" fmla="*/ 33 h 1713"/>
                <a:gd name="T96" fmla="*/ 2 w 1002"/>
                <a:gd name="T97" fmla="*/ 33 h 1713"/>
                <a:gd name="T98" fmla="*/ 2 w 1002"/>
                <a:gd name="T99" fmla="*/ 32 h 1713"/>
                <a:gd name="T100" fmla="*/ 3 w 1002"/>
                <a:gd name="T101" fmla="*/ 30 h 1713"/>
                <a:gd name="T102" fmla="*/ 3 w 1002"/>
                <a:gd name="T103" fmla="*/ 27 h 1713"/>
                <a:gd name="T104" fmla="*/ 4 w 1002"/>
                <a:gd name="T105" fmla="*/ 24 h 1713"/>
                <a:gd name="T106" fmla="*/ 3 w 1002"/>
                <a:gd name="T107" fmla="*/ 21 h 1713"/>
                <a:gd name="T108" fmla="*/ 3 w 1002"/>
                <a:gd name="T109" fmla="*/ 18 h 1713"/>
                <a:gd name="T110" fmla="*/ 3 w 1002"/>
                <a:gd name="T111" fmla="*/ 14 h 1713"/>
                <a:gd name="T112" fmla="*/ 4 w 1002"/>
                <a:gd name="T113" fmla="*/ 10 h 1713"/>
                <a:gd name="T114" fmla="*/ 5 w 1002"/>
                <a:gd name="T115" fmla="*/ 4 h 1713"/>
                <a:gd name="T116" fmla="*/ 8 w 1002"/>
                <a:gd name="T117" fmla="*/ 3 h 1713"/>
                <a:gd name="T118" fmla="*/ 9 w 1002"/>
                <a:gd name="T119" fmla="*/ 4 h 1713"/>
                <a:gd name="T120" fmla="*/ 11 w 1002"/>
                <a:gd name="T121" fmla="*/ 3 h 1713"/>
                <a:gd name="T122" fmla="*/ 14 w 1002"/>
                <a:gd name="T123" fmla="*/ 0 h 1713"/>
                <a:gd name="T124" fmla="*/ 16 w 1002"/>
                <a:gd name="T125" fmla="*/ 0 h 17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02"/>
                <a:gd name="T190" fmla="*/ 0 h 1713"/>
                <a:gd name="T191" fmla="*/ 1002 w 1002"/>
                <a:gd name="T192" fmla="*/ 1713 h 171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02" h="1713">
                  <a:moveTo>
                    <a:pt x="493" y="35"/>
                  </a:moveTo>
                  <a:lnTo>
                    <a:pt x="492" y="43"/>
                  </a:lnTo>
                  <a:lnTo>
                    <a:pt x="493" y="49"/>
                  </a:lnTo>
                  <a:lnTo>
                    <a:pt x="495" y="55"/>
                  </a:lnTo>
                  <a:lnTo>
                    <a:pt x="499" y="58"/>
                  </a:lnTo>
                  <a:lnTo>
                    <a:pt x="504" y="62"/>
                  </a:lnTo>
                  <a:lnTo>
                    <a:pt x="508" y="64"/>
                  </a:lnTo>
                  <a:lnTo>
                    <a:pt x="515" y="66"/>
                  </a:lnTo>
                  <a:lnTo>
                    <a:pt x="521" y="67"/>
                  </a:lnTo>
                  <a:lnTo>
                    <a:pt x="528" y="70"/>
                  </a:lnTo>
                  <a:lnTo>
                    <a:pt x="533" y="71"/>
                  </a:lnTo>
                  <a:lnTo>
                    <a:pt x="539" y="73"/>
                  </a:lnTo>
                  <a:lnTo>
                    <a:pt x="545" y="77"/>
                  </a:lnTo>
                  <a:lnTo>
                    <a:pt x="550" y="81"/>
                  </a:lnTo>
                  <a:lnTo>
                    <a:pt x="553" y="86"/>
                  </a:lnTo>
                  <a:lnTo>
                    <a:pt x="555" y="93"/>
                  </a:lnTo>
                  <a:lnTo>
                    <a:pt x="556" y="102"/>
                  </a:lnTo>
                  <a:lnTo>
                    <a:pt x="554" y="112"/>
                  </a:lnTo>
                  <a:lnTo>
                    <a:pt x="554" y="121"/>
                  </a:lnTo>
                  <a:lnTo>
                    <a:pt x="554" y="131"/>
                  </a:lnTo>
                  <a:lnTo>
                    <a:pt x="556" y="140"/>
                  </a:lnTo>
                  <a:lnTo>
                    <a:pt x="560" y="148"/>
                  </a:lnTo>
                  <a:lnTo>
                    <a:pt x="563" y="155"/>
                  </a:lnTo>
                  <a:lnTo>
                    <a:pt x="568" y="162"/>
                  </a:lnTo>
                  <a:lnTo>
                    <a:pt x="573" y="168"/>
                  </a:lnTo>
                  <a:lnTo>
                    <a:pt x="578" y="175"/>
                  </a:lnTo>
                  <a:lnTo>
                    <a:pt x="583" y="182"/>
                  </a:lnTo>
                  <a:lnTo>
                    <a:pt x="589" y="189"/>
                  </a:lnTo>
                  <a:lnTo>
                    <a:pt x="593" y="195"/>
                  </a:lnTo>
                  <a:lnTo>
                    <a:pt x="598" y="203"/>
                  </a:lnTo>
                  <a:lnTo>
                    <a:pt x="601" y="210"/>
                  </a:lnTo>
                  <a:lnTo>
                    <a:pt x="605" y="218"/>
                  </a:lnTo>
                  <a:lnTo>
                    <a:pt x="608" y="227"/>
                  </a:lnTo>
                  <a:lnTo>
                    <a:pt x="609" y="245"/>
                  </a:lnTo>
                  <a:lnTo>
                    <a:pt x="613" y="263"/>
                  </a:lnTo>
                  <a:lnTo>
                    <a:pt x="617" y="280"/>
                  </a:lnTo>
                  <a:lnTo>
                    <a:pt x="624" y="296"/>
                  </a:lnTo>
                  <a:lnTo>
                    <a:pt x="631" y="311"/>
                  </a:lnTo>
                  <a:lnTo>
                    <a:pt x="639" y="326"/>
                  </a:lnTo>
                  <a:lnTo>
                    <a:pt x="648" y="341"/>
                  </a:lnTo>
                  <a:lnTo>
                    <a:pt x="656" y="355"/>
                  </a:lnTo>
                  <a:lnTo>
                    <a:pt x="666" y="368"/>
                  </a:lnTo>
                  <a:lnTo>
                    <a:pt x="674" y="383"/>
                  </a:lnTo>
                  <a:lnTo>
                    <a:pt x="682" y="398"/>
                  </a:lnTo>
                  <a:lnTo>
                    <a:pt x="689" y="413"/>
                  </a:lnTo>
                  <a:lnTo>
                    <a:pt x="694" y="429"/>
                  </a:lnTo>
                  <a:lnTo>
                    <a:pt x="698" y="447"/>
                  </a:lnTo>
                  <a:lnTo>
                    <a:pt x="700" y="464"/>
                  </a:lnTo>
                  <a:lnTo>
                    <a:pt x="701" y="483"/>
                  </a:lnTo>
                  <a:lnTo>
                    <a:pt x="706" y="486"/>
                  </a:lnTo>
                  <a:lnTo>
                    <a:pt x="713" y="488"/>
                  </a:lnTo>
                  <a:lnTo>
                    <a:pt x="721" y="489"/>
                  </a:lnTo>
                  <a:lnTo>
                    <a:pt x="730" y="489"/>
                  </a:lnTo>
                  <a:lnTo>
                    <a:pt x="739" y="489"/>
                  </a:lnTo>
                  <a:lnTo>
                    <a:pt x="748" y="489"/>
                  </a:lnTo>
                  <a:lnTo>
                    <a:pt x="759" y="488"/>
                  </a:lnTo>
                  <a:lnTo>
                    <a:pt x="768" y="489"/>
                  </a:lnTo>
                  <a:lnTo>
                    <a:pt x="776" y="489"/>
                  </a:lnTo>
                  <a:lnTo>
                    <a:pt x="784" y="491"/>
                  </a:lnTo>
                  <a:lnTo>
                    <a:pt x="791" y="494"/>
                  </a:lnTo>
                  <a:lnTo>
                    <a:pt x="797" y="498"/>
                  </a:lnTo>
                  <a:lnTo>
                    <a:pt x="800" y="504"/>
                  </a:lnTo>
                  <a:lnTo>
                    <a:pt x="802" y="512"/>
                  </a:lnTo>
                  <a:lnTo>
                    <a:pt x="802" y="522"/>
                  </a:lnTo>
                  <a:lnTo>
                    <a:pt x="801" y="536"/>
                  </a:lnTo>
                  <a:lnTo>
                    <a:pt x="810" y="535"/>
                  </a:lnTo>
                  <a:lnTo>
                    <a:pt x="817" y="535"/>
                  </a:lnTo>
                  <a:lnTo>
                    <a:pt x="823" y="538"/>
                  </a:lnTo>
                  <a:lnTo>
                    <a:pt x="828" y="542"/>
                  </a:lnTo>
                  <a:lnTo>
                    <a:pt x="831" y="546"/>
                  </a:lnTo>
                  <a:lnTo>
                    <a:pt x="833" y="553"/>
                  </a:lnTo>
                  <a:lnTo>
                    <a:pt x="836" y="560"/>
                  </a:lnTo>
                  <a:lnTo>
                    <a:pt x="838" y="567"/>
                  </a:lnTo>
                  <a:lnTo>
                    <a:pt x="839" y="574"/>
                  </a:lnTo>
                  <a:lnTo>
                    <a:pt x="840" y="582"/>
                  </a:lnTo>
                  <a:lnTo>
                    <a:pt x="843" y="589"/>
                  </a:lnTo>
                  <a:lnTo>
                    <a:pt x="846" y="596"/>
                  </a:lnTo>
                  <a:lnTo>
                    <a:pt x="850" y="602"/>
                  </a:lnTo>
                  <a:lnTo>
                    <a:pt x="855" y="607"/>
                  </a:lnTo>
                  <a:lnTo>
                    <a:pt x="862" y="611"/>
                  </a:lnTo>
                  <a:lnTo>
                    <a:pt x="871" y="614"/>
                  </a:lnTo>
                  <a:lnTo>
                    <a:pt x="873" y="610"/>
                  </a:lnTo>
                  <a:lnTo>
                    <a:pt x="874" y="606"/>
                  </a:lnTo>
                  <a:lnTo>
                    <a:pt x="876" y="603"/>
                  </a:lnTo>
                  <a:lnTo>
                    <a:pt x="878" y="599"/>
                  </a:lnTo>
                  <a:lnTo>
                    <a:pt x="882" y="597"/>
                  </a:lnTo>
                  <a:lnTo>
                    <a:pt x="885" y="595"/>
                  </a:lnTo>
                  <a:lnTo>
                    <a:pt x="889" y="594"/>
                  </a:lnTo>
                  <a:lnTo>
                    <a:pt x="892" y="591"/>
                  </a:lnTo>
                  <a:lnTo>
                    <a:pt x="896" y="590"/>
                  </a:lnTo>
                  <a:lnTo>
                    <a:pt x="900" y="589"/>
                  </a:lnTo>
                  <a:lnTo>
                    <a:pt x="905" y="589"/>
                  </a:lnTo>
                  <a:lnTo>
                    <a:pt x="908" y="588"/>
                  </a:lnTo>
                  <a:lnTo>
                    <a:pt x="913" y="588"/>
                  </a:lnTo>
                  <a:lnTo>
                    <a:pt x="917" y="588"/>
                  </a:lnTo>
                  <a:lnTo>
                    <a:pt x="922" y="588"/>
                  </a:lnTo>
                  <a:lnTo>
                    <a:pt x="927" y="589"/>
                  </a:lnTo>
                  <a:lnTo>
                    <a:pt x="931" y="592"/>
                  </a:lnTo>
                  <a:lnTo>
                    <a:pt x="937" y="597"/>
                  </a:lnTo>
                  <a:lnTo>
                    <a:pt x="942" y="602"/>
                  </a:lnTo>
                  <a:lnTo>
                    <a:pt x="945" y="605"/>
                  </a:lnTo>
                  <a:lnTo>
                    <a:pt x="950" y="610"/>
                  </a:lnTo>
                  <a:lnTo>
                    <a:pt x="952" y="614"/>
                  </a:lnTo>
                  <a:lnTo>
                    <a:pt x="955" y="619"/>
                  </a:lnTo>
                  <a:lnTo>
                    <a:pt x="958" y="625"/>
                  </a:lnTo>
                  <a:lnTo>
                    <a:pt x="959" y="629"/>
                  </a:lnTo>
                  <a:lnTo>
                    <a:pt x="960" y="635"/>
                  </a:lnTo>
                  <a:lnTo>
                    <a:pt x="960" y="641"/>
                  </a:lnTo>
                  <a:lnTo>
                    <a:pt x="960" y="646"/>
                  </a:lnTo>
                  <a:lnTo>
                    <a:pt x="959" y="653"/>
                  </a:lnTo>
                  <a:lnTo>
                    <a:pt x="958" y="661"/>
                  </a:lnTo>
                  <a:lnTo>
                    <a:pt x="957" y="668"/>
                  </a:lnTo>
                  <a:lnTo>
                    <a:pt x="954" y="677"/>
                  </a:lnTo>
                  <a:lnTo>
                    <a:pt x="955" y="680"/>
                  </a:lnTo>
                  <a:lnTo>
                    <a:pt x="957" y="682"/>
                  </a:lnTo>
                  <a:lnTo>
                    <a:pt x="958" y="685"/>
                  </a:lnTo>
                  <a:lnTo>
                    <a:pt x="960" y="690"/>
                  </a:lnTo>
                  <a:lnTo>
                    <a:pt x="962" y="695"/>
                  </a:lnTo>
                  <a:lnTo>
                    <a:pt x="966" y="699"/>
                  </a:lnTo>
                  <a:lnTo>
                    <a:pt x="968" y="705"/>
                  </a:lnTo>
                  <a:lnTo>
                    <a:pt x="970" y="710"/>
                  </a:lnTo>
                  <a:lnTo>
                    <a:pt x="974" y="714"/>
                  </a:lnTo>
                  <a:lnTo>
                    <a:pt x="976" y="719"/>
                  </a:lnTo>
                  <a:lnTo>
                    <a:pt x="978" y="723"/>
                  </a:lnTo>
                  <a:lnTo>
                    <a:pt x="979" y="727"/>
                  </a:lnTo>
                  <a:lnTo>
                    <a:pt x="981" y="729"/>
                  </a:lnTo>
                  <a:lnTo>
                    <a:pt x="982" y="731"/>
                  </a:lnTo>
                  <a:lnTo>
                    <a:pt x="983" y="733"/>
                  </a:lnTo>
                  <a:lnTo>
                    <a:pt x="984" y="730"/>
                  </a:lnTo>
                  <a:lnTo>
                    <a:pt x="985" y="730"/>
                  </a:lnTo>
                  <a:lnTo>
                    <a:pt x="986" y="731"/>
                  </a:lnTo>
                  <a:lnTo>
                    <a:pt x="988" y="734"/>
                  </a:lnTo>
                  <a:lnTo>
                    <a:pt x="988" y="736"/>
                  </a:lnTo>
                  <a:lnTo>
                    <a:pt x="986" y="739"/>
                  </a:lnTo>
                  <a:lnTo>
                    <a:pt x="986" y="743"/>
                  </a:lnTo>
                  <a:lnTo>
                    <a:pt x="986" y="748"/>
                  </a:lnTo>
                  <a:lnTo>
                    <a:pt x="986" y="752"/>
                  </a:lnTo>
                  <a:lnTo>
                    <a:pt x="986" y="757"/>
                  </a:lnTo>
                  <a:lnTo>
                    <a:pt x="986" y="761"/>
                  </a:lnTo>
                  <a:lnTo>
                    <a:pt x="988" y="765"/>
                  </a:lnTo>
                  <a:lnTo>
                    <a:pt x="989" y="769"/>
                  </a:lnTo>
                  <a:lnTo>
                    <a:pt x="991" y="773"/>
                  </a:lnTo>
                  <a:lnTo>
                    <a:pt x="993" y="775"/>
                  </a:lnTo>
                  <a:lnTo>
                    <a:pt x="998" y="777"/>
                  </a:lnTo>
                  <a:lnTo>
                    <a:pt x="1001" y="784"/>
                  </a:lnTo>
                  <a:lnTo>
                    <a:pt x="1002" y="791"/>
                  </a:lnTo>
                  <a:lnTo>
                    <a:pt x="1002" y="797"/>
                  </a:lnTo>
                  <a:lnTo>
                    <a:pt x="1001" y="804"/>
                  </a:lnTo>
                  <a:lnTo>
                    <a:pt x="999" y="810"/>
                  </a:lnTo>
                  <a:lnTo>
                    <a:pt x="996" y="815"/>
                  </a:lnTo>
                  <a:lnTo>
                    <a:pt x="991" y="821"/>
                  </a:lnTo>
                  <a:lnTo>
                    <a:pt x="988" y="826"/>
                  </a:lnTo>
                  <a:lnTo>
                    <a:pt x="983" y="831"/>
                  </a:lnTo>
                  <a:lnTo>
                    <a:pt x="978" y="837"/>
                  </a:lnTo>
                  <a:lnTo>
                    <a:pt x="975" y="843"/>
                  </a:lnTo>
                  <a:lnTo>
                    <a:pt x="973" y="850"/>
                  </a:lnTo>
                  <a:lnTo>
                    <a:pt x="970" y="855"/>
                  </a:lnTo>
                  <a:lnTo>
                    <a:pt x="970" y="862"/>
                  </a:lnTo>
                  <a:lnTo>
                    <a:pt x="971" y="870"/>
                  </a:lnTo>
                  <a:lnTo>
                    <a:pt x="975" y="878"/>
                  </a:lnTo>
                  <a:lnTo>
                    <a:pt x="962" y="880"/>
                  </a:lnTo>
                  <a:lnTo>
                    <a:pt x="953" y="883"/>
                  </a:lnTo>
                  <a:lnTo>
                    <a:pt x="944" y="889"/>
                  </a:lnTo>
                  <a:lnTo>
                    <a:pt x="936" y="895"/>
                  </a:lnTo>
                  <a:lnTo>
                    <a:pt x="929" y="901"/>
                  </a:lnTo>
                  <a:lnTo>
                    <a:pt x="923" y="909"/>
                  </a:lnTo>
                  <a:lnTo>
                    <a:pt x="916" y="918"/>
                  </a:lnTo>
                  <a:lnTo>
                    <a:pt x="911" y="926"/>
                  </a:lnTo>
                  <a:lnTo>
                    <a:pt x="905" y="934"/>
                  </a:lnTo>
                  <a:lnTo>
                    <a:pt x="899" y="942"/>
                  </a:lnTo>
                  <a:lnTo>
                    <a:pt x="892" y="949"/>
                  </a:lnTo>
                  <a:lnTo>
                    <a:pt x="885" y="955"/>
                  </a:lnTo>
                  <a:lnTo>
                    <a:pt x="876" y="960"/>
                  </a:lnTo>
                  <a:lnTo>
                    <a:pt x="867" y="965"/>
                  </a:lnTo>
                  <a:lnTo>
                    <a:pt x="856" y="966"/>
                  </a:lnTo>
                  <a:lnTo>
                    <a:pt x="844" y="967"/>
                  </a:lnTo>
                  <a:lnTo>
                    <a:pt x="843" y="967"/>
                  </a:lnTo>
                  <a:lnTo>
                    <a:pt x="843" y="970"/>
                  </a:lnTo>
                  <a:lnTo>
                    <a:pt x="840" y="974"/>
                  </a:lnTo>
                  <a:lnTo>
                    <a:pt x="839" y="980"/>
                  </a:lnTo>
                  <a:lnTo>
                    <a:pt x="837" y="986"/>
                  </a:lnTo>
                  <a:lnTo>
                    <a:pt x="835" y="993"/>
                  </a:lnTo>
                  <a:lnTo>
                    <a:pt x="832" y="1001"/>
                  </a:lnTo>
                  <a:lnTo>
                    <a:pt x="830" y="1009"/>
                  </a:lnTo>
                  <a:lnTo>
                    <a:pt x="828" y="1016"/>
                  </a:lnTo>
                  <a:lnTo>
                    <a:pt x="825" y="1024"/>
                  </a:lnTo>
                  <a:lnTo>
                    <a:pt x="823" y="1031"/>
                  </a:lnTo>
                  <a:lnTo>
                    <a:pt x="821" y="1038"/>
                  </a:lnTo>
                  <a:lnTo>
                    <a:pt x="820" y="1044"/>
                  </a:lnTo>
                  <a:lnTo>
                    <a:pt x="817" y="1047"/>
                  </a:lnTo>
                  <a:lnTo>
                    <a:pt x="817" y="1051"/>
                  </a:lnTo>
                  <a:lnTo>
                    <a:pt x="817" y="1052"/>
                  </a:lnTo>
                  <a:lnTo>
                    <a:pt x="813" y="1050"/>
                  </a:lnTo>
                  <a:lnTo>
                    <a:pt x="809" y="1049"/>
                  </a:lnTo>
                  <a:lnTo>
                    <a:pt x="806" y="1047"/>
                  </a:lnTo>
                  <a:lnTo>
                    <a:pt x="801" y="1046"/>
                  </a:lnTo>
                  <a:lnTo>
                    <a:pt x="798" y="1045"/>
                  </a:lnTo>
                  <a:lnTo>
                    <a:pt x="793" y="1044"/>
                  </a:lnTo>
                  <a:lnTo>
                    <a:pt x="789" y="1044"/>
                  </a:lnTo>
                  <a:lnTo>
                    <a:pt x="785" y="1043"/>
                  </a:lnTo>
                  <a:lnTo>
                    <a:pt x="781" y="1042"/>
                  </a:lnTo>
                  <a:lnTo>
                    <a:pt x="777" y="1040"/>
                  </a:lnTo>
                  <a:lnTo>
                    <a:pt x="774" y="1039"/>
                  </a:lnTo>
                  <a:lnTo>
                    <a:pt x="769" y="1038"/>
                  </a:lnTo>
                  <a:lnTo>
                    <a:pt x="767" y="1036"/>
                  </a:lnTo>
                  <a:lnTo>
                    <a:pt x="763" y="1035"/>
                  </a:lnTo>
                  <a:lnTo>
                    <a:pt x="761" y="1032"/>
                  </a:lnTo>
                  <a:lnTo>
                    <a:pt x="759" y="1030"/>
                  </a:lnTo>
                  <a:lnTo>
                    <a:pt x="754" y="1032"/>
                  </a:lnTo>
                  <a:lnTo>
                    <a:pt x="751" y="1034"/>
                  </a:lnTo>
                  <a:lnTo>
                    <a:pt x="746" y="1036"/>
                  </a:lnTo>
                  <a:lnTo>
                    <a:pt x="743" y="1038"/>
                  </a:lnTo>
                  <a:lnTo>
                    <a:pt x="738" y="1040"/>
                  </a:lnTo>
                  <a:lnTo>
                    <a:pt x="733" y="1043"/>
                  </a:lnTo>
                  <a:lnTo>
                    <a:pt x="730" y="1045"/>
                  </a:lnTo>
                  <a:lnTo>
                    <a:pt x="725" y="1047"/>
                  </a:lnTo>
                  <a:lnTo>
                    <a:pt x="721" y="1050"/>
                  </a:lnTo>
                  <a:lnTo>
                    <a:pt x="717" y="1052"/>
                  </a:lnTo>
                  <a:lnTo>
                    <a:pt x="713" y="1054"/>
                  </a:lnTo>
                  <a:lnTo>
                    <a:pt x="708" y="1057"/>
                  </a:lnTo>
                  <a:lnTo>
                    <a:pt x="704" y="1060"/>
                  </a:lnTo>
                  <a:lnTo>
                    <a:pt x="699" y="1063"/>
                  </a:lnTo>
                  <a:lnTo>
                    <a:pt x="694" y="1067"/>
                  </a:lnTo>
                  <a:lnTo>
                    <a:pt x="691" y="1071"/>
                  </a:lnTo>
                  <a:lnTo>
                    <a:pt x="690" y="1075"/>
                  </a:lnTo>
                  <a:lnTo>
                    <a:pt x="690" y="1080"/>
                  </a:lnTo>
                  <a:lnTo>
                    <a:pt x="691" y="1083"/>
                  </a:lnTo>
                  <a:lnTo>
                    <a:pt x="692" y="1086"/>
                  </a:lnTo>
                  <a:lnTo>
                    <a:pt x="694" y="1090"/>
                  </a:lnTo>
                  <a:lnTo>
                    <a:pt x="697" y="1092"/>
                  </a:lnTo>
                  <a:lnTo>
                    <a:pt x="699" y="1096"/>
                  </a:lnTo>
                  <a:lnTo>
                    <a:pt x="701" y="1099"/>
                  </a:lnTo>
                  <a:lnTo>
                    <a:pt x="704" y="1101"/>
                  </a:lnTo>
                  <a:lnTo>
                    <a:pt x="706" y="1105"/>
                  </a:lnTo>
                  <a:lnTo>
                    <a:pt x="707" y="1108"/>
                  </a:lnTo>
                  <a:lnTo>
                    <a:pt x="708" y="1112"/>
                  </a:lnTo>
                  <a:lnTo>
                    <a:pt x="709" y="1115"/>
                  </a:lnTo>
                  <a:lnTo>
                    <a:pt x="709" y="1120"/>
                  </a:lnTo>
                  <a:lnTo>
                    <a:pt x="708" y="1124"/>
                  </a:lnTo>
                  <a:lnTo>
                    <a:pt x="707" y="1130"/>
                  </a:lnTo>
                  <a:lnTo>
                    <a:pt x="705" y="1131"/>
                  </a:lnTo>
                  <a:lnTo>
                    <a:pt x="701" y="1134"/>
                  </a:lnTo>
                  <a:lnTo>
                    <a:pt x="699" y="1135"/>
                  </a:lnTo>
                  <a:lnTo>
                    <a:pt x="697" y="1136"/>
                  </a:lnTo>
                  <a:lnTo>
                    <a:pt x="693" y="1137"/>
                  </a:lnTo>
                  <a:lnTo>
                    <a:pt x="691" y="1138"/>
                  </a:lnTo>
                  <a:lnTo>
                    <a:pt x="687" y="1138"/>
                  </a:lnTo>
                  <a:lnTo>
                    <a:pt x="685" y="1138"/>
                  </a:lnTo>
                  <a:lnTo>
                    <a:pt x="682" y="1138"/>
                  </a:lnTo>
                  <a:lnTo>
                    <a:pt x="678" y="1138"/>
                  </a:lnTo>
                  <a:lnTo>
                    <a:pt x="676" y="1138"/>
                  </a:lnTo>
                  <a:lnTo>
                    <a:pt x="673" y="1138"/>
                  </a:lnTo>
                  <a:lnTo>
                    <a:pt x="669" y="1138"/>
                  </a:lnTo>
                  <a:lnTo>
                    <a:pt x="667" y="1138"/>
                  </a:lnTo>
                  <a:lnTo>
                    <a:pt x="663" y="1138"/>
                  </a:lnTo>
                  <a:lnTo>
                    <a:pt x="661" y="1138"/>
                  </a:lnTo>
                  <a:lnTo>
                    <a:pt x="660" y="1136"/>
                  </a:lnTo>
                  <a:lnTo>
                    <a:pt x="659" y="1134"/>
                  </a:lnTo>
                  <a:lnTo>
                    <a:pt x="658" y="1131"/>
                  </a:lnTo>
                  <a:lnTo>
                    <a:pt x="656" y="1129"/>
                  </a:lnTo>
                  <a:lnTo>
                    <a:pt x="655" y="1127"/>
                  </a:lnTo>
                  <a:lnTo>
                    <a:pt x="654" y="1125"/>
                  </a:lnTo>
                  <a:lnTo>
                    <a:pt x="652" y="1123"/>
                  </a:lnTo>
                  <a:lnTo>
                    <a:pt x="651" y="1121"/>
                  </a:lnTo>
                  <a:lnTo>
                    <a:pt x="648" y="1119"/>
                  </a:lnTo>
                  <a:lnTo>
                    <a:pt x="647" y="1116"/>
                  </a:lnTo>
                  <a:lnTo>
                    <a:pt x="645" y="1114"/>
                  </a:lnTo>
                  <a:lnTo>
                    <a:pt x="644" y="1112"/>
                  </a:lnTo>
                  <a:lnTo>
                    <a:pt x="643" y="1109"/>
                  </a:lnTo>
                  <a:lnTo>
                    <a:pt x="640" y="1108"/>
                  </a:lnTo>
                  <a:lnTo>
                    <a:pt x="639" y="1106"/>
                  </a:lnTo>
                  <a:lnTo>
                    <a:pt x="639" y="1104"/>
                  </a:lnTo>
                  <a:lnTo>
                    <a:pt x="630" y="1106"/>
                  </a:lnTo>
                  <a:lnTo>
                    <a:pt x="624" y="1111"/>
                  </a:lnTo>
                  <a:lnTo>
                    <a:pt x="618" y="1115"/>
                  </a:lnTo>
                  <a:lnTo>
                    <a:pt x="615" y="1121"/>
                  </a:lnTo>
                  <a:lnTo>
                    <a:pt x="613" y="1127"/>
                  </a:lnTo>
                  <a:lnTo>
                    <a:pt x="612" y="1134"/>
                  </a:lnTo>
                  <a:lnTo>
                    <a:pt x="610" y="1140"/>
                  </a:lnTo>
                  <a:lnTo>
                    <a:pt x="610" y="1148"/>
                  </a:lnTo>
                  <a:lnTo>
                    <a:pt x="612" y="1155"/>
                  </a:lnTo>
                  <a:lnTo>
                    <a:pt x="612" y="1163"/>
                  </a:lnTo>
                  <a:lnTo>
                    <a:pt x="613" y="1171"/>
                  </a:lnTo>
                  <a:lnTo>
                    <a:pt x="614" y="1178"/>
                  </a:lnTo>
                  <a:lnTo>
                    <a:pt x="615" y="1186"/>
                  </a:lnTo>
                  <a:lnTo>
                    <a:pt x="615" y="1194"/>
                  </a:lnTo>
                  <a:lnTo>
                    <a:pt x="614" y="1201"/>
                  </a:lnTo>
                  <a:lnTo>
                    <a:pt x="614" y="1208"/>
                  </a:lnTo>
                  <a:lnTo>
                    <a:pt x="618" y="1210"/>
                  </a:lnTo>
                  <a:lnTo>
                    <a:pt x="622" y="1214"/>
                  </a:lnTo>
                  <a:lnTo>
                    <a:pt x="625" y="1216"/>
                  </a:lnTo>
                  <a:lnTo>
                    <a:pt x="627" y="1220"/>
                  </a:lnTo>
                  <a:lnTo>
                    <a:pt x="628" y="1224"/>
                  </a:lnTo>
                  <a:lnTo>
                    <a:pt x="628" y="1228"/>
                  </a:lnTo>
                  <a:lnTo>
                    <a:pt x="628" y="1232"/>
                  </a:lnTo>
                  <a:lnTo>
                    <a:pt x="628" y="1236"/>
                  </a:lnTo>
                  <a:lnTo>
                    <a:pt x="627" y="1240"/>
                  </a:lnTo>
                  <a:lnTo>
                    <a:pt x="624" y="1244"/>
                  </a:lnTo>
                  <a:lnTo>
                    <a:pt x="623" y="1248"/>
                  </a:lnTo>
                  <a:lnTo>
                    <a:pt x="622" y="1253"/>
                  </a:lnTo>
                  <a:lnTo>
                    <a:pt x="620" y="1256"/>
                  </a:lnTo>
                  <a:lnTo>
                    <a:pt x="618" y="1261"/>
                  </a:lnTo>
                  <a:lnTo>
                    <a:pt x="617" y="1264"/>
                  </a:lnTo>
                  <a:lnTo>
                    <a:pt x="617" y="1269"/>
                  </a:lnTo>
                  <a:lnTo>
                    <a:pt x="613" y="1271"/>
                  </a:lnTo>
                  <a:lnTo>
                    <a:pt x="609" y="1274"/>
                  </a:lnTo>
                  <a:lnTo>
                    <a:pt x="604" y="1276"/>
                  </a:lnTo>
                  <a:lnTo>
                    <a:pt x="599" y="1278"/>
                  </a:lnTo>
                  <a:lnTo>
                    <a:pt x="593" y="1279"/>
                  </a:lnTo>
                  <a:lnTo>
                    <a:pt x="587" y="1281"/>
                  </a:lnTo>
                  <a:lnTo>
                    <a:pt x="582" y="1283"/>
                  </a:lnTo>
                  <a:lnTo>
                    <a:pt x="577" y="1284"/>
                  </a:lnTo>
                  <a:lnTo>
                    <a:pt x="573" y="1286"/>
                  </a:lnTo>
                  <a:lnTo>
                    <a:pt x="568" y="1289"/>
                  </a:lnTo>
                  <a:lnTo>
                    <a:pt x="564" y="1292"/>
                  </a:lnTo>
                  <a:lnTo>
                    <a:pt x="562" y="1297"/>
                  </a:lnTo>
                  <a:lnTo>
                    <a:pt x="561" y="1301"/>
                  </a:lnTo>
                  <a:lnTo>
                    <a:pt x="560" y="1307"/>
                  </a:lnTo>
                  <a:lnTo>
                    <a:pt x="561" y="1314"/>
                  </a:lnTo>
                  <a:lnTo>
                    <a:pt x="564" y="1323"/>
                  </a:lnTo>
                  <a:lnTo>
                    <a:pt x="556" y="1325"/>
                  </a:lnTo>
                  <a:lnTo>
                    <a:pt x="550" y="1329"/>
                  </a:lnTo>
                  <a:lnTo>
                    <a:pt x="543" y="1331"/>
                  </a:lnTo>
                  <a:lnTo>
                    <a:pt x="536" y="1333"/>
                  </a:lnTo>
                  <a:lnTo>
                    <a:pt x="529" y="1337"/>
                  </a:lnTo>
                  <a:lnTo>
                    <a:pt x="522" y="1340"/>
                  </a:lnTo>
                  <a:lnTo>
                    <a:pt x="516" y="1344"/>
                  </a:lnTo>
                  <a:lnTo>
                    <a:pt x="510" y="1347"/>
                  </a:lnTo>
                  <a:lnTo>
                    <a:pt x="505" y="1352"/>
                  </a:lnTo>
                  <a:lnTo>
                    <a:pt x="500" y="1356"/>
                  </a:lnTo>
                  <a:lnTo>
                    <a:pt x="497" y="1361"/>
                  </a:lnTo>
                  <a:lnTo>
                    <a:pt x="492" y="1368"/>
                  </a:lnTo>
                  <a:lnTo>
                    <a:pt x="490" y="1374"/>
                  </a:lnTo>
                  <a:lnTo>
                    <a:pt x="487" y="1382"/>
                  </a:lnTo>
                  <a:lnTo>
                    <a:pt x="487" y="1390"/>
                  </a:lnTo>
                  <a:lnTo>
                    <a:pt x="487" y="1400"/>
                  </a:lnTo>
                  <a:lnTo>
                    <a:pt x="486" y="1399"/>
                  </a:lnTo>
                  <a:lnTo>
                    <a:pt x="485" y="1399"/>
                  </a:lnTo>
                  <a:lnTo>
                    <a:pt x="483" y="1399"/>
                  </a:lnTo>
                  <a:lnTo>
                    <a:pt x="481" y="1398"/>
                  </a:lnTo>
                  <a:lnTo>
                    <a:pt x="477" y="1398"/>
                  </a:lnTo>
                  <a:lnTo>
                    <a:pt x="474" y="1397"/>
                  </a:lnTo>
                  <a:lnTo>
                    <a:pt x="470" y="1397"/>
                  </a:lnTo>
                  <a:lnTo>
                    <a:pt x="467" y="1395"/>
                  </a:lnTo>
                  <a:lnTo>
                    <a:pt x="462" y="1394"/>
                  </a:lnTo>
                  <a:lnTo>
                    <a:pt x="459" y="1394"/>
                  </a:lnTo>
                  <a:lnTo>
                    <a:pt x="455" y="1393"/>
                  </a:lnTo>
                  <a:lnTo>
                    <a:pt x="452" y="1393"/>
                  </a:lnTo>
                  <a:lnTo>
                    <a:pt x="449" y="1392"/>
                  </a:lnTo>
                  <a:lnTo>
                    <a:pt x="447" y="1392"/>
                  </a:lnTo>
                  <a:lnTo>
                    <a:pt x="446" y="1392"/>
                  </a:lnTo>
                  <a:lnTo>
                    <a:pt x="439" y="1398"/>
                  </a:lnTo>
                  <a:lnTo>
                    <a:pt x="433" y="1405"/>
                  </a:lnTo>
                  <a:lnTo>
                    <a:pt x="429" y="1412"/>
                  </a:lnTo>
                  <a:lnTo>
                    <a:pt x="424" y="1417"/>
                  </a:lnTo>
                  <a:lnTo>
                    <a:pt x="422" y="1424"/>
                  </a:lnTo>
                  <a:lnTo>
                    <a:pt x="418" y="1431"/>
                  </a:lnTo>
                  <a:lnTo>
                    <a:pt x="416" y="1438"/>
                  </a:lnTo>
                  <a:lnTo>
                    <a:pt x="415" y="1445"/>
                  </a:lnTo>
                  <a:lnTo>
                    <a:pt x="413" y="1451"/>
                  </a:lnTo>
                  <a:lnTo>
                    <a:pt x="410" y="1457"/>
                  </a:lnTo>
                  <a:lnTo>
                    <a:pt x="408" y="1464"/>
                  </a:lnTo>
                  <a:lnTo>
                    <a:pt x="405" y="1471"/>
                  </a:lnTo>
                  <a:lnTo>
                    <a:pt x="401" y="1477"/>
                  </a:lnTo>
                  <a:lnTo>
                    <a:pt x="397" y="1484"/>
                  </a:lnTo>
                  <a:lnTo>
                    <a:pt x="391" y="1491"/>
                  </a:lnTo>
                  <a:lnTo>
                    <a:pt x="385" y="1498"/>
                  </a:lnTo>
                  <a:lnTo>
                    <a:pt x="387" y="1507"/>
                  </a:lnTo>
                  <a:lnTo>
                    <a:pt x="389" y="1516"/>
                  </a:lnTo>
                  <a:lnTo>
                    <a:pt x="387" y="1525"/>
                  </a:lnTo>
                  <a:lnTo>
                    <a:pt x="384" y="1532"/>
                  </a:lnTo>
                  <a:lnTo>
                    <a:pt x="381" y="1539"/>
                  </a:lnTo>
                  <a:lnTo>
                    <a:pt x="375" y="1546"/>
                  </a:lnTo>
                  <a:lnTo>
                    <a:pt x="369" y="1552"/>
                  </a:lnTo>
                  <a:lnTo>
                    <a:pt x="363" y="1559"/>
                  </a:lnTo>
                  <a:lnTo>
                    <a:pt x="356" y="1564"/>
                  </a:lnTo>
                  <a:lnTo>
                    <a:pt x="352" y="1570"/>
                  </a:lnTo>
                  <a:lnTo>
                    <a:pt x="347" y="1577"/>
                  </a:lnTo>
                  <a:lnTo>
                    <a:pt x="345" y="1584"/>
                  </a:lnTo>
                  <a:lnTo>
                    <a:pt x="344" y="1591"/>
                  </a:lnTo>
                  <a:lnTo>
                    <a:pt x="345" y="1599"/>
                  </a:lnTo>
                  <a:lnTo>
                    <a:pt x="348" y="1608"/>
                  </a:lnTo>
                  <a:lnTo>
                    <a:pt x="355" y="1618"/>
                  </a:lnTo>
                  <a:lnTo>
                    <a:pt x="353" y="1622"/>
                  </a:lnTo>
                  <a:lnTo>
                    <a:pt x="352" y="1625"/>
                  </a:lnTo>
                  <a:lnTo>
                    <a:pt x="351" y="1631"/>
                  </a:lnTo>
                  <a:lnTo>
                    <a:pt x="349" y="1637"/>
                  </a:lnTo>
                  <a:lnTo>
                    <a:pt x="347" y="1644"/>
                  </a:lnTo>
                  <a:lnTo>
                    <a:pt x="346" y="1650"/>
                  </a:lnTo>
                  <a:lnTo>
                    <a:pt x="344" y="1657"/>
                  </a:lnTo>
                  <a:lnTo>
                    <a:pt x="343" y="1664"/>
                  </a:lnTo>
                  <a:lnTo>
                    <a:pt x="340" y="1671"/>
                  </a:lnTo>
                  <a:lnTo>
                    <a:pt x="339" y="1679"/>
                  </a:lnTo>
                  <a:lnTo>
                    <a:pt x="337" y="1686"/>
                  </a:lnTo>
                  <a:lnTo>
                    <a:pt x="336" y="1692"/>
                  </a:lnTo>
                  <a:lnTo>
                    <a:pt x="333" y="1699"/>
                  </a:lnTo>
                  <a:lnTo>
                    <a:pt x="331" y="1703"/>
                  </a:lnTo>
                  <a:lnTo>
                    <a:pt x="329" y="1708"/>
                  </a:lnTo>
                  <a:lnTo>
                    <a:pt x="328" y="1713"/>
                  </a:lnTo>
                  <a:lnTo>
                    <a:pt x="297" y="1686"/>
                  </a:lnTo>
                  <a:lnTo>
                    <a:pt x="270" y="1660"/>
                  </a:lnTo>
                  <a:lnTo>
                    <a:pt x="249" y="1631"/>
                  </a:lnTo>
                  <a:lnTo>
                    <a:pt x="231" y="1602"/>
                  </a:lnTo>
                  <a:lnTo>
                    <a:pt x="216" y="1572"/>
                  </a:lnTo>
                  <a:lnTo>
                    <a:pt x="205" y="1541"/>
                  </a:lnTo>
                  <a:lnTo>
                    <a:pt x="193" y="1509"/>
                  </a:lnTo>
                  <a:lnTo>
                    <a:pt x="185" y="1478"/>
                  </a:lnTo>
                  <a:lnTo>
                    <a:pt x="176" y="1445"/>
                  </a:lnTo>
                  <a:lnTo>
                    <a:pt x="168" y="1413"/>
                  </a:lnTo>
                  <a:lnTo>
                    <a:pt x="159" y="1379"/>
                  </a:lnTo>
                  <a:lnTo>
                    <a:pt x="149" y="1347"/>
                  </a:lnTo>
                  <a:lnTo>
                    <a:pt x="137" y="1314"/>
                  </a:lnTo>
                  <a:lnTo>
                    <a:pt x="123" y="1282"/>
                  </a:lnTo>
                  <a:lnTo>
                    <a:pt x="107" y="1251"/>
                  </a:lnTo>
                  <a:lnTo>
                    <a:pt x="87" y="1220"/>
                  </a:lnTo>
                  <a:lnTo>
                    <a:pt x="84" y="1206"/>
                  </a:lnTo>
                  <a:lnTo>
                    <a:pt x="79" y="1190"/>
                  </a:lnTo>
                  <a:lnTo>
                    <a:pt x="74" y="1173"/>
                  </a:lnTo>
                  <a:lnTo>
                    <a:pt x="67" y="1152"/>
                  </a:lnTo>
                  <a:lnTo>
                    <a:pt x="59" y="1130"/>
                  </a:lnTo>
                  <a:lnTo>
                    <a:pt x="52" y="1107"/>
                  </a:lnTo>
                  <a:lnTo>
                    <a:pt x="44" y="1083"/>
                  </a:lnTo>
                  <a:lnTo>
                    <a:pt x="36" y="1059"/>
                  </a:lnTo>
                  <a:lnTo>
                    <a:pt x="28" y="1034"/>
                  </a:lnTo>
                  <a:lnTo>
                    <a:pt x="21" y="1009"/>
                  </a:lnTo>
                  <a:lnTo>
                    <a:pt x="14" y="986"/>
                  </a:lnTo>
                  <a:lnTo>
                    <a:pt x="9" y="965"/>
                  </a:lnTo>
                  <a:lnTo>
                    <a:pt x="5" y="944"/>
                  </a:lnTo>
                  <a:lnTo>
                    <a:pt x="1" y="927"/>
                  </a:lnTo>
                  <a:lnTo>
                    <a:pt x="0" y="911"/>
                  </a:lnTo>
                  <a:lnTo>
                    <a:pt x="1" y="898"/>
                  </a:lnTo>
                  <a:lnTo>
                    <a:pt x="3" y="890"/>
                  </a:lnTo>
                  <a:lnTo>
                    <a:pt x="8" y="884"/>
                  </a:lnTo>
                  <a:lnTo>
                    <a:pt x="11" y="881"/>
                  </a:lnTo>
                  <a:lnTo>
                    <a:pt x="16" y="878"/>
                  </a:lnTo>
                  <a:lnTo>
                    <a:pt x="22" y="877"/>
                  </a:lnTo>
                  <a:lnTo>
                    <a:pt x="26" y="877"/>
                  </a:lnTo>
                  <a:lnTo>
                    <a:pt x="32" y="878"/>
                  </a:lnTo>
                  <a:lnTo>
                    <a:pt x="38" y="880"/>
                  </a:lnTo>
                  <a:lnTo>
                    <a:pt x="42" y="882"/>
                  </a:lnTo>
                  <a:lnTo>
                    <a:pt x="48" y="883"/>
                  </a:lnTo>
                  <a:lnTo>
                    <a:pt x="53" y="885"/>
                  </a:lnTo>
                  <a:lnTo>
                    <a:pt x="59" y="888"/>
                  </a:lnTo>
                  <a:lnTo>
                    <a:pt x="63" y="890"/>
                  </a:lnTo>
                  <a:lnTo>
                    <a:pt x="67" y="891"/>
                  </a:lnTo>
                  <a:lnTo>
                    <a:pt x="71" y="892"/>
                  </a:lnTo>
                  <a:lnTo>
                    <a:pt x="75" y="892"/>
                  </a:lnTo>
                  <a:lnTo>
                    <a:pt x="69" y="885"/>
                  </a:lnTo>
                  <a:lnTo>
                    <a:pt x="65" y="878"/>
                  </a:lnTo>
                  <a:lnTo>
                    <a:pt x="63" y="872"/>
                  </a:lnTo>
                  <a:lnTo>
                    <a:pt x="63" y="865"/>
                  </a:lnTo>
                  <a:lnTo>
                    <a:pt x="64" y="858"/>
                  </a:lnTo>
                  <a:lnTo>
                    <a:pt x="65" y="851"/>
                  </a:lnTo>
                  <a:lnTo>
                    <a:pt x="68" y="843"/>
                  </a:lnTo>
                  <a:lnTo>
                    <a:pt x="70" y="836"/>
                  </a:lnTo>
                  <a:lnTo>
                    <a:pt x="72" y="828"/>
                  </a:lnTo>
                  <a:lnTo>
                    <a:pt x="74" y="821"/>
                  </a:lnTo>
                  <a:lnTo>
                    <a:pt x="75" y="813"/>
                  </a:lnTo>
                  <a:lnTo>
                    <a:pt x="75" y="806"/>
                  </a:lnTo>
                  <a:lnTo>
                    <a:pt x="74" y="798"/>
                  </a:lnTo>
                  <a:lnTo>
                    <a:pt x="70" y="791"/>
                  </a:lnTo>
                  <a:lnTo>
                    <a:pt x="65" y="784"/>
                  </a:lnTo>
                  <a:lnTo>
                    <a:pt x="59" y="777"/>
                  </a:lnTo>
                  <a:lnTo>
                    <a:pt x="57" y="766"/>
                  </a:lnTo>
                  <a:lnTo>
                    <a:pt x="59" y="756"/>
                  </a:lnTo>
                  <a:lnTo>
                    <a:pt x="62" y="746"/>
                  </a:lnTo>
                  <a:lnTo>
                    <a:pt x="67" y="737"/>
                  </a:lnTo>
                  <a:lnTo>
                    <a:pt x="72" y="728"/>
                  </a:lnTo>
                  <a:lnTo>
                    <a:pt x="78" y="720"/>
                  </a:lnTo>
                  <a:lnTo>
                    <a:pt x="85" y="712"/>
                  </a:lnTo>
                  <a:lnTo>
                    <a:pt x="92" y="703"/>
                  </a:lnTo>
                  <a:lnTo>
                    <a:pt x="98" y="695"/>
                  </a:lnTo>
                  <a:lnTo>
                    <a:pt x="103" y="687"/>
                  </a:lnTo>
                  <a:lnTo>
                    <a:pt x="108" y="679"/>
                  </a:lnTo>
                  <a:lnTo>
                    <a:pt x="110" y="671"/>
                  </a:lnTo>
                  <a:lnTo>
                    <a:pt x="111" y="662"/>
                  </a:lnTo>
                  <a:lnTo>
                    <a:pt x="110" y="653"/>
                  </a:lnTo>
                  <a:lnTo>
                    <a:pt x="106" y="645"/>
                  </a:lnTo>
                  <a:lnTo>
                    <a:pt x="100" y="636"/>
                  </a:lnTo>
                  <a:lnTo>
                    <a:pt x="100" y="627"/>
                  </a:lnTo>
                  <a:lnTo>
                    <a:pt x="100" y="618"/>
                  </a:lnTo>
                  <a:lnTo>
                    <a:pt x="99" y="610"/>
                  </a:lnTo>
                  <a:lnTo>
                    <a:pt x="98" y="600"/>
                  </a:lnTo>
                  <a:lnTo>
                    <a:pt x="95" y="592"/>
                  </a:lnTo>
                  <a:lnTo>
                    <a:pt x="94" y="583"/>
                  </a:lnTo>
                  <a:lnTo>
                    <a:pt x="92" y="574"/>
                  </a:lnTo>
                  <a:lnTo>
                    <a:pt x="90" y="566"/>
                  </a:lnTo>
                  <a:lnTo>
                    <a:pt x="87" y="557"/>
                  </a:lnTo>
                  <a:lnTo>
                    <a:pt x="85" y="548"/>
                  </a:lnTo>
                  <a:lnTo>
                    <a:pt x="84" y="538"/>
                  </a:lnTo>
                  <a:lnTo>
                    <a:pt x="83" y="528"/>
                  </a:lnTo>
                  <a:lnTo>
                    <a:pt x="82" y="519"/>
                  </a:lnTo>
                  <a:lnTo>
                    <a:pt x="82" y="509"/>
                  </a:lnTo>
                  <a:lnTo>
                    <a:pt x="83" y="499"/>
                  </a:lnTo>
                  <a:lnTo>
                    <a:pt x="85" y="489"/>
                  </a:lnTo>
                  <a:lnTo>
                    <a:pt x="90" y="478"/>
                  </a:lnTo>
                  <a:lnTo>
                    <a:pt x="92" y="465"/>
                  </a:lnTo>
                  <a:lnTo>
                    <a:pt x="92" y="453"/>
                  </a:lnTo>
                  <a:lnTo>
                    <a:pt x="90" y="441"/>
                  </a:lnTo>
                  <a:lnTo>
                    <a:pt x="86" y="428"/>
                  </a:lnTo>
                  <a:lnTo>
                    <a:pt x="82" y="415"/>
                  </a:lnTo>
                  <a:lnTo>
                    <a:pt x="77" y="402"/>
                  </a:lnTo>
                  <a:lnTo>
                    <a:pt x="71" y="389"/>
                  </a:lnTo>
                  <a:lnTo>
                    <a:pt x="68" y="375"/>
                  </a:lnTo>
                  <a:lnTo>
                    <a:pt x="64" y="363"/>
                  </a:lnTo>
                  <a:lnTo>
                    <a:pt x="63" y="350"/>
                  </a:lnTo>
                  <a:lnTo>
                    <a:pt x="64" y="336"/>
                  </a:lnTo>
                  <a:lnTo>
                    <a:pt x="68" y="325"/>
                  </a:lnTo>
                  <a:lnTo>
                    <a:pt x="75" y="312"/>
                  </a:lnTo>
                  <a:lnTo>
                    <a:pt x="85" y="301"/>
                  </a:lnTo>
                  <a:lnTo>
                    <a:pt x="100" y="290"/>
                  </a:lnTo>
                  <a:lnTo>
                    <a:pt x="105" y="276"/>
                  </a:lnTo>
                  <a:lnTo>
                    <a:pt x="109" y="260"/>
                  </a:lnTo>
                  <a:lnTo>
                    <a:pt x="111" y="244"/>
                  </a:lnTo>
                  <a:lnTo>
                    <a:pt x="114" y="226"/>
                  </a:lnTo>
                  <a:lnTo>
                    <a:pt x="115" y="208"/>
                  </a:lnTo>
                  <a:lnTo>
                    <a:pt x="116" y="188"/>
                  </a:lnTo>
                  <a:lnTo>
                    <a:pt x="117" y="170"/>
                  </a:lnTo>
                  <a:lnTo>
                    <a:pt x="120" y="151"/>
                  </a:lnTo>
                  <a:lnTo>
                    <a:pt x="123" y="134"/>
                  </a:lnTo>
                  <a:lnTo>
                    <a:pt x="128" y="117"/>
                  </a:lnTo>
                  <a:lnTo>
                    <a:pt x="133" y="102"/>
                  </a:lnTo>
                  <a:lnTo>
                    <a:pt x="141" y="89"/>
                  </a:lnTo>
                  <a:lnTo>
                    <a:pt x="153" y="79"/>
                  </a:lnTo>
                  <a:lnTo>
                    <a:pt x="167" y="71"/>
                  </a:lnTo>
                  <a:lnTo>
                    <a:pt x="184" y="66"/>
                  </a:lnTo>
                  <a:lnTo>
                    <a:pt x="206" y="65"/>
                  </a:lnTo>
                  <a:lnTo>
                    <a:pt x="208" y="69"/>
                  </a:lnTo>
                  <a:lnTo>
                    <a:pt x="210" y="73"/>
                  </a:lnTo>
                  <a:lnTo>
                    <a:pt x="213" y="79"/>
                  </a:lnTo>
                  <a:lnTo>
                    <a:pt x="216" y="83"/>
                  </a:lnTo>
                  <a:lnTo>
                    <a:pt x="218" y="88"/>
                  </a:lnTo>
                  <a:lnTo>
                    <a:pt x="222" y="94"/>
                  </a:lnTo>
                  <a:lnTo>
                    <a:pt x="225" y="98"/>
                  </a:lnTo>
                  <a:lnTo>
                    <a:pt x="229" y="103"/>
                  </a:lnTo>
                  <a:lnTo>
                    <a:pt x="233" y="106"/>
                  </a:lnTo>
                  <a:lnTo>
                    <a:pt x="237" y="110"/>
                  </a:lnTo>
                  <a:lnTo>
                    <a:pt x="241" y="112"/>
                  </a:lnTo>
                  <a:lnTo>
                    <a:pt x="246" y="114"/>
                  </a:lnTo>
                  <a:lnTo>
                    <a:pt x="252" y="116"/>
                  </a:lnTo>
                  <a:lnTo>
                    <a:pt x="256" y="116"/>
                  </a:lnTo>
                  <a:lnTo>
                    <a:pt x="262" y="114"/>
                  </a:lnTo>
                  <a:lnTo>
                    <a:pt x="269" y="113"/>
                  </a:lnTo>
                  <a:lnTo>
                    <a:pt x="274" y="104"/>
                  </a:lnTo>
                  <a:lnTo>
                    <a:pt x="279" y="96"/>
                  </a:lnTo>
                  <a:lnTo>
                    <a:pt x="285" y="89"/>
                  </a:lnTo>
                  <a:lnTo>
                    <a:pt x="291" y="82"/>
                  </a:lnTo>
                  <a:lnTo>
                    <a:pt x="297" y="75"/>
                  </a:lnTo>
                  <a:lnTo>
                    <a:pt x="303" y="69"/>
                  </a:lnTo>
                  <a:lnTo>
                    <a:pt x="310" y="62"/>
                  </a:lnTo>
                  <a:lnTo>
                    <a:pt x="317" y="56"/>
                  </a:lnTo>
                  <a:lnTo>
                    <a:pt x="324" y="49"/>
                  </a:lnTo>
                  <a:lnTo>
                    <a:pt x="331" y="43"/>
                  </a:lnTo>
                  <a:lnTo>
                    <a:pt x="338" y="36"/>
                  </a:lnTo>
                  <a:lnTo>
                    <a:pt x="345" y="31"/>
                  </a:lnTo>
                  <a:lnTo>
                    <a:pt x="352" y="24"/>
                  </a:lnTo>
                  <a:lnTo>
                    <a:pt x="359" y="17"/>
                  </a:lnTo>
                  <a:lnTo>
                    <a:pt x="366" y="9"/>
                  </a:lnTo>
                  <a:lnTo>
                    <a:pt x="374" y="2"/>
                  </a:lnTo>
                  <a:lnTo>
                    <a:pt x="382" y="0"/>
                  </a:lnTo>
                  <a:lnTo>
                    <a:pt x="391" y="0"/>
                  </a:lnTo>
                  <a:lnTo>
                    <a:pt x="399" y="0"/>
                  </a:lnTo>
                  <a:lnTo>
                    <a:pt x="408" y="0"/>
                  </a:lnTo>
                  <a:lnTo>
                    <a:pt x="416" y="1"/>
                  </a:lnTo>
                  <a:lnTo>
                    <a:pt x="424" y="3"/>
                  </a:lnTo>
                  <a:lnTo>
                    <a:pt x="432" y="4"/>
                  </a:lnTo>
                  <a:lnTo>
                    <a:pt x="440" y="6"/>
                  </a:lnTo>
                  <a:lnTo>
                    <a:pt x="447" y="10"/>
                  </a:lnTo>
                  <a:lnTo>
                    <a:pt x="454" y="12"/>
                  </a:lnTo>
                  <a:lnTo>
                    <a:pt x="461" y="16"/>
                  </a:lnTo>
                  <a:lnTo>
                    <a:pt x="468" y="19"/>
                  </a:lnTo>
                  <a:lnTo>
                    <a:pt x="475" y="23"/>
                  </a:lnTo>
                  <a:lnTo>
                    <a:pt x="481" y="27"/>
                  </a:lnTo>
                  <a:lnTo>
                    <a:pt x="487" y="31"/>
                  </a:lnTo>
                  <a:lnTo>
                    <a:pt x="493" y="3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0" name="Freeform 18"/>
            <p:cNvSpPr>
              <a:spLocks/>
            </p:cNvSpPr>
            <p:nvPr/>
          </p:nvSpPr>
          <p:spPr bwMode="auto">
            <a:xfrm>
              <a:off x="711" y="1017"/>
              <a:ext cx="617" cy="434"/>
            </a:xfrm>
            <a:custGeom>
              <a:avLst/>
              <a:gdLst>
                <a:gd name="T0" fmla="*/ 65 w 1853"/>
                <a:gd name="T1" fmla="*/ 27 h 1301"/>
                <a:gd name="T2" fmla="*/ 62 w 1853"/>
                <a:gd name="T3" fmla="*/ 43 h 1301"/>
                <a:gd name="T4" fmla="*/ 63 w 1853"/>
                <a:gd name="T5" fmla="*/ 46 h 1301"/>
                <a:gd name="T6" fmla="*/ 60 w 1853"/>
                <a:gd name="T7" fmla="*/ 48 h 1301"/>
                <a:gd name="T8" fmla="*/ 51 w 1853"/>
                <a:gd name="T9" fmla="*/ 46 h 1301"/>
                <a:gd name="T10" fmla="*/ 45 w 1853"/>
                <a:gd name="T11" fmla="*/ 44 h 1301"/>
                <a:gd name="T12" fmla="*/ 43 w 1853"/>
                <a:gd name="T13" fmla="*/ 45 h 1301"/>
                <a:gd name="T14" fmla="*/ 34 w 1853"/>
                <a:gd name="T15" fmla="*/ 45 h 1301"/>
                <a:gd name="T16" fmla="*/ 23 w 1853"/>
                <a:gd name="T17" fmla="*/ 45 h 1301"/>
                <a:gd name="T18" fmla="*/ 21 w 1853"/>
                <a:gd name="T19" fmla="*/ 43 h 1301"/>
                <a:gd name="T20" fmla="*/ 17 w 1853"/>
                <a:gd name="T21" fmla="*/ 43 h 1301"/>
                <a:gd name="T22" fmla="*/ 13 w 1853"/>
                <a:gd name="T23" fmla="*/ 44 h 1301"/>
                <a:gd name="T24" fmla="*/ 10 w 1853"/>
                <a:gd name="T25" fmla="*/ 42 h 1301"/>
                <a:gd name="T26" fmla="*/ 9 w 1853"/>
                <a:gd name="T27" fmla="*/ 37 h 1301"/>
                <a:gd name="T28" fmla="*/ 6 w 1853"/>
                <a:gd name="T29" fmla="*/ 33 h 1301"/>
                <a:gd name="T30" fmla="*/ 1 w 1853"/>
                <a:gd name="T31" fmla="*/ 30 h 1301"/>
                <a:gd name="T32" fmla="*/ 0 w 1853"/>
                <a:gd name="T33" fmla="*/ 28 h 1301"/>
                <a:gd name="T34" fmla="*/ 2 w 1853"/>
                <a:gd name="T35" fmla="*/ 27 h 1301"/>
                <a:gd name="T36" fmla="*/ 3 w 1853"/>
                <a:gd name="T37" fmla="*/ 26 h 1301"/>
                <a:gd name="T38" fmla="*/ 2 w 1853"/>
                <a:gd name="T39" fmla="*/ 25 h 1301"/>
                <a:gd name="T40" fmla="*/ 1 w 1853"/>
                <a:gd name="T41" fmla="*/ 25 h 1301"/>
                <a:gd name="T42" fmla="*/ 1 w 1853"/>
                <a:gd name="T43" fmla="*/ 24 h 1301"/>
                <a:gd name="T44" fmla="*/ 2 w 1853"/>
                <a:gd name="T45" fmla="*/ 23 h 1301"/>
                <a:gd name="T46" fmla="*/ 1 w 1853"/>
                <a:gd name="T47" fmla="*/ 21 h 1301"/>
                <a:gd name="T48" fmla="*/ 2 w 1853"/>
                <a:gd name="T49" fmla="*/ 19 h 1301"/>
                <a:gd name="T50" fmla="*/ 0 w 1853"/>
                <a:gd name="T51" fmla="*/ 10 h 1301"/>
                <a:gd name="T52" fmla="*/ 2 w 1853"/>
                <a:gd name="T53" fmla="*/ 4 h 1301"/>
                <a:gd name="T54" fmla="*/ 4 w 1853"/>
                <a:gd name="T55" fmla="*/ 6 h 1301"/>
                <a:gd name="T56" fmla="*/ 6 w 1853"/>
                <a:gd name="T57" fmla="*/ 8 h 1301"/>
                <a:gd name="T58" fmla="*/ 10 w 1853"/>
                <a:gd name="T59" fmla="*/ 9 h 1301"/>
                <a:gd name="T60" fmla="*/ 13 w 1853"/>
                <a:gd name="T61" fmla="*/ 10 h 1301"/>
                <a:gd name="T62" fmla="*/ 16 w 1853"/>
                <a:gd name="T63" fmla="*/ 11 h 1301"/>
                <a:gd name="T64" fmla="*/ 17 w 1853"/>
                <a:gd name="T65" fmla="*/ 12 h 1301"/>
                <a:gd name="T66" fmla="*/ 17 w 1853"/>
                <a:gd name="T67" fmla="*/ 14 h 1301"/>
                <a:gd name="T68" fmla="*/ 17 w 1853"/>
                <a:gd name="T69" fmla="*/ 15 h 1301"/>
                <a:gd name="T70" fmla="*/ 15 w 1853"/>
                <a:gd name="T71" fmla="*/ 16 h 1301"/>
                <a:gd name="T72" fmla="*/ 13 w 1853"/>
                <a:gd name="T73" fmla="*/ 18 h 1301"/>
                <a:gd name="T74" fmla="*/ 12 w 1853"/>
                <a:gd name="T75" fmla="*/ 19 h 1301"/>
                <a:gd name="T76" fmla="*/ 12 w 1853"/>
                <a:gd name="T77" fmla="*/ 20 h 1301"/>
                <a:gd name="T78" fmla="*/ 13 w 1853"/>
                <a:gd name="T79" fmla="*/ 20 h 1301"/>
                <a:gd name="T80" fmla="*/ 14 w 1853"/>
                <a:gd name="T81" fmla="*/ 21 h 1301"/>
                <a:gd name="T82" fmla="*/ 13 w 1853"/>
                <a:gd name="T83" fmla="*/ 22 h 1301"/>
                <a:gd name="T84" fmla="*/ 13 w 1853"/>
                <a:gd name="T85" fmla="*/ 23 h 1301"/>
                <a:gd name="T86" fmla="*/ 15 w 1853"/>
                <a:gd name="T87" fmla="*/ 23 h 1301"/>
                <a:gd name="T88" fmla="*/ 17 w 1853"/>
                <a:gd name="T89" fmla="*/ 21 h 1301"/>
                <a:gd name="T90" fmla="*/ 18 w 1853"/>
                <a:gd name="T91" fmla="*/ 17 h 1301"/>
                <a:gd name="T92" fmla="*/ 19 w 1853"/>
                <a:gd name="T93" fmla="*/ 15 h 1301"/>
                <a:gd name="T94" fmla="*/ 20 w 1853"/>
                <a:gd name="T95" fmla="*/ 13 h 1301"/>
                <a:gd name="T96" fmla="*/ 20 w 1853"/>
                <a:gd name="T97" fmla="*/ 9 h 1301"/>
                <a:gd name="T98" fmla="*/ 19 w 1853"/>
                <a:gd name="T99" fmla="*/ 8 h 1301"/>
                <a:gd name="T100" fmla="*/ 19 w 1853"/>
                <a:gd name="T101" fmla="*/ 7 h 1301"/>
                <a:gd name="T102" fmla="*/ 20 w 1853"/>
                <a:gd name="T103" fmla="*/ 7 h 1301"/>
                <a:gd name="T104" fmla="*/ 21 w 1853"/>
                <a:gd name="T105" fmla="*/ 7 h 1301"/>
                <a:gd name="T106" fmla="*/ 21 w 1853"/>
                <a:gd name="T107" fmla="*/ 6 h 1301"/>
                <a:gd name="T108" fmla="*/ 21 w 1853"/>
                <a:gd name="T109" fmla="*/ 5 h 1301"/>
                <a:gd name="T110" fmla="*/ 19 w 1853"/>
                <a:gd name="T111" fmla="*/ 2 h 1301"/>
                <a:gd name="T112" fmla="*/ 19 w 1853"/>
                <a:gd name="T113" fmla="*/ 0 h 1301"/>
                <a:gd name="T114" fmla="*/ 26 w 1853"/>
                <a:gd name="T115" fmla="*/ 1 h 1301"/>
                <a:gd name="T116" fmla="*/ 53 w 1853"/>
                <a:gd name="T117" fmla="*/ 7 h 130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853"/>
                <a:gd name="T178" fmla="*/ 0 h 1301"/>
                <a:gd name="T179" fmla="*/ 1853 w 1853"/>
                <a:gd name="T180" fmla="*/ 1301 h 130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853" h="1301">
                  <a:moveTo>
                    <a:pt x="1853" y="280"/>
                  </a:moveTo>
                  <a:lnTo>
                    <a:pt x="1841" y="334"/>
                  </a:lnTo>
                  <a:lnTo>
                    <a:pt x="1831" y="388"/>
                  </a:lnTo>
                  <a:lnTo>
                    <a:pt x="1820" y="443"/>
                  </a:lnTo>
                  <a:lnTo>
                    <a:pt x="1810" y="497"/>
                  </a:lnTo>
                  <a:lnTo>
                    <a:pt x="1800" y="553"/>
                  </a:lnTo>
                  <a:lnTo>
                    <a:pt x="1789" y="608"/>
                  </a:lnTo>
                  <a:lnTo>
                    <a:pt x="1779" y="663"/>
                  </a:lnTo>
                  <a:lnTo>
                    <a:pt x="1770" y="718"/>
                  </a:lnTo>
                  <a:lnTo>
                    <a:pt x="1759" y="773"/>
                  </a:lnTo>
                  <a:lnTo>
                    <a:pt x="1749" y="827"/>
                  </a:lnTo>
                  <a:lnTo>
                    <a:pt x="1738" y="882"/>
                  </a:lnTo>
                  <a:lnTo>
                    <a:pt x="1727" y="937"/>
                  </a:lnTo>
                  <a:lnTo>
                    <a:pt x="1717" y="991"/>
                  </a:lnTo>
                  <a:lnTo>
                    <a:pt x="1705" y="1047"/>
                  </a:lnTo>
                  <a:lnTo>
                    <a:pt x="1695" y="1101"/>
                  </a:lnTo>
                  <a:lnTo>
                    <a:pt x="1684" y="1155"/>
                  </a:lnTo>
                  <a:lnTo>
                    <a:pt x="1691" y="1160"/>
                  </a:lnTo>
                  <a:lnTo>
                    <a:pt x="1696" y="1167"/>
                  </a:lnTo>
                  <a:lnTo>
                    <a:pt x="1700" y="1174"/>
                  </a:lnTo>
                  <a:lnTo>
                    <a:pt x="1703" y="1181"/>
                  </a:lnTo>
                  <a:lnTo>
                    <a:pt x="1705" y="1189"/>
                  </a:lnTo>
                  <a:lnTo>
                    <a:pt x="1707" y="1197"/>
                  </a:lnTo>
                  <a:lnTo>
                    <a:pt x="1707" y="1206"/>
                  </a:lnTo>
                  <a:lnTo>
                    <a:pt x="1707" y="1216"/>
                  </a:lnTo>
                  <a:lnTo>
                    <a:pt x="1707" y="1225"/>
                  </a:lnTo>
                  <a:lnTo>
                    <a:pt x="1707" y="1235"/>
                  </a:lnTo>
                  <a:lnTo>
                    <a:pt x="1705" y="1244"/>
                  </a:lnTo>
                  <a:lnTo>
                    <a:pt x="1705" y="1255"/>
                  </a:lnTo>
                  <a:lnTo>
                    <a:pt x="1705" y="1266"/>
                  </a:lnTo>
                  <a:lnTo>
                    <a:pt x="1707" y="1276"/>
                  </a:lnTo>
                  <a:lnTo>
                    <a:pt x="1708" y="1288"/>
                  </a:lnTo>
                  <a:lnTo>
                    <a:pt x="1711" y="1301"/>
                  </a:lnTo>
                  <a:lnTo>
                    <a:pt x="1681" y="1296"/>
                  </a:lnTo>
                  <a:lnTo>
                    <a:pt x="1653" y="1291"/>
                  </a:lnTo>
                  <a:lnTo>
                    <a:pt x="1624" y="1287"/>
                  </a:lnTo>
                  <a:lnTo>
                    <a:pt x="1595" y="1281"/>
                  </a:lnTo>
                  <a:lnTo>
                    <a:pt x="1566" y="1275"/>
                  </a:lnTo>
                  <a:lnTo>
                    <a:pt x="1538" y="1270"/>
                  </a:lnTo>
                  <a:lnTo>
                    <a:pt x="1509" y="1264"/>
                  </a:lnTo>
                  <a:lnTo>
                    <a:pt x="1481" y="1258"/>
                  </a:lnTo>
                  <a:lnTo>
                    <a:pt x="1453" y="1252"/>
                  </a:lnTo>
                  <a:lnTo>
                    <a:pt x="1424" y="1245"/>
                  </a:lnTo>
                  <a:lnTo>
                    <a:pt x="1395" y="1238"/>
                  </a:lnTo>
                  <a:lnTo>
                    <a:pt x="1367" y="1233"/>
                  </a:lnTo>
                  <a:lnTo>
                    <a:pt x="1339" y="1226"/>
                  </a:lnTo>
                  <a:lnTo>
                    <a:pt x="1311" y="1219"/>
                  </a:lnTo>
                  <a:lnTo>
                    <a:pt x="1282" y="1212"/>
                  </a:lnTo>
                  <a:lnTo>
                    <a:pt x="1255" y="1206"/>
                  </a:lnTo>
                  <a:lnTo>
                    <a:pt x="1249" y="1198"/>
                  </a:lnTo>
                  <a:lnTo>
                    <a:pt x="1243" y="1191"/>
                  </a:lnTo>
                  <a:lnTo>
                    <a:pt x="1236" y="1188"/>
                  </a:lnTo>
                  <a:lnTo>
                    <a:pt x="1231" y="1186"/>
                  </a:lnTo>
                  <a:lnTo>
                    <a:pt x="1225" y="1184"/>
                  </a:lnTo>
                  <a:lnTo>
                    <a:pt x="1218" y="1184"/>
                  </a:lnTo>
                  <a:lnTo>
                    <a:pt x="1211" y="1186"/>
                  </a:lnTo>
                  <a:lnTo>
                    <a:pt x="1204" y="1188"/>
                  </a:lnTo>
                  <a:lnTo>
                    <a:pt x="1197" y="1190"/>
                  </a:lnTo>
                  <a:lnTo>
                    <a:pt x="1192" y="1193"/>
                  </a:lnTo>
                  <a:lnTo>
                    <a:pt x="1185" y="1196"/>
                  </a:lnTo>
                  <a:lnTo>
                    <a:pt x="1178" y="1199"/>
                  </a:lnTo>
                  <a:lnTo>
                    <a:pt x="1171" y="1202"/>
                  </a:lnTo>
                  <a:lnTo>
                    <a:pt x="1164" y="1204"/>
                  </a:lnTo>
                  <a:lnTo>
                    <a:pt x="1157" y="1205"/>
                  </a:lnTo>
                  <a:lnTo>
                    <a:pt x="1151" y="1206"/>
                  </a:lnTo>
                  <a:lnTo>
                    <a:pt x="1117" y="1205"/>
                  </a:lnTo>
                  <a:lnTo>
                    <a:pt x="1083" y="1205"/>
                  </a:lnTo>
                  <a:lnTo>
                    <a:pt x="1051" y="1205"/>
                  </a:lnTo>
                  <a:lnTo>
                    <a:pt x="1018" y="1206"/>
                  </a:lnTo>
                  <a:lnTo>
                    <a:pt x="985" y="1206"/>
                  </a:lnTo>
                  <a:lnTo>
                    <a:pt x="951" y="1206"/>
                  </a:lnTo>
                  <a:lnTo>
                    <a:pt x="919" y="1206"/>
                  </a:lnTo>
                  <a:lnTo>
                    <a:pt x="886" y="1207"/>
                  </a:lnTo>
                  <a:lnTo>
                    <a:pt x="854" y="1209"/>
                  </a:lnTo>
                  <a:lnTo>
                    <a:pt x="820" y="1209"/>
                  </a:lnTo>
                  <a:lnTo>
                    <a:pt x="788" y="1210"/>
                  </a:lnTo>
                  <a:lnTo>
                    <a:pt x="756" y="1211"/>
                  </a:lnTo>
                  <a:lnTo>
                    <a:pt x="724" y="1212"/>
                  </a:lnTo>
                  <a:lnTo>
                    <a:pt x="691" y="1213"/>
                  </a:lnTo>
                  <a:lnTo>
                    <a:pt x="659" y="1214"/>
                  </a:lnTo>
                  <a:lnTo>
                    <a:pt x="628" y="1217"/>
                  </a:lnTo>
                  <a:lnTo>
                    <a:pt x="624" y="1205"/>
                  </a:lnTo>
                  <a:lnTo>
                    <a:pt x="619" y="1195"/>
                  </a:lnTo>
                  <a:lnTo>
                    <a:pt x="612" y="1188"/>
                  </a:lnTo>
                  <a:lnTo>
                    <a:pt x="605" y="1181"/>
                  </a:lnTo>
                  <a:lnTo>
                    <a:pt x="597" y="1176"/>
                  </a:lnTo>
                  <a:lnTo>
                    <a:pt x="588" y="1173"/>
                  </a:lnTo>
                  <a:lnTo>
                    <a:pt x="578" y="1171"/>
                  </a:lnTo>
                  <a:lnTo>
                    <a:pt x="567" y="1168"/>
                  </a:lnTo>
                  <a:lnTo>
                    <a:pt x="557" y="1167"/>
                  </a:lnTo>
                  <a:lnTo>
                    <a:pt x="545" y="1166"/>
                  </a:lnTo>
                  <a:lnTo>
                    <a:pt x="534" y="1165"/>
                  </a:lnTo>
                  <a:lnTo>
                    <a:pt x="524" y="1164"/>
                  </a:lnTo>
                  <a:lnTo>
                    <a:pt x="512" y="1163"/>
                  </a:lnTo>
                  <a:lnTo>
                    <a:pt x="501" y="1160"/>
                  </a:lnTo>
                  <a:lnTo>
                    <a:pt x="490" y="1158"/>
                  </a:lnTo>
                  <a:lnTo>
                    <a:pt x="481" y="1155"/>
                  </a:lnTo>
                  <a:lnTo>
                    <a:pt x="471" y="1162"/>
                  </a:lnTo>
                  <a:lnTo>
                    <a:pt x="460" y="1167"/>
                  </a:lnTo>
                  <a:lnTo>
                    <a:pt x="450" y="1172"/>
                  </a:lnTo>
                  <a:lnTo>
                    <a:pt x="440" y="1175"/>
                  </a:lnTo>
                  <a:lnTo>
                    <a:pt x="428" y="1178"/>
                  </a:lnTo>
                  <a:lnTo>
                    <a:pt x="418" y="1179"/>
                  </a:lnTo>
                  <a:lnTo>
                    <a:pt x="406" y="1180"/>
                  </a:lnTo>
                  <a:lnTo>
                    <a:pt x="396" y="1180"/>
                  </a:lnTo>
                  <a:lnTo>
                    <a:pt x="384" y="1179"/>
                  </a:lnTo>
                  <a:lnTo>
                    <a:pt x="374" y="1176"/>
                  </a:lnTo>
                  <a:lnTo>
                    <a:pt x="363" y="1174"/>
                  </a:lnTo>
                  <a:lnTo>
                    <a:pt x="352" y="1172"/>
                  </a:lnTo>
                  <a:lnTo>
                    <a:pt x="341" y="1168"/>
                  </a:lnTo>
                  <a:lnTo>
                    <a:pt x="330" y="1165"/>
                  </a:lnTo>
                  <a:lnTo>
                    <a:pt x="320" y="1162"/>
                  </a:lnTo>
                  <a:lnTo>
                    <a:pt x="310" y="1158"/>
                  </a:lnTo>
                  <a:lnTo>
                    <a:pt x="297" y="1150"/>
                  </a:lnTo>
                  <a:lnTo>
                    <a:pt x="287" y="1142"/>
                  </a:lnTo>
                  <a:lnTo>
                    <a:pt x="278" y="1133"/>
                  </a:lnTo>
                  <a:lnTo>
                    <a:pt x="271" y="1122"/>
                  </a:lnTo>
                  <a:lnTo>
                    <a:pt x="265" y="1111"/>
                  </a:lnTo>
                  <a:lnTo>
                    <a:pt x="260" y="1099"/>
                  </a:lnTo>
                  <a:lnTo>
                    <a:pt x="257" y="1088"/>
                  </a:lnTo>
                  <a:lnTo>
                    <a:pt x="255" y="1075"/>
                  </a:lnTo>
                  <a:lnTo>
                    <a:pt x="253" y="1063"/>
                  </a:lnTo>
                  <a:lnTo>
                    <a:pt x="252" y="1049"/>
                  </a:lnTo>
                  <a:lnTo>
                    <a:pt x="251" y="1036"/>
                  </a:lnTo>
                  <a:lnTo>
                    <a:pt x="250" y="1023"/>
                  </a:lnTo>
                  <a:lnTo>
                    <a:pt x="250" y="1009"/>
                  </a:lnTo>
                  <a:lnTo>
                    <a:pt x="249" y="995"/>
                  </a:lnTo>
                  <a:lnTo>
                    <a:pt x="248" y="982"/>
                  </a:lnTo>
                  <a:lnTo>
                    <a:pt x="246" y="970"/>
                  </a:lnTo>
                  <a:lnTo>
                    <a:pt x="230" y="958"/>
                  </a:lnTo>
                  <a:lnTo>
                    <a:pt x="214" y="947"/>
                  </a:lnTo>
                  <a:lnTo>
                    <a:pt x="200" y="934"/>
                  </a:lnTo>
                  <a:lnTo>
                    <a:pt x="187" y="920"/>
                  </a:lnTo>
                  <a:lnTo>
                    <a:pt x="173" y="906"/>
                  </a:lnTo>
                  <a:lnTo>
                    <a:pt x="159" y="893"/>
                  </a:lnTo>
                  <a:lnTo>
                    <a:pt x="145" y="879"/>
                  </a:lnTo>
                  <a:lnTo>
                    <a:pt x="132" y="866"/>
                  </a:lnTo>
                  <a:lnTo>
                    <a:pt x="118" y="854"/>
                  </a:lnTo>
                  <a:lnTo>
                    <a:pt x="103" y="841"/>
                  </a:lnTo>
                  <a:lnTo>
                    <a:pt x="88" y="831"/>
                  </a:lnTo>
                  <a:lnTo>
                    <a:pt x="73" y="821"/>
                  </a:lnTo>
                  <a:lnTo>
                    <a:pt x="56" y="813"/>
                  </a:lnTo>
                  <a:lnTo>
                    <a:pt x="38" y="808"/>
                  </a:lnTo>
                  <a:lnTo>
                    <a:pt x="20" y="804"/>
                  </a:lnTo>
                  <a:lnTo>
                    <a:pt x="0" y="803"/>
                  </a:lnTo>
                  <a:lnTo>
                    <a:pt x="0" y="797"/>
                  </a:lnTo>
                  <a:lnTo>
                    <a:pt x="0" y="792"/>
                  </a:lnTo>
                  <a:lnTo>
                    <a:pt x="0" y="787"/>
                  </a:lnTo>
                  <a:lnTo>
                    <a:pt x="0" y="781"/>
                  </a:lnTo>
                  <a:lnTo>
                    <a:pt x="2" y="776"/>
                  </a:lnTo>
                  <a:lnTo>
                    <a:pt x="2" y="770"/>
                  </a:lnTo>
                  <a:lnTo>
                    <a:pt x="3" y="764"/>
                  </a:lnTo>
                  <a:lnTo>
                    <a:pt x="5" y="758"/>
                  </a:lnTo>
                  <a:lnTo>
                    <a:pt x="7" y="754"/>
                  </a:lnTo>
                  <a:lnTo>
                    <a:pt x="10" y="749"/>
                  </a:lnTo>
                  <a:lnTo>
                    <a:pt x="13" y="746"/>
                  </a:lnTo>
                  <a:lnTo>
                    <a:pt x="18" y="741"/>
                  </a:lnTo>
                  <a:lnTo>
                    <a:pt x="23" y="739"/>
                  </a:lnTo>
                  <a:lnTo>
                    <a:pt x="30" y="736"/>
                  </a:lnTo>
                  <a:lnTo>
                    <a:pt x="38" y="735"/>
                  </a:lnTo>
                  <a:lnTo>
                    <a:pt x="48" y="735"/>
                  </a:lnTo>
                  <a:lnTo>
                    <a:pt x="48" y="732"/>
                  </a:lnTo>
                  <a:lnTo>
                    <a:pt x="50" y="728"/>
                  </a:lnTo>
                  <a:lnTo>
                    <a:pt x="52" y="726"/>
                  </a:lnTo>
                  <a:lnTo>
                    <a:pt x="54" y="724"/>
                  </a:lnTo>
                  <a:lnTo>
                    <a:pt x="58" y="722"/>
                  </a:lnTo>
                  <a:lnTo>
                    <a:pt x="60" y="719"/>
                  </a:lnTo>
                  <a:lnTo>
                    <a:pt x="64" y="718"/>
                  </a:lnTo>
                  <a:lnTo>
                    <a:pt x="67" y="716"/>
                  </a:lnTo>
                  <a:lnTo>
                    <a:pt x="69" y="713"/>
                  </a:lnTo>
                  <a:lnTo>
                    <a:pt x="72" y="712"/>
                  </a:lnTo>
                  <a:lnTo>
                    <a:pt x="74" y="710"/>
                  </a:lnTo>
                  <a:lnTo>
                    <a:pt x="75" y="708"/>
                  </a:lnTo>
                  <a:lnTo>
                    <a:pt x="76" y="704"/>
                  </a:lnTo>
                  <a:lnTo>
                    <a:pt x="76" y="702"/>
                  </a:lnTo>
                  <a:lnTo>
                    <a:pt x="75" y="699"/>
                  </a:lnTo>
                  <a:lnTo>
                    <a:pt x="74" y="695"/>
                  </a:lnTo>
                  <a:lnTo>
                    <a:pt x="71" y="689"/>
                  </a:lnTo>
                  <a:lnTo>
                    <a:pt x="68" y="686"/>
                  </a:lnTo>
                  <a:lnTo>
                    <a:pt x="65" y="684"/>
                  </a:lnTo>
                  <a:lnTo>
                    <a:pt x="60" y="684"/>
                  </a:lnTo>
                  <a:lnTo>
                    <a:pt x="57" y="682"/>
                  </a:lnTo>
                  <a:lnTo>
                    <a:pt x="53" y="684"/>
                  </a:lnTo>
                  <a:lnTo>
                    <a:pt x="49" y="685"/>
                  </a:lnTo>
                  <a:lnTo>
                    <a:pt x="45" y="685"/>
                  </a:lnTo>
                  <a:lnTo>
                    <a:pt x="42" y="686"/>
                  </a:lnTo>
                  <a:lnTo>
                    <a:pt x="38" y="686"/>
                  </a:lnTo>
                  <a:lnTo>
                    <a:pt x="35" y="686"/>
                  </a:lnTo>
                  <a:lnTo>
                    <a:pt x="31" y="685"/>
                  </a:lnTo>
                  <a:lnTo>
                    <a:pt x="29" y="684"/>
                  </a:lnTo>
                  <a:lnTo>
                    <a:pt x="28" y="680"/>
                  </a:lnTo>
                  <a:lnTo>
                    <a:pt x="27" y="674"/>
                  </a:lnTo>
                  <a:lnTo>
                    <a:pt x="27" y="669"/>
                  </a:lnTo>
                  <a:lnTo>
                    <a:pt x="26" y="664"/>
                  </a:lnTo>
                  <a:lnTo>
                    <a:pt x="25" y="659"/>
                  </a:lnTo>
                  <a:lnTo>
                    <a:pt x="25" y="656"/>
                  </a:lnTo>
                  <a:lnTo>
                    <a:pt x="26" y="651"/>
                  </a:lnTo>
                  <a:lnTo>
                    <a:pt x="27" y="648"/>
                  </a:lnTo>
                  <a:lnTo>
                    <a:pt x="28" y="645"/>
                  </a:lnTo>
                  <a:lnTo>
                    <a:pt x="29" y="642"/>
                  </a:lnTo>
                  <a:lnTo>
                    <a:pt x="31" y="639"/>
                  </a:lnTo>
                  <a:lnTo>
                    <a:pt x="34" y="635"/>
                  </a:lnTo>
                  <a:lnTo>
                    <a:pt x="36" y="633"/>
                  </a:lnTo>
                  <a:lnTo>
                    <a:pt x="40" y="630"/>
                  </a:lnTo>
                  <a:lnTo>
                    <a:pt x="42" y="627"/>
                  </a:lnTo>
                  <a:lnTo>
                    <a:pt x="44" y="624"/>
                  </a:lnTo>
                  <a:lnTo>
                    <a:pt x="48" y="622"/>
                  </a:lnTo>
                  <a:lnTo>
                    <a:pt x="50" y="618"/>
                  </a:lnTo>
                  <a:lnTo>
                    <a:pt x="53" y="616"/>
                  </a:lnTo>
                  <a:lnTo>
                    <a:pt x="46" y="611"/>
                  </a:lnTo>
                  <a:lnTo>
                    <a:pt x="41" y="607"/>
                  </a:lnTo>
                  <a:lnTo>
                    <a:pt x="37" y="601"/>
                  </a:lnTo>
                  <a:lnTo>
                    <a:pt x="34" y="596"/>
                  </a:lnTo>
                  <a:lnTo>
                    <a:pt x="33" y="591"/>
                  </a:lnTo>
                  <a:lnTo>
                    <a:pt x="31" y="584"/>
                  </a:lnTo>
                  <a:lnTo>
                    <a:pt x="31" y="578"/>
                  </a:lnTo>
                  <a:lnTo>
                    <a:pt x="33" y="571"/>
                  </a:lnTo>
                  <a:lnTo>
                    <a:pt x="34" y="565"/>
                  </a:lnTo>
                  <a:lnTo>
                    <a:pt x="35" y="558"/>
                  </a:lnTo>
                  <a:lnTo>
                    <a:pt x="37" y="551"/>
                  </a:lnTo>
                  <a:lnTo>
                    <a:pt x="40" y="546"/>
                  </a:lnTo>
                  <a:lnTo>
                    <a:pt x="42" y="539"/>
                  </a:lnTo>
                  <a:lnTo>
                    <a:pt x="44" y="533"/>
                  </a:lnTo>
                  <a:lnTo>
                    <a:pt x="45" y="527"/>
                  </a:lnTo>
                  <a:lnTo>
                    <a:pt x="48" y="523"/>
                  </a:lnTo>
                  <a:lnTo>
                    <a:pt x="46" y="496"/>
                  </a:lnTo>
                  <a:lnTo>
                    <a:pt x="44" y="470"/>
                  </a:lnTo>
                  <a:lnTo>
                    <a:pt x="40" y="442"/>
                  </a:lnTo>
                  <a:lnTo>
                    <a:pt x="35" y="416"/>
                  </a:lnTo>
                  <a:lnTo>
                    <a:pt x="29" y="388"/>
                  </a:lnTo>
                  <a:lnTo>
                    <a:pt x="23" y="361"/>
                  </a:lnTo>
                  <a:lnTo>
                    <a:pt x="18" y="334"/>
                  </a:lnTo>
                  <a:lnTo>
                    <a:pt x="12" y="308"/>
                  </a:lnTo>
                  <a:lnTo>
                    <a:pt x="8" y="280"/>
                  </a:lnTo>
                  <a:lnTo>
                    <a:pt x="6" y="255"/>
                  </a:lnTo>
                  <a:lnTo>
                    <a:pt x="6" y="229"/>
                  </a:lnTo>
                  <a:lnTo>
                    <a:pt x="8" y="205"/>
                  </a:lnTo>
                  <a:lnTo>
                    <a:pt x="14" y="180"/>
                  </a:lnTo>
                  <a:lnTo>
                    <a:pt x="23" y="156"/>
                  </a:lnTo>
                  <a:lnTo>
                    <a:pt x="36" y="134"/>
                  </a:lnTo>
                  <a:lnTo>
                    <a:pt x="53" y="114"/>
                  </a:lnTo>
                  <a:lnTo>
                    <a:pt x="58" y="116"/>
                  </a:lnTo>
                  <a:lnTo>
                    <a:pt x="64" y="118"/>
                  </a:lnTo>
                  <a:lnTo>
                    <a:pt x="68" y="123"/>
                  </a:lnTo>
                  <a:lnTo>
                    <a:pt x="74" y="126"/>
                  </a:lnTo>
                  <a:lnTo>
                    <a:pt x="80" y="131"/>
                  </a:lnTo>
                  <a:lnTo>
                    <a:pt x="86" y="136"/>
                  </a:lnTo>
                  <a:lnTo>
                    <a:pt x="91" y="140"/>
                  </a:lnTo>
                  <a:lnTo>
                    <a:pt x="96" y="145"/>
                  </a:lnTo>
                  <a:lnTo>
                    <a:pt x="102" y="151"/>
                  </a:lnTo>
                  <a:lnTo>
                    <a:pt x="106" y="156"/>
                  </a:lnTo>
                  <a:lnTo>
                    <a:pt x="111" y="162"/>
                  </a:lnTo>
                  <a:lnTo>
                    <a:pt x="115" y="168"/>
                  </a:lnTo>
                  <a:lnTo>
                    <a:pt x="120" y="174"/>
                  </a:lnTo>
                  <a:lnTo>
                    <a:pt x="123" y="179"/>
                  </a:lnTo>
                  <a:lnTo>
                    <a:pt x="127" y="185"/>
                  </a:lnTo>
                  <a:lnTo>
                    <a:pt x="130" y="191"/>
                  </a:lnTo>
                  <a:lnTo>
                    <a:pt x="140" y="198"/>
                  </a:lnTo>
                  <a:lnTo>
                    <a:pt x="150" y="205"/>
                  </a:lnTo>
                  <a:lnTo>
                    <a:pt x="160" y="210"/>
                  </a:lnTo>
                  <a:lnTo>
                    <a:pt x="172" y="216"/>
                  </a:lnTo>
                  <a:lnTo>
                    <a:pt x="183" y="221"/>
                  </a:lnTo>
                  <a:lnTo>
                    <a:pt x="196" y="225"/>
                  </a:lnTo>
                  <a:lnTo>
                    <a:pt x="207" y="229"/>
                  </a:lnTo>
                  <a:lnTo>
                    <a:pt x="220" y="233"/>
                  </a:lnTo>
                  <a:lnTo>
                    <a:pt x="232" y="237"/>
                  </a:lnTo>
                  <a:lnTo>
                    <a:pt x="243" y="241"/>
                  </a:lnTo>
                  <a:lnTo>
                    <a:pt x="256" y="245"/>
                  </a:lnTo>
                  <a:lnTo>
                    <a:pt x="267" y="249"/>
                  </a:lnTo>
                  <a:lnTo>
                    <a:pt x="279" y="254"/>
                  </a:lnTo>
                  <a:lnTo>
                    <a:pt x="289" y="259"/>
                  </a:lnTo>
                  <a:lnTo>
                    <a:pt x="299" y="264"/>
                  </a:lnTo>
                  <a:lnTo>
                    <a:pt x="310" y="270"/>
                  </a:lnTo>
                  <a:lnTo>
                    <a:pt x="320" y="262"/>
                  </a:lnTo>
                  <a:lnTo>
                    <a:pt x="332" y="257"/>
                  </a:lnTo>
                  <a:lnTo>
                    <a:pt x="341" y="257"/>
                  </a:lnTo>
                  <a:lnTo>
                    <a:pt x="349" y="259"/>
                  </a:lnTo>
                  <a:lnTo>
                    <a:pt x="357" y="263"/>
                  </a:lnTo>
                  <a:lnTo>
                    <a:pt x="364" y="269"/>
                  </a:lnTo>
                  <a:lnTo>
                    <a:pt x="372" y="276"/>
                  </a:lnTo>
                  <a:lnTo>
                    <a:pt x="378" y="283"/>
                  </a:lnTo>
                  <a:lnTo>
                    <a:pt x="384" y="290"/>
                  </a:lnTo>
                  <a:lnTo>
                    <a:pt x="391" y="296"/>
                  </a:lnTo>
                  <a:lnTo>
                    <a:pt x="398" y="301"/>
                  </a:lnTo>
                  <a:lnTo>
                    <a:pt x="405" y="304"/>
                  </a:lnTo>
                  <a:lnTo>
                    <a:pt x="412" y="306"/>
                  </a:lnTo>
                  <a:lnTo>
                    <a:pt x="420" y="304"/>
                  </a:lnTo>
                  <a:lnTo>
                    <a:pt x="429" y="299"/>
                  </a:lnTo>
                  <a:lnTo>
                    <a:pt x="440" y="291"/>
                  </a:lnTo>
                  <a:lnTo>
                    <a:pt x="443" y="293"/>
                  </a:lnTo>
                  <a:lnTo>
                    <a:pt x="447" y="298"/>
                  </a:lnTo>
                  <a:lnTo>
                    <a:pt x="450" y="302"/>
                  </a:lnTo>
                  <a:lnTo>
                    <a:pt x="452" y="307"/>
                  </a:lnTo>
                  <a:lnTo>
                    <a:pt x="455" y="313"/>
                  </a:lnTo>
                  <a:lnTo>
                    <a:pt x="456" y="318"/>
                  </a:lnTo>
                  <a:lnTo>
                    <a:pt x="457" y="325"/>
                  </a:lnTo>
                  <a:lnTo>
                    <a:pt x="458" y="332"/>
                  </a:lnTo>
                  <a:lnTo>
                    <a:pt x="459" y="338"/>
                  </a:lnTo>
                  <a:lnTo>
                    <a:pt x="459" y="345"/>
                  </a:lnTo>
                  <a:lnTo>
                    <a:pt x="460" y="352"/>
                  </a:lnTo>
                  <a:lnTo>
                    <a:pt x="460" y="358"/>
                  </a:lnTo>
                  <a:lnTo>
                    <a:pt x="461" y="365"/>
                  </a:lnTo>
                  <a:lnTo>
                    <a:pt x="463" y="372"/>
                  </a:lnTo>
                  <a:lnTo>
                    <a:pt x="464" y="378"/>
                  </a:lnTo>
                  <a:lnTo>
                    <a:pt x="466" y="385"/>
                  </a:lnTo>
                  <a:lnTo>
                    <a:pt x="463" y="387"/>
                  </a:lnTo>
                  <a:lnTo>
                    <a:pt x="460" y="389"/>
                  </a:lnTo>
                  <a:lnTo>
                    <a:pt x="459" y="393"/>
                  </a:lnTo>
                  <a:lnTo>
                    <a:pt x="457" y="396"/>
                  </a:lnTo>
                  <a:lnTo>
                    <a:pt x="456" y="400"/>
                  </a:lnTo>
                  <a:lnTo>
                    <a:pt x="453" y="402"/>
                  </a:lnTo>
                  <a:lnTo>
                    <a:pt x="452" y="406"/>
                  </a:lnTo>
                  <a:lnTo>
                    <a:pt x="450" y="409"/>
                  </a:lnTo>
                  <a:lnTo>
                    <a:pt x="449" y="411"/>
                  </a:lnTo>
                  <a:lnTo>
                    <a:pt x="447" y="414"/>
                  </a:lnTo>
                  <a:lnTo>
                    <a:pt x="444" y="416"/>
                  </a:lnTo>
                  <a:lnTo>
                    <a:pt x="442" y="418"/>
                  </a:lnTo>
                  <a:lnTo>
                    <a:pt x="438" y="419"/>
                  </a:lnTo>
                  <a:lnTo>
                    <a:pt x="435" y="421"/>
                  </a:lnTo>
                  <a:lnTo>
                    <a:pt x="432" y="422"/>
                  </a:lnTo>
                  <a:lnTo>
                    <a:pt x="428" y="422"/>
                  </a:lnTo>
                  <a:lnTo>
                    <a:pt x="420" y="419"/>
                  </a:lnTo>
                  <a:lnTo>
                    <a:pt x="412" y="419"/>
                  </a:lnTo>
                  <a:lnTo>
                    <a:pt x="404" y="421"/>
                  </a:lnTo>
                  <a:lnTo>
                    <a:pt x="397" y="424"/>
                  </a:lnTo>
                  <a:lnTo>
                    <a:pt x="390" y="429"/>
                  </a:lnTo>
                  <a:lnTo>
                    <a:pt x="383" y="435"/>
                  </a:lnTo>
                  <a:lnTo>
                    <a:pt x="376" y="442"/>
                  </a:lnTo>
                  <a:lnTo>
                    <a:pt x="370" y="449"/>
                  </a:lnTo>
                  <a:lnTo>
                    <a:pt x="363" y="458"/>
                  </a:lnTo>
                  <a:lnTo>
                    <a:pt x="357" y="466"/>
                  </a:lnTo>
                  <a:lnTo>
                    <a:pt x="350" y="476"/>
                  </a:lnTo>
                  <a:lnTo>
                    <a:pt x="344" y="484"/>
                  </a:lnTo>
                  <a:lnTo>
                    <a:pt x="337" y="492"/>
                  </a:lnTo>
                  <a:lnTo>
                    <a:pt x="332" y="500"/>
                  </a:lnTo>
                  <a:lnTo>
                    <a:pt x="326" y="506"/>
                  </a:lnTo>
                  <a:lnTo>
                    <a:pt x="320" y="512"/>
                  </a:lnTo>
                  <a:lnTo>
                    <a:pt x="319" y="512"/>
                  </a:lnTo>
                  <a:lnTo>
                    <a:pt x="319" y="515"/>
                  </a:lnTo>
                  <a:lnTo>
                    <a:pt x="319" y="516"/>
                  </a:lnTo>
                  <a:lnTo>
                    <a:pt x="318" y="518"/>
                  </a:lnTo>
                  <a:lnTo>
                    <a:pt x="318" y="519"/>
                  </a:lnTo>
                  <a:lnTo>
                    <a:pt x="317" y="522"/>
                  </a:lnTo>
                  <a:lnTo>
                    <a:pt x="317" y="525"/>
                  </a:lnTo>
                  <a:lnTo>
                    <a:pt x="315" y="527"/>
                  </a:lnTo>
                  <a:lnTo>
                    <a:pt x="314" y="530"/>
                  </a:lnTo>
                  <a:lnTo>
                    <a:pt x="314" y="531"/>
                  </a:lnTo>
                  <a:lnTo>
                    <a:pt x="313" y="533"/>
                  </a:lnTo>
                  <a:lnTo>
                    <a:pt x="313" y="534"/>
                  </a:lnTo>
                  <a:lnTo>
                    <a:pt x="313" y="537"/>
                  </a:lnTo>
                  <a:lnTo>
                    <a:pt x="313" y="538"/>
                  </a:lnTo>
                  <a:lnTo>
                    <a:pt x="315" y="538"/>
                  </a:lnTo>
                  <a:lnTo>
                    <a:pt x="319" y="538"/>
                  </a:lnTo>
                  <a:lnTo>
                    <a:pt x="324" y="539"/>
                  </a:lnTo>
                  <a:lnTo>
                    <a:pt x="329" y="540"/>
                  </a:lnTo>
                  <a:lnTo>
                    <a:pt x="335" y="541"/>
                  </a:lnTo>
                  <a:lnTo>
                    <a:pt x="341" y="542"/>
                  </a:lnTo>
                  <a:lnTo>
                    <a:pt x="348" y="543"/>
                  </a:lnTo>
                  <a:lnTo>
                    <a:pt x="355" y="543"/>
                  </a:lnTo>
                  <a:lnTo>
                    <a:pt x="360" y="545"/>
                  </a:lnTo>
                  <a:lnTo>
                    <a:pt x="366" y="546"/>
                  </a:lnTo>
                  <a:lnTo>
                    <a:pt x="372" y="547"/>
                  </a:lnTo>
                  <a:lnTo>
                    <a:pt x="376" y="548"/>
                  </a:lnTo>
                  <a:lnTo>
                    <a:pt x="380" y="548"/>
                  </a:lnTo>
                  <a:lnTo>
                    <a:pt x="382" y="548"/>
                  </a:lnTo>
                  <a:lnTo>
                    <a:pt x="383" y="549"/>
                  </a:lnTo>
                  <a:lnTo>
                    <a:pt x="382" y="554"/>
                  </a:lnTo>
                  <a:lnTo>
                    <a:pt x="382" y="558"/>
                  </a:lnTo>
                  <a:lnTo>
                    <a:pt x="381" y="563"/>
                  </a:lnTo>
                  <a:lnTo>
                    <a:pt x="379" y="568"/>
                  </a:lnTo>
                  <a:lnTo>
                    <a:pt x="378" y="572"/>
                  </a:lnTo>
                  <a:lnTo>
                    <a:pt x="375" y="576"/>
                  </a:lnTo>
                  <a:lnTo>
                    <a:pt x="373" y="580"/>
                  </a:lnTo>
                  <a:lnTo>
                    <a:pt x="370" y="585"/>
                  </a:lnTo>
                  <a:lnTo>
                    <a:pt x="366" y="588"/>
                  </a:lnTo>
                  <a:lnTo>
                    <a:pt x="363" y="592"/>
                  </a:lnTo>
                  <a:lnTo>
                    <a:pt x="359" y="595"/>
                  </a:lnTo>
                  <a:lnTo>
                    <a:pt x="356" y="599"/>
                  </a:lnTo>
                  <a:lnTo>
                    <a:pt x="351" y="602"/>
                  </a:lnTo>
                  <a:lnTo>
                    <a:pt x="348" y="604"/>
                  </a:lnTo>
                  <a:lnTo>
                    <a:pt x="343" y="607"/>
                  </a:lnTo>
                  <a:lnTo>
                    <a:pt x="340" y="610"/>
                  </a:lnTo>
                  <a:lnTo>
                    <a:pt x="342" y="614"/>
                  </a:lnTo>
                  <a:lnTo>
                    <a:pt x="344" y="616"/>
                  </a:lnTo>
                  <a:lnTo>
                    <a:pt x="348" y="619"/>
                  </a:lnTo>
                  <a:lnTo>
                    <a:pt x="351" y="623"/>
                  </a:lnTo>
                  <a:lnTo>
                    <a:pt x="355" y="625"/>
                  </a:lnTo>
                  <a:lnTo>
                    <a:pt x="359" y="627"/>
                  </a:lnTo>
                  <a:lnTo>
                    <a:pt x="363" y="630"/>
                  </a:lnTo>
                  <a:lnTo>
                    <a:pt x="367" y="631"/>
                  </a:lnTo>
                  <a:lnTo>
                    <a:pt x="372" y="632"/>
                  </a:lnTo>
                  <a:lnTo>
                    <a:pt x="376" y="633"/>
                  </a:lnTo>
                  <a:lnTo>
                    <a:pt x="381" y="634"/>
                  </a:lnTo>
                  <a:lnTo>
                    <a:pt x="384" y="634"/>
                  </a:lnTo>
                  <a:lnTo>
                    <a:pt x="389" y="634"/>
                  </a:lnTo>
                  <a:lnTo>
                    <a:pt x="394" y="633"/>
                  </a:lnTo>
                  <a:lnTo>
                    <a:pt x="398" y="633"/>
                  </a:lnTo>
                  <a:lnTo>
                    <a:pt x="403" y="632"/>
                  </a:lnTo>
                  <a:lnTo>
                    <a:pt x="407" y="620"/>
                  </a:lnTo>
                  <a:lnTo>
                    <a:pt x="413" y="610"/>
                  </a:lnTo>
                  <a:lnTo>
                    <a:pt x="420" y="601"/>
                  </a:lnTo>
                  <a:lnTo>
                    <a:pt x="428" y="592"/>
                  </a:lnTo>
                  <a:lnTo>
                    <a:pt x="436" y="582"/>
                  </a:lnTo>
                  <a:lnTo>
                    <a:pt x="444" y="574"/>
                  </a:lnTo>
                  <a:lnTo>
                    <a:pt x="452" y="565"/>
                  </a:lnTo>
                  <a:lnTo>
                    <a:pt x="459" y="556"/>
                  </a:lnTo>
                  <a:lnTo>
                    <a:pt x="466" y="547"/>
                  </a:lnTo>
                  <a:lnTo>
                    <a:pt x="472" y="538"/>
                  </a:lnTo>
                  <a:lnTo>
                    <a:pt x="478" y="529"/>
                  </a:lnTo>
                  <a:lnTo>
                    <a:pt x="481" y="518"/>
                  </a:lnTo>
                  <a:lnTo>
                    <a:pt x="482" y="507"/>
                  </a:lnTo>
                  <a:lnTo>
                    <a:pt x="482" y="495"/>
                  </a:lnTo>
                  <a:lnTo>
                    <a:pt x="480" y="483"/>
                  </a:lnTo>
                  <a:lnTo>
                    <a:pt x="476" y="470"/>
                  </a:lnTo>
                  <a:lnTo>
                    <a:pt x="482" y="463"/>
                  </a:lnTo>
                  <a:lnTo>
                    <a:pt x="487" y="456"/>
                  </a:lnTo>
                  <a:lnTo>
                    <a:pt x="493" y="448"/>
                  </a:lnTo>
                  <a:lnTo>
                    <a:pt x="498" y="440"/>
                  </a:lnTo>
                  <a:lnTo>
                    <a:pt x="503" y="432"/>
                  </a:lnTo>
                  <a:lnTo>
                    <a:pt x="509" y="424"/>
                  </a:lnTo>
                  <a:lnTo>
                    <a:pt x="513" y="415"/>
                  </a:lnTo>
                  <a:lnTo>
                    <a:pt x="519" y="407"/>
                  </a:lnTo>
                  <a:lnTo>
                    <a:pt x="524" y="399"/>
                  </a:lnTo>
                  <a:lnTo>
                    <a:pt x="529" y="391"/>
                  </a:lnTo>
                  <a:lnTo>
                    <a:pt x="535" y="383"/>
                  </a:lnTo>
                  <a:lnTo>
                    <a:pt x="542" y="376"/>
                  </a:lnTo>
                  <a:lnTo>
                    <a:pt x="548" y="369"/>
                  </a:lnTo>
                  <a:lnTo>
                    <a:pt x="556" y="363"/>
                  </a:lnTo>
                  <a:lnTo>
                    <a:pt x="563" y="357"/>
                  </a:lnTo>
                  <a:lnTo>
                    <a:pt x="572" y="354"/>
                  </a:lnTo>
                  <a:lnTo>
                    <a:pt x="560" y="347"/>
                  </a:lnTo>
                  <a:lnTo>
                    <a:pt x="552" y="339"/>
                  </a:lnTo>
                  <a:lnTo>
                    <a:pt x="547" y="331"/>
                  </a:lnTo>
                  <a:lnTo>
                    <a:pt x="542" y="322"/>
                  </a:lnTo>
                  <a:lnTo>
                    <a:pt x="540" y="314"/>
                  </a:lnTo>
                  <a:lnTo>
                    <a:pt x="539" y="304"/>
                  </a:lnTo>
                  <a:lnTo>
                    <a:pt x="537" y="294"/>
                  </a:lnTo>
                  <a:lnTo>
                    <a:pt x="537" y="285"/>
                  </a:lnTo>
                  <a:lnTo>
                    <a:pt x="536" y="276"/>
                  </a:lnTo>
                  <a:lnTo>
                    <a:pt x="535" y="265"/>
                  </a:lnTo>
                  <a:lnTo>
                    <a:pt x="534" y="256"/>
                  </a:lnTo>
                  <a:lnTo>
                    <a:pt x="532" y="248"/>
                  </a:lnTo>
                  <a:lnTo>
                    <a:pt x="527" y="239"/>
                  </a:lnTo>
                  <a:lnTo>
                    <a:pt x="521" y="231"/>
                  </a:lnTo>
                  <a:lnTo>
                    <a:pt x="513" y="223"/>
                  </a:lnTo>
                  <a:lnTo>
                    <a:pt x="503" y="217"/>
                  </a:lnTo>
                  <a:lnTo>
                    <a:pt x="503" y="215"/>
                  </a:lnTo>
                  <a:lnTo>
                    <a:pt x="503" y="214"/>
                  </a:lnTo>
                  <a:lnTo>
                    <a:pt x="503" y="211"/>
                  </a:lnTo>
                  <a:lnTo>
                    <a:pt x="503" y="209"/>
                  </a:lnTo>
                  <a:lnTo>
                    <a:pt x="503" y="207"/>
                  </a:lnTo>
                  <a:lnTo>
                    <a:pt x="503" y="205"/>
                  </a:lnTo>
                  <a:lnTo>
                    <a:pt x="502" y="202"/>
                  </a:lnTo>
                  <a:lnTo>
                    <a:pt x="503" y="200"/>
                  </a:lnTo>
                  <a:lnTo>
                    <a:pt x="503" y="199"/>
                  </a:lnTo>
                  <a:lnTo>
                    <a:pt x="503" y="196"/>
                  </a:lnTo>
                  <a:lnTo>
                    <a:pt x="504" y="194"/>
                  </a:lnTo>
                  <a:lnTo>
                    <a:pt x="504" y="193"/>
                  </a:lnTo>
                  <a:lnTo>
                    <a:pt x="506" y="192"/>
                  </a:lnTo>
                  <a:lnTo>
                    <a:pt x="507" y="191"/>
                  </a:lnTo>
                  <a:lnTo>
                    <a:pt x="510" y="191"/>
                  </a:lnTo>
                  <a:lnTo>
                    <a:pt x="513" y="191"/>
                  </a:lnTo>
                  <a:lnTo>
                    <a:pt x="517" y="191"/>
                  </a:lnTo>
                  <a:lnTo>
                    <a:pt x="521" y="191"/>
                  </a:lnTo>
                  <a:lnTo>
                    <a:pt x="525" y="192"/>
                  </a:lnTo>
                  <a:lnTo>
                    <a:pt x="528" y="193"/>
                  </a:lnTo>
                  <a:lnTo>
                    <a:pt x="532" y="194"/>
                  </a:lnTo>
                  <a:lnTo>
                    <a:pt x="535" y="195"/>
                  </a:lnTo>
                  <a:lnTo>
                    <a:pt x="537" y="196"/>
                  </a:lnTo>
                  <a:lnTo>
                    <a:pt x="541" y="198"/>
                  </a:lnTo>
                  <a:lnTo>
                    <a:pt x="544" y="198"/>
                  </a:lnTo>
                  <a:lnTo>
                    <a:pt x="547" y="199"/>
                  </a:lnTo>
                  <a:lnTo>
                    <a:pt x="550" y="199"/>
                  </a:lnTo>
                  <a:lnTo>
                    <a:pt x="553" y="198"/>
                  </a:lnTo>
                  <a:lnTo>
                    <a:pt x="557" y="196"/>
                  </a:lnTo>
                  <a:lnTo>
                    <a:pt x="559" y="195"/>
                  </a:lnTo>
                  <a:lnTo>
                    <a:pt x="563" y="193"/>
                  </a:lnTo>
                  <a:lnTo>
                    <a:pt x="567" y="191"/>
                  </a:lnTo>
                  <a:lnTo>
                    <a:pt x="567" y="187"/>
                  </a:lnTo>
                  <a:lnTo>
                    <a:pt x="566" y="185"/>
                  </a:lnTo>
                  <a:lnTo>
                    <a:pt x="566" y="182"/>
                  </a:lnTo>
                  <a:lnTo>
                    <a:pt x="565" y="178"/>
                  </a:lnTo>
                  <a:lnTo>
                    <a:pt x="564" y="175"/>
                  </a:lnTo>
                  <a:lnTo>
                    <a:pt x="563" y="171"/>
                  </a:lnTo>
                  <a:lnTo>
                    <a:pt x="562" y="168"/>
                  </a:lnTo>
                  <a:lnTo>
                    <a:pt x="562" y="163"/>
                  </a:lnTo>
                  <a:lnTo>
                    <a:pt x="560" y="160"/>
                  </a:lnTo>
                  <a:lnTo>
                    <a:pt x="560" y="155"/>
                  </a:lnTo>
                  <a:lnTo>
                    <a:pt x="560" y="152"/>
                  </a:lnTo>
                  <a:lnTo>
                    <a:pt x="562" y="148"/>
                  </a:lnTo>
                  <a:lnTo>
                    <a:pt x="563" y="144"/>
                  </a:lnTo>
                  <a:lnTo>
                    <a:pt x="565" y="140"/>
                  </a:lnTo>
                  <a:lnTo>
                    <a:pt x="567" y="137"/>
                  </a:lnTo>
                  <a:lnTo>
                    <a:pt x="572" y="134"/>
                  </a:lnTo>
                  <a:lnTo>
                    <a:pt x="562" y="131"/>
                  </a:lnTo>
                  <a:lnTo>
                    <a:pt x="552" y="126"/>
                  </a:lnTo>
                  <a:lnTo>
                    <a:pt x="544" y="122"/>
                  </a:lnTo>
                  <a:lnTo>
                    <a:pt x="537" y="115"/>
                  </a:lnTo>
                  <a:lnTo>
                    <a:pt x="532" y="108"/>
                  </a:lnTo>
                  <a:lnTo>
                    <a:pt x="527" y="100"/>
                  </a:lnTo>
                  <a:lnTo>
                    <a:pt x="524" y="92"/>
                  </a:lnTo>
                  <a:lnTo>
                    <a:pt x="520" y="83"/>
                  </a:lnTo>
                  <a:lnTo>
                    <a:pt x="518" y="72"/>
                  </a:lnTo>
                  <a:lnTo>
                    <a:pt x="517" y="63"/>
                  </a:lnTo>
                  <a:lnTo>
                    <a:pt x="516" y="53"/>
                  </a:lnTo>
                  <a:lnTo>
                    <a:pt x="516" y="43"/>
                  </a:lnTo>
                  <a:lnTo>
                    <a:pt x="517" y="33"/>
                  </a:lnTo>
                  <a:lnTo>
                    <a:pt x="518" y="23"/>
                  </a:lnTo>
                  <a:lnTo>
                    <a:pt x="519" y="14"/>
                  </a:lnTo>
                  <a:lnTo>
                    <a:pt x="521" y="5"/>
                  </a:lnTo>
                  <a:lnTo>
                    <a:pt x="521" y="3"/>
                  </a:lnTo>
                  <a:lnTo>
                    <a:pt x="522" y="3"/>
                  </a:lnTo>
                  <a:lnTo>
                    <a:pt x="524" y="2"/>
                  </a:lnTo>
                  <a:lnTo>
                    <a:pt x="525" y="2"/>
                  </a:lnTo>
                  <a:lnTo>
                    <a:pt x="526" y="2"/>
                  </a:lnTo>
                  <a:lnTo>
                    <a:pt x="526" y="1"/>
                  </a:lnTo>
                  <a:lnTo>
                    <a:pt x="527" y="1"/>
                  </a:lnTo>
                  <a:lnTo>
                    <a:pt x="528" y="0"/>
                  </a:lnTo>
                  <a:lnTo>
                    <a:pt x="529" y="0"/>
                  </a:lnTo>
                  <a:lnTo>
                    <a:pt x="530" y="0"/>
                  </a:lnTo>
                  <a:lnTo>
                    <a:pt x="611" y="18"/>
                  </a:lnTo>
                  <a:lnTo>
                    <a:pt x="694" y="38"/>
                  </a:lnTo>
                  <a:lnTo>
                    <a:pt x="775" y="55"/>
                  </a:lnTo>
                  <a:lnTo>
                    <a:pt x="858" y="74"/>
                  </a:lnTo>
                  <a:lnTo>
                    <a:pt x="940" y="92"/>
                  </a:lnTo>
                  <a:lnTo>
                    <a:pt x="1023" y="109"/>
                  </a:lnTo>
                  <a:lnTo>
                    <a:pt x="1105" y="126"/>
                  </a:lnTo>
                  <a:lnTo>
                    <a:pt x="1188" y="144"/>
                  </a:lnTo>
                  <a:lnTo>
                    <a:pt x="1271" y="161"/>
                  </a:lnTo>
                  <a:lnTo>
                    <a:pt x="1355" y="177"/>
                  </a:lnTo>
                  <a:lnTo>
                    <a:pt x="1438" y="194"/>
                  </a:lnTo>
                  <a:lnTo>
                    <a:pt x="1520" y="211"/>
                  </a:lnTo>
                  <a:lnTo>
                    <a:pt x="1603" y="229"/>
                  </a:lnTo>
                  <a:lnTo>
                    <a:pt x="1686" y="245"/>
                  </a:lnTo>
                  <a:lnTo>
                    <a:pt x="1769" y="262"/>
                  </a:lnTo>
                  <a:lnTo>
                    <a:pt x="1853" y="28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1" name="Freeform 19"/>
            <p:cNvSpPr>
              <a:spLocks/>
            </p:cNvSpPr>
            <p:nvPr/>
          </p:nvSpPr>
          <p:spPr bwMode="auto">
            <a:xfrm>
              <a:off x="1175" y="1110"/>
              <a:ext cx="544" cy="868"/>
            </a:xfrm>
            <a:custGeom>
              <a:avLst/>
              <a:gdLst>
                <a:gd name="T0" fmla="*/ 25 w 1632"/>
                <a:gd name="T1" fmla="*/ 4 h 2604"/>
                <a:gd name="T2" fmla="*/ 25 w 1632"/>
                <a:gd name="T3" fmla="*/ 6 h 2604"/>
                <a:gd name="T4" fmla="*/ 24 w 1632"/>
                <a:gd name="T5" fmla="*/ 11 h 2604"/>
                <a:gd name="T6" fmla="*/ 25 w 1632"/>
                <a:gd name="T7" fmla="*/ 16 h 2604"/>
                <a:gd name="T8" fmla="*/ 26 w 1632"/>
                <a:gd name="T9" fmla="*/ 18 h 2604"/>
                <a:gd name="T10" fmla="*/ 25 w 1632"/>
                <a:gd name="T11" fmla="*/ 20 h 2604"/>
                <a:gd name="T12" fmla="*/ 27 w 1632"/>
                <a:gd name="T13" fmla="*/ 22 h 2604"/>
                <a:gd name="T14" fmla="*/ 29 w 1632"/>
                <a:gd name="T15" fmla="*/ 25 h 2604"/>
                <a:gd name="T16" fmla="*/ 30 w 1632"/>
                <a:gd name="T17" fmla="*/ 28 h 2604"/>
                <a:gd name="T18" fmla="*/ 32 w 1632"/>
                <a:gd name="T19" fmla="*/ 31 h 2604"/>
                <a:gd name="T20" fmla="*/ 34 w 1632"/>
                <a:gd name="T21" fmla="*/ 32 h 2604"/>
                <a:gd name="T22" fmla="*/ 35 w 1632"/>
                <a:gd name="T23" fmla="*/ 32 h 2604"/>
                <a:gd name="T24" fmla="*/ 35 w 1632"/>
                <a:gd name="T25" fmla="*/ 35 h 2604"/>
                <a:gd name="T26" fmla="*/ 33 w 1632"/>
                <a:gd name="T27" fmla="*/ 38 h 2604"/>
                <a:gd name="T28" fmla="*/ 32 w 1632"/>
                <a:gd name="T29" fmla="*/ 41 h 2604"/>
                <a:gd name="T30" fmla="*/ 31 w 1632"/>
                <a:gd name="T31" fmla="*/ 45 h 2604"/>
                <a:gd name="T32" fmla="*/ 34 w 1632"/>
                <a:gd name="T33" fmla="*/ 45 h 2604"/>
                <a:gd name="T34" fmla="*/ 37 w 1632"/>
                <a:gd name="T35" fmla="*/ 45 h 2604"/>
                <a:gd name="T36" fmla="*/ 38 w 1632"/>
                <a:gd name="T37" fmla="*/ 49 h 2604"/>
                <a:gd name="T38" fmla="*/ 39 w 1632"/>
                <a:gd name="T39" fmla="*/ 54 h 2604"/>
                <a:gd name="T40" fmla="*/ 39 w 1632"/>
                <a:gd name="T41" fmla="*/ 56 h 2604"/>
                <a:gd name="T42" fmla="*/ 41 w 1632"/>
                <a:gd name="T43" fmla="*/ 57 h 2604"/>
                <a:gd name="T44" fmla="*/ 42 w 1632"/>
                <a:gd name="T45" fmla="*/ 58 h 2604"/>
                <a:gd name="T46" fmla="*/ 42 w 1632"/>
                <a:gd name="T47" fmla="*/ 61 h 2604"/>
                <a:gd name="T48" fmla="*/ 44 w 1632"/>
                <a:gd name="T49" fmla="*/ 62 h 2604"/>
                <a:gd name="T50" fmla="*/ 45 w 1632"/>
                <a:gd name="T51" fmla="*/ 61 h 2604"/>
                <a:gd name="T52" fmla="*/ 47 w 1632"/>
                <a:gd name="T53" fmla="*/ 62 h 2604"/>
                <a:gd name="T54" fmla="*/ 49 w 1632"/>
                <a:gd name="T55" fmla="*/ 61 h 2604"/>
                <a:gd name="T56" fmla="*/ 53 w 1632"/>
                <a:gd name="T57" fmla="*/ 62 h 2604"/>
                <a:gd name="T58" fmla="*/ 56 w 1632"/>
                <a:gd name="T59" fmla="*/ 61 h 2604"/>
                <a:gd name="T60" fmla="*/ 57 w 1632"/>
                <a:gd name="T61" fmla="*/ 60 h 2604"/>
                <a:gd name="T62" fmla="*/ 57 w 1632"/>
                <a:gd name="T63" fmla="*/ 60 h 2604"/>
                <a:gd name="T64" fmla="*/ 58 w 1632"/>
                <a:gd name="T65" fmla="*/ 61 h 2604"/>
                <a:gd name="T66" fmla="*/ 60 w 1632"/>
                <a:gd name="T67" fmla="*/ 63 h 2604"/>
                <a:gd name="T68" fmla="*/ 60 w 1632"/>
                <a:gd name="T69" fmla="*/ 69 h 2604"/>
                <a:gd name="T70" fmla="*/ 59 w 1632"/>
                <a:gd name="T71" fmla="*/ 76 h 2604"/>
                <a:gd name="T72" fmla="*/ 59 w 1632"/>
                <a:gd name="T73" fmla="*/ 77 h 2604"/>
                <a:gd name="T74" fmla="*/ 59 w 1632"/>
                <a:gd name="T75" fmla="*/ 81 h 2604"/>
                <a:gd name="T76" fmla="*/ 58 w 1632"/>
                <a:gd name="T77" fmla="*/ 90 h 2604"/>
                <a:gd name="T78" fmla="*/ 51 w 1632"/>
                <a:gd name="T79" fmla="*/ 96 h 2604"/>
                <a:gd name="T80" fmla="*/ 37 w 1632"/>
                <a:gd name="T81" fmla="*/ 94 h 2604"/>
                <a:gd name="T82" fmla="*/ 22 w 1632"/>
                <a:gd name="T83" fmla="*/ 92 h 2604"/>
                <a:gd name="T84" fmla="*/ 9 w 1632"/>
                <a:gd name="T85" fmla="*/ 90 h 2604"/>
                <a:gd name="T86" fmla="*/ 0 w 1632"/>
                <a:gd name="T87" fmla="*/ 86 h 2604"/>
                <a:gd name="T88" fmla="*/ 3 w 1632"/>
                <a:gd name="T89" fmla="*/ 69 h 2604"/>
                <a:gd name="T90" fmla="*/ 5 w 1632"/>
                <a:gd name="T91" fmla="*/ 63 h 2604"/>
                <a:gd name="T92" fmla="*/ 6 w 1632"/>
                <a:gd name="T93" fmla="*/ 61 h 2604"/>
                <a:gd name="T94" fmla="*/ 6 w 1632"/>
                <a:gd name="T95" fmla="*/ 59 h 2604"/>
                <a:gd name="T96" fmla="*/ 4 w 1632"/>
                <a:gd name="T97" fmla="*/ 58 h 2604"/>
                <a:gd name="T98" fmla="*/ 4 w 1632"/>
                <a:gd name="T99" fmla="*/ 55 h 2604"/>
                <a:gd name="T100" fmla="*/ 8 w 1632"/>
                <a:gd name="T101" fmla="*/ 52 h 2604"/>
                <a:gd name="T102" fmla="*/ 10 w 1632"/>
                <a:gd name="T103" fmla="*/ 49 h 2604"/>
                <a:gd name="T104" fmla="*/ 11 w 1632"/>
                <a:gd name="T105" fmla="*/ 47 h 2604"/>
                <a:gd name="T106" fmla="*/ 11 w 1632"/>
                <a:gd name="T107" fmla="*/ 46 h 2604"/>
                <a:gd name="T108" fmla="*/ 13 w 1632"/>
                <a:gd name="T109" fmla="*/ 43 h 2604"/>
                <a:gd name="T110" fmla="*/ 14 w 1632"/>
                <a:gd name="T111" fmla="*/ 41 h 2604"/>
                <a:gd name="T112" fmla="*/ 13 w 1632"/>
                <a:gd name="T113" fmla="*/ 39 h 2604"/>
                <a:gd name="T114" fmla="*/ 12 w 1632"/>
                <a:gd name="T115" fmla="*/ 37 h 2604"/>
                <a:gd name="T116" fmla="*/ 12 w 1632"/>
                <a:gd name="T117" fmla="*/ 34 h 2604"/>
                <a:gd name="T118" fmla="*/ 12 w 1632"/>
                <a:gd name="T119" fmla="*/ 26 h 2604"/>
                <a:gd name="T120" fmla="*/ 15 w 1632"/>
                <a:gd name="T121" fmla="*/ 10 h 2604"/>
                <a:gd name="T122" fmla="*/ 19 w 1632"/>
                <a:gd name="T123" fmla="*/ 0 h 2604"/>
                <a:gd name="T124" fmla="*/ 23 w 1632"/>
                <a:gd name="T125" fmla="*/ 1 h 260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32"/>
                <a:gd name="T190" fmla="*/ 0 h 2604"/>
                <a:gd name="T191" fmla="*/ 1632 w 1632"/>
                <a:gd name="T192" fmla="*/ 2604 h 260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32" h="2604">
                  <a:moveTo>
                    <a:pt x="690" y="47"/>
                  </a:moveTo>
                  <a:lnTo>
                    <a:pt x="687" y="52"/>
                  </a:lnTo>
                  <a:lnTo>
                    <a:pt x="686" y="58"/>
                  </a:lnTo>
                  <a:lnTo>
                    <a:pt x="686" y="64"/>
                  </a:lnTo>
                  <a:lnTo>
                    <a:pt x="685" y="72"/>
                  </a:lnTo>
                  <a:lnTo>
                    <a:pt x="685" y="78"/>
                  </a:lnTo>
                  <a:lnTo>
                    <a:pt x="685" y="87"/>
                  </a:lnTo>
                  <a:lnTo>
                    <a:pt x="685" y="95"/>
                  </a:lnTo>
                  <a:lnTo>
                    <a:pt x="685" y="104"/>
                  </a:lnTo>
                  <a:lnTo>
                    <a:pt x="685" y="112"/>
                  </a:lnTo>
                  <a:lnTo>
                    <a:pt x="684" y="120"/>
                  </a:lnTo>
                  <a:lnTo>
                    <a:pt x="683" y="128"/>
                  </a:lnTo>
                  <a:lnTo>
                    <a:pt x="682" y="136"/>
                  </a:lnTo>
                  <a:lnTo>
                    <a:pt x="679" y="144"/>
                  </a:lnTo>
                  <a:lnTo>
                    <a:pt x="677" y="151"/>
                  </a:lnTo>
                  <a:lnTo>
                    <a:pt x="673" y="157"/>
                  </a:lnTo>
                  <a:lnTo>
                    <a:pt x="669" y="163"/>
                  </a:lnTo>
                  <a:lnTo>
                    <a:pt x="669" y="182"/>
                  </a:lnTo>
                  <a:lnTo>
                    <a:pt x="668" y="201"/>
                  </a:lnTo>
                  <a:lnTo>
                    <a:pt x="665" y="220"/>
                  </a:lnTo>
                  <a:lnTo>
                    <a:pt x="662" y="239"/>
                  </a:lnTo>
                  <a:lnTo>
                    <a:pt x="659" y="258"/>
                  </a:lnTo>
                  <a:lnTo>
                    <a:pt x="655" y="277"/>
                  </a:lnTo>
                  <a:lnTo>
                    <a:pt x="652" y="296"/>
                  </a:lnTo>
                  <a:lnTo>
                    <a:pt x="648" y="314"/>
                  </a:lnTo>
                  <a:lnTo>
                    <a:pt x="646" y="331"/>
                  </a:lnTo>
                  <a:lnTo>
                    <a:pt x="645" y="350"/>
                  </a:lnTo>
                  <a:lnTo>
                    <a:pt x="646" y="367"/>
                  </a:lnTo>
                  <a:lnTo>
                    <a:pt x="649" y="383"/>
                  </a:lnTo>
                  <a:lnTo>
                    <a:pt x="654" y="399"/>
                  </a:lnTo>
                  <a:lnTo>
                    <a:pt x="663" y="415"/>
                  </a:lnTo>
                  <a:lnTo>
                    <a:pt x="675" y="430"/>
                  </a:lnTo>
                  <a:lnTo>
                    <a:pt x="690" y="445"/>
                  </a:lnTo>
                  <a:lnTo>
                    <a:pt x="692" y="452"/>
                  </a:lnTo>
                  <a:lnTo>
                    <a:pt x="694" y="459"/>
                  </a:lnTo>
                  <a:lnTo>
                    <a:pt x="695" y="466"/>
                  </a:lnTo>
                  <a:lnTo>
                    <a:pt x="695" y="473"/>
                  </a:lnTo>
                  <a:lnTo>
                    <a:pt x="695" y="478"/>
                  </a:lnTo>
                  <a:lnTo>
                    <a:pt x="693" y="485"/>
                  </a:lnTo>
                  <a:lnTo>
                    <a:pt x="692" y="492"/>
                  </a:lnTo>
                  <a:lnTo>
                    <a:pt x="690" y="498"/>
                  </a:lnTo>
                  <a:lnTo>
                    <a:pt x="687" y="505"/>
                  </a:lnTo>
                  <a:lnTo>
                    <a:pt x="685" y="512"/>
                  </a:lnTo>
                  <a:lnTo>
                    <a:pt x="684" y="518"/>
                  </a:lnTo>
                  <a:lnTo>
                    <a:pt x="682" y="525"/>
                  </a:lnTo>
                  <a:lnTo>
                    <a:pt x="682" y="532"/>
                  </a:lnTo>
                  <a:lnTo>
                    <a:pt x="680" y="539"/>
                  </a:lnTo>
                  <a:lnTo>
                    <a:pt x="682" y="547"/>
                  </a:lnTo>
                  <a:lnTo>
                    <a:pt x="684" y="555"/>
                  </a:lnTo>
                  <a:lnTo>
                    <a:pt x="691" y="562"/>
                  </a:lnTo>
                  <a:lnTo>
                    <a:pt x="700" y="569"/>
                  </a:lnTo>
                  <a:lnTo>
                    <a:pt x="708" y="575"/>
                  </a:lnTo>
                  <a:lnTo>
                    <a:pt x="717" y="582"/>
                  </a:lnTo>
                  <a:lnTo>
                    <a:pt x="725" y="587"/>
                  </a:lnTo>
                  <a:lnTo>
                    <a:pt x="734" y="594"/>
                  </a:lnTo>
                  <a:lnTo>
                    <a:pt x="742" y="600"/>
                  </a:lnTo>
                  <a:lnTo>
                    <a:pt x="750" y="607"/>
                  </a:lnTo>
                  <a:lnTo>
                    <a:pt x="757" y="615"/>
                  </a:lnTo>
                  <a:lnTo>
                    <a:pt x="763" y="622"/>
                  </a:lnTo>
                  <a:lnTo>
                    <a:pt x="768" y="631"/>
                  </a:lnTo>
                  <a:lnTo>
                    <a:pt x="772" y="639"/>
                  </a:lnTo>
                  <a:lnTo>
                    <a:pt x="775" y="649"/>
                  </a:lnTo>
                  <a:lnTo>
                    <a:pt x="776" y="661"/>
                  </a:lnTo>
                  <a:lnTo>
                    <a:pt x="775" y="672"/>
                  </a:lnTo>
                  <a:lnTo>
                    <a:pt x="772" y="686"/>
                  </a:lnTo>
                  <a:lnTo>
                    <a:pt x="779" y="695"/>
                  </a:lnTo>
                  <a:lnTo>
                    <a:pt x="785" y="706"/>
                  </a:lnTo>
                  <a:lnTo>
                    <a:pt x="791" y="717"/>
                  </a:lnTo>
                  <a:lnTo>
                    <a:pt x="796" y="730"/>
                  </a:lnTo>
                  <a:lnTo>
                    <a:pt x="801" y="741"/>
                  </a:lnTo>
                  <a:lnTo>
                    <a:pt x="807" y="753"/>
                  </a:lnTo>
                  <a:lnTo>
                    <a:pt x="811" y="765"/>
                  </a:lnTo>
                  <a:lnTo>
                    <a:pt x="817" y="777"/>
                  </a:lnTo>
                  <a:lnTo>
                    <a:pt x="823" y="788"/>
                  </a:lnTo>
                  <a:lnTo>
                    <a:pt x="830" y="799"/>
                  </a:lnTo>
                  <a:lnTo>
                    <a:pt x="837" y="808"/>
                  </a:lnTo>
                  <a:lnTo>
                    <a:pt x="845" y="817"/>
                  </a:lnTo>
                  <a:lnTo>
                    <a:pt x="853" y="824"/>
                  </a:lnTo>
                  <a:lnTo>
                    <a:pt x="863" y="830"/>
                  </a:lnTo>
                  <a:lnTo>
                    <a:pt x="875" y="834"/>
                  </a:lnTo>
                  <a:lnTo>
                    <a:pt x="887" y="838"/>
                  </a:lnTo>
                  <a:lnTo>
                    <a:pt x="888" y="842"/>
                  </a:lnTo>
                  <a:lnTo>
                    <a:pt x="891" y="847"/>
                  </a:lnTo>
                  <a:lnTo>
                    <a:pt x="894" y="849"/>
                  </a:lnTo>
                  <a:lnTo>
                    <a:pt x="898" y="852"/>
                  </a:lnTo>
                  <a:lnTo>
                    <a:pt x="902" y="853"/>
                  </a:lnTo>
                  <a:lnTo>
                    <a:pt x="906" y="853"/>
                  </a:lnTo>
                  <a:lnTo>
                    <a:pt x="911" y="853"/>
                  </a:lnTo>
                  <a:lnTo>
                    <a:pt x="916" y="853"/>
                  </a:lnTo>
                  <a:lnTo>
                    <a:pt x="921" y="853"/>
                  </a:lnTo>
                  <a:lnTo>
                    <a:pt x="926" y="853"/>
                  </a:lnTo>
                  <a:lnTo>
                    <a:pt x="931" y="853"/>
                  </a:lnTo>
                  <a:lnTo>
                    <a:pt x="936" y="853"/>
                  </a:lnTo>
                  <a:lnTo>
                    <a:pt x="940" y="854"/>
                  </a:lnTo>
                  <a:lnTo>
                    <a:pt x="945" y="856"/>
                  </a:lnTo>
                  <a:lnTo>
                    <a:pt x="948" y="859"/>
                  </a:lnTo>
                  <a:lnTo>
                    <a:pt x="952" y="863"/>
                  </a:lnTo>
                  <a:lnTo>
                    <a:pt x="948" y="875"/>
                  </a:lnTo>
                  <a:lnTo>
                    <a:pt x="946" y="887"/>
                  </a:lnTo>
                  <a:lnTo>
                    <a:pt x="944" y="899"/>
                  </a:lnTo>
                  <a:lnTo>
                    <a:pt x="941" y="911"/>
                  </a:lnTo>
                  <a:lnTo>
                    <a:pt x="939" y="923"/>
                  </a:lnTo>
                  <a:lnTo>
                    <a:pt x="937" y="936"/>
                  </a:lnTo>
                  <a:lnTo>
                    <a:pt x="934" y="947"/>
                  </a:lnTo>
                  <a:lnTo>
                    <a:pt x="931" y="958"/>
                  </a:lnTo>
                  <a:lnTo>
                    <a:pt x="928" y="969"/>
                  </a:lnTo>
                  <a:lnTo>
                    <a:pt x="923" y="979"/>
                  </a:lnTo>
                  <a:lnTo>
                    <a:pt x="917" y="988"/>
                  </a:lnTo>
                  <a:lnTo>
                    <a:pt x="910" y="996"/>
                  </a:lnTo>
                  <a:lnTo>
                    <a:pt x="901" y="1004"/>
                  </a:lnTo>
                  <a:lnTo>
                    <a:pt x="892" y="1010"/>
                  </a:lnTo>
                  <a:lnTo>
                    <a:pt x="879" y="1016"/>
                  </a:lnTo>
                  <a:lnTo>
                    <a:pt x="867" y="1021"/>
                  </a:lnTo>
                  <a:lnTo>
                    <a:pt x="876" y="1034"/>
                  </a:lnTo>
                  <a:lnTo>
                    <a:pt x="883" y="1047"/>
                  </a:lnTo>
                  <a:lnTo>
                    <a:pt x="886" y="1060"/>
                  </a:lnTo>
                  <a:lnTo>
                    <a:pt x="886" y="1071"/>
                  </a:lnTo>
                  <a:lnTo>
                    <a:pt x="884" y="1083"/>
                  </a:lnTo>
                  <a:lnTo>
                    <a:pt x="879" y="1094"/>
                  </a:lnTo>
                  <a:lnTo>
                    <a:pt x="874" y="1106"/>
                  </a:lnTo>
                  <a:lnTo>
                    <a:pt x="868" y="1117"/>
                  </a:lnTo>
                  <a:lnTo>
                    <a:pt x="861" y="1127"/>
                  </a:lnTo>
                  <a:lnTo>
                    <a:pt x="855" y="1139"/>
                  </a:lnTo>
                  <a:lnTo>
                    <a:pt x="849" y="1150"/>
                  </a:lnTo>
                  <a:lnTo>
                    <a:pt x="846" y="1163"/>
                  </a:lnTo>
                  <a:lnTo>
                    <a:pt x="844" y="1176"/>
                  </a:lnTo>
                  <a:lnTo>
                    <a:pt x="845" y="1188"/>
                  </a:lnTo>
                  <a:lnTo>
                    <a:pt x="847" y="1203"/>
                  </a:lnTo>
                  <a:lnTo>
                    <a:pt x="855" y="1218"/>
                  </a:lnTo>
                  <a:lnTo>
                    <a:pt x="865" y="1226"/>
                  </a:lnTo>
                  <a:lnTo>
                    <a:pt x="876" y="1230"/>
                  </a:lnTo>
                  <a:lnTo>
                    <a:pt x="886" y="1231"/>
                  </a:lnTo>
                  <a:lnTo>
                    <a:pt x="897" y="1228"/>
                  </a:lnTo>
                  <a:lnTo>
                    <a:pt x="907" y="1225"/>
                  </a:lnTo>
                  <a:lnTo>
                    <a:pt x="916" y="1219"/>
                  </a:lnTo>
                  <a:lnTo>
                    <a:pt x="926" y="1212"/>
                  </a:lnTo>
                  <a:lnTo>
                    <a:pt x="937" y="1205"/>
                  </a:lnTo>
                  <a:lnTo>
                    <a:pt x="946" y="1200"/>
                  </a:lnTo>
                  <a:lnTo>
                    <a:pt x="956" y="1194"/>
                  </a:lnTo>
                  <a:lnTo>
                    <a:pt x="965" y="1191"/>
                  </a:lnTo>
                  <a:lnTo>
                    <a:pt x="975" y="1191"/>
                  </a:lnTo>
                  <a:lnTo>
                    <a:pt x="983" y="1192"/>
                  </a:lnTo>
                  <a:lnTo>
                    <a:pt x="992" y="1197"/>
                  </a:lnTo>
                  <a:lnTo>
                    <a:pt x="1000" y="1208"/>
                  </a:lnTo>
                  <a:lnTo>
                    <a:pt x="1008" y="1224"/>
                  </a:lnTo>
                  <a:lnTo>
                    <a:pt x="1003" y="1241"/>
                  </a:lnTo>
                  <a:lnTo>
                    <a:pt x="1001" y="1257"/>
                  </a:lnTo>
                  <a:lnTo>
                    <a:pt x="1002" y="1273"/>
                  </a:lnTo>
                  <a:lnTo>
                    <a:pt x="1005" y="1289"/>
                  </a:lnTo>
                  <a:lnTo>
                    <a:pt x="1008" y="1304"/>
                  </a:lnTo>
                  <a:lnTo>
                    <a:pt x="1014" y="1319"/>
                  </a:lnTo>
                  <a:lnTo>
                    <a:pt x="1021" y="1334"/>
                  </a:lnTo>
                  <a:lnTo>
                    <a:pt x="1026" y="1349"/>
                  </a:lnTo>
                  <a:lnTo>
                    <a:pt x="1033" y="1364"/>
                  </a:lnTo>
                  <a:lnTo>
                    <a:pt x="1040" y="1379"/>
                  </a:lnTo>
                  <a:lnTo>
                    <a:pt x="1046" y="1394"/>
                  </a:lnTo>
                  <a:lnTo>
                    <a:pt x="1049" y="1410"/>
                  </a:lnTo>
                  <a:lnTo>
                    <a:pt x="1053" y="1425"/>
                  </a:lnTo>
                  <a:lnTo>
                    <a:pt x="1054" y="1441"/>
                  </a:lnTo>
                  <a:lnTo>
                    <a:pt x="1053" y="1458"/>
                  </a:lnTo>
                  <a:lnTo>
                    <a:pt x="1049" y="1475"/>
                  </a:lnTo>
                  <a:lnTo>
                    <a:pt x="1049" y="1480"/>
                  </a:lnTo>
                  <a:lnTo>
                    <a:pt x="1051" y="1485"/>
                  </a:lnTo>
                  <a:lnTo>
                    <a:pt x="1052" y="1489"/>
                  </a:lnTo>
                  <a:lnTo>
                    <a:pt x="1054" y="1493"/>
                  </a:lnTo>
                  <a:lnTo>
                    <a:pt x="1056" y="1497"/>
                  </a:lnTo>
                  <a:lnTo>
                    <a:pt x="1060" y="1501"/>
                  </a:lnTo>
                  <a:lnTo>
                    <a:pt x="1063" y="1504"/>
                  </a:lnTo>
                  <a:lnTo>
                    <a:pt x="1067" y="1508"/>
                  </a:lnTo>
                  <a:lnTo>
                    <a:pt x="1070" y="1511"/>
                  </a:lnTo>
                  <a:lnTo>
                    <a:pt x="1075" y="1515"/>
                  </a:lnTo>
                  <a:lnTo>
                    <a:pt x="1078" y="1517"/>
                  </a:lnTo>
                  <a:lnTo>
                    <a:pt x="1083" y="1520"/>
                  </a:lnTo>
                  <a:lnTo>
                    <a:pt x="1086" y="1523"/>
                  </a:lnTo>
                  <a:lnTo>
                    <a:pt x="1090" y="1526"/>
                  </a:lnTo>
                  <a:lnTo>
                    <a:pt x="1094" y="1528"/>
                  </a:lnTo>
                  <a:lnTo>
                    <a:pt x="1098" y="1532"/>
                  </a:lnTo>
                  <a:lnTo>
                    <a:pt x="1108" y="1534"/>
                  </a:lnTo>
                  <a:lnTo>
                    <a:pt x="1115" y="1539"/>
                  </a:lnTo>
                  <a:lnTo>
                    <a:pt x="1121" y="1544"/>
                  </a:lnTo>
                  <a:lnTo>
                    <a:pt x="1125" y="1551"/>
                  </a:lnTo>
                  <a:lnTo>
                    <a:pt x="1128" y="1558"/>
                  </a:lnTo>
                  <a:lnTo>
                    <a:pt x="1129" y="1567"/>
                  </a:lnTo>
                  <a:lnTo>
                    <a:pt x="1129" y="1577"/>
                  </a:lnTo>
                  <a:lnTo>
                    <a:pt x="1129" y="1586"/>
                  </a:lnTo>
                  <a:lnTo>
                    <a:pt x="1128" y="1596"/>
                  </a:lnTo>
                  <a:lnTo>
                    <a:pt x="1128" y="1605"/>
                  </a:lnTo>
                  <a:lnTo>
                    <a:pt x="1128" y="1616"/>
                  </a:lnTo>
                  <a:lnTo>
                    <a:pt x="1129" y="1625"/>
                  </a:lnTo>
                  <a:lnTo>
                    <a:pt x="1132" y="1634"/>
                  </a:lnTo>
                  <a:lnTo>
                    <a:pt x="1136" y="1643"/>
                  </a:lnTo>
                  <a:lnTo>
                    <a:pt x="1141" y="1650"/>
                  </a:lnTo>
                  <a:lnTo>
                    <a:pt x="1151" y="1658"/>
                  </a:lnTo>
                  <a:lnTo>
                    <a:pt x="1154" y="1665"/>
                  </a:lnTo>
                  <a:lnTo>
                    <a:pt x="1159" y="1670"/>
                  </a:lnTo>
                  <a:lnTo>
                    <a:pt x="1163" y="1672"/>
                  </a:lnTo>
                  <a:lnTo>
                    <a:pt x="1167" y="1673"/>
                  </a:lnTo>
                  <a:lnTo>
                    <a:pt x="1171" y="1673"/>
                  </a:lnTo>
                  <a:lnTo>
                    <a:pt x="1176" y="1672"/>
                  </a:lnTo>
                  <a:lnTo>
                    <a:pt x="1180" y="1670"/>
                  </a:lnTo>
                  <a:lnTo>
                    <a:pt x="1184" y="1666"/>
                  </a:lnTo>
                  <a:lnTo>
                    <a:pt x="1189" y="1663"/>
                  </a:lnTo>
                  <a:lnTo>
                    <a:pt x="1193" y="1659"/>
                  </a:lnTo>
                  <a:lnTo>
                    <a:pt x="1198" y="1656"/>
                  </a:lnTo>
                  <a:lnTo>
                    <a:pt x="1202" y="1652"/>
                  </a:lnTo>
                  <a:lnTo>
                    <a:pt x="1207" y="1649"/>
                  </a:lnTo>
                  <a:lnTo>
                    <a:pt x="1212" y="1647"/>
                  </a:lnTo>
                  <a:lnTo>
                    <a:pt x="1216" y="1646"/>
                  </a:lnTo>
                  <a:lnTo>
                    <a:pt x="1222" y="1647"/>
                  </a:lnTo>
                  <a:lnTo>
                    <a:pt x="1230" y="1650"/>
                  </a:lnTo>
                  <a:lnTo>
                    <a:pt x="1237" y="1654"/>
                  </a:lnTo>
                  <a:lnTo>
                    <a:pt x="1245" y="1658"/>
                  </a:lnTo>
                  <a:lnTo>
                    <a:pt x="1253" y="1663"/>
                  </a:lnTo>
                  <a:lnTo>
                    <a:pt x="1260" y="1666"/>
                  </a:lnTo>
                  <a:lnTo>
                    <a:pt x="1267" y="1670"/>
                  </a:lnTo>
                  <a:lnTo>
                    <a:pt x="1274" y="1672"/>
                  </a:lnTo>
                  <a:lnTo>
                    <a:pt x="1281" y="1674"/>
                  </a:lnTo>
                  <a:lnTo>
                    <a:pt x="1287" y="1675"/>
                  </a:lnTo>
                  <a:lnTo>
                    <a:pt x="1294" y="1675"/>
                  </a:lnTo>
                  <a:lnTo>
                    <a:pt x="1300" y="1673"/>
                  </a:lnTo>
                  <a:lnTo>
                    <a:pt x="1307" y="1671"/>
                  </a:lnTo>
                  <a:lnTo>
                    <a:pt x="1313" y="1666"/>
                  </a:lnTo>
                  <a:lnTo>
                    <a:pt x="1320" y="1660"/>
                  </a:lnTo>
                  <a:lnTo>
                    <a:pt x="1325" y="1651"/>
                  </a:lnTo>
                  <a:lnTo>
                    <a:pt x="1332" y="1642"/>
                  </a:lnTo>
                  <a:lnTo>
                    <a:pt x="1345" y="1642"/>
                  </a:lnTo>
                  <a:lnTo>
                    <a:pt x="1359" y="1646"/>
                  </a:lnTo>
                  <a:lnTo>
                    <a:pt x="1372" y="1650"/>
                  </a:lnTo>
                  <a:lnTo>
                    <a:pt x="1387" y="1656"/>
                  </a:lnTo>
                  <a:lnTo>
                    <a:pt x="1402" y="1663"/>
                  </a:lnTo>
                  <a:lnTo>
                    <a:pt x="1418" y="1670"/>
                  </a:lnTo>
                  <a:lnTo>
                    <a:pt x="1433" y="1677"/>
                  </a:lnTo>
                  <a:lnTo>
                    <a:pt x="1447" y="1681"/>
                  </a:lnTo>
                  <a:lnTo>
                    <a:pt x="1461" y="1685"/>
                  </a:lnTo>
                  <a:lnTo>
                    <a:pt x="1475" y="1687"/>
                  </a:lnTo>
                  <a:lnTo>
                    <a:pt x="1486" y="1685"/>
                  </a:lnTo>
                  <a:lnTo>
                    <a:pt x="1497" y="1680"/>
                  </a:lnTo>
                  <a:lnTo>
                    <a:pt x="1506" y="1672"/>
                  </a:lnTo>
                  <a:lnTo>
                    <a:pt x="1513" y="1658"/>
                  </a:lnTo>
                  <a:lnTo>
                    <a:pt x="1517" y="1640"/>
                  </a:lnTo>
                  <a:lnTo>
                    <a:pt x="1521" y="1617"/>
                  </a:lnTo>
                  <a:lnTo>
                    <a:pt x="1522" y="1614"/>
                  </a:lnTo>
                  <a:lnTo>
                    <a:pt x="1523" y="1612"/>
                  </a:lnTo>
                  <a:lnTo>
                    <a:pt x="1525" y="1611"/>
                  </a:lnTo>
                  <a:lnTo>
                    <a:pt x="1528" y="1611"/>
                  </a:lnTo>
                  <a:lnTo>
                    <a:pt x="1529" y="1610"/>
                  </a:lnTo>
                  <a:lnTo>
                    <a:pt x="1531" y="1610"/>
                  </a:lnTo>
                  <a:lnTo>
                    <a:pt x="1533" y="1610"/>
                  </a:lnTo>
                  <a:lnTo>
                    <a:pt x="1536" y="1610"/>
                  </a:lnTo>
                  <a:lnTo>
                    <a:pt x="1538" y="1610"/>
                  </a:lnTo>
                  <a:lnTo>
                    <a:pt x="1540" y="1610"/>
                  </a:lnTo>
                  <a:lnTo>
                    <a:pt x="1541" y="1610"/>
                  </a:lnTo>
                  <a:lnTo>
                    <a:pt x="1544" y="1610"/>
                  </a:lnTo>
                  <a:lnTo>
                    <a:pt x="1546" y="1610"/>
                  </a:lnTo>
                  <a:lnTo>
                    <a:pt x="1548" y="1610"/>
                  </a:lnTo>
                  <a:lnTo>
                    <a:pt x="1551" y="1610"/>
                  </a:lnTo>
                  <a:lnTo>
                    <a:pt x="1553" y="1610"/>
                  </a:lnTo>
                  <a:lnTo>
                    <a:pt x="1559" y="1614"/>
                  </a:lnTo>
                  <a:lnTo>
                    <a:pt x="1563" y="1620"/>
                  </a:lnTo>
                  <a:lnTo>
                    <a:pt x="1567" y="1626"/>
                  </a:lnTo>
                  <a:lnTo>
                    <a:pt x="1570" y="1632"/>
                  </a:lnTo>
                  <a:lnTo>
                    <a:pt x="1573" y="1639"/>
                  </a:lnTo>
                  <a:lnTo>
                    <a:pt x="1575" y="1646"/>
                  </a:lnTo>
                  <a:lnTo>
                    <a:pt x="1578" y="1652"/>
                  </a:lnTo>
                  <a:lnTo>
                    <a:pt x="1581" y="1660"/>
                  </a:lnTo>
                  <a:lnTo>
                    <a:pt x="1583" y="1667"/>
                  </a:lnTo>
                  <a:lnTo>
                    <a:pt x="1587" y="1674"/>
                  </a:lnTo>
                  <a:lnTo>
                    <a:pt x="1591" y="1680"/>
                  </a:lnTo>
                  <a:lnTo>
                    <a:pt x="1597" y="1687"/>
                  </a:lnTo>
                  <a:lnTo>
                    <a:pt x="1604" y="1691"/>
                  </a:lnTo>
                  <a:lnTo>
                    <a:pt x="1610" y="1697"/>
                  </a:lnTo>
                  <a:lnTo>
                    <a:pt x="1621" y="1701"/>
                  </a:lnTo>
                  <a:lnTo>
                    <a:pt x="1632" y="1705"/>
                  </a:lnTo>
                  <a:lnTo>
                    <a:pt x="1629" y="1728"/>
                  </a:lnTo>
                  <a:lnTo>
                    <a:pt x="1627" y="1752"/>
                  </a:lnTo>
                  <a:lnTo>
                    <a:pt x="1624" y="1775"/>
                  </a:lnTo>
                  <a:lnTo>
                    <a:pt x="1622" y="1799"/>
                  </a:lnTo>
                  <a:lnTo>
                    <a:pt x="1620" y="1822"/>
                  </a:lnTo>
                  <a:lnTo>
                    <a:pt x="1617" y="1847"/>
                  </a:lnTo>
                  <a:lnTo>
                    <a:pt x="1616" y="1870"/>
                  </a:lnTo>
                  <a:lnTo>
                    <a:pt x="1614" y="1893"/>
                  </a:lnTo>
                  <a:lnTo>
                    <a:pt x="1613" y="1915"/>
                  </a:lnTo>
                  <a:lnTo>
                    <a:pt x="1610" y="1940"/>
                  </a:lnTo>
                  <a:lnTo>
                    <a:pt x="1609" y="1963"/>
                  </a:lnTo>
                  <a:lnTo>
                    <a:pt x="1608" y="1986"/>
                  </a:lnTo>
                  <a:lnTo>
                    <a:pt x="1607" y="2007"/>
                  </a:lnTo>
                  <a:lnTo>
                    <a:pt x="1607" y="2030"/>
                  </a:lnTo>
                  <a:lnTo>
                    <a:pt x="1606" y="2053"/>
                  </a:lnTo>
                  <a:lnTo>
                    <a:pt x="1606" y="2076"/>
                  </a:lnTo>
                  <a:lnTo>
                    <a:pt x="1605" y="2076"/>
                  </a:lnTo>
                  <a:lnTo>
                    <a:pt x="1604" y="2076"/>
                  </a:lnTo>
                  <a:lnTo>
                    <a:pt x="1602" y="2076"/>
                  </a:lnTo>
                  <a:lnTo>
                    <a:pt x="1602" y="2077"/>
                  </a:lnTo>
                  <a:lnTo>
                    <a:pt x="1601" y="2077"/>
                  </a:lnTo>
                  <a:lnTo>
                    <a:pt x="1600" y="2079"/>
                  </a:lnTo>
                  <a:lnTo>
                    <a:pt x="1599" y="2079"/>
                  </a:lnTo>
                  <a:lnTo>
                    <a:pt x="1598" y="2079"/>
                  </a:lnTo>
                  <a:lnTo>
                    <a:pt x="1598" y="2080"/>
                  </a:lnTo>
                  <a:lnTo>
                    <a:pt x="1597" y="2080"/>
                  </a:lnTo>
                  <a:lnTo>
                    <a:pt x="1596" y="2080"/>
                  </a:lnTo>
                  <a:lnTo>
                    <a:pt x="1596" y="2081"/>
                  </a:lnTo>
                  <a:lnTo>
                    <a:pt x="1591" y="2113"/>
                  </a:lnTo>
                  <a:lnTo>
                    <a:pt x="1587" y="2145"/>
                  </a:lnTo>
                  <a:lnTo>
                    <a:pt x="1585" y="2179"/>
                  </a:lnTo>
                  <a:lnTo>
                    <a:pt x="1582" y="2212"/>
                  </a:lnTo>
                  <a:lnTo>
                    <a:pt x="1579" y="2244"/>
                  </a:lnTo>
                  <a:lnTo>
                    <a:pt x="1576" y="2277"/>
                  </a:lnTo>
                  <a:lnTo>
                    <a:pt x="1574" y="2311"/>
                  </a:lnTo>
                  <a:lnTo>
                    <a:pt x="1571" y="2344"/>
                  </a:lnTo>
                  <a:lnTo>
                    <a:pt x="1568" y="2376"/>
                  </a:lnTo>
                  <a:lnTo>
                    <a:pt x="1564" y="2409"/>
                  </a:lnTo>
                  <a:lnTo>
                    <a:pt x="1561" y="2442"/>
                  </a:lnTo>
                  <a:lnTo>
                    <a:pt x="1558" y="2475"/>
                  </a:lnTo>
                  <a:lnTo>
                    <a:pt x="1553" y="2507"/>
                  </a:lnTo>
                  <a:lnTo>
                    <a:pt x="1548" y="2539"/>
                  </a:lnTo>
                  <a:lnTo>
                    <a:pt x="1543" y="2571"/>
                  </a:lnTo>
                  <a:lnTo>
                    <a:pt x="1537" y="2604"/>
                  </a:lnTo>
                  <a:lnTo>
                    <a:pt x="1486" y="2599"/>
                  </a:lnTo>
                  <a:lnTo>
                    <a:pt x="1436" y="2594"/>
                  </a:lnTo>
                  <a:lnTo>
                    <a:pt x="1386" y="2590"/>
                  </a:lnTo>
                  <a:lnTo>
                    <a:pt x="1336" y="2585"/>
                  </a:lnTo>
                  <a:lnTo>
                    <a:pt x="1286" y="2580"/>
                  </a:lnTo>
                  <a:lnTo>
                    <a:pt x="1237" y="2574"/>
                  </a:lnTo>
                  <a:lnTo>
                    <a:pt x="1186" y="2569"/>
                  </a:lnTo>
                  <a:lnTo>
                    <a:pt x="1137" y="2563"/>
                  </a:lnTo>
                  <a:lnTo>
                    <a:pt x="1086" y="2557"/>
                  </a:lnTo>
                  <a:lnTo>
                    <a:pt x="1036" y="2551"/>
                  </a:lnTo>
                  <a:lnTo>
                    <a:pt x="986" y="2544"/>
                  </a:lnTo>
                  <a:lnTo>
                    <a:pt x="936" y="2537"/>
                  </a:lnTo>
                  <a:lnTo>
                    <a:pt x="884" y="2530"/>
                  </a:lnTo>
                  <a:lnTo>
                    <a:pt x="833" y="2523"/>
                  </a:lnTo>
                  <a:lnTo>
                    <a:pt x="782" y="2516"/>
                  </a:lnTo>
                  <a:lnTo>
                    <a:pt x="731" y="2509"/>
                  </a:lnTo>
                  <a:lnTo>
                    <a:pt x="687" y="2503"/>
                  </a:lnTo>
                  <a:lnTo>
                    <a:pt x="644" y="2496"/>
                  </a:lnTo>
                  <a:lnTo>
                    <a:pt x="600" y="2489"/>
                  </a:lnTo>
                  <a:lnTo>
                    <a:pt x="556" y="2482"/>
                  </a:lnTo>
                  <a:lnTo>
                    <a:pt x="513" y="2475"/>
                  </a:lnTo>
                  <a:lnTo>
                    <a:pt x="468" y="2467"/>
                  </a:lnTo>
                  <a:lnTo>
                    <a:pt x="422" y="2459"/>
                  </a:lnTo>
                  <a:lnTo>
                    <a:pt x="377" y="2451"/>
                  </a:lnTo>
                  <a:lnTo>
                    <a:pt x="331" y="2442"/>
                  </a:lnTo>
                  <a:lnTo>
                    <a:pt x="285" y="2432"/>
                  </a:lnTo>
                  <a:lnTo>
                    <a:pt x="239" y="2423"/>
                  </a:lnTo>
                  <a:lnTo>
                    <a:pt x="192" y="2414"/>
                  </a:lnTo>
                  <a:lnTo>
                    <a:pt x="143" y="2405"/>
                  </a:lnTo>
                  <a:lnTo>
                    <a:pt x="96" y="2395"/>
                  </a:lnTo>
                  <a:lnTo>
                    <a:pt x="48" y="2384"/>
                  </a:lnTo>
                  <a:lnTo>
                    <a:pt x="0" y="2374"/>
                  </a:lnTo>
                  <a:lnTo>
                    <a:pt x="1" y="2366"/>
                  </a:lnTo>
                  <a:lnTo>
                    <a:pt x="4" y="2345"/>
                  </a:lnTo>
                  <a:lnTo>
                    <a:pt x="10" y="2313"/>
                  </a:lnTo>
                  <a:lnTo>
                    <a:pt x="18" y="2270"/>
                  </a:lnTo>
                  <a:lnTo>
                    <a:pt x="27" y="2221"/>
                  </a:lnTo>
                  <a:lnTo>
                    <a:pt x="38" y="2165"/>
                  </a:lnTo>
                  <a:lnTo>
                    <a:pt x="49" y="2105"/>
                  </a:lnTo>
                  <a:lnTo>
                    <a:pt x="61" y="2044"/>
                  </a:lnTo>
                  <a:lnTo>
                    <a:pt x="72" y="1983"/>
                  </a:lnTo>
                  <a:lnTo>
                    <a:pt x="84" y="1924"/>
                  </a:lnTo>
                  <a:lnTo>
                    <a:pt x="94" y="1867"/>
                  </a:lnTo>
                  <a:lnTo>
                    <a:pt x="103" y="1818"/>
                  </a:lnTo>
                  <a:lnTo>
                    <a:pt x="111" y="1775"/>
                  </a:lnTo>
                  <a:lnTo>
                    <a:pt x="117" y="1743"/>
                  </a:lnTo>
                  <a:lnTo>
                    <a:pt x="120" y="1722"/>
                  </a:lnTo>
                  <a:lnTo>
                    <a:pt x="123" y="1716"/>
                  </a:lnTo>
                  <a:lnTo>
                    <a:pt x="129" y="1711"/>
                  </a:lnTo>
                  <a:lnTo>
                    <a:pt x="134" y="1708"/>
                  </a:lnTo>
                  <a:lnTo>
                    <a:pt x="138" y="1702"/>
                  </a:lnTo>
                  <a:lnTo>
                    <a:pt x="141" y="1696"/>
                  </a:lnTo>
                  <a:lnTo>
                    <a:pt x="145" y="1690"/>
                  </a:lnTo>
                  <a:lnTo>
                    <a:pt x="146" y="1683"/>
                  </a:lnTo>
                  <a:lnTo>
                    <a:pt x="148" y="1677"/>
                  </a:lnTo>
                  <a:lnTo>
                    <a:pt x="149" y="1670"/>
                  </a:lnTo>
                  <a:lnTo>
                    <a:pt x="150" y="1662"/>
                  </a:lnTo>
                  <a:lnTo>
                    <a:pt x="152" y="1655"/>
                  </a:lnTo>
                  <a:lnTo>
                    <a:pt x="154" y="1647"/>
                  </a:lnTo>
                  <a:lnTo>
                    <a:pt x="156" y="1640"/>
                  </a:lnTo>
                  <a:lnTo>
                    <a:pt x="158" y="1633"/>
                  </a:lnTo>
                  <a:lnTo>
                    <a:pt x="162" y="1627"/>
                  </a:lnTo>
                  <a:lnTo>
                    <a:pt x="165" y="1621"/>
                  </a:lnTo>
                  <a:lnTo>
                    <a:pt x="171" y="1617"/>
                  </a:lnTo>
                  <a:lnTo>
                    <a:pt x="169" y="1609"/>
                  </a:lnTo>
                  <a:lnTo>
                    <a:pt x="165" y="1602"/>
                  </a:lnTo>
                  <a:lnTo>
                    <a:pt x="161" y="1595"/>
                  </a:lnTo>
                  <a:lnTo>
                    <a:pt x="156" y="1590"/>
                  </a:lnTo>
                  <a:lnTo>
                    <a:pt x="149" y="1586"/>
                  </a:lnTo>
                  <a:lnTo>
                    <a:pt x="143" y="1581"/>
                  </a:lnTo>
                  <a:lnTo>
                    <a:pt x="137" y="1578"/>
                  </a:lnTo>
                  <a:lnTo>
                    <a:pt x="130" y="1574"/>
                  </a:lnTo>
                  <a:lnTo>
                    <a:pt x="123" y="1570"/>
                  </a:lnTo>
                  <a:lnTo>
                    <a:pt x="117" y="1566"/>
                  </a:lnTo>
                  <a:lnTo>
                    <a:pt x="111" y="1560"/>
                  </a:lnTo>
                  <a:lnTo>
                    <a:pt x="107" y="1556"/>
                  </a:lnTo>
                  <a:lnTo>
                    <a:pt x="103" y="1549"/>
                  </a:lnTo>
                  <a:lnTo>
                    <a:pt x="102" y="1542"/>
                  </a:lnTo>
                  <a:lnTo>
                    <a:pt x="102" y="1533"/>
                  </a:lnTo>
                  <a:lnTo>
                    <a:pt x="104" y="1524"/>
                  </a:lnTo>
                  <a:lnTo>
                    <a:pt x="104" y="1503"/>
                  </a:lnTo>
                  <a:lnTo>
                    <a:pt x="109" y="1486"/>
                  </a:lnTo>
                  <a:lnTo>
                    <a:pt x="117" y="1472"/>
                  </a:lnTo>
                  <a:lnTo>
                    <a:pt x="126" y="1459"/>
                  </a:lnTo>
                  <a:lnTo>
                    <a:pt x="139" y="1449"/>
                  </a:lnTo>
                  <a:lnTo>
                    <a:pt x="152" y="1441"/>
                  </a:lnTo>
                  <a:lnTo>
                    <a:pt x="166" y="1433"/>
                  </a:lnTo>
                  <a:lnTo>
                    <a:pt x="180" y="1425"/>
                  </a:lnTo>
                  <a:lnTo>
                    <a:pt x="195" y="1417"/>
                  </a:lnTo>
                  <a:lnTo>
                    <a:pt x="209" y="1409"/>
                  </a:lnTo>
                  <a:lnTo>
                    <a:pt x="222" y="1399"/>
                  </a:lnTo>
                  <a:lnTo>
                    <a:pt x="232" y="1388"/>
                  </a:lnTo>
                  <a:lnTo>
                    <a:pt x="241" y="1376"/>
                  </a:lnTo>
                  <a:lnTo>
                    <a:pt x="247" y="1361"/>
                  </a:lnTo>
                  <a:lnTo>
                    <a:pt x="249" y="1342"/>
                  </a:lnTo>
                  <a:lnTo>
                    <a:pt x="249" y="1322"/>
                  </a:lnTo>
                  <a:lnTo>
                    <a:pt x="254" y="1318"/>
                  </a:lnTo>
                  <a:lnTo>
                    <a:pt x="258" y="1315"/>
                  </a:lnTo>
                  <a:lnTo>
                    <a:pt x="264" y="1311"/>
                  </a:lnTo>
                  <a:lnTo>
                    <a:pt x="269" y="1308"/>
                  </a:lnTo>
                  <a:lnTo>
                    <a:pt x="272" y="1303"/>
                  </a:lnTo>
                  <a:lnTo>
                    <a:pt x="277" y="1299"/>
                  </a:lnTo>
                  <a:lnTo>
                    <a:pt x="280" y="1294"/>
                  </a:lnTo>
                  <a:lnTo>
                    <a:pt x="284" y="1289"/>
                  </a:lnTo>
                  <a:lnTo>
                    <a:pt x="287" y="1284"/>
                  </a:lnTo>
                  <a:lnTo>
                    <a:pt x="289" y="1278"/>
                  </a:lnTo>
                  <a:lnTo>
                    <a:pt x="291" y="1272"/>
                  </a:lnTo>
                  <a:lnTo>
                    <a:pt x="292" y="1265"/>
                  </a:lnTo>
                  <a:lnTo>
                    <a:pt x="293" y="1259"/>
                  </a:lnTo>
                  <a:lnTo>
                    <a:pt x="293" y="1253"/>
                  </a:lnTo>
                  <a:lnTo>
                    <a:pt x="292" y="1246"/>
                  </a:lnTo>
                  <a:lnTo>
                    <a:pt x="291" y="1240"/>
                  </a:lnTo>
                  <a:lnTo>
                    <a:pt x="291" y="1239"/>
                  </a:lnTo>
                  <a:lnTo>
                    <a:pt x="294" y="1235"/>
                  </a:lnTo>
                  <a:lnTo>
                    <a:pt x="298" y="1230"/>
                  </a:lnTo>
                  <a:lnTo>
                    <a:pt x="303" y="1224"/>
                  </a:lnTo>
                  <a:lnTo>
                    <a:pt x="310" y="1216"/>
                  </a:lnTo>
                  <a:lnTo>
                    <a:pt x="317" y="1208"/>
                  </a:lnTo>
                  <a:lnTo>
                    <a:pt x="325" y="1199"/>
                  </a:lnTo>
                  <a:lnTo>
                    <a:pt x="333" y="1189"/>
                  </a:lnTo>
                  <a:lnTo>
                    <a:pt x="341" y="1180"/>
                  </a:lnTo>
                  <a:lnTo>
                    <a:pt x="349" y="1171"/>
                  </a:lnTo>
                  <a:lnTo>
                    <a:pt x="356" y="1163"/>
                  </a:lnTo>
                  <a:lnTo>
                    <a:pt x="363" y="1155"/>
                  </a:lnTo>
                  <a:lnTo>
                    <a:pt x="369" y="1149"/>
                  </a:lnTo>
                  <a:lnTo>
                    <a:pt x="372" y="1143"/>
                  </a:lnTo>
                  <a:lnTo>
                    <a:pt x="376" y="1140"/>
                  </a:lnTo>
                  <a:lnTo>
                    <a:pt x="377" y="1140"/>
                  </a:lnTo>
                  <a:lnTo>
                    <a:pt x="375" y="1130"/>
                  </a:lnTo>
                  <a:lnTo>
                    <a:pt x="372" y="1122"/>
                  </a:lnTo>
                  <a:lnTo>
                    <a:pt x="370" y="1114"/>
                  </a:lnTo>
                  <a:lnTo>
                    <a:pt x="366" y="1106"/>
                  </a:lnTo>
                  <a:lnTo>
                    <a:pt x="363" y="1098"/>
                  </a:lnTo>
                  <a:lnTo>
                    <a:pt x="360" y="1089"/>
                  </a:lnTo>
                  <a:lnTo>
                    <a:pt x="356" y="1083"/>
                  </a:lnTo>
                  <a:lnTo>
                    <a:pt x="352" y="1076"/>
                  </a:lnTo>
                  <a:lnTo>
                    <a:pt x="347" y="1069"/>
                  </a:lnTo>
                  <a:lnTo>
                    <a:pt x="344" y="1062"/>
                  </a:lnTo>
                  <a:lnTo>
                    <a:pt x="339" y="1055"/>
                  </a:lnTo>
                  <a:lnTo>
                    <a:pt x="334" y="1048"/>
                  </a:lnTo>
                  <a:lnTo>
                    <a:pt x="330" y="1041"/>
                  </a:lnTo>
                  <a:lnTo>
                    <a:pt x="325" y="1034"/>
                  </a:lnTo>
                  <a:lnTo>
                    <a:pt x="322" y="1027"/>
                  </a:lnTo>
                  <a:lnTo>
                    <a:pt x="318" y="1021"/>
                  </a:lnTo>
                  <a:lnTo>
                    <a:pt x="315" y="1008"/>
                  </a:lnTo>
                  <a:lnTo>
                    <a:pt x="312" y="996"/>
                  </a:lnTo>
                  <a:lnTo>
                    <a:pt x="312" y="986"/>
                  </a:lnTo>
                  <a:lnTo>
                    <a:pt x="311" y="976"/>
                  </a:lnTo>
                  <a:lnTo>
                    <a:pt x="311" y="965"/>
                  </a:lnTo>
                  <a:lnTo>
                    <a:pt x="312" y="955"/>
                  </a:lnTo>
                  <a:lnTo>
                    <a:pt x="312" y="946"/>
                  </a:lnTo>
                  <a:lnTo>
                    <a:pt x="312" y="937"/>
                  </a:lnTo>
                  <a:lnTo>
                    <a:pt x="312" y="927"/>
                  </a:lnTo>
                  <a:lnTo>
                    <a:pt x="312" y="918"/>
                  </a:lnTo>
                  <a:lnTo>
                    <a:pt x="311" y="910"/>
                  </a:lnTo>
                  <a:lnTo>
                    <a:pt x="310" y="902"/>
                  </a:lnTo>
                  <a:lnTo>
                    <a:pt x="307" y="895"/>
                  </a:lnTo>
                  <a:lnTo>
                    <a:pt x="302" y="887"/>
                  </a:lnTo>
                  <a:lnTo>
                    <a:pt x="298" y="880"/>
                  </a:lnTo>
                  <a:lnTo>
                    <a:pt x="291" y="875"/>
                  </a:lnTo>
                  <a:lnTo>
                    <a:pt x="302" y="821"/>
                  </a:lnTo>
                  <a:lnTo>
                    <a:pt x="312" y="767"/>
                  </a:lnTo>
                  <a:lnTo>
                    <a:pt x="324" y="711"/>
                  </a:lnTo>
                  <a:lnTo>
                    <a:pt x="334" y="657"/>
                  </a:lnTo>
                  <a:lnTo>
                    <a:pt x="345" y="602"/>
                  </a:lnTo>
                  <a:lnTo>
                    <a:pt x="356" y="547"/>
                  </a:lnTo>
                  <a:lnTo>
                    <a:pt x="366" y="493"/>
                  </a:lnTo>
                  <a:lnTo>
                    <a:pt x="377" y="438"/>
                  </a:lnTo>
                  <a:lnTo>
                    <a:pt x="386" y="383"/>
                  </a:lnTo>
                  <a:lnTo>
                    <a:pt x="396" y="328"/>
                  </a:lnTo>
                  <a:lnTo>
                    <a:pt x="407" y="273"/>
                  </a:lnTo>
                  <a:lnTo>
                    <a:pt x="417" y="217"/>
                  </a:lnTo>
                  <a:lnTo>
                    <a:pt x="427" y="163"/>
                  </a:lnTo>
                  <a:lnTo>
                    <a:pt x="438" y="108"/>
                  </a:lnTo>
                  <a:lnTo>
                    <a:pt x="448" y="54"/>
                  </a:lnTo>
                  <a:lnTo>
                    <a:pt x="460" y="0"/>
                  </a:lnTo>
                  <a:lnTo>
                    <a:pt x="473" y="3"/>
                  </a:lnTo>
                  <a:lnTo>
                    <a:pt x="488" y="5"/>
                  </a:lnTo>
                  <a:lnTo>
                    <a:pt x="502" y="7"/>
                  </a:lnTo>
                  <a:lnTo>
                    <a:pt x="517" y="10"/>
                  </a:lnTo>
                  <a:lnTo>
                    <a:pt x="532" y="12"/>
                  </a:lnTo>
                  <a:lnTo>
                    <a:pt x="546" y="14"/>
                  </a:lnTo>
                  <a:lnTo>
                    <a:pt x="561" y="15"/>
                  </a:lnTo>
                  <a:lnTo>
                    <a:pt x="576" y="18"/>
                  </a:lnTo>
                  <a:lnTo>
                    <a:pt x="590" y="20"/>
                  </a:lnTo>
                  <a:lnTo>
                    <a:pt x="604" y="22"/>
                  </a:lnTo>
                  <a:lnTo>
                    <a:pt x="618" y="26"/>
                  </a:lnTo>
                  <a:lnTo>
                    <a:pt x="633" y="28"/>
                  </a:lnTo>
                  <a:lnTo>
                    <a:pt x="647" y="33"/>
                  </a:lnTo>
                  <a:lnTo>
                    <a:pt x="661" y="36"/>
                  </a:lnTo>
                  <a:lnTo>
                    <a:pt x="675" y="42"/>
                  </a:lnTo>
                  <a:lnTo>
                    <a:pt x="690" y="4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2" name="Freeform 20"/>
            <p:cNvSpPr>
              <a:spLocks/>
            </p:cNvSpPr>
            <p:nvPr/>
          </p:nvSpPr>
          <p:spPr bwMode="auto">
            <a:xfrm>
              <a:off x="2281" y="1215"/>
              <a:ext cx="599" cy="360"/>
            </a:xfrm>
            <a:custGeom>
              <a:avLst/>
              <a:gdLst>
                <a:gd name="T0" fmla="*/ 59 w 1797"/>
                <a:gd name="T1" fmla="*/ 1 h 1082"/>
                <a:gd name="T2" fmla="*/ 60 w 1797"/>
                <a:gd name="T3" fmla="*/ 2 h 1082"/>
                <a:gd name="T4" fmla="*/ 60 w 1797"/>
                <a:gd name="T5" fmla="*/ 4 h 1082"/>
                <a:gd name="T6" fmla="*/ 60 w 1797"/>
                <a:gd name="T7" fmla="*/ 6 h 1082"/>
                <a:gd name="T8" fmla="*/ 60 w 1797"/>
                <a:gd name="T9" fmla="*/ 7 h 1082"/>
                <a:gd name="T10" fmla="*/ 60 w 1797"/>
                <a:gd name="T11" fmla="*/ 9 h 1082"/>
                <a:gd name="T12" fmla="*/ 60 w 1797"/>
                <a:gd name="T13" fmla="*/ 10 h 1082"/>
                <a:gd name="T14" fmla="*/ 60 w 1797"/>
                <a:gd name="T15" fmla="*/ 12 h 1082"/>
                <a:gd name="T16" fmla="*/ 61 w 1797"/>
                <a:gd name="T17" fmla="*/ 14 h 1082"/>
                <a:gd name="T18" fmla="*/ 62 w 1797"/>
                <a:gd name="T19" fmla="*/ 16 h 1082"/>
                <a:gd name="T20" fmla="*/ 63 w 1797"/>
                <a:gd name="T21" fmla="*/ 18 h 1082"/>
                <a:gd name="T22" fmla="*/ 63 w 1797"/>
                <a:gd name="T23" fmla="*/ 20 h 1082"/>
                <a:gd name="T24" fmla="*/ 64 w 1797"/>
                <a:gd name="T25" fmla="*/ 22 h 1082"/>
                <a:gd name="T26" fmla="*/ 64 w 1797"/>
                <a:gd name="T27" fmla="*/ 25 h 1082"/>
                <a:gd name="T28" fmla="*/ 64 w 1797"/>
                <a:gd name="T29" fmla="*/ 27 h 1082"/>
                <a:gd name="T30" fmla="*/ 64 w 1797"/>
                <a:gd name="T31" fmla="*/ 29 h 1082"/>
                <a:gd name="T32" fmla="*/ 64 w 1797"/>
                <a:gd name="T33" fmla="*/ 31 h 1082"/>
                <a:gd name="T34" fmla="*/ 65 w 1797"/>
                <a:gd name="T35" fmla="*/ 32 h 1082"/>
                <a:gd name="T36" fmla="*/ 65 w 1797"/>
                <a:gd name="T37" fmla="*/ 33 h 1082"/>
                <a:gd name="T38" fmla="*/ 66 w 1797"/>
                <a:gd name="T39" fmla="*/ 34 h 1082"/>
                <a:gd name="T40" fmla="*/ 66 w 1797"/>
                <a:gd name="T41" fmla="*/ 35 h 1082"/>
                <a:gd name="T42" fmla="*/ 66 w 1797"/>
                <a:gd name="T43" fmla="*/ 36 h 1082"/>
                <a:gd name="T44" fmla="*/ 67 w 1797"/>
                <a:gd name="T45" fmla="*/ 37 h 1082"/>
                <a:gd name="T46" fmla="*/ 66 w 1797"/>
                <a:gd name="T47" fmla="*/ 38 h 1082"/>
                <a:gd name="T48" fmla="*/ 62 w 1797"/>
                <a:gd name="T49" fmla="*/ 39 h 1082"/>
                <a:gd name="T50" fmla="*/ 54 w 1797"/>
                <a:gd name="T51" fmla="*/ 40 h 1082"/>
                <a:gd name="T52" fmla="*/ 46 w 1797"/>
                <a:gd name="T53" fmla="*/ 40 h 1082"/>
                <a:gd name="T54" fmla="*/ 38 w 1797"/>
                <a:gd name="T55" fmla="*/ 40 h 1082"/>
                <a:gd name="T56" fmla="*/ 29 w 1797"/>
                <a:gd name="T57" fmla="*/ 40 h 1082"/>
                <a:gd name="T58" fmla="*/ 21 w 1797"/>
                <a:gd name="T59" fmla="*/ 40 h 1082"/>
                <a:gd name="T60" fmla="*/ 12 w 1797"/>
                <a:gd name="T61" fmla="*/ 40 h 1082"/>
                <a:gd name="T62" fmla="*/ 4 w 1797"/>
                <a:gd name="T63" fmla="*/ 39 h 1082"/>
                <a:gd name="T64" fmla="*/ 0 w 1797"/>
                <a:gd name="T65" fmla="*/ 39 h 1082"/>
                <a:gd name="T66" fmla="*/ 0 w 1797"/>
                <a:gd name="T67" fmla="*/ 35 h 1082"/>
                <a:gd name="T68" fmla="*/ 0 w 1797"/>
                <a:gd name="T69" fmla="*/ 30 h 1082"/>
                <a:gd name="T70" fmla="*/ 0 w 1797"/>
                <a:gd name="T71" fmla="*/ 23 h 1082"/>
                <a:gd name="T72" fmla="*/ 0 w 1797"/>
                <a:gd name="T73" fmla="*/ 16 h 1082"/>
                <a:gd name="T74" fmla="*/ 1 w 1797"/>
                <a:gd name="T75" fmla="*/ 9 h 1082"/>
                <a:gd name="T76" fmla="*/ 1 w 1797"/>
                <a:gd name="T77" fmla="*/ 4 h 1082"/>
                <a:gd name="T78" fmla="*/ 1 w 1797"/>
                <a:gd name="T79" fmla="*/ 0 h 1082"/>
                <a:gd name="T80" fmla="*/ 4 w 1797"/>
                <a:gd name="T81" fmla="*/ 0 h 1082"/>
                <a:gd name="T82" fmla="*/ 11 w 1797"/>
                <a:gd name="T83" fmla="*/ 0 h 1082"/>
                <a:gd name="T84" fmla="*/ 19 w 1797"/>
                <a:gd name="T85" fmla="*/ 0 h 1082"/>
                <a:gd name="T86" fmla="*/ 26 w 1797"/>
                <a:gd name="T87" fmla="*/ 1 h 1082"/>
                <a:gd name="T88" fmla="*/ 33 w 1797"/>
                <a:gd name="T89" fmla="*/ 1 h 1082"/>
                <a:gd name="T90" fmla="*/ 41 w 1797"/>
                <a:gd name="T91" fmla="*/ 0 h 1082"/>
                <a:gd name="T92" fmla="*/ 48 w 1797"/>
                <a:gd name="T93" fmla="*/ 0 h 1082"/>
                <a:gd name="T94" fmla="*/ 55 w 1797"/>
                <a:gd name="T95" fmla="*/ 0 h 108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797"/>
                <a:gd name="T145" fmla="*/ 0 h 1082"/>
                <a:gd name="T146" fmla="*/ 1797 w 1797"/>
                <a:gd name="T147" fmla="*/ 1082 h 108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797" h="1082">
                  <a:moveTo>
                    <a:pt x="1592" y="2"/>
                  </a:moveTo>
                  <a:lnTo>
                    <a:pt x="1600" y="23"/>
                  </a:lnTo>
                  <a:lnTo>
                    <a:pt x="1607" y="43"/>
                  </a:lnTo>
                  <a:lnTo>
                    <a:pt x="1613" y="64"/>
                  </a:lnTo>
                  <a:lnTo>
                    <a:pt x="1616" y="86"/>
                  </a:lnTo>
                  <a:lnTo>
                    <a:pt x="1620" y="107"/>
                  </a:lnTo>
                  <a:lnTo>
                    <a:pt x="1621" y="127"/>
                  </a:lnTo>
                  <a:lnTo>
                    <a:pt x="1622" y="149"/>
                  </a:lnTo>
                  <a:lnTo>
                    <a:pt x="1623" y="170"/>
                  </a:lnTo>
                  <a:lnTo>
                    <a:pt x="1623" y="192"/>
                  </a:lnTo>
                  <a:lnTo>
                    <a:pt x="1623" y="214"/>
                  </a:lnTo>
                  <a:lnTo>
                    <a:pt x="1624" y="235"/>
                  </a:lnTo>
                  <a:lnTo>
                    <a:pt x="1624" y="257"/>
                  </a:lnTo>
                  <a:lnTo>
                    <a:pt x="1625" y="279"/>
                  </a:lnTo>
                  <a:lnTo>
                    <a:pt x="1628" y="302"/>
                  </a:lnTo>
                  <a:lnTo>
                    <a:pt x="1631" y="324"/>
                  </a:lnTo>
                  <a:lnTo>
                    <a:pt x="1636" y="348"/>
                  </a:lnTo>
                  <a:lnTo>
                    <a:pt x="1652" y="372"/>
                  </a:lnTo>
                  <a:lnTo>
                    <a:pt x="1666" y="398"/>
                  </a:lnTo>
                  <a:lnTo>
                    <a:pt x="1677" y="425"/>
                  </a:lnTo>
                  <a:lnTo>
                    <a:pt x="1687" y="454"/>
                  </a:lnTo>
                  <a:lnTo>
                    <a:pt x="1695" y="481"/>
                  </a:lnTo>
                  <a:lnTo>
                    <a:pt x="1702" y="511"/>
                  </a:lnTo>
                  <a:lnTo>
                    <a:pt x="1708" y="540"/>
                  </a:lnTo>
                  <a:lnTo>
                    <a:pt x="1712" y="571"/>
                  </a:lnTo>
                  <a:lnTo>
                    <a:pt x="1715" y="601"/>
                  </a:lnTo>
                  <a:lnTo>
                    <a:pt x="1717" y="632"/>
                  </a:lnTo>
                  <a:lnTo>
                    <a:pt x="1720" y="663"/>
                  </a:lnTo>
                  <a:lnTo>
                    <a:pt x="1722" y="694"/>
                  </a:lnTo>
                  <a:lnTo>
                    <a:pt x="1723" y="725"/>
                  </a:lnTo>
                  <a:lnTo>
                    <a:pt x="1725" y="756"/>
                  </a:lnTo>
                  <a:lnTo>
                    <a:pt x="1726" y="787"/>
                  </a:lnTo>
                  <a:lnTo>
                    <a:pt x="1730" y="818"/>
                  </a:lnTo>
                  <a:lnTo>
                    <a:pt x="1737" y="830"/>
                  </a:lnTo>
                  <a:lnTo>
                    <a:pt x="1744" y="844"/>
                  </a:lnTo>
                  <a:lnTo>
                    <a:pt x="1751" y="857"/>
                  </a:lnTo>
                  <a:lnTo>
                    <a:pt x="1758" y="871"/>
                  </a:lnTo>
                  <a:lnTo>
                    <a:pt x="1764" y="883"/>
                  </a:lnTo>
                  <a:lnTo>
                    <a:pt x="1771" y="897"/>
                  </a:lnTo>
                  <a:lnTo>
                    <a:pt x="1777" y="911"/>
                  </a:lnTo>
                  <a:lnTo>
                    <a:pt x="1782" y="925"/>
                  </a:lnTo>
                  <a:lnTo>
                    <a:pt x="1786" y="938"/>
                  </a:lnTo>
                  <a:lnTo>
                    <a:pt x="1790" y="953"/>
                  </a:lnTo>
                  <a:lnTo>
                    <a:pt x="1793" y="968"/>
                  </a:lnTo>
                  <a:lnTo>
                    <a:pt x="1795" y="984"/>
                  </a:lnTo>
                  <a:lnTo>
                    <a:pt x="1797" y="1002"/>
                  </a:lnTo>
                  <a:lnTo>
                    <a:pt x="1797" y="1019"/>
                  </a:lnTo>
                  <a:lnTo>
                    <a:pt x="1795" y="1037"/>
                  </a:lnTo>
                  <a:lnTo>
                    <a:pt x="1794" y="1057"/>
                  </a:lnTo>
                  <a:lnTo>
                    <a:pt x="1687" y="1063"/>
                  </a:lnTo>
                  <a:lnTo>
                    <a:pt x="1580" y="1068"/>
                  </a:lnTo>
                  <a:lnTo>
                    <a:pt x="1470" y="1072"/>
                  </a:lnTo>
                  <a:lnTo>
                    <a:pt x="1360" y="1075"/>
                  </a:lnTo>
                  <a:lnTo>
                    <a:pt x="1248" y="1079"/>
                  </a:lnTo>
                  <a:lnTo>
                    <a:pt x="1134" y="1080"/>
                  </a:lnTo>
                  <a:lnTo>
                    <a:pt x="1021" y="1081"/>
                  </a:lnTo>
                  <a:lnTo>
                    <a:pt x="907" y="1082"/>
                  </a:lnTo>
                  <a:lnTo>
                    <a:pt x="792" y="1081"/>
                  </a:lnTo>
                  <a:lnTo>
                    <a:pt x="678" y="1080"/>
                  </a:lnTo>
                  <a:lnTo>
                    <a:pt x="563" y="1077"/>
                  </a:lnTo>
                  <a:lnTo>
                    <a:pt x="449" y="1075"/>
                  </a:lnTo>
                  <a:lnTo>
                    <a:pt x="335" y="1072"/>
                  </a:lnTo>
                  <a:lnTo>
                    <a:pt x="222" y="1068"/>
                  </a:lnTo>
                  <a:lnTo>
                    <a:pt x="110" y="1064"/>
                  </a:lnTo>
                  <a:lnTo>
                    <a:pt x="0" y="1059"/>
                  </a:lnTo>
                  <a:lnTo>
                    <a:pt x="0" y="1046"/>
                  </a:lnTo>
                  <a:lnTo>
                    <a:pt x="0" y="1013"/>
                  </a:lnTo>
                  <a:lnTo>
                    <a:pt x="1" y="960"/>
                  </a:lnTo>
                  <a:lnTo>
                    <a:pt x="2" y="892"/>
                  </a:lnTo>
                  <a:lnTo>
                    <a:pt x="4" y="813"/>
                  </a:lnTo>
                  <a:lnTo>
                    <a:pt x="5" y="724"/>
                  </a:lnTo>
                  <a:lnTo>
                    <a:pt x="8" y="627"/>
                  </a:lnTo>
                  <a:lnTo>
                    <a:pt x="10" y="529"/>
                  </a:lnTo>
                  <a:lnTo>
                    <a:pt x="11" y="431"/>
                  </a:lnTo>
                  <a:lnTo>
                    <a:pt x="13" y="334"/>
                  </a:lnTo>
                  <a:lnTo>
                    <a:pt x="15" y="245"/>
                  </a:lnTo>
                  <a:lnTo>
                    <a:pt x="17" y="165"/>
                  </a:lnTo>
                  <a:lnTo>
                    <a:pt x="18" y="97"/>
                  </a:lnTo>
                  <a:lnTo>
                    <a:pt x="19" y="45"/>
                  </a:lnTo>
                  <a:lnTo>
                    <a:pt x="19" y="11"/>
                  </a:lnTo>
                  <a:lnTo>
                    <a:pt x="20" y="0"/>
                  </a:lnTo>
                  <a:lnTo>
                    <a:pt x="112" y="3"/>
                  </a:lnTo>
                  <a:lnTo>
                    <a:pt x="208" y="7"/>
                  </a:lnTo>
                  <a:lnTo>
                    <a:pt x="304" y="9"/>
                  </a:lnTo>
                  <a:lnTo>
                    <a:pt x="402" y="11"/>
                  </a:lnTo>
                  <a:lnTo>
                    <a:pt x="501" y="12"/>
                  </a:lnTo>
                  <a:lnTo>
                    <a:pt x="601" y="14"/>
                  </a:lnTo>
                  <a:lnTo>
                    <a:pt x="701" y="15"/>
                  </a:lnTo>
                  <a:lnTo>
                    <a:pt x="802" y="15"/>
                  </a:lnTo>
                  <a:lnTo>
                    <a:pt x="902" y="15"/>
                  </a:lnTo>
                  <a:lnTo>
                    <a:pt x="1003" y="14"/>
                  </a:lnTo>
                  <a:lnTo>
                    <a:pt x="1103" y="12"/>
                  </a:lnTo>
                  <a:lnTo>
                    <a:pt x="1203" y="10"/>
                  </a:lnTo>
                  <a:lnTo>
                    <a:pt x="1302" y="9"/>
                  </a:lnTo>
                  <a:lnTo>
                    <a:pt x="1400" y="7"/>
                  </a:lnTo>
                  <a:lnTo>
                    <a:pt x="1497" y="4"/>
                  </a:lnTo>
                  <a:lnTo>
                    <a:pt x="1592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3" name="Freeform 21"/>
            <p:cNvSpPr>
              <a:spLocks/>
            </p:cNvSpPr>
            <p:nvPr/>
          </p:nvSpPr>
          <p:spPr bwMode="auto">
            <a:xfrm>
              <a:off x="4880" y="1243"/>
              <a:ext cx="156" cy="347"/>
            </a:xfrm>
            <a:custGeom>
              <a:avLst/>
              <a:gdLst>
                <a:gd name="T0" fmla="*/ 5 w 467"/>
                <a:gd name="T1" fmla="*/ 2 h 1040"/>
                <a:gd name="T2" fmla="*/ 6 w 467"/>
                <a:gd name="T3" fmla="*/ 5 h 1040"/>
                <a:gd name="T4" fmla="*/ 7 w 467"/>
                <a:gd name="T5" fmla="*/ 9 h 1040"/>
                <a:gd name="T6" fmla="*/ 8 w 467"/>
                <a:gd name="T7" fmla="*/ 11 h 1040"/>
                <a:gd name="T8" fmla="*/ 10 w 467"/>
                <a:gd name="T9" fmla="*/ 15 h 1040"/>
                <a:gd name="T10" fmla="*/ 11 w 467"/>
                <a:gd name="T11" fmla="*/ 20 h 1040"/>
                <a:gd name="T12" fmla="*/ 13 w 467"/>
                <a:gd name="T13" fmla="*/ 25 h 1040"/>
                <a:gd name="T14" fmla="*/ 16 w 467"/>
                <a:gd name="T15" fmla="*/ 29 h 1040"/>
                <a:gd name="T16" fmla="*/ 17 w 467"/>
                <a:gd name="T17" fmla="*/ 31 h 1040"/>
                <a:gd name="T18" fmla="*/ 17 w 467"/>
                <a:gd name="T19" fmla="*/ 32 h 1040"/>
                <a:gd name="T20" fmla="*/ 17 w 467"/>
                <a:gd name="T21" fmla="*/ 33 h 1040"/>
                <a:gd name="T22" fmla="*/ 17 w 467"/>
                <a:gd name="T23" fmla="*/ 33 h 1040"/>
                <a:gd name="T24" fmla="*/ 17 w 467"/>
                <a:gd name="T25" fmla="*/ 34 h 1040"/>
                <a:gd name="T26" fmla="*/ 16 w 467"/>
                <a:gd name="T27" fmla="*/ 35 h 1040"/>
                <a:gd name="T28" fmla="*/ 15 w 467"/>
                <a:gd name="T29" fmla="*/ 36 h 1040"/>
                <a:gd name="T30" fmla="*/ 15 w 467"/>
                <a:gd name="T31" fmla="*/ 35 h 1040"/>
                <a:gd name="T32" fmla="*/ 15 w 467"/>
                <a:gd name="T33" fmla="*/ 35 h 1040"/>
                <a:gd name="T34" fmla="*/ 14 w 467"/>
                <a:gd name="T35" fmla="*/ 36 h 1040"/>
                <a:gd name="T36" fmla="*/ 14 w 467"/>
                <a:gd name="T37" fmla="*/ 36 h 1040"/>
                <a:gd name="T38" fmla="*/ 14 w 467"/>
                <a:gd name="T39" fmla="*/ 37 h 1040"/>
                <a:gd name="T40" fmla="*/ 13 w 467"/>
                <a:gd name="T41" fmla="*/ 37 h 1040"/>
                <a:gd name="T42" fmla="*/ 13 w 467"/>
                <a:gd name="T43" fmla="*/ 37 h 1040"/>
                <a:gd name="T44" fmla="*/ 13 w 467"/>
                <a:gd name="T45" fmla="*/ 36 h 1040"/>
                <a:gd name="T46" fmla="*/ 12 w 467"/>
                <a:gd name="T47" fmla="*/ 36 h 1040"/>
                <a:gd name="T48" fmla="*/ 11 w 467"/>
                <a:gd name="T49" fmla="*/ 36 h 1040"/>
                <a:gd name="T50" fmla="*/ 7 w 467"/>
                <a:gd name="T51" fmla="*/ 37 h 1040"/>
                <a:gd name="T52" fmla="*/ 3 w 467"/>
                <a:gd name="T53" fmla="*/ 38 h 1040"/>
                <a:gd name="T54" fmla="*/ 2 w 467"/>
                <a:gd name="T55" fmla="*/ 39 h 1040"/>
                <a:gd name="T56" fmla="*/ 1 w 467"/>
                <a:gd name="T57" fmla="*/ 38 h 1040"/>
                <a:gd name="T58" fmla="*/ 1 w 467"/>
                <a:gd name="T59" fmla="*/ 37 h 1040"/>
                <a:gd name="T60" fmla="*/ 1 w 467"/>
                <a:gd name="T61" fmla="*/ 36 h 1040"/>
                <a:gd name="T62" fmla="*/ 0 w 467"/>
                <a:gd name="T63" fmla="*/ 35 h 1040"/>
                <a:gd name="T64" fmla="*/ 0 w 467"/>
                <a:gd name="T65" fmla="*/ 32 h 1040"/>
                <a:gd name="T66" fmla="*/ 0 w 467"/>
                <a:gd name="T67" fmla="*/ 28 h 1040"/>
                <a:gd name="T68" fmla="*/ 0 w 467"/>
                <a:gd name="T69" fmla="*/ 25 h 1040"/>
                <a:gd name="T70" fmla="*/ 1 w 467"/>
                <a:gd name="T71" fmla="*/ 22 h 1040"/>
                <a:gd name="T72" fmla="*/ 1 w 467"/>
                <a:gd name="T73" fmla="*/ 21 h 1040"/>
                <a:gd name="T74" fmla="*/ 0 w 467"/>
                <a:gd name="T75" fmla="*/ 20 h 1040"/>
                <a:gd name="T76" fmla="*/ 0 w 467"/>
                <a:gd name="T77" fmla="*/ 19 h 1040"/>
                <a:gd name="T78" fmla="*/ 0 w 467"/>
                <a:gd name="T79" fmla="*/ 18 h 1040"/>
                <a:gd name="T80" fmla="*/ 2 w 467"/>
                <a:gd name="T81" fmla="*/ 16 h 1040"/>
                <a:gd name="T82" fmla="*/ 2 w 467"/>
                <a:gd name="T83" fmla="*/ 12 h 1040"/>
                <a:gd name="T84" fmla="*/ 2 w 467"/>
                <a:gd name="T85" fmla="*/ 8 h 1040"/>
                <a:gd name="T86" fmla="*/ 2 w 467"/>
                <a:gd name="T87" fmla="*/ 5 h 1040"/>
                <a:gd name="T88" fmla="*/ 2 w 467"/>
                <a:gd name="T89" fmla="*/ 4 h 1040"/>
                <a:gd name="T90" fmla="*/ 2 w 467"/>
                <a:gd name="T91" fmla="*/ 3 h 1040"/>
                <a:gd name="T92" fmla="*/ 2 w 467"/>
                <a:gd name="T93" fmla="*/ 2 h 1040"/>
                <a:gd name="T94" fmla="*/ 2 w 467"/>
                <a:gd name="T95" fmla="*/ 2 h 1040"/>
                <a:gd name="T96" fmla="*/ 3 w 467"/>
                <a:gd name="T97" fmla="*/ 1 h 1040"/>
                <a:gd name="T98" fmla="*/ 3 w 467"/>
                <a:gd name="T99" fmla="*/ 0 h 1040"/>
                <a:gd name="T100" fmla="*/ 4 w 467"/>
                <a:gd name="T101" fmla="*/ 0 h 1040"/>
                <a:gd name="T102" fmla="*/ 5 w 467"/>
                <a:gd name="T103" fmla="*/ 0 h 104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67"/>
                <a:gd name="T157" fmla="*/ 0 h 1040"/>
                <a:gd name="T158" fmla="*/ 467 w 467"/>
                <a:gd name="T159" fmla="*/ 1040 h 104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67" h="1040">
                  <a:moveTo>
                    <a:pt x="122" y="0"/>
                  </a:moveTo>
                  <a:lnTo>
                    <a:pt x="121" y="13"/>
                  </a:lnTo>
                  <a:lnTo>
                    <a:pt x="122" y="29"/>
                  </a:lnTo>
                  <a:lnTo>
                    <a:pt x="126" y="46"/>
                  </a:lnTo>
                  <a:lnTo>
                    <a:pt x="130" y="67"/>
                  </a:lnTo>
                  <a:lnTo>
                    <a:pt x="135" y="88"/>
                  </a:lnTo>
                  <a:lnTo>
                    <a:pt x="142" y="111"/>
                  </a:lnTo>
                  <a:lnTo>
                    <a:pt x="149" y="136"/>
                  </a:lnTo>
                  <a:lnTo>
                    <a:pt x="157" y="161"/>
                  </a:lnTo>
                  <a:lnTo>
                    <a:pt x="165" y="185"/>
                  </a:lnTo>
                  <a:lnTo>
                    <a:pt x="173" y="209"/>
                  </a:lnTo>
                  <a:lnTo>
                    <a:pt x="180" y="232"/>
                  </a:lnTo>
                  <a:lnTo>
                    <a:pt x="188" y="254"/>
                  </a:lnTo>
                  <a:lnTo>
                    <a:pt x="195" y="275"/>
                  </a:lnTo>
                  <a:lnTo>
                    <a:pt x="200" y="292"/>
                  </a:lnTo>
                  <a:lnTo>
                    <a:pt x="205" y="308"/>
                  </a:lnTo>
                  <a:lnTo>
                    <a:pt x="208" y="322"/>
                  </a:lnTo>
                  <a:lnTo>
                    <a:pt x="228" y="353"/>
                  </a:lnTo>
                  <a:lnTo>
                    <a:pt x="244" y="384"/>
                  </a:lnTo>
                  <a:lnTo>
                    <a:pt x="258" y="416"/>
                  </a:lnTo>
                  <a:lnTo>
                    <a:pt x="270" y="449"/>
                  </a:lnTo>
                  <a:lnTo>
                    <a:pt x="280" y="481"/>
                  </a:lnTo>
                  <a:lnTo>
                    <a:pt x="289" y="515"/>
                  </a:lnTo>
                  <a:lnTo>
                    <a:pt x="297" y="547"/>
                  </a:lnTo>
                  <a:lnTo>
                    <a:pt x="306" y="580"/>
                  </a:lnTo>
                  <a:lnTo>
                    <a:pt x="314" y="611"/>
                  </a:lnTo>
                  <a:lnTo>
                    <a:pt x="326" y="643"/>
                  </a:lnTo>
                  <a:lnTo>
                    <a:pt x="337" y="674"/>
                  </a:lnTo>
                  <a:lnTo>
                    <a:pt x="352" y="704"/>
                  </a:lnTo>
                  <a:lnTo>
                    <a:pt x="370" y="733"/>
                  </a:lnTo>
                  <a:lnTo>
                    <a:pt x="391" y="762"/>
                  </a:lnTo>
                  <a:lnTo>
                    <a:pt x="418" y="788"/>
                  </a:lnTo>
                  <a:lnTo>
                    <a:pt x="449" y="815"/>
                  </a:lnTo>
                  <a:lnTo>
                    <a:pt x="449" y="823"/>
                  </a:lnTo>
                  <a:lnTo>
                    <a:pt x="450" y="831"/>
                  </a:lnTo>
                  <a:lnTo>
                    <a:pt x="450" y="838"/>
                  </a:lnTo>
                  <a:lnTo>
                    <a:pt x="451" y="843"/>
                  </a:lnTo>
                  <a:lnTo>
                    <a:pt x="451" y="850"/>
                  </a:lnTo>
                  <a:lnTo>
                    <a:pt x="452" y="855"/>
                  </a:lnTo>
                  <a:lnTo>
                    <a:pt x="453" y="860"/>
                  </a:lnTo>
                  <a:lnTo>
                    <a:pt x="454" y="865"/>
                  </a:lnTo>
                  <a:lnTo>
                    <a:pt x="454" y="870"/>
                  </a:lnTo>
                  <a:lnTo>
                    <a:pt x="456" y="874"/>
                  </a:lnTo>
                  <a:lnTo>
                    <a:pt x="458" y="880"/>
                  </a:lnTo>
                  <a:lnTo>
                    <a:pt x="459" y="885"/>
                  </a:lnTo>
                  <a:lnTo>
                    <a:pt x="460" y="890"/>
                  </a:lnTo>
                  <a:lnTo>
                    <a:pt x="462" y="896"/>
                  </a:lnTo>
                  <a:lnTo>
                    <a:pt x="465" y="902"/>
                  </a:lnTo>
                  <a:lnTo>
                    <a:pt x="467" y="910"/>
                  </a:lnTo>
                  <a:lnTo>
                    <a:pt x="462" y="912"/>
                  </a:lnTo>
                  <a:lnTo>
                    <a:pt x="457" y="917"/>
                  </a:lnTo>
                  <a:lnTo>
                    <a:pt x="452" y="921"/>
                  </a:lnTo>
                  <a:lnTo>
                    <a:pt x="446" y="926"/>
                  </a:lnTo>
                  <a:lnTo>
                    <a:pt x="441" y="932"/>
                  </a:lnTo>
                  <a:lnTo>
                    <a:pt x="435" y="937"/>
                  </a:lnTo>
                  <a:lnTo>
                    <a:pt x="429" y="942"/>
                  </a:lnTo>
                  <a:lnTo>
                    <a:pt x="424" y="948"/>
                  </a:lnTo>
                  <a:lnTo>
                    <a:pt x="419" y="951"/>
                  </a:lnTo>
                  <a:lnTo>
                    <a:pt x="414" y="955"/>
                  </a:lnTo>
                  <a:lnTo>
                    <a:pt x="410" y="958"/>
                  </a:lnTo>
                  <a:lnTo>
                    <a:pt x="406" y="959"/>
                  </a:lnTo>
                  <a:lnTo>
                    <a:pt x="403" y="959"/>
                  </a:lnTo>
                  <a:lnTo>
                    <a:pt x="400" y="958"/>
                  </a:lnTo>
                  <a:lnTo>
                    <a:pt x="399" y="956"/>
                  </a:lnTo>
                  <a:lnTo>
                    <a:pt x="399" y="951"/>
                  </a:lnTo>
                  <a:lnTo>
                    <a:pt x="398" y="949"/>
                  </a:lnTo>
                  <a:lnTo>
                    <a:pt x="397" y="949"/>
                  </a:lnTo>
                  <a:lnTo>
                    <a:pt x="396" y="950"/>
                  </a:lnTo>
                  <a:lnTo>
                    <a:pt x="393" y="952"/>
                  </a:lnTo>
                  <a:lnTo>
                    <a:pt x="391" y="955"/>
                  </a:lnTo>
                  <a:lnTo>
                    <a:pt x="389" y="958"/>
                  </a:lnTo>
                  <a:lnTo>
                    <a:pt x="387" y="963"/>
                  </a:lnTo>
                  <a:lnTo>
                    <a:pt x="384" y="967"/>
                  </a:lnTo>
                  <a:lnTo>
                    <a:pt x="381" y="971"/>
                  </a:lnTo>
                  <a:lnTo>
                    <a:pt x="378" y="975"/>
                  </a:lnTo>
                  <a:lnTo>
                    <a:pt x="375" y="979"/>
                  </a:lnTo>
                  <a:lnTo>
                    <a:pt x="373" y="983"/>
                  </a:lnTo>
                  <a:lnTo>
                    <a:pt x="370" y="986"/>
                  </a:lnTo>
                  <a:lnTo>
                    <a:pt x="368" y="988"/>
                  </a:lnTo>
                  <a:lnTo>
                    <a:pt x="367" y="989"/>
                  </a:lnTo>
                  <a:lnTo>
                    <a:pt x="366" y="990"/>
                  </a:lnTo>
                  <a:lnTo>
                    <a:pt x="364" y="991"/>
                  </a:lnTo>
                  <a:lnTo>
                    <a:pt x="360" y="993"/>
                  </a:lnTo>
                  <a:lnTo>
                    <a:pt x="358" y="993"/>
                  </a:lnTo>
                  <a:lnTo>
                    <a:pt x="355" y="993"/>
                  </a:lnTo>
                  <a:lnTo>
                    <a:pt x="353" y="990"/>
                  </a:lnTo>
                  <a:lnTo>
                    <a:pt x="350" y="988"/>
                  </a:lnTo>
                  <a:lnTo>
                    <a:pt x="347" y="986"/>
                  </a:lnTo>
                  <a:lnTo>
                    <a:pt x="345" y="982"/>
                  </a:lnTo>
                  <a:lnTo>
                    <a:pt x="343" y="980"/>
                  </a:lnTo>
                  <a:lnTo>
                    <a:pt x="341" y="977"/>
                  </a:lnTo>
                  <a:lnTo>
                    <a:pt x="338" y="973"/>
                  </a:lnTo>
                  <a:lnTo>
                    <a:pt x="336" y="971"/>
                  </a:lnTo>
                  <a:lnTo>
                    <a:pt x="335" y="968"/>
                  </a:lnTo>
                  <a:lnTo>
                    <a:pt x="334" y="966"/>
                  </a:lnTo>
                  <a:lnTo>
                    <a:pt x="334" y="965"/>
                  </a:lnTo>
                  <a:lnTo>
                    <a:pt x="330" y="965"/>
                  </a:lnTo>
                  <a:lnTo>
                    <a:pt x="321" y="967"/>
                  </a:lnTo>
                  <a:lnTo>
                    <a:pt x="306" y="971"/>
                  </a:lnTo>
                  <a:lnTo>
                    <a:pt x="288" y="977"/>
                  </a:lnTo>
                  <a:lnTo>
                    <a:pt x="267" y="982"/>
                  </a:lnTo>
                  <a:lnTo>
                    <a:pt x="242" y="988"/>
                  </a:lnTo>
                  <a:lnTo>
                    <a:pt x="216" y="995"/>
                  </a:lnTo>
                  <a:lnTo>
                    <a:pt x="190" y="1002"/>
                  </a:lnTo>
                  <a:lnTo>
                    <a:pt x="162" y="1009"/>
                  </a:lnTo>
                  <a:lnTo>
                    <a:pt x="137" y="1016"/>
                  </a:lnTo>
                  <a:lnTo>
                    <a:pt x="112" y="1021"/>
                  </a:lnTo>
                  <a:lnTo>
                    <a:pt x="91" y="1027"/>
                  </a:lnTo>
                  <a:lnTo>
                    <a:pt x="73" y="1033"/>
                  </a:lnTo>
                  <a:lnTo>
                    <a:pt x="58" y="1036"/>
                  </a:lnTo>
                  <a:lnTo>
                    <a:pt x="49" y="1039"/>
                  </a:lnTo>
                  <a:lnTo>
                    <a:pt x="46" y="1040"/>
                  </a:lnTo>
                  <a:lnTo>
                    <a:pt x="38" y="1033"/>
                  </a:lnTo>
                  <a:lnTo>
                    <a:pt x="32" y="1026"/>
                  </a:lnTo>
                  <a:lnTo>
                    <a:pt x="29" y="1020"/>
                  </a:lnTo>
                  <a:lnTo>
                    <a:pt x="27" y="1014"/>
                  </a:lnTo>
                  <a:lnTo>
                    <a:pt x="26" y="1010"/>
                  </a:lnTo>
                  <a:lnTo>
                    <a:pt x="24" y="1005"/>
                  </a:lnTo>
                  <a:lnTo>
                    <a:pt x="24" y="1001"/>
                  </a:lnTo>
                  <a:lnTo>
                    <a:pt x="24" y="996"/>
                  </a:lnTo>
                  <a:lnTo>
                    <a:pt x="24" y="991"/>
                  </a:lnTo>
                  <a:lnTo>
                    <a:pt x="24" y="987"/>
                  </a:lnTo>
                  <a:lnTo>
                    <a:pt x="24" y="982"/>
                  </a:lnTo>
                  <a:lnTo>
                    <a:pt x="24" y="977"/>
                  </a:lnTo>
                  <a:lnTo>
                    <a:pt x="22" y="971"/>
                  </a:lnTo>
                  <a:lnTo>
                    <a:pt x="20" y="965"/>
                  </a:lnTo>
                  <a:lnTo>
                    <a:pt x="15" y="959"/>
                  </a:lnTo>
                  <a:lnTo>
                    <a:pt x="11" y="952"/>
                  </a:lnTo>
                  <a:lnTo>
                    <a:pt x="8" y="932"/>
                  </a:lnTo>
                  <a:lnTo>
                    <a:pt x="7" y="911"/>
                  </a:lnTo>
                  <a:lnTo>
                    <a:pt x="6" y="888"/>
                  </a:lnTo>
                  <a:lnTo>
                    <a:pt x="5" y="865"/>
                  </a:lnTo>
                  <a:lnTo>
                    <a:pt x="3" y="841"/>
                  </a:lnTo>
                  <a:lnTo>
                    <a:pt x="1" y="817"/>
                  </a:lnTo>
                  <a:lnTo>
                    <a:pt x="1" y="793"/>
                  </a:lnTo>
                  <a:lnTo>
                    <a:pt x="0" y="767"/>
                  </a:lnTo>
                  <a:lnTo>
                    <a:pt x="1" y="743"/>
                  </a:lnTo>
                  <a:lnTo>
                    <a:pt x="1" y="718"/>
                  </a:lnTo>
                  <a:lnTo>
                    <a:pt x="4" y="694"/>
                  </a:lnTo>
                  <a:lnTo>
                    <a:pt x="6" y="670"/>
                  </a:lnTo>
                  <a:lnTo>
                    <a:pt x="9" y="647"/>
                  </a:lnTo>
                  <a:lnTo>
                    <a:pt x="15" y="625"/>
                  </a:lnTo>
                  <a:lnTo>
                    <a:pt x="21" y="603"/>
                  </a:lnTo>
                  <a:lnTo>
                    <a:pt x="29" y="584"/>
                  </a:lnTo>
                  <a:lnTo>
                    <a:pt x="26" y="579"/>
                  </a:lnTo>
                  <a:lnTo>
                    <a:pt x="22" y="573"/>
                  </a:lnTo>
                  <a:lnTo>
                    <a:pt x="20" y="569"/>
                  </a:lnTo>
                  <a:lnTo>
                    <a:pt x="17" y="563"/>
                  </a:lnTo>
                  <a:lnTo>
                    <a:pt x="16" y="557"/>
                  </a:lnTo>
                  <a:lnTo>
                    <a:pt x="15" y="551"/>
                  </a:lnTo>
                  <a:lnTo>
                    <a:pt x="14" y="546"/>
                  </a:lnTo>
                  <a:lnTo>
                    <a:pt x="13" y="540"/>
                  </a:lnTo>
                  <a:lnTo>
                    <a:pt x="13" y="533"/>
                  </a:lnTo>
                  <a:lnTo>
                    <a:pt x="13" y="527"/>
                  </a:lnTo>
                  <a:lnTo>
                    <a:pt x="12" y="520"/>
                  </a:lnTo>
                  <a:lnTo>
                    <a:pt x="12" y="515"/>
                  </a:lnTo>
                  <a:lnTo>
                    <a:pt x="12" y="508"/>
                  </a:lnTo>
                  <a:lnTo>
                    <a:pt x="12" y="502"/>
                  </a:lnTo>
                  <a:lnTo>
                    <a:pt x="12" y="495"/>
                  </a:lnTo>
                  <a:lnTo>
                    <a:pt x="12" y="489"/>
                  </a:lnTo>
                  <a:lnTo>
                    <a:pt x="27" y="478"/>
                  </a:lnTo>
                  <a:lnTo>
                    <a:pt x="38" y="463"/>
                  </a:lnTo>
                  <a:lnTo>
                    <a:pt x="47" y="445"/>
                  </a:lnTo>
                  <a:lnTo>
                    <a:pt x="54" y="424"/>
                  </a:lnTo>
                  <a:lnTo>
                    <a:pt x="59" y="402"/>
                  </a:lnTo>
                  <a:lnTo>
                    <a:pt x="61" y="377"/>
                  </a:lnTo>
                  <a:lnTo>
                    <a:pt x="62" y="352"/>
                  </a:lnTo>
                  <a:lnTo>
                    <a:pt x="62" y="325"/>
                  </a:lnTo>
                  <a:lnTo>
                    <a:pt x="61" y="298"/>
                  </a:lnTo>
                  <a:lnTo>
                    <a:pt x="59" y="270"/>
                  </a:lnTo>
                  <a:lnTo>
                    <a:pt x="57" y="244"/>
                  </a:lnTo>
                  <a:lnTo>
                    <a:pt x="53" y="217"/>
                  </a:lnTo>
                  <a:lnTo>
                    <a:pt x="51" y="192"/>
                  </a:lnTo>
                  <a:lnTo>
                    <a:pt x="50" y="169"/>
                  </a:lnTo>
                  <a:lnTo>
                    <a:pt x="49" y="148"/>
                  </a:lnTo>
                  <a:lnTo>
                    <a:pt x="50" y="130"/>
                  </a:lnTo>
                  <a:lnTo>
                    <a:pt x="49" y="126"/>
                  </a:lnTo>
                  <a:lnTo>
                    <a:pt x="49" y="123"/>
                  </a:lnTo>
                  <a:lnTo>
                    <a:pt x="47" y="119"/>
                  </a:lnTo>
                  <a:lnTo>
                    <a:pt x="47" y="115"/>
                  </a:lnTo>
                  <a:lnTo>
                    <a:pt x="47" y="109"/>
                  </a:lnTo>
                  <a:lnTo>
                    <a:pt x="47" y="103"/>
                  </a:lnTo>
                  <a:lnTo>
                    <a:pt x="47" y="98"/>
                  </a:lnTo>
                  <a:lnTo>
                    <a:pt x="47" y="92"/>
                  </a:lnTo>
                  <a:lnTo>
                    <a:pt x="47" y="86"/>
                  </a:lnTo>
                  <a:lnTo>
                    <a:pt x="49" y="79"/>
                  </a:lnTo>
                  <a:lnTo>
                    <a:pt x="50" y="72"/>
                  </a:lnTo>
                  <a:lnTo>
                    <a:pt x="51" y="67"/>
                  </a:lnTo>
                  <a:lnTo>
                    <a:pt x="52" y="60"/>
                  </a:lnTo>
                  <a:lnTo>
                    <a:pt x="54" y="54"/>
                  </a:lnTo>
                  <a:lnTo>
                    <a:pt x="57" y="48"/>
                  </a:lnTo>
                  <a:lnTo>
                    <a:pt x="60" y="43"/>
                  </a:lnTo>
                  <a:lnTo>
                    <a:pt x="62" y="38"/>
                  </a:lnTo>
                  <a:lnTo>
                    <a:pt x="66" y="33"/>
                  </a:lnTo>
                  <a:lnTo>
                    <a:pt x="68" y="30"/>
                  </a:lnTo>
                  <a:lnTo>
                    <a:pt x="72" y="25"/>
                  </a:lnTo>
                  <a:lnTo>
                    <a:pt x="74" y="22"/>
                  </a:lnTo>
                  <a:lnTo>
                    <a:pt x="77" y="18"/>
                  </a:lnTo>
                  <a:lnTo>
                    <a:pt x="81" y="15"/>
                  </a:lnTo>
                  <a:lnTo>
                    <a:pt x="84" y="13"/>
                  </a:lnTo>
                  <a:lnTo>
                    <a:pt x="88" y="9"/>
                  </a:lnTo>
                  <a:lnTo>
                    <a:pt x="91" y="7"/>
                  </a:lnTo>
                  <a:lnTo>
                    <a:pt x="96" y="5"/>
                  </a:lnTo>
                  <a:lnTo>
                    <a:pt x="99" y="2"/>
                  </a:lnTo>
                  <a:lnTo>
                    <a:pt x="105" y="1"/>
                  </a:lnTo>
                  <a:lnTo>
                    <a:pt x="109" y="0"/>
                  </a:lnTo>
                  <a:lnTo>
                    <a:pt x="115" y="0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4" name="Freeform 22"/>
            <p:cNvSpPr>
              <a:spLocks/>
            </p:cNvSpPr>
            <p:nvPr/>
          </p:nvSpPr>
          <p:spPr bwMode="auto">
            <a:xfrm>
              <a:off x="560" y="1285"/>
              <a:ext cx="741" cy="617"/>
            </a:xfrm>
            <a:custGeom>
              <a:avLst/>
              <a:gdLst>
                <a:gd name="T0" fmla="*/ 20 w 2221"/>
                <a:gd name="T1" fmla="*/ 1 h 1851"/>
                <a:gd name="T2" fmla="*/ 23 w 2221"/>
                <a:gd name="T3" fmla="*/ 4 h 1851"/>
                <a:gd name="T4" fmla="*/ 26 w 2221"/>
                <a:gd name="T5" fmla="*/ 7 h 1851"/>
                <a:gd name="T6" fmla="*/ 26 w 2221"/>
                <a:gd name="T7" fmla="*/ 10 h 1851"/>
                <a:gd name="T8" fmla="*/ 27 w 2221"/>
                <a:gd name="T9" fmla="*/ 12 h 1851"/>
                <a:gd name="T10" fmla="*/ 29 w 2221"/>
                <a:gd name="T11" fmla="*/ 14 h 1851"/>
                <a:gd name="T12" fmla="*/ 32 w 2221"/>
                <a:gd name="T13" fmla="*/ 14 h 1851"/>
                <a:gd name="T14" fmla="*/ 34 w 2221"/>
                <a:gd name="T15" fmla="*/ 13 h 1851"/>
                <a:gd name="T16" fmla="*/ 36 w 2221"/>
                <a:gd name="T17" fmla="*/ 13 h 1851"/>
                <a:gd name="T18" fmla="*/ 39 w 2221"/>
                <a:gd name="T19" fmla="*/ 14 h 1851"/>
                <a:gd name="T20" fmla="*/ 41 w 2221"/>
                <a:gd name="T21" fmla="*/ 15 h 1851"/>
                <a:gd name="T22" fmla="*/ 48 w 2221"/>
                <a:gd name="T23" fmla="*/ 15 h 1851"/>
                <a:gd name="T24" fmla="*/ 56 w 2221"/>
                <a:gd name="T25" fmla="*/ 15 h 1851"/>
                <a:gd name="T26" fmla="*/ 60 w 2221"/>
                <a:gd name="T27" fmla="*/ 15 h 1851"/>
                <a:gd name="T28" fmla="*/ 62 w 2221"/>
                <a:gd name="T29" fmla="*/ 14 h 1851"/>
                <a:gd name="T30" fmla="*/ 63 w 2221"/>
                <a:gd name="T31" fmla="*/ 15 h 1851"/>
                <a:gd name="T32" fmla="*/ 69 w 2221"/>
                <a:gd name="T33" fmla="*/ 16 h 1851"/>
                <a:gd name="T34" fmla="*/ 75 w 2221"/>
                <a:gd name="T35" fmla="*/ 18 h 1851"/>
                <a:gd name="T36" fmla="*/ 80 w 2221"/>
                <a:gd name="T37" fmla="*/ 19 h 1851"/>
                <a:gd name="T38" fmla="*/ 81 w 2221"/>
                <a:gd name="T39" fmla="*/ 20 h 1851"/>
                <a:gd name="T40" fmla="*/ 82 w 2221"/>
                <a:gd name="T41" fmla="*/ 22 h 1851"/>
                <a:gd name="T42" fmla="*/ 82 w 2221"/>
                <a:gd name="T43" fmla="*/ 23 h 1851"/>
                <a:gd name="T44" fmla="*/ 81 w 2221"/>
                <a:gd name="T45" fmla="*/ 25 h 1851"/>
                <a:gd name="T46" fmla="*/ 79 w 2221"/>
                <a:gd name="T47" fmla="*/ 27 h 1851"/>
                <a:gd name="T48" fmla="*/ 79 w 2221"/>
                <a:gd name="T49" fmla="*/ 28 h 1851"/>
                <a:gd name="T50" fmla="*/ 79 w 2221"/>
                <a:gd name="T51" fmla="*/ 29 h 1851"/>
                <a:gd name="T52" fmla="*/ 78 w 2221"/>
                <a:gd name="T53" fmla="*/ 30 h 1851"/>
                <a:gd name="T54" fmla="*/ 76 w 2221"/>
                <a:gd name="T55" fmla="*/ 33 h 1851"/>
                <a:gd name="T56" fmla="*/ 73 w 2221"/>
                <a:gd name="T57" fmla="*/ 35 h 1851"/>
                <a:gd name="T58" fmla="*/ 72 w 2221"/>
                <a:gd name="T59" fmla="*/ 38 h 1851"/>
                <a:gd name="T60" fmla="*/ 74 w 2221"/>
                <a:gd name="T61" fmla="*/ 39 h 1851"/>
                <a:gd name="T62" fmla="*/ 75 w 2221"/>
                <a:gd name="T63" fmla="*/ 40 h 1851"/>
                <a:gd name="T64" fmla="*/ 74 w 2221"/>
                <a:gd name="T65" fmla="*/ 42 h 1851"/>
                <a:gd name="T66" fmla="*/ 74 w 2221"/>
                <a:gd name="T67" fmla="*/ 43 h 1851"/>
                <a:gd name="T68" fmla="*/ 73 w 2221"/>
                <a:gd name="T69" fmla="*/ 44 h 1851"/>
                <a:gd name="T70" fmla="*/ 71 w 2221"/>
                <a:gd name="T71" fmla="*/ 54 h 1851"/>
                <a:gd name="T72" fmla="*/ 69 w 2221"/>
                <a:gd name="T73" fmla="*/ 66 h 1851"/>
                <a:gd name="T74" fmla="*/ 66 w 2221"/>
                <a:gd name="T75" fmla="*/ 68 h 1851"/>
                <a:gd name="T76" fmla="*/ 51 w 2221"/>
                <a:gd name="T77" fmla="*/ 65 h 1851"/>
                <a:gd name="T78" fmla="*/ 40 w 2221"/>
                <a:gd name="T79" fmla="*/ 63 h 1851"/>
                <a:gd name="T80" fmla="*/ 28 w 2221"/>
                <a:gd name="T81" fmla="*/ 60 h 1851"/>
                <a:gd name="T82" fmla="*/ 13 w 2221"/>
                <a:gd name="T83" fmla="*/ 57 h 1851"/>
                <a:gd name="T84" fmla="*/ 0 w 2221"/>
                <a:gd name="T85" fmla="*/ 53 h 1851"/>
                <a:gd name="T86" fmla="*/ 0 w 2221"/>
                <a:gd name="T87" fmla="*/ 50 h 1851"/>
                <a:gd name="T88" fmla="*/ 1 w 2221"/>
                <a:gd name="T89" fmla="*/ 47 h 1851"/>
                <a:gd name="T90" fmla="*/ 1 w 2221"/>
                <a:gd name="T91" fmla="*/ 43 h 1851"/>
                <a:gd name="T92" fmla="*/ 3 w 2221"/>
                <a:gd name="T93" fmla="*/ 38 h 1851"/>
                <a:gd name="T94" fmla="*/ 6 w 2221"/>
                <a:gd name="T95" fmla="*/ 34 h 1851"/>
                <a:gd name="T96" fmla="*/ 8 w 2221"/>
                <a:gd name="T97" fmla="*/ 29 h 1851"/>
                <a:gd name="T98" fmla="*/ 11 w 2221"/>
                <a:gd name="T99" fmla="*/ 20 h 1851"/>
                <a:gd name="T100" fmla="*/ 12 w 2221"/>
                <a:gd name="T101" fmla="*/ 16 h 1851"/>
                <a:gd name="T102" fmla="*/ 13 w 2221"/>
                <a:gd name="T103" fmla="*/ 15 h 1851"/>
                <a:gd name="T104" fmla="*/ 12 w 2221"/>
                <a:gd name="T105" fmla="*/ 13 h 1851"/>
                <a:gd name="T106" fmla="*/ 14 w 2221"/>
                <a:gd name="T107" fmla="*/ 12 h 1851"/>
                <a:gd name="T108" fmla="*/ 15 w 2221"/>
                <a:gd name="T109" fmla="*/ 8 h 1851"/>
                <a:gd name="T110" fmla="*/ 15 w 2221"/>
                <a:gd name="T111" fmla="*/ 5 h 1851"/>
                <a:gd name="T112" fmla="*/ 15 w 2221"/>
                <a:gd name="T113" fmla="*/ 3 h 1851"/>
                <a:gd name="T114" fmla="*/ 16 w 2221"/>
                <a:gd name="T115" fmla="*/ 1 h 185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221"/>
                <a:gd name="T175" fmla="*/ 0 h 1851"/>
                <a:gd name="T176" fmla="*/ 2221 w 2221"/>
                <a:gd name="T177" fmla="*/ 1851 h 185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221" h="1851">
                  <a:moveTo>
                    <a:pt x="451" y="0"/>
                  </a:moveTo>
                  <a:lnTo>
                    <a:pt x="471" y="1"/>
                  </a:lnTo>
                  <a:lnTo>
                    <a:pt x="489" y="5"/>
                  </a:lnTo>
                  <a:lnTo>
                    <a:pt x="507" y="10"/>
                  </a:lnTo>
                  <a:lnTo>
                    <a:pt x="524" y="18"/>
                  </a:lnTo>
                  <a:lnTo>
                    <a:pt x="539" y="28"/>
                  </a:lnTo>
                  <a:lnTo>
                    <a:pt x="554" y="38"/>
                  </a:lnTo>
                  <a:lnTo>
                    <a:pt x="569" y="51"/>
                  </a:lnTo>
                  <a:lnTo>
                    <a:pt x="583" y="63"/>
                  </a:lnTo>
                  <a:lnTo>
                    <a:pt x="596" y="76"/>
                  </a:lnTo>
                  <a:lnTo>
                    <a:pt x="610" y="90"/>
                  </a:lnTo>
                  <a:lnTo>
                    <a:pt x="624" y="103"/>
                  </a:lnTo>
                  <a:lnTo>
                    <a:pt x="638" y="117"/>
                  </a:lnTo>
                  <a:lnTo>
                    <a:pt x="651" y="131"/>
                  </a:lnTo>
                  <a:lnTo>
                    <a:pt x="665" y="144"/>
                  </a:lnTo>
                  <a:lnTo>
                    <a:pt x="681" y="155"/>
                  </a:lnTo>
                  <a:lnTo>
                    <a:pt x="697" y="167"/>
                  </a:lnTo>
                  <a:lnTo>
                    <a:pt x="699" y="179"/>
                  </a:lnTo>
                  <a:lnTo>
                    <a:pt x="700" y="192"/>
                  </a:lnTo>
                  <a:lnTo>
                    <a:pt x="701" y="206"/>
                  </a:lnTo>
                  <a:lnTo>
                    <a:pt x="701" y="220"/>
                  </a:lnTo>
                  <a:lnTo>
                    <a:pt x="702" y="233"/>
                  </a:lnTo>
                  <a:lnTo>
                    <a:pt x="703" y="246"/>
                  </a:lnTo>
                  <a:lnTo>
                    <a:pt x="704" y="260"/>
                  </a:lnTo>
                  <a:lnTo>
                    <a:pt x="706" y="272"/>
                  </a:lnTo>
                  <a:lnTo>
                    <a:pt x="708" y="285"/>
                  </a:lnTo>
                  <a:lnTo>
                    <a:pt x="711" y="296"/>
                  </a:lnTo>
                  <a:lnTo>
                    <a:pt x="716" y="308"/>
                  </a:lnTo>
                  <a:lnTo>
                    <a:pt x="722" y="319"/>
                  </a:lnTo>
                  <a:lnTo>
                    <a:pt x="729" y="330"/>
                  </a:lnTo>
                  <a:lnTo>
                    <a:pt x="738" y="339"/>
                  </a:lnTo>
                  <a:lnTo>
                    <a:pt x="748" y="347"/>
                  </a:lnTo>
                  <a:lnTo>
                    <a:pt x="761" y="355"/>
                  </a:lnTo>
                  <a:lnTo>
                    <a:pt x="771" y="359"/>
                  </a:lnTo>
                  <a:lnTo>
                    <a:pt x="781" y="362"/>
                  </a:lnTo>
                  <a:lnTo>
                    <a:pt x="792" y="365"/>
                  </a:lnTo>
                  <a:lnTo>
                    <a:pt x="803" y="369"/>
                  </a:lnTo>
                  <a:lnTo>
                    <a:pt x="814" y="371"/>
                  </a:lnTo>
                  <a:lnTo>
                    <a:pt x="825" y="373"/>
                  </a:lnTo>
                  <a:lnTo>
                    <a:pt x="835" y="375"/>
                  </a:lnTo>
                  <a:lnTo>
                    <a:pt x="847" y="376"/>
                  </a:lnTo>
                  <a:lnTo>
                    <a:pt x="857" y="376"/>
                  </a:lnTo>
                  <a:lnTo>
                    <a:pt x="869" y="376"/>
                  </a:lnTo>
                  <a:lnTo>
                    <a:pt x="879" y="375"/>
                  </a:lnTo>
                  <a:lnTo>
                    <a:pt x="891" y="372"/>
                  </a:lnTo>
                  <a:lnTo>
                    <a:pt x="901" y="369"/>
                  </a:lnTo>
                  <a:lnTo>
                    <a:pt x="911" y="364"/>
                  </a:lnTo>
                  <a:lnTo>
                    <a:pt x="922" y="359"/>
                  </a:lnTo>
                  <a:lnTo>
                    <a:pt x="932" y="352"/>
                  </a:lnTo>
                  <a:lnTo>
                    <a:pt x="941" y="355"/>
                  </a:lnTo>
                  <a:lnTo>
                    <a:pt x="952" y="357"/>
                  </a:lnTo>
                  <a:lnTo>
                    <a:pt x="962" y="360"/>
                  </a:lnTo>
                  <a:lnTo>
                    <a:pt x="973" y="361"/>
                  </a:lnTo>
                  <a:lnTo>
                    <a:pt x="984" y="362"/>
                  </a:lnTo>
                  <a:lnTo>
                    <a:pt x="995" y="363"/>
                  </a:lnTo>
                  <a:lnTo>
                    <a:pt x="1007" y="364"/>
                  </a:lnTo>
                  <a:lnTo>
                    <a:pt x="1017" y="365"/>
                  </a:lnTo>
                  <a:lnTo>
                    <a:pt x="1029" y="368"/>
                  </a:lnTo>
                  <a:lnTo>
                    <a:pt x="1038" y="370"/>
                  </a:lnTo>
                  <a:lnTo>
                    <a:pt x="1047" y="373"/>
                  </a:lnTo>
                  <a:lnTo>
                    <a:pt x="1056" y="378"/>
                  </a:lnTo>
                  <a:lnTo>
                    <a:pt x="1063" y="385"/>
                  </a:lnTo>
                  <a:lnTo>
                    <a:pt x="1070" y="392"/>
                  </a:lnTo>
                  <a:lnTo>
                    <a:pt x="1075" y="402"/>
                  </a:lnTo>
                  <a:lnTo>
                    <a:pt x="1079" y="414"/>
                  </a:lnTo>
                  <a:lnTo>
                    <a:pt x="1110" y="411"/>
                  </a:lnTo>
                  <a:lnTo>
                    <a:pt x="1142" y="410"/>
                  </a:lnTo>
                  <a:lnTo>
                    <a:pt x="1175" y="409"/>
                  </a:lnTo>
                  <a:lnTo>
                    <a:pt x="1207" y="408"/>
                  </a:lnTo>
                  <a:lnTo>
                    <a:pt x="1239" y="407"/>
                  </a:lnTo>
                  <a:lnTo>
                    <a:pt x="1271" y="406"/>
                  </a:lnTo>
                  <a:lnTo>
                    <a:pt x="1305" y="406"/>
                  </a:lnTo>
                  <a:lnTo>
                    <a:pt x="1337" y="404"/>
                  </a:lnTo>
                  <a:lnTo>
                    <a:pt x="1370" y="403"/>
                  </a:lnTo>
                  <a:lnTo>
                    <a:pt x="1402" y="403"/>
                  </a:lnTo>
                  <a:lnTo>
                    <a:pt x="1436" y="403"/>
                  </a:lnTo>
                  <a:lnTo>
                    <a:pt x="1469" y="403"/>
                  </a:lnTo>
                  <a:lnTo>
                    <a:pt x="1502" y="402"/>
                  </a:lnTo>
                  <a:lnTo>
                    <a:pt x="1534" y="402"/>
                  </a:lnTo>
                  <a:lnTo>
                    <a:pt x="1568" y="402"/>
                  </a:lnTo>
                  <a:lnTo>
                    <a:pt x="1602" y="403"/>
                  </a:lnTo>
                  <a:lnTo>
                    <a:pt x="1609" y="402"/>
                  </a:lnTo>
                  <a:lnTo>
                    <a:pt x="1616" y="401"/>
                  </a:lnTo>
                  <a:lnTo>
                    <a:pt x="1623" y="399"/>
                  </a:lnTo>
                  <a:lnTo>
                    <a:pt x="1630" y="396"/>
                  </a:lnTo>
                  <a:lnTo>
                    <a:pt x="1637" y="393"/>
                  </a:lnTo>
                  <a:lnTo>
                    <a:pt x="1643" y="390"/>
                  </a:lnTo>
                  <a:lnTo>
                    <a:pt x="1649" y="387"/>
                  </a:lnTo>
                  <a:lnTo>
                    <a:pt x="1656" y="385"/>
                  </a:lnTo>
                  <a:lnTo>
                    <a:pt x="1663" y="383"/>
                  </a:lnTo>
                  <a:lnTo>
                    <a:pt x="1669" y="381"/>
                  </a:lnTo>
                  <a:lnTo>
                    <a:pt x="1676" y="381"/>
                  </a:lnTo>
                  <a:lnTo>
                    <a:pt x="1682" y="383"/>
                  </a:lnTo>
                  <a:lnTo>
                    <a:pt x="1689" y="385"/>
                  </a:lnTo>
                  <a:lnTo>
                    <a:pt x="1694" y="388"/>
                  </a:lnTo>
                  <a:lnTo>
                    <a:pt x="1700" y="395"/>
                  </a:lnTo>
                  <a:lnTo>
                    <a:pt x="1706" y="403"/>
                  </a:lnTo>
                  <a:lnTo>
                    <a:pt x="1733" y="409"/>
                  </a:lnTo>
                  <a:lnTo>
                    <a:pt x="1762" y="416"/>
                  </a:lnTo>
                  <a:lnTo>
                    <a:pt x="1790" y="423"/>
                  </a:lnTo>
                  <a:lnTo>
                    <a:pt x="1818" y="430"/>
                  </a:lnTo>
                  <a:lnTo>
                    <a:pt x="1846" y="437"/>
                  </a:lnTo>
                  <a:lnTo>
                    <a:pt x="1875" y="442"/>
                  </a:lnTo>
                  <a:lnTo>
                    <a:pt x="1904" y="449"/>
                  </a:lnTo>
                  <a:lnTo>
                    <a:pt x="1932" y="455"/>
                  </a:lnTo>
                  <a:lnTo>
                    <a:pt x="1960" y="462"/>
                  </a:lnTo>
                  <a:lnTo>
                    <a:pt x="1989" y="468"/>
                  </a:lnTo>
                  <a:lnTo>
                    <a:pt x="2017" y="473"/>
                  </a:lnTo>
                  <a:lnTo>
                    <a:pt x="2046" y="478"/>
                  </a:lnTo>
                  <a:lnTo>
                    <a:pt x="2075" y="484"/>
                  </a:lnTo>
                  <a:lnTo>
                    <a:pt x="2104" y="488"/>
                  </a:lnTo>
                  <a:lnTo>
                    <a:pt x="2132" y="493"/>
                  </a:lnTo>
                  <a:lnTo>
                    <a:pt x="2162" y="498"/>
                  </a:lnTo>
                  <a:lnTo>
                    <a:pt x="2166" y="504"/>
                  </a:lnTo>
                  <a:lnTo>
                    <a:pt x="2169" y="511"/>
                  </a:lnTo>
                  <a:lnTo>
                    <a:pt x="2174" y="518"/>
                  </a:lnTo>
                  <a:lnTo>
                    <a:pt x="2178" y="526"/>
                  </a:lnTo>
                  <a:lnTo>
                    <a:pt x="2183" y="533"/>
                  </a:lnTo>
                  <a:lnTo>
                    <a:pt x="2188" y="540"/>
                  </a:lnTo>
                  <a:lnTo>
                    <a:pt x="2191" y="547"/>
                  </a:lnTo>
                  <a:lnTo>
                    <a:pt x="2196" y="554"/>
                  </a:lnTo>
                  <a:lnTo>
                    <a:pt x="2200" y="561"/>
                  </a:lnTo>
                  <a:lnTo>
                    <a:pt x="2204" y="568"/>
                  </a:lnTo>
                  <a:lnTo>
                    <a:pt x="2207" y="576"/>
                  </a:lnTo>
                  <a:lnTo>
                    <a:pt x="2210" y="583"/>
                  </a:lnTo>
                  <a:lnTo>
                    <a:pt x="2214" y="591"/>
                  </a:lnTo>
                  <a:lnTo>
                    <a:pt x="2216" y="599"/>
                  </a:lnTo>
                  <a:lnTo>
                    <a:pt x="2219" y="608"/>
                  </a:lnTo>
                  <a:lnTo>
                    <a:pt x="2221" y="617"/>
                  </a:lnTo>
                  <a:lnTo>
                    <a:pt x="2220" y="617"/>
                  </a:lnTo>
                  <a:lnTo>
                    <a:pt x="2216" y="620"/>
                  </a:lnTo>
                  <a:lnTo>
                    <a:pt x="2213" y="626"/>
                  </a:lnTo>
                  <a:lnTo>
                    <a:pt x="2207" y="632"/>
                  </a:lnTo>
                  <a:lnTo>
                    <a:pt x="2200" y="640"/>
                  </a:lnTo>
                  <a:lnTo>
                    <a:pt x="2193" y="648"/>
                  </a:lnTo>
                  <a:lnTo>
                    <a:pt x="2185" y="657"/>
                  </a:lnTo>
                  <a:lnTo>
                    <a:pt x="2177" y="666"/>
                  </a:lnTo>
                  <a:lnTo>
                    <a:pt x="2169" y="676"/>
                  </a:lnTo>
                  <a:lnTo>
                    <a:pt x="2161" y="685"/>
                  </a:lnTo>
                  <a:lnTo>
                    <a:pt x="2154" y="693"/>
                  </a:lnTo>
                  <a:lnTo>
                    <a:pt x="2147" y="701"/>
                  </a:lnTo>
                  <a:lnTo>
                    <a:pt x="2142" y="707"/>
                  </a:lnTo>
                  <a:lnTo>
                    <a:pt x="2138" y="712"/>
                  </a:lnTo>
                  <a:lnTo>
                    <a:pt x="2135" y="716"/>
                  </a:lnTo>
                  <a:lnTo>
                    <a:pt x="2135" y="717"/>
                  </a:lnTo>
                  <a:lnTo>
                    <a:pt x="2136" y="723"/>
                  </a:lnTo>
                  <a:lnTo>
                    <a:pt x="2136" y="730"/>
                  </a:lnTo>
                  <a:lnTo>
                    <a:pt x="2136" y="736"/>
                  </a:lnTo>
                  <a:lnTo>
                    <a:pt x="2136" y="742"/>
                  </a:lnTo>
                  <a:lnTo>
                    <a:pt x="2135" y="749"/>
                  </a:lnTo>
                  <a:lnTo>
                    <a:pt x="2132" y="755"/>
                  </a:lnTo>
                  <a:lnTo>
                    <a:pt x="2130" y="761"/>
                  </a:lnTo>
                  <a:lnTo>
                    <a:pt x="2128" y="766"/>
                  </a:lnTo>
                  <a:lnTo>
                    <a:pt x="2124" y="771"/>
                  </a:lnTo>
                  <a:lnTo>
                    <a:pt x="2121" y="776"/>
                  </a:lnTo>
                  <a:lnTo>
                    <a:pt x="2116" y="780"/>
                  </a:lnTo>
                  <a:lnTo>
                    <a:pt x="2112" y="785"/>
                  </a:lnTo>
                  <a:lnTo>
                    <a:pt x="2107" y="788"/>
                  </a:lnTo>
                  <a:lnTo>
                    <a:pt x="2102" y="792"/>
                  </a:lnTo>
                  <a:lnTo>
                    <a:pt x="2098" y="795"/>
                  </a:lnTo>
                  <a:lnTo>
                    <a:pt x="2093" y="799"/>
                  </a:lnTo>
                  <a:lnTo>
                    <a:pt x="2093" y="819"/>
                  </a:lnTo>
                  <a:lnTo>
                    <a:pt x="2091" y="838"/>
                  </a:lnTo>
                  <a:lnTo>
                    <a:pt x="2085" y="853"/>
                  </a:lnTo>
                  <a:lnTo>
                    <a:pt x="2076" y="865"/>
                  </a:lnTo>
                  <a:lnTo>
                    <a:pt x="2066" y="876"/>
                  </a:lnTo>
                  <a:lnTo>
                    <a:pt x="2053" y="886"/>
                  </a:lnTo>
                  <a:lnTo>
                    <a:pt x="2039" y="894"/>
                  </a:lnTo>
                  <a:lnTo>
                    <a:pt x="2024" y="902"/>
                  </a:lnTo>
                  <a:lnTo>
                    <a:pt x="2010" y="910"/>
                  </a:lnTo>
                  <a:lnTo>
                    <a:pt x="1996" y="918"/>
                  </a:lnTo>
                  <a:lnTo>
                    <a:pt x="1983" y="926"/>
                  </a:lnTo>
                  <a:lnTo>
                    <a:pt x="1970" y="936"/>
                  </a:lnTo>
                  <a:lnTo>
                    <a:pt x="1961" y="949"/>
                  </a:lnTo>
                  <a:lnTo>
                    <a:pt x="1953" y="963"/>
                  </a:lnTo>
                  <a:lnTo>
                    <a:pt x="1948" y="980"/>
                  </a:lnTo>
                  <a:lnTo>
                    <a:pt x="1948" y="1001"/>
                  </a:lnTo>
                  <a:lnTo>
                    <a:pt x="1946" y="1010"/>
                  </a:lnTo>
                  <a:lnTo>
                    <a:pt x="1946" y="1019"/>
                  </a:lnTo>
                  <a:lnTo>
                    <a:pt x="1947" y="1026"/>
                  </a:lnTo>
                  <a:lnTo>
                    <a:pt x="1951" y="1033"/>
                  </a:lnTo>
                  <a:lnTo>
                    <a:pt x="1955" y="1037"/>
                  </a:lnTo>
                  <a:lnTo>
                    <a:pt x="1961" y="1043"/>
                  </a:lnTo>
                  <a:lnTo>
                    <a:pt x="1967" y="1047"/>
                  </a:lnTo>
                  <a:lnTo>
                    <a:pt x="1974" y="1051"/>
                  </a:lnTo>
                  <a:lnTo>
                    <a:pt x="1981" y="1055"/>
                  </a:lnTo>
                  <a:lnTo>
                    <a:pt x="1987" y="1058"/>
                  </a:lnTo>
                  <a:lnTo>
                    <a:pt x="1993" y="1063"/>
                  </a:lnTo>
                  <a:lnTo>
                    <a:pt x="2000" y="1067"/>
                  </a:lnTo>
                  <a:lnTo>
                    <a:pt x="2005" y="1072"/>
                  </a:lnTo>
                  <a:lnTo>
                    <a:pt x="2009" y="1079"/>
                  </a:lnTo>
                  <a:lnTo>
                    <a:pt x="2013" y="1086"/>
                  </a:lnTo>
                  <a:lnTo>
                    <a:pt x="2015" y="1094"/>
                  </a:lnTo>
                  <a:lnTo>
                    <a:pt x="2009" y="1098"/>
                  </a:lnTo>
                  <a:lnTo>
                    <a:pt x="2006" y="1104"/>
                  </a:lnTo>
                  <a:lnTo>
                    <a:pt x="2002" y="1110"/>
                  </a:lnTo>
                  <a:lnTo>
                    <a:pt x="2000" y="1117"/>
                  </a:lnTo>
                  <a:lnTo>
                    <a:pt x="1998" y="1124"/>
                  </a:lnTo>
                  <a:lnTo>
                    <a:pt x="1996" y="1132"/>
                  </a:lnTo>
                  <a:lnTo>
                    <a:pt x="1994" y="1139"/>
                  </a:lnTo>
                  <a:lnTo>
                    <a:pt x="1993" y="1147"/>
                  </a:lnTo>
                  <a:lnTo>
                    <a:pt x="1992" y="1154"/>
                  </a:lnTo>
                  <a:lnTo>
                    <a:pt x="1990" y="1160"/>
                  </a:lnTo>
                  <a:lnTo>
                    <a:pt x="1989" y="1167"/>
                  </a:lnTo>
                  <a:lnTo>
                    <a:pt x="1985" y="1173"/>
                  </a:lnTo>
                  <a:lnTo>
                    <a:pt x="1982" y="1179"/>
                  </a:lnTo>
                  <a:lnTo>
                    <a:pt x="1978" y="1185"/>
                  </a:lnTo>
                  <a:lnTo>
                    <a:pt x="1973" y="1188"/>
                  </a:lnTo>
                  <a:lnTo>
                    <a:pt x="1967" y="1193"/>
                  </a:lnTo>
                  <a:lnTo>
                    <a:pt x="1964" y="1199"/>
                  </a:lnTo>
                  <a:lnTo>
                    <a:pt x="1961" y="1220"/>
                  </a:lnTo>
                  <a:lnTo>
                    <a:pt x="1955" y="1252"/>
                  </a:lnTo>
                  <a:lnTo>
                    <a:pt x="1947" y="1295"/>
                  </a:lnTo>
                  <a:lnTo>
                    <a:pt x="1938" y="1344"/>
                  </a:lnTo>
                  <a:lnTo>
                    <a:pt x="1928" y="1401"/>
                  </a:lnTo>
                  <a:lnTo>
                    <a:pt x="1916" y="1460"/>
                  </a:lnTo>
                  <a:lnTo>
                    <a:pt x="1905" y="1521"/>
                  </a:lnTo>
                  <a:lnTo>
                    <a:pt x="1893" y="1582"/>
                  </a:lnTo>
                  <a:lnTo>
                    <a:pt x="1882" y="1642"/>
                  </a:lnTo>
                  <a:lnTo>
                    <a:pt x="1871" y="1698"/>
                  </a:lnTo>
                  <a:lnTo>
                    <a:pt x="1862" y="1747"/>
                  </a:lnTo>
                  <a:lnTo>
                    <a:pt x="1854" y="1790"/>
                  </a:lnTo>
                  <a:lnTo>
                    <a:pt x="1848" y="1822"/>
                  </a:lnTo>
                  <a:lnTo>
                    <a:pt x="1845" y="1843"/>
                  </a:lnTo>
                  <a:lnTo>
                    <a:pt x="1844" y="1851"/>
                  </a:lnTo>
                  <a:lnTo>
                    <a:pt x="1835" y="1849"/>
                  </a:lnTo>
                  <a:lnTo>
                    <a:pt x="1810" y="1844"/>
                  </a:lnTo>
                  <a:lnTo>
                    <a:pt x="1772" y="1837"/>
                  </a:lnTo>
                  <a:lnTo>
                    <a:pt x="1723" y="1828"/>
                  </a:lnTo>
                  <a:lnTo>
                    <a:pt x="1664" y="1818"/>
                  </a:lnTo>
                  <a:lnTo>
                    <a:pt x="1600" y="1806"/>
                  </a:lnTo>
                  <a:lnTo>
                    <a:pt x="1530" y="1793"/>
                  </a:lnTo>
                  <a:lnTo>
                    <a:pt x="1459" y="1781"/>
                  </a:lnTo>
                  <a:lnTo>
                    <a:pt x="1387" y="1767"/>
                  </a:lnTo>
                  <a:lnTo>
                    <a:pt x="1317" y="1754"/>
                  </a:lnTo>
                  <a:lnTo>
                    <a:pt x="1253" y="1743"/>
                  </a:lnTo>
                  <a:lnTo>
                    <a:pt x="1194" y="1733"/>
                  </a:lnTo>
                  <a:lnTo>
                    <a:pt x="1145" y="1723"/>
                  </a:lnTo>
                  <a:lnTo>
                    <a:pt x="1107" y="1716"/>
                  </a:lnTo>
                  <a:lnTo>
                    <a:pt x="1083" y="1712"/>
                  </a:lnTo>
                  <a:lnTo>
                    <a:pt x="1075" y="1711"/>
                  </a:lnTo>
                  <a:lnTo>
                    <a:pt x="1008" y="1695"/>
                  </a:lnTo>
                  <a:lnTo>
                    <a:pt x="942" y="1680"/>
                  </a:lnTo>
                  <a:lnTo>
                    <a:pt x="876" y="1664"/>
                  </a:lnTo>
                  <a:lnTo>
                    <a:pt x="809" y="1649"/>
                  </a:lnTo>
                  <a:lnTo>
                    <a:pt x="742" y="1633"/>
                  </a:lnTo>
                  <a:lnTo>
                    <a:pt x="676" y="1615"/>
                  </a:lnTo>
                  <a:lnTo>
                    <a:pt x="608" y="1599"/>
                  </a:lnTo>
                  <a:lnTo>
                    <a:pt x="541" y="1582"/>
                  </a:lnTo>
                  <a:lnTo>
                    <a:pt x="473" y="1566"/>
                  </a:lnTo>
                  <a:lnTo>
                    <a:pt x="405" y="1549"/>
                  </a:lnTo>
                  <a:lnTo>
                    <a:pt x="339" y="1531"/>
                  </a:lnTo>
                  <a:lnTo>
                    <a:pt x="271" y="1514"/>
                  </a:lnTo>
                  <a:lnTo>
                    <a:pt x="203" y="1496"/>
                  </a:lnTo>
                  <a:lnTo>
                    <a:pt x="136" y="1479"/>
                  </a:lnTo>
                  <a:lnTo>
                    <a:pt x="69" y="1461"/>
                  </a:lnTo>
                  <a:lnTo>
                    <a:pt x="2" y="1444"/>
                  </a:lnTo>
                  <a:lnTo>
                    <a:pt x="0" y="1428"/>
                  </a:lnTo>
                  <a:lnTo>
                    <a:pt x="0" y="1412"/>
                  </a:lnTo>
                  <a:lnTo>
                    <a:pt x="1" y="1397"/>
                  </a:lnTo>
                  <a:lnTo>
                    <a:pt x="2" y="1383"/>
                  </a:lnTo>
                  <a:lnTo>
                    <a:pt x="5" y="1368"/>
                  </a:lnTo>
                  <a:lnTo>
                    <a:pt x="8" y="1355"/>
                  </a:lnTo>
                  <a:lnTo>
                    <a:pt x="11" y="1341"/>
                  </a:lnTo>
                  <a:lnTo>
                    <a:pt x="15" y="1327"/>
                  </a:lnTo>
                  <a:lnTo>
                    <a:pt x="18" y="1312"/>
                  </a:lnTo>
                  <a:lnTo>
                    <a:pt x="20" y="1298"/>
                  </a:lnTo>
                  <a:lnTo>
                    <a:pt x="21" y="1284"/>
                  </a:lnTo>
                  <a:lnTo>
                    <a:pt x="23" y="1271"/>
                  </a:lnTo>
                  <a:lnTo>
                    <a:pt x="23" y="1257"/>
                  </a:lnTo>
                  <a:lnTo>
                    <a:pt x="20" y="1242"/>
                  </a:lnTo>
                  <a:lnTo>
                    <a:pt x="17" y="1227"/>
                  </a:lnTo>
                  <a:lnTo>
                    <a:pt x="12" y="1213"/>
                  </a:lnTo>
                  <a:lnTo>
                    <a:pt x="20" y="1193"/>
                  </a:lnTo>
                  <a:lnTo>
                    <a:pt x="28" y="1172"/>
                  </a:lnTo>
                  <a:lnTo>
                    <a:pt x="35" y="1151"/>
                  </a:lnTo>
                  <a:lnTo>
                    <a:pt x="43" y="1131"/>
                  </a:lnTo>
                  <a:lnTo>
                    <a:pt x="51" y="1111"/>
                  </a:lnTo>
                  <a:lnTo>
                    <a:pt x="59" y="1090"/>
                  </a:lnTo>
                  <a:lnTo>
                    <a:pt x="67" y="1070"/>
                  </a:lnTo>
                  <a:lnTo>
                    <a:pt x="77" y="1050"/>
                  </a:lnTo>
                  <a:lnTo>
                    <a:pt x="86" y="1029"/>
                  </a:lnTo>
                  <a:lnTo>
                    <a:pt x="96" y="1010"/>
                  </a:lnTo>
                  <a:lnTo>
                    <a:pt x="107" y="990"/>
                  </a:lnTo>
                  <a:lnTo>
                    <a:pt x="117" y="972"/>
                  </a:lnTo>
                  <a:lnTo>
                    <a:pt x="130" y="952"/>
                  </a:lnTo>
                  <a:lnTo>
                    <a:pt x="143" y="934"/>
                  </a:lnTo>
                  <a:lnTo>
                    <a:pt x="157" y="917"/>
                  </a:lnTo>
                  <a:lnTo>
                    <a:pt x="173" y="900"/>
                  </a:lnTo>
                  <a:lnTo>
                    <a:pt x="174" y="894"/>
                  </a:lnTo>
                  <a:lnTo>
                    <a:pt x="179" y="879"/>
                  </a:lnTo>
                  <a:lnTo>
                    <a:pt x="187" y="856"/>
                  </a:lnTo>
                  <a:lnTo>
                    <a:pt x="196" y="826"/>
                  </a:lnTo>
                  <a:lnTo>
                    <a:pt x="208" y="790"/>
                  </a:lnTo>
                  <a:lnTo>
                    <a:pt x="222" y="750"/>
                  </a:lnTo>
                  <a:lnTo>
                    <a:pt x="235" y="708"/>
                  </a:lnTo>
                  <a:lnTo>
                    <a:pt x="249" y="664"/>
                  </a:lnTo>
                  <a:lnTo>
                    <a:pt x="263" y="620"/>
                  </a:lnTo>
                  <a:lnTo>
                    <a:pt x="277" y="578"/>
                  </a:lnTo>
                  <a:lnTo>
                    <a:pt x="290" y="538"/>
                  </a:lnTo>
                  <a:lnTo>
                    <a:pt x="302" y="502"/>
                  </a:lnTo>
                  <a:lnTo>
                    <a:pt x="311" y="472"/>
                  </a:lnTo>
                  <a:lnTo>
                    <a:pt x="319" y="449"/>
                  </a:lnTo>
                  <a:lnTo>
                    <a:pt x="324" y="434"/>
                  </a:lnTo>
                  <a:lnTo>
                    <a:pt x="326" y="430"/>
                  </a:lnTo>
                  <a:lnTo>
                    <a:pt x="333" y="425"/>
                  </a:lnTo>
                  <a:lnTo>
                    <a:pt x="339" y="422"/>
                  </a:lnTo>
                  <a:lnTo>
                    <a:pt x="342" y="417"/>
                  </a:lnTo>
                  <a:lnTo>
                    <a:pt x="345" y="413"/>
                  </a:lnTo>
                  <a:lnTo>
                    <a:pt x="346" y="408"/>
                  </a:lnTo>
                  <a:lnTo>
                    <a:pt x="346" y="402"/>
                  </a:lnTo>
                  <a:lnTo>
                    <a:pt x="345" y="396"/>
                  </a:lnTo>
                  <a:lnTo>
                    <a:pt x="343" y="391"/>
                  </a:lnTo>
                  <a:lnTo>
                    <a:pt x="341" y="384"/>
                  </a:lnTo>
                  <a:lnTo>
                    <a:pt x="339" y="378"/>
                  </a:lnTo>
                  <a:lnTo>
                    <a:pt x="338" y="371"/>
                  </a:lnTo>
                  <a:lnTo>
                    <a:pt x="335" y="365"/>
                  </a:lnTo>
                  <a:lnTo>
                    <a:pt x="334" y="359"/>
                  </a:lnTo>
                  <a:lnTo>
                    <a:pt x="334" y="353"/>
                  </a:lnTo>
                  <a:lnTo>
                    <a:pt x="334" y="346"/>
                  </a:lnTo>
                  <a:lnTo>
                    <a:pt x="336" y="340"/>
                  </a:lnTo>
                  <a:lnTo>
                    <a:pt x="353" y="332"/>
                  </a:lnTo>
                  <a:lnTo>
                    <a:pt x="366" y="323"/>
                  </a:lnTo>
                  <a:lnTo>
                    <a:pt x="377" y="313"/>
                  </a:lnTo>
                  <a:lnTo>
                    <a:pt x="384" y="300"/>
                  </a:lnTo>
                  <a:lnTo>
                    <a:pt x="388" y="286"/>
                  </a:lnTo>
                  <a:lnTo>
                    <a:pt x="391" y="272"/>
                  </a:lnTo>
                  <a:lnTo>
                    <a:pt x="392" y="257"/>
                  </a:lnTo>
                  <a:lnTo>
                    <a:pt x="393" y="242"/>
                  </a:lnTo>
                  <a:lnTo>
                    <a:pt x="393" y="226"/>
                  </a:lnTo>
                  <a:lnTo>
                    <a:pt x="393" y="211"/>
                  </a:lnTo>
                  <a:lnTo>
                    <a:pt x="394" y="195"/>
                  </a:lnTo>
                  <a:lnTo>
                    <a:pt x="396" y="180"/>
                  </a:lnTo>
                  <a:lnTo>
                    <a:pt x="400" y="167"/>
                  </a:lnTo>
                  <a:lnTo>
                    <a:pt x="405" y="153"/>
                  </a:lnTo>
                  <a:lnTo>
                    <a:pt x="414" y="140"/>
                  </a:lnTo>
                  <a:lnTo>
                    <a:pt x="425" y="130"/>
                  </a:lnTo>
                  <a:lnTo>
                    <a:pt x="420" y="122"/>
                  </a:lnTo>
                  <a:lnTo>
                    <a:pt x="418" y="113"/>
                  </a:lnTo>
                  <a:lnTo>
                    <a:pt x="416" y="105"/>
                  </a:lnTo>
                  <a:lnTo>
                    <a:pt x="415" y="97"/>
                  </a:lnTo>
                  <a:lnTo>
                    <a:pt x="415" y="89"/>
                  </a:lnTo>
                  <a:lnTo>
                    <a:pt x="416" y="79"/>
                  </a:lnTo>
                  <a:lnTo>
                    <a:pt x="417" y="71"/>
                  </a:lnTo>
                  <a:lnTo>
                    <a:pt x="419" y="63"/>
                  </a:lnTo>
                  <a:lnTo>
                    <a:pt x="423" y="55"/>
                  </a:lnTo>
                  <a:lnTo>
                    <a:pt x="425" y="46"/>
                  </a:lnTo>
                  <a:lnTo>
                    <a:pt x="430" y="38"/>
                  </a:lnTo>
                  <a:lnTo>
                    <a:pt x="433" y="30"/>
                  </a:lnTo>
                  <a:lnTo>
                    <a:pt x="438" y="22"/>
                  </a:lnTo>
                  <a:lnTo>
                    <a:pt x="442" y="15"/>
                  </a:lnTo>
                  <a:lnTo>
                    <a:pt x="447" y="7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5" name="Freeform 23"/>
            <p:cNvSpPr>
              <a:spLocks/>
            </p:cNvSpPr>
            <p:nvPr/>
          </p:nvSpPr>
          <p:spPr bwMode="auto">
            <a:xfrm>
              <a:off x="4752" y="1280"/>
              <a:ext cx="150" cy="325"/>
            </a:xfrm>
            <a:custGeom>
              <a:avLst/>
              <a:gdLst>
                <a:gd name="T0" fmla="*/ 16 w 451"/>
                <a:gd name="T1" fmla="*/ 1 h 976"/>
                <a:gd name="T2" fmla="*/ 16 w 451"/>
                <a:gd name="T3" fmla="*/ 4 h 976"/>
                <a:gd name="T4" fmla="*/ 17 w 451"/>
                <a:gd name="T5" fmla="*/ 8 h 976"/>
                <a:gd name="T6" fmla="*/ 16 w 451"/>
                <a:gd name="T7" fmla="*/ 11 h 976"/>
                <a:gd name="T8" fmla="*/ 16 w 451"/>
                <a:gd name="T9" fmla="*/ 13 h 976"/>
                <a:gd name="T10" fmla="*/ 15 w 451"/>
                <a:gd name="T11" fmla="*/ 14 h 976"/>
                <a:gd name="T12" fmla="*/ 15 w 451"/>
                <a:gd name="T13" fmla="*/ 15 h 976"/>
                <a:gd name="T14" fmla="*/ 15 w 451"/>
                <a:gd name="T15" fmla="*/ 16 h 976"/>
                <a:gd name="T16" fmla="*/ 15 w 451"/>
                <a:gd name="T17" fmla="*/ 16 h 976"/>
                <a:gd name="T18" fmla="*/ 15 w 451"/>
                <a:gd name="T19" fmla="*/ 17 h 976"/>
                <a:gd name="T20" fmla="*/ 15 w 451"/>
                <a:gd name="T21" fmla="*/ 18 h 976"/>
                <a:gd name="T22" fmla="*/ 15 w 451"/>
                <a:gd name="T23" fmla="*/ 20 h 976"/>
                <a:gd name="T24" fmla="*/ 14 w 451"/>
                <a:gd name="T25" fmla="*/ 23 h 976"/>
                <a:gd name="T26" fmla="*/ 14 w 451"/>
                <a:gd name="T27" fmla="*/ 25 h 976"/>
                <a:gd name="T28" fmla="*/ 14 w 451"/>
                <a:gd name="T29" fmla="*/ 28 h 976"/>
                <a:gd name="T30" fmla="*/ 15 w 451"/>
                <a:gd name="T31" fmla="*/ 30 h 976"/>
                <a:gd name="T32" fmla="*/ 15 w 451"/>
                <a:gd name="T33" fmla="*/ 32 h 976"/>
                <a:gd name="T34" fmla="*/ 15 w 451"/>
                <a:gd name="T35" fmla="*/ 32 h 976"/>
                <a:gd name="T36" fmla="*/ 15 w 451"/>
                <a:gd name="T37" fmla="*/ 33 h 976"/>
                <a:gd name="T38" fmla="*/ 15 w 451"/>
                <a:gd name="T39" fmla="*/ 33 h 976"/>
                <a:gd name="T40" fmla="*/ 15 w 451"/>
                <a:gd name="T41" fmla="*/ 34 h 976"/>
                <a:gd name="T42" fmla="*/ 16 w 451"/>
                <a:gd name="T43" fmla="*/ 34 h 976"/>
                <a:gd name="T44" fmla="*/ 15 w 451"/>
                <a:gd name="T45" fmla="*/ 35 h 976"/>
                <a:gd name="T46" fmla="*/ 13 w 451"/>
                <a:gd name="T47" fmla="*/ 35 h 976"/>
                <a:gd name="T48" fmla="*/ 11 w 451"/>
                <a:gd name="T49" fmla="*/ 36 h 976"/>
                <a:gd name="T50" fmla="*/ 10 w 451"/>
                <a:gd name="T51" fmla="*/ 36 h 976"/>
                <a:gd name="T52" fmla="*/ 9 w 451"/>
                <a:gd name="T53" fmla="*/ 36 h 976"/>
                <a:gd name="T54" fmla="*/ 8 w 451"/>
                <a:gd name="T55" fmla="*/ 34 h 976"/>
                <a:gd name="T56" fmla="*/ 8 w 451"/>
                <a:gd name="T57" fmla="*/ 32 h 976"/>
                <a:gd name="T58" fmla="*/ 7 w 451"/>
                <a:gd name="T59" fmla="*/ 30 h 976"/>
                <a:gd name="T60" fmla="*/ 7 w 451"/>
                <a:gd name="T61" fmla="*/ 28 h 976"/>
                <a:gd name="T62" fmla="*/ 6 w 451"/>
                <a:gd name="T63" fmla="*/ 26 h 976"/>
                <a:gd name="T64" fmla="*/ 5 w 451"/>
                <a:gd name="T65" fmla="*/ 26 h 976"/>
                <a:gd name="T66" fmla="*/ 4 w 451"/>
                <a:gd name="T67" fmla="*/ 24 h 976"/>
                <a:gd name="T68" fmla="*/ 3 w 451"/>
                <a:gd name="T69" fmla="*/ 22 h 976"/>
                <a:gd name="T70" fmla="*/ 3 w 451"/>
                <a:gd name="T71" fmla="*/ 20 h 976"/>
                <a:gd name="T72" fmla="*/ 3 w 451"/>
                <a:gd name="T73" fmla="*/ 19 h 976"/>
                <a:gd name="T74" fmla="*/ 2 w 451"/>
                <a:gd name="T75" fmla="*/ 17 h 976"/>
                <a:gd name="T76" fmla="*/ 2 w 451"/>
                <a:gd name="T77" fmla="*/ 15 h 976"/>
                <a:gd name="T78" fmla="*/ 2 w 451"/>
                <a:gd name="T79" fmla="*/ 13 h 976"/>
                <a:gd name="T80" fmla="*/ 1 w 451"/>
                <a:gd name="T81" fmla="*/ 10 h 976"/>
                <a:gd name="T82" fmla="*/ 1 w 451"/>
                <a:gd name="T83" fmla="*/ 8 h 976"/>
                <a:gd name="T84" fmla="*/ 0 w 451"/>
                <a:gd name="T85" fmla="*/ 6 h 976"/>
                <a:gd name="T86" fmla="*/ 1 w 451"/>
                <a:gd name="T87" fmla="*/ 6 h 976"/>
                <a:gd name="T88" fmla="*/ 5 w 451"/>
                <a:gd name="T89" fmla="*/ 4 h 976"/>
                <a:gd name="T90" fmla="*/ 10 w 451"/>
                <a:gd name="T91" fmla="*/ 3 h 976"/>
                <a:gd name="T92" fmla="*/ 14 w 451"/>
                <a:gd name="T93" fmla="*/ 1 h 976"/>
                <a:gd name="T94" fmla="*/ 16 w 451"/>
                <a:gd name="T95" fmla="*/ 0 h 97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51"/>
                <a:gd name="T145" fmla="*/ 0 h 976"/>
                <a:gd name="T146" fmla="*/ 451 w 451"/>
                <a:gd name="T147" fmla="*/ 976 h 97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51" h="976">
                  <a:moveTo>
                    <a:pt x="441" y="0"/>
                  </a:moveTo>
                  <a:lnTo>
                    <a:pt x="440" y="19"/>
                  </a:lnTo>
                  <a:lnTo>
                    <a:pt x="440" y="40"/>
                  </a:lnTo>
                  <a:lnTo>
                    <a:pt x="443" y="64"/>
                  </a:lnTo>
                  <a:lnTo>
                    <a:pt x="444" y="90"/>
                  </a:lnTo>
                  <a:lnTo>
                    <a:pt x="446" y="117"/>
                  </a:lnTo>
                  <a:lnTo>
                    <a:pt x="448" y="146"/>
                  </a:lnTo>
                  <a:lnTo>
                    <a:pt x="449" y="176"/>
                  </a:lnTo>
                  <a:lnTo>
                    <a:pt x="451" y="205"/>
                  </a:lnTo>
                  <a:lnTo>
                    <a:pt x="451" y="233"/>
                  </a:lnTo>
                  <a:lnTo>
                    <a:pt x="449" y="261"/>
                  </a:lnTo>
                  <a:lnTo>
                    <a:pt x="446" y="287"/>
                  </a:lnTo>
                  <a:lnTo>
                    <a:pt x="441" y="311"/>
                  </a:lnTo>
                  <a:lnTo>
                    <a:pt x="435" y="333"/>
                  </a:lnTo>
                  <a:lnTo>
                    <a:pt x="425" y="353"/>
                  </a:lnTo>
                  <a:lnTo>
                    <a:pt x="413" y="368"/>
                  </a:lnTo>
                  <a:lnTo>
                    <a:pt x="398" y="380"/>
                  </a:lnTo>
                  <a:lnTo>
                    <a:pt x="397" y="386"/>
                  </a:lnTo>
                  <a:lnTo>
                    <a:pt x="397" y="393"/>
                  </a:lnTo>
                  <a:lnTo>
                    <a:pt x="397" y="399"/>
                  </a:lnTo>
                  <a:lnTo>
                    <a:pt x="397" y="406"/>
                  </a:lnTo>
                  <a:lnTo>
                    <a:pt x="398" y="411"/>
                  </a:lnTo>
                  <a:lnTo>
                    <a:pt x="398" y="418"/>
                  </a:lnTo>
                  <a:lnTo>
                    <a:pt x="398" y="424"/>
                  </a:lnTo>
                  <a:lnTo>
                    <a:pt x="399" y="431"/>
                  </a:lnTo>
                  <a:lnTo>
                    <a:pt x="399" y="437"/>
                  </a:lnTo>
                  <a:lnTo>
                    <a:pt x="400" y="442"/>
                  </a:lnTo>
                  <a:lnTo>
                    <a:pt x="401" y="448"/>
                  </a:lnTo>
                  <a:lnTo>
                    <a:pt x="403" y="454"/>
                  </a:lnTo>
                  <a:lnTo>
                    <a:pt x="406" y="460"/>
                  </a:lnTo>
                  <a:lnTo>
                    <a:pt x="408" y="464"/>
                  </a:lnTo>
                  <a:lnTo>
                    <a:pt x="412" y="470"/>
                  </a:lnTo>
                  <a:lnTo>
                    <a:pt x="415" y="475"/>
                  </a:lnTo>
                  <a:lnTo>
                    <a:pt x="407" y="494"/>
                  </a:lnTo>
                  <a:lnTo>
                    <a:pt x="401" y="516"/>
                  </a:lnTo>
                  <a:lnTo>
                    <a:pt x="395" y="538"/>
                  </a:lnTo>
                  <a:lnTo>
                    <a:pt x="392" y="561"/>
                  </a:lnTo>
                  <a:lnTo>
                    <a:pt x="390" y="585"/>
                  </a:lnTo>
                  <a:lnTo>
                    <a:pt x="387" y="609"/>
                  </a:lnTo>
                  <a:lnTo>
                    <a:pt x="387" y="634"/>
                  </a:lnTo>
                  <a:lnTo>
                    <a:pt x="386" y="658"/>
                  </a:lnTo>
                  <a:lnTo>
                    <a:pt x="387" y="684"/>
                  </a:lnTo>
                  <a:lnTo>
                    <a:pt x="387" y="708"/>
                  </a:lnTo>
                  <a:lnTo>
                    <a:pt x="389" y="732"/>
                  </a:lnTo>
                  <a:lnTo>
                    <a:pt x="391" y="756"/>
                  </a:lnTo>
                  <a:lnTo>
                    <a:pt x="392" y="779"/>
                  </a:lnTo>
                  <a:lnTo>
                    <a:pt x="393" y="802"/>
                  </a:lnTo>
                  <a:lnTo>
                    <a:pt x="394" y="823"/>
                  </a:lnTo>
                  <a:lnTo>
                    <a:pt x="397" y="843"/>
                  </a:lnTo>
                  <a:lnTo>
                    <a:pt x="401" y="850"/>
                  </a:lnTo>
                  <a:lnTo>
                    <a:pt x="406" y="856"/>
                  </a:lnTo>
                  <a:lnTo>
                    <a:pt x="408" y="862"/>
                  </a:lnTo>
                  <a:lnTo>
                    <a:pt x="410" y="868"/>
                  </a:lnTo>
                  <a:lnTo>
                    <a:pt x="410" y="873"/>
                  </a:lnTo>
                  <a:lnTo>
                    <a:pt x="410" y="878"/>
                  </a:lnTo>
                  <a:lnTo>
                    <a:pt x="410" y="882"/>
                  </a:lnTo>
                  <a:lnTo>
                    <a:pt x="410" y="887"/>
                  </a:lnTo>
                  <a:lnTo>
                    <a:pt x="410" y="892"/>
                  </a:lnTo>
                  <a:lnTo>
                    <a:pt x="410" y="896"/>
                  </a:lnTo>
                  <a:lnTo>
                    <a:pt x="412" y="901"/>
                  </a:lnTo>
                  <a:lnTo>
                    <a:pt x="413" y="905"/>
                  </a:lnTo>
                  <a:lnTo>
                    <a:pt x="415" y="911"/>
                  </a:lnTo>
                  <a:lnTo>
                    <a:pt x="418" y="917"/>
                  </a:lnTo>
                  <a:lnTo>
                    <a:pt x="424" y="924"/>
                  </a:lnTo>
                  <a:lnTo>
                    <a:pt x="432" y="931"/>
                  </a:lnTo>
                  <a:lnTo>
                    <a:pt x="430" y="931"/>
                  </a:lnTo>
                  <a:lnTo>
                    <a:pt x="424" y="932"/>
                  </a:lnTo>
                  <a:lnTo>
                    <a:pt x="415" y="934"/>
                  </a:lnTo>
                  <a:lnTo>
                    <a:pt x="403" y="938"/>
                  </a:lnTo>
                  <a:lnTo>
                    <a:pt x="390" y="941"/>
                  </a:lnTo>
                  <a:lnTo>
                    <a:pt x="375" y="944"/>
                  </a:lnTo>
                  <a:lnTo>
                    <a:pt x="359" y="948"/>
                  </a:lnTo>
                  <a:lnTo>
                    <a:pt x="341" y="953"/>
                  </a:lnTo>
                  <a:lnTo>
                    <a:pt x="324" y="957"/>
                  </a:lnTo>
                  <a:lnTo>
                    <a:pt x="308" y="961"/>
                  </a:lnTo>
                  <a:lnTo>
                    <a:pt x="293" y="964"/>
                  </a:lnTo>
                  <a:lnTo>
                    <a:pt x="279" y="967"/>
                  </a:lnTo>
                  <a:lnTo>
                    <a:pt x="268" y="971"/>
                  </a:lnTo>
                  <a:lnTo>
                    <a:pt x="259" y="973"/>
                  </a:lnTo>
                  <a:lnTo>
                    <a:pt x="253" y="974"/>
                  </a:lnTo>
                  <a:lnTo>
                    <a:pt x="252" y="976"/>
                  </a:lnTo>
                  <a:lnTo>
                    <a:pt x="243" y="961"/>
                  </a:lnTo>
                  <a:lnTo>
                    <a:pt x="236" y="944"/>
                  </a:lnTo>
                  <a:lnTo>
                    <a:pt x="229" y="927"/>
                  </a:lnTo>
                  <a:lnTo>
                    <a:pt x="223" y="910"/>
                  </a:lnTo>
                  <a:lnTo>
                    <a:pt x="218" y="893"/>
                  </a:lnTo>
                  <a:lnTo>
                    <a:pt x="214" y="874"/>
                  </a:lnTo>
                  <a:lnTo>
                    <a:pt x="209" y="856"/>
                  </a:lnTo>
                  <a:lnTo>
                    <a:pt x="205" y="838"/>
                  </a:lnTo>
                  <a:lnTo>
                    <a:pt x="200" y="819"/>
                  </a:lnTo>
                  <a:lnTo>
                    <a:pt x="195" y="801"/>
                  </a:lnTo>
                  <a:lnTo>
                    <a:pt x="191" y="783"/>
                  </a:lnTo>
                  <a:lnTo>
                    <a:pt x="185" y="765"/>
                  </a:lnTo>
                  <a:lnTo>
                    <a:pt x="179" y="748"/>
                  </a:lnTo>
                  <a:lnTo>
                    <a:pt x="172" y="731"/>
                  </a:lnTo>
                  <a:lnTo>
                    <a:pt x="164" y="715"/>
                  </a:lnTo>
                  <a:lnTo>
                    <a:pt x="156" y="701"/>
                  </a:lnTo>
                  <a:lnTo>
                    <a:pt x="141" y="700"/>
                  </a:lnTo>
                  <a:lnTo>
                    <a:pt x="129" y="694"/>
                  </a:lnTo>
                  <a:lnTo>
                    <a:pt x="119" y="686"/>
                  </a:lnTo>
                  <a:lnTo>
                    <a:pt x="111" y="675"/>
                  </a:lnTo>
                  <a:lnTo>
                    <a:pt x="106" y="660"/>
                  </a:lnTo>
                  <a:lnTo>
                    <a:pt x="101" y="643"/>
                  </a:lnTo>
                  <a:lnTo>
                    <a:pt x="98" y="625"/>
                  </a:lnTo>
                  <a:lnTo>
                    <a:pt x="94" y="606"/>
                  </a:lnTo>
                  <a:lnTo>
                    <a:pt x="92" y="586"/>
                  </a:lnTo>
                  <a:lnTo>
                    <a:pt x="90" y="567"/>
                  </a:lnTo>
                  <a:lnTo>
                    <a:pt x="87" y="548"/>
                  </a:lnTo>
                  <a:lnTo>
                    <a:pt x="84" y="531"/>
                  </a:lnTo>
                  <a:lnTo>
                    <a:pt x="79" y="515"/>
                  </a:lnTo>
                  <a:lnTo>
                    <a:pt x="74" y="501"/>
                  </a:lnTo>
                  <a:lnTo>
                    <a:pt x="67" y="490"/>
                  </a:lnTo>
                  <a:lnTo>
                    <a:pt x="57" y="483"/>
                  </a:lnTo>
                  <a:lnTo>
                    <a:pt x="59" y="460"/>
                  </a:lnTo>
                  <a:lnTo>
                    <a:pt x="60" y="438"/>
                  </a:lnTo>
                  <a:lnTo>
                    <a:pt x="59" y="417"/>
                  </a:lnTo>
                  <a:lnTo>
                    <a:pt x="57" y="396"/>
                  </a:lnTo>
                  <a:lnTo>
                    <a:pt x="54" y="377"/>
                  </a:lnTo>
                  <a:lnTo>
                    <a:pt x="51" y="356"/>
                  </a:lnTo>
                  <a:lnTo>
                    <a:pt x="47" y="338"/>
                  </a:lnTo>
                  <a:lnTo>
                    <a:pt x="42" y="318"/>
                  </a:lnTo>
                  <a:lnTo>
                    <a:pt x="37" y="299"/>
                  </a:lnTo>
                  <a:lnTo>
                    <a:pt x="32" y="280"/>
                  </a:lnTo>
                  <a:lnTo>
                    <a:pt x="26" y="262"/>
                  </a:lnTo>
                  <a:lnTo>
                    <a:pt x="21" y="244"/>
                  </a:lnTo>
                  <a:lnTo>
                    <a:pt x="15" y="225"/>
                  </a:lnTo>
                  <a:lnTo>
                    <a:pt x="9" y="207"/>
                  </a:lnTo>
                  <a:lnTo>
                    <a:pt x="5" y="189"/>
                  </a:lnTo>
                  <a:lnTo>
                    <a:pt x="0" y="171"/>
                  </a:lnTo>
                  <a:lnTo>
                    <a:pt x="5" y="169"/>
                  </a:lnTo>
                  <a:lnTo>
                    <a:pt x="18" y="163"/>
                  </a:lnTo>
                  <a:lnTo>
                    <a:pt x="40" y="155"/>
                  </a:lnTo>
                  <a:lnTo>
                    <a:pt x="69" y="144"/>
                  </a:lnTo>
                  <a:lnTo>
                    <a:pt x="102" y="131"/>
                  </a:lnTo>
                  <a:lnTo>
                    <a:pt x="139" y="116"/>
                  </a:lnTo>
                  <a:lnTo>
                    <a:pt x="179" y="101"/>
                  </a:lnTo>
                  <a:lnTo>
                    <a:pt x="221" y="85"/>
                  </a:lnTo>
                  <a:lnTo>
                    <a:pt x="261" y="69"/>
                  </a:lnTo>
                  <a:lnTo>
                    <a:pt x="301" y="54"/>
                  </a:lnTo>
                  <a:lnTo>
                    <a:pt x="338" y="39"/>
                  </a:lnTo>
                  <a:lnTo>
                    <a:pt x="372" y="27"/>
                  </a:lnTo>
                  <a:lnTo>
                    <a:pt x="400" y="15"/>
                  </a:lnTo>
                  <a:lnTo>
                    <a:pt x="422" y="7"/>
                  </a:lnTo>
                  <a:lnTo>
                    <a:pt x="436" y="1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6" name="Freeform 24"/>
            <p:cNvSpPr>
              <a:spLocks/>
            </p:cNvSpPr>
            <p:nvPr/>
          </p:nvSpPr>
          <p:spPr bwMode="auto">
            <a:xfrm>
              <a:off x="4975" y="1646"/>
              <a:ext cx="47" cy="88"/>
            </a:xfrm>
            <a:custGeom>
              <a:avLst/>
              <a:gdLst>
                <a:gd name="T0" fmla="*/ 5 w 141"/>
                <a:gd name="T1" fmla="*/ 1 h 262"/>
                <a:gd name="T2" fmla="*/ 5 w 141"/>
                <a:gd name="T3" fmla="*/ 1 h 262"/>
                <a:gd name="T4" fmla="*/ 5 w 141"/>
                <a:gd name="T5" fmla="*/ 2 h 262"/>
                <a:gd name="T6" fmla="*/ 5 w 141"/>
                <a:gd name="T7" fmla="*/ 2 h 262"/>
                <a:gd name="T8" fmla="*/ 5 w 141"/>
                <a:gd name="T9" fmla="*/ 3 h 262"/>
                <a:gd name="T10" fmla="*/ 5 w 141"/>
                <a:gd name="T11" fmla="*/ 3 h 262"/>
                <a:gd name="T12" fmla="*/ 5 w 141"/>
                <a:gd name="T13" fmla="*/ 3 h 262"/>
                <a:gd name="T14" fmla="*/ 5 w 141"/>
                <a:gd name="T15" fmla="*/ 4 h 262"/>
                <a:gd name="T16" fmla="*/ 5 w 141"/>
                <a:gd name="T17" fmla="*/ 4 h 262"/>
                <a:gd name="T18" fmla="*/ 5 w 141"/>
                <a:gd name="T19" fmla="*/ 4 h 262"/>
                <a:gd name="T20" fmla="*/ 5 w 141"/>
                <a:gd name="T21" fmla="*/ 5 h 262"/>
                <a:gd name="T22" fmla="*/ 5 w 141"/>
                <a:gd name="T23" fmla="*/ 5 h 262"/>
                <a:gd name="T24" fmla="*/ 5 w 141"/>
                <a:gd name="T25" fmla="*/ 5 h 262"/>
                <a:gd name="T26" fmla="*/ 5 w 141"/>
                <a:gd name="T27" fmla="*/ 5 h 262"/>
                <a:gd name="T28" fmla="*/ 5 w 141"/>
                <a:gd name="T29" fmla="*/ 6 h 262"/>
                <a:gd name="T30" fmla="*/ 5 w 141"/>
                <a:gd name="T31" fmla="*/ 6 h 262"/>
                <a:gd name="T32" fmla="*/ 5 w 141"/>
                <a:gd name="T33" fmla="*/ 6 h 262"/>
                <a:gd name="T34" fmla="*/ 5 w 141"/>
                <a:gd name="T35" fmla="*/ 7 h 262"/>
                <a:gd name="T36" fmla="*/ 4 w 141"/>
                <a:gd name="T37" fmla="*/ 8 h 262"/>
                <a:gd name="T38" fmla="*/ 4 w 141"/>
                <a:gd name="T39" fmla="*/ 8 h 262"/>
                <a:gd name="T40" fmla="*/ 3 w 141"/>
                <a:gd name="T41" fmla="*/ 9 h 262"/>
                <a:gd name="T42" fmla="*/ 3 w 141"/>
                <a:gd name="T43" fmla="*/ 9 h 262"/>
                <a:gd name="T44" fmla="*/ 2 w 141"/>
                <a:gd name="T45" fmla="*/ 10 h 262"/>
                <a:gd name="T46" fmla="*/ 1 w 141"/>
                <a:gd name="T47" fmla="*/ 10 h 262"/>
                <a:gd name="T48" fmla="*/ 1 w 141"/>
                <a:gd name="T49" fmla="*/ 9 h 262"/>
                <a:gd name="T50" fmla="*/ 1 w 141"/>
                <a:gd name="T51" fmla="*/ 8 h 262"/>
                <a:gd name="T52" fmla="*/ 1 w 141"/>
                <a:gd name="T53" fmla="*/ 7 h 262"/>
                <a:gd name="T54" fmla="*/ 1 w 141"/>
                <a:gd name="T55" fmla="*/ 6 h 262"/>
                <a:gd name="T56" fmla="*/ 0 w 141"/>
                <a:gd name="T57" fmla="*/ 5 h 262"/>
                <a:gd name="T58" fmla="*/ 0 w 141"/>
                <a:gd name="T59" fmla="*/ 4 h 262"/>
                <a:gd name="T60" fmla="*/ 0 w 141"/>
                <a:gd name="T61" fmla="*/ 3 h 262"/>
                <a:gd name="T62" fmla="*/ 0 w 141"/>
                <a:gd name="T63" fmla="*/ 2 h 262"/>
                <a:gd name="T64" fmla="*/ 0 w 141"/>
                <a:gd name="T65" fmla="*/ 1 h 262"/>
                <a:gd name="T66" fmla="*/ 1 w 141"/>
                <a:gd name="T67" fmla="*/ 0 h 262"/>
                <a:gd name="T68" fmla="*/ 2 w 141"/>
                <a:gd name="T69" fmla="*/ 0 h 262"/>
                <a:gd name="T70" fmla="*/ 3 w 141"/>
                <a:gd name="T71" fmla="*/ 0 h 262"/>
                <a:gd name="T72" fmla="*/ 3 w 141"/>
                <a:gd name="T73" fmla="*/ 0 h 262"/>
                <a:gd name="T74" fmla="*/ 4 w 141"/>
                <a:gd name="T75" fmla="*/ 0 h 262"/>
                <a:gd name="T76" fmla="*/ 4 w 141"/>
                <a:gd name="T77" fmla="*/ 1 h 262"/>
                <a:gd name="T78" fmla="*/ 5 w 141"/>
                <a:gd name="T79" fmla="*/ 1 h 26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41"/>
                <a:gd name="T121" fmla="*/ 0 h 262"/>
                <a:gd name="T122" fmla="*/ 141 w 141"/>
                <a:gd name="T123" fmla="*/ 262 h 26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41" h="262">
                  <a:moveTo>
                    <a:pt x="138" y="23"/>
                  </a:moveTo>
                  <a:lnTo>
                    <a:pt x="137" y="24"/>
                  </a:lnTo>
                  <a:lnTo>
                    <a:pt x="137" y="26"/>
                  </a:lnTo>
                  <a:lnTo>
                    <a:pt x="137" y="31"/>
                  </a:lnTo>
                  <a:lnTo>
                    <a:pt x="137" y="35"/>
                  </a:lnTo>
                  <a:lnTo>
                    <a:pt x="137" y="41"/>
                  </a:lnTo>
                  <a:lnTo>
                    <a:pt x="136" y="47"/>
                  </a:lnTo>
                  <a:lnTo>
                    <a:pt x="136" y="54"/>
                  </a:lnTo>
                  <a:lnTo>
                    <a:pt x="136" y="60"/>
                  </a:lnTo>
                  <a:lnTo>
                    <a:pt x="135" y="67"/>
                  </a:lnTo>
                  <a:lnTo>
                    <a:pt x="133" y="74"/>
                  </a:lnTo>
                  <a:lnTo>
                    <a:pt x="133" y="81"/>
                  </a:lnTo>
                  <a:lnTo>
                    <a:pt x="132" y="87"/>
                  </a:lnTo>
                  <a:lnTo>
                    <a:pt x="131" y="93"/>
                  </a:lnTo>
                  <a:lnTo>
                    <a:pt x="130" y="97"/>
                  </a:lnTo>
                  <a:lnTo>
                    <a:pt x="129" y="101"/>
                  </a:lnTo>
                  <a:lnTo>
                    <a:pt x="128" y="104"/>
                  </a:lnTo>
                  <a:lnTo>
                    <a:pt x="129" y="109"/>
                  </a:lnTo>
                  <a:lnTo>
                    <a:pt x="130" y="113"/>
                  </a:lnTo>
                  <a:lnTo>
                    <a:pt x="131" y="117"/>
                  </a:lnTo>
                  <a:lnTo>
                    <a:pt x="133" y="121"/>
                  </a:lnTo>
                  <a:lnTo>
                    <a:pt x="135" y="125"/>
                  </a:lnTo>
                  <a:lnTo>
                    <a:pt x="136" y="128"/>
                  </a:lnTo>
                  <a:lnTo>
                    <a:pt x="138" y="132"/>
                  </a:lnTo>
                  <a:lnTo>
                    <a:pt x="139" y="135"/>
                  </a:lnTo>
                  <a:lnTo>
                    <a:pt x="140" y="139"/>
                  </a:lnTo>
                  <a:lnTo>
                    <a:pt x="140" y="143"/>
                  </a:lnTo>
                  <a:lnTo>
                    <a:pt x="141" y="147"/>
                  </a:lnTo>
                  <a:lnTo>
                    <a:pt x="141" y="150"/>
                  </a:lnTo>
                  <a:lnTo>
                    <a:pt x="140" y="155"/>
                  </a:lnTo>
                  <a:lnTo>
                    <a:pt x="139" y="159"/>
                  </a:lnTo>
                  <a:lnTo>
                    <a:pt x="138" y="164"/>
                  </a:lnTo>
                  <a:lnTo>
                    <a:pt x="136" y="170"/>
                  </a:lnTo>
                  <a:lnTo>
                    <a:pt x="132" y="174"/>
                  </a:lnTo>
                  <a:lnTo>
                    <a:pt x="129" y="181"/>
                  </a:lnTo>
                  <a:lnTo>
                    <a:pt x="124" y="188"/>
                  </a:lnTo>
                  <a:lnTo>
                    <a:pt x="118" y="195"/>
                  </a:lnTo>
                  <a:lnTo>
                    <a:pt x="113" y="202"/>
                  </a:lnTo>
                  <a:lnTo>
                    <a:pt x="106" y="210"/>
                  </a:lnTo>
                  <a:lnTo>
                    <a:pt x="99" y="217"/>
                  </a:lnTo>
                  <a:lnTo>
                    <a:pt x="92" y="225"/>
                  </a:lnTo>
                  <a:lnTo>
                    <a:pt x="84" y="232"/>
                  </a:lnTo>
                  <a:lnTo>
                    <a:pt x="77" y="239"/>
                  </a:lnTo>
                  <a:lnTo>
                    <a:pt x="69" y="244"/>
                  </a:lnTo>
                  <a:lnTo>
                    <a:pt x="61" y="250"/>
                  </a:lnTo>
                  <a:lnTo>
                    <a:pt x="54" y="253"/>
                  </a:lnTo>
                  <a:lnTo>
                    <a:pt x="47" y="257"/>
                  </a:lnTo>
                  <a:lnTo>
                    <a:pt x="40" y="260"/>
                  </a:lnTo>
                  <a:lnTo>
                    <a:pt x="35" y="262"/>
                  </a:lnTo>
                  <a:lnTo>
                    <a:pt x="31" y="248"/>
                  </a:lnTo>
                  <a:lnTo>
                    <a:pt x="28" y="235"/>
                  </a:lnTo>
                  <a:lnTo>
                    <a:pt x="25" y="220"/>
                  </a:lnTo>
                  <a:lnTo>
                    <a:pt x="22" y="206"/>
                  </a:lnTo>
                  <a:lnTo>
                    <a:pt x="20" y="191"/>
                  </a:lnTo>
                  <a:lnTo>
                    <a:pt x="17" y="175"/>
                  </a:lnTo>
                  <a:lnTo>
                    <a:pt x="16" y="160"/>
                  </a:lnTo>
                  <a:lnTo>
                    <a:pt x="14" y="144"/>
                  </a:lnTo>
                  <a:lnTo>
                    <a:pt x="12" y="128"/>
                  </a:lnTo>
                  <a:lnTo>
                    <a:pt x="10" y="113"/>
                  </a:lnTo>
                  <a:lnTo>
                    <a:pt x="8" y="97"/>
                  </a:lnTo>
                  <a:lnTo>
                    <a:pt x="7" y="82"/>
                  </a:lnTo>
                  <a:lnTo>
                    <a:pt x="5" y="69"/>
                  </a:lnTo>
                  <a:lnTo>
                    <a:pt x="4" y="54"/>
                  </a:lnTo>
                  <a:lnTo>
                    <a:pt x="1" y="41"/>
                  </a:lnTo>
                  <a:lnTo>
                    <a:pt x="0" y="28"/>
                  </a:lnTo>
                  <a:lnTo>
                    <a:pt x="12" y="18"/>
                  </a:lnTo>
                  <a:lnTo>
                    <a:pt x="23" y="11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5" y="0"/>
                  </a:lnTo>
                  <a:lnTo>
                    <a:pt x="66" y="0"/>
                  </a:lnTo>
                  <a:lnTo>
                    <a:pt x="75" y="0"/>
                  </a:lnTo>
                  <a:lnTo>
                    <a:pt x="84" y="1"/>
                  </a:lnTo>
                  <a:lnTo>
                    <a:pt x="92" y="3"/>
                  </a:lnTo>
                  <a:lnTo>
                    <a:pt x="100" y="6"/>
                  </a:lnTo>
                  <a:lnTo>
                    <a:pt x="107" y="9"/>
                  </a:lnTo>
                  <a:lnTo>
                    <a:pt x="114" y="12"/>
                  </a:lnTo>
                  <a:lnTo>
                    <a:pt x="121" y="16"/>
                  </a:lnTo>
                  <a:lnTo>
                    <a:pt x="127" y="18"/>
                  </a:lnTo>
                  <a:lnTo>
                    <a:pt x="132" y="20"/>
                  </a:lnTo>
                  <a:lnTo>
                    <a:pt x="138" y="2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7" name="Freeform 25"/>
            <p:cNvSpPr>
              <a:spLocks/>
            </p:cNvSpPr>
            <p:nvPr/>
          </p:nvSpPr>
          <p:spPr bwMode="auto">
            <a:xfrm>
              <a:off x="4840" y="1656"/>
              <a:ext cx="146" cy="144"/>
            </a:xfrm>
            <a:custGeom>
              <a:avLst/>
              <a:gdLst>
                <a:gd name="T0" fmla="*/ 15 w 436"/>
                <a:gd name="T1" fmla="*/ 1 h 433"/>
                <a:gd name="T2" fmla="*/ 15 w 436"/>
                <a:gd name="T3" fmla="*/ 3 h 433"/>
                <a:gd name="T4" fmla="*/ 16 w 436"/>
                <a:gd name="T5" fmla="*/ 4 h 433"/>
                <a:gd name="T6" fmla="*/ 16 w 436"/>
                <a:gd name="T7" fmla="*/ 6 h 433"/>
                <a:gd name="T8" fmla="*/ 16 w 436"/>
                <a:gd name="T9" fmla="*/ 8 h 433"/>
                <a:gd name="T10" fmla="*/ 16 w 436"/>
                <a:gd name="T11" fmla="*/ 9 h 433"/>
                <a:gd name="T12" fmla="*/ 14 w 436"/>
                <a:gd name="T13" fmla="*/ 10 h 433"/>
                <a:gd name="T14" fmla="*/ 13 w 436"/>
                <a:gd name="T15" fmla="*/ 10 h 433"/>
                <a:gd name="T16" fmla="*/ 11 w 436"/>
                <a:gd name="T17" fmla="*/ 11 h 433"/>
                <a:gd name="T18" fmla="*/ 9 w 436"/>
                <a:gd name="T19" fmla="*/ 11 h 433"/>
                <a:gd name="T20" fmla="*/ 8 w 436"/>
                <a:gd name="T21" fmla="*/ 12 h 433"/>
                <a:gd name="T22" fmla="*/ 7 w 436"/>
                <a:gd name="T23" fmla="*/ 13 h 433"/>
                <a:gd name="T24" fmla="*/ 6 w 436"/>
                <a:gd name="T25" fmla="*/ 14 h 433"/>
                <a:gd name="T26" fmla="*/ 6 w 436"/>
                <a:gd name="T27" fmla="*/ 14 h 433"/>
                <a:gd name="T28" fmla="*/ 5 w 436"/>
                <a:gd name="T29" fmla="*/ 15 h 433"/>
                <a:gd name="T30" fmla="*/ 4 w 436"/>
                <a:gd name="T31" fmla="*/ 16 h 433"/>
                <a:gd name="T32" fmla="*/ 3 w 436"/>
                <a:gd name="T33" fmla="*/ 16 h 433"/>
                <a:gd name="T34" fmla="*/ 3 w 436"/>
                <a:gd name="T35" fmla="*/ 16 h 433"/>
                <a:gd name="T36" fmla="*/ 3 w 436"/>
                <a:gd name="T37" fmla="*/ 16 h 433"/>
                <a:gd name="T38" fmla="*/ 3 w 436"/>
                <a:gd name="T39" fmla="*/ 16 h 433"/>
                <a:gd name="T40" fmla="*/ 3 w 436"/>
                <a:gd name="T41" fmla="*/ 16 h 433"/>
                <a:gd name="T42" fmla="*/ 3 w 436"/>
                <a:gd name="T43" fmla="*/ 15 h 433"/>
                <a:gd name="T44" fmla="*/ 3 w 436"/>
                <a:gd name="T45" fmla="*/ 15 h 433"/>
                <a:gd name="T46" fmla="*/ 2 w 436"/>
                <a:gd name="T47" fmla="*/ 14 h 433"/>
                <a:gd name="T48" fmla="*/ 2 w 436"/>
                <a:gd name="T49" fmla="*/ 14 h 433"/>
                <a:gd name="T50" fmla="*/ 2 w 436"/>
                <a:gd name="T51" fmla="*/ 13 h 433"/>
                <a:gd name="T52" fmla="*/ 1 w 436"/>
                <a:gd name="T53" fmla="*/ 12 h 433"/>
                <a:gd name="T54" fmla="*/ 1 w 436"/>
                <a:gd name="T55" fmla="*/ 10 h 433"/>
                <a:gd name="T56" fmla="*/ 1 w 436"/>
                <a:gd name="T57" fmla="*/ 8 h 433"/>
                <a:gd name="T58" fmla="*/ 0 w 436"/>
                <a:gd name="T59" fmla="*/ 7 h 433"/>
                <a:gd name="T60" fmla="*/ 0 w 436"/>
                <a:gd name="T61" fmla="*/ 5 h 433"/>
                <a:gd name="T62" fmla="*/ 0 w 436"/>
                <a:gd name="T63" fmla="*/ 5 h 433"/>
                <a:gd name="T64" fmla="*/ 1 w 436"/>
                <a:gd name="T65" fmla="*/ 4 h 433"/>
                <a:gd name="T66" fmla="*/ 3 w 436"/>
                <a:gd name="T67" fmla="*/ 4 h 433"/>
                <a:gd name="T68" fmla="*/ 4 w 436"/>
                <a:gd name="T69" fmla="*/ 4 h 433"/>
                <a:gd name="T70" fmla="*/ 5 w 436"/>
                <a:gd name="T71" fmla="*/ 3 h 433"/>
                <a:gd name="T72" fmla="*/ 5 w 436"/>
                <a:gd name="T73" fmla="*/ 3 h 433"/>
                <a:gd name="T74" fmla="*/ 6 w 436"/>
                <a:gd name="T75" fmla="*/ 3 h 433"/>
                <a:gd name="T76" fmla="*/ 6 w 436"/>
                <a:gd name="T77" fmla="*/ 4 h 433"/>
                <a:gd name="T78" fmla="*/ 6 w 436"/>
                <a:gd name="T79" fmla="*/ 4 h 433"/>
                <a:gd name="T80" fmla="*/ 6 w 436"/>
                <a:gd name="T81" fmla="*/ 4 h 433"/>
                <a:gd name="T82" fmla="*/ 6 w 436"/>
                <a:gd name="T83" fmla="*/ 4 h 433"/>
                <a:gd name="T84" fmla="*/ 7 w 436"/>
                <a:gd name="T85" fmla="*/ 4 h 433"/>
                <a:gd name="T86" fmla="*/ 7 w 436"/>
                <a:gd name="T87" fmla="*/ 3 h 433"/>
                <a:gd name="T88" fmla="*/ 7 w 436"/>
                <a:gd name="T89" fmla="*/ 3 h 433"/>
                <a:gd name="T90" fmla="*/ 7 w 436"/>
                <a:gd name="T91" fmla="*/ 3 h 433"/>
                <a:gd name="T92" fmla="*/ 7 w 436"/>
                <a:gd name="T93" fmla="*/ 3 h 433"/>
                <a:gd name="T94" fmla="*/ 7 w 436"/>
                <a:gd name="T95" fmla="*/ 2 h 433"/>
                <a:gd name="T96" fmla="*/ 9 w 436"/>
                <a:gd name="T97" fmla="*/ 2 h 433"/>
                <a:gd name="T98" fmla="*/ 11 w 436"/>
                <a:gd name="T99" fmla="*/ 1 h 433"/>
                <a:gd name="T100" fmla="*/ 13 w 436"/>
                <a:gd name="T101" fmla="*/ 1 h 433"/>
                <a:gd name="T102" fmla="*/ 15 w 436"/>
                <a:gd name="T103" fmla="*/ 0 h 433"/>
                <a:gd name="T104" fmla="*/ 15 w 436"/>
                <a:gd name="T105" fmla="*/ 0 h 433"/>
                <a:gd name="T106" fmla="*/ 15 w 436"/>
                <a:gd name="T107" fmla="*/ 2 h 433"/>
                <a:gd name="T108" fmla="*/ 15 w 436"/>
                <a:gd name="T109" fmla="*/ 4 h 433"/>
                <a:gd name="T110" fmla="*/ 16 w 436"/>
                <a:gd name="T111" fmla="*/ 5 h 433"/>
                <a:gd name="T112" fmla="*/ 16 w 436"/>
                <a:gd name="T113" fmla="*/ 7 h 433"/>
                <a:gd name="T114" fmla="*/ 16 w 436"/>
                <a:gd name="T115" fmla="*/ 9 h 433"/>
                <a:gd name="T116" fmla="*/ 16 w 436"/>
                <a:gd name="T117" fmla="*/ 8 h 433"/>
                <a:gd name="T118" fmla="*/ 16 w 436"/>
                <a:gd name="T119" fmla="*/ 6 h 433"/>
                <a:gd name="T120" fmla="*/ 16 w 436"/>
                <a:gd name="T121" fmla="*/ 4 h 433"/>
                <a:gd name="T122" fmla="*/ 15 w 436"/>
                <a:gd name="T123" fmla="*/ 1 h 433"/>
                <a:gd name="T124" fmla="*/ 15 w 436"/>
                <a:gd name="T125" fmla="*/ 0 h 43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36"/>
                <a:gd name="T190" fmla="*/ 0 h 433"/>
                <a:gd name="T191" fmla="*/ 436 w 436"/>
                <a:gd name="T192" fmla="*/ 433 h 43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36" h="433">
                  <a:moveTo>
                    <a:pt x="402" y="0"/>
                  </a:moveTo>
                  <a:lnTo>
                    <a:pt x="403" y="13"/>
                  </a:lnTo>
                  <a:lnTo>
                    <a:pt x="405" y="26"/>
                  </a:lnTo>
                  <a:lnTo>
                    <a:pt x="407" y="41"/>
                  </a:lnTo>
                  <a:lnTo>
                    <a:pt x="409" y="54"/>
                  </a:lnTo>
                  <a:lnTo>
                    <a:pt x="410" y="69"/>
                  </a:lnTo>
                  <a:lnTo>
                    <a:pt x="412" y="85"/>
                  </a:lnTo>
                  <a:lnTo>
                    <a:pt x="413" y="100"/>
                  </a:lnTo>
                  <a:lnTo>
                    <a:pt x="416" y="116"/>
                  </a:lnTo>
                  <a:lnTo>
                    <a:pt x="418" y="132"/>
                  </a:lnTo>
                  <a:lnTo>
                    <a:pt x="419" y="147"/>
                  </a:lnTo>
                  <a:lnTo>
                    <a:pt x="421" y="163"/>
                  </a:lnTo>
                  <a:lnTo>
                    <a:pt x="424" y="178"/>
                  </a:lnTo>
                  <a:lnTo>
                    <a:pt x="427" y="192"/>
                  </a:lnTo>
                  <a:lnTo>
                    <a:pt x="430" y="207"/>
                  </a:lnTo>
                  <a:lnTo>
                    <a:pt x="433" y="220"/>
                  </a:lnTo>
                  <a:lnTo>
                    <a:pt x="436" y="234"/>
                  </a:lnTo>
                  <a:lnTo>
                    <a:pt x="421" y="242"/>
                  </a:lnTo>
                  <a:lnTo>
                    <a:pt x="408" y="248"/>
                  </a:lnTo>
                  <a:lnTo>
                    <a:pt x="394" y="257"/>
                  </a:lnTo>
                  <a:lnTo>
                    <a:pt x="380" y="263"/>
                  </a:lnTo>
                  <a:lnTo>
                    <a:pt x="365" y="270"/>
                  </a:lnTo>
                  <a:lnTo>
                    <a:pt x="351" y="276"/>
                  </a:lnTo>
                  <a:lnTo>
                    <a:pt x="336" y="282"/>
                  </a:lnTo>
                  <a:lnTo>
                    <a:pt x="323" y="288"/>
                  </a:lnTo>
                  <a:lnTo>
                    <a:pt x="308" y="292"/>
                  </a:lnTo>
                  <a:lnTo>
                    <a:pt x="293" y="298"/>
                  </a:lnTo>
                  <a:lnTo>
                    <a:pt x="279" y="301"/>
                  </a:lnTo>
                  <a:lnTo>
                    <a:pt x="264" y="306"/>
                  </a:lnTo>
                  <a:lnTo>
                    <a:pt x="250" y="309"/>
                  </a:lnTo>
                  <a:lnTo>
                    <a:pt x="236" y="313"/>
                  </a:lnTo>
                  <a:lnTo>
                    <a:pt x="223" y="315"/>
                  </a:lnTo>
                  <a:lnTo>
                    <a:pt x="209" y="319"/>
                  </a:lnTo>
                  <a:lnTo>
                    <a:pt x="203" y="329"/>
                  </a:lnTo>
                  <a:lnTo>
                    <a:pt x="198" y="338"/>
                  </a:lnTo>
                  <a:lnTo>
                    <a:pt x="193" y="346"/>
                  </a:lnTo>
                  <a:lnTo>
                    <a:pt x="186" y="354"/>
                  </a:lnTo>
                  <a:lnTo>
                    <a:pt x="180" y="361"/>
                  </a:lnTo>
                  <a:lnTo>
                    <a:pt x="172" y="368"/>
                  </a:lnTo>
                  <a:lnTo>
                    <a:pt x="165" y="374"/>
                  </a:lnTo>
                  <a:lnTo>
                    <a:pt x="157" y="381"/>
                  </a:lnTo>
                  <a:lnTo>
                    <a:pt x="149" y="386"/>
                  </a:lnTo>
                  <a:lnTo>
                    <a:pt x="141" y="392"/>
                  </a:lnTo>
                  <a:lnTo>
                    <a:pt x="133" y="398"/>
                  </a:lnTo>
                  <a:lnTo>
                    <a:pt x="125" y="404"/>
                  </a:lnTo>
                  <a:lnTo>
                    <a:pt x="116" y="410"/>
                  </a:lnTo>
                  <a:lnTo>
                    <a:pt x="106" y="417"/>
                  </a:lnTo>
                  <a:lnTo>
                    <a:pt x="97" y="424"/>
                  </a:lnTo>
                  <a:lnTo>
                    <a:pt x="89" y="433"/>
                  </a:lnTo>
                  <a:lnTo>
                    <a:pt x="88" y="432"/>
                  </a:lnTo>
                  <a:lnTo>
                    <a:pt x="87" y="432"/>
                  </a:lnTo>
                  <a:lnTo>
                    <a:pt x="86" y="432"/>
                  </a:lnTo>
                  <a:lnTo>
                    <a:pt x="85" y="432"/>
                  </a:lnTo>
                  <a:lnTo>
                    <a:pt x="82" y="432"/>
                  </a:lnTo>
                  <a:lnTo>
                    <a:pt x="81" y="431"/>
                  </a:lnTo>
                  <a:lnTo>
                    <a:pt x="79" y="431"/>
                  </a:lnTo>
                  <a:lnTo>
                    <a:pt x="77" y="431"/>
                  </a:lnTo>
                  <a:lnTo>
                    <a:pt x="75" y="430"/>
                  </a:lnTo>
                  <a:lnTo>
                    <a:pt x="73" y="430"/>
                  </a:lnTo>
                  <a:lnTo>
                    <a:pt x="72" y="430"/>
                  </a:lnTo>
                  <a:lnTo>
                    <a:pt x="71" y="430"/>
                  </a:lnTo>
                  <a:lnTo>
                    <a:pt x="70" y="430"/>
                  </a:lnTo>
                  <a:lnTo>
                    <a:pt x="72" y="423"/>
                  </a:lnTo>
                  <a:lnTo>
                    <a:pt x="73" y="417"/>
                  </a:lnTo>
                  <a:lnTo>
                    <a:pt x="74" y="412"/>
                  </a:lnTo>
                  <a:lnTo>
                    <a:pt x="73" y="407"/>
                  </a:lnTo>
                  <a:lnTo>
                    <a:pt x="73" y="402"/>
                  </a:lnTo>
                  <a:lnTo>
                    <a:pt x="72" y="398"/>
                  </a:lnTo>
                  <a:lnTo>
                    <a:pt x="70" y="394"/>
                  </a:lnTo>
                  <a:lnTo>
                    <a:pt x="68" y="390"/>
                  </a:lnTo>
                  <a:lnTo>
                    <a:pt x="66" y="386"/>
                  </a:lnTo>
                  <a:lnTo>
                    <a:pt x="64" y="383"/>
                  </a:lnTo>
                  <a:lnTo>
                    <a:pt x="63" y="379"/>
                  </a:lnTo>
                  <a:lnTo>
                    <a:pt x="60" y="376"/>
                  </a:lnTo>
                  <a:lnTo>
                    <a:pt x="59" y="373"/>
                  </a:lnTo>
                  <a:lnTo>
                    <a:pt x="58" y="369"/>
                  </a:lnTo>
                  <a:lnTo>
                    <a:pt x="58" y="366"/>
                  </a:lnTo>
                  <a:lnTo>
                    <a:pt x="59" y="363"/>
                  </a:lnTo>
                  <a:lnTo>
                    <a:pt x="48" y="347"/>
                  </a:lnTo>
                  <a:lnTo>
                    <a:pt x="40" y="331"/>
                  </a:lnTo>
                  <a:lnTo>
                    <a:pt x="33" y="316"/>
                  </a:lnTo>
                  <a:lnTo>
                    <a:pt x="28" y="300"/>
                  </a:lnTo>
                  <a:lnTo>
                    <a:pt x="25" y="284"/>
                  </a:lnTo>
                  <a:lnTo>
                    <a:pt x="21" y="268"/>
                  </a:lnTo>
                  <a:lnTo>
                    <a:pt x="19" y="252"/>
                  </a:lnTo>
                  <a:lnTo>
                    <a:pt x="18" y="236"/>
                  </a:lnTo>
                  <a:lnTo>
                    <a:pt x="17" y="221"/>
                  </a:lnTo>
                  <a:lnTo>
                    <a:pt x="16" y="206"/>
                  </a:lnTo>
                  <a:lnTo>
                    <a:pt x="14" y="191"/>
                  </a:lnTo>
                  <a:lnTo>
                    <a:pt x="13" y="176"/>
                  </a:lnTo>
                  <a:lnTo>
                    <a:pt x="11" y="162"/>
                  </a:lnTo>
                  <a:lnTo>
                    <a:pt x="9" y="150"/>
                  </a:lnTo>
                  <a:lnTo>
                    <a:pt x="4" y="137"/>
                  </a:lnTo>
                  <a:lnTo>
                    <a:pt x="0" y="126"/>
                  </a:lnTo>
                  <a:lnTo>
                    <a:pt x="1" y="124"/>
                  </a:lnTo>
                  <a:lnTo>
                    <a:pt x="5" y="123"/>
                  </a:lnTo>
                  <a:lnTo>
                    <a:pt x="12" y="121"/>
                  </a:lnTo>
                  <a:lnTo>
                    <a:pt x="21" y="119"/>
                  </a:lnTo>
                  <a:lnTo>
                    <a:pt x="33" y="115"/>
                  </a:lnTo>
                  <a:lnTo>
                    <a:pt x="44" y="112"/>
                  </a:lnTo>
                  <a:lnTo>
                    <a:pt x="58" y="108"/>
                  </a:lnTo>
                  <a:lnTo>
                    <a:pt x="72" y="105"/>
                  </a:lnTo>
                  <a:lnTo>
                    <a:pt x="85" y="101"/>
                  </a:lnTo>
                  <a:lnTo>
                    <a:pt x="98" y="98"/>
                  </a:lnTo>
                  <a:lnTo>
                    <a:pt x="110" y="95"/>
                  </a:lnTo>
                  <a:lnTo>
                    <a:pt x="121" y="91"/>
                  </a:lnTo>
                  <a:lnTo>
                    <a:pt x="131" y="89"/>
                  </a:lnTo>
                  <a:lnTo>
                    <a:pt x="137" y="86"/>
                  </a:lnTo>
                  <a:lnTo>
                    <a:pt x="142" y="85"/>
                  </a:lnTo>
                  <a:lnTo>
                    <a:pt x="144" y="85"/>
                  </a:lnTo>
                  <a:lnTo>
                    <a:pt x="144" y="86"/>
                  </a:lnTo>
                  <a:lnTo>
                    <a:pt x="146" y="89"/>
                  </a:lnTo>
                  <a:lnTo>
                    <a:pt x="147" y="90"/>
                  </a:lnTo>
                  <a:lnTo>
                    <a:pt x="148" y="92"/>
                  </a:lnTo>
                  <a:lnTo>
                    <a:pt x="149" y="93"/>
                  </a:lnTo>
                  <a:lnTo>
                    <a:pt x="150" y="96"/>
                  </a:lnTo>
                  <a:lnTo>
                    <a:pt x="152" y="97"/>
                  </a:lnTo>
                  <a:lnTo>
                    <a:pt x="154" y="98"/>
                  </a:lnTo>
                  <a:lnTo>
                    <a:pt x="156" y="99"/>
                  </a:lnTo>
                  <a:lnTo>
                    <a:pt x="157" y="100"/>
                  </a:lnTo>
                  <a:lnTo>
                    <a:pt x="159" y="100"/>
                  </a:lnTo>
                  <a:lnTo>
                    <a:pt x="162" y="100"/>
                  </a:lnTo>
                  <a:lnTo>
                    <a:pt x="164" y="101"/>
                  </a:lnTo>
                  <a:lnTo>
                    <a:pt x="165" y="100"/>
                  </a:lnTo>
                  <a:lnTo>
                    <a:pt x="167" y="100"/>
                  </a:lnTo>
                  <a:lnTo>
                    <a:pt x="171" y="100"/>
                  </a:lnTo>
                  <a:lnTo>
                    <a:pt x="173" y="99"/>
                  </a:lnTo>
                  <a:lnTo>
                    <a:pt x="177" y="99"/>
                  </a:lnTo>
                  <a:lnTo>
                    <a:pt x="178" y="98"/>
                  </a:lnTo>
                  <a:lnTo>
                    <a:pt x="180" y="97"/>
                  </a:lnTo>
                  <a:lnTo>
                    <a:pt x="180" y="95"/>
                  </a:lnTo>
                  <a:lnTo>
                    <a:pt x="181" y="93"/>
                  </a:lnTo>
                  <a:lnTo>
                    <a:pt x="181" y="91"/>
                  </a:lnTo>
                  <a:lnTo>
                    <a:pt x="181" y="89"/>
                  </a:lnTo>
                  <a:lnTo>
                    <a:pt x="181" y="86"/>
                  </a:lnTo>
                  <a:lnTo>
                    <a:pt x="181" y="84"/>
                  </a:lnTo>
                  <a:lnTo>
                    <a:pt x="180" y="82"/>
                  </a:lnTo>
                  <a:lnTo>
                    <a:pt x="180" y="78"/>
                  </a:lnTo>
                  <a:lnTo>
                    <a:pt x="180" y="76"/>
                  </a:lnTo>
                  <a:lnTo>
                    <a:pt x="180" y="74"/>
                  </a:lnTo>
                  <a:lnTo>
                    <a:pt x="181" y="72"/>
                  </a:lnTo>
                  <a:lnTo>
                    <a:pt x="182" y="70"/>
                  </a:lnTo>
                  <a:lnTo>
                    <a:pt x="185" y="69"/>
                  </a:lnTo>
                  <a:lnTo>
                    <a:pt x="192" y="67"/>
                  </a:lnTo>
                  <a:lnTo>
                    <a:pt x="202" y="64"/>
                  </a:lnTo>
                  <a:lnTo>
                    <a:pt x="216" y="59"/>
                  </a:lnTo>
                  <a:lnTo>
                    <a:pt x="233" y="53"/>
                  </a:lnTo>
                  <a:lnTo>
                    <a:pt x="251" y="47"/>
                  </a:lnTo>
                  <a:lnTo>
                    <a:pt x="271" y="42"/>
                  </a:lnTo>
                  <a:lnTo>
                    <a:pt x="292" y="35"/>
                  </a:lnTo>
                  <a:lnTo>
                    <a:pt x="312" y="28"/>
                  </a:lnTo>
                  <a:lnTo>
                    <a:pt x="332" y="22"/>
                  </a:lnTo>
                  <a:lnTo>
                    <a:pt x="350" y="16"/>
                  </a:lnTo>
                  <a:lnTo>
                    <a:pt x="367" y="11"/>
                  </a:lnTo>
                  <a:lnTo>
                    <a:pt x="381" y="6"/>
                  </a:lnTo>
                  <a:lnTo>
                    <a:pt x="392" y="3"/>
                  </a:lnTo>
                  <a:lnTo>
                    <a:pt x="398" y="0"/>
                  </a:lnTo>
                  <a:lnTo>
                    <a:pt x="402" y="0"/>
                  </a:lnTo>
                  <a:lnTo>
                    <a:pt x="403" y="13"/>
                  </a:lnTo>
                  <a:lnTo>
                    <a:pt x="405" y="26"/>
                  </a:lnTo>
                  <a:lnTo>
                    <a:pt x="407" y="41"/>
                  </a:lnTo>
                  <a:lnTo>
                    <a:pt x="409" y="54"/>
                  </a:lnTo>
                  <a:lnTo>
                    <a:pt x="410" y="69"/>
                  </a:lnTo>
                  <a:lnTo>
                    <a:pt x="412" y="85"/>
                  </a:lnTo>
                  <a:lnTo>
                    <a:pt x="413" y="100"/>
                  </a:lnTo>
                  <a:lnTo>
                    <a:pt x="416" y="116"/>
                  </a:lnTo>
                  <a:lnTo>
                    <a:pt x="418" y="132"/>
                  </a:lnTo>
                  <a:lnTo>
                    <a:pt x="419" y="147"/>
                  </a:lnTo>
                  <a:lnTo>
                    <a:pt x="421" y="163"/>
                  </a:lnTo>
                  <a:lnTo>
                    <a:pt x="424" y="178"/>
                  </a:lnTo>
                  <a:lnTo>
                    <a:pt x="427" y="192"/>
                  </a:lnTo>
                  <a:lnTo>
                    <a:pt x="430" y="207"/>
                  </a:lnTo>
                  <a:lnTo>
                    <a:pt x="433" y="220"/>
                  </a:lnTo>
                  <a:lnTo>
                    <a:pt x="436" y="234"/>
                  </a:lnTo>
                  <a:lnTo>
                    <a:pt x="435" y="230"/>
                  </a:lnTo>
                  <a:lnTo>
                    <a:pt x="434" y="223"/>
                  </a:lnTo>
                  <a:lnTo>
                    <a:pt x="433" y="212"/>
                  </a:lnTo>
                  <a:lnTo>
                    <a:pt x="431" y="197"/>
                  </a:lnTo>
                  <a:lnTo>
                    <a:pt x="428" y="178"/>
                  </a:lnTo>
                  <a:lnTo>
                    <a:pt x="425" y="159"/>
                  </a:lnTo>
                  <a:lnTo>
                    <a:pt x="421" y="138"/>
                  </a:lnTo>
                  <a:lnTo>
                    <a:pt x="419" y="116"/>
                  </a:lnTo>
                  <a:lnTo>
                    <a:pt x="416" y="95"/>
                  </a:lnTo>
                  <a:lnTo>
                    <a:pt x="412" y="74"/>
                  </a:lnTo>
                  <a:lnTo>
                    <a:pt x="409" y="54"/>
                  </a:lnTo>
                  <a:lnTo>
                    <a:pt x="407" y="36"/>
                  </a:lnTo>
                  <a:lnTo>
                    <a:pt x="404" y="21"/>
                  </a:lnTo>
                  <a:lnTo>
                    <a:pt x="403" y="10"/>
                  </a:lnTo>
                  <a:lnTo>
                    <a:pt x="402" y="3"/>
                  </a:lnTo>
                  <a:lnTo>
                    <a:pt x="40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8" name="Freeform 26"/>
            <p:cNvSpPr>
              <a:spLocks/>
            </p:cNvSpPr>
            <p:nvPr/>
          </p:nvSpPr>
          <p:spPr bwMode="auto">
            <a:xfrm>
              <a:off x="4259" y="1741"/>
              <a:ext cx="537" cy="364"/>
            </a:xfrm>
            <a:custGeom>
              <a:avLst/>
              <a:gdLst>
                <a:gd name="T0" fmla="*/ 6 w 1613"/>
                <a:gd name="T1" fmla="*/ 8 h 1093"/>
                <a:gd name="T2" fmla="*/ 6 w 1613"/>
                <a:gd name="T3" fmla="*/ 9 h 1093"/>
                <a:gd name="T4" fmla="*/ 6 w 1613"/>
                <a:gd name="T5" fmla="*/ 10 h 1093"/>
                <a:gd name="T6" fmla="*/ 9 w 1613"/>
                <a:gd name="T7" fmla="*/ 10 h 1093"/>
                <a:gd name="T8" fmla="*/ 18 w 1613"/>
                <a:gd name="T9" fmla="*/ 7 h 1093"/>
                <a:gd name="T10" fmla="*/ 28 w 1613"/>
                <a:gd name="T11" fmla="*/ 5 h 1093"/>
                <a:gd name="T12" fmla="*/ 32 w 1613"/>
                <a:gd name="T13" fmla="*/ 4 h 1093"/>
                <a:gd name="T14" fmla="*/ 39 w 1613"/>
                <a:gd name="T15" fmla="*/ 1 h 1093"/>
                <a:gd name="T16" fmla="*/ 46 w 1613"/>
                <a:gd name="T17" fmla="*/ 0 h 1093"/>
                <a:gd name="T18" fmla="*/ 50 w 1613"/>
                <a:gd name="T19" fmla="*/ 3 h 1093"/>
                <a:gd name="T20" fmla="*/ 51 w 1613"/>
                <a:gd name="T21" fmla="*/ 4 h 1093"/>
                <a:gd name="T22" fmla="*/ 53 w 1613"/>
                <a:gd name="T23" fmla="*/ 6 h 1093"/>
                <a:gd name="T24" fmla="*/ 55 w 1613"/>
                <a:gd name="T25" fmla="*/ 7 h 1093"/>
                <a:gd name="T26" fmla="*/ 54 w 1613"/>
                <a:gd name="T27" fmla="*/ 8 h 1093"/>
                <a:gd name="T28" fmla="*/ 54 w 1613"/>
                <a:gd name="T29" fmla="*/ 10 h 1093"/>
                <a:gd name="T30" fmla="*/ 53 w 1613"/>
                <a:gd name="T31" fmla="*/ 12 h 1093"/>
                <a:gd name="T32" fmla="*/ 53 w 1613"/>
                <a:gd name="T33" fmla="*/ 13 h 1093"/>
                <a:gd name="T34" fmla="*/ 53 w 1613"/>
                <a:gd name="T35" fmla="*/ 14 h 1093"/>
                <a:gd name="T36" fmla="*/ 53 w 1613"/>
                <a:gd name="T37" fmla="*/ 15 h 1093"/>
                <a:gd name="T38" fmla="*/ 53 w 1613"/>
                <a:gd name="T39" fmla="*/ 16 h 1093"/>
                <a:gd name="T40" fmla="*/ 54 w 1613"/>
                <a:gd name="T41" fmla="*/ 17 h 1093"/>
                <a:gd name="T42" fmla="*/ 54 w 1613"/>
                <a:gd name="T43" fmla="*/ 18 h 1093"/>
                <a:gd name="T44" fmla="*/ 55 w 1613"/>
                <a:gd name="T45" fmla="*/ 19 h 1093"/>
                <a:gd name="T46" fmla="*/ 57 w 1613"/>
                <a:gd name="T47" fmla="*/ 20 h 1093"/>
                <a:gd name="T48" fmla="*/ 58 w 1613"/>
                <a:gd name="T49" fmla="*/ 20 h 1093"/>
                <a:gd name="T50" fmla="*/ 60 w 1613"/>
                <a:gd name="T51" fmla="*/ 21 h 1093"/>
                <a:gd name="T52" fmla="*/ 59 w 1613"/>
                <a:gd name="T53" fmla="*/ 22 h 1093"/>
                <a:gd name="T54" fmla="*/ 58 w 1613"/>
                <a:gd name="T55" fmla="*/ 22 h 1093"/>
                <a:gd name="T56" fmla="*/ 57 w 1613"/>
                <a:gd name="T57" fmla="*/ 23 h 1093"/>
                <a:gd name="T58" fmla="*/ 56 w 1613"/>
                <a:gd name="T59" fmla="*/ 25 h 1093"/>
                <a:gd name="T60" fmla="*/ 55 w 1613"/>
                <a:gd name="T61" fmla="*/ 26 h 1093"/>
                <a:gd name="T62" fmla="*/ 54 w 1613"/>
                <a:gd name="T63" fmla="*/ 28 h 1093"/>
                <a:gd name="T64" fmla="*/ 53 w 1613"/>
                <a:gd name="T65" fmla="*/ 29 h 1093"/>
                <a:gd name="T66" fmla="*/ 52 w 1613"/>
                <a:gd name="T67" fmla="*/ 29 h 1093"/>
                <a:gd name="T68" fmla="*/ 51 w 1613"/>
                <a:gd name="T69" fmla="*/ 29 h 1093"/>
                <a:gd name="T70" fmla="*/ 48 w 1613"/>
                <a:gd name="T71" fmla="*/ 30 h 1093"/>
                <a:gd name="T72" fmla="*/ 34 w 1613"/>
                <a:gd name="T73" fmla="*/ 34 h 1093"/>
                <a:gd name="T74" fmla="*/ 19 w 1613"/>
                <a:gd name="T75" fmla="*/ 37 h 1093"/>
                <a:gd name="T76" fmla="*/ 16 w 1613"/>
                <a:gd name="T77" fmla="*/ 38 h 1093"/>
                <a:gd name="T78" fmla="*/ 12 w 1613"/>
                <a:gd name="T79" fmla="*/ 39 h 1093"/>
                <a:gd name="T80" fmla="*/ 7 w 1613"/>
                <a:gd name="T81" fmla="*/ 40 h 1093"/>
                <a:gd name="T82" fmla="*/ 6 w 1613"/>
                <a:gd name="T83" fmla="*/ 40 h 1093"/>
                <a:gd name="T84" fmla="*/ 5 w 1613"/>
                <a:gd name="T85" fmla="*/ 36 h 1093"/>
                <a:gd name="T86" fmla="*/ 4 w 1613"/>
                <a:gd name="T87" fmla="*/ 32 h 1093"/>
                <a:gd name="T88" fmla="*/ 3 w 1613"/>
                <a:gd name="T89" fmla="*/ 28 h 1093"/>
                <a:gd name="T90" fmla="*/ 2 w 1613"/>
                <a:gd name="T91" fmla="*/ 22 h 1093"/>
                <a:gd name="T92" fmla="*/ 1 w 1613"/>
                <a:gd name="T93" fmla="*/ 16 h 1093"/>
                <a:gd name="T94" fmla="*/ 0 w 1613"/>
                <a:gd name="T95" fmla="*/ 12 h 1093"/>
                <a:gd name="T96" fmla="*/ 1 w 1613"/>
                <a:gd name="T97" fmla="*/ 11 h 1093"/>
                <a:gd name="T98" fmla="*/ 3 w 1613"/>
                <a:gd name="T99" fmla="*/ 9 h 1093"/>
                <a:gd name="T100" fmla="*/ 6 w 1613"/>
                <a:gd name="T101" fmla="*/ 7 h 109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613"/>
                <a:gd name="T154" fmla="*/ 0 h 1093"/>
                <a:gd name="T155" fmla="*/ 1613 w 1613"/>
                <a:gd name="T156" fmla="*/ 1093 h 109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613" h="1093">
                  <a:moveTo>
                    <a:pt x="158" y="197"/>
                  </a:moveTo>
                  <a:lnTo>
                    <a:pt x="159" y="199"/>
                  </a:lnTo>
                  <a:lnTo>
                    <a:pt x="161" y="204"/>
                  </a:lnTo>
                  <a:lnTo>
                    <a:pt x="164" y="208"/>
                  </a:lnTo>
                  <a:lnTo>
                    <a:pt x="165" y="214"/>
                  </a:lnTo>
                  <a:lnTo>
                    <a:pt x="166" y="221"/>
                  </a:lnTo>
                  <a:lnTo>
                    <a:pt x="168" y="228"/>
                  </a:lnTo>
                  <a:lnTo>
                    <a:pt x="169" y="235"/>
                  </a:lnTo>
                  <a:lnTo>
                    <a:pt x="171" y="243"/>
                  </a:lnTo>
                  <a:lnTo>
                    <a:pt x="172" y="250"/>
                  </a:lnTo>
                  <a:lnTo>
                    <a:pt x="172" y="257"/>
                  </a:lnTo>
                  <a:lnTo>
                    <a:pt x="173" y="262"/>
                  </a:lnTo>
                  <a:lnTo>
                    <a:pt x="174" y="268"/>
                  </a:lnTo>
                  <a:lnTo>
                    <a:pt x="174" y="273"/>
                  </a:lnTo>
                  <a:lnTo>
                    <a:pt x="174" y="276"/>
                  </a:lnTo>
                  <a:lnTo>
                    <a:pt x="174" y="278"/>
                  </a:lnTo>
                  <a:lnTo>
                    <a:pt x="175" y="280"/>
                  </a:lnTo>
                  <a:lnTo>
                    <a:pt x="182" y="277"/>
                  </a:lnTo>
                  <a:lnTo>
                    <a:pt x="202" y="271"/>
                  </a:lnTo>
                  <a:lnTo>
                    <a:pt x="234" y="265"/>
                  </a:lnTo>
                  <a:lnTo>
                    <a:pt x="274" y="254"/>
                  </a:lnTo>
                  <a:lnTo>
                    <a:pt x="322" y="242"/>
                  </a:lnTo>
                  <a:lnTo>
                    <a:pt x="376" y="228"/>
                  </a:lnTo>
                  <a:lnTo>
                    <a:pt x="434" y="214"/>
                  </a:lnTo>
                  <a:lnTo>
                    <a:pt x="494" y="199"/>
                  </a:lnTo>
                  <a:lnTo>
                    <a:pt x="552" y="183"/>
                  </a:lnTo>
                  <a:lnTo>
                    <a:pt x="610" y="169"/>
                  </a:lnTo>
                  <a:lnTo>
                    <a:pt x="664" y="155"/>
                  </a:lnTo>
                  <a:lnTo>
                    <a:pt x="712" y="143"/>
                  </a:lnTo>
                  <a:lnTo>
                    <a:pt x="752" y="132"/>
                  </a:lnTo>
                  <a:lnTo>
                    <a:pt x="785" y="126"/>
                  </a:lnTo>
                  <a:lnTo>
                    <a:pt x="804" y="120"/>
                  </a:lnTo>
                  <a:lnTo>
                    <a:pt x="812" y="119"/>
                  </a:lnTo>
                  <a:lnTo>
                    <a:pt x="841" y="114"/>
                  </a:lnTo>
                  <a:lnTo>
                    <a:pt x="872" y="107"/>
                  </a:lnTo>
                  <a:lnTo>
                    <a:pt x="906" y="97"/>
                  </a:lnTo>
                  <a:lnTo>
                    <a:pt x="943" y="83"/>
                  </a:lnTo>
                  <a:lnTo>
                    <a:pt x="982" y="69"/>
                  </a:lnTo>
                  <a:lnTo>
                    <a:pt x="1021" y="54"/>
                  </a:lnTo>
                  <a:lnTo>
                    <a:pt x="1062" y="39"/>
                  </a:lnTo>
                  <a:lnTo>
                    <a:pt x="1102" y="27"/>
                  </a:lnTo>
                  <a:lnTo>
                    <a:pt x="1141" y="14"/>
                  </a:lnTo>
                  <a:lnTo>
                    <a:pt x="1180" y="6"/>
                  </a:lnTo>
                  <a:lnTo>
                    <a:pt x="1217" y="0"/>
                  </a:lnTo>
                  <a:lnTo>
                    <a:pt x="1252" y="0"/>
                  </a:lnTo>
                  <a:lnTo>
                    <a:pt x="1286" y="5"/>
                  </a:lnTo>
                  <a:lnTo>
                    <a:pt x="1317" y="15"/>
                  </a:lnTo>
                  <a:lnTo>
                    <a:pt x="1343" y="33"/>
                  </a:lnTo>
                  <a:lnTo>
                    <a:pt x="1367" y="59"/>
                  </a:lnTo>
                  <a:lnTo>
                    <a:pt x="1366" y="70"/>
                  </a:lnTo>
                  <a:lnTo>
                    <a:pt x="1369" y="81"/>
                  </a:lnTo>
                  <a:lnTo>
                    <a:pt x="1372" y="91"/>
                  </a:lnTo>
                  <a:lnTo>
                    <a:pt x="1377" y="101"/>
                  </a:lnTo>
                  <a:lnTo>
                    <a:pt x="1384" y="111"/>
                  </a:lnTo>
                  <a:lnTo>
                    <a:pt x="1390" y="120"/>
                  </a:lnTo>
                  <a:lnTo>
                    <a:pt x="1398" y="128"/>
                  </a:lnTo>
                  <a:lnTo>
                    <a:pt x="1408" y="135"/>
                  </a:lnTo>
                  <a:lnTo>
                    <a:pt x="1418" y="142"/>
                  </a:lnTo>
                  <a:lnTo>
                    <a:pt x="1427" y="149"/>
                  </a:lnTo>
                  <a:lnTo>
                    <a:pt x="1436" y="154"/>
                  </a:lnTo>
                  <a:lnTo>
                    <a:pt x="1447" y="160"/>
                  </a:lnTo>
                  <a:lnTo>
                    <a:pt x="1455" y="165"/>
                  </a:lnTo>
                  <a:lnTo>
                    <a:pt x="1463" y="169"/>
                  </a:lnTo>
                  <a:lnTo>
                    <a:pt x="1470" y="174"/>
                  </a:lnTo>
                  <a:lnTo>
                    <a:pt x="1477" y="178"/>
                  </a:lnTo>
                  <a:lnTo>
                    <a:pt x="1472" y="186"/>
                  </a:lnTo>
                  <a:lnTo>
                    <a:pt x="1470" y="197"/>
                  </a:lnTo>
                  <a:lnTo>
                    <a:pt x="1469" y="207"/>
                  </a:lnTo>
                  <a:lnTo>
                    <a:pt x="1467" y="217"/>
                  </a:lnTo>
                  <a:lnTo>
                    <a:pt x="1466" y="229"/>
                  </a:lnTo>
                  <a:lnTo>
                    <a:pt x="1465" y="239"/>
                  </a:lnTo>
                  <a:lnTo>
                    <a:pt x="1465" y="251"/>
                  </a:lnTo>
                  <a:lnTo>
                    <a:pt x="1464" y="261"/>
                  </a:lnTo>
                  <a:lnTo>
                    <a:pt x="1463" y="273"/>
                  </a:lnTo>
                  <a:lnTo>
                    <a:pt x="1461" y="283"/>
                  </a:lnTo>
                  <a:lnTo>
                    <a:pt x="1458" y="293"/>
                  </a:lnTo>
                  <a:lnTo>
                    <a:pt x="1454" y="303"/>
                  </a:lnTo>
                  <a:lnTo>
                    <a:pt x="1449" y="312"/>
                  </a:lnTo>
                  <a:lnTo>
                    <a:pt x="1442" y="320"/>
                  </a:lnTo>
                  <a:lnTo>
                    <a:pt x="1434" y="328"/>
                  </a:lnTo>
                  <a:lnTo>
                    <a:pt x="1425" y="335"/>
                  </a:lnTo>
                  <a:lnTo>
                    <a:pt x="1429" y="338"/>
                  </a:lnTo>
                  <a:lnTo>
                    <a:pt x="1433" y="343"/>
                  </a:lnTo>
                  <a:lnTo>
                    <a:pt x="1435" y="347"/>
                  </a:lnTo>
                  <a:lnTo>
                    <a:pt x="1438" y="352"/>
                  </a:lnTo>
                  <a:lnTo>
                    <a:pt x="1438" y="357"/>
                  </a:lnTo>
                  <a:lnTo>
                    <a:pt x="1439" y="362"/>
                  </a:lnTo>
                  <a:lnTo>
                    <a:pt x="1438" y="367"/>
                  </a:lnTo>
                  <a:lnTo>
                    <a:pt x="1438" y="373"/>
                  </a:lnTo>
                  <a:lnTo>
                    <a:pt x="1435" y="377"/>
                  </a:lnTo>
                  <a:lnTo>
                    <a:pt x="1434" y="383"/>
                  </a:lnTo>
                  <a:lnTo>
                    <a:pt x="1432" y="388"/>
                  </a:lnTo>
                  <a:lnTo>
                    <a:pt x="1429" y="393"/>
                  </a:lnTo>
                  <a:lnTo>
                    <a:pt x="1427" y="398"/>
                  </a:lnTo>
                  <a:lnTo>
                    <a:pt x="1425" y="402"/>
                  </a:lnTo>
                  <a:lnTo>
                    <a:pt x="1423" y="407"/>
                  </a:lnTo>
                  <a:lnTo>
                    <a:pt x="1420" y="413"/>
                  </a:lnTo>
                  <a:lnTo>
                    <a:pt x="1420" y="419"/>
                  </a:lnTo>
                  <a:lnTo>
                    <a:pt x="1424" y="425"/>
                  </a:lnTo>
                  <a:lnTo>
                    <a:pt x="1426" y="430"/>
                  </a:lnTo>
                  <a:lnTo>
                    <a:pt x="1431" y="435"/>
                  </a:lnTo>
                  <a:lnTo>
                    <a:pt x="1435" y="439"/>
                  </a:lnTo>
                  <a:lnTo>
                    <a:pt x="1441" y="443"/>
                  </a:lnTo>
                  <a:lnTo>
                    <a:pt x="1447" y="446"/>
                  </a:lnTo>
                  <a:lnTo>
                    <a:pt x="1452" y="451"/>
                  </a:lnTo>
                  <a:lnTo>
                    <a:pt x="1458" y="454"/>
                  </a:lnTo>
                  <a:lnTo>
                    <a:pt x="1463" y="458"/>
                  </a:lnTo>
                  <a:lnTo>
                    <a:pt x="1467" y="462"/>
                  </a:lnTo>
                  <a:lnTo>
                    <a:pt x="1472" y="467"/>
                  </a:lnTo>
                  <a:lnTo>
                    <a:pt x="1474" y="473"/>
                  </a:lnTo>
                  <a:lnTo>
                    <a:pt x="1477" y="479"/>
                  </a:lnTo>
                  <a:lnTo>
                    <a:pt x="1477" y="486"/>
                  </a:lnTo>
                  <a:lnTo>
                    <a:pt x="1477" y="496"/>
                  </a:lnTo>
                  <a:lnTo>
                    <a:pt x="1484" y="500"/>
                  </a:lnTo>
                  <a:lnTo>
                    <a:pt x="1490" y="506"/>
                  </a:lnTo>
                  <a:lnTo>
                    <a:pt x="1498" y="512"/>
                  </a:lnTo>
                  <a:lnTo>
                    <a:pt x="1507" y="516"/>
                  </a:lnTo>
                  <a:lnTo>
                    <a:pt x="1516" y="521"/>
                  </a:lnTo>
                  <a:lnTo>
                    <a:pt x="1524" y="525"/>
                  </a:lnTo>
                  <a:lnTo>
                    <a:pt x="1533" y="529"/>
                  </a:lnTo>
                  <a:lnTo>
                    <a:pt x="1542" y="533"/>
                  </a:lnTo>
                  <a:lnTo>
                    <a:pt x="1551" y="537"/>
                  </a:lnTo>
                  <a:lnTo>
                    <a:pt x="1561" y="540"/>
                  </a:lnTo>
                  <a:lnTo>
                    <a:pt x="1570" y="544"/>
                  </a:lnTo>
                  <a:lnTo>
                    <a:pt x="1579" y="547"/>
                  </a:lnTo>
                  <a:lnTo>
                    <a:pt x="1588" y="551"/>
                  </a:lnTo>
                  <a:lnTo>
                    <a:pt x="1596" y="553"/>
                  </a:lnTo>
                  <a:lnTo>
                    <a:pt x="1604" y="556"/>
                  </a:lnTo>
                  <a:lnTo>
                    <a:pt x="1613" y="560"/>
                  </a:lnTo>
                  <a:lnTo>
                    <a:pt x="1612" y="567"/>
                  </a:lnTo>
                  <a:lnTo>
                    <a:pt x="1611" y="572"/>
                  </a:lnTo>
                  <a:lnTo>
                    <a:pt x="1609" y="578"/>
                  </a:lnTo>
                  <a:lnTo>
                    <a:pt x="1605" y="582"/>
                  </a:lnTo>
                  <a:lnTo>
                    <a:pt x="1602" y="585"/>
                  </a:lnTo>
                  <a:lnTo>
                    <a:pt x="1597" y="587"/>
                  </a:lnTo>
                  <a:lnTo>
                    <a:pt x="1592" y="590"/>
                  </a:lnTo>
                  <a:lnTo>
                    <a:pt x="1587" y="591"/>
                  </a:lnTo>
                  <a:lnTo>
                    <a:pt x="1581" y="593"/>
                  </a:lnTo>
                  <a:lnTo>
                    <a:pt x="1576" y="594"/>
                  </a:lnTo>
                  <a:lnTo>
                    <a:pt x="1570" y="595"/>
                  </a:lnTo>
                  <a:lnTo>
                    <a:pt x="1565" y="598"/>
                  </a:lnTo>
                  <a:lnTo>
                    <a:pt x="1559" y="600"/>
                  </a:lnTo>
                  <a:lnTo>
                    <a:pt x="1556" y="602"/>
                  </a:lnTo>
                  <a:lnTo>
                    <a:pt x="1553" y="606"/>
                  </a:lnTo>
                  <a:lnTo>
                    <a:pt x="1550" y="612"/>
                  </a:lnTo>
                  <a:lnTo>
                    <a:pt x="1548" y="623"/>
                  </a:lnTo>
                  <a:lnTo>
                    <a:pt x="1544" y="635"/>
                  </a:lnTo>
                  <a:lnTo>
                    <a:pt x="1539" y="645"/>
                  </a:lnTo>
                  <a:lnTo>
                    <a:pt x="1533" y="655"/>
                  </a:lnTo>
                  <a:lnTo>
                    <a:pt x="1526" y="664"/>
                  </a:lnTo>
                  <a:lnTo>
                    <a:pt x="1518" y="672"/>
                  </a:lnTo>
                  <a:lnTo>
                    <a:pt x="1510" y="682"/>
                  </a:lnTo>
                  <a:lnTo>
                    <a:pt x="1502" y="691"/>
                  </a:lnTo>
                  <a:lnTo>
                    <a:pt x="1494" y="699"/>
                  </a:lnTo>
                  <a:lnTo>
                    <a:pt x="1486" y="708"/>
                  </a:lnTo>
                  <a:lnTo>
                    <a:pt x="1479" y="717"/>
                  </a:lnTo>
                  <a:lnTo>
                    <a:pt x="1472" y="728"/>
                  </a:lnTo>
                  <a:lnTo>
                    <a:pt x="1467" y="738"/>
                  </a:lnTo>
                  <a:lnTo>
                    <a:pt x="1463" y="748"/>
                  </a:lnTo>
                  <a:lnTo>
                    <a:pt x="1461" y="761"/>
                  </a:lnTo>
                  <a:lnTo>
                    <a:pt x="1461" y="775"/>
                  </a:lnTo>
                  <a:lnTo>
                    <a:pt x="1454" y="774"/>
                  </a:lnTo>
                  <a:lnTo>
                    <a:pt x="1448" y="774"/>
                  </a:lnTo>
                  <a:lnTo>
                    <a:pt x="1442" y="774"/>
                  </a:lnTo>
                  <a:lnTo>
                    <a:pt x="1436" y="772"/>
                  </a:lnTo>
                  <a:lnTo>
                    <a:pt x="1431" y="772"/>
                  </a:lnTo>
                  <a:lnTo>
                    <a:pt x="1425" y="771"/>
                  </a:lnTo>
                  <a:lnTo>
                    <a:pt x="1419" y="771"/>
                  </a:lnTo>
                  <a:lnTo>
                    <a:pt x="1413" y="771"/>
                  </a:lnTo>
                  <a:lnTo>
                    <a:pt x="1409" y="771"/>
                  </a:lnTo>
                  <a:lnTo>
                    <a:pt x="1403" y="772"/>
                  </a:lnTo>
                  <a:lnTo>
                    <a:pt x="1398" y="774"/>
                  </a:lnTo>
                  <a:lnTo>
                    <a:pt x="1395" y="775"/>
                  </a:lnTo>
                  <a:lnTo>
                    <a:pt x="1392" y="778"/>
                  </a:lnTo>
                  <a:lnTo>
                    <a:pt x="1388" y="780"/>
                  </a:lnTo>
                  <a:lnTo>
                    <a:pt x="1386" y="785"/>
                  </a:lnTo>
                  <a:lnTo>
                    <a:pt x="1385" y="791"/>
                  </a:lnTo>
                  <a:lnTo>
                    <a:pt x="1373" y="793"/>
                  </a:lnTo>
                  <a:lnTo>
                    <a:pt x="1343" y="801"/>
                  </a:lnTo>
                  <a:lnTo>
                    <a:pt x="1296" y="813"/>
                  </a:lnTo>
                  <a:lnTo>
                    <a:pt x="1235" y="828"/>
                  </a:lnTo>
                  <a:lnTo>
                    <a:pt x="1163" y="846"/>
                  </a:lnTo>
                  <a:lnTo>
                    <a:pt x="1083" y="867"/>
                  </a:lnTo>
                  <a:lnTo>
                    <a:pt x="997" y="888"/>
                  </a:lnTo>
                  <a:lnTo>
                    <a:pt x="909" y="911"/>
                  </a:lnTo>
                  <a:lnTo>
                    <a:pt x="819" y="934"/>
                  </a:lnTo>
                  <a:lnTo>
                    <a:pt x="733" y="956"/>
                  </a:lnTo>
                  <a:lnTo>
                    <a:pt x="653" y="977"/>
                  </a:lnTo>
                  <a:lnTo>
                    <a:pt x="581" y="995"/>
                  </a:lnTo>
                  <a:lnTo>
                    <a:pt x="520" y="1010"/>
                  </a:lnTo>
                  <a:lnTo>
                    <a:pt x="473" y="1022"/>
                  </a:lnTo>
                  <a:lnTo>
                    <a:pt x="443" y="1030"/>
                  </a:lnTo>
                  <a:lnTo>
                    <a:pt x="433" y="1033"/>
                  </a:lnTo>
                  <a:lnTo>
                    <a:pt x="429" y="1033"/>
                  </a:lnTo>
                  <a:lnTo>
                    <a:pt x="420" y="1035"/>
                  </a:lnTo>
                  <a:lnTo>
                    <a:pt x="406" y="1038"/>
                  </a:lnTo>
                  <a:lnTo>
                    <a:pt x="389" y="1042"/>
                  </a:lnTo>
                  <a:lnTo>
                    <a:pt x="368" y="1047"/>
                  </a:lnTo>
                  <a:lnTo>
                    <a:pt x="344" y="1052"/>
                  </a:lnTo>
                  <a:lnTo>
                    <a:pt x="319" y="1057"/>
                  </a:lnTo>
                  <a:lnTo>
                    <a:pt x="294" y="1063"/>
                  </a:lnTo>
                  <a:lnTo>
                    <a:pt x="268" y="1068"/>
                  </a:lnTo>
                  <a:lnTo>
                    <a:pt x="243" y="1073"/>
                  </a:lnTo>
                  <a:lnTo>
                    <a:pt x="219" y="1078"/>
                  </a:lnTo>
                  <a:lnTo>
                    <a:pt x="198" y="1083"/>
                  </a:lnTo>
                  <a:lnTo>
                    <a:pt x="181" y="1087"/>
                  </a:lnTo>
                  <a:lnTo>
                    <a:pt x="167" y="1089"/>
                  </a:lnTo>
                  <a:lnTo>
                    <a:pt x="158" y="1092"/>
                  </a:lnTo>
                  <a:lnTo>
                    <a:pt x="156" y="1093"/>
                  </a:lnTo>
                  <a:lnTo>
                    <a:pt x="150" y="1068"/>
                  </a:lnTo>
                  <a:lnTo>
                    <a:pt x="145" y="1045"/>
                  </a:lnTo>
                  <a:lnTo>
                    <a:pt x="140" y="1023"/>
                  </a:lnTo>
                  <a:lnTo>
                    <a:pt x="136" y="1002"/>
                  </a:lnTo>
                  <a:lnTo>
                    <a:pt x="131" y="983"/>
                  </a:lnTo>
                  <a:lnTo>
                    <a:pt x="128" y="962"/>
                  </a:lnTo>
                  <a:lnTo>
                    <a:pt x="123" y="942"/>
                  </a:lnTo>
                  <a:lnTo>
                    <a:pt x="120" y="924"/>
                  </a:lnTo>
                  <a:lnTo>
                    <a:pt x="115" y="903"/>
                  </a:lnTo>
                  <a:lnTo>
                    <a:pt x="112" y="884"/>
                  </a:lnTo>
                  <a:lnTo>
                    <a:pt x="107" y="863"/>
                  </a:lnTo>
                  <a:lnTo>
                    <a:pt x="103" y="842"/>
                  </a:lnTo>
                  <a:lnTo>
                    <a:pt x="97" y="819"/>
                  </a:lnTo>
                  <a:lnTo>
                    <a:pt x="91" y="797"/>
                  </a:lnTo>
                  <a:lnTo>
                    <a:pt x="85" y="771"/>
                  </a:lnTo>
                  <a:lnTo>
                    <a:pt x="80" y="745"/>
                  </a:lnTo>
                  <a:lnTo>
                    <a:pt x="75" y="723"/>
                  </a:lnTo>
                  <a:lnTo>
                    <a:pt x="71" y="698"/>
                  </a:lnTo>
                  <a:lnTo>
                    <a:pt x="66" y="669"/>
                  </a:lnTo>
                  <a:lnTo>
                    <a:pt x="59" y="637"/>
                  </a:lnTo>
                  <a:lnTo>
                    <a:pt x="53" y="604"/>
                  </a:lnTo>
                  <a:lnTo>
                    <a:pt x="46" y="568"/>
                  </a:lnTo>
                  <a:lnTo>
                    <a:pt x="40" y="532"/>
                  </a:lnTo>
                  <a:lnTo>
                    <a:pt x="33" y="498"/>
                  </a:lnTo>
                  <a:lnTo>
                    <a:pt x="27" y="463"/>
                  </a:lnTo>
                  <a:lnTo>
                    <a:pt x="20" y="431"/>
                  </a:lnTo>
                  <a:lnTo>
                    <a:pt x="14" y="401"/>
                  </a:lnTo>
                  <a:lnTo>
                    <a:pt x="10" y="376"/>
                  </a:lnTo>
                  <a:lnTo>
                    <a:pt x="6" y="354"/>
                  </a:lnTo>
                  <a:lnTo>
                    <a:pt x="3" y="338"/>
                  </a:lnTo>
                  <a:lnTo>
                    <a:pt x="0" y="328"/>
                  </a:lnTo>
                  <a:lnTo>
                    <a:pt x="0" y="324"/>
                  </a:lnTo>
                  <a:lnTo>
                    <a:pt x="2" y="322"/>
                  </a:lnTo>
                  <a:lnTo>
                    <a:pt x="6" y="319"/>
                  </a:lnTo>
                  <a:lnTo>
                    <a:pt x="14" y="312"/>
                  </a:lnTo>
                  <a:lnTo>
                    <a:pt x="25" y="304"/>
                  </a:lnTo>
                  <a:lnTo>
                    <a:pt x="36" y="294"/>
                  </a:lnTo>
                  <a:lnTo>
                    <a:pt x="50" y="283"/>
                  </a:lnTo>
                  <a:lnTo>
                    <a:pt x="64" y="271"/>
                  </a:lnTo>
                  <a:lnTo>
                    <a:pt x="79" y="260"/>
                  </a:lnTo>
                  <a:lnTo>
                    <a:pt x="94" y="249"/>
                  </a:lnTo>
                  <a:lnTo>
                    <a:pt x="107" y="237"/>
                  </a:lnTo>
                  <a:lnTo>
                    <a:pt x="121" y="226"/>
                  </a:lnTo>
                  <a:lnTo>
                    <a:pt x="133" y="216"/>
                  </a:lnTo>
                  <a:lnTo>
                    <a:pt x="143" y="208"/>
                  </a:lnTo>
                  <a:lnTo>
                    <a:pt x="151" y="201"/>
                  </a:lnTo>
                  <a:lnTo>
                    <a:pt x="156" y="198"/>
                  </a:lnTo>
                  <a:lnTo>
                    <a:pt x="158" y="19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9" name="Freeform 27"/>
            <p:cNvSpPr>
              <a:spLocks/>
            </p:cNvSpPr>
            <p:nvPr/>
          </p:nvSpPr>
          <p:spPr bwMode="auto">
            <a:xfrm>
              <a:off x="4732" y="1800"/>
              <a:ext cx="127" cy="272"/>
            </a:xfrm>
            <a:custGeom>
              <a:avLst/>
              <a:gdLst>
                <a:gd name="T0" fmla="*/ 11 w 380"/>
                <a:gd name="T1" fmla="*/ 4 h 816"/>
                <a:gd name="T2" fmla="*/ 11 w 380"/>
                <a:gd name="T3" fmla="*/ 5 h 816"/>
                <a:gd name="T4" fmla="*/ 10 w 380"/>
                <a:gd name="T5" fmla="*/ 5 h 816"/>
                <a:gd name="T6" fmla="*/ 10 w 380"/>
                <a:gd name="T7" fmla="*/ 6 h 816"/>
                <a:gd name="T8" fmla="*/ 9 w 380"/>
                <a:gd name="T9" fmla="*/ 8 h 816"/>
                <a:gd name="T10" fmla="*/ 8 w 380"/>
                <a:gd name="T11" fmla="*/ 8 h 816"/>
                <a:gd name="T12" fmla="*/ 8 w 380"/>
                <a:gd name="T13" fmla="*/ 9 h 816"/>
                <a:gd name="T14" fmla="*/ 9 w 380"/>
                <a:gd name="T15" fmla="*/ 9 h 816"/>
                <a:gd name="T16" fmla="*/ 10 w 380"/>
                <a:gd name="T17" fmla="*/ 9 h 816"/>
                <a:gd name="T18" fmla="*/ 12 w 380"/>
                <a:gd name="T19" fmla="*/ 10 h 816"/>
                <a:gd name="T20" fmla="*/ 13 w 380"/>
                <a:gd name="T21" fmla="*/ 10 h 816"/>
                <a:gd name="T22" fmla="*/ 14 w 380"/>
                <a:gd name="T23" fmla="*/ 13 h 816"/>
                <a:gd name="T24" fmla="*/ 14 w 380"/>
                <a:gd name="T25" fmla="*/ 16 h 816"/>
                <a:gd name="T26" fmla="*/ 14 w 380"/>
                <a:gd name="T27" fmla="*/ 18 h 816"/>
                <a:gd name="T28" fmla="*/ 13 w 380"/>
                <a:gd name="T29" fmla="*/ 19 h 816"/>
                <a:gd name="T30" fmla="*/ 13 w 380"/>
                <a:gd name="T31" fmla="*/ 21 h 816"/>
                <a:gd name="T32" fmla="*/ 12 w 380"/>
                <a:gd name="T33" fmla="*/ 23 h 816"/>
                <a:gd name="T34" fmla="*/ 12 w 380"/>
                <a:gd name="T35" fmla="*/ 25 h 816"/>
                <a:gd name="T36" fmla="*/ 11 w 380"/>
                <a:gd name="T37" fmla="*/ 26 h 816"/>
                <a:gd name="T38" fmla="*/ 11 w 380"/>
                <a:gd name="T39" fmla="*/ 28 h 816"/>
                <a:gd name="T40" fmla="*/ 10 w 380"/>
                <a:gd name="T41" fmla="*/ 30 h 816"/>
                <a:gd name="T42" fmla="*/ 9 w 380"/>
                <a:gd name="T43" fmla="*/ 30 h 816"/>
                <a:gd name="T44" fmla="*/ 8 w 380"/>
                <a:gd name="T45" fmla="*/ 28 h 816"/>
                <a:gd name="T46" fmla="*/ 7 w 380"/>
                <a:gd name="T47" fmla="*/ 27 h 816"/>
                <a:gd name="T48" fmla="*/ 6 w 380"/>
                <a:gd name="T49" fmla="*/ 27 h 816"/>
                <a:gd name="T50" fmla="*/ 4 w 380"/>
                <a:gd name="T51" fmla="*/ 27 h 816"/>
                <a:gd name="T52" fmla="*/ 3 w 380"/>
                <a:gd name="T53" fmla="*/ 26 h 816"/>
                <a:gd name="T54" fmla="*/ 2 w 380"/>
                <a:gd name="T55" fmla="*/ 26 h 816"/>
                <a:gd name="T56" fmla="*/ 2 w 380"/>
                <a:gd name="T57" fmla="*/ 26 h 816"/>
                <a:gd name="T58" fmla="*/ 1 w 380"/>
                <a:gd name="T59" fmla="*/ 25 h 816"/>
                <a:gd name="T60" fmla="*/ 1 w 380"/>
                <a:gd name="T61" fmla="*/ 24 h 816"/>
                <a:gd name="T62" fmla="*/ 1 w 380"/>
                <a:gd name="T63" fmla="*/ 22 h 816"/>
                <a:gd name="T64" fmla="*/ 2 w 380"/>
                <a:gd name="T65" fmla="*/ 20 h 816"/>
                <a:gd name="T66" fmla="*/ 4 w 380"/>
                <a:gd name="T67" fmla="*/ 18 h 816"/>
                <a:gd name="T68" fmla="*/ 5 w 380"/>
                <a:gd name="T69" fmla="*/ 16 h 816"/>
                <a:gd name="T70" fmla="*/ 6 w 380"/>
                <a:gd name="T71" fmla="*/ 15 h 816"/>
                <a:gd name="T72" fmla="*/ 7 w 380"/>
                <a:gd name="T73" fmla="*/ 15 h 816"/>
                <a:gd name="T74" fmla="*/ 6 w 380"/>
                <a:gd name="T75" fmla="*/ 14 h 816"/>
                <a:gd name="T76" fmla="*/ 4 w 380"/>
                <a:gd name="T77" fmla="*/ 13 h 816"/>
                <a:gd name="T78" fmla="*/ 2 w 380"/>
                <a:gd name="T79" fmla="*/ 12 h 816"/>
                <a:gd name="T80" fmla="*/ 2 w 380"/>
                <a:gd name="T81" fmla="*/ 11 h 816"/>
                <a:gd name="T82" fmla="*/ 1 w 380"/>
                <a:gd name="T83" fmla="*/ 10 h 816"/>
                <a:gd name="T84" fmla="*/ 0 w 380"/>
                <a:gd name="T85" fmla="*/ 8 h 816"/>
                <a:gd name="T86" fmla="*/ 1 w 380"/>
                <a:gd name="T87" fmla="*/ 7 h 816"/>
                <a:gd name="T88" fmla="*/ 1 w 380"/>
                <a:gd name="T89" fmla="*/ 6 h 816"/>
                <a:gd name="T90" fmla="*/ 1 w 380"/>
                <a:gd name="T91" fmla="*/ 5 h 816"/>
                <a:gd name="T92" fmla="*/ 2 w 380"/>
                <a:gd name="T93" fmla="*/ 3 h 816"/>
                <a:gd name="T94" fmla="*/ 2 w 380"/>
                <a:gd name="T95" fmla="*/ 0 h 816"/>
                <a:gd name="T96" fmla="*/ 4 w 380"/>
                <a:gd name="T97" fmla="*/ 0 h 816"/>
                <a:gd name="T98" fmla="*/ 9 w 380"/>
                <a:gd name="T99" fmla="*/ 2 h 816"/>
                <a:gd name="T100" fmla="*/ 11 w 380"/>
                <a:gd name="T101" fmla="*/ 2 h 816"/>
                <a:gd name="T102" fmla="*/ 11 w 380"/>
                <a:gd name="T103" fmla="*/ 3 h 816"/>
                <a:gd name="T104" fmla="*/ 11 w 380"/>
                <a:gd name="T105" fmla="*/ 3 h 81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80"/>
                <a:gd name="T160" fmla="*/ 0 h 816"/>
                <a:gd name="T161" fmla="*/ 380 w 380"/>
                <a:gd name="T162" fmla="*/ 816 h 81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80" h="816">
                  <a:moveTo>
                    <a:pt x="292" y="90"/>
                  </a:moveTo>
                  <a:lnTo>
                    <a:pt x="291" y="90"/>
                  </a:lnTo>
                  <a:lnTo>
                    <a:pt x="291" y="91"/>
                  </a:lnTo>
                  <a:lnTo>
                    <a:pt x="291" y="93"/>
                  </a:lnTo>
                  <a:lnTo>
                    <a:pt x="290" y="97"/>
                  </a:lnTo>
                  <a:lnTo>
                    <a:pt x="290" y="100"/>
                  </a:lnTo>
                  <a:lnTo>
                    <a:pt x="289" y="104"/>
                  </a:lnTo>
                  <a:lnTo>
                    <a:pt x="289" y="107"/>
                  </a:lnTo>
                  <a:lnTo>
                    <a:pt x="288" y="112"/>
                  </a:lnTo>
                  <a:lnTo>
                    <a:pt x="287" y="116"/>
                  </a:lnTo>
                  <a:lnTo>
                    <a:pt x="287" y="120"/>
                  </a:lnTo>
                  <a:lnTo>
                    <a:pt x="285" y="123"/>
                  </a:lnTo>
                  <a:lnTo>
                    <a:pt x="285" y="127"/>
                  </a:lnTo>
                  <a:lnTo>
                    <a:pt x="284" y="130"/>
                  </a:lnTo>
                  <a:lnTo>
                    <a:pt x="284" y="133"/>
                  </a:lnTo>
                  <a:lnTo>
                    <a:pt x="284" y="134"/>
                  </a:lnTo>
                  <a:lnTo>
                    <a:pt x="284" y="135"/>
                  </a:lnTo>
                  <a:lnTo>
                    <a:pt x="281" y="139"/>
                  </a:lnTo>
                  <a:lnTo>
                    <a:pt x="279" y="145"/>
                  </a:lnTo>
                  <a:lnTo>
                    <a:pt x="276" y="151"/>
                  </a:lnTo>
                  <a:lnTo>
                    <a:pt x="275" y="157"/>
                  </a:lnTo>
                  <a:lnTo>
                    <a:pt x="273" y="162"/>
                  </a:lnTo>
                  <a:lnTo>
                    <a:pt x="270" y="169"/>
                  </a:lnTo>
                  <a:lnTo>
                    <a:pt x="269" y="175"/>
                  </a:lnTo>
                  <a:lnTo>
                    <a:pt x="267" y="181"/>
                  </a:lnTo>
                  <a:lnTo>
                    <a:pt x="264" y="187"/>
                  </a:lnTo>
                  <a:lnTo>
                    <a:pt x="261" y="192"/>
                  </a:lnTo>
                  <a:lnTo>
                    <a:pt x="257" y="197"/>
                  </a:lnTo>
                  <a:lnTo>
                    <a:pt x="252" y="201"/>
                  </a:lnTo>
                  <a:lnTo>
                    <a:pt x="246" y="206"/>
                  </a:lnTo>
                  <a:lnTo>
                    <a:pt x="241" y="208"/>
                  </a:lnTo>
                  <a:lnTo>
                    <a:pt x="233" y="212"/>
                  </a:lnTo>
                  <a:lnTo>
                    <a:pt x="224" y="214"/>
                  </a:lnTo>
                  <a:lnTo>
                    <a:pt x="223" y="216"/>
                  </a:lnTo>
                  <a:lnTo>
                    <a:pt x="222" y="219"/>
                  </a:lnTo>
                  <a:lnTo>
                    <a:pt x="222" y="221"/>
                  </a:lnTo>
                  <a:lnTo>
                    <a:pt x="222" y="224"/>
                  </a:lnTo>
                  <a:lnTo>
                    <a:pt x="222" y="227"/>
                  </a:lnTo>
                  <a:lnTo>
                    <a:pt x="222" y="230"/>
                  </a:lnTo>
                  <a:lnTo>
                    <a:pt x="223" y="232"/>
                  </a:lnTo>
                  <a:lnTo>
                    <a:pt x="224" y="236"/>
                  </a:lnTo>
                  <a:lnTo>
                    <a:pt x="226" y="238"/>
                  </a:lnTo>
                  <a:lnTo>
                    <a:pt x="227" y="242"/>
                  </a:lnTo>
                  <a:lnTo>
                    <a:pt x="228" y="244"/>
                  </a:lnTo>
                  <a:lnTo>
                    <a:pt x="230" y="246"/>
                  </a:lnTo>
                  <a:lnTo>
                    <a:pt x="233" y="250"/>
                  </a:lnTo>
                  <a:lnTo>
                    <a:pt x="235" y="252"/>
                  </a:lnTo>
                  <a:lnTo>
                    <a:pt x="237" y="254"/>
                  </a:lnTo>
                  <a:lnTo>
                    <a:pt x="241" y="257"/>
                  </a:lnTo>
                  <a:lnTo>
                    <a:pt x="244" y="254"/>
                  </a:lnTo>
                  <a:lnTo>
                    <a:pt x="250" y="253"/>
                  </a:lnTo>
                  <a:lnTo>
                    <a:pt x="256" y="252"/>
                  </a:lnTo>
                  <a:lnTo>
                    <a:pt x="264" y="252"/>
                  </a:lnTo>
                  <a:lnTo>
                    <a:pt x="272" y="252"/>
                  </a:lnTo>
                  <a:lnTo>
                    <a:pt x="280" y="252"/>
                  </a:lnTo>
                  <a:lnTo>
                    <a:pt x="289" y="252"/>
                  </a:lnTo>
                  <a:lnTo>
                    <a:pt x="298" y="253"/>
                  </a:lnTo>
                  <a:lnTo>
                    <a:pt x="307" y="254"/>
                  </a:lnTo>
                  <a:lnTo>
                    <a:pt x="316" y="255"/>
                  </a:lnTo>
                  <a:lnTo>
                    <a:pt x="325" y="257"/>
                  </a:lnTo>
                  <a:lnTo>
                    <a:pt x="334" y="258"/>
                  </a:lnTo>
                  <a:lnTo>
                    <a:pt x="341" y="260"/>
                  </a:lnTo>
                  <a:lnTo>
                    <a:pt x="346" y="261"/>
                  </a:lnTo>
                  <a:lnTo>
                    <a:pt x="352" y="264"/>
                  </a:lnTo>
                  <a:lnTo>
                    <a:pt x="357" y="266"/>
                  </a:lnTo>
                  <a:lnTo>
                    <a:pt x="358" y="276"/>
                  </a:lnTo>
                  <a:lnTo>
                    <a:pt x="360" y="286"/>
                  </a:lnTo>
                  <a:lnTo>
                    <a:pt x="362" y="298"/>
                  </a:lnTo>
                  <a:lnTo>
                    <a:pt x="365" y="309"/>
                  </a:lnTo>
                  <a:lnTo>
                    <a:pt x="368" y="321"/>
                  </a:lnTo>
                  <a:lnTo>
                    <a:pt x="371" y="332"/>
                  </a:lnTo>
                  <a:lnTo>
                    <a:pt x="373" y="345"/>
                  </a:lnTo>
                  <a:lnTo>
                    <a:pt x="374" y="357"/>
                  </a:lnTo>
                  <a:lnTo>
                    <a:pt x="376" y="369"/>
                  </a:lnTo>
                  <a:lnTo>
                    <a:pt x="377" y="382"/>
                  </a:lnTo>
                  <a:lnTo>
                    <a:pt x="379" y="394"/>
                  </a:lnTo>
                  <a:lnTo>
                    <a:pt x="380" y="406"/>
                  </a:lnTo>
                  <a:lnTo>
                    <a:pt x="380" y="419"/>
                  </a:lnTo>
                  <a:lnTo>
                    <a:pt x="380" y="431"/>
                  </a:lnTo>
                  <a:lnTo>
                    <a:pt x="380" y="443"/>
                  </a:lnTo>
                  <a:lnTo>
                    <a:pt x="379" y="455"/>
                  </a:lnTo>
                  <a:lnTo>
                    <a:pt x="373" y="460"/>
                  </a:lnTo>
                  <a:lnTo>
                    <a:pt x="368" y="467"/>
                  </a:lnTo>
                  <a:lnTo>
                    <a:pt x="365" y="474"/>
                  </a:lnTo>
                  <a:lnTo>
                    <a:pt x="364" y="481"/>
                  </a:lnTo>
                  <a:lnTo>
                    <a:pt x="362" y="489"/>
                  </a:lnTo>
                  <a:lnTo>
                    <a:pt x="361" y="497"/>
                  </a:lnTo>
                  <a:lnTo>
                    <a:pt x="361" y="506"/>
                  </a:lnTo>
                  <a:lnTo>
                    <a:pt x="362" y="515"/>
                  </a:lnTo>
                  <a:lnTo>
                    <a:pt x="362" y="524"/>
                  </a:lnTo>
                  <a:lnTo>
                    <a:pt x="362" y="532"/>
                  </a:lnTo>
                  <a:lnTo>
                    <a:pt x="361" y="542"/>
                  </a:lnTo>
                  <a:lnTo>
                    <a:pt x="360" y="551"/>
                  </a:lnTo>
                  <a:lnTo>
                    <a:pt x="359" y="560"/>
                  </a:lnTo>
                  <a:lnTo>
                    <a:pt x="356" y="569"/>
                  </a:lnTo>
                  <a:lnTo>
                    <a:pt x="351" y="577"/>
                  </a:lnTo>
                  <a:lnTo>
                    <a:pt x="346" y="586"/>
                  </a:lnTo>
                  <a:lnTo>
                    <a:pt x="338" y="591"/>
                  </a:lnTo>
                  <a:lnTo>
                    <a:pt x="334" y="597"/>
                  </a:lnTo>
                  <a:lnTo>
                    <a:pt x="330" y="604"/>
                  </a:lnTo>
                  <a:lnTo>
                    <a:pt x="328" y="610"/>
                  </a:lnTo>
                  <a:lnTo>
                    <a:pt x="328" y="619"/>
                  </a:lnTo>
                  <a:lnTo>
                    <a:pt x="327" y="627"/>
                  </a:lnTo>
                  <a:lnTo>
                    <a:pt x="327" y="635"/>
                  </a:lnTo>
                  <a:lnTo>
                    <a:pt x="327" y="643"/>
                  </a:lnTo>
                  <a:lnTo>
                    <a:pt x="327" y="651"/>
                  </a:lnTo>
                  <a:lnTo>
                    <a:pt x="326" y="659"/>
                  </a:lnTo>
                  <a:lnTo>
                    <a:pt x="325" y="666"/>
                  </a:lnTo>
                  <a:lnTo>
                    <a:pt x="322" y="674"/>
                  </a:lnTo>
                  <a:lnTo>
                    <a:pt x="318" y="679"/>
                  </a:lnTo>
                  <a:lnTo>
                    <a:pt x="312" y="685"/>
                  </a:lnTo>
                  <a:lnTo>
                    <a:pt x="304" y="690"/>
                  </a:lnTo>
                  <a:lnTo>
                    <a:pt x="293" y="694"/>
                  </a:lnTo>
                  <a:lnTo>
                    <a:pt x="292" y="700"/>
                  </a:lnTo>
                  <a:lnTo>
                    <a:pt x="291" y="708"/>
                  </a:lnTo>
                  <a:lnTo>
                    <a:pt x="290" y="716"/>
                  </a:lnTo>
                  <a:lnTo>
                    <a:pt x="290" y="725"/>
                  </a:lnTo>
                  <a:lnTo>
                    <a:pt x="289" y="733"/>
                  </a:lnTo>
                  <a:lnTo>
                    <a:pt x="288" y="743"/>
                  </a:lnTo>
                  <a:lnTo>
                    <a:pt x="287" y="752"/>
                  </a:lnTo>
                  <a:lnTo>
                    <a:pt x="285" y="761"/>
                  </a:lnTo>
                  <a:lnTo>
                    <a:pt x="283" y="770"/>
                  </a:lnTo>
                  <a:lnTo>
                    <a:pt x="281" y="778"/>
                  </a:lnTo>
                  <a:lnTo>
                    <a:pt x="277" y="786"/>
                  </a:lnTo>
                  <a:lnTo>
                    <a:pt x="274" y="794"/>
                  </a:lnTo>
                  <a:lnTo>
                    <a:pt x="269" y="801"/>
                  </a:lnTo>
                  <a:lnTo>
                    <a:pt x="265" y="807"/>
                  </a:lnTo>
                  <a:lnTo>
                    <a:pt x="258" y="812"/>
                  </a:lnTo>
                  <a:lnTo>
                    <a:pt x="251" y="816"/>
                  </a:lnTo>
                  <a:lnTo>
                    <a:pt x="246" y="812"/>
                  </a:lnTo>
                  <a:lnTo>
                    <a:pt x="244" y="807"/>
                  </a:lnTo>
                  <a:lnTo>
                    <a:pt x="241" y="801"/>
                  </a:lnTo>
                  <a:lnTo>
                    <a:pt x="238" y="794"/>
                  </a:lnTo>
                  <a:lnTo>
                    <a:pt x="236" y="789"/>
                  </a:lnTo>
                  <a:lnTo>
                    <a:pt x="234" y="782"/>
                  </a:lnTo>
                  <a:lnTo>
                    <a:pt x="231" y="775"/>
                  </a:lnTo>
                  <a:lnTo>
                    <a:pt x="229" y="769"/>
                  </a:lnTo>
                  <a:lnTo>
                    <a:pt x="227" y="762"/>
                  </a:lnTo>
                  <a:lnTo>
                    <a:pt x="224" y="756"/>
                  </a:lnTo>
                  <a:lnTo>
                    <a:pt x="221" y="752"/>
                  </a:lnTo>
                  <a:lnTo>
                    <a:pt x="216" y="747"/>
                  </a:lnTo>
                  <a:lnTo>
                    <a:pt x="212" y="744"/>
                  </a:lnTo>
                  <a:lnTo>
                    <a:pt x="207" y="740"/>
                  </a:lnTo>
                  <a:lnTo>
                    <a:pt x="201" y="739"/>
                  </a:lnTo>
                  <a:lnTo>
                    <a:pt x="195" y="740"/>
                  </a:lnTo>
                  <a:lnTo>
                    <a:pt x="185" y="739"/>
                  </a:lnTo>
                  <a:lnTo>
                    <a:pt x="178" y="739"/>
                  </a:lnTo>
                  <a:lnTo>
                    <a:pt x="170" y="737"/>
                  </a:lnTo>
                  <a:lnTo>
                    <a:pt x="164" y="736"/>
                  </a:lnTo>
                  <a:lnTo>
                    <a:pt x="157" y="733"/>
                  </a:lnTo>
                  <a:lnTo>
                    <a:pt x="150" y="730"/>
                  </a:lnTo>
                  <a:lnTo>
                    <a:pt x="143" y="728"/>
                  </a:lnTo>
                  <a:lnTo>
                    <a:pt x="137" y="724"/>
                  </a:lnTo>
                  <a:lnTo>
                    <a:pt x="130" y="722"/>
                  </a:lnTo>
                  <a:lnTo>
                    <a:pt x="123" y="718"/>
                  </a:lnTo>
                  <a:lnTo>
                    <a:pt x="116" y="716"/>
                  </a:lnTo>
                  <a:lnTo>
                    <a:pt x="108" y="715"/>
                  </a:lnTo>
                  <a:lnTo>
                    <a:pt x="101" y="714"/>
                  </a:lnTo>
                  <a:lnTo>
                    <a:pt x="93" y="714"/>
                  </a:lnTo>
                  <a:lnTo>
                    <a:pt x="84" y="714"/>
                  </a:lnTo>
                  <a:lnTo>
                    <a:pt x="76" y="716"/>
                  </a:lnTo>
                  <a:lnTo>
                    <a:pt x="74" y="713"/>
                  </a:lnTo>
                  <a:lnTo>
                    <a:pt x="72" y="710"/>
                  </a:lnTo>
                  <a:lnTo>
                    <a:pt x="70" y="708"/>
                  </a:lnTo>
                  <a:lnTo>
                    <a:pt x="68" y="706"/>
                  </a:lnTo>
                  <a:lnTo>
                    <a:pt x="66" y="705"/>
                  </a:lnTo>
                  <a:lnTo>
                    <a:pt x="64" y="705"/>
                  </a:lnTo>
                  <a:lnTo>
                    <a:pt x="61" y="704"/>
                  </a:lnTo>
                  <a:lnTo>
                    <a:pt x="59" y="704"/>
                  </a:lnTo>
                  <a:lnTo>
                    <a:pt x="55" y="702"/>
                  </a:lnTo>
                  <a:lnTo>
                    <a:pt x="53" y="702"/>
                  </a:lnTo>
                  <a:lnTo>
                    <a:pt x="51" y="701"/>
                  </a:lnTo>
                  <a:lnTo>
                    <a:pt x="49" y="700"/>
                  </a:lnTo>
                  <a:lnTo>
                    <a:pt x="46" y="699"/>
                  </a:lnTo>
                  <a:lnTo>
                    <a:pt x="45" y="698"/>
                  </a:lnTo>
                  <a:lnTo>
                    <a:pt x="43" y="697"/>
                  </a:lnTo>
                  <a:lnTo>
                    <a:pt x="42" y="694"/>
                  </a:lnTo>
                  <a:lnTo>
                    <a:pt x="37" y="692"/>
                  </a:lnTo>
                  <a:lnTo>
                    <a:pt x="34" y="689"/>
                  </a:lnTo>
                  <a:lnTo>
                    <a:pt x="31" y="684"/>
                  </a:lnTo>
                  <a:lnTo>
                    <a:pt x="30" y="679"/>
                  </a:lnTo>
                  <a:lnTo>
                    <a:pt x="29" y="674"/>
                  </a:lnTo>
                  <a:lnTo>
                    <a:pt x="28" y="667"/>
                  </a:lnTo>
                  <a:lnTo>
                    <a:pt x="28" y="660"/>
                  </a:lnTo>
                  <a:lnTo>
                    <a:pt x="29" y="653"/>
                  </a:lnTo>
                  <a:lnTo>
                    <a:pt x="29" y="646"/>
                  </a:lnTo>
                  <a:lnTo>
                    <a:pt x="30" y="638"/>
                  </a:lnTo>
                  <a:lnTo>
                    <a:pt x="31" y="630"/>
                  </a:lnTo>
                  <a:lnTo>
                    <a:pt x="32" y="623"/>
                  </a:lnTo>
                  <a:lnTo>
                    <a:pt x="35" y="615"/>
                  </a:lnTo>
                  <a:lnTo>
                    <a:pt x="36" y="608"/>
                  </a:lnTo>
                  <a:lnTo>
                    <a:pt x="38" y="602"/>
                  </a:lnTo>
                  <a:lnTo>
                    <a:pt x="41" y="597"/>
                  </a:lnTo>
                  <a:lnTo>
                    <a:pt x="41" y="583"/>
                  </a:lnTo>
                  <a:lnTo>
                    <a:pt x="43" y="570"/>
                  </a:lnTo>
                  <a:lnTo>
                    <a:pt x="47" y="560"/>
                  </a:lnTo>
                  <a:lnTo>
                    <a:pt x="52" y="550"/>
                  </a:lnTo>
                  <a:lnTo>
                    <a:pt x="59" y="539"/>
                  </a:lnTo>
                  <a:lnTo>
                    <a:pt x="66" y="530"/>
                  </a:lnTo>
                  <a:lnTo>
                    <a:pt x="74" y="521"/>
                  </a:lnTo>
                  <a:lnTo>
                    <a:pt x="82" y="513"/>
                  </a:lnTo>
                  <a:lnTo>
                    <a:pt x="90" y="504"/>
                  </a:lnTo>
                  <a:lnTo>
                    <a:pt x="98" y="494"/>
                  </a:lnTo>
                  <a:lnTo>
                    <a:pt x="106" y="486"/>
                  </a:lnTo>
                  <a:lnTo>
                    <a:pt x="113" y="477"/>
                  </a:lnTo>
                  <a:lnTo>
                    <a:pt x="119" y="467"/>
                  </a:lnTo>
                  <a:lnTo>
                    <a:pt x="124" y="457"/>
                  </a:lnTo>
                  <a:lnTo>
                    <a:pt x="128" y="445"/>
                  </a:lnTo>
                  <a:lnTo>
                    <a:pt x="130" y="434"/>
                  </a:lnTo>
                  <a:lnTo>
                    <a:pt x="133" y="428"/>
                  </a:lnTo>
                  <a:lnTo>
                    <a:pt x="136" y="424"/>
                  </a:lnTo>
                  <a:lnTo>
                    <a:pt x="141" y="422"/>
                  </a:lnTo>
                  <a:lnTo>
                    <a:pt x="145" y="420"/>
                  </a:lnTo>
                  <a:lnTo>
                    <a:pt x="150" y="417"/>
                  </a:lnTo>
                  <a:lnTo>
                    <a:pt x="156" y="416"/>
                  </a:lnTo>
                  <a:lnTo>
                    <a:pt x="161" y="415"/>
                  </a:lnTo>
                  <a:lnTo>
                    <a:pt x="167" y="413"/>
                  </a:lnTo>
                  <a:lnTo>
                    <a:pt x="173" y="412"/>
                  </a:lnTo>
                  <a:lnTo>
                    <a:pt x="177" y="409"/>
                  </a:lnTo>
                  <a:lnTo>
                    <a:pt x="183" y="407"/>
                  </a:lnTo>
                  <a:lnTo>
                    <a:pt x="187" y="404"/>
                  </a:lnTo>
                  <a:lnTo>
                    <a:pt x="190" y="400"/>
                  </a:lnTo>
                  <a:lnTo>
                    <a:pt x="192" y="394"/>
                  </a:lnTo>
                  <a:lnTo>
                    <a:pt x="193" y="389"/>
                  </a:lnTo>
                  <a:lnTo>
                    <a:pt x="193" y="382"/>
                  </a:lnTo>
                  <a:lnTo>
                    <a:pt x="184" y="378"/>
                  </a:lnTo>
                  <a:lnTo>
                    <a:pt x="175" y="375"/>
                  </a:lnTo>
                  <a:lnTo>
                    <a:pt x="166" y="373"/>
                  </a:lnTo>
                  <a:lnTo>
                    <a:pt x="158" y="369"/>
                  </a:lnTo>
                  <a:lnTo>
                    <a:pt x="149" y="366"/>
                  </a:lnTo>
                  <a:lnTo>
                    <a:pt x="139" y="362"/>
                  </a:lnTo>
                  <a:lnTo>
                    <a:pt x="130" y="359"/>
                  </a:lnTo>
                  <a:lnTo>
                    <a:pt x="121" y="355"/>
                  </a:lnTo>
                  <a:lnTo>
                    <a:pt x="112" y="351"/>
                  </a:lnTo>
                  <a:lnTo>
                    <a:pt x="104" y="347"/>
                  </a:lnTo>
                  <a:lnTo>
                    <a:pt x="95" y="343"/>
                  </a:lnTo>
                  <a:lnTo>
                    <a:pt x="87" y="338"/>
                  </a:lnTo>
                  <a:lnTo>
                    <a:pt x="78" y="334"/>
                  </a:lnTo>
                  <a:lnTo>
                    <a:pt x="70" y="328"/>
                  </a:lnTo>
                  <a:lnTo>
                    <a:pt x="64" y="322"/>
                  </a:lnTo>
                  <a:lnTo>
                    <a:pt x="57" y="318"/>
                  </a:lnTo>
                  <a:lnTo>
                    <a:pt x="58" y="308"/>
                  </a:lnTo>
                  <a:lnTo>
                    <a:pt x="57" y="301"/>
                  </a:lnTo>
                  <a:lnTo>
                    <a:pt x="55" y="295"/>
                  </a:lnTo>
                  <a:lnTo>
                    <a:pt x="52" y="289"/>
                  </a:lnTo>
                  <a:lnTo>
                    <a:pt x="49" y="284"/>
                  </a:lnTo>
                  <a:lnTo>
                    <a:pt x="44" y="280"/>
                  </a:lnTo>
                  <a:lnTo>
                    <a:pt x="38" y="276"/>
                  </a:lnTo>
                  <a:lnTo>
                    <a:pt x="34" y="273"/>
                  </a:lnTo>
                  <a:lnTo>
                    <a:pt x="27" y="268"/>
                  </a:lnTo>
                  <a:lnTo>
                    <a:pt x="22" y="265"/>
                  </a:lnTo>
                  <a:lnTo>
                    <a:pt x="16" y="261"/>
                  </a:lnTo>
                  <a:lnTo>
                    <a:pt x="11" y="257"/>
                  </a:lnTo>
                  <a:lnTo>
                    <a:pt x="7" y="252"/>
                  </a:lnTo>
                  <a:lnTo>
                    <a:pt x="4" y="247"/>
                  </a:lnTo>
                  <a:lnTo>
                    <a:pt x="0" y="241"/>
                  </a:lnTo>
                  <a:lnTo>
                    <a:pt x="0" y="235"/>
                  </a:lnTo>
                  <a:lnTo>
                    <a:pt x="3" y="229"/>
                  </a:lnTo>
                  <a:lnTo>
                    <a:pt x="5" y="224"/>
                  </a:lnTo>
                  <a:lnTo>
                    <a:pt x="7" y="220"/>
                  </a:lnTo>
                  <a:lnTo>
                    <a:pt x="9" y="215"/>
                  </a:lnTo>
                  <a:lnTo>
                    <a:pt x="12" y="210"/>
                  </a:lnTo>
                  <a:lnTo>
                    <a:pt x="14" y="205"/>
                  </a:lnTo>
                  <a:lnTo>
                    <a:pt x="15" y="199"/>
                  </a:lnTo>
                  <a:lnTo>
                    <a:pt x="18" y="195"/>
                  </a:lnTo>
                  <a:lnTo>
                    <a:pt x="18" y="189"/>
                  </a:lnTo>
                  <a:lnTo>
                    <a:pt x="19" y="184"/>
                  </a:lnTo>
                  <a:lnTo>
                    <a:pt x="18" y="179"/>
                  </a:lnTo>
                  <a:lnTo>
                    <a:pt x="18" y="174"/>
                  </a:lnTo>
                  <a:lnTo>
                    <a:pt x="15" y="169"/>
                  </a:lnTo>
                  <a:lnTo>
                    <a:pt x="13" y="165"/>
                  </a:lnTo>
                  <a:lnTo>
                    <a:pt x="9" y="160"/>
                  </a:lnTo>
                  <a:lnTo>
                    <a:pt x="5" y="157"/>
                  </a:lnTo>
                  <a:lnTo>
                    <a:pt x="14" y="150"/>
                  </a:lnTo>
                  <a:lnTo>
                    <a:pt x="22" y="142"/>
                  </a:lnTo>
                  <a:lnTo>
                    <a:pt x="29" y="134"/>
                  </a:lnTo>
                  <a:lnTo>
                    <a:pt x="34" y="125"/>
                  </a:lnTo>
                  <a:lnTo>
                    <a:pt x="38" y="115"/>
                  </a:lnTo>
                  <a:lnTo>
                    <a:pt x="41" y="105"/>
                  </a:lnTo>
                  <a:lnTo>
                    <a:pt x="43" y="95"/>
                  </a:lnTo>
                  <a:lnTo>
                    <a:pt x="44" y="83"/>
                  </a:lnTo>
                  <a:lnTo>
                    <a:pt x="45" y="73"/>
                  </a:lnTo>
                  <a:lnTo>
                    <a:pt x="45" y="61"/>
                  </a:lnTo>
                  <a:lnTo>
                    <a:pt x="46" y="51"/>
                  </a:lnTo>
                  <a:lnTo>
                    <a:pt x="47" y="39"/>
                  </a:lnTo>
                  <a:lnTo>
                    <a:pt x="49" y="29"/>
                  </a:lnTo>
                  <a:lnTo>
                    <a:pt x="50" y="19"/>
                  </a:lnTo>
                  <a:lnTo>
                    <a:pt x="52" y="8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6" y="2"/>
                  </a:lnTo>
                  <a:lnTo>
                    <a:pt x="77" y="5"/>
                  </a:lnTo>
                  <a:lnTo>
                    <a:pt x="91" y="8"/>
                  </a:lnTo>
                  <a:lnTo>
                    <a:pt x="108" y="12"/>
                  </a:lnTo>
                  <a:lnTo>
                    <a:pt x="128" y="17"/>
                  </a:lnTo>
                  <a:lnTo>
                    <a:pt x="149" y="21"/>
                  </a:lnTo>
                  <a:lnTo>
                    <a:pt x="170" y="27"/>
                  </a:lnTo>
                  <a:lnTo>
                    <a:pt x="191" y="31"/>
                  </a:lnTo>
                  <a:lnTo>
                    <a:pt x="212" y="36"/>
                  </a:lnTo>
                  <a:lnTo>
                    <a:pt x="231" y="41"/>
                  </a:lnTo>
                  <a:lnTo>
                    <a:pt x="249" y="44"/>
                  </a:lnTo>
                  <a:lnTo>
                    <a:pt x="262" y="48"/>
                  </a:lnTo>
                  <a:lnTo>
                    <a:pt x="274" y="51"/>
                  </a:lnTo>
                  <a:lnTo>
                    <a:pt x="281" y="52"/>
                  </a:lnTo>
                  <a:lnTo>
                    <a:pt x="284" y="53"/>
                  </a:lnTo>
                  <a:lnTo>
                    <a:pt x="284" y="54"/>
                  </a:lnTo>
                  <a:lnTo>
                    <a:pt x="284" y="56"/>
                  </a:lnTo>
                  <a:lnTo>
                    <a:pt x="285" y="59"/>
                  </a:lnTo>
                  <a:lnTo>
                    <a:pt x="285" y="61"/>
                  </a:lnTo>
                  <a:lnTo>
                    <a:pt x="287" y="65"/>
                  </a:lnTo>
                  <a:lnTo>
                    <a:pt x="287" y="68"/>
                  </a:lnTo>
                  <a:lnTo>
                    <a:pt x="288" y="72"/>
                  </a:lnTo>
                  <a:lnTo>
                    <a:pt x="289" y="74"/>
                  </a:lnTo>
                  <a:lnTo>
                    <a:pt x="289" y="77"/>
                  </a:lnTo>
                  <a:lnTo>
                    <a:pt x="290" y="81"/>
                  </a:lnTo>
                  <a:lnTo>
                    <a:pt x="290" y="84"/>
                  </a:lnTo>
                  <a:lnTo>
                    <a:pt x="291" y="87"/>
                  </a:lnTo>
                  <a:lnTo>
                    <a:pt x="291" y="88"/>
                  </a:lnTo>
                  <a:lnTo>
                    <a:pt x="291" y="89"/>
                  </a:lnTo>
                  <a:lnTo>
                    <a:pt x="292" y="9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0" name="Freeform 28"/>
            <p:cNvSpPr>
              <a:spLocks/>
            </p:cNvSpPr>
            <p:nvPr/>
          </p:nvSpPr>
          <p:spPr bwMode="auto">
            <a:xfrm>
              <a:off x="3903" y="1849"/>
              <a:ext cx="386" cy="443"/>
            </a:xfrm>
            <a:custGeom>
              <a:avLst/>
              <a:gdLst>
                <a:gd name="T0" fmla="*/ 41 w 1158"/>
                <a:gd name="T1" fmla="*/ 17 h 1330"/>
                <a:gd name="T2" fmla="*/ 42 w 1158"/>
                <a:gd name="T3" fmla="*/ 19 h 1330"/>
                <a:gd name="T4" fmla="*/ 42 w 1158"/>
                <a:gd name="T5" fmla="*/ 22 h 1330"/>
                <a:gd name="T6" fmla="*/ 43 w 1158"/>
                <a:gd name="T7" fmla="*/ 25 h 1330"/>
                <a:gd name="T8" fmla="*/ 43 w 1158"/>
                <a:gd name="T9" fmla="*/ 29 h 1330"/>
                <a:gd name="T10" fmla="*/ 41 w 1158"/>
                <a:gd name="T11" fmla="*/ 32 h 1330"/>
                <a:gd name="T12" fmla="*/ 39 w 1158"/>
                <a:gd name="T13" fmla="*/ 34 h 1330"/>
                <a:gd name="T14" fmla="*/ 37 w 1158"/>
                <a:gd name="T15" fmla="*/ 35 h 1330"/>
                <a:gd name="T16" fmla="*/ 36 w 1158"/>
                <a:gd name="T17" fmla="*/ 37 h 1330"/>
                <a:gd name="T18" fmla="*/ 35 w 1158"/>
                <a:gd name="T19" fmla="*/ 40 h 1330"/>
                <a:gd name="T20" fmla="*/ 33 w 1158"/>
                <a:gd name="T21" fmla="*/ 41 h 1330"/>
                <a:gd name="T22" fmla="*/ 32 w 1158"/>
                <a:gd name="T23" fmla="*/ 42 h 1330"/>
                <a:gd name="T24" fmla="*/ 33 w 1158"/>
                <a:gd name="T25" fmla="*/ 45 h 1330"/>
                <a:gd name="T26" fmla="*/ 32 w 1158"/>
                <a:gd name="T27" fmla="*/ 46 h 1330"/>
                <a:gd name="T28" fmla="*/ 31 w 1158"/>
                <a:gd name="T29" fmla="*/ 48 h 1330"/>
                <a:gd name="T30" fmla="*/ 30 w 1158"/>
                <a:gd name="T31" fmla="*/ 49 h 1330"/>
                <a:gd name="T32" fmla="*/ 28 w 1158"/>
                <a:gd name="T33" fmla="*/ 48 h 1330"/>
                <a:gd name="T34" fmla="*/ 26 w 1158"/>
                <a:gd name="T35" fmla="*/ 47 h 1330"/>
                <a:gd name="T36" fmla="*/ 25 w 1158"/>
                <a:gd name="T37" fmla="*/ 45 h 1330"/>
                <a:gd name="T38" fmla="*/ 24 w 1158"/>
                <a:gd name="T39" fmla="*/ 46 h 1330"/>
                <a:gd name="T40" fmla="*/ 23 w 1158"/>
                <a:gd name="T41" fmla="*/ 47 h 1330"/>
                <a:gd name="T42" fmla="*/ 22 w 1158"/>
                <a:gd name="T43" fmla="*/ 48 h 1330"/>
                <a:gd name="T44" fmla="*/ 20 w 1158"/>
                <a:gd name="T45" fmla="*/ 48 h 1330"/>
                <a:gd name="T46" fmla="*/ 18 w 1158"/>
                <a:gd name="T47" fmla="*/ 48 h 1330"/>
                <a:gd name="T48" fmla="*/ 16 w 1158"/>
                <a:gd name="T49" fmla="*/ 47 h 1330"/>
                <a:gd name="T50" fmla="*/ 13 w 1158"/>
                <a:gd name="T51" fmla="*/ 48 h 1330"/>
                <a:gd name="T52" fmla="*/ 12 w 1158"/>
                <a:gd name="T53" fmla="*/ 46 h 1330"/>
                <a:gd name="T54" fmla="*/ 11 w 1158"/>
                <a:gd name="T55" fmla="*/ 45 h 1330"/>
                <a:gd name="T56" fmla="*/ 10 w 1158"/>
                <a:gd name="T57" fmla="*/ 44 h 1330"/>
                <a:gd name="T58" fmla="*/ 8 w 1158"/>
                <a:gd name="T59" fmla="*/ 44 h 1330"/>
                <a:gd name="T60" fmla="*/ 7 w 1158"/>
                <a:gd name="T61" fmla="*/ 44 h 1330"/>
                <a:gd name="T62" fmla="*/ 6 w 1158"/>
                <a:gd name="T63" fmla="*/ 44 h 1330"/>
                <a:gd name="T64" fmla="*/ 4 w 1158"/>
                <a:gd name="T65" fmla="*/ 36 h 1330"/>
                <a:gd name="T66" fmla="*/ 1 w 1158"/>
                <a:gd name="T67" fmla="*/ 18 h 1330"/>
                <a:gd name="T68" fmla="*/ 0 w 1158"/>
                <a:gd name="T69" fmla="*/ 10 h 1330"/>
                <a:gd name="T70" fmla="*/ 0 w 1158"/>
                <a:gd name="T71" fmla="*/ 11 h 1330"/>
                <a:gd name="T72" fmla="*/ 0 w 1158"/>
                <a:gd name="T73" fmla="*/ 11 h 1330"/>
                <a:gd name="T74" fmla="*/ 4 w 1158"/>
                <a:gd name="T75" fmla="*/ 10 h 1330"/>
                <a:gd name="T76" fmla="*/ 11 w 1158"/>
                <a:gd name="T77" fmla="*/ 9 h 1330"/>
                <a:gd name="T78" fmla="*/ 13 w 1158"/>
                <a:gd name="T79" fmla="*/ 9 h 1330"/>
                <a:gd name="T80" fmla="*/ 15 w 1158"/>
                <a:gd name="T81" fmla="*/ 9 h 1330"/>
                <a:gd name="T82" fmla="*/ 18 w 1158"/>
                <a:gd name="T83" fmla="*/ 10 h 1330"/>
                <a:gd name="T84" fmla="*/ 20 w 1158"/>
                <a:gd name="T85" fmla="*/ 10 h 1330"/>
                <a:gd name="T86" fmla="*/ 21 w 1158"/>
                <a:gd name="T87" fmla="*/ 10 h 1330"/>
                <a:gd name="T88" fmla="*/ 23 w 1158"/>
                <a:gd name="T89" fmla="*/ 10 h 1330"/>
                <a:gd name="T90" fmla="*/ 25 w 1158"/>
                <a:gd name="T91" fmla="*/ 9 h 1330"/>
                <a:gd name="T92" fmla="*/ 27 w 1158"/>
                <a:gd name="T93" fmla="*/ 8 h 1330"/>
                <a:gd name="T94" fmla="*/ 30 w 1158"/>
                <a:gd name="T95" fmla="*/ 8 h 1330"/>
                <a:gd name="T96" fmla="*/ 32 w 1158"/>
                <a:gd name="T97" fmla="*/ 6 h 1330"/>
                <a:gd name="T98" fmla="*/ 34 w 1158"/>
                <a:gd name="T99" fmla="*/ 4 h 1330"/>
                <a:gd name="T100" fmla="*/ 36 w 1158"/>
                <a:gd name="T101" fmla="*/ 3 h 1330"/>
                <a:gd name="T102" fmla="*/ 37 w 1158"/>
                <a:gd name="T103" fmla="*/ 1 h 1330"/>
                <a:gd name="T104" fmla="*/ 40 w 1158"/>
                <a:gd name="T105" fmla="*/ 0 h 1330"/>
                <a:gd name="T106" fmla="*/ 40 w 1158"/>
                <a:gd name="T107" fmla="*/ 5 h 1330"/>
                <a:gd name="T108" fmla="*/ 42 w 1158"/>
                <a:gd name="T109" fmla="*/ 13 h 133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158"/>
                <a:gd name="T166" fmla="*/ 0 h 1330"/>
                <a:gd name="T167" fmla="*/ 1158 w 1158"/>
                <a:gd name="T168" fmla="*/ 1330 h 133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158" h="1330">
                  <a:moveTo>
                    <a:pt x="1148" y="421"/>
                  </a:moveTo>
                  <a:lnTo>
                    <a:pt x="1136" y="427"/>
                  </a:lnTo>
                  <a:lnTo>
                    <a:pt x="1128" y="433"/>
                  </a:lnTo>
                  <a:lnTo>
                    <a:pt x="1122" y="440"/>
                  </a:lnTo>
                  <a:lnTo>
                    <a:pt x="1119" y="447"/>
                  </a:lnTo>
                  <a:lnTo>
                    <a:pt x="1117" y="455"/>
                  </a:lnTo>
                  <a:lnTo>
                    <a:pt x="1116" y="463"/>
                  </a:lnTo>
                  <a:lnTo>
                    <a:pt x="1116" y="473"/>
                  </a:lnTo>
                  <a:lnTo>
                    <a:pt x="1118" y="482"/>
                  </a:lnTo>
                  <a:lnTo>
                    <a:pt x="1120" y="491"/>
                  </a:lnTo>
                  <a:lnTo>
                    <a:pt x="1124" y="501"/>
                  </a:lnTo>
                  <a:lnTo>
                    <a:pt x="1126" y="513"/>
                  </a:lnTo>
                  <a:lnTo>
                    <a:pt x="1130" y="524"/>
                  </a:lnTo>
                  <a:lnTo>
                    <a:pt x="1134" y="536"/>
                  </a:lnTo>
                  <a:lnTo>
                    <a:pt x="1136" y="548"/>
                  </a:lnTo>
                  <a:lnTo>
                    <a:pt x="1140" y="561"/>
                  </a:lnTo>
                  <a:lnTo>
                    <a:pt x="1142" y="576"/>
                  </a:lnTo>
                  <a:lnTo>
                    <a:pt x="1144" y="591"/>
                  </a:lnTo>
                  <a:lnTo>
                    <a:pt x="1148" y="607"/>
                  </a:lnTo>
                  <a:lnTo>
                    <a:pt x="1150" y="623"/>
                  </a:lnTo>
                  <a:lnTo>
                    <a:pt x="1152" y="639"/>
                  </a:lnTo>
                  <a:lnTo>
                    <a:pt x="1155" y="655"/>
                  </a:lnTo>
                  <a:lnTo>
                    <a:pt x="1156" y="671"/>
                  </a:lnTo>
                  <a:lnTo>
                    <a:pt x="1157" y="687"/>
                  </a:lnTo>
                  <a:lnTo>
                    <a:pt x="1158" y="703"/>
                  </a:lnTo>
                  <a:lnTo>
                    <a:pt x="1157" y="720"/>
                  </a:lnTo>
                  <a:lnTo>
                    <a:pt x="1157" y="736"/>
                  </a:lnTo>
                  <a:lnTo>
                    <a:pt x="1156" y="751"/>
                  </a:lnTo>
                  <a:lnTo>
                    <a:pt x="1153" y="767"/>
                  </a:lnTo>
                  <a:lnTo>
                    <a:pt x="1150" y="782"/>
                  </a:lnTo>
                  <a:lnTo>
                    <a:pt x="1147" y="796"/>
                  </a:lnTo>
                  <a:lnTo>
                    <a:pt x="1142" y="811"/>
                  </a:lnTo>
                  <a:lnTo>
                    <a:pt x="1136" y="826"/>
                  </a:lnTo>
                  <a:lnTo>
                    <a:pt x="1128" y="833"/>
                  </a:lnTo>
                  <a:lnTo>
                    <a:pt x="1121" y="842"/>
                  </a:lnTo>
                  <a:lnTo>
                    <a:pt x="1113" y="852"/>
                  </a:lnTo>
                  <a:lnTo>
                    <a:pt x="1106" y="862"/>
                  </a:lnTo>
                  <a:lnTo>
                    <a:pt x="1098" y="872"/>
                  </a:lnTo>
                  <a:lnTo>
                    <a:pt x="1089" y="883"/>
                  </a:lnTo>
                  <a:lnTo>
                    <a:pt x="1081" y="893"/>
                  </a:lnTo>
                  <a:lnTo>
                    <a:pt x="1073" y="903"/>
                  </a:lnTo>
                  <a:lnTo>
                    <a:pt x="1064" y="914"/>
                  </a:lnTo>
                  <a:lnTo>
                    <a:pt x="1055" y="922"/>
                  </a:lnTo>
                  <a:lnTo>
                    <a:pt x="1045" y="930"/>
                  </a:lnTo>
                  <a:lnTo>
                    <a:pt x="1035" y="937"/>
                  </a:lnTo>
                  <a:lnTo>
                    <a:pt x="1026" y="942"/>
                  </a:lnTo>
                  <a:lnTo>
                    <a:pt x="1016" y="946"/>
                  </a:lnTo>
                  <a:lnTo>
                    <a:pt x="1005" y="948"/>
                  </a:lnTo>
                  <a:lnTo>
                    <a:pt x="996" y="948"/>
                  </a:lnTo>
                  <a:lnTo>
                    <a:pt x="982" y="955"/>
                  </a:lnTo>
                  <a:lnTo>
                    <a:pt x="972" y="965"/>
                  </a:lnTo>
                  <a:lnTo>
                    <a:pt x="966" y="978"/>
                  </a:lnTo>
                  <a:lnTo>
                    <a:pt x="963" y="991"/>
                  </a:lnTo>
                  <a:lnTo>
                    <a:pt x="960" y="1006"/>
                  </a:lnTo>
                  <a:lnTo>
                    <a:pt x="960" y="1021"/>
                  </a:lnTo>
                  <a:lnTo>
                    <a:pt x="961" y="1037"/>
                  </a:lnTo>
                  <a:lnTo>
                    <a:pt x="961" y="1052"/>
                  </a:lnTo>
                  <a:lnTo>
                    <a:pt x="961" y="1065"/>
                  </a:lnTo>
                  <a:lnTo>
                    <a:pt x="961" y="1077"/>
                  </a:lnTo>
                  <a:lnTo>
                    <a:pt x="958" y="1088"/>
                  </a:lnTo>
                  <a:lnTo>
                    <a:pt x="953" y="1096"/>
                  </a:lnTo>
                  <a:lnTo>
                    <a:pt x="944" y="1102"/>
                  </a:lnTo>
                  <a:lnTo>
                    <a:pt x="933" y="1103"/>
                  </a:lnTo>
                  <a:lnTo>
                    <a:pt x="917" y="1102"/>
                  </a:lnTo>
                  <a:lnTo>
                    <a:pt x="896" y="1096"/>
                  </a:lnTo>
                  <a:lnTo>
                    <a:pt x="886" y="1097"/>
                  </a:lnTo>
                  <a:lnTo>
                    <a:pt x="879" y="1102"/>
                  </a:lnTo>
                  <a:lnTo>
                    <a:pt x="873" y="1108"/>
                  </a:lnTo>
                  <a:lnTo>
                    <a:pt x="871" y="1115"/>
                  </a:lnTo>
                  <a:lnTo>
                    <a:pt x="870" y="1124"/>
                  </a:lnTo>
                  <a:lnTo>
                    <a:pt x="870" y="1133"/>
                  </a:lnTo>
                  <a:lnTo>
                    <a:pt x="870" y="1143"/>
                  </a:lnTo>
                  <a:lnTo>
                    <a:pt x="872" y="1155"/>
                  </a:lnTo>
                  <a:lnTo>
                    <a:pt x="874" y="1166"/>
                  </a:lnTo>
                  <a:lnTo>
                    <a:pt x="875" y="1178"/>
                  </a:lnTo>
                  <a:lnTo>
                    <a:pt x="878" y="1189"/>
                  </a:lnTo>
                  <a:lnTo>
                    <a:pt x="879" y="1201"/>
                  </a:lnTo>
                  <a:lnTo>
                    <a:pt x="879" y="1212"/>
                  </a:lnTo>
                  <a:lnTo>
                    <a:pt x="878" y="1223"/>
                  </a:lnTo>
                  <a:lnTo>
                    <a:pt x="875" y="1232"/>
                  </a:lnTo>
                  <a:lnTo>
                    <a:pt x="872" y="1240"/>
                  </a:lnTo>
                  <a:lnTo>
                    <a:pt x="865" y="1243"/>
                  </a:lnTo>
                  <a:lnTo>
                    <a:pt x="859" y="1249"/>
                  </a:lnTo>
                  <a:lnTo>
                    <a:pt x="855" y="1255"/>
                  </a:lnTo>
                  <a:lnTo>
                    <a:pt x="851" y="1262"/>
                  </a:lnTo>
                  <a:lnTo>
                    <a:pt x="849" y="1270"/>
                  </a:lnTo>
                  <a:lnTo>
                    <a:pt x="847" y="1277"/>
                  </a:lnTo>
                  <a:lnTo>
                    <a:pt x="844" y="1285"/>
                  </a:lnTo>
                  <a:lnTo>
                    <a:pt x="842" y="1293"/>
                  </a:lnTo>
                  <a:lnTo>
                    <a:pt x="838" y="1300"/>
                  </a:lnTo>
                  <a:lnTo>
                    <a:pt x="836" y="1307"/>
                  </a:lnTo>
                  <a:lnTo>
                    <a:pt x="832" y="1312"/>
                  </a:lnTo>
                  <a:lnTo>
                    <a:pt x="827" y="1318"/>
                  </a:lnTo>
                  <a:lnTo>
                    <a:pt x="821" y="1323"/>
                  </a:lnTo>
                  <a:lnTo>
                    <a:pt x="814" y="1326"/>
                  </a:lnTo>
                  <a:lnTo>
                    <a:pt x="806" y="1328"/>
                  </a:lnTo>
                  <a:lnTo>
                    <a:pt x="796" y="1330"/>
                  </a:lnTo>
                  <a:lnTo>
                    <a:pt x="789" y="1324"/>
                  </a:lnTo>
                  <a:lnTo>
                    <a:pt x="782" y="1318"/>
                  </a:lnTo>
                  <a:lnTo>
                    <a:pt x="773" y="1313"/>
                  </a:lnTo>
                  <a:lnTo>
                    <a:pt x="765" y="1308"/>
                  </a:lnTo>
                  <a:lnTo>
                    <a:pt x="756" y="1303"/>
                  </a:lnTo>
                  <a:lnTo>
                    <a:pt x="746" y="1299"/>
                  </a:lnTo>
                  <a:lnTo>
                    <a:pt x="736" y="1294"/>
                  </a:lnTo>
                  <a:lnTo>
                    <a:pt x="727" y="1289"/>
                  </a:lnTo>
                  <a:lnTo>
                    <a:pt x="719" y="1284"/>
                  </a:lnTo>
                  <a:lnTo>
                    <a:pt x="711" y="1278"/>
                  </a:lnTo>
                  <a:lnTo>
                    <a:pt x="703" y="1272"/>
                  </a:lnTo>
                  <a:lnTo>
                    <a:pt x="697" y="1265"/>
                  </a:lnTo>
                  <a:lnTo>
                    <a:pt x="691" y="1257"/>
                  </a:lnTo>
                  <a:lnTo>
                    <a:pt x="688" y="1250"/>
                  </a:lnTo>
                  <a:lnTo>
                    <a:pt x="687" y="1241"/>
                  </a:lnTo>
                  <a:lnTo>
                    <a:pt x="687" y="1232"/>
                  </a:lnTo>
                  <a:lnTo>
                    <a:pt x="681" y="1228"/>
                  </a:lnTo>
                  <a:lnTo>
                    <a:pt x="676" y="1227"/>
                  </a:lnTo>
                  <a:lnTo>
                    <a:pt x="672" y="1227"/>
                  </a:lnTo>
                  <a:lnTo>
                    <a:pt x="667" y="1228"/>
                  </a:lnTo>
                  <a:lnTo>
                    <a:pt x="663" y="1232"/>
                  </a:lnTo>
                  <a:lnTo>
                    <a:pt x="657" y="1235"/>
                  </a:lnTo>
                  <a:lnTo>
                    <a:pt x="652" y="1240"/>
                  </a:lnTo>
                  <a:lnTo>
                    <a:pt x="648" y="1246"/>
                  </a:lnTo>
                  <a:lnTo>
                    <a:pt x="643" y="1251"/>
                  </a:lnTo>
                  <a:lnTo>
                    <a:pt x="638" y="1257"/>
                  </a:lnTo>
                  <a:lnTo>
                    <a:pt x="634" y="1263"/>
                  </a:lnTo>
                  <a:lnTo>
                    <a:pt x="629" y="1269"/>
                  </a:lnTo>
                  <a:lnTo>
                    <a:pt x="625" y="1274"/>
                  </a:lnTo>
                  <a:lnTo>
                    <a:pt x="619" y="1279"/>
                  </a:lnTo>
                  <a:lnTo>
                    <a:pt x="614" y="1284"/>
                  </a:lnTo>
                  <a:lnTo>
                    <a:pt x="611" y="1288"/>
                  </a:lnTo>
                  <a:lnTo>
                    <a:pt x="600" y="1293"/>
                  </a:lnTo>
                  <a:lnTo>
                    <a:pt x="591" y="1296"/>
                  </a:lnTo>
                  <a:lnTo>
                    <a:pt x="583" y="1297"/>
                  </a:lnTo>
                  <a:lnTo>
                    <a:pt x="574" y="1296"/>
                  </a:lnTo>
                  <a:lnTo>
                    <a:pt x="565" y="1295"/>
                  </a:lnTo>
                  <a:lnTo>
                    <a:pt x="557" y="1293"/>
                  </a:lnTo>
                  <a:lnTo>
                    <a:pt x="549" y="1289"/>
                  </a:lnTo>
                  <a:lnTo>
                    <a:pt x="541" y="1287"/>
                  </a:lnTo>
                  <a:lnTo>
                    <a:pt x="531" y="1284"/>
                  </a:lnTo>
                  <a:lnTo>
                    <a:pt x="523" y="1282"/>
                  </a:lnTo>
                  <a:lnTo>
                    <a:pt x="515" y="1281"/>
                  </a:lnTo>
                  <a:lnTo>
                    <a:pt x="509" y="1281"/>
                  </a:lnTo>
                  <a:lnTo>
                    <a:pt x="500" y="1284"/>
                  </a:lnTo>
                  <a:lnTo>
                    <a:pt x="492" y="1288"/>
                  </a:lnTo>
                  <a:lnTo>
                    <a:pt x="484" y="1295"/>
                  </a:lnTo>
                  <a:lnTo>
                    <a:pt x="477" y="1305"/>
                  </a:lnTo>
                  <a:lnTo>
                    <a:pt x="468" y="1294"/>
                  </a:lnTo>
                  <a:lnTo>
                    <a:pt x="458" y="1287"/>
                  </a:lnTo>
                  <a:lnTo>
                    <a:pt x="448" y="1282"/>
                  </a:lnTo>
                  <a:lnTo>
                    <a:pt x="437" y="1280"/>
                  </a:lnTo>
                  <a:lnTo>
                    <a:pt x="427" y="1279"/>
                  </a:lnTo>
                  <a:lnTo>
                    <a:pt x="415" y="1280"/>
                  </a:lnTo>
                  <a:lnTo>
                    <a:pt x="405" y="1281"/>
                  </a:lnTo>
                  <a:lnTo>
                    <a:pt x="394" y="1284"/>
                  </a:lnTo>
                  <a:lnTo>
                    <a:pt x="383" y="1286"/>
                  </a:lnTo>
                  <a:lnTo>
                    <a:pt x="372" y="1287"/>
                  </a:lnTo>
                  <a:lnTo>
                    <a:pt x="362" y="1287"/>
                  </a:lnTo>
                  <a:lnTo>
                    <a:pt x="352" y="1286"/>
                  </a:lnTo>
                  <a:lnTo>
                    <a:pt x="343" y="1282"/>
                  </a:lnTo>
                  <a:lnTo>
                    <a:pt x="335" y="1277"/>
                  </a:lnTo>
                  <a:lnTo>
                    <a:pt x="327" y="1268"/>
                  </a:lnTo>
                  <a:lnTo>
                    <a:pt x="321" y="1256"/>
                  </a:lnTo>
                  <a:lnTo>
                    <a:pt x="320" y="1250"/>
                  </a:lnTo>
                  <a:lnTo>
                    <a:pt x="318" y="1246"/>
                  </a:lnTo>
                  <a:lnTo>
                    <a:pt x="314" y="1240"/>
                  </a:lnTo>
                  <a:lnTo>
                    <a:pt x="311" y="1235"/>
                  </a:lnTo>
                  <a:lnTo>
                    <a:pt x="307" y="1230"/>
                  </a:lnTo>
                  <a:lnTo>
                    <a:pt x="303" y="1225"/>
                  </a:lnTo>
                  <a:lnTo>
                    <a:pt x="298" y="1220"/>
                  </a:lnTo>
                  <a:lnTo>
                    <a:pt x="292" y="1216"/>
                  </a:lnTo>
                  <a:lnTo>
                    <a:pt x="287" y="1212"/>
                  </a:lnTo>
                  <a:lnTo>
                    <a:pt x="281" y="1208"/>
                  </a:lnTo>
                  <a:lnTo>
                    <a:pt x="275" y="1205"/>
                  </a:lnTo>
                  <a:lnTo>
                    <a:pt x="269" y="1202"/>
                  </a:lnTo>
                  <a:lnTo>
                    <a:pt x="264" y="1200"/>
                  </a:lnTo>
                  <a:lnTo>
                    <a:pt x="258" y="1199"/>
                  </a:lnTo>
                  <a:lnTo>
                    <a:pt x="252" y="1197"/>
                  </a:lnTo>
                  <a:lnTo>
                    <a:pt x="248" y="1199"/>
                  </a:lnTo>
                  <a:lnTo>
                    <a:pt x="239" y="1200"/>
                  </a:lnTo>
                  <a:lnTo>
                    <a:pt x="233" y="1200"/>
                  </a:lnTo>
                  <a:lnTo>
                    <a:pt x="226" y="1199"/>
                  </a:lnTo>
                  <a:lnTo>
                    <a:pt x="220" y="1197"/>
                  </a:lnTo>
                  <a:lnTo>
                    <a:pt x="215" y="1195"/>
                  </a:lnTo>
                  <a:lnTo>
                    <a:pt x="210" y="1193"/>
                  </a:lnTo>
                  <a:lnTo>
                    <a:pt x="205" y="1191"/>
                  </a:lnTo>
                  <a:lnTo>
                    <a:pt x="200" y="1187"/>
                  </a:lnTo>
                  <a:lnTo>
                    <a:pt x="196" y="1185"/>
                  </a:lnTo>
                  <a:lnTo>
                    <a:pt x="191" y="1183"/>
                  </a:lnTo>
                  <a:lnTo>
                    <a:pt x="187" y="1180"/>
                  </a:lnTo>
                  <a:lnTo>
                    <a:pt x="181" y="1178"/>
                  </a:lnTo>
                  <a:lnTo>
                    <a:pt x="175" y="1177"/>
                  </a:lnTo>
                  <a:lnTo>
                    <a:pt x="169" y="1177"/>
                  </a:lnTo>
                  <a:lnTo>
                    <a:pt x="162" y="1178"/>
                  </a:lnTo>
                  <a:lnTo>
                    <a:pt x="156" y="1180"/>
                  </a:lnTo>
                  <a:lnTo>
                    <a:pt x="153" y="1170"/>
                  </a:lnTo>
                  <a:lnTo>
                    <a:pt x="149" y="1141"/>
                  </a:lnTo>
                  <a:lnTo>
                    <a:pt x="141" y="1096"/>
                  </a:lnTo>
                  <a:lnTo>
                    <a:pt x="130" y="1039"/>
                  </a:lnTo>
                  <a:lnTo>
                    <a:pt x="119" y="971"/>
                  </a:lnTo>
                  <a:lnTo>
                    <a:pt x="106" y="894"/>
                  </a:lnTo>
                  <a:lnTo>
                    <a:pt x="92" y="814"/>
                  </a:lnTo>
                  <a:lnTo>
                    <a:pt x="77" y="730"/>
                  </a:lnTo>
                  <a:lnTo>
                    <a:pt x="62" y="645"/>
                  </a:lnTo>
                  <a:lnTo>
                    <a:pt x="49" y="564"/>
                  </a:lnTo>
                  <a:lnTo>
                    <a:pt x="36" y="487"/>
                  </a:lnTo>
                  <a:lnTo>
                    <a:pt x="24" y="420"/>
                  </a:lnTo>
                  <a:lnTo>
                    <a:pt x="14" y="362"/>
                  </a:lnTo>
                  <a:lnTo>
                    <a:pt x="6" y="317"/>
                  </a:lnTo>
                  <a:lnTo>
                    <a:pt x="1" y="289"/>
                  </a:lnTo>
                  <a:lnTo>
                    <a:pt x="0" y="280"/>
                  </a:lnTo>
                  <a:lnTo>
                    <a:pt x="0" y="281"/>
                  </a:lnTo>
                  <a:lnTo>
                    <a:pt x="0" y="283"/>
                  </a:lnTo>
                  <a:lnTo>
                    <a:pt x="0" y="284"/>
                  </a:lnTo>
                  <a:lnTo>
                    <a:pt x="0" y="286"/>
                  </a:lnTo>
                  <a:lnTo>
                    <a:pt x="1" y="289"/>
                  </a:lnTo>
                  <a:lnTo>
                    <a:pt x="1" y="291"/>
                  </a:lnTo>
                  <a:lnTo>
                    <a:pt x="1" y="292"/>
                  </a:lnTo>
                  <a:lnTo>
                    <a:pt x="3" y="294"/>
                  </a:lnTo>
                  <a:lnTo>
                    <a:pt x="3" y="297"/>
                  </a:lnTo>
                  <a:lnTo>
                    <a:pt x="3" y="298"/>
                  </a:lnTo>
                  <a:lnTo>
                    <a:pt x="3" y="300"/>
                  </a:lnTo>
                  <a:lnTo>
                    <a:pt x="3" y="301"/>
                  </a:lnTo>
                  <a:lnTo>
                    <a:pt x="4" y="302"/>
                  </a:lnTo>
                  <a:lnTo>
                    <a:pt x="7" y="301"/>
                  </a:lnTo>
                  <a:lnTo>
                    <a:pt x="18" y="299"/>
                  </a:lnTo>
                  <a:lnTo>
                    <a:pt x="35" y="296"/>
                  </a:lnTo>
                  <a:lnTo>
                    <a:pt x="56" y="291"/>
                  </a:lnTo>
                  <a:lnTo>
                    <a:pt x="81" y="286"/>
                  </a:lnTo>
                  <a:lnTo>
                    <a:pt x="110" y="281"/>
                  </a:lnTo>
                  <a:lnTo>
                    <a:pt x="141" y="275"/>
                  </a:lnTo>
                  <a:lnTo>
                    <a:pt x="172" y="269"/>
                  </a:lnTo>
                  <a:lnTo>
                    <a:pt x="203" y="262"/>
                  </a:lnTo>
                  <a:lnTo>
                    <a:pt x="234" y="257"/>
                  </a:lnTo>
                  <a:lnTo>
                    <a:pt x="262" y="251"/>
                  </a:lnTo>
                  <a:lnTo>
                    <a:pt x="288" y="246"/>
                  </a:lnTo>
                  <a:lnTo>
                    <a:pt x="308" y="242"/>
                  </a:lnTo>
                  <a:lnTo>
                    <a:pt x="326" y="238"/>
                  </a:lnTo>
                  <a:lnTo>
                    <a:pt x="336" y="236"/>
                  </a:lnTo>
                  <a:lnTo>
                    <a:pt x="341" y="236"/>
                  </a:lnTo>
                  <a:lnTo>
                    <a:pt x="346" y="236"/>
                  </a:lnTo>
                  <a:lnTo>
                    <a:pt x="354" y="237"/>
                  </a:lnTo>
                  <a:lnTo>
                    <a:pt x="362" y="239"/>
                  </a:lnTo>
                  <a:lnTo>
                    <a:pt x="372" y="242"/>
                  </a:lnTo>
                  <a:lnTo>
                    <a:pt x="382" y="245"/>
                  </a:lnTo>
                  <a:lnTo>
                    <a:pt x="392" y="248"/>
                  </a:lnTo>
                  <a:lnTo>
                    <a:pt x="404" y="252"/>
                  </a:lnTo>
                  <a:lnTo>
                    <a:pt x="415" y="255"/>
                  </a:lnTo>
                  <a:lnTo>
                    <a:pt x="426" y="258"/>
                  </a:lnTo>
                  <a:lnTo>
                    <a:pt x="438" y="261"/>
                  </a:lnTo>
                  <a:lnTo>
                    <a:pt x="449" y="262"/>
                  </a:lnTo>
                  <a:lnTo>
                    <a:pt x="460" y="263"/>
                  </a:lnTo>
                  <a:lnTo>
                    <a:pt x="472" y="262"/>
                  </a:lnTo>
                  <a:lnTo>
                    <a:pt x="481" y="261"/>
                  </a:lnTo>
                  <a:lnTo>
                    <a:pt x="491" y="258"/>
                  </a:lnTo>
                  <a:lnTo>
                    <a:pt x="500" y="253"/>
                  </a:lnTo>
                  <a:lnTo>
                    <a:pt x="507" y="254"/>
                  </a:lnTo>
                  <a:lnTo>
                    <a:pt x="514" y="258"/>
                  </a:lnTo>
                  <a:lnTo>
                    <a:pt x="521" y="260"/>
                  </a:lnTo>
                  <a:lnTo>
                    <a:pt x="528" y="263"/>
                  </a:lnTo>
                  <a:lnTo>
                    <a:pt x="535" y="267"/>
                  </a:lnTo>
                  <a:lnTo>
                    <a:pt x="542" y="270"/>
                  </a:lnTo>
                  <a:lnTo>
                    <a:pt x="548" y="274"/>
                  </a:lnTo>
                  <a:lnTo>
                    <a:pt x="554" y="277"/>
                  </a:lnTo>
                  <a:lnTo>
                    <a:pt x="560" y="281"/>
                  </a:lnTo>
                  <a:lnTo>
                    <a:pt x="567" y="283"/>
                  </a:lnTo>
                  <a:lnTo>
                    <a:pt x="574" y="284"/>
                  </a:lnTo>
                  <a:lnTo>
                    <a:pt x="581" y="285"/>
                  </a:lnTo>
                  <a:lnTo>
                    <a:pt x="589" y="285"/>
                  </a:lnTo>
                  <a:lnTo>
                    <a:pt x="597" y="284"/>
                  </a:lnTo>
                  <a:lnTo>
                    <a:pt x="605" y="282"/>
                  </a:lnTo>
                  <a:lnTo>
                    <a:pt x="614" y="280"/>
                  </a:lnTo>
                  <a:lnTo>
                    <a:pt x="623" y="277"/>
                  </a:lnTo>
                  <a:lnTo>
                    <a:pt x="633" y="274"/>
                  </a:lnTo>
                  <a:lnTo>
                    <a:pt x="643" y="269"/>
                  </a:lnTo>
                  <a:lnTo>
                    <a:pt x="652" y="262"/>
                  </a:lnTo>
                  <a:lnTo>
                    <a:pt x="663" y="255"/>
                  </a:lnTo>
                  <a:lnTo>
                    <a:pt x="673" y="248"/>
                  </a:lnTo>
                  <a:lnTo>
                    <a:pt x="683" y="240"/>
                  </a:lnTo>
                  <a:lnTo>
                    <a:pt x="694" y="232"/>
                  </a:lnTo>
                  <a:lnTo>
                    <a:pt x="704" y="226"/>
                  </a:lnTo>
                  <a:lnTo>
                    <a:pt x="714" y="220"/>
                  </a:lnTo>
                  <a:lnTo>
                    <a:pt x="726" y="215"/>
                  </a:lnTo>
                  <a:lnTo>
                    <a:pt x="736" y="212"/>
                  </a:lnTo>
                  <a:lnTo>
                    <a:pt x="746" y="209"/>
                  </a:lnTo>
                  <a:lnTo>
                    <a:pt x="757" y="211"/>
                  </a:lnTo>
                  <a:lnTo>
                    <a:pt x="767" y="214"/>
                  </a:lnTo>
                  <a:lnTo>
                    <a:pt x="779" y="221"/>
                  </a:lnTo>
                  <a:lnTo>
                    <a:pt x="792" y="216"/>
                  </a:lnTo>
                  <a:lnTo>
                    <a:pt x="805" y="212"/>
                  </a:lnTo>
                  <a:lnTo>
                    <a:pt x="817" y="206"/>
                  </a:lnTo>
                  <a:lnTo>
                    <a:pt x="827" y="198"/>
                  </a:lnTo>
                  <a:lnTo>
                    <a:pt x="836" y="191"/>
                  </a:lnTo>
                  <a:lnTo>
                    <a:pt x="844" y="182"/>
                  </a:lnTo>
                  <a:lnTo>
                    <a:pt x="852" y="174"/>
                  </a:lnTo>
                  <a:lnTo>
                    <a:pt x="860" y="165"/>
                  </a:lnTo>
                  <a:lnTo>
                    <a:pt x="867" y="154"/>
                  </a:lnTo>
                  <a:lnTo>
                    <a:pt x="875" y="145"/>
                  </a:lnTo>
                  <a:lnTo>
                    <a:pt x="883" y="135"/>
                  </a:lnTo>
                  <a:lnTo>
                    <a:pt x="891" y="126"/>
                  </a:lnTo>
                  <a:lnTo>
                    <a:pt x="901" y="116"/>
                  </a:lnTo>
                  <a:lnTo>
                    <a:pt x="911" y="107"/>
                  </a:lnTo>
                  <a:lnTo>
                    <a:pt x="922" y="98"/>
                  </a:lnTo>
                  <a:lnTo>
                    <a:pt x="935" y="91"/>
                  </a:lnTo>
                  <a:lnTo>
                    <a:pt x="948" y="86"/>
                  </a:lnTo>
                  <a:lnTo>
                    <a:pt x="959" y="81"/>
                  </a:lnTo>
                  <a:lnTo>
                    <a:pt x="968" y="75"/>
                  </a:lnTo>
                  <a:lnTo>
                    <a:pt x="976" y="69"/>
                  </a:lnTo>
                  <a:lnTo>
                    <a:pt x="983" y="64"/>
                  </a:lnTo>
                  <a:lnTo>
                    <a:pt x="990" y="57"/>
                  </a:lnTo>
                  <a:lnTo>
                    <a:pt x="995" y="50"/>
                  </a:lnTo>
                  <a:lnTo>
                    <a:pt x="1001" y="43"/>
                  </a:lnTo>
                  <a:lnTo>
                    <a:pt x="1005" y="36"/>
                  </a:lnTo>
                  <a:lnTo>
                    <a:pt x="1011" y="30"/>
                  </a:lnTo>
                  <a:lnTo>
                    <a:pt x="1017" y="23"/>
                  </a:lnTo>
                  <a:lnTo>
                    <a:pt x="1024" y="18"/>
                  </a:lnTo>
                  <a:lnTo>
                    <a:pt x="1033" y="12"/>
                  </a:lnTo>
                  <a:lnTo>
                    <a:pt x="1042" y="7"/>
                  </a:lnTo>
                  <a:lnTo>
                    <a:pt x="1053" y="3"/>
                  </a:lnTo>
                  <a:lnTo>
                    <a:pt x="1068" y="0"/>
                  </a:lnTo>
                  <a:lnTo>
                    <a:pt x="1068" y="5"/>
                  </a:lnTo>
                  <a:lnTo>
                    <a:pt x="1071" y="18"/>
                  </a:lnTo>
                  <a:lnTo>
                    <a:pt x="1075" y="38"/>
                  </a:lnTo>
                  <a:lnTo>
                    <a:pt x="1080" y="66"/>
                  </a:lnTo>
                  <a:lnTo>
                    <a:pt x="1087" y="97"/>
                  </a:lnTo>
                  <a:lnTo>
                    <a:pt x="1093" y="132"/>
                  </a:lnTo>
                  <a:lnTo>
                    <a:pt x="1101" y="170"/>
                  </a:lnTo>
                  <a:lnTo>
                    <a:pt x="1108" y="211"/>
                  </a:lnTo>
                  <a:lnTo>
                    <a:pt x="1114" y="250"/>
                  </a:lnTo>
                  <a:lnTo>
                    <a:pt x="1122" y="288"/>
                  </a:lnTo>
                  <a:lnTo>
                    <a:pt x="1128" y="323"/>
                  </a:lnTo>
                  <a:lnTo>
                    <a:pt x="1135" y="354"/>
                  </a:lnTo>
                  <a:lnTo>
                    <a:pt x="1140" y="382"/>
                  </a:lnTo>
                  <a:lnTo>
                    <a:pt x="1144" y="402"/>
                  </a:lnTo>
                  <a:lnTo>
                    <a:pt x="1147" y="415"/>
                  </a:lnTo>
                  <a:lnTo>
                    <a:pt x="1148" y="42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1" name="Freeform 29"/>
            <p:cNvSpPr>
              <a:spLocks/>
            </p:cNvSpPr>
            <p:nvPr/>
          </p:nvSpPr>
          <p:spPr bwMode="auto">
            <a:xfrm>
              <a:off x="836" y="1855"/>
              <a:ext cx="583" cy="881"/>
            </a:xfrm>
            <a:custGeom>
              <a:avLst/>
              <a:gdLst>
                <a:gd name="T0" fmla="*/ 44 w 1749"/>
                <a:gd name="T1" fmla="*/ 6 h 2644"/>
                <a:gd name="T2" fmla="*/ 52 w 1749"/>
                <a:gd name="T3" fmla="*/ 8 h 2644"/>
                <a:gd name="T4" fmla="*/ 61 w 1749"/>
                <a:gd name="T5" fmla="*/ 10 h 2644"/>
                <a:gd name="T6" fmla="*/ 65 w 1749"/>
                <a:gd name="T7" fmla="*/ 12 h 2644"/>
                <a:gd name="T8" fmla="*/ 64 w 1749"/>
                <a:gd name="T9" fmla="*/ 18 h 2644"/>
                <a:gd name="T10" fmla="*/ 63 w 1749"/>
                <a:gd name="T11" fmla="*/ 24 h 2644"/>
                <a:gd name="T12" fmla="*/ 63 w 1749"/>
                <a:gd name="T13" fmla="*/ 26 h 2644"/>
                <a:gd name="T14" fmla="*/ 63 w 1749"/>
                <a:gd name="T15" fmla="*/ 26 h 2644"/>
                <a:gd name="T16" fmla="*/ 63 w 1749"/>
                <a:gd name="T17" fmla="*/ 26 h 2644"/>
                <a:gd name="T18" fmla="*/ 62 w 1749"/>
                <a:gd name="T19" fmla="*/ 27 h 2644"/>
                <a:gd name="T20" fmla="*/ 62 w 1749"/>
                <a:gd name="T21" fmla="*/ 33 h 2644"/>
                <a:gd name="T22" fmla="*/ 60 w 1749"/>
                <a:gd name="T23" fmla="*/ 42 h 2644"/>
                <a:gd name="T24" fmla="*/ 60 w 1749"/>
                <a:gd name="T25" fmla="*/ 47 h 2644"/>
                <a:gd name="T26" fmla="*/ 60 w 1749"/>
                <a:gd name="T27" fmla="*/ 47 h 2644"/>
                <a:gd name="T28" fmla="*/ 60 w 1749"/>
                <a:gd name="T29" fmla="*/ 47 h 2644"/>
                <a:gd name="T30" fmla="*/ 59 w 1749"/>
                <a:gd name="T31" fmla="*/ 55 h 2644"/>
                <a:gd name="T32" fmla="*/ 57 w 1749"/>
                <a:gd name="T33" fmla="*/ 63 h 2644"/>
                <a:gd name="T34" fmla="*/ 56 w 1749"/>
                <a:gd name="T35" fmla="*/ 72 h 2644"/>
                <a:gd name="T36" fmla="*/ 56 w 1749"/>
                <a:gd name="T37" fmla="*/ 75 h 2644"/>
                <a:gd name="T38" fmla="*/ 56 w 1749"/>
                <a:gd name="T39" fmla="*/ 79 h 2644"/>
                <a:gd name="T40" fmla="*/ 55 w 1749"/>
                <a:gd name="T41" fmla="*/ 83 h 2644"/>
                <a:gd name="T42" fmla="*/ 55 w 1749"/>
                <a:gd name="T43" fmla="*/ 84 h 2644"/>
                <a:gd name="T44" fmla="*/ 54 w 1749"/>
                <a:gd name="T45" fmla="*/ 85 h 2644"/>
                <a:gd name="T46" fmla="*/ 54 w 1749"/>
                <a:gd name="T47" fmla="*/ 85 h 2644"/>
                <a:gd name="T48" fmla="*/ 53 w 1749"/>
                <a:gd name="T49" fmla="*/ 85 h 2644"/>
                <a:gd name="T50" fmla="*/ 51 w 1749"/>
                <a:gd name="T51" fmla="*/ 84 h 2644"/>
                <a:gd name="T52" fmla="*/ 50 w 1749"/>
                <a:gd name="T53" fmla="*/ 84 h 2644"/>
                <a:gd name="T54" fmla="*/ 48 w 1749"/>
                <a:gd name="T55" fmla="*/ 84 h 2644"/>
                <a:gd name="T56" fmla="*/ 48 w 1749"/>
                <a:gd name="T57" fmla="*/ 85 h 2644"/>
                <a:gd name="T58" fmla="*/ 48 w 1749"/>
                <a:gd name="T59" fmla="*/ 86 h 2644"/>
                <a:gd name="T60" fmla="*/ 47 w 1749"/>
                <a:gd name="T61" fmla="*/ 87 h 2644"/>
                <a:gd name="T62" fmla="*/ 48 w 1749"/>
                <a:gd name="T63" fmla="*/ 89 h 2644"/>
                <a:gd name="T64" fmla="*/ 49 w 1749"/>
                <a:gd name="T65" fmla="*/ 92 h 2644"/>
                <a:gd name="T66" fmla="*/ 48 w 1749"/>
                <a:gd name="T67" fmla="*/ 95 h 2644"/>
                <a:gd name="T68" fmla="*/ 47 w 1749"/>
                <a:gd name="T69" fmla="*/ 96 h 2644"/>
                <a:gd name="T70" fmla="*/ 46 w 1749"/>
                <a:gd name="T71" fmla="*/ 97 h 2644"/>
                <a:gd name="T72" fmla="*/ 45 w 1749"/>
                <a:gd name="T73" fmla="*/ 98 h 2644"/>
                <a:gd name="T74" fmla="*/ 37 w 1749"/>
                <a:gd name="T75" fmla="*/ 86 h 2644"/>
                <a:gd name="T76" fmla="*/ 23 w 1749"/>
                <a:gd name="T77" fmla="*/ 67 h 2644"/>
                <a:gd name="T78" fmla="*/ 9 w 1749"/>
                <a:gd name="T79" fmla="*/ 49 h 2644"/>
                <a:gd name="T80" fmla="*/ 1 w 1749"/>
                <a:gd name="T81" fmla="*/ 37 h 2644"/>
                <a:gd name="T82" fmla="*/ 1 w 1749"/>
                <a:gd name="T83" fmla="*/ 37 h 2644"/>
                <a:gd name="T84" fmla="*/ 0 w 1749"/>
                <a:gd name="T85" fmla="*/ 36 h 2644"/>
                <a:gd name="T86" fmla="*/ 0 w 1749"/>
                <a:gd name="T87" fmla="*/ 34 h 2644"/>
                <a:gd name="T88" fmla="*/ 2 w 1749"/>
                <a:gd name="T89" fmla="*/ 30 h 2644"/>
                <a:gd name="T90" fmla="*/ 3 w 1749"/>
                <a:gd name="T91" fmla="*/ 25 h 2644"/>
                <a:gd name="T92" fmla="*/ 4 w 1749"/>
                <a:gd name="T93" fmla="*/ 21 h 2644"/>
                <a:gd name="T94" fmla="*/ 5 w 1749"/>
                <a:gd name="T95" fmla="*/ 17 h 2644"/>
                <a:gd name="T96" fmla="*/ 6 w 1749"/>
                <a:gd name="T97" fmla="*/ 13 h 2644"/>
                <a:gd name="T98" fmla="*/ 7 w 1749"/>
                <a:gd name="T99" fmla="*/ 10 h 2644"/>
                <a:gd name="T100" fmla="*/ 8 w 1749"/>
                <a:gd name="T101" fmla="*/ 6 h 2644"/>
                <a:gd name="T102" fmla="*/ 8 w 1749"/>
                <a:gd name="T103" fmla="*/ 4 h 2644"/>
                <a:gd name="T104" fmla="*/ 9 w 1749"/>
                <a:gd name="T105" fmla="*/ 1 h 2644"/>
                <a:gd name="T106" fmla="*/ 12 w 1749"/>
                <a:gd name="T107" fmla="*/ 0 h 2644"/>
                <a:gd name="T108" fmla="*/ 23 w 1749"/>
                <a:gd name="T109" fmla="*/ 3 h 2644"/>
                <a:gd name="T110" fmla="*/ 35 w 1749"/>
                <a:gd name="T111" fmla="*/ 5 h 264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749"/>
                <a:gd name="T169" fmla="*/ 0 h 2644"/>
                <a:gd name="T170" fmla="*/ 1749 w 1749"/>
                <a:gd name="T171" fmla="*/ 2644 h 264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749" h="2644">
                  <a:moveTo>
                    <a:pt x="1018" y="140"/>
                  </a:moveTo>
                  <a:lnTo>
                    <a:pt x="1059" y="148"/>
                  </a:lnTo>
                  <a:lnTo>
                    <a:pt x="1101" y="157"/>
                  </a:lnTo>
                  <a:lnTo>
                    <a:pt x="1144" y="166"/>
                  </a:lnTo>
                  <a:lnTo>
                    <a:pt x="1188" y="175"/>
                  </a:lnTo>
                  <a:lnTo>
                    <a:pt x="1232" y="185"/>
                  </a:lnTo>
                  <a:lnTo>
                    <a:pt x="1276" y="193"/>
                  </a:lnTo>
                  <a:lnTo>
                    <a:pt x="1322" y="202"/>
                  </a:lnTo>
                  <a:lnTo>
                    <a:pt x="1368" y="211"/>
                  </a:lnTo>
                  <a:lnTo>
                    <a:pt x="1416" y="219"/>
                  </a:lnTo>
                  <a:lnTo>
                    <a:pt x="1462" y="228"/>
                  </a:lnTo>
                  <a:lnTo>
                    <a:pt x="1509" y="236"/>
                  </a:lnTo>
                  <a:lnTo>
                    <a:pt x="1557" y="244"/>
                  </a:lnTo>
                  <a:lnTo>
                    <a:pt x="1604" y="252"/>
                  </a:lnTo>
                  <a:lnTo>
                    <a:pt x="1652" y="261"/>
                  </a:lnTo>
                  <a:lnTo>
                    <a:pt x="1701" y="267"/>
                  </a:lnTo>
                  <a:lnTo>
                    <a:pt x="1749" y="275"/>
                  </a:lnTo>
                  <a:lnTo>
                    <a:pt x="1748" y="280"/>
                  </a:lnTo>
                  <a:lnTo>
                    <a:pt x="1747" y="293"/>
                  </a:lnTo>
                  <a:lnTo>
                    <a:pt x="1744" y="313"/>
                  </a:lnTo>
                  <a:lnTo>
                    <a:pt x="1741" y="340"/>
                  </a:lnTo>
                  <a:lnTo>
                    <a:pt x="1737" y="371"/>
                  </a:lnTo>
                  <a:lnTo>
                    <a:pt x="1734" y="405"/>
                  </a:lnTo>
                  <a:lnTo>
                    <a:pt x="1729" y="443"/>
                  </a:lnTo>
                  <a:lnTo>
                    <a:pt x="1725" y="482"/>
                  </a:lnTo>
                  <a:lnTo>
                    <a:pt x="1720" y="520"/>
                  </a:lnTo>
                  <a:lnTo>
                    <a:pt x="1716" y="558"/>
                  </a:lnTo>
                  <a:lnTo>
                    <a:pt x="1712" y="593"/>
                  </a:lnTo>
                  <a:lnTo>
                    <a:pt x="1709" y="624"/>
                  </a:lnTo>
                  <a:lnTo>
                    <a:pt x="1705" y="650"/>
                  </a:lnTo>
                  <a:lnTo>
                    <a:pt x="1703" y="671"/>
                  </a:lnTo>
                  <a:lnTo>
                    <a:pt x="1702" y="683"/>
                  </a:lnTo>
                  <a:lnTo>
                    <a:pt x="1702" y="689"/>
                  </a:lnTo>
                  <a:lnTo>
                    <a:pt x="1701" y="689"/>
                  </a:lnTo>
                  <a:lnTo>
                    <a:pt x="1701" y="690"/>
                  </a:lnTo>
                  <a:lnTo>
                    <a:pt x="1700" y="691"/>
                  </a:lnTo>
                  <a:lnTo>
                    <a:pt x="1698" y="694"/>
                  </a:lnTo>
                  <a:lnTo>
                    <a:pt x="1697" y="696"/>
                  </a:lnTo>
                  <a:lnTo>
                    <a:pt x="1696" y="698"/>
                  </a:lnTo>
                  <a:lnTo>
                    <a:pt x="1695" y="701"/>
                  </a:lnTo>
                  <a:lnTo>
                    <a:pt x="1694" y="704"/>
                  </a:lnTo>
                  <a:lnTo>
                    <a:pt x="1693" y="706"/>
                  </a:lnTo>
                  <a:lnTo>
                    <a:pt x="1691" y="709"/>
                  </a:lnTo>
                  <a:lnTo>
                    <a:pt x="1690" y="711"/>
                  </a:lnTo>
                  <a:lnTo>
                    <a:pt x="1689" y="713"/>
                  </a:lnTo>
                  <a:lnTo>
                    <a:pt x="1688" y="715"/>
                  </a:lnTo>
                  <a:lnTo>
                    <a:pt x="1687" y="717"/>
                  </a:lnTo>
                  <a:lnTo>
                    <a:pt x="1687" y="718"/>
                  </a:lnTo>
                  <a:lnTo>
                    <a:pt x="1687" y="719"/>
                  </a:lnTo>
                  <a:lnTo>
                    <a:pt x="1686" y="725"/>
                  </a:lnTo>
                  <a:lnTo>
                    <a:pt x="1683" y="742"/>
                  </a:lnTo>
                  <a:lnTo>
                    <a:pt x="1680" y="768"/>
                  </a:lnTo>
                  <a:lnTo>
                    <a:pt x="1675" y="804"/>
                  </a:lnTo>
                  <a:lnTo>
                    <a:pt x="1671" y="844"/>
                  </a:lnTo>
                  <a:lnTo>
                    <a:pt x="1665" y="890"/>
                  </a:lnTo>
                  <a:lnTo>
                    <a:pt x="1658" y="939"/>
                  </a:lnTo>
                  <a:lnTo>
                    <a:pt x="1652" y="991"/>
                  </a:lnTo>
                  <a:lnTo>
                    <a:pt x="1645" y="1042"/>
                  </a:lnTo>
                  <a:lnTo>
                    <a:pt x="1639" y="1091"/>
                  </a:lnTo>
                  <a:lnTo>
                    <a:pt x="1633" y="1137"/>
                  </a:lnTo>
                  <a:lnTo>
                    <a:pt x="1628" y="1177"/>
                  </a:lnTo>
                  <a:lnTo>
                    <a:pt x="1624" y="1213"/>
                  </a:lnTo>
                  <a:lnTo>
                    <a:pt x="1620" y="1239"/>
                  </a:lnTo>
                  <a:lnTo>
                    <a:pt x="1618" y="1257"/>
                  </a:lnTo>
                  <a:lnTo>
                    <a:pt x="1618" y="1263"/>
                  </a:lnTo>
                  <a:lnTo>
                    <a:pt x="1617" y="1263"/>
                  </a:lnTo>
                  <a:lnTo>
                    <a:pt x="1616" y="1263"/>
                  </a:lnTo>
                  <a:lnTo>
                    <a:pt x="1614" y="1265"/>
                  </a:lnTo>
                  <a:lnTo>
                    <a:pt x="1613" y="1266"/>
                  </a:lnTo>
                  <a:lnTo>
                    <a:pt x="1612" y="1266"/>
                  </a:lnTo>
                  <a:lnTo>
                    <a:pt x="1611" y="1266"/>
                  </a:lnTo>
                  <a:lnTo>
                    <a:pt x="1610" y="1267"/>
                  </a:lnTo>
                  <a:lnTo>
                    <a:pt x="1609" y="1268"/>
                  </a:lnTo>
                  <a:lnTo>
                    <a:pt x="1608" y="1268"/>
                  </a:lnTo>
                  <a:lnTo>
                    <a:pt x="1608" y="1269"/>
                  </a:lnTo>
                  <a:lnTo>
                    <a:pt x="1603" y="1314"/>
                  </a:lnTo>
                  <a:lnTo>
                    <a:pt x="1598" y="1359"/>
                  </a:lnTo>
                  <a:lnTo>
                    <a:pt x="1594" y="1402"/>
                  </a:lnTo>
                  <a:lnTo>
                    <a:pt x="1588" y="1447"/>
                  </a:lnTo>
                  <a:lnTo>
                    <a:pt x="1582" y="1492"/>
                  </a:lnTo>
                  <a:lnTo>
                    <a:pt x="1575" y="1536"/>
                  </a:lnTo>
                  <a:lnTo>
                    <a:pt x="1570" y="1581"/>
                  </a:lnTo>
                  <a:lnTo>
                    <a:pt x="1563" y="1624"/>
                  </a:lnTo>
                  <a:lnTo>
                    <a:pt x="1556" y="1669"/>
                  </a:lnTo>
                  <a:lnTo>
                    <a:pt x="1550" y="1714"/>
                  </a:lnTo>
                  <a:lnTo>
                    <a:pt x="1543" y="1759"/>
                  </a:lnTo>
                  <a:lnTo>
                    <a:pt x="1537" y="1803"/>
                  </a:lnTo>
                  <a:lnTo>
                    <a:pt x="1532" y="1848"/>
                  </a:lnTo>
                  <a:lnTo>
                    <a:pt x="1526" y="1894"/>
                  </a:lnTo>
                  <a:lnTo>
                    <a:pt x="1521" y="1939"/>
                  </a:lnTo>
                  <a:lnTo>
                    <a:pt x="1518" y="1986"/>
                  </a:lnTo>
                  <a:lnTo>
                    <a:pt x="1517" y="1988"/>
                  </a:lnTo>
                  <a:lnTo>
                    <a:pt x="1516" y="1998"/>
                  </a:lnTo>
                  <a:lnTo>
                    <a:pt x="1514" y="2010"/>
                  </a:lnTo>
                  <a:lnTo>
                    <a:pt x="1512" y="2029"/>
                  </a:lnTo>
                  <a:lnTo>
                    <a:pt x="1510" y="2048"/>
                  </a:lnTo>
                  <a:lnTo>
                    <a:pt x="1508" y="2071"/>
                  </a:lnTo>
                  <a:lnTo>
                    <a:pt x="1505" y="2096"/>
                  </a:lnTo>
                  <a:lnTo>
                    <a:pt x="1503" y="2122"/>
                  </a:lnTo>
                  <a:lnTo>
                    <a:pt x="1499" y="2147"/>
                  </a:lnTo>
                  <a:lnTo>
                    <a:pt x="1497" y="2172"/>
                  </a:lnTo>
                  <a:lnTo>
                    <a:pt x="1495" y="2195"/>
                  </a:lnTo>
                  <a:lnTo>
                    <a:pt x="1493" y="2215"/>
                  </a:lnTo>
                  <a:lnTo>
                    <a:pt x="1490" y="2233"/>
                  </a:lnTo>
                  <a:lnTo>
                    <a:pt x="1489" y="2246"/>
                  </a:lnTo>
                  <a:lnTo>
                    <a:pt x="1488" y="2255"/>
                  </a:lnTo>
                  <a:lnTo>
                    <a:pt x="1488" y="2258"/>
                  </a:lnTo>
                  <a:lnTo>
                    <a:pt x="1485" y="2262"/>
                  </a:lnTo>
                  <a:lnTo>
                    <a:pt x="1482" y="2266"/>
                  </a:lnTo>
                  <a:lnTo>
                    <a:pt x="1479" y="2270"/>
                  </a:lnTo>
                  <a:lnTo>
                    <a:pt x="1476" y="2273"/>
                  </a:lnTo>
                  <a:lnTo>
                    <a:pt x="1473" y="2277"/>
                  </a:lnTo>
                  <a:lnTo>
                    <a:pt x="1470" y="2280"/>
                  </a:lnTo>
                  <a:lnTo>
                    <a:pt x="1466" y="2284"/>
                  </a:lnTo>
                  <a:lnTo>
                    <a:pt x="1463" y="2286"/>
                  </a:lnTo>
                  <a:lnTo>
                    <a:pt x="1459" y="2289"/>
                  </a:lnTo>
                  <a:lnTo>
                    <a:pt x="1457" y="2293"/>
                  </a:lnTo>
                  <a:lnTo>
                    <a:pt x="1453" y="2295"/>
                  </a:lnTo>
                  <a:lnTo>
                    <a:pt x="1450" y="2299"/>
                  </a:lnTo>
                  <a:lnTo>
                    <a:pt x="1448" y="2302"/>
                  </a:lnTo>
                  <a:lnTo>
                    <a:pt x="1444" y="2305"/>
                  </a:lnTo>
                  <a:lnTo>
                    <a:pt x="1442" y="2309"/>
                  </a:lnTo>
                  <a:lnTo>
                    <a:pt x="1441" y="2314"/>
                  </a:lnTo>
                  <a:lnTo>
                    <a:pt x="1433" y="2310"/>
                  </a:lnTo>
                  <a:lnTo>
                    <a:pt x="1426" y="2305"/>
                  </a:lnTo>
                  <a:lnTo>
                    <a:pt x="1419" y="2301"/>
                  </a:lnTo>
                  <a:lnTo>
                    <a:pt x="1412" y="2295"/>
                  </a:lnTo>
                  <a:lnTo>
                    <a:pt x="1404" y="2291"/>
                  </a:lnTo>
                  <a:lnTo>
                    <a:pt x="1396" y="2285"/>
                  </a:lnTo>
                  <a:lnTo>
                    <a:pt x="1388" y="2279"/>
                  </a:lnTo>
                  <a:lnTo>
                    <a:pt x="1380" y="2274"/>
                  </a:lnTo>
                  <a:lnTo>
                    <a:pt x="1372" y="2270"/>
                  </a:lnTo>
                  <a:lnTo>
                    <a:pt x="1364" y="2265"/>
                  </a:lnTo>
                  <a:lnTo>
                    <a:pt x="1355" y="2263"/>
                  </a:lnTo>
                  <a:lnTo>
                    <a:pt x="1345" y="2262"/>
                  </a:lnTo>
                  <a:lnTo>
                    <a:pt x="1336" y="2262"/>
                  </a:lnTo>
                  <a:lnTo>
                    <a:pt x="1327" y="2263"/>
                  </a:lnTo>
                  <a:lnTo>
                    <a:pt x="1318" y="2266"/>
                  </a:lnTo>
                  <a:lnTo>
                    <a:pt x="1309" y="2273"/>
                  </a:lnTo>
                  <a:lnTo>
                    <a:pt x="1303" y="2277"/>
                  </a:lnTo>
                  <a:lnTo>
                    <a:pt x="1298" y="2281"/>
                  </a:lnTo>
                  <a:lnTo>
                    <a:pt x="1296" y="2286"/>
                  </a:lnTo>
                  <a:lnTo>
                    <a:pt x="1294" y="2292"/>
                  </a:lnTo>
                  <a:lnTo>
                    <a:pt x="1293" y="2296"/>
                  </a:lnTo>
                  <a:lnTo>
                    <a:pt x="1293" y="2302"/>
                  </a:lnTo>
                  <a:lnTo>
                    <a:pt x="1293" y="2307"/>
                  </a:lnTo>
                  <a:lnTo>
                    <a:pt x="1294" y="2312"/>
                  </a:lnTo>
                  <a:lnTo>
                    <a:pt x="1294" y="2317"/>
                  </a:lnTo>
                  <a:lnTo>
                    <a:pt x="1293" y="2323"/>
                  </a:lnTo>
                  <a:lnTo>
                    <a:pt x="1293" y="2327"/>
                  </a:lnTo>
                  <a:lnTo>
                    <a:pt x="1290" y="2332"/>
                  </a:lnTo>
                  <a:lnTo>
                    <a:pt x="1288" y="2335"/>
                  </a:lnTo>
                  <a:lnTo>
                    <a:pt x="1284" y="2340"/>
                  </a:lnTo>
                  <a:lnTo>
                    <a:pt x="1279" y="2343"/>
                  </a:lnTo>
                  <a:lnTo>
                    <a:pt x="1272" y="2347"/>
                  </a:lnTo>
                  <a:lnTo>
                    <a:pt x="1276" y="2358"/>
                  </a:lnTo>
                  <a:lnTo>
                    <a:pt x="1281" y="2372"/>
                  </a:lnTo>
                  <a:lnTo>
                    <a:pt x="1287" y="2386"/>
                  </a:lnTo>
                  <a:lnTo>
                    <a:pt x="1291" y="2401"/>
                  </a:lnTo>
                  <a:lnTo>
                    <a:pt x="1297" y="2417"/>
                  </a:lnTo>
                  <a:lnTo>
                    <a:pt x="1301" y="2433"/>
                  </a:lnTo>
                  <a:lnTo>
                    <a:pt x="1305" y="2449"/>
                  </a:lnTo>
                  <a:lnTo>
                    <a:pt x="1307" y="2465"/>
                  </a:lnTo>
                  <a:lnTo>
                    <a:pt x="1310" y="2481"/>
                  </a:lnTo>
                  <a:lnTo>
                    <a:pt x="1310" y="2498"/>
                  </a:lnTo>
                  <a:lnTo>
                    <a:pt x="1309" y="2513"/>
                  </a:lnTo>
                  <a:lnTo>
                    <a:pt x="1306" y="2529"/>
                  </a:lnTo>
                  <a:lnTo>
                    <a:pt x="1303" y="2544"/>
                  </a:lnTo>
                  <a:lnTo>
                    <a:pt x="1297" y="2558"/>
                  </a:lnTo>
                  <a:lnTo>
                    <a:pt x="1289" y="2571"/>
                  </a:lnTo>
                  <a:lnTo>
                    <a:pt x="1279" y="2583"/>
                  </a:lnTo>
                  <a:lnTo>
                    <a:pt x="1276" y="2587"/>
                  </a:lnTo>
                  <a:lnTo>
                    <a:pt x="1273" y="2590"/>
                  </a:lnTo>
                  <a:lnTo>
                    <a:pt x="1271" y="2594"/>
                  </a:lnTo>
                  <a:lnTo>
                    <a:pt x="1266" y="2598"/>
                  </a:lnTo>
                  <a:lnTo>
                    <a:pt x="1263" y="2602"/>
                  </a:lnTo>
                  <a:lnTo>
                    <a:pt x="1258" y="2606"/>
                  </a:lnTo>
                  <a:lnTo>
                    <a:pt x="1253" y="2611"/>
                  </a:lnTo>
                  <a:lnTo>
                    <a:pt x="1249" y="2616"/>
                  </a:lnTo>
                  <a:lnTo>
                    <a:pt x="1244" y="2619"/>
                  </a:lnTo>
                  <a:lnTo>
                    <a:pt x="1238" y="2624"/>
                  </a:lnTo>
                  <a:lnTo>
                    <a:pt x="1234" y="2627"/>
                  </a:lnTo>
                  <a:lnTo>
                    <a:pt x="1229" y="2631"/>
                  </a:lnTo>
                  <a:lnTo>
                    <a:pt x="1225" y="2635"/>
                  </a:lnTo>
                  <a:lnTo>
                    <a:pt x="1221" y="2637"/>
                  </a:lnTo>
                  <a:lnTo>
                    <a:pt x="1217" y="2641"/>
                  </a:lnTo>
                  <a:lnTo>
                    <a:pt x="1214" y="2644"/>
                  </a:lnTo>
                  <a:lnTo>
                    <a:pt x="1137" y="2540"/>
                  </a:lnTo>
                  <a:lnTo>
                    <a:pt x="1061" y="2436"/>
                  </a:lnTo>
                  <a:lnTo>
                    <a:pt x="987" y="2334"/>
                  </a:lnTo>
                  <a:lnTo>
                    <a:pt x="912" y="2231"/>
                  </a:lnTo>
                  <a:lnTo>
                    <a:pt x="838" y="2127"/>
                  </a:lnTo>
                  <a:lnTo>
                    <a:pt x="765" y="2025"/>
                  </a:lnTo>
                  <a:lnTo>
                    <a:pt x="691" y="1923"/>
                  </a:lnTo>
                  <a:lnTo>
                    <a:pt x="619" y="1821"/>
                  </a:lnTo>
                  <a:lnTo>
                    <a:pt x="546" y="1718"/>
                  </a:lnTo>
                  <a:lnTo>
                    <a:pt x="474" y="1616"/>
                  </a:lnTo>
                  <a:lnTo>
                    <a:pt x="402" y="1514"/>
                  </a:lnTo>
                  <a:lnTo>
                    <a:pt x="328" y="1412"/>
                  </a:lnTo>
                  <a:lnTo>
                    <a:pt x="255" y="1311"/>
                  </a:lnTo>
                  <a:lnTo>
                    <a:pt x="182" y="1209"/>
                  </a:lnTo>
                  <a:lnTo>
                    <a:pt x="108" y="1108"/>
                  </a:lnTo>
                  <a:lnTo>
                    <a:pt x="35" y="1007"/>
                  </a:lnTo>
                  <a:lnTo>
                    <a:pt x="32" y="1004"/>
                  </a:lnTo>
                  <a:lnTo>
                    <a:pt x="30" y="1002"/>
                  </a:lnTo>
                  <a:lnTo>
                    <a:pt x="28" y="998"/>
                  </a:lnTo>
                  <a:lnTo>
                    <a:pt x="26" y="996"/>
                  </a:lnTo>
                  <a:lnTo>
                    <a:pt x="22" y="992"/>
                  </a:lnTo>
                  <a:lnTo>
                    <a:pt x="19" y="990"/>
                  </a:lnTo>
                  <a:lnTo>
                    <a:pt x="16" y="987"/>
                  </a:lnTo>
                  <a:lnTo>
                    <a:pt x="13" y="983"/>
                  </a:lnTo>
                  <a:lnTo>
                    <a:pt x="9" y="980"/>
                  </a:lnTo>
                  <a:lnTo>
                    <a:pt x="7" y="976"/>
                  </a:lnTo>
                  <a:lnTo>
                    <a:pt x="5" y="973"/>
                  </a:lnTo>
                  <a:lnTo>
                    <a:pt x="3" y="969"/>
                  </a:lnTo>
                  <a:lnTo>
                    <a:pt x="1" y="965"/>
                  </a:lnTo>
                  <a:lnTo>
                    <a:pt x="0" y="961"/>
                  </a:lnTo>
                  <a:lnTo>
                    <a:pt x="0" y="957"/>
                  </a:lnTo>
                  <a:lnTo>
                    <a:pt x="1" y="952"/>
                  </a:lnTo>
                  <a:lnTo>
                    <a:pt x="9" y="928"/>
                  </a:lnTo>
                  <a:lnTo>
                    <a:pt x="16" y="905"/>
                  </a:lnTo>
                  <a:lnTo>
                    <a:pt x="23" y="881"/>
                  </a:lnTo>
                  <a:lnTo>
                    <a:pt x="30" y="856"/>
                  </a:lnTo>
                  <a:lnTo>
                    <a:pt x="36" y="831"/>
                  </a:lnTo>
                  <a:lnTo>
                    <a:pt x="43" y="806"/>
                  </a:lnTo>
                  <a:lnTo>
                    <a:pt x="49" y="781"/>
                  </a:lnTo>
                  <a:lnTo>
                    <a:pt x="54" y="756"/>
                  </a:lnTo>
                  <a:lnTo>
                    <a:pt x="60" y="730"/>
                  </a:lnTo>
                  <a:lnTo>
                    <a:pt x="66" y="705"/>
                  </a:lnTo>
                  <a:lnTo>
                    <a:pt x="72" y="680"/>
                  </a:lnTo>
                  <a:lnTo>
                    <a:pt x="78" y="656"/>
                  </a:lnTo>
                  <a:lnTo>
                    <a:pt x="85" y="632"/>
                  </a:lnTo>
                  <a:lnTo>
                    <a:pt x="93" y="607"/>
                  </a:lnTo>
                  <a:lnTo>
                    <a:pt x="101" y="584"/>
                  </a:lnTo>
                  <a:lnTo>
                    <a:pt x="112" y="563"/>
                  </a:lnTo>
                  <a:lnTo>
                    <a:pt x="114" y="541"/>
                  </a:lnTo>
                  <a:lnTo>
                    <a:pt x="118" y="519"/>
                  </a:lnTo>
                  <a:lnTo>
                    <a:pt x="121" y="498"/>
                  </a:lnTo>
                  <a:lnTo>
                    <a:pt x="126" y="478"/>
                  </a:lnTo>
                  <a:lnTo>
                    <a:pt x="130" y="457"/>
                  </a:lnTo>
                  <a:lnTo>
                    <a:pt x="136" y="437"/>
                  </a:lnTo>
                  <a:lnTo>
                    <a:pt x="142" y="417"/>
                  </a:lnTo>
                  <a:lnTo>
                    <a:pt x="147" y="397"/>
                  </a:lnTo>
                  <a:lnTo>
                    <a:pt x="153" y="377"/>
                  </a:lnTo>
                  <a:lnTo>
                    <a:pt x="160" y="357"/>
                  </a:lnTo>
                  <a:lnTo>
                    <a:pt x="166" y="337"/>
                  </a:lnTo>
                  <a:lnTo>
                    <a:pt x="173" y="317"/>
                  </a:lnTo>
                  <a:lnTo>
                    <a:pt x="178" y="297"/>
                  </a:lnTo>
                  <a:lnTo>
                    <a:pt x="185" y="278"/>
                  </a:lnTo>
                  <a:lnTo>
                    <a:pt x="191" y="258"/>
                  </a:lnTo>
                  <a:lnTo>
                    <a:pt x="197" y="239"/>
                  </a:lnTo>
                  <a:lnTo>
                    <a:pt x="198" y="223"/>
                  </a:lnTo>
                  <a:lnTo>
                    <a:pt x="200" y="207"/>
                  </a:lnTo>
                  <a:lnTo>
                    <a:pt x="204" y="190"/>
                  </a:lnTo>
                  <a:lnTo>
                    <a:pt x="207" y="175"/>
                  </a:lnTo>
                  <a:lnTo>
                    <a:pt x="211" y="159"/>
                  </a:lnTo>
                  <a:lnTo>
                    <a:pt x="214" y="144"/>
                  </a:lnTo>
                  <a:lnTo>
                    <a:pt x="219" y="128"/>
                  </a:lnTo>
                  <a:lnTo>
                    <a:pt x="222" y="113"/>
                  </a:lnTo>
                  <a:lnTo>
                    <a:pt x="227" y="99"/>
                  </a:lnTo>
                  <a:lnTo>
                    <a:pt x="230" y="84"/>
                  </a:lnTo>
                  <a:lnTo>
                    <a:pt x="235" y="69"/>
                  </a:lnTo>
                  <a:lnTo>
                    <a:pt x="238" y="55"/>
                  </a:lnTo>
                  <a:lnTo>
                    <a:pt x="242" y="40"/>
                  </a:lnTo>
                  <a:lnTo>
                    <a:pt x="244" y="26"/>
                  </a:lnTo>
                  <a:lnTo>
                    <a:pt x="246" y="12"/>
                  </a:lnTo>
                  <a:lnTo>
                    <a:pt x="249" y="0"/>
                  </a:lnTo>
                  <a:lnTo>
                    <a:pt x="257" y="1"/>
                  </a:lnTo>
                  <a:lnTo>
                    <a:pt x="281" y="5"/>
                  </a:lnTo>
                  <a:lnTo>
                    <a:pt x="319" y="12"/>
                  </a:lnTo>
                  <a:lnTo>
                    <a:pt x="368" y="22"/>
                  </a:lnTo>
                  <a:lnTo>
                    <a:pt x="427" y="32"/>
                  </a:lnTo>
                  <a:lnTo>
                    <a:pt x="491" y="43"/>
                  </a:lnTo>
                  <a:lnTo>
                    <a:pt x="561" y="56"/>
                  </a:lnTo>
                  <a:lnTo>
                    <a:pt x="633" y="70"/>
                  </a:lnTo>
                  <a:lnTo>
                    <a:pt x="704" y="82"/>
                  </a:lnTo>
                  <a:lnTo>
                    <a:pt x="774" y="95"/>
                  </a:lnTo>
                  <a:lnTo>
                    <a:pt x="838" y="107"/>
                  </a:lnTo>
                  <a:lnTo>
                    <a:pt x="897" y="117"/>
                  </a:lnTo>
                  <a:lnTo>
                    <a:pt x="946" y="126"/>
                  </a:lnTo>
                  <a:lnTo>
                    <a:pt x="984" y="133"/>
                  </a:lnTo>
                  <a:lnTo>
                    <a:pt x="1009" y="138"/>
                  </a:lnTo>
                  <a:lnTo>
                    <a:pt x="1018" y="14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2" name="Freeform 30"/>
            <p:cNvSpPr>
              <a:spLocks/>
            </p:cNvSpPr>
            <p:nvPr/>
          </p:nvSpPr>
          <p:spPr bwMode="auto">
            <a:xfrm>
              <a:off x="4165" y="1988"/>
              <a:ext cx="421" cy="420"/>
            </a:xfrm>
            <a:custGeom>
              <a:avLst/>
              <a:gdLst>
                <a:gd name="T0" fmla="*/ 15 w 1263"/>
                <a:gd name="T1" fmla="*/ 6 h 1260"/>
                <a:gd name="T2" fmla="*/ 16 w 1263"/>
                <a:gd name="T3" fmla="*/ 12 h 1260"/>
                <a:gd name="T4" fmla="*/ 20 w 1263"/>
                <a:gd name="T5" fmla="*/ 12 h 1260"/>
                <a:gd name="T6" fmla="*/ 26 w 1263"/>
                <a:gd name="T7" fmla="*/ 11 h 1260"/>
                <a:gd name="T8" fmla="*/ 27 w 1263"/>
                <a:gd name="T9" fmla="*/ 13 h 1260"/>
                <a:gd name="T10" fmla="*/ 28 w 1263"/>
                <a:gd name="T11" fmla="*/ 17 h 1260"/>
                <a:gd name="T12" fmla="*/ 30 w 1263"/>
                <a:gd name="T13" fmla="*/ 14 h 1260"/>
                <a:gd name="T14" fmla="*/ 32 w 1263"/>
                <a:gd name="T15" fmla="*/ 12 h 1260"/>
                <a:gd name="T16" fmla="*/ 35 w 1263"/>
                <a:gd name="T17" fmla="*/ 10 h 1260"/>
                <a:gd name="T18" fmla="*/ 38 w 1263"/>
                <a:gd name="T19" fmla="*/ 9 h 1260"/>
                <a:gd name="T20" fmla="*/ 42 w 1263"/>
                <a:gd name="T21" fmla="*/ 9 h 1260"/>
                <a:gd name="T22" fmla="*/ 46 w 1263"/>
                <a:gd name="T23" fmla="*/ 10 h 1260"/>
                <a:gd name="T24" fmla="*/ 47 w 1263"/>
                <a:gd name="T25" fmla="*/ 11 h 1260"/>
                <a:gd name="T26" fmla="*/ 46 w 1263"/>
                <a:gd name="T27" fmla="*/ 12 h 1260"/>
                <a:gd name="T28" fmla="*/ 44 w 1263"/>
                <a:gd name="T29" fmla="*/ 11 h 1260"/>
                <a:gd name="T30" fmla="*/ 41 w 1263"/>
                <a:gd name="T31" fmla="*/ 10 h 1260"/>
                <a:gd name="T32" fmla="*/ 39 w 1263"/>
                <a:gd name="T33" fmla="*/ 14 h 1260"/>
                <a:gd name="T34" fmla="*/ 36 w 1263"/>
                <a:gd name="T35" fmla="*/ 19 h 1260"/>
                <a:gd name="T36" fmla="*/ 35 w 1263"/>
                <a:gd name="T37" fmla="*/ 20 h 1260"/>
                <a:gd name="T38" fmla="*/ 35 w 1263"/>
                <a:gd name="T39" fmla="*/ 21 h 1260"/>
                <a:gd name="T40" fmla="*/ 34 w 1263"/>
                <a:gd name="T41" fmla="*/ 21 h 1260"/>
                <a:gd name="T42" fmla="*/ 33 w 1263"/>
                <a:gd name="T43" fmla="*/ 21 h 1260"/>
                <a:gd name="T44" fmla="*/ 33 w 1263"/>
                <a:gd name="T45" fmla="*/ 24 h 1260"/>
                <a:gd name="T46" fmla="*/ 32 w 1263"/>
                <a:gd name="T47" fmla="*/ 27 h 1260"/>
                <a:gd name="T48" fmla="*/ 30 w 1263"/>
                <a:gd name="T49" fmla="*/ 26 h 1260"/>
                <a:gd name="T50" fmla="*/ 28 w 1263"/>
                <a:gd name="T51" fmla="*/ 25 h 1260"/>
                <a:gd name="T52" fmla="*/ 27 w 1263"/>
                <a:gd name="T53" fmla="*/ 29 h 1260"/>
                <a:gd name="T54" fmla="*/ 27 w 1263"/>
                <a:gd name="T55" fmla="*/ 32 h 1260"/>
                <a:gd name="T56" fmla="*/ 25 w 1263"/>
                <a:gd name="T57" fmla="*/ 35 h 1260"/>
                <a:gd name="T58" fmla="*/ 24 w 1263"/>
                <a:gd name="T59" fmla="*/ 37 h 1260"/>
                <a:gd name="T60" fmla="*/ 24 w 1263"/>
                <a:gd name="T61" fmla="*/ 39 h 1260"/>
                <a:gd name="T62" fmla="*/ 24 w 1263"/>
                <a:gd name="T63" fmla="*/ 41 h 1260"/>
                <a:gd name="T64" fmla="*/ 22 w 1263"/>
                <a:gd name="T65" fmla="*/ 41 h 1260"/>
                <a:gd name="T66" fmla="*/ 21 w 1263"/>
                <a:gd name="T67" fmla="*/ 43 h 1260"/>
                <a:gd name="T68" fmla="*/ 20 w 1263"/>
                <a:gd name="T69" fmla="*/ 43 h 1260"/>
                <a:gd name="T70" fmla="*/ 19 w 1263"/>
                <a:gd name="T71" fmla="*/ 43 h 1260"/>
                <a:gd name="T72" fmla="*/ 18 w 1263"/>
                <a:gd name="T73" fmla="*/ 44 h 1260"/>
                <a:gd name="T74" fmla="*/ 16 w 1263"/>
                <a:gd name="T75" fmla="*/ 45 h 1260"/>
                <a:gd name="T76" fmla="*/ 14 w 1263"/>
                <a:gd name="T77" fmla="*/ 46 h 1260"/>
                <a:gd name="T78" fmla="*/ 12 w 1263"/>
                <a:gd name="T79" fmla="*/ 47 h 1260"/>
                <a:gd name="T80" fmla="*/ 10 w 1263"/>
                <a:gd name="T81" fmla="*/ 46 h 1260"/>
                <a:gd name="T82" fmla="*/ 8 w 1263"/>
                <a:gd name="T83" fmla="*/ 44 h 1260"/>
                <a:gd name="T84" fmla="*/ 7 w 1263"/>
                <a:gd name="T85" fmla="*/ 44 h 1260"/>
                <a:gd name="T86" fmla="*/ 6 w 1263"/>
                <a:gd name="T87" fmla="*/ 43 h 1260"/>
                <a:gd name="T88" fmla="*/ 5 w 1263"/>
                <a:gd name="T89" fmla="*/ 43 h 1260"/>
                <a:gd name="T90" fmla="*/ 3 w 1263"/>
                <a:gd name="T91" fmla="*/ 41 h 1260"/>
                <a:gd name="T92" fmla="*/ 2 w 1263"/>
                <a:gd name="T93" fmla="*/ 39 h 1260"/>
                <a:gd name="T94" fmla="*/ 0 w 1263"/>
                <a:gd name="T95" fmla="*/ 38 h 1260"/>
                <a:gd name="T96" fmla="*/ 0 w 1263"/>
                <a:gd name="T97" fmla="*/ 36 h 1260"/>
                <a:gd name="T98" fmla="*/ 1 w 1263"/>
                <a:gd name="T99" fmla="*/ 34 h 1260"/>
                <a:gd name="T100" fmla="*/ 2 w 1263"/>
                <a:gd name="T101" fmla="*/ 32 h 1260"/>
                <a:gd name="T102" fmla="*/ 3 w 1263"/>
                <a:gd name="T103" fmla="*/ 30 h 1260"/>
                <a:gd name="T104" fmla="*/ 3 w 1263"/>
                <a:gd name="T105" fmla="*/ 27 h 1260"/>
                <a:gd name="T106" fmla="*/ 5 w 1263"/>
                <a:gd name="T107" fmla="*/ 25 h 1260"/>
                <a:gd name="T108" fmla="*/ 6 w 1263"/>
                <a:gd name="T109" fmla="*/ 23 h 1260"/>
                <a:gd name="T110" fmla="*/ 8 w 1263"/>
                <a:gd name="T111" fmla="*/ 20 h 1260"/>
                <a:gd name="T112" fmla="*/ 11 w 1263"/>
                <a:gd name="T113" fmla="*/ 18 h 1260"/>
                <a:gd name="T114" fmla="*/ 13 w 1263"/>
                <a:gd name="T115" fmla="*/ 15 h 1260"/>
                <a:gd name="T116" fmla="*/ 14 w 1263"/>
                <a:gd name="T117" fmla="*/ 10 h 1260"/>
                <a:gd name="T118" fmla="*/ 13 w 1263"/>
                <a:gd name="T119" fmla="*/ 5 h 1260"/>
                <a:gd name="T120" fmla="*/ 12 w 1263"/>
                <a:gd name="T121" fmla="*/ 2 h 1260"/>
                <a:gd name="T122" fmla="*/ 13 w 1263"/>
                <a:gd name="T123" fmla="*/ 0 h 1260"/>
                <a:gd name="T124" fmla="*/ 13 w 1263"/>
                <a:gd name="T125" fmla="*/ 0 h 12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63"/>
                <a:gd name="T190" fmla="*/ 0 h 1260"/>
                <a:gd name="T191" fmla="*/ 1263 w 1263"/>
                <a:gd name="T192" fmla="*/ 1260 h 126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63" h="1260">
                  <a:moveTo>
                    <a:pt x="360" y="2"/>
                  </a:moveTo>
                  <a:lnTo>
                    <a:pt x="365" y="28"/>
                  </a:lnTo>
                  <a:lnTo>
                    <a:pt x="371" y="54"/>
                  </a:lnTo>
                  <a:lnTo>
                    <a:pt x="377" y="76"/>
                  </a:lnTo>
                  <a:lnTo>
                    <a:pt x="383" y="99"/>
                  </a:lnTo>
                  <a:lnTo>
                    <a:pt x="387" y="120"/>
                  </a:lnTo>
                  <a:lnTo>
                    <a:pt x="392" y="141"/>
                  </a:lnTo>
                  <a:lnTo>
                    <a:pt x="395" y="160"/>
                  </a:lnTo>
                  <a:lnTo>
                    <a:pt x="400" y="181"/>
                  </a:lnTo>
                  <a:lnTo>
                    <a:pt x="403" y="199"/>
                  </a:lnTo>
                  <a:lnTo>
                    <a:pt x="408" y="219"/>
                  </a:lnTo>
                  <a:lnTo>
                    <a:pt x="411" y="240"/>
                  </a:lnTo>
                  <a:lnTo>
                    <a:pt x="416" y="259"/>
                  </a:lnTo>
                  <a:lnTo>
                    <a:pt x="420" y="280"/>
                  </a:lnTo>
                  <a:lnTo>
                    <a:pt x="425" y="302"/>
                  </a:lnTo>
                  <a:lnTo>
                    <a:pt x="430" y="325"/>
                  </a:lnTo>
                  <a:lnTo>
                    <a:pt x="436" y="350"/>
                  </a:lnTo>
                  <a:lnTo>
                    <a:pt x="438" y="349"/>
                  </a:lnTo>
                  <a:lnTo>
                    <a:pt x="447" y="346"/>
                  </a:lnTo>
                  <a:lnTo>
                    <a:pt x="461" y="344"/>
                  </a:lnTo>
                  <a:lnTo>
                    <a:pt x="478" y="340"/>
                  </a:lnTo>
                  <a:lnTo>
                    <a:pt x="499" y="335"/>
                  </a:lnTo>
                  <a:lnTo>
                    <a:pt x="523" y="330"/>
                  </a:lnTo>
                  <a:lnTo>
                    <a:pt x="548" y="325"/>
                  </a:lnTo>
                  <a:lnTo>
                    <a:pt x="574" y="320"/>
                  </a:lnTo>
                  <a:lnTo>
                    <a:pt x="599" y="314"/>
                  </a:lnTo>
                  <a:lnTo>
                    <a:pt x="624" y="309"/>
                  </a:lnTo>
                  <a:lnTo>
                    <a:pt x="648" y="304"/>
                  </a:lnTo>
                  <a:lnTo>
                    <a:pt x="669" y="299"/>
                  </a:lnTo>
                  <a:lnTo>
                    <a:pt x="686" y="295"/>
                  </a:lnTo>
                  <a:lnTo>
                    <a:pt x="700" y="292"/>
                  </a:lnTo>
                  <a:lnTo>
                    <a:pt x="709" y="290"/>
                  </a:lnTo>
                  <a:lnTo>
                    <a:pt x="713" y="290"/>
                  </a:lnTo>
                  <a:lnTo>
                    <a:pt x="713" y="291"/>
                  </a:lnTo>
                  <a:lnTo>
                    <a:pt x="714" y="297"/>
                  </a:lnTo>
                  <a:lnTo>
                    <a:pt x="715" y="305"/>
                  </a:lnTo>
                  <a:lnTo>
                    <a:pt x="717" y="315"/>
                  </a:lnTo>
                  <a:lnTo>
                    <a:pt x="721" y="329"/>
                  </a:lnTo>
                  <a:lnTo>
                    <a:pt x="723" y="343"/>
                  </a:lnTo>
                  <a:lnTo>
                    <a:pt x="726" y="358"/>
                  </a:lnTo>
                  <a:lnTo>
                    <a:pt x="730" y="374"/>
                  </a:lnTo>
                  <a:lnTo>
                    <a:pt x="733" y="390"/>
                  </a:lnTo>
                  <a:lnTo>
                    <a:pt x="737" y="405"/>
                  </a:lnTo>
                  <a:lnTo>
                    <a:pt x="739" y="419"/>
                  </a:lnTo>
                  <a:lnTo>
                    <a:pt x="743" y="433"/>
                  </a:lnTo>
                  <a:lnTo>
                    <a:pt x="745" y="443"/>
                  </a:lnTo>
                  <a:lnTo>
                    <a:pt x="746" y="451"/>
                  </a:lnTo>
                  <a:lnTo>
                    <a:pt x="747" y="457"/>
                  </a:lnTo>
                  <a:lnTo>
                    <a:pt x="748" y="459"/>
                  </a:lnTo>
                  <a:lnTo>
                    <a:pt x="758" y="452"/>
                  </a:lnTo>
                  <a:lnTo>
                    <a:pt x="767" y="444"/>
                  </a:lnTo>
                  <a:lnTo>
                    <a:pt x="775" y="435"/>
                  </a:lnTo>
                  <a:lnTo>
                    <a:pt x="783" y="425"/>
                  </a:lnTo>
                  <a:lnTo>
                    <a:pt x="791" y="413"/>
                  </a:lnTo>
                  <a:lnTo>
                    <a:pt x="799" y="402"/>
                  </a:lnTo>
                  <a:lnTo>
                    <a:pt x="807" y="389"/>
                  </a:lnTo>
                  <a:lnTo>
                    <a:pt x="814" y="377"/>
                  </a:lnTo>
                  <a:lnTo>
                    <a:pt x="822" y="365"/>
                  </a:lnTo>
                  <a:lnTo>
                    <a:pt x="829" y="353"/>
                  </a:lnTo>
                  <a:lnTo>
                    <a:pt x="837" y="343"/>
                  </a:lnTo>
                  <a:lnTo>
                    <a:pt x="845" y="334"/>
                  </a:lnTo>
                  <a:lnTo>
                    <a:pt x="853" y="325"/>
                  </a:lnTo>
                  <a:lnTo>
                    <a:pt x="861" y="318"/>
                  </a:lnTo>
                  <a:lnTo>
                    <a:pt x="870" y="313"/>
                  </a:lnTo>
                  <a:lnTo>
                    <a:pt x="879" y="311"/>
                  </a:lnTo>
                  <a:lnTo>
                    <a:pt x="887" y="303"/>
                  </a:lnTo>
                  <a:lnTo>
                    <a:pt x="896" y="296"/>
                  </a:lnTo>
                  <a:lnTo>
                    <a:pt x="905" y="291"/>
                  </a:lnTo>
                  <a:lnTo>
                    <a:pt x="915" y="288"/>
                  </a:lnTo>
                  <a:lnTo>
                    <a:pt x="925" y="284"/>
                  </a:lnTo>
                  <a:lnTo>
                    <a:pt x="936" y="282"/>
                  </a:lnTo>
                  <a:lnTo>
                    <a:pt x="946" y="281"/>
                  </a:lnTo>
                  <a:lnTo>
                    <a:pt x="958" y="279"/>
                  </a:lnTo>
                  <a:lnTo>
                    <a:pt x="969" y="278"/>
                  </a:lnTo>
                  <a:lnTo>
                    <a:pt x="979" y="275"/>
                  </a:lnTo>
                  <a:lnTo>
                    <a:pt x="991" y="273"/>
                  </a:lnTo>
                  <a:lnTo>
                    <a:pt x="1001" y="269"/>
                  </a:lnTo>
                  <a:lnTo>
                    <a:pt x="1012" y="265"/>
                  </a:lnTo>
                  <a:lnTo>
                    <a:pt x="1021" y="260"/>
                  </a:lnTo>
                  <a:lnTo>
                    <a:pt x="1031" y="252"/>
                  </a:lnTo>
                  <a:lnTo>
                    <a:pt x="1040" y="244"/>
                  </a:lnTo>
                  <a:lnTo>
                    <a:pt x="1051" y="242"/>
                  </a:lnTo>
                  <a:lnTo>
                    <a:pt x="1063" y="240"/>
                  </a:lnTo>
                  <a:lnTo>
                    <a:pt x="1077" y="237"/>
                  </a:lnTo>
                  <a:lnTo>
                    <a:pt x="1092" y="235"/>
                  </a:lnTo>
                  <a:lnTo>
                    <a:pt x="1108" y="234"/>
                  </a:lnTo>
                  <a:lnTo>
                    <a:pt x="1124" y="233"/>
                  </a:lnTo>
                  <a:lnTo>
                    <a:pt x="1140" y="232"/>
                  </a:lnTo>
                  <a:lnTo>
                    <a:pt x="1156" y="232"/>
                  </a:lnTo>
                  <a:lnTo>
                    <a:pt x="1173" y="232"/>
                  </a:lnTo>
                  <a:lnTo>
                    <a:pt x="1189" y="233"/>
                  </a:lnTo>
                  <a:lnTo>
                    <a:pt x="1204" y="236"/>
                  </a:lnTo>
                  <a:lnTo>
                    <a:pt x="1217" y="240"/>
                  </a:lnTo>
                  <a:lnTo>
                    <a:pt x="1231" y="244"/>
                  </a:lnTo>
                  <a:lnTo>
                    <a:pt x="1244" y="250"/>
                  </a:lnTo>
                  <a:lnTo>
                    <a:pt x="1254" y="258"/>
                  </a:lnTo>
                  <a:lnTo>
                    <a:pt x="1263" y="268"/>
                  </a:lnTo>
                  <a:lnTo>
                    <a:pt x="1261" y="274"/>
                  </a:lnTo>
                  <a:lnTo>
                    <a:pt x="1261" y="280"/>
                  </a:lnTo>
                  <a:lnTo>
                    <a:pt x="1261" y="286"/>
                  </a:lnTo>
                  <a:lnTo>
                    <a:pt x="1261" y="290"/>
                  </a:lnTo>
                  <a:lnTo>
                    <a:pt x="1261" y="294"/>
                  </a:lnTo>
                  <a:lnTo>
                    <a:pt x="1262" y="297"/>
                  </a:lnTo>
                  <a:lnTo>
                    <a:pt x="1262" y="299"/>
                  </a:lnTo>
                  <a:lnTo>
                    <a:pt x="1263" y="302"/>
                  </a:lnTo>
                  <a:lnTo>
                    <a:pt x="1263" y="304"/>
                  </a:lnTo>
                  <a:lnTo>
                    <a:pt x="1263" y="306"/>
                  </a:lnTo>
                  <a:lnTo>
                    <a:pt x="1263" y="309"/>
                  </a:lnTo>
                  <a:lnTo>
                    <a:pt x="1262" y="310"/>
                  </a:lnTo>
                  <a:lnTo>
                    <a:pt x="1261" y="312"/>
                  </a:lnTo>
                  <a:lnTo>
                    <a:pt x="1259" y="314"/>
                  </a:lnTo>
                  <a:lnTo>
                    <a:pt x="1255" y="315"/>
                  </a:lnTo>
                  <a:lnTo>
                    <a:pt x="1252" y="319"/>
                  </a:lnTo>
                  <a:lnTo>
                    <a:pt x="1240" y="321"/>
                  </a:lnTo>
                  <a:lnTo>
                    <a:pt x="1230" y="321"/>
                  </a:lnTo>
                  <a:lnTo>
                    <a:pt x="1220" y="320"/>
                  </a:lnTo>
                  <a:lnTo>
                    <a:pt x="1209" y="317"/>
                  </a:lnTo>
                  <a:lnTo>
                    <a:pt x="1200" y="312"/>
                  </a:lnTo>
                  <a:lnTo>
                    <a:pt x="1191" y="306"/>
                  </a:lnTo>
                  <a:lnTo>
                    <a:pt x="1183" y="299"/>
                  </a:lnTo>
                  <a:lnTo>
                    <a:pt x="1174" y="294"/>
                  </a:lnTo>
                  <a:lnTo>
                    <a:pt x="1166" y="287"/>
                  </a:lnTo>
                  <a:lnTo>
                    <a:pt x="1158" y="281"/>
                  </a:lnTo>
                  <a:lnTo>
                    <a:pt x="1148" y="276"/>
                  </a:lnTo>
                  <a:lnTo>
                    <a:pt x="1140" y="274"/>
                  </a:lnTo>
                  <a:lnTo>
                    <a:pt x="1132" y="272"/>
                  </a:lnTo>
                  <a:lnTo>
                    <a:pt x="1123" y="273"/>
                  </a:lnTo>
                  <a:lnTo>
                    <a:pt x="1114" y="276"/>
                  </a:lnTo>
                  <a:lnTo>
                    <a:pt x="1106" y="283"/>
                  </a:lnTo>
                  <a:lnTo>
                    <a:pt x="1105" y="298"/>
                  </a:lnTo>
                  <a:lnTo>
                    <a:pt x="1101" y="314"/>
                  </a:lnTo>
                  <a:lnTo>
                    <a:pt x="1096" y="329"/>
                  </a:lnTo>
                  <a:lnTo>
                    <a:pt x="1088" y="343"/>
                  </a:lnTo>
                  <a:lnTo>
                    <a:pt x="1077" y="358"/>
                  </a:lnTo>
                  <a:lnTo>
                    <a:pt x="1065" y="372"/>
                  </a:lnTo>
                  <a:lnTo>
                    <a:pt x="1052" y="387"/>
                  </a:lnTo>
                  <a:lnTo>
                    <a:pt x="1038" y="400"/>
                  </a:lnTo>
                  <a:lnTo>
                    <a:pt x="1024" y="414"/>
                  </a:lnTo>
                  <a:lnTo>
                    <a:pt x="1010" y="429"/>
                  </a:lnTo>
                  <a:lnTo>
                    <a:pt x="998" y="443"/>
                  </a:lnTo>
                  <a:lnTo>
                    <a:pt x="985" y="458"/>
                  </a:lnTo>
                  <a:lnTo>
                    <a:pt x="975" y="472"/>
                  </a:lnTo>
                  <a:lnTo>
                    <a:pt x="967" y="487"/>
                  </a:lnTo>
                  <a:lnTo>
                    <a:pt x="960" y="503"/>
                  </a:lnTo>
                  <a:lnTo>
                    <a:pt x="956" y="519"/>
                  </a:lnTo>
                  <a:lnTo>
                    <a:pt x="954" y="521"/>
                  </a:lnTo>
                  <a:lnTo>
                    <a:pt x="952" y="525"/>
                  </a:lnTo>
                  <a:lnTo>
                    <a:pt x="951" y="528"/>
                  </a:lnTo>
                  <a:lnTo>
                    <a:pt x="950" y="533"/>
                  </a:lnTo>
                  <a:lnTo>
                    <a:pt x="950" y="537"/>
                  </a:lnTo>
                  <a:lnTo>
                    <a:pt x="950" y="543"/>
                  </a:lnTo>
                  <a:lnTo>
                    <a:pt x="950" y="548"/>
                  </a:lnTo>
                  <a:lnTo>
                    <a:pt x="950" y="553"/>
                  </a:lnTo>
                  <a:lnTo>
                    <a:pt x="948" y="558"/>
                  </a:lnTo>
                  <a:lnTo>
                    <a:pt x="948" y="562"/>
                  </a:lnTo>
                  <a:lnTo>
                    <a:pt x="947" y="567"/>
                  </a:lnTo>
                  <a:lnTo>
                    <a:pt x="946" y="570"/>
                  </a:lnTo>
                  <a:lnTo>
                    <a:pt x="945" y="574"/>
                  </a:lnTo>
                  <a:lnTo>
                    <a:pt x="943" y="576"/>
                  </a:lnTo>
                  <a:lnTo>
                    <a:pt x="940" y="577"/>
                  </a:lnTo>
                  <a:lnTo>
                    <a:pt x="937" y="579"/>
                  </a:lnTo>
                  <a:lnTo>
                    <a:pt x="936" y="577"/>
                  </a:lnTo>
                  <a:lnTo>
                    <a:pt x="935" y="577"/>
                  </a:lnTo>
                  <a:lnTo>
                    <a:pt x="932" y="576"/>
                  </a:lnTo>
                  <a:lnTo>
                    <a:pt x="930" y="576"/>
                  </a:lnTo>
                  <a:lnTo>
                    <a:pt x="928" y="575"/>
                  </a:lnTo>
                  <a:lnTo>
                    <a:pt x="924" y="574"/>
                  </a:lnTo>
                  <a:lnTo>
                    <a:pt x="921" y="573"/>
                  </a:lnTo>
                  <a:lnTo>
                    <a:pt x="917" y="572"/>
                  </a:lnTo>
                  <a:lnTo>
                    <a:pt x="914" y="570"/>
                  </a:lnTo>
                  <a:lnTo>
                    <a:pt x="910" y="569"/>
                  </a:lnTo>
                  <a:lnTo>
                    <a:pt x="907" y="568"/>
                  </a:lnTo>
                  <a:lnTo>
                    <a:pt x="905" y="567"/>
                  </a:lnTo>
                  <a:lnTo>
                    <a:pt x="902" y="567"/>
                  </a:lnTo>
                  <a:lnTo>
                    <a:pt x="900" y="566"/>
                  </a:lnTo>
                  <a:lnTo>
                    <a:pt x="899" y="566"/>
                  </a:lnTo>
                  <a:lnTo>
                    <a:pt x="896" y="575"/>
                  </a:lnTo>
                  <a:lnTo>
                    <a:pt x="893" y="585"/>
                  </a:lnTo>
                  <a:lnTo>
                    <a:pt x="891" y="596"/>
                  </a:lnTo>
                  <a:lnTo>
                    <a:pt x="890" y="606"/>
                  </a:lnTo>
                  <a:lnTo>
                    <a:pt x="890" y="618"/>
                  </a:lnTo>
                  <a:lnTo>
                    <a:pt x="889" y="629"/>
                  </a:lnTo>
                  <a:lnTo>
                    <a:pt x="889" y="641"/>
                  </a:lnTo>
                  <a:lnTo>
                    <a:pt x="887" y="651"/>
                  </a:lnTo>
                  <a:lnTo>
                    <a:pt x="886" y="662"/>
                  </a:lnTo>
                  <a:lnTo>
                    <a:pt x="885" y="673"/>
                  </a:lnTo>
                  <a:lnTo>
                    <a:pt x="883" y="683"/>
                  </a:lnTo>
                  <a:lnTo>
                    <a:pt x="879" y="693"/>
                  </a:lnTo>
                  <a:lnTo>
                    <a:pt x="875" y="703"/>
                  </a:lnTo>
                  <a:lnTo>
                    <a:pt x="869" y="711"/>
                  </a:lnTo>
                  <a:lnTo>
                    <a:pt x="861" y="719"/>
                  </a:lnTo>
                  <a:lnTo>
                    <a:pt x="853" y="726"/>
                  </a:lnTo>
                  <a:lnTo>
                    <a:pt x="845" y="727"/>
                  </a:lnTo>
                  <a:lnTo>
                    <a:pt x="837" y="727"/>
                  </a:lnTo>
                  <a:lnTo>
                    <a:pt x="829" y="726"/>
                  </a:lnTo>
                  <a:lnTo>
                    <a:pt x="822" y="724"/>
                  </a:lnTo>
                  <a:lnTo>
                    <a:pt x="815" y="722"/>
                  </a:lnTo>
                  <a:lnTo>
                    <a:pt x="809" y="719"/>
                  </a:lnTo>
                  <a:lnTo>
                    <a:pt x="802" y="715"/>
                  </a:lnTo>
                  <a:lnTo>
                    <a:pt x="797" y="712"/>
                  </a:lnTo>
                  <a:lnTo>
                    <a:pt x="790" y="707"/>
                  </a:lnTo>
                  <a:lnTo>
                    <a:pt x="784" y="704"/>
                  </a:lnTo>
                  <a:lnTo>
                    <a:pt x="778" y="699"/>
                  </a:lnTo>
                  <a:lnTo>
                    <a:pt x="772" y="696"/>
                  </a:lnTo>
                  <a:lnTo>
                    <a:pt x="766" y="693"/>
                  </a:lnTo>
                  <a:lnTo>
                    <a:pt x="760" y="690"/>
                  </a:lnTo>
                  <a:lnTo>
                    <a:pt x="754" y="688"/>
                  </a:lnTo>
                  <a:lnTo>
                    <a:pt x="748" y="688"/>
                  </a:lnTo>
                  <a:lnTo>
                    <a:pt x="745" y="699"/>
                  </a:lnTo>
                  <a:lnTo>
                    <a:pt x="741" y="711"/>
                  </a:lnTo>
                  <a:lnTo>
                    <a:pt x="739" y="722"/>
                  </a:lnTo>
                  <a:lnTo>
                    <a:pt x="736" y="734"/>
                  </a:lnTo>
                  <a:lnTo>
                    <a:pt x="733" y="744"/>
                  </a:lnTo>
                  <a:lnTo>
                    <a:pt x="731" y="755"/>
                  </a:lnTo>
                  <a:lnTo>
                    <a:pt x="729" y="767"/>
                  </a:lnTo>
                  <a:lnTo>
                    <a:pt x="726" y="778"/>
                  </a:lnTo>
                  <a:lnTo>
                    <a:pt x="724" y="789"/>
                  </a:lnTo>
                  <a:lnTo>
                    <a:pt x="723" y="800"/>
                  </a:lnTo>
                  <a:lnTo>
                    <a:pt x="722" y="812"/>
                  </a:lnTo>
                  <a:lnTo>
                    <a:pt x="720" y="822"/>
                  </a:lnTo>
                  <a:lnTo>
                    <a:pt x="720" y="834"/>
                  </a:lnTo>
                  <a:lnTo>
                    <a:pt x="718" y="845"/>
                  </a:lnTo>
                  <a:lnTo>
                    <a:pt x="718" y="857"/>
                  </a:lnTo>
                  <a:lnTo>
                    <a:pt x="718" y="869"/>
                  </a:lnTo>
                  <a:lnTo>
                    <a:pt x="709" y="874"/>
                  </a:lnTo>
                  <a:lnTo>
                    <a:pt x="704" y="881"/>
                  </a:lnTo>
                  <a:lnTo>
                    <a:pt x="699" y="889"/>
                  </a:lnTo>
                  <a:lnTo>
                    <a:pt x="695" y="899"/>
                  </a:lnTo>
                  <a:lnTo>
                    <a:pt x="693" y="908"/>
                  </a:lnTo>
                  <a:lnTo>
                    <a:pt x="691" y="920"/>
                  </a:lnTo>
                  <a:lnTo>
                    <a:pt x="689" y="930"/>
                  </a:lnTo>
                  <a:lnTo>
                    <a:pt x="687" y="940"/>
                  </a:lnTo>
                  <a:lnTo>
                    <a:pt x="686" y="952"/>
                  </a:lnTo>
                  <a:lnTo>
                    <a:pt x="684" y="961"/>
                  </a:lnTo>
                  <a:lnTo>
                    <a:pt x="681" y="970"/>
                  </a:lnTo>
                  <a:lnTo>
                    <a:pt x="677" y="978"/>
                  </a:lnTo>
                  <a:lnTo>
                    <a:pt x="671" y="985"/>
                  </a:lnTo>
                  <a:lnTo>
                    <a:pt x="664" y="991"/>
                  </a:lnTo>
                  <a:lnTo>
                    <a:pt x="655" y="993"/>
                  </a:lnTo>
                  <a:lnTo>
                    <a:pt x="645" y="996"/>
                  </a:lnTo>
                  <a:lnTo>
                    <a:pt x="648" y="1000"/>
                  </a:lnTo>
                  <a:lnTo>
                    <a:pt x="652" y="1005"/>
                  </a:lnTo>
                  <a:lnTo>
                    <a:pt x="654" y="1012"/>
                  </a:lnTo>
                  <a:lnTo>
                    <a:pt x="656" y="1017"/>
                  </a:lnTo>
                  <a:lnTo>
                    <a:pt x="659" y="1024"/>
                  </a:lnTo>
                  <a:lnTo>
                    <a:pt x="660" y="1031"/>
                  </a:lnTo>
                  <a:lnTo>
                    <a:pt x="661" y="1038"/>
                  </a:lnTo>
                  <a:lnTo>
                    <a:pt x="661" y="1045"/>
                  </a:lnTo>
                  <a:lnTo>
                    <a:pt x="661" y="1053"/>
                  </a:lnTo>
                  <a:lnTo>
                    <a:pt x="661" y="1060"/>
                  </a:lnTo>
                  <a:lnTo>
                    <a:pt x="660" y="1067"/>
                  </a:lnTo>
                  <a:lnTo>
                    <a:pt x="659" y="1074"/>
                  </a:lnTo>
                  <a:lnTo>
                    <a:pt x="656" y="1081"/>
                  </a:lnTo>
                  <a:lnTo>
                    <a:pt x="655" y="1086"/>
                  </a:lnTo>
                  <a:lnTo>
                    <a:pt x="653" y="1092"/>
                  </a:lnTo>
                  <a:lnTo>
                    <a:pt x="651" y="1098"/>
                  </a:lnTo>
                  <a:lnTo>
                    <a:pt x="640" y="1099"/>
                  </a:lnTo>
                  <a:lnTo>
                    <a:pt x="633" y="1101"/>
                  </a:lnTo>
                  <a:lnTo>
                    <a:pt x="626" y="1104"/>
                  </a:lnTo>
                  <a:lnTo>
                    <a:pt x="621" y="1105"/>
                  </a:lnTo>
                  <a:lnTo>
                    <a:pt x="615" y="1107"/>
                  </a:lnTo>
                  <a:lnTo>
                    <a:pt x="612" y="1109"/>
                  </a:lnTo>
                  <a:lnTo>
                    <a:pt x="607" y="1112"/>
                  </a:lnTo>
                  <a:lnTo>
                    <a:pt x="603" y="1114"/>
                  </a:lnTo>
                  <a:lnTo>
                    <a:pt x="601" y="1117"/>
                  </a:lnTo>
                  <a:lnTo>
                    <a:pt x="598" y="1121"/>
                  </a:lnTo>
                  <a:lnTo>
                    <a:pt x="594" y="1125"/>
                  </a:lnTo>
                  <a:lnTo>
                    <a:pt x="591" y="1130"/>
                  </a:lnTo>
                  <a:lnTo>
                    <a:pt x="586" y="1137"/>
                  </a:lnTo>
                  <a:lnTo>
                    <a:pt x="582" y="1144"/>
                  </a:lnTo>
                  <a:lnTo>
                    <a:pt x="577" y="1152"/>
                  </a:lnTo>
                  <a:lnTo>
                    <a:pt x="571" y="1161"/>
                  </a:lnTo>
                  <a:lnTo>
                    <a:pt x="568" y="1160"/>
                  </a:lnTo>
                  <a:lnTo>
                    <a:pt x="564" y="1160"/>
                  </a:lnTo>
                  <a:lnTo>
                    <a:pt x="561" y="1160"/>
                  </a:lnTo>
                  <a:lnTo>
                    <a:pt x="557" y="1159"/>
                  </a:lnTo>
                  <a:lnTo>
                    <a:pt x="553" y="1159"/>
                  </a:lnTo>
                  <a:lnTo>
                    <a:pt x="548" y="1158"/>
                  </a:lnTo>
                  <a:lnTo>
                    <a:pt x="545" y="1156"/>
                  </a:lnTo>
                  <a:lnTo>
                    <a:pt x="540" y="1156"/>
                  </a:lnTo>
                  <a:lnTo>
                    <a:pt x="536" y="1156"/>
                  </a:lnTo>
                  <a:lnTo>
                    <a:pt x="531" y="1156"/>
                  </a:lnTo>
                  <a:lnTo>
                    <a:pt x="528" y="1156"/>
                  </a:lnTo>
                  <a:lnTo>
                    <a:pt x="523" y="1156"/>
                  </a:lnTo>
                  <a:lnTo>
                    <a:pt x="520" y="1158"/>
                  </a:lnTo>
                  <a:lnTo>
                    <a:pt x="517" y="1159"/>
                  </a:lnTo>
                  <a:lnTo>
                    <a:pt x="515" y="1161"/>
                  </a:lnTo>
                  <a:lnTo>
                    <a:pt x="514" y="1163"/>
                  </a:lnTo>
                  <a:lnTo>
                    <a:pt x="514" y="1169"/>
                  </a:lnTo>
                  <a:lnTo>
                    <a:pt x="513" y="1176"/>
                  </a:lnTo>
                  <a:lnTo>
                    <a:pt x="510" y="1181"/>
                  </a:lnTo>
                  <a:lnTo>
                    <a:pt x="508" y="1185"/>
                  </a:lnTo>
                  <a:lnTo>
                    <a:pt x="503" y="1189"/>
                  </a:lnTo>
                  <a:lnTo>
                    <a:pt x="499" y="1192"/>
                  </a:lnTo>
                  <a:lnTo>
                    <a:pt x="493" y="1194"/>
                  </a:lnTo>
                  <a:lnTo>
                    <a:pt x="486" y="1198"/>
                  </a:lnTo>
                  <a:lnTo>
                    <a:pt x="479" y="1200"/>
                  </a:lnTo>
                  <a:lnTo>
                    <a:pt x="472" y="1202"/>
                  </a:lnTo>
                  <a:lnTo>
                    <a:pt x="466" y="1205"/>
                  </a:lnTo>
                  <a:lnTo>
                    <a:pt x="457" y="1207"/>
                  </a:lnTo>
                  <a:lnTo>
                    <a:pt x="451" y="1209"/>
                  </a:lnTo>
                  <a:lnTo>
                    <a:pt x="444" y="1213"/>
                  </a:lnTo>
                  <a:lnTo>
                    <a:pt x="438" y="1216"/>
                  </a:lnTo>
                  <a:lnTo>
                    <a:pt x="432" y="1221"/>
                  </a:lnTo>
                  <a:lnTo>
                    <a:pt x="424" y="1215"/>
                  </a:lnTo>
                  <a:lnTo>
                    <a:pt x="417" y="1212"/>
                  </a:lnTo>
                  <a:lnTo>
                    <a:pt x="410" y="1210"/>
                  </a:lnTo>
                  <a:lnTo>
                    <a:pt x="405" y="1213"/>
                  </a:lnTo>
                  <a:lnTo>
                    <a:pt x="398" y="1215"/>
                  </a:lnTo>
                  <a:lnTo>
                    <a:pt x="391" y="1220"/>
                  </a:lnTo>
                  <a:lnTo>
                    <a:pt x="385" y="1224"/>
                  </a:lnTo>
                  <a:lnTo>
                    <a:pt x="378" y="1231"/>
                  </a:lnTo>
                  <a:lnTo>
                    <a:pt x="371" y="1237"/>
                  </a:lnTo>
                  <a:lnTo>
                    <a:pt x="365" y="1243"/>
                  </a:lnTo>
                  <a:lnTo>
                    <a:pt x="359" y="1248"/>
                  </a:lnTo>
                  <a:lnTo>
                    <a:pt x="351" y="1253"/>
                  </a:lnTo>
                  <a:lnTo>
                    <a:pt x="344" y="1256"/>
                  </a:lnTo>
                  <a:lnTo>
                    <a:pt x="336" y="1259"/>
                  </a:lnTo>
                  <a:lnTo>
                    <a:pt x="328" y="1260"/>
                  </a:lnTo>
                  <a:lnTo>
                    <a:pt x="320" y="1259"/>
                  </a:lnTo>
                  <a:lnTo>
                    <a:pt x="311" y="1255"/>
                  </a:lnTo>
                  <a:lnTo>
                    <a:pt x="303" y="1252"/>
                  </a:lnTo>
                  <a:lnTo>
                    <a:pt x="297" y="1248"/>
                  </a:lnTo>
                  <a:lnTo>
                    <a:pt x="290" y="1246"/>
                  </a:lnTo>
                  <a:lnTo>
                    <a:pt x="282" y="1243"/>
                  </a:lnTo>
                  <a:lnTo>
                    <a:pt x="275" y="1239"/>
                  </a:lnTo>
                  <a:lnTo>
                    <a:pt x="268" y="1235"/>
                  </a:lnTo>
                  <a:lnTo>
                    <a:pt x="261" y="1231"/>
                  </a:lnTo>
                  <a:lnTo>
                    <a:pt x="254" y="1226"/>
                  </a:lnTo>
                  <a:lnTo>
                    <a:pt x="247" y="1222"/>
                  </a:lnTo>
                  <a:lnTo>
                    <a:pt x="240" y="1217"/>
                  </a:lnTo>
                  <a:lnTo>
                    <a:pt x="233" y="1212"/>
                  </a:lnTo>
                  <a:lnTo>
                    <a:pt x="228" y="1206"/>
                  </a:lnTo>
                  <a:lnTo>
                    <a:pt x="222" y="1199"/>
                  </a:lnTo>
                  <a:lnTo>
                    <a:pt x="215" y="1191"/>
                  </a:lnTo>
                  <a:lnTo>
                    <a:pt x="210" y="1184"/>
                  </a:lnTo>
                  <a:lnTo>
                    <a:pt x="209" y="1183"/>
                  </a:lnTo>
                  <a:lnTo>
                    <a:pt x="208" y="1183"/>
                  </a:lnTo>
                  <a:lnTo>
                    <a:pt x="207" y="1182"/>
                  </a:lnTo>
                  <a:lnTo>
                    <a:pt x="205" y="1181"/>
                  </a:lnTo>
                  <a:lnTo>
                    <a:pt x="202" y="1179"/>
                  </a:lnTo>
                  <a:lnTo>
                    <a:pt x="199" y="1178"/>
                  </a:lnTo>
                  <a:lnTo>
                    <a:pt x="196" y="1176"/>
                  </a:lnTo>
                  <a:lnTo>
                    <a:pt x="193" y="1175"/>
                  </a:lnTo>
                  <a:lnTo>
                    <a:pt x="190" y="1174"/>
                  </a:lnTo>
                  <a:lnTo>
                    <a:pt x="187" y="1171"/>
                  </a:lnTo>
                  <a:lnTo>
                    <a:pt x="184" y="1170"/>
                  </a:lnTo>
                  <a:lnTo>
                    <a:pt x="182" y="1169"/>
                  </a:lnTo>
                  <a:lnTo>
                    <a:pt x="179" y="1168"/>
                  </a:lnTo>
                  <a:lnTo>
                    <a:pt x="178" y="1167"/>
                  </a:lnTo>
                  <a:lnTo>
                    <a:pt x="177" y="1167"/>
                  </a:lnTo>
                  <a:lnTo>
                    <a:pt x="170" y="1168"/>
                  </a:lnTo>
                  <a:lnTo>
                    <a:pt x="164" y="1169"/>
                  </a:lnTo>
                  <a:lnTo>
                    <a:pt x="159" y="1169"/>
                  </a:lnTo>
                  <a:lnTo>
                    <a:pt x="154" y="1167"/>
                  </a:lnTo>
                  <a:lnTo>
                    <a:pt x="149" y="1166"/>
                  </a:lnTo>
                  <a:lnTo>
                    <a:pt x="144" y="1162"/>
                  </a:lnTo>
                  <a:lnTo>
                    <a:pt x="140" y="1159"/>
                  </a:lnTo>
                  <a:lnTo>
                    <a:pt x="136" y="1154"/>
                  </a:lnTo>
                  <a:lnTo>
                    <a:pt x="131" y="1150"/>
                  </a:lnTo>
                  <a:lnTo>
                    <a:pt x="128" y="1145"/>
                  </a:lnTo>
                  <a:lnTo>
                    <a:pt x="124" y="1140"/>
                  </a:lnTo>
                  <a:lnTo>
                    <a:pt x="121" y="1135"/>
                  </a:lnTo>
                  <a:lnTo>
                    <a:pt x="117" y="1129"/>
                  </a:lnTo>
                  <a:lnTo>
                    <a:pt x="114" y="1124"/>
                  </a:lnTo>
                  <a:lnTo>
                    <a:pt x="110" y="1120"/>
                  </a:lnTo>
                  <a:lnTo>
                    <a:pt x="108" y="1115"/>
                  </a:lnTo>
                  <a:lnTo>
                    <a:pt x="94" y="1110"/>
                  </a:lnTo>
                  <a:lnTo>
                    <a:pt x="84" y="1105"/>
                  </a:lnTo>
                  <a:lnTo>
                    <a:pt x="76" y="1100"/>
                  </a:lnTo>
                  <a:lnTo>
                    <a:pt x="70" y="1094"/>
                  </a:lnTo>
                  <a:lnTo>
                    <a:pt x="64" y="1087"/>
                  </a:lnTo>
                  <a:lnTo>
                    <a:pt x="61" y="1082"/>
                  </a:lnTo>
                  <a:lnTo>
                    <a:pt x="59" y="1075"/>
                  </a:lnTo>
                  <a:lnTo>
                    <a:pt x="55" y="1069"/>
                  </a:lnTo>
                  <a:lnTo>
                    <a:pt x="53" y="1062"/>
                  </a:lnTo>
                  <a:lnTo>
                    <a:pt x="50" y="1055"/>
                  </a:lnTo>
                  <a:lnTo>
                    <a:pt x="47" y="1048"/>
                  </a:lnTo>
                  <a:lnTo>
                    <a:pt x="42" y="1043"/>
                  </a:lnTo>
                  <a:lnTo>
                    <a:pt x="38" y="1036"/>
                  </a:lnTo>
                  <a:lnTo>
                    <a:pt x="30" y="1030"/>
                  </a:lnTo>
                  <a:lnTo>
                    <a:pt x="21" y="1024"/>
                  </a:lnTo>
                  <a:lnTo>
                    <a:pt x="10" y="1020"/>
                  </a:lnTo>
                  <a:lnTo>
                    <a:pt x="6" y="1013"/>
                  </a:lnTo>
                  <a:lnTo>
                    <a:pt x="3" y="1007"/>
                  </a:lnTo>
                  <a:lnTo>
                    <a:pt x="1" y="1001"/>
                  </a:lnTo>
                  <a:lnTo>
                    <a:pt x="1" y="994"/>
                  </a:lnTo>
                  <a:lnTo>
                    <a:pt x="0" y="989"/>
                  </a:lnTo>
                  <a:lnTo>
                    <a:pt x="1" y="983"/>
                  </a:lnTo>
                  <a:lnTo>
                    <a:pt x="1" y="977"/>
                  </a:lnTo>
                  <a:lnTo>
                    <a:pt x="2" y="971"/>
                  </a:lnTo>
                  <a:lnTo>
                    <a:pt x="3" y="966"/>
                  </a:lnTo>
                  <a:lnTo>
                    <a:pt x="4" y="959"/>
                  </a:lnTo>
                  <a:lnTo>
                    <a:pt x="7" y="952"/>
                  </a:lnTo>
                  <a:lnTo>
                    <a:pt x="8" y="945"/>
                  </a:lnTo>
                  <a:lnTo>
                    <a:pt x="8" y="937"/>
                  </a:lnTo>
                  <a:lnTo>
                    <a:pt x="8" y="929"/>
                  </a:lnTo>
                  <a:lnTo>
                    <a:pt x="8" y="920"/>
                  </a:lnTo>
                  <a:lnTo>
                    <a:pt x="8" y="911"/>
                  </a:lnTo>
                  <a:lnTo>
                    <a:pt x="18" y="909"/>
                  </a:lnTo>
                  <a:lnTo>
                    <a:pt x="26" y="907"/>
                  </a:lnTo>
                  <a:lnTo>
                    <a:pt x="33" y="904"/>
                  </a:lnTo>
                  <a:lnTo>
                    <a:pt x="39" y="899"/>
                  </a:lnTo>
                  <a:lnTo>
                    <a:pt x="44" y="893"/>
                  </a:lnTo>
                  <a:lnTo>
                    <a:pt x="48" y="888"/>
                  </a:lnTo>
                  <a:lnTo>
                    <a:pt x="50" y="881"/>
                  </a:lnTo>
                  <a:lnTo>
                    <a:pt x="54" y="874"/>
                  </a:lnTo>
                  <a:lnTo>
                    <a:pt x="56" y="866"/>
                  </a:lnTo>
                  <a:lnTo>
                    <a:pt x="59" y="858"/>
                  </a:lnTo>
                  <a:lnTo>
                    <a:pt x="61" y="851"/>
                  </a:lnTo>
                  <a:lnTo>
                    <a:pt x="63" y="843"/>
                  </a:lnTo>
                  <a:lnTo>
                    <a:pt x="67" y="836"/>
                  </a:lnTo>
                  <a:lnTo>
                    <a:pt x="71" y="830"/>
                  </a:lnTo>
                  <a:lnTo>
                    <a:pt x="77" y="824"/>
                  </a:lnTo>
                  <a:lnTo>
                    <a:pt x="84" y="821"/>
                  </a:lnTo>
                  <a:lnTo>
                    <a:pt x="87" y="813"/>
                  </a:lnTo>
                  <a:lnTo>
                    <a:pt x="90" y="804"/>
                  </a:lnTo>
                  <a:lnTo>
                    <a:pt x="91" y="795"/>
                  </a:lnTo>
                  <a:lnTo>
                    <a:pt x="91" y="783"/>
                  </a:lnTo>
                  <a:lnTo>
                    <a:pt x="90" y="772"/>
                  </a:lnTo>
                  <a:lnTo>
                    <a:pt x="87" y="760"/>
                  </a:lnTo>
                  <a:lnTo>
                    <a:pt x="86" y="749"/>
                  </a:lnTo>
                  <a:lnTo>
                    <a:pt x="84" y="737"/>
                  </a:lnTo>
                  <a:lnTo>
                    <a:pt x="82" y="726"/>
                  </a:lnTo>
                  <a:lnTo>
                    <a:pt x="82" y="715"/>
                  </a:lnTo>
                  <a:lnTo>
                    <a:pt x="82" y="705"/>
                  </a:lnTo>
                  <a:lnTo>
                    <a:pt x="83" y="697"/>
                  </a:lnTo>
                  <a:lnTo>
                    <a:pt x="85" y="689"/>
                  </a:lnTo>
                  <a:lnTo>
                    <a:pt x="91" y="683"/>
                  </a:lnTo>
                  <a:lnTo>
                    <a:pt x="98" y="678"/>
                  </a:lnTo>
                  <a:lnTo>
                    <a:pt x="108" y="677"/>
                  </a:lnTo>
                  <a:lnTo>
                    <a:pt x="129" y="683"/>
                  </a:lnTo>
                  <a:lnTo>
                    <a:pt x="146" y="684"/>
                  </a:lnTo>
                  <a:lnTo>
                    <a:pt x="157" y="683"/>
                  </a:lnTo>
                  <a:lnTo>
                    <a:pt x="167" y="677"/>
                  </a:lnTo>
                  <a:lnTo>
                    <a:pt x="171" y="669"/>
                  </a:lnTo>
                  <a:lnTo>
                    <a:pt x="173" y="658"/>
                  </a:lnTo>
                  <a:lnTo>
                    <a:pt x="175" y="646"/>
                  </a:lnTo>
                  <a:lnTo>
                    <a:pt x="175" y="633"/>
                  </a:lnTo>
                  <a:lnTo>
                    <a:pt x="173" y="618"/>
                  </a:lnTo>
                  <a:lnTo>
                    <a:pt x="173" y="602"/>
                  </a:lnTo>
                  <a:lnTo>
                    <a:pt x="173" y="587"/>
                  </a:lnTo>
                  <a:lnTo>
                    <a:pt x="175" y="572"/>
                  </a:lnTo>
                  <a:lnTo>
                    <a:pt x="178" y="559"/>
                  </a:lnTo>
                  <a:lnTo>
                    <a:pt x="184" y="546"/>
                  </a:lnTo>
                  <a:lnTo>
                    <a:pt x="194" y="536"/>
                  </a:lnTo>
                  <a:lnTo>
                    <a:pt x="208" y="529"/>
                  </a:lnTo>
                  <a:lnTo>
                    <a:pt x="218" y="529"/>
                  </a:lnTo>
                  <a:lnTo>
                    <a:pt x="229" y="527"/>
                  </a:lnTo>
                  <a:lnTo>
                    <a:pt x="238" y="522"/>
                  </a:lnTo>
                  <a:lnTo>
                    <a:pt x="247" y="518"/>
                  </a:lnTo>
                  <a:lnTo>
                    <a:pt x="256" y="510"/>
                  </a:lnTo>
                  <a:lnTo>
                    <a:pt x="265" y="502"/>
                  </a:lnTo>
                  <a:lnTo>
                    <a:pt x="275" y="492"/>
                  </a:lnTo>
                  <a:lnTo>
                    <a:pt x="283" y="483"/>
                  </a:lnTo>
                  <a:lnTo>
                    <a:pt x="292" y="473"/>
                  </a:lnTo>
                  <a:lnTo>
                    <a:pt x="300" y="461"/>
                  </a:lnTo>
                  <a:lnTo>
                    <a:pt x="308" y="451"/>
                  </a:lnTo>
                  <a:lnTo>
                    <a:pt x="316" y="441"/>
                  </a:lnTo>
                  <a:lnTo>
                    <a:pt x="324" y="431"/>
                  </a:lnTo>
                  <a:lnTo>
                    <a:pt x="332" y="422"/>
                  </a:lnTo>
                  <a:lnTo>
                    <a:pt x="340" y="414"/>
                  </a:lnTo>
                  <a:lnTo>
                    <a:pt x="348" y="407"/>
                  </a:lnTo>
                  <a:lnTo>
                    <a:pt x="353" y="392"/>
                  </a:lnTo>
                  <a:lnTo>
                    <a:pt x="359" y="377"/>
                  </a:lnTo>
                  <a:lnTo>
                    <a:pt x="362" y="363"/>
                  </a:lnTo>
                  <a:lnTo>
                    <a:pt x="364" y="348"/>
                  </a:lnTo>
                  <a:lnTo>
                    <a:pt x="367" y="332"/>
                  </a:lnTo>
                  <a:lnTo>
                    <a:pt x="368" y="315"/>
                  </a:lnTo>
                  <a:lnTo>
                    <a:pt x="368" y="299"/>
                  </a:lnTo>
                  <a:lnTo>
                    <a:pt x="368" y="283"/>
                  </a:lnTo>
                  <a:lnTo>
                    <a:pt x="368" y="267"/>
                  </a:lnTo>
                  <a:lnTo>
                    <a:pt x="367" y="251"/>
                  </a:lnTo>
                  <a:lnTo>
                    <a:pt x="364" y="235"/>
                  </a:lnTo>
                  <a:lnTo>
                    <a:pt x="363" y="219"/>
                  </a:lnTo>
                  <a:lnTo>
                    <a:pt x="361" y="203"/>
                  </a:lnTo>
                  <a:lnTo>
                    <a:pt x="359" y="188"/>
                  </a:lnTo>
                  <a:lnTo>
                    <a:pt x="356" y="172"/>
                  </a:lnTo>
                  <a:lnTo>
                    <a:pt x="354" y="157"/>
                  </a:lnTo>
                  <a:lnTo>
                    <a:pt x="352" y="142"/>
                  </a:lnTo>
                  <a:lnTo>
                    <a:pt x="348" y="129"/>
                  </a:lnTo>
                  <a:lnTo>
                    <a:pt x="346" y="117"/>
                  </a:lnTo>
                  <a:lnTo>
                    <a:pt x="342" y="105"/>
                  </a:lnTo>
                  <a:lnTo>
                    <a:pt x="338" y="94"/>
                  </a:lnTo>
                  <a:lnTo>
                    <a:pt x="336" y="82"/>
                  </a:lnTo>
                  <a:lnTo>
                    <a:pt x="332" y="72"/>
                  </a:lnTo>
                  <a:lnTo>
                    <a:pt x="330" y="63"/>
                  </a:lnTo>
                  <a:lnTo>
                    <a:pt x="328" y="54"/>
                  </a:lnTo>
                  <a:lnTo>
                    <a:pt x="328" y="44"/>
                  </a:lnTo>
                  <a:lnTo>
                    <a:pt x="329" y="36"/>
                  </a:lnTo>
                  <a:lnTo>
                    <a:pt x="331" y="28"/>
                  </a:lnTo>
                  <a:lnTo>
                    <a:pt x="334" y="21"/>
                  </a:lnTo>
                  <a:lnTo>
                    <a:pt x="340" y="14"/>
                  </a:lnTo>
                  <a:lnTo>
                    <a:pt x="348" y="8"/>
                  </a:lnTo>
                  <a:lnTo>
                    <a:pt x="360" y="2"/>
                  </a:lnTo>
                  <a:lnTo>
                    <a:pt x="357" y="1"/>
                  </a:lnTo>
                  <a:lnTo>
                    <a:pt x="356" y="0"/>
                  </a:lnTo>
                  <a:lnTo>
                    <a:pt x="355" y="0"/>
                  </a:lnTo>
                  <a:lnTo>
                    <a:pt x="354" y="0"/>
                  </a:lnTo>
                  <a:lnTo>
                    <a:pt x="354" y="1"/>
                  </a:lnTo>
                  <a:lnTo>
                    <a:pt x="355" y="1"/>
                  </a:lnTo>
                  <a:lnTo>
                    <a:pt x="356" y="2"/>
                  </a:lnTo>
                  <a:lnTo>
                    <a:pt x="357" y="2"/>
                  </a:lnTo>
                  <a:lnTo>
                    <a:pt x="359" y="2"/>
                  </a:lnTo>
                  <a:lnTo>
                    <a:pt x="360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3" name="Freeform 31"/>
            <p:cNvSpPr>
              <a:spLocks/>
            </p:cNvSpPr>
            <p:nvPr/>
          </p:nvSpPr>
          <p:spPr bwMode="auto">
            <a:xfrm>
              <a:off x="1342" y="1947"/>
              <a:ext cx="487" cy="624"/>
            </a:xfrm>
            <a:custGeom>
              <a:avLst/>
              <a:gdLst>
                <a:gd name="T0" fmla="*/ 38 w 1461"/>
                <a:gd name="T1" fmla="*/ 5 h 1874"/>
                <a:gd name="T2" fmla="*/ 38 w 1461"/>
                <a:gd name="T3" fmla="*/ 8 h 1874"/>
                <a:gd name="T4" fmla="*/ 38 w 1461"/>
                <a:gd name="T5" fmla="*/ 11 h 1874"/>
                <a:gd name="T6" fmla="*/ 37 w 1461"/>
                <a:gd name="T7" fmla="*/ 14 h 1874"/>
                <a:gd name="T8" fmla="*/ 37 w 1461"/>
                <a:gd name="T9" fmla="*/ 16 h 1874"/>
                <a:gd name="T10" fmla="*/ 37 w 1461"/>
                <a:gd name="T11" fmla="*/ 18 h 1874"/>
                <a:gd name="T12" fmla="*/ 40 w 1461"/>
                <a:gd name="T13" fmla="*/ 18 h 1874"/>
                <a:gd name="T14" fmla="*/ 44 w 1461"/>
                <a:gd name="T15" fmla="*/ 19 h 1874"/>
                <a:gd name="T16" fmla="*/ 49 w 1461"/>
                <a:gd name="T17" fmla="*/ 19 h 1874"/>
                <a:gd name="T18" fmla="*/ 53 w 1461"/>
                <a:gd name="T19" fmla="*/ 20 h 1874"/>
                <a:gd name="T20" fmla="*/ 54 w 1461"/>
                <a:gd name="T21" fmla="*/ 20 h 1874"/>
                <a:gd name="T22" fmla="*/ 53 w 1461"/>
                <a:gd name="T23" fmla="*/ 28 h 1874"/>
                <a:gd name="T24" fmla="*/ 52 w 1461"/>
                <a:gd name="T25" fmla="*/ 39 h 1874"/>
                <a:gd name="T26" fmla="*/ 51 w 1461"/>
                <a:gd name="T27" fmla="*/ 50 h 1874"/>
                <a:gd name="T28" fmla="*/ 50 w 1461"/>
                <a:gd name="T29" fmla="*/ 61 h 1874"/>
                <a:gd name="T30" fmla="*/ 49 w 1461"/>
                <a:gd name="T31" fmla="*/ 68 h 1874"/>
                <a:gd name="T32" fmla="*/ 43 w 1461"/>
                <a:gd name="T33" fmla="*/ 69 h 1874"/>
                <a:gd name="T34" fmla="*/ 34 w 1461"/>
                <a:gd name="T35" fmla="*/ 67 h 1874"/>
                <a:gd name="T36" fmla="*/ 25 w 1461"/>
                <a:gd name="T37" fmla="*/ 67 h 1874"/>
                <a:gd name="T38" fmla="*/ 15 w 1461"/>
                <a:gd name="T39" fmla="*/ 65 h 1874"/>
                <a:gd name="T40" fmla="*/ 6 w 1461"/>
                <a:gd name="T41" fmla="*/ 64 h 1874"/>
                <a:gd name="T42" fmla="*/ 0 w 1461"/>
                <a:gd name="T43" fmla="*/ 61 h 1874"/>
                <a:gd name="T44" fmla="*/ 1 w 1461"/>
                <a:gd name="T45" fmla="*/ 56 h 1874"/>
                <a:gd name="T46" fmla="*/ 1 w 1461"/>
                <a:gd name="T47" fmla="*/ 52 h 1874"/>
                <a:gd name="T48" fmla="*/ 2 w 1461"/>
                <a:gd name="T49" fmla="*/ 47 h 1874"/>
                <a:gd name="T50" fmla="*/ 3 w 1461"/>
                <a:gd name="T51" fmla="*/ 42 h 1874"/>
                <a:gd name="T52" fmla="*/ 3 w 1461"/>
                <a:gd name="T53" fmla="*/ 37 h 1874"/>
                <a:gd name="T54" fmla="*/ 3 w 1461"/>
                <a:gd name="T55" fmla="*/ 37 h 1874"/>
                <a:gd name="T56" fmla="*/ 4 w 1461"/>
                <a:gd name="T57" fmla="*/ 37 h 1874"/>
                <a:gd name="T58" fmla="*/ 4 w 1461"/>
                <a:gd name="T59" fmla="*/ 37 h 1874"/>
                <a:gd name="T60" fmla="*/ 4 w 1461"/>
                <a:gd name="T61" fmla="*/ 36 h 1874"/>
                <a:gd name="T62" fmla="*/ 4 w 1461"/>
                <a:gd name="T63" fmla="*/ 32 h 1874"/>
                <a:gd name="T64" fmla="*/ 5 w 1461"/>
                <a:gd name="T65" fmla="*/ 26 h 1874"/>
                <a:gd name="T66" fmla="*/ 6 w 1461"/>
                <a:gd name="T67" fmla="*/ 21 h 1874"/>
                <a:gd name="T68" fmla="*/ 6 w 1461"/>
                <a:gd name="T69" fmla="*/ 17 h 1874"/>
                <a:gd name="T70" fmla="*/ 6 w 1461"/>
                <a:gd name="T71" fmla="*/ 16 h 1874"/>
                <a:gd name="T72" fmla="*/ 6 w 1461"/>
                <a:gd name="T73" fmla="*/ 16 h 1874"/>
                <a:gd name="T74" fmla="*/ 6 w 1461"/>
                <a:gd name="T75" fmla="*/ 16 h 1874"/>
                <a:gd name="T76" fmla="*/ 7 w 1461"/>
                <a:gd name="T77" fmla="*/ 16 h 1874"/>
                <a:gd name="T78" fmla="*/ 7 w 1461"/>
                <a:gd name="T79" fmla="*/ 15 h 1874"/>
                <a:gd name="T80" fmla="*/ 7 w 1461"/>
                <a:gd name="T81" fmla="*/ 15 h 1874"/>
                <a:gd name="T82" fmla="*/ 7 w 1461"/>
                <a:gd name="T83" fmla="*/ 14 h 1874"/>
                <a:gd name="T84" fmla="*/ 7 w 1461"/>
                <a:gd name="T85" fmla="*/ 10 h 1874"/>
                <a:gd name="T86" fmla="*/ 8 w 1461"/>
                <a:gd name="T87" fmla="*/ 6 h 1874"/>
                <a:gd name="T88" fmla="*/ 8 w 1461"/>
                <a:gd name="T89" fmla="*/ 2 h 1874"/>
                <a:gd name="T90" fmla="*/ 9 w 1461"/>
                <a:gd name="T91" fmla="*/ 0 h 1874"/>
                <a:gd name="T92" fmla="*/ 12 w 1461"/>
                <a:gd name="T93" fmla="*/ 0 h 1874"/>
                <a:gd name="T94" fmla="*/ 18 w 1461"/>
                <a:gd name="T95" fmla="*/ 1 h 1874"/>
                <a:gd name="T96" fmla="*/ 24 w 1461"/>
                <a:gd name="T97" fmla="*/ 2 h 1874"/>
                <a:gd name="T98" fmla="*/ 29 w 1461"/>
                <a:gd name="T99" fmla="*/ 2 h 1874"/>
                <a:gd name="T100" fmla="*/ 35 w 1461"/>
                <a:gd name="T101" fmla="*/ 3 h 187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461"/>
                <a:gd name="T154" fmla="*/ 0 h 1874"/>
                <a:gd name="T155" fmla="*/ 1461 w 1461"/>
                <a:gd name="T156" fmla="*/ 1874 h 187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461" h="1874">
                  <a:moveTo>
                    <a:pt x="1037" y="95"/>
                  </a:moveTo>
                  <a:lnTo>
                    <a:pt x="1033" y="121"/>
                  </a:lnTo>
                  <a:lnTo>
                    <a:pt x="1031" y="147"/>
                  </a:lnTo>
                  <a:lnTo>
                    <a:pt x="1029" y="173"/>
                  </a:lnTo>
                  <a:lnTo>
                    <a:pt x="1025" y="199"/>
                  </a:lnTo>
                  <a:lnTo>
                    <a:pt x="1023" y="224"/>
                  </a:lnTo>
                  <a:lnTo>
                    <a:pt x="1021" y="250"/>
                  </a:lnTo>
                  <a:lnTo>
                    <a:pt x="1019" y="275"/>
                  </a:lnTo>
                  <a:lnTo>
                    <a:pt x="1016" y="299"/>
                  </a:lnTo>
                  <a:lnTo>
                    <a:pt x="1014" y="323"/>
                  </a:lnTo>
                  <a:lnTo>
                    <a:pt x="1012" y="347"/>
                  </a:lnTo>
                  <a:lnTo>
                    <a:pt x="1009" y="372"/>
                  </a:lnTo>
                  <a:lnTo>
                    <a:pt x="1008" y="394"/>
                  </a:lnTo>
                  <a:lnTo>
                    <a:pt x="1007" y="419"/>
                  </a:lnTo>
                  <a:lnTo>
                    <a:pt x="1006" y="442"/>
                  </a:lnTo>
                  <a:lnTo>
                    <a:pt x="1006" y="465"/>
                  </a:lnTo>
                  <a:lnTo>
                    <a:pt x="1006" y="488"/>
                  </a:lnTo>
                  <a:lnTo>
                    <a:pt x="1010" y="488"/>
                  </a:lnTo>
                  <a:lnTo>
                    <a:pt x="1025" y="490"/>
                  </a:lnTo>
                  <a:lnTo>
                    <a:pt x="1047" y="492"/>
                  </a:lnTo>
                  <a:lnTo>
                    <a:pt x="1076" y="496"/>
                  </a:lnTo>
                  <a:lnTo>
                    <a:pt x="1110" y="500"/>
                  </a:lnTo>
                  <a:lnTo>
                    <a:pt x="1150" y="505"/>
                  </a:lnTo>
                  <a:lnTo>
                    <a:pt x="1191" y="509"/>
                  </a:lnTo>
                  <a:lnTo>
                    <a:pt x="1233" y="515"/>
                  </a:lnTo>
                  <a:lnTo>
                    <a:pt x="1275" y="520"/>
                  </a:lnTo>
                  <a:lnTo>
                    <a:pt x="1316" y="524"/>
                  </a:lnTo>
                  <a:lnTo>
                    <a:pt x="1355" y="529"/>
                  </a:lnTo>
                  <a:lnTo>
                    <a:pt x="1390" y="534"/>
                  </a:lnTo>
                  <a:lnTo>
                    <a:pt x="1419" y="537"/>
                  </a:lnTo>
                  <a:lnTo>
                    <a:pt x="1440" y="539"/>
                  </a:lnTo>
                  <a:lnTo>
                    <a:pt x="1455" y="542"/>
                  </a:lnTo>
                  <a:lnTo>
                    <a:pt x="1461" y="543"/>
                  </a:lnTo>
                  <a:lnTo>
                    <a:pt x="1457" y="602"/>
                  </a:lnTo>
                  <a:lnTo>
                    <a:pt x="1451" y="675"/>
                  </a:lnTo>
                  <a:lnTo>
                    <a:pt x="1443" y="758"/>
                  </a:lnTo>
                  <a:lnTo>
                    <a:pt x="1435" y="849"/>
                  </a:lnTo>
                  <a:lnTo>
                    <a:pt x="1425" y="946"/>
                  </a:lnTo>
                  <a:lnTo>
                    <a:pt x="1416" y="1048"/>
                  </a:lnTo>
                  <a:lnTo>
                    <a:pt x="1406" y="1152"/>
                  </a:lnTo>
                  <a:lnTo>
                    <a:pt x="1396" y="1256"/>
                  </a:lnTo>
                  <a:lnTo>
                    <a:pt x="1385" y="1360"/>
                  </a:lnTo>
                  <a:lnTo>
                    <a:pt x="1375" y="1458"/>
                  </a:lnTo>
                  <a:lnTo>
                    <a:pt x="1365" y="1553"/>
                  </a:lnTo>
                  <a:lnTo>
                    <a:pt x="1355" y="1639"/>
                  </a:lnTo>
                  <a:lnTo>
                    <a:pt x="1347" y="1717"/>
                  </a:lnTo>
                  <a:lnTo>
                    <a:pt x="1340" y="1782"/>
                  </a:lnTo>
                  <a:lnTo>
                    <a:pt x="1335" y="1835"/>
                  </a:lnTo>
                  <a:lnTo>
                    <a:pt x="1331" y="1874"/>
                  </a:lnTo>
                  <a:lnTo>
                    <a:pt x="1244" y="1864"/>
                  </a:lnTo>
                  <a:lnTo>
                    <a:pt x="1159" y="1855"/>
                  </a:lnTo>
                  <a:lnTo>
                    <a:pt x="1074" y="1845"/>
                  </a:lnTo>
                  <a:lnTo>
                    <a:pt x="990" y="1836"/>
                  </a:lnTo>
                  <a:lnTo>
                    <a:pt x="907" y="1827"/>
                  </a:lnTo>
                  <a:lnTo>
                    <a:pt x="825" y="1818"/>
                  </a:lnTo>
                  <a:lnTo>
                    <a:pt x="744" y="1810"/>
                  </a:lnTo>
                  <a:lnTo>
                    <a:pt x="662" y="1801"/>
                  </a:lnTo>
                  <a:lnTo>
                    <a:pt x="580" y="1790"/>
                  </a:lnTo>
                  <a:lnTo>
                    <a:pt x="499" y="1781"/>
                  </a:lnTo>
                  <a:lnTo>
                    <a:pt x="417" y="1771"/>
                  </a:lnTo>
                  <a:lnTo>
                    <a:pt x="336" y="1760"/>
                  </a:lnTo>
                  <a:lnTo>
                    <a:pt x="253" y="1749"/>
                  </a:lnTo>
                  <a:lnTo>
                    <a:pt x="169" y="1738"/>
                  </a:lnTo>
                  <a:lnTo>
                    <a:pt x="85" y="1724"/>
                  </a:lnTo>
                  <a:lnTo>
                    <a:pt x="0" y="1711"/>
                  </a:lnTo>
                  <a:lnTo>
                    <a:pt x="3" y="1664"/>
                  </a:lnTo>
                  <a:lnTo>
                    <a:pt x="8" y="1619"/>
                  </a:lnTo>
                  <a:lnTo>
                    <a:pt x="14" y="1573"/>
                  </a:lnTo>
                  <a:lnTo>
                    <a:pt x="19" y="1528"/>
                  </a:lnTo>
                  <a:lnTo>
                    <a:pt x="26" y="1484"/>
                  </a:lnTo>
                  <a:lnTo>
                    <a:pt x="32" y="1439"/>
                  </a:lnTo>
                  <a:lnTo>
                    <a:pt x="39" y="1394"/>
                  </a:lnTo>
                  <a:lnTo>
                    <a:pt x="46" y="1349"/>
                  </a:lnTo>
                  <a:lnTo>
                    <a:pt x="53" y="1306"/>
                  </a:lnTo>
                  <a:lnTo>
                    <a:pt x="58" y="1261"/>
                  </a:lnTo>
                  <a:lnTo>
                    <a:pt x="65" y="1217"/>
                  </a:lnTo>
                  <a:lnTo>
                    <a:pt x="71" y="1172"/>
                  </a:lnTo>
                  <a:lnTo>
                    <a:pt x="77" y="1127"/>
                  </a:lnTo>
                  <a:lnTo>
                    <a:pt x="81" y="1084"/>
                  </a:lnTo>
                  <a:lnTo>
                    <a:pt x="86" y="1039"/>
                  </a:lnTo>
                  <a:lnTo>
                    <a:pt x="90" y="994"/>
                  </a:lnTo>
                  <a:lnTo>
                    <a:pt x="90" y="993"/>
                  </a:lnTo>
                  <a:lnTo>
                    <a:pt x="91" y="993"/>
                  </a:lnTo>
                  <a:lnTo>
                    <a:pt x="92" y="992"/>
                  </a:lnTo>
                  <a:lnTo>
                    <a:pt x="93" y="991"/>
                  </a:lnTo>
                  <a:lnTo>
                    <a:pt x="94" y="991"/>
                  </a:lnTo>
                  <a:lnTo>
                    <a:pt x="95" y="991"/>
                  </a:lnTo>
                  <a:lnTo>
                    <a:pt x="96" y="990"/>
                  </a:lnTo>
                  <a:lnTo>
                    <a:pt x="98" y="988"/>
                  </a:lnTo>
                  <a:lnTo>
                    <a:pt x="99" y="988"/>
                  </a:lnTo>
                  <a:lnTo>
                    <a:pt x="100" y="988"/>
                  </a:lnTo>
                  <a:lnTo>
                    <a:pt x="100" y="982"/>
                  </a:lnTo>
                  <a:lnTo>
                    <a:pt x="102" y="964"/>
                  </a:lnTo>
                  <a:lnTo>
                    <a:pt x="106" y="938"/>
                  </a:lnTo>
                  <a:lnTo>
                    <a:pt x="110" y="902"/>
                  </a:lnTo>
                  <a:lnTo>
                    <a:pt x="115" y="862"/>
                  </a:lnTo>
                  <a:lnTo>
                    <a:pt x="121" y="816"/>
                  </a:lnTo>
                  <a:lnTo>
                    <a:pt x="127" y="767"/>
                  </a:lnTo>
                  <a:lnTo>
                    <a:pt x="134" y="716"/>
                  </a:lnTo>
                  <a:lnTo>
                    <a:pt x="140" y="664"/>
                  </a:lnTo>
                  <a:lnTo>
                    <a:pt x="147" y="615"/>
                  </a:lnTo>
                  <a:lnTo>
                    <a:pt x="153" y="569"/>
                  </a:lnTo>
                  <a:lnTo>
                    <a:pt x="157" y="529"/>
                  </a:lnTo>
                  <a:lnTo>
                    <a:pt x="162" y="493"/>
                  </a:lnTo>
                  <a:lnTo>
                    <a:pt x="165" y="467"/>
                  </a:lnTo>
                  <a:lnTo>
                    <a:pt x="168" y="450"/>
                  </a:lnTo>
                  <a:lnTo>
                    <a:pt x="169" y="444"/>
                  </a:lnTo>
                  <a:lnTo>
                    <a:pt x="169" y="443"/>
                  </a:lnTo>
                  <a:lnTo>
                    <a:pt x="169" y="442"/>
                  </a:lnTo>
                  <a:lnTo>
                    <a:pt x="170" y="440"/>
                  </a:lnTo>
                  <a:lnTo>
                    <a:pt x="171" y="438"/>
                  </a:lnTo>
                  <a:lnTo>
                    <a:pt x="172" y="436"/>
                  </a:lnTo>
                  <a:lnTo>
                    <a:pt x="173" y="434"/>
                  </a:lnTo>
                  <a:lnTo>
                    <a:pt x="175" y="431"/>
                  </a:lnTo>
                  <a:lnTo>
                    <a:pt x="176" y="429"/>
                  </a:lnTo>
                  <a:lnTo>
                    <a:pt x="177" y="426"/>
                  </a:lnTo>
                  <a:lnTo>
                    <a:pt x="178" y="423"/>
                  </a:lnTo>
                  <a:lnTo>
                    <a:pt x="179" y="421"/>
                  </a:lnTo>
                  <a:lnTo>
                    <a:pt x="180" y="419"/>
                  </a:lnTo>
                  <a:lnTo>
                    <a:pt x="182" y="416"/>
                  </a:lnTo>
                  <a:lnTo>
                    <a:pt x="183" y="415"/>
                  </a:lnTo>
                  <a:lnTo>
                    <a:pt x="183" y="414"/>
                  </a:lnTo>
                  <a:lnTo>
                    <a:pt x="184" y="414"/>
                  </a:lnTo>
                  <a:lnTo>
                    <a:pt x="184" y="408"/>
                  </a:lnTo>
                  <a:lnTo>
                    <a:pt x="185" y="396"/>
                  </a:lnTo>
                  <a:lnTo>
                    <a:pt x="187" y="375"/>
                  </a:lnTo>
                  <a:lnTo>
                    <a:pt x="191" y="349"/>
                  </a:lnTo>
                  <a:lnTo>
                    <a:pt x="194" y="318"/>
                  </a:lnTo>
                  <a:lnTo>
                    <a:pt x="198" y="283"/>
                  </a:lnTo>
                  <a:lnTo>
                    <a:pt x="202" y="245"/>
                  </a:lnTo>
                  <a:lnTo>
                    <a:pt x="207" y="207"/>
                  </a:lnTo>
                  <a:lnTo>
                    <a:pt x="211" y="168"/>
                  </a:lnTo>
                  <a:lnTo>
                    <a:pt x="216" y="130"/>
                  </a:lnTo>
                  <a:lnTo>
                    <a:pt x="219" y="96"/>
                  </a:lnTo>
                  <a:lnTo>
                    <a:pt x="223" y="65"/>
                  </a:lnTo>
                  <a:lnTo>
                    <a:pt x="226" y="38"/>
                  </a:lnTo>
                  <a:lnTo>
                    <a:pt x="229" y="18"/>
                  </a:lnTo>
                  <a:lnTo>
                    <a:pt x="230" y="5"/>
                  </a:lnTo>
                  <a:lnTo>
                    <a:pt x="231" y="0"/>
                  </a:lnTo>
                  <a:lnTo>
                    <a:pt x="282" y="5"/>
                  </a:lnTo>
                  <a:lnTo>
                    <a:pt x="333" y="11"/>
                  </a:lnTo>
                  <a:lnTo>
                    <a:pt x="384" y="17"/>
                  </a:lnTo>
                  <a:lnTo>
                    <a:pt x="436" y="22"/>
                  </a:lnTo>
                  <a:lnTo>
                    <a:pt x="486" y="29"/>
                  </a:lnTo>
                  <a:lnTo>
                    <a:pt x="536" y="35"/>
                  </a:lnTo>
                  <a:lnTo>
                    <a:pt x="586" y="41"/>
                  </a:lnTo>
                  <a:lnTo>
                    <a:pt x="637" y="48"/>
                  </a:lnTo>
                  <a:lnTo>
                    <a:pt x="686" y="53"/>
                  </a:lnTo>
                  <a:lnTo>
                    <a:pt x="737" y="59"/>
                  </a:lnTo>
                  <a:lnTo>
                    <a:pt x="786" y="65"/>
                  </a:lnTo>
                  <a:lnTo>
                    <a:pt x="836" y="72"/>
                  </a:lnTo>
                  <a:lnTo>
                    <a:pt x="886" y="77"/>
                  </a:lnTo>
                  <a:lnTo>
                    <a:pt x="936" y="83"/>
                  </a:lnTo>
                  <a:lnTo>
                    <a:pt x="986" y="89"/>
                  </a:lnTo>
                  <a:lnTo>
                    <a:pt x="1037" y="9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4" name="Freeform 32"/>
            <p:cNvSpPr>
              <a:spLocks/>
            </p:cNvSpPr>
            <p:nvPr/>
          </p:nvSpPr>
          <p:spPr bwMode="auto">
            <a:xfrm>
              <a:off x="4720" y="1997"/>
              <a:ext cx="97" cy="151"/>
            </a:xfrm>
            <a:custGeom>
              <a:avLst/>
              <a:gdLst>
                <a:gd name="T0" fmla="*/ 3 w 291"/>
                <a:gd name="T1" fmla="*/ 1 h 452"/>
                <a:gd name="T2" fmla="*/ 2 w 291"/>
                <a:gd name="T3" fmla="*/ 1 h 452"/>
                <a:gd name="T4" fmla="*/ 2 w 291"/>
                <a:gd name="T5" fmla="*/ 2 h 452"/>
                <a:gd name="T6" fmla="*/ 2 w 291"/>
                <a:gd name="T7" fmla="*/ 3 h 452"/>
                <a:gd name="T8" fmla="*/ 3 w 291"/>
                <a:gd name="T9" fmla="*/ 4 h 452"/>
                <a:gd name="T10" fmla="*/ 3 w 291"/>
                <a:gd name="T11" fmla="*/ 4 h 452"/>
                <a:gd name="T12" fmla="*/ 3 w 291"/>
                <a:gd name="T13" fmla="*/ 5 h 452"/>
                <a:gd name="T14" fmla="*/ 3 w 291"/>
                <a:gd name="T15" fmla="*/ 5 h 452"/>
                <a:gd name="T16" fmla="*/ 4 w 291"/>
                <a:gd name="T17" fmla="*/ 5 h 452"/>
                <a:gd name="T18" fmla="*/ 4 w 291"/>
                <a:gd name="T19" fmla="*/ 6 h 452"/>
                <a:gd name="T20" fmla="*/ 5 w 291"/>
                <a:gd name="T21" fmla="*/ 7 h 452"/>
                <a:gd name="T22" fmla="*/ 5 w 291"/>
                <a:gd name="T23" fmla="*/ 7 h 452"/>
                <a:gd name="T24" fmla="*/ 6 w 291"/>
                <a:gd name="T25" fmla="*/ 8 h 452"/>
                <a:gd name="T26" fmla="*/ 6 w 291"/>
                <a:gd name="T27" fmla="*/ 8 h 452"/>
                <a:gd name="T28" fmla="*/ 6 w 291"/>
                <a:gd name="T29" fmla="*/ 9 h 452"/>
                <a:gd name="T30" fmla="*/ 7 w 291"/>
                <a:gd name="T31" fmla="*/ 9 h 452"/>
                <a:gd name="T32" fmla="*/ 7 w 291"/>
                <a:gd name="T33" fmla="*/ 10 h 452"/>
                <a:gd name="T34" fmla="*/ 7 w 291"/>
                <a:gd name="T35" fmla="*/ 10 h 452"/>
                <a:gd name="T36" fmla="*/ 8 w 291"/>
                <a:gd name="T37" fmla="*/ 10 h 452"/>
                <a:gd name="T38" fmla="*/ 8 w 291"/>
                <a:gd name="T39" fmla="*/ 11 h 452"/>
                <a:gd name="T40" fmla="*/ 9 w 291"/>
                <a:gd name="T41" fmla="*/ 11 h 452"/>
                <a:gd name="T42" fmla="*/ 10 w 291"/>
                <a:gd name="T43" fmla="*/ 11 h 452"/>
                <a:gd name="T44" fmla="*/ 10 w 291"/>
                <a:gd name="T45" fmla="*/ 12 h 452"/>
                <a:gd name="T46" fmla="*/ 10 w 291"/>
                <a:gd name="T47" fmla="*/ 13 h 452"/>
                <a:gd name="T48" fmla="*/ 10 w 291"/>
                <a:gd name="T49" fmla="*/ 14 h 452"/>
                <a:gd name="T50" fmla="*/ 11 w 291"/>
                <a:gd name="T51" fmla="*/ 15 h 452"/>
                <a:gd name="T52" fmla="*/ 11 w 291"/>
                <a:gd name="T53" fmla="*/ 15 h 452"/>
                <a:gd name="T54" fmla="*/ 10 w 291"/>
                <a:gd name="T55" fmla="*/ 15 h 452"/>
                <a:gd name="T56" fmla="*/ 9 w 291"/>
                <a:gd name="T57" fmla="*/ 16 h 452"/>
                <a:gd name="T58" fmla="*/ 7 w 291"/>
                <a:gd name="T59" fmla="*/ 16 h 452"/>
                <a:gd name="T60" fmla="*/ 6 w 291"/>
                <a:gd name="T61" fmla="*/ 17 h 452"/>
                <a:gd name="T62" fmla="*/ 5 w 291"/>
                <a:gd name="T63" fmla="*/ 17 h 452"/>
                <a:gd name="T64" fmla="*/ 4 w 291"/>
                <a:gd name="T65" fmla="*/ 15 h 452"/>
                <a:gd name="T66" fmla="*/ 3 w 291"/>
                <a:gd name="T67" fmla="*/ 12 h 452"/>
                <a:gd name="T68" fmla="*/ 2 w 291"/>
                <a:gd name="T69" fmla="*/ 9 h 452"/>
                <a:gd name="T70" fmla="*/ 1 w 291"/>
                <a:gd name="T71" fmla="*/ 6 h 452"/>
                <a:gd name="T72" fmla="*/ 0 w 291"/>
                <a:gd name="T73" fmla="*/ 3 h 452"/>
                <a:gd name="T74" fmla="*/ 0 w 291"/>
                <a:gd name="T75" fmla="*/ 1 h 452"/>
                <a:gd name="T76" fmla="*/ 0 w 291"/>
                <a:gd name="T77" fmla="*/ 0 h 452"/>
                <a:gd name="T78" fmla="*/ 1 w 291"/>
                <a:gd name="T79" fmla="*/ 0 h 452"/>
                <a:gd name="T80" fmla="*/ 1 w 291"/>
                <a:gd name="T81" fmla="*/ 0 h 452"/>
                <a:gd name="T82" fmla="*/ 2 w 291"/>
                <a:gd name="T83" fmla="*/ 0 h 452"/>
                <a:gd name="T84" fmla="*/ 3 w 291"/>
                <a:gd name="T85" fmla="*/ 0 h 45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91"/>
                <a:gd name="T130" fmla="*/ 0 h 452"/>
                <a:gd name="T131" fmla="*/ 291 w 291"/>
                <a:gd name="T132" fmla="*/ 452 h 45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91" h="452">
                  <a:moveTo>
                    <a:pt x="76" y="5"/>
                  </a:moveTo>
                  <a:lnTo>
                    <a:pt x="73" y="10"/>
                  </a:lnTo>
                  <a:lnTo>
                    <a:pt x="71" y="16"/>
                  </a:lnTo>
                  <a:lnTo>
                    <a:pt x="70" y="23"/>
                  </a:lnTo>
                  <a:lnTo>
                    <a:pt x="67" y="31"/>
                  </a:lnTo>
                  <a:lnTo>
                    <a:pt x="66" y="38"/>
                  </a:lnTo>
                  <a:lnTo>
                    <a:pt x="65" y="46"/>
                  </a:lnTo>
                  <a:lnTo>
                    <a:pt x="64" y="54"/>
                  </a:lnTo>
                  <a:lnTo>
                    <a:pt x="63" y="61"/>
                  </a:lnTo>
                  <a:lnTo>
                    <a:pt x="63" y="68"/>
                  </a:lnTo>
                  <a:lnTo>
                    <a:pt x="63" y="75"/>
                  </a:lnTo>
                  <a:lnTo>
                    <a:pt x="63" y="82"/>
                  </a:lnTo>
                  <a:lnTo>
                    <a:pt x="64" y="87"/>
                  </a:lnTo>
                  <a:lnTo>
                    <a:pt x="66" y="92"/>
                  </a:lnTo>
                  <a:lnTo>
                    <a:pt x="69" y="97"/>
                  </a:lnTo>
                  <a:lnTo>
                    <a:pt x="72" y="100"/>
                  </a:lnTo>
                  <a:lnTo>
                    <a:pt x="77" y="102"/>
                  </a:lnTo>
                  <a:lnTo>
                    <a:pt x="78" y="114"/>
                  </a:lnTo>
                  <a:lnTo>
                    <a:pt x="80" y="123"/>
                  </a:lnTo>
                  <a:lnTo>
                    <a:pt x="82" y="130"/>
                  </a:lnTo>
                  <a:lnTo>
                    <a:pt x="84" y="135"/>
                  </a:lnTo>
                  <a:lnTo>
                    <a:pt x="85" y="137"/>
                  </a:lnTo>
                  <a:lnTo>
                    <a:pt x="87" y="138"/>
                  </a:lnTo>
                  <a:lnTo>
                    <a:pt x="88" y="139"/>
                  </a:lnTo>
                  <a:lnTo>
                    <a:pt x="90" y="139"/>
                  </a:lnTo>
                  <a:lnTo>
                    <a:pt x="93" y="140"/>
                  </a:lnTo>
                  <a:lnTo>
                    <a:pt x="96" y="141"/>
                  </a:lnTo>
                  <a:lnTo>
                    <a:pt x="100" y="144"/>
                  </a:lnTo>
                  <a:lnTo>
                    <a:pt x="103" y="147"/>
                  </a:lnTo>
                  <a:lnTo>
                    <a:pt x="108" y="153"/>
                  </a:lnTo>
                  <a:lnTo>
                    <a:pt x="113" y="162"/>
                  </a:lnTo>
                  <a:lnTo>
                    <a:pt x="119" y="174"/>
                  </a:lnTo>
                  <a:lnTo>
                    <a:pt x="127" y="190"/>
                  </a:lnTo>
                  <a:lnTo>
                    <a:pt x="132" y="193"/>
                  </a:lnTo>
                  <a:lnTo>
                    <a:pt x="136" y="198"/>
                  </a:lnTo>
                  <a:lnTo>
                    <a:pt x="140" y="202"/>
                  </a:lnTo>
                  <a:lnTo>
                    <a:pt x="143" y="206"/>
                  </a:lnTo>
                  <a:lnTo>
                    <a:pt x="147" y="209"/>
                  </a:lnTo>
                  <a:lnTo>
                    <a:pt x="149" y="214"/>
                  </a:lnTo>
                  <a:lnTo>
                    <a:pt x="153" y="217"/>
                  </a:lnTo>
                  <a:lnTo>
                    <a:pt x="155" y="221"/>
                  </a:lnTo>
                  <a:lnTo>
                    <a:pt x="158" y="224"/>
                  </a:lnTo>
                  <a:lnTo>
                    <a:pt x="162" y="229"/>
                  </a:lnTo>
                  <a:lnTo>
                    <a:pt x="164" y="232"/>
                  </a:lnTo>
                  <a:lnTo>
                    <a:pt x="168" y="236"/>
                  </a:lnTo>
                  <a:lnTo>
                    <a:pt x="172" y="240"/>
                  </a:lnTo>
                  <a:lnTo>
                    <a:pt x="176" y="245"/>
                  </a:lnTo>
                  <a:lnTo>
                    <a:pt x="181" y="248"/>
                  </a:lnTo>
                  <a:lnTo>
                    <a:pt x="187" y="254"/>
                  </a:lnTo>
                  <a:lnTo>
                    <a:pt x="187" y="257"/>
                  </a:lnTo>
                  <a:lnTo>
                    <a:pt x="188" y="261"/>
                  </a:lnTo>
                  <a:lnTo>
                    <a:pt x="191" y="264"/>
                  </a:lnTo>
                  <a:lnTo>
                    <a:pt x="193" y="268"/>
                  </a:lnTo>
                  <a:lnTo>
                    <a:pt x="196" y="270"/>
                  </a:lnTo>
                  <a:lnTo>
                    <a:pt x="200" y="272"/>
                  </a:lnTo>
                  <a:lnTo>
                    <a:pt x="203" y="275"/>
                  </a:lnTo>
                  <a:lnTo>
                    <a:pt x="208" y="278"/>
                  </a:lnTo>
                  <a:lnTo>
                    <a:pt x="212" y="280"/>
                  </a:lnTo>
                  <a:lnTo>
                    <a:pt x="218" y="284"/>
                  </a:lnTo>
                  <a:lnTo>
                    <a:pt x="224" y="287"/>
                  </a:lnTo>
                  <a:lnTo>
                    <a:pt x="231" y="291"/>
                  </a:lnTo>
                  <a:lnTo>
                    <a:pt x="238" y="294"/>
                  </a:lnTo>
                  <a:lnTo>
                    <a:pt x="246" y="300"/>
                  </a:lnTo>
                  <a:lnTo>
                    <a:pt x="254" y="305"/>
                  </a:lnTo>
                  <a:lnTo>
                    <a:pt x="263" y="311"/>
                  </a:lnTo>
                  <a:lnTo>
                    <a:pt x="263" y="308"/>
                  </a:lnTo>
                  <a:lnTo>
                    <a:pt x="265" y="307"/>
                  </a:lnTo>
                  <a:lnTo>
                    <a:pt x="266" y="309"/>
                  </a:lnTo>
                  <a:lnTo>
                    <a:pt x="269" y="314"/>
                  </a:lnTo>
                  <a:lnTo>
                    <a:pt x="271" y="319"/>
                  </a:lnTo>
                  <a:lnTo>
                    <a:pt x="273" y="328"/>
                  </a:lnTo>
                  <a:lnTo>
                    <a:pt x="276" y="337"/>
                  </a:lnTo>
                  <a:lnTo>
                    <a:pt x="278" y="346"/>
                  </a:lnTo>
                  <a:lnTo>
                    <a:pt x="280" y="356"/>
                  </a:lnTo>
                  <a:lnTo>
                    <a:pt x="282" y="365"/>
                  </a:lnTo>
                  <a:lnTo>
                    <a:pt x="285" y="376"/>
                  </a:lnTo>
                  <a:lnTo>
                    <a:pt x="286" y="385"/>
                  </a:lnTo>
                  <a:lnTo>
                    <a:pt x="288" y="393"/>
                  </a:lnTo>
                  <a:lnTo>
                    <a:pt x="289" y="400"/>
                  </a:lnTo>
                  <a:lnTo>
                    <a:pt x="289" y="404"/>
                  </a:lnTo>
                  <a:lnTo>
                    <a:pt x="291" y="408"/>
                  </a:lnTo>
                  <a:lnTo>
                    <a:pt x="288" y="408"/>
                  </a:lnTo>
                  <a:lnTo>
                    <a:pt x="282" y="409"/>
                  </a:lnTo>
                  <a:lnTo>
                    <a:pt x="274" y="411"/>
                  </a:lnTo>
                  <a:lnTo>
                    <a:pt x="264" y="414"/>
                  </a:lnTo>
                  <a:lnTo>
                    <a:pt x="251" y="417"/>
                  </a:lnTo>
                  <a:lnTo>
                    <a:pt x="238" y="422"/>
                  </a:lnTo>
                  <a:lnTo>
                    <a:pt x="223" y="425"/>
                  </a:lnTo>
                  <a:lnTo>
                    <a:pt x="208" y="430"/>
                  </a:lnTo>
                  <a:lnTo>
                    <a:pt x="192" y="433"/>
                  </a:lnTo>
                  <a:lnTo>
                    <a:pt x="177" y="437"/>
                  </a:lnTo>
                  <a:lnTo>
                    <a:pt x="163" y="441"/>
                  </a:lnTo>
                  <a:lnTo>
                    <a:pt x="150" y="445"/>
                  </a:lnTo>
                  <a:lnTo>
                    <a:pt x="140" y="447"/>
                  </a:lnTo>
                  <a:lnTo>
                    <a:pt x="132" y="449"/>
                  </a:lnTo>
                  <a:lnTo>
                    <a:pt x="126" y="450"/>
                  </a:lnTo>
                  <a:lnTo>
                    <a:pt x="125" y="452"/>
                  </a:lnTo>
                  <a:lnTo>
                    <a:pt x="116" y="426"/>
                  </a:lnTo>
                  <a:lnTo>
                    <a:pt x="108" y="401"/>
                  </a:lnTo>
                  <a:lnTo>
                    <a:pt x="100" y="376"/>
                  </a:lnTo>
                  <a:lnTo>
                    <a:pt x="92" y="349"/>
                  </a:lnTo>
                  <a:lnTo>
                    <a:pt x="82" y="323"/>
                  </a:lnTo>
                  <a:lnTo>
                    <a:pt x="74" y="295"/>
                  </a:lnTo>
                  <a:lnTo>
                    <a:pt x="65" y="268"/>
                  </a:lnTo>
                  <a:lnTo>
                    <a:pt x="57" y="241"/>
                  </a:lnTo>
                  <a:lnTo>
                    <a:pt x="49" y="213"/>
                  </a:lnTo>
                  <a:lnTo>
                    <a:pt x="41" y="185"/>
                  </a:lnTo>
                  <a:lnTo>
                    <a:pt x="33" y="157"/>
                  </a:lnTo>
                  <a:lnTo>
                    <a:pt x="25" y="130"/>
                  </a:lnTo>
                  <a:lnTo>
                    <a:pt x="18" y="102"/>
                  </a:lnTo>
                  <a:lnTo>
                    <a:pt x="11" y="75"/>
                  </a:lnTo>
                  <a:lnTo>
                    <a:pt x="5" y="47"/>
                  </a:lnTo>
                  <a:lnTo>
                    <a:pt x="0" y="21"/>
                  </a:lnTo>
                  <a:lnTo>
                    <a:pt x="1" y="15"/>
                  </a:lnTo>
                  <a:lnTo>
                    <a:pt x="3" y="10"/>
                  </a:lnTo>
                  <a:lnTo>
                    <a:pt x="7" y="7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34" y="0"/>
                  </a:lnTo>
                  <a:lnTo>
                    <a:pt x="40" y="0"/>
                  </a:lnTo>
                  <a:lnTo>
                    <a:pt x="46" y="1"/>
                  </a:lnTo>
                  <a:lnTo>
                    <a:pt x="51" y="1"/>
                  </a:lnTo>
                  <a:lnTo>
                    <a:pt x="57" y="2"/>
                  </a:lnTo>
                  <a:lnTo>
                    <a:pt x="63" y="2"/>
                  </a:lnTo>
                  <a:lnTo>
                    <a:pt x="69" y="4"/>
                  </a:lnTo>
                  <a:lnTo>
                    <a:pt x="76" y="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5" name="Freeform 33"/>
            <p:cNvSpPr>
              <a:spLocks/>
            </p:cNvSpPr>
            <p:nvPr/>
          </p:nvSpPr>
          <p:spPr bwMode="auto">
            <a:xfrm>
              <a:off x="4403" y="2004"/>
              <a:ext cx="419" cy="289"/>
            </a:xfrm>
            <a:custGeom>
              <a:avLst/>
              <a:gdLst>
                <a:gd name="T0" fmla="*/ 37 w 1256"/>
                <a:gd name="T1" fmla="*/ 6 h 866"/>
                <a:gd name="T2" fmla="*/ 39 w 1256"/>
                <a:gd name="T3" fmla="*/ 13 h 866"/>
                <a:gd name="T4" fmla="*/ 41 w 1256"/>
                <a:gd name="T5" fmla="*/ 16 h 866"/>
                <a:gd name="T6" fmla="*/ 45 w 1256"/>
                <a:gd name="T7" fmla="*/ 15 h 866"/>
                <a:gd name="T8" fmla="*/ 46 w 1256"/>
                <a:gd name="T9" fmla="*/ 14 h 866"/>
                <a:gd name="T10" fmla="*/ 47 w 1256"/>
                <a:gd name="T11" fmla="*/ 16 h 866"/>
                <a:gd name="T12" fmla="*/ 46 w 1256"/>
                <a:gd name="T13" fmla="*/ 17 h 866"/>
                <a:gd name="T14" fmla="*/ 46 w 1256"/>
                <a:gd name="T15" fmla="*/ 19 h 866"/>
                <a:gd name="T16" fmla="*/ 45 w 1256"/>
                <a:gd name="T17" fmla="*/ 21 h 866"/>
                <a:gd name="T18" fmla="*/ 44 w 1256"/>
                <a:gd name="T19" fmla="*/ 24 h 866"/>
                <a:gd name="T20" fmla="*/ 43 w 1256"/>
                <a:gd name="T21" fmla="*/ 26 h 866"/>
                <a:gd name="T22" fmla="*/ 42 w 1256"/>
                <a:gd name="T23" fmla="*/ 29 h 866"/>
                <a:gd name="T24" fmla="*/ 42 w 1256"/>
                <a:gd name="T25" fmla="*/ 31 h 866"/>
                <a:gd name="T26" fmla="*/ 41 w 1256"/>
                <a:gd name="T27" fmla="*/ 31 h 866"/>
                <a:gd name="T28" fmla="*/ 41 w 1256"/>
                <a:gd name="T29" fmla="*/ 26 h 866"/>
                <a:gd name="T30" fmla="*/ 42 w 1256"/>
                <a:gd name="T31" fmla="*/ 22 h 866"/>
                <a:gd name="T32" fmla="*/ 41 w 1256"/>
                <a:gd name="T33" fmla="*/ 22 h 866"/>
                <a:gd name="T34" fmla="*/ 40 w 1256"/>
                <a:gd name="T35" fmla="*/ 22 h 866"/>
                <a:gd name="T36" fmla="*/ 39 w 1256"/>
                <a:gd name="T37" fmla="*/ 21 h 866"/>
                <a:gd name="T38" fmla="*/ 38 w 1256"/>
                <a:gd name="T39" fmla="*/ 19 h 866"/>
                <a:gd name="T40" fmla="*/ 36 w 1256"/>
                <a:gd name="T41" fmla="*/ 18 h 866"/>
                <a:gd name="T42" fmla="*/ 36 w 1256"/>
                <a:gd name="T43" fmla="*/ 15 h 866"/>
                <a:gd name="T44" fmla="*/ 36 w 1256"/>
                <a:gd name="T45" fmla="*/ 13 h 866"/>
                <a:gd name="T46" fmla="*/ 36 w 1256"/>
                <a:gd name="T47" fmla="*/ 11 h 866"/>
                <a:gd name="T48" fmla="*/ 35 w 1256"/>
                <a:gd name="T49" fmla="*/ 9 h 866"/>
                <a:gd name="T50" fmla="*/ 35 w 1256"/>
                <a:gd name="T51" fmla="*/ 6 h 866"/>
                <a:gd name="T52" fmla="*/ 35 w 1256"/>
                <a:gd name="T53" fmla="*/ 3 h 866"/>
                <a:gd name="T54" fmla="*/ 35 w 1256"/>
                <a:gd name="T55" fmla="*/ 2 h 866"/>
                <a:gd name="T56" fmla="*/ 34 w 1256"/>
                <a:gd name="T57" fmla="*/ 3 h 866"/>
                <a:gd name="T58" fmla="*/ 33 w 1256"/>
                <a:gd name="T59" fmla="*/ 4 h 866"/>
                <a:gd name="T60" fmla="*/ 33 w 1256"/>
                <a:gd name="T61" fmla="*/ 5 h 866"/>
                <a:gd name="T62" fmla="*/ 32 w 1256"/>
                <a:gd name="T63" fmla="*/ 6 h 866"/>
                <a:gd name="T64" fmla="*/ 31 w 1256"/>
                <a:gd name="T65" fmla="*/ 11 h 866"/>
                <a:gd name="T66" fmla="*/ 31 w 1256"/>
                <a:gd name="T67" fmla="*/ 16 h 866"/>
                <a:gd name="T68" fmla="*/ 32 w 1256"/>
                <a:gd name="T69" fmla="*/ 18 h 866"/>
                <a:gd name="T70" fmla="*/ 34 w 1256"/>
                <a:gd name="T71" fmla="*/ 19 h 866"/>
                <a:gd name="T72" fmla="*/ 33 w 1256"/>
                <a:gd name="T73" fmla="*/ 20 h 866"/>
                <a:gd name="T74" fmla="*/ 35 w 1256"/>
                <a:gd name="T75" fmla="*/ 22 h 866"/>
                <a:gd name="T76" fmla="*/ 34 w 1256"/>
                <a:gd name="T77" fmla="*/ 24 h 866"/>
                <a:gd name="T78" fmla="*/ 32 w 1256"/>
                <a:gd name="T79" fmla="*/ 23 h 866"/>
                <a:gd name="T80" fmla="*/ 30 w 1256"/>
                <a:gd name="T81" fmla="*/ 22 h 866"/>
                <a:gd name="T82" fmla="*/ 29 w 1256"/>
                <a:gd name="T83" fmla="*/ 22 h 866"/>
                <a:gd name="T84" fmla="*/ 28 w 1256"/>
                <a:gd name="T85" fmla="*/ 21 h 866"/>
                <a:gd name="T86" fmla="*/ 27 w 1256"/>
                <a:gd name="T87" fmla="*/ 20 h 866"/>
                <a:gd name="T88" fmla="*/ 26 w 1256"/>
                <a:gd name="T89" fmla="*/ 21 h 866"/>
                <a:gd name="T90" fmla="*/ 25 w 1256"/>
                <a:gd name="T91" fmla="*/ 19 h 866"/>
                <a:gd name="T92" fmla="*/ 26 w 1256"/>
                <a:gd name="T93" fmla="*/ 16 h 866"/>
                <a:gd name="T94" fmla="*/ 27 w 1256"/>
                <a:gd name="T95" fmla="*/ 13 h 866"/>
                <a:gd name="T96" fmla="*/ 27 w 1256"/>
                <a:gd name="T97" fmla="*/ 10 h 866"/>
                <a:gd name="T98" fmla="*/ 27 w 1256"/>
                <a:gd name="T99" fmla="*/ 8 h 866"/>
                <a:gd name="T100" fmla="*/ 25 w 1256"/>
                <a:gd name="T101" fmla="*/ 9 h 866"/>
                <a:gd name="T102" fmla="*/ 22 w 1256"/>
                <a:gd name="T103" fmla="*/ 8 h 866"/>
                <a:gd name="T104" fmla="*/ 19 w 1256"/>
                <a:gd name="T105" fmla="*/ 7 h 866"/>
                <a:gd name="T106" fmla="*/ 15 w 1256"/>
                <a:gd name="T107" fmla="*/ 7 h 866"/>
                <a:gd name="T108" fmla="*/ 11 w 1256"/>
                <a:gd name="T109" fmla="*/ 8 h 866"/>
                <a:gd name="T110" fmla="*/ 9 w 1256"/>
                <a:gd name="T111" fmla="*/ 9 h 866"/>
                <a:gd name="T112" fmla="*/ 6 w 1256"/>
                <a:gd name="T113" fmla="*/ 10 h 866"/>
                <a:gd name="T114" fmla="*/ 4 w 1256"/>
                <a:gd name="T115" fmla="*/ 12 h 866"/>
                <a:gd name="T116" fmla="*/ 2 w 1256"/>
                <a:gd name="T117" fmla="*/ 15 h 866"/>
                <a:gd name="T118" fmla="*/ 1 w 1256"/>
                <a:gd name="T119" fmla="*/ 14 h 866"/>
                <a:gd name="T120" fmla="*/ 0 w 1256"/>
                <a:gd name="T121" fmla="*/ 10 h 866"/>
                <a:gd name="T122" fmla="*/ 3 w 1256"/>
                <a:gd name="T123" fmla="*/ 8 h 866"/>
                <a:gd name="T124" fmla="*/ 24 w 1256"/>
                <a:gd name="T125" fmla="*/ 3 h 86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56"/>
                <a:gd name="T190" fmla="*/ 0 h 866"/>
                <a:gd name="T191" fmla="*/ 1256 w 1256"/>
                <a:gd name="T192" fmla="*/ 866 h 86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56" h="866">
                  <a:moveTo>
                    <a:pt x="952" y="0"/>
                  </a:moveTo>
                  <a:lnTo>
                    <a:pt x="957" y="26"/>
                  </a:lnTo>
                  <a:lnTo>
                    <a:pt x="963" y="54"/>
                  </a:lnTo>
                  <a:lnTo>
                    <a:pt x="970" y="81"/>
                  </a:lnTo>
                  <a:lnTo>
                    <a:pt x="977" y="109"/>
                  </a:lnTo>
                  <a:lnTo>
                    <a:pt x="985" y="136"/>
                  </a:lnTo>
                  <a:lnTo>
                    <a:pt x="993" y="164"/>
                  </a:lnTo>
                  <a:lnTo>
                    <a:pt x="1001" y="192"/>
                  </a:lnTo>
                  <a:lnTo>
                    <a:pt x="1009" y="220"/>
                  </a:lnTo>
                  <a:lnTo>
                    <a:pt x="1017" y="247"/>
                  </a:lnTo>
                  <a:lnTo>
                    <a:pt x="1026" y="274"/>
                  </a:lnTo>
                  <a:lnTo>
                    <a:pt x="1034" y="302"/>
                  </a:lnTo>
                  <a:lnTo>
                    <a:pt x="1044" y="328"/>
                  </a:lnTo>
                  <a:lnTo>
                    <a:pt x="1052" y="355"/>
                  </a:lnTo>
                  <a:lnTo>
                    <a:pt x="1060" y="380"/>
                  </a:lnTo>
                  <a:lnTo>
                    <a:pt x="1068" y="405"/>
                  </a:lnTo>
                  <a:lnTo>
                    <a:pt x="1077" y="431"/>
                  </a:lnTo>
                  <a:lnTo>
                    <a:pt x="1078" y="429"/>
                  </a:lnTo>
                  <a:lnTo>
                    <a:pt x="1084" y="428"/>
                  </a:lnTo>
                  <a:lnTo>
                    <a:pt x="1092" y="426"/>
                  </a:lnTo>
                  <a:lnTo>
                    <a:pt x="1102" y="424"/>
                  </a:lnTo>
                  <a:lnTo>
                    <a:pt x="1115" y="420"/>
                  </a:lnTo>
                  <a:lnTo>
                    <a:pt x="1129" y="416"/>
                  </a:lnTo>
                  <a:lnTo>
                    <a:pt x="1144" y="412"/>
                  </a:lnTo>
                  <a:lnTo>
                    <a:pt x="1160" y="409"/>
                  </a:lnTo>
                  <a:lnTo>
                    <a:pt x="1175" y="404"/>
                  </a:lnTo>
                  <a:lnTo>
                    <a:pt x="1190" y="401"/>
                  </a:lnTo>
                  <a:lnTo>
                    <a:pt x="1203" y="396"/>
                  </a:lnTo>
                  <a:lnTo>
                    <a:pt x="1216" y="393"/>
                  </a:lnTo>
                  <a:lnTo>
                    <a:pt x="1226" y="390"/>
                  </a:lnTo>
                  <a:lnTo>
                    <a:pt x="1234" y="388"/>
                  </a:lnTo>
                  <a:lnTo>
                    <a:pt x="1240" y="387"/>
                  </a:lnTo>
                  <a:lnTo>
                    <a:pt x="1243" y="387"/>
                  </a:lnTo>
                  <a:lnTo>
                    <a:pt x="1243" y="386"/>
                  </a:lnTo>
                  <a:lnTo>
                    <a:pt x="1244" y="387"/>
                  </a:lnTo>
                  <a:lnTo>
                    <a:pt x="1245" y="390"/>
                  </a:lnTo>
                  <a:lnTo>
                    <a:pt x="1247" y="394"/>
                  </a:lnTo>
                  <a:lnTo>
                    <a:pt x="1248" y="397"/>
                  </a:lnTo>
                  <a:lnTo>
                    <a:pt x="1251" y="403"/>
                  </a:lnTo>
                  <a:lnTo>
                    <a:pt x="1252" y="408"/>
                  </a:lnTo>
                  <a:lnTo>
                    <a:pt x="1254" y="413"/>
                  </a:lnTo>
                  <a:lnTo>
                    <a:pt x="1255" y="419"/>
                  </a:lnTo>
                  <a:lnTo>
                    <a:pt x="1256" y="426"/>
                  </a:lnTo>
                  <a:lnTo>
                    <a:pt x="1256" y="432"/>
                  </a:lnTo>
                  <a:lnTo>
                    <a:pt x="1256" y="437"/>
                  </a:lnTo>
                  <a:lnTo>
                    <a:pt x="1256" y="443"/>
                  </a:lnTo>
                  <a:lnTo>
                    <a:pt x="1255" y="448"/>
                  </a:lnTo>
                  <a:lnTo>
                    <a:pt x="1254" y="452"/>
                  </a:lnTo>
                  <a:lnTo>
                    <a:pt x="1247" y="458"/>
                  </a:lnTo>
                  <a:lnTo>
                    <a:pt x="1243" y="464"/>
                  </a:lnTo>
                  <a:lnTo>
                    <a:pt x="1239" y="471"/>
                  </a:lnTo>
                  <a:lnTo>
                    <a:pt x="1236" y="478"/>
                  </a:lnTo>
                  <a:lnTo>
                    <a:pt x="1232" y="485"/>
                  </a:lnTo>
                  <a:lnTo>
                    <a:pt x="1231" y="491"/>
                  </a:lnTo>
                  <a:lnTo>
                    <a:pt x="1229" y="498"/>
                  </a:lnTo>
                  <a:lnTo>
                    <a:pt x="1228" y="506"/>
                  </a:lnTo>
                  <a:lnTo>
                    <a:pt x="1226" y="513"/>
                  </a:lnTo>
                  <a:lnTo>
                    <a:pt x="1226" y="521"/>
                  </a:lnTo>
                  <a:lnTo>
                    <a:pt x="1225" y="528"/>
                  </a:lnTo>
                  <a:lnTo>
                    <a:pt x="1225" y="536"/>
                  </a:lnTo>
                  <a:lnTo>
                    <a:pt x="1225" y="543"/>
                  </a:lnTo>
                  <a:lnTo>
                    <a:pt x="1225" y="551"/>
                  </a:lnTo>
                  <a:lnTo>
                    <a:pt x="1224" y="558"/>
                  </a:lnTo>
                  <a:lnTo>
                    <a:pt x="1224" y="566"/>
                  </a:lnTo>
                  <a:lnTo>
                    <a:pt x="1221" y="580"/>
                  </a:lnTo>
                  <a:lnTo>
                    <a:pt x="1217" y="593"/>
                  </a:lnTo>
                  <a:lnTo>
                    <a:pt x="1211" y="605"/>
                  </a:lnTo>
                  <a:lnTo>
                    <a:pt x="1206" y="616"/>
                  </a:lnTo>
                  <a:lnTo>
                    <a:pt x="1199" y="626"/>
                  </a:lnTo>
                  <a:lnTo>
                    <a:pt x="1192" y="635"/>
                  </a:lnTo>
                  <a:lnTo>
                    <a:pt x="1185" y="645"/>
                  </a:lnTo>
                  <a:lnTo>
                    <a:pt x="1178" y="655"/>
                  </a:lnTo>
                  <a:lnTo>
                    <a:pt x="1171" y="664"/>
                  </a:lnTo>
                  <a:lnTo>
                    <a:pt x="1165" y="674"/>
                  </a:lnTo>
                  <a:lnTo>
                    <a:pt x="1160" y="684"/>
                  </a:lnTo>
                  <a:lnTo>
                    <a:pt x="1156" y="696"/>
                  </a:lnTo>
                  <a:lnTo>
                    <a:pt x="1153" y="707"/>
                  </a:lnTo>
                  <a:lnTo>
                    <a:pt x="1153" y="721"/>
                  </a:lnTo>
                  <a:lnTo>
                    <a:pt x="1154" y="736"/>
                  </a:lnTo>
                  <a:lnTo>
                    <a:pt x="1157" y="753"/>
                  </a:lnTo>
                  <a:lnTo>
                    <a:pt x="1154" y="755"/>
                  </a:lnTo>
                  <a:lnTo>
                    <a:pt x="1151" y="759"/>
                  </a:lnTo>
                  <a:lnTo>
                    <a:pt x="1148" y="766"/>
                  </a:lnTo>
                  <a:lnTo>
                    <a:pt x="1146" y="775"/>
                  </a:lnTo>
                  <a:lnTo>
                    <a:pt x="1144" y="784"/>
                  </a:lnTo>
                  <a:lnTo>
                    <a:pt x="1141" y="795"/>
                  </a:lnTo>
                  <a:lnTo>
                    <a:pt x="1139" y="806"/>
                  </a:lnTo>
                  <a:lnTo>
                    <a:pt x="1137" y="818"/>
                  </a:lnTo>
                  <a:lnTo>
                    <a:pt x="1134" y="828"/>
                  </a:lnTo>
                  <a:lnTo>
                    <a:pt x="1132" y="838"/>
                  </a:lnTo>
                  <a:lnTo>
                    <a:pt x="1129" y="848"/>
                  </a:lnTo>
                  <a:lnTo>
                    <a:pt x="1125" y="856"/>
                  </a:lnTo>
                  <a:lnTo>
                    <a:pt x="1121" y="861"/>
                  </a:lnTo>
                  <a:lnTo>
                    <a:pt x="1115" y="865"/>
                  </a:lnTo>
                  <a:lnTo>
                    <a:pt x="1109" y="866"/>
                  </a:lnTo>
                  <a:lnTo>
                    <a:pt x="1103" y="865"/>
                  </a:lnTo>
                  <a:lnTo>
                    <a:pt x="1097" y="852"/>
                  </a:lnTo>
                  <a:lnTo>
                    <a:pt x="1093" y="838"/>
                  </a:lnTo>
                  <a:lnTo>
                    <a:pt x="1092" y="822"/>
                  </a:lnTo>
                  <a:lnTo>
                    <a:pt x="1092" y="805"/>
                  </a:lnTo>
                  <a:lnTo>
                    <a:pt x="1094" y="787"/>
                  </a:lnTo>
                  <a:lnTo>
                    <a:pt x="1098" y="767"/>
                  </a:lnTo>
                  <a:lnTo>
                    <a:pt x="1102" y="748"/>
                  </a:lnTo>
                  <a:lnTo>
                    <a:pt x="1107" y="727"/>
                  </a:lnTo>
                  <a:lnTo>
                    <a:pt x="1113" y="706"/>
                  </a:lnTo>
                  <a:lnTo>
                    <a:pt x="1118" y="687"/>
                  </a:lnTo>
                  <a:lnTo>
                    <a:pt x="1123" y="667"/>
                  </a:lnTo>
                  <a:lnTo>
                    <a:pt x="1129" y="649"/>
                  </a:lnTo>
                  <a:lnTo>
                    <a:pt x="1132" y="632"/>
                  </a:lnTo>
                  <a:lnTo>
                    <a:pt x="1136" y="616"/>
                  </a:lnTo>
                  <a:lnTo>
                    <a:pt x="1138" y="603"/>
                  </a:lnTo>
                  <a:lnTo>
                    <a:pt x="1139" y="591"/>
                  </a:lnTo>
                  <a:lnTo>
                    <a:pt x="1138" y="591"/>
                  </a:lnTo>
                  <a:lnTo>
                    <a:pt x="1137" y="591"/>
                  </a:lnTo>
                  <a:lnTo>
                    <a:pt x="1134" y="593"/>
                  </a:lnTo>
                  <a:lnTo>
                    <a:pt x="1131" y="593"/>
                  </a:lnTo>
                  <a:lnTo>
                    <a:pt x="1128" y="594"/>
                  </a:lnTo>
                  <a:lnTo>
                    <a:pt x="1123" y="595"/>
                  </a:lnTo>
                  <a:lnTo>
                    <a:pt x="1118" y="596"/>
                  </a:lnTo>
                  <a:lnTo>
                    <a:pt x="1115" y="597"/>
                  </a:lnTo>
                  <a:lnTo>
                    <a:pt x="1110" y="598"/>
                  </a:lnTo>
                  <a:lnTo>
                    <a:pt x="1106" y="599"/>
                  </a:lnTo>
                  <a:lnTo>
                    <a:pt x="1101" y="601"/>
                  </a:lnTo>
                  <a:lnTo>
                    <a:pt x="1098" y="602"/>
                  </a:lnTo>
                  <a:lnTo>
                    <a:pt x="1094" y="602"/>
                  </a:lnTo>
                  <a:lnTo>
                    <a:pt x="1092" y="603"/>
                  </a:lnTo>
                  <a:lnTo>
                    <a:pt x="1091" y="603"/>
                  </a:lnTo>
                  <a:lnTo>
                    <a:pt x="1091" y="604"/>
                  </a:lnTo>
                  <a:lnTo>
                    <a:pt x="1079" y="598"/>
                  </a:lnTo>
                  <a:lnTo>
                    <a:pt x="1071" y="591"/>
                  </a:lnTo>
                  <a:lnTo>
                    <a:pt x="1064" y="585"/>
                  </a:lnTo>
                  <a:lnTo>
                    <a:pt x="1059" y="575"/>
                  </a:lnTo>
                  <a:lnTo>
                    <a:pt x="1055" y="566"/>
                  </a:lnTo>
                  <a:lnTo>
                    <a:pt x="1052" y="556"/>
                  </a:lnTo>
                  <a:lnTo>
                    <a:pt x="1048" y="547"/>
                  </a:lnTo>
                  <a:lnTo>
                    <a:pt x="1045" y="536"/>
                  </a:lnTo>
                  <a:lnTo>
                    <a:pt x="1042" y="527"/>
                  </a:lnTo>
                  <a:lnTo>
                    <a:pt x="1038" y="518"/>
                  </a:lnTo>
                  <a:lnTo>
                    <a:pt x="1033" y="511"/>
                  </a:lnTo>
                  <a:lnTo>
                    <a:pt x="1028" y="505"/>
                  </a:lnTo>
                  <a:lnTo>
                    <a:pt x="1021" y="501"/>
                  </a:lnTo>
                  <a:lnTo>
                    <a:pt x="1011" y="498"/>
                  </a:lnTo>
                  <a:lnTo>
                    <a:pt x="1000" y="498"/>
                  </a:lnTo>
                  <a:lnTo>
                    <a:pt x="986" y="501"/>
                  </a:lnTo>
                  <a:lnTo>
                    <a:pt x="980" y="497"/>
                  </a:lnTo>
                  <a:lnTo>
                    <a:pt x="976" y="491"/>
                  </a:lnTo>
                  <a:lnTo>
                    <a:pt x="973" y="486"/>
                  </a:lnTo>
                  <a:lnTo>
                    <a:pt x="971" y="477"/>
                  </a:lnTo>
                  <a:lnTo>
                    <a:pt x="970" y="467"/>
                  </a:lnTo>
                  <a:lnTo>
                    <a:pt x="971" y="457"/>
                  </a:lnTo>
                  <a:lnTo>
                    <a:pt x="971" y="446"/>
                  </a:lnTo>
                  <a:lnTo>
                    <a:pt x="972" y="434"/>
                  </a:lnTo>
                  <a:lnTo>
                    <a:pt x="973" y="423"/>
                  </a:lnTo>
                  <a:lnTo>
                    <a:pt x="975" y="411"/>
                  </a:lnTo>
                  <a:lnTo>
                    <a:pt x="976" y="400"/>
                  </a:lnTo>
                  <a:lnTo>
                    <a:pt x="977" y="388"/>
                  </a:lnTo>
                  <a:lnTo>
                    <a:pt x="977" y="379"/>
                  </a:lnTo>
                  <a:lnTo>
                    <a:pt x="977" y="370"/>
                  </a:lnTo>
                  <a:lnTo>
                    <a:pt x="976" y="363"/>
                  </a:lnTo>
                  <a:lnTo>
                    <a:pt x="973" y="358"/>
                  </a:lnTo>
                  <a:lnTo>
                    <a:pt x="983" y="347"/>
                  </a:lnTo>
                  <a:lnTo>
                    <a:pt x="990" y="338"/>
                  </a:lnTo>
                  <a:lnTo>
                    <a:pt x="992" y="328"/>
                  </a:lnTo>
                  <a:lnTo>
                    <a:pt x="992" y="320"/>
                  </a:lnTo>
                  <a:lnTo>
                    <a:pt x="990" y="312"/>
                  </a:lnTo>
                  <a:lnTo>
                    <a:pt x="986" y="305"/>
                  </a:lnTo>
                  <a:lnTo>
                    <a:pt x="980" y="298"/>
                  </a:lnTo>
                  <a:lnTo>
                    <a:pt x="975" y="292"/>
                  </a:lnTo>
                  <a:lnTo>
                    <a:pt x="968" y="285"/>
                  </a:lnTo>
                  <a:lnTo>
                    <a:pt x="962" y="278"/>
                  </a:lnTo>
                  <a:lnTo>
                    <a:pt x="956" y="271"/>
                  </a:lnTo>
                  <a:lnTo>
                    <a:pt x="952" y="263"/>
                  </a:lnTo>
                  <a:lnTo>
                    <a:pt x="949" y="255"/>
                  </a:lnTo>
                  <a:lnTo>
                    <a:pt x="949" y="246"/>
                  </a:lnTo>
                  <a:lnTo>
                    <a:pt x="952" y="236"/>
                  </a:lnTo>
                  <a:lnTo>
                    <a:pt x="959" y="226"/>
                  </a:lnTo>
                  <a:lnTo>
                    <a:pt x="954" y="215"/>
                  </a:lnTo>
                  <a:lnTo>
                    <a:pt x="951" y="203"/>
                  </a:lnTo>
                  <a:lnTo>
                    <a:pt x="948" y="193"/>
                  </a:lnTo>
                  <a:lnTo>
                    <a:pt x="945" y="181"/>
                  </a:lnTo>
                  <a:lnTo>
                    <a:pt x="942" y="171"/>
                  </a:lnTo>
                  <a:lnTo>
                    <a:pt x="940" y="159"/>
                  </a:lnTo>
                  <a:lnTo>
                    <a:pt x="939" y="149"/>
                  </a:lnTo>
                  <a:lnTo>
                    <a:pt x="938" y="138"/>
                  </a:lnTo>
                  <a:lnTo>
                    <a:pt x="938" y="127"/>
                  </a:lnTo>
                  <a:lnTo>
                    <a:pt x="938" y="116"/>
                  </a:lnTo>
                  <a:lnTo>
                    <a:pt x="939" y="105"/>
                  </a:lnTo>
                  <a:lnTo>
                    <a:pt x="940" y="94"/>
                  </a:lnTo>
                  <a:lnTo>
                    <a:pt x="944" y="84"/>
                  </a:lnTo>
                  <a:lnTo>
                    <a:pt x="947" y="72"/>
                  </a:lnTo>
                  <a:lnTo>
                    <a:pt x="952" y="62"/>
                  </a:lnTo>
                  <a:lnTo>
                    <a:pt x="959" y="51"/>
                  </a:lnTo>
                  <a:lnTo>
                    <a:pt x="949" y="47"/>
                  </a:lnTo>
                  <a:lnTo>
                    <a:pt x="942" y="45"/>
                  </a:lnTo>
                  <a:lnTo>
                    <a:pt x="938" y="43"/>
                  </a:lnTo>
                  <a:lnTo>
                    <a:pt x="934" y="45"/>
                  </a:lnTo>
                  <a:lnTo>
                    <a:pt x="931" y="47"/>
                  </a:lnTo>
                  <a:lnTo>
                    <a:pt x="930" y="51"/>
                  </a:lnTo>
                  <a:lnTo>
                    <a:pt x="929" y="56"/>
                  </a:lnTo>
                  <a:lnTo>
                    <a:pt x="928" y="61"/>
                  </a:lnTo>
                  <a:lnTo>
                    <a:pt x="928" y="66"/>
                  </a:lnTo>
                  <a:lnTo>
                    <a:pt x="926" y="73"/>
                  </a:lnTo>
                  <a:lnTo>
                    <a:pt x="926" y="79"/>
                  </a:lnTo>
                  <a:lnTo>
                    <a:pt x="925" y="85"/>
                  </a:lnTo>
                  <a:lnTo>
                    <a:pt x="923" y="91"/>
                  </a:lnTo>
                  <a:lnTo>
                    <a:pt x="919" y="96"/>
                  </a:lnTo>
                  <a:lnTo>
                    <a:pt x="915" y="101"/>
                  </a:lnTo>
                  <a:lnTo>
                    <a:pt x="910" y="104"/>
                  </a:lnTo>
                  <a:lnTo>
                    <a:pt x="906" y="103"/>
                  </a:lnTo>
                  <a:lnTo>
                    <a:pt x="901" y="104"/>
                  </a:lnTo>
                  <a:lnTo>
                    <a:pt x="896" y="105"/>
                  </a:lnTo>
                  <a:lnTo>
                    <a:pt x="893" y="107"/>
                  </a:lnTo>
                  <a:lnTo>
                    <a:pt x="888" y="109"/>
                  </a:lnTo>
                  <a:lnTo>
                    <a:pt x="885" y="112"/>
                  </a:lnTo>
                  <a:lnTo>
                    <a:pt x="883" y="115"/>
                  </a:lnTo>
                  <a:lnTo>
                    <a:pt x="879" y="118"/>
                  </a:lnTo>
                  <a:lnTo>
                    <a:pt x="877" y="123"/>
                  </a:lnTo>
                  <a:lnTo>
                    <a:pt x="875" y="126"/>
                  </a:lnTo>
                  <a:lnTo>
                    <a:pt x="873" y="131"/>
                  </a:lnTo>
                  <a:lnTo>
                    <a:pt x="872" y="135"/>
                  </a:lnTo>
                  <a:lnTo>
                    <a:pt x="871" y="141"/>
                  </a:lnTo>
                  <a:lnTo>
                    <a:pt x="871" y="146"/>
                  </a:lnTo>
                  <a:lnTo>
                    <a:pt x="871" y="151"/>
                  </a:lnTo>
                  <a:lnTo>
                    <a:pt x="873" y="157"/>
                  </a:lnTo>
                  <a:lnTo>
                    <a:pt x="876" y="172"/>
                  </a:lnTo>
                  <a:lnTo>
                    <a:pt x="875" y="189"/>
                  </a:lnTo>
                  <a:lnTo>
                    <a:pt x="871" y="209"/>
                  </a:lnTo>
                  <a:lnTo>
                    <a:pt x="867" y="228"/>
                  </a:lnTo>
                  <a:lnTo>
                    <a:pt x="860" y="249"/>
                  </a:lnTo>
                  <a:lnTo>
                    <a:pt x="852" y="270"/>
                  </a:lnTo>
                  <a:lnTo>
                    <a:pt x="845" y="292"/>
                  </a:lnTo>
                  <a:lnTo>
                    <a:pt x="838" y="312"/>
                  </a:lnTo>
                  <a:lnTo>
                    <a:pt x="831" y="333"/>
                  </a:lnTo>
                  <a:lnTo>
                    <a:pt x="826" y="354"/>
                  </a:lnTo>
                  <a:lnTo>
                    <a:pt x="823" y="373"/>
                  </a:lnTo>
                  <a:lnTo>
                    <a:pt x="823" y="390"/>
                  </a:lnTo>
                  <a:lnTo>
                    <a:pt x="826" y="406"/>
                  </a:lnTo>
                  <a:lnTo>
                    <a:pt x="833" y="421"/>
                  </a:lnTo>
                  <a:lnTo>
                    <a:pt x="844" y="434"/>
                  </a:lnTo>
                  <a:lnTo>
                    <a:pt x="861" y="444"/>
                  </a:lnTo>
                  <a:lnTo>
                    <a:pt x="860" y="451"/>
                  </a:lnTo>
                  <a:lnTo>
                    <a:pt x="862" y="458"/>
                  </a:lnTo>
                  <a:lnTo>
                    <a:pt x="864" y="464"/>
                  </a:lnTo>
                  <a:lnTo>
                    <a:pt x="869" y="469"/>
                  </a:lnTo>
                  <a:lnTo>
                    <a:pt x="873" y="473"/>
                  </a:lnTo>
                  <a:lnTo>
                    <a:pt x="879" y="478"/>
                  </a:lnTo>
                  <a:lnTo>
                    <a:pt x="885" y="481"/>
                  </a:lnTo>
                  <a:lnTo>
                    <a:pt x="891" y="485"/>
                  </a:lnTo>
                  <a:lnTo>
                    <a:pt x="896" y="488"/>
                  </a:lnTo>
                  <a:lnTo>
                    <a:pt x="901" y="491"/>
                  </a:lnTo>
                  <a:lnTo>
                    <a:pt x="906" y="495"/>
                  </a:lnTo>
                  <a:lnTo>
                    <a:pt x="909" y="500"/>
                  </a:lnTo>
                  <a:lnTo>
                    <a:pt x="911" y="504"/>
                  </a:lnTo>
                  <a:lnTo>
                    <a:pt x="913" y="511"/>
                  </a:lnTo>
                  <a:lnTo>
                    <a:pt x="910" y="518"/>
                  </a:lnTo>
                  <a:lnTo>
                    <a:pt x="908" y="526"/>
                  </a:lnTo>
                  <a:lnTo>
                    <a:pt x="903" y="524"/>
                  </a:lnTo>
                  <a:lnTo>
                    <a:pt x="901" y="526"/>
                  </a:lnTo>
                  <a:lnTo>
                    <a:pt x="902" y="531"/>
                  </a:lnTo>
                  <a:lnTo>
                    <a:pt x="905" y="537"/>
                  </a:lnTo>
                  <a:lnTo>
                    <a:pt x="909" y="547"/>
                  </a:lnTo>
                  <a:lnTo>
                    <a:pt x="915" y="557"/>
                  </a:lnTo>
                  <a:lnTo>
                    <a:pt x="921" y="568"/>
                  </a:lnTo>
                  <a:lnTo>
                    <a:pt x="926" y="581"/>
                  </a:lnTo>
                  <a:lnTo>
                    <a:pt x="932" y="594"/>
                  </a:lnTo>
                  <a:lnTo>
                    <a:pt x="937" y="605"/>
                  </a:lnTo>
                  <a:lnTo>
                    <a:pt x="941" y="616"/>
                  </a:lnTo>
                  <a:lnTo>
                    <a:pt x="944" y="625"/>
                  </a:lnTo>
                  <a:lnTo>
                    <a:pt x="944" y="632"/>
                  </a:lnTo>
                  <a:lnTo>
                    <a:pt x="941" y="636"/>
                  </a:lnTo>
                  <a:lnTo>
                    <a:pt x="937" y="639"/>
                  </a:lnTo>
                  <a:lnTo>
                    <a:pt x="930" y="637"/>
                  </a:lnTo>
                  <a:lnTo>
                    <a:pt x="924" y="636"/>
                  </a:lnTo>
                  <a:lnTo>
                    <a:pt x="918" y="635"/>
                  </a:lnTo>
                  <a:lnTo>
                    <a:pt x="913" y="633"/>
                  </a:lnTo>
                  <a:lnTo>
                    <a:pt x="906" y="630"/>
                  </a:lnTo>
                  <a:lnTo>
                    <a:pt x="899" y="627"/>
                  </a:lnTo>
                  <a:lnTo>
                    <a:pt x="891" y="622"/>
                  </a:lnTo>
                  <a:lnTo>
                    <a:pt x="883" y="619"/>
                  </a:lnTo>
                  <a:lnTo>
                    <a:pt x="875" y="614"/>
                  </a:lnTo>
                  <a:lnTo>
                    <a:pt x="865" y="610"/>
                  </a:lnTo>
                  <a:lnTo>
                    <a:pt x="857" y="606"/>
                  </a:lnTo>
                  <a:lnTo>
                    <a:pt x="848" y="603"/>
                  </a:lnTo>
                  <a:lnTo>
                    <a:pt x="840" y="599"/>
                  </a:lnTo>
                  <a:lnTo>
                    <a:pt x="831" y="597"/>
                  </a:lnTo>
                  <a:lnTo>
                    <a:pt x="823" y="596"/>
                  </a:lnTo>
                  <a:lnTo>
                    <a:pt x="815" y="596"/>
                  </a:lnTo>
                  <a:lnTo>
                    <a:pt x="808" y="598"/>
                  </a:lnTo>
                  <a:lnTo>
                    <a:pt x="807" y="597"/>
                  </a:lnTo>
                  <a:lnTo>
                    <a:pt x="804" y="596"/>
                  </a:lnTo>
                  <a:lnTo>
                    <a:pt x="801" y="594"/>
                  </a:lnTo>
                  <a:lnTo>
                    <a:pt x="798" y="590"/>
                  </a:lnTo>
                  <a:lnTo>
                    <a:pt x="793" y="587"/>
                  </a:lnTo>
                  <a:lnTo>
                    <a:pt x="787" y="582"/>
                  </a:lnTo>
                  <a:lnTo>
                    <a:pt x="781" y="578"/>
                  </a:lnTo>
                  <a:lnTo>
                    <a:pt x="776" y="574"/>
                  </a:lnTo>
                  <a:lnTo>
                    <a:pt x="770" y="570"/>
                  </a:lnTo>
                  <a:lnTo>
                    <a:pt x="764" y="565"/>
                  </a:lnTo>
                  <a:lnTo>
                    <a:pt x="759" y="560"/>
                  </a:lnTo>
                  <a:lnTo>
                    <a:pt x="754" y="557"/>
                  </a:lnTo>
                  <a:lnTo>
                    <a:pt x="750" y="554"/>
                  </a:lnTo>
                  <a:lnTo>
                    <a:pt x="747" y="551"/>
                  </a:lnTo>
                  <a:lnTo>
                    <a:pt x="745" y="550"/>
                  </a:lnTo>
                  <a:lnTo>
                    <a:pt x="740" y="549"/>
                  </a:lnTo>
                  <a:lnTo>
                    <a:pt x="737" y="549"/>
                  </a:lnTo>
                  <a:lnTo>
                    <a:pt x="732" y="549"/>
                  </a:lnTo>
                  <a:lnTo>
                    <a:pt x="727" y="550"/>
                  </a:lnTo>
                  <a:lnTo>
                    <a:pt x="723" y="551"/>
                  </a:lnTo>
                  <a:lnTo>
                    <a:pt x="718" y="552"/>
                  </a:lnTo>
                  <a:lnTo>
                    <a:pt x="713" y="554"/>
                  </a:lnTo>
                  <a:lnTo>
                    <a:pt x="708" y="555"/>
                  </a:lnTo>
                  <a:lnTo>
                    <a:pt x="702" y="556"/>
                  </a:lnTo>
                  <a:lnTo>
                    <a:pt x="698" y="557"/>
                  </a:lnTo>
                  <a:lnTo>
                    <a:pt x="693" y="557"/>
                  </a:lnTo>
                  <a:lnTo>
                    <a:pt x="688" y="557"/>
                  </a:lnTo>
                  <a:lnTo>
                    <a:pt x="684" y="557"/>
                  </a:lnTo>
                  <a:lnTo>
                    <a:pt x="679" y="556"/>
                  </a:lnTo>
                  <a:lnTo>
                    <a:pt x="676" y="555"/>
                  </a:lnTo>
                  <a:lnTo>
                    <a:pt x="673" y="552"/>
                  </a:lnTo>
                  <a:lnTo>
                    <a:pt x="669" y="542"/>
                  </a:lnTo>
                  <a:lnTo>
                    <a:pt x="667" y="531"/>
                  </a:lnTo>
                  <a:lnTo>
                    <a:pt x="668" y="519"/>
                  </a:lnTo>
                  <a:lnTo>
                    <a:pt x="671" y="505"/>
                  </a:lnTo>
                  <a:lnTo>
                    <a:pt x="675" y="491"/>
                  </a:lnTo>
                  <a:lnTo>
                    <a:pt x="681" y="478"/>
                  </a:lnTo>
                  <a:lnTo>
                    <a:pt x="687" y="463"/>
                  </a:lnTo>
                  <a:lnTo>
                    <a:pt x="695" y="448"/>
                  </a:lnTo>
                  <a:lnTo>
                    <a:pt x="702" y="433"/>
                  </a:lnTo>
                  <a:lnTo>
                    <a:pt x="709" y="419"/>
                  </a:lnTo>
                  <a:lnTo>
                    <a:pt x="716" y="404"/>
                  </a:lnTo>
                  <a:lnTo>
                    <a:pt x="721" y="390"/>
                  </a:lnTo>
                  <a:lnTo>
                    <a:pt x="724" y="377"/>
                  </a:lnTo>
                  <a:lnTo>
                    <a:pt x="726" y="364"/>
                  </a:lnTo>
                  <a:lnTo>
                    <a:pt x="725" y="352"/>
                  </a:lnTo>
                  <a:lnTo>
                    <a:pt x="723" y="343"/>
                  </a:lnTo>
                  <a:lnTo>
                    <a:pt x="721" y="338"/>
                  </a:lnTo>
                  <a:lnTo>
                    <a:pt x="721" y="331"/>
                  </a:lnTo>
                  <a:lnTo>
                    <a:pt x="721" y="323"/>
                  </a:lnTo>
                  <a:lnTo>
                    <a:pt x="723" y="313"/>
                  </a:lnTo>
                  <a:lnTo>
                    <a:pt x="724" y="304"/>
                  </a:lnTo>
                  <a:lnTo>
                    <a:pt x="726" y="293"/>
                  </a:lnTo>
                  <a:lnTo>
                    <a:pt x="730" y="282"/>
                  </a:lnTo>
                  <a:lnTo>
                    <a:pt x="732" y="271"/>
                  </a:lnTo>
                  <a:lnTo>
                    <a:pt x="734" y="261"/>
                  </a:lnTo>
                  <a:lnTo>
                    <a:pt x="737" y="250"/>
                  </a:lnTo>
                  <a:lnTo>
                    <a:pt x="739" y="240"/>
                  </a:lnTo>
                  <a:lnTo>
                    <a:pt x="740" y="231"/>
                  </a:lnTo>
                  <a:lnTo>
                    <a:pt x="740" y="223"/>
                  </a:lnTo>
                  <a:lnTo>
                    <a:pt x="739" y="216"/>
                  </a:lnTo>
                  <a:lnTo>
                    <a:pt x="737" y="210"/>
                  </a:lnTo>
                  <a:lnTo>
                    <a:pt x="734" y="207"/>
                  </a:lnTo>
                  <a:lnTo>
                    <a:pt x="722" y="215"/>
                  </a:lnTo>
                  <a:lnTo>
                    <a:pt x="710" y="220"/>
                  </a:lnTo>
                  <a:lnTo>
                    <a:pt x="699" y="225"/>
                  </a:lnTo>
                  <a:lnTo>
                    <a:pt x="690" y="228"/>
                  </a:lnTo>
                  <a:lnTo>
                    <a:pt x="680" y="230"/>
                  </a:lnTo>
                  <a:lnTo>
                    <a:pt x="671" y="230"/>
                  </a:lnTo>
                  <a:lnTo>
                    <a:pt x="662" y="230"/>
                  </a:lnTo>
                  <a:lnTo>
                    <a:pt x="653" y="228"/>
                  </a:lnTo>
                  <a:lnTo>
                    <a:pt x="644" y="226"/>
                  </a:lnTo>
                  <a:lnTo>
                    <a:pt x="633" y="224"/>
                  </a:lnTo>
                  <a:lnTo>
                    <a:pt x="622" y="223"/>
                  </a:lnTo>
                  <a:lnTo>
                    <a:pt x="610" y="220"/>
                  </a:lnTo>
                  <a:lnTo>
                    <a:pt x="598" y="219"/>
                  </a:lnTo>
                  <a:lnTo>
                    <a:pt x="584" y="218"/>
                  </a:lnTo>
                  <a:lnTo>
                    <a:pt x="568" y="218"/>
                  </a:lnTo>
                  <a:lnTo>
                    <a:pt x="550" y="220"/>
                  </a:lnTo>
                  <a:lnTo>
                    <a:pt x="541" y="210"/>
                  </a:lnTo>
                  <a:lnTo>
                    <a:pt x="531" y="202"/>
                  </a:lnTo>
                  <a:lnTo>
                    <a:pt x="518" y="195"/>
                  </a:lnTo>
                  <a:lnTo>
                    <a:pt x="506" y="190"/>
                  </a:lnTo>
                  <a:lnTo>
                    <a:pt x="491" y="187"/>
                  </a:lnTo>
                  <a:lnTo>
                    <a:pt x="476" y="185"/>
                  </a:lnTo>
                  <a:lnTo>
                    <a:pt x="461" y="182"/>
                  </a:lnTo>
                  <a:lnTo>
                    <a:pt x="445" y="182"/>
                  </a:lnTo>
                  <a:lnTo>
                    <a:pt x="429" y="182"/>
                  </a:lnTo>
                  <a:lnTo>
                    <a:pt x="412" y="184"/>
                  </a:lnTo>
                  <a:lnTo>
                    <a:pt x="396" y="185"/>
                  </a:lnTo>
                  <a:lnTo>
                    <a:pt x="380" y="187"/>
                  </a:lnTo>
                  <a:lnTo>
                    <a:pt x="365" y="189"/>
                  </a:lnTo>
                  <a:lnTo>
                    <a:pt x="352" y="192"/>
                  </a:lnTo>
                  <a:lnTo>
                    <a:pt x="339" y="194"/>
                  </a:lnTo>
                  <a:lnTo>
                    <a:pt x="327" y="196"/>
                  </a:lnTo>
                  <a:lnTo>
                    <a:pt x="318" y="204"/>
                  </a:lnTo>
                  <a:lnTo>
                    <a:pt x="308" y="212"/>
                  </a:lnTo>
                  <a:lnTo>
                    <a:pt x="299" y="217"/>
                  </a:lnTo>
                  <a:lnTo>
                    <a:pt x="288" y="221"/>
                  </a:lnTo>
                  <a:lnTo>
                    <a:pt x="278" y="225"/>
                  </a:lnTo>
                  <a:lnTo>
                    <a:pt x="266" y="227"/>
                  </a:lnTo>
                  <a:lnTo>
                    <a:pt x="256" y="230"/>
                  </a:lnTo>
                  <a:lnTo>
                    <a:pt x="245" y="231"/>
                  </a:lnTo>
                  <a:lnTo>
                    <a:pt x="233" y="233"/>
                  </a:lnTo>
                  <a:lnTo>
                    <a:pt x="223" y="234"/>
                  </a:lnTo>
                  <a:lnTo>
                    <a:pt x="212" y="236"/>
                  </a:lnTo>
                  <a:lnTo>
                    <a:pt x="202" y="240"/>
                  </a:lnTo>
                  <a:lnTo>
                    <a:pt x="192" y="243"/>
                  </a:lnTo>
                  <a:lnTo>
                    <a:pt x="183" y="248"/>
                  </a:lnTo>
                  <a:lnTo>
                    <a:pt x="174" y="255"/>
                  </a:lnTo>
                  <a:lnTo>
                    <a:pt x="166" y="263"/>
                  </a:lnTo>
                  <a:lnTo>
                    <a:pt x="157" y="265"/>
                  </a:lnTo>
                  <a:lnTo>
                    <a:pt x="148" y="270"/>
                  </a:lnTo>
                  <a:lnTo>
                    <a:pt x="140" y="277"/>
                  </a:lnTo>
                  <a:lnTo>
                    <a:pt x="132" y="286"/>
                  </a:lnTo>
                  <a:lnTo>
                    <a:pt x="124" y="295"/>
                  </a:lnTo>
                  <a:lnTo>
                    <a:pt x="116" y="305"/>
                  </a:lnTo>
                  <a:lnTo>
                    <a:pt x="109" y="317"/>
                  </a:lnTo>
                  <a:lnTo>
                    <a:pt x="101" y="329"/>
                  </a:lnTo>
                  <a:lnTo>
                    <a:pt x="94" y="341"/>
                  </a:lnTo>
                  <a:lnTo>
                    <a:pt x="86" y="354"/>
                  </a:lnTo>
                  <a:lnTo>
                    <a:pt x="78" y="365"/>
                  </a:lnTo>
                  <a:lnTo>
                    <a:pt x="70" y="377"/>
                  </a:lnTo>
                  <a:lnTo>
                    <a:pt x="62" y="387"/>
                  </a:lnTo>
                  <a:lnTo>
                    <a:pt x="54" y="396"/>
                  </a:lnTo>
                  <a:lnTo>
                    <a:pt x="45" y="404"/>
                  </a:lnTo>
                  <a:lnTo>
                    <a:pt x="35" y="411"/>
                  </a:lnTo>
                  <a:lnTo>
                    <a:pt x="34" y="409"/>
                  </a:lnTo>
                  <a:lnTo>
                    <a:pt x="33" y="403"/>
                  </a:lnTo>
                  <a:lnTo>
                    <a:pt x="32" y="395"/>
                  </a:lnTo>
                  <a:lnTo>
                    <a:pt x="30" y="385"/>
                  </a:lnTo>
                  <a:lnTo>
                    <a:pt x="26" y="371"/>
                  </a:lnTo>
                  <a:lnTo>
                    <a:pt x="24" y="357"/>
                  </a:lnTo>
                  <a:lnTo>
                    <a:pt x="20" y="342"/>
                  </a:lnTo>
                  <a:lnTo>
                    <a:pt x="17" y="326"/>
                  </a:lnTo>
                  <a:lnTo>
                    <a:pt x="13" y="310"/>
                  </a:lnTo>
                  <a:lnTo>
                    <a:pt x="10" y="295"/>
                  </a:lnTo>
                  <a:lnTo>
                    <a:pt x="8" y="281"/>
                  </a:lnTo>
                  <a:lnTo>
                    <a:pt x="4" y="267"/>
                  </a:lnTo>
                  <a:lnTo>
                    <a:pt x="2" y="257"/>
                  </a:lnTo>
                  <a:lnTo>
                    <a:pt x="1" y="249"/>
                  </a:lnTo>
                  <a:lnTo>
                    <a:pt x="0" y="243"/>
                  </a:lnTo>
                  <a:lnTo>
                    <a:pt x="0" y="242"/>
                  </a:lnTo>
                  <a:lnTo>
                    <a:pt x="10" y="239"/>
                  </a:lnTo>
                  <a:lnTo>
                    <a:pt x="40" y="231"/>
                  </a:lnTo>
                  <a:lnTo>
                    <a:pt x="87" y="219"/>
                  </a:lnTo>
                  <a:lnTo>
                    <a:pt x="148" y="204"/>
                  </a:lnTo>
                  <a:lnTo>
                    <a:pt x="220" y="186"/>
                  </a:lnTo>
                  <a:lnTo>
                    <a:pt x="300" y="165"/>
                  </a:lnTo>
                  <a:lnTo>
                    <a:pt x="386" y="143"/>
                  </a:lnTo>
                  <a:lnTo>
                    <a:pt x="476" y="120"/>
                  </a:lnTo>
                  <a:lnTo>
                    <a:pt x="564" y="97"/>
                  </a:lnTo>
                  <a:lnTo>
                    <a:pt x="650" y="76"/>
                  </a:lnTo>
                  <a:lnTo>
                    <a:pt x="730" y="55"/>
                  </a:lnTo>
                  <a:lnTo>
                    <a:pt x="802" y="37"/>
                  </a:lnTo>
                  <a:lnTo>
                    <a:pt x="863" y="22"/>
                  </a:lnTo>
                  <a:lnTo>
                    <a:pt x="910" y="10"/>
                  </a:lnTo>
                  <a:lnTo>
                    <a:pt x="940" y="2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6" name="Freeform 34"/>
            <p:cNvSpPr>
              <a:spLocks/>
            </p:cNvSpPr>
            <p:nvPr/>
          </p:nvSpPr>
          <p:spPr bwMode="auto">
            <a:xfrm>
              <a:off x="4116" y="2073"/>
              <a:ext cx="665" cy="439"/>
            </a:xfrm>
            <a:custGeom>
              <a:avLst/>
              <a:gdLst>
                <a:gd name="T0" fmla="*/ 56 w 1994"/>
                <a:gd name="T1" fmla="*/ 1 h 1317"/>
                <a:gd name="T2" fmla="*/ 59 w 1994"/>
                <a:gd name="T3" fmla="*/ 0 h 1317"/>
                <a:gd name="T4" fmla="*/ 59 w 1994"/>
                <a:gd name="T5" fmla="*/ 3 h 1317"/>
                <a:gd name="T6" fmla="*/ 59 w 1994"/>
                <a:gd name="T7" fmla="*/ 6 h 1317"/>
                <a:gd name="T8" fmla="*/ 57 w 1994"/>
                <a:gd name="T9" fmla="*/ 11 h 1317"/>
                <a:gd name="T10" fmla="*/ 58 w 1994"/>
                <a:gd name="T11" fmla="*/ 13 h 1317"/>
                <a:gd name="T12" fmla="*/ 59 w 1994"/>
                <a:gd name="T13" fmla="*/ 13 h 1317"/>
                <a:gd name="T14" fmla="*/ 61 w 1994"/>
                <a:gd name="T15" fmla="*/ 14 h 1317"/>
                <a:gd name="T16" fmla="*/ 62 w 1994"/>
                <a:gd name="T17" fmla="*/ 14 h 1317"/>
                <a:gd name="T18" fmla="*/ 65 w 1994"/>
                <a:gd name="T19" fmla="*/ 15 h 1317"/>
                <a:gd name="T20" fmla="*/ 67 w 1994"/>
                <a:gd name="T21" fmla="*/ 17 h 1317"/>
                <a:gd name="T22" fmla="*/ 69 w 1994"/>
                <a:gd name="T23" fmla="*/ 16 h 1317"/>
                <a:gd name="T24" fmla="*/ 68 w 1994"/>
                <a:gd name="T25" fmla="*/ 19 h 1317"/>
                <a:gd name="T26" fmla="*/ 69 w 1994"/>
                <a:gd name="T27" fmla="*/ 21 h 1317"/>
                <a:gd name="T28" fmla="*/ 69 w 1994"/>
                <a:gd name="T29" fmla="*/ 23 h 1317"/>
                <a:gd name="T30" fmla="*/ 70 w 1994"/>
                <a:gd name="T31" fmla="*/ 25 h 1317"/>
                <a:gd name="T32" fmla="*/ 70 w 1994"/>
                <a:gd name="T33" fmla="*/ 26 h 1317"/>
                <a:gd name="T34" fmla="*/ 71 w 1994"/>
                <a:gd name="T35" fmla="*/ 28 h 1317"/>
                <a:gd name="T36" fmla="*/ 67 w 1994"/>
                <a:gd name="T37" fmla="*/ 27 h 1317"/>
                <a:gd name="T38" fmla="*/ 67 w 1994"/>
                <a:gd name="T39" fmla="*/ 27 h 1317"/>
                <a:gd name="T40" fmla="*/ 69 w 1994"/>
                <a:gd name="T41" fmla="*/ 29 h 1317"/>
                <a:gd name="T42" fmla="*/ 72 w 1994"/>
                <a:gd name="T43" fmla="*/ 29 h 1317"/>
                <a:gd name="T44" fmla="*/ 74 w 1994"/>
                <a:gd name="T45" fmla="*/ 31 h 1317"/>
                <a:gd name="T46" fmla="*/ 73 w 1994"/>
                <a:gd name="T47" fmla="*/ 32 h 1317"/>
                <a:gd name="T48" fmla="*/ 72 w 1994"/>
                <a:gd name="T49" fmla="*/ 33 h 1317"/>
                <a:gd name="T50" fmla="*/ 40 w 1994"/>
                <a:gd name="T51" fmla="*/ 41 h 1317"/>
                <a:gd name="T52" fmla="*/ 15 w 1994"/>
                <a:gd name="T53" fmla="*/ 46 h 1317"/>
                <a:gd name="T54" fmla="*/ 3 w 1994"/>
                <a:gd name="T55" fmla="*/ 48 h 1317"/>
                <a:gd name="T56" fmla="*/ 1 w 1994"/>
                <a:gd name="T57" fmla="*/ 47 h 1317"/>
                <a:gd name="T58" fmla="*/ 4 w 1994"/>
                <a:gd name="T59" fmla="*/ 45 h 1317"/>
                <a:gd name="T60" fmla="*/ 8 w 1994"/>
                <a:gd name="T61" fmla="*/ 40 h 1317"/>
                <a:gd name="T62" fmla="*/ 12 w 1994"/>
                <a:gd name="T63" fmla="*/ 36 h 1317"/>
                <a:gd name="T64" fmla="*/ 13 w 1994"/>
                <a:gd name="T65" fmla="*/ 35 h 1317"/>
                <a:gd name="T66" fmla="*/ 14 w 1994"/>
                <a:gd name="T67" fmla="*/ 35 h 1317"/>
                <a:gd name="T68" fmla="*/ 16 w 1994"/>
                <a:gd name="T69" fmla="*/ 37 h 1317"/>
                <a:gd name="T70" fmla="*/ 19 w 1994"/>
                <a:gd name="T71" fmla="*/ 37 h 1317"/>
                <a:gd name="T72" fmla="*/ 21 w 1994"/>
                <a:gd name="T73" fmla="*/ 35 h 1317"/>
                <a:gd name="T74" fmla="*/ 23 w 1994"/>
                <a:gd name="T75" fmla="*/ 35 h 1317"/>
                <a:gd name="T76" fmla="*/ 24 w 1994"/>
                <a:gd name="T77" fmla="*/ 34 h 1317"/>
                <a:gd name="T78" fmla="*/ 26 w 1994"/>
                <a:gd name="T79" fmla="*/ 33 h 1317"/>
                <a:gd name="T80" fmla="*/ 27 w 1994"/>
                <a:gd name="T81" fmla="*/ 33 h 1317"/>
                <a:gd name="T82" fmla="*/ 28 w 1994"/>
                <a:gd name="T83" fmla="*/ 32 h 1317"/>
                <a:gd name="T84" fmla="*/ 30 w 1994"/>
                <a:gd name="T85" fmla="*/ 30 h 1317"/>
                <a:gd name="T86" fmla="*/ 30 w 1994"/>
                <a:gd name="T87" fmla="*/ 28 h 1317"/>
                <a:gd name="T88" fmla="*/ 31 w 1994"/>
                <a:gd name="T89" fmla="*/ 26 h 1317"/>
                <a:gd name="T90" fmla="*/ 32 w 1994"/>
                <a:gd name="T91" fmla="*/ 23 h 1317"/>
                <a:gd name="T92" fmla="*/ 32 w 1994"/>
                <a:gd name="T93" fmla="*/ 19 h 1317"/>
                <a:gd name="T94" fmla="*/ 33 w 1994"/>
                <a:gd name="T95" fmla="*/ 16 h 1317"/>
                <a:gd name="T96" fmla="*/ 35 w 1994"/>
                <a:gd name="T97" fmla="*/ 17 h 1317"/>
                <a:gd name="T98" fmla="*/ 38 w 1994"/>
                <a:gd name="T99" fmla="*/ 17 h 1317"/>
                <a:gd name="T100" fmla="*/ 38 w 1994"/>
                <a:gd name="T101" fmla="*/ 13 h 1317"/>
                <a:gd name="T102" fmla="*/ 39 w 1994"/>
                <a:gd name="T103" fmla="*/ 12 h 1317"/>
                <a:gd name="T104" fmla="*/ 40 w 1994"/>
                <a:gd name="T105" fmla="*/ 12 h 1317"/>
                <a:gd name="T106" fmla="*/ 41 w 1994"/>
                <a:gd name="T107" fmla="*/ 11 h 1317"/>
                <a:gd name="T108" fmla="*/ 41 w 1994"/>
                <a:gd name="T109" fmla="*/ 9 h 1317"/>
                <a:gd name="T110" fmla="*/ 45 w 1994"/>
                <a:gd name="T111" fmla="*/ 4 h 1317"/>
                <a:gd name="T112" fmla="*/ 47 w 1994"/>
                <a:gd name="T113" fmla="*/ 1 h 1317"/>
                <a:gd name="T114" fmla="*/ 50 w 1994"/>
                <a:gd name="T115" fmla="*/ 2 h 1317"/>
                <a:gd name="T116" fmla="*/ 52 w 1994"/>
                <a:gd name="T117" fmla="*/ 2 h 1317"/>
                <a:gd name="T118" fmla="*/ 52 w 1994"/>
                <a:gd name="T119" fmla="*/ 1 h 131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94"/>
                <a:gd name="T181" fmla="*/ 0 h 1317"/>
                <a:gd name="T182" fmla="*/ 1994 w 1994"/>
                <a:gd name="T183" fmla="*/ 1317 h 131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94" h="1317">
                  <a:moveTo>
                    <a:pt x="1410" y="13"/>
                  </a:moveTo>
                  <a:lnTo>
                    <a:pt x="1428" y="11"/>
                  </a:lnTo>
                  <a:lnTo>
                    <a:pt x="1444" y="11"/>
                  </a:lnTo>
                  <a:lnTo>
                    <a:pt x="1458" y="11"/>
                  </a:lnTo>
                  <a:lnTo>
                    <a:pt x="1470" y="13"/>
                  </a:lnTo>
                  <a:lnTo>
                    <a:pt x="1482" y="14"/>
                  </a:lnTo>
                  <a:lnTo>
                    <a:pt x="1493" y="17"/>
                  </a:lnTo>
                  <a:lnTo>
                    <a:pt x="1504" y="19"/>
                  </a:lnTo>
                  <a:lnTo>
                    <a:pt x="1513" y="20"/>
                  </a:lnTo>
                  <a:lnTo>
                    <a:pt x="1522" y="21"/>
                  </a:lnTo>
                  <a:lnTo>
                    <a:pt x="1531" y="23"/>
                  </a:lnTo>
                  <a:lnTo>
                    <a:pt x="1540" y="23"/>
                  </a:lnTo>
                  <a:lnTo>
                    <a:pt x="1550" y="21"/>
                  </a:lnTo>
                  <a:lnTo>
                    <a:pt x="1559" y="18"/>
                  </a:lnTo>
                  <a:lnTo>
                    <a:pt x="1570" y="13"/>
                  </a:lnTo>
                  <a:lnTo>
                    <a:pt x="1582" y="8"/>
                  </a:lnTo>
                  <a:lnTo>
                    <a:pt x="1594" y="0"/>
                  </a:lnTo>
                  <a:lnTo>
                    <a:pt x="1597" y="3"/>
                  </a:lnTo>
                  <a:lnTo>
                    <a:pt x="1598" y="9"/>
                  </a:lnTo>
                  <a:lnTo>
                    <a:pt x="1599" y="16"/>
                  </a:lnTo>
                  <a:lnTo>
                    <a:pt x="1598" y="24"/>
                  </a:lnTo>
                  <a:lnTo>
                    <a:pt x="1597" y="33"/>
                  </a:lnTo>
                  <a:lnTo>
                    <a:pt x="1596" y="43"/>
                  </a:lnTo>
                  <a:lnTo>
                    <a:pt x="1593" y="54"/>
                  </a:lnTo>
                  <a:lnTo>
                    <a:pt x="1591" y="64"/>
                  </a:lnTo>
                  <a:lnTo>
                    <a:pt x="1589" y="75"/>
                  </a:lnTo>
                  <a:lnTo>
                    <a:pt x="1585" y="86"/>
                  </a:lnTo>
                  <a:lnTo>
                    <a:pt x="1584" y="97"/>
                  </a:lnTo>
                  <a:lnTo>
                    <a:pt x="1582" y="106"/>
                  </a:lnTo>
                  <a:lnTo>
                    <a:pt x="1581" y="116"/>
                  </a:lnTo>
                  <a:lnTo>
                    <a:pt x="1581" y="124"/>
                  </a:lnTo>
                  <a:lnTo>
                    <a:pt x="1581" y="131"/>
                  </a:lnTo>
                  <a:lnTo>
                    <a:pt x="1583" y="136"/>
                  </a:lnTo>
                  <a:lnTo>
                    <a:pt x="1585" y="147"/>
                  </a:lnTo>
                  <a:lnTo>
                    <a:pt x="1586" y="158"/>
                  </a:lnTo>
                  <a:lnTo>
                    <a:pt x="1584" y="170"/>
                  </a:lnTo>
                  <a:lnTo>
                    <a:pt x="1581" y="183"/>
                  </a:lnTo>
                  <a:lnTo>
                    <a:pt x="1576" y="197"/>
                  </a:lnTo>
                  <a:lnTo>
                    <a:pt x="1569" y="212"/>
                  </a:lnTo>
                  <a:lnTo>
                    <a:pt x="1562" y="227"/>
                  </a:lnTo>
                  <a:lnTo>
                    <a:pt x="1555" y="242"/>
                  </a:lnTo>
                  <a:lnTo>
                    <a:pt x="1547" y="257"/>
                  </a:lnTo>
                  <a:lnTo>
                    <a:pt x="1541" y="272"/>
                  </a:lnTo>
                  <a:lnTo>
                    <a:pt x="1535" y="286"/>
                  </a:lnTo>
                  <a:lnTo>
                    <a:pt x="1531" y="299"/>
                  </a:lnTo>
                  <a:lnTo>
                    <a:pt x="1528" y="312"/>
                  </a:lnTo>
                  <a:lnTo>
                    <a:pt x="1527" y="325"/>
                  </a:lnTo>
                  <a:lnTo>
                    <a:pt x="1529" y="335"/>
                  </a:lnTo>
                  <a:lnTo>
                    <a:pt x="1533" y="345"/>
                  </a:lnTo>
                  <a:lnTo>
                    <a:pt x="1537" y="348"/>
                  </a:lnTo>
                  <a:lnTo>
                    <a:pt x="1540" y="349"/>
                  </a:lnTo>
                  <a:lnTo>
                    <a:pt x="1545" y="350"/>
                  </a:lnTo>
                  <a:lnTo>
                    <a:pt x="1550" y="350"/>
                  </a:lnTo>
                  <a:lnTo>
                    <a:pt x="1554" y="350"/>
                  </a:lnTo>
                  <a:lnTo>
                    <a:pt x="1559" y="350"/>
                  </a:lnTo>
                  <a:lnTo>
                    <a:pt x="1564" y="349"/>
                  </a:lnTo>
                  <a:lnTo>
                    <a:pt x="1569" y="348"/>
                  </a:lnTo>
                  <a:lnTo>
                    <a:pt x="1574" y="347"/>
                  </a:lnTo>
                  <a:lnTo>
                    <a:pt x="1579" y="345"/>
                  </a:lnTo>
                  <a:lnTo>
                    <a:pt x="1584" y="344"/>
                  </a:lnTo>
                  <a:lnTo>
                    <a:pt x="1589" y="343"/>
                  </a:lnTo>
                  <a:lnTo>
                    <a:pt x="1593" y="342"/>
                  </a:lnTo>
                  <a:lnTo>
                    <a:pt x="1597" y="342"/>
                  </a:lnTo>
                  <a:lnTo>
                    <a:pt x="1601" y="342"/>
                  </a:lnTo>
                  <a:lnTo>
                    <a:pt x="1605" y="343"/>
                  </a:lnTo>
                  <a:lnTo>
                    <a:pt x="1607" y="344"/>
                  </a:lnTo>
                  <a:lnTo>
                    <a:pt x="1610" y="347"/>
                  </a:lnTo>
                  <a:lnTo>
                    <a:pt x="1614" y="350"/>
                  </a:lnTo>
                  <a:lnTo>
                    <a:pt x="1619" y="353"/>
                  </a:lnTo>
                  <a:lnTo>
                    <a:pt x="1624" y="358"/>
                  </a:lnTo>
                  <a:lnTo>
                    <a:pt x="1630" y="363"/>
                  </a:lnTo>
                  <a:lnTo>
                    <a:pt x="1636" y="367"/>
                  </a:lnTo>
                  <a:lnTo>
                    <a:pt x="1641" y="371"/>
                  </a:lnTo>
                  <a:lnTo>
                    <a:pt x="1647" y="375"/>
                  </a:lnTo>
                  <a:lnTo>
                    <a:pt x="1653" y="380"/>
                  </a:lnTo>
                  <a:lnTo>
                    <a:pt x="1658" y="383"/>
                  </a:lnTo>
                  <a:lnTo>
                    <a:pt x="1661" y="387"/>
                  </a:lnTo>
                  <a:lnTo>
                    <a:pt x="1664" y="389"/>
                  </a:lnTo>
                  <a:lnTo>
                    <a:pt x="1667" y="390"/>
                  </a:lnTo>
                  <a:lnTo>
                    <a:pt x="1668" y="391"/>
                  </a:lnTo>
                  <a:lnTo>
                    <a:pt x="1675" y="389"/>
                  </a:lnTo>
                  <a:lnTo>
                    <a:pt x="1683" y="389"/>
                  </a:lnTo>
                  <a:lnTo>
                    <a:pt x="1691" y="390"/>
                  </a:lnTo>
                  <a:lnTo>
                    <a:pt x="1700" y="392"/>
                  </a:lnTo>
                  <a:lnTo>
                    <a:pt x="1708" y="396"/>
                  </a:lnTo>
                  <a:lnTo>
                    <a:pt x="1717" y="399"/>
                  </a:lnTo>
                  <a:lnTo>
                    <a:pt x="1725" y="403"/>
                  </a:lnTo>
                  <a:lnTo>
                    <a:pt x="1735" y="407"/>
                  </a:lnTo>
                  <a:lnTo>
                    <a:pt x="1743" y="412"/>
                  </a:lnTo>
                  <a:lnTo>
                    <a:pt x="1751" y="415"/>
                  </a:lnTo>
                  <a:lnTo>
                    <a:pt x="1759" y="420"/>
                  </a:lnTo>
                  <a:lnTo>
                    <a:pt x="1766" y="423"/>
                  </a:lnTo>
                  <a:lnTo>
                    <a:pt x="1773" y="426"/>
                  </a:lnTo>
                  <a:lnTo>
                    <a:pt x="1778" y="428"/>
                  </a:lnTo>
                  <a:lnTo>
                    <a:pt x="1784" y="429"/>
                  </a:lnTo>
                  <a:lnTo>
                    <a:pt x="1790" y="430"/>
                  </a:lnTo>
                  <a:lnTo>
                    <a:pt x="1800" y="446"/>
                  </a:lnTo>
                  <a:lnTo>
                    <a:pt x="1811" y="457"/>
                  </a:lnTo>
                  <a:lnTo>
                    <a:pt x="1819" y="463"/>
                  </a:lnTo>
                  <a:lnTo>
                    <a:pt x="1825" y="464"/>
                  </a:lnTo>
                  <a:lnTo>
                    <a:pt x="1832" y="463"/>
                  </a:lnTo>
                  <a:lnTo>
                    <a:pt x="1837" y="458"/>
                  </a:lnTo>
                  <a:lnTo>
                    <a:pt x="1842" y="453"/>
                  </a:lnTo>
                  <a:lnTo>
                    <a:pt x="1845" y="448"/>
                  </a:lnTo>
                  <a:lnTo>
                    <a:pt x="1848" y="441"/>
                  </a:lnTo>
                  <a:lnTo>
                    <a:pt x="1851" y="436"/>
                  </a:lnTo>
                  <a:lnTo>
                    <a:pt x="1852" y="434"/>
                  </a:lnTo>
                  <a:lnTo>
                    <a:pt x="1853" y="434"/>
                  </a:lnTo>
                  <a:lnTo>
                    <a:pt x="1854" y="437"/>
                  </a:lnTo>
                  <a:lnTo>
                    <a:pt x="1855" y="445"/>
                  </a:lnTo>
                  <a:lnTo>
                    <a:pt x="1856" y="459"/>
                  </a:lnTo>
                  <a:lnTo>
                    <a:pt x="1858" y="479"/>
                  </a:lnTo>
                  <a:lnTo>
                    <a:pt x="1853" y="483"/>
                  </a:lnTo>
                  <a:lnTo>
                    <a:pt x="1851" y="488"/>
                  </a:lnTo>
                  <a:lnTo>
                    <a:pt x="1850" y="494"/>
                  </a:lnTo>
                  <a:lnTo>
                    <a:pt x="1848" y="499"/>
                  </a:lnTo>
                  <a:lnTo>
                    <a:pt x="1848" y="505"/>
                  </a:lnTo>
                  <a:lnTo>
                    <a:pt x="1850" y="511"/>
                  </a:lnTo>
                  <a:lnTo>
                    <a:pt x="1851" y="517"/>
                  </a:lnTo>
                  <a:lnTo>
                    <a:pt x="1853" y="523"/>
                  </a:lnTo>
                  <a:lnTo>
                    <a:pt x="1854" y="529"/>
                  </a:lnTo>
                  <a:lnTo>
                    <a:pt x="1856" y="536"/>
                  </a:lnTo>
                  <a:lnTo>
                    <a:pt x="1858" y="543"/>
                  </a:lnTo>
                  <a:lnTo>
                    <a:pt x="1859" y="550"/>
                  </a:lnTo>
                  <a:lnTo>
                    <a:pt x="1860" y="557"/>
                  </a:lnTo>
                  <a:lnTo>
                    <a:pt x="1860" y="564"/>
                  </a:lnTo>
                  <a:lnTo>
                    <a:pt x="1859" y="571"/>
                  </a:lnTo>
                  <a:lnTo>
                    <a:pt x="1858" y="579"/>
                  </a:lnTo>
                  <a:lnTo>
                    <a:pt x="1853" y="584"/>
                  </a:lnTo>
                  <a:lnTo>
                    <a:pt x="1852" y="590"/>
                  </a:lnTo>
                  <a:lnTo>
                    <a:pt x="1852" y="596"/>
                  </a:lnTo>
                  <a:lnTo>
                    <a:pt x="1854" y="600"/>
                  </a:lnTo>
                  <a:lnTo>
                    <a:pt x="1858" y="605"/>
                  </a:lnTo>
                  <a:lnTo>
                    <a:pt x="1861" y="610"/>
                  </a:lnTo>
                  <a:lnTo>
                    <a:pt x="1867" y="614"/>
                  </a:lnTo>
                  <a:lnTo>
                    <a:pt x="1871" y="619"/>
                  </a:lnTo>
                  <a:lnTo>
                    <a:pt x="1877" y="623"/>
                  </a:lnTo>
                  <a:lnTo>
                    <a:pt x="1882" y="629"/>
                  </a:lnTo>
                  <a:lnTo>
                    <a:pt x="1886" y="635"/>
                  </a:lnTo>
                  <a:lnTo>
                    <a:pt x="1890" y="641"/>
                  </a:lnTo>
                  <a:lnTo>
                    <a:pt x="1893" y="648"/>
                  </a:lnTo>
                  <a:lnTo>
                    <a:pt x="1893" y="654"/>
                  </a:lnTo>
                  <a:lnTo>
                    <a:pt x="1893" y="662"/>
                  </a:lnTo>
                  <a:lnTo>
                    <a:pt x="1891" y="673"/>
                  </a:lnTo>
                  <a:lnTo>
                    <a:pt x="1889" y="673"/>
                  </a:lnTo>
                  <a:lnTo>
                    <a:pt x="1889" y="675"/>
                  </a:lnTo>
                  <a:lnTo>
                    <a:pt x="1889" y="677"/>
                  </a:lnTo>
                  <a:lnTo>
                    <a:pt x="1889" y="681"/>
                  </a:lnTo>
                  <a:lnTo>
                    <a:pt x="1890" y="685"/>
                  </a:lnTo>
                  <a:lnTo>
                    <a:pt x="1891" y="689"/>
                  </a:lnTo>
                  <a:lnTo>
                    <a:pt x="1893" y="695"/>
                  </a:lnTo>
                  <a:lnTo>
                    <a:pt x="1896" y="699"/>
                  </a:lnTo>
                  <a:lnTo>
                    <a:pt x="1897" y="705"/>
                  </a:lnTo>
                  <a:lnTo>
                    <a:pt x="1899" y="711"/>
                  </a:lnTo>
                  <a:lnTo>
                    <a:pt x="1901" y="716"/>
                  </a:lnTo>
                  <a:lnTo>
                    <a:pt x="1904" y="722"/>
                  </a:lnTo>
                  <a:lnTo>
                    <a:pt x="1905" y="728"/>
                  </a:lnTo>
                  <a:lnTo>
                    <a:pt x="1906" y="734"/>
                  </a:lnTo>
                  <a:lnTo>
                    <a:pt x="1907" y="738"/>
                  </a:lnTo>
                  <a:lnTo>
                    <a:pt x="1908" y="744"/>
                  </a:lnTo>
                  <a:lnTo>
                    <a:pt x="1907" y="746"/>
                  </a:lnTo>
                  <a:lnTo>
                    <a:pt x="1904" y="749"/>
                  </a:lnTo>
                  <a:lnTo>
                    <a:pt x="1898" y="749"/>
                  </a:lnTo>
                  <a:lnTo>
                    <a:pt x="1891" y="747"/>
                  </a:lnTo>
                  <a:lnTo>
                    <a:pt x="1883" y="745"/>
                  </a:lnTo>
                  <a:lnTo>
                    <a:pt x="1874" y="743"/>
                  </a:lnTo>
                  <a:lnTo>
                    <a:pt x="1865" y="739"/>
                  </a:lnTo>
                  <a:lnTo>
                    <a:pt x="1854" y="736"/>
                  </a:lnTo>
                  <a:lnTo>
                    <a:pt x="1843" y="733"/>
                  </a:lnTo>
                  <a:lnTo>
                    <a:pt x="1831" y="730"/>
                  </a:lnTo>
                  <a:lnTo>
                    <a:pt x="1821" y="727"/>
                  </a:lnTo>
                  <a:lnTo>
                    <a:pt x="1811" y="726"/>
                  </a:lnTo>
                  <a:lnTo>
                    <a:pt x="1801" y="726"/>
                  </a:lnTo>
                  <a:lnTo>
                    <a:pt x="1792" y="726"/>
                  </a:lnTo>
                  <a:lnTo>
                    <a:pt x="1785" y="728"/>
                  </a:lnTo>
                  <a:lnTo>
                    <a:pt x="1779" y="733"/>
                  </a:lnTo>
                  <a:lnTo>
                    <a:pt x="1783" y="734"/>
                  </a:lnTo>
                  <a:lnTo>
                    <a:pt x="1788" y="736"/>
                  </a:lnTo>
                  <a:lnTo>
                    <a:pt x="1793" y="738"/>
                  </a:lnTo>
                  <a:lnTo>
                    <a:pt x="1801" y="742"/>
                  </a:lnTo>
                  <a:lnTo>
                    <a:pt x="1808" y="745"/>
                  </a:lnTo>
                  <a:lnTo>
                    <a:pt x="1817" y="749"/>
                  </a:lnTo>
                  <a:lnTo>
                    <a:pt x="1827" y="752"/>
                  </a:lnTo>
                  <a:lnTo>
                    <a:pt x="1835" y="756"/>
                  </a:lnTo>
                  <a:lnTo>
                    <a:pt x="1844" y="759"/>
                  </a:lnTo>
                  <a:lnTo>
                    <a:pt x="1851" y="762"/>
                  </a:lnTo>
                  <a:lnTo>
                    <a:pt x="1859" y="766"/>
                  </a:lnTo>
                  <a:lnTo>
                    <a:pt x="1865" y="768"/>
                  </a:lnTo>
                  <a:lnTo>
                    <a:pt x="1869" y="770"/>
                  </a:lnTo>
                  <a:lnTo>
                    <a:pt x="1873" y="772"/>
                  </a:lnTo>
                  <a:lnTo>
                    <a:pt x="1874" y="773"/>
                  </a:lnTo>
                  <a:lnTo>
                    <a:pt x="1877" y="783"/>
                  </a:lnTo>
                  <a:lnTo>
                    <a:pt x="1884" y="790"/>
                  </a:lnTo>
                  <a:lnTo>
                    <a:pt x="1892" y="795"/>
                  </a:lnTo>
                  <a:lnTo>
                    <a:pt x="1902" y="797"/>
                  </a:lnTo>
                  <a:lnTo>
                    <a:pt x="1913" y="797"/>
                  </a:lnTo>
                  <a:lnTo>
                    <a:pt x="1925" y="796"/>
                  </a:lnTo>
                  <a:lnTo>
                    <a:pt x="1937" y="795"/>
                  </a:lnTo>
                  <a:lnTo>
                    <a:pt x="1948" y="792"/>
                  </a:lnTo>
                  <a:lnTo>
                    <a:pt x="1960" y="791"/>
                  </a:lnTo>
                  <a:lnTo>
                    <a:pt x="1970" y="790"/>
                  </a:lnTo>
                  <a:lnTo>
                    <a:pt x="1980" y="790"/>
                  </a:lnTo>
                  <a:lnTo>
                    <a:pt x="1986" y="792"/>
                  </a:lnTo>
                  <a:lnTo>
                    <a:pt x="1992" y="796"/>
                  </a:lnTo>
                  <a:lnTo>
                    <a:pt x="1994" y="803"/>
                  </a:lnTo>
                  <a:lnTo>
                    <a:pt x="1994" y="813"/>
                  </a:lnTo>
                  <a:lnTo>
                    <a:pt x="1991" y="827"/>
                  </a:lnTo>
                  <a:lnTo>
                    <a:pt x="1990" y="830"/>
                  </a:lnTo>
                  <a:lnTo>
                    <a:pt x="1989" y="834"/>
                  </a:lnTo>
                  <a:lnTo>
                    <a:pt x="1988" y="837"/>
                  </a:lnTo>
                  <a:lnTo>
                    <a:pt x="1986" y="841"/>
                  </a:lnTo>
                  <a:lnTo>
                    <a:pt x="1985" y="844"/>
                  </a:lnTo>
                  <a:lnTo>
                    <a:pt x="1984" y="847"/>
                  </a:lnTo>
                  <a:lnTo>
                    <a:pt x="1983" y="851"/>
                  </a:lnTo>
                  <a:lnTo>
                    <a:pt x="1982" y="854"/>
                  </a:lnTo>
                  <a:lnTo>
                    <a:pt x="1981" y="859"/>
                  </a:lnTo>
                  <a:lnTo>
                    <a:pt x="1980" y="862"/>
                  </a:lnTo>
                  <a:lnTo>
                    <a:pt x="1978" y="867"/>
                  </a:lnTo>
                  <a:lnTo>
                    <a:pt x="1977" y="870"/>
                  </a:lnTo>
                  <a:lnTo>
                    <a:pt x="1976" y="875"/>
                  </a:lnTo>
                  <a:lnTo>
                    <a:pt x="1976" y="880"/>
                  </a:lnTo>
                  <a:lnTo>
                    <a:pt x="1975" y="884"/>
                  </a:lnTo>
                  <a:lnTo>
                    <a:pt x="1975" y="890"/>
                  </a:lnTo>
                  <a:lnTo>
                    <a:pt x="1963" y="892"/>
                  </a:lnTo>
                  <a:lnTo>
                    <a:pt x="1931" y="900"/>
                  </a:lnTo>
                  <a:lnTo>
                    <a:pt x="1881" y="913"/>
                  </a:lnTo>
                  <a:lnTo>
                    <a:pt x="1814" y="929"/>
                  </a:lnTo>
                  <a:lnTo>
                    <a:pt x="1733" y="949"/>
                  </a:lnTo>
                  <a:lnTo>
                    <a:pt x="1639" y="971"/>
                  </a:lnTo>
                  <a:lnTo>
                    <a:pt x="1537" y="997"/>
                  </a:lnTo>
                  <a:lnTo>
                    <a:pt x="1425" y="1023"/>
                  </a:lnTo>
                  <a:lnTo>
                    <a:pt x="1309" y="1051"/>
                  </a:lnTo>
                  <a:lnTo>
                    <a:pt x="1189" y="1078"/>
                  </a:lnTo>
                  <a:lnTo>
                    <a:pt x="1067" y="1106"/>
                  </a:lnTo>
                  <a:lnTo>
                    <a:pt x="947" y="1133"/>
                  </a:lnTo>
                  <a:lnTo>
                    <a:pt x="829" y="1159"/>
                  </a:lnTo>
                  <a:lnTo>
                    <a:pt x="716" y="1183"/>
                  </a:lnTo>
                  <a:lnTo>
                    <a:pt x="611" y="1205"/>
                  </a:lnTo>
                  <a:lnTo>
                    <a:pt x="516" y="1223"/>
                  </a:lnTo>
                  <a:lnTo>
                    <a:pt x="488" y="1230"/>
                  </a:lnTo>
                  <a:lnTo>
                    <a:pt x="458" y="1238"/>
                  </a:lnTo>
                  <a:lnTo>
                    <a:pt x="427" y="1245"/>
                  </a:lnTo>
                  <a:lnTo>
                    <a:pt x="395" y="1253"/>
                  </a:lnTo>
                  <a:lnTo>
                    <a:pt x="362" y="1260"/>
                  </a:lnTo>
                  <a:lnTo>
                    <a:pt x="327" y="1266"/>
                  </a:lnTo>
                  <a:lnTo>
                    <a:pt x="292" y="1272"/>
                  </a:lnTo>
                  <a:lnTo>
                    <a:pt x="256" y="1278"/>
                  </a:lnTo>
                  <a:lnTo>
                    <a:pt x="220" y="1284"/>
                  </a:lnTo>
                  <a:lnTo>
                    <a:pt x="186" y="1290"/>
                  </a:lnTo>
                  <a:lnTo>
                    <a:pt x="151" y="1295"/>
                  </a:lnTo>
                  <a:lnTo>
                    <a:pt x="118" y="1300"/>
                  </a:lnTo>
                  <a:lnTo>
                    <a:pt x="86" y="1305"/>
                  </a:lnTo>
                  <a:lnTo>
                    <a:pt x="55" y="1309"/>
                  </a:lnTo>
                  <a:lnTo>
                    <a:pt x="26" y="1313"/>
                  </a:lnTo>
                  <a:lnTo>
                    <a:pt x="0" y="1317"/>
                  </a:lnTo>
                  <a:lnTo>
                    <a:pt x="3" y="1306"/>
                  </a:lnTo>
                  <a:lnTo>
                    <a:pt x="8" y="1297"/>
                  </a:lnTo>
                  <a:lnTo>
                    <a:pt x="14" y="1287"/>
                  </a:lnTo>
                  <a:lnTo>
                    <a:pt x="20" y="1278"/>
                  </a:lnTo>
                  <a:lnTo>
                    <a:pt x="28" y="1270"/>
                  </a:lnTo>
                  <a:lnTo>
                    <a:pt x="37" y="1263"/>
                  </a:lnTo>
                  <a:lnTo>
                    <a:pt x="46" y="1256"/>
                  </a:lnTo>
                  <a:lnTo>
                    <a:pt x="55" y="1250"/>
                  </a:lnTo>
                  <a:lnTo>
                    <a:pt x="64" y="1244"/>
                  </a:lnTo>
                  <a:lnTo>
                    <a:pt x="74" y="1238"/>
                  </a:lnTo>
                  <a:lnTo>
                    <a:pt x="84" y="1233"/>
                  </a:lnTo>
                  <a:lnTo>
                    <a:pt x="93" y="1228"/>
                  </a:lnTo>
                  <a:lnTo>
                    <a:pt x="102" y="1223"/>
                  </a:lnTo>
                  <a:lnTo>
                    <a:pt x="111" y="1218"/>
                  </a:lnTo>
                  <a:lnTo>
                    <a:pt x="119" y="1214"/>
                  </a:lnTo>
                  <a:lnTo>
                    <a:pt x="127" y="1210"/>
                  </a:lnTo>
                  <a:lnTo>
                    <a:pt x="135" y="1198"/>
                  </a:lnTo>
                  <a:lnTo>
                    <a:pt x="145" y="1184"/>
                  </a:lnTo>
                  <a:lnTo>
                    <a:pt x="154" y="1169"/>
                  </a:lnTo>
                  <a:lnTo>
                    <a:pt x="163" y="1154"/>
                  </a:lnTo>
                  <a:lnTo>
                    <a:pt x="173" y="1137"/>
                  </a:lnTo>
                  <a:lnTo>
                    <a:pt x="185" y="1120"/>
                  </a:lnTo>
                  <a:lnTo>
                    <a:pt x="196" y="1102"/>
                  </a:lnTo>
                  <a:lnTo>
                    <a:pt x="208" y="1085"/>
                  </a:lnTo>
                  <a:lnTo>
                    <a:pt x="219" y="1069"/>
                  </a:lnTo>
                  <a:lnTo>
                    <a:pt x="232" y="1052"/>
                  </a:lnTo>
                  <a:lnTo>
                    <a:pt x="245" y="1037"/>
                  </a:lnTo>
                  <a:lnTo>
                    <a:pt x="258" y="1023"/>
                  </a:lnTo>
                  <a:lnTo>
                    <a:pt x="271" y="1009"/>
                  </a:lnTo>
                  <a:lnTo>
                    <a:pt x="286" y="998"/>
                  </a:lnTo>
                  <a:lnTo>
                    <a:pt x="300" y="989"/>
                  </a:lnTo>
                  <a:lnTo>
                    <a:pt x="315" y="982"/>
                  </a:lnTo>
                  <a:lnTo>
                    <a:pt x="315" y="981"/>
                  </a:lnTo>
                  <a:lnTo>
                    <a:pt x="316" y="980"/>
                  </a:lnTo>
                  <a:lnTo>
                    <a:pt x="318" y="976"/>
                  </a:lnTo>
                  <a:lnTo>
                    <a:pt x="320" y="973"/>
                  </a:lnTo>
                  <a:lnTo>
                    <a:pt x="324" y="969"/>
                  </a:lnTo>
                  <a:lnTo>
                    <a:pt x="327" y="965"/>
                  </a:lnTo>
                  <a:lnTo>
                    <a:pt x="332" y="960"/>
                  </a:lnTo>
                  <a:lnTo>
                    <a:pt x="335" y="955"/>
                  </a:lnTo>
                  <a:lnTo>
                    <a:pt x="339" y="950"/>
                  </a:lnTo>
                  <a:lnTo>
                    <a:pt x="343" y="945"/>
                  </a:lnTo>
                  <a:lnTo>
                    <a:pt x="347" y="940"/>
                  </a:lnTo>
                  <a:lnTo>
                    <a:pt x="350" y="937"/>
                  </a:lnTo>
                  <a:lnTo>
                    <a:pt x="353" y="934"/>
                  </a:lnTo>
                  <a:lnTo>
                    <a:pt x="355" y="930"/>
                  </a:lnTo>
                  <a:lnTo>
                    <a:pt x="356" y="929"/>
                  </a:lnTo>
                  <a:lnTo>
                    <a:pt x="357" y="929"/>
                  </a:lnTo>
                  <a:lnTo>
                    <a:pt x="362" y="936"/>
                  </a:lnTo>
                  <a:lnTo>
                    <a:pt x="369" y="944"/>
                  </a:lnTo>
                  <a:lnTo>
                    <a:pt x="375" y="951"/>
                  </a:lnTo>
                  <a:lnTo>
                    <a:pt x="380" y="957"/>
                  </a:lnTo>
                  <a:lnTo>
                    <a:pt x="387" y="961"/>
                  </a:lnTo>
                  <a:lnTo>
                    <a:pt x="394" y="967"/>
                  </a:lnTo>
                  <a:lnTo>
                    <a:pt x="401" y="971"/>
                  </a:lnTo>
                  <a:lnTo>
                    <a:pt x="408" y="975"/>
                  </a:lnTo>
                  <a:lnTo>
                    <a:pt x="415" y="980"/>
                  </a:lnTo>
                  <a:lnTo>
                    <a:pt x="422" y="983"/>
                  </a:lnTo>
                  <a:lnTo>
                    <a:pt x="429" y="986"/>
                  </a:lnTo>
                  <a:lnTo>
                    <a:pt x="437" y="990"/>
                  </a:lnTo>
                  <a:lnTo>
                    <a:pt x="444" y="993"/>
                  </a:lnTo>
                  <a:lnTo>
                    <a:pt x="450" y="996"/>
                  </a:lnTo>
                  <a:lnTo>
                    <a:pt x="458" y="999"/>
                  </a:lnTo>
                  <a:lnTo>
                    <a:pt x="467" y="1004"/>
                  </a:lnTo>
                  <a:lnTo>
                    <a:pt x="475" y="1005"/>
                  </a:lnTo>
                  <a:lnTo>
                    <a:pt x="483" y="1004"/>
                  </a:lnTo>
                  <a:lnTo>
                    <a:pt x="491" y="1001"/>
                  </a:lnTo>
                  <a:lnTo>
                    <a:pt x="498" y="997"/>
                  </a:lnTo>
                  <a:lnTo>
                    <a:pt x="506" y="992"/>
                  </a:lnTo>
                  <a:lnTo>
                    <a:pt x="512" y="986"/>
                  </a:lnTo>
                  <a:lnTo>
                    <a:pt x="518" y="981"/>
                  </a:lnTo>
                  <a:lnTo>
                    <a:pt x="525" y="975"/>
                  </a:lnTo>
                  <a:lnTo>
                    <a:pt x="532" y="969"/>
                  </a:lnTo>
                  <a:lnTo>
                    <a:pt x="538" y="963"/>
                  </a:lnTo>
                  <a:lnTo>
                    <a:pt x="545" y="960"/>
                  </a:lnTo>
                  <a:lnTo>
                    <a:pt x="552" y="957"/>
                  </a:lnTo>
                  <a:lnTo>
                    <a:pt x="557" y="955"/>
                  </a:lnTo>
                  <a:lnTo>
                    <a:pt x="564" y="957"/>
                  </a:lnTo>
                  <a:lnTo>
                    <a:pt x="571" y="960"/>
                  </a:lnTo>
                  <a:lnTo>
                    <a:pt x="579" y="966"/>
                  </a:lnTo>
                  <a:lnTo>
                    <a:pt x="585" y="961"/>
                  </a:lnTo>
                  <a:lnTo>
                    <a:pt x="591" y="958"/>
                  </a:lnTo>
                  <a:lnTo>
                    <a:pt x="598" y="954"/>
                  </a:lnTo>
                  <a:lnTo>
                    <a:pt x="604" y="952"/>
                  </a:lnTo>
                  <a:lnTo>
                    <a:pt x="613" y="950"/>
                  </a:lnTo>
                  <a:lnTo>
                    <a:pt x="619" y="947"/>
                  </a:lnTo>
                  <a:lnTo>
                    <a:pt x="626" y="945"/>
                  </a:lnTo>
                  <a:lnTo>
                    <a:pt x="633" y="943"/>
                  </a:lnTo>
                  <a:lnTo>
                    <a:pt x="640" y="939"/>
                  </a:lnTo>
                  <a:lnTo>
                    <a:pt x="646" y="937"/>
                  </a:lnTo>
                  <a:lnTo>
                    <a:pt x="650" y="934"/>
                  </a:lnTo>
                  <a:lnTo>
                    <a:pt x="655" y="930"/>
                  </a:lnTo>
                  <a:lnTo>
                    <a:pt x="657" y="926"/>
                  </a:lnTo>
                  <a:lnTo>
                    <a:pt x="660" y="921"/>
                  </a:lnTo>
                  <a:lnTo>
                    <a:pt x="661" y="914"/>
                  </a:lnTo>
                  <a:lnTo>
                    <a:pt x="661" y="908"/>
                  </a:lnTo>
                  <a:lnTo>
                    <a:pt x="662" y="906"/>
                  </a:lnTo>
                  <a:lnTo>
                    <a:pt x="664" y="904"/>
                  </a:lnTo>
                  <a:lnTo>
                    <a:pt x="667" y="903"/>
                  </a:lnTo>
                  <a:lnTo>
                    <a:pt x="670" y="901"/>
                  </a:lnTo>
                  <a:lnTo>
                    <a:pt x="675" y="901"/>
                  </a:lnTo>
                  <a:lnTo>
                    <a:pt x="678" y="901"/>
                  </a:lnTo>
                  <a:lnTo>
                    <a:pt x="683" y="901"/>
                  </a:lnTo>
                  <a:lnTo>
                    <a:pt x="687" y="901"/>
                  </a:lnTo>
                  <a:lnTo>
                    <a:pt x="692" y="901"/>
                  </a:lnTo>
                  <a:lnTo>
                    <a:pt x="695" y="903"/>
                  </a:lnTo>
                  <a:lnTo>
                    <a:pt x="700" y="904"/>
                  </a:lnTo>
                  <a:lnTo>
                    <a:pt x="704" y="904"/>
                  </a:lnTo>
                  <a:lnTo>
                    <a:pt x="708" y="905"/>
                  </a:lnTo>
                  <a:lnTo>
                    <a:pt x="711" y="905"/>
                  </a:lnTo>
                  <a:lnTo>
                    <a:pt x="715" y="905"/>
                  </a:lnTo>
                  <a:lnTo>
                    <a:pt x="718" y="906"/>
                  </a:lnTo>
                  <a:lnTo>
                    <a:pt x="724" y="897"/>
                  </a:lnTo>
                  <a:lnTo>
                    <a:pt x="729" y="889"/>
                  </a:lnTo>
                  <a:lnTo>
                    <a:pt x="733" y="882"/>
                  </a:lnTo>
                  <a:lnTo>
                    <a:pt x="738" y="875"/>
                  </a:lnTo>
                  <a:lnTo>
                    <a:pt x="741" y="870"/>
                  </a:lnTo>
                  <a:lnTo>
                    <a:pt x="745" y="866"/>
                  </a:lnTo>
                  <a:lnTo>
                    <a:pt x="748" y="862"/>
                  </a:lnTo>
                  <a:lnTo>
                    <a:pt x="750" y="859"/>
                  </a:lnTo>
                  <a:lnTo>
                    <a:pt x="754" y="857"/>
                  </a:lnTo>
                  <a:lnTo>
                    <a:pt x="759" y="854"/>
                  </a:lnTo>
                  <a:lnTo>
                    <a:pt x="762" y="852"/>
                  </a:lnTo>
                  <a:lnTo>
                    <a:pt x="768" y="850"/>
                  </a:lnTo>
                  <a:lnTo>
                    <a:pt x="773" y="849"/>
                  </a:lnTo>
                  <a:lnTo>
                    <a:pt x="780" y="846"/>
                  </a:lnTo>
                  <a:lnTo>
                    <a:pt x="787" y="844"/>
                  </a:lnTo>
                  <a:lnTo>
                    <a:pt x="798" y="843"/>
                  </a:lnTo>
                  <a:lnTo>
                    <a:pt x="800" y="837"/>
                  </a:lnTo>
                  <a:lnTo>
                    <a:pt x="802" y="831"/>
                  </a:lnTo>
                  <a:lnTo>
                    <a:pt x="803" y="826"/>
                  </a:lnTo>
                  <a:lnTo>
                    <a:pt x="806" y="819"/>
                  </a:lnTo>
                  <a:lnTo>
                    <a:pt x="807" y="812"/>
                  </a:lnTo>
                  <a:lnTo>
                    <a:pt x="808" y="805"/>
                  </a:lnTo>
                  <a:lnTo>
                    <a:pt x="808" y="798"/>
                  </a:lnTo>
                  <a:lnTo>
                    <a:pt x="808" y="791"/>
                  </a:lnTo>
                  <a:lnTo>
                    <a:pt x="808" y="784"/>
                  </a:lnTo>
                  <a:lnTo>
                    <a:pt x="807" y="777"/>
                  </a:lnTo>
                  <a:lnTo>
                    <a:pt x="806" y="770"/>
                  </a:lnTo>
                  <a:lnTo>
                    <a:pt x="803" y="764"/>
                  </a:lnTo>
                  <a:lnTo>
                    <a:pt x="801" y="757"/>
                  </a:lnTo>
                  <a:lnTo>
                    <a:pt x="799" y="751"/>
                  </a:lnTo>
                  <a:lnTo>
                    <a:pt x="795" y="745"/>
                  </a:lnTo>
                  <a:lnTo>
                    <a:pt x="792" y="741"/>
                  </a:lnTo>
                  <a:lnTo>
                    <a:pt x="802" y="738"/>
                  </a:lnTo>
                  <a:lnTo>
                    <a:pt x="811" y="736"/>
                  </a:lnTo>
                  <a:lnTo>
                    <a:pt x="818" y="730"/>
                  </a:lnTo>
                  <a:lnTo>
                    <a:pt x="824" y="723"/>
                  </a:lnTo>
                  <a:lnTo>
                    <a:pt x="829" y="715"/>
                  </a:lnTo>
                  <a:lnTo>
                    <a:pt x="831" y="706"/>
                  </a:lnTo>
                  <a:lnTo>
                    <a:pt x="833" y="697"/>
                  </a:lnTo>
                  <a:lnTo>
                    <a:pt x="836" y="685"/>
                  </a:lnTo>
                  <a:lnTo>
                    <a:pt x="837" y="675"/>
                  </a:lnTo>
                  <a:lnTo>
                    <a:pt x="839" y="665"/>
                  </a:lnTo>
                  <a:lnTo>
                    <a:pt x="840" y="653"/>
                  </a:lnTo>
                  <a:lnTo>
                    <a:pt x="844" y="644"/>
                  </a:lnTo>
                  <a:lnTo>
                    <a:pt x="847" y="634"/>
                  </a:lnTo>
                  <a:lnTo>
                    <a:pt x="852" y="626"/>
                  </a:lnTo>
                  <a:lnTo>
                    <a:pt x="857" y="619"/>
                  </a:lnTo>
                  <a:lnTo>
                    <a:pt x="865" y="614"/>
                  </a:lnTo>
                  <a:lnTo>
                    <a:pt x="865" y="602"/>
                  </a:lnTo>
                  <a:lnTo>
                    <a:pt x="865" y="590"/>
                  </a:lnTo>
                  <a:lnTo>
                    <a:pt x="867" y="579"/>
                  </a:lnTo>
                  <a:lnTo>
                    <a:pt x="867" y="567"/>
                  </a:lnTo>
                  <a:lnTo>
                    <a:pt x="869" y="557"/>
                  </a:lnTo>
                  <a:lnTo>
                    <a:pt x="870" y="545"/>
                  </a:lnTo>
                  <a:lnTo>
                    <a:pt x="871" y="534"/>
                  </a:lnTo>
                  <a:lnTo>
                    <a:pt x="873" y="523"/>
                  </a:lnTo>
                  <a:lnTo>
                    <a:pt x="876" y="512"/>
                  </a:lnTo>
                  <a:lnTo>
                    <a:pt x="878" y="500"/>
                  </a:lnTo>
                  <a:lnTo>
                    <a:pt x="880" y="489"/>
                  </a:lnTo>
                  <a:lnTo>
                    <a:pt x="883" y="479"/>
                  </a:lnTo>
                  <a:lnTo>
                    <a:pt x="886" y="467"/>
                  </a:lnTo>
                  <a:lnTo>
                    <a:pt x="888" y="456"/>
                  </a:lnTo>
                  <a:lnTo>
                    <a:pt x="892" y="444"/>
                  </a:lnTo>
                  <a:lnTo>
                    <a:pt x="895" y="433"/>
                  </a:lnTo>
                  <a:lnTo>
                    <a:pt x="901" y="433"/>
                  </a:lnTo>
                  <a:lnTo>
                    <a:pt x="907" y="435"/>
                  </a:lnTo>
                  <a:lnTo>
                    <a:pt x="913" y="438"/>
                  </a:lnTo>
                  <a:lnTo>
                    <a:pt x="919" y="441"/>
                  </a:lnTo>
                  <a:lnTo>
                    <a:pt x="925" y="444"/>
                  </a:lnTo>
                  <a:lnTo>
                    <a:pt x="931" y="449"/>
                  </a:lnTo>
                  <a:lnTo>
                    <a:pt x="937" y="452"/>
                  </a:lnTo>
                  <a:lnTo>
                    <a:pt x="944" y="457"/>
                  </a:lnTo>
                  <a:lnTo>
                    <a:pt x="949" y="460"/>
                  </a:lnTo>
                  <a:lnTo>
                    <a:pt x="956" y="464"/>
                  </a:lnTo>
                  <a:lnTo>
                    <a:pt x="962" y="467"/>
                  </a:lnTo>
                  <a:lnTo>
                    <a:pt x="969" y="469"/>
                  </a:lnTo>
                  <a:lnTo>
                    <a:pt x="976" y="471"/>
                  </a:lnTo>
                  <a:lnTo>
                    <a:pt x="984" y="472"/>
                  </a:lnTo>
                  <a:lnTo>
                    <a:pt x="992" y="472"/>
                  </a:lnTo>
                  <a:lnTo>
                    <a:pt x="1000" y="471"/>
                  </a:lnTo>
                  <a:lnTo>
                    <a:pt x="1009" y="464"/>
                  </a:lnTo>
                  <a:lnTo>
                    <a:pt x="1016" y="456"/>
                  </a:lnTo>
                  <a:lnTo>
                    <a:pt x="1022" y="448"/>
                  </a:lnTo>
                  <a:lnTo>
                    <a:pt x="1026" y="438"/>
                  </a:lnTo>
                  <a:lnTo>
                    <a:pt x="1030" y="428"/>
                  </a:lnTo>
                  <a:lnTo>
                    <a:pt x="1032" y="418"/>
                  </a:lnTo>
                  <a:lnTo>
                    <a:pt x="1034" y="407"/>
                  </a:lnTo>
                  <a:lnTo>
                    <a:pt x="1036" y="396"/>
                  </a:lnTo>
                  <a:lnTo>
                    <a:pt x="1036" y="386"/>
                  </a:lnTo>
                  <a:lnTo>
                    <a:pt x="1037" y="374"/>
                  </a:lnTo>
                  <a:lnTo>
                    <a:pt x="1037" y="363"/>
                  </a:lnTo>
                  <a:lnTo>
                    <a:pt x="1038" y="351"/>
                  </a:lnTo>
                  <a:lnTo>
                    <a:pt x="1039" y="341"/>
                  </a:lnTo>
                  <a:lnTo>
                    <a:pt x="1040" y="330"/>
                  </a:lnTo>
                  <a:lnTo>
                    <a:pt x="1043" y="320"/>
                  </a:lnTo>
                  <a:lnTo>
                    <a:pt x="1046" y="311"/>
                  </a:lnTo>
                  <a:lnTo>
                    <a:pt x="1047" y="311"/>
                  </a:lnTo>
                  <a:lnTo>
                    <a:pt x="1049" y="312"/>
                  </a:lnTo>
                  <a:lnTo>
                    <a:pt x="1052" y="312"/>
                  </a:lnTo>
                  <a:lnTo>
                    <a:pt x="1054" y="313"/>
                  </a:lnTo>
                  <a:lnTo>
                    <a:pt x="1057" y="314"/>
                  </a:lnTo>
                  <a:lnTo>
                    <a:pt x="1061" y="315"/>
                  </a:lnTo>
                  <a:lnTo>
                    <a:pt x="1064" y="317"/>
                  </a:lnTo>
                  <a:lnTo>
                    <a:pt x="1068" y="318"/>
                  </a:lnTo>
                  <a:lnTo>
                    <a:pt x="1071" y="319"/>
                  </a:lnTo>
                  <a:lnTo>
                    <a:pt x="1075" y="320"/>
                  </a:lnTo>
                  <a:lnTo>
                    <a:pt x="1077" y="321"/>
                  </a:lnTo>
                  <a:lnTo>
                    <a:pt x="1079" y="321"/>
                  </a:lnTo>
                  <a:lnTo>
                    <a:pt x="1082" y="322"/>
                  </a:lnTo>
                  <a:lnTo>
                    <a:pt x="1083" y="322"/>
                  </a:lnTo>
                  <a:lnTo>
                    <a:pt x="1084" y="324"/>
                  </a:lnTo>
                  <a:lnTo>
                    <a:pt x="1087" y="322"/>
                  </a:lnTo>
                  <a:lnTo>
                    <a:pt x="1090" y="321"/>
                  </a:lnTo>
                  <a:lnTo>
                    <a:pt x="1092" y="319"/>
                  </a:lnTo>
                  <a:lnTo>
                    <a:pt x="1093" y="315"/>
                  </a:lnTo>
                  <a:lnTo>
                    <a:pt x="1094" y="312"/>
                  </a:lnTo>
                  <a:lnTo>
                    <a:pt x="1095" y="307"/>
                  </a:lnTo>
                  <a:lnTo>
                    <a:pt x="1095" y="303"/>
                  </a:lnTo>
                  <a:lnTo>
                    <a:pt x="1097" y="298"/>
                  </a:lnTo>
                  <a:lnTo>
                    <a:pt x="1097" y="293"/>
                  </a:lnTo>
                  <a:lnTo>
                    <a:pt x="1097" y="288"/>
                  </a:lnTo>
                  <a:lnTo>
                    <a:pt x="1097" y="282"/>
                  </a:lnTo>
                  <a:lnTo>
                    <a:pt x="1097" y="278"/>
                  </a:lnTo>
                  <a:lnTo>
                    <a:pt x="1098" y="273"/>
                  </a:lnTo>
                  <a:lnTo>
                    <a:pt x="1099" y="270"/>
                  </a:lnTo>
                  <a:lnTo>
                    <a:pt x="1101" y="266"/>
                  </a:lnTo>
                  <a:lnTo>
                    <a:pt x="1103" y="264"/>
                  </a:lnTo>
                  <a:lnTo>
                    <a:pt x="1107" y="248"/>
                  </a:lnTo>
                  <a:lnTo>
                    <a:pt x="1113" y="233"/>
                  </a:lnTo>
                  <a:lnTo>
                    <a:pt x="1122" y="218"/>
                  </a:lnTo>
                  <a:lnTo>
                    <a:pt x="1132" y="203"/>
                  </a:lnTo>
                  <a:lnTo>
                    <a:pt x="1145" y="188"/>
                  </a:lnTo>
                  <a:lnTo>
                    <a:pt x="1157" y="174"/>
                  </a:lnTo>
                  <a:lnTo>
                    <a:pt x="1171" y="160"/>
                  </a:lnTo>
                  <a:lnTo>
                    <a:pt x="1185" y="145"/>
                  </a:lnTo>
                  <a:lnTo>
                    <a:pt x="1199" y="132"/>
                  </a:lnTo>
                  <a:lnTo>
                    <a:pt x="1212" y="118"/>
                  </a:lnTo>
                  <a:lnTo>
                    <a:pt x="1223" y="103"/>
                  </a:lnTo>
                  <a:lnTo>
                    <a:pt x="1233" y="89"/>
                  </a:lnTo>
                  <a:lnTo>
                    <a:pt x="1243" y="74"/>
                  </a:lnTo>
                  <a:lnTo>
                    <a:pt x="1248" y="59"/>
                  </a:lnTo>
                  <a:lnTo>
                    <a:pt x="1252" y="43"/>
                  </a:lnTo>
                  <a:lnTo>
                    <a:pt x="1253" y="28"/>
                  </a:lnTo>
                  <a:lnTo>
                    <a:pt x="1261" y="21"/>
                  </a:lnTo>
                  <a:lnTo>
                    <a:pt x="1270" y="18"/>
                  </a:lnTo>
                  <a:lnTo>
                    <a:pt x="1279" y="17"/>
                  </a:lnTo>
                  <a:lnTo>
                    <a:pt x="1287" y="19"/>
                  </a:lnTo>
                  <a:lnTo>
                    <a:pt x="1297" y="21"/>
                  </a:lnTo>
                  <a:lnTo>
                    <a:pt x="1305" y="26"/>
                  </a:lnTo>
                  <a:lnTo>
                    <a:pt x="1314" y="32"/>
                  </a:lnTo>
                  <a:lnTo>
                    <a:pt x="1322" y="39"/>
                  </a:lnTo>
                  <a:lnTo>
                    <a:pt x="1331" y="44"/>
                  </a:lnTo>
                  <a:lnTo>
                    <a:pt x="1339" y="51"/>
                  </a:lnTo>
                  <a:lnTo>
                    <a:pt x="1348" y="57"/>
                  </a:lnTo>
                  <a:lnTo>
                    <a:pt x="1358" y="62"/>
                  </a:lnTo>
                  <a:lnTo>
                    <a:pt x="1368" y="65"/>
                  </a:lnTo>
                  <a:lnTo>
                    <a:pt x="1377" y="66"/>
                  </a:lnTo>
                  <a:lnTo>
                    <a:pt x="1387" y="66"/>
                  </a:lnTo>
                  <a:lnTo>
                    <a:pt x="1399" y="64"/>
                  </a:lnTo>
                  <a:lnTo>
                    <a:pt x="1402" y="60"/>
                  </a:lnTo>
                  <a:lnTo>
                    <a:pt x="1406" y="59"/>
                  </a:lnTo>
                  <a:lnTo>
                    <a:pt x="1407" y="57"/>
                  </a:lnTo>
                  <a:lnTo>
                    <a:pt x="1409" y="55"/>
                  </a:lnTo>
                  <a:lnTo>
                    <a:pt x="1409" y="54"/>
                  </a:lnTo>
                  <a:lnTo>
                    <a:pt x="1410" y="51"/>
                  </a:lnTo>
                  <a:lnTo>
                    <a:pt x="1409" y="49"/>
                  </a:lnTo>
                  <a:lnTo>
                    <a:pt x="1409" y="47"/>
                  </a:lnTo>
                  <a:lnTo>
                    <a:pt x="1408" y="44"/>
                  </a:lnTo>
                  <a:lnTo>
                    <a:pt x="1408" y="42"/>
                  </a:lnTo>
                  <a:lnTo>
                    <a:pt x="1407" y="39"/>
                  </a:lnTo>
                  <a:lnTo>
                    <a:pt x="1407" y="35"/>
                  </a:lnTo>
                  <a:lnTo>
                    <a:pt x="1407" y="31"/>
                  </a:lnTo>
                  <a:lnTo>
                    <a:pt x="1407" y="25"/>
                  </a:lnTo>
                  <a:lnTo>
                    <a:pt x="1408" y="19"/>
                  </a:lnTo>
                  <a:lnTo>
                    <a:pt x="1410" y="1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7" name="Freeform 35"/>
            <p:cNvSpPr>
              <a:spLocks/>
            </p:cNvSpPr>
            <p:nvPr/>
          </p:nvSpPr>
          <p:spPr bwMode="auto">
            <a:xfrm>
              <a:off x="4077" y="2370"/>
              <a:ext cx="765" cy="355"/>
            </a:xfrm>
            <a:custGeom>
              <a:avLst/>
              <a:gdLst>
                <a:gd name="T0" fmla="*/ 79 w 2296"/>
                <a:gd name="T1" fmla="*/ 2 h 1065"/>
                <a:gd name="T2" fmla="*/ 81 w 2296"/>
                <a:gd name="T3" fmla="*/ 4 h 1065"/>
                <a:gd name="T4" fmla="*/ 81 w 2296"/>
                <a:gd name="T5" fmla="*/ 5 h 1065"/>
                <a:gd name="T6" fmla="*/ 80 w 2296"/>
                <a:gd name="T7" fmla="*/ 5 h 1065"/>
                <a:gd name="T8" fmla="*/ 79 w 2296"/>
                <a:gd name="T9" fmla="*/ 4 h 1065"/>
                <a:gd name="T10" fmla="*/ 78 w 2296"/>
                <a:gd name="T11" fmla="*/ 5 h 1065"/>
                <a:gd name="T12" fmla="*/ 77 w 2296"/>
                <a:gd name="T13" fmla="*/ 6 h 1065"/>
                <a:gd name="T14" fmla="*/ 77 w 2296"/>
                <a:gd name="T15" fmla="*/ 7 h 1065"/>
                <a:gd name="T16" fmla="*/ 78 w 2296"/>
                <a:gd name="T17" fmla="*/ 8 h 1065"/>
                <a:gd name="T18" fmla="*/ 80 w 2296"/>
                <a:gd name="T19" fmla="*/ 7 h 1065"/>
                <a:gd name="T20" fmla="*/ 81 w 2296"/>
                <a:gd name="T21" fmla="*/ 9 h 1065"/>
                <a:gd name="T22" fmla="*/ 82 w 2296"/>
                <a:gd name="T23" fmla="*/ 8 h 1065"/>
                <a:gd name="T24" fmla="*/ 84 w 2296"/>
                <a:gd name="T25" fmla="*/ 8 h 1065"/>
                <a:gd name="T26" fmla="*/ 85 w 2296"/>
                <a:gd name="T27" fmla="*/ 10 h 1065"/>
                <a:gd name="T28" fmla="*/ 83 w 2296"/>
                <a:gd name="T29" fmla="*/ 13 h 1065"/>
                <a:gd name="T30" fmla="*/ 79 w 2296"/>
                <a:gd name="T31" fmla="*/ 15 h 1065"/>
                <a:gd name="T32" fmla="*/ 78 w 2296"/>
                <a:gd name="T33" fmla="*/ 14 h 1065"/>
                <a:gd name="T34" fmla="*/ 77 w 2296"/>
                <a:gd name="T35" fmla="*/ 14 h 1065"/>
                <a:gd name="T36" fmla="*/ 77 w 2296"/>
                <a:gd name="T37" fmla="*/ 14 h 1065"/>
                <a:gd name="T38" fmla="*/ 77 w 2296"/>
                <a:gd name="T39" fmla="*/ 16 h 1065"/>
                <a:gd name="T40" fmla="*/ 77 w 2296"/>
                <a:gd name="T41" fmla="*/ 18 h 1065"/>
                <a:gd name="T42" fmla="*/ 76 w 2296"/>
                <a:gd name="T43" fmla="*/ 20 h 1065"/>
                <a:gd name="T44" fmla="*/ 76 w 2296"/>
                <a:gd name="T45" fmla="*/ 21 h 1065"/>
                <a:gd name="T46" fmla="*/ 80 w 2296"/>
                <a:gd name="T47" fmla="*/ 19 h 1065"/>
                <a:gd name="T48" fmla="*/ 81 w 2296"/>
                <a:gd name="T49" fmla="*/ 22 h 1065"/>
                <a:gd name="T50" fmla="*/ 79 w 2296"/>
                <a:gd name="T51" fmla="*/ 24 h 1065"/>
                <a:gd name="T52" fmla="*/ 72 w 2296"/>
                <a:gd name="T53" fmla="*/ 28 h 1065"/>
                <a:gd name="T54" fmla="*/ 69 w 2296"/>
                <a:gd name="T55" fmla="*/ 32 h 1065"/>
                <a:gd name="T56" fmla="*/ 68 w 2296"/>
                <a:gd name="T57" fmla="*/ 38 h 1065"/>
                <a:gd name="T58" fmla="*/ 65 w 2296"/>
                <a:gd name="T59" fmla="*/ 38 h 1065"/>
                <a:gd name="T60" fmla="*/ 63 w 2296"/>
                <a:gd name="T61" fmla="*/ 39 h 1065"/>
                <a:gd name="T62" fmla="*/ 62 w 2296"/>
                <a:gd name="T63" fmla="*/ 39 h 1065"/>
                <a:gd name="T64" fmla="*/ 56 w 2296"/>
                <a:gd name="T65" fmla="*/ 36 h 1065"/>
                <a:gd name="T66" fmla="*/ 48 w 2296"/>
                <a:gd name="T67" fmla="*/ 31 h 1065"/>
                <a:gd name="T68" fmla="*/ 42 w 2296"/>
                <a:gd name="T69" fmla="*/ 31 h 1065"/>
                <a:gd name="T70" fmla="*/ 37 w 2296"/>
                <a:gd name="T71" fmla="*/ 33 h 1065"/>
                <a:gd name="T72" fmla="*/ 34 w 2296"/>
                <a:gd name="T73" fmla="*/ 30 h 1065"/>
                <a:gd name="T74" fmla="*/ 33 w 2296"/>
                <a:gd name="T75" fmla="*/ 30 h 1065"/>
                <a:gd name="T76" fmla="*/ 31 w 2296"/>
                <a:gd name="T77" fmla="*/ 30 h 1065"/>
                <a:gd name="T78" fmla="*/ 20 w 2296"/>
                <a:gd name="T79" fmla="*/ 31 h 1065"/>
                <a:gd name="T80" fmla="*/ 17 w 2296"/>
                <a:gd name="T81" fmla="*/ 33 h 1065"/>
                <a:gd name="T82" fmla="*/ 14 w 2296"/>
                <a:gd name="T83" fmla="*/ 35 h 1065"/>
                <a:gd name="T84" fmla="*/ 13 w 2296"/>
                <a:gd name="T85" fmla="*/ 35 h 1065"/>
                <a:gd name="T86" fmla="*/ 7 w 2296"/>
                <a:gd name="T87" fmla="*/ 36 h 1065"/>
                <a:gd name="T88" fmla="*/ 0 w 2296"/>
                <a:gd name="T89" fmla="*/ 37 h 1065"/>
                <a:gd name="T90" fmla="*/ 2 w 2296"/>
                <a:gd name="T91" fmla="*/ 34 h 1065"/>
                <a:gd name="T92" fmla="*/ 3 w 2296"/>
                <a:gd name="T93" fmla="*/ 31 h 1065"/>
                <a:gd name="T94" fmla="*/ 5 w 2296"/>
                <a:gd name="T95" fmla="*/ 29 h 1065"/>
                <a:gd name="T96" fmla="*/ 6 w 2296"/>
                <a:gd name="T97" fmla="*/ 29 h 1065"/>
                <a:gd name="T98" fmla="*/ 9 w 2296"/>
                <a:gd name="T99" fmla="*/ 28 h 1065"/>
                <a:gd name="T100" fmla="*/ 12 w 2296"/>
                <a:gd name="T101" fmla="*/ 26 h 1065"/>
                <a:gd name="T102" fmla="*/ 13 w 2296"/>
                <a:gd name="T103" fmla="*/ 23 h 1065"/>
                <a:gd name="T104" fmla="*/ 15 w 2296"/>
                <a:gd name="T105" fmla="*/ 22 h 1065"/>
                <a:gd name="T106" fmla="*/ 18 w 2296"/>
                <a:gd name="T107" fmla="*/ 19 h 1065"/>
                <a:gd name="T108" fmla="*/ 21 w 2296"/>
                <a:gd name="T109" fmla="*/ 17 h 1065"/>
                <a:gd name="T110" fmla="*/ 23 w 2296"/>
                <a:gd name="T111" fmla="*/ 16 h 1065"/>
                <a:gd name="T112" fmla="*/ 23 w 2296"/>
                <a:gd name="T113" fmla="*/ 14 h 1065"/>
                <a:gd name="T114" fmla="*/ 39 w 2296"/>
                <a:gd name="T115" fmla="*/ 9 h 1065"/>
                <a:gd name="T116" fmla="*/ 76 w 2296"/>
                <a:gd name="T117" fmla="*/ 0 h 106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296"/>
                <a:gd name="T178" fmla="*/ 0 h 1065"/>
                <a:gd name="T179" fmla="*/ 2296 w 2296"/>
                <a:gd name="T180" fmla="*/ 1065 h 106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296" h="1065">
                  <a:moveTo>
                    <a:pt x="2093" y="0"/>
                  </a:moveTo>
                  <a:lnTo>
                    <a:pt x="2098" y="7"/>
                  </a:lnTo>
                  <a:lnTo>
                    <a:pt x="2103" y="14"/>
                  </a:lnTo>
                  <a:lnTo>
                    <a:pt x="2109" y="21"/>
                  </a:lnTo>
                  <a:lnTo>
                    <a:pt x="2115" y="25"/>
                  </a:lnTo>
                  <a:lnTo>
                    <a:pt x="2121" y="31"/>
                  </a:lnTo>
                  <a:lnTo>
                    <a:pt x="2126" y="36"/>
                  </a:lnTo>
                  <a:lnTo>
                    <a:pt x="2133" y="40"/>
                  </a:lnTo>
                  <a:lnTo>
                    <a:pt x="2139" y="45"/>
                  </a:lnTo>
                  <a:lnTo>
                    <a:pt x="2145" y="49"/>
                  </a:lnTo>
                  <a:lnTo>
                    <a:pt x="2152" y="54"/>
                  </a:lnTo>
                  <a:lnTo>
                    <a:pt x="2157" y="59"/>
                  </a:lnTo>
                  <a:lnTo>
                    <a:pt x="2164" y="64"/>
                  </a:lnTo>
                  <a:lnTo>
                    <a:pt x="2171" y="71"/>
                  </a:lnTo>
                  <a:lnTo>
                    <a:pt x="2178" y="78"/>
                  </a:lnTo>
                  <a:lnTo>
                    <a:pt x="2185" y="86"/>
                  </a:lnTo>
                  <a:lnTo>
                    <a:pt x="2193" y="95"/>
                  </a:lnTo>
                  <a:lnTo>
                    <a:pt x="2193" y="98"/>
                  </a:lnTo>
                  <a:lnTo>
                    <a:pt x="2193" y="100"/>
                  </a:lnTo>
                  <a:lnTo>
                    <a:pt x="2194" y="102"/>
                  </a:lnTo>
                  <a:lnTo>
                    <a:pt x="2194" y="104"/>
                  </a:lnTo>
                  <a:lnTo>
                    <a:pt x="2195" y="107"/>
                  </a:lnTo>
                  <a:lnTo>
                    <a:pt x="2196" y="110"/>
                  </a:lnTo>
                  <a:lnTo>
                    <a:pt x="2196" y="113"/>
                  </a:lnTo>
                  <a:lnTo>
                    <a:pt x="2198" y="115"/>
                  </a:lnTo>
                  <a:lnTo>
                    <a:pt x="2198" y="117"/>
                  </a:lnTo>
                  <a:lnTo>
                    <a:pt x="2198" y="119"/>
                  </a:lnTo>
                  <a:lnTo>
                    <a:pt x="2198" y="122"/>
                  </a:lnTo>
                  <a:lnTo>
                    <a:pt x="2196" y="124"/>
                  </a:lnTo>
                  <a:lnTo>
                    <a:pt x="2195" y="126"/>
                  </a:lnTo>
                  <a:lnTo>
                    <a:pt x="2194" y="129"/>
                  </a:lnTo>
                  <a:lnTo>
                    <a:pt x="2191" y="130"/>
                  </a:lnTo>
                  <a:lnTo>
                    <a:pt x="2188" y="132"/>
                  </a:lnTo>
                  <a:lnTo>
                    <a:pt x="2184" y="133"/>
                  </a:lnTo>
                  <a:lnTo>
                    <a:pt x="2180" y="133"/>
                  </a:lnTo>
                  <a:lnTo>
                    <a:pt x="2177" y="133"/>
                  </a:lnTo>
                  <a:lnTo>
                    <a:pt x="2173" y="132"/>
                  </a:lnTo>
                  <a:lnTo>
                    <a:pt x="2171" y="131"/>
                  </a:lnTo>
                  <a:lnTo>
                    <a:pt x="2168" y="130"/>
                  </a:lnTo>
                  <a:lnTo>
                    <a:pt x="2165" y="127"/>
                  </a:lnTo>
                  <a:lnTo>
                    <a:pt x="2163" y="125"/>
                  </a:lnTo>
                  <a:lnTo>
                    <a:pt x="2161" y="123"/>
                  </a:lnTo>
                  <a:lnTo>
                    <a:pt x="2158" y="121"/>
                  </a:lnTo>
                  <a:lnTo>
                    <a:pt x="2156" y="118"/>
                  </a:lnTo>
                  <a:lnTo>
                    <a:pt x="2154" y="115"/>
                  </a:lnTo>
                  <a:lnTo>
                    <a:pt x="2152" y="113"/>
                  </a:lnTo>
                  <a:lnTo>
                    <a:pt x="2149" y="110"/>
                  </a:lnTo>
                  <a:lnTo>
                    <a:pt x="2147" y="107"/>
                  </a:lnTo>
                  <a:lnTo>
                    <a:pt x="2146" y="106"/>
                  </a:lnTo>
                  <a:lnTo>
                    <a:pt x="2145" y="106"/>
                  </a:lnTo>
                  <a:lnTo>
                    <a:pt x="2143" y="107"/>
                  </a:lnTo>
                  <a:lnTo>
                    <a:pt x="2140" y="110"/>
                  </a:lnTo>
                  <a:lnTo>
                    <a:pt x="2137" y="114"/>
                  </a:lnTo>
                  <a:lnTo>
                    <a:pt x="2133" y="117"/>
                  </a:lnTo>
                  <a:lnTo>
                    <a:pt x="2129" y="122"/>
                  </a:lnTo>
                  <a:lnTo>
                    <a:pt x="2124" y="126"/>
                  </a:lnTo>
                  <a:lnTo>
                    <a:pt x="2119" y="131"/>
                  </a:lnTo>
                  <a:lnTo>
                    <a:pt x="2114" y="135"/>
                  </a:lnTo>
                  <a:lnTo>
                    <a:pt x="2109" y="140"/>
                  </a:lnTo>
                  <a:lnTo>
                    <a:pt x="2104" y="145"/>
                  </a:lnTo>
                  <a:lnTo>
                    <a:pt x="2101" y="148"/>
                  </a:lnTo>
                  <a:lnTo>
                    <a:pt x="2098" y="152"/>
                  </a:lnTo>
                  <a:lnTo>
                    <a:pt x="2094" y="155"/>
                  </a:lnTo>
                  <a:lnTo>
                    <a:pt x="2093" y="156"/>
                  </a:lnTo>
                  <a:lnTo>
                    <a:pt x="2093" y="157"/>
                  </a:lnTo>
                  <a:lnTo>
                    <a:pt x="2092" y="157"/>
                  </a:lnTo>
                  <a:lnTo>
                    <a:pt x="2092" y="158"/>
                  </a:lnTo>
                  <a:lnTo>
                    <a:pt x="2091" y="161"/>
                  </a:lnTo>
                  <a:lnTo>
                    <a:pt x="2089" y="163"/>
                  </a:lnTo>
                  <a:lnTo>
                    <a:pt x="2088" y="167"/>
                  </a:lnTo>
                  <a:lnTo>
                    <a:pt x="2086" y="170"/>
                  </a:lnTo>
                  <a:lnTo>
                    <a:pt x="2085" y="173"/>
                  </a:lnTo>
                  <a:lnTo>
                    <a:pt x="2083" y="178"/>
                  </a:lnTo>
                  <a:lnTo>
                    <a:pt x="2080" y="181"/>
                  </a:lnTo>
                  <a:lnTo>
                    <a:pt x="2079" y="185"/>
                  </a:lnTo>
                  <a:lnTo>
                    <a:pt x="2077" y="188"/>
                  </a:lnTo>
                  <a:lnTo>
                    <a:pt x="2076" y="192"/>
                  </a:lnTo>
                  <a:lnTo>
                    <a:pt x="2075" y="194"/>
                  </a:lnTo>
                  <a:lnTo>
                    <a:pt x="2073" y="196"/>
                  </a:lnTo>
                  <a:lnTo>
                    <a:pt x="2073" y="198"/>
                  </a:lnTo>
                  <a:lnTo>
                    <a:pt x="2073" y="199"/>
                  </a:lnTo>
                  <a:lnTo>
                    <a:pt x="2075" y="201"/>
                  </a:lnTo>
                  <a:lnTo>
                    <a:pt x="2076" y="203"/>
                  </a:lnTo>
                  <a:lnTo>
                    <a:pt x="2078" y="206"/>
                  </a:lnTo>
                  <a:lnTo>
                    <a:pt x="2080" y="207"/>
                  </a:lnTo>
                  <a:lnTo>
                    <a:pt x="2084" y="208"/>
                  </a:lnTo>
                  <a:lnTo>
                    <a:pt x="2087" y="208"/>
                  </a:lnTo>
                  <a:lnTo>
                    <a:pt x="2092" y="208"/>
                  </a:lnTo>
                  <a:lnTo>
                    <a:pt x="2096" y="208"/>
                  </a:lnTo>
                  <a:lnTo>
                    <a:pt x="2101" y="207"/>
                  </a:lnTo>
                  <a:lnTo>
                    <a:pt x="2107" y="206"/>
                  </a:lnTo>
                  <a:lnTo>
                    <a:pt x="2112" y="204"/>
                  </a:lnTo>
                  <a:lnTo>
                    <a:pt x="2118" y="203"/>
                  </a:lnTo>
                  <a:lnTo>
                    <a:pt x="2124" y="201"/>
                  </a:lnTo>
                  <a:lnTo>
                    <a:pt x="2131" y="199"/>
                  </a:lnTo>
                  <a:lnTo>
                    <a:pt x="2138" y="196"/>
                  </a:lnTo>
                  <a:lnTo>
                    <a:pt x="2145" y="194"/>
                  </a:lnTo>
                  <a:lnTo>
                    <a:pt x="2153" y="194"/>
                  </a:lnTo>
                  <a:lnTo>
                    <a:pt x="2161" y="196"/>
                  </a:lnTo>
                  <a:lnTo>
                    <a:pt x="2166" y="199"/>
                  </a:lnTo>
                  <a:lnTo>
                    <a:pt x="2172" y="203"/>
                  </a:lnTo>
                  <a:lnTo>
                    <a:pt x="2176" y="207"/>
                  </a:lnTo>
                  <a:lnTo>
                    <a:pt x="2179" y="211"/>
                  </a:lnTo>
                  <a:lnTo>
                    <a:pt x="2183" y="217"/>
                  </a:lnTo>
                  <a:lnTo>
                    <a:pt x="2185" y="223"/>
                  </a:lnTo>
                  <a:lnTo>
                    <a:pt x="2187" y="227"/>
                  </a:lnTo>
                  <a:lnTo>
                    <a:pt x="2189" y="234"/>
                  </a:lnTo>
                  <a:lnTo>
                    <a:pt x="2191" y="240"/>
                  </a:lnTo>
                  <a:lnTo>
                    <a:pt x="2193" y="246"/>
                  </a:lnTo>
                  <a:lnTo>
                    <a:pt x="2195" y="250"/>
                  </a:lnTo>
                  <a:lnTo>
                    <a:pt x="2198" y="256"/>
                  </a:lnTo>
                  <a:lnTo>
                    <a:pt x="2201" y="261"/>
                  </a:lnTo>
                  <a:lnTo>
                    <a:pt x="2206" y="265"/>
                  </a:lnTo>
                  <a:lnTo>
                    <a:pt x="2210" y="262"/>
                  </a:lnTo>
                  <a:lnTo>
                    <a:pt x="2214" y="257"/>
                  </a:lnTo>
                  <a:lnTo>
                    <a:pt x="2216" y="252"/>
                  </a:lnTo>
                  <a:lnTo>
                    <a:pt x="2218" y="246"/>
                  </a:lnTo>
                  <a:lnTo>
                    <a:pt x="2219" y="239"/>
                  </a:lnTo>
                  <a:lnTo>
                    <a:pt x="2219" y="232"/>
                  </a:lnTo>
                  <a:lnTo>
                    <a:pt x="2221" y="226"/>
                  </a:lnTo>
                  <a:lnTo>
                    <a:pt x="2222" y="219"/>
                  </a:lnTo>
                  <a:lnTo>
                    <a:pt x="2223" y="214"/>
                  </a:lnTo>
                  <a:lnTo>
                    <a:pt x="2224" y="209"/>
                  </a:lnTo>
                  <a:lnTo>
                    <a:pt x="2226" y="206"/>
                  </a:lnTo>
                  <a:lnTo>
                    <a:pt x="2231" y="202"/>
                  </a:lnTo>
                  <a:lnTo>
                    <a:pt x="2235" y="201"/>
                  </a:lnTo>
                  <a:lnTo>
                    <a:pt x="2242" y="202"/>
                  </a:lnTo>
                  <a:lnTo>
                    <a:pt x="2250" y="204"/>
                  </a:lnTo>
                  <a:lnTo>
                    <a:pt x="2262" y="209"/>
                  </a:lnTo>
                  <a:lnTo>
                    <a:pt x="2263" y="215"/>
                  </a:lnTo>
                  <a:lnTo>
                    <a:pt x="2267" y="221"/>
                  </a:lnTo>
                  <a:lnTo>
                    <a:pt x="2269" y="226"/>
                  </a:lnTo>
                  <a:lnTo>
                    <a:pt x="2272" y="232"/>
                  </a:lnTo>
                  <a:lnTo>
                    <a:pt x="2276" y="238"/>
                  </a:lnTo>
                  <a:lnTo>
                    <a:pt x="2279" y="243"/>
                  </a:lnTo>
                  <a:lnTo>
                    <a:pt x="2284" y="249"/>
                  </a:lnTo>
                  <a:lnTo>
                    <a:pt x="2286" y="255"/>
                  </a:lnTo>
                  <a:lnTo>
                    <a:pt x="2290" y="261"/>
                  </a:lnTo>
                  <a:lnTo>
                    <a:pt x="2292" y="266"/>
                  </a:lnTo>
                  <a:lnTo>
                    <a:pt x="2294" y="272"/>
                  </a:lnTo>
                  <a:lnTo>
                    <a:pt x="2295" y="279"/>
                  </a:lnTo>
                  <a:lnTo>
                    <a:pt x="2296" y="285"/>
                  </a:lnTo>
                  <a:lnTo>
                    <a:pt x="2296" y="292"/>
                  </a:lnTo>
                  <a:lnTo>
                    <a:pt x="2295" y="300"/>
                  </a:lnTo>
                  <a:lnTo>
                    <a:pt x="2294" y="308"/>
                  </a:lnTo>
                  <a:lnTo>
                    <a:pt x="2281" y="315"/>
                  </a:lnTo>
                  <a:lnTo>
                    <a:pt x="2271" y="323"/>
                  </a:lnTo>
                  <a:lnTo>
                    <a:pt x="2261" y="333"/>
                  </a:lnTo>
                  <a:lnTo>
                    <a:pt x="2253" y="345"/>
                  </a:lnTo>
                  <a:lnTo>
                    <a:pt x="2244" y="356"/>
                  </a:lnTo>
                  <a:lnTo>
                    <a:pt x="2235" y="369"/>
                  </a:lnTo>
                  <a:lnTo>
                    <a:pt x="2227" y="380"/>
                  </a:lnTo>
                  <a:lnTo>
                    <a:pt x="2219" y="391"/>
                  </a:lnTo>
                  <a:lnTo>
                    <a:pt x="2210" y="401"/>
                  </a:lnTo>
                  <a:lnTo>
                    <a:pt x="2201" y="409"/>
                  </a:lnTo>
                  <a:lnTo>
                    <a:pt x="2191" y="415"/>
                  </a:lnTo>
                  <a:lnTo>
                    <a:pt x="2179" y="418"/>
                  </a:lnTo>
                  <a:lnTo>
                    <a:pt x="2166" y="418"/>
                  </a:lnTo>
                  <a:lnTo>
                    <a:pt x="2153" y="415"/>
                  </a:lnTo>
                  <a:lnTo>
                    <a:pt x="2137" y="408"/>
                  </a:lnTo>
                  <a:lnTo>
                    <a:pt x="2119" y="397"/>
                  </a:lnTo>
                  <a:lnTo>
                    <a:pt x="2115" y="395"/>
                  </a:lnTo>
                  <a:lnTo>
                    <a:pt x="2112" y="392"/>
                  </a:lnTo>
                  <a:lnTo>
                    <a:pt x="2109" y="389"/>
                  </a:lnTo>
                  <a:lnTo>
                    <a:pt x="2107" y="386"/>
                  </a:lnTo>
                  <a:lnTo>
                    <a:pt x="2104" y="382"/>
                  </a:lnTo>
                  <a:lnTo>
                    <a:pt x="2102" y="378"/>
                  </a:lnTo>
                  <a:lnTo>
                    <a:pt x="2100" y="374"/>
                  </a:lnTo>
                  <a:lnTo>
                    <a:pt x="2098" y="371"/>
                  </a:lnTo>
                  <a:lnTo>
                    <a:pt x="2095" y="368"/>
                  </a:lnTo>
                  <a:lnTo>
                    <a:pt x="2093" y="364"/>
                  </a:lnTo>
                  <a:lnTo>
                    <a:pt x="2091" y="362"/>
                  </a:lnTo>
                  <a:lnTo>
                    <a:pt x="2087" y="360"/>
                  </a:lnTo>
                  <a:lnTo>
                    <a:pt x="2085" y="358"/>
                  </a:lnTo>
                  <a:lnTo>
                    <a:pt x="2081" y="358"/>
                  </a:lnTo>
                  <a:lnTo>
                    <a:pt x="2077" y="358"/>
                  </a:lnTo>
                  <a:lnTo>
                    <a:pt x="2073" y="361"/>
                  </a:lnTo>
                  <a:lnTo>
                    <a:pt x="2073" y="363"/>
                  </a:lnTo>
                  <a:lnTo>
                    <a:pt x="2073" y="364"/>
                  </a:lnTo>
                  <a:lnTo>
                    <a:pt x="2073" y="366"/>
                  </a:lnTo>
                  <a:lnTo>
                    <a:pt x="2073" y="368"/>
                  </a:lnTo>
                  <a:lnTo>
                    <a:pt x="2073" y="370"/>
                  </a:lnTo>
                  <a:lnTo>
                    <a:pt x="2073" y="373"/>
                  </a:lnTo>
                  <a:lnTo>
                    <a:pt x="2073" y="376"/>
                  </a:lnTo>
                  <a:lnTo>
                    <a:pt x="2073" y="378"/>
                  </a:lnTo>
                  <a:lnTo>
                    <a:pt x="2073" y="379"/>
                  </a:lnTo>
                  <a:lnTo>
                    <a:pt x="2073" y="381"/>
                  </a:lnTo>
                  <a:lnTo>
                    <a:pt x="2073" y="382"/>
                  </a:lnTo>
                  <a:lnTo>
                    <a:pt x="2073" y="385"/>
                  </a:lnTo>
                  <a:lnTo>
                    <a:pt x="2073" y="386"/>
                  </a:lnTo>
                  <a:lnTo>
                    <a:pt x="2072" y="386"/>
                  </a:lnTo>
                  <a:lnTo>
                    <a:pt x="2071" y="386"/>
                  </a:lnTo>
                  <a:lnTo>
                    <a:pt x="2070" y="386"/>
                  </a:lnTo>
                  <a:lnTo>
                    <a:pt x="2069" y="386"/>
                  </a:lnTo>
                  <a:lnTo>
                    <a:pt x="2068" y="386"/>
                  </a:lnTo>
                  <a:lnTo>
                    <a:pt x="2064" y="394"/>
                  </a:lnTo>
                  <a:lnTo>
                    <a:pt x="2063" y="402"/>
                  </a:lnTo>
                  <a:lnTo>
                    <a:pt x="2064" y="410"/>
                  </a:lnTo>
                  <a:lnTo>
                    <a:pt x="2068" y="416"/>
                  </a:lnTo>
                  <a:lnTo>
                    <a:pt x="2072" y="422"/>
                  </a:lnTo>
                  <a:lnTo>
                    <a:pt x="2077" y="427"/>
                  </a:lnTo>
                  <a:lnTo>
                    <a:pt x="2083" y="433"/>
                  </a:lnTo>
                  <a:lnTo>
                    <a:pt x="2088" y="438"/>
                  </a:lnTo>
                  <a:lnTo>
                    <a:pt x="2093" y="442"/>
                  </a:lnTo>
                  <a:lnTo>
                    <a:pt x="2098" y="447"/>
                  </a:lnTo>
                  <a:lnTo>
                    <a:pt x="2101" y="453"/>
                  </a:lnTo>
                  <a:lnTo>
                    <a:pt x="2102" y="458"/>
                  </a:lnTo>
                  <a:lnTo>
                    <a:pt x="2102" y="464"/>
                  </a:lnTo>
                  <a:lnTo>
                    <a:pt x="2099" y="470"/>
                  </a:lnTo>
                  <a:lnTo>
                    <a:pt x="2093" y="478"/>
                  </a:lnTo>
                  <a:lnTo>
                    <a:pt x="2085" y="486"/>
                  </a:lnTo>
                  <a:lnTo>
                    <a:pt x="2085" y="494"/>
                  </a:lnTo>
                  <a:lnTo>
                    <a:pt x="2084" y="501"/>
                  </a:lnTo>
                  <a:lnTo>
                    <a:pt x="2081" y="508"/>
                  </a:lnTo>
                  <a:lnTo>
                    <a:pt x="2078" y="512"/>
                  </a:lnTo>
                  <a:lnTo>
                    <a:pt x="2075" y="517"/>
                  </a:lnTo>
                  <a:lnTo>
                    <a:pt x="2070" y="522"/>
                  </a:lnTo>
                  <a:lnTo>
                    <a:pt x="2064" y="525"/>
                  </a:lnTo>
                  <a:lnTo>
                    <a:pt x="2060" y="527"/>
                  </a:lnTo>
                  <a:lnTo>
                    <a:pt x="2054" y="531"/>
                  </a:lnTo>
                  <a:lnTo>
                    <a:pt x="2048" y="533"/>
                  </a:lnTo>
                  <a:lnTo>
                    <a:pt x="2042" y="535"/>
                  </a:lnTo>
                  <a:lnTo>
                    <a:pt x="2037" y="538"/>
                  </a:lnTo>
                  <a:lnTo>
                    <a:pt x="2032" y="541"/>
                  </a:lnTo>
                  <a:lnTo>
                    <a:pt x="2027" y="544"/>
                  </a:lnTo>
                  <a:lnTo>
                    <a:pt x="2024" y="549"/>
                  </a:lnTo>
                  <a:lnTo>
                    <a:pt x="2022" y="554"/>
                  </a:lnTo>
                  <a:lnTo>
                    <a:pt x="2032" y="559"/>
                  </a:lnTo>
                  <a:lnTo>
                    <a:pt x="2043" y="561"/>
                  </a:lnTo>
                  <a:lnTo>
                    <a:pt x="2055" y="559"/>
                  </a:lnTo>
                  <a:lnTo>
                    <a:pt x="2068" y="556"/>
                  </a:lnTo>
                  <a:lnTo>
                    <a:pt x="2079" y="550"/>
                  </a:lnTo>
                  <a:lnTo>
                    <a:pt x="2092" y="543"/>
                  </a:lnTo>
                  <a:lnTo>
                    <a:pt x="2103" y="535"/>
                  </a:lnTo>
                  <a:lnTo>
                    <a:pt x="2115" y="528"/>
                  </a:lnTo>
                  <a:lnTo>
                    <a:pt x="2126" y="523"/>
                  </a:lnTo>
                  <a:lnTo>
                    <a:pt x="2137" y="518"/>
                  </a:lnTo>
                  <a:lnTo>
                    <a:pt x="2147" y="515"/>
                  </a:lnTo>
                  <a:lnTo>
                    <a:pt x="2156" y="516"/>
                  </a:lnTo>
                  <a:lnTo>
                    <a:pt x="2164" y="519"/>
                  </a:lnTo>
                  <a:lnTo>
                    <a:pt x="2171" y="527"/>
                  </a:lnTo>
                  <a:lnTo>
                    <a:pt x="2177" y="541"/>
                  </a:lnTo>
                  <a:lnTo>
                    <a:pt x="2181" y="561"/>
                  </a:lnTo>
                  <a:lnTo>
                    <a:pt x="2185" y="569"/>
                  </a:lnTo>
                  <a:lnTo>
                    <a:pt x="2186" y="577"/>
                  </a:lnTo>
                  <a:lnTo>
                    <a:pt x="2187" y="584"/>
                  </a:lnTo>
                  <a:lnTo>
                    <a:pt x="2186" y="589"/>
                  </a:lnTo>
                  <a:lnTo>
                    <a:pt x="2184" y="594"/>
                  </a:lnTo>
                  <a:lnTo>
                    <a:pt x="2181" y="598"/>
                  </a:lnTo>
                  <a:lnTo>
                    <a:pt x="2177" y="602"/>
                  </a:lnTo>
                  <a:lnTo>
                    <a:pt x="2173" y="607"/>
                  </a:lnTo>
                  <a:lnTo>
                    <a:pt x="2168" y="609"/>
                  </a:lnTo>
                  <a:lnTo>
                    <a:pt x="2163" y="612"/>
                  </a:lnTo>
                  <a:lnTo>
                    <a:pt x="2158" y="616"/>
                  </a:lnTo>
                  <a:lnTo>
                    <a:pt x="2154" y="619"/>
                  </a:lnTo>
                  <a:lnTo>
                    <a:pt x="2149" y="624"/>
                  </a:lnTo>
                  <a:lnTo>
                    <a:pt x="2146" y="627"/>
                  </a:lnTo>
                  <a:lnTo>
                    <a:pt x="2142" y="633"/>
                  </a:lnTo>
                  <a:lnTo>
                    <a:pt x="2141" y="639"/>
                  </a:lnTo>
                  <a:lnTo>
                    <a:pt x="2130" y="643"/>
                  </a:lnTo>
                  <a:lnTo>
                    <a:pt x="2117" y="650"/>
                  </a:lnTo>
                  <a:lnTo>
                    <a:pt x="2101" y="658"/>
                  </a:lnTo>
                  <a:lnTo>
                    <a:pt x="2084" y="667"/>
                  </a:lnTo>
                  <a:lnTo>
                    <a:pt x="2064" y="678"/>
                  </a:lnTo>
                  <a:lnTo>
                    <a:pt x="2045" y="688"/>
                  </a:lnTo>
                  <a:lnTo>
                    <a:pt x="2024" y="701"/>
                  </a:lnTo>
                  <a:lnTo>
                    <a:pt x="2003" y="713"/>
                  </a:lnTo>
                  <a:lnTo>
                    <a:pt x="1984" y="726"/>
                  </a:lnTo>
                  <a:lnTo>
                    <a:pt x="1965" y="740"/>
                  </a:lnTo>
                  <a:lnTo>
                    <a:pt x="1947" y="754"/>
                  </a:lnTo>
                  <a:lnTo>
                    <a:pt x="1932" y="769"/>
                  </a:lnTo>
                  <a:lnTo>
                    <a:pt x="1918" y="783"/>
                  </a:lnTo>
                  <a:lnTo>
                    <a:pt x="1908" y="797"/>
                  </a:lnTo>
                  <a:lnTo>
                    <a:pt x="1901" y="812"/>
                  </a:lnTo>
                  <a:lnTo>
                    <a:pt x="1897" y="827"/>
                  </a:lnTo>
                  <a:lnTo>
                    <a:pt x="1889" y="832"/>
                  </a:lnTo>
                  <a:lnTo>
                    <a:pt x="1883" y="839"/>
                  </a:lnTo>
                  <a:lnTo>
                    <a:pt x="1876" y="848"/>
                  </a:lnTo>
                  <a:lnTo>
                    <a:pt x="1871" y="858"/>
                  </a:lnTo>
                  <a:lnTo>
                    <a:pt x="1866" y="870"/>
                  </a:lnTo>
                  <a:lnTo>
                    <a:pt x="1863" y="883"/>
                  </a:lnTo>
                  <a:lnTo>
                    <a:pt x="1861" y="897"/>
                  </a:lnTo>
                  <a:lnTo>
                    <a:pt x="1857" y="912"/>
                  </a:lnTo>
                  <a:lnTo>
                    <a:pt x="1855" y="927"/>
                  </a:lnTo>
                  <a:lnTo>
                    <a:pt x="1853" y="942"/>
                  </a:lnTo>
                  <a:lnTo>
                    <a:pt x="1850" y="957"/>
                  </a:lnTo>
                  <a:lnTo>
                    <a:pt x="1849" y="972"/>
                  </a:lnTo>
                  <a:lnTo>
                    <a:pt x="1847" y="987"/>
                  </a:lnTo>
                  <a:lnTo>
                    <a:pt x="1843" y="999"/>
                  </a:lnTo>
                  <a:lnTo>
                    <a:pt x="1841" y="1013"/>
                  </a:lnTo>
                  <a:lnTo>
                    <a:pt x="1838" y="1025"/>
                  </a:lnTo>
                  <a:lnTo>
                    <a:pt x="1828" y="1026"/>
                  </a:lnTo>
                  <a:lnTo>
                    <a:pt x="1818" y="1027"/>
                  </a:lnTo>
                  <a:lnTo>
                    <a:pt x="1808" y="1027"/>
                  </a:lnTo>
                  <a:lnTo>
                    <a:pt x="1799" y="1028"/>
                  </a:lnTo>
                  <a:lnTo>
                    <a:pt x="1788" y="1028"/>
                  </a:lnTo>
                  <a:lnTo>
                    <a:pt x="1778" y="1028"/>
                  </a:lnTo>
                  <a:lnTo>
                    <a:pt x="1768" y="1028"/>
                  </a:lnTo>
                  <a:lnTo>
                    <a:pt x="1758" y="1028"/>
                  </a:lnTo>
                  <a:lnTo>
                    <a:pt x="1750" y="1029"/>
                  </a:lnTo>
                  <a:lnTo>
                    <a:pt x="1741" y="1030"/>
                  </a:lnTo>
                  <a:lnTo>
                    <a:pt x="1734" y="1033"/>
                  </a:lnTo>
                  <a:lnTo>
                    <a:pt x="1728" y="1036"/>
                  </a:lnTo>
                  <a:lnTo>
                    <a:pt x="1723" y="1041"/>
                  </a:lnTo>
                  <a:lnTo>
                    <a:pt x="1719" y="1045"/>
                  </a:lnTo>
                  <a:lnTo>
                    <a:pt x="1717" y="1052"/>
                  </a:lnTo>
                  <a:lnTo>
                    <a:pt x="1717" y="1060"/>
                  </a:lnTo>
                  <a:lnTo>
                    <a:pt x="1716" y="1060"/>
                  </a:lnTo>
                  <a:lnTo>
                    <a:pt x="1715" y="1060"/>
                  </a:lnTo>
                  <a:lnTo>
                    <a:pt x="1714" y="1060"/>
                  </a:lnTo>
                  <a:lnTo>
                    <a:pt x="1711" y="1060"/>
                  </a:lnTo>
                  <a:lnTo>
                    <a:pt x="1709" y="1060"/>
                  </a:lnTo>
                  <a:lnTo>
                    <a:pt x="1707" y="1061"/>
                  </a:lnTo>
                  <a:lnTo>
                    <a:pt x="1703" y="1061"/>
                  </a:lnTo>
                  <a:lnTo>
                    <a:pt x="1701" y="1063"/>
                  </a:lnTo>
                  <a:lnTo>
                    <a:pt x="1697" y="1063"/>
                  </a:lnTo>
                  <a:lnTo>
                    <a:pt x="1694" y="1063"/>
                  </a:lnTo>
                  <a:lnTo>
                    <a:pt x="1692" y="1064"/>
                  </a:lnTo>
                  <a:lnTo>
                    <a:pt x="1689" y="1064"/>
                  </a:lnTo>
                  <a:lnTo>
                    <a:pt x="1687" y="1064"/>
                  </a:lnTo>
                  <a:lnTo>
                    <a:pt x="1686" y="1064"/>
                  </a:lnTo>
                  <a:lnTo>
                    <a:pt x="1685" y="1064"/>
                  </a:lnTo>
                  <a:lnTo>
                    <a:pt x="1685" y="1065"/>
                  </a:lnTo>
                  <a:lnTo>
                    <a:pt x="1662" y="1050"/>
                  </a:lnTo>
                  <a:lnTo>
                    <a:pt x="1639" y="1035"/>
                  </a:lnTo>
                  <a:lnTo>
                    <a:pt x="1616" y="1021"/>
                  </a:lnTo>
                  <a:lnTo>
                    <a:pt x="1593" y="1006"/>
                  </a:lnTo>
                  <a:lnTo>
                    <a:pt x="1570" y="991"/>
                  </a:lnTo>
                  <a:lnTo>
                    <a:pt x="1547" y="975"/>
                  </a:lnTo>
                  <a:lnTo>
                    <a:pt x="1524" y="960"/>
                  </a:lnTo>
                  <a:lnTo>
                    <a:pt x="1500" y="945"/>
                  </a:lnTo>
                  <a:lnTo>
                    <a:pt x="1477" y="930"/>
                  </a:lnTo>
                  <a:lnTo>
                    <a:pt x="1453" y="916"/>
                  </a:lnTo>
                  <a:lnTo>
                    <a:pt x="1428" y="899"/>
                  </a:lnTo>
                  <a:lnTo>
                    <a:pt x="1404" y="885"/>
                  </a:lnTo>
                  <a:lnTo>
                    <a:pt x="1380" y="870"/>
                  </a:lnTo>
                  <a:lnTo>
                    <a:pt x="1355" y="856"/>
                  </a:lnTo>
                  <a:lnTo>
                    <a:pt x="1330" y="841"/>
                  </a:lnTo>
                  <a:lnTo>
                    <a:pt x="1305" y="827"/>
                  </a:lnTo>
                  <a:lnTo>
                    <a:pt x="1288" y="831"/>
                  </a:lnTo>
                  <a:lnTo>
                    <a:pt x="1272" y="833"/>
                  </a:lnTo>
                  <a:lnTo>
                    <a:pt x="1256" y="835"/>
                  </a:lnTo>
                  <a:lnTo>
                    <a:pt x="1239" y="836"/>
                  </a:lnTo>
                  <a:lnTo>
                    <a:pt x="1223" y="837"/>
                  </a:lnTo>
                  <a:lnTo>
                    <a:pt x="1205" y="837"/>
                  </a:lnTo>
                  <a:lnTo>
                    <a:pt x="1189" y="837"/>
                  </a:lnTo>
                  <a:lnTo>
                    <a:pt x="1172" y="839"/>
                  </a:lnTo>
                  <a:lnTo>
                    <a:pt x="1156" y="839"/>
                  </a:lnTo>
                  <a:lnTo>
                    <a:pt x="1140" y="841"/>
                  </a:lnTo>
                  <a:lnTo>
                    <a:pt x="1125" y="843"/>
                  </a:lnTo>
                  <a:lnTo>
                    <a:pt x="1110" y="845"/>
                  </a:lnTo>
                  <a:lnTo>
                    <a:pt x="1095" y="850"/>
                  </a:lnTo>
                  <a:lnTo>
                    <a:pt x="1081" y="856"/>
                  </a:lnTo>
                  <a:lnTo>
                    <a:pt x="1067" y="864"/>
                  </a:lnTo>
                  <a:lnTo>
                    <a:pt x="1056" y="873"/>
                  </a:lnTo>
                  <a:lnTo>
                    <a:pt x="1040" y="880"/>
                  </a:lnTo>
                  <a:lnTo>
                    <a:pt x="1027" y="883"/>
                  </a:lnTo>
                  <a:lnTo>
                    <a:pt x="1016" y="885"/>
                  </a:lnTo>
                  <a:lnTo>
                    <a:pt x="1005" y="882"/>
                  </a:lnTo>
                  <a:lnTo>
                    <a:pt x="997" y="878"/>
                  </a:lnTo>
                  <a:lnTo>
                    <a:pt x="989" y="871"/>
                  </a:lnTo>
                  <a:lnTo>
                    <a:pt x="982" y="863"/>
                  </a:lnTo>
                  <a:lnTo>
                    <a:pt x="975" y="855"/>
                  </a:lnTo>
                  <a:lnTo>
                    <a:pt x="969" y="847"/>
                  </a:lnTo>
                  <a:lnTo>
                    <a:pt x="963" y="837"/>
                  </a:lnTo>
                  <a:lnTo>
                    <a:pt x="956" y="829"/>
                  </a:lnTo>
                  <a:lnTo>
                    <a:pt x="948" y="824"/>
                  </a:lnTo>
                  <a:lnTo>
                    <a:pt x="940" y="819"/>
                  </a:lnTo>
                  <a:lnTo>
                    <a:pt x="931" y="817"/>
                  </a:lnTo>
                  <a:lnTo>
                    <a:pt x="919" y="817"/>
                  </a:lnTo>
                  <a:lnTo>
                    <a:pt x="908" y="821"/>
                  </a:lnTo>
                  <a:lnTo>
                    <a:pt x="906" y="820"/>
                  </a:lnTo>
                  <a:lnTo>
                    <a:pt x="906" y="819"/>
                  </a:lnTo>
                  <a:lnTo>
                    <a:pt x="906" y="818"/>
                  </a:lnTo>
                  <a:lnTo>
                    <a:pt x="905" y="817"/>
                  </a:lnTo>
                  <a:lnTo>
                    <a:pt x="904" y="814"/>
                  </a:lnTo>
                  <a:lnTo>
                    <a:pt x="904" y="812"/>
                  </a:lnTo>
                  <a:lnTo>
                    <a:pt x="903" y="809"/>
                  </a:lnTo>
                  <a:lnTo>
                    <a:pt x="902" y="806"/>
                  </a:lnTo>
                  <a:lnTo>
                    <a:pt x="901" y="804"/>
                  </a:lnTo>
                  <a:lnTo>
                    <a:pt x="900" y="801"/>
                  </a:lnTo>
                  <a:lnTo>
                    <a:pt x="900" y="798"/>
                  </a:lnTo>
                  <a:lnTo>
                    <a:pt x="898" y="796"/>
                  </a:lnTo>
                  <a:lnTo>
                    <a:pt x="897" y="795"/>
                  </a:lnTo>
                  <a:lnTo>
                    <a:pt x="897" y="794"/>
                  </a:lnTo>
                  <a:lnTo>
                    <a:pt x="897" y="793"/>
                  </a:lnTo>
                  <a:lnTo>
                    <a:pt x="893" y="793"/>
                  </a:lnTo>
                  <a:lnTo>
                    <a:pt x="881" y="794"/>
                  </a:lnTo>
                  <a:lnTo>
                    <a:pt x="863" y="796"/>
                  </a:lnTo>
                  <a:lnTo>
                    <a:pt x="839" y="798"/>
                  </a:lnTo>
                  <a:lnTo>
                    <a:pt x="811" y="802"/>
                  </a:lnTo>
                  <a:lnTo>
                    <a:pt x="780" y="805"/>
                  </a:lnTo>
                  <a:lnTo>
                    <a:pt x="747" y="809"/>
                  </a:lnTo>
                  <a:lnTo>
                    <a:pt x="712" y="812"/>
                  </a:lnTo>
                  <a:lnTo>
                    <a:pt x="676" y="816"/>
                  </a:lnTo>
                  <a:lnTo>
                    <a:pt x="643" y="819"/>
                  </a:lnTo>
                  <a:lnTo>
                    <a:pt x="612" y="822"/>
                  </a:lnTo>
                  <a:lnTo>
                    <a:pt x="585" y="826"/>
                  </a:lnTo>
                  <a:lnTo>
                    <a:pt x="560" y="828"/>
                  </a:lnTo>
                  <a:lnTo>
                    <a:pt x="542" y="831"/>
                  </a:lnTo>
                  <a:lnTo>
                    <a:pt x="530" y="832"/>
                  </a:lnTo>
                  <a:lnTo>
                    <a:pt x="527" y="833"/>
                  </a:lnTo>
                  <a:lnTo>
                    <a:pt x="522" y="844"/>
                  </a:lnTo>
                  <a:lnTo>
                    <a:pt x="517" y="855"/>
                  </a:lnTo>
                  <a:lnTo>
                    <a:pt x="509" y="864"/>
                  </a:lnTo>
                  <a:lnTo>
                    <a:pt x="499" y="873"/>
                  </a:lnTo>
                  <a:lnTo>
                    <a:pt x="489" y="881"/>
                  </a:lnTo>
                  <a:lnTo>
                    <a:pt x="478" y="888"/>
                  </a:lnTo>
                  <a:lnTo>
                    <a:pt x="466" y="895"/>
                  </a:lnTo>
                  <a:lnTo>
                    <a:pt x="453" y="901"/>
                  </a:lnTo>
                  <a:lnTo>
                    <a:pt x="441" y="906"/>
                  </a:lnTo>
                  <a:lnTo>
                    <a:pt x="429" y="912"/>
                  </a:lnTo>
                  <a:lnTo>
                    <a:pt x="417" y="918"/>
                  </a:lnTo>
                  <a:lnTo>
                    <a:pt x="405" y="924"/>
                  </a:lnTo>
                  <a:lnTo>
                    <a:pt x="394" y="929"/>
                  </a:lnTo>
                  <a:lnTo>
                    <a:pt x="383" y="935"/>
                  </a:lnTo>
                  <a:lnTo>
                    <a:pt x="374" y="941"/>
                  </a:lnTo>
                  <a:lnTo>
                    <a:pt x="367" y="949"/>
                  </a:lnTo>
                  <a:lnTo>
                    <a:pt x="366" y="949"/>
                  </a:lnTo>
                  <a:lnTo>
                    <a:pt x="365" y="949"/>
                  </a:lnTo>
                  <a:lnTo>
                    <a:pt x="364" y="949"/>
                  </a:lnTo>
                  <a:lnTo>
                    <a:pt x="361" y="950"/>
                  </a:lnTo>
                  <a:lnTo>
                    <a:pt x="360" y="950"/>
                  </a:lnTo>
                  <a:lnTo>
                    <a:pt x="358" y="951"/>
                  </a:lnTo>
                  <a:lnTo>
                    <a:pt x="357" y="952"/>
                  </a:lnTo>
                  <a:lnTo>
                    <a:pt x="355" y="952"/>
                  </a:lnTo>
                  <a:lnTo>
                    <a:pt x="352" y="953"/>
                  </a:lnTo>
                  <a:lnTo>
                    <a:pt x="351" y="953"/>
                  </a:lnTo>
                  <a:lnTo>
                    <a:pt x="349" y="955"/>
                  </a:lnTo>
                  <a:lnTo>
                    <a:pt x="348" y="955"/>
                  </a:lnTo>
                  <a:lnTo>
                    <a:pt x="347" y="955"/>
                  </a:lnTo>
                  <a:lnTo>
                    <a:pt x="347" y="956"/>
                  </a:lnTo>
                  <a:lnTo>
                    <a:pt x="329" y="953"/>
                  </a:lnTo>
                  <a:lnTo>
                    <a:pt x="311" y="955"/>
                  </a:lnTo>
                  <a:lnTo>
                    <a:pt x="292" y="956"/>
                  </a:lnTo>
                  <a:lnTo>
                    <a:pt x="273" y="959"/>
                  </a:lnTo>
                  <a:lnTo>
                    <a:pt x="252" y="964"/>
                  </a:lnTo>
                  <a:lnTo>
                    <a:pt x="232" y="968"/>
                  </a:lnTo>
                  <a:lnTo>
                    <a:pt x="210" y="974"/>
                  </a:lnTo>
                  <a:lnTo>
                    <a:pt x="188" y="980"/>
                  </a:lnTo>
                  <a:lnTo>
                    <a:pt x="166" y="986"/>
                  </a:lnTo>
                  <a:lnTo>
                    <a:pt x="144" y="993"/>
                  </a:lnTo>
                  <a:lnTo>
                    <a:pt x="121" y="998"/>
                  </a:lnTo>
                  <a:lnTo>
                    <a:pt x="99" y="1004"/>
                  </a:lnTo>
                  <a:lnTo>
                    <a:pt x="76" y="1009"/>
                  </a:lnTo>
                  <a:lnTo>
                    <a:pt x="54" y="1012"/>
                  </a:lnTo>
                  <a:lnTo>
                    <a:pt x="33" y="1016"/>
                  </a:lnTo>
                  <a:lnTo>
                    <a:pt x="12" y="1018"/>
                  </a:lnTo>
                  <a:lnTo>
                    <a:pt x="5" y="999"/>
                  </a:lnTo>
                  <a:lnTo>
                    <a:pt x="0" y="986"/>
                  </a:lnTo>
                  <a:lnTo>
                    <a:pt x="0" y="973"/>
                  </a:lnTo>
                  <a:lnTo>
                    <a:pt x="2" y="963"/>
                  </a:lnTo>
                  <a:lnTo>
                    <a:pt x="5" y="953"/>
                  </a:lnTo>
                  <a:lnTo>
                    <a:pt x="11" y="947"/>
                  </a:lnTo>
                  <a:lnTo>
                    <a:pt x="17" y="940"/>
                  </a:lnTo>
                  <a:lnTo>
                    <a:pt x="25" y="934"/>
                  </a:lnTo>
                  <a:lnTo>
                    <a:pt x="31" y="928"/>
                  </a:lnTo>
                  <a:lnTo>
                    <a:pt x="40" y="921"/>
                  </a:lnTo>
                  <a:lnTo>
                    <a:pt x="48" y="914"/>
                  </a:lnTo>
                  <a:lnTo>
                    <a:pt x="54" y="906"/>
                  </a:lnTo>
                  <a:lnTo>
                    <a:pt x="61" y="897"/>
                  </a:lnTo>
                  <a:lnTo>
                    <a:pt x="66" y="887"/>
                  </a:lnTo>
                  <a:lnTo>
                    <a:pt x="68" y="874"/>
                  </a:lnTo>
                  <a:lnTo>
                    <a:pt x="69" y="859"/>
                  </a:lnTo>
                  <a:lnTo>
                    <a:pt x="74" y="852"/>
                  </a:lnTo>
                  <a:lnTo>
                    <a:pt x="79" y="847"/>
                  </a:lnTo>
                  <a:lnTo>
                    <a:pt x="83" y="841"/>
                  </a:lnTo>
                  <a:lnTo>
                    <a:pt x="87" y="836"/>
                  </a:lnTo>
                  <a:lnTo>
                    <a:pt x="90" y="832"/>
                  </a:lnTo>
                  <a:lnTo>
                    <a:pt x="92" y="827"/>
                  </a:lnTo>
                  <a:lnTo>
                    <a:pt x="96" y="822"/>
                  </a:lnTo>
                  <a:lnTo>
                    <a:pt x="99" y="819"/>
                  </a:lnTo>
                  <a:lnTo>
                    <a:pt x="102" y="814"/>
                  </a:lnTo>
                  <a:lnTo>
                    <a:pt x="105" y="811"/>
                  </a:lnTo>
                  <a:lnTo>
                    <a:pt x="110" y="808"/>
                  </a:lnTo>
                  <a:lnTo>
                    <a:pt x="113" y="804"/>
                  </a:lnTo>
                  <a:lnTo>
                    <a:pt x="118" y="801"/>
                  </a:lnTo>
                  <a:lnTo>
                    <a:pt x="123" y="798"/>
                  </a:lnTo>
                  <a:lnTo>
                    <a:pt x="129" y="795"/>
                  </a:lnTo>
                  <a:lnTo>
                    <a:pt x="137" y="793"/>
                  </a:lnTo>
                  <a:lnTo>
                    <a:pt x="141" y="788"/>
                  </a:lnTo>
                  <a:lnTo>
                    <a:pt x="144" y="783"/>
                  </a:lnTo>
                  <a:lnTo>
                    <a:pt x="148" y="781"/>
                  </a:lnTo>
                  <a:lnTo>
                    <a:pt x="150" y="779"/>
                  </a:lnTo>
                  <a:lnTo>
                    <a:pt x="153" y="777"/>
                  </a:lnTo>
                  <a:lnTo>
                    <a:pt x="158" y="775"/>
                  </a:lnTo>
                  <a:lnTo>
                    <a:pt x="161" y="774"/>
                  </a:lnTo>
                  <a:lnTo>
                    <a:pt x="165" y="773"/>
                  </a:lnTo>
                  <a:lnTo>
                    <a:pt x="169" y="772"/>
                  </a:lnTo>
                  <a:lnTo>
                    <a:pt x="174" y="772"/>
                  </a:lnTo>
                  <a:lnTo>
                    <a:pt x="179" y="771"/>
                  </a:lnTo>
                  <a:lnTo>
                    <a:pt x="184" y="769"/>
                  </a:lnTo>
                  <a:lnTo>
                    <a:pt x="190" y="767"/>
                  </a:lnTo>
                  <a:lnTo>
                    <a:pt x="196" y="765"/>
                  </a:lnTo>
                  <a:lnTo>
                    <a:pt x="204" y="763"/>
                  </a:lnTo>
                  <a:lnTo>
                    <a:pt x="212" y="759"/>
                  </a:lnTo>
                  <a:lnTo>
                    <a:pt x="218" y="756"/>
                  </a:lnTo>
                  <a:lnTo>
                    <a:pt x="223" y="752"/>
                  </a:lnTo>
                  <a:lnTo>
                    <a:pt x="232" y="748"/>
                  </a:lnTo>
                  <a:lnTo>
                    <a:pt x="238" y="743"/>
                  </a:lnTo>
                  <a:lnTo>
                    <a:pt x="246" y="739"/>
                  </a:lnTo>
                  <a:lnTo>
                    <a:pt x="255" y="733"/>
                  </a:lnTo>
                  <a:lnTo>
                    <a:pt x="264" y="727"/>
                  </a:lnTo>
                  <a:lnTo>
                    <a:pt x="272" y="723"/>
                  </a:lnTo>
                  <a:lnTo>
                    <a:pt x="280" y="717"/>
                  </a:lnTo>
                  <a:lnTo>
                    <a:pt x="288" y="711"/>
                  </a:lnTo>
                  <a:lnTo>
                    <a:pt x="296" y="705"/>
                  </a:lnTo>
                  <a:lnTo>
                    <a:pt x="303" y="700"/>
                  </a:lnTo>
                  <a:lnTo>
                    <a:pt x="310" y="695"/>
                  </a:lnTo>
                  <a:lnTo>
                    <a:pt x="317" y="689"/>
                  </a:lnTo>
                  <a:lnTo>
                    <a:pt x="321" y="686"/>
                  </a:lnTo>
                  <a:lnTo>
                    <a:pt x="327" y="682"/>
                  </a:lnTo>
                  <a:lnTo>
                    <a:pt x="333" y="677"/>
                  </a:lnTo>
                  <a:lnTo>
                    <a:pt x="338" y="671"/>
                  </a:lnTo>
                  <a:lnTo>
                    <a:pt x="344" y="664"/>
                  </a:lnTo>
                  <a:lnTo>
                    <a:pt x="348" y="658"/>
                  </a:lnTo>
                  <a:lnTo>
                    <a:pt x="352" y="651"/>
                  </a:lnTo>
                  <a:lnTo>
                    <a:pt x="356" y="644"/>
                  </a:lnTo>
                  <a:lnTo>
                    <a:pt x="358" y="638"/>
                  </a:lnTo>
                  <a:lnTo>
                    <a:pt x="361" y="631"/>
                  </a:lnTo>
                  <a:lnTo>
                    <a:pt x="364" y="623"/>
                  </a:lnTo>
                  <a:lnTo>
                    <a:pt x="365" y="616"/>
                  </a:lnTo>
                  <a:lnTo>
                    <a:pt x="367" y="608"/>
                  </a:lnTo>
                  <a:lnTo>
                    <a:pt x="368" y="601"/>
                  </a:lnTo>
                  <a:lnTo>
                    <a:pt x="371" y="593"/>
                  </a:lnTo>
                  <a:lnTo>
                    <a:pt x="372" y="586"/>
                  </a:lnTo>
                  <a:lnTo>
                    <a:pt x="374" y="579"/>
                  </a:lnTo>
                  <a:lnTo>
                    <a:pt x="376" y="572"/>
                  </a:lnTo>
                  <a:lnTo>
                    <a:pt x="389" y="580"/>
                  </a:lnTo>
                  <a:lnTo>
                    <a:pt x="402" y="584"/>
                  </a:lnTo>
                  <a:lnTo>
                    <a:pt x="412" y="584"/>
                  </a:lnTo>
                  <a:lnTo>
                    <a:pt x="422" y="580"/>
                  </a:lnTo>
                  <a:lnTo>
                    <a:pt x="432" y="573"/>
                  </a:lnTo>
                  <a:lnTo>
                    <a:pt x="440" y="565"/>
                  </a:lnTo>
                  <a:lnTo>
                    <a:pt x="449" y="556"/>
                  </a:lnTo>
                  <a:lnTo>
                    <a:pt x="457" y="544"/>
                  </a:lnTo>
                  <a:lnTo>
                    <a:pt x="465" y="534"/>
                  </a:lnTo>
                  <a:lnTo>
                    <a:pt x="474" y="523"/>
                  </a:lnTo>
                  <a:lnTo>
                    <a:pt x="483" y="512"/>
                  </a:lnTo>
                  <a:lnTo>
                    <a:pt x="493" y="504"/>
                  </a:lnTo>
                  <a:lnTo>
                    <a:pt x="504" y="497"/>
                  </a:lnTo>
                  <a:lnTo>
                    <a:pt x="516" y="494"/>
                  </a:lnTo>
                  <a:lnTo>
                    <a:pt x="528" y="493"/>
                  </a:lnTo>
                  <a:lnTo>
                    <a:pt x="543" y="496"/>
                  </a:lnTo>
                  <a:lnTo>
                    <a:pt x="549" y="493"/>
                  </a:lnTo>
                  <a:lnTo>
                    <a:pt x="556" y="488"/>
                  </a:lnTo>
                  <a:lnTo>
                    <a:pt x="560" y="485"/>
                  </a:lnTo>
                  <a:lnTo>
                    <a:pt x="565" y="480"/>
                  </a:lnTo>
                  <a:lnTo>
                    <a:pt x="570" y="476"/>
                  </a:lnTo>
                  <a:lnTo>
                    <a:pt x="573" y="471"/>
                  </a:lnTo>
                  <a:lnTo>
                    <a:pt x="576" y="465"/>
                  </a:lnTo>
                  <a:lnTo>
                    <a:pt x="580" y="461"/>
                  </a:lnTo>
                  <a:lnTo>
                    <a:pt x="585" y="456"/>
                  </a:lnTo>
                  <a:lnTo>
                    <a:pt x="588" y="451"/>
                  </a:lnTo>
                  <a:lnTo>
                    <a:pt x="593" y="447"/>
                  </a:lnTo>
                  <a:lnTo>
                    <a:pt x="597" y="442"/>
                  </a:lnTo>
                  <a:lnTo>
                    <a:pt x="603" y="439"/>
                  </a:lnTo>
                  <a:lnTo>
                    <a:pt x="610" y="435"/>
                  </a:lnTo>
                  <a:lnTo>
                    <a:pt x="618" y="432"/>
                  </a:lnTo>
                  <a:lnTo>
                    <a:pt x="627" y="431"/>
                  </a:lnTo>
                  <a:lnTo>
                    <a:pt x="629" y="426"/>
                  </a:lnTo>
                  <a:lnTo>
                    <a:pt x="630" y="422"/>
                  </a:lnTo>
                  <a:lnTo>
                    <a:pt x="632" y="416"/>
                  </a:lnTo>
                  <a:lnTo>
                    <a:pt x="633" y="409"/>
                  </a:lnTo>
                  <a:lnTo>
                    <a:pt x="633" y="402"/>
                  </a:lnTo>
                  <a:lnTo>
                    <a:pt x="632" y="395"/>
                  </a:lnTo>
                  <a:lnTo>
                    <a:pt x="632" y="388"/>
                  </a:lnTo>
                  <a:lnTo>
                    <a:pt x="630" y="381"/>
                  </a:lnTo>
                  <a:lnTo>
                    <a:pt x="629" y="373"/>
                  </a:lnTo>
                  <a:lnTo>
                    <a:pt x="628" y="366"/>
                  </a:lnTo>
                  <a:lnTo>
                    <a:pt x="628" y="360"/>
                  </a:lnTo>
                  <a:lnTo>
                    <a:pt x="628" y="353"/>
                  </a:lnTo>
                  <a:lnTo>
                    <a:pt x="628" y="347"/>
                  </a:lnTo>
                  <a:lnTo>
                    <a:pt x="629" y="341"/>
                  </a:lnTo>
                  <a:lnTo>
                    <a:pt x="630" y="337"/>
                  </a:lnTo>
                  <a:lnTo>
                    <a:pt x="634" y="333"/>
                  </a:lnTo>
                  <a:lnTo>
                    <a:pt x="729" y="315"/>
                  </a:lnTo>
                  <a:lnTo>
                    <a:pt x="834" y="294"/>
                  </a:lnTo>
                  <a:lnTo>
                    <a:pt x="947" y="270"/>
                  </a:lnTo>
                  <a:lnTo>
                    <a:pt x="1065" y="245"/>
                  </a:lnTo>
                  <a:lnTo>
                    <a:pt x="1185" y="217"/>
                  </a:lnTo>
                  <a:lnTo>
                    <a:pt x="1307" y="189"/>
                  </a:lnTo>
                  <a:lnTo>
                    <a:pt x="1427" y="161"/>
                  </a:lnTo>
                  <a:lnTo>
                    <a:pt x="1543" y="133"/>
                  </a:lnTo>
                  <a:lnTo>
                    <a:pt x="1655" y="107"/>
                  </a:lnTo>
                  <a:lnTo>
                    <a:pt x="1757" y="81"/>
                  </a:lnTo>
                  <a:lnTo>
                    <a:pt x="1851" y="60"/>
                  </a:lnTo>
                  <a:lnTo>
                    <a:pt x="1932" y="39"/>
                  </a:lnTo>
                  <a:lnTo>
                    <a:pt x="1999" y="23"/>
                  </a:lnTo>
                  <a:lnTo>
                    <a:pt x="2049" y="10"/>
                  </a:lnTo>
                  <a:lnTo>
                    <a:pt x="2081" y="2"/>
                  </a:lnTo>
                  <a:lnTo>
                    <a:pt x="2093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8" name="Freeform 36"/>
            <p:cNvSpPr>
              <a:spLocks/>
            </p:cNvSpPr>
            <p:nvPr/>
          </p:nvSpPr>
          <p:spPr bwMode="auto">
            <a:xfrm>
              <a:off x="1728" y="2571"/>
              <a:ext cx="630" cy="659"/>
            </a:xfrm>
            <a:custGeom>
              <a:avLst/>
              <a:gdLst>
                <a:gd name="T0" fmla="*/ 70 w 1892"/>
                <a:gd name="T1" fmla="*/ 5 h 1977"/>
                <a:gd name="T2" fmla="*/ 70 w 1892"/>
                <a:gd name="T3" fmla="*/ 6 h 1977"/>
                <a:gd name="T4" fmla="*/ 70 w 1892"/>
                <a:gd name="T5" fmla="*/ 8 h 1977"/>
                <a:gd name="T6" fmla="*/ 70 w 1892"/>
                <a:gd name="T7" fmla="*/ 10 h 1977"/>
                <a:gd name="T8" fmla="*/ 70 w 1892"/>
                <a:gd name="T9" fmla="*/ 11 h 1977"/>
                <a:gd name="T10" fmla="*/ 70 w 1892"/>
                <a:gd name="T11" fmla="*/ 12 h 1977"/>
                <a:gd name="T12" fmla="*/ 70 w 1892"/>
                <a:gd name="T13" fmla="*/ 15 h 1977"/>
                <a:gd name="T14" fmla="*/ 70 w 1892"/>
                <a:gd name="T15" fmla="*/ 22 h 1977"/>
                <a:gd name="T16" fmla="*/ 69 w 1892"/>
                <a:gd name="T17" fmla="*/ 29 h 1977"/>
                <a:gd name="T18" fmla="*/ 69 w 1892"/>
                <a:gd name="T19" fmla="*/ 35 h 1977"/>
                <a:gd name="T20" fmla="*/ 69 w 1892"/>
                <a:gd name="T21" fmla="*/ 38 h 1977"/>
                <a:gd name="T22" fmla="*/ 69 w 1892"/>
                <a:gd name="T23" fmla="*/ 38 h 1977"/>
                <a:gd name="T24" fmla="*/ 69 w 1892"/>
                <a:gd name="T25" fmla="*/ 38 h 1977"/>
                <a:gd name="T26" fmla="*/ 69 w 1892"/>
                <a:gd name="T27" fmla="*/ 38 h 1977"/>
                <a:gd name="T28" fmla="*/ 69 w 1892"/>
                <a:gd name="T29" fmla="*/ 38 h 1977"/>
                <a:gd name="T30" fmla="*/ 69 w 1892"/>
                <a:gd name="T31" fmla="*/ 41 h 1977"/>
                <a:gd name="T32" fmla="*/ 68 w 1892"/>
                <a:gd name="T33" fmla="*/ 47 h 1977"/>
                <a:gd name="T34" fmla="*/ 68 w 1892"/>
                <a:gd name="T35" fmla="*/ 56 h 1977"/>
                <a:gd name="T36" fmla="*/ 68 w 1892"/>
                <a:gd name="T37" fmla="*/ 64 h 1977"/>
                <a:gd name="T38" fmla="*/ 68 w 1892"/>
                <a:gd name="T39" fmla="*/ 68 h 1977"/>
                <a:gd name="T40" fmla="*/ 63 w 1892"/>
                <a:gd name="T41" fmla="*/ 68 h 1977"/>
                <a:gd name="T42" fmla="*/ 56 w 1892"/>
                <a:gd name="T43" fmla="*/ 68 h 1977"/>
                <a:gd name="T44" fmla="*/ 50 w 1892"/>
                <a:gd name="T45" fmla="*/ 67 h 1977"/>
                <a:gd name="T46" fmla="*/ 43 w 1892"/>
                <a:gd name="T47" fmla="*/ 67 h 1977"/>
                <a:gd name="T48" fmla="*/ 36 w 1892"/>
                <a:gd name="T49" fmla="*/ 66 h 1977"/>
                <a:gd name="T50" fmla="*/ 31 w 1892"/>
                <a:gd name="T51" fmla="*/ 66 h 1977"/>
                <a:gd name="T52" fmla="*/ 31 w 1892"/>
                <a:gd name="T53" fmla="*/ 66 h 1977"/>
                <a:gd name="T54" fmla="*/ 31 w 1892"/>
                <a:gd name="T55" fmla="*/ 66 h 1977"/>
                <a:gd name="T56" fmla="*/ 31 w 1892"/>
                <a:gd name="T57" fmla="*/ 67 h 1977"/>
                <a:gd name="T58" fmla="*/ 31 w 1892"/>
                <a:gd name="T59" fmla="*/ 67 h 1977"/>
                <a:gd name="T60" fmla="*/ 31 w 1892"/>
                <a:gd name="T61" fmla="*/ 68 h 1977"/>
                <a:gd name="T62" fmla="*/ 27 w 1892"/>
                <a:gd name="T63" fmla="*/ 68 h 1977"/>
                <a:gd name="T64" fmla="*/ 23 w 1892"/>
                <a:gd name="T65" fmla="*/ 68 h 1977"/>
                <a:gd name="T66" fmla="*/ 19 w 1892"/>
                <a:gd name="T67" fmla="*/ 68 h 1977"/>
                <a:gd name="T68" fmla="*/ 15 w 1892"/>
                <a:gd name="T69" fmla="*/ 68 h 1977"/>
                <a:gd name="T70" fmla="*/ 11 w 1892"/>
                <a:gd name="T71" fmla="*/ 68 h 1977"/>
                <a:gd name="T72" fmla="*/ 10 w 1892"/>
                <a:gd name="T73" fmla="*/ 68 h 1977"/>
                <a:gd name="T74" fmla="*/ 9 w 1892"/>
                <a:gd name="T75" fmla="*/ 69 h 1977"/>
                <a:gd name="T76" fmla="*/ 9 w 1892"/>
                <a:gd name="T77" fmla="*/ 71 h 1977"/>
                <a:gd name="T78" fmla="*/ 9 w 1892"/>
                <a:gd name="T79" fmla="*/ 72 h 1977"/>
                <a:gd name="T80" fmla="*/ 9 w 1892"/>
                <a:gd name="T81" fmla="*/ 73 h 1977"/>
                <a:gd name="T82" fmla="*/ 9 w 1892"/>
                <a:gd name="T83" fmla="*/ 73 h 1977"/>
                <a:gd name="T84" fmla="*/ 8 w 1892"/>
                <a:gd name="T85" fmla="*/ 73 h 1977"/>
                <a:gd name="T86" fmla="*/ 5 w 1892"/>
                <a:gd name="T87" fmla="*/ 73 h 1977"/>
                <a:gd name="T88" fmla="*/ 3 w 1892"/>
                <a:gd name="T89" fmla="*/ 73 h 1977"/>
                <a:gd name="T90" fmla="*/ 1 w 1892"/>
                <a:gd name="T91" fmla="*/ 72 h 1977"/>
                <a:gd name="T92" fmla="*/ 0 w 1892"/>
                <a:gd name="T93" fmla="*/ 72 h 1977"/>
                <a:gd name="T94" fmla="*/ 1 w 1892"/>
                <a:gd name="T95" fmla="*/ 66 h 1977"/>
                <a:gd name="T96" fmla="*/ 2 w 1892"/>
                <a:gd name="T97" fmla="*/ 49 h 1977"/>
                <a:gd name="T98" fmla="*/ 4 w 1892"/>
                <a:gd name="T99" fmla="*/ 29 h 1977"/>
                <a:gd name="T100" fmla="*/ 5 w 1892"/>
                <a:gd name="T101" fmla="*/ 11 h 1977"/>
                <a:gd name="T102" fmla="*/ 6 w 1892"/>
                <a:gd name="T103" fmla="*/ 1 h 1977"/>
                <a:gd name="T104" fmla="*/ 14 w 1892"/>
                <a:gd name="T105" fmla="*/ 1 h 1977"/>
                <a:gd name="T106" fmla="*/ 26 w 1892"/>
                <a:gd name="T107" fmla="*/ 2 h 1977"/>
                <a:gd name="T108" fmla="*/ 38 w 1892"/>
                <a:gd name="T109" fmla="*/ 3 h 1977"/>
                <a:gd name="T110" fmla="*/ 50 w 1892"/>
                <a:gd name="T111" fmla="*/ 4 h 1977"/>
                <a:gd name="T112" fmla="*/ 62 w 1892"/>
                <a:gd name="T113" fmla="*/ 4 h 197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92"/>
                <a:gd name="T172" fmla="*/ 0 h 1977"/>
                <a:gd name="T173" fmla="*/ 1892 w 1892"/>
                <a:gd name="T174" fmla="*/ 1977 h 197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92" h="1977">
                  <a:moveTo>
                    <a:pt x="1892" y="120"/>
                  </a:moveTo>
                  <a:lnTo>
                    <a:pt x="1892" y="121"/>
                  </a:lnTo>
                  <a:lnTo>
                    <a:pt x="1892" y="128"/>
                  </a:lnTo>
                  <a:lnTo>
                    <a:pt x="1892" y="137"/>
                  </a:lnTo>
                  <a:lnTo>
                    <a:pt x="1892" y="148"/>
                  </a:lnTo>
                  <a:lnTo>
                    <a:pt x="1892" y="163"/>
                  </a:lnTo>
                  <a:lnTo>
                    <a:pt x="1892" y="178"/>
                  </a:lnTo>
                  <a:lnTo>
                    <a:pt x="1892" y="196"/>
                  </a:lnTo>
                  <a:lnTo>
                    <a:pt x="1892" y="214"/>
                  </a:lnTo>
                  <a:lnTo>
                    <a:pt x="1892" y="231"/>
                  </a:lnTo>
                  <a:lnTo>
                    <a:pt x="1892" y="248"/>
                  </a:lnTo>
                  <a:lnTo>
                    <a:pt x="1892" y="263"/>
                  </a:lnTo>
                  <a:lnTo>
                    <a:pt x="1892" y="278"/>
                  </a:lnTo>
                  <a:lnTo>
                    <a:pt x="1892" y="290"/>
                  </a:lnTo>
                  <a:lnTo>
                    <a:pt x="1892" y="299"/>
                  </a:lnTo>
                  <a:lnTo>
                    <a:pt x="1892" y="306"/>
                  </a:lnTo>
                  <a:lnTo>
                    <a:pt x="1892" y="308"/>
                  </a:lnTo>
                  <a:lnTo>
                    <a:pt x="1891" y="315"/>
                  </a:lnTo>
                  <a:lnTo>
                    <a:pt x="1891" y="338"/>
                  </a:lnTo>
                  <a:lnTo>
                    <a:pt x="1890" y="372"/>
                  </a:lnTo>
                  <a:lnTo>
                    <a:pt x="1889" y="417"/>
                  </a:lnTo>
                  <a:lnTo>
                    <a:pt x="1886" y="471"/>
                  </a:lnTo>
                  <a:lnTo>
                    <a:pt x="1885" y="531"/>
                  </a:lnTo>
                  <a:lnTo>
                    <a:pt x="1883" y="594"/>
                  </a:lnTo>
                  <a:lnTo>
                    <a:pt x="1882" y="661"/>
                  </a:lnTo>
                  <a:lnTo>
                    <a:pt x="1879" y="726"/>
                  </a:lnTo>
                  <a:lnTo>
                    <a:pt x="1877" y="789"/>
                  </a:lnTo>
                  <a:lnTo>
                    <a:pt x="1876" y="849"/>
                  </a:lnTo>
                  <a:lnTo>
                    <a:pt x="1874" y="903"/>
                  </a:lnTo>
                  <a:lnTo>
                    <a:pt x="1872" y="948"/>
                  </a:lnTo>
                  <a:lnTo>
                    <a:pt x="1871" y="982"/>
                  </a:lnTo>
                  <a:lnTo>
                    <a:pt x="1871" y="1005"/>
                  </a:lnTo>
                  <a:lnTo>
                    <a:pt x="1871" y="1014"/>
                  </a:lnTo>
                  <a:lnTo>
                    <a:pt x="1870" y="1014"/>
                  </a:lnTo>
                  <a:lnTo>
                    <a:pt x="1869" y="1014"/>
                  </a:lnTo>
                  <a:lnTo>
                    <a:pt x="1868" y="1014"/>
                  </a:lnTo>
                  <a:lnTo>
                    <a:pt x="1868" y="1015"/>
                  </a:lnTo>
                  <a:lnTo>
                    <a:pt x="1867" y="1015"/>
                  </a:lnTo>
                  <a:lnTo>
                    <a:pt x="1866" y="1016"/>
                  </a:lnTo>
                  <a:lnTo>
                    <a:pt x="1864" y="1016"/>
                  </a:lnTo>
                  <a:lnTo>
                    <a:pt x="1863" y="1016"/>
                  </a:lnTo>
                  <a:lnTo>
                    <a:pt x="1863" y="1017"/>
                  </a:lnTo>
                  <a:lnTo>
                    <a:pt x="1862" y="1017"/>
                  </a:lnTo>
                  <a:lnTo>
                    <a:pt x="1861" y="1017"/>
                  </a:lnTo>
                  <a:lnTo>
                    <a:pt x="1861" y="1018"/>
                  </a:lnTo>
                  <a:lnTo>
                    <a:pt x="1860" y="1027"/>
                  </a:lnTo>
                  <a:lnTo>
                    <a:pt x="1859" y="1053"/>
                  </a:lnTo>
                  <a:lnTo>
                    <a:pt x="1858" y="1094"/>
                  </a:lnTo>
                  <a:lnTo>
                    <a:pt x="1855" y="1147"/>
                  </a:lnTo>
                  <a:lnTo>
                    <a:pt x="1853" y="1209"/>
                  </a:lnTo>
                  <a:lnTo>
                    <a:pt x="1851" y="1279"/>
                  </a:lnTo>
                  <a:lnTo>
                    <a:pt x="1848" y="1354"/>
                  </a:lnTo>
                  <a:lnTo>
                    <a:pt x="1846" y="1432"/>
                  </a:lnTo>
                  <a:lnTo>
                    <a:pt x="1843" y="1509"/>
                  </a:lnTo>
                  <a:lnTo>
                    <a:pt x="1840" y="1583"/>
                  </a:lnTo>
                  <a:lnTo>
                    <a:pt x="1838" y="1653"/>
                  </a:lnTo>
                  <a:lnTo>
                    <a:pt x="1836" y="1715"/>
                  </a:lnTo>
                  <a:lnTo>
                    <a:pt x="1833" y="1768"/>
                  </a:lnTo>
                  <a:lnTo>
                    <a:pt x="1832" y="1810"/>
                  </a:lnTo>
                  <a:lnTo>
                    <a:pt x="1831" y="1835"/>
                  </a:lnTo>
                  <a:lnTo>
                    <a:pt x="1831" y="1845"/>
                  </a:lnTo>
                  <a:lnTo>
                    <a:pt x="1767" y="1841"/>
                  </a:lnTo>
                  <a:lnTo>
                    <a:pt x="1703" y="1836"/>
                  </a:lnTo>
                  <a:lnTo>
                    <a:pt x="1641" y="1831"/>
                  </a:lnTo>
                  <a:lnTo>
                    <a:pt x="1579" y="1828"/>
                  </a:lnTo>
                  <a:lnTo>
                    <a:pt x="1518" y="1823"/>
                  </a:lnTo>
                  <a:lnTo>
                    <a:pt x="1459" y="1820"/>
                  </a:lnTo>
                  <a:lnTo>
                    <a:pt x="1398" y="1817"/>
                  </a:lnTo>
                  <a:lnTo>
                    <a:pt x="1338" y="1812"/>
                  </a:lnTo>
                  <a:lnTo>
                    <a:pt x="1277" y="1809"/>
                  </a:lnTo>
                  <a:lnTo>
                    <a:pt x="1217" y="1804"/>
                  </a:lnTo>
                  <a:lnTo>
                    <a:pt x="1156" y="1799"/>
                  </a:lnTo>
                  <a:lnTo>
                    <a:pt x="1095" y="1795"/>
                  </a:lnTo>
                  <a:lnTo>
                    <a:pt x="1033" y="1790"/>
                  </a:lnTo>
                  <a:lnTo>
                    <a:pt x="971" y="1786"/>
                  </a:lnTo>
                  <a:lnTo>
                    <a:pt x="908" y="1780"/>
                  </a:lnTo>
                  <a:lnTo>
                    <a:pt x="845" y="1775"/>
                  </a:lnTo>
                  <a:lnTo>
                    <a:pt x="841" y="1776"/>
                  </a:lnTo>
                  <a:lnTo>
                    <a:pt x="839" y="1779"/>
                  </a:lnTo>
                  <a:lnTo>
                    <a:pt x="837" y="1782"/>
                  </a:lnTo>
                  <a:lnTo>
                    <a:pt x="835" y="1784"/>
                  </a:lnTo>
                  <a:lnTo>
                    <a:pt x="834" y="1788"/>
                  </a:lnTo>
                  <a:lnTo>
                    <a:pt x="834" y="1791"/>
                  </a:lnTo>
                  <a:lnTo>
                    <a:pt x="834" y="1795"/>
                  </a:lnTo>
                  <a:lnTo>
                    <a:pt x="833" y="1799"/>
                  </a:lnTo>
                  <a:lnTo>
                    <a:pt x="833" y="1803"/>
                  </a:lnTo>
                  <a:lnTo>
                    <a:pt x="833" y="1807"/>
                  </a:lnTo>
                  <a:lnTo>
                    <a:pt x="833" y="1812"/>
                  </a:lnTo>
                  <a:lnTo>
                    <a:pt x="833" y="1815"/>
                  </a:lnTo>
                  <a:lnTo>
                    <a:pt x="832" y="1820"/>
                  </a:lnTo>
                  <a:lnTo>
                    <a:pt x="832" y="1825"/>
                  </a:lnTo>
                  <a:lnTo>
                    <a:pt x="831" y="1829"/>
                  </a:lnTo>
                  <a:lnTo>
                    <a:pt x="830" y="1835"/>
                  </a:lnTo>
                  <a:lnTo>
                    <a:pt x="798" y="1834"/>
                  </a:lnTo>
                  <a:lnTo>
                    <a:pt x="764" y="1834"/>
                  </a:lnTo>
                  <a:lnTo>
                    <a:pt x="730" y="1834"/>
                  </a:lnTo>
                  <a:lnTo>
                    <a:pt x="694" y="1834"/>
                  </a:lnTo>
                  <a:lnTo>
                    <a:pt x="658" y="1834"/>
                  </a:lnTo>
                  <a:lnTo>
                    <a:pt x="622" y="1834"/>
                  </a:lnTo>
                  <a:lnTo>
                    <a:pt x="585" y="1834"/>
                  </a:lnTo>
                  <a:lnTo>
                    <a:pt x="548" y="1834"/>
                  </a:lnTo>
                  <a:lnTo>
                    <a:pt x="510" y="1834"/>
                  </a:lnTo>
                  <a:lnTo>
                    <a:pt x="473" y="1834"/>
                  </a:lnTo>
                  <a:lnTo>
                    <a:pt x="437" y="1834"/>
                  </a:lnTo>
                  <a:lnTo>
                    <a:pt x="400" y="1834"/>
                  </a:lnTo>
                  <a:lnTo>
                    <a:pt x="363" y="1833"/>
                  </a:lnTo>
                  <a:lnTo>
                    <a:pt x="328" y="1833"/>
                  </a:lnTo>
                  <a:lnTo>
                    <a:pt x="294" y="1833"/>
                  </a:lnTo>
                  <a:lnTo>
                    <a:pt x="261" y="1833"/>
                  </a:lnTo>
                  <a:lnTo>
                    <a:pt x="259" y="1834"/>
                  </a:lnTo>
                  <a:lnTo>
                    <a:pt x="259" y="1838"/>
                  </a:lnTo>
                  <a:lnTo>
                    <a:pt x="258" y="1845"/>
                  </a:lnTo>
                  <a:lnTo>
                    <a:pt x="257" y="1854"/>
                  </a:lnTo>
                  <a:lnTo>
                    <a:pt x="256" y="1866"/>
                  </a:lnTo>
                  <a:lnTo>
                    <a:pt x="255" y="1877"/>
                  </a:lnTo>
                  <a:lnTo>
                    <a:pt x="253" y="1891"/>
                  </a:lnTo>
                  <a:lnTo>
                    <a:pt x="251" y="1905"/>
                  </a:lnTo>
                  <a:lnTo>
                    <a:pt x="250" y="1918"/>
                  </a:lnTo>
                  <a:lnTo>
                    <a:pt x="248" y="1931"/>
                  </a:lnTo>
                  <a:lnTo>
                    <a:pt x="247" y="1943"/>
                  </a:lnTo>
                  <a:lnTo>
                    <a:pt x="246" y="1954"/>
                  </a:lnTo>
                  <a:lnTo>
                    <a:pt x="245" y="1964"/>
                  </a:lnTo>
                  <a:lnTo>
                    <a:pt x="243" y="1970"/>
                  </a:lnTo>
                  <a:lnTo>
                    <a:pt x="243" y="1975"/>
                  </a:lnTo>
                  <a:lnTo>
                    <a:pt x="243" y="1977"/>
                  </a:lnTo>
                  <a:lnTo>
                    <a:pt x="240" y="1976"/>
                  </a:lnTo>
                  <a:lnTo>
                    <a:pt x="232" y="1976"/>
                  </a:lnTo>
                  <a:lnTo>
                    <a:pt x="220" y="1975"/>
                  </a:lnTo>
                  <a:lnTo>
                    <a:pt x="204" y="1973"/>
                  </a:lnTo>
                  <a:lnTo>
                    <a:pt x="186" y="1972"/>
                  </a:lnTo>
                  <a:lnTo>
                    <a:pt x="165" y="1969"/>
                  </a:lnTo>
                  <a:lnTo>
                    <a:pt x="143" y="1967"/>
                  </a:lnTo>
                  <a:lnTo>
                    <a:pt x="121" y="1965"/>
                  </a:lnTo>
                  <a:lnTo>
                    <a:pt x="98" y="1962"/>
                  </a:lnTo>
                  <a:lnTo>
                    <a:pt x="77" y="1960"/>
                  </a:lnTo>
                  <a:lnTo>
                    <a:pt x="56" y="1958"/>
                  </a:lnTo>
                  <a:lnTo>
                    <a:pt x="38" y="1957"/>
                  </a:lnTo>
                  <a:lnTo>
                    <a:pt x="21" y="1954"/>
                  </a:lnTo>
                  <a:lnTo>
                    <a:pt x="10" y="1953"/>
                  </a:lnTo>
                  <a:lnTo>
                    <a:pt x="2" y="1953"/>
                  </a:lnTo>
                  <a:lnTo>
                    <a:pt x="0" y="1953"/>
                  </a:lnTo>
                  <a:lnTo>
                    <a:pt x="1" y="1930"/>
                  </a:lnTo>
                  <a:lnTo>
                    <a:pt x="7" y="1868"/>
                  </a:lnTo>
                  <a:lnTo>
                    <a:pt x="15" y="1773"/>
                  </a:lnTo>
                  <a:lnTo>
                    <a:pt x="26" y="1648"/>
                  </a:lnTo>
                  <a:lnTo>
                    <a:pt x="40" y="1499"/>
                  </a:lnTo>
                  <a:lnTo>
                    <a:pt x="54" y="1335"/>
                  </a:lnTo>
                  <a:lnTo>
                    <a:pt x="70" y="1158"/>
                  </a:lnTo>
                  <a:lnTo>
                    <a:pt x="86" y="977"/>
                  </a:lnTo>
                  <a:lnTo>
                    <a:pt x="102" y="794"/>
                  </a:lnTo>
                  <a:lnTo>
                    <a:pt x="118" y="617"/>
                  </a:lnTo>
                  <a:lnTo>
                    <a:pt x="132" y="453"/>
                  </a:lnTo>
                  <a:lnTo>
                    <a:pt x="146" y="305"/>
                  </a:lnTo>
                  <a:lnTo>
                    <a:pt x="157" y="179"/>
                  </a:lnTo>
                  <a:lnTo>
                    <a:pt x="165" y="84"/>
                  </a:lnTo>
                  <a:lnTo>
                    <a:pt x="171" y="22"/>
                  </a:lnTo>
                  <a:lnTo>
                    <a:pt x="173" y="0"/>
                  </a:lnTo>
                  <a:lnTo>
                    <a:pt x="276" y="13"/>
                  </a:lnTo>
                  <a:lnTo>
                    <a:pt x="381" y="24"/>
                  </a:lnTo>
                  <a:lnTo>
                    <a:pt x="487" y="36"/>
                  </a:lnTo>
                  <a:lnTo>
                    <a:pt x="595" y="47"/>
                  </a:lnTo>
                  <a:lnTo>
                    <a:pt x="703" y="58"/>
                  </a:lnTo>
                  <a:lnTo>
                    <a:pt x="812" y="67"/>
                  </a:lnTo>
                  <a:lnTo>
                    <a:pt x="923" y="76"/>
                  </a:lnTo>
                  <a:lnTo>
                    <a:pt x="1032" y="84"/>
                  </a:lnTo>
                  <a:lnTo>
                    <a:pt x="1142" y="91"/>
                  </a:lnTo>
                  <a:lnTo>
                    <a:pt x="1252" y="97"/>
                  </a:lnTo>
                  <a:lnTo>
                    <a:pt x="1361" y="102"/>
                  </a:lnTo>
                  <a:lnTo>
                    <a:pt x="1470" y="108"/>
                  </a:lnTo>
                  <a:lnTo>
                    <a:pt x="1577" y="112"/>
                  </a:lnTo>
                  <a:lnTo>
                    <a:pt x="1684" y="115"/>
                  </a:lnTo>
                  <a:lnTo>
                    <a:pt x="1789" y="117"/>
                  </a:lnTo>
                  <a:lnTo>
                    <a:pt x="1892" y="12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9" name="Freeform 37"/>
            <p:cNvSpPr>
              <a:spLocks/>
            </p:cNvSpPr>
            <p:nvPr/>
          </p:nvSpPr>
          <p:spPr bwMode="auto">
            <a:xfrm>
              <a:off x="3964" y="2688"/>
              <a:ext cx="499" cy="520"/>
            </a:xfrm>
            <a:custGeom>
              <a:avLst/>
              <a:gdLst>
                <a:gd name="T0" fmla="*/ 25 w 1499"/>
                <a:gd name="T1" fmla="*/ 1 h 1560"/>
                <a:gd name="T2" fmla="*/ 23 w 1499"/>
                <a:gd name="T3" fmla="*/ 3 h 1560"/>
                <a:gd name="T4" fmla="*/ 25 w 1499"/>
                <a:gd name="T5" fmla="*/ 5 h 1560"/>
                <a:gd name="T6" fmla="*/ 27 w 1499"/>
                <a:gd name="T7" fmla="*/ 6 h 1560"/>
                <a:gd name="T8" fmla="*/ 30 w 1499"/>
                <a:gd name="T9" fmla="*/ 8 h 1560"/>
                <a:gd name="T10" fmla="*/ 33 w 1499"/>
                <a:gd name="T11" fmla="*/ 12 h 1560"/>
                <a:gd name="T12" fmla="*/ 38 w 1499"/>
                <a:gd name="T13" fmla="*/ 14 h 1560"/>
                <a:gd name="T14" fmla="*/ 38 w 1499"/>
                <a:gd name="T15" fmla="*/ 15 h 1560"/>
                <a:gd name="T16" fmla="*/ 40 w 1499"/>
                <a:gd name="T17" fmla="*/ 16 h 1560"/>
                <a:gd name="T18" fmla="*/ 42 w 1499"/>
                <a:gd name="T19" fmla="*/ 19 h 1560"/>
                <a:gd name="T20" fmla="*/ 46 w 1499"/>
                <a:gd name="T21" fmla="*/ 22 h 1560"/>
                <a:gd name="T22" fmla="*/ 48 w 1499"/>
                <a:gd name="T23" fmla="*/ 25 h 1560"/>
                <a:gd name="T24" fmla="*/ 50 w 1499"/>
                <a:gd name="T25" fmla="*/ 27 h 1560"/>
                <a:gd name="T26" fmla="*/ 52 w 1499"/>
                <a:gd name="T27" fmla="*/ 29 h 1560"/>
                <a:gd name="T28" fmla="*/ 53 w 1499"/>
                <a:gd name="T29" fmla="*/ 32 h 1560"/>
                <a:gd name="T30" fmla="*/ 55 w 1499"/>
                <a:gd name="T31" fmla="*/ 33 h 1560"/>
                <a:gd name="T32" fmla="*/ 55 w 1499"/>
                <a:gd name="T33" fmla="*/ 34 h 1560"/>
                <a:gd name="T34" fmla="*/ 54 w 1499"/>
                <a:gd name="T35" fmla="*/ 35 h 1560"/>
                <a:gd name="T36" fmla="*/ 54 w 1499"/>
                <a:gd name="T37" fmla="*/ 36 h 1560"/>
                <a:gd name="T38" fmla="*/ 54 w 1499"/>
                <a:gd name="T39" fmla="*/ 36 h 1560"/>
                <a:gd name="T40" fmla="*/ 54 w 1499"/>
                <a:gd name="T41" fmla="*/ 37 h 1560"/>
                <a:gd name="T42" fmla="*/ 54 w 1499"/>
                <a:gd name="T43" fmla="*/ 39 h 1560"/>
                <a:gd name="T44" fmla="*/ 53 w 1499"/>
                <a:gd name="T45" fmla="*/ 41 h 1560"/>
                <a:gd name="T46" fmla="*/ 53 w 1499"/>
                <a:gd name="T47" fmla="*/ 42 h 1560"/>
                <a:gd name="T48" fmla="*/ 53 w 1499"/>
                <a:gd name="T49" fmla="*/ 44 h 1560"/>
                <a:gd name="T50" fmla="*/ 51 w 1499"/>
                <a:gd name="T51" fmla="*/ 46 h 1560"/>
                <a:gd name="T52" fmla="*/ 53 w 1499"/>
                <a:gd name="T53" fmla="*/ 49 h 1560"/>
                <a:gd name="T54" fmla="*/ 52 w 1499"/>
                <a:gd name="T55" fmla="*/ 51 h 1560"/>
                <a:gd name="T56" fmla="*/ 49 w 1499"/>
                <a:gd name="T57" fmla="*/ 50 h 1560"/>
                <a:gd name="T58" fmla="*/ 47 w 1499"/>
                <a:gd name="T59" fmla="*/ 51 h 1560"/>
                <a:gd name="T60" fmla="*/ 48 w 1499"/>
                <a:gd name="T61" fmla="*/ 54 h 1560"/>
                <a:gd name="T62" fmla="*/ 47 w 1499"/>
                <a:gd name="T63" fmla="*/ 56 h 1560"/>
                <a:gd name="T64" fmla="*/ 46 w 1499"/>
                <a:gd name="T65" fmla="*/ 56 h 1560"/>
                <a:gd name="T66" fmla="*/ 45 w 1499"/>
                <a:gd name="T67" fmla="*/ 54 h 1560"/>
                <a:gd name="T68" fmla="*/ 40 w 1499"/>
                <a:gd name="T69" fmla="*/ 55 h 1560"/>
                <a:gd name="T70" fmla="*/ 23 w 1499"/>
                <a:gd name="T71" fmla="*/ 57 h 1560"/>
                <a:gd name="T72" fmla="*/ 17 w 1499"/>
                <a:gd name="T73" fmla="*/ 58 h 1560"/>
                <a:gd name="T74" fmla="*/ 15 w 1499"/>
                <a:gd name="T75" fmla="*/ 56 h 1560"/>
                <a:gd name="T76" fmla="*/ 14 w 1499"/>
                <a:gd name="T77" fmla="*/ 54 h 1560"/>
                <a:gd name="T78" fmla="*/ 14 w 1499"/>
                <a:gd name="T79" fmla="*/ 53 h 1560"/>
                <a:gd name="T80" fmla="*/ 13 w 1499"/>
                <a:gd name="T81" fmla="*/ 51 h 1560"/>
                <a:gd name="T82" fmla="*/ 13 w 1499"/>
                <a:gd name="T83" fmla="*/ 49 h 1560"/>
                <a:gd name="T84" fmla="*/ 12 w 1499"/>
                <a:gd name="T85" fmla="*/ 46 h 1560"/>
                <a:gd name="T86" fmla="*/ 11 w 1499"/>
                <a:gd name="T87" fmla="*/ 44 h 1560"/>
                <a:gd name="T88" fmla="*/ 12 w 1499"/>
                <a:gd name="T89" fmla="*/ 41 h 1560"/>
                <a:gd name="T90" fmla="*/ 12 w 1499"/>
                <a:gd name="T91" fmla="*/ 39 h 1560"/>
                <a:gd name="T92" fmla="*/ 12 w 1499"/>
                <a:gd name="T93" fmla="*/ 37 h 1560"/>
                <a:gd name="T94" fmla="*/ 11 w 1499"/>
                <a:gd name="T95" fmla="*/ 35 h 1560"/>
                <a:gd name="T96" fmla="*/ 10 w 1499"/>
                <a:gd name="T97" fmla="*/ 33 h 1560"/>
                <a:gd name="T98" fmla="*/ 9 w 1499"/>
                <a:gd name="T99" fmla="*/ 30 h 1560"/>
                <a:gd name="T100" fmla="*/ 6 w 1499"/>
                <a:gd name="T101" fmla="*/ 22 h 1560"/>
                <a:gd name="T102" fmla="*/ 2 w 1499"/>
                <a:gd name="T103" fmla="*/ 11 h 1560"/>
                <a:gd name="T104" fmla="*/ 1 w 1499"/>
                <a:gd name="T105" fmla="*/ 4 h 1560"/>
                <a:gd name="T106" fmla="*/ 9 w 1499"/>
                <a:gd name="T107" fmla="*/ 3 h 1560"/>
                <a:gd name="T108" fmla="*/ 14 w 1499"/>
                <a:gd name="T109" fmla="*/ 2 h 1560"/>
                <a:gd name="T110" fmla="*/ 20 w 1499"/>
                <a:gd name="T111" fmla="*/ 1 h 1560"/>
                <a:gd name="T112" fmla="*/ 25 w 1499"/>
                <a:gd name="T113" fmla="*/ 0 h 156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499"/>
                <a:gd name="T172" fmla="*/ 0 h 1560"/>
                <a:gd name="T173" fmla="*/ 1499 w 1499"/>
                <a:gd name="T174" fmla="*/ 1560 h 156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499" h="1560">
                  <a:moveTo>
                    <a:pt x="687" y="1"/>
                  </a:moveTo>
                  <a:lnTo>
                    <a:pt x="687" y="7"/>
                  </a:lnTo>
                  <a:lnTo>
                    <a:pt x="685" y="13"/>
                  </a:lnTo>
                  <a:lnTo>
                    <a:pt x="683" y="20"/>
                  </a:lnTo>
                  <a:lnTo>
                    <a:pt x="678" y="26"/>
                  </a:lnTo>
                  <a:lnTo>
                    <a:pt x="674" y="33"/>
                  </a:lnTo>
                  <a:lnTo>
                    <a:pt x="668" y="39"/>
                  </a:lnTo>
                  <a:lnTo>
                    <a:pt x="662" y="46"/>
                  </a:lnTo>
                  <a:lnTo>
                    <a:pt x="655" y="51"/>
                  </a:lnTo>
                  <a:lnTo>
                    <a:pt x="650" y="58"/>
                  </a:lnTo>
                  <a:lnTo>
                    <a:pt x="643" y="65"/>
                  </a:lnTo>
                  <a:lnTo>
                    <a:pt x="638" y="72"/>
                  </a:lnTo>
                  <a:lnTo>
                    <a:pt x="634" y="79"/>
                  </a:lnTo>
                  <a:lnTo>
                    <a:pt x="630" y="86"/>
                  </a:lnTo>
                  <a:lnTo>
                    <a:pt x="628" y="94"/>
                  </a:lnTo>
                  <a:lnTo>
                    <a:pt x="627" y="101"/>
                  </a:lnTo>
                  <a:lnTo>
                    <a:pt x="629" y="110"/>
                  </a:lnTo>
                  <a:lnTo>
                    <a:pt x="636" y="112"/>
                  </a:lnTo>
                  <a:lnTo>
                    <a:pt x="644" y="117"/>
                  </a:lnTo>
                  <a:lnTo>
                    <a:pt x="653" y="121"/>
                  </a:lnTo>
                  <a:lnTo>
                    <a:pt x="664" y="126"/>
                  </a:lnTo>
                  <a:lnTo>
                    <a:pt x="673" y="131"/>
                  </a:lnTo>
                  <a:lnTo>
                    <a:pt x="683" y="136"/>
                  </a:lnTo>
                  <a:lnTo>
                    <a:pt x="693" y="141"/>
                  </a:lnTo>
                  <a:lnTo>
                    <a:pt x="705" y="147"/>
                  </a:lnTo>
                  <a:lnTo>
                    <a:pt x="715" y="151"/>
                  </a:lnTo>
                  <a:lnTo>
                    <a:pt x="726" y="156"/>
                  </a:lnTo>
                  <a:lnTo>
                    <a:pt x="737" y="160"/>
                  </a:lnTo>
                  <a:lnTo>
                    <a:pt x="747" y="164"/>
                  </a:lnTo>
                  <a:lnTo>
                    <a:pt x="758" y="167"/>
                  </a:lnTo>
                  <a:lnTo>
                    <a:pt x="768" y="170"/>
                  </a:lnTo>
                  <a:lnTo>
                    <a:pt x="777" y="172"/>
                  </a:lnTo>
                  <a:lnTo>
                    <a:pt x="788" y="173"/>
                  </a:lnTo>
                  <a:lnTo>
                    <a:pt x="799" y="194"/>
                  </a:lnTo>
                  <a:lnTo>
                    <a:pt x="812" y="213"/>
                  </a:lnTo>
                  <a:lnTo>
                    <a:pt x="824" y="232"/>
                  </a:lnTo>
                  <a:lnTo>
                    <a:pt x="837" y="249"/>
                  </a:lnTo>
                  <a:lnTo>
                    <a:pt x="850" y="264"/>
                  </a:lnTo>
                  <a:lnTo>
                    <a:pt x="862" y="278"/>
                  </a:lnTo>
                  <a:lnTo>
                    <a:pt x="876" y="291"/>
                  </a:lnTo>
                  <a:lnTo>
                    <a:pt x="890" y="304"/>
                  </a:lnTo>
                  <a:lnTo>
                    <a:pt x="904" y="316"/>
                  </a:lnTo>
                  <a:lnTo>
                    <a:pt x="919" y="326"/>
                  </a:lnTo>
                  <a:lnTo>
                    <a:pt x="934" y="336"/>
                  </a:lnTo>
                  <a:lnTo>
                    <a:pt x="950" y="347"/>
                  </a:lnTo>
                  <a:lnTo>
                    <a:pt x="966" y="357"/>
                  </a:lnTo>
                  <a:lnTo>
                    <a:pt x="983" y="366"/>
                  </a:lnTo>
                  <a:lnTo>
                    <a:pt x="1000" y="375"/>
                  </a:lnTo>
                  <a:lnTo>
                    <a:pt x="1019" y="386"/>
                  </a:lnTo>
                  <a:lnTo>
                    <a:pt x="1019" y="391"/>
                  </a:lnTo>
                  <a:lnTo>
                    <a:pt x="1020" y="397"/>
                  </a:lnTo>
                  <a:lnTo>
                    <a:pt x="1022" y="402"/>
                  </a:lnTo>
                  <a:lnTo>
                    <a:pt x="1025" y="407"/>
                  </a:lnTo>
                  <a:lnTo>
                    <a:pt x="1028" y="411"/>
                  </a:lnTo>
                  <a:lnTo>
                    <a:pt x="1031" y="414"/>
                  </a:lnTo>
                  <a:lnTo>
                    <a:pt x="1036" y="418"/>
                  </a:lnTo>
                  <a:lnTo>
                    <a:pt x="1041" y="421"/>
                  </a:lnTo>
                  <a:lnTo>
                    <a:pt x="1045" y="424"/>
                  </a:lnTo>
                  <a:lnTo>
                    <a:pt x="1051" y="426"/>
                  </a:lnTo>
                  <a:lnTo>
                    <a:pt x="1056" y="428"/>
                  </a:lnTo>
                  <a:lnTo>
                    <a:pt x="1061" y="430"/>
                  </a:lnTo>
                  <a:lnTo>
                    <a:pt x="1066" y="433"/>
                  </a:lnTo>
                  <a:lnTo>
                    <a:pt x="1071" y="434"/>
                  </a:lnTo>
                  <a:lnTo>
                    <a:pt x="1076" y="436"/>
                  </a:lnTo>
                  <a:lnTo>
                    <a:pt x="1081" y="438"/>
                  </a:lnTo>
                  <a:lnTo>
                    <a:pt x="1083" y="459"/>
                  </a:lnTo>
                  <a:lnTo>
                    <a:pt x="1090" y="476"/>
                  </a:lnTo>
                  <a:lnTo>
                    <a:pt x="1099" y="492"/>
                  </a:lnTo>
                  <a:lnTo>
                    <a:pt x="1112" y="506"/>
                  </a:lnTo>
                  <a:lnTo>
                    <a:pt x="1126" y="518"/>
                  </a:lnTo>
                  <a:lnTo>
                    <a:pt x="1142" y="527"/>
                  </a:lnTo>
                  <a:lnTo>
                    <a:pt x="1158" y="536"/>
                  </a:lnTo>
                  <a:lnTo>
                    <a:pt x="1175" y="545"/>
                  </a:lnTo>
                  <a:lnTo>
                    <a:pt x="1192" y="553"/>
                  </a:lnTo>
                  <a:lnTo>
                    <a:pt x="1210" y="563"/>
                  </a:lnTo>
                  <a:lnTo>
                    <a:pt x="1227" y="572"/>
                  </a:lnTo>
                  <a:lnTo>
                    <a:pt x="1243" y="581"/>
                  </a:lnTo>
                  <a:lnTo>
                    <a:pt x="1257" y="592"/>
                  </a:lnTo>
                  <a:lnTo>
                    <a:pt x="1268" y="606"/>
                  </a:lnTo>
                  <a:lnTo>
                    <a:pt x="1279" y="622"/>
                  </a:lnTo>
                  <a:lnTo>
                    <a:pt x="1286" y="641"/>
                  </a:lnTo>
                  <a:lnTo>
                    <a:pt x="1288" y="650"/>
                  </a:lnTo>
                  <a:lnTo>
                    <a:pt x="1292" y="660"/>
                  </a:lnTo>
                  <a:lnTo>
                    <a:pt x="1296" y="669"/>
                  </a:lnTo>
                  <a:lnTo>
                    <a:pt x="1302" y="680"/>
                  </a:lnTo>
                  <a:lnTo>
                    <a:pt x="1307" y="690"/>
                  </a:lnTo>
                  <a:lnTo>
                    <a:pt x="1313" y="699"/>
                  </a:lnTo>
                  <a:lnTo>
                    <a:pt x="1320" y="710"/>
                  </a:lnTo>
                  <a:lnTo>
                    <a:pt x="1327" y="719"/>
                  </a:lnTo>
                  <a:lnTo>
                    <a:pt x="1335" y="728"/>
                  </a:lnTo>
                  <a:lnTo>
                    <a:pt x="1343" y="737"/>
                  </a:lnTo>
                  <a:lnTo>
                    <a:pt x="1352" y="745"/>
                  </a:lnTo>
                  <a:lnTo>
                    <a:pt x="1360" y="753"/>
                  </a:lnTo>
                  <a:lnTo>
                    <a:pt x="1371" y="760"/>
                  </a:lnTo>
                  <a:lnTo>
                    <a:pt x="1380" y="767"/>
                  </a:lnTo>
                  <a:lnTo>
                    <a:pt x="1390" y="773"/>
                  </a:lnTo>
                  <a:lnTo>
                    <a:pt x="1400" y="779"/>
                  </a:lnTo>
                  <a:lnTo>
                    <a:pt x="1403" y="787"/>
                  </a:lnTo>
                  <a:lnTo>
                    <a:pt x="1406" y="796"/>
                  </a:lnTo>
                  <a:lnTo>
                    <a:pt x="1410" y="805"/>
                  </a:lnTo>
                  <a:lnTo>
                    <a:pt x="1413" y="814"/>
                  </a:lnTo>
                  <a:lnTo>
                    <a:pt x="1418" y="824"/>
                  </a:lnTo>
                  <a:lnTo>
                    <a:pt x="1421" y="835"/>
                  </a:lnTo>
                  <a:lnTo>
                    <a:pt x="1426" y="845"/>
                  </a:lnTo>
                  <a:lnTo>
                    <a:pt x="1430" y="854"/>
                  </a:lnTo>
                  <a:lnTo>
                    <a:pt x="1436" y="864"/>
                  </a:lnTo>
                  <a:lnTo>
                    <a:pt x="1442" y="873"/>
                  </a:lnTo>
                  <a:lnTo>
                    <a:pt x="1449" y="880"/>
                  </a:lnTo>
                  <a:lnTo>
                    <a:pt x="1457" y="888"/>
                  </a:lnTo>
                  <a:lnTo>
                    <a:pt x="1465" y="893"/>
                  </a:lnTo>
                  <a:lnTo>
                    <a:pt x="1475" y="898"/>
                  </a:lnTo>
                  <a:lnTo>
                    <a:pt x="1486" y="901"/>
                  </a:lnTo>
                  <a:lnTo>
                    <a:pt x="1498" y="904"/>
                  </a:lnTo>
                  <a:lnTo>
                    <a:pt x="1498" y="905"/>
                  </a:lnTo>
                  <a:lnTo>
                    <a:pt x="1499" y="907"/>
                  </a:lnTo>
                  <a:lnTo>
                    <a:pt x="1498" y="910"/>
                  </a:lnTo>
                  <a:lnTo>
                    <a:pt x="1496" y="913"/>
                  </a:lnTo>
                  <a:lnTo>
                    <a:pt x="1494" y="916"/>
                  </a:lnTo>
                  <a:lnTo>
                    <a:pt x="1491" y="920"/>
                  </a:lnTo>
                  <a:lnTo>
                    <a:pt x="1488" y="923"/>
                  </a:lnTo>
                  <a:lnTo>
                    <a:pt x="1484" y="928"/>
                  </a:lnTo>
                  <a:lnTo>
                    <a:pt x="1481" y="932"/>
                  </a:lnTo>
                  <a:lnTo>
                    <a:pt x="1478" y="937"/>
                  </a:lnTo>
                  <a:lnTo>
                    <a:pt x="1474" y="941"/>
                  </a:lnTo>
                  <a:lnTo>
                    <a:pt x="1471" y="945"/>
                  </a:lnTo>
                  <a:lnTo>
                    <a:pt x="1468" y="950"/>
                  </a:lnTo>
                  <a:lnTo>
                    <a:pt x="1466" y="953"/>
                  </a:lnTo>
                  <a:lnTo>
                    <a:pt x="1466" y="958"/>
                  </a:lnTo>
                  <a:lnTo>
                    <a:pt x="1466" y="961"/>
                  </a:lnTo>
                  <a:lnTo>
                    <a:pt x="1465" y="961"/>
                  </a:lnTo>
                  <a:lnTo>
                    <a:pt x="1465" y="962"/>
                  </a:lnTo>
                  <a:lnTo>
                    <a:pt x="1465" y="964"/>
                  </a:lnTo>
                  <a:lnTo>
                    <a:pt x="1465" y="966"/>
                  </a:lnTo>
                  <a:lnTo>
                    <a:pt x="1464" y="968"/>
                  </a:lnTo>
                  <a:lnTo>
                    <a:pt x="1464" y="970"/>
                  </a:lnTo>
                  <a:lnTo>
                    <a:pt x="1463" y="974"/>
                  </a:lnTo>
                  <a:lnTo>
                    <a:pt x="1463" y="977"/>
                  </a:lnTo>
                  <a:lnTo>
                    <a:pt x="1463" y="980"/>
                  </a:lnTo>
                  <a:lnTo>
                    <a:pt x="1461" y="983"/>
                  </a:lnTo>
                  <a:lnTo>
                    <a:pt x="1461" y="985"/>
                  </a:lnTo>
                  <a:lnTo>
                    <a:pt x="1460" y="988"/>
                  </a:lnTo>
                  <a:lnTo>
                    <a:pt x="1460" y="990"/>
                  </a:lnTo>
                  <a:lnTo>
                    <a:pt x="1460" y="991"/>
                  </a:lnTo>
                  <a:lnTo>
                    <a:pt x="1460" y="992"/>
                  </a:lnTo>
                  <a:lnTo>
                    <a:pt x="1460" y="993"/>
                  </a:lnTo>
                  <a:lnTo>
                    <a:pt x="1465" y="999"/>
                  </a:lnTo>
                  <a:lnTo>
                    <a:pt x="1468" y="1006"/>
                  </a:lnTo>
                  <a:lnTo>
                    <a:pt x="1471" y="1013"/>
                  </a:lnTo>
                  <a:lnTo>
                    <a:pt x="1473" y="1020"/>
                  </a:lnTo>
                  <a:lnTo>
                    <a:pt x="1473" y="1028"/>
                  </a:lnTo>
                  <a:lnTo>
                    <a:pt x="1473" y="1036"/>
                  </a:lnTo>
                  <a:lnTo>
                    <a:pt x="1472" y="1043"/>
                  </a:lnTo>
                  <a:lnTo>
                    <a:pt x="1469" y="1051"/>
                  </a:lnTo>
                  <a:lnTo>
                    <a:pt x="1467" y="1059"/>
                  </a:lnTo>
                  <a:lnTo>
                    <a:pt x="1463" y="1066"/>
                  </a:lnTo>
                  <a:lnTo>
                    <a:pt x="1458" y="1074"/>
                  </a:lnTo>
                  <a:lnTo>
                    <a:pt x="1452" y="1080"/>
                  </a:lnTo>
                  <a:lnTo>
                    <a:pt x="1446" y="1086"/>
                  </a:lnTo>
                  <a:lnTo>
                    <a:pt x="1440" y="1092"/>
                  </a:lnTo>
                  <a:lnTo>
                    <a:pt x="1432" y="1097"/>
                  </a:lnTo>
                  <a:lnTo>
                    <a:pt x="1423" y="1101"/>
                  </a:lnTo>
                  <a:lnTo>
                    <a:pt x="1426" y="1106"/>
                  </a:lnTo>
                  <a:lnTo>
                    <a:pt x="1427" y="1111"/>
                  </a:lnTo>
                  <a:lnTo>
                    <a:pt x="1428" y="1115"/>
                  </a:lnTo>
                  <a:lnTo>
                    <a:pt x="1429" y="1121"/>
                  </a:lnTo>
                  <a:lnTo>
                    <a:pt x="1429" y="1125"/>
                  </a:lnTo>
                  <a:lnTo>
                    <a:pt x="1430" y="1131"/>
                  </a:lnTo>
                  <a:lnTo>
                    <a:pt x="1429" y="1137"/>
                  </a:lnTo>
                  <a:lnTo>
                    <a:pt x="1429" y="1143"/>
                  </a:lnTo>
                  <a:lnTo>
                    <a:pt x="1429" y="1148"/>
                  </a:lnTo>
                  <a:lnTo>
                    <a:pt x="1429" y="1155"/>
                  </a:lnTo>
                  <a:lnTo>
                    <a:pt x="1428" y="1161"/>
                  </a:lnTo>
                  <a:lnTo>
                    <a:pt x="1428" y="1167"/>
                  </a:lnTo>
                  <a:lnTo>
                    <a:pt x="1427" y="1174"/>
                  </a:lnTo>
                  <a:lnTo>
                    <a:pt x="1427" y="1179"/>
                  </a:lnTo>
                  <a:lnTo>
                    <a:pt x="1427" y="1186"/>
                  </a:lnTo>
                  <a:lnTo>
                    <a:pt x="1428" y="1193"/>
                  </a:lnTo>
                  <a:lnTo>
                    <a:pt x="1412" y="1206"/>
                  </a:lnTo>
                  <a:lnTo>
                    <a:pt x="1402" y="1219"/>
                  </a:lnTo>
                  <a:lnTo>
                    <a:pt x="1395" y="1231"/>
                  </a:lnTo>
                  <a:lnTo>
                    <a:pt x="1391" y="1242"/>
                  </a:lnTo>
                  <a:lnTo>
                    <a:pt x="1390" y="1253"/>
                  </a:lnTo>
                  <a:lnTo>
                    <a:pt x="1392" y="1262"/>
                  </a:lnTo>
                  <a:lnTo>
                    <a:pt x="1396" y="1273"/>
                  </a:lnTo>
                  <a:lnTo>
                    <a:pt x="1402" y="1283"/>
                  </a:lnTo>
                  <a:lnTo>
                    <a:pt x="1409" y="1292"/>
                  </a:lnTo>
                  <a:lnTo>
                    <a:pt x="1414" y="1302"/>
                  </a:lnTo>
                  <a:lnTo>
                    <a:pt x="1421" y="1312"/>
                  </a:lnTo>
                  <a:lnTo>
                    <a:pt x="1427" y="1322"/>
                  </a:lnTo>
                  <a:lnTo>
                    <a:pt x="1433" y="1333"/>
                  </a:lnTo>
                  <a:lnTo>
                    <a:pt x="1436" y="1345"/>
                  </a:lnTo>
                  <a:lnTo>
                    <a:pt x="1437" y="1356"/>
                  </a:lnTo>
                  <a:lnTo>
                    <a:pt x="1436" y="1370"/>
                  </a:lnTo>
                  <a:lnTo>
                    <a:pt x="1426" y="1371"/>
                  </a:lnTo>
                  <a:lnTo>
                    <a:pt x="1415" y="1371"/>
                  </a:lnTo>
                  <a:lnTo>
                    <a:pt x="1406" y="1371"/>
                  </a:lnTo>
                  <a:lnTo>
                    <a:pt x="1396" y="1370"/>
                  </a:lnTo>
                  <a:lnTo>
                    <a:pt x="1386" y="1368"/>
                  </a:lnTo>
                  <a:lnTo>
                    <a:pt x="1375" y="1364"/>
                  </a:lnTo>
                  <a:lnTo>
                    <a:pt x="1366" y="1362"/>
                  </a:lnTo>
                  <a:lnTo>
                    <a:pt x="1356" y="1360"/>
                  </a:lnTo>
                  <a:lnTo>
                    <a:pt x="1345" y="1358"/>
                  </a:lnTo>
                  <a:lnTo>
                    <a:pt x="1336" y="1355"/>
                  </a:lnTo>
                  <a:lnTo>
                    <a:pt x="1327" y="1355"/>
                  </a:lnTo>
                  <a:lnTo>
                    <a:pt x="1318" y="1355"/>
                  </a:lnTo>
                  <a:lnTo>
                    <a:pt x="1309" y="1356"/>
                  </a:lnTo>
                  <a:lnTo>
                    <a:pt x="1300" y="1360"/>
                  </a:lnTo>
                  <a:lnTo>
                    <a:pt x="1292" y="1364"/>
                  </a:lnTo>
                  <a:lnTo>
                    <a:pt x="1286" y="1372"/>
                  </a:lnTo>
                  <a:lnTo>
                    <a:pt x="1286" y="1379"/>
                  </a:lnTo>
                  <a:lnTo>
                    <a:pt x="1286" y="1389"/>
                  </a:lnTo>
                  <a:lnTo>
                    <a:pt x="1287" y="1398"/>
                  </a:lnTo>
                  <a:lnTo>
                    <a:pt x="1288" y="1408"/>
                  </a:lnTo>
                  <a:lnTo>
                    <a:pt x="1289" y="1418"/>
                  </a:lnTo>
                  <a:lnTo>
                    <a:pt x="1290" y="1430"/>
                  </a:lnTo>
                  <a:lnTo>
                    <a:pt x="1290" y="1440"/>
                  </a:lnTo>
                  <a:lnTo>
                    <a:pt x="1291" y="1452"/>
                  </a:lnTo>
                  <a:lnTo>
                    <a:pt x="1291" y="1463"/>
                  </a:lnTo>
                  <a:lnTo>
                    <a:pt x="1291" y="1474"/>
                  </a:lnTo>
                  <a:lnTo>
                    <a:pt x="1290" y="1484"/>
                  </a:lnTo>
                  <a:lnTo>
                    <a:pt x="1289" y="1494"/>
                  </a:lnTo>
                  <a:lnTo>
                    <a:pt x="1287" y="1502"/>
                  </a:lnTo>
                  <a:lnTo>
                    <a:pt x="1284" y="1512"/>
                  </a:lnTo>
                  <a:lnTo>
                    <a:pt x="1281" y="1518"/>
                  </a:lnTo>
                  <a:lnTo>
                    <a:pt x="1277" y="1525"/>
                  </a:lnTo>
                  <a:lnTo>
                    <a:pt x="1269" y="1525"/>
                  </a:lnTo>
                  <a:lnTo>
                    <a:pt x="1263" y="1523"/>
                  </a:lnTo>
                  <a:lnTo>
                    <a:pt x="1257" y="1521"/>
                  </a:lnTo>
                  <a:lnTo>
                    <a:pt x="1251" y="1517"/>
                  </a:lnTo>
                  <a:lnTo>
                    <a:pt x="1245" y="1513"/>
                  </a:lnTo>
                  <a:lnTo>
                    <a:pt x="1241" y="1507"/>
                  </a:lnTo>
                  <a:lnTo>
                    <a:pt x="1236" y="1501"/>
                  </a:lnTo>
                  <a:lnTo>
                    <a:pt x="1231" y="1495"/>
                  </a:lnTo>
                  <a:lnTo>
                    <a:pt x="1227" y="1490"/>
                  </a:lnTo>
                  <a:lnTo>
                    <a:pt x="1222" y="1483"/>
                  </a:lnTo>
                  <a:lnTo>
                    <a:pt x="1219" y="1477"/>
                  </a:lnTo>
                  <a:lnTo>
                    <a:pt x="1214" y="1471"/>
                  </a:lnTo>
                  <a:lnTo>
                    <a:pt x="1210" y="1467"/>
                  </a:lnTo>
                  <a:lnTo>
                    <a:pt x="1204" y="1462"/>
                  </a:lnTo>
                  <a:lnTo>
                    <a:pt x="1199" y="1459"/>
                  </a:lnTo>
                  <a:lnTo>
                    <a:pt x="1194" y="1458"/>
                  </a:lnTo>
                  <a:lnTo>
                    <a:pt x="1184" y="1458"/>
                  </a:lnTo>
                  <a:lnTo>
                    <a:pt x="1161" y="1461"/>
                  </a:lnTo>
                  <a:lnTo>
                    <a:pt x="1125" y="1467"/>
                  </a:lnTo>
                  <a:lnTo>
                    <a:pt x="1077" y="1472"/>
                  </a:lnTo>
                  <a:lnTo>
                    <a:pt x="1022" y="1480"/>
                  </a:lnTo>
                  <a:lnTo>
                    <a:pt x="959" y="1490"/>
                  </a:lnTo>
                  <a:lnTo>
                    <a:pt x="892" y="1499"/>
                  </a:lnTo>
                  <a:lnTo>
                    <a:pt x="824" y="1508"/>
                  </a:lnTo>
                  <a:lnTo>
                    <a:pt x="755" y="1517"/>
                  </a:lnTo>
                  <a:lnTo>
                    <a:pt x="689" y="1526"/>
                  </a:lnTo>
                  <a:lnTo>
                    <a:pt x="626" y="1536"/>
                  </a:lnTo>
                  <a:lnTo>
                    <a:pt x="570" y="1544"/>
                  </a:lnTo>
                  <a:lnTo>
                    <a:pt x="523" y="1549"/>
                  </a:lnTo>
                  <a:lnTo>
                    <a:pt x="486" y="1555"/>
                  </a:lnTo>
                  <a:lnTo>
                    <a:pt x="463" y="1559"/>
                  </a:lnTo>
                  <a:lnTo>
                    <a:pt x="455" y="1560"/>
                  </a:lnTo>
                  <a:lnTo>
                    <a:pt x="454" y="1559"/>
                  </a:lnTo>
                  <a:lnTo>
                    <a:pt x="452" y="1555"/>
                  </a:lnTo>
                  <a:lnTo>
                    <a:pt x="449" y="1551"/>
                  </a:lnTo>
                  <a:lnTo>
                    <a:pt x="444" y="1545"/>
                  </a:lnTo>
                  <a:lnTo>
                    <a:pt x="439" y="1538"/>
                  </a:lnTo>
                  <a:lnTo>
                    <a:pt x="434" y="1530"/>
                  </a:lnTo>
                  <a:lnTo>
                    <a:pt x="427" y="1522"/>
                  </a:lnTo>
                  <a:lnTo>
                    <a:pt x="421" y="1514"/>
                  </a:lnTo>
                  <a:lnTo>
                    <a:pt x="414" y="1505"/>
                  </a:lnTo>
                  <a:lnTo>
                    <a:pt x="407" y="1497"/>
                  </a:lnTo>
                  <a:lnTo>
                    <a:pt x="401" y="1489"/>
                  </a:lnTo>
                  <a:lnTo>
                    <a:pt x="397" y="1482"/>
                  </a:lnTo>
                  <a:lnTo>
                    <a:pt x="392" y="1476"/>
                  </a:lnTo>
                  <a:lnTo>
                    <a:pt x="389" y="1471"/>
                  </a:lnTo>
                  <a:lnTo>
                    <a:pt x="386" y="1468"/>
                  </a:lnTo>
                  <a:lnTo>
                    <a:pt x="389" y="1461"/>
                  </a:lnTo>
                  <a:lnTo>
                    <a:pt x="390" y="1455"/>
                  </a:lnTo>
                  <a:lnTo>
                    <a:pt x="391" y="1449"/>
                  </a:lnTo>
                  <a:lnTo>
                    <a:pt x="391" y="1444"/>
                  </a:lnTo>
                  <a:lnTo>
                    <a:pt x="390" y="1439"/>
                  </a:lnTo>
                  <a:lnTo>
                    <a:pt x="389" y="1433"/>
                  </a:lnTo>
                  <a:lnTo>
                    <a:pt x="386" y="1429"/>
                  </a:lnTo>
                  <a:lnTo>
                    <a:pt x="384" y="1424"/>
                  </a:lnTo>
                  <a:lnTo>
                    <a:pt x="381" y="1418"/>
                  </a:lnTo>
                  <a:lnTo>
                    <a:pt x="377" y="1414"/>
                  </a:lnTo>
                  <a:lnTo>
                    <a:pt x="373" y="1408"/>
                  </a:lnTo>
                  <a:lnTo>
                    <a:pt x="368" y="1404"/>
                  </a:lnTo>
                  <a:lnTo>
                    <a:pt x="363" y="1398"/>
                  </a:lnTo>
                  <a:lnTo>
                    <a:pt x="359" y="1393"/>
                  </a:lnTo>
                  <a:lnTo>
                    <a:pt x="353" y="1387"/>
                  </a:lnTo>
                  <a:lnTo>
                    <a:pt x="348" y="1382"/>
                  </a:lnTo>
                  <a:lnTo>
                    <a:pt x="351" y="1370"/>
                  </a:lnTo>
                  <a:lnTo>
                    <a:pt x="353" y="1359"/>
                  </a:lnTo>
                  <a:lnTo>
                    <a:pt x="354" y="1347"/>
                  </a:lnTo>
                  <a:lnTo>
                    <a:pt x="354" y="1336"/>
                  </a:lnTo>
                  <a:lnTo>
                    <a:pt x="355" y="1325"/>
                  </a:lnTo>
                  <a:lnTo>
                    <a:pt x="354" y="1314"/>
                  </a:lnTo>
                  <a:lnTo>
                    <a:pt x="353" y="1304"/>
                  </a:lnTo>
                  <a:lnTo>
                    <a:pt x="352" y="1292"/>
                  </a:lnTo>
                  <a:lnTo>
                    <a:pt x="350" y="1282"/>
                  </a:lnTo>
                  <a:lnTo>
                    <a:pt x="346" y="1271"/>
                  </a:lnTo>
                  <a:lnTo>
                    <a:pt x="344" y="1262"/>
                  </a:lnTo>
                  <a:lnTo>
                    <a:pt x="339" y="1252"/>
                  </a:lnTo>
                  <a:lnTo>
                    <a:pt x="335" y="1243"/>
                  </a:lnTo>
                  <a:lnTo>
                    <a:pt x="330" y="1233"/>
                  </a:lnTo>
                  <a:lnTo>
                    <a:pt x="326" y="1225"/>
                  </a:lnTo>
                  <a:lnTo>
                    <a:pt x="320" y="1217"/>
                  </a:lnTo>
                  <a:lnTo>
                    <a:pt x="314" y="1208"/>
                  </a:lnTo>
                  <a:lnTo>
                    <a:pt x="312" y="1200"/>
                  </a:lnTo>
                  <a:lnTo>
                    <a:pt x="309" y="1191"/>
                  </a:lnTo>
                  <a:lnTo>
                    <a:pt x="308" y="1182"/>
                  </a:lnTo>
                  <a:lnTo>
                    <a:pt x="308" y="1171"/>
                  </a:lnTo>
                  <a:lnTo>
                    <a:pt x="308" y="1161"/>
                  </a:lnTo>
                  <a:lnTo>
                    <a:pt x="311" y="1151"/>
                  </a:lnTo>
                  <a:lnTo>
                    <a:pt x="312" y="1140"/>
                  </a:lnTo>
                  <a:lnTo>
                    <a:pt x="314" y="1129"/>
                  </a:lnTo>
                  <a:lnTo>
                    <a:pt x="315" y="1119"/>
                  </a:lnTo>
                  <a:lnTo>
                    <a:pt x="317" y="1108"/>
                  </a:lnTo>
                  <a:lnTo>
                    <a:pt x="320" y="1098"/>
                  </a:lnTo>
                  <a:lnTo>
                    <a:pt x="321" y="1088"/>
                  </a:lnTo>
                  <a:lnTo>
                    <a:pt x="322" y="1078"/>
                  </a:lnTo>
                  <a:lnTo>
                    <a:pt x="322" y="1069"/>
                  </a:lnTo>
                  <a:lnTo>
                    <a:pt x="322" y="1061"/>
                  </a:lnTo>
                  <a:lnTo>
                    <a:pt x="330" y="1052"/>
                  </a:lnTo>
                  <a:lnTo>
                    <a:pt x="337" y="1045"/>
                  </a:lnTo>
                  <a:lnTo>
                    <a:pt x="340" y="1037"/>
                  </a:lnTo>
                  <a:lnTo>
                    <a:pt x="343" y="1031"/>
                  </a:lnTo>
                  <a:lnTo>
                    <a:pt x="342" y="1026"/>
                  </a:lnTo>
                  <a:lnTo>
                    <a:pt x="340" y="1020"/>
                  </a:lnTo>
                  <a:lnTo>
                    <a:pt x="337" y="1014"/>
                  </a:lnTo>
                  <a:lnTo>
                    <a:pt x="332" y="1008"/>
                  </a:lnTo>
                  <a:lnTo>
                    <a:pt x="328" y="1003"/>
                  </a:lnTo>
                  <a:lnTo>
                    <a:pt x="323" y="997"/>
                  </a:lnTo>
                  <a:lnTo>
                    <a:pt x="317" y="990"/>
                  </a:lnTo>
                  <a:lnTo>
                    <a:pt x="313" y="984"/>
                  </a:lnTo>
                  <a:lnTo>
                    <a:pt x="308" y="976"/>
                  </a:lnTo>
                  <a:lnTo>
                    <a:pt x="305" y="968"/>
                  </a:lnTo>
                  <a:lnTo>
                    <a:pt x="303" y="960"/>
                  </a:lnTo>
                  <a:lnTo>
                    <a:pt x="303" y="951"/>
                  </a:lnTo>
                  <a:lnTo>
                    <a:pt x="298" y="939"/>
                  </a:lnTo>
                  <a:lnTo>
                    <a:pt x="293" y="928"/>
                  </a:lnTo>
                  <a:lnTo>
                    <a:pt x="288" y="918"/>
                  </a:lnTo>
                  <a:lnTo>
                    <a:pt x="283" y="908"/>
                  </a:lnTo>
                  <a:lnTo>
                    <a:pt x="278" y="899"/>
                  </a:lnTo>
                  <a:lnTo>
                    <a:pt x="273" y="890"/>
                  </a:lnTo>
                  <a:lnTo>
                    <a:pt x="268" y="881"/>
                  </a:lnTo>
                  <a:lnTo>
                    <a:pt x="262" y="873"/>
                  </a:lnTo>
                  <a:lnTo>
                    <a:pt x="257" y="864"/>
                  </a:lnTo>
                  <a:lnTo>
                    <a:pt x="252" y="856"/>
                  </a:lnTo>
                  <a:lnTo>
                    <a:pt x="246" y="846"/>
                  </a:lnTo>
                  <a:lnTo>
                    <a:pt x="240" y="837"/>
                  </a:lnTo>
                  <a:lnTo>
                    <a:pt x="236" y="827"/>
                  </a:lnTo>
                  <a:lnTo>
                    <a:pt x="231" y="816"/>
                  </a:lnTo>
                  <a:lnTo>
                    <a:pt x="227" y="806"/>
                  </a:lnTo>
                  <a:lnTo>
                    <a:pt x="222" y="795"/>
                  </a:lnTo>
                  <a:lnTo>
                    <a:pt x="207" y="756"/>
                  </a:lnTo>
                  <a:lnTo>
                    <a:pt x="192" y="717"/>
                  </a:lnTo>
                  <a:lnTo>
                    <a:pt x="178" y="675"/>
                  </a:lnTo>
                  <a:lnTo>
                    <a:pt x="163" y="634"/>
                  </a:lnTo>
                  <a:lnTo>
                    <a:pt x="150" y="591"/>
                  </a:lnTo>
                  <a:lnTo>
                    <a:pt x="136" y="548"/>
                  </a:lnTo>
                  <a:lnTo>
                    <a:pt x="121" y="505"/>
                  </a:lnTo>
                  <a:lnTo>
                    <a:pt x="107" y="460"/>
                  </a:lnTo>
                  <a:lnTo>
                    <a:pt x="93" y="417"/>
                  </a:lnTo>
                  <a:lnTo>
                    <a:pt x="79" y="373"/>
                  </a:lnTo>
                  <a:lnTo>
                    <a:pt x="67" y="329"/>
                  </a:lnTo>
                  <a:lnTo>
                    <a:pt x="53" y="287"/>
                  </a:lnTo>
                  <a:lnTo>
                    <a:pt x="39" y="244"/>
                  </a:lnTo>
                  <a:lnTo>
                    <a:pt x="27" y="203"/>
                  </a:lnTo>
                  <a:lnTo>
                    <a:pt x="13" y="163"/>
                  </a:lnTo>
                  <a:lnTo>
                    <a:pt x="0" y="124"/>
                  </a:lnTo>
                  <a:lnTo>
                    <a:pt x="4" y="123"/>
                  </a:lnTo>
                  <a:lnTo>
                    <a:pt x="15" y="120"/>
                  </a:lnTo>
                  <a:lnTo>
                    <a:pt x="32" y="118"/>
                  </a:lnTo>
                  <a:lnTo>
                    <a:pt x="54" y="113"/>
                  </a:lnTo>
                  <a:lnTo>
                    <a:pt x="81" y="109"/>
                  </a:lnTo>
                  <a:lnTo>
                    <a:pt x="111" y="104"/>
                  </a:lnTo>
                  <a:lnTo>
                    <a:pt x="143" y="98"/>
                  </a:lnTo>
                  <a:lnTo>
                    <a:pt x="176" y="93"/>
                  </a:lnTo>
                  <a:lnTo>
                    <a:pt x="208" y="87"/>
                  </a:lnTo>
                  <a:lnTo>
                    <a:pt x="240" y="81"/>
                  </a:lnTo>
                  <a:lnTo>
                    <a:pt x="270" y="77"/>
                  </a:lnTo>
                  <a:lnTo>
                    <a:pt x="297" y="72"/>
                  </a:lnTo>
                  <a:lnTo>
                    <a:pt x="319" y="67"/>
                  </a:lnTo>
                  <a:lnTo>
                    <a:pt x="336" y="65"/>
                  </a:lnTo>
                  <a:lnTo>
                    <a:pt x="347" y="63"/>
                  </a:lnTo>
                  <a:lnTo>
                    <a:pt x="352" y="63"/>
                  </a:lnTo>
                  <a:lnTo>
                    <a:pt x="373" y="61"/>
                  </a:lnTo>
                  <a:lnTo>
                    <a:pt x="394" y="57"/>
                  </a:lnTo>
                  <a:lnTo>
                    <a:pt x="416" y="54"/>
                  </a:lnTo>
                  <a:lnTo>
                    <a:pt x="439" y="49"/>
                  </a:lnTo>
                  <a:lnTo>
                    <a:pt x="462" y="43"/>
                  </a:lnTo>
                  <a:lnTo>
                    <a:pt x="484" y="38"/>
                  </a:lnTo>
                  <a:lnTo>
                    <a:pt x="507" y="32"/>
                  </a:lnTo>
                  <a:lnTo>
                    <a:pt x="529" y="26"/>
                  </a:lnTo>
                  <a:lnTo>
                    <a:pt x="551" y="20"/>
                  </a:lnTo>
                  <a:lnTo>
                    <a:pt x="573" y="15"/>
                  </a:lnTo>
                  <a:lnTo>
                    <a:pt x="593" y="10"/>
                  </a:lnTo>
                  <a:lnTo>
                    <a:pt x="614" y="5"/>
                  </a:lnTo>
                  <a:lnTo>
                    <a:pt x="634" y="2"/>
                  </a:lnTo>
                  <a:lnTo>
                    <a:pt x="652" y="1"/>
                  </a:lnTo>
                  <a:lnTo>
                    <a:pt x="669" y="0"/>
                  </a:lnTo>
                  <a:lnTo>
                    <a:pt x="687" y="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0" name="Freeform 38"/>
            <p:cNvSpPr>
              <a:spLocks/>
            </p:cNvSpPr>
            <p:nvPr/>
          </p:nvSpPr>
          <p:spPr bwMode="auto">
            <a:xfrm>
              <a:off x="3866" y="3140"/>
              <a:ext cx="820" cy="619"/>
            </a:xfrm>
            <a:custGeom>
              <a:avLst/>
              <a:gdLst>
                <a:gd name="T0" fmla="*/ 66 w 2460"/>
                <a:gd name="T1" fmla="*/ 7 h 1858"/>
                <a:gd name="T2" fmla="*/ 68 w 2460"/>
                <a:gd name="T3" fmla="*/ 12 h 1858"/>
                <a:gd name="T4" fmla="*/ 72 w 2460"/>
                <a:gd name="T5" fmla="*/ 16 h 1858"/>
                <a:gd name="T6" fmla="*/ 79 w 2460"/>
                <a:gd name="T7" fmla="*/ 26 h 1858"/>
                <a:gd name="T8" fmla="*/ 79 w 2460"/>
                <a:gd name="T9" fmla="*/ 29 h 1858"/>
                <a:gd name="T10" fmla="*/ 86 w 2460"/>
                <a:gd name="T11" fmla="*/ 37 h 1858"/>
                <a:gd name="T12" fmla="*/ 91 w 2460"/>
                <a:gd name="T13" fmla="*/ 51 h 1858"/>
                <a:gd name="T14" fmla="*/ 91 w 2460"/>
                <a:gd name="T15" fmla="*/ 58 h 1858"/>
                <a:gd name="T16" fmla="*/ 89 w 2460"/>
                <a:gd name="T17" fmla="*/ 66 h 1858"/>
                <a:gd name="T18" fmla="*/ 84 w 2460"/>
                <a:gd name="T19" fmla="*/ 69 h 1858"/>
                <a:gd name="T20" fmla="*/ 82 w 2460"/>
                <a:gd name="T21" fmla="*/ 68 h 1858"/>
                <a:gd name="T22" fmla="*/ 83 w 2460"/>
                <a:gd name="T23" fmla="*/ 67 h 1858"/>
                <a:gd name="T24" fmla="*/ 79 w 2460"/>
                <a:gd name="T25" fmla="*/ 63 h 1858"/>
                <a:gd name="T26" fmla="*/ 74 w 2460"/>
                <a:gd name="T27" fmla="*/ 59 h 1858"/>
                <a:gd name="T28" fmla="*/ 71 w 2460"/>
                <a:gd name="T29" fmla="*/ 56 h 1858"/>
                <a:gd name="T30" fmla="*/ 69 w 2460"/>
                <a:gd name="T31" fmla="*/ 54 h 1858"/>
                <a:gd name="T32" fmla="*/ 67 w 2460"/>
                <a:gd name="T33" fmla="*/ 50 h 1858"/>
                <a:gd name="T34" fmla="*/ 66 w 2460"/>
                <a:gd name="T35" fmla="*/ 50 h 1858"/>
                <a:gd name="T36" fmla="*/ 64 w 2460"/>
                <a:gd name="T37" fmla="*/ 51 h 1858"/>
                <a:gd name="T38" fmla="*/ 59 w 2460"/>
                <a:gd name="T39" fmla="*/ 43 h 1858"/>
                <a:gd name="T40" fmla="*/ 61 w 2460"/>
                <a:gd name="T41" fmla="*/ 40 h 1858"/>
                <a:gd name="T42" fmla="*/ 60 w 2460"/>
                <a:gd name="T43" fmla="*/ 37 h 1858"/>
                <a:gd name="T44" fmla="*/ 57 w 2460"/>
                <a:gd name="T45" fmla="*/ 40 h 1858"/>
                <a:gd name="T46" fmla="*/ 56 w 2460"/>
                <a:gd name="T47" fmla="*/ 38 h 1858"/>
                <a:gd name="T48" fmla="*/ 56 w 2460"/>
                <a:gd name="T49" fmla="*/ 34 h 1858"/>
                <a:gd name="T50" fmla="*/ 56 w 2460"/>
                <a:gd name="T51" fmla="*/ 32 h 1858"/>
                <a:gd name="T52" fmla="*/ 57 w 2460"/>
                <a:gd name="T53" fmla="*/ 29 h 1858"/>
                <a:gd name="T54" fmla="*/ 55 w 2460"/>
                <a:gd name="T55" fmla="*/ 25 h 1858"/>
                <a:gd name="T56" fmla="*/ 53 w 2460"/>
                <a:gd name="T57" fmla="*/ 23 h 1858"/>
                <a:gd name="T58" fmla="*/ 48 w 2460"/>
                <a:gd name="T59" fmla="*/ 20 h 1858"/>
                <a:gd name="T60" fmla="*/ 44 w 2460"/>
                <a:gd name="T61" fmla="*/ 17 h 1858"/>
                <a:gd name="T62" fmla="*/ 40 w 2460"/>
                <a:gd name="T63" fmla="*/ 14 h 1858"/>
                <a:gd name="T64" fmla="*/ 36 w 2460"/>
                <a:gd name="T65" fmla="*/ 14 h 1858"/>
                <a:gd name="T66" fmla="*/ 35 w 2460"/>
                <a:gd name="T67" fmla="*/ 15 h 1858"/>
                <a:gd name="T68" fmla="*/ 34 w 2460"/>
                <a:gd name="T69" fmla="*/ 16 h 1858"/>
                <a:gd name="T70" fmla="*/ 31 w 2460"/>
                <a:gd name="T71" fmla="*/ 18 h 1858"/>
                <a:gd name="T72" fmla="*/ 28 w 2460"/>
                <a:gd name="T73" fmla="*/ 19 h 1858"/>
                <a:gd name="T74" fmla="*/ 27 w 2460"/>
                <a:gd name="T75" fmla="*/ 20 h 1858"/>
                <a:gd name="T76" fmla="*/ 27 w 2460"/>
                <a:gd name="T77" fmla="*/ 20 h 1858"/>
                <a:gd name="T78" fmla="*/ 25 w 2460"/>
                <a:gd name="T79" fmla="*/ 20 h 1858"/>
                <a:gd name="T80" fmla="*/ 22 w 2460"/>
                <a:gd name="T81" fmla="*/ 17 h 1858"/>
                <a:gd name="T82" fmla="*/ 17 w 2460"/>
                <a:gd name="T83" fmla="*/ 15 h 1858"/>
                <a:gd name="T84" fmla="*/ 14 w 2460"/>
                <a:gd name="T85" fmla="*/ 14 h 1858"/>
                <a:gd name="T86" fmla="*/ 15 w 2460"/>
                <a:gd name="T87" fmla="*/ 14 h 1858"/>
                <a:gd name="T88" fmla="*/ 14 w 2460"/>
                <a:gd name="T89" fmla="*/ 13 h 1858"/>
                <a:gd name="T90" fmla="*/ 12 w 2460"/>
                <a:gd name="T91" fmla="*/ 13 h 1858"/>
                <a:gd name="T92" fmla="*/ 9 w 2460"/>
                <a:gd name="T93" fmla="*/ 14 h 1858"/>
                <a:gd name="T94" fmla="*/ 6 w 2460"/>
                <a:gd name="T95" fmla="*/ 14 h 1858"/>
                <a:gd name="T96" fmla="*/ 3 w 2460"/>
                <a:gd name="T97" fmla="*/ 16 h 1858"/>
                <a:gd name="T98" fmla="*/ 1 w 2460"/>
                <a:gd name="T99" fmla="*/ 15 h 1858"/>
                <a:gd name="T100" fmla="*/ 1 w 2460"/>
                <a:gd name="T101" fmla="*/ 13 h 1858"/>
                <a:gd name="T102" fmla="*/ 0 w 2460"/>
                <a:gd name="T103" fmla="*/ 11 h 1858"/>
                <a:gd name="T104" fmla="*/ 0 w 2460"/>
                <a:gd name="T105" fmla="*/ 9 h 1858"/>
                <a:gd name="T106" fmla="*/ 9 w 2460"/>
                <a:gd name="T107" fmla="*/ 7 h 1858"/>
                <a:gd name="T108" fmla="*/ 26 w 2460"/>
                <a:gd name="T109" fmla="*/ 5 h 1858"/>
                <a:gd name="T110" fmla="*/ 28 w 2460"/>
                <a:gd name="T111" fmla="*/ 8 h 1858"/>
                <a:gd name="T112" fmla="*/ 51 w 2460"/>
                <a:gd name="T113" fmla="*/ 4 h 1858"/>
                <a:gd name="T114" fmla="*/ 56 w 2460"/>
                <a:gd name="T115" fmla="*/ 5 h 1858"/>
                <a:gd name="T116" fmla="*/ 59 w 2460"/>
                <a:gd name="T117" fmla="*/ 5 h 1858"/>
                <a:gd name="T118" fmla="*/ 58 w 2460"/>
                <a:gd name="T119" fmla="*/ 1 h 1858"/>
                <a:gd name="T120" fmla="*/ 63 w 2460"/>
                <a:gd name="T121" fmla="*/ 1 h 185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460"/>
                <a:gd name="T184" fmla="*/ 0 h 1858"/>
                <a:gd name="T185" fmla="*/ 2460 w 2460"/>
                <a:gd name="T186" fmla="*/ 1858 h 185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460" h="1858">
                  <a:moveTo>
                    <a:pt x="1728" y="15"/>
                  </a:moveTo>
                  <a:lnTo>
                    <a:pt x="1725" y="36"/>
                  </a:lnTo>
                  <a:lnTo>
                    <a:pt x="1724" y="55"/>
                  </a:lnTo>
                  <a:lnTo>
                    <a:pt x="1724" y="73"/>
                  </a:lnTo>
                  <a:lnTo>
                    <a:pt x="1727" y="89"/>
                  </a:lnTo>
                  <a:lnTo>
                    <a:pt x="1730" y="105"/>
                  </a:lnTo>
                  <a:lnTo>
                    <a:pt x="1736" y="119"/>
                  </a:lnTo>
                  <a:lnTo>
                    <a:pt x="1743" y="132"/>
                  </a:lnTo>
                  <a:lnTo>
                    <a:pt x="1750" y="146"/>
                  </a:lnTo>
                  <a:lnTo>
                    <a:pt x="1758" y="159"/>
                  </a:lnTo>
                  <a:lnTo>
                    <a:pt x="1767" y="173"/>
                  </a:lnTo>
                  <a:lnTo>
                    <a:pt x="1775" y="185"/>
                  </a:lnTo>
                  <a:lnTo>
                    <a:pt x="1783" y="199"/>
                  </a:lnTo>
                  <a:lnTo>
                    <a:pt x="1793" y="214"/>
                  </a:lnTo>
                  <a:lnTo>
                    <a:pt x="1799" y="229"/>
                  </a:lnTo>
                  <a:lnTo>
                    <a:pt x="1806" y="245"/>
                  </a:lnTo>
                  <a:lnTo>
                    <a:pt x="1813" y="263"/>
                  </a:lnTo>
                  <a:lnTo>
                    <a:pt x="1818" y="270"/>
                  </a:lnTo>
                  <a:lnTo>
                    <a:pt x="1822" y="279"/>
                  </a:lnTo>
                  <a:lnTo>
                    <a:pt x="1827" y="287"/>
                  </a:lnTo>
                  <a:lnTo>
                    <a:pt x="1830" y="297"/>
                  </a:lnTo>
                  <a:lnTo>
                    <a:pt x="1835" y="305"/>
                  </a:lnTo>
                  <a:lnTo>
                    <a:pt x="1840" y="314"/>
                  </a:lnTo>
                  <a:lnTo>
                    <a:pt x="1843" y="323"/>
                  </a:lnTo>
                  <a:lnTo>
                    <a:pt x="1848" y="332"/>
                  </a:lnTo>
                  <a:lnTo>
                    <a:pt x="1852" y="341"/>
                  </a:lnTo>
                  <a:lnTo>
                    <a:pt x="1858" y="351"/>
                  </a:lnTo>
                  <a:lnTo>
                    <a:pt x="1863" y="360"/>
                  </a:lnTo>
                  <a:lnTo>
                    <a:pt x="1868" y="368"/>
                  </a:lnTo>
                  <a:lnTo>
                    <a:pt x="1875" y="377"/>
                  </a:lnTo>
                  <a:lnTo>
                    <a:pt x="1882" y="385"/>
                  </a:lnTo>
                  <a:lnTo>
                    <a:pt x="1890" y="393"/>
                  </a:lnTo>
                  <a:lnTo>
                    <a:pt x="1899" y="401"/>
                  </a:lnTo>
                  <a:lnTo>
                    <a:pt x="1909" y="410"/>
                  </a:lnTo>
                  <a:lnTo>
                    <a:pt x="1920" y="423"/>
                  </a:lnTo>
                  <a:lnTo>
                    <a:pt x="1934" y="438"/>
                  </a:lnTo>
                  <a:lnTo>
                    <a:pt x="1948" y="455"/>
                  </a:lnTo>
                  <a:lnTo>
                    <a:pt x="1964" y="475"/>
                  </a:lnTo>
                  <a:lnTo>
                    <a:pt x="1980" y="497"/>
                  </a:lnTo>
                  <a:lnTo>
                    <a:pt x="1997" y="518"/>
                  </a:lnTo>
                  <a:lnTo>
                    <a:pt x="2014" y="543"/>
                  </a:lnTo>
                  <a:lnTo>
                    <a:pt x="2032" y="567"/>
                  </a:lnTo>
                  <a:lnTo>
                    <a:pt x="2049" y="591"/>
                  </a:lnTo>
                  <a:lnTo>
                    <a:pt x="2066" y="615"/>
                  </a:lnTo>
                  <a:lnTo>
                    <a:pt x="2083" y="638"/>
                  </a:lnTo>
                  <a:lnTo>
                    <a:pt x="2101" y="661"/>
                  </a:lnTo>
                  <a:lnTo>
                    <a:pt x="2116" y="683"/>
                  </a:lnTo>
                  <a:lnTo>
                    <a:pt x="2131" y="702"/>
                  </a:lnTo>
                  <a:lnTo>
                    <a:pt x="2144" y="721"/>
                  </a:lnTo>
                  <a:lnTo>
                    <a:pt x="2144" y="726"/>
                  </a:lnTo>
                  <a:lnTo>
                    <a:pt x="2145" y="732"/>
                  </a:lnTo>
                  <a:lnTo>
                    <a:pt x="2144" y="738"/>
                  </a:lnTo>
                  <a:lnTo>
                    <a:pt x="2143" y="744"/>
                  </a:lnTo>
                  <a:lnTo>
                    <a:pt x="2142" y="748"/>
                  </a:lnTo>
                  <a:lnTo>
                    <a:pt x="2140" y="754"/>
                  </a:lnTo>
                  <a:lnTo>
                    <a:pt x="2137" y="759"/>
                  </a:lnTo>
                  <a:lnTo>
                    <a:pt x="2135" y="763"/>
                  </a:lnTo>
                  <a:lnTo>
                    <a:pt x="2133" y="767"/>
                  </a:lnTo>
                  <a:lnTo>
                    <a:pt x="2131" y="770"/>
                  </a:lnTo>
                  <a:lnTo>
                    <a:pt x="2128" y="773"/>
                  </a:lnTo>
                  <a:lnTo>
                    <a:pt x="2126" y="776"/>
                  </a:lnTo>
                  <a:lnTo>
                    <a:pt x="2124" y="778"/>
                  </a:lnTo>
                  <a:lnTo>
                    <a:pt x="2122" y="779"/>
                  </a:lnTo>
                  <a:lnTo>
                    <a:pt x="2121" y="780"/>
                  </a:lnTo>
                  <a:lnTo>
                    <a:pt x="2121" y="781"/>
                  </a:lnTo>
                  <a:lnTo>
                    <a:pt x="2149" y="811"/>
                  </a:lnTo>
                  <a:lnTo>
                    <a:pt x="2177" y="842"/>
                  </a:lnTo>
                  <a:lnTo>
                    <a:pt x="2205" y="873"/>
                  </a:lnTo>
                  <a:lnTo>
                    <a:pt x="2232" y="906"/>
                  </a:lnTo>
                  <a:lnTo>
                    <a:pt x="2259" y="939"/>
                  </a:lnTo>
                  <a:lnTo>
                    <a:pt x="2285" y="972"/>
                  </a:lnTo>
                  <a:lnTo>
                    <a:pt x="2309" y="1007"/>
                  </a:lnTo>
                  <a:lnTo>
                    <a:pt x="2333" y="1042"/>
                  </a:lnTo>
                  <a:lnTo>
                    <a:pt x="2354" y="1078"/>
                  </a:lnTo>
                  <a:lnTo>
                    <a:pt x="2373" y="1115"/>
                  </a:lnTo>
                  <a:lnTo>
                    <a:pt x="2391" y="1153"/>
                  </a:lnTo>
                  <a:lnTo>
                    <a:pt x="2406" y="1192"/>
                  </a:lnTo>
                  <a:lnTo>
                    <a:pt x="2419" y="1231"/>
                  </a:lnTo>
                  <a:lnTo>
                    <a:pt x="2428" y="1272"/>
                  </a:lnTo>
                  <a:lnTo>
                    <a:pt x="2435" y="1315"/>
                  </a:lnTo>
                  <a:lnTo>
                    <a:pt x="2439" y="1358"/>
                  </a:lnTo>
                  <a:lnTo>
                    <a:pt x="2441" y="1365"/>
                  </a:lnTo>
                  <a:lnTo>
                    <a:pt x="2443" y="1374"/>
                  </a:lnTo>
                  <a:lnTo>
                    <a:pt x="2444" y="1387"/>
                  </a:lnTo>
                  <a:lnTo>
                    <a:pt x="2444" y="1401"/>
                  </a:lnTo>
                  <a:lnTo>
                    <a:pt x="2444" y="1417"/>
                  </a:lnTo>
                  <a:lnTo>
                    <a:pt x="2443" y="1434"/>
                  </a:lnTo>
                  <a:lnTo>
                    <a:pt x="2442" y="1452"/>
                  </a:lnTo>
                  <a:lnTo>
                    <a:pt x="2442" y="1471"/>
                  </a:lnTo>
                  <a:lnTo>
                    <a:pt x="2441" y="1489"/>
                  </a:lnTo>
                  <a:lnTo>
                    <a:pt x="2441" y="1508"/>
                  </a:lnTo>
                  <a:lnTo>
                    <a:pt x="2441" y="1525"/>
                  </a:lnTo>
                  <a:lnTo>
                    <a:pt x="2443" y="1542"/>
                  </a:lnTo>
                  <a:lnTo>
                    <a:pt x="2446" y="1557"/>
                  </a:lnTo>
                  <a:lnTo>
                    <a:pt x="2449" y="1570"/>
                  </a:lnTo>
                  <a:lnTo>
                    <a:pt x="2454" y="1580"/>
                  </a:lnTo>
                  <a:lnTo>
                    <a:pt x="2460" y="1589"/>
                  </a:lnTo>
                  <a:lnTo>
                    <a:pt x="2454" y="1609"/>
                  </a:lnTo>
                  <a:lnTo>
                    <a:pt x="2449" y="1628"/>
                  </a:lnTo>
                  <a:lnTo>
                    <a:pt x="2446" y="1649"/>
                  </a:lnTo>
                  <a:lnTo>
                    <a:pt x="2442" y="1670"/>
                  </a:lnTo>
                  <a:lnTo>
                    <a:pt x="2441" y="1690"/>
                  </a:lnTo>
                  <a:lnTo>
                    <a:pt x="2439" y="1710"/>
                  </a:lnTo>
                  <a:lnTo>
                    <a:pt x="2436" y="1729"/>
                  </a:lnTo>
                  <a:lnTo>
                    <a:pt x="2433" y="1748"/>
                  </a:lnTo>
                  <a:lnTo>
                    <a:pt x="2428" y="1764"/>
                  </a:lnTo>
                  <a:lnTo>
                    <a:pt x="2421" y="1780"/>
                  </a:lnTo>
                  <a:lnTo>
                    <a:pt x="2412" y="1795"/>
                  </a:lnTo>
                  <a:lnTo>
                    <a:pt x="2401" y="1806"/>
                  </a:lnTo>
                  <a:lnTo>
                    <a:pt x="2386" y="1817"/>
                  </a:lnTo>
                  <a:lnTo>
                    <a:pt x="2367" y="1825"/>
                  </a:lnTo>
                  <a:lnTo>
                    <a:pt x="2344" y="1830"/>
                  </a:lnTo>
                  <a:lnTo>
                    <a:pt x="2317" y="1834"/>
                  </a:lnTo>
                  <a:lnTo>
                    <a:pt x="2311" y="1837"/>
                  </a:lnTo>
                  <a:lnTo>
                    <a:pt x="2306" y="1841"/>
                  </a:lnTo>
                  <a:lnTo>
                    <a:pt x="2300" y="1844"/>
                  </a:lnTo>
                  <a:lnTo>
                    <a:pt x="2293" y="1848"/>
                  </a:lnTo>
                  <a:lnTo>
                    <a:pt x="2286" y="1850"/>
                  </a:lnTo>
                  <a:lnTo>
                    <a:pt x="2279" y="1852"/>
                  </a:lnTo>
                  <a:lnTo>
                    <a:pt x="2271" y="1855"/>
                  </a:lnTo>
                  <a:lnTo>
                    <a:pt x="2264" y="1856"/>
                  </a:lnTo>
                  <a:lnTo>
                    <a:pt x="2256" y="1857"/>
                  </a:lnTo>
                  <a:lnTo>
                    <a:pt x="2249" y="1858"/>
                  </a:lnTo>
                  <a:lnTo>
                    <a:pt x="2242" y="1858"/>
                  </a:lnTo>
                  <a:lnTo>
                    <a:pt x="2235" y="1857"/>
                  </a:lnTo>
                  <a:lnTo>
                    <a:pt x="2229" y="1856"/>
                  </a:lnTo>
                  <a:lnTo>
                    <a:pt x="2224" y="1855"/>
                  </a:lnTo>
                  <a:lnTo>
                    <a:pt x="2220" y="1852"/>
                  </a:lnTo>
                  <a:lnTo>
                    <a:pt x="2217" y="1850"/>
                  </a:lnTo>
                  <a:lnTo>
                    <a:pt x="2214" y="1848"/>
                  </a:lnTo>
                  <a:lnTo>
                    <a:pt x="2214" y="1844"/>
                  </a:lnTo>
                  <a:lnTo>
                    <a:pt x="2216" y="1842"/>
                  </a:lnTo>
                  <a:lnTo>
                    <a:pt x="2217" y="1838"/>
                  </a:lnTo>
                  <a:lnTo>
                    <a:pt x="2218" y="1834"/>
                  </a:lnTo>
                  <a:lnTo>
                    <a:pt x="2220" y="1830"/>
                  </a:lnTo>
                  <a:lnTo>
                    <a:pt x="2222" y="1826"/>
                  </a:lnTo>
                  <a:lnTo>
                    <a:pt x="2226" y="1821"/>
                  </a:lnTo>
                  <a:lnTo>
                    <a:pt x="2227" y="1818"/>
                  </a:lnTo>
                  <a:lnTo>
                    <a:pt x="2229" y="1813"/>
                  </a:lnTo>
                  <a:lnTo>
                    <a:pt x="2232" y="1810"/>
                  </a:lnTo>
                  <a:lnTo>
                    <a:pt x="2233" y="1807"/>
                  </a:lnTo>
                  <a:lnTo>
                    <a:pt x="2233" y="1804"/>
                  </a:lnTo>
                  <a:lnTo>
                    <a:pt x="2232" y="1802"/>
                  </a:lnTo>
                  <a:lnTo>
                    <a:pt x="2231" y="1801"/>
                  </a:lnTo>
                  <a:lnTo>
                    <a:pt x="2228" y="1801"/>
                  </a:lnTo>
                  <a:lnTo>
                    <a:pt x="2217" y="1792"/>
                  </a:lnTo>
                  <a:lnTo>
                    <a:pt x="2208" y="1783"/>
                  </a:lnTo>
                  <a:lnTo>
                    <a:pt x="2198" y="1775"/>
                  </a:lnTo>
                  <a:lnTo>
                    <a:pt x="2190" y="1765"/>
                  </a:lnTo>
                  <a:lnTo>
                    <a:pt x="2183" y="1756"/>
                  </a:lnTo>
                  <a:lnTo>
                    <a:pt x="2177" y="1745"/>
                  </a:lnTo>
                  <a:lnTo>
                    <a:pt x="2170" y="1736"/>
                  </a:lnTo>
                  <a:lnTo>
                    <a:pt x="2164" y="1726"/>
                  </a:lnTo>
                  <a:lnTo>
                    <a:pt x="2158" y="1715"/>
                  </a:lnTo>
                  <a:lnTo>
                    <a:pt x="2151" y="1705"/>
                  </a:lnTo>
                  <a:lnTo>
                    <a:pt x="2144" y="1696"/>
                  </a:lnTo>
                  <a:lnTo>
                    <a:pt x="2137" y="1686"/>
                  </a:lnTo>
                  <a:lnTo>
                    <a:pt x="2129" y="1676"/>
                  </a:lnTo>
                  <a:lnTo>
                    <a:pt x="2120" y="1667"/>
                  </a:lnTo>
                  <a:lnTo>
                    <a:pt x="2111" y="1659"/>
                  </a:lnTo>
                  <a:lnTo>
                    <a:pt x="2101" y="1651"/>
                  </a:lnTo>
                  <a:lnTo>
                    <a:pt x="2078" y="1641"/>
                  </a:lnTo>
                  <a:lnTo>
                    <a:pt x="2057" y="1633"/>
                  </a:lnTo>
                  <a:lnTo>
                    <a:pt x="2040" y="1626"/>
                  </a:lnTo>
                  <a:lnTo>
                    <a:pt x="2024" y="1620"/>
                  </a:lnTo>
                  <a:lnTo>
                    <a:pt x="2010" y="1616"/>
                  </a:lnTo>
                  <a:lnTo>
                    <a:pt x="1998" y="1611"/>
                  </a:lnTo>
                  <a:lnTo>
                    <a:pt x="1988" y="1606"/>
                  </a:lnTo>
                  <a:lnTo>
                    <a:pt x="1979" y="1602"/>
                  </a:lnTo>
                  <a:lnTo>
                    <a:pt x="1971" y="1597"/>
                  </a:lnTo>
                  <a:lnTo>
                    <a:pt x="1964" y="1593"/>
                  </a:lnTo>
                  <a:lnTo>
                    <a:pt x="1958" y="1587"/>
                  </a:lnTo>
                  <a:lnTo>
                    <a:pt x="1951" y="1579"/>
                  </a:lnTo>
                  <a:lnTo>
                    <a:pt x="1945" y="1571"/>
                  </a:lnTo>
                  <a:lnTo>
                    <a:pt x="1939" y="1560"/>
                  </a:lnTo>
                  <a:lnTo>
                    <a:pt x="1933" y="1549"/>
                  </a:lnTo>
                  <a:lnTo>
                    <a:pt x="1926" y="1535"/>
                  </a:lnTo>
                  <a:lnTo>
                    <a:pt x="1922" y="1526"/>
                  </a:lnTo>
                  <a:lnTo>
                    <a:pt x="1920" y="1519"/>
                  </a:lnTo>
                  <a:lnTo>
                    <a:pt x="1918" y="1511"/>
                  </a:lnTo>
                  <a:lnTo>
                    <a:pt x="1916" y="1504"/>
                  </a:lnTo>
                  <a:lnTo>
                    <a:pt x="1912" y="1497"/>
                  </a:lnTo>
                  <a:lnTo>
                    <a:pt x="1909" y="1491"/>
                  </a:lnTo>
                  <a:lnTo>
                    <a:pt x="1905" y="1486"/>
                  </a:lnTo>
                  <a:lnTo>
                    <a:pt x="1902" y="1480"/>
                  </a:lnTo>
                  <a:lnTo>
                    <a:pt x="1896" y="1475"/>
                  </a:lnTo>
                  <a:lnTo>
                    <a:pt x="1891" y="1471"/>
                  </a:lnTo>
                  <a:lnTo>
                    <a:pt x="1884" y="1466"/>
                  </a:lnTo>
                  <a:lnTo>
                    <a:pt x="1878" y="1463"/>
                  </a:lnTo>
                  <a:lnTo>
                    <a:pt x="1870" y="1460"/>
                  </a:lnTo>
                  <a:lnTo>
                    <a:pt x="1860" y="1458"/>
                  </a:lnTo>
                  <a:lnTo>
                    <a:pt x="1850" y="1457"/>
                  </a:lnTo>
                  <a:lnTo>
                    <a:pt x="1840" y="1456"/>
                  </a:lnTo>
                  <a:lnTo>
                    <a:pt x="1832" y="1448"/>
                  </a:lnTo>
                  <a:lnTo>
                    <a:pt x="1826" y="1440"/>
                  </a:lnTo>
                  <a:lnTo>
                    <a:pt x="1821" y="1432"/>
                  </a:lnTo>
                  <a:lnTo>
                    <a:pt x="1818" y="1423"/>
                  </a:lnTo>
                  <a:lnTo>
                    <a:pt x="1817" y="1414"/>
                  </a:lnTo>
                  <a:lnTo>
                    <a:pt x="1814" y="1405"/>
                  </a:lnTo>
                  <a:lnTo>
                    <a:pt x="1814" y="1397"/>
                  </a:lnTo>
                  <a:lnTo>
                    <a:pt x="1814" y="1388"/>
                  </a:lnTo>
                  <a:lnTo>
                    <a:pt x="1813" y="1379"/>
                  </a:lnTo>
                  <a:lnTo>
                    <a:pt x="1813" y="1370"/>
                  </a:lnTo>
                  <a:lnTo>
                    <a:pt x="1812" y="1361"/>
                  </a:lnTo>
                  <a:lnTo>
                    <a:pt x="1810" y="1351"/>
                  </a:lnTo>
                  <a:lnTo>
                    <a:pt x="1807" y="1341"/>
                  </a:lnTo>
                  <a:lnTo>
                    <a:pt x="1804" y="1332"/>
                  </a:lnTo>
                  <a:lnTo>
                    <a:pt x="1798" y="1323"/>
                  </a:lnTo>
                  <a:lnTo>
                    <a:pt x="1793" y="1315"/>
                  </a:lnTo>
                  <a:lnTo>
                    <a:pt x="1786" y="1316"/>
                  </a:lnTo>
                  <a:lnTo>
                    <a:pt x="1781" y="1319"/>
                  </a:lnTo>
                  <a:lnTo>
                    <a:pt x="1778" y="1323"/>
                  </a:lnTo>
                  <a:lnTo>
                    <a:pt x="1776" y="1326"/>
                  </a:lnTo>
                  <a:lnTo>
                    <a:pt x="1775" y="1331"/>
                  </a:lnTo>
                  <a:lnTo>
                    <a:pt x="1775" y="1335"/>
                  </a:lnTo>
                  <a:lnTo>
                    <a:pt x="1776" y="1340"/>
                  </a:lnTo>
                  <a:lnTo>
                    <a:pt x="1778" y="1346"/>
                  </a:lnTo>
                  <a:lnTo>
                    <a:pt x="1779" y="1350"/>
                  </a:lnTo>
                  <a:lnTo>
                    <a:pt x="1780" y="1356"/>
                  </a:lnTo>
                  <a:lnTo>
                    <a:pt x="1781" y="1361"/>
                  </a:lnTo>
                  <a:lnTo>
                    <a:pt x="1782" y="1365"/>
                  </a:lnTo>
                  <a:lnTo>
                    <a:pt x="1782" y="1370"/>
                  </a:lnTo>
                  <a:lnTo>
                    <a:pt x="1781" y="1374"/>
                  </a:lnTo>
                  <a:lnTo>
                    <a:pt x="1779" y="1378"/>
                  </a:lnTo>
                  <a:lnTo>
                    <a:pt x="1776" y="1382"/>
                  </a:lnTo>
                  <a:lnTo>
                    <a:pt x="1753" y="1380"/>
                  </a:lnTo>
                  <a:lnTo>
                    <a:pt x="1735" y="1374"/>
                  </a:lnTo>
                  <a:lnTo>
                    <a:pt x="1719" y="1366"/>
                  </a:lnTo>
                  <a:lnTo>
                    <a:pt x="1705" y="1356"/>
                  </a:lnTo>
                  <a:lnTo>
                    <a:pt x="1694" y="1343"/>
                  </a:lnTo>
                  <a:lnTo>
                    <a:pt x="1684" y="1329"/>
                  </a:lnTo>
                  <a:lnTo>
                    <a:pt x="1675" y="1313"/>
                  </a:lnTo>
                  <a:lnTo>
                    <a:pt x="1667" y="1296"/>
                  </a:lnTo>
                  <a:lnTo>
                    <a:pt x="1660" y="1278"/>
                  </a:lnTo>
                  <a:lnTo>
                    <a:pt x="1652" y="1259"/>
                  </a:lnTo>
                  <a:lnTo>
                    <a:pt x="1644" y="1241"/>
                  </a:lnTo>
                  <a:lnTo>
                    <a:pt x="1635" y="1223"/>
                  </a:lnTo>
                  <a:lnTo>
                    <a:pt x="1625" y="1204"/>
                  </a:lnTo>
                  <a:lnTo>
                    <a:pt x="1612" y="1187"/>
                  </a:lnTo>
                  <a:lnTo>
                    <a:pt x="1597" y="1171"/>
                  </a:lnTo>
                  <a:lnTo>
                    <a:pt x="1580" y="1156"/>
                  </a:lnTo>
                  <a:lnTo>
                    <a:pt x="1588" y="1147"/>
                  </a:lnTo>
                  <a:lnTo>
                    <a:pt x="1595" y="1139"/>
                  </a:lnTo>
                  <a:lnTo>
                    <a:pt x="1602" y="1131"/>
                  </a:lnTo>
                  <a:lnTo>
                    <a:pt x="1609" y="1124"/>
                  </a:lnTo>
                  <a:lnTo>
                    <a:pt x="1613" y="1117"/>
                  </a:lnTo>
                  <a:lnTo>
                    <a:pt x="1618" y="1110"/>
                  </a:lnTo>
                  <a:lnTo>
                    <a:pt x="1622" y="1104"/>
                  </a:lnTo>
                  <a:lnTo>
                    <a:pt x="1626" y="1097"/>
                  </a:lnTo>
                  <a:lnTo>
                    <a:pt x="1629" y="1089"/>
                  </a:lnTo>
                  <a:lnTo>
                    <a:pt x="1632" y="1081"/>
                  </a:lnTo>
                  <a:lnTo>
                    <a:pt x="1634" y="1073"/>
                  </a:lnTo>
                  <a:lnTo>
                    <a:pt x="1635" y="1064"/>
                  </a:lnTo>
                  <a:lnTo>
                    <a:pt x="1636" y="1054"/>
                  </a:lnTo>
                  <a:lnTo>
                    <a:pt x="1637" y="1043"/>
                  </a:lnTo>
                  <a:lnTo>
                    <a:pt x="1638" y="1031"/>
                  </a:lnTo>
                  <a:lnTo>
                    <a:pt x="1640" y="1018"/>
                  </a:lnTo>
                  <a:lnTo>
                    <a:pt x="1638" y="1002"/>
                  </a:lnTo>
                  <a:lnTo>
                    <a:pt x="1637" y="992"/>
                  </a:lnTo>
                  <a:lnTo>
                    <a:pt x="1634" y="986"/>
                  </a:lnTo>
                  <a:lnTo>
                    <a:pt x="1629" y="985"/>
                  </a:lnTo>
                  <a:lnTo>
                    <a:pt x="1623" y="986"/>
                  </a:lnTo>
                  <a:lnTo>
                    <a:pt x="1618" y="991"/>
                  </a:lnTo>
                  <a:lnTo>
                    <a:pt x="1611" y="997"/>
                  </a:lnTo>
                  <a:lnTo>
                    <a:pt x="1604" y="1007"/>
                  </a:lnTo>
                  <a:lnTo>
                    <a:pt x="1597" y="1016"/>
                  </a:lnTo>
                  <a:lnTo>
                    <a:pt x="1590" y="1025"/>
                  </a:lnTo>
                  <a:lnTo>
                    <a:pt x="1583" y="1035"/>
                  </a:lnTo>
                  <a:lnTo>
                    <a:pt x="1578" y="1043"/>
                  </a:lnTo>
                  <a:lnTo>
                    <a:pt x="1572" y="1050"/>
                  </a:lnTo>
                  <a:lnTo>
                    <a:pt x="1568" y="1055"/>
                  </a:lnTo>
                  <a:lnTo>
                    <a:pt x="1565" y="1057"/>
                  </a:lnTo>
                  <a:lnTo>
                    <a:pt x="1564" y="1056"/>
                  </a:lnTo>
                  <a:lnTo>
                    <a:pt x="1558" y="1061"/>
                  </a:lnTo>
                  <a:lnTo>
                    <a:pt x="1553" y="1065"/>
                  </a:lnTo>
                  <a:lnTo>
                    <a:pt x="1549" y="1068"/>
                  </a:lnTo>
                  <a:lnTo>
                    <a:pt x="1544" y="1069"/>
                  </a:lnTo>
                  <a:lnTo>
                    <a:pt x="1541" y="1069"/>
                  </a:lnTo>
                  <a:lnTo>
                    <a:pt x="1536" y="1068"/>
                  </a:lnTo>
                  <a:lnTo>
                    <a:pt x="1534" y="1065"/>
                  </a:lnTo>
                  <a:lnTo>
                    <a:pt x="1530" y="1063"/>
                  </a:lnTo>
                  <a:lnTo>
                    <a:pt x="1527" y="1058"/>
                  </a:lnTo>
                  <a:lnTo>
                    <a:pt x="1523" y="1055"/>
                  </a:lnTo>
                  <a:lnTo>
                    <a:pt x="1521" y="1049"/>
                  </a:lnTo>
                  <a:lnTo>
                    <a:pt x="1518" y="1045"/>
                  </a:lnTo>
                  <a:lnTo>
                    <a:pt x="1515" y="1039"/>
                  </a:lnTo>
                  <a:lnTo>
                    <a:pt x="1512" y="1033"/>
                  </a:lnTo>
                  <a:lnTo>
                    <a:pt x="1509" y="1027"/>
                  </a:lnTo>
                  <a:lnTo>
                    <a:pt x="1506" y="1023"/>
                  </a:lnTo>
                  <a:lnTo>
                    <a:pt x="1506" y="1012"/>
                  </a:lnTo>
                  <a:lnTo>
                    <a:pt x="1506" y="1003"/>
                  </a:lnTo>
                  <a:lnTo>
                    <a:pt x="1506" y="993"/>
                  </a:lnTo>
                  <a:lnTo>
                    <a:pt x="1506" y="983"/>
                  </a:lnTo>
                  <a:lnTo>
                    <a:pt x="1506" y="973"/>
                  </a:lnTo>
                  <a:lnTo>
                    <a:pt x="1506" y="963"/>
                  </a:lnTo>
                  <a:lnTo>
                    <a:pt x="1506" y="953"/>
                  </a:lnTo>
                  <a:lnTo>
                    <a:pt x="1506" y="943"/>
                  </a:lnTo>
                  <a:lnTo>
                    <a:pt x="1506" y="933"/>
                  </a:lnTo>
                  <a:lnTo>
                    <a:pt x="1506" y="924"/>
                  </a:lnTo>
                  <a:lnTo>
                    <a:pt x="1506" y="915"/>
                  </a:lnTo>
                  <a:lnTo>
                    <a:pt x="1506" y="907"/>
                  </a:lnTo>
                  <a:lnTo>
                    <a:pt x="1506" y="899"/>
                  </a:lnTo>
                  <a:lnTo>
                    <a:pt x="1506" y="891"/>
                  </a:lnTo>
                  <a:lnTo>
                    <a:pt x="1506" y="883"/>
                  </a:lnTo>
                  <a:lnTo>
                    <a:pt x="1506" y="877"/>
                  </a:lnTo>
                  <a:lnTo>
                    <a:pt x="1511" y="873"/>
                  </a:lnTo>
                  <a:lnTo>
                    <a:pt x="1515" y="871"/>
                  </a:lnTo>
                  <a:lnTo>
                    <a:pt x="1519" y="868"/>
                  </a:lnTo>
                  <a:lnTo>
                    <a:pt x="1522" y="864"/>
                  </a:lnTo>
                  <a:lnTo>
                    <a:pt x="1523" y="860"/>
                  </a:lnTo>
                  <a:lnTo>
                    <a:pt x="1525" y="856"/>
                  </a:lnTo>
                  <a:lnTo>
                    <a:pt x="1525" y="852"/>
                  </a:lnTo>
                  <a:lnTo>
                    <a:pt x="1525" y="847"/>
                  </a:lnTo>
                  <a:lnTo>
                    <a:pt x="1525" y="842"/>
                  </a:lnTo>
                  <a:lnTo>
                    <a:pt x="1523" y="838"/>
                  </a:lnTo>
                  <a:lnTo>
                    <a:pt x="1522" y="832"/>
                  </a:lnTo>
                  <a:lnTo>
                    <a:pt x="1521" y="827"/>
                  </a:lnTo>
                  <a:lnTo>
                    <a:pt x="1520" y="823"/>
                  </a:lnTo>
                  <a:lnTo>
                    <a:pt x="1519" y="817"/>
                  </a:lnTo>
                  <a:lnTo>
                    <a:pt x="1518" y="813"/>
                  </a:lnTo>
                  <a:lnTo>
                    <a:pt x="1518" y="808"/>
                  </a:lnTo>
                  <a:lnTo>
                    <a:pt x="1522" y="796"/>
                  </a:lnTo>
                  <a:lnTo>
                    <a:pt x="1525" y="787"/>
                  </a:lnTo>
                  <a:lnTo>
                    <a:pt x="1526" y="778"/>
                  </a:lnTo>
                  <a:lnTo>
                    <a:pt x="1525" y="770"/>
                  </a:lnTo>
                  <a:lnTo>
                    <a:pt x="1521" y="762"/>
                  </a:lnTo>
                  <a:lnTo>
                    <a:pt x="1518" y="754"/>
                  </a:lnTo>
                  <a:lnTo>
                    <a:pt x="1513" y="747"/>
                  </a:lnTo>
                  <a:lnTo>
                    <a:pt x="1507" y="740"/>
                  </a:lnTo>
                  <a:lnTo>
                    <a:pt x="1502" y="733"/>
                  </a:lnTo>
                  <a:lnTo>
                    <a:pt x="1497" y="726"/>
                  </a:lnTo>
                  <a:lnTo>
                    <a:pt x="1492" y="719"/>
                  </a:lnTo>
                  <a:lnTo>
                    <a:pt x="1489" y="711"/>
                  </a:lnTo>
                  <a:lnTo>
                    <a:pt x="1487" y="705"/>
                  </a:lnTo>
                  <a:lnTo>
                    <a:pt x="1486" y="696"/>
                  </a:lnTo>
                  <a:lnTo>
                    <a:pt x="1487" y="687"/>
                  </a:lnTo>
                  <a:lnTo>
                    <a:pt x="1491" y="679"/>
                  </a:lnTo>
                  <a:lnTo>
                    <a:pt x="1482" y="676"/>
                  </a:lnTo>
                  <a:lnTo>
                    <a:pt x="1475" y="671"/>
                  </a:lnTo>
                  <a:lnTo>
                    <a:pt x="1468" y="665"/>
                  </a:lnTo>
                  <a:lnTo>
                    <a:pt x="1461" y="660"/>
                  </a:lnTo>
                  <a:lnTo>
                    <a:pt x="1456" y="652"/>
                  </a:lnTo>
                  <a:lnTo>
                    <a:pt x="1450" y="644"/>
                  </a:lnTo>
                  <a:lnTo>
                    <a:pt x="1444" y="637"/>
                  </a:lnTo>
                  <a:lnTo>
                    <a:pt x="1438" y="629"/>
                  </a:lnTo>
                  <a:lnTo>
                    <a:pt x="1431" y="622"/>
                  </a:lnTo>
                  <a:lnTo>
                    <a:pt x="1426" y="615"/>
                  </a:lnTo>
                  <a:lnTo>
                    <a:pt x="1419" y="610"/>
                  </a:lnTo>
                  <a:lnTo>
                    <a:pt x="1411" y="607"/>
                  </a:lnTo>
                  <a:lnTo>
                    <a:pt x="1403" y="605"/>
                  </a:lnTo>
                  <a:lnTo>
                    <a:pt x="1392" y="605"/>
                  </a:lnTo>
                  <a:lnTo>
                    <a:pt x="1382" y="606"/>
                  </a:lnTo>
                  <a:lnTo>
                    <a:pt x="1371" y="611"/>
                  </a:lnTo>
                  <a:lnTo>
                    <a:pt x="1364" y="598"/>
                  </a:lnTo>
                  <a:lnTo>
                    <a:pt x="1357" y="585"/>
                  </a:lnTo>
                  <a:lnTo>
                    <a:pt x="1348" y="575"/>
                  </a:lnTo>
                  <a:lnTo>
                    <a:pt x="1338" y="567"/>
                  </a:lnTo>
                  <a:lnTo>
                    <a:pt x="1328" y="559"/>
                  </a:lnTo>
                  <a:lnTo>
                    <a:pt x="1318" y="552"/>
                  </a:lnTo>
                  <a:lnTo>
                    <a:pt x="1306" y="545"/>
                  </a:lnTo>
                  <a:lnTo>
                    <a:pt x="1295" y="539"/>
                  </a:lnTo>
                  <a:lnTo>
                    <a:pt x="1283" y="533"/>
                  </a:lnTo>
                  <a:lnTo>
                    <a:pt x="1273" y="526"/>
                  </a:lnTo>
                  <a:lnTo>
                    <a:pt x="1261" y="520"/>
                  </a:lnTo>
                  <a:lnTo>
                    <a:pt x="1251" y="513"/>
                  </a:lnTo>
                  <a:lnTo>
                    <a:pt x="1242" y="503"/>
                  </a:lnTo>
                  <a:lnTo>
                    <a:pt x="1233" y="494"/>
                  </a:lnTo>
                  <a:lnTo>
                    <a:pt x="1225" y="483"/>
                  </a:lnTo>
                  <a:lnTo>
                    <a:pt x="1219" y="470"/>
                  </a:lnTo>
                  <a:lnTo>
                    <a:pt x="1207" y="467"/>
                  </a:lnTo>
                  <a:lnTo>
                    <a:pt x="1197" y="463"/>
                  </a:lnTo>
                  <a:lnTo>
                    <a:pt x="1188" y="458"/>
                  </a:lnTo>
                  <a:lnTo>
                    <a:pt x="1179" y="451"/>
                  </a:lnTo>
                  <a:lnTo>
                    <a:pt x="1171" y="444"/>
                  </a:lnTo>
                  <a:lnTo>
                    <a:pt x="1162" y="436"/>
                  </a:lnTo>
                  <a:lnTo>
                    <a:pt x="1154" y="426"/>
                  </a:lnTo>
                  <a:lnTo>
                    <a:pt x="1146" y="418"/>
                  </a:lnTo>
                  <a:lnTo>
                    <a:pt x="1138" y="410"/>
                  </a:lnTo>
                  <a:lnTo>
                    <a:pt x="1130" y="402"/>
                  </a:lnTo>
                  <a:lnTo>
                    <a:pt x="1122" y="394"/>
                  </a:lnTo>
                  <a:lnTo>
                    <a:pt x="1113" y="387"/>
                  </a:lnTo>
                  <a:lnTo>
                    <a:pt x="1104" y="383"/>
                  </a:lnTo>
                  <a:lnTo>
                    <a:pt x="1095" y="379"/>
                  </a:lnTo>
                  <a:lnTo>
                    <a:pt x="1083" y="377"/>
                  </a:lnTo>
                  <a:lnTo>
                    <a:pt x="1073" y="377"/>
                  </a:lnTo>
                  <a:lnTo>
                    <a:pt x="1065" y="378"/>
                  </a:lnTo>
                  <a:lnTo>
                    <a:pt x="1057" y="379"/>
                  </a:lnTo>
                  <a:lnTo>
                    <a:pt x="1049" y="379"/>
                  </a:lnTo>
                  <a:lnTo>
                    <a:pt x="1039" y="379"/>
                  </a:lnTo>
                  <a:lnTo>
                    <a:pt x="1031" y="378"/>
                  </a:lnTo>
                  <a:lnTo>
                    <a:pt x="1022" y="378"/>
                  </a:lnTo>
                  <a:lnTo>
                    <a:pt x="1013" y="377"/>
                  </a:lnTo>
                  <a:lnTo>
                    <a:pt x="1004" y="376"/>
                  </a:lnTo>
                  <a:lnTo>
                    <a:pt x="995" y="375"/>
                  </a:lnTo>
                  <a:lnTo>
                    <a:pt x="985" y="375"/>
                  </a:lnTo>
                  <a:lnTo>
                    <a:pt x="976" y="375"/>
                  </a:lnTo>
                  <a:lnTo>
                    <a:pt x="968" y="376"/>
                  </a:lnTo>
                  <a:lnTo>
                    <a:pt x="960" y="378"/>
                  </a:lnTo>
                  <a:lnTo>
                    <a:pt x="953" y="381"/>
                  </a:lnTo>
                  <a:lnTo>
                    <a:pt x="946" y="384"/>
                  </a:lnTo>
                  <a:lnTo>
                    <a:pt x="941" y="390"/>
                  </a:lnTo>
                  <a:lnTo>
                    <a:pt x="941" y="392"/>
                  </a:lnTo>
                  <a:lnTo>
                    <a:pt x="942" y="394"/>
                  </a:lnTo>
                  <a:lnTo>
                    <a:pt x="943" y="397"/>
                  </a:lnTo>
                  <a:lnTo>
                    <a:pt x="943" y="400"/>
                  </a:lnTo>
                  <a:lnTo>
                    <a:pt x="944" y="402"/>
                  </a:lnTo>
                  <a:lnTo>
                    <a:pt x="945" y="405"/>
                  </a:lnTo>
                  <a:lnTo>
                    <a:pt x="945" y="408"/>
                  </a:lnTo>
                  <a:lnTo>
                    <a:pt x="945" y="410"/>
                  </a:lnTo>
                  <a:lnTo>
                    <a:pt x="946" y="414"/>
                  </a:lnTo>
                  <a:lnTo>
                    <a:pt x="946" y="416"/>
                  </a:lnTo>
                  <a:lnTo>
                    <a:pt x="945" y="418"/>
                  </a:lnTo>
                  <a:lnTo>
                    <a:pt x="945" y="422"/>
                  </a:lnTo>
                  <a:lnTo>
                    <a:pt x="944" y="424"/>
                  </a:lnTo>
                  <a:lnTo>
                    <a:pt x="943" y="426"/>
                  </a:lnTo>
                  <a:lnTo>
                    <a:pt x="942" y="429"/>
                  </a:lnTo>
                  <a:lnTo>
                    <a:pt x="941" y="431"/>
                  </a:lnTo>
                  <a:lnTo>
                    <a:pt x="931" y="432"/>
                  </a:lnTo>
                  <a:lnTo>
                    <a:pt x="923" y="435"/>
                  </a:lnTo>
                  <a:lnTo>
                    <a:pt x="915" y="438"/>
                  </a:lnTo>
                  <a:lnTo>
                    <a:pt x="907" y="440"/>
                  </a:lnTo>
                  <a:lnTo>
                    <a:pt x="899" y="444"/>
                  </a:lnTo>
                  <a:lnTo>
                    <a:pt x="891" y="447"/>
                  </a:lnTo>
                  <a:lnTo>
                    <a:pt x="884" y="452"/>
                  </a:lnTo>
                  <a:lnTo>
                    <a:pt x="877" y="456"/>
                  </a:lnTo>
                  <a:lnTo>
                    <a:pt x="869" y="461"/>
                  </a:lnTo>
                  <a:lnTo>
                    <a:pt x="862" y="466"/>
                  </a:lnTo>
                  <a:lnTo>
                    <a:pt x="857" y="471"/>
                  </a:lnTo>
                  <a:lnTo>
                    <a:pt x="850" y="477"/>
                  </a:lnTo>
                  <a:lnTo>
                    <a:pt x="843" y="484"/>
                  </a:lnTo>
                  <a:lnTo>
                    <a:pt x="837" y="490"/>
                  </a:lnTo>
                  <a:lnTo>
                    <a:pt x="831" y="498"/>
                  </a:lnTo>
                  <a:lnTo>
                    <a:pt x="826" y="506"/>
                  </a:lnTo>
                  <a:lnTo>
                    <a:pt x="819" y="503"/>
                  </a:lnTo>
                  <a:lnTo>
                    <a:pt x="812" y="502"/>
                  </a:lnTo>
                  <a:lnTo>
                    <a:pt x="806" y="502"/>
                  </a:lnTo>
                  <a:lnTo>
                    <a:pt x="799" y="502"/>
                  </a:lnTo>
                  <a:lnTo>
                    <a:pt x="793" y="502"/>
                  </a:lnTo>
                  <a:lnTo>
                    <a:pt x="788" y="503"/>
                  </a:lnTo>
                  <a:lnTo>
                    <a:pt x="781" y="505"/>
                  </a:lnTo>
                  <a:lnTo>
                    <a:pt x="775" y="507"/>
                  </a:lnTo>
                  <a:lnTo>
                    <a:pt x="769" y="508"/>
                  </a:lnTo>
                  <a:lnTo>
                    <a:pt x="764" y="510"/>
                  </a:lnTo>
                  <a:lnTo>
                    <a:pt x="758" y="513"/>
                  </a:lnTo>
                  <a:lnTo>
                    <a:pt x="752" y="514"/>
                  </a:lnTo>
                  <a:lnTo>
                    <a:pt x="746" y="516"/>
                  </a:lnTo>
                  <a:lnTo>
                    <a:pt x="741" y="517"/>
                  </a:lnTo>
                  <a:lnTo>
                    <a:pt x="735" y="520"/>
                  </a:lnTo>
                  <a:lnTo>
                    <a:pt x="730" y="521"/>
                  </a:lnTo>
                  <a:lnTo>
                    <a:pt x="731" y="521"/>
                  </a:lnTo>
                  <a:lnTo>
                    <a:pt x="732" y="522"/>
                  </a:lnTo>
                  <a:lnTo>
                    <a:pt x="734" y="523"/>
                  </a:lnTo>
                  <a:lnTo>
                    <a:pt x="735" y="524"/>
                  </a:lnTo>
                  <a:lnTo>
                    <a:pt x="736" y="526"/>
                  </a:lnTo>
                  <a:lnTo>
                    <a:pt x="737" y="528"/>
                  </a:lnTo>
                  <a:lnTo>
                    <a:pt x="738" y="529"/>
                  </a:lnTo>
                  <a:lnTo>
                    <a:pt x="739" y="530"/>
                  </a:lnTo>
                  <a:lnTo>
                    <a:pt x="739" y="531"/>
                  </a:lnTo>
                  <a:lnTo>
                    <a:pt x="741" y="532"/>
                  </a:lnTo>
                  <a:lnTo>
                    <a:pt x="741" y="534"/>
                  </a:lnTo>
                  <a:lnTo>
                    <a:pt x="742" y="536"/>
                  </a:lnTo>
                  <a:lnTo>
                    <a:pt x="742" y="537"/>
                  </a:lnTo>
                  <a:lnTo>
                    <a:pt x="742" y="539"/>
                  </a:lnTo>
                  <a:lnTo>
                    <a:pt x="741" y="540"/>
                  </a:lnTo>
                  <a:lnTo>
                    <a:pt x="741" y="543"/>
                  </a:lnTo>
                  <a:lnTo>
                    <a:pt x="736" y="547"/>
                  </a:lnTo>
                  <a:lnTo>
                    <a:pt x="732" y="549"/>
                  </a:lnTo>
                  <a:lnTo>
                    <a:pt x="728" y="552"/>
                  </a:lnTo>
                  <a:lnTo>
                    <a:pt x="724" y="553"/>
                  </a:lnTo>
                  <a:lnTo>
                    <a:pt x="720" y="552"/>
                  </a:lnTo>
                  <a:lnTo>
                    <a:pt x="716" y="552"/>
                  </a:lnTo>
                  <a:lnTo>
                    <a:pt x="712" y="549"/>
                  </a:lnTo>
                  <a:lnTo>
                    <a:pt x="708" y="548"/>
                  </a:lnTo>
                  <a:lnTo>
                    <a:pt x="704" y="546"/>
                  </a:lnTo>
                  <a:lnTo>
                    <a:pt x="699" y="544"/>
                  </a:lnTo>
                  <a:lnTo>
                    <a:pt x="696" y="541"/>
                  </a:lnTo>
                  <a:lnTo>
                    <a:pt x="691" y="539"/>
                  </a:lnTo>
                  <a:lnTo>
                    <a:pt x="686" y="538"/>
                  </a:lnTo>
                  <a:lnTo>
                    <a:pt x="682" y="537"/>
                  </a:lnTo>
                  <a:lnTo>
                    <a:pt x="677" y="537"/>
                  </a:lnTo>
                  <a:lnTo>
                    <a:pt x="674" y="538"/>
                  </a:lnTo>
                  <a:lnTo>
                    <a:pt x="673" y="522"/>
                  </a:lnTo>
                  <a:lnTo>
                    <a:pt x="669" y="509"/>
                  </a:lnTo>
                  <a:lnTo>
                    <a:pt x="665" y="499"/>
                  </a:lnTo>
                  <a:lnTo>
                    <a:pt x="658" y="490"/>
                  </a:lnTo>
                  <a:lnTo>
                    <a:pt x="650" y="483"/>
                  </a:lnTo>
                  <a:lnTo>
                    <a:pt x="640" y="477"/>
                  </a:lnTo>
                  <a:lnTo>
                    <a:pt x="630" y="472"/>
                  </a:lnTo>
                  <a:lnTo>
                    <a:pt x="619" y="468"/>
                  </a:lnTo>
                  <a:lnTo>
                    <a:pt x="607" y="464"/>
                  </a:lnTo>
                  <a:lnTo>
                    <a:pt x="596" y="461"/>
                  </a:lnTo>
                  <a:lnTo>
                    <a:pt x="583" y="456"/>
                  </a:lnTo>
                  <a:lnTo>
                    <a:pt x="572" y="453"/>
                  </a:lnTo>
                  <a:lnTo>
                    <a:pt x="560" y="448"/>
                  </a:lnTo>
                  <a:lnTo>
                    <a:pt x="550" y="443"/>
                  </a:lnTo>
                  <a:lnTo>
                    <a:pt x="540" y="436"/>
                  </a:lnTo>
                  <a:lnTo>
                    <a:pt x="532" y="429"/>
                  </a:lnTo>
                  <a:lnTo>
                    <a:pt x="522" y="425"/>
                  </a:lnTo>
                  <a:lnTo>
                    <a:pt x="512" y="422"/>
                  </a:lnTo>
                  <a:lnTo>
                    <a:pt x="501" y="421"/>
                  </a:lnTo>
                  <a:lnTo>
                    <a:pt x="490" y="420"/>
                  </a:lnTo>
                  <a:lnTo>
                    <a:pt x="480" y="418"/>
                  </a:lnTo>
                  <a:lnTo>
                    <a:pt x="468" y="417"/>
                  </a:lnTo>
                  <a:lnTo>
                    <a:pt x="457" y="416"/>
                  </a:lnTo>
                  <a:lnTo>
                    <a:pt x="446" y="415"/>
                  </a:lnTo>
                  <a:lnTo>
                    <a:pt x="436" y="414"/>
                  </a:lnTo>
                  <a:lnTo>
                    <a:pt x="426" y="413"/>
                  </a:lnTo>
                  <a:lnTo>
                    <a:pt x="415" y="409"/>
                  </a:lnTo>
                  <a:lnTo>
                    <a:pt x="406" y="407"/>
                  </a:lnTo>
                  <a:lnTo>
                    <a:pt x="398" y="402"/>
                  </a:lnTo>
                  <a:lnTo>
                    <a:pt x="391" y="397"/>
                  </a:lnTo>
                  <a:lnTo>
                    <a:pt x="384" y="390"/>
                  </a:lnTo>
                  <a:lnTo>
                    <a:pt x="380" y="382"/>
                  </a:lnTo>
                  <a:lnTo>
                    <a:pt x="380" y="381"/>
                  </a:lnTo>
                  <a:lnTo>
                    <a:pt x="381" y="381"/>
                  </a:lnTo>
                  <a:lnTo>
                    <a:pt x="382" y="381"/>
                  </a:lnTo>
                  <a:lnTo>
                    <a:pt x="384" y="379"/>
                  </a:lnTo>
                  <a:lnTo>
                    <a:pt x="386" y="378"/>
                  </a:lnTo>
                  <a:lnTo>
                    <a:pt x="389" y="377"/>
                  </a:lnTo>
                  <a:lnTo>
                    <a:pt x="392" y="376"/>
                  </a:lnTo>
                  <a:lnTo>
                    <a:pt x="396" y="376"/>
                  </a:lnTo>
                  <a:lnTo>
                    <a:pt x="398" y="375"/>
                  </a:lnTo>
                  <a:lnTo>
                    <a:pt x="401" y="374"/>
                  </a:lnTo>
                  <a:lnTo>
                    <a:pt x="404" y="372"/>
                  </a:lnTo>
                  <a:lnTo>
                    <a:pt x="406" y="371"/>
                  </a:lnTo>
                  <a:lnTo>
                    <a:pt x="408" y="370"/>
                  </a:lnTo>
                  <a:lnTo>
                    <a:pt x="409" y="370"/>
                  </a:lnTo>
                  <a:lnTo>
                    <a:pt x="411" y="370"/>
                  </a:lnTo>
                  <a:lnTo>
                    <a:pt x="412" y="370"/>
                  </a:lnTo>
                  <a:lnTo>
                    <a:pt x="409" y="368"/>
                  </a:lnTo>
                  <a:lnTo>
                    <a:pt x="407" y="367"/>
                  </a:lnTo>
                  <a:lnTo>
                    <a:pt x="406" y="364"/>
                  </a:lnTo>
                  <a:lnTo>
                    <a:pt x="404" y="362"/>
                  </a:lnTo>
                  <a:lnTo>
                    <a:pt x="400" y="361"/>
                  </a:lnTo>
                  <a:lnTo>
                    <a:pt x="398" y="359"/>
                  </a:lnTo>
                  <a:lnTo>
                    <a:pt x="394" y="356"/>
                  </a:lnTo>
                  <a:lnTo>
                    <a:pt x="392" y="355"/>
                  </a:lnTo>
                  <a:lnTo>
                    <a:pt x="389" y="354"/>
                  </a:lnTo>
                  <a:lnTo>
                    <a:pt x="384" y="353"/>
                  </a:lnTo>
                  <a:lnTo>
                    <a:pt x="381" y="353"/>
                  </a:lnTo>
                  <a:lnTo>
                    <a:pt x="376" y="353"/>
                  </a:lnTo>
                  <a:lnTo>
                    <a:pt x="373" y="355"/>
                  </a:lnTo>
                  <a:lnTo>
                    <a:pt x="368" y="358"/>
                  </a:lnTo>
                  <a:lnTo>
                    <a:pt x="363" y="361"/>
                  </a:lnTo>
                  <a:lnTo>
                    <a:pt x="359" y="366"/>
                  </a:lnTo>
                  <a:lnTo>
                    <a:pt x="353" y="368"/>
                  </a:lnTo>
                  <a:lnTo>
                    <a:pt x="347" y="369"/>
                  </a:lnTo>
                  <a:lnTo>
                    <a:pt x="342" y="369"/>
                  </a:lnTo>
                  <a:lnTo>
                    <a:pt x="335" y="368"/>
                  </a:lnTo>
                  <a:lnTo>
                    <a:pt x="328" y="367"/>
                  </a:lnTo>
                  <a:lnTo>
                    <a:pt x="321" y="364"/>
                  </a:lnTo>
                  <a:lnTo>
                    <a:pt x="314" y="363"/>
                  </a:lnTo>
                  <a:lnTo>
                    <a:pt x="307" y="361"/>
                  </a:lnTo>
                  <a:lnTo>
                    <a:pt x="300" y="360"/>
                  </a:lnTo>
                  <a:lnTo>
                    <a:pt x="293" y="359"/>
                  </a:lnTo>
                  <a:lnTo>
                    <a:pt x="286" y="360"/>
                  </a:lnTo>
                  <a:lnTo>
                    <a:pt x="281" y="361"/>
                  </a:lnTo>
                  <a:lnTo>
                    <a:pt x="275" y="363"/>
                  </a:lnTo>
                  <a:lnTo>
                    <a:pt x="269" y="368"/>
                  </a:lnTo>
                  <a:lnTo>
                    <a:pt x="263" y="375"/>
                  </a:lnTo>
                  <a:lnTo>
                    <a:pt x="260" y="384"/>
                  </a:lnTo>
                  <a:lnTo>
                    <a:pt x="251" y="385"/>
                  </a:lnTo>
                  <a:lnTo>
                    <a:pt x="243" y="386"/>
                  </a:lnTo>
                  <a:lnTo>
                    <a:pt x="236" y="387"/>
                  </a:lnTo>
                  <a:lnTo>
                    <a:pt x="228" y="389"/>
                  </a:lnTo>
                  <a:lnTo>
                    <a:pt x="221" y="389"/>
                  </a:lnTo>
                  <a:lnTo>
                    <a:pt x="214" y="390"/>
                  </a:lnTo>
                  <a:lnTo>
                    <a:pt x="207" y="390"/>
                  </a:lnTo>
                  <a:lnTo>
                    <a:pt x="200" y="389"/>
                  </a:lnTo>
                  <a:lnTo>
                    <a:pt x="194" y="387"/>
                  </a:lnTo>
                  <a:lnTo>
                    <a:pt x="188" y="386"/>
                  </a:lnTo>
                  <a:lnTo>
                    <a:pt x="182" y="384"/>
                  </a:lnTo>
                  <a:lnTo>
                    <a:pt x="176" y="382"/>
                  </a:lnTo>
                  <a:lnTo>
                    <a:pt x="169" y="378"/>
                  </a:lnTo>
                  <a:lnTo>
                    <a:pt x="163" y="375"/>
                  </a:lnTo>
                  <a:lnTo>
                    <a:pt x="158" y="369"/>
                  </a:lnTo>
                  <a:lnTo>
                    <a:pt x="152" y="364"/>
                  </a:lnTo>
                  <a:lnTo>
                    <a:pt x="145" y="366"/>
                  </a:lnTo>
                  <a:lnTo>
                    <a:pt x="139" y="368"/>
                  </a:lnTo>
                  <a:lnTo>
                    <a:pt x="135" y="372"/>
                  </a:lnTo>
                  <a:lnTo>
                    <a:pt x="130" y="378"/>
                  </a:lnTo>
                  <a:lnTo>
                    <a:pt x="125" y="384"/>
                  </a:lnTo>
                  <a:lnTo>
                    <a:pt x="121" y="391"/>
                  </a:lnTo>
                  <a:lnTo>
                    <a:pt x="116" y="398"/>
                  </a:lnTo>
                  <a:lnTo>
                    <a:pt x="112" y="405"/>
                  </a:lnTo>
                  <a:lnTo>
                    <a:pt x="106" y="410"/>
                  </a:lnTo>
                  <a:lnTo>
                    <a:pt x="100" y="416"/>
                  </a:lnTo>
                  <a:lnTo>
                    <a:pt x="92" y="421"/>
                  </a:lnTo>
                  <a:lnTo>
                    <a:pt x="84" y="424"/>
                  </a:lnTo>
                  <a:lnTo>
                    <a:pt x="75" y="426"/>
                  </a:lnTo>
                  <a:lnTo>
                    <a:pt x="63" y="426"/>
                  </a:lnTo>
                  <a:lnTo>
                    <a:pt x="50" y="424"/>
                  </a:lnTo>
                  <a:lnTo>
                    <a:pt x="36" y="421"/>
                  </a:lnTo>
                  <a:lnTo>
                    <a:pt x="35" y="420"/>
                  </a:lnTo>
                  <a:lnTo>
                    <a:pt x="35" y="417"/>
                  </a:lnTo>
                  <a:lnTo>
                    <a:pt x="35" y="415"/>
                  </a:lnTo>
                  <a:lnTo>
                    <a:pt x="35" y="412"/>
                  </a:lnTo>
                  <a:lnTo>
                    <a:pt x="35" y="407"/>
                  </a:lnTo>
                  <a:lnTo>
                    <a:pt x="35" y="402"/>
                  </a:lnTo>
                  <a:lnTo>
                    <a:pt x="33" y="397"/>
                  </a:lnTo>
                  <a:lnTo>
                    <a:pt x="33" y="392"/>
                  </a:lnTo>
                  <a:lnTo>
                    <a:pt x="32" y="386"/>
                  </a:lnTo>
                  <a:lnTo>
                    <a:pt x="31" y="382"/>
                  </a:lnTo>
                  <a:lnTo>
                    <a:pt x="30" y="376"/>
                  </a:lnTo>
                  <a:lnTo>
                    <a:pt x="29" y="371"/>
                  </a:lnTo>
                  <a:lnTo>
                    <a:pt x="27" y="368"/>
                  </a:lnTo>
                  <a:lnTo>
                    <a:pt x="25" y="364"/>
                  </a:lnTo>
                  <a:lnTo>
                    <a:pt x="23" y="362"/>
                  </a:lnTo>
                  <a:lnTo>
                    <a:pt x="21" y="362"/>
                  </a:lnTo>
                  <a:lnTo>
                    <a:pt x="19" y="353"/>
                  </a:lnTo>
                  <a:lnTo>
                    <a:pt x="17" y="346"/>
                  </a:lnTo>
                  <a:lnTo>
                    <a:pt x="17" y="339"/>
                  </a:lnTo>
                  <a:lnTo>
                    <a:pt x="17" y="335"/>
                  </a:lnTo>
                  <a:lnTo>
                    <a:pt x="19" y="329"/>
                  </a:lnTo>
                  <a:lnTo>
                    <a:pt x="19" y="325"/>
                  </a:lnTo>
                  <a:lnTo>
                    <a:pt x="20" y="321"/>
                  </a:lnTo>
                  <a:lnTo>
                    <a:pt x="21" y="317"/>
                  </a:lnTo>
                  <a:lnTo>
                    <a:pt x="21" y="314"/>
                  </a:lnTo>
                  <a:lnTo>
                    <a:pt x="21" y="310"/>
                  </a:lnTo>
                  <a:lnTo>
                    <a:pt x="21" y="307"/>
                  </a:lnTo>
                  <a:lnTo>
                    <a:pt x="20" y="302"/>
                  </a:lnTo>
                  <a:lnTo>
                    <a:pt x="17" y="298"/>
                  </a:lnTo>
                  <a:lnTo>
                    <a:pt x="15" y="293"/>
                  </a:lnTo>
                  <a:lnTo>
                    <a:pt x="12" y="289"/>
                  </a:lnTo>
                  <a:lnTo>
                    <a:pt x="7" y="283"/>
                  </a:lnTo>
                  <a:lnTo>
                    <a:pt x="4" y="278"/>
                  </a:lnTo>
                  <a:lnTo>
                    <a:pt x="1" y="274"/>
                  </a:lnTo>
                  <a:lnTo>
                    <a:pt x="0" y="269"/>
                  </a:lnTo>
                  <a:lnTo>
                    <a:pt x="0" y="264"/>
                  </a:lnTo>
                  <a:lnTo>
                    <a:pt x="0" y="260"/>
                  </a:lnTo>
                  <a:lnTo>
                    <a:pt x="1" y="255"/>
                  </a:lnTo>
                  <a:lnTo>
                    <a:pt x="4" y="252"/>
                  </a:lnTo>
                  <a:lnTo>
                    <a:pt x="5" y="247"/>
                  </a:lnTo>
                  <a:lnTo>
                    <a:pt x="7" y="243"/>
                  </a:lnTo>
                  <a:lnTo>
                    <a:pt x="10" y="239"/>
                  </a:lnTo>
                  <a:lnTo>
                    <a:pt x="13" y="236"/>
                  </a:lnTo>
                  <a:lnTo>
                    <a:pt x="16" y="231"/>
                  </a:lnTo>
                  <a:lnTo>
                    <a:pt x="19" y="229"/>
                  </a:lnTo>
                  <a:lnTo>
                    <a:pt x="22" y="225"/>
                  </a:lnTo>
                  <a:lnTo>
                    <a:pt x="24" y="223"/>
                  </a:lnTo>
                  <a:lnTo>
                    <a:pt x="28" y="222"/>
                  </a:lnTo>
                  <a:lnTo>
                    <a:pt x="33" y="221"/>
                  </a:lnTo>
                  <a:lnTo>
                    <a:pt x="51" y="219"/>
                  </a:lnTo>
                  <a:lnTo>
                    <a:pt x="77" y="214"/>
                  </a:lnTo>
                  <a:lnTo>
                    <a:pt x="113" y="209"/>
                  </a:lnTo>
                  <a:lnTo>
                    <a:pt x="155" y="202"/>
                  </a:lnTo>
                  <a:lnTo>
                    <a:pt x="204" y="196"/>
                  </a:lnTo>
                  <a:lnTo>
                    <a:pt x="255" y="188"/>
                  </a:lnTo>
                  <a:lnTo>
                    <a:pt x="311" y="179"/>
                  </a:lnTo>
                  <a:lnTo>
                    <a:pt x="367" y="170"/>
                  </a:lnTo>
                  <a:lnTo>
                    <a:pt x="422" y="161"/>
                  </a:lnTo>
                  <a:lnTo>
                    <a:pt x="477" y="152"/>
                  </a:lnTo>
                  <a:lnTo>
                    <a:pt x="529" y="143"/>
                  </a:lnTo>
                  <a:lnTo>
                    <a:pt x="576" y="135"/>
                  </a:lnTo>
                  <a:lnTo>
                    <a:pt x="618" y="127"/>
                  </a:lnTo>
                  <a:lnTo>
                    <a:pt x="652" y="119"/>
                  </a:lnTo>
                  <a:lnTo>
                    <a:pt x="678" y="113"/>
                  </a:lnTo>
                  <a:lnTo>
                    <a:pt x="681" y="116"/>
                  </a:lnTo>
                  <a:lnTo>
                    <a:pt x="684" y="121"/>
                  </a:lnTo>
                  <a:lnTo>
                    <a:pt x="689" y="127"/>
                  </a:lnTo>
                  <a:lnTo>
                    <a:pt x="693" y="134"/>
                  </a:lnTo>
                  <a:lnTo>
                    <a:pt x="699" y="142"/>
                  </a:lnTo>
                  <a:lnTo>
                    <a:pt x="706" y="150"/>
                  </a:lnTo>
                  <a:lnTo>
                    <a:pt x="713" y="159"/>
                  </a:lnTo>
                  <a:lnTo>
                    <a:pt x="719" y="167"/>
                  </a:lnTo>
                  <a:lnTo>
                    <a:pt x="726" y="175"/>
                  </a:lnTo>
                  <a:lnTo>
                    <a:pt x="731" y="183"/>
                  </a:lnTo>
                  <a:lnTo>
                    <a:pt x="736" y="190"/>
                  </a:lnTo>
                  <a:lnTo>
                    <a:pt x="741" y="196"/>
                  </a:lnTo>
                  <a:lnTo>
                    <a:pt x="744" y="200"/>
                  </a:lnTo>
                  <a:lnTo>
                    <a:pt x="746" y="204"/>
                  </a:lnTo>
                  <a:lnTo>
                    <a:pt x="747" y="205"/>
                  </a:lnTo>
                  <a:lnTo>
                    <a:pt x="755" y="204"/>
                  </a:lnTo>
                  <a:lnTo>
                    <a:pt x="778" y="200"/>
                  </a:lnTo>
                  <a:lnTo>
                    <a:pt x="815" y="194"/>
                  </a:lnTo>
                  <a:lnTo>
                    <a:pt x="862" y="189"/>
                  </a:lnTo>
                  <a:lnTo>
                    <a:pt x="918" y="181"/>
                  </a:lnTo>
                  <a:lnTo>
                    <a:pt x="981" y="171"/>
                  </a:lnTo>
                  <a:lnTo>
                    <a:pt x="1047" y="162"/>
                  </a:lnTo>
                  <a:lnTo>
                    <a:pt x="1116" y="153"/>
                  </a:lnTo>
                  <a:lnTo>
                    <a:pt x="1184" y="144"/>
                  </a:lnTo>
                  <a:lnTo>
                    <a:pt x="1251" y="135"/>
                  </a:lnTo>
                  <a:lnTo>
                    <a:pt x="1314" y="125"/>
                  </a:lnTo>
                  <a:lnTo>
                    <a:pt x="1369" y="117"/>
                  </a:lnTo>
                  <a:lnTo>
                    <a:pt x="1417" y="112"/>
                  </a:lnTo>
                  <a:lnTo>
                    <a:pt x="1453" y="106"/>
                  </a:lnTo>
                  <a:lnTo>
                    <a:pt x="1476" y="103"/>
                  </a:lnTo>
                  <a:lnTo>
                    <a:pt x="1486" y="103"/>
                  </a:lnTo>
                  <a:lnTo>
                    <a:pt x="1491" y="104"/>
                  </a:lnTo>
                  <a:lnTo>
                    <a:pt x="1496" y="107"/>
                  </a:lnTo>
                  <a:lnTo>
                    <a:pt x="1502" y="112"/>
                  </a:lnTo>
                  <a:lnTo>
                    <a:pt x="1506" y="116"/>
                  </a:lnTo>
                  <a:lnTo>
                    <a:pt x="1511" y="122"/>
                  </a:lnTo>
                  <a:lnTo>
                    <a:pt x="1514" y="128"/>
                  </a:lnTo>
                  <a:lnTo>
                    <a:pt x="1519" y="135"/>
                  </a:lnTo>
                  <a:lnTo>
                    <a:pt x="1523" y="140"/>
                  </a:lnTo>
                  <a:lnTo>
                    <a:pt x="1528" y="146"/>
                  </a:lnTo>
                  <a:lnTo>
                    <a:pt x="1533" y="152"/>
                  </a:lnTo>
                  <a:lnTo>
                    <a:pt x="1537" y="158"/>
                  </a:lnTo>
                  <a:lnTo>
                    <a:pt x="1543" y="162"/>
                  </a:lnTo>
                  <a:lnTo>
                    <a:pt x="1549" y="166"/>
                  </a:lnTo>
                  <a:lnTo>
                    <a:pt x="1555" y="168"/>
                  </a:lnTo>
                  <a:lnTo>
                    <a:pt x="1561" y="170"/>
                  </a:lnTo>
                  <a:lnTo>
                    <a:pt x="1569" y="170"/>
                  </a:lnTo>
                  <a:lnTo>
                    <a:pt x="1573" y="163"/>
                  </a:lnTo>
                  <a:lnTo>
                    <a:pt x="1576" y="157"/>
                  </a:lnTo>
                  <a:lnTo>
                    <a:pt x="1579" y="147"/>
                  </a:lnTo>
                  <a:lnTo>
                    <a:pt x="1581" y="139"/>
                  </a:lnTo>
                  <a:lnTo>
                    <a:pt x="1582" y="129"/>
                  </a:lnTo>
                  <a:lnTo>
                    <a:pt x="1583" y="119"/>
                  </a:lnTo>
                  <a:lnTo>
                    <a:pt x="1583" y="108"/>
                  </a:lnTo>
                  <a:lnTo>
                    <a:pt x="1583" y="97"/>
                  </a:lnTo>
                  <a:lnTo>
                    <a:pt x="1582" y="85"/>
                  </a:lnTo>
                  <a:lnTo>
                    <a:pt x="1582" y="75"/>
                  </a:lnTo>
                  <a:lnTo>
                    <a:pt x="1581" y="63"/>
                  </a:lnTo>
                  <a:lnTo>
                    <a:pt x="1580" y="53"/>
                  </a:lnTo>
                  <a:lnTo>
                    <a:pt x="1579" y="43"/>
                  </a:lnTo>
                  <a:lnTo>
                    <a:pt x="1578" y="34"/>
                  </a:lnTo>
                  <a:lnTo>
                    <a:pt x="1578" y="24"/>
                  </a:lnTo>
                  <a:lnTo>
                    <a:pt x="1578" y="17"/>
                  </a:lnTo>
                  <a:lnTo>
                    <a:pt x="1584" y="9"/>
                  </a:lnTo>
                  <a:lnTo>
                    <a:pt x="1592" y="5"/>
                  </a:lnTo>
                  <a:lnTo>
                    <a:pt x="1601" y="1"/>
                  </a:lnTo>
                  <a:lnTo>
                    <a:pt x="1610" y="0"/>
                  </a:lnTo>
                  <a:lnTo>
                    <a:pt x="1619" y="0"/>
                  </a:lnTo>
                  <a:lnTo>
                    <a:pt x="1628" y="0"/>
                  </a:lnTo>
                  <a:lnTo>
                    <a:pt x="1637" y="3"/>
                  </a:lnTo>
                  <a:lnTo>
                    <a:pt x="1648" y="5"/>
                  </a:lnTo>
                  <a:lnTo>
                    <a:pt x="1658" y="7"/>
                  </a:lnTo>
                  <a:lnTo>
                    <a:pt x="1667" y="9"/>
                  </a:lnTo>
                  <a:lnTo>
                    <a:pt x="1678" y="13"/>
                  </a:lnTo>
                  <a:lnTo>
                    <a:pt x="1688" y="15"/>
                  </a:lnTo>
                  <a:lnTo>
                    <a:pt x="1698" y="16"/>
                  </a:lnTo>
                  <a:lnTo>
                    <a:pt x="1707" y="16"/>
                  </a:lnTo>
                  <a:lnTo>
                    <a:pt x="1718" y="16"/>
                  </a:lnTo>
                  <a:lnTo>
                    <a:pt x="1728" y="1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1" name="Freeform 39"/>
            <p:cNvSpPr>
              <a:spLocks/>
            </p:cNvSpPr>
            <p:nvPr/>
          </p:nvSpPr>
          <p:spPr bwMode="auto">
            <a:xfrm>
              <a:off x="3375" y="1333"/>
              <a:ext cx="514" cy="242"/>
            </a:xfrm>
            <a:custGeom>
              <a:avLst/>
              <a:gdLst>
                <a:gd name="T0" fmla="*/ 22 w 1543"/>
                <a:gd name="T1" fmla="*/ 1 h 726"/>
                <a:gd name="T2" fmla="*/ 21 w 1543"/>
                <a:gd name="T3" fmla="*/ 2 h 726"/>
                <a:gd name="T4" fmla="*/ 18 w 1543"/>
                <a:gd name="T5" fmla="*/ 5 h 726"/>
                <a:gd name="T6" fmla="*/ 17 w 1543"/>
                <a:gd name="T7" fmla="*/ 8 h 726"/>
                <a:gd name="T8" fmla="*/ 20 w 1543"/>
                <a:gd name="T9" fmla="*/ 7 h 726"/>
                <a:gd name="T10" fmla="*/ 24 w 1543"/>
                <a:gd name="T11" fmla="*/ 7 h 726"/>
                <a:gd name="T12" fmla="*/ 26 w 1543"/>
                <a:gd name="T13" fmla="*/ 9 h 726"/>
                <a:gd name="T14" fmla="*/ 27 w 1543"/>
                <a:gd name="T15" fmla="*/ 11 h 726"/>
                <a:gd name="T16" fmla="*/ 29 w 1543"/>
                <a:gd name="T17" fmla="*/ 10 h 726"/>
                <a:gd name="T18" fmla="*/ 31 w 1543"/>
                <a:gd name="T19" fmla="*/ 11 h 726"/>
                <a:gd name="T20" fmla="*/ 33 w 1543"/>
                <a:gd name="T21" fmla="*/ 10 h 726"/>
                <a:gd name="T22" fmla="*/ 35 w 1543"/>
                <a:gd name="T23" fmla="*/ 8 h 726"/>
                <a:gd name="T24" fmla="*/ 40 w 1543"/>
                <a:gd name="T25" fmla="*/ 7 h 726"/>
                <a:gd name="T26" fmla="*/ 44 w 1543"/>
                <a:gd name="T27" fmla="*/ 6 h 726"/>
                <a:gd name="T28" fmla="*/ 46 w 1543"/>
                <a:gd name="T29" fmla="*/ 5 h 726"/>
                <a:gd name="T30" fmla="*/ 46 w 1543"/>
                <a:gd name="T31" fmla="*/ 5 h 726"/>
                <a:gd name="T32" fmla="*/ 47 w 1543"/>
                <a:gd name="T33" fmla="*/ 7 h 726"/>
                <a:gd name="T34" fmla="*/ 48 w 1543"/>
                <a:gd name="T35" fmla="*/ 8 h 726"/>
                <a:gd name="T36" fmla="*/ 51 w 1543"/>
                <a:gd name="T37" fmla="*/ 8 h 726"/>
                <a:gd name="T38" fmla="*/ 53 w 1543"/>
                <a:gd name="T39" fmla="*/ 8 h 726"/>
                <a:gd name="T40" fmla="*/ 55 w 1543"/>
                <a:gd name="T41" fmla="*/ 10 h 726"/>
                <a:gd name="T42" fmla="*/ 57 w 1543"/>
                <a:gd name="T43" fmla="*/ 12 h 726"/>
                <a:gd name="T44" fmla="*/ 57 w 1543"/>
                <a:gd name="T45" fmla="*/ 13 h 726"/>
                <a:gd name="T46" fmla="*/ 57 w 1543"/>
                <a:gd name="T47" fmla="*/ 14 h 726"/>
                <a:gd name="T48" fmla="*/ 54 w 1543"/>
                <a:gd name="T49" fmla="*/ 14 h 726"/>
                <a:gd name="T50" fmla="*/ 51 w 1543"/>
                <a:gd name="T51" fmla="*/ 13 h 726"/>
                <a:gd name="T52" fmla="*/ 49 w 1543"/>
                <a:gd name="T53" fmla="*/ 15 h 726"/>
                <a:gd name="T54" fmla="*/ 45 w 1543"/>
                <a:gd name="T55" fmla="*/ 14 h 726"/>
                <a:gd name="T56" fmla="*/ 39 w 1543"/>
                <a:gd name="T57" fmla="*/ 15 h 726"/>
                <a:gd name="T58" fmla="*/ 35 w 1543"/>
                <a:gd name="T59" fmla="*/ 19 h 726"/>
                <a:gd name="T60" fmla="*/ 35 w 1543"/>
                <a:gd name="T61" fmla="*/ 19 h 726"/>
                <a:gd name="T62" fmla="*/ 34 w 1543"/>
                <a:gd name="T63" fmla="*/ 19 h 726"/>
                <a:gd name="T64" fmla="*/ 34 w 1543"/>
                <a:gd name="T65" fmla="*/ 18 h 726"/>
                <a:gd name="T66" fmla="*/ 34 w 1543"/>
                <a:gd name="T67" fmla="*/ 17 h 726"/>
                <a:gd name="T68" fmla="*/ 32 w 1543"/>
                <a:gd name="T69" fmla="*/ 19 h 726"/>
                <a:gd name="T70" fmla="*/ 30 w 1543"/>
                <a:gd name="T71" fmla="*/ 19 h 726"/>
                <a:gd name="T72" fmla="*/ 28 w 1543"/>
                <a:gd name="T73" fmla="*/ 22 h 726"/>
                <a:gd name="T74" fmla="*/ 27 w 1543"/>
                <a:gd name="T75" fmla="*/ 25 h 726"/>
                <a:gd name="T76" fmla="*/ 27 w 1543"/>
                <a:gd name="T77" fmla="*/ 26 h 726"/>
                <a:gd name="T78" fmla="*/ 26 w 1543"/>
                <a:gd name="T79" fmla="*/ 27 h 726"/>
                <a:gd name="T80" fmla="*/ 25 w 1543"/>
                <a:gd name="T81" fmla="*/ 25 h 726"/>
                <a:gd name="T82" fmla="*/ 25 w 1543"/>
                <a:gd name="T83" fmla="*/ 24 h 726"/>
                <a:gd name="T84" fmla="*/ 23 w 1543"/>
                <a:gd name="T85" fmla="*/ 23 h 726"/>
                <a:gd name="T86" fmla="*/ 23 w 1543"/>
                <a:gd name="T87" fmla="*/ 20 h 726"/>
                <a:gd name="T88" fmla="*/ 21 w 1543"/>
                <a:gd name="T89" fmla="*/ 19 h 726"/>
                <a:gd name="T90" fmla="*/ 19 w 1543"/>
                <a:gd name="T91" fmla="*/ 18 h 726"/>
                <a:gd name="T92" fmla="*/ 13 w 1543"/>
                <a:gd name="T93" fmla="*/ 17 h 726"/>
                <a:gd name="T94" fmla="*/ 8 w 1543"/>
                <a:gd name="T95" fmla="*/ 17 h 726"/>
                <a:gd name="T96" fmla="*/ 4 w 1543"/>
                <a:gd name="T97" fmla="*/ 16 h 726"/>
                <a:gd name="T98" fmla="*/ 1 w 1543"/>
                <a:gd name="T99" fmla="*/ 14 h 726"/>
                <a:gd name="T100" fmla="*/ 0 w 1543"/>
                <a:gd name="T101" fmla="*/ 13 h 726"/>
                <a:gd name="T102" fmla="*/ 1 w 1543"/>
                <a:gd name="T103" fmla="*/ 12 h 726"/>
                <a:gd name="T104" fmla="*/ 4 w 1543"/>
                <a:gd name="T105" fmla="*/ 10 h 726"/>
                <a:gd name="T106" fmla="*/ 7 w 1543"/>
                <a:gd name="T107" fmla="*/ 9 h 726"/>
                <a:gd name="T108" fmla="*/ 11 w 1543"/>
                <a:gd name="T109" fmla="*/ 7 h 726"/>
                <a:gd name="T110" fmla="*/ 13 w 1543"/>
                <a:gd name="T111" fmla="*/ 5 h 726"/>
                <a:gd name="T112" fmla="*/ 16 w 1543"/>
                <a:gd name="T113" fmla="*/ 3 h 726"/>
                <a:gd name="T114" fmla="*/ 18 w 1543"/>
                <a:gd name="T115" fmla="*/ 1 h 726"/>
                <a:gd name="T116" fmla="*/ 20 w 1543"/>
                <a:gd name="T117" fmla="*/ 0 h 72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543"/>
                <a:gd name="T178" fmla="*/ 0 h 726"/>
                <a:gd name="T179" fmla="*/ 1543 w 1543"/>
                <a:gd name="T180" fmla="*/ 726 h 72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543" h="726">
                  <a:moveTo>
                    <a:pt x="610" y="7"/>
                  </a:moveTo>
                  <a:lnTo>
                    <a:pt x="612" y="14"/>
                  </a:lnTo>
                  <a:lnTo>
                    <a:pt x="613" y="20"/>
                  </a:lnTo>
                  <a:lnTo>
                    <a:pt x="612" y="24"/>
                  </a:lnTo>
                  <a:lnTo>
                    <a:pt x="611" y="29"/>
                  </a:lnTo>
                  <a:lnTo>
                    <a:pt x="608" y="31"/>
                  </a:lnTo>
                  <a:lnTo>
                    <a:pt x="605" y="33"/>
                  </a:lnTo>
                  <a:lnTo>
                    <a:pt x="600" y="34"/>
                  </a:lnTo>
                  <a:lnTo>
                    <a:pt x="596" y="36"/>
                  </a:lnTo>
                  <a:lnTo>
                    <a:pt x="590" y="37"/>
                  </a:lnTo>
                  <a:lnTo>
                    <a:pt x="584" y="37"/>
                  </a:lnTo>
                  <a:lnTo>
                    <a:pt x="578" y="38"/>
                  </a:lnTo>
                  <a:lnTo>
                    <a:pt x="573" y="38"/>
                  </a:lnTo>
                  <a:lnTo>
                    <a:pt x="567" y="39"/>
                  </a:lnTo>
                  <a:lnTo>
                    <a:pt x="562" y="39"/>
                  </a:lnTo>
                  <a:lnTo>
                    <a:pt x="558" y="41"/>
                  </a:lnTo>
                  <a:lnTo>
                    <a:pt x="554" y="44"/>
                  </a:lnTo>
                  <a:lnTo>
                    <a:pt x="551" y="57"/>
                  </a:lnTo>
                  <a:lnTo>
                    <a:pt x="545" y="70"/>
                  </a:lnTo>
                  <a:lnTo>
                    <a:pt x="537" y="83"/>
                  </a:lnTo>
                  <a:lnTo>
                    <a:pt x="528" y="94"/>
                  </a:lnTo>
                  <a:lnTo>
                    <a:pt x="518" y="105"/>
                  </a:lnTo>
                  <a:lnTo>
                    <a:pt x="507" y="115"/>
                  </a:lnTo>
                  <a:lnTo>
                    <a:pt x="496" y="125"/>
                  </a:lnTo>
                  <a:lnTo>
                    <a:pt x="484" y="134"/>
                  </a:lnTo>
                  <a:lnTo>
                    <a:pt x="474" y="145"/>
                  </a:lnTo>
                  <a:lnTo>
                    <a:pt x="464" y="155"/>
                  </a:lnTo>
                  <a:lnTo>
                    <a:pt x="455" y="167"/>
                  </a:lnTo>
                  <a:lnTo>
                    <a:pt x="450" y="178"/>
                  </a:lnTo>
                  <a:lnTo>
                    <a:pt x="446" y="191"/>
                  </a:lnTo>
                  <a:lnTo>
                    <a:pt x="445" y="203"/>
                  </a:lnTo>
                  <a:lnTo>
                    <a:pt x="446" y="218"/>
                  </a:lnTo>
                  <a:lnTo>
                    <a:pt x="453" y="235"/>
                  </a:lnTo>
                  <a:lnTo>
                    <a:pt x="460" y="222"/>
                  </a:lnTo>
                  <a:lnTo>
                    <a:pt x="468" y="210"/>
                  </a:lnTo>
                  <a:lnTo>
                    <a:pt x="478" y="202"/>
                  </a:lnTo>
                  <a:lnTo>
                    <a:pt x="490" y="195"/>
                  </a:lnTo>
                  <a:lnTo>
                    <a:pt x="501" y="191"/>
                  </a:lnTo>
                  <a:lnTo>
                    <a:pt x="515" y="187"/>
                  </a:lnTo>
                  <a:lnTo>
                    <a:pt x="528" y="186"/>
                  </a:lnTo>
                  <a:lnTo>
                    <a:pt x="543" y="186"/>
                  </a:lnTo>
                  <a:lnTo>
                    <a:pt x="557" y="186"/>
                  </a:lnTo>
                  <a:lnTo>
                    <a:pt x="572" y="188"/>
                  </a:lnTo>
                  <a:lnTo>
                    <a:pt x="587" y="191"/>
                  </a:lnTo>
                  <a:lnTo>
                    <a:pt x="600" y="193"/>
                  </a:lnTo>
                  <a:lnTo>
                    <a:pt x="614" y="196"/>
                  </a:lnTo>
                  <a:lnTo>
                    <a:pt x="628" y="200"/>
                  </a:lnTo>
                  <a:lnTo>
                    <a:pt x="642" y="202"/>
                  </a:lnTo>
                  <a:lnTo>
                    <a:pt x="654" y="206"/>
                  </a:lnTo>
                  <a:lnTo>
                    <a:pt x="662" y="207"/>
                  </a:lnTo>
                  <a:lnTo>
                    <a:pt x="670" y="210"/>
                  </a:lnTo>
                  <a:lnTo>
                    <a:pt x="677" y="214"/>
                  </a:lnTo>
                  <a:lnTo>
                    <a:pt x="682" y="218"/>
                  </a:lnTo>
                  <a:lnTo>
                    <a:pt x="687" y="224"/>
                  </a:lnTo>
                  <a:lnTo>
                    <a:pt x="691" y="230"/>
                  </a:lnTo>
                  <a:lnTo>
                    <a:pt x="695" y="235"/>
                  </a:lnTo>
                  <a:lnTo>
                    <a:pt x="697" y="242"/>
                  </a:lnTo>
                  <a:lnTo>
                    <a:pt x="700" y="248"/>
                  </a:lnTo>
                  <a:lnTo>
                    <a:pt x="703" y="255"/>
                  </a:lnTo>
                  <a:lnTo>
                    <a:pt x="706" y="262"/>
                  </a:lnTo>
                  <a:lnTo>
                    <a:pt x="710" y="269"/>
                  </a:lnTo>
                  <a:lnTo>
                    <a:pt x="713" y="276"/>
                  </a:lnTo>
                  <a:lnTo>
                    <a:pt x="718" y="283"/>
                  </a:lnTo>
                  <a:lnTo>
                    <a:pt x="723" y="288"/>
                  </a:lnTo>
                  <a:lnTo>
                    <a:pt x="731" y="294"/>
                  </a:lnTo>
                  <a:lnTo>
                    <a:pt x="737" y="293"/>
                  </a:lnTo>
                  <a:lnTo>
                    <a:pt x="745" y="291"/>
                  </a:lnTo>
                  <a:lnTo>
                    <a:pt x="752" y="288"/>
                  </a:lnTo>
                  <a:lnTo>
                    <a:pt x="760" y="285"/>
                  </a:lnTo>
                  <a:lnTo>
                    <a:pt x="767" y="281"/>
                  </a:lnTo>
                  <a:lnTo>
                    <a:pt x="775" y="278"/>
                  </a:lnTo>
                  <a:lnTo>
                    <a:pt x="783" y="275"/>
                  </a:lnTo>
                  <a:lnTo>
                    <a:pt x="790" y="271"/>
                  </a:lnTo>
                  <a:lnTo>
                    <a:pt x="798" y="269"/>
                  </a:lnTo>
                  <a:lnTo>
                    <a:pt x="805" y="268"/>
                  </a:lnTo>
                  <a:lnTo>
                    <a:pt x="812" y="268"/>
                  </a:lnTo>
                  <a:lnTo>
                    <a:pt x="819" y="269"/>
                  </a:lnTo>
                  <a:lnTo>
                    <a:pt x="825" y="272"/>
                  </a:lnTo>
                  <a:lnTo>
                    <a:pt x="831" y="277"/>
                  </a:lnTo>
                  <a:lnTo>
                    <a:pt x="836" y="284"/>
                  </a:lnTo>
                  <a:lnTo>
                    <a:pt x="842" y="294"/>
                  </a:lnTo>
                  <a:lnTo>
                    <a:pt x="851" y="293"/>
                  </a:lnTo>
                  <a:lnTo>
                    <a:pt x="861" y="291"/>
                  </a:lnTo>
                  <a:lnTo>
                    <a:pt x="869" y="288"/>
                  </a:lnTo>
                  <a:lnTo>
                    <a:pt x="879" y="284"/>
                  </a:lnTo>
                  <a:lnTo>
                    <a:pt x="885" y="279"/>
                  </a:lnTo>
                  <a:lnTo>
                    <a:pt x="894" y="273"/>
                  </a:lnTo>
                  <a:lnTo>
                    <a:pt x="900" y="268"/>
                  </a:lnTo>
                  <a:lnTo>
                    <a:pt x="907" y="261"/>
                  </a:lnTo>
                  <a:lnTo>
                    <a:pt x="914" y="254"/>
                  </a:lnTo>
                  <a:lnTo>
                    <a:pt x="921" y="246"/>
                  </a:lnTo>
                  <a:lnTo>
                    <a:pt x="927" y="239"/>
                  </a:lnTo>
                  <a:lnTo>
                    <a:pt x="934" y="232"/>
                  </a:lnTo>
                  <a:lnTo>
                    <a:pt x="940" y="224"/>
                  </a:lnTo>
                  <a:lnTo>
                    <a:pt x="946" y="217"/>
                  </a:lnTo>
                  <a:lnTo>
                    <a:pt x="953" y="211"/>
                  </a:lnTo>
                  <a:lnTo>
                    <a:pt x="961" y="206"/>
                  </a:lnTo>
                  <a:lnTo>
                    <a:pt x="976" y="200"/>
                  </a:lnTo>
                  <a:lnTo>
                    <a:pt x="992" y="196"/>
                  </a:lnTo>
                  <a:lnTo>
                    <a:pt x="1008" y="194"/>
                  </a:lnTo>
                  <a:lnTo>
                    <a:pt x="1025" y="192"/>
                  </a:lnTo>
                  <a:lnTo>
                    <a:pt x="1041" y="190"/>
                  </a:lnTo>
                  <a:lnTo>
                    <a:pt x="1058" y="188"/>
                  </a:lnTo>
                  <a:lnTo>
                    <a:pt x="1074" y="186"/>
                  </a:lnTo>
                  <a:lnTo>
                    <a:pt x="1091" y="185"/>
                  </a:lnTo>
                  <a:lnTo>
                    <a:pt x="1107" y="183"/>
                  </a:lnTo>
                  <a:lnTo>
                    <a:pt x="1123" y="180"/>
                  </a:lnTo>
                  <a:lnTo>
                    <a:pt x="1140" y="177"/>
                  </a:lnTo>
                  <a:lnTo>
                    <a:pt x="1154" y="172"/>
                  </a:lnTo>
                  <a:lnTo>
                    <a:pt x="1169" y="167"/>
                  </a:lnTo>
                  <a:lnTo>
                    <a:pt x="1184" y="160"/>
                  </a:lnTo>
                  <a:lnTo>
                    <a:pt x="1198" y="152"/>
                  </a:lnTo>
                  <a:lnTo>
                    <a:pt x="1212" y="142"/>
                  </a:lnTo>
                  <a:lnTo>
                    <a:pt x="1213" y="142"/>
                  </a:lnTo>
                  <a:lnTo>
                    <a:pt x="1215" y="142"/>
                  </a:lnTo>
                  <a:lnTo>
                    <a:pt x="1218" y="142"/>
                  </a:lnTo>
                  <a:lnTo>
                    <a:pt x="1221" y="142"/>
                  </a:lnTo>
                  <a:lnTo>
                    <a:pt x="1225" y="142"/>
                  </a:lnTo>
                  <a:lnTo>
                    <a:pt x="1229" y="142"/>
                  </a:lnTo>
                  <a:lnTo>
                    <a:pt x="1233" y="142"/>
                  </a:lnTo>
                  <a:lnTo>
                    <a:pt x="1236" y="142"/>
                  </a:lnTo>
                  <a:lnTo>
                    <a:pt x="1241" y="142"/>
                  </a:lnTo>
                  <a:lnTo>
                    <a:pt x="1244" y="142"/>
                  </a:lnTo>
                  <a:lnTo>
                    <a:pt x="1248" y="142"/>
                  </a:lnTo>
                  <a:lnTo>
                    <a:pt x="1250" y="142"/>
                  </a:lnTo>
                  <a:lnTo>
                    <a:pt x="1252" y="142"/>
                  </a:lnTo>
                  <a:lnTo>
                    <a:pt x="1253" y="142"/>
                  </a:lnTo>
                  <a:lnTo>
                    <a:pt x="1255" y="142"/>
                  </a:lnTo>
                  <a:lnTo>
                    <a:pt x="1253" y="148"/>
                  </a:lnTo>
                  <a:lnTo>
                    <a:pt x="1252" y="155"/>
                  </a:lnTo>
                  <a:lnTo>
                    <a:pt x="1252" y="162"/>
                  </a:lnTo>
                  <a:lnTo>
                    <a:pt x="1252" y="169"/>
                  </a:lnTo>
                  <a:lnTo>
                    <a:pt x="1253" y="176"/>
                  </a:lnTo>
                  <a:lnTo>
                    <a:pt x="1253" y="183"/>
                  </a:lnTo>
                  <a:lnTo>
                    <a:pt x="1255" y="190"/>
                  </a:lnTo>
                  <a:lnTo>
                    <a:pt x="1257" y="195"/>
                  </a:lnTo>
                  <a:lnTo>
                    <a:pt x="1259" y="201"/>
                  </a:lnTo>
                  <a:lnTo>
                    <a:pt x="1261" y="207"/>
                  </a:lnTo>
                  <a:lnTo>
                    <a:pt x="1265" y="213"/>
                  </a:lnTo>
                  <a:lnTo>
                    <a:pt x="1268" y="216"/>
                  </a:lnTo>
                  <a:lnTo>
                    <a:pt x="1273" y="221"/>
                  </a:lnTo>
                  <a:lnTo>
                    <a:pt x="1278" y="223"/>
                  </a:lnTo>
                  <a:lnTo>
                    <a:pt x="1283" y="225"/>
                  </a:lnTo>
                  <a:lnTo>
                    <a:pt x="1290" y="227"/>
                  </a:lnTo>
                  <a:lnTo>
                    <a:pt x="1299" y="224"/>
                  </a:lnTo>
                  <a:lnTo>
                    <a:pt x="1309" y="222"/>
                  </a:lnTo>
                  <a:lnTo>
                    <a:pt x="1319" y="221"/>
                  </a:lnTo>
                  <a:lnTo>
                    <a:pt x="1328" y="221"/>
                  </a:lnTo>
                  <a:lnTo>
                    <a:pt x="1338" y="221"/>
                  </a:lnTo>
                  <a:lnTo>
                    <a:pt x="1348" y="222"/>
                  </a:lnTo>
                  <a:lnTo>
                    <a:pt x="1357" y="222"/>
                  </a:lnTo>
                  <a:lnTo>
                    <a:pt x="1367" y="223"/>
                  </a:lnTo>
                  <a:lnTo>
                    <a:pt x="1376" y="224"/>
                  </a:lnTo>
                  <a:lnTo>
                    <a:pt x="1386" y="225"/>
                  </a:lnTo>
                  <a:lnTo>
                    <a:pt x="1396" y="225"/>
                  </a:lnTo>
                  <a:lnTo>
                    <a:pt x="1405" y="226"/>
                  </a:lnTo>
                  <a:lnTo>
                    <a:pt x="1414" y="225"/>
                  </a:lnTo>
                  <a:lnTo>
                    <a:pt x="1424" y="224"/>
                  </a:lnTo>
                  <a:lnTo>
                    <a:pt x="1433" y="223"/>
                  </a:lnTo>
                  <a:lnTo>
                    <a:pt x="1443" y="221"/>
                  </a:lnTo>
                  <a:lnTo>
                    <a:pt x="1451" y="224"/>
                  </a:lnTo>
                  <a:lnTo>
                    <a:pt x="1458" y="230"/>
                  </a:lnTo>
                  <a:lnTo>
                    <a:pt x="1464" y="237"/>
                  </a:lnTo>
                  <a:lnTo>
                    <a:pt x="1468" y="244"/>
                  </a:lnTo>
                  <a:lnTo>
                    <a:pt x="1473" y="252"/>
                  </a:lnTo>
                  <a:lnTo>
                    <a:pt x="1476" y="260"/>
                  </a:lnTo>
                  <a:lnTo>
                    <a:pt x="1481" y="268"/>
                  </a:lnTo>
                  <a:lnTo>
                    <a:pt x="1484" y="277"/>
                  </a:lnTo>
                  <a:lnTo>
                    <a:pt x="1488" y="285"/>
                  </a:lnTo>
                  <a:lnTo>
                    <a:pt x="1491" y="293"/>
                  </a:lnTo>
                  <a:lnTo>
                    <a:pt x="1496" y="301"/>
                  </a:lnTo>
                  <a:lnTo>
                    <a:pt x="1501" y="308"/>
                  </a:lnTo>
                  <a:lnTo>
                    <a:pt x="1506" y="314"/>
                  </a:lnTo>
                  <a:lnTo>
                    <a:pt x="1514" y="318"/>
                  </a:lnTo>
                  <a:lnTo>
                    <a:pt x="1522" y="323"/>
                  </a:lnTo>
                  <a:lnTo>
                    <a:pt x="1533" y="325"/>
                  </a:lnTo>
                  <a:lnTo>
                    <a:pt x="1533" y="327"/>
                  </a:lnTo>
                  <a:lnTo>
                    <a:pt x="1533" y="330"/>
                  </a:lnTo>
                  <a:lnTo>
                    <a:pt x="1534" y="333"/>
                  </a:lnTo>
                  <a:lnTo>
                    <a:pt x="1535" y="335"/>
                  </a:lnTo>
                  <a:lnTo>
                    <a:pt x="1536" y="338"/>
                  </a:lnTo>
                  <a:lnTo>
                    <a:pt x="1537" y="340"/>
                  </a:lnTo>
                  <a:lnTo>
                    <a:pt x="1538" y="342"/>
                  </a:lnTo>
                  <a:lnTo>
                    <a:pt x="1540" y="346"/>
                  </a:lnTo>
                  <a:lnTo>
                    <a:pt x="1541" y="348"/>
                  </a:lnTo>
                  <a:lnTo>
                    <a:pt x="1542" y="350"/>
                  </a:lnTo>
                  <a:lnTo>
                    <a:pt x="1542" y="353"/>
                  </a:lnTo>
                  <a:lnTo>
                    <a:pt x="1543" y="355"/>
                  </a:lnTo>
                  <a:lnTo>
                    <a:pt x="1543" y="357"/>
                  </a:lnTo>
                  <a:lnTo>
                    <a:pt x="1543" y="361"/>
                  </a:lnTo>
                  <a:lnTo>
                    <a:pt x="1543" y="363"/>
                  </a:lnTo>
                  <a:lnTo>
                    <a:pt x="1543" y="366"/>
                  </a:lnTo>
                  <a:lnTo>
                    <a:pt x="1534" y="362"/>
                  </a:lnTo>
                  <a:lnTo>
                    <a:pt x="1525" y="360"/>
                  </a:lnTo>
                  <a:lnTo>
                    <a:pt x="1514" y="360"/>
                  </a:lnTo>
                  <a:lnTo>
                    <a:pt x="1505" y="360"/>
                  </a:lnTo>
                  <a:lnTo>
                    <a:pt x="1495" y="361"/>
                  </a:lnTo>
                  <a:lnTo>
                    <a:pt x="1486" y="362"/>
                  </a:lnTo>
                  <a:lnTo>
                    <a:pt x="1475" y="364"/>
                  </a:lnTo>
                  <a:lnTo>
                    <a:pt x="1465" y="366"/>
                  </a:lnTo>
                  <a:lnTo>
                    <a:pt x="1456" y="369"/>
                  </a:lnTo>
                  <a:lnTo>
                    <a:pt x="1445" y="371"/>
                  </a:lnTo>
                  <a:lnTo>
                    <a:pt x="1436" y="372"/>
                  </a:lnTo>
                  <a:lnTo>
                    <a:pt x="1426" y="372"/>
                  </a:lnTo>
                  <a:lnTo>
                    <a:pt x="1417" y="371"/>
                  </a:lnTo>
                  <a:lnTo>
                    <a:pt x="1407" y="370"/>
                  </a:lnTo>
                  <a:lnTo>
                    <a:pt x="1399" y="366"/>
                  </a:lnTo>
                  <a:lnTo>
                    <a:pt x="1391" y="362"/>
                  </a:lnTo>
                  <a:lnTo>
                    <a:pt x="1384" y="379"/>
                  </a:lnTo>
                  <a:lnTo>
                    <a:pt x="1378" y="393"/>
                  </a:lnTo>
                  <a:lnTo>
                    <a:pt x="1368" y="402"/>
                  </a:lnTo>
                  <a:lnTo>
                    <a:pt x="1359" y="407"/>
                  </a:lnTo>
                  <a:lnTo>
                    <a:pt x="1348" y="408"/>
                  </a:lnTo>
                  <a:lnTo>
                    <a:pt x="1337" y="407"/>
                  </a:lnTo>
                  <a:lnTo>
                    <a:pt x="1325" y="404"/>
                  </a:lnTo>
                  <a:lnTo>
                    <a:pt x="1313" y="399"/>
                  </a:lnTo>
                  <a:lnTo>
                    <a:pt x="1301" y="393"/>
                  </a:lnTo>
                  <a:lnTo>
                    <a:pt x="1287" y="386"/>
                  </a:lnTo>
                  <a:lnTo>
                    <a:pt x="1274" y="379"/>
                  </a:lnTo>
                  <a:lnTo>
                    <a:pt x="1261" y="373"/>
                  </a:lnTo>
                  <a:lnTo>
                    <a:pt x="1248" y="369"/>
                  </a:lnTo>
                  <a:lnTo>
                    <a:pt x="1235" y="365"/>
                  </a:lnTo>
                  <a:lnTo>
                    <a:pt x="1223" y="364"/>
                  </a:lnTo>
                  <a:lnTo>
                    <a:pt x="1212" y="366"/>
                  </a:lnTo>
                  <a:lnTo>
                    <a:pt x="1197" y="381"/>
                  </a:lnTo>
                  <a:lnTo>
                    <a:pt x="1181" y="394"/>
                  </a:lnTo>
                  <a:lnTo>
                    <a:pt x="1164" y="402"/>
                  </a:lnTo>
                  <a:lnTo>
                    <a:pt x="1144" y="408"/>
                  </a:lnTo>
                  <a:lnTo>
                    <a:pt x="1125" y="412"/>
                  </a:lnTo>
                  <a:lnTo>
                    <a:pt x="1105" y="415"/>
                  </a:lnTo>
                  <a:lnTo>
                    <a:pt x="1084" y="416"/>
                  </a:lnTo>
                  <a:lnTo>
                    <a:pt x="1064" y="418"/>
                  </a:lnTo>
                  <a:lnTo>
                    <a:pt x="1043" y="420"/>
                  </a:lnTo>
                  <a:lnTo>
                    <a:pt x="1023" y="425"/>
                  </a:lnTo>
                  <a:lnTo>
                    <a:pt x="1005" y="431"/>
                  </a:lnTo>
                  <a:lnTo>
                    <a:pt x="989" y="440"/>
                  </a:lnTo>
                  <a:lnTo>
                    <a:pt x="973" y="453"/>
                  </a:lnTo>
                  <a:lnTo>
                    <a:pt x="960" y="469"/>
                  </a:lnTo>
                  <a:lnTo>
                    <a:pt x="950" y="491"/>
                  </a:lnTo>
                  <a:lnTo>
                    <a:pt x="942" y="518"/>
                  </a:lnTo>
                  <a:lnTo>
                    <a:pt x="941" y="518"/>
                  </a:lnTo>
                  <a:lnTo>
                    <a:pt x="940" y="518"/>
                  </a:lnTo>
                  <a:lnTo>
                    <a:pt x="938" y="518"/>
                  </a:lnTo>
                  <a:lnTo>
                    <a:pt x="937" y="518"/>
                  </a:lnTo>
                  <a:lnTo>
                    <a:pt x="936" y="517"/>
                  </a:lnTo>
                  <a:lnTo>
                    <a:pt x="935" y="517"/>
                  </a:lnTo>
                  <a:lnTo>
                    <a:pt x="934" y="516"/>
                  </a:lnTo>
                  <a:lnTo>
                    <a:pt x="933" y="516"/>
                  </a:lnTo>
                  <a:lnTo>
                    <a:pt x="930" y="515"/>
                  </a:lnTo>
                  <a:lnTo>
                    <a:pt x="929" y="514"/>
                  </a:lnTo>
                  <a:lnTo>
                    <a:pt x="927" y="512"/>
                  </a:lnTo>
                  <a:lnTo>
                    <a:pt x="926" y="511"/>
                  </a:lnTo>
                  <a:lnTo>
                    <a:pt x="923" y="510"/>
                  </a:lnTo>
                  <a:lnTo>
                    <a:pt x="921" y="509"/>
                  </a:lnTo>
                  <a:lnTo>
                    <a:pt x="920" y="508"/>
                  </a:lnTo>
                  <a:lnTo>
                    <a:pt x="920" y="507"/>
                  </a:lnTo>
                  <a:lnTo>
                    <a:pt x="920" y="505"/>
                  </a:lnTo>
                  <a:lnTo>
                    <a:pt x="920" y="503"/>
                  </a:lnTo>
                  <a:lnTo>
                    <a:pt x="920" y="501"/>
                  </a:lnTo>
                  <a:lnTo>
                    <a:pt x="920" y="497"/>
                  </a:lnTo>
                  <a:lnTo>
                    <a:pt x="921" y="494"/>
                  </a:lnTo>
                  <a:lnTo>
                    <a:pt x="921" y="489"/>
                  </a:lnTo>
                  <a:lnTo>
                    <a:pt x="922" y="486"/>
                  </a:lnTo>
                  <a:lnTo>
                    <a:pt x="922" y="482"/>
                  </a:lnTo>
                  <a:lnTo>
                    <a:pt x="922" y="478"/>
                  </a:lnTo>
                  <a:lnTo>
                    <a:pt x="923" y="474"/>
                  </a:lnTo>
                  <a:lnTo>
                    <a:pt x="923" y="471"/>
                  </a:lnTo>
                  <a:lnTo>
                    <a:pt x="923" y="469"/>
                  </a:lnTo>
                  <a:lnTo>
                    <a:pt x="923" y="466"/>
                  </a:lnTo>
                  <a:lnTo>
                    <a:pt x="923" y="465"/>
                  </a:lnTo>
                  <a:lnTo>
                    <a:pt x="925" y="465"/>
                  </a:lnTo>
                  <a:lnTo>
                    <a:pt x="917" y="466"/>
                  </a:lnTo>
                  <a:lnTo>
                    <a:pt x="908" y="469"/>
                  </a:lnTo>
                  <a:lnTo>
                    <a:pt x="903" y="472"/>
                  </a:lnTo>
                  <a:lnTo>
                    <a:pt x="897" y="477"/>
                  </a:lnTo>
                  <a:lnTo>
                    <a:pt x="891" y="482"/>
                  </a:lnTo>
                  <a:lnTo>
                    <a:pt x="887" y="488"/>
                  </a:lnTo>
                  <a:lnTo>
                    <a:pt x="881" y="494"/>
                  </a:lnTo>
                  <a:lnTo>
                    <a:pt x="876" y="500"/>
                  </a:lnTo>
                  <a:lnTo>
                    <a:pt x="872" y="505"/>
                  </a:lnTo>
                  <a:lnTo>
                    <a:pt x="867" y="510"/>
                  </a:lnTo>
                  <a:lnTo>
                    <a:pt x="861" y="514"/>
                  </a:lnTo>
                  <a:lnTo>
                    <a:pt x="856" y="516"/>
                  </a:lnTo>
                  <a:lnTo>
                    <a:pt x="850" y="516"/>
                  </a:lnTo>
                  <a:lnTo>
                    <a:pt x="843" y="516"/>
                  </a:lnTo>
                  <a:lnTo>
                    <a:pt x="835" y="512"/>
                  </a:lnTo>
                  <a:lnTo>
                    <a:pt x="827" y="508"/>
                  </a:lnTo>
                  <a:lnTo>
                    <a:pt x="821" y="518"/>
                  </a:lnTo>
                  <a:lnTo>
                    <a:pt x="815" y="528"/>
                  </a:lnTo>
                  <a:lnTo>
                    <a:pt x="808" y="539"/>
                  </a:lnTo>
                  <a:lnTo>
                    <a:pt x="802" y="549"/>
                  </a:lnTo>
                  <a:lnTo>
                    <a:pt x="795" y="558"/>
                  </a:lnTo>
                  <a:lnTo>
                    <a:pt x="788" y="568"/>
                  </a:lnTo>
                  <a:lnTo>
                    <a:pt x="780" y="578"/>
                  </a:lnTo>
                  <a:lnTo>
                    <a:pt x="773" y="587"/>
                  </a:lnTo>
                  <a:lnTo>
                    <a:pt x="767" y="596"/>
                  </a:lnTo>
                  <a:lnTo>
                    <a:pt x="760" y="607"/>
                  </a:lnTo>
                  <a:lnTo>
                    <a:pt x="754" y="617"/>
                  </a:lnTo>
                  <a:lnTo>
                    <a:pt x="750" y="627"/>
                  </a:lnTo>
                  <a:lnTo>
                    <a:pt x="745" y="639"/>
                  </a:lnTo>
                  <a:lnTo>
                    <a:pt x="743" y="650"/>
                  </a:lnTo>
                  <a:lnTo>
                    <a:pt x="741" y="663"/>
                  </a:lnTo>
                  <a:lnTo>
                    <a:pt x="741" y="677"/>
                  </a:lnTo>
                  <a:lnTo>
                    <a:pt x="737" y="679"/>
                  </a:lnTo>
                  <a:lnTo>
                    <a:pt x="735" y="682"/>
                  </a:lnTo>
                  <a:lnTo>
                    <a:pt x="733" y="687"/>
                  </a:lnTo>
                  <a:lnTo>
                    <a:pt x="730" y="692"/>
                  </a:lnTo>
                  <a:lnTo>
                    <a:pt x="729" y="696"/>
                  </a:lnTo>
                  <a:lnTo>
                    <a:pt x="727" y="701"/>
                  </a:lnTo>
                  <a:lnTo>
                    <a:pt x="726" y="705"/>
                  </a:lnTo>
                  <a:lnTo>
                    <a:pt x="725" y="710"/>
                  </a:lnTo>
                  <a:lnTo>
                    <a:pt x="722" y="715"/>
                  </a:lnTo>
                  <a:lnTo>
                    <a:pt x="720" y="718"/>
                  </a:lnTo>
                  <a:lnTo>
                    <a:pt x="716" y="721"/>
                  </a:lnTo>
                  <a:lnTo>
                    <a:pt x="714" y="724"/>
                  </a:lnTo>
                  <a:lnTo>
                    <a:pt x="710" y="726"/>
                  </a:lnTo>
                  <a:lnTo>
                    <a:pt x="706" y="726"/>
                  </a:lnTo>
                  <a:lnTo>
                    <a:pt x="700" y="725"/>
                  </a:lnTo>
                  <a:lnTo>
                    <a:pt x="695" y="724"/>
                  </a:lnTo>
                  <a:lnTo>
                    <a:pt x="690" y="720"/>
                  </a:lnTo>
                  <a:lnTo>
                    <a:pt x="685" y="717"/>
                  </a:lnTo>
                  <a:lnTo>
                    <a:pt x="683" y="713"/>
                  </a:lnTo>
                  <a:lnTo>
                    <a:pt x="680" y="709"/>
                  </a:lnTo>
                  <a:lnTo>
                    <a:pt x="677" y="704"/>
                  </a:lnTo>
                  <a:lnTo>
                    <a:pt x="675" y="701"/>
                  </a:lnTo>
                  <a:lnTo>
                    <a:pt x="674" y="695"/>
                  </a:lnTo>
                  <a:lnTo>
                    <a:pt x="674" y="690"/>
                  </a:lnTo>
                  <a:lnTo>
                    <a:pt x="673" y="686"/>
                  </a:lnTo>
                  <a:lnTo>
                    <a:pt x="673" y="680"/>
                  </a:lnTo>
                  <a:lnTo>
                    <a:pt x="674" y="676"/>
                  </a:lnTo>
                  <a:lnTo>
                    <a:pt x="675" y="670"/>
                  </a:lnTo>
                  <a:lnTo>
                    <a:pt x="676" y="664"/>
                  </a:lnTo>
                  <a:lnTo>
                    <a:pt x="679" y="659"/>
                  </a:lnTo>
                  <a:lnTo>
                    <a:pt x="681" y="654"/>
                  </a:lnTo>
                  <a:lnTo>
                    <a:pt x="684" y="649"/>
                  </a:lnTo>
                  <a:lnTo>
                    <a:pt x="670" y="651"/>
                  </a:lnTo>
                  <a:lnTo>
                    <a:pt x="660" y="651"/>
                  </a:lnTo>
                  <a:lnTo>
                    <a:pt x="651" y="650"/>
                  </a:lnTo>
                  <a:lnTo>
                    <a:pt x="644" y="646"/>
                  </a:lnTo>
                  <a:lnTo>
                    <a:pt x="638" y="641"/>
                  </a:lnTo>
                  <a:lnTo>
                    <a:pt x="635" y="634"/>
                  </a:lnTo>
                  <a:lnTo>
                    <a:pt x="633" y="627"/>
                  </a:lnTo>
                  <a:lnTo>
                    <a:pt x="630" y="618"/>
                  </a:lnTo>
                  <a:lnTo>
                    <a:pt x="629" y="609"/>
                  </a:lnTo>
                  <a:lnTo>
                    <a:pt x="629" y="600"/>
                  </a:lnTo>
                  <a:lnTo>
                    <a:pt x="628" y="590"/>
                  </a:lnTo>
                  <a:lnTo>
                    <a:pt x="628" y="580"/>
                  </a:lnTo>
                  <a:lnTo>
                    <a:pt x="627" y="571"/>
                  </a:lnTo>
                  <a:lnTo>
                    <a:pt x="626" y="563"/>
                  </a:lnTo>
                  <a:lnTo>
                    <a:pt x="623" y="555"/>
                  </a:lnTo>
                  <a:lnTo>
                    <a:pt x="621" y="549"/>
                  </a:lnTo>
                  <a:lnTo>
                    <a:pt x="620" y="548"/>
                  </a:lnTo>
                  <a:lnTo>
                    <a:pt x="618" y="546"/>
                  </a:lnTo>
                  <a:lnTo>
                    <a:pt x="614" y="543"/>
                  </a:lnTo>
                  <a:lnTo>
                    <a:pt x="610" y="540"/>
                  </a:lnTo>
                  <a:lnTo>
                    <a:pt x="604" y="535"/>
                  </a:lnTo>
                  <a:lnTo>
                    <a:pt x="598" y="531"/>
                  </a:lnTo>
                  <a:lnTo>
                    <a:pt x="591" y="525"/>
                  </a:lnTo>
                  <a:lnTo>
                    <a:pt x="584" y="520"/>
                  </a:lnTo>
                  <a:lnTo>
                    <a:pt x="577" y="515"/>
                  </a:lnTo>
                  <a:lnTo>
                    <a:pt x="570" y="509"/>
                  </a:lnTo>
                  <a:lnTo>
                    <a:pt x="565" y="504"/>
                  </a:lnTo>
                  <a:lnTo>
                    <a:pt x="559" y="500"/>
                  </a:lnTo>
                  <a:lnTo>
                    <a:pt x="554" y="496"/>
                  </a:lnTo>
                  <a:lnTo>
                    <a:pt x="551" y="494"/>
                  </a:lnTo>
                  <a:lnTo>
                    <a:pt x="549" y="492"/>
                  </a:lnTo>
                  <a:lnTo>
                    <a:pt x="529" y="489"/>
                  </a:lnTo>
                  <a:lnTo>
                    <a:pt x="511" y="487"/>
                  </a:lnTo>
                  <a:lnTo>
                    <a:pt x="492" y="485"/>
                  </a:lnTo>
                  <a:lnTo>
                    <a:pt x="473" y="484"/>
                  </a:lnTo>
                  <a:lnTo>
                    <a:pt x="454" y="481"/>
                  </a:lnTo>
                  <a:lnTo>
                    <a:pt x="436" y="480"/>
                  </a:lnTo>
                  <a:lnTo>
                    <a:pt x="416" y="478"/>
                  </a:lnTo>
                  <a:lnTo>
                    <a:pt x="398" y="477"/>
                  </a:lnTo>
                  <a:lnTo>
                    <a:pt x="380" y="474"/>
                  </a:lnTo>
                  <a:lnTo>
                    <a:pt x="361" y="472"/>
                  </a:lnTo>
                  <a:lnTo>
                    <a:pt x="343" y="470"/>
                  </a:lnTo>
                  <a:lnTo>
                    <a:pt x="324" y="468"/>
                  </a:lnTo>
                  <a:lnTo>
                    <a:pt x="306" y="464"/>
                  </a:lnTo>
                  <a:lnTo>
                    <a:pt x="286" y="460"/>
                  </a:lnTo>
                  <a:lnTo>
                    <a:pt x="268" y="456"/>
                  </a:lnTo>
                  <a:lnTo>
                    <a:pt x="251" y="451"/>
                  </a:lnTo>
                  <a:lnTo>
                    <a:pt x="235" y="449"/>
                  </a:lnTo>
                  <a:lnTo>
                    <a:pt x="220" y="447"/>
                  </a:lnTo>
                  <a:lnTo>
                    <a:pt x="204" y="445"/>
                  </a:lnTo>
                  <a:lnTo>
                    <a:pt x="188" y="443"/>
                  </a:lnTo>
                  <a:lnTo>
                    <a:pt x="171" y="441"/>
                  </a:lnTo>
                  <a:lnTo>
                    <a:pt x="157" y="439"/>
                  </a:lnTo>
                  <a:lnTo>
                    <a:pt x="140" y="437"/>
                  </a:lnTo>
                  <a:lnTo>
                    <a:pt x="126" y="433"/>
                  </a:lnTo>
                  <a:lnTo>
                    <a:pt x="111" y="429"/>
                  </a:lnTo>
                  <a:lnTo>
                    <a:pt x="96" y="424"/>
                  </a:lnTo>
                  <a:lnTo>
                    <a:pt x="83" y="418"/>
                  </a:lnTo>
                  <a:lnTo>
                    <a:pt x="70" y="410"/>
                  </a:lnTo>
                  <a:lnTo>
                    <a:pt x="59" y="402"/>
                  </a:lnTo>
                  <a:lnTo>
                    <a:pt x="50" y="392"/>
                  </a:lnTo>
                  <a:lnTo>
                    <a:pt x="40" y="379"/>
                  </a:lnTo>
                  <a:lnTo>
                    <a:pt x="35" y="366"/>
                  </a:lnTo>
                  <a:lnTo>
                    <a:pt x="32" y="365"/>
                  </a:lnTo>
                  <a:lnTo>
                    <a:pt x="30" y="365"/>
                  </a:lnTo>
                  <a:lnTo>
                    <a:pt x="28" y="364"/>
                  </a:lnTo>
                  <a:lnTo>
                    <a:pt x="25" y="364"/>
                  </a:lnTo>
                  <a:lnTo>
                    <a:pt x="24" y="364"/>
                  </a:lnTo>
                  <a:lnTo>
                    <a:pt x="22" y="363"/>
                  </a:lnTo>
                  <a:lnTo>
                    <a:pt x="20" y="363"/>
                  </a:lnTo>
                  <a:lnTo>
                    <a:pt x="17" y="362"/>
                  </a:lnTo>
                  <a:lnTo>
                    <a:pt x="15" y="361"/>
                  </a:lnTo>
                  <a:lnTo>
                    <a:pt x="13" y="360"/>
                  </a:lnTo>
                  <a:lnTo>
                    <a:pt x="11" y="358"/>
                  </a:lnTo>
                  <a:lnTo>
                    <a:pt x="8" y="356"/>
                  </a:lnTo>
                  <a:lnTo>
                    <a:pt x="6" y="354"/>
                  </a:lnTo>
                  <a:lnTo>
                    <a:pt x="4" y="352"/>
                  </a:lnTo>
                  <a:lnTo>
                    <a:pt x="1" y="349"/>
                  </a:lnTo>
                  <a:lnTo>
                    <a:pt x="0" y="347"/>
                  </a:lnTo>
                  <a:lnTo>
                    <a:pt x="11" y="341"/>
                  </a:lnTo>
                  <a:lnTo>
                    <a:pt x="22" y="335"/>
                  </a:lnTo>
                  <a:lnTo>
                    <a:pt x="32" y="330"/>
                  </a:lnTo>
                  <a:lnTo>
                    <a:pt x="43" y="323"/>
                  </a:lnTo>
                  <a:lnTo>
                    <a:pt x="53" y="316"/>
                  </a:lnTo>
                  <a:lnTo>
                    <a:pt x="63" y="309"/>
                  </a:lnTo>
                  <a:lnTo>
                    <a:pt x="74" y="301"/>
                  </a:lnTo>
                  <a:lnTo>
                    <a:pt x="83" y="294"/>
                  </a:lnTo>
                  <a:lnTo>
                    <a:pt x="92" y="286"/>
                  </a:lnTo>
                  <a:lnTo>
                    <a:pt x="101" y="278"/>
                  </a:lnTo>
                  <a:lnTo>
                    <a:pt x="111" y="270"/>
                  </a:lnTo>
                  <a:lnTo>
                    <a:pt x="120" y="263"/>
                  </a:lnTo>
                  <a:lnTo>
                    <a:pt x="129" y="255"/>
                  </a:lnTo>
                  <a:lnTo>
                    <a:pt x="138" y="248"/>
                  </a:lnTo>
                  <a:lnTo>
                    <a:pt x="147" y="241"/>
                  </a:lnTo>
                  <a:lnTo>
                    <a:pt x="157" y="235"/>
                  </a:lnTo>
                  <a:lnTo>
                    <a:pt x="171" y="238"/>
                  </a:lnTo>
                  <a:lnTo>
                    <a:pt x="186" y="238"/>
                  </a:lnTo>
                  <a:lnTo>
                    <a:pt x="200" y="238"/>
                  </a:lnTo>
                  <a:lnTo>
                    <a:pt x="214" y="235"/>
                  </a:lnTo>
                  <a:lnTo>
                    <a:pt x="227" y="232"/>
                  </a:lnTo>
                  <a:lnTo>
                    <a:pt x="239" y="227"/>
                  </a:lnTo>
                  <a:lnTo>
                    <a:pt x="251" y="223"/>
                  </a:lnTo>
                  <a:lnTo>
                    <a:pt x="262" y="216"/>
                  </a:lnTo>
                  <a:lnTo>
                    <a:pt x="274" y="209"/>
                  </a:lnTo>
                  <a:lnTo>
                    <a:pt x="284" y="202"/>
                  </a:lnTo>
                  <a:lnTo>
                    <a:pt x="295" y="194"/>
                  </a:lnTo>
                  <a:lnTo>
                    <a:pt x="305" y="186"/>
                  </a:lnTo>
                  <a:lnTo>
                    <a:pt x="316" y="177"/>
                  </a:lnTo>
                  <a:lnTo>
                    <a:pt x="327" y="169"/>
                  </a:lnTo>
                  <a:lnTo>
                    <a:pt x="337" y="161"/>
                  </a:lnTo>
                  <a:lnTo>
                    <a:pt x="349" y="154"/>
                  </a:lnTo>
                  <a:lnTo>
                    <a:pt x="350" y="139"/>
                  </a:lnTo>
                  <a:lnTo>
                    <a:pt x="354" y="129"/>
                  </a:lnTo>
                  <a:lnTo>
                    <a:pt x="360" y="118"/>
                  </a:lnTo>
                  <a:lnTo>
                    <a:pt x="367" y="110"/>
                  </a:lnTo>
                  <a:lnTo>
                    <a:pt x="375" y="105"/>
                  </a:lnTo>
                  <a:lnTo>
                    <a:pt x="384" y="99"/>
                  </a:lnTo>
                  <a:lnTo>
                    <a:pt x="393" y="94"/>
                  </a:lnTo>
                  <a:lnTo>
                    <a:pt x="404" y="90"/>
                  </a:lnTo>
                  <a:lnTo>
                    <a:pt x="414" y="85"/>
                  </a:lnTo>
                  <a:lnTo>
                    <a:pt x="423" y="80"/>
                  </a:lnTo>
                  <a:lnTo>
                    <a:pt x="432" y="75"/>
                  </a:lnTo>
                  <a:lnTo>
                    <a:pt x="441" y="69"/>
                  </a:lnTo>
                  <a:lnTo>
                    <a:pt x="447" y="61"/>
                  </a:lnTo>
                  <a:lnTo>
                    <a:pt x="453" y="51"/>
                  </a:lnTo>
                  <a:lnTo>
                    <a:pt x="458" y="40"/>
                  </a:lnTo>
                  <a:lnTo>
                    <a:pt x="460" y="26"/>
                  </a:lnTo>
                  <a:lnTo>
                    <a:pt x="468" y="23"/>
                  </a:lnTo>
                  <a:lnTo>
                    <a:pt x="477" y="21"/>
                  </a:lnTo>
                  <a:lnTo>
                    <a:pt x="487" y="17"/>
                  </a:lnTo>
                  <a:lnTo>
                    <a:pt x="496" y="15"/>
                  </a:lnTo>
                  <a:lnTo>
                    <a:pt x="505" y="11"/>
                  </a:lnTo>
                  <a:lnTo>
                    <a:pt x="514" y="9"/>
                  </a:lnTo>
                  <a:lnTo>
                    <a:pt x="523" y="6"/>
                  </a:lnTo>
                  <a:lnTo>
                    <a:pt x="533" y="5"/>
                  </a:lnTo>
                  <a:lnTo>
                    <a:pt x="543" y="2"/>
                  </a:lnTo>
                  <a:lnTo>
                    <a:pt x="552" y="1"/>
                  </a:lnTo>
                  <a:lnTo>
                    <a:pt x="561" y="0"/>
                  </a:lnTo>
                  <a:lnTo>
                    <a:pt x="570" y="0"/>
                  </a:lnTo>
                  <a:lnTo>
                    <a:pt x="580" y="0"/>
                  </a:lnTo>
                  <a:lnTo>
                    <a:pt x="590" y="1"/>
                  </a:lnTo>
                  <a:lnTo>
                    <a:pt x="599" y="3"/>
                  </a:lnTo>
                  <a:lnTo>
                    <a:pt x="610" y="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2" name="Freeform 40"/>
            <p:cNvSpPr>
              <a:spLocks/>
            </p:cNvSpPr>
            <p:nvPr/>
          </p:nvSpPr>
          <p:spPr bwMode="auto">
            <a:xfrm>
              <a:off x="3718" y="1485"/>
              <a:ext cx="352" cy="480"/>
            </a:xfrm>
            <a:custGeom>
              <a:avLst/>
              <a:gdLst>
                <a:gd name="T0" fmla="*/ 24 w 1056"/>
                <a:gd name="T1" fmla="*/ 4 h 1441"/>
                <a:gd name="T2" fmla="*/ 27 w 1056"/>
                <a:gd name="T3" fmla="*/ 6 h 1441"/>
                <a:gd name="T4" fmla="*/ 26 w 1056"/>
                <a:gd name="T5" fmla="*/ 7 h 1441"/>
                <a:gd name="T6" fmla="*/ 25 w 1056"/>
                <a:gd name="T7" fmla="*/ 7 h 1441"/>
                <a:gd name="T8" fmla="*/ 27 w 1056"/>
                <a:gd name="T9" fmla="*/ 9 h 1441"/>
                <a:gd name="T10" fmla="*/ 28 w 1056"/>
                <a:gd name="T11" fmla="*/ 13 h 1441"/>
                <a:gd name="T12" fmla="*/ 28 w 1056"/>
                <a:gd name="T13" fmla="*/ 15 h 1441"/>
                <a:gd name="T14" fmla="*/ 27 w 1056"/>
                <a:gd name="T15" fmla="*/ 17 h 1441"/>
                <a:gd name="T16" fmla="*/ 25 w 1056"/>
                <a:gd name="T17" fmla="*/ 21 h 1441"/>
                <a:gd name="T18" fmla="*/ 24 w 1056"/>
                <a:gd name="T19" fmla="*/ 25 h 1441"/>
                <a:gd name="T20" fmla="*/ 26 w 1056"/>
                <a:gd name="T21" fmla="*/ 25 h 1441"/>
                <a:gd name="T22" fmla="*/ 28 w 1056"/>
                <a:gd name="T23" fmla="*/ 24 h 1441"/>
                <a:gd name="T24" fmla="*/ 29 w 1056"/>
                <a:gd name="T25" fmla="*/ 22 h 1441"/>
                <a:gd name="T26" fmla="*/ 30 w 1056"/>
                <a:gd name="T27" fmla="*/ 20 h 1441"/>
                <a:gd name="T28" fmla="*/ 31 w 1056"/>
                <a:gd name="T29" fmla="*/ 19 h 1441"/>
                <a:gd name="T30" fmla="*/ 34 w 1056"/>
                <a:gd name="T31" fmla="*/ 19 h 1441"/>
                <a:gd name="T32" fmla="*/ 35 w 1056"/>
                <a:gd name="T33" fmla="*/ 20 h 1441"/>
                <a:gd name="T34" fmla="*/ 35 w 1056"/>
                <a:gd name="T35" fmla="*/ 21 h 1441"/>
                <a:gd name="T36" fmla="*/ 37 w 1056"/>
                <a:gd name="T37" fmla="*/ 25 h 1441"/>
                <a:gd name="T38" fmla="*/ 39 w 1056"/>
                <a:gd name="T39" fmla="*/ 30 h 1441"/>
                <a:gd name="T40" fmla="*/ 39 w 1056"/>
                <a:gd name="T41" fmla="*/ 32 h 1441"/>
                <a:gd name="T42" fmla="*/ 38 w 1056"/>
                <a:gd name="T43" fmla="*/ 34 h 1441"/>
                <a:gd name="T44" fmla="*/ 37 w 1056"/>
                <a:gd name="T45" fmla="*/ 34 h 1441"/>
                <a:gd name="T46" fmla="*/ 37 w 1056"/>
                <a:gd name="T47" fmla="*/ 35 h 1441"/>
                <a:gd name="T48" fmla="*/ 36 w 1056"/>
                <a:gd name="T49" fmla="*/ 37 h 1441"/>
                <a:gd name="T50" fmla="*/ 35 w 1056"/>
                <a:gd name="T51" fmla="*/ 38 h 1441"/>
                <a:gd name="T52" fmla="*/ 35 w 1056"/>
                <a:gd name="T53" fmla="*/ 39 h 1441"/>
                <a:gd name="T54" fmla="*/ 35 w 1056"/>
                <a:gd name="T55" fmla="*/ 42 h 1441"/>
                <a:gd name="T56" fmla="*/ 33 w 1056"/>
                <a:gd name="T57" fmla="*/ 46 h 1441"/>
                <a:gd name="T58" fmla="*/ 32 w 1056"/>
                <a:gd name="T59" fmla="*/ 49 h 1441"/>
                <a:gd name="T60" fmla="*/ 24 w 1056"/>
                <a:gd name="T61" fmla="*/ 51 h 1441"/>
                <a:gd name="T62" fmla="*/ 21 w 1056"/>
                <a:gd name="T63" fmla="*/ 51 h 1441"/>
                <a:gd name="T64" fmla="*/ 21 w 1056"/>
                <a:gd name="T65" fmla="*/ 51 h 1441"/>
                <a:gd name="T66" fmla="*/ 14 w 1056"/>
                <a:gd name="T67" fmla="*/ 52 h 1441"/>
                <a:gd name="T68" fmla="*/ 4 w 1056"/>
                <a:gd name="T69" fmla="*/ 53 h 1441"/>
                <a:gd name="T70" fmla="*/ 3 w 1056"/>
                <a:gd name="T71" fmla="*/ 52 h 1441"/>
                <a:gd name="T72" fmla="*/ 4 w 1056"/>
                <a:gd name="T73" fmla="*/ 50 h 1441"/>
                <a:gd name="T74" fmla="*/ 5 w 1056"/>
                <a:gd name="T75" fmla="*/ 44 h 1441"/>
                <a:gd name="T76" fmla="*/ 4 w 1056"/>
                <a:gd name="T77" fmla="*/ 36 h 1441"/>
                <a:gd name="T78" fmla="*/ 2 w 1056"/>
                <a:gd name="T79" fmla="*/ 32 h 1441"/>
                <a:gd name="T80" fmla="*/ 1 w 1056"/>
                <a:gd name="T81" fmla="*/ 30 h 1441"/>
                <a:gd name="T82" fmla="*/ 1 w 1056"/>
                <a:gd name="T83" fmla="*/ 27 h 1441"/>
                <a:gd name="T84" fmla="*/ 0 w 1056"/>
                <a:gd name="T85" fmla="*/ 23 h 1441"/>
                <a:gd name="T86" fmla="*/ 1 w 1056"/>
                <a:gd name="T87" fmla="*/ 18 h 1441"/>
                <a:gd name="T88" fmla="*/ 2 w 1056"/>
                <a:gd name="T89" fmla="*/ 13 h 1441"/>
                <a:gd name="T90" fmla="*/ 4 w 1056"/>
                <a:gd name="T91" fmla="*/ 11 h 1441"/>
                <a:gd name="T92" fmla="*/ 6 w 1056"/>
                <a:gd name="T93" fmla="*/ 9 h 1441"/>
                <a:gd name="T94" fmla="*/ 6 w 1056"/>
                <a:gd name="T95" fmla="*/ 11 h 1441"/>
                <a:gd name="T96" fmla="*/ 7 w 1056"/>
                <a:gd name="T97" fmla="*/ 14 h 1441"/>
                <a:gd name="T98" fmla="*/ 8 w 1056"/>
                <a:gd name="T99" fmla="*/ 11 h 1441"/>
                <a:gd name="T100" fmla="*/ 8 w 1056"/>
                <a:gd name="T101" fmla="*/ 8 h 1441"/>
                <a:gd name="T102" fmla="*/ 10 w 1056"/>
                <a:gd name="T103" fmla="*/ 6 h 1441"/>
                <a:gd name="T104" fmla="*/ 11 w 1056"/>
                <a:gd name="T105" fmla="*/ 4 h 1441"/>
                <a:gd name="T106" fmla="*/ 10 w 1056"/>
                <a:gd name="T107" fmla="*/ 2 h 1441"/>
                <a:gd name="T108" fmla="*/ 11 w 1056"/>
                <a:gd name="T109" fmla="*/ 1 h 1441"/>
                <a:gd name="T110" fmla="*/ 13 w 1056"/>
                <a:gd name="T111" fmla="*/ 0 h 1441"/>
                <a:gd name="T112" fmla="*/ 15 w 1056"/>
                <a:gd name="T113" fmla="*/ 1 h 1441"/>
                <a:gd name="T114" fmla="*/ 17 w 1056"/>
                <a:gd name="T115" fmla="*/ 1 h 1441"/>
                <a:gd name="T116" fmla="*/ 19 w 1056"/>
                <a:gd name="T117" fmla="*/ 2 h 1441"/>
                <a:gd name="T118" fmla="*/ 20 w 1056"/>
                <a:gd name="T119" fmla="*/ 2 h 1441"/>
                <a:gd name="T120" fmla="*/ 21 w 1056"/>
                <a:gd name="T121" fmla="*/ 3 h 144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56"/>
                <a:gd name="T184" fmla="*/ 0 h 1441"/>
                <a:gd name="T185" fmla="*/ 1056 w 1056"/>
                <a:gd name="T186" fmla="*/ 1441 h 144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56" h="1441">
                  <a:moveTo>
                    <a:pt x="578" y="73"/>
                  </a:moveTo>
                  <a:lnTo>
                    <a:pt x="590" y="77"/>
                  </a:lnTo>
                  <a:lnTo>
                    <a:pt x="603" y="81"/>
                  </a:lnTo>
                  <a:lnTo>
                    <a:pt x="615" y="84"/>
                  </a:lnTo>
                  <a:lnTo>
                    <a:pt x="627" y="87"/>
                  </a:lnTo>
                  <a:lnTo>
                    <a:pt x="639" y="91"/>
                  </a:lnTo>
                  <a:lnTo>
                    <a:pt x="650" y="93"/>
                  </a:lnTo>
                  <a:lnTo>
                    <a:pt x="661" y="98"/>
                  </a:lnTo>
                  <a:lnTo>
                    <a:pt x="672" y="101"/>
                  </a:lnTo>
                  <a:lnTo>
                    <a:pt x="681" y="106"/>
                  </a:lnTo>
                  <a:lnTo>
                    <a:pt x="690" y="111"/>
                  </a:lnTo>
                  <a:lnTo>
                    <a:pt x="698" y="119"/>
                  </a:lnTo>
                  <a:lnTo>
                    <a:pt x="705" y="127"/>
                  </a:lnTo>
                  <a:lnTo>
                    <a:pt x="711" y="138"/>
                  </a:lnTo>
                  <a:lnTo>
                    <a:pt x="715" y="149"/>
                  </a:lnTo>
                  <a:lnTo>
                    <a:pt x="719" y="163"/>
                  </a:lnTo>
                  <a:lnTo>
                    <a:pt x="721" y="179"/>
                  </a:lnTo>
                  <a:lnTo>
                    <a:pt x="719" y="179"/>
                  </a:lnTo>
                  <a:lnTo>
                    <a:pt x="716" y="179"/>
                  </a:lnTo>
                  <a:lnTo>
                    <a:pt x="713" y="179"/>
                  </a:lnTo>
                  <a:lnTo>
                    <a:pt x="711" y="179"/>
                  </a:lnTo>
                  <a:lnTo>
                    <a:pt x="707" y="179"/>
                  </a:lnTo>
                  <a:lnTo>
                    <a:pt x="704" y="180"/>
                  </a:lnTo>
                  <a:lnTo>
                    <a:pt x="700" y="180"/>
                  </a:lnTo>
                  <a:lnTo>
                    <a:pt x="697" y="181"/>
                  </a:lnTo>
                  <a:lnTo>
                    <a:pt x="693" y="181"/>
                  </a:lnTo>
                  <a:lnTo>
                    <a:pt x="690" y="183"/>
                  </a:lnTo>
                  <a:lnTo>
                    <a:pt x="687" y="184"/>
                  </a:lnTo>
                  <a:lnTo>
                    <a:pt x="684" y="185"/>
                  </a:lnTo>
                  <a:lnTo>
                    <a:pt x="681" y="186"/>
                  </a:lnTo>
                  <a:lnTo>
                    <a:pt x="680" y="187"/>
                  </a:lnTo>
                  <a:lnTo>
                    <a:pt x="677" y="188"/>
                  </a:lnTo>
                  <a:lnTo>
                    <a:pt x="677" y="191"/>
                  </a:lnTo>
                  <a:lnTo>
                    <a:pt x="681" y="194"/>
                  </a:lnTo>
                  <a:lnTo>
                    <a:pt x="685" y="199"/>
                  </a:lnTo>
                  <a:lnTo>
                    <a:pt x="690" y="204"/>
                  </a:lnTo>
                  <a:lnTo>
                    <a:pt x="697" y="211"/>
                  </a:lnTo>
                  <a:lnTo>
                    <a:pt x="704" y="221"/>
                  </a:lnTo>
                  <a:lnTo>
                    <a:pt x="712" y="230"/>
                  </a:lnTo>
                  <a:lnTo>
                    <a:pt x="720" y="241"/>
                  </a:lnTo>
                  <a:lnTo>
                    <a:pt x="727" y="253"/>
                  </a:lnTo>
                  <a:lnTo>
                    <a:pt x="734" y="264"/>
                  </a:lnTo>
                  <a:lnTo>
                    <a:pt x="741" y="277"/>
                  </a:lnTo>
                  <a:lnTo>
                    <a:pt x="745" y="289"/>
                  </a:lnTo>
                  <a:lnTo>
                    <a:pt x="750" y="302"/>
                  </a:lnTo>
                  <a:lnTo>
                    <a:pt x="752" y="316"/>
                  </a:lnTo>
                  <a:lnTo>
                    <a:pt x="752" y="328"/>
                  </a:lnTo>
                  <a:lnTo>
                    <a:pt x="751" y="341"/>
                  </a:lnTo>
                  <a:lnTo>
                    <a:pt x="750" y="350"/>
                  </a:lnTo>
                  <a:lnTo>
                    <a:pt x="751" y="360"/>
                  </a:lnTo>
                  <a:lnTo>
                    <a:pt x="751" y="369"/>
                  </a:lnTo>
                  <a:lnTo>
                    <a:pt x="752" y="377"/>
                  </a:lnTo>
                  <a:lnTo>
                    <a:pt x="752" y="385"/>
                  </a:lnTo>
                  <a:lnTo>
                    <a:pt x="753" y="393"/>
                  </a:lnTo>
                  <a:lnTo>
                    <a:pt x="753" y="400"/>
                  </a:lnTo>
                  <a:lnTo>
                    <a:pt x="754" y="408"/>
                  </a:lnTo>
                  <a:lnTo>
                    <a:pt x="753" y="414"/>
                  </a:lnTo>
                  <a:lnTo>
                    <a:pt x="753" y="420"/>
                  </a:lnTo>
                  <a:lnTo>
                    <a:pt x="751" y="427"/>
                  </a:lnTo>
                  <a:lnTo>
                    <a:pt x="749" y="433"/>
                  </a:lnTo>
                  <a:lnTo>
                    <a:pt x="745" y="439"/>
                  </a:lnTo>
                  <a:lnTo>
                    <a:pt x="741" y="446"/>
                  </a:lnTo>
                  <a:lnTo>
                    <a:pt x="735" y="451"/>
                  </a:lnTo>
                  <a:lnTo>
                    <a:pt x="728" y="457"/>
                  </a:lnTo>
                  <a:lnTo>
                    <a:pt x="728" y="473"/>
                  </a:lnTo>
                  <a:lnTo>
                    <a:pt x="726" y="488"/>
                  </a:lnTo>
                  <a:lnTo>
                    <a:pt x="721" y="502"/>
                  </a:lnTo>
                  <a:lnTo>
                    <a:pt x="713" y="516"/>
                  </a:lnTo>
                  <a:lnTo>
                    <a:pt x="704" y="530"/>
                  </a:lnTo>
                  <a:lnTo>
                    <a:pt x="695" y="542"/>
                  </a:lnTo>
                  <a:lnTo>
                    <a:pt x="684" y="555"/>
                  </a:lnTo>
                  <a:lnTo>
                    <a:pt x="674" y="567"/>
                  </a:lnTo>
                  <a:lnTo>
                    <a:pt x="664" y="580"/>
                  </a:lnTo>
                  <a:lnTo>
                    <a:pt x="656" y="593"/>
                  </a:lnTo>
                  <a:lnTo>
                    <a:pt x="649" y="607"/>
                  </a:lnTo>
                  <a:lnTo>
                    <a:pt x="644" y="620"/>
                  </a:lnTo>
                  <a:lnTo>
                    <a:pt x="643" y="635"/>
                  </a:lnTo>
                  <a:lnTo>
                    <a:pt x="645" y="650"/>
                  </a:lnTo>
                  <a:lnTo>
                    <a:pt x="651" y="667"/>
                  </a:lnTo>
                  <a:lnTo>
                    <a:pt x="661" y="686"/>
                  </a:lnTo>
                  <a:lnTo>
                    <a:pt x="668" y="687"/>
                  </a:lnTo>
                  <a:lnTo>
                    <a:pt x="676" y="689"/>
                  </a:lnTo>
                  <a:lnTo>
                    <a:pt x="683" y="689"/>
                  </a:lnTo>
                  <a:lnTo>
                    <a:pt x="689" y="689"/>
                  </a:lnTo>
                  <a:lnTo>
                    <a:pt x="695" y="688"/>
                  </a:lnTo>
                  <a:lnTo>
                    <a:pt x="700" y="687"/>
                  </a:lnTo>
                  <a:lnTo>
                    <a:pt x="706" y="685"/>
                  </a:lnTo>
                  <a:lnTo>
                    <a:pt x="711" y="682"/>
                  </a:lnTo>
                  <a:lnTo>
                    <a:pt x="715" y="679"/>
                  </a:lnTo>
                  <a:lnTo>
                    <a:pt x="721" y="675"/>
                  </a:lnTo>
                  <a:lnTo>
                    <a:pt x="726" y="672"/>
                  </a:lnTo>
                  <a:lnTo>
                    <a:pt x="731" y="667"/>
                  </a:lnTo>
                  <a:lnTo>
                    <a:pt x="736" y="663"/>
                  </a:lnTo>
                  <a:lnTo>
                    <a:pt x="742" y="658"/>
                  </a:lnTo>
                  <a:lnTo>
                    <a:pt x="749" y="652"/>
                  </a:lnTo>
                  <a:lnTo>
                    <a:pt x="756" y="648"/>
                  </a:lnTo>
                  <a:lnTo>
                    <a:pt x="760" y="646"/>
                  </a:lnTo>
                  <a:lnTo>
                    <a:pt x="765" y="643"/>
                  </a:lnTo>
                  <a:lnTo>
                    <a:pt x="768" y="639"/>
                  </a:lnTo>
                  <a:lnTo>
                    <a:pt x="772" y="634"/>
                  </a:lnTo>
                  <a:lnTo>
                    <a:pt x="775" y="627"/>
                  </a:lnTo>
                  <a:lnTo>
                    <a:pt x="777" y="620"/>
                  </a:lnTo>
                  <a:lnTo>
                    <a:pt x="779" y="612"/>
                  </a:lnTo>
                  <a:lnTo>
                    <a:pt x="781" y="604"/>
                  </a:lnTo>
                  <a:lnTo>
                    <a:pt x="782" y="596"/>
                  </a:lnTo>
                  <a:lnTo>
                    <a:pt x="783" y="587"/>
                  </a:lnTo>
                  <a:lnTo>
                    <a:pt x="784" y="579"/>
                  </a:lnTo>
                  <a:lnTo>
                    <a:pt x="787" y="571"/>
                  </a:lnTo>
                  <a:lnTo>
                    <a:pt x="789" y="564"/>
                  </a:lnTo>
                  <a:lnTo>
                    <a:pt x="790" y="557"/>
                  </a:lnTo>
                  <a:lnTo>
                    <a:pt x="793" y="551"/>
                  </a:lnTo>
                  <a:lnTo>
                    <a:pt x="797" y="547"/>
                  </a:lnTo>
                  <a:lnTo>
                    <a:pt x="804" y="543"/>
                  </a:lnTo>
                  <a:lnTo>
                    <a:pt x="811" y="540"/>
                  </a:lnTo>
                  <a:lnTo>
                    <a:pt x="818" y="536"/>
                  </a:lnTo>
                  <a:lnTo>
                    <a:pt x="825" y="532"/>
                  </a:lnTo>
                  <a:lnTo>
                    <a:pt x="830" y="526"/>
                  </a:lnTo>
                  <a:lnTo>
                    <a:pt x="837" y="522"/>
                  </a:lnTo>
                  <a:lnTo>
                    <a:pt x="843" y="516"/>
                  </a:lnTo>
                  <a:lnTo>
                    <a:pt x="849" y="511"/>
                  </a:lnTo>
                  <a:lnTo>
                    <a:pt x="854" y="508"/>
                  </a:lnTo>
                  <a:lnTo>
                    <a:pt x="860" y="504"/>
                  </a:lnTo>
                  <a:lnTo>
                    <a:pt x="867" y="501"/>
                  </a:lnTo>
                  <a:lnTo>
                    <a:pt x="874" y="500"/>
                  </a:lnTo>
                  <a:lnTo>
                    <a:pt x="881" y="501"/>
                  </a:lnTo>
                  <a:lnTo>
                    <a:pt x="888" y="502"/>
                  </a:lnTo>
                  <a:lnTo>
                    <a:pt x="896" y="505"/>
                  </a:lnTo>
                  <a:lnTo>
                    <a:pt x="905" y="512"/>
                  </a:lnTo>
                  <a:lnTo>
                    <a:pt x="912" y="515"/>
                  </a:lnTo>
                  <a:lnTo>
                    <a:pt x="919" y="518"/>
                  </a:lnTo>
                  <a:lnTo>
                    <a:pt x="925" y="520"/>
                  </a:lnTo>
                  <a:lnTo>
                    <a:pt x="929" y="524"/>
                  </a:lnTo>
                  <a:lnTo>
                    <a:pt x="934" y="526"/>
                  </a:lnTo>
                  <a:lnTo>
                    <a:pt x="937" y="528"/>
                  </a:lnTo>
                  <a:lnTo>
                    <a:pt x="939" y="532"/>
                  </a:lnTo>
                  <a:lnTo>
                    <a:pt x="942" y="534"/>
                  </a:lnTo>
                  <a:lnTo>
                    <a:pt x="944" y="538"/>
                  </a:lnTo>
                  <a:lnTo>
                    <a:pt x="945" y="541"/>
                  </a:lnTo>
                  <a:lnTo>
                    <a:pt x="946" y="544"/>
                  </a:lnTo>
                  <a:lnTo>
                    <a:pt x="948" y="548"/>
                  </a:lnTo>
                  <a:lnTo>
                    <a:pt x="949" y="553"/>
                  </a:lnTo>
                  <a:lnTo>
                    <a:pt x="950" y="558"/>
                  </a:lnTo>
                  <a:lnTo>
                    <a:pt x="951" y="564"/>
                  </a:lnTo>
                  <a:lnTo>
                    <a:pt x="952" y="571"/>
                  </a:lnTo>
                  <a:lnTo>
                    <a:pt x="961" y="581"/>
                  </a:lnTo>
                  <a:lnTo>
                    <a:pt x="971" y="593"/>
                  </a:lnTo>
                  <a:lnTo>
                    <a:pt x="977" y="607"/>
                  </a:lnTo>
                  <a:lnTo>
                    <a:pt x="984" y="620"/>
                  </a:lnTo>
                  <a:lnTo>
                    <a:pt x="990" y="635"/>
                  </a:lnTo>
                  <a:lnTo>
                    <a:pt x="995" y="650"/>
                  </a:lnTo>
                  <a:lnTo>
                    <a:pt x="999" y="667"/>
                  </a:lnTo>
                  <a:lnTo>
                    <a:pt x="1003" y="683"/>
                  </a:lnTo>
                  <a:lnTo>
                    <a:pt x="1007" y="701"/>
                  </a:lnTo>
                  <a:lnTo>
                    <a:pt x="1011" y="717"/>
                  </a:lnTo>
                  <a:lnTo>
                    <a:pt x="1015" y="734"/>
                  </a:lnTo>
                  <a:lnTo>
                    <a:pt x="1021" y="750"/>
                  </a:lnTo>
                  <a:lnTo>
                    <a:pt x="1027" y="766"/>
                  </a:lnTo>
                  <a:lnTo>
                    <a:pt x="1034" y="782"/>
                  </a:lnTo>
                  <a:lnTo>
                    <a:pt x="1042" y="796"/>
                  </a:lnTo>
                  <a:lnTo>
                    <a:pt x="1052" y="811"/>
                  </a:lnTo>
                  <a:lnTo>
                    <a:pt x="1052" y="818"/>
                  </a:lnTo>
                  <a:lnTo>
                    <a:pt x="1052" y="825"/>
                  </a:lnTo>
                  <a:lnTo>
                    <a:pt x="1053" y="833"/>
                  </a:lnTo>
                  <a:lnTo>
                    <a:pt x="1053" y="841"/>
                  </a:lnTo>
                  <a:lnTo>
                    <a:pt x="1054" y="848"/>
                  </a:lnTo>
                  <a:lnTo>
                    <a:pt x="1056" y="856"/>
                  </a:lnTo>
                  <a:lnTo>
                    <a:pt x="1056" y="863"/>
                  </a:lnTo>
                  <a:lnTo>
                    <a:pt x="1056" y="871"/>
                  </a:lnTo>
                  <a:lnTo>
                    <a:pt x="1054" y="878"/>
                  </a:lnTo>
                  <a:lnTo>
                    <a:pt x="1053" y="885"/>
                  </a:lnTo>
                  <a:lnTo>
                    <a:pt x="1051" y="890"/>
                  </a:lnTo>
                  <a:lnTo>
                    <a:pt x="1049" y="897"/>
                  </a:lnTo>
                  <a:lnTo>
                    <a:pt x="1045" y="902"/>
                  </a:lnTo>
                  <a:lnTo>
                    <a:pt x="1040" y="908"/>
                  </a:lnTo>
                  <a:lnTo>
                    <a:pt x="1034" y="911"/>
                  </a:lnTo>
                  <a:lnTo>
                    <a:pt x="1027" y="916"/>
                  </a:lnTo>
                  <a:lnTo>
                    <a:pt x="1026" y="916"/>
                  </a:lnTo>
                  <a:lnTo>
                    <a:pt x="1023" y="916"/>
                  </a:lnTo>
                  <a:lnTo>
                    <a:pt x="1022" y="916"/>
                  </a:lnTo>
                  <a:lnTo>
                    <a:pt x="1020" y="916"/>
                  </a:lnTo>
                  <a:lnTo>
                    <a:pt x="1018" y="916"/>
                  </a:lnTo>
                  <a:lnTo>
                    <a:pt x="1015" y="916"/>
                  </a:lnTo>
                  <a:lnTo>
                    <a:pt x="1013" y="916"/>
                  </a:lnTo>
                  <a:lnTo>
                    <a:pt x="1011" y="916"/>
                  </a:lnTo>
                  <a:lnTo>
                    <a:pt x="1008" y="916"/>
                  </a:lnTo>
                  <a:lnTo>
                    <a:pt x="1006" y="916"/>
                  </a:lnTo>
                  <a:lnTo>
                    <a:pt x="1004" y="916"/>
                  </a:lnTo>
                  <a:lnTo>
                    <a:pt x="1003" y="916"/>
                  </a:lnTo>
                  <a:lnTo>
                    <a:pt x="1000" y="916"/>
                  </a:lnTo>
                  <a:lnTo>
                    <a:pt x="998" y="924"/>
                  </a:lnTo>
                  <a:lnTo>
                    <a:pt x="997" y="933"/>
                  </a:lnTo>
                  <a:lnTo>
                    <a:pt x="996" y="941"/>
                  </a:lnTo>
                  <a:lnTo>
                    <a:pt x="996" y="949"/>
                  </a:lnTo>
                  <a:lnTo>
                    <a:pt x="995" y="958"/>
                  </a:lnTo>
                  <a:lnTo>
                    <a:pt x="994" y="966"/>
                  </a:lnTo>
                  <a:lnTo>
                    <a:pt x="992" y="974"/>
                  </a:lnTo>
                  <a:lnTo>
                    <a:pt x="991" y="981"/>
                  </a:lnTo>
                  <a:lnTo>
                    <a:pt x="989" y="989"/>
                  </a:lnTo>
                  <a:lnTo>
                    <a:pt x="985" y="996"/>
                  </a:lnTo>
                  <a:lnTo>
                    <a:pt x="982" y="1002"/>
                  </a:lnTo>
                  <a:lnTo>
                    <a:pt x="977" y="1007"/>
                  </a:lnTo>
                  <a:lnTo>
                    <a:pt x="972" y="1013"/>
                  </a:lnTo>
                  <a:lnTo>
                    <a:pt x="966" y="1018"/>
                  </a:lnTo>
                  <a:lnTo>
                    <a:pt x="958" y="1022"/>
                  </a:lnTo>
                  <a:lnTo>
                    <a:pt x="949" y="1026"/>
                  </a:lnTo>
                  <a:lnTo>
                    <a:pt x="942" y="1024"/>
                  </a:lnTo>
                  <a:lnTo>
                    <a:pt x="937" y="1024"/>
                  </a:lnTo>
                  <a:lnTo>
                    <a:pt x="936" y="1025"/>
                  </a:lnTo>
                  <a:lnTo>
                    <a:pt x="935" y="1027"/>
                  </a:lnTo>
                  <a:lnTo>
                    <a:pt x="936" y="1032"/>
                  </a:lnTo>
                  <a:lnTo>
                    <a:pt x="938" y="1036"/>
                  </a:lnTo>
                  <a:lnTo>
                    <a:pt x="941" y="1042"/>
                  </a:lnTo>
                  <a:lnTo>
                    <a:pt x="944" y="1048"/>
                  </a:lnTo>
                  <a:lnTo>
                    <a:pt x="948" y="1055"/>
                  </a:lnTo>
                  <a:lnTo>
                    <a:pt x="951" y="1060"/>
                  </a:lnTo>
                  <a:lnTo>
                    <a:pt x="954" y="1067"/>
                  </a:lnTo>
                  <a:lnTo>
                    <a:pt x="957" y="1073"/>
                  </a:lnTo>
                  <a:lnTo>
                    <a:pt x="958" y="1078"/>
                  </a:lnTo>
                  <a:lnTo>
                    <a:pt x="959" y="1082"/>
                  </a:lnTo>
                  <a:lnTo>
                    <a:pt x="958" y="1084"/>
                  </a:lnTo>
                  <a:lnTo>
                    <a:pt x="956" y="1087"/>
                  </a:lnTo>
                  <a:lnTo>
                    <a:pt x="951" y="1099"/>
                  </a:lnTo>
                  <a:lnTo>
                    <a:pt x="946" y="1113"/>
                  </a:lnTo>
                  <a:lnTo>
                    <a:pt x="942" y="1128"/>
                  </a:lnTo>
                  <a:lnTo>
                    <a:pt x="937" y="1143"/>
                  </a:lnTo>
                  <a:lnTo>
                    <a:pt x="931" y="1158"/>
                  </a:lnTo>
                  <a:lnTo>
                    <a:pt x="926" y="1173"/>
                  </a:lnTo>
                  <a:lnTo>
                    <a:pt x="920" y="1189"/>
                  </a:lnTo>
                  <a:lnTo>
                    <a:pt x="915" y="1205"/>
                  </a:lnTo>
                  <a:lnTo>
                    <a:pt x="910" y="1221"/>
                  </a:lnTo>
                  <a:lnTo>
                    <a:pt x="905" y="1237"/>
                  </a:lnTo>
                  <a:lnTo>
                    <a:pt x="902" y="1252"/>
                  </a:lnTo>
                  <a:lnTo>
                    <a:pt x="898" y="1268"/>
                  </a:lnTo>
                  <a:lnTo>
                    <a:pt x="896" y="1283"/>
                  </a:lnTo>
                  <a:lnTo>
                    <a:pt x="893" y="1298"/>
                  </a:lnTo>
                  <a:lnTo>
                    <a:pt x="893" y="1312"/>
                  </a:lnTo>
                  <a:lnTo>
                    <a:pt x="895" y="1327"/>
                  </a:lnTo>
                  <a:lnTo>
                    <a:pt x="890" y="1327"/>
                  </a:lnTo>
                  <a:lnTo>
                    <a:pt x="880" y="1329"/>
                  </a:lnTo>
                  <a:lnTo>
                    <a:pt x="862" y="1333"/>
                  </a:lnTo>
                  <a:lnTo>
                    <a:pt x="842" y="1336"/>
                  </a:lnTo>
                  <a:lnTo>
                    <a:pt x="816" y="1341"/>
                  </a:lnTo>
                  <a:lnTo>
                    <a:pt x="788" y="1346"/>
                  </a:lnTo>
                  <a:lnTo>
                    <a:pt x="757" y="1352"/>
                  </a:lnTo>
                  <a:lnTo>
                    <a:pt x="726" y="1359"/>
                  </a:lnTo>
                  <a:lnTo>
                    <a:pt x="695" y="1365"/>
                  </a:lnTo>
                  <a:lnTo>
                    <a:pt x="664" y="1371"/>
                  </a:lnTo>
                  <a:lnTo>
                    <a:pt x="635" y="1376"/>
                  </a:lnTo>
                  <a:lnTo>
                    <a:pt x="610" y="1381"/>
                  </a:lnTo>
                  <a:lnTo>
                    <a:pt x="589" y="1384"/>
                  </a:lnTo>
                  <a:lnTo>
                    <a:pt x="572" y="1388"/>
                  </a:lnTo>
                  <a:lnTo>
                    <a:pt x="561" y="1390"/>
                  </a:lnTo>
                  <a:lnTo>
                    <a:pt x="558" y="1391"/>
                  </a:lnTo>
                  <a:lnTo>
                    <a:pt x="557" y="1390"/>
                  </a:lnTo>
                  <a:lnTo>
                    <a:pt x="557" y="1389"/>
                  </a:lnTo>
                  <a:lnTo>
                    <a:pt x="557" y="1388"/>
                  </a:lnTo>
                  <a:lnTo>
                    <a:pt x="557" y="1385"/>
                  </a:lnTo>
                  <a:lnTo>
                    <a:pt x="557" y="1384"/>
                  </a:lnTo>
                  <a:lnTo>
                    <a:pt x="555" y="1382"/>
                  </a:lnTo>
                  <a:lnTo>
                    <a:pt x="555" y="1381"/>
                  </a:lnTo>
                  <a:lnTo>
                    <a:pt x="555" y="1379"/>
                  </a:lnTo>
                  <a:lnTo>
                    <a:pt x="554" y="1376"/>
                  </a:lnTo>
                  <a:lnTo>
                    <a:pt x="554" y="1375"/>
                  </a:lnTo>
                  <a:lnTo>
                    <a:pt x="554" y="1373"/>
                  </a:lnTo>
                  <a:lnTo>
                    <a:pt x="554" y="1372"/>
                  </a:lnTo>
                  <a:lnTo>
                    <a:pt x="554" y="1371"/>
                  </a:lnTo>
                  <a:lnTo>
                    <a:pt x="530" y="1375"/>
                  </a:lnTo>
                  <a:lnTo>
                    <a:pt x="503" y="1380"/>
                  </a:lnTo>
                  <a:lnTo>
                    <a:pt x="475" y="1385"/>
                  </a:lnTo>
                  <a:lnTo>
                    <a:pt x="444" y="1390"/>
                  </a:lnTo>
                  <a:lnTo>
                    <a:pt x="413" y="1396"/>
                  </a:lnTo>
                  <a:lnTo>
                    <a:pt x="380" y="1400"/>
                  </a:lnTo>
                  <a:lnTo>
                    <a:pt x="346" y="1405"/>
                  </a:lnTo>
                  <a:lnTo>
                    <a:pt x="312" y="1410"/>
                  </a:lnTo>
                  <a:lnTo>
                    <a:pt x="277" y="1414"/>
                  </a:lnTo>
                  <a:lnTo>
                    <a:pt x="242" y="1419"/>
                  </a:lnTo>
                  <a:lnTo>
                    <a:pt x="207" y="1422"/>
                  </a:lnTo>
                  <a:lnTo>
                    <a:pt x="174" y="1427"/>
                  </a:lnTo>
                  <a:lnTo>
                    <a:pt x="140" y="1430"/>
                  </a:lnTo>
                  <a:lnTo>
                    <a:pt x="109" y="1434"/>
                  </a:lnTo>
                  <a:lnTo>
                    <a:pt x="78" y="1437"/>
                  </a:lnTo>
                  <a:lnTo>
                    <a:pt x="51" y="1441"/>
                  </a:lnTo>
                  <a:lnTo>
                    <a:pt x="54" y="1429"/>
                  </a:lnTo>
                  <a:lnTo>
                    <a:pt x="59" y="1420"/>
                  </a:lnTo>
                  <a:lnTo>
                    <a:pt x="62" y="1412"/>
                  </a:lnTo>
                  <a:lnTo>
                    <a:pt x="67" y="1405"/>
                  </a:lnTo>
                  <a:lnTo>
                    <a:pt x="71" y="1399"/>
                  </a:lnTo>
                  <a:lnTo>
                    <a:pt x="76" y="1393"/>
                  </a:lnTo>
                  <a:lnTo>
                    <a:pt x="81" y="1389"/>
                  </a:lnTo>
                  <a:lnTo>
                    <a:pt x="85" y="1384"/>
                  </a:lnTo>
                  <a:lnTo>
                    <a:pt x="89" y="1379"/>
                  </a:lnTo>
                  <a:lnTo>
                    <a:pt x="92" y="1373"/>
                  </a:lnTo>
                  <a:lnTo>
                    <a:pt x="96" y="1367"/>
                  </a:lnTo>
                  <a:lnTo>
                    <a:pt x="98" y="1360"/>
                  </a:lnTo>
                  <a:lnTo>
                    <a:pt x="99" y="1353"/>
                  </a:lnTo>
                  <a:lnTo>
                    <a:pt x="100" y="1344"/>
                  </a:lnTo>
                  <a:lnTo>
                    <a:pt x="100" y="1334"/>
                  </a:lnTo>
                  <a:lnTo>
                    <a:pt x="99" y="1322"/>
                  </a:lnTo>
                  <a:lnTo>
                    <a:pt x="103" y="1307"/>
                  </a:lnTo>
                  <a:lnTo>
                    <a:pt x="108" y="1289"/>
                  </a:lnTo>
                  <a:lnTo>
                    <a:pt x="114" y="1269"/>
                  </a:lnTo>
                  <a:lnTo>
                    <a:pt x="121" y="1248"/>
                  </a:lnTo>
                  <a:lnTo>
                    <a:pt x="128" y="1223"/>
                  </a:lnTo>
                  <a:lnTo>
                    <a:pt x="134" y="1198"/>
                  </a:lnTo>
                  <a:lnTo>
                    <a:pt x="138" y="1172"/>
                  </a:lnTo>
                  <a:lnTo>
                    <a:pt x="143" y="1144"/>
                  </a:lnTo>
                  <a:lnTo>
                    <a:pt x="145" y="1117"/>
                  </a:lnTo>
                  <a:lnTo>
                    <a:pt x="145" y="1088"/>
                  </a:lnTo>
                  <a:lnTo>
                    <a:pt x="143" y="1060"/>
                  </a:lnTo>
                  <a:lnTo>
                    <a:pt x="137" y="1033"/>
                  </a:lnTo>
                  <a:lnTo>
                    <a:pt x="129" y="1006"/>
                  </a:lnTo>
                  <a:lnTo>
                    <a:pt x="116" y="982"/>
                  </a:lnTo>
                  <a:lnTo>
                    <a:pt x="100" y="958"/>
                  </a:lnTo>
                  <a:lnTo>
                    <a:pt x="81" y="937"/>
                  </a:lnTo>
                  <a:lnTo>
                    <a:pt x="76" y="926"/>
                  </a:lnTo>
                  <a:lnTo>
                    <a:pt x="73" y="914"/>
                  </a:lnTo>
                  <a:lnTo>
                    <a:pt x="68" y="904"/>
                  </a:lnTo>
                  <a:lnTo>
                    <a:pt x="65" y="893"/>
                  </a:lnTo>
                  <a:lnTo>
                    <a:pt x="61" y="882"/>
                  </a:lnTo>
                  <a:lnTo>
                    <a:pt x="57" y="873"/>
                  </a:lnTo>
                  <a:lnTo>
                    <a:pt x="53" y="864"/>
                  </a:lnTo>
                  <a:lnTo>
                    <a:pt x="50" y="855"/>
                  </a:lnTo>
                  <a:lnTo>
                    <a:pt x="45" y="845"/>
                  </a:lnTo>
                  <a:lnTo>
                    <a:pt x="40" y="837"/>
                  </a:lnTo>
                  <a:lnTo>
                    <a:pt x="37" y="831"/>
                  </a:lnTo>
                  <a:lnTo>
                    <a:pt x="32" y="824"/>
                  </a:lnTo>
                  <a:lnTo>
                    <a:pt x="27" y="817"/>
                  </a:lnTo>
                  <a:lnTo>
                    <a:pt x="22" y="811"/>
                  </a:lnTo>
                  <a:lnTo>
                    <a:pt x="16" y="805"/>
                  </a:lnTo>
                  <a:lnTo>
                    <a:pt x="12" y="802"/>
                  </a:lnTo>
                  <a:lnTo>
                    <a:pt x="21" y="789"/>
                  </a:lnTo>
                  <a:lnTo>
                    <a:pt x="27" y="777"/>
                  </a:lnTo>
                  <a:lnTo>
                    <a:pt x="29" y="765"/>
                  </a:lnTo>
                  <a:lnTo>
                    <a:pt x="28" y="754"/>
                  </a:lnTo>
                  <a:lnTo>
                    <a:pt x="25" y="743"/>
                  </a:lnTo>
                  <a:lnTo>
                    <a:pt x="21" y="732"/>
                  </a:lnTo>
                  <a:lnTo>
                    <a:pt x="15" y="720"/>
                  </a:lnTo>
                  <a:lnTo>
                    <a:pt x="11" y="709"/>
                  </a:lnTo>
                  <a:lnTo>
                    <a:pt x="6" y="696"/>
                  </a:lnTo>
                  <a:lnTo>
                    <a:pt x="1" y="683"/>
                  </a:lnTo>
                  <a:lnTo>
                    <a:pt x="0" y="671"/>
                  </a:lnTo>
                  <a:lnTo>
                    <a:pt x="0" y="657"/>
                  </a:lnTo>
                  <a:lnTo>
                    <a:pt x="4" y="643"/>
                  </a:lnTo>
                  <a:lnTo>
                    <a:pt x="11" y="628"/>
                  </a:lnTo>
                  <a:lnTo>
                    <a:pt x="22" y="612"/>
                  </a:lnTo>
                  <a:lnTo>
                    <a:pt x="39" y="596"/>
                  </a:lnTo>
                  <a:lnTo>
                    <a:pt x="42" y="584"/>
                  </a:lnTo>
                  <a:lnTo>
                    <a:pt x="43" y="570"/>
                  </a:lnTo>
                  <a:lnTo>
                    <a:pt x="43" y="554"/>
                  </a:lnTo>
                  <a:lnTo>
                    <a:pt x="42" y="536"/>
                  </a:lnTo>
                  <a:lnTo>
                    <a:pt x="40" y="518"/>
                  </a:lnTo>
                  <a:lnTo>
                    <a:pt x="38" y="499"/>
                  </a:lnTo>
                  <a:lnTo>
                    <a:pt x="37" y="479"/>
                  </a:lnTo>
                  <a:lnTo>
                    <a:pt x="35" y="459"/>
                  </a:lnTo>
                  <a:lnTo>
                    <a:pt x="35" y="440"/>
                  </a:lnTo>
                  <a:lnTo>
                    <a:pt x="35" y="422"/>
                  </a:lnTo>
                  <a:lnTo>
                    <a:pt x="36" y="403"/>
                  </a:lnTo>
                  <a:lnTo>
                    <a:pt x="39" y="386"/>
                  </a:lnTo>
                  <a:lnTo>
                    <a:pt x="45" y="371"/>
                  </a:lnTo>
                  <a:lnTo>
                    <a:pt x="53" y="357"/>
                  </a:lnTo>
                  <a:lnTo>
                    <a:pt x="63" y="346"/>
                  </a:lnTo>
                  <a:lnTo>
                    <a:pt x="78" y="338"/>
                  </a:lnTo>
                  <a:lnTo>
                    <a:pt x="81" y="332"/>
                  </a:lnTo>
                  <a:lnTo>
                    <a:pt x="84" y="326"/>
                  </a:lnTo>
                  <a:lnTo>
                    <a:pt x="89" y="320"/>
                  </a:lnTo>
                  <a:lnTo>
                    <a:pt x="93" y="315"/>
                  </a:lnTo>
                  <a:lnTo>
                    <a:pt x="98" y="310"/>
                  </a:lnTo>
                  <a:lnTo>
                    <a:pt x="104" y="304"/>
                  </a:lnTo>
                  <a:lnTo>
                    <a:pt x="111" y="297"/>
                  </a:lnTo>
                  <a:lnTo>
                    <a:pt x="116" y="292"/>
                  </a:lnTo>
                  <a:lnTo>
                    <a:pt x="122" y="285"/>
                  </a:lnTo>
                  <a:lnTo>
                    <a:pt x="129" y="278"/>
                  </a:lnTo>
                  <a:lnTo>
                    <a:pt x="135" y="271"/>
                  </a:lnTo>
                  <a:lnTo>
                    <a:pt x="142" y="263"/>
                  </a:lnTo>
                  <a:lnTo>
                    <a:pt x="147" y="255"/>
                  </a:lnTo>
                  <a:lnTo>
                    <a:pt x="152" y="246"/>
                  </a:lnTo>
                  <a:lnTo>
                    <a:pt x="158" y="237"/>
                  </a:lnTo>
                  <a:lnTo>
                    <a:pt x="162" y="226"/>
                  </a:lnTo>
                  <a:lnTo>
                    <a:pt x="168" y="230"/>
                  </a:lnTo>
                  <a:lnTo>
                    <a:pt x="171" y="237"/>
                  </a:lnTo>
                  <a:lnTo>
                    <a:pt x="174" y="247"/>
                  </a:lnTo>
                  <a:lnTo>
                    <a:pt x="175" y="260"/>
                  </a:lnTo>
                  <a:lnTo>
                    <a:pt x="174" y="273"/>
                  </a:lnTo>
                  <a:lnTo>
                    <a:pt x="174" y="287"/>
                  </a:lnTo>
                  <a:lnTo>
                    <a:pt x="173" y="302"/>
                  </a:lnTo>
                  <a:lnTo>
                    <a:pt x="171" y="317"/>
                  </a:lnTo>
                  <a:lnTo>
                    <a:pt x="170" y="331"/>
                  </a:lnTo>
                  <a:lnTo>
                    <a:pt x="171" y="345"/>
                  </a:lnTo>
                  <a:lnTo>
                    <a:pt x="173" y="355"/>
                  </a:lnTo>
                  <a:lnTo>
                    <a:pt x="175" y="363"/>
                  </a:lnTo>
                  <a:lnTo>
                    <a:pt x="178" y="368"/>
                  </a:lnTo>
                  <a:lnTo>
                    <a:pt x="185" y="370"/>
                  </a:lnTo>
                  <a:lnTo>
                    <a:pt x="194" y="366"/>
                  </a:lnTo>
                  <a:lnTo>
                    <a:pt x="206" y="360"/>
                  </a:lnTo>
                  <a:lnTo>
                    <a:pt x="208" y="354"/>
                  </a:lnTo>
                  <a:lnTo>
                    <a:pt x="209" y="346"/>
                  </a:lnTo>
                  <a:lnTo>
                    <a:pt x="212" y="338"/>
                  </a:lnTo>
                  <a:lnTo>
                    <a:pt x="213" y="328"/>
                  </a:lnTo>
                  <a:lnTo>
                    <a:pt x="213" y="318"/>
                  </a:lnTo>
                  <a:lnTo>
                    <a:pt x="214" y="307"/>
                  </a:lnTo>
                  <a:lnTo>
                    <a:pt x="214" y="295"/>
                  </a:lnTo>
                  <a:lnTo>
                    <a:pt x="215" y="284"/>
                  </a:lnTo>
                  <a:lnTo>
                    <a:pt x="215" y="271"/>
                  </a:lnTo>
                  <a:lnTo>
                    <a:pt x="214" y="260"/>
                  </a:lnTo>
                  <a:lnTo>
                    <a:pt x="214" y="247"/>
                  </a:lnTo>
                  <a:lnTo>
                    <a:pt x="214" y="235"/>
                  </a:lnTo>
                  <a:lnTo>
                    <a:pt x="214" y="224"/>
                  </a:lnTo>
                  <a:lnTo>
                    <a:pt x="214" y="214"/>
                  </a:lnTo>
                  <a:lnTo>
                    <a:pt x="214" y="203"/>
                  </a:lnTo>
                  <a:lnTo>
                    <a:pt x="214" y="195"/>
                  </a:lnTo>
                  <a:lnTo>
                    <a:pt x="217" y="187"/>
                  </a:lnTo>
                  <a:lnTo>
                    <a:pt x="223" y="181"/>
                  </a:lnTo>
                  <a:lnTo>
                    <a:pt x="230" y="176"/>
                  </a:lnTo>
                  <a:lnTo>
                    <a:pt x="239" y="170"/>
                  </a:lnTo>
                  <a:lnTo>
                    <a:pt x="249" y="165"/>
                  </a:lnTo>
                  <a:lnTo>
                    <a:pt x="259" y="161"/>
                  </a:lnTo>
                  <a:lnTo>
                    <a:pt x="268" y="157"/>
                  </a:lnTo>
                  <a:lnTo>
                    <a:pt x="277" y="153"/>
                  </a:lnTo>
                  <a:lnTo>
                    <a:pt x="285" y="148"/>
                  </a:lnTo>
                  <a:lnTo>
                    <a:pt x="291" y="142"/>
                  </a:lnTo>
                  <a:lnTo>
                    <a:pt x="296" y="137"/>
                  </a:lnTo>
                  <a:lnTo>
                    <a:pt x="297" y="131"/>
                  </a:lnTo>
                  <a:lnTo>
                    <a:pt x="296" y="124"/>
                  </a:lnTo>
                  <a:lnTo>
                    <a:pt x="290" y="116"/>
                  </a:lnTo>
                  <a:lnTo>
                    <a:pt x="281" y="107"/>
                  </a:lnTo>
                  <a:lnTo>
                    <a:pt x="268" y="98"/>
                  </a:lnTo>
                  <a:lnTo>
                    <a:pt x="267" y="91"/>
                  </a:lnTo>
                  <a:lnTo>
                    <a:pt x="267" y="85"/>
                  </a:lnTo>
                  <a:lnTo>
                    <a:pt x="267" y="79"/>
                  </a:lnTo>
                  <a:lnTo>
                    <a:pt x="268" y="72"/>
                  </a:lnTo>
                  <a:lnTo>
                    <a:pt x="270" y="67"/>
                  </a:lnTo>
                  <a:lnTo>
                    <a:pt x="272" y="61"/>
                  </a:lnTo>
                  <a:lnTo>
                    <a:pt x="275" y="55"/>
                  </a:lnTo>
                  <a:lnTo>
                    <a:pt x="277" y="49"/>
                  </a:lnTo>
                  <a:lnTo>
                    <a:pt x="281" y="44"/>
                  </a:lnTo>
                  <a:lnTo>
                    <a:pt x="283" y="38"/>
                  </a:lnTo>
                  <a:lnTo>
                    <a:pt x="286" y="33"/>
                  </a:lnTo>
                  <a:lnTo>
                    <a:pt x="290" y="27"/>
                  </a:lnTo>
                  <a:lnTo>
                    <a:pt x="293" y="23"/>
                  </a:lnTo>
                  <a:lnTo>
                    <a:pt x="296" y="17"/>
                  </a:lnTo>
                  <a:lnTo>
                    <a:pt x="298" y="13"/>
                  </a:lnTo>
                  <a:lnTo>
                    <a:pt x="301" y="9"/>
                  </a:lnTo>
                  <a:lnTo>
                    <a:pt x="306" y="5"/>
                  </a:lnTo>
                  <a:lnTo>
                    <a:pt x="312" y="1"/>
                  </a:lnTo>
                  <a:lnTo>
                    <a:pt x="317" y="0"/>
                  </a:lnTo>
                  <a:lnTo>
                    <a:pt x="324" y="0"/>
                  </a:lnTo>
                  <a:lnTo>
                    <a:pt x="331" y="0"/>
                  </a:lnTo>
                  <a:lnTo>
                    <a:pt x="338" y="2"/>
                  </a:lnTo>
                  <a:lnTo>
                    <a:pt x="346" y="3"/>
                  </a:lnTo>
                  <a:lnTo>
                    <a:pt x="354" y="7"/>
                  </a:lnTo>
                  <a:lnTo>
                    <a:pt x="361" y="9"/>
                  </a:lnTo>
                  <a:lnTo>
                    <a:pt x="369" y="13"/>
                  </a:lnTo>
                  <a:lnTo>
                    <a:pt x="376" y="16"/>
                  </a:lnTo>
                  <a:lnTo>
                    <a:pt x="383" y="19"/>
                  </a:lnTo>
                  <a:lnTo>
                    <a:pt x="390" y="23"/>
                  </a:lnTo>
                  <a:lnTo>
                    <a:pt x="396" y="25"/>
                  </a:lnTo>
                  <a:lnTo>
                    <a:pt x="401" y="27"/>
                  </a:lnTo>
                  <a:lnTo>
                    <a:pt x="407" y="30"/>
                  </a:lnTo>
                  <a:lnTo>
                    <a:pt x="415" y="26"/>
                  </a:lnTo>
                  <a:lnTo>
                    <a:pt x="423" y="24"/>
                  </a:lnTo>
                  <a:lnTo>
                    <a:pt x="431" y="24"/>
                  </a:lnTo>
                  <a:lnTo>
                    <a:pt x="439" y="23"/>
                  </a:lnTo>
                  <a:lnTo>
                    <a:pt x="446" y="24"/>
                  </a:lnTo>
                  <a:lnTo>
                    <a:pt x="453" y="25"/>
                  </a:lnTo>
                  <a:lnTo>
                    <a:pt x="459" y="26"/>
                  </a:lnTo>
                  <a:lnTo>
                    <a:pt x="466" y="30"/>
                  </a:lnTo>
                  <a:lnTo>
                    <a:pt x="472" y="32"/>
                  </a:lnTo>
                  <a:lnTo>
                    <a:pt x="477" y="36"/>
                  </a:lnTo>
                  <a:lnTo>
                    <a:pt x="483" y="40"/>
                  </a:lnTo>
                  <a:lnTo>
                    <a:pt x="489" y="45"/>
                  </a:lnTo>
                  <a:lnTo>
                    <a:pt x="495" y="49"/>
                  </a:lnTo>
                  <a:lnTo>
                    <a:pt x="500" y="54"/>
                  </a:lnTo>
                  <a:lnTo>
                    <a:pt x="505" y="60"/>
                  </a:lnTo>
                  <a:lnTo>
                    <a:pt x="512" y="65"/>
                  </a:lnTo>
                  <a:lnTo>
                    <a:pt x="513" y="65"/>
                  </a:lnTo>
                  <a:lnTo>
                    <a:pt x="514" y="65"/>
                  </a:lnTo>
                  <a:lnTo>
                    <a:pt x="518" y="65"/>
                  </a:lnTo>
                  <a:lnTo>
                    <a:pt x="520" y="65"/>
                  </a:lnTo>
                  <a:lnTo>
                    <a:pt x="523" y="65"/>
                  </a:lnTo>
                  <a:lnTo>
                    <a:pt x="528" y="67"/>
                  </a:lnTo>
                  <a:lnTo>
                    <a:pt x="532" y="67"/>
                  </a:lnTo>
                  <a:lnTo>
                    <a:pt x="537" y="68"/>
                  </a:lnTo>
                  <a:lnTo>
                    <a:pt x="543" y="68"/>
                  </a:lnTo>
                  <a:lnTo>
                    <a:pt x="549" y="69"/>
                  </a:lnTo>
                  <a:lnTo>
                    <a:pt x="554" y="69"/>
                  </a:lnTo>
                  <a:lnTo>
                    <a:pt x="560" y="70"/>
                  </a:lnTo>
                  <a:lnTo>
                    <a:pt x="566" y="71"/>
                  </a:lnTo>
                  <a:lnTo>
                    <a:pt x="572" y="72"/>
                  </a:lnTo>
                  <a:lnTo>
                    <a:pt x="578" y="7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3" name="Freeform 41"/>
            <p:cNvSpPr>
              <a:spLocks/>
            </p:cNvSpPr>
            <p:nvPr/>
          </p:nvSpPr>
          <p:spPr bwMode="auto">
            <a:xfrm>
              <a:off x="4831" y="1547"/>
              <a:ext cx="312" cy="151"/>
            </a:xfrm>
            <a:custGeom>
              <a:avLst/>
              <a:gdLst>
                <a:gd name="T0" fmla="*/ 31 w 937"/>
                <a:gd name="T1" fmla="*/ 13 h 453"/>
                <a:gd name="T2" fmla="*/ 30 w 937"/>
                <a:gd name="T3" fmla="*/ 14 h 453"/>
                <a:gd name="T4" fmla="*/ 30 w 937"/>
                <a:gd name="T5" fmla="*/ 15 h 453"/>
                <a:gd name="T6" fmla="*/ 29 w 937"/>
                <a:gd name="T7" fmla="*/ 15 h 453"/>
                <a:gd name="T8" fmla="*/ 29 w 937"/>
                <a:gd name="T9" fmla="*/ 14 h 453"/>
                <a:gd name="T10" fmla="*/ 28 w 937"/>
                <a:gd name="T11" fmla="*/ 13 h 453"/>
                <a:gd name="T12" fmla="*/ 28 w 937"/>
                <a:gd name="T13" fmla="*/ 12 h 453"/>
                <a:gd name="T14" fmla="*/ 28 w 937"/>
                <a:gd name="T15" fmla="*/ 11 h 453"/>
                <a:gd name="T16" fmla="*/ 27 w 937"/>
                <a:gd name="T17" fmla="*/ 13 h 453"/>
                <a:gd name="T18" fmla="*/ 25 w 937"/>
                <a:gd name="T19" fmla="*/ 15 h 453"/>
                <a:gd name="T20" fmla="*/ 24 w 937"/>
                <a:gd name="T21" fmla="*/ 17 h 453"/>
                <a:gd name="T22" fmla="*/ 23 w 937"/>
                <a:gd name="T23" fmla="*/ 15 h 453"/>
                <a:gd name="T24" fmla="*/ 22 w 937"/>
                <a:gd name="T25" fmla="*/ 13 h 453"/>
                <a:gd name="T26" fmla="*/ 20 w 937"/>
                <a:gd name="T27" fmla="*/ 12 h 453"/>
                <a:gd name="T28" fmla="*/ 19 w 937"/>
                <a:gd name="T29" fmla="*/ 11 h 453"/>
                <a:gd name="T30" fmla="*/ 16 w 937"/>
                <a:gd name="T31" fmla="*/ 12 h 453"/>
                <a:gd name="T32" fmla="*/ 14 w 937"/>
                <a:gd name="T33" fmla="*/ 13 h 453"/>
                <a:gd name="T34" fmla="*/ 10 w 937"/>
                <a:gd name="T35" fmla="*/ 14 h 453"/>
                <a:gd name="T36" fmla="*/ 8 w 937"/>
                <a:gd name="T37" fmla="*/ 15 h 453"/>
                <a:gd name="T38" fmla="*/ 8 w 937"/>
                <a:gd name="T39" fmla="*/ 15 h 453"/>
                <a:gd name="T40" fmla="*/ 8 w 937"/>
                <a:gd name="T41" fmla="*/ 16 h 453"/>
                <a:gd name="T42" fmla="*/ 7 w 937"/>
                <a:gd name="T43" fmla="*/ 16 h 453"/>
                <a:gd name="T44" fmla="*/ 7 w 937"/>
                <a:gd name="T45" fmla="*/ 16 h 453"/>
                <a:gd name="T46" fmla="*/ 6 w 937"/>
                <a:gd name="T47" fmla="*/ 15 h 453"/>
                <a:gd name="T48" fmla="*/ 5 w 937"/>
                <a:gd name="T49" fmla="*/ 16 h 453"/>
                <a:gd name="T50" fmla="*/ 2 w 937"/>
                <a:gd name="T51" fmla="*/ 16 h 453"/>
                <a:gd name="T52" fmla="*/ 1 w 937"/>
                <a:gd name="T53" fmla="*/ 16 h 453"/>
                <a:gd name="T54" fmla="*/ 0 w 937"/>
                <a:gd name="T55" fmla="*/ 12 h 453"/>
                <a:gd name="T56" fmla="*/ 0 w 937"/>
                <a:gd name="T57" fmla="*/ 8 h 453"/>
                <a:gd name="T58" fmla="*/ 1 w 937"/>
                <a:gd name="T59" fmla="*/ 6 h 453"/>
                <a:gd name="T60" fmla="*/ 5 w 937"/>
                <a:gd name="T61" fmla="*/ 5 h 453"/>
                <a:gd name="T62" fmla="*/ 7 w 937"/>
                <a:gd name="T63" fmla="*/ 5 h 453"/>
                <a:gd name="T64" fmla="*/ 10 w 937"/>
                <a:gd name="T65" fmla="*/ 4 h 453"/>
                <a:gd name="T66" fmla="*/ 15 w 937"/>
                <a:gd name="T67" fmla="*/ 3 h 453"/>
                <a:gd name="T68" fmla="*/ 18 w 937"/>
                <a:gd name="T69" fmla="*/ 2 h 453"/>
                <a:gd name="T70" fmla="*/ 18 w 937"/>
                <a:gd name="T71" fmla="*/ 3 h 453"/>
                <a:gd name="T72" fmla="*/ 19 w 937"/>
                <a:gd name="T73" fmla="*/ 3 h 453"/>
                <a:gd name="T74" fmla="*/ 19 w 937"/>
                <a:gd name="T75" fmla="*/ 3 h 453"/>
                <a:gd name="T76" fmla="*/ 20 w 937"/>
                <a:gd name="T77" fmla="*/ 2 h 453"/>
                <a:gd name="T78" fmla="*/ 20 w 937"/>
                <a:gd name="T79" fmla="*/ 2 h 453"/>
                <a:gd name="T80" fmla="*/ 21 w 937"/>
                <a:gd name="T81" fmla="*/ 2 h 453"/>
                <a:gd name="T82" fmla="*/ 22 w 937"/>
                <a:gd name="T83" fmla="*/ 1 h 453"/>
                <a:gd name="T84" fmla="*/ 24 w 937"/>
                <a:gd name="T85" fmla="*/ 0 h 453"/>
                <a:gd name="T86" fmla="*/ 24 w 937"/>
                <a:gd name="T87" fmla="*/ 2 h 453"/>
                <a:gd name="T88" fmla="*/ 24 w 937"/>
                <a:gd name="T89" fmla="*/ 4 h 453"/>
                <a:gd name="T90" fmla="*/ 26 w 937"/>
                <a:gd name="T91" fmla="*/ 6 h 453"/>
                <a:gd name="T92" fmla="*/ 28 w 937"/>
                <a:gd name="T93" fmla="*/ 10 h 453"/>
                <a:gd name="T94" fmla="*/ 31 w 937"/>
                <a:gd name="T95" fmla="*/ 11 h 453"/>
                <a:gd name="T96" fmla="*/ 32 w 937"/>
                <a:gd name="T97" fmla="*/ 11 h 453"/>
                <a:gd name="T98" fmla="*/ 33 w 937"/>
                <a:gd name="T99" fmla="*/ 9 h 453"/>
                <a:gd name="T100" fmla="*/ 34 w 937"/>
                <a:gd name="T101" fmla="*/ 9 h 453"/>
                <a:gd name="T102" fmla="*/ 34 w 937"/>
                <a:gd name="T103" fmla="*/ 9 h 453"/>
                <a:gd name="T104" fmla="*/ 34 w 937"/>
                <a:gd name="T105" fmla="*/ 9 h 453"/>
                <a:gd name="T106" fmla="*/ 34 w 937"/>
                <a:gd name="T107" fmla="*/ 11 h 453"/>
                <a:gd name="T108" fmla="*/ 33 w 937"/>
                <a:gd name="T109" fmla="*/ 12 h 453"/>
                <a:gd name="T110" fmla="*/ 31 w 937"/>
                <a:gd name="T111" fmla="*/ 13 h 45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37"/>
                <a:gd name="T169" fmla="*/ 0 h 453"/>
                <a:gd name="T170" fmla="*/ 937 w 937"/>
                <a:gd name="T171" fmla="*/ 453 h 45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37" h="453">
                  <a:moveTo>
                    <a:pt x="841" y="346"/>
                  </a:moveTo>
                  <a:lnTo>
                    <a:pt x="839" y="349"/>
                  </a:lnTo>
                  <a:lnTo>
                    <a:pt x="836" y="353"/>
                  </a:lnTo>
                  <a:lnTo>
                    <a:pt x="833" y="356"/>
                  </a:lnTo>
                  <a:lnTo>
                    <a:pt x="831" y="359"/>
                  </a:lnTo>
                  <a:lnTo>
                    <a:pt x="829" y="363"/>
                  </a:lnTo>
                  <a:lnTo>
                    <a:pt x="825" y="366"/>
                  </a:lnTo>
                  <a:lnTo>
                    <a:pt x="823" y="370"/>
                  </a:lnTo>
                  <a:lnTo>
                    <a:pt x="821" y="373"/>
                  </a:lnTo>
                  <a:lnTo>
                    <a:pt x="817" y="377"/>
                  </a:lnTo>
                  <a:lnTo>
                    <a:pt x="815" y="380"/>
                  </a:lnTo>
                  <a:lnTo>
                    <a:pt x="813" y="384"/>
                  </a:lnTo>
                  <a:lnTo>
                    <a:pt x="810" y="387"/>
                  </a:lnTo>
                  <a:lnTo>
                    <a:pt x="808" y="391"/>
                  </a:lnTo>
                  <a:lnTo>
                    <a:pt x="807" y="394"/>
                  </a:lnTo>
                  <a:lnTo>
                    <a:pt x="806" y="397"/>
                  </a:lnTo>
                  <a:lnTo>
                    <a:pt x="805" y="401"/>
                  </a:lnTo>
                  <a:lnTo>
                    <a:pt x="800" y="402"/>
                  </a:lnTo>
                  <a:lnTo>
                    <a:pt x="795" y="402"/>
                  </a:lnTo>
                  <a:lnTo>
                    <a:pt x="792" y="402"/>
                  </a:lnTo>
                  <a:lnTo>
                    <a:pt x="788" y="402"/>
                  </a:lnTo>
                  <a:lnTo>
                    <a:pt x="786" y="401"/>
                  </a:lnTo>
                  <a:lnTo>
                    <a:pt x="783" y="399"/>
                  </a:lnTo>
                  <a:lnTo>
                    <a:pt x="780" y="396"/>
                  </a:lnTo>
                  <a:lnTo>
                    <a:pt x="778" y="394"/>
                  </a:lnTo>
                  <a:lnTo>
                    <a:pt x="777" y="392"/>
                  </a:lnTo>
                  <a:lnTo>
                    <a:pt x="775" y="388"/>
                  </a:lnTo>
                  <a:lnTo>
                    <a:pt x="774" y="385"/>
                  </a:lnTo>
                  <a:lnTo>
                    <a:pt x="772" y="381"/>
                  </a:lnTo>
                  <a:lnTo>
                    <a:pt x="771" y="378"/>
                  </a:lnTo>
                  <a:lnTo>
                    <a:pt x="771" y="374"/>
                  </a:lnTo>
                  <a:lnTo>
                    <a:pt x="770" y="371"/>
                  </a:lnTo>
                  <a:lnTo>
                    <a:pt x="770" y="369"/>
                  </a:lnTo>
                  <a:lnTo>
                    <a:pt x="769" y="365"/>
                  </a:lnTo>
                  <a:lnTo>
                    <a:pt x="768" y="362"/>
                  </a:lnTo>
                  <a:lnTo>
                    <a:pt x="768" y="357"/>
                  </a:lnTo>
                  <a:lnTo>
                    <a:pt x="768" y="353"/>
                  </a:lnTo>
                  <a:lnTo>
                    <a:pt x="768" y="347"/>
                  </a:lnTo>
                  <a:lnTo>
                    <a:pt x="768" y="342"/>
                  </a:lnTo>
                  <a:lnTo>
                    <a:pt x="768" y="337"/>
                  </a:lnTo>
                  <a:lnTo>
                    <a:pt x="768" y="331"/>
                  </a:lnTo>
                  <a:lnTo>
                    <a:pt x="767" y="325"/>
                  </a:lnTo>
                  <a:lnTo>
                    <a:pt x="767" y="319"/>
                  </a:lnTo>
                  <a:lnTo>
                    <a:pt x="765" y="315"/>
                  </a:lnTo>
                  <a:lnTo>
                    <a:pt x="764" y="309"/>
                  </a:lnTo>
                  <a:lnTo>
                    <a:pt x="763" y="305"/>
                  </a:lnTo>
                  <a:lnTo>
                    <a:pt x="761" y="301"/>
                  </a:lnTo>
                  <a:lnTo>
                    <a:pt x="757" y="299"/>
                  </a:lnTo>
                  <a:lnTo>
                    <a:pt x="755" y="296"/>
                  </a:lnTo>
                  <a:lnTo>
                    <a:pt x="753" y="303"/>
                  </a:lnTo>
                  <a:lnTo>
                    <a:pt x="749" y="312"/>
                  </a:lnTo>
                  <a:lnTo>
                    <a:pt x="744" y="323"/>
                  </a:lnTo>
                  <a:lnTo>
                    <a:pt x="737" y="332"/>
                  </a:lnTo>
                  <a:lnTo>
                    <a:pt x="730" y="343"/>
                  </a:lnTo>
                  <a:lnTo>
                    <a:pt x="721" y="354"/>
                  </a:lnTo>
                  <a:lnTo>
                    <a:pt x="713" y="365"/>
                  </a:lnTo>
                  <a:lnTo>
                    <a:pt x="703" y="377"/>
                  </a:lnTo>
                  <a:lnTo>
                    <a:pt x="693" y="387"/>
                  </a:lnTo>
                  <a:lnTo>
                    <a:pt x="685" y="399"/>
                  </a:lnTo>
                  <a:lnTo>
                    <a:pt x="676" y="409"/>
                  </a:lnTo>
                  <a:lnTo>
                    <a:pt x="669" y="419"/>
                  </a:lnTo>
                  <a:lnTo>
                    <a:pt x="662" y="428"/>
                  </a:lnTo>
                  <a:lnTo>
                    <a:pt x="656" y="438"/>
                  </a:lnTo>
                  <a:lnTo>
                    <a:pt x="653" y="446"/>
                  </a:lnTo>
                  <a:lnTo>
                    <a:pt x="652" y="453"/>
                  </a:lnTo>
                  <a:lnTo>
                    <a:pt x="647" y="453"/>
                  </a:lnTo>
                  <a:lnTo>
                    <a:pt x="642" y="451"/>
                  </a:lnTo>
                  <a:lnTo>
                    <a:pt x="638" y="447"/>
                  </a:lnTo>
                  <a:lnTo>
                    <a:pt x="633" y="441"/>
                  </a:lnTo>
                  <a:lnTo>
                    <a:pt x="629" y="433"/>
                  </a:lnTo>
                  <a:lnTo>
                    <a:pt x="625" y="424"/>
                  </a:lnTo>
                  <a:lnTo>
                    <a:pt x="621" y="413"/>
                  </a:lnTo>
                  <a:lnTo>
                    <a:pt x="616" y="402"/>
                  </a:lnTo>
                  <a:lnTo>
                    <a:pt x="610" y="391"/>
                  </a:lnTo>
                  <a:lnTo>
                    <a:pt x="606" y="378"/>
                  </a:lnTo>
                  <a:lnTo>
                    <a:pt x="600" y="366"/>
                  </a:lnTo>
                  <a:lnTo>
                    <a:pt x="595" y="355"/>
                  </a:lnTo>
                  <a:lnTo>
                    <a:pt x="590" y="345"/>
                  </a:lnTo>
                  <a:lnTo>
                    <a:pt x="583" y="335"/>
                  </a:lnTo>
                  <a:lnTo>
                    <a:pt x="577" y="327"/>
                  </a:lnTo>
                  <a:lnTo>
                    <a:pt x="570" y="322"/>
                  </a:lnTo>
                  <a:lnTo>
                    <a:pt x="564" y="319"/>
                  </a:lnTo>
                  <a:lnTo>
                    <a:pt x="559" y="317"/>
                  </a:lnTo>
                  <a:lnTo>
                    <a:pt x="553" y="315"/>
                  </a:lnTo>
                  <a:lnTo>
                    <a:pt x="546" y="311"/>
                  </a:lnTo>
                  <a:lnTo>
                    <a:pt x="539" y="308"/>
                  </a:lnTo>
                  <a:lnTo>
                    <a:pt x="532" y="305"/>
                  </a:lnTo>
                  <a:lnTo>
                    <a:pt x="524" y="302"/>
                  </a:lnTo>
                  <a:lnTo>
                    <a:pt x="515" y="300"/>
                  </a:lnTo>
                  <a:lnTo>
                    <a:pt x="506" y="299"/>
                  </a:lnTo>
                  <a:lnTo>
                    <a:pt x="496" y="299"/>
                  </a:lnTo>
                  <a:lnTo>
                    <a:pt x="486" y="299"/>
                  </a:lnTo>
                  <a:lnTo>
                    <a:pt x="476" y="301"/>
                  </a:lnTo>
                  <a:lnTo>
                    <a:pt x="465" y="304"/>
                  </a:lnTo>
                  <a:lnTo>
                    <a:pt x="454" y="310"/>
                  </a:lnTo>
                  <a:lnTo>
                    <a:pt x="442" y="317"/>
                  </a:lnTo>
                  <a:lnTo>
                    <a:pt x="431" y="327"/>
                  </a:lnTo>
                  <a:lnTo>
                    <a:pt x="427" y="327"/>
                  </a:lnTo>
                  <a:lnTo>
                    <a:pt x="421" y="330"/>
                  </a:lnTo>
                  <a:lnTo>
                    <a:pt x="410" y="333"/>
                  </a:lnTo>
                  <a:lnTo>
                    <a:pt x="396" y="338"/>
                  </a:lnTo>
                  <a:lnTo>
                    <a:pt x="379" y="343"/>
                  </a:lnTo>
                  <a:lnTo>
                    <a:pt x="361" y="349"/>
                  </a:lnTo>
                  <a:lnTo>
                    <a:pt x="341" y="355"/>
                  </a:lnTo>
                  <a:lnTo>
                    <a:pt x="321" y="362"/>
                  </a:lnTo>
                  <a:lnTo>
                    <a:pt x="300" y="369"/>
                  </a:lnTo>
                  <a:lnTo>
                    <a:pt x="280" y="374"/>
                  </a:lnTo>
                  <a:lnTo>
                    <a:pt x="262" y="380"/>
                  </a:lnTo>
                  <a:lnTo>
                    <a:pt x="245" y="386"/>
                  </a:lnTo>
                  <a:lnTo>
                    <a:pt x="231" y="391"/>
                  </a:lnTo>
                  <a:lnTo>
                    <a:pt x="221" y="394"/>
                  </a:lnTo>
                  <a:lnTo>
                    <a:pt x="214" y="396"/>
                  </a:lnTo>
                  <a:lnTo>
                    <a:pt x="211" y="397"/>
                  </a:lnTo>
                  <a:lnTo>
                    <a:pt x="210" y="399"/>
                  </a:lnTo>
                  <a:lnTo>
                    <a:pt x="209" y="401"/>
                  </a:lnTo>
                  <a:lnTo>
                    <a:pt x="209" y="403"/>
                  </a:lnTo>
                  <a:lnTo>
                    <a:pt x="209" y="405"/>
                  </a:lnTo>
                  <a:lnTo>
                    <a:pt x="209" y="409"/>
                  </a:lnTo>
                  <a:lnTo>
                    <a:pt x="210" y="411"/>
                  </a:lnTo>
                  <a:lnTo>
                    <a:pt x="210" y="413"/>
                  </a:lnTo>
                  <a:lnTo>
                    <a:pt x="210" y="416"/>
                  </a:lnTo>
                  <a:lnTo>
                    <a:pt x="210" y="418"/>
                  </a:lnTo>
                  <a:lnTo>
                    <a:pt x="210" y="420"/>
                  </a:lnTo>
                  <a:lnTo>
                    <a:pt x="209" y="422"/>
                  </a:lnTo>
                  <a:lnTo>
                    <a:pt x="209" y="424"/>
                  </a:lnTo>
                  <a:lnTo>
                    <a:pt x="207" y="425"/>
                  </a:lnTo>
                  <a:lnTo>
                    <a:pt x="206" y="426"/>
                  </a:lnTo>
                  <a:lnTo>
                    <a:pt x="202" y="426"/>
                  </a:lnTo>
                  <a:lnTo>
                    <a:pt x="200" y="427"/>
                  </a:lnTo>
                  <a:lnTo>
                    <a:pt x="196" y="427"/>
                  </a:lnTo>
                  <a:lnTo>
                    <a:pt x="195" y="427"/>
                  </a:lnTo>
                  <a:lnTo>
                    <a:pt x="193" y="428"/>
                  </a:lnTo>
                  <a:lnTo>
                    <a:pt x="191" y="427"/>
                  </a:lnTo>
                  <a:lnTo>
                    <a:pt x="188" y="427"/>
                  </a:lnTo>
                  <a:lnTo>
                    <a:pt x="187" y="427"/>
                  </a:lnTo>
                  <a:lnTo>
                    <a:pt x="185" y="426"/>
                  </a:lnTo>
                  <a:lnTo>
                    <a:pt x="184" y="425"/>
                  </a:lnTo>
                  <a:lnTo>
                    <a:pt x="181" y="424"/>
                  </a:lnTo>
                  <a:lnTo>
                    <a:pt x="180" y="423"/>
                  </a:lnTo>
                  <a:lnTo>
                    <a:pt x="179" y="420"/>
                  </a:lnTo>
                  <a:lnTo>
                    <a:pt x="178" y="419"/>
                  </a:lnTo>
                  <a:lnTo>
                    <a:pt x="177" y="417"/>
                  </a:lnTo>
                  <a:lnTo>
                    <a:pt x="175" y="416"/>
                  </a:lnTo>
                  <a:lnTo>
                    <a:pt x="173" y="413"/>
                  </a:lnTo>
                  <a:lnTo>
                    <a:pt x="173" y="412"/>
                  </a:lnTo>
                  <a:lnTo>
                    <a:pt x="171" y="412"/>
                  </a:lnTo>
                  <a:lnTo>
                    <a:pt x="166" y="413"/>
                  </a:lnTo>
                  <a:lnTo>
                    <a:pt x="160" y="416"/>
                  </a:lnTo>
                  <a:lnTo>
                    <a:pt x="150" y="418"/>
                  </a:lnTo>
                  <a:lnTo>
                    <a:pt x="139" y="422"/>
                  </a:lnTo>
                  <a:lnTo>
                    <a:pt x="127" y="425"/>
                  </a:lnTo>
                  <a:lnTo>
                    <a:pt x="114" y="428"/>
                  </a:lnTo>
                  <a:lnTo>
                    <a:pt x="101" y="432"/>
                  </a:lnTo>
                  <a:lnTo>
                    <a:pt x="87" y="435"/>
                  </a:lnTo>
                  <a:lnTo>
                    <a:pt x="73" y="439"/>
                  </a:lnTo>
                  <a:lnTo>
                    <a:pt x="62" y="442"/>
                  </a:lnTo>
                  <a:lnTo>
                    <a:pt x="50" y="446"/>
                  </a:lnTo>
                  <a:lnTo>
                    <a:pt x="41" y="448"/>
                  </a:lnTo>
                  <a:lnTo>
                    <a:pt x="34" y="450"/>
                  </a:lnTo>
                  <a:lnTo>
                    <a:pt x="30" y="451"/>
                  </a:lnTo>
                  <a:lnTo>
                    <a:pt x="29" y="453"/>
                  </a:lnTo>
                  <a:lnTo>
                    <a:pt x="20" y="438"/>
                  </a:lnTo>
                  <a:lnTo>
                    <a:pt x="15" y="420"/>
                  </a:lnTo>
                  <a:lnTo>
                    <a:pt x="10" y="403"/>
                  </a:lnTo>
                  <a:lnTo>
                    <a:pt x="7" y="385"/>
                  </a:lnTo>
                  <a:lnTo>
                    <a:pt x="3" y="366"/>
                  </a:lnTo>
                  <a:lnTo>
                    <a:pt x="1" y="347"/>
                  </a:lnTo>
                  <a:lnTo>
                    <a:pt x="0" y="326"/>
                  </a:lnTo>
                  <a:lnTo>
                    <a:pt x="0" y="307"/>
                  </a:lnTo>
                  <a:lnTo>
                    <a:pt x="0" y="287"/>
                  </a:lnTo>
                  <a:lnTo>
                    <a:pt x="1" y="268"/>
                  </a:lnTo>
                  <a:lnTo>
                    <a:pt x="2" y="249"/>
                  </a:lnTo>
                  <a:lnTo>
                    <a:pt x="4" y="231"/>
                  </a:lnTo>
                  <a:lnTo>
                    <a:pt x="7" y="215"/>
                  </a:lnTo>
                  <a:lnTo>
                    <a:pt x="9" y="200"/>
                  </a:lnTo>
                  <a:lnTo>
                    <a:pt x="11" y="186"/>
                  </a:lnTo>
                  <a:lnTo>
                    <a:pt x="15" y="175"/>
                  </a:lnTo>
                  <a:lnTo>
                    <a:pt x="16" y="173"/>
                  </a:lnTo>
                  <a:lnTo>
                    <a:pt x="22" y="172"/>
                  </a:lnTo>
                  <a:lnTo>
                    <a:pt x="31" y="170"/>
                  </a:lnTo>
                  <a:lnTo>
                    <a:pt x="42" y="166"/>
                  </a:lnTo>
                  <a:lnTo>
                    <a:pt x="56" y="163"/>
                  </a:lnTo>
                  <a:lnTo>
                    <a:pt x="71" y="160"/>
                  </a:lnTo>
                  <a:lnTo>
                    <a:pt x="87" y="156"/>
                  </a:lnTo>
                  <a:lnTo>
                    <a:pt x="104" y="152"/>
                  </a:lnTo>
                  <a:lnTo>
                    <a:pt x="122" y="147"/>
                  </a:lnTo>
                  <a:lnTo>
                    <a:pt x="138" y="143"/>
                  </a:lnTo>
                  <a:lnTo>
                    <a:pt x="153" y="140"/>
                  </a:lnTo>
                  <a:lnTo>
                    <a:pt x="166" y="137"/>
                  </a:lnTo>
                  <a:lnTo>
                    <a:pt x="178" y="133"/>
                  </a:lnTo>
                  <a:lnTo>
                    <a:pt x="187" y="131"/>
                  </a:lnTo>
                  <a:lnTo>
                    <a:pt x="193" y="130"/>
                  </a:lnTo>
                  <a:lnTo>
                    <a:pt x="195" y="130"/>
                  </a:lnTo>
                  <a:lnTo>
                    <a:pt x="198" y="129"/>
                  </a:lnTo>
                  <a:lnTo>
                    <a:pt x="207" y="126"/>
                  </a:lnTo>
                  <a:lnTo>
                    <a:pt x="222" y="123"/>
                  </a:lnTo>
                  <a:lnTo>
                    <a:pt x="240" y="117"/>
                  </a:lnTo>
                  <a:lnTo>
                    <a:pt x="261" y="111"/>
                  </a:lnTo>
                  <a:lnTo>
                    <a:pt x="286" y="106"/>
                  </a:lnTo>
                  <a:lnTo>
                    <a:pt x="311" y="99"/>
                  </a:lnTo>
                  <a:lnTo>
                    <a:pt x="339" y="92"/>
                  </a:lnTo>
                  <a:lnTo>
                    <a:pt x="365" y="85"/>
                  </a:lnTo>
                  <a:lnTo>
                    <a:pt x="391" y="78"/>
                  </a:lnTo>
                  <a:lnTo>
                    <a:pt x="416" y="72"/>
                  </a:lnTo>
                  <a:lnTo>
                    <a:pt x="437" y="67"/>
                  </a:lnTo>
                  <a:lnTo>
                    <a:pt x="455" y="61"/>
                  </a:lnTo>
                  <a:lnTo>
                    <a:pt x="470" y="57"/>
                  </a:lnTo>
                  <a:lnTo>
                    <a:pt x="479" y="55"/>
                  </a:lnTo>
                  <a:lnTo>
                    <a:pt x="483" y="55"/>
                  </a:lnTo>
                  <a:lnTo>
                    <a:pt x="483" y="56"/>
                  </a:lnTo>
                  <a:lnTo>
                    <a:pt x="484" y="58"/>
                  </a:lnTo>
                  <a:lnTo>
                    <a:pt x="485" y="61"/>
                  </a:lnTo>
                  <a:lnTo>
                    <a:pt x="487" y="63"/>
                  </a:lnTo>
                  <a:lnTo>
                    <a:pt x="490" y="67"/>
                  </a:lnTo>
                  <a:lnTo>
                    <a:pt x="492" y="70"/>
                  </a:lnTo>
                  <a:lnTo>
                    <a:pt x="494" y="72"/>
                  </a:lnTo>
                  <a:lnTo>
                    <a:pt x="496" y="76"/>
                  </a:lnTo>
                  <a:lnTo>
                    <a:pt x="499" y="78"/>
                  </a:lnTo>
                  <a:lnTo>
                    <a:pt x="502" y="80"/>
                  </a:lnTo>
                  <a:lnTo>
                    <a:pt x="504" y="83"/>
                  </a:lnTo>
                  <a:lnTo>
                    <a:pt x="507" y="83"/>
                  </a:lnTo>
                  <a:lnTo>
                    <a:pt x="509" y="83"/>
                  </a:lnTo>
                  <a:lnTo>
                    <a:pt x="513" y="81"/>
                  </a:lnTo>
                  <a:lnTo>
                    <a:pt x="515" y="80"/>
                  </a:lnTo>
                  <a:lnTo>
                    <a:pt x="516" y="79"/>
                  </a:lnTo>
                  <a:lnTo>
                    <a:pt x="517" y="78"/>
                  </a:lnTo>
                  <a:lnTo>
                    <a:pt x="519" y="77"/>
                  </a:lnTo>
                  <a:lnTo>
                    <a:pt x="522" y="73"/>
                  </a:lnTo>
                  <a:lnTo>
                    <a:pt x="524" y="70"/>
                  </a:lnTo>
                  <a:lnTo>
                    <a:pt x="527" y="67"/>
                  </a:lnTo>
                  <a:lnTo>
                    <a:pt x="530" y="62"/>
                  </a:lnTo>
                  <a:lnTo>
                    <a:pt x="533" y="58"/>
                  </a:lnTo>
                  <a:lnTo>
                    <a:pt x="536" y="54"/>
                  </a:lnTo>
                  <a:lnTo>
                    <a:pt x="538" y="50"/>
                  </a:lnTo>
                  <a:lnTo>
                    <a:pt x="540" y="47"/>
                  </a:lnTo>
                  <a:lnTo>
                    <a:pt x="542" y="44"/>
                  </a:lnTo>
                  <a:lnTo>
                    <a:pt x="545" y="41"/>
                  </a:lnTo>
                  <a:lnTo>
                    <a:pt x="546" y="40"/>
                  </a:lnTo>
                  <a:lnTo>
                    <a:pt x="547" y="40"/>
                  </a:lnTo>
                  <a:lnTo>
                    <a:pt x="548" y="41"/>
                  </a:lnTo>
                  <a:lnTo>
                    <a:pt x="548" y="46"/>
                  </a:lnTo>
                  <a:lnTo>
                    <a:pt x="549" y="48"/>
                  </a:lnTo>
                  <a:lnTo>
                    <a:pt x="552" y="49"/>
                  </a:lnTo>
                  <a:lnTo>
                    <a:pt x="555" y="49"/>
                  </a:lnTo>
                  <a:lnTo>
                    <a:pt x="559" y="48"/>
                  </a:lnTo>
                  <a:lnTo>
                    <a:pt x="563" y="45"/>
                  </a:lnTo>
                  <a:lnTo>
                    <a:pt x="568" y="41"/>
                  </a:lnTo>
                  <a:lnTo>
                    <a:pt x="573" y="38"/>
                  </a:lnTo>
                  <a:lnTo>
                    <a:pt x="578" y="32"/>
                  </a:lnTo>
                  <a:lnTo>
                    <a:pt x="584" y="27"/>
                  </a:lnTo>
                  <a:lnTo>
                    <a:pt x="590" y="22"/>
                  </a:lnTo>
                  <a:lnTo>
                    <a:pt x="595" y="16"/>
                  </a:lnTo>
                  <a:lnTo>
                    <a:pt x="601" y="11"/>
                  </a:lnTo>
                  <a:lnTo>
                    <a:pt x="606" y="7"/>
                  </a:lnTo>
                  <a:lnTo>
                    <a:pt x="611" y="2"/>
                  </a:lnTo>
                  <a:lnTo>
                    <a:pt x="616" y="0"/>
                  </a:lnTo>
                  <a:lnTo>
                    <a:pt x="632" y="3"/>
                  </a:lnTo>
                  <a:lnTo>
                    <a:pt x="644" y="8"/>
                  </a:lnTo>
                  <a:lnTo>
                    <a:pt x="651" y="13"/>
                  </a:lnTo>
                  <a:lnTo>
                    <a:pt x="653" y="18"/>
                  </a:lnTo>
                  <a:lnTo>
                    <a:pt x="652" y="24"/>
                  </a:lnTo>
                  <a:lnTo>
                    <a:pt x="648" y="31"/>
                  </a:lnTo>
                  <a:lnTo>
                    <a:pt x="644" y="39"/>
                  </a:lnTo>
                  <a:lnTo>
                    <a:pt x="639" y="47"/>
                  </a:lnTo>
                  <a:lnTo>
                    <a:pt x="633" y="56"/>
                  </a:lnTo>
                  <a:lnTo>
                    <a:pt x="629" y="67"/>
                  </a:lnTo>
                  <a:lnTo>
                    <a:pt x="625" y="78"/>
                  </a:lnTo>
                  <a:lnTo>
                    <a:pt x="625" y="91"/>
                  </a:lnTo>
                  <a:lnTo>
                    <a:pt x="628" y="103"/>
                  </a:lnTo>
                  <a:lnTo>
                    <a:pt x="636" y="118"/>
                  </a:lnTo>
                  <a:lnTo>
                    <a:pt x="647" y="133"/>
                  </a:lnTo>
                  <a:lnTo>
                    <a:pt x="665" y="150"/>
                  </a:lnTo>
                  <a:lnTo>
                    <a:pt x="677" y="152"/>
                  </a:lnTo>
                  <a:lnTo>
                    <a:pt x="688" y="156"/>
                  </a:lnTo>
                  <a:lnTo>
                    <a:pt x="699" y="164"/>
                  </a:lnTo>
                  <a:lnTo>
                    <a:pt x="709" y="175"/>
                  </a:lnTo>
                  <a:lnTo>
                    <a:pt x="719" y="186"/>
                  </a:lnTo>
                  <a:lnTo>
                    <a:pt x="729" y="200"/>
                  </a:lnTo>
                  <a:lnTo>
                    <a:pt x="738" y="215"/>
                  </a:lnTo>
                  <a:lnTo>
                    <a:pt x="747" y="230"/>
                  </a:lnTo>
                  <a:lnTo>
                    <a:pt x="757" y="245"/>
                  </a:lnTo>
                  <a:lnTo>
                    <a:pt x="767" y="260"/>
                  </a:lnTo>
                  <a:lnTo>
                    <a:pt x="777" y="273"/>
                  </a:lnTo>
                  <a:lnTo>
                    <a:pt x="786" y="285"/>
                  </a:lnTo>
                  <a:lnTo>
                    <a:pt x="798" y="295"/>
                  </a:lnTo>
                  <a:lnTo>
                    <a:pt x="808" y="302"/>
                  </a:lnTo>
                  <a:lnTo>
                    <a:pt x="821" y="307"/>
                  </a:lnTo>
                  <a:lnTo>
                    <a:pt x="833" y="308"/>
                  </a:lnTo>
                  <a:lnTo>
                    <a:pt x="836" y="304"/>
                  </a:lnTo>
                  <a:lnTo>
                    <a:pt x="838" y="301"/>
                  </a:lnTo>
                  <a:lnTo>
                    <a:pt x="843" y="296"/>
                  </a:lnTo>
                  <a:lnTo>
                    <a:pt x="847" y="293"/>
                  </a:lnTo>
                  <a:lnTo>
                    <a:pt x="853" y="288"/>
                  </a:lnTo>
                  <a:lnTo>
                    <a:pt x="857" y="285"/>
                  </a:lnTo>
                  <a:lnTo>
                    <a:pt x="863" y="280"/>
                  </a:lnTo>
                  <a:lnTo>
                    <a:pt x="869" y="276"/>
                  </a:lnTo>
                  <a:lnTo>
                    <a:pt x="875" y="270"/>
                  </a:lnTo>
                  <a:lnTo>
                    <a:pt x="880" y="265"/>
                  </a:lnTo>
                  <a:lnTo>
                    <a:pt x="885" y="261"/>
                  </a:lnTo>
                  <a:lnTo>
                    <a:pt x="890" y="256"/>
                  </a:lnTo>
                  <a:lnTo>
                    <a:pt x="893" y="250"/>
                  </a:lnTo>
                  <a:lnTo>
                    <a:pt x="897" y="246"/>
                  </a:lnTo>
                  <a:lnTo>
                    <a:pt x="899" y="241"/>
                  </a:lnTo>
                  <a:lnTo>
                    <a:pt x="900" y="237"/>
                  </a:lnTo>
                  <a:lnTo>
                    <a:pt x="902" y="235"/>
                  </a:lnTo>
                  <a:lnTo>
                    <a:pt x="906" y="235"/>
                  </a:lnTo>
                  <a:lnTo>
                    <a:pt x="908" y="235"/>
                  </a:lnTo>
                  <a:lnTo>
                    <a:pt x="910" y="237"/>
                  </a:lnTo>
                  <a:lnTo>
                    <a:pt x="913" y="238"/>
                  </a:lnTo>
                  <a:lnTo>
                    <a:pt x="915" y="239"/>
                  </a:lnTo>
                  <a:lnTo>
                    <a:pt x="917" y="241"/>
                  </a:lnTo>
                  <a:lnTo>
                    <a:pt x="918" y="242"/>
                  </a:lnTo>
                  <a:lnTo>
                    <a:pt x="921" y="245"/>
                  </a:lnTo>
                  <a:lnTo>
                    <a:pt x="923" y="247"/>
                  </a:lnTo>
                  <a:lnTo>
                    <a:pt x="924" y="249"/>
                  </a:lnTo>
                  <a:lnTo>
                    <a:pt x="926" y="251"/>
                  </a:lnTo>
                  <a:lnTo>
                    <a:pt x="928" y="253"/>
                  </a:lnTo>
                  <a:lnTo>
                    <a:pt x="930" y="255"/>
                  </a:lnTo>
                  <a:lnTo>
                    <a:pt x="932" y="256"/>
                  </a:lnTo>
                  <a:lnTo>
                    <a:pt x="934" y="258"/>
                  </a:lnTo>
                  <a:lnTo>
                    <a:pt x="937" y="266"/>
                  </a:lnTo>
                  <a:lnTo>
                    <a:pt x="937" y="273"/>
                  </a:lnTo>
                  <a:lnTo>
                    <a:pt x="934" y="281"/>
                  </a:lnTo>
                  <a:lnTo>
                    <a:pt x="931" y="288"/>
                  </a:lnTo>
                  <a:lnTo>
                    <a:pt x="926" y="294"/>
                  </a:lnTo>
                  <a:lnTo>
                    <a:pt x="921" y="300"/>
                  </a:lnTo>
                  <a:lnTo>
                    <a:pt x="914" y="305"/>
                  </a:lnTo>
                  <a:lnTo>
                    <a:pt x="906" y="310"/>
                  </a:lnTo>
                  <a:lnTo>
                    <a:pt x="897" y="316"/>
                  </a:lnTo>
                  <a:lnTo>
                    <a:pt x="888" y="320"/>
                  </a:lnTo>
                  <a:lnTo>
                    <a:pt x="879" y="325"/>
                  </a:lnTo>
                  <a:lnTo>
                    <a:pt x="870" y="328"/>
                  </a:lnTo>
                  <a:lnTo>
                    <a:pt x="862" y="333"/>
                  </a:lnTo>
                  <a:lnTo>
                    <a:pt x="854" y="337"/>
                  </a:lnTo>
                  <a:lnTo>
                    <a:pt x="847" y="341"/>
                  </a:lnTo>
                  <a:lnTo>
                    <a:pt x="841" y="346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4" name="Freeform 42"/>
            <p:cNvSpPr>
              <a:spLocks/>
            </p:cNvSpPr>
            <p:nvPr/>
          </p:nvSpPr>
          <p:spPr bwMode="auto">
            <a:xfrm>
              <a:off x="4311" y="1337"/>
              <a:ext cx="679" cy="536"/>
            </a:xfrm>
            <a:custGeom>
              <a:avLst/>
              <a:gdLst>
                <a:gd name="T0" fmla="*/ 58 w 2035"/>
                <a:gd name="T1" fmla="*/ 54 h 1609"/>
                <a:gd name="T2" fmla="*/ 57 w 2035"/>
                <a:gd name="T3" fmla="*/ 53 h 1609"/>
                <a:gd name="T4" fmla="*/ 51 w 2035"/>
                <a:gd name="T5" fmla="*/ 52 h 1609"/>
                <a:gd name="T6" fmla="*/ 48 w 2035"/>
                <a:gd name="T7" fmla="*/ 51 h 1609"/>
                <a:gd name="T8" fmla="*/ 45 w 2035"/>
                <a:gd name="T9" fmla="*/ 48 h 1609"/>
                <a:gd name="T10" fmla="*/ 38 w 2035"/>
                <a:gd name="T11" fmla="*/ 45 h 1609"/>
                <a:gd name="T12" fmla="*/ 25 w 2035"/>
                <a:gd name="T13" fmla="*/ 49 h 1609"/>
                <a:gd name="T14" fmla="*/ 12 w 2035"/>
                <a:gd name="T15" fmla="*/ 52 h 1609"/>
                <a:gd name="T16" fmla="*/ 1 w 2035"/>
                <a:gd name="T17" fmla="*/ 55 h 1609"/>
                <a:gd name="T18" fmla="*/ 0 w 2035"/>
                <a:gd name="T19" fmla="*/ 53 h 1609"/>
                <a:gd name="T20" fmla="*/ 0 w 2035"/>
                <a:gd name="T21" fmla="*/ 52 h 1609"/>
                <a:gd name="T22" fmla="*/ 5 w 2035"/>
                <a:gd name="T23" fmla="*/ 45 h 1609"/>
                <a:gd name="T24" fmla="*/ 6 w 2035"/>
                <a:gd name="T25" fmla="*/ 41 h 1609"/>
                <a:gd name="T26" fmla="*/ 7 w 2035"/>
                <a:gd name="T27" fmla="*/ 39 h 1609"/>
                <a:gd name="T28" fmla="*/ 8 w 2035"/>
                <a:gd name="T29" fmla="*/ 37 h 1609"/>
                <a:gd name="T30" fmla="*/ 7 w 2035"/>
                <a:gd name="T31" fmla="*/ 36 h 1609"/>
                <a:gd name="T32" fmla="*/ 13 w 2035"/>
                <a:gd name="T33" fmla="*/ 34 h 1609"/>
                <a:gd name="T34" fmla="*/ 19 w 2035"/>
                <a:gd name="T35" fmla="*/ 34 h 1609"/>
                <a:gd name="T36" fmla="*/ 24 w 2035"/>
                <a:gd name="T37" fmla="*/ 32 h 1609"/>
                <a:gd name="T38" fmla="*/ 27 w 2035"/>
                <a:gd name="T39" fmla="*/ 29 h 1609"/>
                <a:gd name="T40" fmla="*/ 29 w 2035"/>
                <a:gd name="T41" fmla="*/ 27 h 1609"/>
                <a:gd name="T42" fmla="*/ 28 w 2035"/>
                <a:gd name="T43" fmla="*/ 25 h 1609"/>
                <a:gd name="T44" fmla="*/ 28 w 2035"/>
                <a:gd name="T45" fmla="*/ 22 h 1609"/>
                <a:gd name="T46" fmla="*/ 27 w 2035"/>
                <a:gd name="T47" fmla="*/ 21 h 1609"/>
                <a:gd name="T48" fmla="*/ 26 w 2035"/>
                <a:gd name="T49" fmla="*/ 20 h 1609"/>
                <a:gd name="T50" fmla="*/ 29 w 2035"/>
                <a:gd name="T51" fmla="*/ 17 h 1609"/>
                <a:gd name="T52" fmla="*/ 31 w 2035"/>
                <a:gd name="T53" fmla="*/ 13 h 1609"/>
                <a:gd name="T54" fmla="*/ 36 w 2035"/>
                <a:gd name="T55" fmla="*/ 6 h 1609"/>
                <a:gd name="T56" fmla="*/ 40 w 2035"/>
                <a:gd name="T57" fmla="*/ 3 h 1609"/>
                <a:gd name="T58" fmla="*/ 48 w 2035"/>
                <a:gd name="T59" fmla="*/ 0 h 1609"/>
                <a:gd name="T60" fmla="*/ 50 w 2035"/>
                <a:gd name="T61" fmla="*/ 5 h 1609"/>
                <a:gd name="T62" fmla="*/ 51 w 2035"/>
                <a:gd name="T63" fmla="*/ 12 h 1609"/>
                <a:gd name="T64" fmla="*/ 53 w 2035"/>
                <a:gd name="T65" fmla="*/ 17 h 1609"/>
                <a:gd name="T66" fmla="*/ 55 w 2035"/>
                <a:gd name="T67" fmla="*/ 21 h 1609"/>
                <a:gd name="T68" fmla="*/ 57 w 2035"/>
                <a:gd name="T69" fmla="*/ 27 h 1609"/>
                <a:gd name="T70" fmla="*/ 58 w 2035"/>
                <a:gd name="T71" fmla="*/ 32 h 1609"/>
                <a:gd name="T72" fmla="*/ 58 w 2035"/>
                <a:gd name="T73" fmla="*/ 38 h 1609"/>
                <a:gd name="T74" fmla="*/ 60 w 2035"/>
                <a:gd name="T75" fmla="*/ 43 h 1609"/>
                <a:gd name="T76" fmla="*/ 61 w 2035"/>
                <a:gd name="T77" fmla="*/ 48 h 1609"/>
                <a:gd name="T78" fmla="*/ 62 w 2035"/>
                <a:gd name="T79" fmla="*/ 50 h 1609"/>
                <a:gd name="T80" fmla="*/ 62 w 2035"/>
                <a:gd name="T81" fmla="*/ 51 h 1609"/>
                <a:gd name="T82" fmla="*/ 61 w 2035"/>
                <a:gd name="T83" fmla="*/ 51 h 1609"/>
                <a:gd name="T84" fmla="*/ 61 w 2035"/>
                <a:gd name="T85" fmla="*/ 52 h 1609"/>
                <a:gd name="T86" fmla="*/ 61 w 2035"/>
                <a:gd name="T87" fmla="*/ 52 h 1609"/>
                <a:gd name="T88" fmla="*/ 60 w 2035"/>
                <a:gd name="T89" fmla="*/ 53 h 1609"/>
                <a:gd name="T90" fmla="*/ 60 w 2035"/>
                <a:gd name="T91" fmla="*/ 54 h 1609"/>
                <a:gd name="T92" fmla="*/ 64 w 2035"/>
                <a:gd name="T93" fmla="*/ 53 h 1609"/>
                <a:gd name="T94" fmla="*/ 66 w 2035"/>
                <a:gd name="T95" fmla="*/ 51 h 1609"/>
                <a:gd name="T96" fmla="*/ 69 w 2035"/>
                <a:gd name="T97" fmla="*/ 50 h 1609"/>
                <a:gd name="T98" fmla="*/ 71 w 2035"/>
                <a:gd name="T99" fmla="*/ 49 h 1609"/>
                <a:gd name="T100" fmla="*/ 71 w 2035"/>
                <a:gd name="T101" fmla="*/ 50 h 1609"/>
                <a:gd name="T102" fmla="*/ 73 w 2035"/>
                <a:gd name="T103" fmla="*/ 49 h 1609"/>
                <a:gd name="T104" fmla="*/ 75 w 2035"/>
                <a:gd name="T105" fmla="*/ 49 h 1609"/>
                <a:gd name="T106" fmla="*/ 71 w 2035"/>
                <a:gd name="T107" fmla="*/ 53 h 1609"/>
                <a:gd name="T108" fmla="*/ 66 w 2035"/>
                <a:gd name="T109" fmla="*/ 56 h 1609"/>
                <a:gd name="T110" fmla="*/ 63 w 2035"/>
                <a:gd name="T111" fmla="*/ 57 h 1609"/>
                <a:gd name="T112" fmla="*/ 61 w 2035"/>
                <a:gd name="T113" fmla="*/ 58 h 1609"/>
                <a:gd name="T114" fmla="*/ 60 w 2035"/>
                <a:gd name="T115" fmla="*/ 60 h 1609"/>
                <a:gd name="T116" fmla="*/ 59 w 2035"/>
                <a:gd name="T117" fmla="*/ 58 h 1609"/>
                <a:gd name="T118" fmla="*/ 58 w 2035"/>
                <a:gd name="T119" fmla="*/ 55 h 160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035"/>
                <a:gd name="T181" fmla="*/ 0 h 1609"/>
                <a:gd name="T182" fmla="*/ 2035 w 2035"/>
                <a:gd name="T183" fmla="*/ 1609 h 160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035" h="1609">
                  <a:moveTo>
                    <a:pt x="1554" y="1480"/>
                  </a:moveTo>
                  <a:lnTo>
                    <a:pt x="1553" y="1479"/>
                  </a:lnTo>
                  <a:lnTo>
                    <a:pt x="1553" y="1478"/>
                  </a:lnTo>
                  <a:lnTo>
                    <a:pt x="1553" y="1477"/>
                  </a:lnTo>
                  <a:lnTo>
                    <a:pt x="1552" y="1474"/>
                  </a:lnTo>
                  <a:lnTo>
                    <a:pt x="1552" y="1471"/>
                  </a:lnTo>
                  <a:lnTo>
                    <a:pt x="1551" y="1467"/>
                  </a:lnTo>
                  <a:lnTo>
                    <a:pt x="1551" y="1464"/>
                  </a:lnTo>
                  <a:lnTo>
                    <a:pt x="1550" y="1462"/>
                  </a:lnTo>
                  <a:lnTo>
                    <a:pt x="1549" y="1458"/>
                  </a:lnTo>
                  <a:lnTo>
                    <a:pt x="1549" y="1455"/>
                  </a:lnTo>
                  <a:lnTo>
                    <a:pt x="1547" y="1451"/>
                  </a:lnTo>
                  <a:lnTo>
                    <a:pt x="1547" y="1449"/>
                  </a:lnTo>
                  <a:lnTo>
                    <a:pt x="1546" y="1446"/>
                  </a:lnTo>
                  <a:lnTo>
                    <a:pt x="1546" y="1444"/>
                  </a:lnTo>
                  <a:lnTo>
                    <a:pt x="1546" y="1443"/>
                  </a:lnTo>
                  <a:lnTo>
                    <a:pt x="1543" y="1442"/>
                  </a:lnTo>
                  <a:lnTo>
                    <a:pt x="1536" y="1441"/>
                  </a:lnTo>
                  <a:lnTo>
                    <a:pt x="1524" y="1438"/>
                  </a:lnTo>
                  <a:lnTo>
                    <a:pt x="1511" y="1434"/>
                  </a:lnTo>
                  <a:lnTo>
                    <a:pt x="1493" y="1431"/>
                  </a:lnTo>
                  <a:lnTo>
                    <a:pt x="1474" y="1426"/>
                  </a:lnTo>
                  <a:lnTo>
                    <a:pt x="1453" y="1421"/>
                  </a:lnTo>
                  <a:lnTo>
                    <a:pt x="1432" y="1417"/>
                  </a:lnTo>
                  <a:lnTo>
                    <a:pt x="1411" y="1411"/>
                  </a:lnTo>
                  <a:lnTo>
                    <a:pt x="1390" y="1407"/>
                  </a:lnTo>
                  <a:lnTo>
                    <a:pt x="1370" y="1402"/>
                  </a:lnTo>
                  <a:lnTo>
                    <a:pt x="1353" y="1398"/>
                  </a:lnTo>
                  <a:lnTo>
                    <a:pt x="1339" y="1395"/>
                  </a:lnTo>
                  <a:lnTo>
                    <a:pt x="1328" y="1392"/>
                  </a:lnTo>
                  <a:lnTo>
                    <a:pt x="1321" y="1390"/>
                  </a:lnTo>
                  <a:lnTo>
                    <a:pt x="1319" y="1390"/>
                  </a:lnTo>
                  <a:lnTo>
                    <a:pt x="1312" y="1386"/>
                  </a:lnTo>
                  <a:lnTo>
                    <a:pt x="1305" y="1381"/>
                  </a:lnTo>
                  <a:lnTo>
                    <a:pt x="1296" y="1377"/>
                  </a:lnTo>
                  <a:lnTo>
                    <a:pt x="1286" y="1372"/>
                  </a:lnTo>
                  <a:lnTo>
                    <a:pt x="1277" y="1366"/>
                  </a:lnTo>
                  <a:lnTo>
                    <a:pt x="1268" y="1361"/>
                  </a:lnTo>
                  <a:lnTo>
                    <a:pt x="1258" y="1354"/>
                  </a:lnTo>
                  <a:lnTo>
                    <a:pt x="1248" y="1347"/>
                  </a:lnTo>
                  <a:lnTo>
                    <a:pt x="1239" y="1339"/>
                  </a:lnTo>
                  <a:lnTo>
                    <a:pt x="1231" y="1331"/>
                  </a:lnTo>
                  <a:lnTo>
                    <a:pt x="1223" y="1323"/>
                  </a:lnTo>
                  <a:lnTo>
                    <a:pt x="1217" y="1313"/>
                  </a:lnTo>
                  <a:lnTo>
                    <a:pt x="1213" y="1303"/>
                  </a:lnTo>
                  <a:lnTo>
                    <a:pt x="1209" y="1293"/>
                  </a:lnTo>
                  <a:lnTo>
                    <a:pt x="1208" y="1282"/>
                  </a:lnTo>
                  <a:lnTo>
                    <a:pt x="1209" y="1271"/>
                  </a:lnTo>
                  <a:lnTo>
                    <a:pt x="1185" y="1245"/>
                  </a:lnTo>
                  <a:lnTo>
                    <a:pt x="1159" y="1227"/>
                  </a:lnTo>
                  <a:lnTo>
                    <a:pt x="1128" y="1217"/>
                  </a:lnTo>
                  <a:lnTo>
                    <a:pt x="1094" y="1212"/>
                  </a:lnTo>
                  <a:lnTo>
                    <a:pt x="1059" y="1212"/>
                  </a:lnTo>
                  <a:lnTo>
                    <a:pt x="1022" y="1218"/>
                  </a:lnTo>
                  <a:lnTo>
                    <a:pt x="983" y="1226"/>
                  </a:lnTo>
                  <a:lnTo>
                    <a:pt x="944" y="1239"/>
                  </a:lnTo>
                  <a:lnTo>
                    <a:pt x="904" y="1251"/>
                  </a:lnTo>
                  <a:lnTo>
                    <a:pt x="863" y="1266"/>
                  </a:lnTo>
                  <a:lnTo>
                    <a:pt x="824" y="1281"/>
                  </a:lnTo>
                  <a:lnTo>
                    <a:pt x="785" y="1295"/>
                  </a:lnTo>
                  <a:lnTo>
                    <a:pt x="748" y="1309"/>
                  </a:lnTo>
                  <a:lnTo>
                    <a:pt x="714" y="1319"/>
                  </a:lnTo>
                  <a:lnTo>
                    <a:pt x="683" y="1326"/>
                  </a:lnTo>
                  <a:lnTo>
                    <a:pt x="654" y="1331"/>
                  </a:lnTo>
                  <a:lnTo>
                    <a:pt x="646" y="1332"/>
                  </a:lnTo>
                  <a:lnTo>
                    <a:pt x="627" y="1338"/>
                  </a:lnTo>
                  <a:lnTo>
                    <a:pt x="594" y="1344"/>
                  </a:lnTo>
                  <a:lnTo>
                    <a:pt x="554" y="1355"/>
                  </a:lnTo>
                  <a:lnTo>
                    <a:pt x="506" y="1367"/>
                  </a:lnTo>
                  <a:lnTo>
                    <a:pt x="452" y="1381"/>
                  </a:lnTo>
                  <a:lnTo>
                    <a:pt x="394" y="1395"/>
                  </a:lnTo>
                  <a:lnTo>
                    <a:pt x="336" y="1411"/>
                  </a:lnTo>
                  <a:lnTo>
                    <a:pt x="276" y="1426"/>
                  </a:lnTo>
                  <a:lnTo>
                    <a:pt x="218" y="1440"/>
                  </a:lnTo>
                  <a:lnTo>
                    <a:pt x="164" y="1454"/>
                  </a:lnTo>
                  <a:lnTo>
                    <a:pt x="116" y="1466"/>
                  </a:lnTo>
                  <a:lnTo>
                    <a:pt x="76" y="1477"/>
                  </a:lnTo>
                  <a:lnTo>
                    <a:pt x="44" y="1483"/>
                  </a:lnTo>
                  <a:lnTo>
                    <a:pt x="24" y="1489"/>
                  </a:lnTo>
                  <a:lnTo>
                    <a:pt x="17" y="1492"/>
                  </a:lnTo>
                  <a:lnTo>
                    <a:pt x="16" y="1490"/>
                  </a:lnTo>
                  <a:lnTo>
                    <a:pt x="16" y="1488"/>
                  </a:lnTo>
                  <a:lnTo>
                    <a:pt x="16" y="1485"/>
                  </a:lnTo>
                  <a:lnTo>
                    <a:pt x="16" y="1480"/>
                  </a:lnTo>
                  <a:lnTo>
                    <a:pt x="15" y="1474"/>
                  </a:lnTo>
                  <a:lnTo>
                    <a:pt x="14" y="1469"/>
                  </a:lnTo>
                  <a:lnTo>
                    <a:pt x="14" y="1462"/>
                  </a:lnTo>
                  <a:lnTo>
                    <a:pt x="13" y="1455"/>
                  </a:lnTo>
                  <a:lnTo>
                    <a:pt x="11" y="1447"/>
                  </a:lnTo>
                  <a:lnTo>
                    <a:pt x="10" y="1440"/>
                  </a:lnTo>
                  <a:lnTo>
                    <a:pt x="8" y="1433"/>
                  </a:lnTo>
                  <a:lnTo>
                    <a:pt x="7" y="1426"/>
                  </a:lnTo>
                  <a:lnTo>
                    <a:pt x="6" y="1420"/>
                  </a:lnTo>
                  <a:lnTo>
                    <a:pt x="3" y="1416"/>
                  </a:lnTo>
                  <a:lnTo>
                    <a:pt x="1" y="1411"/>
                  </a:lnTo>
                  <a:lnTo>
                    <a:pt x="0" y="1409"/>
                  </a:lnTo>
                  <a:lnTo>
                    <a:pt x="1" y="1407"/>
                  </a:lnTo>
                  <a:lnTo>
                    <a:pt x="6" y="1401"/>
                  </a:lnTo>
                  <a:lnTo>
                    <a:pt x="13" y="1393"/>
                  </a:lnTo>
                  <a:lnTo>
                    <a:pt x="23" y="1380"/>
                  </a:lnTo>
                  <a:lnTo>
                    <a:pt x="34" y="1366"/>
                  </a:lnTo>
                  <a:lnTo>
                    <a:pt x="47" y="1350"/>
                  </a:lnTo>
                  <a:lnTo>
                    <a:pt x="62" y="1331"/>
                  </a:lnTo>
                  <a:lnTo>
                    <a:pt x="77" y="1311"/>
                  </a:lnTo>
                  <a:lnTo>
                    <a:pt x="93" y="1289"/>
                  </a:lnTo>
                  <a:lnTo>
                    <a:pt x="109" y="1266"/>
                  </a:lnTo>
                  <a:lnTo>
                    <a:pt x="125" y="1242"/>
                  </a:lnTo>
                  <a:lnTo>
                    <a:pt x="140" y="1219"/>
                  </a:lnTo>
                  <a:lnTo>
                    <a:pt x="154" y="1195"/>
                  </a:lnTo>
                  <a:lnTo>
                    <a:pt x="168" y="1171"/>
                  </a:lnTo>
                  <a:lnTo>
                    <a:pt x="178" y="1147"/>
                  </a:lnTo>
                  <a:lnTo>
                    <a:pt x="188" y="1125"/>
                  </a:lnTo>
                  <a:lnTo>
                    <a:pt x="182" y="1118"/>
                  </a:lnTo>
                  <a:lnTo>
                    <a:pt x="177" y="1114"/>
                  </a:lnTo>
                  <a:lnTo>
                    <a:pt x="171" y="1108"/>
                  </a:lnTo>
                  <a:lnTo>
                    <a:pt x="168" y="1103"/>
                  </a:lnTo>
                  <a:lnTo>
                    <a:pt x="164" y="1099"/>
                  </a:lnTo>
                  <a:lnTo>
                    <a:pt x="162" y="1094"/>
                  </a:lnTo>
                  <a:lnTo>
                    <a:pt x="161" y="1091"/>
                  </a:lnTo>
                  <a:lnTo>
                    <a:pt x="161" y="1086"/>
                  </a:lnTo>
                  <a:lnTo>
                    <a:pt x="163" y="1081"/>
                  </a:lnTo>
                  <a:lnTo>
                    <a:pt x="165" y="1076"/>
                  </a:lnTo>
                  <a:lnTo>
                    <a:pt x="171" y="1071"/>
                  </a:lnTo>
                  <a:lnTo>
                    <a:pt x="178" y="1065"/>
                  </a:lnTo>
                  <a:lnTo>
                    <a:pt x="186" y="1060"/>
                  </a:lnTo>
                  <a:lnTo>
                    <a:pt x="198" y="1053"/>
                  </a:lnTo>
                  <a:lnTo>
                    <a:pt x="210" y="1045"/>
                  </a:lnTo>
                  <a:lnTo>
                    <a:pt x="226" y="1038"/>
                  </a:lnTo>
                  <a:lnTo>
                    <a:pt x="224" y="1033"/>
                  </a:lnTo>
                  <a:lnTo>
                    <a:pt x="223" y="1030"/>
                  </a:lnTo>
                  <a:lnTo>
                    <a:pt x="221" y="1026"/>
                  </a:lnTo>
                  <a:lnTo>
                    <a:pt x="218" y="1022"/>
                  </a:lnTo>
                  <a:lnTo>
                    <a:pt x="217" y="1018"/>
                  </a:lnTo>
                  <a:lnTo>
                    <a:pt x="215" y="1015"/>
                  </a:lnTo>
                  <a:lnTo>
                    <a:pt x="213" y="1011"/>
                  </a:lnTo>
                  <a:lnTo>
                    <a:pt x="210" y="1008"/>
                  </a:lnTo>
                  <a:lnTo>
                    <a:pt x="208" y="1003"/>
                  </a:lnTo>
                  <a:lnTo>
                    <a:pt x="207" y="1000"/>
                  </a:lnTo>
                  <a:lnTo>
                    <a:pt x="205" y="995"/>
                  </a:lnTo>
                  <a:lnTo>
                    <a:pt x="203" y="992"/>
                  </a:lnTo>
                  <a:lnTo>
                    <a:pt x="202" y="987"/>
                  </a:lnTo>
                  <a:lnTo>
                    <a:pt x="202" y="983"/>
                  </a:lnTo>
                  <a:lnTo>
                    <a:pt x="201" y="979"/>
                  </a:lnTo>
                  <a:lnTo>
                    <a:pt x="202" y="975"/>
                  </a:lnTo>
                  <a:lnTo>
                    <a:pt x="221" y="964"/>
                  </a:lnTo>
                  <a:lnTo>
                    <a:pt x="238" y="954"/>
                  </a:lnTo>
                  <a:lnTo>
                    <a:pt x="255" y="945"/>
                  </a:lnTo>
                  <a:lnTo>
                    <a:pt x="271" y="937"/>
                  </a:lnTo>
                  <a:lnTo>
                    <a:pt x="286" y="930"/>
                  </a:lnTo>
                  <a:lnTo>
                    <a:pt x="301" y="923"/>
                  </a:lnTo>
                  <a:lnTo>
                    <a:pt x="316" y="917"/>
                  </a:lnTo>
                  <a:lnTo>
                    <a:pt x="331" y="914"/>
                  </a:lnTo>
                  <a:lnTo>
                    <a:pt x="346" y="910"/>
                  </a:lnTo>
                  <a:lnTo>
                    <a:pt x="361" y="909"/>
                  </a:lnTo>
                  <a:lnTo>
                    <a:pt x="377" y="909"/>
                  </a:lnTo>
                  <a:lnTo>
                    <a:pt x="394" y="911"/>
                  </a:lnTo>
                  <a:lnTo>
                    <a:pt x="412" y="914"/>
                  </a:lnTo>
                  <a:lnTo>
                    <a:pt x="431" y="919"/>
                  </a:lnTo>
                  <a:lnTo>
                    <a:pt x="452" y="926"/>
                  </a:lnTo>
                  <a:lnTo>
                    <a:pt x="475" y="935"/>
                  </a:lnTo>
                  <a:lnTo>
                    <a:pt x="491" y="927"/>
                  </a:lnTo>
                  <a:lnTo>
                    <a:pt x="507" y="921"/>
                  </a:lnTo>
                  <a:lnTo>
                    <a:pt x="525" y="914"/>
                  </a:lnTo>
                  <a:lnTo>
                    <a:pt x="543" y="908"/>
                  </a:lnTo>
                  <a:lnTo>
                    <a:pt x="560" y="902"/>
                  </a:lnTo>
                  <a:lnTo>
                    <a:pt x="578" y="896"/>
                  </a:lnTo>
                  <a:lnTo>
                    <a:pt x="595" y="891"/>
                  </a:lnTo>
                  <a:lnTo>
                    <a:pt x="613" y="884"/>
                  </a:lnTo>
                  <a:lnTo>
                    <a:pt x="629" y="877"/>
                  </a:lnTo>
                  <a:lnTo>
                    <a:pt x="645" y="868"/>
                  </a:lnTo>
                  <a:lnTo>
                    <a:pt x="660" y="859"/>
                  </a:lnTo>
                  <a:lnTo>
                    <a:pt x="674" y="847"/>
                  </a:lnTo>
                  <a:lnTo>
                    <a:pt x="686" y="834"/>
                  </a:lnTo>
                  <a:lnTo>
                    <a:pt x="697" y="819"/>
                  </a:lnTo>
                  <a:lnTo>
                    <a:pt x="706" y="802"/>
                  </a:lnTo>
                  <a:lnTo>
                    <a:pt x="714" y="783"/>
                  </a:lnTo>
                  <a:lnTo>
                    <a:pt x="714" y="782"/>
                  </a:lnTo>
                  <a:lnTo>
                    <a:pt x="716" y="780"/>
                  </a:lnTo>
                  <a:lnTo>
                    <a:pt x="718" y="777"/>
                  </a:lnTo>
                  <a:lnTo>
                    <a:pt x="723" y="773"/>
                  </a:lnTo>
                  <a:lnTo>
                    <a:pt x="728" y="770"/>
                  </a:lnTo>
                  <a:lnTo>
                    <a:pt x="732" y="765"/>
                  </a:lnTo>
                  <a:lnTo>
                    <a:pt x="738" y="761"/>
                  </a:lnTo>
                  <a:lnTo>
                    <a:pt x="744" y="756"/>
                  </a:lnTo>
                  <a:lnTo>
                    <a:pt x="750" y="752"/>
                  </a:lnTo>
                  <a:lnTo>
                    <a:pt x="755" y="747"/>
                  </a:lnTo>
                  <a:lnTo>
                    <a:pt x="760" y="742"/>
                  </a:lnTo>
                  <a:lnTo>
                    <a:pt x="764" y="739"/>
                  </a:lnTo>
                  <a:lnTo>
                    <a:pt x="769" y="736"/>
                  </a:lnTo>
                  <a:lnTo>
                    <a:pt x="771" y="732"/>
                  </a:lnTo>
                  <a:lnTo>
                    <a:pt x="774" y="731"/>
                  </a:lnTo>
                  <a:lnTo>
                    <a:pt x="775" y="731"/>
                  </a:lnTo>
                  <a:lnTo>
                    <a:pt x="775" y="722"/>
                  </a:lnTo>
                  <a:lnTo>
                    <a:pt x="773" y="714"/>
                  </a:lnTo>
                  <a:lnTo>
                    <a:pt x="768" y="706"/>
                  </a:lnTo>
                  <a:lnTo>
                    <a:pt x="762" y="698"/>
                  </a:lnTo>
                  <a:lnTo>
                    <a:pt x="755" y="690"/>
                  </a:lnTo>
                  <a:lnTo>
                    <a:pt x="748" y="682"/>
                  </a:lnTo>
                  <a:lnTo>
                    <a:pt x="741" y="674"/>
                  </a:lnTo>
                  <a:lnTo>
                    <a:pt x="735" y="666"/>
                  </a:lnTo>
                  <a:lnTo>
                    <a:pt x="730" y="656"/>
                  </a:lnTo>
                  <a:lnTo>
                    <a:pt x="727" y="646"/>
                  </a:lnTo>
                  <a:lnTo>
                    <a:pt x="725" y="636"/>
                  </a:lnTo>
                  <a:lnTo>
                    <a:pt x="728" y="625"/>
                  </a:lnTo>
                  <a:lnTo>
                    <a:pt x="733" y="613"/>
                  </a:lnTo>
                  <a:lnTo>
                    <a:pt x="744" y="600"/>
                  </a:lnTo>
                  <a:lnTo>
                    <a:pt x="759" y="585"/>
                  </a:lnTo>
                  <a:lnTo>
                    <a:pt x="779" y="570"/>
                  </a:lnTo>
                  <a:lnTo>
                    <a:pt x="775" y="564"/>
                  </a:lnTo>
                  <a:lnTo>
                    <a:pt x="770" y="560"/>
                  </a:lnTo>
                  <a:lnTo>
                    <a:pt x="764" y="559"/>
                  </a:lnTo>
                  <a:lnTo>
                    <a:pt x="759" y="559"/>
                  </a:lnTo>
                  <a:lnTo>
                    <a:pt x="753" y="559"/>
                  </a:lnTo>
                  <a:lnTo>
                    <a:pt x="746" y="561"/>
                  </a:lnTo>
                  <a:lnTo>
                    <a:pt x="739" y="563"/>
                  </a:lnTo>
                  <a:lnTo>
                    <a:pt x="732" y="564"/>
                  </a:lnTo>
                  <a:lnTo>
                    <a:pt x="727" y="567"/>
                  </a:lnTo>
                  <a:lnTo>
                    <a:pt x="720" y="568"/>
                  </a:lnTo>
                  <a:lnTo>
                    <a:pt x="715" y="568"/>
                  </a:lnTo>
                  <a:lnTo>
                    <a:pt x="710" y="567"/>
                  </a:lnTo>
                  <a:lnTo>
                    <a:pt x="706" y="564"/>
                  </a:lnTo>
                  <a:lnTo>
                    <a:pt x="704" y="559"/>
                  </a:lnTo>
                  <a:lnTo>
                    <a:pt x="702" y="552"/>
                  </a:lnTo>
                  <a:lnTo>
                    <a:pt x="702" y="543"/>
                  </a:lnTo>
                  <a:lnTo>
                    <a:pt x="704" y="536"/>
                  </a:lnTo>
                  <a:lnTo>
                    <a:pt x="707" y="529"/>
                  </a:lnTo>
                  <a:lnTo>
                    <a:pt x="714" y="522"/>
                  </a:lnTo>
                  <a:lnTo>
                    <a:pt x="722" y="514"/>
                  </a:lnTo>
                  <a:lnTo>
                    <a:pt x="731" y="507"/>
                  </a:lnTo>
                  <a:lnTo>
                    <a:pt x="741" y="499"/>
                  </a:lnTo>
                  <a:lnTo>
                    <a:pt x="753" y="492"/>
                  </a:lnTo>
                  <a:lnTo>
                    <a:pt x="763" y="483"/>
                  </a:lnTo>
                  <a:lnTo>
                    <a:pt x="774" y="475"/>
                  </a:lnTo>
                  <a:lnTo>
                    <a:pt x="782" y="466"/>
                  </a:lnTo>
                  <a:lnTo>
                    <a:pt x="789" y="455"/>
                  </a:lnTo>
                  <a:lnTo>
                    <a:pt x="794" y="444"/>
                  </a:lnTo>
                  <a:lnTo>
                    <a:pt x="797" y="432"/>
                  </a:lnTo>
                  <a:lnTo>
                    <a:pt x="796" y="421"/>
                  </a:lnTo>
                  <a:lnTo>
                    <a:pt x="791" y="407"/>
                  </a:lnTo>
                  <a:lnTo>
                    <a:pt x="783" y="393"/>
                  </a:lnTo>
                  <a:lnTo>
                    <a:pt x="799" y="376"/>
                  </a:lnTo>
                  <a:lnTo>
                    <a:pt x="815" y="358"/>
                  </a:lnTo>
                  <a:lnTo>
                    <a:pt x="832" y="338"/>
                  </a:lnTo>
                  <a:lnTo>
                    <a:pt x="850" y="317"/>
                  </a:lnTo>
                  <a:lnTo>
                    <a:pt x="867" y="297"/>
                  </a:lnTo>
                  <a:lnTo>
                    <a:pt x="884" y="276"/>
                  </a:lnTo>
                  <a:lnTo>
                    <a:pt x="901" y="254"/>
                  </a:lnTo>
                  <a:lnTo>
                    <a:pt x="917" y="232"/>
                  </a:lnTo>
                  <a:lnTo>
                    <a:pt x="933" y="212"/>
                  </a:lnTo>
                  <a:lnTo>
                    <a:pt x="948" y="191"/>
                  </a:lnTo>
                  <a:lnTo>
                    <a:pt x="962" y="173"/>
                  </a:lnTo>
                  <a:lnTo>
                    <a:pt x="975" y="154"/>
                  </a:lnTo>
                  <a:lnTo>
                    <a:pt x="988" y="137"/>
                  </a:lnTo>
                  <a:lnTo>
                    <a:pt x="998" y="121"/>
                  </a:lnTo>
                  <a:lnTo>
                    <a:pt x="1007" y="107"/>
                  </a:lnTo>
                  <a:lnTo>
                    <a:pt x="1015" y="97"/>
                  </a:lnTo>
                  <a:lnTo>
                    <a:pt x="1017" y="96"/>
                  </a:lnTo>
                  <a:lnTo>
                    <a:pt x="1024" y="92"/>
                  </a:lnTo>
                  <a:lnTo>
                    <a:pt x="1036" y="88"/>
                  </a:lnTo>
                  <a:lnTo>
                    <a:pt x="1051" y="82"/>
                  </a:lnTo>
                  <a:lnTo>
                    <a:pt x="1069" y="74"/>
                  </a:lnTo>
                  <a:lnTo>
                    <a:pt x="1090" y="66"/>
                  </a:lnTo>
                  <a:lnTo>
                    <a:pt x="1113" y="58"/>
                  </a:lnTo>
                  <a:lnTo>
                    <a:pt x="1137" y="49"/>
                  </a:lnTo>
                  <a:lnTo>
                    <a:pt x="1162" y="39"/>
                  </a:lnTo>
                  <a:lnTo>
                    <a:pt x="1188" y="31"/>
                  </a:lnTo>
                  <a:lnTo>
                    <a:pt x="1213" y="23"/>
                  </a:lnTo>
                  <a:lnTo>
                    <a:pt x="1238" y="15"/>
                  </a:lnTo>
                  <a:lnTo>
                    <a:pt x="1262" y="10"/>
                  </a:lnTo>
                  <a:lnTo>
                    <a:pt x="1284" y="5"/>
                  </a:lnTo>
                  <a:lnTo>
                    <a:pt x="1304" y="1"/>
                  </a:lnTo>
                  <a:lnTo>
                    <a:pt x="1321" y="0"/>
                  </a:lnTo>
                  <a:lnTo>
                    <a:pt x="1326" y="18"/>
                  </a:lnTo>
                  <a:lnTo>
                    <a:pt x="1330" y="36"/>
                  </a:lnTo>
                  <a:lnTo>
                    <a:pt x="1336" y="54"/>
                  </a:lnTo>
                  <a:lnTo>
                    <a:pt x="1342" y="73"/>
                  </a:lnTo>
                  <a:lnTo>
                    <a:pt x="1347" y="91"/>
                  </a:lnTo>
                  <a:lnTo>
                    <a:pt x="1353" y="111"/>
                  </a:lnTo>
                  <a:lnTo>
                    <a:pt x="1358" y="129"/>
                  </a:lnTo>
                  <a:lnTo>
                    <a:pt x="1363" y="149"/>
                  </a:lnTo>
                  <a:lnTo>
                    <a:pt x="1368" y="167"/>
                  </a:lnTo>
                  <a:lnTo>
                    <a:pt x="1372" y="186"/>
                  </a:lnTo>
                  <a:lnTo>
                    <a:pt x="1375" y="207"/>
                  </a:lnTo>
                  <a:lnTo>
                    <a:pt x="1378" y="227"/>
                  </a:lnTo>
                  <a:lnTo>
                    <a:pt x="1380" y="247"/>
                  </a:lnTo>
                  <a:lnTo>
                    <a:pt x="1381" y="268"/>
                  </a:lnTo>
                  <a:lnTo>
                    <a:pt x="1380" y="290"/>
                  </a:lnTo>
                  <a:lnTo>
                    <a:pt x="1378" y="312"/>
                  </a:lnTo>
                  <a:lnTo>
                    <a:pt x="1388" y="319"/>
                  </a:lnTo>
                  <a:lnTo>
                    <a:pt x="1395" y="330"/>
                  </a:lnTo>
                  <a:lnTo>
                    <a:pt x="1400" y="344"/>
                  </a:lnTo>
                  <a:lnTo>
                    <a:pt x="1405" y="360"/>
                  </a:lnTo>
                  <a:lnTo>
                    <a:pt x="1408" y="377"/>
                  </a:lnTo>
                  <a:lnTo>
                    <a:pt x="1411" y="396"/>
                  </a:lnTo>
                  <a:lnTo>
                    <a:pt x="1413" y="415"/>
                  </a:lnTo>
                  <a:lnTo>
                    <a:pt x="1415" y="435"/>
                  </a:lnTo>
                  <a:lnTo>
                    <a:pt x="1419" y="454"/>
                  </a:lnTo>
                  <a:lnTo>
                    <a:pt x="1422" y="472"/>
                  </a:lnTo>
                  <a:lnTo>
                    <a:pt x="1427" y="489"/>
                  </a:lnTo>
                  <a:lnTo>
                    <a:pt x="1432" y="504"/>
                  </a:lnTo>
                  <a:lnTo>
                    <a:pt x="1440" y="515"/>
                  </a:lnTo>
                  <a:lnTo>
                    <a:pt x="1450" y="523"/>
                  </a:lnTo>
                  <a:lnTo>
                    <a:pt x="1462" y="529"/>
                  </a:lnTo>
                  <a:lnTo>
                    <a:pt x="1477" y="530"/>
                  </a:lnTo>
                  <a:lnTo>
                    <a:pt x="1485" y="545"/>
                  </a:lnTo>
                  <a:lnTo>
                    <a:pt x="1493" y="561"/>
                  </a:lnTo>
                  <a:lnTo>
                    <a:pt x="1500" y="577"/>
                  </a:lnTo>
                  <a:lnTo>
                    <a:pt x="1506" y="595"/>
                  </a:lnTo>
                  <a:lnTo>
                    <a:pt x="1512" y="613"/>
                  </a:lnTo>
                  <a:lnTo>
                    <a:pt x="1516" y="631"/>
                  </a:lnTo>
                  <a:lnTo>
                    <a:pt x="1521" y="649"/>
                  </a:lnTo>
                  <a:lnTo>
                    <a:pt x="1526" y="668"/>
                  </a:lnTo>
                  <a:lnTo>
                    <a:pt x="1530" y="686"/>
                  </a:lnTo>
                  <a:lnTo>
                    <a:pt x="1535" y="705"/>
                  </a:lnTo>
                  <a:lnTo>
                    <a:pt x="1539" y="722"/>
                  </a:lnTo>
                  <a:lnTo>
                    <a:pt x="1544" y="740"/>
                  </a:lnTo>
                  <a:lnTo>
                    <a:pt x="1550" y="756"/>
                  </a:lnTo>
                  <a:lnTo>
                    <a:pt x="1557" y="773"/>
                  </a:lnTo>
                  <a:lnTo>
                    <a:pt x="1564" y="790"/>
                  </a:lnTo>
                  <a:lnTo>
                    <a:pt x="1573" y="805"/>
                  </a:lnTo>
                  <a:lnTo>
                    <a:pt x="1569" y="815"/>
                  </a:lnTo>
                  <a:lnTo>
                    <a:pt x="1567" y="829"/>
                  </a:lnTo>
                  <a:lnTo>
                    <a:pt x="1565" y="844"/>
                  </a:lnTo>
                  <a:lnTo>
                    <a:pt x="1562" y="860"/>
                  </a:lnTo>
                  <a:lnTo>
                    <a:pt x="1560" y="878"/>
                  </a:lnTo>
                  <a:lnTo>
                    <a:pt x="1559" y="896"/>
                  </a:lnTo>
                  <a:lnTo>
                    <a:pt x="1558" y="916"/>
                  </a:lnTo>
                  <a:lnTo>
                    <a:pt x="1557" y="935"/>
                  </a:lnTo>
                  <a:lnTo>
                    <a:pt x="1558" y="956"/>
                  </a:lnTo>
                  <a:lnTo>
                    <a:pt x="1559" y="976"/>
                  </a:lnTo>
                  <a:lnTo>
                    <a:pt x="1560" y="995"/>
                  </a:lnTo>
                  <a:lnTo>
                    <a:pt x="1564" y="1015"/>
                  </a:lnTo>
                  <a:lnTo>
                    <a:pt x="1567" y="1033"/>
                  </a:lnTo>
                  <a:lnTo>
                    <a:pt x="1573" y="1050"/>
                  </a:lnTo>
                  <a:lnTo>
                    <a:pt x="1578" y="1068"/>
                  </a:lnTo>
                  <a:lnTo>
                    <a:pt x="1587" y="1083"/>
                  </a:lnTo>
                  <a:lnTo>
                    <a:pt x="1591" y="1094"/>
                  </a:lnTo>
                  <a:lnTo>
                    <a:pt x="1596" y="1107"/>
                  </a:lnTo>
                  <a:lnTo>
                    <a:pt x="1599" y="1119"/>
                  </a:lnTo>
                  <a:lnTo>
                    <a:pt x="1601" y="1133"/>
                  </a:lnTo>
                  <a:lnTo>
                    <a:pt x="1603" y="1147"/>
                  </a:lnTo>
                  <a:lnTo>
                    <a:pt x="1604" y="1162"/>
                  </a:lnTo>
                  <a:lnTo>
                    <a:pt x="1605" y="1177"/>
                  </a:lnTo>
                  <a:lnTo>
                    <a:pt x="1606" y="1193"/>
                  </a:lnTo>
                  <a:lnTo>
                    <a:pt x="1607" y="1208"/>
                  </a:lnTo>
                  <a:lnTo>
                    <a:pt x="1610" y="1224"/>
                  </a:lnTo>
                  <a:lnTo>
                    <a:pt x="1612" y="1240"/>
                  </a:lnTo>
                  <a:lnTo>
                    <a:pt x="1615" y="1256"/>
                  </a:lnTo>
                  <a:lnTo>
                    <a:pt x="1621" y="1272"/>
                  </a:lnTo>
                  <a:lnTo>
                    <a:pt x="1627" y="1288"/>
                  </a:lnTo>
                  <a:lnTo>
                    <a:pt x="1636" y="1304"/>
                  </a:lnTo>
                  <a:lnTo>
                    <a:pt x="1646" y="1320"/>
                  </a:lnTo>
                  <a:lnTo>
                    <a:pt x="1645" y="1324"/>
                  </a:lnTo>
                  <a:lnTo>
                    <a:pt x="1645" y="1327"/>
                  </a:lnTo>
                  <a:lnTo>
                    <a:pt x="1646" y="1331"/>
                  </a:lnTo>
                  <a:lnTo>
                    <a:pt x="1647" y="1334"/>
                  </a:lnTo>
                  <a:lnTo>
                    <a:pt x="1650" y="1338"/>
                  </a:lnTo>
                  <a:lnTo>
                    <a:pt x="1652" y="1341"/>
                  </a:lnTo>
                  <a:lnTo>
                    <a:pt x="1654" y="1344"/>
                  </a:lnTo>
                  <a:lnTo>
                    <a:pt x="1657" y="1348"/>
                  </a:lnTo>
                  <a:lnTo>
                    <a:pt x="1658" y="1351"/>
                  </a:lnTo>
                  <a:lnTo>
                    <a:pt x="1660" y="1356"/>
                  </a:lnTo>
                  <a:lnTo>
                    <a:pt x="1661" y="1359"/>
                  </a:lnTo>
                  <a:lnTo>
                    <a:pt x="1661" y="1364"/>
                  </a:lnTo>
                  <a:lnTo>
                    <a:pt x="1661" y="1370"/>
                  </a:lnTo>
                  <a:lnTo>
                    <a:pt x="1661" y="1374"/>
                  </a:lnTo>
                  <a:lnTo>
                    <a:pt x="1659" y="1380"/>
                  </a:lnTo>
                  <a:lnTo>
                    <a:pt x="1657" y="1387"/>
                  </a:lnTo>
                  <a:lnTo>
                    <a:pt x="1657" y="1384"/>
                  </a:lnTo>
                  <a:lnTo>
                    <a:pt x="1658" y="1381"/>
                  </a:lnTo>
                  <a:lnTo>
                    <a:pt x="1658" y="1380"/>
                  </a:lnTo>
                  <a:lnTo>
                    <a:pt x="1658" y="1379"/>
                  </a:lnTo>
                  <a:lnTo>
                    <a:pt x="1658" y="1378"/>
                  </a:lnTo>
                  <a:lnTo>
                    <a:pt x="1657" y="1378"/>
                  </a:lnTo>
                  <a:lnTo>
                    <a:pt x="1657" y="1379"/>
                  </a:lnTo>
                  <a:lnTo>
                    <a:pt x="1657" y="1380"/>
                  </a:lnTo>
                  <a:lnTo>
                    <a:pt x="1655" y="1380"/>
                  </a:lnTo>
                  <a:lnTo>
                    <a:pt x="1655" y="1381"/>
                  </a:lnTo>
                  <a:lnTo>
                    <a:pt x="1655" y="1382"/>
                  </a:lnTo>
                  <a:lnTo>
                    <a:pt x="1655" y="1384"/>
                  </a:lnTo>
                  <a:lnTo>
                    <a:pt x="1655" y="1386"/>
                  </a:lnTo>
                  <a:lnTo>
                    <a:pt x="1657" y="1387"/>
                  </a:lnTo>
                  <a:lnTo>
                    <a:pt x="1654" y="1387"/>
                  </a:lnTo>
                  <a:lnTo>
                    <a:pt x="1652" y="1388"/>
                  </a:lnTo>
                  <a:lnTo>
                    <a:pt x="1650" y="1389"/>
                  </a:lnTo>
                  <a:lnTo>
                    <a:pt x="1647" y="1390"/>
                  </a:lnTo>
                  <a:lnTo>
                    <a:pt x="1646" y="1392"/>
                  </a:lnTo>
                  <a:lnTo>
                    <a:pt x="1644" y="1394"/>
                  </a:lnTo>
                  <a:lnTo>
                    <a:pt x="1643" y="1395"/>
                  </a:lnTo>
                  <a:lnTo>
                    <a:pt x="1641" y="1397"/>
                  </a:lnTo>
                  <a:lnTo>
                    <a:pt x="1639" y="1400"/>
                  </a:lnTo>
                  <a:lnTo>
                    <a:pt x="1637" y="1402"/>
                  </a:lnTo>
                  <a:lnTo>
                    <a:pt x="1636" y="1403"/>
                  </a:lnTo>
                  <a:lnTo>
                    <a:pt x="1634" y="1405"/>
                  </a:lnTo>
                  <a:lnTo>
                    <a:pt x="1633" y="1408"/>
                  </a:lnTo>
                  <a:lnTo>
                    <a:pt x="1630" y="1410"/>
                  </a:lnTo>
                  <a:lnTo>
                    <a:pt x="1628" y="1411"/>
                  </a:lnTo>
                  <a:lnTo>
                    <a:pt x="1627" y="1413"/>
                  </a:lnTo>
                  <a:lnTo>
                    <a:pt x="1624" y="1417"/>
                  </a:lnTo>
                  <a:lnTo>
                    <a:pt x="1623" y="1421"/>
                  </a:lnTo>
                  <a:lnTo>
                    <a:pt x="1622" y="1425"/>
                  </a:lnTo>
                  <a:lnTo>
                    <a:pt x="1622" y="1427"/>
                  </a:lnTo>
                  <a:lnTo>
                    <a:pt x="1622" y="1429"/>
                  </a:lnTo>
                  <a:lnTo>
                    <a:pt x="1622" y="1432"/>
                  </a:lnTo>
                  <a:lnTo>
                    <a:pt x="1623" y="1433"/>
                  </a:lnTo>
                  <a:lnTo>
                    <a:pt x="1624" y="1435"/>
                  </a:lnTo>
                  <a:lnTo>
                    <a:pt x="1624" y="1436"/>
                  </a:lnTo>
                  <a:lnTo>
                    <a:pt x="1626" y="1438"/>
                  </a:lnTo>
                  <a:lnTo>
                    <a:pt x="1627" y="1440"/>
                  </a:lnTo>
                  <a:lnTo>
                    <a:pt x="1627" y="1441"/>
                  </a:lnTo>
                  <a:lnTo>
                    <a:pt x="1627" y="1443"/>
                  </a:lnTo>
                  <a:lnTo>
                    <a:pt x="1627" y="1446"/>
                  </a:lnTo>
                  <a:lnTo>
                    <a:pt x="1626" y="1449"/>
                  </a:lnTo>
                  <a:lnTo>
                    <a:pt x="1624" y="1454"/>
                  </a:lnTo>
                  <a:lnTo>
                    <a:pt x="1634" y="1450"/>
                  </a:lnTo>
                  <a:lnTo>
                    <a:pt x="1644" y="1449"/>
                  </a:lnTo>
                  <a:lnTo>
                    <a:pt x="1654" y="1447"/>
                  </a:lnTo>
                  <a:lnTo>
                    <a:pt x="1665" y="1446"/>
                  </a:lnTo>
                  <a:lnTo>
                    <a:pt x="1675" y="1446"/>
                  </a:lnTo>
                  <a:lnTo>
                    <a:pt x="1684" y="1444"/>
                  </a:lnTo>
                  <a:lnTo>
                    <a:pt x="1695" y="1442"/>
                  </a:lnTo>
                  <a:lnTo>
                    <a:pt x="1704" y="1441"/>
                  </a:lnTo>
                  <a:lnTo>
                    <a:pt x="1713" y="1439"/>
                  </a:lnTo>
                  <a:lnTo>
                    <a:pt x="1722" y="1435"/>
                  </a:lnTo>
                  <a:lnTo>
                    <a:pt x="1730" y="1431"/>
                  </a:lnTo>
                  <a:lnTo>
                    <a:pt x="1737" y="1425"/>
                  </a:lnTo>
                  <a:lnTo>
                    <a:pt x="1744" y="1418"/>
                  </a:lnTo>
                  <a:lnTo>
                    <a:pt x="1750" y="1409"/>
                  </a:lnTo>
                  <a:lnTo>
                    <a:pt x="1754" y="1398"/>
                  </a:lnTo>
                  <a:lnTo>
                    <a:pt x="1759" y="1386"/>
                  </a:lnTo>
                  <a:lnTo>
                    <a:pt x="1767" y="1381"/>
                  </a:lnTo>
                  <a:lnTo>
                    <a:pt x="1777" y="1378"/>
                  </a:lnTo>
                  <a:lnTo>
                    <a:pt x="1787" y="1375"/>
                  </a:lnTo>
                  <a:lnTo>
                    <a:pt x="1796" y="1372"/>
                  </a:lnTo>
                  <a:lnTo>
                    <a:pt x="1805" y="1370"/>
                  </a:lnTo>
                  <a:lnTo>
                    <a:pt x="1815" y="1367"/>
                  </a:lnTo>
                  <a:lnTo>
                    <a:pt x="1825" y="1365"/>
                  </a:lnTo>
                  <a:lnTo>
                    <a:pt x="1834" y="1362"/>
                  </a:lnTo>
                  <a:lnTo>
                    <a:pt x="1843" y="1359"/>
                  </a:lnTo>
                  <a:lnTo>
                    <a:pt x="1853" y="1356"/>
                  </a:lnTo>
                  <a:lnTo>
                    <a:pt x="1862" y="1351"/>
                  </a:lnTo>
                  <a:lnTo>
                    <a:pt x="1870" y="1347"/>
                  </a:lnTo>
                  <a:lnTo>
                    <a:pt x="1880" y="1342"/>
                  </a:lnTo>
                  <a:lnTo>
                    <a:pt x="1888" y="1336"/>
                  </a:lnTo>
                  <a:lnTo>
                    <a:pt x="1897" y="1330"/>
                  </a:lnTo>
                  <a:lnTo>
                    <a:pt x="1905" y="1323"/>
                  </a:lnTo>
                  <a:lnTo>
                    <a:pt x="1905" y="1324"/>
                  </a:lnTo>
                  <a:lnTo>
                    <a:pt x="1905" y="1326"/>
                  </a:lnTo>
                  <a:lnTo>
                    <a:pt x="1906" y="1327"/>
                  </a:lnTo>
                  <a:lnTo>
                    <a:pt x="1907" y="1328"/>
                  </a:lnTo>
                  <a:lnTo>
                    <a:pt x="1908" y="1331"/>
                  </a:lnTo>
                  <a:lnTo>
                    <a:pt x="1910" y="1332"/>
                  </a:lnTo>
                  <a:lnTo>
                    <a:pt x="1912" y="1333"/>
                  </a:lnTo>
                  <a:lnTo>
                    <a:pt x="1913" y="1335"/>
                  </a:lnTo>
                  <a:lnTo>
                    <a:pt x="1915" y="1335"/>
                  </a:lnTo>
                  <a:lnTo>
                    <a:pt x="1918" y="1336"/>
                  </a:lnTo>
                  <a:lnTo>
                    <a:pt x="1920" y="1338"/>
                  </a:lnTo>
                  <a:lnTo>
                    <a:pt x="1922" y="1338"/>
                  </a:lnTo>
                  <a:lnTo>
                    <a:pt x="1925" y="1338"/>
                  </a:lnTo>
                  <a:lnTo>
                    <a:pt x="1927" y="1338"/>
                  </a:lnTo>
                  <a:lnTo>
                    <a:pt x="1929" y="1338"/>
                  </a:lnTo>
                  <a:lnTo>
                    <a:pt x="1931" y="1338"/>
                  </a:lnTo>
                  <a:lnTo>
                    <a:pt x="1935" y="1335"/>
                  </a:lnTo>
                  <a:lnTo>
                    <a:pt x="1941" y="1334"/>
                  </a:lnTo>
                  <a:lnTo>
                    <a:pt x="1946" y="1331"/>
                  </a:lnTo>
                  <a:lnTo>
                    <a:pt x="1952" y="1327"/>
                  </a:lnTo>
                  <a:lnTo>
                    <a:pt x="1959" y="1324"/>
                  </a:lnTo>
                  <a:lnTo>
                    <a:pt x="1965" y="1319"/>
                  </a:lnTo>
                  <a:lnTo>
                    <a:pt x="1972" y="1316"/>
                  </a:lnTo>
                  <a:lnTo>
                    <a:pt x="1980" y="1312"/>
                  </a:lnTo>
                  <a:lnTo>
                    <a:pt x="1987" y="1310"/>
                  </a:lnTo>
                  <a:lnTo>
                    <a:pt x="1994" y="1308"/>
                  </a:lnTo>
                  <a:lnTo>
                    <a:pt x="2000" y="1307"/>
                  </a:lnTo>
                  <a:lnTo>
                    <a:pt x="2007" y="1308"/>
                  </a:lnTo>
                  <a:lnTo>
                    <a:pt x="2015" y="1309"/>
                  </a:lnTo>
                  <a:lnTo>
                    <a:pt x="2021" y="1313"/>
                  </a:lnTo>
                  <a:lnTo>
                    <a:pt x="2028" y="1319"/>
                  </a:lnTo>
                  <a:lnTo>
                    <a:pt x="2035" y="1327"/>
                  </a:lnTo>
                  <a:lnTo>
                    <a:pt x="2020" y="1343"/>
                  </a:lnTo>
                  <a:lnTo>
                    <a:pt x="2005" y="1358"/>
                  </a:lnTo>
                  <a:lnTo>
                    <a:pt x="1989" y="1371"/>
                  </a:lnTo>
                  <a:lnTo>
                    <a:pt x="1974" y="1384"/>
                  </a:lnTo>
                  <a:lnTo>
                    <a:pt x="1957" y="1394"/>
                  </a:lnTo>
                  <a:lnTo>
                    <a:pt x="1941" y="1404"/>
                  </a:lnTo>
                  <a:lnTo>
                    <a:pt x="1925" y="1413"/>
                  </a:lnTo>
                  <a:lnTo>
                    <a:pt x="1907" y="1423"/>
                  </a:lnTo>
                  <a:lnTo>
                    <a:pt x="1891" y="1432"/>
                  </a:lnTo>
                  <a:lnTo>
                    <a:pt x="1874" y="1441"/>
                  </a:lnTo>
                  <a:lnTo>
                    <a:pt x="1858" y="1450"/>
                  </a:lnTo>
                  <a:lnTo>
                    <a:pt x="1843" y="1461"/>
                  </a:lnTo>
                  <a:lnTo>
                    <a:pt x="1827" y="1471"/>
                  </a:lnTo>
                  <a:lnTo>
                    <a:pt x="1812" y="1482"/>
                  </a:lnTo>
                  <a:lnTo>
                    <a:pt x="1798" y="1495"/>
                  </a:lnTo>
                  <a:lnTo>
                    <a:pt x="1785" y="1510"/>
                  </a:lnTo>
                  <a:lnTo>
                    <a:pt x="1775" y="1509"/>
                  </a:lnTo>
                  <a:lnTo>
                    <a:pt x="1765" y="1510"/>
                  </a:lnTo>
                  <a:lnTo>
                    <a:pt x="1757" y="1512"/>
                  </a:lnTo>
                  <a:lnTo>
                    <a:pt x="1749" y="1515"/>
                  </a:lnTo>
                  <a:lnTo>
                    <a:pt x="1742" y="1519"/>
                  </a:lnTo>
                  <a:lnTo>
                    <a:pt x="1735" y="1523"/>
                  </a:lnTo>
                  <a:lnTo>
                    <a:pt x="1728" y="1528"/>
                  </a:lnTo>
                  <a:lnTo>
                    <a:pt x="1721" y="1533"/>
                  </a:lnTo>
                  <a:lnTo>
                    <a:pt x="1714" y="1537"/>
                  </a:lnTo>
                  <a:lnTo>
                    <a:pt x="1708" y="1543"/>
                  </a:lnTo>
                  <a:lnTo>
                    <a:pt x="1701" y="1547"/>
                  </a:lnTo>
                  <a:lnTo>
                    <a:pt x="1693" y="1551"/>
                  </a:lnTo>
                  <a:lnTo>
                    <a:pt x="1687" y="1554"/>
                  </a:lnTo>
                  <a:lnTo>
                    <a:pt x="1677" y="1556"/>
                  </a:lnTo>
                  <a:lnTo>
                    <a:pt x="1668" y="1557"/>
                  </a:lnTo>
                  <a:lnTo>
                    <a:pt x="1659" y="1557"/>
                  </a:lnTo>
                  <a:lnTo>
                    <a:pt x="1653" y="1559"/>
                  </a:lnTo>
                  <a:lnTo>
                    <a:pt x="1650" y="1564"/>
                  </a:lnTo>
                  <a:lnTo>
                    <a:pt x="1646" y="1569"/>
                  </a:lnTo>
                  <a:lnTo>
                    <a:pt x="1643" y="1574"/>
                  </a:lnTo>
                  <a:lnTo>
                    <a:pt x="1641" y="1579"/>
                  </a:lnTo>
                  <a:lnTo>
                    <a:pt x="1638" y="1585"/>
                  </a:lnTo>
                  <a:lnTo>
                    <a:pt x="1636" y="1589"/>
                  </a:lnTo>
                  <a:lnTo>
                    <a:pt x="1634" y="1595"/>
                  </a:lnTo>
                  <a:lnTo>
                    <a:pt x="1631" y="1600"/>
                  </a:lnTo>
                  <a:lnTo>
                    <a:pt x="1628" y="1603"/>
                  </a:lnTo>
                  <a:lnTo>
                    <a:pt x="1626" y="1606"/>
                  </a:lnTo>
                  <a:lnTo>
                    <a:pt x="1621" y="1609"/>
                  </a:lnTo>
                  <a:lnTo>
                    <a:pt x="1616" y="1609"/>
                  </a:lnTo>
                  <a:lnTo>
                    <a:pt x="1612" y="1609"/>
                  </a:lnTo>
                  <a:lnTo>
                    <a:pt x="1605" y="1606"/>
                  </a:lnTo>
                  <a:lnTo>
                    <a:pt x="1598" y="1604"/>
                  </a:lnTo>
                  <a:lnTo>
                    <a:pt x="1597" y="1602"/>
                  </a:lnTo>
                  <a:lnTo>
                    <a:pt x="1596" y="1598"/>
                  </a:lnTo>
                  <a:lnTo>
                    <a:pt x="1593" y="1593"/>
                  </a:lnTo>
                  <a:lnTo>
                    <a:pt x="1591" y="1585"/>
                  </a:lnTo>
                  <a:lnTo>
                    <a:pt x="1588" y="1574"/>
                  </a:lnTo>
                  <a:lnTo>
                    <a:pt x="1583" y="1564"/>
                  </a:lnTo>
                  <a:lnTo>
                    <a:pt x="1580" y="1554"/>
                  </a:lnTo>
                  <a:lnTo>
                    <a:pt x="1576" y="1542"/>
                  </a:lnTo>
                  <a:lnTo>
                    <a:pt x="1572" y="1529"/>
                  </a:lnTo>
                  <a:lnTo>
                    <a:pt x="1568" y="1519"/>
                  </a:lnTo>
                  <a:lnTo>
                    <a:pt x="1564" y="1509"/>
                  </a:lnTo>
                  <a:lnTo>
                    <a:pt x="1560" y="1498"/>
                  </a:lnTo>
                  <a:lnTo>
                    <a:pt x="1558" y="1490"/>
                  </a:lnTo>
                  <a:lnTo>
                    <a:pt x="1555" y="1485"/>
                  </a:lnTo>
                  <a:lnTo>
                    <a:pt x="1554" y="1481"/>
                  </a:lnTo>
                  <a:lnTo>
                    <a:pt x="1554" y="148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5" name="Freeform 43"/>
            <p:cNvSpPr>
              <a:spLocks/>
            </p:cNvSpPr>
            <p:nvPr/>
          </p:nvSpPr>
          <p:spPr bwMode="auto">
            <a:xfrm>
              <a:off x="4173" y="2634"/>
              <a:ext cx="466" cy="356"/>
            </a:xfrm>
            <a:custGeom>
              <a:avLst/>
              <a:gdLst>
                <a:gd name="T0" fmla="*/ 2 w 1398"/>
                <a:gd name="T1" fmla="*/ 6 h 1066"/>
                <a:gd name="T2" fmla="*/ 3 w 1398"/>
                <a:gd name="T3" fmla="*/ 6 h 1066"/>
                <a:gd name="T4" fmla="*/ 4 w 1398"/>
                <a:gd name="T5" fmla="*/ 5 h 1066"/>
                <a:gd name="T6" fmla="*/ 7 w 1398"/>
                <a:gd name="T7" fmla="*/ 4 h 1066"/>
                <a:gd name="T8" fmla="*/ 9 w 1398"/>
                <a:gd name="T9" fmla="*/ 2 h 1066"/>
                <a:gd name="T10" fmla="*/ 12 w 1398"/>
                <a:gd name="T11" fmla="*/ 1 h 1066"/>
                <a:gd name="T12" fmla="*/ 19 w 1398"/>
                <a:gd name="T13" fmla="*/ 0 h 1066"/>
                <a:gd name="T14" fmla="*/ 23 w 1398"/>
                <a:gd name="T15" fmla="*/ 0 h 1066"/>
                <a:gd name="T16" fmla="*/ 23 w 1398"/>
                <a:gd name="T17" fmla="*/ 0 h 1066"/>
                <a:gd name="T18" fmla="*/ 23 w 1398"/>
                <a:gd name="T19" fmla="*/ 1 h 1066"/>
                <a:gd name="T20" fmla="*/ 24 w 1398"/>
                <a:gd name="T21" fmla="*/ 1 h 1066"/>
                <a:gd name="T22" fmla="*/ 26 w 1398"/>
                <a:gd name="T23" fmla="*/ 3 h 1066"/>
                <a:gd name="T24" fmla="*/ 28 w 1398"/>
                <a:gd name="T25" fmla="*/ 3 h 1066"/>
                <a:gd name="T26" fmla="*/ 32 w 1398"/>
                <a:gd name="T27" fmla="*/ 2 h 1066"/>
                <a:gd name="T28" fmla="*/ 35 w 1398"/>
                <a:gd name="T29" fmla="*/ 2 h 1066"/>
                <a:gd name="T30" fmla="*/ 40 w 1398"/>
                <a:gd name="T31" fmla="*/ 2 h 1066"/>
                <a:gd name="T32" fmla="*/ 45 w 1398"/>
                <a:gd name="T33" fmla="*/ 6 h 1066"/>
                <a:gd name="T34" fmla="*/ 50 w 1398"/>
                <a:gd name="T35" fmla="*/ 9 h 1066"/>
                <a:gd name="T36" fmla="*/ 52 w 1398"/>
                <a:gd name="T37" fmla="*/ 10 h 1066"/>
                <a:gd name="T38" fmla="*/ 52 w 1398"/>
                <a:gd name="T39" fmla="*/ 10 h 1066"/>
                <a:gd name="T40" fmla="*/ 49 w 1398"/>
                <a:gd name="T41" fmla="*/ 13 h 1066"/>
                <a:gd name="T42" fmla="*/ 47 w 1398"/>
                <a:gd name="T43" fmla="*/ 15 h 1066"/>
                <a:gd name="T44" fmla="*/ 46 w 1398"/>
                <a:gd name="T45" fmla="*/ 18 h 1066"/>
                <a:gd name="T46" fmla="*/ 47 w 1398"/>
                <a:gd name="T47" fmla="*/ 19 h 1066"/>
                <a:gd name="T48" fmla="*/ 47 w 1398"/>
                <a:gd name="T49" fmla="*/ 20 h 1066"/>
                <a:gd name="T50" fmla="*/ 46 w 1398"/>
                <a:gd name="T51" fmla="*/ 22 h 1066"/>
                <a:gd name="T52" fmla="*/ 43 w 1398"/>
                <a:gd name="T53" fmla="*/ 23 h 1066"/>
                <a:gd name="T54" fmla="*/ 43 w 1398"/>
                <a:gd name="T55" fmla="*/ 26 h 1066"/>
                <a:gd name="T56" fmla="*/ 41 w 1398"/>
                <a:gd name="T57" fmla="*/ 28 h 1066"/>
                <a:gd name="T58" fmla="*/ 39 w 1398"/>
                <a:gd name="T59" fmla="*/ 30 h 1066"/>
                <a:gd name="T60" fmla="*/ 38 w 1398"/>
                <a:gd name="T61" fmla="*/ 32 h 1066"/>
                <a:gd name="T62" fmla="*/ 36 w 1398"/>
                <a:gd name="T63" fmla="*/ 32 h 1066"/>
                <a:gd name="T64" fmla="*/ 35 w 1398"/>
                <a:gd name="T65" fmla="*/ 32 h 1066"/>
                <a:gd name="T66" fmla="*/ 34 w 1398"/>
                <a:gd name="T67" fmla="*/ 32 h 1066"/>
                <a:gd name="T68" fmla="*/ 33 w 1398"/>
                <a:gd name="T69" fmla="*/ 33 h 1066"/>
                <a:gd name="T70" fmla="*/ 32 w 1398"/>
                <a:gd name="T71" fmla="*/ 34 h 1066"/>
                <a:gd name="T72" fmla="*/ 33 w 1398"/>
                <a:gd name="T73" fmla="*/ 36 h 1066"/>
                <a:gd name="T74" fmla="*/ 33 w 1398"/>
                <a:gd name="T75" fmla="*/ 38 h 1066"/>
                <a:gd name="T76" fmla="*/ 31 w 1398"/>
                <a:gd name="T77" fmla="*/ 39 h 1066"/>
                <a:gd name="T78" fmla="*/ 30 w 1398"/>
                <a:gd name="T79" fmla="*/ 38 h 1066"/>
                <a:gd name="T80" fmla="*/ 29 w 1398"/>
                <a:gd name="T81" fmla="*/ 36 h 1066"/>
                <a:gd name="T82" fmla="*/ 27 w 1398"/>
                <a:gd name="T83" fmla="*/ 34 h 1066"/>
                <a:gd name="T84" fmla="*/ 25 w 1398"/>
                <a:gd name="T85" fmla="*/ 32 h 1066"/>
                <a:gd name="T86" fmla="*/ 24 w 1398"/>
                <a:gd name="T87" fmla="*/ 30 h 1066"/>
                <a:gd name="T88" fmla="*/ 22 w 1398"/>
                <a:gd name="T89" fmla="*/ 27 h 1066"/>
                <a:gd name="T90" fmla="*/ 18 w 1398"/>
                <a:gd name="T91" fmla="*/ 25 h 1066"/>
                <a:gd name="T92" fmla="*/ 16 w 1398"/>
                <a:gd name="T93" fmla="*/ 22 h 1066"/>
                <a:gd name="T94" fmla="*/ 15 w 1398"/>
                <a:gd name="T95" fmla="*/ 22 h 1066"/>
                <a:gd name="T96" fmla="*/ 15 w 1398"/>
                <a:gd name="T97" fmla="*/ 21 h 1066"/>
                <a:gd name="T98" fmla="*/ 12 w 1398"/>
                <a:gd name="T99" fmla="*/ 19 h 1066"/>
                <a:gd name="T100" fmla="*/ 9 w 1398"/>
                <a:gd name="T101" fmla="*/ 16 h 1066"/>
                <a:gd name="T102" fmla="*/ 6 w 1398"/>
                <a:gd name="T103" fmla="*/ 12 h 1066"/>
                <a:gd name="T104" fmla="*/ 4 w 1398"/>
                <a:gd name="T105" fmla="*/ 12 h 1066"/>
                <a:gd name="T106" fmla="*/ 1 w 1398"/>
                <a:gd name="T107" fmla="*/ 11 h 1066"/>
                <a:gd name="T108" fmla="*/ 0 w 1398"/>
                <a:gd name="T109" fmla="*/ 9 h 1066"/>
                <a:gd name="T110" fmla="*/ 1 w 1398"/>
                <a:gd name="T111" fmla="*/ 8 h 1066"/>
                <a:gd name="T112" fmla="*/ 2 w 1398"/>
                <a:gd name="T113" fmla="*/ 6 h 106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398"/>
                <a:gd name="T172" fmla="*/ 0 h 1066"/>
                <a:gd name="T173" fmla="*/ 1398 w 1398"/>
                <a:gd name="T174" fmla="*/ 1066 h 106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398" h="1066">
                  <a:moveTo>
                    <a:pt x="60" y="163"/>
                  </a:moveTo>
                  <a:lnTo>
                    <a:pt x="60" y="162"/>
                  </a:lnTo>
                  <a:lnTo>
                    <a:pt x="61" y="162"/>
                  </a:lnTo>
                  <a:lnTo>
                    <a:pt x="62" y="162"/>
                  </a:lnTo>
                  <a:lnTo>
                    <a:pt x="64" y="160"/>
                  </a:lnTo>
                  <a:lnTo>
                    <a:pt x="65" y="160"/>
                  </a:lnTo>
                  <a:lnTo>
                    <a:pt x="68" y="159"/>
                  </a:lnTo>
                  <a:lnTo>
                    <a:pt x="70" y="159"/>
                  </a:lnTo>
                  <a:lnTo>
                    <a:pt x="71" y="158"/>
                  </a:lnTo>
                  <a:lnTo>
                    <a:pt x="73" y="157"/>
                  </a:lnTo>
                  <a:lnTo>
                    <a:pt x="74" y="157"/>
                  </a:lnTo>
                  <a:lnTo>
                    <a:pt x="77" y="156"/>
                  </a:lnTo>
                  <a:lnTo>
                    <a:pt x="78" y="156"/>
                  </a:lnTo>
                  <a:lnTo>
                    <a:pt x="79" y="156"/>
                  </a:lnTo>
                  <a:lnTo>
                    <a:pt x="80" y="156"/>
                  </a:lnTo>
                  <a:lnTo>
                    <a:pt x="87" y="148"/>
                  </a:lnTo>
                  <a:lnTo>
                    <a:pt x="96" y="142"/>
                  </a:lnTo>
                  <a:lnTo>
                    <a:pt x="107" y="136"/>
                  </a:lnTo>
                  <a:lnTo>
                    <a:pt x="118" y="131"/>
                  </a:lnTo>
                  <a:lnTo>
                    <a:pt x="130" y="125"/>
                  </a:lnTo>
                  <a:lnTo>
                    <a:pt x="142" y="119"/>
                  </a:lnTo>
                  <a:lnTo>
                    <a:pt x="155" y="113"/>
                  </a:lnTo>
                  <a:lnTo>
                    <a:pt x="168" y="108"/>
                  </a:lnTo>
                  <a:lnTo>
                    <a:pt x="180" y="102"/>
                  </a:lnTo>
                  <a:lnTo>
                    <a:pt x="192" y="95"/>
                  </a:lnTo>
                  <a:lnTo>
                    <a:pt x="203" y="88"/>
                  </a:lnTo>
                  <a:lnTo>
                    <a:pt x="214" y="80"/>
                  </a:lnTo>
                  <a:lnTo>
                    <a:pt x="223" y="71"/>
                  </a:lnTo>
                  <a:lnTo>
                    <a:pt x="230" y="62"/>
                  </a:lnTo>
                  <a:lnTo>
                    <a:pt x="235" y="51"/>
                  </a:lnTo>
                  <a:lnTo>
                    <a:pt x="240" y="40"/>
                  </a:lnTo>
                  <a:lnTo>
                    <a:pt x="243" y="39"/>
                  </a:lnTo>
                  <a:lnTo>
                    <a:pt x="255" y="38"/>
                  </a:lnTo>
                  <a:lnTo>
                    <a:pt x="273" y="35"/>
                  </a:lnTo>
                  <a:lnTo>
                    <a:pt x="298" y="33"/>
                  </a:lnTo>
                  <a:lnTo>
                    <a:pt x="325" y="29"/>
                  </a:lnTo>
                  <a:lnTo>
                    <a:pt x="356" y="26"/>
                  </a:lnTo>
                  <a:lnTo>
                    <a:pt x="389" y="23"/>
                  </a:lnTo>
                  <a:lnTo>
                    <a:pt x="425" y="19"/>
                  </a:lnTo>
                  <a:lnTo>
                    <a:pt x="460" y="16"/>
                  </a:lnTo>
                  <a:lnTo>
                    <a:pt x="493" y="12"/>
                  </a:lnTo>
                  <a:lnTo>
                    <a:pt x="524" y="9"/>
                  </a:lnTo>
                  <a:lnTo>
                    <a:pt x="552" y="5"/>
                  </a:lnTo>
                  <a:lnTo>
                    <a:pt x="576" y="3"/>
                  </a:lnTo>
                  <a:lnTo>
                    <a:pt x="594" y="1"/>
                  </a:lnTo>
                  <a:lnTo>
                    <a:pt x="606" y="0"/>
                  </a:lnTo>
                  <a:lnTo>
                    <a:pt x="610" y="0"/>
                  </a:lnTo>
                  <a:lnTo>
                    <a:pt x="610" y="1"/>
                  </a:lnTo>
                  <a:lnTo>
                    <a:pt x="610" y="2"/>
                  </a:lnTo>
                  <a:lnTo>
                    <a:pt x="611" y="3"/>
                  </a:lnTo>
                  <a:lnTo>
                    <a:pt x="613" y="5"/>
                  </a:lnTo>
                  <a:lnTo>
                    <a:pt x="613" y="8"/>
                  </a:lnTo>
                  <a:lnTo>
                    <a:pt x="614" y="11"/>
                  </a:lnTo>
                  <a:lnTo>
                    <a:pt x="615" y="13"/>
                  </a:lnTo>
                  <a:lnTo>
                    <a:pt x="616" y="16"/>
                  </a:lnTo>
                  <a:lnTo>
                    <a:pt x="617" y="19"/>
                  </a:lnTo>
                  <a:lnTo>
                    <a:pt x="617" y="21"/>
                  </a:lnTo>
                  <a:lnTo>
                    <a:pt x="618" y="24"/>
                  </a:lnTo>
                  <a:lnTo>
                    <a:pt x="619" y="25"/>
                  </a:lnTo>
                  <a:lnTo>
                    <a:pt x="619" y="26"/>
                  </a:lnTo>
                  <a:lnTo>
                    <a:pt x="619" y="27"/>
                  </a:lnTo>
                  <a:lnTo>
                    <a:pt x="621" y="28"/>
                  </a:lnTo>
                  <a:lnTo>
                    <a:pt x="632" y="24"/>
                  </a:lnTo>
                  <a:lnTo>
                    <a:pt x="644" y="24"/>
                  </a:lnTo>
                  <a:lnTo>
                    <a:pt x="653" y="26"/>
                  </a:lnTo>
                  <a:lnTo>
                    <a:pt x="661" y="31"/>
                  </a:lnTo>
                  <a:lnTo>
                    <a:pt x="669" y="36"/>
                  </a:lnTo>
                  <a:lnTo>
                    <a:pt x="676" y="44"/>
                  </a:lnTo>
                  <a:lnTo>
                    <a:pt x="682" y="54"/>
                  </a:lnTo>
                  <a:lnTo>
                    <a:pt x="688" y="62"/>
                  </a:lnTo>
                  <a:lnTo>
                    <a:pt x="695" y="70"/>
                  </a:lnTo>
                  <a:lnTo>
                    <a:pt x="702" y="78"/>
                  </a:lnTo>
                  <a:lnTo>
                    <a:pt x="710" y="85"/>
                  </a:lnTo>
                  <a:lnTo>
                    <a:pt x="718" y="89"/>
                  </a:lnTo>
                  <a:lnTo>
                    <a:pt x="729" y="92"/>
                  </a:lnTo>
                  <a:lnTo>
                    <a:pt x="740" y="90"/>
                  </a:lnTo>
                  <a:lnTo>
                    <a:pt x="753" y="87"/>
                  </a:lnTo>
                  <a:lnTo>
                    <a:pt x="769" y="80"/>
                  </a:lnTo>
                  <a:lnTo>
                    <a:pt x="780" y="71"/>
                  </a:lnTo>
                  <a:lnTo>
                    <a:pt x="794" y="63"/>
                  </a:lnTo>
                  <a:lnTo>
                    <a:pt x="808" y="57"/>
                  </a:lnTo>
                  <a:lnTo>
                    <a:pt x="823" y="52"/>
                  </a:lnTo>
                  <a:lnTo>
                    <a:pt x="838" y="50"/>
                  </a:lnTo>
                  <a:lnTo>
                    <a:pt x="853" y="48"/>
                  </a:lnTo>
                  <a:lnTo>
                    <a:pt x="869" y="46"/>
                  </a:lnTo>
                  <a:lnTo>
                    <a:pt x="885" y="46"/>
                  </a:lnTo>
                  <a:lnTo>
                    <a:pt x="902" y="44"/>
                  </a:lnTo>
                  <a:lnTo>
                    <a:pt x="918" y="44"/>
                  </a:lnTo>
                  <a:lnTo>
                    <a:pt x="936" y="44"/>
                  </a:lnTo>
                  <a:lnTo>
                    <a:pt x="952" y="43"/>
                  </a:lnTo>
                  <a:lnTo>
                    <a:pt x="969" y="42"/>
                  </a:lnTo>
                  <a:lnTo>
                    <a:pt x="985" y="40"/>
                  </a:lnTo>
                  <a:lnTo>
                    <a:pt x="1001" y="38"/>
                  </a:lnTo>
                  <a:lnTo>
                    <a:pt x="1018" y="34"/>
                  </a:lnTo>
                  <a:lnTo>
                    <a:pt x="1043" y="48"/>
                  </a:lnTo>
                  <a:lnTo>
                    <a:pt x="1068" y="63"/>
                  </a:lnTo>
                  <a:lnTo>
                    <a:pt x="1093" y="77"/>
                  </a:lnTo>
                  <a:lnTo>
                    <a:pt x="1117" y="92"/>
                  </a:lnTo>
                  <a:lnTo>
                    <a:pt x="1141" y="106"/>
                  </a:lnTo>
                  <a:lnTo>
                    <a:pt x="1166" y="123"/>
                  </a:lnTo>
                  <a:lnTo>
                    <a:pt x="1190" y="137"/>
                  </a:lnTo>
                  <a:lnTo>
                    <a:pt x="1213" y="152"/>
                  </a:lnTo>
                  <a:lnTo>
                    <a:pt x="1237" y="167"/>
                  </a:lnTo>
                  <a:lnTo>
                    <a:pt x="1260" y="182"/>
                  </a:lnTo>
                  <a:lnTo>
                    <a:pt x="1283" y="198"/>
                  </a:lnTo>
                  <a:lnTo>
                    <a:pt x="1306" y="213"/>
                  </a:lnTo>
                  <a:lnTo>
                    <a:pt x="1329" y="228"/>
                  </a:lnTo>
                  <a:lnTo>
                    <a:pt x="1352" y="242"/>
                  </a:lnTo>
                  <a:lnTo>
                    <a:pt x="1375" y="257"/>
                  </a:lnTo>
                  <a:lnTo>
                    <a:pt x="1398" y="272"/>
                  </a:lnTo>
                  <a:lnTo>
                    <a:pt x="1398" y="270"/>
                  </a:lnTo>
                  <a:lnTo>
                    <a:pt x="1398" y="268"/>
                  </a:lnTo>
                  <a:lnTo>
                    <a:pt x="1398" y="267"/>
                  </a:lnTo>
                  <a:lnTo>
                    <a:pt x="1398" y="266"/>
                  </a:lnTo>
                  <a:lnTo>
                    <a:pt x="1398" y="267"/>
                  </a:lnTo>
                  <a:lnTo>
                    <a:pt x="1397" y="267"/>
                  </a:lnTo>
                  <a:lnTo>
                    <a:pt x="1397" y="268"/>
                  </a:lnTo>
                  <a:lnTo>
                    <a:pt x="1397" y="270"/>
                  </a:lnTo>
                  <a:lnTo>
                    <a:pt x="1397" y="271"/>
                  </a:lnTo>
                  <a:lnTo>
                    <a:pt x="1398" y="272"/>
                  </a:lnTo>
                  <a:lnTo>
                    <a:pt x="1387" y="282"/>
                  </a:lnTo>
                  <a:lnTo>
                    <a:pt x="1376" y="294"/>
                  </a:lnTo>
                  <a:lnTo>
                    <a:pt x="1364" y="304"/>
                  </a:lnTo>
                  <a:lnTo>
                    <a:pt x="1353" y="316"/>
                  </a:lnTo>
                  <a:lnTo>
                    <a:pt x="1341" y="327"/>
                  </a:lnTo>
                  <a:lnTo>
                    <a:pt x="1330" y="339"/>
                  </a:lnTo>
                  <a:lnTo>
                    <a:pt x="1318" y="350"/>
                  </a:lnTo>
                  <a:lnTo>
                    <a:pt x="1308" y="363"/>
                  </a:lnTo>
                  <a:lnTo>
                    <a:pt x="1298" y="375"/>
                  </a:lnTo>
                  <a:lnTo>
                    <a:pt x="1290" y="388"/>
                  </a:lnTo>
                  <a:lnTo>
                    <a:pt x="1282" y="402"/>
                  </a:lnTo>
                  <a:lnTo>
                    <a:pt x="1276" y="417"/>
                  </a:lnTo>
                  <a:lnTo>
                    <a:pt x="1271" y="432"/>
                  </a:lnTo>
                  <a:lnTo>
                    <a:pt x="1269" y="447"/>
                  </a:lnTo>
                  <a:lnTo>
                    <a:pt x="1269" y="464"/>
                  </a:lnTo>
                  <a:lnTo>
                    <a:pt x="1271" y="481"/>
                  </a:lnTo>
                  <a:lnTo>
                    <a:pt x="1261" y="487"/>
                  </a:lnTo>
                  <a:lnTo>
                    <a:pt x="1254" y="492"/>
                  </a:lnTo>
                  <a:lnTo>
                    <a:pt x="1251" y="498"/>
                  </a:lnTo>
                  <a:lnTo>
                    <a:pt x="1249" y="503"/>
                  </a:lnTo>
                  <a:lnTo>
                    <a:pt x="1249" y="506"/>
                  </a:lnTo>
                  <a:lnTo>
                    <a:pt x="1252" y="511"/>
                  </a:lnTo>
                  <a:lnTo>
                    <a:pt x="1255" y="514"/>
                  </a:lnTo>
                  <a:lnTo>
                    <a:pt x="1259" y="519"/>
                  </a:lnTo>
                  <a:lnTo>
                    <a:pt x="1263" y="524"/>
                  </a:lnTo>
                  <a:lnTo>
                    <a:pt x="1268" y="528"/>
                  </a:lnTo>
                  <a:lnTo>
                    <a:pt x="1272" y="533"/>
                  </a:lnTo>
                  <a:lnTo>
                    <a:pt x="1276" y="538"/>
                  </a:lnTo>
                  <a:lnTo>
                    <a:pt x="1278" y="544"/>
                  </a:lnTo>
                  <a:lnTo>
                    <a:pt x="1279" y="551"/>
                  </a:lnTo>
                  <a:lnTo>
                    <a:pt x="1278" y="559"/>
                  </a:lnTo>
                  <a:lnTo>
                    <a:pt x="1275" y="568"/>
                  </a:lnTo>
                  <a:lnTo>
                    <a:pt x="1268" y="576"/>
                  </a:lnTo>
                  <a:lnTo>
                    <a:pt x="1261" y="583"/>
                  </a:lnTo>
                  <a:lnTo>
                    <a:pt x="1251" y="590"/>
                  </a:lnTo>
                  <a:lnTo>
                    <a:pt x="1240" y="596"/>
                  </a:lnTo>
                  <a:lnTo>
                    <a:pt x="1228" y="602"/>
                  </a:lnTo>
                  <a:lnTo>
                    <a:pt x="1215" y="607"/>
                  </a:lnTo>
                  <a:lnTo>
                    <a:pt x="1202" y="612"/>
                  </a:lnTo>
                  <a:lnTo>
                    <a:pt x="1191" y="618"/>
                  </a:lnTo>
                  <a:lnTo>
                    <a:pt x="1179" y="623"/>
                  </a:lnTo>
                  <a:lnTo>
                    <a:pt x="1169" y="630"/>
                  </a:lnTo>
                  <a:lnTo>
                    <a:pt x="1160" y="638"/>
                  </a:lnTo>
                  <a:lnTo>
                    <a:pt x="1153" y="646"/>
                  </a:lnTo>
                  <a:lnTo>
                    <a:pt x="1148" y="656"/>
                  </a:lnTo>
                  <a:lnTo>
                    <a:pt x="1147" y="667"/>
                  </a:lnTo>
                  <a:lnTo>
                    <a:pt x="1148" y="680"/>
                  </a:lnTo>
                  <a:lnTo>
                    <a:pt x="1154" y="695"/>
                  </a:lnTo>
                  <a:lnTo>
                    <a:pt x="1147" y="705"/>
                  </a:lnTo>
                  <a:lnTo>
                    <a:pt x="1140" y="715"/>
                  </a:lnTo>
                  <a:lnTo>
                    <a:pt x="1133" y="725"/>
                  </a:lnTo>
                  <a:lnTo>
                    <a:pt x="1125" y="735"/>
                  </a:lnTo>
                  <a:lnTo>
                    <a:pt x="1117" y="744"/>
                  </a:lnTo>
                  <a:lnTo>
                    <a:pt x="1109" y="752"/>
                  </a:lnTo>
                  <a:lnTo>
                    <a:pt x="1101" y="761"/>
                  </a:lnTo>
                  <a:lnTo>
                    <a:pt x="1092" y="771"/>
                  </a:lnTo>
                  <a:lnTo>
                    <a:pt x="1083" y="780"/>
                  </a:lnTo>
                  <a:lnTo>
                    <a:pt x="1074" y="788"/>
                  </a:lnTo>
                  <a:lnTo>
                    <a:pt x="1064" y="797"/>
                  </a:lnTo>
                  <a:lnTo>
                    <a:pt x="1055" y="806"/>
                  </a:lnTo>
                  <a:lnTo>
                    <a:pt x="1046" y="815"/>
                  </a:lnTo>
                  <a:lnTo>
                    <a:pt x="1037" y="826"/>
                  </a:lnTo>
                  <a:lnTo>
                    <a:pt x="1028" y="835"/>
                  </a:lnTo>
                  <a:lnTo>
                    <a:pt x="1018" y="846"/>
                  </a:lnTo>
                  <a:lnTo>
                    <a:pt x="1017" y="846"/>
                  </a:lnTo>
                  <a:lnTo>
                    <a:pt x="1014" y="846"/>
                  </a:lnTo>
                  <a:lnTo>
                    <a:pt x="1010" y="847"/>
                  </a:lnTo>
                  <a:lnTo>
                    <a:pt x="1005" y="849"/>
                  </a:lnTo>
                  <a:lnTo>
                    <a:pt x="999" y="850"/>
                  </a:lnTo>
                  <a:lnTo>
                    <a:pt x="992" y="852"/>
                  </a:lnTo>
                  <a:lnTo>
                    <a:pt x="985" y="853"/>
                  </a:lnTo>
                  <a:lnTo>
                    <a:pt x="977" y="856"/>
                  </a:lnTo>
                  <a:lnTo>
                    <a:pt x="969" y="858"/>
                  </a:lnTo>
                  <a:lnTo>
                    <a:pt x="962" y="859"/>
                  </a:lnTo>
                  <a:lnTo>
                    <a:pt x="955" y="861"/>
                  </a:lnTo>
                  <a:lnTo>
                    <a:pt x="949" y="862"/>
                  </a:lnTo>
                  <a:lnTo>
                    <a:pt x="944" y="864"/>
                  </a:lnTo>
                  <a:lnTo>
                    <a:pt x="940" y="865"/>
                  </a:lnTo>
                  <a:lnTo>
                    <a:pt x="937" y="865"/>
                  </a:lnTo>
                  <a:lnTo>
                    <a:pt x="937" y="866"/>
                  </a:lnTo>
                  <a:lnTo>
                    <a:pt x="929" y="865"/>
                  </a:lnTo>
                  <a:lnTo>
                    <a:pt x="923" y="864"/>
                  </a:lnTo>
                  <a:lnTo>
                    <a:pt x="917" y="864"/>
                  </a:lnTo>
                  <a:lnTo>
                    <a:pt x="911" y="864"/>
                  </a:lnTo>
                  <a:lnTo>
                    <a:pt x="907" y="865"/>
                  </a:lnTo>
                  <a:lnTo>
                    <a:pt x="903" y="866"/>
                  </a:lnTo>
                  <a:lnTo>
                    <a:pt x="900" y="867"/>
                  </a:lnTo>
                  <a:lnTo>
                    <a:pt x="896" y="869"/>
                  </a:lnTo>
                  <a:lnTo>
                    <a:pt x="894" y="873"/>
                  </a:lnTo>
                  <a:lnTo>
                    <a:pt x="892" y="876"/>
                  </a:lnTo>
                  <a:lnTo>
                    <a:pt x="888" y="881"/>
                  </a:lnTo>
                  <a:lnTo>
                    <a:pt x="886" y="885"/>
                  </a:lnTo>
                  <a:lnTo>
                    <a:pt x="884" y="891"/>
                  </a:lnTo>
                  <a:lnTo>
                    <a:pt x="880" y="897"/>
                  </a:lnTo>
                  <a:lnTo>
                    <a:pt x="878" y="904"/>
                  </a:lnTo>
                  <a:lnTo>
                    <a:pt x="875" y="912"/>
                  </a:lnTo>
                  <a:lnTo>
                    <a:pt x="878" y="920"/>
                  </a:lnTo>
                  <a:lnTo>
                    <a:pt x="883" y="928"/>
                  </a:lnTo>
                  <a:lnTo>
                    <a:pt x="886" y="937"/>
                  </a:lnTo>
                  <a:lnTo>
                    <a:pt x="888" y="946"/>
                  </a:lnTo>
                  <a:lnTo>
                    <a:pt x="891" y="955"/>
                  </a:lnTo>
                  <a:lnTo>
                    <a:pt x="893" y="966"/>
                  </a:lnTo>
                  <a:lnTo>
                    <a:pt x="894" y="975"/>
                  </a:lnTo>
                  <a:lnTo>
                    <a:pt x="894" y="985"/>
                  </a:lnTo>
                  <a:lnTo>
                    <a:pt x="894" y="996"/>
                  </a:lnTo>
                  <a:lnTo>
                    <a:pt x="893" y="1006"/>
                  </a:lnTo>
                  <a:lnTo>
                    <a:pt x="891" y="1015"/>
                  </a:lnTo>
                  <a:lnTo>
                    <a:pt x="888" y="1026"/>
                  </a:lnTo>
                  <a:lnTo>
                    <a:pt x="885" y="1036"/>
                  </a:lnTo>
                  <a:lnTo>
                    <a:pt x="882" y="1046"/>
                  </a:lnTo>
                  <a:lnTo>
                    <a:pt x="877" y="1055"/>
                  </a:lnTo>
                  <a:lnTo>
                    <a:pt x="871" y="1066"/>
                  </a:lnTo>
                  <a:lnTo>
                    <a:pt x="859" y="1063"/>
                  </a:lnTo>
                  <a:lnTo>
                    <a:pt x="848" y="1060"/>
                  </a:lnTo>
                  <a:lnTo>
                    <a:pt x="838" y="1055"/>
                  </a:lnTo>
                  <a:lnTo>
                    <a:pt x="830" y="1050"/>
                  </a:lnTo>
                  <a:lnTo>
                    <a:pt x="822" y="1042"/>
                  </a:lnTo>
                  <a:lnTo>
                    <a:pt x="815" y="1035"/>
                  </a:lnTo>
                  <a:lnTo>
                    <a:pt x="809" y="1026"/>
                  </a:lnTo>
                  <a:lnTo>
                    <a:pt x="803" y="1016"/>
                  </a:lnTo>
                  <a:lnTo>
                    <a:pt x="799" y="1007"/>
                  </a:lnTo>
                  <a:lnTo>
                    <a:pt x="794" y="997"/>
                  </a:lnTo>
                  <a:lnTo>
                    <a:pt x="791" y="986"/>
                  </a:lnTo>
                  <a:lnTo>
                    <a:pt x="786" y="976"/>
                  </a:lnTo>
                  <a:lnTo>
                    <a:pt x="783" y="967"/>
                  </a:lnTo>
                  <a:lnTo>
                    <a:pt x="779" y="958"/>
                  </a:lnTo>
                  <a:lnTo>
                    <a:pt x="776" y="949"/>
                  </a:lnTo>
                  <a:lnTo>
                    <a:pt x="773" y="941"/>
                  </a:lnTo>
                  <a:lnTo>
                    <a:pt x="763" y="935"/>
                  </a:lnTo>
                  <a:lnTo>
                    <a:pt x="753" y="929"/>
                  </a:lnTo>
                  <a:lnTo>
                    <a:pt x="744" y="922"/>
                  </a:lnTo>
                  <a:lnTo>
                    <a:pt x="733" y="915"/>
                  </a:lnTo>
                  <a:lnTo>
                    <a:pt x="725" y="907"/>
                  </a:lnTo>
                  <a:lnTo>
                    <a:pt x="716" y="899"/>
                  </a:lnTo>
                  <a:lnTo>
                    <a:pt x="708" y="890"/>
                  </a:lnTo>
                  <a:lnTo>
                    <a:pt x="700" y="881"/>
                  </a:lnTo>
                  <a:lnTo>
                    <a:pt x="693" y="872"/>
                  </a:lnTo>
                  <a:lnTo>
                    <a:pt x="686" y="861"/>
                  </a:lnTo>
                  <a:lnTo>
                    <a:pt x="680" y="852"/>
                  </a:lnTo>
                  <a:lnTo>
                    <a:pt x="675" y="842"/>
                  </a:lnTo>
                  <a:lnTo>
                    <a:pt x="669" y="831"/>
                  </a:lnTo>
                  <a:lnTo>
                    <a:pt x="665" y="822"/>
                  </a:lnTo>
                  <a:lnTo>
                    <a:pt x="661" y="812"/>
                  </a:lnTo>
                  <a:lnTo>
                    <a:pt x="659" y="803"/>
                  </a:lnTo>
                  <a:lnTo>
                    <a:pt x="652" y="784"/>
                  </a:lnTo>
                  <a:lnTo>
                    <a:pt x="641" y="768"/>
                  </a:lnTo>
                  <a:lnTo>
                    <a:pt x="630" y="754"/>
                  </a:lnTo>
                  <a:lnTo>
                    <a:pt x="616" y="743"/>
                  </a:lnTo>
                  <a:lnTo>
                    <a:pt x="600" y="734"/>
                  </a:lnTo>
                  <a:lnTo>
                    <a:pt x="583" y="725"/>
                  </a:lnTo>
                  <a:lnTo>
                    <a:pt x="565" y="715"/>
                  </a:lnTo>
                  <a:lnTo>
                    <a:pt x="548" y="707"/>
                  </a:lnTo>
                  <a:lnTo>
                    <a:pt x="531" y="698"/>
                  </a:lnTo>
                  <a:lnTo>
                    <a:pt x="515" y="689"/>
                  </a:lnTo>
                  <a:lnTo>
                    <a:pt x="499" y="680"/>
                  </a:lnTo>
                  <a:lnTo>
                    <a:pt x="485" y="668"/>
                  </a:lnTo>
                  <a:lnTo>
                    <a:pt x="472" y="654"/>
                  </a:lnTo>
                  <a:lnTo>
                    <a:pt x="463" y="638"/>
                  </a:lnTo>
                  <a:lnTo>
                    <a:pt x="456" y="621"/>
                  </a:lnTo>
                  <a:lnTo>
                    <a:pt x="454" y="600"/>
                  </a:lnTo>
                  <a:lnTo>
                    <a:pt x="449" y="598"/>
                  </a:lnTo>
                  <a:lnTo>
                    <a:pt x="444" y="596"/>
                  </a:lnTo>
                  <a:lnTo>
                    <a:pt x="439" y="595"/>
                  </a:lnTo>
                  <a:lnTo>
                    <a:pt x="434" y="592"/>
                  </a:lnTo>
                  <a:lnTo>
                    <a:pt x="429" y="590"/>
                  </a:lnTo>
                  <a:lnTo>
                    <a:pt x="424" y="588"/>
                  </a:lnTo>
                  <a:lnTo>
                    <a:pt x="418" y="586"/>
                  </a:lnTo>
                  <a:lnTo>
                    <a:pt x="414" y="583"/>
                  </a:lnTo>
                  <a:lnTo>
                    <a:pt x="409" y="580"/>
                  </a:lnTo>
                  <a:lnTo>
                    <a:pt x="404" y="576"/>
                  </a:lnTo>
                  <a:lnTo>
                    <a:pt x="401" y="573"/>
                  </a:lnTo>
                  <a:lnTo>
                    <a:pt x="398" y="569"/>
                  </a:lnTo>
                  <a:lnTo>
                    <a:pt x="395" y="564"/>
                  </a:lnTo>
                  <a:lnTo>
                    <a:pt x="393" y="559"/>
                  </a:lnTo>
                  <a:lnTo>
                    <a:pt x="392" y="553"/>
                  </a:lnTo>
                  <a:lnTo>
                    <a:pt x="392" y="548"/>
                  </a:lnTo>
                  <a:lnTo>
                    <a:pt x="373" y="537"/>
                  </a:lnTo>
                  <a:lnTo>
                    <a:pt x="356" y="528"/>
                  </a:lnTo>
                  <a:lnTo>
                    <a:pt x="339" y="519"/>
                  </a:lnTo>
                  <a:lnTo>
                    <a:pt x="323" y="509"/>
                  </a:lnTo>
                  <a:lnTo>
                    <a:pt x="307" y="498"/>
                  </a:lnTo>
                  <a:lnTo>
                    <a:pt x="292" y="488"/>
                  </a:lnTo>
                  <a:lnTo>
                    <a:pt x="277" y="478"/>
                  </a:lnTo>
                  <a:lnTo>
                    <a:pt x="263" y="466"/>
                  </a:lnTo>
                  <a:lnTo>
                    <a:pt x="249" y="453"/>
                  </a:lnTo>
                  <a:lnTo>
                    <a:pt x="235" y="440"/>
                  </a:lnTo>
                  <a:lnTo>
                    <a:pt x="223" y="426"/>
                  </a:lnTo>
                  <a:lnTo>
                    <a:pt x="210" y="411"/>
                  </a:lnTo>
                  <a:lnTo>
                    <a:pt x="197" y="394"/>
                  </a:lnTo>
                  <a:lnTo>
                    <a:pt x="185" y="375"/>
                  </a:lnTo>
                  <a:lnTo>
                    <a:pt x="172" y="356"/>
                  </a:lnTo>
                  <a:lnTo>
                    <a:pt x="161" y="335"/>
                  </a:lnTo>
                  <a:lnTo>
                    <a:pt x="150" y="334"/>
                  </a:lnTo>
                  <a:lnTo>
                    <a:pt x="141" y="332"/>
                  </a:lnTo>
                  <a:lnTo>
                    <a:pt x="131" y="329"/>
                  </a:lnTo>
                  <a:lnTo>
                    <a:pt x="120" y="326"/>
                  </a:lnTo>
                  <a:lnTo>
                    <a:pt x="110" y="322"/>
                  </a:lnTo>
                  <a:lnTo>
                    <a:pt x="99" y="318"/>
                  </a:lnTo>
                  <a:lnTo>
                    <a:pt x="88" y="313"/>
                  </a:lnTo>
                  <a:lnTo>
                    <a:pt x="78" y="309"/>
                  </a:lnTo>
                  <a:lnTo>
                    <a:pt x="66" y="303"/>
                  </a:lnTo>
                  <a:lnTo>
                    <a:pt x="56" y="298"/>
                  </a:lnTo>
                  <a:lnTo>
                    <a:pt x="46" y="293"/>
                  </a:lnTo>
                  <a:lnTo>
                    <a:pt x="37" y="288"/>
                  </a:lnTo>
                  <a:lnTo>
                    <a:pt x="26" y="283"/>
                  </a:lnTo>
                  <a:lnTo>
                    <a:pt x="17" y="279"/>
                  </a:lnTo>
                  <a:lnTo>
                    <a:pt x="9" y="274"/>
                  </a:lnTo>
                  <a:lnTo>
                    <a:pt x="2" y="272"/>
                  </a:lnTo>
                  <a:lnTo>
                    <a:pt x="0" y="263"/>
                  </a:lnTo>
                  <a:lnTo>
                    <a:pt x="1" y="256"/>
                  </a:lnTo>
                  <a:lnTo>
                    <a:pt x="3" y="248"/>
                  </a:lnTo>
                  <a:lnTo>
                    <a:pt x="7" y="241"/>
                  </a:lnTo>
                  <a:lnTo>
                    <a:pt x="11" y="234"/>
                  </a:lnTo>
                  <a:lnTo>
                    <a:pt x="16" y="227"/>
                  </a:lnTo>
                  <a:lnTo>
                    <a:pt x="23" y="220"/>
                  </a:lnTo>
                  <a:lnTo>
                    <a:pt x="28" y="213"/>
                  </a:lnTo>
                  <a:lnTo>
                    <a:pt x="35" y="208"/>
                  </a:lnTo>
                  <a:lnTo>
                    <a:pt x="41" y="201"/>
                  </a:lnTo>
                  <a:lnTo>
                    <a:pt x="47" y="195"/>
                  </a:lnTo>
                  <a:lnTo>
                    <a:pt x="51" y="188"/>
                  </a:lnTo>
                  <a:lnTo>
                    <a:pt x="56" y="182"/>
                  </a:lnTo>
                  <a:lnTo>
                    <a:pt x="58" y="175"/>
                  </a:lnTo>
                  <a:lnTo>
                    <a:pt x="60" y="169"/>
                  </a:lnTo>
                  <a:lnTo>
                    <a:pt x="60" y="16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6" name="Freeform 44"/>
            <p:cNvSpPr>
              <a:spLocks/>
            </p:cNvSpPr>
            <p:nvPr/>
          </p:nvSpPr>
          <p:spPr bwMode="auto">
            <a:xfrm>
              <a:off x="507" y="1766"/>
              <a:ext cx="763" cy="1235"/>
            </a:xfrm>
            <a:custGeom>
              <a:avLst/>
              <a:gdLst>
                <a:gd name="T0" fmla="*/ 55 w 2288"/>
                <a:gd name="T1" fmla="*/ 135 h 3706"/>
                <a:gd name="T2" fmla="*/ 49 w 2288"/>
                <a:gd name="T3" fmla="*/ 134 h 3706"/>
                <a:gd name="T4" fmla="*/ 48 w 2288"/>
                <a:gd name="T5" fmla="*/ 131 h 3706"/>
                <a:gd name="T6" fmla="*/ 47 w 2288"/>
                <a:gd name="T7" fmla="*/ 127 h 3706"/>
                <a:gd name="T8" fmla="*/ 41 w 2288"/>
                <a:gd name="T9" fmla="*/ 119 h 3706"/>
                <a:gd name="T10" fmla="*/ 39 w 2288"/>
                <a:gd name="T11" fmla="*/ 116 h 3706"/>
                <a:gd name="T12" fmla="*/ 35 w 2288"/>
                <a:gd name="T13" fmla="*/ 115 h 3706"/>
                <a:gd name="T14" fmla="*/ 31 w 2288"/>
                <a:gd name="T15" fmla="*/ 110 h 3706"/>
                <a:gd name="T16" fmla="*/ 25 w 2288"/>
                <a:gd name="T17" fmla="*/ 107 h 3706"/>
                <a:gd name="T18" fmla="*/ 22 w 2288"/>
                <a:gd name="T19" fmla="*/ 106 h 3706"/>
                <a:gd name="T20" fmla="*/ 20 w 2288"/>
                <a:gd name="T21" fmla="*/ 105 h 3706"/>
                <a:gd name="T22" fmla="*/ 20 w 2288"/>
                <a:gd name="T23" fmla="*/ 100 h 3706"/>
                <a:gd name="T24" fmla="*/ 20 w 2288"/>
                <a:gd name="T25" fmla="*/ 98 h 3706"/>
                <a:gd name="T26" fmla="*/ 20 w 2288"/>
                <a:gd name="T27" fmla="*/ 96 h 3706"/>
                <a:gd name="T28" fmla="*/ 18 w 2288"/>
                <a:gd name="T29" fmla="*/ 95 h 3706"/>
                <a:gd name="T30" fmla="*/ 18 w 2288"/>
                <a:gd name="T31" fmla="*/ 92 h 3706"/>
                <a:gd name="T32" fmla="*/ 16 w 2288"/>
                <a:gd name="T33" fmla="*/ 89 h 3706"/>
                <a:gd name="T34" fmla="*/ 14 w 2288"/>
                <a:gd name="T35" fmla="*/ 85 h 3706"/>
                <a:gd name="T36" fmla="*/ 13 w 2288"/>
                <a:gd name="T37" fmla="*/ 82 h 3706"/>
                <a:gd name="T38" fmla="*/ 11 w 2288"/>
                <a:gd name="T39" fmla="*/ 78 h 3706"/>
                <a:gd name="T40" fmla="*/ 13 w 2288"/>
                <a:gd name="T41" fmla="*/ 73 h 3706"/>
                <a:gd name="T42" fmla="*/ 13 w 2288"/>
                <a:gd name="T43" fmla="*/ 70 h 3706"/>
                <a:gd name="T44" fmla="*/ 11 w 2288"/>
                <a:gd name="T45" fmla="*/ 70 h 3706"/>
                <a:gd name="T46" fmla="*/ 9 w 2288"/>
                <a:gd name="T47" fmla="*/ 67 h 3706"/>
                <a:gd name="T48" fmla="*/ 9 w 2288"/>
                <a:gd name="T49" fmla="*/ 62 h 3706"/>
                <a:gd name="T50" fmla="*/ 10 w 2288"/>
                <a:gd name="T51" fmla="*/ 59 h 3706"/>
                <a:gd name="T52" fmla="*/ 11 w 2288"/>
                <a:gd name="T53" fmla="*/ 61 h 3706"/>
                <a:gd name="T54" fmla="*/ 11 w 2288"/>
                <a:gd name="T55" fmla="*/ 56 h 3706"/>
                <a:gd name="T56" fmla="*/ 12 w 2288"/>
                <a:gd name="T57" fmla="*/ 54 h 3706"/>
                <a:gd name="T58" fmla="*/ 10 w 2288"/>
                <a:gd name="T59" fmla="*/ 54 h 3706"/>
                <a:gd name="T60" fmla="*/ 9 w 2288"/>
                <a:gd name="T61" fmla="*/ 57 h 3706"/>
                <a:gd name="T62" fmla="*/ 6 w 2288"/>
                <a:gd name="T63" fmla="*/ 54 h 3706"/>
                <a:gd name="T64" fmla="*/ 6 w 2288"/>
                <a:gd name="T65" fmla="*/ 51 h 3706"/>
                <a:gd name="T66" fmla="*/ 4 w 2288"/>
                <a:gd name="T67" fmla="*/ 45 h 3706"/>
                <a:gd name="T68" fmla="*/ 3 w 2288"/>
                <a:gd name="T69" fmla="*/ 40 h 3706"/>
                <a:gd name="T70" fmla="*/ 3 w 2288"/>
                <a:gd name="T71" fmla="*/ 35 h 3706"/>
                <a:gd name="T72" fmla="*/ 4 w 2288"/>
                <a:gd name="T73" fmla="*/ 29 h 3706"/>
                <a:gd name="T74" fmla="*/ 0 w 2288"/>
                <a:gd name="T75" fmla="*/ 21 h 3706"/>
                <a:gd name="T76" fmla="*/ 3 w 2288"/>
                <a:gd name="T77" fmla="*/ 15 h 3706"/>
                <a:gd name="T78" fmla="*/ 5 w 2288"/>
                <a:gd name="T79" fmla="*/ 9 h 3706"/>
                <a:gd name="T80" fmla="*/ 5 w 2288"/>
                <a:gd name="T81" fmla="*/ 4 h 3706"/>
                <a:gd name="T82" fmla="*/ 8 w 2288"/>
                <a:gd name="T83" fmla="*/ 1 h 3706"/>
                <a:gd name="T84" fmla="*/ 41 w 2288"/>
                <a:gd name="T85" fmla="*/ 9 h 3706"/>
                <a:gd name="T86" fmla="*/ 44 w 2288"/>
                <a:gd name="T87" fmla="*/ 16 h 3706"/>
                <a:gd name="T88" fmla="*/ 42 w 2288"/>
                <a:gd name="T89" fmla="*/ 25 h 3706"/>
                <a:gd name="T90" fmla="*/ 39 w 2288"/>
                <a:gd name="T91" fmla="*/ 35 h 3706"/>
                <a:gd name="T92" fmla="*/ 37 w 2288"/>
                <a:gd name="T93" fmla="*/ 45 h 3706"/>
                <a:gd name="T94" fmla="*/ 38 w 2288"/>
                <a:gd name="T95" fmla="*/ 47 h 3706"/>
                <a:gd name="T96" fmla="*/ 70 w 2288"/>
                <a:gd name="T97" fmla="*/ 92 h 3706"/>
                <a:gd name="T98" fmla="*/ 82 w 2288"/>
                <a:gd name="T99" fmla="*/ 110 h 3706"/>
                <a:gd name="T100" fmla="*/ 83 w 2288"/>
                <a:gd name="T101" fmla="*/ 113 h 3706"/>
                <a:gd name="T102" fmla="*/ 85 w 2288"/>
                <a:gd name="T103" fmla="*/ 116 h 3706"/>
                <a:gd name="T104" fmla="*/ 84 w 2288"/>
                <a:gd name="T105" fmla="*/ 119 h 3706"/>
                <a:gd name="T106" fmla="*/ 81 w 2288"/>
                <a:gd name="T107" fmla="*/ 121 h 3706"/>
                <a:gd name="T108" fmla="*/ 80 w 2288"/>
                <a:gd name="T109" fmla="*/ 126 h 3706"/>
                <a:gd name="T110" fmla="*/ 78 w 2288"/>
                <a:gd name="T111" fmla="*/ 128 h 3706"/>
                <a:gd name="T112" fmla="*/ 77 w 2288"/>
                <a:gd name="T113" fmla="*/ 132 h 3706"/>
                <a:gd name="T114" fmla="*/ 79 w 2288"/>
                <a:gd name="T115" fmla="*/ 133 h 3706"/>
                <a:gd name="T116" fmla="*/ 79 w 2288"/>
                <a:gd name="T117" fmla="*/ 135 h 3706"/>
                <a:gd name="T118" fmla="*/ 77 w 2288"/>
                <a:gd name="T119" fmla="*/ 137 h 370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288"/>
                <a:gd name="T181" fmla="*/ 0 h 3706"/>
                <a:gd name="T182" fmla="*/ 2288 w 2288"/>
                <a:gd name="T183" fmla="*/ 3706 h 370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288" h="3706">
                  <a:moveTo>
                    <a:pt x="2068" y="3706"/>
                  </a:moveTo>
                  <a:lnTo>
                    <a:pt x="2060" y="3705"/>
                  </a:lnTo>
                  <a:lnTo>
                    <a:pt x="2037" y="3703"/>
                  </a:lnTo>
                  <a:lnTo>
                    <a:pt x="2003" y="3701"/>
                  </a:lnTo>
                  <a:lnTo>
                    <a:pt x="1958" y="3697"/>
                  </a:lnTo>
                  <a:lnTo>
                    <a:pt x="1905" y="3693"/>
                  </a:lnTo>
                  <a:lnTo>
                    <a:pt x="1845" y="3688"/>
                  </a:lnTo>
                  <a:lnTo>
                    <a:pt x="1782" y="3682"/>
                  </a:lnTo>
                  <a:lnTo>
                    <a:pt x="1716" y="3678"/>
                  </a:lnTo>
                  <a:lnTo>
                    <a:pt x="1651" y="3672"/>
                  </a:lnTo>
                  <a:lnTo>
                    <a:pt x="1588" y="3666"/>
                  </a:lnTo>
                  <a:lnTo>
                    <a:pt x="1528" y="3662"/>
                  </a:lnTo>
                  <a:lnTo>
                    <a:pt x="1475" y="3657"/>
                  </a:lnTo>
                  <a:lnTo>
                    <a:pt x="1430" y="3654"/>
                  </a:lnTo>
                  <a:lnTo>
                    <a:pt x="1396" y="3651"/>
                  </a:lnTo>
                  <a:lnTo>
                    <a:pt x="1373" y="3649"/>
                  </a:lnTo>
                  <a:lnTo>
                    <a:pt x="1366" y="3649"/>
                  </a:lnTo>
                  <a:lnTo>
                    <a:pt x="1361" y="3640"/>
                  </a:lnTo>
                  <a:lnTo>
                    <a:pt x="1358" y="3633"/>
                  </a:lnTo>
                  <a:lnTo>
                    <a:pt x="1353" y="3627"/>
                  </a:lnTo>
                  <a:lnTo>
                    <a:pt x="1348" y="3621"/>
                  </a:lnTo>
                  <a:lnTo>
                    <a:pt x="1344" y="3618"/>
                  </a:lnTo>
                  <a:lnTo>
                    <a:pt x="1338" y="3614"/>
                  </a:lnTo>
                  <a:lnTo>
                    <a:pt x="1333" y="3611"/>
                  </a:lnTo>
                  <a:lnTo>
                    <a:pt x="1328" y="3609"/>
                  </a:lnTo>
                  <a:lnTo>
                    <a:pt x="1322" y="3606"/>
                  </a:lnTo>
                  <a:lnTo>
                    <a:pt x="1317" y="3603"/>
                  </a:lnTo>
                  <a:lnTo>
                    <a:pt x="1312" y="3600"/>
                  </a:lnTo>
                  <a:lnTo>
                    <a:pt x="1307" y="3596"/>
                  </a:lnTo>
                  <a:lnTo>
                    <a:pt x="1302" y="3591"/>
                  </a:lnTo>
                  <a:lnTo>
                    <a:pt x="1298" y="3586"/>
                  </a:lnTo>
                  <a:lnTo>
                    <a:pt x="1294" y="3579"/>
                  </a:lnTo>
                  <a:lnTo>
                    <a:pt x="1291" y="3571"/>
                  </a:lnTo>
                  <a:lnTo>
                    <a:pt x="1294" y="3565"/>
                  </a:lnTo>
                  <a:lnTo>
                    <a:pt x="1298" y="3559"/>
                  </a:lnTo>
                  <a:lnTo>
                    <a:pt x="1301" y="3554"/>
                  </a:lnTo>
                  <a:lnTo>
                    <a:pt x="1304" y="3548"/>
                  </a:lnTo>
                  <a:lnTo>
                    <a:pt x="1306" y="3542"/>
                  </a:lnTo>
                  <a:lnTo>
                    <a:pt x="1308" y="3535"/>
                  </a:lnTo>
                  <a:lnTo>
                    <a:pt x="1309" y="3529"/>
                  </a:lnTo>
                  <a:lnTo>
                    <a:pt x="1310" y="3523"/>
                  </a:lnTo>
                  <a:lnTo>
                    <a:pt x="1312" y="3516"/>
                  </a:lnTo>
                  <a:lnTo>
                    <a:pt x="1312" y="3509"/>
                  </a:lnTo>
                  <a:lnTo>
                    <a:pt x="1312" y="3502"/>
                  </a:lnTo>
                  <a:lnTo>
                    <a:pt x="1312" y="3496"/>
                  </a:lnTo>
                  <a:lnTo>
                    <a:pt x="1312" y="3489"/>
                  </a:lnTo>
                  <a:lnTo>
                    <a:pt x="1310" y="3482"/>
                  </a:lnTo>
                  <a:lnTo>
                    <a:pt x="1309" y="3477"/>
                  </a:lnTo>
                  <a:lnTo>
                    <a:pt x="1308" y="3471"/>
                  </a:lnTo>
                  <a:lnTo>
                    <a:pt x="1291" y="3456"/>
                  </a:lnTo>
                  <a:lnTo>
                    <a:pt x="1277" y="3440"/>
                  </a:lnTo>
                  <a:lnTo>
                    <a:pt x="1263" y="3424"/>
                  </a:lnTo>
                  <a:lnTo>
                    <a:pt x="1252" y="3407"/>
                  </a:lnTo>
                  <a:lnTo>
                    <a:pt x="1240" y="3389"/>
                  </a:lnTo>
                  <a:lnTo>
                    <a:pt x="1230" y="3372"/>
                  </a:lnTo>
                  <a:lnTo>
                    <a:pt x="1220" y="3355"/>
                  </a:lnTo>
                  <a:lnTo>
                    <a:pt x="1209" y="3338"/>
                  </a:lnTo>
                  <a:lnTo>
                    <a:pt x="1199" y="3319"/>
                  </a:lnTo>
                  <a:lnTo>
                    <a:pt x="1187" y="3302"/>
                  </a:lnTo>
                  <a:lnTo>
                    <a:pt x="1177" y="3286"/>
                  </a:lnTo>
                  <a:lnTo>
                    <a:pt x="1164" y="3270"/>
                  </a:lnTo>
                  <a:lnTo>
                    <a:pt x="1151" y="3254"/>
                  </a:lnTo>
                  <a:lnTo>
                    <a:pt x="1137" y="3240"/>
                  </a:lnTo>
                  <a:lnTo>
                    <a:pt x="1120" y="3226"/>
                  </a:lnTo>
                  <a:lnTo>
                    <a:pt x="1102" y="3215"/>
                  </a:lnTo>
                  <a:lnTo>
                    <a:pt x="1093" y="3212"/>
                  </a:lnTo>
                  <a:lnTo>
                    <a:pt x="1087" y="3210"/>
                  </a:lnTo>
                  <a:lnTo>
                    <a:pt x="1082" y="3207"/>
                  </a:lnTo>
                  <a:lnTo>
                    <a:pt x="1077" y="3202"/>
                  </a:lnTo>
                  <a:lnTo>
                    <a:pt x="1074" y="3197"/>
                  </a:lnTo>
                  <a:lnTo>
                    <a:pt x="1071" y="3192"/>
                  </a:lnTo>
                  <a:lnTo>
                    <a:pt x="1069" y="3186"/>
                  </a:lnTo>
                  <a:lnTo>
                    <a:pt x="1068" y="3179"/>
                  </a:lnTo>
                  <a:lnTo>
                    <a:pt x="1067" y="3173"/>
                  </a:lnTo>
                  <a:lnTo>
                    <a:pt x="1066" y="3166"/>
                  </a:lnTo>
                  <a:lnTo>
                    <a:pt x="1064" y="3160"/>
                  </a:lnTo>
                  <a:lnTo>
                    <a:pt x="1063" y="3153"/>
                  </a:lnTo>
                  <a:lnTo>
                    <a:pt x="1062" y="3146"/>
                  </a:lnTo>
                  <a:lnTo>
                    <a:pt x="1060" y="3140"/>
                  </a:lnTo>
                  <a:lnTo>
                    <a:pt x="1058" y="3134"/>
                  </a:lnTo>
                  <a:lnTo>
                    <a:pt x="1055" y="3130"/>
                  </a:lnTo>
                  <a:lnTo>
                    <a:pt x="1044" y="3130"/>
                  </a:lnTo>
                  <a:lnTo>
                    <a:pt x="1033" y="3131"/>
                  </a:lnTo>
                  <a:lnTo>
                    <a:pt x="1023" y="3130"/>
                  </a:lnTo>
                  <a:lnTo>
                    <a:pt x="1013" y="3129"/>
                  </a:lnTo>
                  <a:lnTo>
                    <a:pt x="1003" y="3126"/>
                  </a:lnTo>
                  <a:lnTo>
                    <a:pt x="994" y="3123"/>
                  </a:lnTo>
                  <a:lnTo>
                    <a:pt x="985" y="3120"/>
                  </a:lnTo>
                  <a:lnTo>
                    <a:pt x="976" y="3116"/>
                  </a:lnTo>
                  <a:lnTo>
                    <a:pt x="967" y="3112"/>
                  </a:lnTo>
                  <a:lnTo>
                    <a:pt x="958" y="3108"/>
                  </a:lnTo>
                  <a:lnTo>
                    <a:pt x="948" y="3103"/>
                  </a:lnTo>
                  <a:lnTo>
                    <a:pt x="940" y="3097"/>
                  </a:lnTo>
                  <a:lnTo>
                    <a:pt x="931" y="3093"/>
                  </a:lnTo>
                  <a:lnTo>
                    <a:pt x="922" y="3087"/>
                  </a:lnTo>
                  <a:lnTo>
                    <a:pt x="913" y="3083"/>
                  </a:lnTo>
                  <a:lnTo>
                    <a:pt x="905" y="3078"/>
                  </a:lnTo>
                  <a:lnTo>
                    <a:pt x="897" y="3062"/>
                  </a:lnTo>
                  <a:lnTo>
                    <a:pt x="889" y="3047"/>
                  </a:lnTo>
                  <a:lnTo>
                    <a:pt x="879" y="3033"/>
                  </a:lnTo>
                  <a:lnTo>
                    <a:pt x="870" y="3018"/>
                  </a:lnTo>
                  <a:lnTo>
                    <a:pt x="860" y="3004"/>
                  </a:lnTo>
                  <a:lnTo>
                    <a:pt x="848" y="2991"/>
                  </a:lnTo>
                  <a:lnTo>
                    <a:pt x="838" y="2978"/>
                  </a:lnTo>
                  <a:lnTo>
                    <a:pt x="825" y="2965"/>
                  </a:lnTo>
                  <a:lnTo>
                    <a:pt x="813" y="2954"/>
                  </a:lnTo>
                  <a:lnTo>
                    <a:pt x="800" y="2944"/>
                  </a:lnTo>
                  <a:lnTo>
                    <a:pt x="785" y="2934"/>
                  </a:lnTo>
                  <a:lnTo>
                    <a:pt x="771" y="2925"/>
                  </a:lnTo>
                  <a:lnTo>
                    <a:pt x="756" y="2918"/>
                  </a:lnTo>
                  <a:lnTo>
                    <a:pt x="740" y="2913"/>
                  </a:lnTo>
                  <a:lnTo>
                    <a:pt x="723" y="2908"/>
                  </a:lnTo>
                  <a:lnTo>
                    <a:pt x="707" y="2906"/>
                  </a:lnTo>
                  <a:lnTo>
                    <a:pt x="700" y="2900"/>
                  </a:lnTo>
                  <a:lnTo>
                    <a:pt x="694" y="2895"/>
                  </a:lnTo>
                  <a:lnTo>
                    <a:pt x="688" y="2888"/>
                  </a:lnTo>
                  <a:lnTo>
                    <a:pt x="682" y="2883"/>
                  </a:lnTo>
                  <a:lnTo>
                    <a:pt x="675" y="2876"/>
                  </a:lnTo>
                  <a:lnTo>
                    <a:pt x="668" y="2870"/>
                  </a:lnTo>
                  <a:lnTo>
                    <a:pt x="661" y="2864"/>
                  </a:lnTo>
                  <a:lnTo>
                    <a:pt x="654" y="2859"/>
                  </a:lnTo>
                  <a:lnTo>
                    <a:pt x="647" y="2854"/>
                  </a:lnTo>
                  <a:lnTo>
                    <a:pt x="640" y="2849"/>
                  </a:lnTo>
                  <a:lnTo>
                    <a:pt x="632" y="2847"/>
                  </a:lnTo>
                  <a:lnTo>
                    <a:pt x="625" y="2846"/>
                  </a:lnTo>
                  <a:lnTo>
                    <a:pt x="618" y="2846"/>
                  </a:lnTo>
                  <a:lnTo>
                    <a:pt x="610" y="2848"/>
                  </a:lnTo>
                  <a:lnTo>
                    <a:pt x="603" y="2852"/>
                  </a:lnTo>
                  <a:lnTo>
                    <a:pt x="597" y="2859"/>
                  </a:lnTo>
                  <a:lnTo>
                    <a:pt x="590" y="2859"/>
                  </a:lnTo>
                  <a:lnTo>
                    <a:pt x="584" y="2859"/>
                  </a:lnTo>
                  <a:lnTo>
                    <a:pt x="578" y="2857"/>
                  </a:lnTo>
                  <a:lnTo>
                    <a:pt x="574" y="2857"/>
                  </a:lnTo>
                  <a:lnTo>
                    <a:pt x="568" y="2855"/>
                  </a:lnTo>
                  <a:lnTo>
                    <a:pt x="562" y="2853"/>
                  </a:lnTo>
                  <a:lnTo>
                    <a:pt x="556" y="2850"/>
                  </a:lnTo>
                  <a:lnTo>
                    <a:pt x="552" y="2848"/>
                  </a:lnTo>
                  <a:lnTo>
                    <a:pt x="547" y="2845"/>
                  </a:lnTo>
                  <a:lnTo>
                    <a:pt x="542" y="2841"/>
                  </a:lnTo>
                  <a:lnTo>
                    <a:pt x="538" y="2838"/>
                  </a:lnTo>
                  <a:lnTo>
                    <a:pt x="534" y="2834"/>
                  </a:lnTo>
                  <a:lnTo>
                    <a:pt x="531" y="2830"/>
                  </a:lnTo>
                  <a:lnTo>
                    <a:pt x="528" y="2825"/>
                  </a:lnTo>
                  <a:lnTo>
                    <a:pt x="525" y="2821"/>
                  </a:lnTo>
                  <a:lnTo>
                    <a:pt x="523" y="2817"/>
                  </a:lnTo>
                  <a:lnTo>
                    <a:pt x="519" y="2806"/>
                  </a:lnTo>
                  <a:lnTo>
                    <a:pt x="518" y="2794"/>
                  </a:lnTo>
                  <a:lnTo>
                    <a:pt x="518" y="2785"/>
                  </a:lnTo>
                  <a:lnTo>
                    <a:pt x="519" y="2775"/>
                  </a:lnTo>
                  <a:lnTo>
                    <a:pt x="521" y="2765"/>
                  </a:lnTo>
                  <a:lnTo>
                    <a:pt x="523" y="2757"/>
                  </a:lnTo>
                  <a:lnTo>
                    <a:pt x="525" y="2748"/>
                  </a:lnTo>
                  <a:lnTo>
                    <a:pt x="528" y="2740"/>
                  </a:lnTo>
                  <a:lnTo>
                    <a:pt x="530" y="2731"/>
                  </a:lnTo>
                  <a:lnTo>
                    <a:pt x="531" y="2723"/>
                  </a:lnTo>
                  <a:lnTo>
                    <a:pt x="532" y="2714"/>
                  </a:lnTo>
                  <a:lnTo>
                    <a:pt x="533" y="2705"/>
                  </a:lnTo>
                  <a:lnTo>
                    <a:pt x="532" y="2697"/>
                  </a:lnTo>
                  <a:lnTo>
                    <a:pt x="531" y="2686"/>
                  </a:lnTo>
                  <a:lnTo>
                    <a:pt x="528" y="2677"/>
                  </a:lnTo>
                  <a:lnTo>
                    <a:pt x="523" y="2667"/>
                  </a:lnTo>
                  <a:lnTo>
                    <a:pt x="523" y="2666"/>
                  </a:lnTo>
                  <a:lnTo>
                    <a:pt x="524" y="2664"/>
                  </a:lnTo>
                  <a:lnTo>
                    <a:pt x="525" y="2662"/>
                  </a:lnTo>
                  <a:lnTo>
                    <a:pt x="526" y="2659"/>
                  </a:lnTo>
                  <a:lnTo>
                    <a:pt x="529" y="2655"/>
                  </a:lnTo>
                  <a:lnTo>
                    <a:pt x="531" y="2651"/>
                  </a:lnTo>
                  <a:lnTo>
                    <a:pt x="533" y="2646"/>
                  </a:lnTo>
                  <a:lnTo>
                    <a:pt x="537" y="2643"/>
                  </a:lnTo>
                  <a:lnTo>
                    <a:pt x="539" y="2638"/>
                  </a:lnTo>
                  <a:lnTo>
                    <a:pt x="541" y="2633"/>
                  </a:lnTo>
                  <a:lnTo>
                    <a:pt x="544" y="2629"/>
                  </a:lnTo>
                  <a:lnTo>
                    <a:pt x="546" y="2625"/>
                  </a:lnTo>
                  <a:lnTo>
                    <a:pt x="547" y="2622"/>
                  </a:lnTo>
                  <a:lnTo>
                    <a:pt x="548" y="2620"/>
                  </a:lnTo>
                  <a:lnTo>
                    <a:pt x="549" y="2618"/>
                  </a:lnTo>
                  <a:lnTo>
                    <a:pt x="551" y="2618"/>
                  </a:lnTo>
                  <a:lnTo>
                    <a:pt x="547" y="2613"/>
                  </a:lnTo>
                  <a:lnTo>
                    <a:pt x="542" y="2608"/>
                  </a:lnTo>
                  <a:lnTo>
                    <a:pt x="539" y="2605"/>
                  </a:lnTo>
                  <a:lnTo>
                    <a:pt x="534" y="2601"/>
                  </a:lnTo>
                  <a:lnTo>
                    <a:pt x="530" y="2599"/>
                  </a:lnTo>
                  <a:lnTo>
                    <a:pt x="525" y="2597"/>
                  </a:lnTo>
                  <a:lnTo>
                    <a:pt x="521" y="2594"/>
                  </a:lnTo>
                  <a:lnTo>
                    <a:pt x="515" y="2592"/>
                  </a:lnTo>
                  <a:lnTo>
                    <a:pt x="510" y="2591"/>
                  </a:lnTo>
                  <a:lnTo>
                    <a:pt x="507" y="2589"/>
                  </a:lnTo>
                  <a:lnTo>
                    <a:pt x="502" y="2586"/>
                  </a:lnTo>
                  <a:lnTo>
                    <a:pt x="499" y="2584"/>
                  </a:lnTo>
                  <a:lnTo>
                    <a:pt x="495" y="2581"/>
                  </a:lnTo>
                  <a:lnTo>
                    <a:pt x="493" y="2576"/>
                  </a:lnTo>
                  <a:lnTo>
                    <a:pt x="491" y="2571"/>
                  </a:lnTo>
                  <a:lnTo>
                    <a:pt x="491" y="2567"/>
                  </a:lnTo>
                  <a:lnTo>
                    <a:pt x="492" y="2561"/>
                  </a:lnTo>
                  <a:lnTo>
                    <a:pt x="494" y="2555"/>
                  </a:lnTo>
                  <a:lnTo>
                    <a:pt x="496" y="2549"/>
                  </a:lnTo>
                  <a:lnTo>
                    <a:pt x="499" y="2543"/>
                  </a:lnTo>
                  <a:lnTo>
                    <a:pt x="500" y="2537"/>
                  </a:lnTo>
                  <a:lnTo>
                    <a:pt x="502" y="2531"/>
                  </a:lnTo>
                  <a:lnTo>
                    <a:pt x="502" y="2524"/>
                  </a:lnTo>
                  <a:lnTo>
                    <a:pt x="503" y="2518"/>
                  </a:lnTo>
                  <a:lnTo>
                    <a:pt x="502" y="2513"/>
                  </a:lnTo>
                  <a:lnTo>
                    <a:pt x="502" y="2507"/>
                  </a:lnTo>
                  <a:lnTo>
                    <a:pt x="500" y="2502"/>
                  </a:lnTo>
                  <a:lnTo>
                    <a:pt x="498" y="2497"/>
                  </a:lnTo>
                  <a:lnTo>
                    <a:pt x="493" y="2493"/>
                  </a:lnTo>
                  <a:lnTo>
                    <a:pt x="488" y="2489"/>
                  </a:lnTo>
                  <a:lnTo>
                    <a:pt x="483" y="2485"/>
                  </a:lnTo>
                  <a:lnTo>
                    <a:pt x="476" y="2483"/>
                  </a:lnTo>
                  <a:lnTo>
                    <a:pt x="469" y="2477"/>
                  </a:lnTo>
                  <a:lnTo>
                    <a:pt x="464" y="2471"/>
                  </a:lnTo>
                  <a:lnTo>
                    <a:pt x="460" y="2464"/>
                  </a:lnTo>
                  <a:lnTo>
                    <a:pt x="457" y="2458"/>
                  </a:lnTo>
                  <a:lnTo>
                    <a:pt x="455" y="2450"/>
                  </a:lnTo>
                  <a:lnTo>
                    <a:pt x="453" y="2441"/>
                  </a:lnTo>
                  <a:lnTo>
                    <a:pt x="450" y="2433"/>
                  </a:lnTo>
                  <a:lnTo>
                    <a:pt x="448" y="2425"/>
                  </a:lnTo>
                  <a:lnTo>
                    <a:pt x="447" y="2416"/>
                  </a:lnTo>
                  <a:lnTo>
                    <a:pt x="444" y="2408"/>
                  </a:lnTo>
                  <a:lnTo>
                    <a:pt x="440" y="2400"/>
                  </a:lnTo>
                  <a:lnTo>
                    <a:pt x="437" y="2392"/>
                  </a:lnTo>
                  <a:lnTo>
                    <a:pt x="431" y="2385"/>
                  </a:lnTo>
                  <a:lnTo>
                    <a:pt x="425" y="2379"/>
                  </a:lnTo>
                  <a:lnTo>
                    <a:pt x="417" y="2374"/>
                  </a:lnTo>
                  <a:lnTo>
                    <a:pt x="408" y="2369"/>
                  </a:lnTo>
                  <a:lnTo>
                    <a:pt x="407" y="2361"/>
                  </a:lnTo>
                  <a:lnTo>
                    <a:pt x="405" y="2354"/>
                  </a:lnTo>
                  <a:lnTo>
                    <a:pt x="402" y="2347"/>
                  </a:lnTo>
                  <a:lnTo>
                    <a:pt x="400" y="2340"/>
                  </a:lnTo>
                  <a:lnTo>
                    <a:pt x="398" y="2334"/>
                  </a:lnTo>
                  <a:lnTo>
                    <a:pt x="395" y="2327"/>
                  </a:lnTo>
                  <a:lnTo>
                    <a:pt x="392" y="2320"/>
                  </a:lnTo>
                  <a:lnTo>
                    <a:pt x="390" y="2314"/>
                  </a:lnTo>
                  <a:lnTo>
                    <a:pt x="387" y="2307"/>
                  </a:lnTo>
                  <a:lnTo>
                    <a:pt x="385" y="2300"/>
                  </a:lnTo>
                  <a:lnTo>
                    <a:pt x="383" y="2293"/>
                  </a:lnTo>
                  <a:lnTo>
                    <a:pt x="382" y="2286"/>
                  </a:lnTo>
                  <a:lnTo>
                    <a:pt x="380" y="2280"/>
                  </a:lnTo>
                  <a:lnTo>
                    <a:pt x="379" y="2273"/>
                  </a:lnTo>
                  <a:lnTo>
                    <a:pt x="380" y="2265"/>
                  </a:lnTo>
                  <a:lnTo>
                    <a:pt x="382" y="2258"/>
                  </a:lnTo>
                  <a:lnTo>
                    <a:pt x="375" y="2251"/>
                  </a:lnTo>
                  <a:lnTo>
                    <a:pt x="368" y="2245"/>
                  </a:lnTo>
                  <a:lnTo>
                    <a:pt x="362" y="2238"/>
                  </a:lnTo>
                  <a:lnTo>
                    <a:pt x="357" y="2231"/>
                  </a:lnTo>
                  <a:lnTo>
                    <a:pt x="352" y="2224"/>
                  </a:lnTo>
                  <a:lnTo>
                    <a:pt x="347" y="2217"/>
                  </a:lnTo>
                  <a:lnTo>
                    <a:pt x="341" y="2209"/>
                  </a:lnTo>
                  <a:lnTo>
                    <a:pt x="337" y="2203"/>
                  </a:lnTo>
                  <a:lnTo>
                    <a:pt x="332" y="2194"/>
                  </a:lnTo>
                  <a:lnTo>
                    <a:pt x="327" y="2186"/>
                  </a:lnTo>
                  <a:lnTo>
                    <a:pt x="323" y="2178"/>
                  </a:lnTo>
                  <a:lnTo>
                    <a:pt x="318" y="2170"/>
                  </a:lnTo>
                  <a:lnTo>
                    <a:pt x="313" y="2161"/>
                  </a:lnTo>
                  <a:lnTo>
                    <a:pt x="308" y="2153"/>
                  </a:lnTo>
                  <a:lnTo>
                    <a:pt x="302" y="2145"/>
                  </a:lnTo>
                  <a:lnTo>
                    <a:pt x="296" y="2137"/>
                  </a:lnTo>
                  <a:lnTo>
                    <a:pt x="296" y="2126"/>
                  </a:lnTo>
                  <a:lnTo>
                    <a:pt x="296" y="2115"/>
                  </a:lnTo>
                  <a:lnTo>
                    <a:pt x="296" y="2104"/>
                  </a:lnTo>
                  <a:lnTo>
                    <a:pt x="296" y="2091"/>
                  </a:lnTo>
                  <a:lnTo>
                    <a:pt x="296" y="2078"/>
                  </a:lnTo>
                  <a:lnTo>
                    <a:pt x="296" y="2067"/>
                  </a:lnTo>
                  <a:lnTo>
                    <a:pt x="298" y="2054"/>
                  </a:lnTo>
                  <a:lnTo>
                    <a:pt x="299" y="2043"/>
                  </a:lnTo>
                  <a:lnTo>
                    <a:pt x="301" y="2030"/>
                  </a:lnTo>
                  <a:lnTo>
                    <a:pt x="303" y="2019"/>
                  </a:lnTo>
                  <a:lnTo>
                    <a:pt x="308" y="2008"/>
                  </a:lnTo>
                  <a:lnTo>
                    <a:pt x="314" y="1998"/>
                  </a:lnTo>
                  <a:lnTo>
                    <a:pt x="319" y="1989"/>
                  </a:lnTo>
                  <a:lnTo>
                    <a:pt x="327" y="1981"/>
                  </a:lnTo>
                  <a:lnTo>
                    <a:pt x="338" y="1974"/>
                  </a:lnTo>
                  <a:lnTo>
                    <a:pt x="349" y="1969"/>
                  </a:lnTo>
                  <a:lnTo>
                    <a:pt x="350" y="1964"/>
                  </a:lnTo>
                  <a:lnTo>
                    <a:pt x="352" y="1959"/>
                  </a:lnTo>
                  <a:lnTo>
                    <a:pt x="352" y="1954"/>
                  </a:lnTo>
                  <a:lnTo>
                    <a:pt x="353" y="1949"/>
                  </a:lnTo>
                  <a:lnTo>
                    <a:pt x="353" y="1944"/>
                  </a:lnTo>
                  <a:lnTo>
                    <a:pt x="353" y="1938"/>
                  </a:lnTo>
                  <a:lnTo>
                    <a:pt x="353" y="1933"/>
                  </a:lnTo>
                  <a:lnTo>
                    <a:pt x="353" y="1928"/>
                  </a:lnTo>
                  <a:lnTo>
                    <a:pt x="352" y="1922"/>
                  </a:lnTo>
                  <a:lnTo>
                    <a:pt x="350" y="1916"/>
                  </a:lnTo>
                  <a:lnTo>
                    <a:pt x="349" y="1912"/>
                  </a:lnTo>
                  <a:lnTo>
                    <a:pt x="348" y="1906"/>
                  </a:lnTo>
                  <a:lnTo>
                    <a:pt x="347" y="1902"/>
                  </a:lnTo>
                  <a:lnTo>
                    <a:pt x="345" y="1896"/>
                  </a:lnTo>
                  <a:lnTo>
                    <a:pt x="342" y="1891"/>
                  </a:lnTo>
                  <a:lnTo>
                    <a:pt x="341" y="1888"/>
                  </a:lnTo>
                  <a:lnTo>
                    <a:pt x="340" y="1888"/>
                  </a:lnTo>
                  <a:lnTo>
                    <a:pt x="339" y="1888"/>
                  </a:lnTo>
                  <a:lnTo>
                    <a:pt x="337" y="1889"/>
                  </a:lnTo>
                  <a:lnTo>
                    <a:pt x="333" y="1889"/>
                  </a:lnTo>
                  <a:lnTo>
                    <a:pt x="330" y="1890"/>
                  </a:lnTo>
                  <a:lnTo>
                    <a:pt x="326" y="1891"/>
                  </a:lnTo>
                  <a:lnTo>
                    <a:pt x="323" y="1892"/>
                  </a:lnTo>
                  <a:lnTo>
                    <a:pt x="318" y="1895"/>
                  </a:lnTo>
                  <a:lnTo>
                    <a:pt x="314" y="1896"/>
                  </a:lnTo>
                  <a:lnTo>
                    <a:pt x="310" y="1897"/>
                  </a:lnTo>
                  <a:lnTo>
                    <a:pt x="307" y="1898"/>
                  </a:lnTo>
                  <a:lnTo>
                    <a:pt x="303" y="1899"/>
                  </a:lnTo>
                  <a:lnTo>
                    <a:pt x="300" y="1899"/>
                  </a:lnTo>
                  <a:lnTo>
                    <a:pt x="298" y="1900"/>
                  </a:lnTo>
                  <a:lnTo>
                    <a:pt x="296" y="1900"/>
                  </a:lnTo>
                  <a:lnTo>
                    <a:pt x="296" y="1902"/>
                  </a:lnTo>
                  <a:lnTo>
                    <a:pt x="291" y="1889"/>
                  </a:lnTo>
                  <a:lnTo>
                    <a:pt x="284" y="1877"/>
                  </a:lnTo>
                  <a:lnTo>
                    <a:pt x="277" y="1866"/>
                  </a:lnTo>
                  <a:lnTo>
                    <a:pt x="270" y="1853"/>
                  </a:lnTo>
                  <a:lnTo>
                    <a:pt x="263" y="1842"/>
                  </a:lnTo>
                  <a:lnTo>
                    <a:pt x="256" y="1829"/>
                  </a:lnTo>
                  <a:lnTo>
                    <a:pt x="249" y="1817"/>
                  </a:lnTo>
                  <a:lnTo>
                    <a:pt x="242" y="1804"/>
                  </a:lnTo>
                  <a:lnTo>
                    <a:pt x="238" y="1790"/>
                  </a:lnTo>
                  <a:lnTo>
                    <a:pt x="233" y="1776"/>
                  </a:lnTo>
                  <a:lnTo>
                    <a:pt x="231" y="1764"/>
                  </a:lnTo>
                  <a:lnTo>
                    <a:pt x="229" y="1750"/>
                  </a:lnTo>
                  <a:lnTo>
                    <a:pt x="230" y="1735"/>
                  </a:lnTo>
                  <a:lnTo>
                    <a:pt x="232" y="1721"/>
                  </a:lnTo>
                  <a:lnTo>
                    <a:pt x="237" y="1706"/>
                  </a:lnTo>
                  <a:lnTo>
                    <a:pt x="245" y="1692"/>
                  </a:lnTo>
                  <a:lnTo>
                    <a:pt x="245" y="1684"/>
                  </a:lnTo>
                  <a:lnTo>
                    <a:pt x="246" y="1678"/>
                  </a:lnTo>
                  <a:lnTo>
                    <a:pt x="247" y="1671"/>
                  </a:lnTo>
                  <a:lnTo>
                    <a:pt x="248" y="1664"/>
                  </a:lnTo>
                  <a:lnTo>
                    <a:pt x="249" y="1657"/>
                  </a:lnTo>
                  <a:lnTo>
                    <a:pt x="250" y="1650"/>
                  </a:lnTo>
                  <a:lnTo>
                    <a:pt x="253" y="1643"/>
                  </a:lnTo>
                  <a:lnTo>
                    <a:pt x="254" y="1636"/>
                  </a:lnTo>
                  <a:lnTo>
                    <a:pt x="255" y="1629"/>
                  </a:lnTo>
                  <a:lnTo>
                    <a:pt x="256" y="1622"/>
                  </a:lnTo>
                  <a:lnTo>
                    <a:pt x="257" y="1615"/>
                  </a:lnTo>
                  <a:lnTo>
                    <a:pt x="258" y="1610"/>
                  </a:lnTo>
                  <a:lnTo>
                    <a:pt x="260" y="1603"/>
                  </a:lnTo>
                  <a:lnTo>
                    <a:pt x="260" y="1596"/>
                  </a:lnTo>
                  <a:lnTo>
                    <a:pt x="261" y="1590"/>
                  </a:lnTo>
                  <a:lnTo>
                    <a:pt x="262" y="1584"/>
                  </a:lnTo>
                  <a:lnTo>
                    <a:pt x="268" y="1584"/>
                  </a:lnTo>
                  <a:lnTo>
                    <a:pt x="272" y="1587"/>
                  </a:lnTo>
                  <a:lnTo>
                    <a:pt x="276" y="1590"/>
                  </a:lnTo>
                  <a:lnTo>
                    <a:pt x="279" y="1594"/>
                  </a:lnTo>
                  <a:lnTo>
                    <a:pt x="283" y="1598"/>
                  </a:lnTo>
                  <a:lnTo>
                    <a:pt x="284" y="1603"/>
                  </a:lnTo>
                  <a:lnTo>
                    <a:pt x="286" y="1607"/>
                  </a:lnTo>
                  <a:lnTo>
                    <a:pt x="288" y="1613"/>
                  </a:lnTo>
                  <a:lnTo>
                    <a:pt x="291" y="1619"/>
                  </a:lnTo>
                  <a:lnTo>
                    <a:pt x="292" y="1625"/>
                  </a:lnTo>
                  <a:lnTo>
                    <a:pt x="295" y="1629"/>
                  </a:lnTo>
                  <a:lnTo>
                    <a:pt x="298" y="1634"/>
                  </a:lnTo>
                  <a:lnTo>
                    <a:pt x="301" y="1638"/>
                  </a:lnTo>
                  <a:lnTo>
                    <a:pt x="306" y="1642"/>
                  </a:lnTo>
                  <a:lnTo>
                    <a:pt x="311" y="1645"/>
                  </a:lnTo>
                  <a:lnTo>
                    <a:pt x="318" y="1648"/>
                  </a:lnTo>
                  <a:lnTo>
                    <a:pt x="317" y="1636"/>
                  </a:lnTo>
                  <a:lnTo>
                    <a:pt x="316" y="1625"/>
                  </a:lnTo>
                  <a:lnTo>
                    <a:pt x="314" y="1612"/>
                  </a:lnTo>
                  <a:lnTo>
                    <a:pt x="311" y="1601"/>
                  </a:lnTo>
                  <a:lnTo>
                    <a:pt x="308" y="1589"/>
                  </a:lnTo>
                  <a:lnTo>
                    <a:pt x="306" y="1578"/>
                  </a:lnTo>
                  <a:lnTo>
                    <a:pt x="302" y="1566"/>
                  </a:lnTo>
                  <a:lnTo>
                    <a:pt x="300" y="1555"/>
                  </a:lnTo>
                  <a:lnTo>
                    <a:pt x="298" y="1543"/>
                  </a:lnTo>
                  <a:lnTo>
                    <a:pt x="298" y="1533"/>
                  </a:lnTo>
                  <a:lnTo>
                    <a:pt x="298" y="1521"/>
                  </a:lnTo>
                  <a:lnTo>
                    <a:pt x="300" y="1510"/>
                  </a:lnTo>
                  <a:lnTo>
                    <a:pt x="304" y="1499"/>
                  </a:lnTo>
                  <a:lnTo>
                    <a:pt x="310" y="1489"/>
                  </a:lnTo>
                  <a:lnTo>
                    <a:pt x="318" y="1478"/>
                  </a:lnTo>
                  <a:lnTo>
                    <a:pt x="330" y="1468"/>
                  </a:lnTo>
                  <a:lnTo>
                    <a:pt x="330" y="1465"/>
                  </a:lnTo>
                  <a:lnTo>
                    <a:pt x="330" y="1463"/>
                  </a:lnTo>
                  <a:lnTo>
                    <a:pt x="330" y="1459"/>
                  </a:lnTo>
                  <a:lnTo>
                    <a:pt x="330" y="1457"/>
                  </a:lnTo>
                  <a:lnTo>
                    <a:pt x="329" y="1455"/>
                  </a:lnTo>
                  <a:lnTo>
                    <a:pt x="327" y="1452"/>
                  </a:lnTo>
                  <a:lnTo>
                    <a:pt x="326" y="1450"/>
                  </a:lnTo>
                  <a:lnTo>
                    <a:pt x="324" y="1448"/>
                  </a:lnTo>
                  <a:lnTo>
                    <a:pt x="323" y="1447"/>
                  </a:lnTo>
                  <a:lnTo>
                    <a:pt x="321" y="1444"/>
                  </a:lnTo>
                  <a:lnTo>
                    <a:pt x="318" y="1442"/>
                  </a:lnTo>
                  <a:lnTo>
                    <a:pt x="316" y="1441"/>
                  </a:lnTo>
                  <a:lnTo>
                    <a:pt x="314" y="1440"/>
                  </a:lnTo>
                  <a:lnTo>
                    <a:pt x="311" y="1439"/>
                  </a:lnTo>
                  <a:lnTo>
                    <a:pt x="309" y="1437"/>
                  </a:lnTo>
                  <a:lnTo>
                    <a:pt x="308" y="1437"/>
                  </a:lnTo>
                  <a:lnTo>
                    <a:pt x="299" y="1439"/>
                  </a:lnTo>
                  <a:lnTo>
                    <a:pt x="292" y="1442"/>
                  </a:lnTo>
                  <a:lnTo>
                    <a:pt x="286" y="1447"/>
                  </a:lnTo>
                  <a:lnTo>
                    <a:pt x="281" y="1451"/>
                  </a:lnTo>
                  <a:lnTo>
                    <a:pt x="278" y="1456"/>
                  </a:lnTo>
                  <a:lnTo>
                    <a:pt x="275" y="1463"/>
                  </a:lnTo>
                  <a:lnTo>
                    <a:pt x="273" y="1468"/>
                  </a:lnTo>
                  <a:lnTo>
                    <a:pt x="271" y="1475"/>
                  </a:lnTo>
                  <a:lnTo>
                    <a:pt x="270" y="1482"/>
                  </a:lnTo>
                  <a:lnTo>
                    <a:pt x="269" y="1490"/>
                  </a:lnTo>
                  <a:lnTo>
                    <a:pt x="268" y="1498"/>
                  </a:lnTo>
                  <a:lnTo>
                    <a:pt x="267" y="1505"/>
                  </a:lnTo>
                  <a:lnTo>
                    <a:pt x="265" y="1513"/>
                  </a:lnTo>
                  <a:lnTo>
                    <a:pt x="263" y="1521"/>
                  </a:lnTo>
                  <a:lnTo>
                    <a:pt x="260" y="1528"/>
                  </a:lnTo>
                  <a:lnTo>
                    <a:pt x="256" y="1536"/>
                  </a:lnTo>
                  <a:lnTo>
                    <a:pt x="247" y="1535"/>
                  </a:lnTo>
                  <a:lnTo>
                    <a:pt x="239" y="1533"/>
                  </a:lnTo>
                  <a:lnTo>
                    <a:pt x="232" y="1529"/>
                  </a:lnTo>
                  <a:lnTo>
                    <a:pt x="225" y="1524"/>
                  </a:lnTo>
                  <a:lnTo>
                    <a:pt x="219" y="1518"/>
                  </a:lnTo>
                  <a:lnTo>
                    <a:pt x="214" y="1511"/>
                  </a:lnTo>
                  <a:lnTo>
                    <a:pt x="209" y="1503"/>
                  </a:lnTo>
                  <a:lnTo>
                    <a:pt x="203" y="1495"/>
                  </a:lnTo>
                  <a:lnTo>
                    <a:pt x="198" y="1487"/>
                  </a:lnTo>
                  <a:lnTo>
                    <a:pt x="193" y="1479"/>
                  </a:lnTo>
                  <a:lnTo>
                    <a:pt x="187" y="1472"/>
                  </a:lnTo>
                  <a:lnTo>
                    <a:pt x="181" y="1466"/>
                  </a:lnTo>
                  <a:lnTo>
                    <a:pt x="175" y="1462"/>
                  </a:lnTo>
                  <a:lnTo>
                    <a:pt x="168" y="1458"/>
                  </a:lnTo>
                  <a:lnTo>
                    <a:pt x="160" y="1456"/>
                  </a:lnTo>
                  <a:lnTo>
                    <a:pt x="152" y="1457"/>
                  </a:lnTo>
                  <a:lnTo>
                    <a:pt x="148" y="1449"/>
                  </a:lnTo>
                  <a:lnTo>
                    <a:pt x="146" y="1442"/>
                  </a:lnTo>
                  <a:lnTo>
                    <a:pt x="145" y="1435"/>
                  </a:lnTo>
                  <a:lnTo>
                    <a:pt x="145" y="1428"/>
                  </a:lnTo>
                  <a:lnTo>
                    <a:pt x="145" y="1421"/>
                  </a:lnTo>
                  <a:lnTo>
                    <a:pt x="146" y="1414"/>
                  </a:lnTo>
                  <a:lnTo>
                    <a:pt x="147" y="1408"/>
                  </a:lnTo>
                  <a:lnTo>
                    <a:pt x="149" y="1401"/>
                  </a:lnTo>
                  <a:lnTo>
                    <a:pt x="150" y="1394"/>
                  </a:lnTo>
                  <a:lnTo>
                    <a:pt x="152" y="1387"/>
                  </a:lnTo>
                  <a:lnTo>
                    <a:pt x="154" y="1380"/>
                  </a:lnTo>
                  <a:lnTo>
                    <a:pt x="155" y="1374"/>
                  </a:lnTo>
                  <a:lnTo>
                    <a:pt x="156" y="1367"/>
                  </a:lnTo>
                  <a:lnTo>
                    <a:pt x="157" y="1360"/>
                  </a:lnTo>
                  <a:lnTo>
                    <a:pt x="157" y="1355"/>
                  </a:lnTo>
                  <a:lnTo>
                    <a:pt x="157" y="1349"/>
                  </a:lnTo>
                  <a:lnTo>
                    <a:pt x="144" y="1335"/>
                  </a:lnTo>
                  <a:lnTo>
                    <a:pt x="134" y="1320"/>
                  </a:lnTo>
                  <a:lnTo>
                    <a:pt x="127" y="1305"/>
                  </a:lnTo>
                  <a:lnTo>
                    <a:pt x="123" y="1288"/>
                  </a:lnTo>
                  <a:lnTo>
                    <a:pt x="121" y="1272"/>
                  </a:lnTo>
                  <a:lnTo>
                    <a:pt x="118" y="1255"/>
                  </a:lnTo>
                  <a:lnTo>
                    <a:pt x="117" y="1237"/>
                  </a:lnTo>
                  <a:lnTo>
                    <a:pt x="117" y="1221"/>
                  </a:lnTo>
                  <a:lnTo>
                    <a:pt x="116" y="1204"/>
                  </a:lnTo>
                  <a:lnTo>
                    <a:pt x="115" y="1188"/>
                  </a:lnTo>
                  <a:lnTo>
                    <a:pt x="111" y="1172"/>
                  </a:lnTo>
                  <a:lnTo>
                    <a:pt x="107" y="1157"/>
                  </a:lnTo>
                  <a:lnTo>
                    <a:pt x="100" y="1143"/>
                  </a:lnTo>
                  <a:lnTo>
                    <a:pt x="89" y="1131"/>
                  </a:lnTo>
                  <a:lnTo>
                    <a:pt x="76" y="1120"/>
                  </a:lnTo>
                  <a:lnTo>
                    <a:pt x="60" y="1111"/>
                  </a:lnTo>
                  <a:lnTo>
                    <a:pt x="66" y="1105"/>
                  </a:lnTo>
                  <a:lnTo>
                    <a:pt x="72" y="1098"/>
                  </a:lnTo>
                  <a:lnTo>
                    <a:pt x="77" y="1092"/>
                  </a:lnTo>
                  <a:lnTo>
                    <a:pt x="81" y="1085"/>
                  </a:lnTo>
                  <a:lnTo>
                    <a:pt x="85" y="1077"/>
                  </a:lnTo>
                  <a:lnTo>
                    <a:pt x="87" y="1069"/>
                  </a:lnTo>
                  <a:lnTo>
                    <a:pt x="89" y="1059"/>
                  </a:lnTo>
                  <a:lnTo>
                    <a:pt x="91" y="1051"/>
                  </a:lnTo>
                  <a:lnTo>
                    <a:pt x="91" y="1042"/>
                  </a:lnTo>
                  <a:lnTo>
                    <a:pt x="91" y="1032"/>
                  </a:lnTo>
                  <a:lnTo>
                    <a:pt x="91" y="1023"/>
                  </a:lnTo>
                  <a:lnTo>
                    <a:pt x="89" y="1013"/>
                  </a:lnTo>
                  <a:lnTo>
                    <a:pt x="88" y="1003"/>
                  </a:lnTo>
                  <a:lnTo>
                    <a:pt x="87" y="994"/>
                  </a:lnTo>
                  <a:lnTo>
                    <a:pt x="86" y="985"/>
                  </a:lnTo>
                  <a:lnTo>
                    <a:pt x="85" y="976"/>
                  </a:lnTo>
                  <a:lnTo>
                    <a:pt x="84" y="964"/>
                  </a:lnTo>
                  <a:lnTo>
                    <a:pt x="85" y="953"/>
                  </a:lnTo>
                  <a:lnTo>
                    <a:pt x="86" y="941"/>
                  </a:lnTo>
                  <a:lnTo>
                    <a:pt x="88" y="930"/>
                  </a:lnTo>
                  <a:lnTo>
                    <a:pt x="91" y="919"/>
                  </a:lnTo>
                  <a:lnTo>
                    <a:pt x="93" y="908"/>
                  </a:lnTo>
                  <a:lnTo>
                    <a:pt x="96" y="896"/>
                  </a:lnTo>
                  <a:lnTo>
                    <a:pt x="100" y="886"/>
                  </a:lnTo>
                  <a:lnTo>
                    <a:pt x="102" y="874"/>
                  </a:lnTo>
                  <a:lnTo>
                    <a:pt x="104" y="863"/>
                  </a:lnTo>
                  <a:lnTo>
                    <a:pt x="107" y="851"/>
                  </a:lnTo>
                  <a:lnTo>
                    <a:pt x="107" y="840"/>
                  </a:lnTo>
                  <a:lnTo>
                    <a:pt x="108" y="829"/>
                  </a:lnTo>
                  <a:lnTo>
                    <a:pt x="107" y="817"/>
                  </a:lnTo>
                  <a:lnTo>
                    <a:pt x="104" y="804"/>
                  </a:lnTo>
                  <a:lnTo>
                    <a:pt x="101" y="793"/>
                  </a:lnTo>
                  <a:lnTo>
                    <a:pt x="98" y="773"/>
                  </a:lnTo>
                  <a:lnTo>
                    <a:pt x="92" y="756"/>
                  </a:lnTo>
                  <a:lnTo>
                    <a:pt x="85" y="739"/>
                  </a:lnTo>
                  <a:lnTo>
                    <a:pt x="77" y="723"/>
                  </a:lnTo>
                  <a:lnTo>
                    <a:pt x="66" y="707"/>
                  </a:lnTo>
                  <a:lnTo>
                    <a:pt x="56" y="692"/>
                  </a:lnTo>
                  <a:lnTo>
                    <a:pt x="46" y="676"/>
                  </a:lnTo>
                  <a:lnTo>
                    <a:pt x="37" y="661"/>
                  </a:lnTo>
                  <a:lnTo>
                    <a:pt x="26" y="646"/>
                  </a:lnTo>
                  <a:lnTo>
                    <a:pt x="18" y="630"/>
                  </a:lnTo>
                  <a:lnTo>
                    <a:pt x="10" y="614"/>
                  </a:lnTo>
                  <a:lnTo>
                    <a:pt x="4" y="596"/>
                  </a:lnTo>
                  <a:lnTo>
                    <a:pt x="1" y="579"/>
                  </a:lnTo>
                  <a:lnTo>
                    <a:pt x="0" y="561"/>
                  </a:lnTo>
                  <a:lnTo>
                    <a:pt x="2" y="541"/>
                  </a:lnTo>
                  <a:lnTo>
                    <a:pt x="8" y="521"/>
                  </a:lnTo>
                  <a:lnTo>
                    <a:pt x="19" y="510"/>
                  </a:lnTo>
                  <a:lnTo>
                    <a:pt x="30" y="499"/>
                  </a:lnTo>
                  <a:lnTo>
                    <a:pt x="39" y="487"/>
                  </a:lnTo>
                  <a:lnTo>
                    <a:pt x="48" y="476"/>
                  </a:lnTo>
                  <a:lnTo>
                    <a:pt x="55" y="463"/>
                  </a:lnTo>
                  <a:lnTo>
                    <a:pt x="62" y="451"/>
                  </a:lnTo>
                  <a:lnTo>
                    <a:pt x="69" y="438"/>
                  </a:lnTo>
                  <a:lnTo>
                    <a:pt x="73" y="424"/>
                  </a:lnTo>
                  <a:lnTo>
                    <a:pt x="78" y="410"/>
                  </a:lnTo>
                  <a:lnTo>
                    <a:pt x="81" y="395"/>
                  </a:lnTo>
                  <a:lnTo>
                    <a:pt x="84" y="382"/>
                  </a:lnTo>
                  <a:lnTo>
                    <a:pt x="86" y="367"/>
                  </a:lnTo>
                  <a:lnTo>
                    <a:pt x="87" y="352"/>
                  </a:lnTo>
                  <a:lnTo>
                    <a:pt x="88" y="337"/>
                  </a:lnTo>
                  <a:lnTo>
                    <a:pt x="88" y="322"/>
                  </a:lnTo>
                  <a:lnTo>
                    <a:pt x="88" y="307"/>
                  </a:lnTo>
                  <a:lnTo>
                    <a:pt x="94" y="298"/>
                  </a:lnTo>
                  <a:lnTo>
                    <a:pt x="100" y="289"/>
                  </a:lnTo>
                  <a:lnTo>
                    <a:pt x="107" y="279"/>
                  </a:lnTo>
                  <a:lnTo>
                    <a:pt x="114" y="270"/>
                  </a:lnTo>
                  <a:lnTo>
                    <a:pt x="119" y="261"/>
                  </a:lnTo>
                  <a:lnTo>
                    <a:pt x="126" y="252"/>
                  </a:lnTo>
                  <a:lnTo>
                    <a:pt x="132" y="243"/>
                  </a:lnTo>
                  <a:lnTo>
                    <a:pt x="137" y="233"/>
                  </a:lnTo>
                  <a:lnTo>
                    <a:pt x="141" y="223"/>
                  </a:lnTo>
                  <a:lnTo>
                    <a:pt x="145" y="213"/>
                  </a:lnTo>
                  <a:lnTo>
                    <a:pt x="147" y="202"/>
                  </a:lnTo>
                  <a:lnTo>
                    <a:pt x="148" y="192"/>
                  </a:lnTo>
                  <a:lnTo>
                    <a:pt x="148" y="181"/>
                  </a:lnTo>
                  <a:lnTo>
                    <a:pt x="147" y="169"/>
                  </a:lnTo>
                  <a:lnTo>
                    <a:pt x="144" y="158"/>
                  </a:lnTo>
                  <a:lnTo>
                    <a:pt x="140" y="146"/>
                  </a:lnTo>
                  <a:lnTo>
                    <a:pt x="131" y="138"/>
                  </a:lnTo>
                  <a:lnTo>
                    <a:pt x="126" y="130"/>
                  </a:lnTo>
                  <a:lnTo>
                    <a:pt x="123" y="123"/>
                  </a:lnTo>
                  <a:lnTo>
                    <a:pt x="122" y="115"/>
                  </a:lnTo>
                  <a:lnTo>
                    <a:pt x="123" y="108"/>
                  </a:lnTo>
                  <a:lnTo>
                    <a:pt x="126" y="100"/>
                  </a:lnTo>
                  <a:lnTo>
                    <a:pt x="130" y="92"/>
                  </a:lnTo>
                  <a:lnTo>
                    <a:pt x="134" y="83"/>
                  </a:lnTo>
                  <a:lnTo>
                    <a:pt x="139" y="75"/>
                  </a:lnTo>
                  <a:lnTo>
                    <a:pt x="145" y="66"/>
                  </a:lnTo>
                  <a:lnTo>
                    <a:pt x="149" y="55"/>
                  </a:lnTo>
                  <a:lnTo>
                    <a:pt x="154" y="46"/>
                  </a:lnTo>
                  <a:lnTo>
                    <a:pt x="157" y="36"/>
                  </a:lnTo>
                  <a:lnTo>
                    <a:pt x="161" y="24"/>
                  </a:lnTo>
                  <a:lnTo>
                    <a:pt x="162" y="12"/>
                  </a:lnTo>
                  <a:lnTo>
                    <a:pt x="162" y="0"/>
                  </a:lnTo>
                  <a:lnTo>
                    <a:pt x="229" y="17"/>
                  </a:lnTo>
                  <a:lnTo>
                    <a:pt x="296" y="35"/>
                  </a:lnTo>
                  <a:lnTo>
                    <a:pt x="363" y="52"/>
                  </a:lnTo>
                  <a:lnTo>
                    <a:pt x="431" y="70"/>
                  </a:lnTo>
                  <a:lnTo>
                    <a:pt x="499" y="87"/>
                  </a:lnTo>
                  <a:lnTo>
                    <a:pt x="565" y="105"/>
                  </a:lnTo>
                  <a:lnTo>
                    <a:pt x="633" y="122"/>
                  </a:lnTo>
                  <a:lnTo>
                    <a:pt x="701" y="138"/>
                  </a:lnTo>
                  <a:lnTo>
                    <a:pt x="768" y="155"/>
                  </a:lnTo>
                  <a:lnTo>
                    <a:pt x="836" y="171"/>
                  </a:lnTo>
                  <a:lnTo>
                    <a:pt x="902" y="189"/>
                  </a:lnTo>
                  <a:lnTo>
                    <a:pt x="969" y="205"/>
                  </a:lnTo>
                  <a:lnTo>
                    <a:pt x="1036" y="220"/>
                  </a:lnTo>
                  <a:lnTo>
                    <a:pt x="1102" y="236"/>
                  </a:lnTo>
                  <a:lnTo>
                    <a:pt x="1168" y="251"/>
                  </a:lnTo>
                  <a:lnTo>
                    <a:pt x="1235" y="267"/>
                  </a:lnTo>
                  <a:lnTo>
                    <a:pt x="1232" y="279"/>
                  </a:lnTo>
                  <a:lnTo>
                    <a:pt x="1230" y="293"/>
                  </a:lnTo>
                  <a:lnTo>
                    <a:pt x="1228" y="307"/>
                  </a:lnTo>
                  <a:lnTo>
                    <a:pt x="1224" y="322"/>
                  </a:lnTo>
                  <a:lnTo>
                    <a:pt x="1221" y="336"/>
                  </a:lnTo>
                  <a:lnTo>
                    <a:pt x="1216" y="351"/>
                  </a:lnTo>
                  <a:lnTo>
                    <a:pt x="1213" y="366"/>
                  </a:lnTo>
                  <a:lnTo>
                    <a:pt x="1208" y="380"/>
                  </a:lnTo>
                  <a:lnTo>
                    <a:pt x="1205" y="395"/>
                  </a:lnTo>
                  <a:lnTo>
                    <a:pt x="1200" y="411"/>
                  </a:lnTo>
                  <a:lnTo>
                    <a:pt x="1197" y="426"/>
                  </a:lnTo>
                  <a:lnTo>
                    <a:pt x="1193" y="442"/>
                  </a:lnTo>
                  <a:lnTo>
                    <a:pt x="1190" y="457"/>
                  </a:lnTo>
                  <a:lnTo>
                    <a:pt x="1186" y="474"/>
                  </a:lnTo>
                  <a:lnTo>
                    <a:pt x="1184" y="490"/>
                  </a:lnTo>
                  <a:lnTo>
                    <a:pt x="1183" y="506"/>
                  </a:lnTo>
                  <a:lnTo>
                    <a:pt x="1177" y="525"/>
                  </a:lnTo>
                  <a:lnTo>
                    <a:pt x="1171" y="545"/>
                  </a:lnTo>
                  <a:lnTo>
                    <a:pt x="1164" y="564"/>
                  </a:lnTo>
                  <a:lnTo>
                    <a:pt x="1159" y="585"/>
                  </a:lnTo>
                  <a:lnTo>
                    <a:pt x="1152" y="604"/>
                  </a:lnTo>
                  <a:lnTo>
                    <a:pt x="1146" y="624"/>
                  </a:lnTo>
                  <a:lnTo>
                    <a:pt x="1139" y="645"/>
                  </a:lnTo>
                  <a:lnTo>
                    <a:pt x="1133" y="664"/>
                  </a:lnTo>
                  <a:lnTo>
                    <a:pt x="1128" y="685"/>
                  </a:lnTo>
                  <a:lnTo>
                    <a:pt x="1122" y="704"/>
                  </a:lnTo>
                  <a:lnTo>
                    <a:pt x="1116" y="725"/>
                  </a:lnTo>
                  <a:lnTo>
                    <a:pt x="1112" y="746"/>
                  </a:lnTo>
                  <a:lnTo>
                    <a:pt x="1107" y="766"/>
                  </a:lnTo>
                  <a:lnTo>
                    <a:pt x="1104" y="787"/>
                  </a:lnTo>
                  <a:lnTo>
                    <a:pt x="1100" y="808"/>
                  </a:lnTo>
                  <a:lnTo>
                    <a:pt x="1098" y="830"/>
                  </a:lnTo>
                  <a:lnTo>
                    <a:pt x="1087" y="851"/>
                  </a:lnTo>
                  <a:lnTo>
                    <a:pt x="1079" y="874"/>
                  </a:lnTo>
                  <a:lnTo>
                    <a:pt x="1071" y="899"/>
                  </a:lnTo>
                  <a:lnTo>
                    <a:pt x="1064" y="923"/>
                  </a:lnTo>
                  <a:lnTo>
                    <a:pt x="1058" y="947"/>
                  </a:lnTo>
                  <a:lnTo>
                    <a:pt x="1052" y="972"/>
                  </a:lnTo>
                  <a:lnTo>
                    <a:pt x="1046" y="997"/>
                  </a:lnTo>
                  <a:lnTo>
                    <a:pt x="1040" y="1023"/>
                  </a:lnTo>
                  <a:lnTo>
                    <a:pt x="1035" y="1048"/>
                  </a:lnTo>
                  <a:lnTo>
                    <a:pt x="1029" y="1073"/>
                  </a:lnTo>
                  <a:lnTo>
                    <a:pt x="1022" y="1098"/>
                  </a:lnTo>
                  <a:lnTo>
                    <a:pt x="1016" y="1123"/>
                  </a:lnTo>
                  <a:lnTo>
                    <a:pt x="1009" y="1148"/>
                  </a:lnTo>
                  <a:lnTo>
                    <a:pt x="1002" y="1172"/>
                  </a:lnTo>
                  <a:lnTo>
                    <a:pt x="995" y="1195"/>
                  </a:lnTo>
                  <a:lnTo>
                    <a:pt x="987" y="1219"/>
                  </a:lnTo>
                  <a:lnTo>
                    <a:pt x="986" y="1224"/>
                  </a:lnTo>
                  <a:lnTo>
                    <a:pt x="986" y="1228"/>
                  </a:lnTo>
                  <a:lnTo>
                    <a:pt x="987" y="1232"/>
                  </a:lnTo>
                  <a:lnTo>
                    <a:pt x="989" y="1236"/>
                  </a:lnTo>
                  <a:lnTo>
                    <a:pt x="990" y="1240"/>
                  </a:lnTo>
                  <a:lnTo>
                    <a:pt x="992" y="1243"/>
                  </a:lnTo>
                  <a:lnTo>
                    <a:pt x="995" y="1247"/>
                  </a:lnTo>
                  <a:lnTo>
                    <a:pt x="998" y="1250"/>
                  </a:lnTo>
                  <a:lnTo>
                    <a:pt x="1001" y="1254"/>
                  </a:lnTo>
                  <a:lnTo>
                    <a:pt x="1003" y="1257"/>
                  </a:lnTo>
                  <a:lnTo>
                    <a:pt x="1007" y="1259"/>
                  </a:lnTo>
                  <a:lnTo>
                    <a:pt x="1010" y="1263"/>
                  </a:lnTo>
                  <a:lnTo>
                    <a:pt x="1013" y="1265"/>
                  </a:lnTo>
                  <a:lnTo>
                    <a:pt x="1016" y="1269"/>
                  </a:lnTo>
                  <a:lnTo>
                    <a:pt x="1018" y="1271"/>
                  </a:lnTo>
                  <a:lnTo>
                    <a:pt x="1021" y="1274"/>
                  </a:lnTo>
                  <a:lnTo>
                    <a:pt x="1094" y="1375"/>
                  </a:lnTo>
                  <a:lnTo>
                    <a:pt x="1168" y="1476"/>
                  </a:lnTo>
                  <a:lnTo>
                    <a:pt x="1241" y="1578"/>
                  </a:lnTo>
                  <a:lnTo>
                    <a:pt x="1314" y="1679"/>
                  </a:lnTo>
                  <a:lnTo>
                    <a:pt x="1388" y="1781"/>
                  </a:lnTo>
                  <a:lnTo>
                    <a:pt x="1460" y="1883"/>
                  </a:lnTo>
                  <a:lnTo>
                    <a:pt x="1532" y="1985"/>
                  </a:lnTo>
                  <a:lnTo>
                    <a:pt x="1605" y="2088"/>
                  </a:lnTo>
                  <a:lnTo>
                    <a:pt x="1677" y="2190"/>
                  </a:lnTo>
                  <a:lnTo>
                    <a:pt x="1751" y="2292"/>
                  </a:lnTo>
                  <a:lnTo>
                    <a:pt x="1824" y="2394"/>
                  </a:lnTo>
                  <a:lnTo>
                    <a:pt x="1898" y="2498"/>
                  </a:lnTo>
                  <a:lnTo>
                    <a:pt x="1973" y="2601"/>
                  </a:lnTo>
                  <a:lnTo>
                    <a:pt x="2047" y="2703"/>
                  </a:lnTo>
                  <a:lnTo>
                    <a:pt x="2123" y="2807"/>
                  </a:lnTo>
                  <a:lnTo>
                    <a:pt x="2200" y="2911"/>
                  </a:lnTo>
                  <a:lnTo>
                    <a:pt x="2197" y="2916"/>
                  </a:lnTo>
                  <a:lnTo>
                    <a:pt x="2195" y="2922"/>
                  </a:lnTo>
                  <a:lnTo>
                    <a:pt x="2193" y="2927"/>
                  </a:lnTo>
                  <a:lnTo>
                    <a:pt x="2192" y="2934"/>
                  </a:lnTo>
                  <a:lnTo>
                    <a:pt x="2193" y="2941"/>
                  </a:lnTo>
                  <a:lnTo>
                    <a:pt x="2195" y="2948"/>
                  </a:lnTo>
                  <a:lnTo>
                    <a:pt x="2196" y="2956"/>
                  </a:lnTo>
                  <a:lnTo>
                    <a:pt x="2198" y="2963"/>
                  </a:lnTo>
                  <a:lnTo>
                    <a:pt x="2201" y="2971"/>
                  </a:lnTo>
                  <a:lnTo>
                    <a:pt x="2205" y="2978"/>
                  </a:lnTo>
                  <a:lnTo>
                    <a:pt x="2208" y="2985"/>
                  </a:lnTo>
                  <a:lnTo>
                    <a:pt x="2213" y="2992"/>
                  </a:lnTo>
                  <a:lnTo>
                    <a:pt x="2218" y="2998"/>
                  </a:lnTo>
                  <a:lnTo>
                    <a:pt x="2222" y="3003"/>
                  </a:lnTo>
                  <a:lnTo>
                    <a:pt x="2227" y="3009"/>
                  </a:lnTo>
                  <a:lnTo>
                    <a:pt x="2231" y="3014"/>
                  </a:lnTo>
                  <a:lnTo>
                    <a:pt x="2235" y="3017"/>
                  </a:lnTo>
                  <a:lnTo>
                    <a:pt x="2238" y="3022"/>
                  </a:lnTo>
                  <a:lnTo>
                    <a:pt x="2241" y="3029"/>
                  </a:lnTo>
                  <a:lnTo>
                    <a:pt x="2243" y="3034"/>
                  </a:lnTo>
                  <a:lnTo>
                    <a:pt x="2244" y="3042"/>
                  </a:lnTo>
                  <a:lnTo>
                    <a:pt x="2246" y="3050"/>
                  </a:lnTo>
                  <a:lnTo>
                    <a:pt x="2247" y="3058"/>
                  </a:lnTo>
                  <a:lnTo>
                    <a:pt x="2250" y="3066"/>
                  </a:lnTo>
                  <a:lnTo>
                    <a:pt x="2251" y="3076"/>
                  </a:lnTo>
                  <a:lnTo>
                    <a:pt x="2252" y="3084"/>
                  </a:lnTo>
                  <a:lnTo>
                    <a:pt x="2254" y="3092"/>
                  </a:lnTo>
                  <a:lnTo>
                    <a:pt x="2257" y="3100"/>
                  </a:lnTo>
                  <a:lnTo>
                    <a:pt x="2259" y="3108"/>
                  </a:lnTo>
                  <a:lnTo>
                    <a:pt x="2262" y="3115"/>
                  </a:lnTo>
                  <a:lnTo>
                    <a:pt x="2267" y="3120"/>
                  </a:lnTo>
                  <a:lnTo>
                    <a:pt x="2272" y="3126"/>
                  </a:lnTo>
                  <a:lnTo>
                    <a:pt x="2275" y="3131"/>
                  </a:lnTo>
                  <a:lnTo>
                    <a:pt x="2280" y="3137"/>
                  </a:lnTo>
                  <a:lnTo>
                    <a:pt x="2283" y="3141"/>
                  </a:lnTo>
                  <a:lnTo>
                    <a:pt x="2285" y="3147"/>
                  </a:lnTo>
                  <a:lnTo>
                    <a:pt x="2287" y="3153"/>
                  </a:lnTo>
                  <a:lnTo>
                    <a:pt x="2288" y="3158"/>
                  </a:lnTo>
                  <a:lnTo>
                    <a:pt x="2288" y="3164"/>
                  </a:lnTo>
                  <a:lnTo>
                    <a:pt x="2288" y="3170"/>
                  </a:lnTo>
                  <a:lnTo>
                    <a:pt x="2287" y="3176"/>
                  </a:lnTo>
                  <a:lnTo>
                    <a:pt x="2284" y="3180"/>
                  </a:lnTo>
                  <a:lnTo>
                    <a:pt x="2282" y="3185"/>
                  </a:lnTo>
                  <a:lnTo>
                    <a:pt x="2279" y="3189"/>
                  </a:lnTo>
                  <a:lnTo>
                    <a:pt x="2274" y="3193"/>
                  </a:lnTo>
                  <a:lnTo>
                    <a:pt x="2269" y="3196"/>
                  </a:lnTo>
                  <a:lnTo>
                    <a:pt x="2264" y="3200"/>
                  </a:lnTo>
                  <a:lnTo>
                    <a:pt x="2258" y="3202"/>
                  </a:lnTo>
                  <a:lnTo>
                    <a:pt x="2251" y="3204"/>
                  </a:lnTo>
                  <a:lnTo>
                    <a:pt x="2244" y="3208"/>
                  </a:lnTo>
                  <a:lnTo>
                    <a:pt x="2236" y="3211"/>
                  </a:lnTo>
                  <a:lnTo>
                    <a:pt x="2229" y="3217"/>
                  </a:lnTo>
                  <a:lnTo>
                    <a:pt x="2222" y="3223"/>
                  </a:lnTo>
                  <a:lnTo>
                    <a:pt x="2215" y="3230"/>
                  </a:lnTo>
                  <a:lnTo>
                    <a:pt x="2208" y="3236"/>
                  </a:lnTo>
                  <a:lnTo>
                    <a:pt x="2203" y="3243"/>
                  </a:lnTo>
                  <a:lnTo>
                    <a:pt x="2197" y="3250"/>
                  </a:lnTo>
                  <a:lnTo>
                    <a:pt x="2191" y="3258"/>
                  </a:lnTo>
                  <a:lnTo>
                    <a:pt x="2185" y="3265"/>
                  </a:lnTo>
                  <a:lnTo>
                    <a:pt x="2182" y="3272"/>
                  </a:lnTo>
                  <a:lnTo>
                    <a:pt x="2177" y="3278"/>
                  </a:lnTo>
                  <a:lnTo>
                    <a:pt x="2175" y="3284"/>
                  </a:lnTo>
                  <a:lnTo>
                    <a:pt x="2173" y="3288"/>
                  </a:lnTo>
                  <a:lnTo>
                    <a:pt x="2172" y="3293"/>
                  </a:lnTo>
                  <a:lnTo>
                    <a:pt x="2170" y="3297"/>
                  </a:lnTo>
                  <a:lnTo>
                    <a:pt x="2169" y="3303"/>
                  </a:lnTo>
                  <a:lnTo>
                    <a:pt x="2168" y="3311"/>
                  </a:lnTo>
                  <a:lnTo>
                    <a:pt x="2166" y="3322"/>
                  </a:lnTo>
                  <a:lnTo>
                    <a:pt x="2164" y="3332"/>
                  </a:lnTo>
                  <a:lnTo>
                    <a:pt x="2161" y="3343"/>
                  </a:lnTo>
                  <a:lnTo>
                    <a:pt x="2159" y="3355"/>
                  </a:lnTo>
                  <a:lnTo>
                    <a:pt x="2157" y="3366"/>
                  </a:lnTo>
                  <a:lnTo>
                    <a:pt x="2153" y="3379"/>
                  </a:lnTo>
                  <a:lnTo>
                    <a:pt x="2150" y="3390"/>
                  </a:lnTo>
                  <a:lnTo>
                    <a:pt x="2146" y="3402"/>
                  </a:lnTo>
                  <a:lnTo>
                    <a:pt x="2142" y="3412"/>
                  </a:lnTo>
                  <a:lnTo>
                    <a:pt x="2137" y="3421"/>
                  </a:lnTo>
                  <a:lnTo>
                    <a:pt x="2133" y="3430"/>
                  </a:lnTo>
                  <a:lnTo>
                    <a:pt x="2128" y="3436"/>
                  </a:lnTo>
                  <a:lnTo>
                    <a:pt x="2123" y="3441"/>
                  </a:lnTo>
                  <a:lnTo>
                    <a:pt x="2118" y="3444"/>
                  </a:lnTo>
                  <a:lnTo>
                    <a:pt x="2114" y="3448"/>
                  </a:lnTo>
                  <a:lnTo>
                    <a:pt x="2111" y="3451"/>
                  </a:lnTo>
                  <a:lnTo>
                    <a:pt x="2108" y="3456"/>
                  </a:lnTo>
                  <a:lnTo>
                    <a:pt x="2106" y="3461"/>
                  </a:lnTo>
                  <a:lnTo>
                    <a:pt x="2104" y="3465"/>
                  </a:lnTo>
                  <a:lnTo>
                    <a:pt x="2103" y="3470"/>
                  </a:lnTo>
                  <a:lnTo>
                    <a:pt x="2100" y="3475"/>
                  </a:lnTo>
                  <a:lnTo>
                    <a:pt x="2099" y="3480"/>
                  </a:lnTo>
                  <a:lnTo>
                    <a:pt x="2098" y="3486"/>
                  </a:lnTo>
                  <a:lnTo>
                    <a:pt x="2097" y="3493"/>
                  </a:lnTo>
                  <a:lnTo>
                    <a:pt x="2096" y="3500"/>
                  </a:lnTo>
                  <a:lnTo>
                    <a:pt x="2095" y="3506"/>
                  </a:lnTo>
                  <a:lnTo>
                    <a:pt x="2093" y="3513"/>
                  </a:lnTo>
                  <a:lnTo>
                    <a:pt x="2091" y="3521"/>
                  </a:lnTo>
                  <a:lnTo>
                    <a:pt x="2089" y="3531"/>
                  </a:lnTo>
                  <a:lnTo>
                    <a:pt x="2085" y="3539"/>
                  </a:lnTo>
                  <a:lnTo>
                    <a:pt x="2084" y="3547"/>
                  </a:lnTo>
                  <a:lnTo>
                    <a:pt x="2083" y="3554"/>
                  </a:lnTo>
                  <a:lnTo>
                    <a:pt x="2084" y="3559"/>
                  </a:lnTo>
                  <a:lnTo>
                    <a:pt x="2084" y="3565"/>
                  </a:lnTo>
                  <a:lnTo>
                    <a:pt x="2085" y="3570"/>
                  </a:lnTo>
                  <a:lnTo>
                    <a:pt x="2088" y="3574"/>
                  </a:lnTo>
                  <a:lnTo>
                    <a:pt x="2090" y="3579"/>
                  </a:lnTo>
                  <a:lnTo>
                    <a:pt x="2093" y="3582"/>
                  </a:lnTo>
                  <a:lnTo>
                    <a:pt x="2097" y="3586"/>
                  </a:lnTo>
                  <a:lnTo>
                    <a:pt x="2101" y="3588"/>
                  </a:lnTo>
                  <a:lnTo>
                    <a:pt x="2106" y="3591"/>
                  </a:lnTo>
                  <a:lnTo>
                    <a:pt x="2111" y="3594"/>
                  </a:lnTo>
                  <a:lnTo>
                    <a:pt x="2115" y="3595"/>
                  </a:lnTo>
                  <a:lnTo>
                    <a:pt x="2121" y="3597"/>
                  </a:lnTo>
                  <a:lnTo>
                    <a:pt x="2127" y="3600"/>
                  </a:lnTo>
                  <a:lnTo>
                    <a:pt x="2131" y="3601"/>
                  </a:lnTo>
                  <a:lnTo>
                    <a:pt x="2136" y="3604"/>
                  </a:lnTo>
                  <a:lnTo>
                    <a:pt x="2138" y="3608"/>
                  </a:lnTo>
                  <a:lnTo>
                    <a:pt x="2141" y="3611"/>
                  </a:lnTo>
                  <a:lnTo>
                    <a:pt x="2142" y="3616"/>
                  </a:lnTo>
                  <a:lnTo>
                    <a:pt x="2142" y="3621"/>
                  </a:lnTo>
                  <a:lnTo>
                    <a:pt x="2142" y="3626"/>
                  </a:lnTo>
                  <a:lnTo>
                    <a:pt x="2141" y="3632"/>
                  </a:lnTo>
                  <a:lnTo>
                    <a:pt x="2138" y="3636"/>
                  </a:lnTo>
                  <a:lnTo>
                    <a:pt x="2136" y="3642"/>
                  </a:lnTo>
                  <a:lnTo>
                    <a:pt x="2134" y="3647"/>
                  </a:lnTo>
                  <a:lnTo>
                    <a:pt x="2131" y="3651"/>
                  </a:lnTo>
                  <a:lnTo>
                    <a:pt x="2129" y="3656"/>
                  </a:lnTo>
                  <a:lnTo>
                    <a:pt x="2126" y="3659"/>
                  </a:lnTo>
                  <a:lnTo>
                    <a:pt x="2123" y="3663"/>
                  </a:lnTo>
                  <a:lnTo>
                    <a:pt x="2121" y="3665"/>
                  </a:lnTo>
                  <a:lnTo>
                    <a:pt x="2118" y="3666"/>
                  </a:lnTo>
                  <a:lnTo>
                    <a:pt x="2114" y="3668"/>
                  </a:lnTo>
                  <a:lnTo>
                    <a:pt x="2110" y="3672"/>
                  </a:lnTo>
                  <a:lnTo>
                    <a:pt x="2106" y="3675"/>
                  </a:lnTo>
                  <a:lnTo>
                    <a:pt x="2101" y="3678"/>
                  </a:lnTo>
                  <a:lnTo>
                    <a:pt x="2097" y="3681"/>
                  </a:lnTo>
                  <a:lnTo>
                    <a:pt x="2092" y="3685"/>
                  </a:lnTo>
                  <a:lnTo>
                    <a:pt x="2089" y="3689"/>
                  </a:lnTo>
                  <a:lnTo>
                    <a:pt x="2084" y="3691"/>
                  </a:lnTo>
                  <a:lnTo>
                    <a:pt x="2081" y="3695"/>
                  </a:lnTo>
                  <a:lnTo>
                    <a:pt x="2077" y="3698"/>
                  </a:lnTo>
                  <a:lnTo>
                    <a:pt x="2074" y="3701"/>
                  </a:lnTo>
                  <a:lnTo>
                    <a:pt x="2072" y="3703"/>
                  </a:lnTo>
                  <a:lnTo>
                    <a:pt x="2069" y="3704"/>
                  </a:lnTo>
                  <a:lnTo>
                    <a:pt x="2068" y="3705"/>
                  </a:lnTo>
                  <a:lnTo>
                    <a:pt x="2068" y="3706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7" name="Freeform 45"/>
            <p:cNvSpPr>
              <a:spLocks/>
            </p:cNvSpPr>
            <p:nvPr/>
          </p:nvSpPr>
          <p:spPr bwMode="auto">
            <a:xfrm>
              <a:off x="2264" y="1567"/>
              <a:ext cx="656" cy="394"/>
            </a:xfrm>
            <a:custGeom>
              <a:avLst/>
              <a:gdLst>
                <a:gd name="T0" fmla="*/ 71 w 1967"/>
                <a:gd name="T1" fmla="*/ 28 h 1182"/>
                <a:gd name="T2" fmla="*/ 71 w 1967"/>
                <a:gd name="T3" fmla="*/ 26 h 1182"/>
                <a:gd name="T4" fmla="*/ 71 w 1967"/>
                <a:gd name="T5" fmla="*/ 24 h 1182"/>
                <a:gd name="T6" fmla="*/ 71 w 1967"/>
                <a:gd name="T7" fmla="*/ 23 h 1182"/>
                <a:gd name="T8" fmla="*/ 71 w 1967"/>
                <a:gd name="T9" fmla="*/ 19 h 1182"/>
                <a:gd name="T10" fmla="*/ 71 w 1967"/>
                <a:gd name="T11" fmla="*/ 16 h 1182"/>
                <a:gd name="T12" fmla="*/ 71 w 1967"/>
                <a:gd name="T13" fmla="*/ 12 h 1182"/>
                <a:gd name="T14" fmla="*/ 70 w 1967"/>
                <a:gd name="T15" fmla="*/ 9 h 1182"/>
                <a:gd name="T16" fmla="*/ 69 w 1967"/>
                <a:gd name="T17" fmla="*/ 7 h 1182"/>
                <a:gd name="T18" fmla="*/ 68 w 1967"/>
                <a:gd name="T19" fmla="*/ 5 h 1182"/>
                <a:gd name="T20" fmla="*/ 67 w 1967"/>
                <a:gd name="T21" fmla="*/ 3 h 1182"/>
                <a:gd name="T22" fmla="*/ 68 w 1967"/>
                <a:gd name="T23" fmla="*/ 1 h 1182"/>
                <a:gd name="T24" fmla="*/ 56 w 1967"/>
                <a:gd name="T25" fmla="*/ 1 h 1182"/>
                <a:gd name="T26" fmla="*/ 40 w 1967"/>
                <a:gd name="T27" fmla="*/ 1 h 1182"/>
                <a:gd name="T28" fmla="*/ 23 w 1967"/>
                <a:gd name="T29" fmla="*/ 1 h 1182"/>
                <a:gd name="T30" fmla="*/ 6 w 1967"/>
                <a:gd name="T31" fmla="*/ 0 h 1182"/>
                <a:gd name="T32" fmla="*/ 2 w 1967"/>
                <a:gd name="T33" fmla="*/ 2 h 1182"/>
                <a:gd name="T34" fmla="*/ 1 w 1967"/>
                <a:gd name="T35" fmla="*/ 5 h 1182"/>
                <a:gd name="T36" fmla="*/ 1 w 1967"/>
                <a:gd name="T37" fmla="*/ 8 h 1182"/>
                <a:gd name="T38" fmla="*/ 1 w 1967"/>
                <a:gd name="T39" fmla="*/ 11 h 1182"/>
                <a:gd name="T40" fmla="*/ 1 w 1967"/>
                <a:gd name="T41" fmla="*/ 17 h 1182"/>
                <a:gd name="T42" fmla="*/ 0 w 1967"/>
                <a:gd name="T43" fmla="*/ 24 h 1182"/>
                <a:gd name="T44" fmla="*/ 0 w 1967"/>
                <a:gd name="T45" fmla="*/ 30 h 1182"/>
                <a:gd name="T46" fmla="*/ 0 w 1967"/>
                <a:gd name="T47" fmla="*/ 36 h 1182"/>
                <a:gd name="T48" fmla="*/ 10 w 1967"/>
                <a:gd name="T49" fmla="*/ 38 h 1182"/>
                <a:gd name="T50" fmla="*/ 23 w 1967"/>
                <a:gd name="T51" fmla="*/ 38 h 1182"/>
                <a:gd name="T52" fmla="*/ 36 w 1967"/>
                <a:gd name="T53" fmla="*/ 38 h 1182"/>
                <a:gd name="T54" fmla="*/ 49 w 1967"/>
                <a:gd name="T55" fmla="*/ 38 h 1182"/>
                <a:gd name="T56" fmla="*/ 53 w 1967"/>
                <a:gd name="T57" fmla="*/ 38 h 1182"/>
                <a:gd name="T58" fmla="*/ 54 w 1967"/>
                <a:gd name="T59" fmla="*/ 39 h 1182"/>
                <a:gd name="T60" fmla="*/ 55 w 1967"/>
                <a:gd name="T61" fmla="*/ 39 h 1182"/>
                <a:gd name="T62" fmla="*/ 55 w 1967"/>
                <a:gd name="T63" fmla="*/ 39 h 1182"/>
                <a:gd name="T64" fmla="*/ 56 w 1967"/>
                <a:gd name="T65" fmla="*/ 40 h 1182"/>
                <a:gd name="T66" fmla="*/ 57 w 1967"/>
                <a:gd name="T67" fmla="*/ 40 h 1182"/>
                <a:gd name="T68" fmla="*/ 58 w 1967"/>
                <a:gd name="T69" fmla="*/ 41 h 1182"/>
                <a:gd name="T70" fmla="*/ 59 w 1967"/>
                <a:gd name="T71" fmla="*/ 41 h 1182"/>
                <a:gd name="T72" fmla="*/ 60 w 1967"/>
                <a:gd name="T73" fmla="*/ 40 h 1182"/>
                <a:gd name="T74" fmla="*/ 62 w 1967"/>
                <a:gd name="T75" fmla="*/ 40 h 1182"/>
                <a:gd name="T76" fmla="*/ 63 w 1967"/>
                <a:gd name="T77" fmla="*/ 40 h 1182"/>
                <a:gd name="T78" fmla="*/ 65 w 1967"/>
                <a:gd name="T79" fmla="*/ 39 h 1182"/>
                <a:gd name="T80" fmla="*/ 67 w 1967"/>
                <a:gd name="T81" fmla="*/ 41 h 1182"/>
                <a:gd name="T82" fmla="*/ 69 w 1967"/>
                <a:gd name="T83" fmla="*/ 42 h 1182"/>
                <a:gd name="T84" fmla="*/ 71 w 1967"/>
                <a:gd name="T85" fmla="*/ 43 h 1182"/>
                <a:gd name="T86" fmla="*/ 73 w 1967"/>
                <a:gd name="T87" fmla="*/ 44 h 1182"/>
                <a:gd name="T88" fmla="*/ 73 w 1967"/>
                <a:gd name="T89" fmla="*/ 43 h 1182"/>
                <a:gd name="T90" fmla="*/ 72 w 1967"/>
                <a:gd name="T91" fmla="*/ 42 h 1182"/>
                <a:gd name="T92" fmla="*/ 72 w 1967"/>
                <a:gd name="T93" fmla="*/ 42 h 1182"/>
                <a:gd name="T94" fmla="*/ 71 w 1967"/>
                <a:gd name="T95" fmla="*/ 41 h 1182"/>
                <a:gd name="T96" fmla="*/ 71 w 1967"/>
                <a:gd name="T97" fmla="*/ 40 h 1182"/>
                <a:gd name="T98" fmla="*/ 71 w 1967"/>
                <a:gd name="T99" fmla="*/ 39 h 1182"/>
                <a:gd name="T100" fmla="*/ 71 w 1967"/>
                <a:gd name="T101" fmla="*/ 38 h 1182"/>
                <a:gd name="T102" fmla="*/ 72 w 1967"/>
                <a:gd name="T103" fmla="*/ 37 h 1182"/>
                <a:gd name="T104" fmla="*/ 72 w 1967"/>
                <a:gd name="T105" fmla="*/ 36 h 1182"/>
                <a:gd name="T106" fmla="*/ 72 w 1967"/>
                <a:gd name="T107" fmla="*/ 35 h 1182"/>
                <a:gd name="T108" fmla="*/ 72 w 1967"/>
                <a:gd name="T109" fmla="*/ 35 h 1182"/>
                <a:gd name="T110" fmla="*/ 71 w 1967"/>
                <a:gd name="T111" fmla="*/ 34 h 1182"/>
                <a:gd name="T112" fmla="*/ 71 w 1967"/>
                <a:gd name="T113" fmla="*/ 33 h 1182"/>
                <a:gd name="T114" fmla="*/ 71 w 1967"/>
                <a:gd name="T115" fmla="*/ 32 h 1182"/>
                <a:gd name="T116" fmla="*/ 71 w 1967"/>
                <a:gd name="T117" fmla="*/ 30 h 1182"/>
                <a:gd name="T118" fmla="*/ 71 w 1967"/>
                <a:gd name="T119" fmla="*/ 30 h 118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67"/>
                <a:gd name="T181" fmla="*/ 0 h 1182"/>
                <a:gd name="T182" fmla="*/ 1967 w 1967"/>
                <a:gd name="T183" fmla="*/ 1182 h 118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67" h="1182">
                  <a:moveTo>
                    <a:pt x="1929" y="801"/>
                  </a:moveTo>
                  <a:lnTo>
                    <a:pt x="1924" y="788"/>
                  </a:lnTo>
                  <a:lnTo>
                    <a:pt x="1920" y="775"/>
                  </a:lnTo>
                  <a:lnTo>
                    <a:pt x="1918" y="764"/>
                  </a:lnTo>
                  <a:lnTo>
                    <a:pt x="1917" y="751"/>
                  </a:lnTo>
                  <a:lnTo>
                    <a:pt x="1918" y="738"/>
                  </a:lnTo>
                  <a:lnTo>
                    <a:pt x="1919" y="726"/>
                  </a:lnTo>
                  <a:lnTo>
                    <a:pt x="1920" y="712"/>
                  </a:lnTo>
                  <a:lnTo>
                    <a:pt x="1921" y="699"/>
                  </a:lnTo>
                  <a:lnTo>
                    <a:pt x="1923" y="687"/>
                  </a:lnTo>
                  <a:lnTo>
                    <a:pt x="1924" y="673"/>
                  </a:lnTo>
                  <a:lnTo>
                    <a:pt x="1924" y="660"/>
                  </a:lnTo>
                  <a:lnTo>
                    <a:pt x="1923" y="648"/>
                  </a:lnTo>
                  <a:lnTo>
                    <a:pt x="1920" y="635"/>
                  </a:lnTo>
                  <a:lnTo>
                    <a:pt x="1917" y="622"/>
                  </a:lnTo>
                  <a:lnTo>
                    <a:pt x="1911" y="609"/>
                  </a:lnTo>
                  <a:lnTo>
                    <a:pt x="1903" y="597"/>
                  </a:lnTo>
                  <a:lnTo>
                    <a:pt x="1906" y="571"/>
                  </a:lnTo>
                  <a:lnTo>
                    <a:pt x="1910" y="545"/>
                  </a:lnTo>
                  <a:lnTo>
                    <a:pt x="1912" y="520"/>
                  </a:lnTo>
                  <a:lnTo>
                    <a:pt x="1913" y="496"/>
                  </a:lnTo>
                  <a:lnTo>
                    <a:pt x="1914" y="472"/>
                  </a:lnTo>
                  <a:lnTo>
                    <a:pt x="1914" y="448"/>
                  </a:lnTo>
                  <a:lnTo>
                    <a:pt x="1914" y="424"/>
                  </a:lnTo>
                  <a:lnTo>
                    <a:pt x="1913" y="401"/>
                  </a:lnTo>
                  <a:lnTo>
                    <a:pt x="1911" y="377"/>
                  </a:lnTo>
                  <a:lnTo>
                    <a:pt x="1909" y="354"/>
                  </a:lnTo>
                  <a:lnTo>
                    <a:pt x="1905" y="330"/>
                  </a:lnTo>
                  <a:lnTo>
                    <a:pt x="1902" y="305"/>
                  </a:lnTo>
                  <a:lnTo>
                    <a:pt x="1897" y="281"/>
                  </a:lnTo>
                  <a:lnTo>
                    <a:pt x="1893" y="257"/>
                  </a:lnTo>
                  <a:lnTo>
                    <a:pt x="1888" y="232"/>
                  </a:lnTo>
                  <a:lnTo>
                    <a:pt x="1882" y="207"/>
                  </a:lnTo>
                  <a:lnTo>
                    <a:pt x="1879" y="196"/>
                  </a:lnTo>
                  <a:lnTo>
                    <a:pt x="1874" y="187"/>
                  </a:lnTo>
                  <a:lnTo>
                    <a:pt x="1868" y="176"/>
                  </a:lnTo>
                  <a:lnTo>
                    <a:pt x="1860" y="165"/>
                  </a:lnTo>
                  <a:lnTo>
                    <a:pt x="1852" y="154"/>
                  </a:lnTo>
                  <a:lnTo>
                    <a:pt x="1844" y="141"/>
                  </a:lnTo>
                  <a:lnTo>
                    <a:pt x="1836" y="128"/>
                  </a:lnTo>
                  <a:lnTo>
                    <a:pt x="1828" y="116"/>
                  </a:lnTo>
                  <a:lnTo>
                    <a:pt x="1822" y="102"/>
                  </a:lnTo>
                  <a:lnTo>
                    <a:pt x="1817" y="88"/>
                  </a:lnTo>
                  <a:lnTo>
                    <a:pt x="1814" y="74"/>
                  </a:lnTo>
                  <a:lnTo>
                    <a:pt x="1813" y="60"/>
                  </a:lnTo>
                  <a:lnTo>
                    <a:pt x="1816" y="45"/>
                  </a:lnTo>
                  <a:lnTo>
                    <a:pt x="1821" y="30"/>
                  </a:lnTo>
                  <a:lnTo>
                    <a:pt x="1831" y="15"/>
                  </a:lnTo>
                  <a:lnTo>
                    <a:pt x="1844" y="0"/>
                  </a:lnTo>
                  <a:lnTo>
                    <a:pt x="1737" y="6"/>
                  </a:lnTo>
                  <a:lnTo>
                    <a:pt x="1630" y="11"/>
                  </a:lnTo>
                  <a:lnTo>
                    <a:pt x="1520" y="15"/>
                  </a:lnTo>
                  <a:lnTo>
                    <a:pt x="1410" y="18"/>
                  </a:lnTo>
                  <a:lnTo>
                    <a:pt x="1298" y="22"/>
                  </a:lnTo>
                  <a:lnTo>
                    <a:pt x="1184" y="23"/>
                  </a:lnTo>
                  <a:lnTo>
                    <a:pt x="1071" y="24"/>
                  </a:lnTo>
                  <a:lnTo>
                    <a:pt x="957" y="25"/>
                  </a:lnTo>
                  <a:lnTo>
                    <a:pt x="842" y="24"/>
                  </a:lnTo>
                  <a:lnTo>
                    <a:pt x="728" y="23"/>
                  </a:lnTo>
                  <a:lnTo>
                    <a:pt x="613" y="20"/>
                  </a:lnTo>
                  <a:lnTo>
                    <a:pt x="499" y="18"/>
                  </a:lnTo>
                  <a:lnTo>
                    <a:pt x="385" y="15"/>
                  </a:lnTo>
                  <a:lnTo>
                    <a:pt x="272" y="11"/>
                  </a:lnTo>
                  <a:lnTo>
                    <a:pt x="160" y="7"/>
                  </a:lnTo>
                  <a:lnTo>
                    <a:pt x="50" y="2"/>
                  </a:lnTo>
                  <a:lnTo>
                    <a:pt x="47" y="20"/>
                  </a:lnTo>
                  <a:lnTo>
                    <a:pt x="46" y="39"/>
                  </a:lnTo>
                  <a:lnTo>
                    <a:pt x="45" y="58"/>
                  </a:lnTo>
                  <a:lnTo>
                    <a:pt x="44" y="78"/>
                  </a:lnTo>
                  <a:lnTo>
                    <a:pt x="43" y="97"/>
                  </a:lnTo>
                  <a:lnTo>
                    <a:pt x="40" y="118"/>
                  </a:lnTo>
                  <a:lnTo>
                    <a:pt x="39" y="139"/>
                  </a:lnTo>
                  <a:lnTo>
                    <a:pt x="38" y="159"/>
                  </a:lnTo>
                  <a:lnTo>
                    <a:pt x="37" y="180"/>
                  </a:lnTo>
                  <a:lnTo>
                    <a:pt x="36" y="201"/>
                  </a:lnTo>
                  <a:lnTo>
                    <a:pt x="34" y="223"/>
                  </a:lnTo>
                  <a:lnTo>
                    <a:pt x="32" y="243"/>
                  </a:lnTo>
                  <a:lnTo>
                    <a:pt x="31" y="265"/>
                  </a:lnTo>
                  <a:lnTo>
                    <a:pt x="30" y="286"/>
                  </a:lnTo>
                  <a:lnTo>
                    <a:pt x="29" y="308"/>
                  </a:lnTo>
                  <a:lnTo>
                    <a:pt x="28" y="330"/>
                  </a:lnTo>
                  <a:lnTo>
                    <a:pt x="25" y="373"/>
                  </a:lnTo>
                  <a:lnTo>
                    <a:pt x="24" y="417"/>
                  </a:lnTo>
                  <a:lnTo>
                    <a:pt x="22" y="460"/>
                  </a:lnTo>
                  <a:lnTo>
                    <a:pt x="20" y="504"/>
                  </a:lnTo>
                  <a:lnTo>
                    <a:pt x="17" y="548"/>
                  </a:lnTo>
                  <a:lnTo>
                    <a:pt x="14" y="591"/>
                  </a:lnTo>
                  <a:lnTo>
                    <a:pt x="12" y="635"/>
                  </a:lnTo>
                  <a:lnTo>
                    <a:pt x="9" y="679"/>
                  </a:lnTo>
                  <a:lnTo>
                    <a:pt x="7" y="721"/>
                  </a:lnTo>
                  <a:lnTo>
                    <a:pt x="5" y="764"/>
                  </a:lnTo>
                  <a:lnTo>
                    <a:pt x="3" y="806"/>
                  </a:lnTo>
                  <a:lnTo>
                    <a:pt x="1" y="848"/>
                  </a:lnTo>
                  <a:lnTo>
                    <a:pt x="0" y="889"/>
                  </a:lnTo>
                  <a:lnTo>
                    <a:pt x="0" y="929"/>
                  </a:lnTo>
                  <a:lnTo>
                    <a:pt x="0" y="969"/>
                  </a:lnTo>
                  <a:lnTo>
                    <a:pt x="3" y="1010"/>
                  </a:lnTo>
                  <a:lnTo>
                    <a:pt x="89" y="1013"/>
                  </a:lnTo>
                  <a:lnTo>
                    <a:pt x="177" y="1015"/>
                  </a:lnTo>
                  <a:lnTo>
                    <a:pt x="266" y="1019"/>
                  </a:lnTo>
                  <a:lnTo>
                    <a:pt x="355" y="1021"/>
                  </a:lnTo>
                  <a:lnTo>
                    <a:pt x="445" y="1023"/>
                  </a:lnTo>
                  <a:lnTo>
                    <a:pt x="535" y="1025"/>
                  </a:lnTo>
                  <a:lnTo>
                    <a:pt x="624" y="1027"/>
                  </a:lnTo>
                  <a:lnTo>
                    <a:pt x="714" y="1028"/>
                  </a:lnTo>
                  <a:lnTo>
                    <a:pt x="804" y="1029"/>
                  </a:lnTo>
                  <a:lnTo>
                    <a:pt x="894" y="1030"/>
                  </a:lnTo>
                  <a:lnTo>
                    <a:pt x="982" y="1031"/>
                  </a:lnTo>
                  <a:lnTo>
                    <a:pt x="1071" y="1033"/>
                  </a:lnTo>
                  <a:lnTo>
                    <a:pt x="1158" y="1033"/>
                  </a:lnTo>
                  <a:lnTo>
                    <a:pt x="1245" y="1034"/>
                  </a:lnTo>
                  <a:lnTo>
                    <a:pt x="1330" y="1035"/>
                  </a:lnTo>
                  <a:lnTo>
                    <a:pt x="1415" y="1036"/>
                  </a:lnTo>
                  <a:lnTo>
                    <a:pt x="1418" y="1036"/>
                  </a:lnTo>
                  <a:lnTo>
                    <a:pt x="1421" y="1038"/>
                  </a:lnTo>
                  <a:lnTo>
                    <a:pt x="1425" y="1039"/>
                  </a:lnTo>
                  <a:lnTo>
                    <a:pt x="1430" y="1042"/>
                  </a:lnTo>
                  <a:lnTo>
                    <a:pt x="1436" y="1043"/>
                  </a:lnTo>
                  <a:lnTo>
                    <a:pt x="1442" y="1045"/>
                  </a:lnTo>
                  <a:lnTo>
                    <a:pt x="1448" y="1049"/>
                  </a:lnTo>
                  <a:lnTo>
                    <a:pt x="1453" y="1051"/>
                  </a:lnTo>
                  <a:lnTo>
                    <a:pt x="1459" y="1053"/>
                  </a:lnTo>
                  <a:lnTo>
                    <a:pt x="1465" y="1054"/>
                  </a:lnTo>
                  <a:lnTo>
                    <a:pt x="1471" y="1057"/>
                  </a:lnTo>
                  <a:lnTo>
                    <a:pt x="1474" y="1058"/>
                  </a:lnTo>
                  <a:lnTo>
                    <a:pt x="1478" y="1060"/>
                  </a:lnTo>
                  <a:lnTo>
                    <a:pt x="1480" y="1060"/>
                  </a:lnTo>
                  <a:lnTo>
                    <a:pt x="1481" y="1061"/>
                  </a:lnTo>
                  <a:lnTo>
                    <a:pt x="1487" y="1062"/>
                  </a:lnTo>
                  <a:lnTo>
                    <a:pt x="1494" y="1065"/>
                  </a:lnTo>
                  <a:lnTo>
                    <a:pt x="1501" y="1067"/>
                  </a:lnTo>
                  <a:lnTo>
                    <a:pt x="1506" y="1071"/>
                  </a:lnTo>
                  <a:lnTo>
                    <a:pt x="1513" y="1074"/>
                  </a:lnTo>
                  <a:lnTo>
                    <a:pt x="1519" y="1077"/>
                  </a:lnTo>
                  <a:lnTo>
                    <a:pt x="1525" y="1081"/>
                  </a:lnTo>
                  <a:lnTo>
                    <a:pt x="1532" y="1084"/>
                  </a:lnTo>
                  <a:lnTo>
                    <a:pt x="1537" y="1088"/>
                  </a:lnTo>
                  <a:lnTo>
                    <a:pt x="1544" y="1091"/>
                  </a:lnTo>
                  <a:lnTo>
                    <a:pt x="1550" y="1093"/>
                  </a:lnTo>
                  <a:lnTo>
                    <a:pt x="1557" y="1096"/>
                  </a:lnTo>
                  <a:lnTo>
                    <a:pt x="1563" y="1098"/>
                  </a:lnTo>
                  <a:lnTo>
                    <a:pt x="1570" y="1100"/>
                  </a:lnTo>
                  <a:lnTo>
                    <a:pt x="1576" y="1102"/>
                  </a:lnTo>
                  <a:lnTo>
                    <a:pt x="1584" y="1103"/>
                  </a:lnTo>
                  <a:lnTo>
                    <a:pt x="1591" y="1091"/>
                  </a:lnTo>
                  <a:lnTo>
                    <a:pt x="1599" y="1084"/>
                  </a:lnTo>
                  <a:lnTo>
                    <a:pt x="1609" y="1077"/>
                  </a:lnTo>
                  <a:lnTo>
                    <a:pt x="1618" y="1074"/>
                  </a:lnTo>
                  <a:lnTo>
                    <a:pt x="1628" y="1072"/>
                  </a:lnTo>
                  <a:lnTo>
                    <a:pt x="1639" y="1069"/>
                  </a:lnTo>
                  <a:lnTo>
                    <a:pt x="1650" y="1069"/>
                  </a:lnTo>
                  <a:lnTo>
                    <a:pt x="1662" y="1069"/>
                  </a:lnTo>
                  <a:lnTo>
                    <a:pt x="1673" y="1071"/>
                  </a:lnTo>
                  <a:lnTo>
                    <a:pt x="1685" y="1072"/>
                  </a:lnTo>
                  <a:lnTo>
                    <a:pt x="1696" y="1072"/>
                  </a:lnTo>
                  <a:lnTo>
                    <a:pt x="1709" y="1072"/>
                  </a:lnTo>
                  <a:lnTo>
                    <a:pt x="1720" y="1071"/>
                  </a:lnTo>
                  <a:lnTo>
                    <a:pt x="1732" y="1069"/>
                  </a:lnTo>
                  <a:lnTo>
                    <a:pt x="1743" y="1066"/>
                  </a:lnTo>
                  <a:lnTo>
                    <a:pt x="1755" y="1061"/>
                  </a:lnTo>
                  <a:lnTo>
                    <a:pt x="1766" y="1071"/>
                  </a:lnTo>
                  <a:lnTo>
                    <a:pt x="1779" y="1080"/>
                  </a:lnTo>
                  <a:lnTo>
                    <a:pt x="1791" y="1089"/>
                  </a:lnTo>
                  <a:lnTo>
                    <a:pt x="1803" y="1097"/>
                  </a:lnTo>
                  <a:lnTo>
                    <a:pt x="1817" y="1106"/>
                  </a:lnTo>
                  <a:lnTo>
                    <a:pt x="1829" y="1114"/>
                  </a:lnTo>
                  <a:lnTo>
                    <a:pt x="1842" y="1121"/>
                  </a:lnTo>
                  <a:lnTo>
                    <a:pt x="1856" y="1129"/>
                  </a:lnTo>
                  <a:lnTo>
                    <a:pt x="1868" y="1136"/>
                  </a:lnTo>
                  <a:lnTo>
                    <a:pt x="1882" y="1143"/>
                  </a:lnTo>
                  <a:lnTo>
                    <a:pt x="1896" y="1150"/>
                  </a:lnTo>
                  <a:lnTo>
                    <a:pt x="1910" y="1157"/>
                  </a:lnTo>
                  <a:lnTo>
                    <a:pt x="1924" y="1162"/>
                  </a:lnTo>
                  <a:lnTo>
                    <a:pt x="1937" y="1169"/>
                  </a:lnTo>
                  <a:lnTo>
                    <a:pt x="1952" y="1175"/>
                  </a:lnTo>
                  <a:lnTo>
                    <a:pt x="1967" y="1182"/>
                  </a:lnTo>
                  <a:lnTo>
                    <a:pt x="1967" y="1174"/>
                  </a:lnTo>
                  <a:lnTo>
                    <a:pt x="1966" y="1168"/>
                  </a:lnTo>
                  <a:lnTo>
                    <a:pt x="1966" y="1162"/>
                  </a:lnTo>
                  <a:lnTo>
                    <a:pt x="1964" y="1157"/>
                  </a:lnTo>
                  <a:lnTo>
                    <a:pt x="1963" y="1152"/>
                  </a:lnTo>
                  <a:lnTo>
                    <a:pt x="1960" y="1147"/>
                  </a:lnTo>
                  <a:lnTo>
                    <a:pt x="1958" y="1143"/>
                  </a:lnTo>
                  <a:lnTo>
                    <a:pt x="1955" y="1139"/>
                  </a:lnTo>
                  <a:lnTo>
                    <a:pt x="1952" y="1136"/>
                  </a:lnTo>
                  <a:lnTo>
                    <a:pt x="1949" y="1133"/>
                  </a:lnTo>
                  <a:lnTo>
                    <a:pt x="1946" y="1129"/>
                  </a:lnTo>
                  <a:lnTo>
                    <a:pt x="1941" y="1126"/>
                  </a:lnTo>
                  <a:lnTo>
                    <a:pt x="1937" y="1123"/>
                  </a:lnTo>
                  <a:lnTo>
                    <a:pt x="1934" y="1120"/>
                  </a:lnTo>
                  <a:lnTo>
                    <a:pt x="1929" y="1116"/>
                  </a:lnTo>
                  <a:lnTo>
                    <a:pt x="1926" y="1114"/>
                  </a:lnTo>
                  <a:lnTo>
                    <a:pt x="1925" y="1106"/>
                  </a:lnTo>
                  <a:lnTo>
                    <a:pt x="1924" y="1098"/>
                  </a:lnTo>
                  <a:lnTo>
                    <a:pt x="1923" y="1091"/>
                  </a:lnTo>
                  <a:lnTo>
                    <a:pt x="1921" y="1083"/>
                  </a:lnTo>
                  <a:lnTo>
                    <a:pt x="1920" y="1075"/>
                  </a:lnTo>
                  <a:lnTo>
                    <a:pt x="1919" y="1067"/>
                  </a:lnTo>
                  <a:lnTo>
                    <a:pt x="1918" y="1059"/>
                  </a:lnTo>
                  <a:lnTo>
                    <a:pt x="1917" y="1051"/>
                  </a:lnTo>
                  <a:lnTo>
                    <a:pt x="1917" y="1044"/>
                  </a:lnTo>
                  <a:lnTo>
                    <a:pt x="1917" y="1036"/>
                  </a:lnTo>
                  <a:lnTo>
                    <a:pt x="1918" y="1029"/>
                  </a:lnTo>
                  <a:lnTo>
                    <a:pt x="1920" y="1022"/>
                  </a:lnTo>
                  <a:lnTo>
                    <a:pt x="1923" y="1015"/>
                  </a:lnTo>
                  <a:lnTo>
                    <a:pt x="1926" y="1008"/>
                  </a:lnTo>
                  <a:lnTo>
                    <a:pt x="1931" y="1003"/>
                  </a:lnTo>
                  <a:lnTo>
                    <a:pt x="1936" y="998"/>
                  </a:lnTo>
                  <a:lnTo>
                    <a:pt x="1937" y="992"/>
                  </a:lnTo>
                  <a:lnTo>
                    <a:pt x="1939" y="988"/>
                  </a:lnTo>
                  <a:lnTo>
                    <a:pt x="1940" y="982"/>
                  </a:lnTo>
                  <a:lnTo>
                    <a:pt x="1941" y="976"/>
                  </a:lnTo>
                  <a:lnTo>
                    <a:pt x="1941" y="971"/>
                  </a:lnTo>
                  <a:lnTo>
                    <a:pt x="1941" y="965"/>
                  </a:lnTo>
                  <a:lnTo>
                    <a:pt x="1941" y="960"/>
                  </a:lnTo>
                  <a:lnTo>
                    <a:pt x="1940" y="954"/>
                  </a:lnTo>
                  <a:lnTo>
                    <a:pt x="1939" y="949"/>
                  </a:lnTo>
                  <a:lnTo>
                    <a:pt x="1936" y="944"/>
                  </a:lnTo>
                  <a:lnTo>
                    <a:pt x="1934" y="940"/>
                  </a:lnTo>
                  <a:lnTo>
                    <a:pt x="1932" y="936"/>
                  </a:lnTo>
                  <a:lnTo>
                    <a:pt x="1928" y="933"/>
                  </a:lnTo>
                  <a:lnTo>
                    <a:pt x="1924" y="929"/>
                  </a:lnTo>
                  <a:lnTo>
                    <a:pt x="1919" y="927"/>
                  </a:lnTo>
                  <a:lnTo>
                    <a:pt x="1914" y="927"/>
                  </a:lnTo>
                  <a:lnTo>
                    <a:pt x="1914" y="919"/>
                  </a:lnTo>
                  <a:lnTo>
                    <a:pt x="1914" y="911"/>
                  </a:lnTo>
                  <a:lnTo>
                    <a:pt x="1913" y="902"/>
                  </a:lnTo>
                  <a:lnTo>
                    <a:pt x="1912" y="892"/>
                  </a:lnTo>
                  <a:lnTo>
                    <a:pt x="1910" y="882"/>
                  </a:lnTo>
                  <a:lnTo>
                    <a:pt x="1908" y="872"/>
                  </a:lnTo>
                  <a:lnTo>
                    <a:pt x="1905" y="863"/>
                  </a:lnTo>
                  <a:lnTo>
                    <a:pt x="1904" y="852"/>
                  </a:lnTo>
                  <a:lnTo>
                    <a:pt x="1903" y="842"/>
                  </a:lnTo>
                  <a:lnTo>
                    <a:pt x="1903" y="833"/>
                  </a:lnTo>
                  <a:lnTo>
                    <a:pt x="1903" y="825"/>
                  </a:lnTo>
                  <a:lnTo>
                    <a:pt x="1905" y="817"/>
                  </a:lnTo>
                  <a:lnTo>
                    <a:pt x="1909" y="811"/>
                  </a:lnTo>
                  <a:lnTo>
                    <a:pt x="1913" y="805"/>
                  </a:lnTo>
                  <a:lnTo>
                    <a:pt x="1920" y="802"/>
                  </a:lnTo>
                  <a:lnTo>
                    <a:pt x="1929" y="80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8" name="Freeform 46"/>
            <p:cNvSpPr>
              <a:spLocks/>
            </p:cNvSpPr>
            <p:nvPr/>
          </p:nvSpPr>
          <p:spPr bwMode="auto">
            <a:xfrm>
              <a:off x="2263" y="1904"/>
              <a:ext cx="759" cy="357"/>
            </a:xfrm>
            <a:custGeom>
              <a:avLst/>
              <a:gdLst>
                <a:gd name="T0" fmla="*/ 13 w 2279"/>
                <a:gd name="T1" fmla="*/ 0 h 1073"/>
                <a:gd name="T2" fmla="*/ 30 w 2279"/>
                <a:gd name="T3" fmla="*/ 1 h 1073"/>
                <a:gd name="T4" fmla="*/ 46 w 2279"/>
                <a:gd name="T5" fmla="*/ 1 h 1073"/>
                <a:gd name="T6" fmla="*/ 53 w 2279"/>
                <a:gd name="T7" fmla="*/ 1 h 1073"/>
                <a:gd name="T8" fmla="*/ 54 w 2279"/>
                <a:gd name="T9" fmla="*/ 2 h 1073"/>
                <a:gd name="T10" fmla="*/ 55 w 2279"/>
                <a:gd name="T11" fmla="*/ 2 h 1073"/>
                <a:gd name="T12" fmla="*/ 56 w 2279"/>
                <a:gd name="T13" fmla="*/ 2 h 1073"/>
                <a:gd name="T14" fmla="*/ 57 w 2279"/>
                <a:gd name="T15" fmla="*/ 3 h 1073"/>
                <a:gd name="T16" fmla="*/ 58 w 2279"/>
                <a:gd name="T17" fmla="*/ 3 h 1073"/>
                <a:gd name="T18" fmla="*/ 59 w 2279"/>
                <a:gd name="T19" fmla="*/ 3 h 1073"/>
                <a:gd name="T20" fmla="*/ 61 w 2279"/>
                <a:gd name="T21" fmla="*/ 2 h 1073"/>
                <a:gd name="T22" fmla="*/ 63 w 2279"/>
                <a:gd name="T23" fmla="*/ 2 h 1073"/>
                <a:gd name="T24" fmla="*/ 65 w 2279"/>
                <a:gd name="T25" fmla="*/ 2 h 1073"/>
                <a:gd name="T26" fmla="*/ 68 w 2279"/>
                <a:gd name="T27" fmla="*/ 4 h 1073"/>
                <a:gd name="T28" fmla="*/ 70 w 2279"/>
                <a:gd name="T29" fmla="*/ 5 h 1073"/>
                <a:gd name="T30" fmla="*/ 73 w 2279"/>
                <a:gd name="T31" fmla="*/ 6 h 1073"/>
                <a:gd name="T32" fmla="*/ 74 w 2279"/>
                <a:gd name="T33" fmla="*/ 8 h 1073"/>
                <a:gd name="T34" fmla="*/ 75 w 2279"/>
                <a:gd name="T35" fmla="*/ 10 h 1073"/>
                <a:gd name="T36" fmla="*/ 77 w 2279"/>
                <a:gd name="T37" fmla="*/ 11 h 1073"/>
                <a:gd name="T38" fmla="*/ 77 w 2279"/>
                <a:gd name="T39" fmla="*/ 12 h 1073"/>
                <a:gd name="T40" fmla="*/ 77 w 2279"/>
                <a:gd name="T41" fmla="*/ 13 h 1073"/>
                <a:gd name="T42" fmla="*/ 77 w 2279"/>
                <a:gd name="T43" fmla="*/ 14 h 1073"/>
                <a:gd name="T44" fmla="*/ 77 w 2279"/>
                <a:gd name="T45" fmla="*/ 16 h 1073"/>
                <a:gd name="T46" fmla="*/ 78 w 2279"/>
                <a:gd name="T47" fmla="*/ 17 h 1073"/>
                <a:gd name="T48" fmla="*/ 79 w 2279"/>
                <a:gd name="T49" fmla="*/ 19 h 1073"/>
                <a:gd name="T50" fmla="*/ 78 w 2279"/>
                <a:gd name="T51" fmla="*/ 21 h 1073"/>
                <a:gd name="T52" fmla="*/ 79 w 2279"/>
                <a:gd name="T53" fmla="*/ 23 h 1073"/>
                <a:gd name="T54" fmla="*/ 79 w 2279"/>
                <a:gd name="T55" fmla="*/ 25 h 1073"/>
                <a:gd name="T56" fmla="*/ 79 w 2279"/>
                <a:gd name="T57" fmla="*/ 26 h 1073"/>
                <a:gd name="T58" fmla="*/ 80 w 2279"/>
                <a:gd name="T59" fmla="*/ 28 h 1073"/>
                <a:gd name="T60" fmla="*/ 80 w 2279"/>
                <a:gd name="T61" fmla="*/ 29 h 1073"/>
                <a:gd name="T62" fmla="*/ 81 w 2279"/>
                <a:gd name="T63" fmla="*/ 30 h 1073"/>
                <a:gd name="T64" fmla="*/ 82 w 2279"/>
                <a:gd name="T65" fmla="*/ 33 h 1073"/>
                <a:gd name="T66" fmla="*/ 83 w 2279"/>
                <a:gd name="T67" fmla="*/ 35 h 1073"/>
                <a:gd name="T68" fmla="*/ 84 w 2279"/>
                <a:gd name="T69" fmla="*/ 38 h 1073"/>
                <a:gd name="T70" fmla="*/ 68 w 2279"/>
                <a:gd name="T71" fmla="*/ 39 h 1073"/>
                <a:gd name="T72" fmla="*/ 47 w 2279"/>
                <a:gd name="T73" fmla="*/ 39 h 1073"/>
                <a:gd name="T74" fmla="*/ 28 w 2279"/>
                <a:gd name="T75" fmla="*/ 40 h 1073"/>
                <a:gd name="T76" fmla="*/ 21 w 2279"/>
                <a:gd name="T77" fmla="*/ 38 h 1073"/>
                <a:gd name="T78" fmla="*/ 21 w 2279"/>
                <a:gd name="T79" fmla="*/ 33 h 1073"/>
                <a:gd name="T80" fmla="*/ 21 w 2279"/>
                <a:gd name="T81" fmla="*/ 28 h 1073"/>
                <a:gd name="T82" fmla="*/ 18 w 2279"/>
                <a:gd name="T83" fmla="*/ 27 h 1073"/>
                <a:gd name="T84" fmla="*/ 12 w 2279"/>
                <a:gd name="T85" fmla="*/ 27 h 1073"/>
                <a:gd name="T86" fmla="*/ 5 w 2279"/>
                <a:gd name="T87" fmla="*/ 27 h 1073"/>
                <a:gd name="T88" fmla="*/ 0 w 2279"/>
                <a:gd name="T89" fmla="*/ 27 h 1073"/>
                <a:gd name="T90" fmla="*/ 0 w 2279"/>
                <a:gd name="T91" fmla="*/ 26 h 1073"/>
                <a:gd name="T92" fmla="*/ 0 w 2279"/>
                <a:gd name="T93" fmla="*/ 25 h 1073"/>
                <a:gd name="T94" fmla="*/ 1 w 2279"/>
                <a:gd name="T95" fmla="*/ 24 h 1073"/>
                <a:gd name="T96" fmla="*/ 0 w 2279"/>
                <a:gd name="T97" fmla="*/ 16 h 1073"/>
                <a:gd name="T98" fmla="*/ 0 w 2279"/>
                <a:gd name="T99" fmla="*/ 9 h 1073"/>
                <a:gd name="T100" fmla="*/ 0 w 2279"/>
                <a:gd name="T101" fmla="*/ 1 h 107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279"/>
                <a:gd name="T154" fmla="*/ 0 h 1073"/>
                <a:gd name="T155" fmla="*/ 2279 w 2279"/>
                <a:gd name="T156" fmla="*/ 1073 h 107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279" h="1073">
                  <a:moveTo>
                    <a:pt x="5" y="0"/>
                  </a:moveTo>
                  <a:lnTo>
                    <a:pt x="93" y="3"/>
                  </a:lnTo>
                  <a:lnTo>
                    <a:pt x="180" y="5"/>
                  </a:lnTo>
                  <a:lnTo>
                    <a:pt x="270" y="9"/>
                  </a:lnTo>
                  <a:lnTo>
                    <a:pt x="358" y="11"/>
                  </a:lnTo>
                  <a:lnTo>
                    <a:pt x="448" y="13"/>
                  </a:lnTo>
                  <a:lnTo>
                    <a:pt x="539" y="15"/>
                  </a:lnTo>
                  <a:lnTo>
                    <a:pt x="628" y="17"/>
                  </a:lnTo>
                  <a:lnTo>
                    <a:pt x="718" y="18"/>
                  </a:lnTo>
                  <a:lnTo>
                    <a:pt x="808" y="19"/>
                  </a:lnTo>
                  <a:lnTo>
                    <a:pt x="898" y="20"/>
                  </a:lnTo>
                  <a:lnTo>
                    <a:pt x="986" y="21"/>
                  </a:lnTo>
                  <a:lnTo>
                    <a:pt x="1075" y="23"/>
                  </a:lnTo>
                  <a:lnTo>
                    <a:pt x="1162" y="23"/>
                  </a:lnTo>
                  <a:lnTo>
                    <a:pt x="1249" y="24"/>
                  </a:lnTo>
                  <a:lnTo>
                    <a:pt x="1334" y="25"/>
                  </a:lnTo>
                  <a:lnTo>
                    <a:pt x="1419" y="26"/>
                  </a:lnTo>
                  <a:lnTo>
                    <a:pt x="1422" y="26"/>
                  </a:lnTo>
                  <a:lnTo>
                    <a:pt x="1425" y="28"/>
                  </a:lnTo>
                  <a:lnTo>
                    <a:pt x="1429" y="29"/>
                  </a:lnTo>
                  <a:lnTo>
                    <a:pt x="1434" y="32"/>
                  </a:lnTo>
                  <a:lnTo>
                    <a:pt x="1440" y="33"/>
                  </a:lnTo>
                  <a:lnTo>
                    <a:pt x="1446" y="35"/>
                  </a:lnTo>
                  <a:lnTo>
                    <a:pt x="1452" y="39"/>
                  </a:lnTo>
                  <a:lnTo>
                    <a:pt x="1457" y="41"/>
                  </a:lnTo>
                  <a:lnTo>
                    <a:pt x="1463" y="43"/>
                  </a:lnTo>
                  <a:lnTo>
                    <a:pt x="1469" y="44"/>
                  </a:lnTo>
                  <a:lnTo>
                    <a:pt x="1475" y="47"/>
                  </a:lnTo>
                  <a:lnTo>
                    <a:pt x="1478" y="48"/>
                  </a:lnTo>
                  <a:lnTo>
                    <a:pt x="1482" y="50"/>
                  </a:lnTo>
                  <a:lnTo>
                    <a:pt x="1484" y="50"/>
                  </a:lnTo>
                  <a:lnTo>
                    <a:pt x="1485" y="51"/>
                  </a:lnTo>
                  <a:lnTo>
                    <a:pt x="1491" y="52"/>
                  </a:lnTo>
                  <a:lnTo>
                    <a:pt x="1498" y="55"/>
                  </a:lnTo>
                  <a:lnTo>
                    <a:pt x="1505" y="57"/>
                  </a:lnTo>
                  <a:lnTo>
                    <a:pt x="1510" y="61"/>
                  </a:lnTo>
                  <a:lnTo>
                    <a:pt x="1517" y="64"/>
                  </a:lnTo>
                  <a:lnTo>
                    <a:pt x="1523" y="67"/>
                  </a:lnTo>
                  <a:lnTo>
                    <a:pt x="1529" y="71"/>
                  </a:lnTo>
                  <a:lnTo>
                    <a:pt x="1536" y="74"/>
                  </a:lnTo>
                  <a:lnTo>
                    <a:pt x="1541" y="78"/>
                  </a:lnTo>
                  <a:lnTo>
                    <a:pt x="1548" y="81"/>
                  </a:lnTo>
                  <a:lnTo>
                    <a:pt x="1554" y="83"/>
                  </a:lnTo>
                  <a:lnTo>
                    <a:pt x="1561" y="86"/>
                  </a:lnTo>
                  <a:lnTo>
                    <a:pt x="1567" y="88"/>
                  </a:lnTo>
                  <a:lnTo>
                    <a:pt x="1574" y="90"/>
                  </a:lnTo>
                  <a:lnTo>
                    <a:pt x="1580" y="92"/>
                  </a:lnTo>
                  <a:lnTo>
                    <a:pt x="1588" y="93"/>
                  </a:lnTo>
                  <a:lnTo>
                    <a:pt x="1595" y="81"/>
                  </a:lnTo>
                  <a:lnTo>
                    <a:pt x="1603" y="74"/>
                  </a:lnTo>
                  <a:lnTo>
                    <a:pt x="1613" y="67"/>
                  </a:lnTo>
                  <a:lnTo>
                    <a:pt x="1622" y="64"/>
                  </a:lnTo>
                  <a:lnTo>
                    <a:pt x="1632" y="62"/>
                  </a:lnTo>
                  <a:lnTo>
                    <a:pt x="1643" y="59"/>
                  </a:lnTo>
                  <a:lnTo>
                    <a:pt x="1654" y="59"/>
                  </a:lnTo>
                  <a:lnTo>
                    <a:pt x="1666" y="59"/>
                  </a:lnTo>
                  <a:lnTo>
                    <a:pt x="1677" y="61"/>
                  </a:lnTo>
                  <a:lnTo>
                    <a:pt x="1689" y="62"/>
                  </a:lnTo>
                  <a:lnTo>
                    <a:pt x="1700" y="62"/>
                  </a:lnTo>
                  <a:lnTo>
                    <a:pt x="1713" y="62"/>
                  </a:lnTo>
                  <a:lnTo>
                    <a:pt x="1724" y="61"/>
                  </a:lnTo>
                  <a:lnTo>
                    <a:pt x="1736" y="59"/>
                  </a:lnTo>
                  <a:lnTo>
                    <a:pt x="1747" y="56"/>
                  </a:lnTo>
                  <a:lnTo>
                    <a:pt x="1759" y="51"/>
                  </a:lnTo>
                  <a:lnTo>
                    <a:pt x="1770" y="61"/>
                  </a:lnTo>
                  <a:lnTo>
                    <a:pt x="1783" y="70"/>
                  </a:lnTo>
                  <a:lnTo>
                    <a:pt x="1795" y="79"/>
                  </a:lnTo>
                  <a:lnTo>
                    <a:pt x="1807" y="87"/>
                  </a:lnTo>
                  <a:lnTo>
                    <a:pt x="1820" y="96"/>
                  </a:lnTo>
                  <a:lnTo>
                    <a:pt x="1833" y="104"/>
                  </a:lnTo>
                  <a:lnTo>
                    <a:pt x="1846" y="111"/>
                  </a:lnTo>
                  <a:lnTo>
                    <a:pt x="1859" y="119"/>
                  </a:lnTo>
                  <a:lnTo>
                    <a:pt x="1872" y="126"/>
                  </a:lnTo>
                  <a:lnTo>
                    <a:pt x="1886" y="133"/>
                  </a:lnTo>
                  <a:lnTo>
                    <a:pt x="1899" y="140"/>
                  </a:lnTo>
                  <a:lnTo>
                    <a:pt x="1913" y="147"/>
                  </a:lnTo>
                  <a:lnTo>
                    <a:pt x="1927" y="152"/>
                  </a:lnTo>
                  <a:lnTo>
                    <a:pt x="1941" y="159"/>
                  </a:lnTo>
                  <a:lnTo>
                    <a:pt x="1955" y="165"/>
                  </a:lnTo>
                  <a:lnTo>
                    <a:pt x="1970" y="172"/>
                  </a:lnTo>
                  <a:lnTo>
                    <a:pt x="1976" y="183"/>
                  </a:lnTo>
                  <a:lnTo>
                    <a:pt x="1983" y="195"/>
                  </a:lnTo>
                  <a:lnTo>
                    <a:pt x="1989" y="205"/>
                  </a:lnTo>
                  <a:lnTo>
                    <a:pt x="1995" y="216"/>
                  </a:lnTo>
                  <a:lnTo>
                    <a:pt x="2002" y="226"/>
                  </a:lnTo>
                  <a:lnTo>
                    <a:pt x="2009" y="235"/>
                  </a:lnTo>
                  <a:lnTo>
                    <a:pt x="2016" y="244"/>
                  </a:lnTo>
                  <a:lnTo>
                    <a:pt x="2023" y="252"/>
                  </a:lnTo>
                  <a:lnTo>
                    <a:pt x="2030" y="262"/>
                  </a:lnTo>
                  <a:lnTo>
                    <a:pt x="2038" y="270"/>
                  </a:lnTo>
                  <a:lnTo>
                    <a:pt x="2045" y="276"/>
                  </a:lnTo>
                  <a:lnTo>
                    <a:pt x="2052" y="285"/>
                  </a:lnTo>
                  <a:lnTo>
                    <a:pt x="2059" y="291"/>
                  </a:lnTo>
                  <a:lnTo>
                    <a:pt x="2067" y="298"/>
                  </a:lnTo>
                  <a:lnTo>
                    <a:pt x="2074" y="305"/>
                  </a:lnTo>
                  <a:lnTo>
                    <a:pt x="2082" y="313"/>
                  </a:lnTo>
                  <a:lnTo>
                    <a:pt x="2078" y="318"/>
                  </a:lnTo>
                  <a:lnTo>
                    <a:pt x="2075" y="324"/>
                  </a:lnTo>
                  <a:lnTo>
                    <a:pt x="2073" y="329"/>
                  </a:lnTo>
                  <a:lnTo>
                    <a:pt x="2071" y="335"/>
                  </a:lnTo>
                  <a:lnTo>
                    <a:pt x="2070" y="340"/>
                  </a:lnTo>
                  <a:lnTo>
                    <a:pt x="2070" y="345"/>
                  </a:lnTo>
                  <a:lnTo>
                    <a:pt x="2070" y="350"/>
                  </a:lnTo>
                  <a:lnTo>
                    <a:pt x="2071" y="356"/>
                  </a:lnTo>
                  <a:lnTo>
                    <a:pt x="2073" y="360"/>
                  </a:lnTo>
                  <a:lnTo>
                    <a:pt x="2074" y="366"/>
                  </a:lnTo>
                  <a:lnTo>
                    <a:pt x="2076" y="371"/>
                  </a:lnTo>
                  <a:lnTo>
                    <a:pt x="2078" y="376"/>
                  </a:lnTo>
                  <a:lnTo>
                    <a:pt x="2081" y="382"/>
                  </a:lnTo>
                  <a:lnTo>
                    <a:pt x="2084" y="387"/>
                  </a:lnTo>
                  <a:lnTo>
                    <a:pt x="2086" y="393"/>
                  </a:lnTo>
                  <a:lnTo>
                    <a:pt x="2091" y="398"/>
                  </a:lnTo>
                  <a:lnTo>
                    <a:pt x="2082" y="410"/>
                  </a:lnTo>
                  <a:lnTo>
                    <a:pt x="2076" y="421"/>
                  </a:lnTo>
                  <a:lnTo>
                    <a:pt x="2075" y="430"/>
                  </a:lnTo>
                  <a:lnTo>
                    <a:pt x="2076" y="440"/>
                  </a:lnTo>
                  <a:lnTo>
                    <a:pt x="2079" y="448"/>
                  </a:lnTo>
                  <a:lnTo>
                    <a:pt x="2084" y="456"/>
                  </a:lnTo>
                  <a:lnTo>
                    <a:pt x="2091" y="463"/>
                  </a:lnTo>
                  <a:lnTo>
                    <a:pt x="2098" y="470"/>
                  </a:lnTo>
                  <a:lnTo>
                    <a:pt x="2105" y="478"/>
                  </a:lnTo>
                  <a:lnTo>
                    <a:pt x="2112" y="484"/>
                  </a:lnTo>
                  <a:lnTo>
                    <a:pt x="2119" y="492"/>
                  </a:lnTo>
                  <a:lnTo>
                    <a:pt x="2123" y="502"/>
                  </a:lnTo>
                  <a:lnTo>
                    <a:pt x="2125" y="511"/>
                  </a:lnTo>
                  <a:lnTo>
                    <a:pt x="2125" y="521"/>
                  </a:lnTo>
                  <a:lnTo>
                    <a:pt x="2122" y="534"/>
                  </a:lnTo>
                  <a:lnTo>
                    <a:pt x="2116" y="548"/>
                  </a:lnTo>
                  <a:lnTo>
                    <a:pt x="2116" y="557"/>
                  </a:lnTo>
                  <a:lnTo>
                    <a:pt x="2117" y="567"/>
                  </a:lnTo>
                  <a:lnTo>
                    <a:pt x="2120" y="577"/>
                  </a:lnTo>
                  <a:lnTo>
                    <a:pt x="2122" y="588"/>
                  </a:lnTo>
                  <a:lnTo>
                    <a:pt x="2125" y="598"/>
                  </a:lnTo>
                  <a:lnTo>
                    <a:pt x="2129" y="609"/>
                  </a:lnTo>
                  <a:lnTo>
                    <a:pt x="2131" y="618"/>
                  </a:lnTo>
                  <a:lnTo>
                    <a:pt x="2135" y="628"/>
                  </a:lnTo>
                  <a:lnTo>
                    <a:pt x="2137" y="638"/>
                  </a:lnTo>
                  <a:lnTo>
                    <a:pt x="2139" y="649"/>
                  </a:lnTo>
                  <a:lnTo>
                    <a:pt x="2139" y="658"/>
                  </a:lnTo>
                  <a:lnTo>
                    <a:pt x="2140" y="667"/>
                  </a:lnTo>
                  <a:lnTo>
                    <a:pt x="2139" y="677"/>
                  </a:lnTo>
                  <a:lnTo>
                    <a:pt x="2137" y="687"/>
                  </a:lnTo>
                  <a:lnTo>
                    <a:pt x="2132" y="696"/>
                  </a:lnTo>
                  <a:lnTo>
                    <a:pt x="2128" y="705"/>
                  </a:lnTo>
                  <a:lnTo>
                    <a:pt x="2132" y="708"/>
                  </a:lnTo>
                  <a:lnTo>
                    <a:pt x="2137" y="714"/>
                  </a:lnTo>
                  <a:lnTo>
                    <a:pt x="2140" y="721"/>
                  </a:lnTo>
                  <a:lnTo>
                    <a:pt x="2145" y="729"/>
                  </a:lnTo>
                  <a:lnTo>
                    <a:pt x="2148" y="738"/>
                  </a:lnTo>
                  <a:lnTo>
                    <a:pt x="2152" y="748"/>
                  </a:lnTo>
                  <a:lnTo>
                    <a:pt x="2155" y="757"/>
                  </a:lnTo>
                  <a:lnTo>
                    <a:pt x="2159" y="767"/>
                  </a:lnTo>
                  <a:lnTo>
                    <a:pt x="2162" y="776"/>
                  </a:lnTo>
                  <a:lnTo>
                    <a:pt x="2166" y="785"/>
                  </a:lnTo>
                  <a:lnTo>
                    <a:pt x="2170" y="793"/>
                  </a:lnTo>
                  <a:lnTo>
                    <a:pt x="2174" y="800"/>
                  </a:lnTo>
                  <a:lnTo>
                    <a:pt x="2178" y="807"/>
                  </a:lnTo>
                  <a:lnTo>
                    <a:pt x="2183" y="812"/>
                  </a:lnTo>
                  <a:lnTo>
                    <a:pt x="2187" y="815"/>
                  </a:lnTo>
                  <a:lnTo>
                    <a:pt x="2193" y="816"/>
                  </a:lnTo>
                  <a:lnTo>
                    <a:pt x="2198" y="830"/>
                  </a:lnTo>
                  <a:lnTo>
                    <a:pt x="2205" y="844"/>
                  </a:lnTo>
                  <a:lnTo>
                    <a:pt x="2210" y="858"/>
                  </a:lnTo>
                  <a:lnTo>
                    <a:pt x="2217" y="870"/>
                  </a:lnTo>
                  <a:lnTo>
                    <a:pt x="2223" y="883"/>
                  </a:lnTo>
                  <a:lnTo>
                    <a:pt x="2230" y="896"/>
                  </a:lnTo>
                  <a:lnTo>
                    <a:pt x="2236" y="908"/>
                  </a:lnTo>
                  <a:lnTo>
                    <a:pt x="2243" y="921"/>
                  </a:lnTo>
                  <a:lnTo>
                    <a:pt x="2248" y="934"/>
                  </a:lnTo>
                  <a:lnTo>
                    <a:pt x="2254" y="946"/>
                  </a:lnTo>
                  <a:lnTo>
                    <a:pt x="2260" y="960"/>
                  </a:lnTo>
                  <a:lnTo>
                    <a:pt x="2266" y="974"/>
                  </a:lnTo>
                  <a:lnTo>
                    <a:pt x="2269" y="989"/>
                  </a:lnTo>
                  <a:lnTo>
                    <a:pt x="2274" y="1005"/>
                  </a:lnTo>
                  <a:lnTo>
                    <a:pt x="2276" y="1022"/>
                  </a:lnTo>
                  <a:lnTo>
                    <a:pt x="2279" y="1040"/>
                  </a:lnTo>
                  <a:lnTo>
                    <a:pt x="2167" y="1044"/>
                  </a:lnTo>
                  <a:lnTo>
                    <a:pt x="2054" y="1049"/>
                  </a:lnTo>
                  <a:lnTo>
                    <a:pt x="1943" y="1052"/>
                  </a:lnTo>
                  <a:lnTo>
                    <a:pt x="1831" y="1057"/>
                  </a:lnTo>
                  <a:lnTo>
                    <a:pt x="1720" y="1060"/>
                  </a:lnTo>
                  <a:lnTo>
                    <a:pt x="1609" y="1062"/>
                  </a:lnTo>
                  <a:lnTo>
                    <a:pt x="1500" y="1066"/>
                  </a:lnTo>
                  <a:lnTo>
                    <a:pt x="1391" y="1068"/>
                  </a:lnTo>
                  <a:lnTo>
                    <a:pt x="1283" y="1069"/>
                  </a:lnTo>
                  <a:lnTo>
                    <a:pt x="1176" y="1071"/>
                  </a:lnTo>
                  <a:lnTo>
                    <a:pt x="1069" y="1073"/>
                  </a:lnTo>
                  <a:lnTo>
                    <a:pt x="964" y="1073"/>
                  </a:lnTo>
                  <a:lnTo>
                    <a:pt x="860" y="1073"/>
                  </a:lnTo>
                  <a:lnTo>
                    <a:pt x="756" y="1073"/>
                  </a:lnTo>
                  <a:lnTo>
                    <a:pt x="654" y="1071"/>
                  </a:lnTo>
                  <a:lnTo>
                    <a:pt x="554" y="1070"/>
                  </a:lnTo>
                  <a:lnTo>
                    <a:pt x="554" y="1066"/>
                  </a:lnTo>
                  <a:lnTo>
                    <a:pt x="554" y="1055"/>
                  </a:lnTo>
                  <a:lnTo>
                    <a:pt x="554" y="1038"/>
                  </a:lnTo>
                  <a:lnTo>
                    <a:pt x="554" y="1016"/>
                  </a:lnTo>
                  <a:lnTo>
                    <a:pt x="554" y="991"/>
                  </a:lnTo>
                  <a:lnTo>
                    <a:pt x="554" y="962"/>
                  </a:lnTo>
                  <a:lnTo>
                    <a:pt x="554" y="932"/>
                  </a:lnTo>
                  <a:lnTo>
                    <a:pt x="554" y="900"/>
                  </a:lnTo>
                  <a:lnTo>
                    <a:pt x="554" y="868"/>
                  </a:lnTo>
                  <a:lnTo>
                    <a:pt x="554" y="838"/>
                  </a:lnTo>
                  <a:lnTo>
                    <a:pt x="554" y="810"/>
                  </a:lnTo>
                  <a:lnTo>
                    <a:pt x="554" y="784"/>
                  </a:lnTo>
                  <a:lnTo>
                    <a:pt x="554" y="762"/>
                  </a:lnTo>
                  <a:lnTo>
                    <a:pt x="554" y="745"/>
                  </a:lnTo>
                  <a:lnTo>
                    <a:pt x="554" y="735"/>
                  </a:lnTo>
                  <a:lnTo>
                    <a:pt x="554" y="731"/>
                  </a:lnTo>
                  <a:lnTo>
                    <a:pt x="519" y="730"/>
                  </a:lnTo>
                  <a:lnTo>
                    <a:pt x="485" y="729"/>
                  </a:lnTo>
                  <a:lnTo>
                    <a:pt x="450" y="729"/>
                  </a:lnTo>
                  <a:lnTo>
                    <a:pt x="416" y="730"/>
                  </a:lnTo>
                  <a:lnTo>
                    <a:pt x="380" y="730"/>
                  </a:lnTo>
                  <a:lnTo>
                    <a:pt x="346" y="731"/>
                  </a:lnTo>
                  <a:lnTo>
                    <a:pt x="311" y="733"/>
                  </a:lnTo>
                  <a:lnTo>
                    <a:pt x="277" y="734"/>
                  </a:lnTo>
                  <a:lnTo>
                    <a:pt x="242" y="735"/>
                  </a:lnTo>
                  <a:lnTo>
                    <a:pt x="207" y="736"/>
                  </a:lnTo>
                  <a:lnTo>
                    <a:pt x="172" y="736"/>
                  </a:lnTo>
                  <a:lnTo>
                    <a:pt x="138" y="736"/>
                  </a:lnTo>
                  <a:lnTo>
                    <a:pt x="103" y="736"/>
                  </a:lnTo>
                  <a:lnTo>
                    <a:pt x="69" y="735"/>
                  </a:lnTo>
                  <a:lnTo>
                    <a:pt x="34" y="734"/>
                  </a:lnTo>
                  <a:lnTo>
                    <a:pt x="0" y="731"/>
                  </a:lnTo>
                  <a:lnTo>
                    <a:pt x="1" y="725"/>
                  </a:lnTo>
                  <a:lnTo>
                    <a:pt x="2" y="718"/>
                  </a:lnTo>
                  <a:lnTo>
                    <a:pt x="3" y="712"/>
                  </a:lnTo>
                  <a:lnTo>
                    <a:pt x="3" y="705"/>
                  </a:lnTo>
                  <a:lnTo>
                    <a:pt x="4" y="699"/>
                  </a:lnTo>
                  <a:lnTo>
                    <a:pt x="4" y="692"/>
                  </a:lnTo>
                  <a:lnTo>
                    <a:pt x="4" y="687"/>
                  </a:lnTo>
                  <a:lnTo>
                    <a:pt x="4" y="681"/>
                  </a:lnTo>
                  <a:lnTo>
                    <a:pt x="4" y="675"/>
                  </a:lnTo>
                  <a:lnTo>
                    <a:pt x="5" y="669"/>
                  </a:lnTo>
                  <a:lnTo>
                    <a:pt x="5" y="664"/>
                  </a:lnTo>
                  <a:lnTo>
                    <a:pt x="7" y="658"/>
                  </a:lnTo>
                  <a:lnTo>
                    <a:pt x="9" y="653"/>
                  </a:lnTo>
                  <a:lnTo>
                    <a:pt x="10" y="649"/>
                  </a:lnTo>
                  <a:lnTo>
                    <a:pt x="13" y="645"/>
                  </a:lnTo>
                  <a:lnTo>
                    <a:pt x="17" y="642"/>
                  </a:lnTo>
                  <a:lnTo>
                    <a:pt x="15" y="596"/>
                  </a:lnTo>
                  <a:lnTo>
                    <a:pt x="12" y="551"/>
                  </a:lnTo>
                  <a:lnTo>
                    <a:pt x="11" y="509"/>
                  </a:lnTo>
                  <a:lnTo>
                    <a:pt x="10" y="466"/>
                  </a:lnTo>
                  <a:lnTo>
                    <a:pt x="10" y="426"/>
                  </a:lnTo>
                  <a:lnTo>
                    <a:pt x="9" y="386"/>
                  </a:lnTo>
                  <a:lnTo>
                    <a:pt x="9" y="347"/>
                  </a:lnTo>
                  <a:lnTo>
                    <a:pt x="9" y="309"/>
                  </a:lnTo>
                  <a:lnTo>
                    <a:pt x="9" y="270"/>
                  </a:lnTo>
                  <a:lnTo>
                    <a:pt x="9" y="232"/>
                  </a:lnTo>
                  <a:lnTo>
                    <a:pt x="9" y="194"/>
                  </a:lnTo>
                  <a:lnTo>
                    <a:pt x="8" y="156"/>
                  </a:lnTo>
                  <a:lnTo>
                    <a:pt x="8" y="117"/>
                  </a:lnTo>
                  <a:lnTo>
                    <a:pt x="7" y="79"/>
                  </a:lnTo>
                  <a:lnTo>
                    <a:pt x="7" y="3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9" name="Freeform 47"/>
            <p:cNvSpPr>
              <a:spLocks/>
            </p:cNvSpPr>
            <p:nvPr/>
          </p:nvSpPr>
          <p:spPr bwMode="auto">
            <a:xfrm>
              <a:off x="3175" y="1400"/>
              <a:ext cx="477" cy="517"/>
            </a:xfrm>
            <a:custGeom>
              <a:avLst/>
              <a:gdLst>
                <a:gd name="T0" fmla="*/ 17 w 1431"/>
                <a:gd name="T1" fmla="*/ 2 h 1550"/>
                <a:gd name="T2" fmla="*/ 17 w 1431"/>
                <a:gd name="T3" fmla="*/ 4 h 1550"/>
                <a:gd name="T4" fmla="*/ 20 w 1431"/>
                <a:gd name="T5" fmla="*/ 4 h 1550"/>
                <a:gd name="T6" fmla="*/ 22 w 1431"/>
                <a:gd name="T7" fmla="*/ 6 h 1550"/>
                <a:gd name="T8" fmla="*/ 23 w 1431"/>
                <a:gd name="T9" fmla="*/ 6 h 1550"/>
                <a:gd name="T10" fmla="*/ 25 w 1431"/>
                <a:gd name="T11" fmla="*/ 8 h 1550"/>
                <a:gd name="T12" fmla="*/ 30 w 1431"/>
                <a:gd name="T13" fmla="*/ 9 h 1550"/>
                <a:gd name="T14" fmla="*/ 36 w 1431"/>
                <a:gd name="T15" fmla="*/ 10 h 1550"/>
                <a:gd name="T16" fmla="*/ 43 w 1431"/>
                <a:gd name="T17" fmla="*/ 11 h 1550"/>
                <a:gd name="T18" fmla="*/ 44 w 1431"/>
                <a:gd name="T19" fmla="*/ 12 h 1550"/>
                <a:gd name="T20" fmla="*/ 45 w 1431"/>
                <a:gd name="T21" fmla="*/ 14 h 1550"/>
                <a:gd name="T22" fmla="*/ 46 w 1431"/>
                <a:gd name="T23" fmla="*/ 17 h 1550"/>
                <a:gd name="T24" fmla="*/ 47 w 1431"/>
                <a:gd name="T25" fmla="*/ 18 h 1550"/>
                <a:gd name="T26" fmla="*/ 48 w 1431"/>
                <a:gd name="T27" fmla="*/ 19 h 1550"/>
                <a:gd name="T28" fmla="*/ 48 w 1431"/>
                <a:gd name="T29" fmla="*/ 21 h 1550"/>
                <a:gd name="T30" fmla="*/ 46 w 1431"/>
                <a:gd name="T31" fmla="*/ 22 h 1550"/>
                <a:gd name="T32" fmla="*/ 45 w 1431"/>
                <a:gd name="T33" fmla="*/ 25 h 1550"/>
                <a:gd name="T34" fmla="*/ 44 w 1431"/>
                <a:gd name="T35" fmla="*/ 28 h 1550"/>
                <a:gd name="T36" fmla="*/ 45 w 1431"/>
                <a:gd name="T37" fmla="*/ 28 h 1550"/>
                <a:gd name="T38" fmla="*/ 47 w 1431"/>
                <a:gd name="T39" fmla="*/ 26 h 1550"/>
                <a:gd name="T40" fmla="*/ 50 w 1431"/>
                <a:gd name="T41" fmla="*/ 21 h 1550"/>
                <a:gd name="T42" fmla="*/ 52 w 1431"/>
                <a:gd name="T43" fmla="*/ 18 h 1550"/>
                <a:gd name="T44" fmla="*/ 52 w 1431"/>
                <a:gd name="T45" fmla="*/ 17 h 1550"/>
                <a:gd name="T46" fmla="*/ 53 w 1431"/>
                <a:gd name="T47" fmla="*/ 19 h 1550"/>
                <a:gd name="T48" fmla="*/ 52 w 1431"/>
                <a:gd name="T49" fmla="*/ 23 h 1550"/>
                <a:gd name="T50" fmla="*/ 50 w 1431"/>
                <a:gd name="T51" fmla="*/ 27 h 1550"/>
                <a:gd name="T52" fmla="*/ 49 w 1431"/>
                <a:gd name="T53" fmla="*/ 31 h 1550"/>
                <a:gd name="T54" fmla="*/ 49 w 1431"/>
                <a:gd name="T55" fmla="*/ 36 h 1550"/>
                <a:gd name="T56" fmla="*/ 48 w 1431"/>
                <a:gd name="T57" fmla="*/ 42 h 1550"/>
                <a:gd name="T58" fmla="*/ 48 w 1431"/>
                <a:gd name="T59" fmla="*/ 48 h 1550"/>
                <a:gd name="T60" fmla="*/ 50 w 1431"/>
                <a:gd name="T61" fmla="*/ 52 h 1550"/>
                <a:gd name="T62" fmla="*/ 50 w 1431"/>
                <a:gd name="T63" fmla="*/ 55 h 1550"/>
                <a:gd name="T64" fmla="*/ 35 w 1431"/>
                <a:gd name="T65" fmla="*/ 57 h 1550"/>
                <a:gd name="T66" fmla="*/ 25 w 1431"/>
                <a:gd name="T67" fmla="*/ 57 h 1550"/>
                <a:gd name="T68" fmla="*/ 23 w 1431"/>
                <a:gd name="T69" fmla="*/ 54 h 1550"/>
                <a:gd name="T70" fmla="*/ 21 w 1431"/>
                <a:gd name="T71" fmla="*/ 52 h 1550"/>
                <a:gd name="T72" fmla="*/ 20 w 1431"/>
                <a:gd name="T73" fmla="*/ 49 h 1550"/>
                <a:gd name="T74" fmla="*/ 20 w 1431"/>
                <a:gd name="T75" fmla="*/ 47 h 1550"/>
                <a:gd name="T76" fmla="*/ 19 w 1431"/>
                <a:gd name="T77" fmla="*/ 46 h 1550"/>
                <a:gd name="T78" fmla="*/ 17 w 1431"/>
                <a:gd name="T79" fmla="*/ 41 h 1550"/>
                <a:gd name="T80" fmla="*/ 12 w 1431"/>
                <a:gd name="T81" fmla="*/ 37 h 1550"/>
                <a:gd name="T82" fmla="*/ 11 w 1431"/>
                <a:gd name="T83" fmla="*/ 36 h 1550"/>
                <a:gd name="T84" fmla="*/ 10 w 1431"/>
                <a:gd name="T85" fmla="*/ 34 h 1550"/>
                <a:gd name="T86" fmla="*/ 8 w 1431"/>
                <a:gd name="T87" fmla="*/ 33 h 1550"/>
                <a:gd name="T88" fmla="*/ 6 w 1431"/>
                <a:gd name="T89" fmla="*/ 32 h 1550"/>
                <a:gd name="T90" fmla="*/ 3 w 1431"/>
                <a:gd name="T91" fmla="*/ 31 h 1550"/>
                <a:gd name="T92" fmla="*/ 2 w 1431"/>
                <a:gd name="T93" fmla="*/ 26 h 1550"/>
                <a:gd name="T94" fmla="*/ 2 w 1431"/>
                <a:gd name="T95" fmla="*/ 21 h 1550"/>
                <a:gd name="T96" fmla="*/ 1 w 1431"/>
                <a:gd name="T97" fmla="*/ 20 h 1550"/>
                <a:gd name="T98" fmla="*/ 0 w 1431"/>
                <a:gd name="T99" fmla="*/ 18 h 1550"/>
                <a:gd name="T100" fmla="*/ 2 w 1431"/>
                <a:gd name="T101" fmla="*/ 14 h 1550"/>
                <a:gd name="T102" fmla="*/ 3 w 1431"/>
                <a:gd name="T103" fmla="*/ 11 h 1550"/>
                <a:gd name="T104" fmla="*/ 3 w 1431"/>
                <a:gd name="T105" fmla="*/ 8 h 1550"/>
                <a:gd name="T106" fmla="*/ 3 w 1431"/>
                <a:gd name="T107" fmla="*/ 5 h 1550"/>
                <a:gd name="T108" fmla="*/ 5 w 1431"/>
                <a:gd name="T109" fmla="*/ 3 h 1550"/>
                <a:gd name="T110" fmla="*/ 11 w 1431"/>
                <a:gd name="T111" fmla="*/ 3 h 1550"/>
                <a:gd name="T112" fmla="*/ 16 w 1431"/>
                <a:gd name="T113" fmla="*/ 0 h 1550"/>
                <a:gd name="T114" fmla="*/ 17 w 1431"/>
                <a:gd name="T115" fmla="*/ 0 h 155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431"/>
                <a:gd name="T175" fmla="*/ 0 h 1550"/>
                <a:gd name="T176" fmla="*/ 1431 w 1431"/>
                <a:gd name="T177" fmla="*/ 1550 h 155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431" h="1550">
                  <a:moveTo>
                    <a:pt x="464" y="5"/>
                  </a:moveTo>
                  <a:lnTo>
                    <a:pt x="468" y="13"/>
                  </a:lnTo>
                  <a:lnTo>
                    <a:pt x="471" y="21"/>
                  </a:lnTo>
                  <a:lnTo>
                    <a:pt x="471" y="28"/>
                  </a:lnTo>
                  <a:lnTo>
                    <a:pt x="470" y="34"/>
                  </a:lnTo>
                  <a:lnTo>
                    <a:pt x="469" y="40"/>
                  </a:lnTo>
                  <a:lnTo>
                    <a:pt x="466" y="46"/>
                  </a:lnTo>
                  <a:lnTo>
                    <a:pt x="462" y="52"/>
                  </a:lnTo>
                  <a:lnTo>
                    <a:pt x="459" y="57"/>
                  </a:lnTo>
                  <a:lnTo>
                    <a:pt x="454" y="62"/>
                  </a:lnTo>
                  <a:lnTo>
                    <a:pt x="451" y="68"/>
                  </a:lnTo>
                  <a:lnTo>
                    <a:pt x="447" y="74"/>
                  </a:lnTo>
                  <a:lnTo>
                    <a:pt x="445" y="79"/>
                  </a:lnTo>
                  <a:lnTo>
                    <a:pt x="444" y="85"/>
                  </a:lnTo>
                  <a:lnTo>
                    <a:pt x="443" y="92"/>
                  </a:lnTo>
                  <a:lnTo>
                    <a:pt x="445" y="100"/>
                  </a:lnTo>
                  <a:lnTo>
                    <a:pt x="448" y="108"/>
                  </a:lnTo>
                  <a:lnTo>
                    <a:pt x="455" y="105"/>
                  </a:lnTo>
                  <a:lnTo>
                    <a:pt x="463" y="103"/>
                  </a:lnTo>
                  <a:lnTo>
                    <a:pt x="471" y="102"/>
                  </a:lnTo>
                  <a:lnTo>
                    <a:pt x="480" y="102"/>
                  </a:lnTo>
                  <a:lnTo>
                    <a:pt x="489" y="102"/>
                  </a:lnTo>
                  <a:lnTo>
                    <a:pt x="498" y="103"/>
                  </a:lnTo>
                  <a:lnTo>
                    <a:pt x="507" y="106"/>
                  </a:lnTo>
                  <a:lnTo>
                    <a:pt x="517" y="108"/>
                  </a:lnTo>
                  <a:lnTo>
                    <a:pt x="526" y="110"/>
                  </a:lnTo>
                  <a:lnTo>
                    <a:pt x="537" y="114"/>
                  </a:lnTo>
                  <a:lnTo>
                    <a:pt x="547" y="118"/>
                  </a:lnTo>
                  <a:lnTo>
                    <a:pt x="558" y="123"/>
                  </a:lnTo>
                  <a:lnTo>
                    <a:pt x="568" y="128"/>
                  </a:lnTo>
                  <a:lnTo>
                    <a:pt x="578" y="133"/>
                  </a:lnTo>
                  <a:lnTo>
                    <a:pt x="590" y="139"/>
                  </a:lnTo>
                  <a:lnTo>
                    <a:pt x="601" y="146"/>
                  </a:lnTo>
                  <a:lnTo>
                    <a:pt x="602" y="148"/>
                  </a:lnTo>
                  <a:lnTo>
                    <a:pt x="603" y="151"/>
                  </a:lnTo>
                  <a:lnTo>
                    <a:pt x="606" y="153"/>
                  </a:lnTo>
                  <a:lnTo>
                    <a:pt x="608" y="155"/>
                  </a:lnTo>
                  <a:lnTo>
                    <a:pt x="609" y="157"/>
                  </a:lnTo>
                  <a:lnTo>
                    <a:pt x="612" y="159"/>
                  </a:lnTo>
                  <a:lnTo>
                    <a:pt x="614" y="160"/>
                  </a:lnTo>
                  <a:lnTo>
                    <a:pt x="616" y="161"/>
                  </a:lnTo>
                  <a:lnTo>
                    <a:pt x="618" y="162"/>
                  </a:lnTo>
                  <a:lnTo>
                    <a:pt x="621" y="162"/>
                  </a:lnTo>
                  <a:lnTo>
                    <a:pt x="623" y="163"/>
                  </a:lnTo>
                  <a:lnTo>
                    <a:pt x="625" y="163"/>
                  </a:lnTo>
                  <a:lnTo>
                    <a:pt x="628" y="163"/>
                  </a:lnTo>
                  <a:lnTo>
                    <a:pt x="630" y="164"/>
                  </a:lnTo>
                  <a:lnTo>
                    <a:pt x="632" y="164"/>
                  </a:lnTo>
                  <a:lnTo>
                    <a:pt x="636" y="165"/>
                  </a:lnTo>
                  <a:lnTo>
                    <a:pt x="641" y="178"/>
                  </a:lnTo>
                  <a:lnTo>
                    <a:pt x="651" y="191"/>
                  </a:lnTo>
                  <a:lnTo>
                    <a:pt x="660" y="201"/>
                  </a:lnTo>
                  <a:lnTo>
                    <a:pt x="671" y="209"/>
                  </a:lnTo>
                  <a:lnTo>
                    <a:pt x="684" y="217"/>
                  </a:lnTo>
                  <a:lnTo>
                    <a:pt x="697" y="223"/>
                  </a:lnTo>
                  <a:lnTo>
                    <a:pt x="712" y="228"/>
                  </a:lnTo>
                  <a:lnTo>
                    <a:pt x="727" y="232"/>
                  </a:lnTo>
                  <a:lnTo>
                    <a:pt x="741" y="236"/>
                  </a:lnTo>
                  <a:lnTo>
                    <a:pt x="758" y="238"/>
                  </a:lnTo>
                  <a:lnTo>
                    <a:pt x="772" y="240"/>
                  </a:lnTo>
                  <a:lnTo>
                    <a:pt x="789" y="242"/>
                  </a:lnTo>
                  <a:lnTo>
                    <a:pt x="805" y="244"/>
                  </a:lnTo>
                  <a:lnTo>
                    <a:pt x="821" y="246"/>
                  </a:lnTo>
                  <a:lnTo>
                    <a:pt x="836" y="248"/>
                  </a:lnTo>
                  <a:lnTo>
                    <a:pt x="852" y="250"/>
                  </a:lnTo>
                  <a:lnTo>
                    <a:pt x="869" y="255"/>
                  </a:lnTo>
                  <a:lnTo>
                    <a:pt x="887" y="260"/>
                  </a:lnTo>
                  <a:lnTo>
                    <a:pt x="907" y="263"/>
                  </a:lnTo>
                  <a:lnTo>
                    <a:pt x="925" y="267"/>
                  </a:lnTo>
                  <a:lnTo>
                    <a:pt x="944" y="270"/>
                  </a:lnTo>
                  <a:lnTo>
                    <a:pt x="962" y="272"/>
                  </a:lnTo>
                  <a:lnTo>
                    <a:pt x="981" y="275"/>
                  </a:lnTo>
                  <a:lnTo>
                    <a:pt x="999" y="276"/>
                  </a:lnTo>
                  <a:lnTo>
                    <a:pt x="1017" y="278"/>
                  </a:lnTo>
                  <a:lnTo>
                    <a:pt x="1037" y="279"/>
                  </a:lnTo>
                  <a:lnTo>
                    <a:pt x="1055" y="280"/>
                  </a:lnTo>
                  <a:lnTo>
                    <a:pt x="1074" y="283"/>
                  </a:lnTo>
                  <a:lnTo>
                    <a:pt x="1093" y="284"/>
                  </a:lnTo>
                  <a:lnTo>
                    <a:pt x="1112" y="286"/>
                  </a:lnTo>
                  <a:lnTo>
                    <a:pt x="1130" y="287"/>
                  </a:lnTo>
                  <a:lnTo>
                    <a:pt x="1150" y="291"/>
                  </a:lnTo>
                  <a:lnTo>
                    <a:pt x="1152" y="293"/>
                  </a:lnTo>
                  <a:lnTo>
                    <a:pt x="1155" y="295"/>
                  </a:lnTo>
                  <a:lnTo>
                    <a:pt x="1160" y="299"/>
                  </a:lnTo>
                  <a:lnTo>
                    <a:pt x="1166" y="303"/>
                  </a:lnTo>
                  <a:lnTo>
                    <a:pt x="1171" y="308"/>
                  </a:lnTo>
                  <a:lnTo>
                    <a:pt x="1178" y="314"/>
                  </a:lnTo>
                  <a:lnTo>
                    <a:pt x="1185" y="319"/>
                  </a:lnTo>
                  <a:lnTo>
                    <a:pt x="1192" y="324"/>
                  </a:lnTo>
                  <a:lnTo>
                    <a:pt x="1199" y="330"/>
                  </a:lnTo>
                  <a:lnTo>
                    <a:pt x="1205" y="334"/>
                  </a:lnTo>
                  <a:lnTo>
                    <a:pt x="1211" y="339"/>
                  </a:lnTo>
                  <a:lnTo>
                    <a:pt x="1215" y="342"/>
                  </a:lnTo>
                  <a:lnTo>
                    <a:pt x="1219" y="345"/>
                  </a:lnTo>
                  <a:lnTo>
                    <a:pt x="1221" y="347"/>
                  </a:lnTo>
                  <a:lnTo>
                    <a:pt x="1222" y="348"/>
                  </a:lnTo>
                  <a:lnTo>
                    <a:pt x="1224" y="354"/>
                  </a:lnTo>
                  <a:lnTo>
                    <a:pt x="1227" y="362"/>
                  </a:lnTo>
                  <a:lnTo>
                    <a:pt x="1228" y="371"/>
                  </a:lnTo>
                  <a:lnTo>
                    <a:pt x="1229" y="380"/>
                  </a:lnTo>
                  <a:lnTo>
                    <a:pt x="1229" y="389"/>
                  </a:lnTo>
                  <a:lnTo>
                    <a:pt x="1230" y="400"/>
                  </a:lnTo>
                  <a:lnTo>
                    <a:pt x="1230" y="409"/>
                  </a:lnTo>
                  <a:lnTo>
                    <a:pt x="1231" y="418"/>
                  </a:lnTo>
                  <a:lnTo>
                    <a:pt x="1234" y="426"/>
                  </a:lnTo>
                  <a:lnTo>
                    <a:pt x="1236" y="434"/>
                  </a:lnTo>
                  <a:lnTo>
                    <a:pt x="1239" y="441"/>
                  </a:lnTo>
                  <a:lnTo>
                    <a:pt x="1245" y="446"/>
                  </a:lnTo>
                  <a:lnTo>
                    <a:pt x="1252" y="449"/>
                  </a:lnTo>
                  <a:lnTo>
                    <a:pt x="1261" y="452"/>
                  </a:lnTo>
                  <a:lnTo>
                    <a:pt x="1271" y="450"/>
                  </a:lnTo>
                  <a:lnTo>
                    <a:pt x="1285" y="448"/>
                  </a:lnTo>
                  <a:lnTo>
                    <a:pt x="1282" y="453"/>
                  </a:lnTo>
                  <a:lnTo>
                    <a:pt x="1280" y="458"/>
                  </a:lnTo>
                  <a:lnTo>
                    <a:pt x="1277" y="463"/>
                  </a:lnTo>
                  <a:lnTo>
                    <a:pt x="1275" y="469"/>
                  </a:lnTo>
                  <a:lnTo>
                    <a:pt x="1274" y="475"/>
                  </a:lnTo>
                  <a:lnTo>
                    <a:pt x="1274" y="480"/>
                  </a:lnTo>
                  <a:lnTo>
                    <a:pt x="1274" y="485"/>
                  </a:lnTo>
                  <a:lnTo>
                    <a:pt x="1274" y="491"/>
                  </a:lnTo>
                  <a:lnTo>
                    <a:pt x="1274" y="495"/>
                  </a:lnTo>
                  <a:lnTo>
                    <a:pt x="1276" y="500"/>
                  </a:lnTo>
                  <a:lnTo>
                    <a:pt x="1277" y="504"/>
                  </a:lnTo>
                  <a:lnTo>
                    <a:pt x="1280" y="509"/>
                  </a:lnTo>
                  <a:lnTo>
                    <a:pt x="1283" y="512"/>
                  </a:lnTo>
                  <a:lnTo>
                    <a:pt x="1286" y="517"/>
                  </a:lnTo>
                  <a:lnTo>
                    <a:pt x="1290" y="519"/>
                  </a:lnTo>
                  <a:lnTo>
                    <a:pt x="1296" y="523"/>
                  </a:lnTo>
                  <a:lnTo>
                    <a:pt x="1298" y="529"/>
                  </a:lnTo>
                  <a:lnTo>
                    <a:pt x="1300" y="535"/>
                  </a:lnTo>
                  <a:lnTo>
                    <a:pt x="1300" y="540"/>
                  </a:lnTo>
                  <a:lnTo>
                    <a:pt x="1299" y="546"/>
                  </a:lnTo>
                  <a:lnTo>
                    <a:pt x="1296" y="549"/>
                  </a:lnTo>
                  <a:lnTo>
                    <a:pt x="1292" y="554"/>
                  </a:lnTo>
                  <a:lnTo>
                    <a:pt x="1289" y="558"/>
                  </a:lnTo>
                  <a:lnTo>
                    <a:pt x="1283" y="562"/>
                  </a:lnTo>
                  <a:lnTo>
                    <a:pt x="1278" y="565"/>
                  </a:lnTo>
                  <a:lnTo>
                    <a:pt x="1273" y="570"/>
                  </a:lnTo>
                  <a:lnTo>
                    <a:pt x="1267" y="573"/>
                  </a:lnTo>
                  <a:lnTo>
                    <a:pt x="1262" y="578"/>
                  </a:lnTo>
                  <a:lnTo>
                    <a:pt x="1257" y="582"/>
                  </a:lnTo>
                  <a:lnTo>
                    <a:pt x="1253" y="588"/>
                  </a:lnTo>
                  <a:lnTo>
                    <a:pt x="1250" y="594"/>
                  </a:lnTo>
                  <a:lnTo>
                    <a:pt x="1247" y="601"/>
                  </a:lnTo>
                  <a:lnTo>
                    <a:pt x="1240" y="608"/>
                  </a:lnTo>
                  <a:lnTo>
                    <a:pt x="1235" y="616"/>
                  </a:lnTo>
                  <a:lnTo>
                    <a:pt x="1230" y="625"/>
                  </a:lnTo>
                  <a:lnTo>
                    <a:pt x="1225" y="634"/>
                  </a:lnTo>
                  <a:lnTo>
                    <a:pt x="1222" y="643"/>
                  </a:lnTo>
                  <a:lnTo>
                    <a:pt x="1220" y="653"/>
                  </a:lnTo>
                  <a:lnTo>
                    <a:pt x="1217" y="663"/>
                  </a:lnTo>
                  <a:lnTo>
                    <a:pt x="1215" y="672"/>
                  </a:lnTo>
                  <a:lnTo>
                    <a:pt x="1214" y="682"/>
                  </a:lnTo>
                  <a:lnTo>
                    <a:pt x="1212" y="692"/>
                  </a:lnTo>
                  <a:lnTo>
                    <a:pt x="1209" y="702"/>
                  </a:lnTo>
                  <a:lnTo>
                    <a:pt x="1208" y="711"/>
                  </a:lnTo>
                  <a:lnTo>
                    <a:pt x="1206" y="720"/>
                  </a:lnTo>
                  <a:lnTo>
                    <a:pt x="1202" y="730"/>
                  </a:lnTo>
                  <a:lnTo>
                    <a:pt x="1199" y="739"/>
                  </a:lnTo>
                  <a:lnTo>
                    <a:pt x="1196" y="747"/>
                  </a:lnTo>
                  <a:lnTo>
                    <a:pt x="1197" y="748"/>
                  </a:lnTo>
                  <a:lnTo>
                    <a:pt x="1198" y="749"/>
                  </a:lnTo>
                  <a:lnTo>
                    <a:pt x="1199" y="750"/>
                  </a:lnTo>
                  <a:lnTo>
                    <a:pt x="1200" y="751"/>
                  </a:lnTo>
                  <a:lnTo>
                    <a:pt x="1201" y="753"/>
                  </a:lnTo>
                  <a:lnTo>
                    <a:pt x="1204" y="754"/>
                  </a:lnTo>
                  <a:lnTo>
                    <a:pt x="1205" y="755"/>
                  </a:lnTo>
                  <a:lnTo>
                    <a:pt x="1207" y="756"/>
                  </a:lnTo>
                  <a:lnTo>
                    <a:pt x="1208" y="756"/>
                  </a:lnTo>
                  <a:lnTo>
                    <a:pt x="1209" y="756"/>
                  </a:lnTo>
                  <a:lnTo>
                    <a:pt x="1212" y="757"/>
                  </a:lnTo>
                  <a:lnTo>
                    <a:pt x="1214" y="757"/>
                  </a:lnTo>
                  <a:lnTo>
                    <a:pt x="1215" y="757"/>
                  </a:lnTo>
                  <a:lnTo>
                    <a:pt x="1217" y="757"/>
                  </a:lnTo>
                  <a:lnTo>
                    <a:pt x="1220" y="757"/>
                  </a:lnTo>
                  <a:lnTo>
                    <a:pt x="1222" y="758"/>
                  </a:lnTo>
                  <a:lnTo>
                    <a:pt x="1229" y="739"/>
                  </a:lnTo>
                  <a:lnTo>
                    <a:pt x="1238" y="722"/>
                  </a:lnTo>
                  <a:lnTo>
                    <a:pt x="1247" y="705"/>
                  </a:lnTo>
                  <a:lnTo>
                    <a:pt x="1258" y="689"/>
                  </a:lnTo>
                  <a:lnTo>
                    <a:pt x="1269" y="674"/>
                  </a:lnTo>
                  <a:lnTo>
                    <a:pt x="1282" y="661"/>
                  </a:lnTo>
                  <a:lnTo>
                    <a:pt x="1293" y="646"/>
                  </a:lnTo>
                  <a:lnTo>
                    <a:pt x="1306" y="632"/>
                  </a:lnTo>
                  <a:lnTo>
                    <a:pt x="1317" y="617"/>
                  </a:lnTo>
                  <a:lnTo>
                    <a:pt x="1330" y="603"/>
                  </a:lnTo>
                  <a:lnTo>
                    <a:pt x="1340" y="588"/>
                  </a:lnTo>
                  <a:lnTo>
                    <a:pt x="1351" y="572"/>
                  </a:lnTo>
                  <a:lnTo>
                    <a:pt x="1360" y="556"/>
                  </a:lnTo>
                  <a:lnTo>
                    <a:pt x="1368" y="539"/>
                  </a:lnTo>
                  <a:lnTo>
                    <a:pt x="1375" y="520"/>
                  </a:lnTo>
                  <a:lnTo>
                    <a:pt x="1381" y="501"/>
                  </a:lnTo>
                  <a:lnTo>
                    <a:pt x="1383" y="499"/>
                  </a:lnTo>
                  <a:lnTo>
                    <a:pt x="1385" y="496"/>
                  </a:lnTo>
                  <a:lnTo>
                    <a:pt x="1386" y="495"/>
                  </a:lnTo>
                  <a:lnTo>
                    <a:pt x="1389" y="493"/>
                  </a:lnTo>
                  <a:lnTo>
                    <a:pt x="1390" y="491"/>
                  </a:lnTo>
                  <a:lnTo>
                    <a:pt x="1391" y="487"/>
                  </a:lnTo>
                  <a:lnTo>
                    <a:pt x="1391" y="485"/>
                  </a:lnTo>
                  <a:lnTo>
                    <a:pt x="1392" y="483"/>
                  </a:lnTo>
                  <a:lnTo>
                    <a:pt x="1393" y="480"/>
                  </a:lnTo>
                  <a:lnTo>
                    <a:pt x="1394" y="477"/>
                  </a:lnTo>
                  <a:lnTo>
                    <a:pt x="1396" y="475"/>
                  </a:lnTo>
                  <a:lnTo>
                    <a:pt x="1397" y="472"/>
                  </a:lnTo>
                  <a:lnTo>
                    <a:pt x="1398" y="470"/>
                  </a:lnTo>
                  <a:lnTo>
                    <a:pt x="1400" y="468"/>
                  </a:lnTo>
                  <a:lnTo>
                    <a:pt x="1403" y="465"/>
                  </a:lnTo>
                  <a:lnTo>
                    <a:pt x="1406" y="464"/>
                  </a:lnTo>
                  <a:lnTo>
                    <a:pt x="1415" y="470"/>
                  </a:lnTo>
                  <a:lnTo>
                    <a:pt x="1422" y="476"/>
                  </a:lnTo>
                  <a:lnTo>
                    <a:pt x="1427" y="483"/>
                  </a:lnTo>
                  <a:lnTo>
                    <a:pt x="1430" y="491"/>
                  </a:lnTo>
                  <a:lnTo>
                    <a:pt x="1431" y="499"/>
                  </a:lnTo>
                  <a:lnTo>
                    <a:pt x="1430" y="508"/>
                  </a:lnTo>
                  <a:lnTo>
                    <a:pt x="1429" y="516"/>
                  </a:lnTo>
                  <a:lnTo>
                    <a:pt x="1426" y="525"/>
                  </a:lnTo>
                  <a:lnTo>
                    <a:pt x="1422" y="535"/>
                  </a:lnTo>
                  <a:lnTo>
                    <a:pt x="1419" y="545"/>
                  </a:lnTo>
                  <a:lnTo>
                    <a:pt x="1415" y="554"/>
                  </a:lnTo>
                  <a:lnTo>
                    <a:pt x="1411" y="564"/>
                  </a:lnTo>
                  <a:lnTo>
                    <a:pt x="1407" y="573"/>
                  </a:lnTo>
                  <a:lnTo>
                    <a:pt x="1404" y="582"/>
                  </a:lnTo>
                  <a:lnTo>
                    <a:pt x="1401" y="592"/>
                  </a:lnTo>
                  <a:lnTo>
                    <a:pt x="1401" y="601"/>
                  </a:lnTo>
                  <a:lnTo>
                    <a:pt x="1393" y="611"/>
                  </a:lnTo>
                  <a:lnTo>
                    <a:pt x="1386" y="622"/>
                  </a:lnTo>
                  <a:lnTo>
                    <a:pt x="1380" y="633"/>
                  </a:lnTo>
                  <a:lnTo>
                    <a:pt x="1374" y="645"/>
                  </a:lnTo>
                  <a:lnTo>
                    <a:pt x="1367" y="656"/>
                  </a:lnTo>
                  <a:lnTo>
                    <a:pt x="1361" y="668"/>
                  </a:lnTo>
                  <a:lnTo>
                    <a:pt x="1357" y="680"/>
                  </a:lnTo>
                  <a:lnTo>
                    <a:pt x="1352" y="693"/>
                  </a:lnTo>
                  <a:lnTo>
                    <a:pt x="1347" y="704"/>
                  </a:lnTo>
                  <a:lnTo>
                    <a:pt x="1343" y="718"/>
                  </a:lnTo>
                  <a:lnTo>
                    <a:pt x="1339" y="731"/>
                  </a:lnTo>
                  <a:lnTo>
                    <a:pt x="1336" y="743"/>
                  </a:lnTo>
                  <a:lnTo>
                    <a:pt x="1332" y="757"/>
                  </a:lnTo>
                  <a:lnTo>
                    <a:pt x="1330" y="771"/>
                  </a:lnTo>
                  <a:lnTo>
                    <a:pt x="1328" y="785"/>
                  </a:lnTo>
                  <a:lnTo>
                    <a:pt x="1327" y="798"/>
                  </a:lnTo>
                  <a:lnTo>
                    <a:pt x="1328" y="811"/>
                  </a:lnTo>
                  <a:lnTo>
                    <a:pt x="1329" y="826"/>
                  </a:lnTo>
                  <a:lnTo>
                    <a:pt x="1329" y="840"/>
                  </a:lnTo>
                  <a:lnTo>
                    <a:pt x="1329" y="855"/>
                  </a:lnTo>
                  <a:lnTo>
                    <a:pt x="1328" y="870"/>
                  </a:lnTo>
                  <a:lnTo>
                    <a:pt x="1326" y="885"/>
                  </a:lnTo>
                  <a:lnTo>
                    <a:pt x="1323" y="900"/>
                  </a:lnTo>
                  <a:lnTo>
                    <a:pt x="1321" y="915"/>
                  </a:lnTo>
                  <a:lnTo>
                    <a:pt x="1319" y="929"/>
                  </a:lnTo>
                  <a:lnTo>
                    <a:pt x="1317" y="946"/>
                  </a:lnTo>
                  <a:lnTo>
                    <a:pt x="1315" y="960"/>
                  </a:lnTo>
                  <a:lnTo>
                    <a:pt x="1314" y="975"/>
                  </a:lnTo>
                  <a:lnTo>
                    <a:pt x="1313" y="990"/>
                  </a:lnTo>
                  <a:lnTo>
                    <a:pt x="1313" y="1005"/>
                  </a:lnTo>
                  <a:lnTo>
                    <a:pt x="1314" y="1019"/>
                  </a:lnTo>
                  <a:lnTo>
                    <a:pt x="1316" y="1034"/>
                  </a:lnTo>
                  <a:lnTo>
                    <a:pt x="1316" y="1052"/>
                  </a:lnTo>
                  <a:lnTo>
                    <a:pt x="1315" y="1071"/>
                  </a:lnTo>
                  <a:lnTo>
                    <a:pt x="1313" y="1090"/>
                  </a:lnTo>
                  <a:lnTo>
                    <a:pt x="1311" y="1110"/>
                  </a:lnTo>
                  <a:lnTo>
                    <a:pt x="1307" y="1130"/>
                  </a:lnTo>
                  <a:lnTo>
                    <a:pt x="1304" y="1150"/>
                  </a:lnTo>
                  <a:lnTo>
                    <a:pt x="1300" y="1171"/>
                  </a:lnTo>
                  <a:lnTo>
                    <a:pt x="1298" y="1191"/>
                  </a:lnTo>
                  <a:lnTo>
                    <a:pt x="1296" y="1211"/>
                  </a:lnTo>
                  <a:lnTo>
                    <a:pt x="1296" y="1232"/>
                  </a:lnTo>
                  <a:lnTo>
                    <a:pt x="1296" y="1251"/>
                  </a:lnTo>
                  <a:lnTo>
                    <a:pt x="1299" y="1270"/>
                  </a:lnTo>
                  <a:lnTo>
                    <a:pt x="1303" y="1289"/>
                  </a:lnTo>
                  <a:lnTo>
                    <a:pt x="1309" y="1306"/>
                  </a:lnTo>
                  <a:lnTo>
                    <a:pt x="1320" y="1324"/>
                  </a:lnTo>
                  <a:lnTo>
                    <a:pt x="1332" y="1341"/>
                  </a:lnTo>
                  <a:lnTo>
                    <a:pt x="1335" y="1349"/>
                  </a:lnTo>
                  <a:lnTo>
                    <a:pt x="1337" y="1357"/>
                  </a:lnTo>
                  <a:lnTo>
                    <a:pt x="1339" y="1366"/>
                  </a:lnTo>
                  <a:lnTo>
                    <a:pt x="1342" y="1375"/>
                  </a:lnTo>
                  <a:lnTo>
                    <a:pt x="1343" y="1386"/>
                  </a:lnTo>
                  <a:lnTo>
                    <a:pt x="1344" y="1395"/>
                  </a:lnTo>
                  <a:lnTo>
                    <a:pt x="1345" y="1405"/>
                  </a:lnTo>
                  <a:lnTo>
                    <a:pt x="1346" y="1415"/>
                  </a:lnTo>
                  <a:lnTo>
                    <a:pt x="1347" y="1426"/>
                  </a:lnTo>
                  <a:lnTo>
                    <a:pt x="1347" y="1435"/>
                  </a:lnTo>
                  <a:lnTo>
                    <a:pt x="1349" y="1445"/>
                  </a:lnTo>
                  <a:lnTo>
                    <a:pt x="1349" y="1456"/>
                  </a:lnTo>
                  <a:lnTo>
                    <a:pt x="1349" y="1466"/>
                  </a:lnTo>
                  <a:lnTo>
                    <a:pt x="1350" y="1476"/>
                  </a:lnTo>
                  <a:lnTo>
                    <a:pt x="1350" y="1485"/>
                  </a:lnTo>
                  <a:lnTo>
                    <a:pt x="1351" y="1496"/>
                  </a:lnTo>
                  <a:lnTo>
                    <a:pt x="1343" y="1496"/>
                  </a:lnTo>
                  <a:lnTo>
                    <a:pt x="1322" y="1498"/>
                  </a:lnTo>
                  <a:lnTo>
                    <a:pt x="1289" y="1500"/>
                  </a:lnTo>
                  <a:lnTo>
                    <a:pt x="1247" y="1504"/>
                  </a:lnTo>
                  <a:lnTo>
                    <a:pt x="1197" y="1507"/>
                  </a:lnTo>
                  <a:lnTo>
                    <a:pt x="1140" y="1512"/>
                  </a:lnTo>
                  <a:lnTo>
                    <a:pt x="1081" y="1518"/>
                  </a:lnTo>
                  <a:lnTo>
                    <a:pt x="1020" y="1522"/>
                  </a:lnTo>
                  <a:lnTo>
                    <a:pt x="958" y="1527"/>
                  </a:lnTo>
                  <a:lnTo>
                    <a:pt x="898" y="1533"/>
                  </a:lnTo>
                  <a:lnTo>
                    <a:pt x="841" y="1537"/>
                  </a:lnTo>
                  <a:lnTo>
                    <a:pt x="792" y="1541"/>
                  </a:lnTo>
                  <a:lnTo>
                    <a:pt x="750" y="1544"/>
                  </a:lnTo>
                  <a:lnTo>
                    <a:pt x="716" y="1546"/>
                  </a:lnTo>
                  <a:lnTo>
                    <a:pt x="695" y="1549"/>
                  </a:lnTo>
                  <a:lnTo>
                    <a:pt x="689" y="1550"/>
                  </a:lnTo>
                  <a:lnTo>
                    <a:pt x="681" y="1537"/>
                  </a:lnTo>
                  <a:lnTo>
                    <a:pt x="674" y="1526"/>
                  </a:lnTo>
                  <a:lnTo>
                    <a:pt x="668" y="1515"/>
                  </a:lnTo>
                  <a:lnTo>
                    <a:pt x="661" y="1506"/>
                  </a:lnTo>
                  <a:lnTo>
                    <a:pt x="655" y="1498"/>
                  </a:lnTo>
                  <a:lnTo>
                    <a:pt x="649" y="1490"/>
                  </a:lnTo>
                  <a:lnTo>
                    <a:pt x="643" y="1483"/>
                  </a:lnTo>
                  <a:lnTo>
                    <a:pt x="637" y="1477"/>
                  </a:lnTo>
                  <a:lnTo>
                    <a:pt x="630" y="1472"/>
                  </a:lnTo>
                  <a:lnTo>
                    <a:pt x="622" y="1466"/>
                  </a:lnTo>
                  <a:lnTo>
                    <a:pt x="614" y="1461"/>
                  </a:lnTo>
                  <a:lnTo>
                    <a:pt x="606" y="1457"/>
                  </a:lnTo>
                  <a:lnTo>
                    <a:pt x="597" y="1452"/>
                  </a:lnTo>
                  <a:lnTo>
                    <a:pt x="586" y="1448"/>
                  </a:lnTo>
                  <a:lnTo>
                    <a:pt x="576" y="1444"/>
                  </a:lnTo>
                  <a:lnTo>
                    <a:pt x="564" y="1441"/>
                  </a:lnTo>
                  <a:lnTo>
                    <a:pt x="562" y="1430"/>
                  </a:lnTo>
                  <a:lnTo>
                    <a:pt x="560" y="1420"/>
                  </a:lnTo>
                  <a:lnTo>
                    <a:pt x="558" y="1412"/>
                  </a:lnTo>
                  <a:lnTo>
                    <a:pt x="555" y="1403"/>
                  </a:lnTo>
                  <a:lnTo>
                    <a:pt x="552" y="1396"/>
                  </a:lnTo>
                  <a:lnTo>
                    <a:pt x="549" y="1388"/>
                  </a:lnTo>
                  <a:lnTo>
                    <a:pt x="547" y="1380"/>
                  </a:lnTo>
                  <a:lnTo>
                    <a:pt x="545" y="1373"/>
                  </a:lnTo>
                  <a:lnTo>
                    <a:pt x="544" y="1366"/>
                  </a:lnTo>
                  <a:lnTo>
                    <a:pt x="543" y="1358"/>
                  </a:lnTo>
                  <a:lnTo>
                    <a:pt x="541" y="1351"/>
                  </a:lnTo>
                  <a:lnTo>
                    <a:pt x="543" y="1343"/>
                  </a:lnTo>
                  <a:lnTo>
                    <a:pt x="544" y="1335"/>
                  </a:lnTo>
                  <a:lnTo>
                    <a:pt x="546" y="1326"/>
                  </a:lnTo>
                  <a:lnTo>
                    <a:pt x="549" y="1317"/>
                  </a:lnTo>
                  <a:lnTo>
                    <a:pt x="555" y="1307"/>
                  </a:lnTo>
                  <a:lnTo>
                    <a:pt x="554" y="1303"/>
                  </a:lnTo>
                  <a:lnTo>
                    <a:pt x="554" y="1298"/>
                  </a:lnTo>
                  <a:lnTo>
                    <a:pt x="553" y="1294"/>
                  </a:lnTo>
                  <a:lnTo>
                    <a:pt x="551" y="1289"/>
                  </a:lnTo>
                  <a:lnTo>
                    <a:pt x="549" y="1284"/>
                  </a:lnTo>
                  <a:lnTo>
                    <a:pt x="547" y="1281"/>
                  </a:lnTo>
                  <a:lnTo>
                    <a:pt x="545" y="1276"/>
                  </a:lnTo>
                  <a:lnTo>
                    <a:pt x="543" y="1272"/>
                  </a:lnTo>
                  <a:lnTo>
                    <a:pt x="540" y="1268"/>
                  </a:lnTo>
                  <a:lnTo>
                    <a:pt x="537" y="1264"/>
                  </a:lnTo>
                  <a:lnTo>
                    <a:pt x="535" y="1260"/>
                  </a:lnTo>
                  <a:lnTo>
                    <a:pt x="532" y="1257"/>
                  </a:lnTo>
                  <a:lnTo>
                    <a:pt x="529" y="1253"/>
                  </a:lnTo>
                  <a:lnTo>
                    <a:pt x="526" y="1250"/>
                  </a:lnTo>
                  <a:lnTo>
                    <a:pt x="524" y="1248"/>
                  </a:lnTo>
                  <a:lnTo>
                    <a:pt x="523" y="1245"/>
                  </a:lnTo>
                  <a:lnTo>
                    <a:pt x="513" y="1229"/>
                  </a:lnTo>
                  <a:lnTo>
                    <a:pt x="503" y="1212"/>
                  </a:lnTo>
                  <a:lnTo>
                    <a:pt x="495" y="1193"/>
                  </a:lnTo>
                  <a:lnTo>
                    <a:pt x="487" y="1174"/>
                  </a:lnTo>
                  <a:lnTo>
                    <a:pt x="478" y="1153"/>
                  </a:lnTo>
                  <a:lnTo>
                    <a:pt x="470" y="1134"/>
                  </a:lnTo>
                  <a:lnTo>
                    <a:pt x="461" y="1114"/>
                  </a:lnTo>
                  <a:lnTo>
                    <a:pt x="452" y="1096"/>
                  </a:lnTo>
                  <a:lnTo>
                    <a:pt x="441" y="1078"/>
                  </a:lnTo>
                  <a:lnTo>
                    <a:pt x="430" y="1062"/>
                  </a:lnTo>
                  <a:lnTo>
                    <a:pt x="417" y="1045"/>
                  </a:lnTo>
                  <a:lnTo>
                    <a:pt x="403" y="1033"/>
                  </a:lnTo>
                  <a:lnTo>
                    <a:pt x="387" y="1023"/>
                  </a:lnTo>
                  <a:lnTo>
                    <a:pt x="370" y="1014"/>
                  </a:lnTo>
                  <a:lnTo>
                    <a:pt x="351" y="1009"/>
                  </a:lnTo>
                  <a:lnTo>
                    <a:pt x="330" y="1008"/>
                  </a:lnTo>
                  <a:lnTo>
                    <a:pt x="324" y="1004"/>
                  </a:lnTo>
                  <a:lnTo>
                    <a:pt x="318" y="1001"/>
                  </a:lnTo>
                  <a:lnTo>
                    <a:pt x="315" y="997"/>
                  </a:lnTo>
                  <a:lnTo>
                    <a:pt x="311" y="993"/>
                  </a:lnTo>
                  <a:lnTo>
                    <a:pt x="309" y="989"/>
                  </a:lnTo>
                  <a:lnTo>
                    <a:pt x="307" y="985"/>
                  </a:lnTo>
                  <a:lnTo>
                    <a:pt x="306" y="980"/>
                  </a:lnTo>
                  <a:lnTo>
                    <a:pt x="305" y="975"/>
                  </a:lnTo>
                  <a:lnTo>
                    <a:pt x="303" y="971"/>
                  </a:lnTo>
                  <a:lnTo>
                    <a:pt x="302" y="965"/>
                  </a:lnTo>
                  <a:lnTo>
                    <a:pt x="301" y="960"/>
                  </a:lnTo>
                  <a:lnTo>
                    <a:pt x="300" y="956"/>
                  </a:lnTo>
                  <a:lnTo>
                    <a:pt x="299" y="952"/>
                  </a:lnTo>
                  <a:lnTo>
                    <a:pt x="298" y="948"/>
                  </a:lnTo>
                  <a:lnTo>
                    <a:pt x="295" y="944"/>
                  </a:lnTo>
                  <a:lnTo>
                    <a:pt x="293" y="941"/>
                  </a:lnTo>
                  <a:lnTo>
                    <a:pt x="287" y="937"/>
                  </a:lnTo>
                  <a:lnTo>
                    <a:pt x="282" y="934"/>
                  </a:lnTo>
                  <a:lnTo>
                    <a:pt x="276" y="929"/>
                  </a:lnTo>
                  <a:lnTo>
                    <a:pt x="270" y="926"/>
                  </a:lnTo>
                  <a:lnTo>
                    <a:pt x="264" y="921"/>
                  </a:lnTo>
                  <a:lnTo>
                    <a:pt x="259" y="917"/>
                  </a:lnTo>
                  <a:lnTo>
                    <a:pt x="253" y="913"/>
                  </a:lnTo>
                  <a:lnTo>
                    <a:pt x="246" y="910"/>
                  </a:lnTo>
                  <a:lnTo>
                    <a:pt x="240" y="906"/>
                  </a:lnTo>
                  <a:lnTo>
                    <a:pt x="233" y="904"/>
                  </a:lnTo>
                  <a:lnTo>
                    <a:pt x="226" y="902"/>
                  </a:lnTo>
                  <a:lnTo>
                    <a:pt x="219" y="900"/>
                  </a:lnTo>
                  <a:lnTo>
                    <a:pt x="213" y="900"/>
                  </a:lnTo>
                  <a:lnTo>
                    <a:pt x="206" y="900"/>
                  </a:lnTo>
                  <a:lnTo>
                    <a:pt x="198" y="901"/>
                  </a:lnTo>
                  <a:lnTo>
                    <a:pt x="191" y="903"/>
                  </a:lnTo>
                  <a:lnTo>
                    <a:pt x="186" y="893"/>
                  </a:lnTo>
                  <a:lnTo>
                    <a:pt x="180" y="883"/>
                  </a:lnTo>
                  <a:lnTo>
                    <a:pt x="174" y="877"/>
                  </a:lnTo>
                  <a:lnTo>
                    <a:pt x="165" y="872"/>
                  </a:lnTo>
                  <a:lnTo>
                    <a:pt x="156" y="867"/>
                  </a:lnTo>
                  <a:lnTo>
                    <a:pt x="147" y="864"/>
                  </a:lnTo>
                  <a:lnTo>
                    <a:pt x="137" y="862"/>
                  </a:lnTo>
                  <a:lnTo>
                    <a:pt x="128" y="858"/>
                  </a:lnTo>
                  <a:lnTo>
                    <a:pt x="117" y="856"/>
                  </a:lnTo>
                  <a:lnTo>
                    <a:pt x="108" y="852"/>
                  </a:lnTo>
                  <a:lnTo>
                    <a:pt x="99" y="848"/>
                  </a:lnTo>
                  <a:lnTo>
                    <a:pt x="90" y="843"/>
                  </a:lnTo>
                  <a:lnTo>
                    <a:pt x="83" y="838"/>
                  </a:lnTo>
                  <a:lnTo>
                    <a:pt x="76" y="830"/>
                  </a:lnTo>
                  <a:lnTo>
                    <a:pt x="70" y="820"/>
                  </a:lnTo>
                  <a:lnTo>
                    <a:pt x="67" y="809"/>
                  </a:lnTo>
                  <a:lnTo>
                    <a:pt x="64" y="793"/>
                  </a:lnTo>
                  <a:lnTo>
                    <a:pt x="61" y="778"/>
                  </a:lnTo>
                  <a:lnTo>
                    <a:pt x="57" y="763"/>
                  </a:lnTo>
                  <a:lnTo>
                    <a:pt x="54" y="748"/>
                  </a:lnTo>
                  <a:lnTo>
                    <a:pt x="49" y="733"/>
                  </a:lnTo>
                  <a:lnTo>
                    <a:pt x="45" y="719"/>
                  </a:lnTo>
                  <a:lnTo>
                    <a:pt x="41" y="704"/>
                  </a:lnTo>
                  <a:lnTo>
                    <a:pt x="38" y="690"/>
                  </a:lnTo>
                  <a:lnTo>
                    <a:pt x="34" y="677"/>
                  </a:lnTo>
                  <a:lnTo>
                    <a:pt x="33" y="663"/>
                  </a:lnTo>
                  <a:lnTo>
                    <a:pt x="32" y="649"/>
                  </a:lnTo>
                  <a:lnTo>
                    <a:pt x="33" y="635"/>
                  </a:lnTo>
                  <a:lnTo>
                    <a:pt x="36" y="622"/>
                  </a:lnTo>
                  <a:lnTo>
                    <a:pt x="40" y="607"/>
                  </a:lnTo>
                  <a:lnTo>
                    <a:pt x="47" y="593"/>
                  </a:lnTo>
                  <a:lnTo>
                    <a:pt x="56" y="579"/>
                  </a:lnTo>
                  <a:lnTo>
                    <a:pt x="54" y="572"/>
                  </a:lnTo>
                  <a:lnTo>
                    <a:pt x="52" y="566"/>
                  </a:lnTo>
                  <a:lnTo>
                    <a:pt x="50" y="561"/>
                  </a:lnTo>
                  <a:lnTo>
                    <a:pt x="48" y="555"/>
                  </a:lnTo>
                  <a:lnTo>
                    <a:pt x="46" y="549"/>
                  </a:lnTo>
                  <a:lnTo>
                    <a:pt x="44" y="543"/>
                  </a:lnTo>
                  <a:lnTo>
                    <a:pt x="40" y="539"/>
                  </a:lnTo>
                  <a:lnTo>
                    <a:pt x="38" y="534"/>
                  </a:lnTo>
                  <a:lnTo>
                    <a:pt x="34" y="530"/>
                  </a:lnTo>
                  <a:lnTo>
                    <a:pt x="31" y="525"/>
                  </a:lnTo>
                  <a:lnTo>
                    <a:pt x="27" y="520"/>
                  </a:lnTo>
                  <a:lnTo>
                    <a:pt x="23" y="516"/>
                  </a:lnTo>
                  <a:lnTo>
                    <a:pt x="18" y="512"/>
                  </a:lnTo>
                  <a:lnTo>
                    <a:pt x="14" y="508"/>
                  </a:lnTo>
                  <a:lnTo>
                    <a:pt x="8" y="504"/>
                  </a:lnTo>
                  <a:lnTo>
                    <a:pt x="3" y="501"/>
                  </a:lnTo>
                  <a:lnTo>
                    <a:pt x="0" y="488"/>
                  </a:lnTo>
                  <a:lnTo>
                    <a:pt x="0" y="476"/>
                  </a:lnTo>
                  <a:lnTo>
                    <a:pt x="0" y="464"/>
                  </a:lnTo>
                  <a:lnTo>
                    <a:pt x="2" y="454"/>
                  </a:lnTo>
                  <a:lnTo>
                    <a:pt x="4" y="442"/>
                  </a:lnTo>
                  <a:lnTo>
                    <a:pt x="9" y="432"/>
                  </a:lnTo>
                  <a:lnTo>
                    <a:pt x="14" y="423"/>
                  </a:lnTo>
                  <a:lnTo>
                    <a:pt x="21" y="414"/>
                  </a:lnTo>
                  <a:lnTo>
                    <a:pt x="26" y="404"/>
                  </a:lnTo>
                  <a:lnTo>
                    <a:pt x="34" y="395"/>
                  </a:lnTo>
                  <a:lnTo>
                    <a:pt x="42" y="387"/>
                  </a:lnTo>
                  <a:lnTo>
                    <a:pt x="50" y="378"/>
                  </a:lnTo>
                  <a:lnTo>
                    <a:pt x="59" y="370"/>
                  </a:lnTo>
                  <a:lnTo>
                    <a:pt x="68" y="363"/>
                  </a:lnTo>
                  <a:lnTo>
                    <a:pt x="77" y="355"/>
                  </a:lnTo>
                  <a:lnTo>
                    <a:pt x="86" y="348"/>
                  </a:lnTo>
                  <a:lnTo>
                    <a:pt x="86" y="338"/>
                  </a:lnTo>
                  <a:lnTo>
                    <a:pt x="87" y="329"/>
                  </a:lnTo>
                  <a:lnTo>
                    <a:pt x="88" y="318"/>
                  </a:lnTo>
                  <a:lnTo>
                    <a:pt x="90" y="309"/>
                  </a:lnTo>
                  <a:lnTo>
                    <a:pt x="91" y="299"/>
                  </a:lnTo>
                  <a:lnTo>
                    <a:pt x="93" y="290"/>
                  </a:lnTo>
                  <a:lnTo>
                    <a:pt x="94" y="279"/>
                  </a:lnTo>
                  <a:lnTo>
                    <a:pt x="96" y="270"/>
                  </a:lnTo>
                  <a:lnTo>
                    <a:pt x="96" y="260"/>
                  </a:lnTo>
                  <a:lnTo>
                    <a:pt x="98" y="250"/>
                  </a:lnTo>
                  <a:lnTo>
                    <a:pt x="98" y="241"/>
                  </a:lnTo>
                  <a:lnTo>
                    <a:pt x="96" y="232"/>
                  </a:lnTo>
                  <a:lnTo>
                    <a:pt x="94" y="223"/>
                  </a:lnTo>
                  <a:lnTo>
                    <a:pt x="92" y="214"/>
                  </a:lnTo>
                  <a:lnTo>
                    <a:pt x="87" y="206"/>
                  </a:lnTo>
                  <a:lnTo>
                    <a:pt x="83" y="198"/>
                  </a:lnTo>
                  <a:lnTo>
                    <a:pt x="79" y="186"/>
                  </a:lnTo>
                  <a:lnTo>
                    <a:pt x="78" y="176"/>
                  </a:lnTo>
                  <a:lnTo>
                    <a:pt x="78" y="167"/>
                  </a:lnTo>
                  <a:lnTo>
                    <a:pt x="79" y="159"/>
                  </a:lnTo>
                  <a:lnTo>
                    <a:pt x="82" y="151"/>
                  </a:lnTo>
                  <a:lnTo>
                    <a:pt x="85" y="144"/>
                  </a:lnTo>
                  <a:lnTo>
                    <a:pt x="90" y="137"/>
                  </a:lnTo>
                  <a:lnTo>
                    <a:pt x="94" y="130"/>
                  </a:lnTo>
                  <a:lnTo>
                    <a:pt x="100" y="124"/>
                  </a:lnTo>
                  <a:lnTo>
                    <a:pt x="107" y="118"/>
                  </a:lnTo>
                  <a:lnTo>
                    <a:pt x="115" y="113"/>
                  </a:lnTo>
                  <a:lnTo>
                    <a:pt x="122" y="107"/>
                  </a:lnTo>
                  <a:lnTo>
                    <a:pt x="131" y="101"/>
                  </a:lnTo>
                  <a:lnTo>
                    <a:pt x="139" y="97"/>
                  </a:lnTo>
                  <a:lnTo>
                    <a:pt x="148" y="91"/>
                  </a:lnTo>
                  <a:lnTo>
                    <a:pt x="157" y="85"/>
                  </a:lnTo>
                  <a:lnTo>
                    <a:pt x="175" y="91"/>
                  </a:lnTo>
                  <a:lnTo>
                    <a:pt x="193" y="95"/>
                  </a:lnTo>
                  <a:lnTo>
                    <a:pt x="210" y="98"/>
                  </a:lnTo>
                  <a:lnTo>
                    <a:pt x="228" y="98"/>
                  </a:lnTo>
                  <a:lnTo>
                    <a:pt x="245" y="95"/>
                  </a:lnTo>
                  <a:lnTo>
                    <a:pt x="261" y="92"/>
                  </a:lnTo>
                  <a:lnTo>
                    <a:pt x="278" y="86"/>
                  </a:lnTo>
                  <a:lnTo>
                    <a:pt x="294" y="80"/>
                  </a:lnTo>
                  <a:lnTo>
                    <a:pt x="310" y="72"/>
                  </a:lnTo>
                  <a:lnTo>
                    <a:pt x="326" y="64"/>
                  </a:lnTo>
                  <a:lnTo>
                    <a:pt x="341" y="54"/>
                  </a:lnTo>
                  <a:lnTo>
                    <a:pt x="357" y="44"/>
                  </a:lnTo>
                  <a:lnTo>
                    <a:pt x="372" y="33"/>
                  </a:lnTo>
                  <a:lnTo>
                    <a:pt x="387" y="22"/>
                  </a:lnTo>
                  <a:lnTo>
                    <a:pt x="402" y="10"/>
                  </a:lnTo>
                  <a:lnTo>
                    <a:pt x="417" y="0"/>
                  </a:lnTo>
                  <a:lnTo>
                    <a:pt x="420" y="0"/>
                  </a:lnTo>
                  <a:lnTo>
                    <a:pt x="422" y="1"/>
                  </a:lnTo>
                  <a:lnTo>
                    <a:pt x="425" y="2"/>
                  </a:lnTo>
                  <a:lnTo>
                    <a:pt x="428" y="2"/>
                  </a:lnTo>
                  <a:lnTo>
                    <a:pt x="431" y="3"/>
                  </a:lnTo>
                  <a:lnTo>
                    <a:pt x="433" y="3"/>
                  </a:lnTo>
                  <a:lnTo>
                    <a:pt x="437" y="3"/>
                  </a:lnTo>
                  <a:lnTo>
                    <a:pt x="439" y="3"/>
                  </a:lnTo>
                  <a:lnTo>
                    <a:pt x="443" y="3"/>
                  </a:lnTo>
                  <a:lnTo>
                    <a:pt x="446" y="5"/>
                  </a:lnTo>
                  <a:lnTo>
                    <a:pt x="448" y="5"/>
                  </a:lnTo>
                  <a:lnTo>
                    <a:pt x="452" y="5"/>
                  </a:lnTo>
                  <a:lnTo>
                    <a:pt x="455" y="5"/>
                  </a:lnTo>
                  <a:lnTo>
                    <a:pt x="457" y="5"/>
                  </a:lnTo>
                  <a:lnTo>
                    <a:pt x="461" y="5"/>
                  </a:lnTo>
                  <a:lnTo>
                    <a:pt x="464" y="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0" name="Freeform 48"/>
            <p:cNvSpPr>
              <a:spLocks/>
            </p:cNvSpPr>
            <p:nvPr/>
          </p:nvSpPr>
          <p:spPr bwMode="auto">
            <a:xfrm>
              <a:off x="3685" y="1942"/>
              <a:ext cx="275" cy="500"/>
            </a:xfrm>
            <a:custGeom>
              <a:avLst/>
              <a:gdLst>
                <a:gd name="T0" fmla="*/ 25 w 825"/>
                <a:gd name="T1" fmla="*/ 8 h 1499"/>
                <a:gd name="T2" fmla="*/ 29 w 825"/>
                <a:gd name="T3" fmla="*/ 26 h 1499"/>
                <a:gd name="T4" fmla="*/ 30 w 825"/>
                <a:gd name="T5" fmla="*/ 33 h 1499"/>
                <a:gd name="T6" fmla="*/ 30 w 825"/>
                <a:gd name="T7" fmla="*/ 34 h 1499"/>
                <a:gd name="T8" fmla="*/ 29 w 825"/>
                <a:gd name="T9" fmla="*/ 35 h 1499"/>
                <a:gd name="T10" fmla="*/ 30 w 825"/>
                <a:gd name="T11" fmla="*/ 36 h 1499"/>
                <a:gd name="T12" fmla="*/ 31 w 825"/>
                <a:gd name="T13" fmla="*/ 37 h 1499"/>
                <a:gd name="T14" fmla="*/ 30 w 825"/>
                <a:gd name="T15" fmla="*/ 38 h 1499"/>
                <a:gd name="T16" fmla="*/ 28 w 825"/>
                <a:gd name="T17" fmla="*/ 39 h 1499"/>
                <a:gd name="T18" fmla="*/ 26 w 825"/>
                <a:gd name="T19" fmla="*/ 39 h 1499"/>
                <a:gd name="T20" fmla="*/ 24 w 825"/>
                <a:gd name="T21" fmla="*/ 40 h 1499"/>
                <a:gd name="T22" fmla="*/ 25 w 825"/>
                <a:gd name="T23" fmla="*/ 41 h 1499"/>
                <a:gd name="T24" fmla="*/ 24 w 825"/>
                <a:gd name="T25" fmla="*/ 42 h 1499"/>
                <a:gd name="T26" fmla="*/ 24 w 825"/>
                <a:gd name="T27" fmla="*/ 44 h 1499"/>
                <a:gd name="T28" fmla="*/ 22 w 825"/>
                <a:gd name="T29" fmla="*/ 45 h 1499"/>
                <a:gd name="T30" fmla="*/ 22 w 825"/>
                <a:gd name="T31" fmla="*/ 47 h 1499"/>
                <a:gd name="T32" fmla="*/ 22 w 825"/>
                <a:gd name="T33" fmla="*/ 48 h 1499"/>
                <a:gd name="T34" fmla="*/ 21 w 825"/>
                <a:gd name="T35" fmla="*/ 49 h 1499"/>
                <a:gd name="T36" fmla="*/ 20 w 825"/>
                <a:gd name="T37" fmla="*/ 50 h 1499"/>
                <a:gd name="T38" fmla="*/ 18 w 825"/>
                <a:gd name="T39" fmla="*/ 49 h 1499"/>
                <a:gd name="T40" fmla="*/ 17 w 825"/>
                <a:gd name="T41" fmla="*/ 48 h 1499"/>
                <a:gd name="T42" fmla="*/ 15 w 825"/>
                <a:gd name="T43" fmla="*/ 50 h 1499"/>
                <a:gd name="T44" fmla="*/ 16 w 825"/>
                <a:gd name="T45" fmla="*/ 52 h 1499"/>
                <a:gd name="T46" fmla="*/ 15 w 825"/>
                <a:gd name="T47" fmla="*/ 52 h 1499"/>
                <a:gd name="T48" fmla="*/ 14 w 825"/>
                <a:gd name="T49" fmla="*/ 52 h 1499"/>
                <a:gd name="T50" fmla="*/ 12 w 825"/>
                <a:gd name="T51" fmla="*/ 52 h 1499"/>
                <a:gd name="T52" fmla="*/ 11 w 825"/>
                <a:gd name="T53" fmla="*/ 51 h 1499"/>
                <a:gd name="T54" fmla="*/ 11 w 825"/>
                <a:gd name="T55" fmla="*/ 52 h 1499"/>
                <a:gd name="T56" fmla="*/ 10 w 825"/>
                <a:gd name="T57" fmla="*/ 53 h 1499"/>
                <a:gd name="T58" fmla="*/ 8 w 825"/>
                <a:gd name="T59" fmla="*/ 54 h 1499"/>
                <a:gd name="T60" fmla="*/ 7 w 825"/>
                <a:gd name="T61" fmla="*/ 53 h 1499"/>
                <a:gd name="T62" fmla="*/ 6 w 825"/>
                <a:gd name="T63" fmla="*/ 53 h 1499"/>
                <a:gd name="T64" fmla="*/ 4 w 825"/>
                <a:gd name="T65" fmla="*/ 53 h 1499"/>
                <a:gd name="T66" fmla="*/ 2 w 825"/>
                <a:gd name="T67" fmla="*/ 54 h 1499"/>
                <a:gd name="T68" fmla="*/ 1 w 825"/>
                <a:gd name="T69" fmla="*/ 55 h 1499"/>
                <a:gd name="T70" fmla="*/ 0 w 825"/>
                <a:gd name="T71" fmla="*/ 55 h 1499"/>
                <a:gd name="T72" fmla="*/ 0 w 825"/>
                <a:gd name="T73" fmla="*/ 54 h 1499"/>
                <a:gd name="T74" fmla="*/ 0 w 825"/>
                <a:gd name="T75" fmla="*/ 53 h 1499"/>
                <a:gd name="T76" fmla="*/ 0 w 825"/>
                <a:gd name="T77" fmla="*/ 52 h 1499"/>
                <a:gd name="T78" fmla="*/ 0 w 825"/>
                <a:gd name="T79" fmla="*/ 50 h 1499"/>
                <a:gd name="T80" fmla="*/ 2 w 825"/>
                <a:gd name="T81" fmla="*/ 48 h 1499"/>
                <a:gd name="T82" fmla="*/ 3 w 825"/>
                <a:gd name="T83" fmla="*/ 46 h 1499"/>
                <a:gd name="T84" fmla="*/ 4 w 825"/>
                <a:gd name="T85" fmla="*/ 43 h 1499"/>
                <a:gd name="T86" fmla="*/ 4 w 825"/>
                <a:gd name="T87" fmla="*/ 40 h 1499"/>
                <a:gd name="T88" fmla="*/ 2 w 825"/>
                <a:gd name="T89" fmla="*/ 38 h 1499"/>
                <a:gd name="T90" fmla="*/ 3 w 825"/>
                <a:gd name="T91" fmla="*/ 34 h 1499"/>
                <a:gd name="T92" fmla="*/ 3 w 825"/>
                <a:gd name="T93" fmla="*/ 30 h 1499"/>
                <a:gd name="T94" fmla="*/ 2 w 825"/>
                <a:gd name="T95" fmla="*/ 26 h 1499"/>
                <a:gd name="T96" fmla="*/ 2 w 825"/>
                <a:gd name="T97" fmla="*/ 21 h 1499"/>
                <a:gd name="T98" fmla="*/ 1 w 825"/>
                <a:gd name="T99" fmla="*/ 12 h 1499"/>
                <a:gd name="T100" fmla="*/ 1 w 825"/>
                <a:gd name="T101" fmla="*/ 5 h 1499"/>
                <a:gd name="T102" fmla="*/ 4 w 825"/>
                <a:gd name="T103" fmla="*/ 4 h 1499"/>
                <a:gd name="T104" fmla="*/ 5 w 825"/>
                <a:gd name="T105" fmla="*/ 3 h 1499"/>
                <a:gd name="T106" fmla="*/ 9 w 825"/>
                <a:gd name="T107" fmla="*/ 2 h 1499"/>
                <a:gd name="T108" fmla="*/ 16 w 825"/>
                <a:gd name="T109" fmla="*/ 1 h 1499"/>
                <a:gd name="T110" fmla="*/ 23 w 825"/>
                <a:gd name="T111" fmla="*/ 0 h 14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825"/>
                <a:gd name="T169" fmla="*/ 0 h 1499"/>
                <a:gd name="T170" fmla="*/ 825 w 825"/>
                <a:gd name="T171" fmla="*/ 1499 h 149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825" h="1499">
                  <a:moveTo>
                    <a:pt x="652" y="0"/>
                  </a:moveTo>
                  <a:lnTo>
                    <a:pt x="653" y="9"/>
                  </a:lnTo>
                  <a:lnTo>
                    <a:pt x="658" y="37"/>
                  </a:lnTo>
                  <a:lnTo>
                    <a:pt x="666" y="82"/>
                  </a:lnTo>
                  <a:lnTo>
                    <a:pt x="676" y="140"/>
                  </a:lnTo>
                  <a:lnTo>
                    <a:pt x="688" y="207"/>
                  </a:lnTo>
                  <a:lnTo>
                    <a:pt x="701" y="284"/>
                  </a:lnTo>
                  <a:lnTo>
                    <a:pt x="714" y="365"/>
                  </a:lnTo>
                  <a:lnTo>
                    <a:pt x="729" y="450"/>
                  </a:lnTo>
                  <a:lnTo>
                    <a:pt x="744" y="534"/>
                  </a:lnTo>
                  <a:lnTo>
                    <a:pt x="758" y="614"/>
                  </a:lnTo>
                  <a:lnTo>
                    <a:pt x="771" y="691"/>
                  </a:lnTo>
                  <a:lnTo>
                    <a:pt x="782" y="759"/>
                  </a:lnTo>
                  <a:lnTo>
                    <a:pt x="793" y="816"/>
                  </a:lnTo>
                  <a:lnTo>
                    <a:pt x="801" y="861"/>
                  </a:lnTo>
                  <a:lnTo>
                    <a:pt x="805" y="890"/>
                  </a:lnTo>
                  <a:lnTo>
                    <a:pt x="808" y="900"/>
                  </a:lnTo>
                  <a:lnTo>
                    <a:pt x="809" y="903"/>
                  </a:lnTo>
                  <a:lnTo>
                    <a:pt x="810" y="906"/>
                  </a:lnTo>
                  <a:lnTo>
                    <a:pt x="810" y="908"/>
                  </a:lnTo>
                  <a:lnTo>
                    <a:pt x="809" y="911"/>
                  </a:lnTo>
                  <a:lnTo>
                    <a:pt x="809" y="914"/>
                  </a:lnTo>
                  <a:lnTo>
                    <a:pt x="806" y="916"/>
                  </a:lnTo>
                  <a:lnTo>
                    <a:pt x="805" y="920"/>
                  </a:lnTo>
                  <a:lnTo>
                    <a:pt x="803" y="922"/>
                  </a:lnTo>
                  <a:lnTo>
                    <a:pt x="801" y="925"/>
                  </a:lnTo>
                  <a:lnTo>
                    <a:pt x="798" y="929"/>
                  </a:lnTo>
                  <a:lnTo>
                    <a:pt x="797" y="932"/>
                  </a:lnTo>
                  <a:lnTo>
                    <a:pt x="795" y="936"/>
                  </a:lnTo>
                  <a:lnTo>
                    <a:pt x="794" y="939"/>
                  </a:lnTo>
                  <a:lnTo>
                    <a:pt x="793" y="943"/>
                  </a:lnTo>
                  <a:lnTo>
                    <a:pt x="791" y="947"/>
                  </a:lnTo>
                  <a:lnTo>
                    <a:pt x="793" y="952"/>
                  </a:lnTo>
                  <a:lnTo>
                    <a:pt x="796" y="955"/>
                  </a:lnTo>
                  <a:lnTo>
                    <a:pt x="799" y="959"/>
                  </a:lnTo>
                  <a:lnTo>
                    <a:pt x="804" y="963"/>
                  </a:lnTo>
                  <a:lnTo>
                    <a:pt x="809" y="968"/>
                  </a:lnTo>
                  <a:lnTo>
                    <a:pt x="812" y="974"/>
                  </a:lnTo>
                  <a:lnTo>
                    <a:pt x="816" y="978"/>
                  </a:lnTo>
                  <a:lnTo>
                    <a:pt x="819" y="983"/>
                  </a:lnTo>
                  <a:lnTo>
                    <a:pt x="822" y="989"/>
                  </a:lnTo>
                  <a:lnTo>
                    <a:pt x="824" y="994"/>
                  </a:lnTo>
                  <a:lnTo>
                    <a:pt x="825" y="999"/>
                  </a:lnTo>
                  <a:lnTo>
                    <a:pt x="825" y="1005"/>
                  </a:lnTo>
                  <a:lnTo>
                    <a:pt x="825" y="1009"/>
                  </a:lnTo>
                  <a:lnTo>
                    <a:pt x="822" y="1015"/>
                  </a:lnTo>
                  <a:lnTo>
                    <a:pt x="819" y="1020"/>
                  </a:lnTo>
                  <a:lnTo>
                    <a:pt x="813" y="1024"/>
                  </a:lnTo>
                  <a:lnTo>
                    <a:pt x="808" y="1030"/>
                  </a:lnTo>
                  <a:lnTo>
                    <a:pt x="798" y="1035"/>
                  </a:lnTo>
                  <a:lnTo>
                    <a:pt x="790" y="1038"/>
                  </a:lnTo>
                  <a:lnTo>
                    <a:pt x="781" y="1042"/>
                  </a:lnTo>
                  <a:lnTo>
                    <a:pt x="772" y="1045"/>
                  </a:lnTo>
                  <a:lnTo>
                    <a:pt x="762" y="1046"/>
                  </a:lnTo>
                  <a:lnTo>
                    <a:pt x="751" y="1048"/>
                  </a:lnTo>
                  <a:lnTo>
                    <a:pt x="741" y="1050"/>
                  </a:lnTo>
                  <a:lnTo>
                    <a:pt x="731" y="1051"/>
                  </a:lnTo>
                  <a:lnTo>
                    <a:pt x="720" y="1052"/>
                  </a:lnTo>
                  <a:lnTo>
                    <a:pt x="710" y="1054"/>
                  </a:lnTo>
                  <a:lnTo>
                    <a:pt x="701" y="1055"/>
                  </a:lnTo>
                  <a:lnTo>
                    <a:pt x="690" y="1058"/>
                  </a:lnTo>
                  <a:lnTo>
                    <a:pt x="681" y="1061"/>
                  </a:lnTo>
                  <a:lnTo>
                    <a:pt x="673" y="1064"/>
                  </a:lnTo>
                  <a:lnTo>
                    <a:pt x="665" y="1069"/>
                  </a:lnTo>
                  <a:lnTo>
                    <a:pt x="658" y="1075"/>
                  </a:lnTo>
                  <a:lnTo>
                    <a:pt x="660" y="1081"/>
                  </a:lnTo>
                  <a:lnTo>
                    <a:pt x="663" y="1086"/>
                  </a:lnTo>
                  <a:lnTo>
                    <a:pt x="665" y="1092"/>
                  </a:lnTo>
                  <a:lnTo>
                    <a:pt x="665" y="1098"/>
                  </a:lnTo>
                  <a:lnTo>
                    <a:pt x="666" y="1104"/>
                  </a:lnTo>
                  <a:lnTo>
                    <a:pt x="665" y="1109"/>
                  </a:lnTo>
                  <a:lnTo>
                    <a:pt x="665" y="1115"/>
                  </a:lnTo>
                  <a:lnTo>
                    <a:pt x="664" y="1120"/>
                  </a:lnTo>
                  <a:lnTo>
                    <a:pt x="662" y="1125"/>
                  </a:lnTo>
                  <a:lnTo>
                    <a:pt x="660" y="1130"/>
                  </a:lnTo>
                  <a:lnTo>
                    <a:pt x="658" y="1136"/>
                  </a:lnTo>
                  <a:lnTo>
                    <a:pt x="657" y="1141"/>
                  </a:lnTo>
                  <a:lnTo>
                    <a:pt x="655" y="1146"/>
                  </a:lnTo>
                  <a:lnTo>
                    <a:pt x="652" y="1152"/>
                  </a:lnTo>
                  <a:lnTo>
                    <a:pt x="651" y="1158"/>
                  </a:lnTo>
                  <a:lnTo>
                    <a:pt x="650" y="1164"/>
                  </a:lnTo>
                  <a:lnTo>
                    <a:pt x="647" y="1172"/>
                  </a:lnTo>
                  <a:lnTo>
                    <a:pt x="643" y="1181"/>
                  </a:lnTo>
                  <a:lnTo>
                    <a:pt x="639" y="1187"/>
                  </a:lnTo>
                  <a:lnTo>
                    <a:pt x="633" y="1193"/>
                  </a:lnTo>
                  <a:lnTo>
                    <a:pt x="628" y="1198"/>
                  </a:lnTo>
                  <a:lnTo>
                    <a:pt x="622" y="1202"/>
                  </a:lnTo>
                  <a:lnTo>
                    <a:pt x="617" y="1207"/>
                  </a:lnTo>
                  <a:lnTo>
                    <a:pt x="612" y="1212"/>
                  </a:lnTo>
                  <a:lnTo>
                    <a:pt x="607" y="1216"/>
                  </a:lnTo>
                  <a:lnTo>
                    <a:pt x="603" y="1222"/>
                  </a:lnTo>
                  <a:lnTo>
                    <a:pt x="599" y="1228"/>
                  </a:lnTo>
                  <a:lnTo>
                    <a:pt x="597" y="1235"/>
                  </a:lnTo>
                  <a:lnTo>
                    <a:pt x="596" y="1243"/>
                  </a:lnTo>
                  <a:lnTo>
                    <a:pt x="596" y="1252"/>
                  </a:lnTo>
                  <a:lnTo>
                    <a:pt x="598" y="1262"/>
                  </a:lnTo>
                  <a:lnTo>
                    <a:pt x="602" y="1276"/>
                  </a:lnTo>
                  <a:lnTo>
                    <a:pt x="597" y="1278"/>
                  </a:lnTo>
                  <a:lnTo>
                    <a:pt x="595" y="1282"/>
                  </a:lnTo>
                  <a:lnTo>
                    <a:pt x="591" y="1286"/>
                  </a:lnTo>
                  <a:lnTo>
                    <a:pt x="588" y="1291"/>
                  </a:lnTo>
                  <a:lnTo>
                    <a:pt x="586" y="1297"/>
                  </a:lnTo>
                  <a:lnTo>
                    <a:pt x="582" y="1302"/>
                  </a:lnTo>
                  <a:lnTo>
                    <a:pt x="580" y="1309"/>
                  </a:lnTo>
                  <a:lnTo>
                    <a:pt x="576" y="1315"/>
                  </a:lnTo>
                  <a:lnTo>
                    <a:pt x="573" y="1321"/>
                  </a:lnTo>
                  <a:lnTo>
                    <a:pt x="570" y="1326"/>
                  </a:lnTo>
                  <a:lnTo>
                    <a:pt x="565" y="1332"/>
                  </a:lnTo>
                  <a:lnTo>
                    <a:pt x="562" y="1337"/>
                  </a:lnTo>
                  <a:lnTo>
                    <a:pt x="556" y="1340"/>
                  </a:lnTo>
                  <a:lnTo>
                    <a:pt x="551" y="1343"/>
                  </a:lnTo>
                  <a:lnTo>
                    <a:pt x="544" y="1344"/>
                  </a:lnTo>
                  <a:lnTo>
                    <a:pt x="539" y="1344"/>
                  </a:lnTo>
                  <a:lnTo>
                    <a:pt x="528" y="1346"/>
                  </a:lnTo>
                  <a:lnTo>
                    <a:pt x="519" y="1345"/>
                  </a:lnTo>
                  <a:lnTo>
                    <a:pt x="511" y="1341"/>
                  </a:lnTo>
                  <a:lnTo>
                    <a:pt x="503" y="1337"/>
                  </a:lnTo>
                  <a:lnTo>
                    <a:pt x="496" y="1331"/>
                  </a:lnTo>
                  <a:lnTo>
                    <a:pt x="488" y="1324"/>
                  </a:lnTo>
                  <a:lnTo>
                    <a:pt x="482" y="1317"/>
                  </a:lnTo>
                  <a:lnTo>
                    <a:pt x="475" y="1310"/>
                  </a:lnTo>
                  <a:lnTo>
                    <a:pt x="470" y="1305"/>
                  </a:lnTo>
                  <a:lnTo>
                    <a:pt x="465" y="1300"/>
                  </a:lnTo>
                  <a:lnTo>
                    <a:pt x="460" y="1299"/>
                  </a:lnTo>
                  <a:lnTo>
                    <a:pt x="456" y="1299"/>
                  </a:lnTo>
                  <a:lnTo>
                    <a:pt x="451" y="1303"/>
                  </a:lnTo>
                  <a:lnTo>
                    <a:pt x="448" y="1311"/>
                  </a:lnTo>
                  <a:lnTo>
                    <a:pt x="445" y="1323"/>
                  </a:lnTo>
                  <a:lnTo>
                    <a:pt x="443" y="1341"/>
                  </a:lnTo>
                  <a:lnTo>
                    <a:pt x="429" y="1344"/>
                  </a:lnTo>
                  <a:lnTo>
                    <a:pt x="420" y="1348"/>
                  </a:lnTo>
                  <a:lnTo>
                    <a:pt x="415" y="1354"/>
                  </a:lnTo>
                  <a:lnTo>
                    <a:pt x="413" y="1360"/>
                  </a:lnTo>
                  <a:lnTo>
                    <a:pt x="413" y="1368"/>
                  </a:lnTo>
                  <a:lnTo>
                    <a:pt x="415" y="1375"/>
                  </a:lnTo>
                  <a:lnTo>
                    <a:pt x="419" y="1383"/>
                  </a:lnTo>
                  <a:lnTo>
                    <a:pt x="422" y="1391"/>
                  </a:lnTo>
                  <a:lnTo>
                    <a:pt x="426" y="1398"/>
                  </a:lnTo>
                  <a:lnTo>
                    <a:pt x="428" y="1403"/>
                  </a:lnTo>
                  <a:lnTo>
                    <a:pt x="429" y="1408"/>
                  </a:lnTo>
                  <a:lnTo>
                    <a:pt x="428" y="1413"/>
                  </a:lnTo>
                  <a:lnTo>
                    <a:pt x="424" y="1414"/>
                  </a:lnTo>
                  <a:lnTo>
                    <a:pt x="417" y="1414"/>
                  </a:lnTo>
                  <a:lnTo>
                    <a:pt x="404" y="1411"/>
                  </a:lnTo>
                  <a:lnTo>
                    <a:pt x="388" y="1407"/>
                  </a:lnTo>
                  <a:lnTo>
                    <a:pt x="387" y="1403"/>
                  </a:lnTo>
                  <a:lnTo>
                    <a:pt x="384" y="1402"/>
                  </a:lnTo>
                  <a:lnTo>
                    <a:pt x="381" y="1400"/>
                  </a:lnTo>
                  <a:lnTo>
                    <a:pt x="376" y="1399"/>
                  </a:lnTo>
                  <a:lnTo>
                    <a:pt x="371" y="1398"/>
                  </a:lnTo>
                  <a:lnTo>
                    <a:pt x="365" y="1397"/>
                  </a:lnTo>
                  <a:lnTo>
                    <a:pt x="359" y="1395"/>
                  </a:lnTo>
                  <a:lnTo>
                    <a:pt x="353" y="1394"/>
                  </a:lnTo>
                  <a:lnTo>
                    <a:pt x="347" y="1393"/>
                  </a:lnTo>
                  <a:lnTo>
                    <a:pt x="341" y="1392"/>
                  </a:lnTo>
                  <a:lnTo>
                    <a:pt x="334" y="1391"/>
                  </a:lnTo>
                  <a:lnTo>
                    <a:pt x="329" y="1391"/>
                  </a:lnTo>
                  <a:lnTo>
                    <a:pt x="324" y="1390"/>
                  </a:lnTo>
                  <a:lnTo>
                    <a:pt x="319" y="1387"/>
                  </a:lnTo>
                  <a:lnTo>
                    <a:pt x="317" y="1386"/>
                  </a:lnTo>
                  <a:lnTo>
                    <a:pt x="314" y="1385"/>
                  </a:lnTo>
                  <a:lnTo>
                    <a:pt x="307" y="1387"/>
                  </a:lnTo>
                  <a:lnTo>
                    <a:pt x="302" y="1391"/>
                  </a:lnTo>
                  <a:lnTo>
                    <a:pt x="298" y="1395"/>
                  </a:lnTo>
                  <a:lnTo>
                    <a:pt x="296" y="1400"/>
                  </a:lnTo>
                  <a:lnTo>
                    <a:pt x="294" y="1405"/>
                  </a:lnTo>
                  <a:lnTo>
                    <a:pt x="292" y="1409"/>
                  </a:lnTo>
                  <a:lnTo>
                    <a:pt x="291" y="1415"/>
                  </a:lnTo>
                  <a:lnTo>
                    <a:pt x="290" y="1419"/>
                  </a:lnTo>
                  <a:lnTo>
                    <a:pt x="289" y="1425"/>
                  </a:lnTo>
                  <a:lnTo>
                    <a:pt x="288" y="1430"/>
                  </a:lnTo>
                  <a:lnTo>
                    <a:pt x="286" y="1434"/>
                  </a:lnTo>
                  <a:lnTo>
                    <a:pt x="282" y="1438"/>
                  </a:lnTo>
                  <a:lnTo>
                    <a:pt x="278" y="1440"/>
                  </a:lnTo>
                  <a:lnTo>
                    <a:pt x="272" y="1442"/>
                  </a:lnTo>
                  <a:lnTo>
                    <a:pt x="265" y="1444"/>
                  </a:lnTo>
                  <a:lnTo>
                    <a:pt x="257" y="1445"/>
                  </a:lnTo>
                  <a:lnTo>
                    <a:pt x="245" y="1446"/>
                  </a:lnTo>
                  <a:lnTo>
                    <a:pt x="236" y="1446"/>
                  </a:lnTo>
                  <a:lnTo>
                    <a:pt x="228" y="1446"/>
                  </a:lnTo>
                  <a:lnTo>
                    <a:pt x="222" y="1444"/>
                  </a:lnTo>
                  <a:lnTo>
                    <a:pt x="217" y="1440"/>
                  </a:lnTo>
                  <a:lnTo>
                    <a:pt x="212" y="1437"/>
                  </a:lnTo>
                  <a:lnTo>
                    <a:pt x="207" y="1433"/>
                  </a:lnTo>
                  <a:lnTo>
                    <a:pt x="203" y="1430"/>
                  </a:lnTo>
                  <a:lnTo>
                    <a:pt x="199" y="1426"/>
                  </a:lnTo>
                  <a:lnTo>
                    <a:pt x="195" y="1424"/>
                  </a:lnTo>
                  <a:lnTo>
                    <a:pt x="191" y="1422"/>
                  </a:lnTo>
                  <a:lnTo>
                    <a:pt x="186" y="1422"/>
                  </a:lnTo>
                  <a:lnTo>
                    <a:pt x="180" y="1423"/>
                  </a:lnTo>
                  <a:lnTo>
                    <a:pt x="174" y="1425"/>
                  </a:lnTo>
                  <a:lnTo>
                    <a:pt x="166" y="1430"/>
                  </a:lnTo>
                  <a:lnTo>
                    <a:pt x="157" y="1437"/>
                  </a:lnTo>
                  <a:lnTo>
                    <a:pt x="150" y="1436"/>
                  </a:lnTo>
                  <a:lnTo>
                    <a:pt x="142" y="1436"/>
                  </a:lnTo>
                  <a:lnTo>
                    <a:pt x="133" y="1436"/>
                  </a:lnTo>
                  <a:lnTo>
                    <a:pt x="123" y="1437"/>
                  </a:lnTo>
                  <a:lnTo>
                    <a:pt x="113" y="1439"/>
                  </a:lnTo>
                  <a:lnTo>
                    <a:pt x="103" y="1441"/>
                  </a:lnTo>
                  <a:lnTo>
                    <a:pt x="92" y="1444"/>
                  </a:lnTo>
                  <a:lnTo>
                    <a:pt x="82" y="1448"/>
                  </a:lnTo>
                  <a:lnTo>
                    <a:pt x="72" y="1452"/>
                  </a:lnTo>
                  <a:lnTo>
                    <a:pt x="61" y="1457"/>
                  </a:lnTo>
                  <a:lnTo>
                    <a:pt x="52" y="1462"/>
                  </a:lnTo>
                  <a:lnTo>
                    <a:pt x="43" y="1468"/>
                  </a:lnTo>
                  <a:lnTo>
                    <a:pt x="36" y="1475"/>
                  </a:lnTo>
                  <a:lnTo>
                    <a:pt x="29" y="1482"/>
                  </a:lnTo>
                  <a:lnTo>
                    <a:pt x="25" y="1490"/>
                  </a:lnTo>
                  <a:lnTo>
                    <a:pt x="21" y="1499"/>
                  </a:lnTo>
                  <a:lnTo>
                    <a:pt x="20" y="1495"/>
                  </a:lnTo>
                  <a:lnTo>
                    <a:pt x="18" y="1492"/>
                  </a:lnTo>
                  <a:lnTo>
                    <a:pt x="17" y="1488"/>
                  </a:lnTo>
                  <a:lnTo>
                    <a:pt x="15" y="1486"/>
                  </a:lnTo>
                  <a:lnTo>
                    <a:pt x="13" y="1483"/>
                  </a:lnTo>
                  <a:lnTo>
                    <a:pt x="11" y="1480"/>
                  </a:lnTo>
                  <a:lnTo>
                    <a:pt x="10" y="1477"/>
                  </a:lnTo>
                  <a:lnTo>
                    <a:pt x="7" y="1475"/>
                  </a:lnTo>
                  <a:lnTo>
                    <a:pt x="5" y="1471"/>
                  </a:lnTo>
                  <a:lnTo>
                    <a:pt x="4" y="1469"/>
                  </a:lnTo>
                  <a:lnTo>
                    <a:pt x="3" y="1467"/>
                  </a:lnTo>
                  <a:lnTo>
                    <a:pt x="2" y="1464"/>
                  </a:lnTo>
                  <a:lnTo>
                    <a:pt x="0" y="1461"/>
                  </a:lnTo>
                  <a:lnTo>
                    <a:pt x="0" y="1459"/>
                  </a:lnTo>
                  <a:lnTo>
                    <a:pt x="0" y="1456"/>
                  </a:lnTo>
                  <a:lnTo>
                    <a:pt x="2" y="1455"/>
                  </a:lnTo>
                  <a:lnTo>
                    <a:pt x="5" y="1448"/>
                  </a:lnTo>
                  <a:lnTo>
                    <a:pt x="9" y="1441"/>
                  </a:lnTo>
                  <a:lnTo>
                    <a:pt x="11" y="1434"/>
                  </a:lnTo>
                  <a:lnTo>
                    <a:pt x="12" y="1429"/>
                  </a:lnTo>
                  <a:lnTo>
                    <a:pt x="12" y="1422"/>
                  </a:lnTo>
                  <a:lnTo>
                    <a:pt x="12" y="1415"/>
                  </a:lnTo>
                  <a:lnTo>
                    <a:pt x="11" y="1408"/>
                  </a:lnTo>
                  <a:lnTo>
                    <a:pt x="10" y="1401"/>
                  </a:lnTo>
                  <a:lnTo>
                    <a:pt x="9" y="1394"/>
                  </a:lnTo>
                  <a:lnTo>
                    <a:pt x="7" y="1387"/>
                  </a:lnTo>
                  <a:lnTo>
                    <a:pt x="5" y="1380"/>
                  </a:lnTo>
                  <a:lnTo>
                    <a:pt x="4" y="1374"/>
                  </a:lnTo>
                  <a:lnTo>
                    <a:pt x="4" y="1365"/>
                  </a:lnTo>
                  <a:lnTo>
                    <a:pt x="3" y="1359"/>
                  </a:lnTo>
                  <a:lnTo>
                    <a:pt x="4" y="1351"/>
                  </a:lnTo>
                  <a:lnTo>
                    <a:pt x="5" y="1344"/>
                  </a:lnTo>
                  <a:lnTo>
                    <a:pt x="19" y="1334"/>
                  </a:lnTo>
                  <a:lnTo>
                    <a:pt x="30" y="1325"/>
                  </a:lnTo>
                  <a:lnTo>
                    <a:pt x="40" y="1316"/>
                  </a:lnTo>
                  <a:lnTo>
                    <a:pt x="46" y="1306"/>
                  </a:lnTo>
                  <a:lnTo>
                    <a:pt x="52" y="1295"/>
                  </a:lnTo>
                  <a:lnTo>
                    <a:pt x="57" y="1285"/>
                  </a:lnTo>
                  <a:lnTo>
                    <a:pt x="59" y="1274"/>
                  </a:lnTo>
                  <a:lnTo>
                    <a:pt x="63" y="1262"/>
                  </a:lnTo>
                  <a:lnTo>
                    <a:pt x="65" y="1251"/>
                  </a:lnTo>
                  <a:lnTo>
                    <a:pt x="68" y="1239"/>
                  </a:lnTo>
                  <a:lnTo>
                    <a:pt x="72" y="1228"/>
                  </a:lnTo>
                  <a:lnTo>
                    <a:pt x="75" y="1216"/>
                  </a:lnTo>
                  <a:lnTo>
                    <a:pt x="81" y="1205"/>
                  </a:lnTo>
                  <a:lnTo>
                    <a:pt x="88" y="1193"/>
                  </a:lnTo>
                  <a:lnTo>
                    <a:pt x="97" y="1182"/>
                  </a:lnTo>
                  <a:lnTo>
                    <a:pt x="110" y="1170"/>
                  </a:lnTo>
                  <a:lnTo>
                    <a:pt x="112" y="1155"/>
                  </a:lnTo>
                  <a:lnTo>
                    <a:pt x="113" y="1141"/>
                  </a:lnTo>
                  <a:lnTo>
                    <a:pt x="112" y="1129"/>
                  </a:lnTo>
                  <a:lnTo>
                    <a:pt x="110" y="1116"/>
                  </a:lnTo>
                  <a:lnTo>
                    <a:pt x="105" y="1105"/>
                  </a:lnTo>
                  <a:lnTo>
                    <a:pt x="100" y="1092"/>
                  </a:lnTo>
                  <a:lnTo>
                    <a:pt x="96" y="1082"/>
                  </a:lnTo>
                  <a:lnTo>
                    <a:pt x="90" y="1070"/>
                  </a:lnTo>
                  <a:lnTo>
                    <a:pt x="83" y="1059"/>
                  </a:lnTo>
                  <a:lnTo>
                    <a:pt x="77" y="1047"/>
                  </a:lnTo>
                  <a:lnTo>
                    <a:pt x="73" y="1037"/>
                  </a:lnTo>
                  <a:lnTo>
                    <a:pt x="68" y="1024"/>
                  </a:lnTo>
                  <a:lnTo>
                    <a:pt x="64" y="1013"/>
                  </a:lnTo>
                  <a:lnTo>
                    <a:pt x="61" y="1000"/>
                  </a:lnTo>
                  <a:lnTo>
                    <a:pt x="60" y="988"/>
                  </a:lnTo>
                  <a:lnTo>
                    <a:pt x="61" y="974"/>
                  </a:lnTo>
                  <a:lnTo>
                    <a:pt x="69" y="958"/>
                  </a:lnTo>
                  <a:lnTo>
                    <a:pt x="75" y="942"/>
                  </a:lnTo>
                  <a:lnTo>
                    <a:pt x="80" y="924"/>
                  </a:lnTo>
                  <a:lnTo>
                    <a:pt x="82" y="907"/>
                  </a:lnTo>
                  <a:lnTo>
                    <a:pt x="83" y="889"/>
                  </a:lnTo>
                  <a:lnTo>
                    <a:pt x="82" y="870"/>
                  </a:lnTo>
                  <a:lnTo>
                    <a:pt x="81" y="851"/>
                  </a:lnTo>
                  <a:lnTo>
                    <a:pt x="79" y="832"/>
                  </a:lnTo>
                  <a:lnTo>
                    <a:pt x="76" y="813"/>
                  </a:lnTo>
                  <a:lnTo>
                    <a:pt x="73" y="792"/>
                  </a:lnTo>
                  <a:lnTo>
                    <a:pt x="69" y="773"/>
                  </a:lnTo>
                  <a:lnTo>
                    <a:pt x="67" y="752"/>
                  </a:lnTo>
                  <a:lnTo>
                    <a:pt x="65" y="732"/>
                  </a:lnTo>
                  <a:lnTo>
                    <a:pt x="63" y="712"/>
                  </a:lnTo>
                  <a:lnTo>
                    <a:pt x="61" y="691"/>
                  </a:lnTo>
                  <a:lnTo>
                    <a:pt x="61" y="672"/>
                  </a:lnTo>
                  <a:lnTo>
                    <a:pt x="60" y="667"/>
                  </a:lnTo>
                  <a:lnTo>
                    <a:pt x="59" y="654"/>
                  </a:lnTo>
                  <a:lnTo>
                    <a:pt x="57" y="636"/>
                  </a:lnTo>
                  <a:lnTo>
                    <a:pt x="54" y="611"/>
                  </a:lnTo>
                  <a:lnTo>
                    <a:pt x="51" y="580"/>
                  </a:lnTo>
                  <a:lnTo>
                    <a:pt x="48" y="545"/>
                  </a:lnTo>
                  <a:lnTo>
                    <a:pt x="43" y="506"/>
                  </a:lnTo>
                  <a:lnTo>
                    <a:pt x="40" y="466"/>
                  </a:lnTo>
                  <a:lnTo>
                    <a:pt x="35" y="422"/>
                  </a:lnTo>
                  <a:lnTo>
                    <a:pt x="29" y="379"/>
                  </a:lnTo>
                  <a:lnTo>
                    <a:pt x="25" y="334"/>
                  </a:lnTo>
                  <a:lnTo>
                    <a:pt x="20" y="291"/>
                  </a:lnTo>
                  <a:lnTo>
                    <a:pt x="14" y="249"/>
                  </a:lnTo>
                  <a:lnTo>
                    <a:pt x="10" y="210"/>
                  </a:lnTo>
                  <a:lnTo>
                    <a:pt x="5" y="174"/>
                  </a:lnTo>
                  <a:lnTo>
                    <a:pt x="2" y="143"/>
                  </a:lnTo>
                  <a:lnTo>
                    <a:pt x="17" y="143"/>
                  </a:lnTo>
                  <a:lnTo>
                    <a:pt x="30" y="141"/>
                  </a:lnTo>
                  <a:lnTo>
                    <a:pt x="45" y="137"/>
                  </a:lnTo>
                  <a:lnTo>
                    <a:pt x="58" y="134"/>
                  </a:lnTo>
                  <a:lnTo>
                    <a:pt x="72" y="128"/>
                  </a:lnTo>
                  <a:lnTo>
                    <a:pt x="83" y="121"/>
                  </a:lnTo>
                  <a:lnTo>
                    <a:pt x="95" y="116"/>
                  </a:lnTo>
                  <a:lnTo>
                    <a:pt x="105" y="107"/>
                  </a:lnTo>
                  <a:lnTo>
                    <a:pt x="114" y="101"/>
                  </a:lnTo>
                  <a:lnTo>
                    <a:pt x="123" y="94"/>
                  </a:lnTo>
                  <a:lnTo>
                    <a:pt x="130" y="87"/>
                  </a:lnTo>
                  <a:lnTo>
                    <a:pt x="136" y="81"/>
                  </a:lnTo>
                  <a:lnTo>
                    <a:pt x="142" y="76"/>
                  </a:lnTo>
                  <a:lnTo>
                    <a:pt x="145" y="72"/>
                  </a:lnTo>
                  <a:lnTo>
                    <a:pt x="148" y="70"/>
                  </a:lnTo>
                  <a:lnTo>
                    <a:pt x="149" y="70"/>
                  </a:lnTo>
                  <a:lnTo>
                    <a:pt x="176" y="66"/>
                  </a:lnTo>
                  <a:lnTo>
                    <a:pt x="207" y="63"/>
                  </a:lnTo>
                  <a:lnTo>
                    <a:pt x="238" y="59"/>
                  </a:lnTo>
                  <a:lnTo>
                    <a:pt x="272" y="56"/>
                  </a:lnTo>
                  <a:lnTo>
                    <a:pt x="305" y="51"/>
                  </a:lnTo>
                  <a:lnTo>
                    <a:pt x="340" y="48"/>
                  </a:lnTo>
                  <a:lnTo>
                    <a:pt x="375" y="43"/>
                  </a:lnTo>
                  <a:lnTo>
                    <a:pt x="410" y="39"/>
                  </a:lnTo>
                  <a:lnTo>
                    <a:pt x="444" y="34"/>
                  </a:lnTo>
                  <a:lnTo>
                    <a:pt x="478" y="29"/>
                  </a:lnTo>
                  <a:lnTo>
                    <a:pt x="511" y="25"/>
                  </a:lnTo>
                  <a:lnTo>
                    <a:pt x="542" y="19"/>
                  </a:lnTo>
                  <a:lnTo>
                    <a:pt x="573" y="14"/>
                  </a:lnTo>
                  <a:lnTo>
                    <a:pt x="601" y="9"/>
                  </a:lnTo>
                  <a:lnTo>
                    <a:pt x="628" y="4"/>
                  </a:lnTo>
                  <a:lnTo>
                    <a:pt x="65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1" name="Freeform 49"/>
            <p:cNvSpPr>
              <a:spLocks/>
            </p:cNvSpPr>
            <p:nvPr/>
          </p:nvSpPr>
          <p:spPr bwMode="auto">
            <a:xfrm>
              <a:off x="1785" y="2128"/>
              <a:ext cx="662" cy="483"/>
            </a:xfrm>
            <a:custGeom>
              <a:avLst/>
              <a:gdLst>
                <a:gd name="T0" fmla="*/ 56 w 1986"/>
                <a:gd name="T1" fmla="*/ 2 h 1451"/>
                <a:gd name="T2" fmla="*/ 59 w 1986"/>
                <a:gd name="T3" fmla="*/ 2 h 1451"/>
                <a:gd name="T4" fmla="*/ 63 w 1986"/>
                <a:gd name="T5" fmla="*/ 2 h 1451"/>
                <a:gd name="T6" fmla="*/ 67 w 1986"/>
                <a:gd name="T7" fmla="*/ 2 h 1451"/>
                <a:gd name="T8" fmla="*/ 71 w 1986"/>
                <a:gd name="T9" fmla="*/ 2 h 1451"/>
                <a:gd name="T10" fmla="*/ 74 w 1986"/>
                <a:gd name="T11" fmla="*/ 2 h 1451"/>
                <a:gd name="T12" fmla="*/ 74 w 1986"/>
                <a:gd name="T13" fmla="*/ 4 h 1451"/>
                <a:gd name="T14" fmla="*/ 74 w 1986"/>
                <a:gd name="T15" fmla="*/ 7 h 1451"/>
                <a:gd name="T16" fmla="*/ 74 w 1986"/>
                <a:gd name="T17" fmla="*/ 11 h 1451"/>
                <a:gd name="T18" fmla="*/ 74 w 1986"/>
                <a:gd name="T19" fmla="*/ 14 h 1451"/>
                <a:gd name="T20" fmla="*/ 74 w 1986"/>
                <a:gd name="T21" fmla="*/ 15 h 1451"/>
                <a:gd name="T22" fmla="*/ 73 w 1986"/>
                <a:gd name="T23" fmla="*/ 22 h 1451"/>
                <a:gd name="T24" fmla="*/ 73 w 1986"/>
                <a:gd name="T25" fmla="*/ 29 h 1451"/>
                <a:gd name="T26" fmla="*/ 73 w 1986"/>
                <a:gd name="T27" fmla="*/ 36 h 1451"/>
                <a:gd name="T28" fmla="*/ 73 w 1986"/>
                <a:gd name="T29" fmla="*/ 43 h 1451"/>
                <a:gd name="T30" fmla="*/ 73 w 1986"/>
                <a:gd name="T31" fmla="*/ 51 h 1451"/>
                <a:gd name="T32" fmla="*/ 72 w 1986"/>
                <a:gd name="T33" fmla="*/ 53 h 1451"/>
                <a:gd name="T34" fmla="*/ 70 w 1986"/>
                <a:gd name="T35" fmla="*/ 54 h 1451"/>
                <a:gd name="T36" fmla="*/ 69 w 1986"/>
                <a:gd name="T37" fmla="*/ 53 h 1451"/>
                <a:gd name="T38" fmla="*/ 67 w 1986"/>
                <a:gd name="T39" fmla="*/ 53 h 1451"/>
                <a:gd name="T40" fmla="*/ 65 w 1986"/>
                <a:gd name="T41" fmla="*/ 53 h 1451"/>
                <a:gd name="T42" fmla="*/ 60 w 1986"/>
                <a:gd name="T43" fmla="*/ 53 h 1451"/>
                <a:gd name="T44" fmla="*/ 48 w 1986"/>
                <a:gd name="T45" fmla="*/ 53 h 1451"/>
                <a:gd name="T46" fmla="*/ 36 w 1986"/>
                <a:gd name="T47" fmla="*/ 52 h 1451"/>
                <a:gd name="T48" fmla="*/ 24 w 1986"/>
                <a:gd name="T49" fmla="*/ 52 h 1451"/>
                <a:gd name="T50" fmla="*/ 12 w 1986"/>
                <a:gd name="T51" fmla="*/ 50 h 1451"/>
                <a:gd name="T52" fmla="*/ 0 w 1986"/>
                <a:gd name="T53" fmla="*/ 49 h 1451"/>
                <a:gd name="T54" fmla="*/ 1 w 1986"/>
                <a:gd name="T55" fmla="*/ 43 h 1451"/>
                <a:gd name="T56" fmla="*/ 2 w 1986"/>
                <a:gd name="T57" fmla="*/ 34 h 1451"/>
                <a:gd name="T58" fmla="*/ 3 w 1986"/>
                <a:gd name="T59" fmla="*/ 23 h 1451"/>
                <a:gd name="T60" fmla="*/ 4 w 1986"/>
                <a:gd name="T61" fmla="*/ 11 h 1451"/>
                <a:gd name="T62" fmla="*/ 5 w 1986"/>
                <a:gd name="T63" fmla="*/ 2 h 1451"/>
                <a:gd name="T64" fmla="*/ 6 w 1986"/>
                <a:gd name="T65" fmla="*/ 0 h 1451"/>
                <a:gd name="T66" fmla="*/ 10 w 1986"/>
                <a:gd name="T67" fmla="*/ 0 h 1451"/>
                <a:gd name="T68" fmla="*/ 16 w 1986"/>
                <a:gd name="T69" fmla="*/ 1 h 1451"/>
                <a:gd name="T70" fmla="*/ 23 w 1986"/>
                <a:gd name="T71" fmla="*/ 1 h 1451"/>
                <a:gd name="T72" fmla="*/ 27 w 1986"/>
                <a:gd name="T73" fmla="*/ 2 h 1451"/>
                <a:gd name="T74" fmla="*/ 30 w 1986"/>
                <a:gd name="T75" fmla="*/ 2 h 1451"/>
                <a:gd name="T76" fmla="*/ 34 w 1986"/>
                <a:gd name="T77" fmla="*/ 2 h 1451"/>
                <a:gd name="T78" fmla="*/ 39 w 1986"/>
                <a:gd name="T79" fmla="*/ 2 h 1451"/>
                <a:gd name="T80" fmla="*/ 44 w 1986"/>
                <a:gd name="T81" fmla="*/ 2 h 1451"/>
                <a:gd name="T82" fmla="*/ 48 w 1986"/>
                <a:gd name="T83" fmla="*/ 2 h 1451"/>
                <a:gd name="T84" fmla="*/ 53 w 1986"/>
                <a:gd name="T85" fmla="*/ 2 h 145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986"/>
                <a:gd name="T130" fmla="*/ 0 h 1451"/>
                <a:gd name="T131" fmla="*/ 1986 w 1986"/>
                <a:gd name="T132" fmla="*/ 1451 h 145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986" h="1451">
                  <a:moveTo>
                    <a:pt x="1432" y="59"/>
                  </a:moveTo>
                  <a:lnTo>
                    <a:pt x="1466" y="62"/>
                  </a:lnTo>
                  <a:lnTo>
                    <a:pt x="1501" y="63"/>
                  </a:lnTo>
                  <a:lnTo>
                    <a:pt x="1535" y="64"/>
                  </a:lnTo>
                  <a:lnTo>
                    <a:pt x="1570" y="64"/>
                  </a:lnTo>
                  <a:lnTo>
                    <a:pt x="1604" y="64"/>
                  </a:lnTo>
                  <a:lnTo>
                    <a:pt x="1639" y="64"/>
                  </a:lnTo>
                  <a:lnTo>
                    <a:pt x="1674" y="63"/>
                  </a:lnTo>
                  <a:lnTo>
                    <a:pt x="1709" y="62"/>
                  </a:lnTo>
                  <a:lnTo>
                    <a:pt x="1743" y="61"/>
                  </a:lnTo>
                  <a:lnTo>
                    <a:pt x="1778" y="59"/>
                  </a:lnTo>
                  <a:lnTo>
                    <a:pt x="1812" y="58"/>
                  </a:lnTo>
                  <a:lnTo>
                    <a:pt x="1848" y="58"/>
                  </a:lnTo>
                  <a:lnTo>
                    <a:pt x="1882" y="57"/>
                  </a:lnTo>
                  <a:lnTo>
                    <a:pt x="1917" y="57"/>
                  </a:lnTo>
                  <a:lnTo>
                    <a:pt x="1951" y="58"/>
                  </a:lnTo>
                  <a:lnTo>
                    <a:pt x="1986" y="59"/>
                  </a:lnTo>
                  <a:lnTo>
                    <a:pt x="1986" y="63"/>
                  </a:lnTo>
                  <a:lnTo>
                    <a:pt x="1986" y="73"/>
                  </a:lnTo>
                  <a:lnTo>
                    <a:pt x="1986" y="90"/>
                  </a:lnTo>
                  <a:lnTo>
                    <a:pt x="1986" y="112"/>
                  </a:lnTo>
                  <a:lnTo>
                    <a:pt x="1986" y="138"/>
                  </a:lnTo>
                  <a:lnTo>
                    <a:pt x="1986" y="166"/>
                  </a:lnTo>
                  <a:lnTo>
                    <a:pt x="1986" y="196"/>
                  </a:lnTo>
                  <a:lnTo>
                    <a:pt x="1986" y="228"/>
                  </a:lnTo>
                  <a:lnTo>
                    <a:pt x="1986" y="260"/>
                  </a:lnTo>
                  <a:lnTo>
                    <a:pt x="1986" y="290"/>
                  </a:lnTo>
                  <a:lnTo>
                    <a:pt x="1986" y="319"/>
                  </a:lnTo>
                  <a:lnTo>
                    <a:pt x="1986" y="344"/>
                  </a:lnTo>
                  <a:lnTo>
                    <a:pt x="1986" y="366"/>
                  </a:lnTo>
                  <a:lnTo>
                    <a:pt x="1986" y="383"/>
                  </a:lnTo>
                  <a:lnTo>
                    <a:pt x="1986" y="394"/>
                  </a:lnTo>
                  <a:lnTo>
                    <a:pt x="1986" y="398"/>
                  </a:lnTo>
                  <a:lnTo>
                    <a:pt x="1985" y="460"/>
                  </a:lnTo>
                  <a:lnTo>
                    <a:pt x="1983" y="524"/>
                  </a:lnTo>
                  <a:lnTo>
                    <a:pt x="1982" y="587"/>
                  </a:lnTo>
                  <a:lnTo>
                    <a:pt x="1981" y="650"/>
                  </a:lnTo>
                  <a:lnTo>
                    <a:pt x="1980" y="714"/>
                  </a:lnTo>
                  <a:lnTo>
                    <a:pt x="1979" y="777"/>
                  </a:lnTo>
                  <a:lnTo>
                    <a:pt x="1978" y="842"/>
                  </a:lnTo>
                  <a:lnTo>
                    <a:pt x="1977" y="907"/>
                  </a:lnTo>
                  <a:lnTo>
                    <a:pt x="1975" y="973"/>
                  </a:lnTo>
                  <a:lnTo>
                    <a:pt x="1975" y="1038"/>
                  </a:lnTo>
                  <a:lnTo>
                    <a:pt x="1974" y="1104"/>
                  </a:lnTo>
                  <a:lnTo>
                    <a:pt x="1974" y="1170"/>
                  </a:lnTo>
                  <a:lnTo>
                    <a:pt x="1974" y="1237"/>
                  </a:lnTo>
                  <a:lnTo>
                    <a:pt x="1974" y="1304"/>
                  </a:lnTo>
                  <a:lnTo>
                    <a:pt x="1974" y="1371"/>
                  </a:lnTo>
                  <a:lnTo>
                    <a:pt x="1975" y="1440"/>
                  </a:lnTo>
                  <a:lnTo>
                    <a:pt x="1960" y="1444"/>
                  </a:lnTo>
                  <a:lnTo>
                    <a:pt x="1947" y="1447"/>
                  </a:lnTo>
                  <a:lnTo>
                    <a:pt x="1932" y="1448"/>
                  </a:lnTo>
                  <a:lnTo>
                    <a:pt x="1918" y="1450"/>
                  </a:lnTo>
                  <a:lnTo>
                    <a:pt x="1903" y="1450"/>
                  </a:lnTo>
                  <a:lnTo>
                    <a:pt x="1888" y="1450"/>
                  </a:lnTo>
                  <a:lnTo>
                    <a:pt x="1873" y="1448"/>
                  </a:lnTo>
                  <a:lnTo>
                    <a:pt x="1857" y="1447"/>
                  </a:lnTo>
                  <a:lnTo>
                    <a:pt x="1842" y="1446"/>
                  </a:lnTo>
                  <a:lnTo>
                    <a:pt x="1825" y="1445"/>
                  </a:lnTo>
                  <a:lnTo>
                    <a:pt x="1809" y="1444"/>
                  </a:lnTo>
                  <a:lnTo>
                    <a:pt x="1791" y="1444"/>
                  </a:lnTo>
                  <a:lnTo>
                    <a:pt x="1774" y="1444"/>
                  </a:lnTo>
                  <a:lnTo>
                    <a:pt x="1756" y="1445"/>
                  </a:lnTo>
                  <a:lnTo>
                    <a:pt x="1737" y="1447"/>
                  </a:lnTo>
                  <a:lnTo>
                    <a:pt x="1719" y="1451"/>
                  </a:lnTo>
                  <a:lnTo>
                    <a:pt x="1616" y="1448"/>
                  </a:lnTo>
                  <a:lnTo>
                    <a:pt x="1511" y="1446"/>
                  </a:lnTo>
                  <a:lnTo>
                    <a:pt x="1404" y="1443"/>
                  </a:lnTo>
                  <a:lnTo>
                    <a:pt x="1297" y="1438"/>
                  </a:lnTo>
                  <a:lnTo>
                    <a:pt x="1188" y="1433"/>
                  </a:lnTo>
                  <a:lnTo>
                    <a:pt x="1079" y="1428"/>
                  </a:lnTo>
                  <a:lnTo>
                    <a:pt x="969" y="1421"/>
                  </a:lnTo>
                  <a:lnTo>
                    <a:pt x="859" y="1413"/>
                  </a:lnTo>
                  <a:lnTo>
                    <a:pt x="750" y="1405"/>
                  </a:lnTo>
                  <a:lnTo>
                    <a:pt x="639" y="1397"/>
                  </a:lnTo>
                  <a:lnTo>
                    <a:pt x="530" y="1386"/>
                  </a:lnTo>
                  <a:lnTo>
                    <a:pt x="422" y="1377"/>
                  </a:lnTo>
                  <a:lnTo>
                    <a:pt x="314" y="1366"/>
                  </a:lnTo>
                  <a:lnTo>
                    <a:pt x="208" y="1354"/>
                  </a:lnTo>
                  <a:lnTo>
                    <a:pt x="103" y="1343"/>
                  </a:lnTo>
                  <a:lnTo>
                    <a:pt x="0" y="1331"/>
                  </a:lnTo>
                  <a:lnTo>
                    <a:pt x="4" y="1292"/>
                  </a:lnTo>
                  <a:lnTo>
                    <a:pt x="9" y="1239"/>
                  </a:lnTo>
                  <a:lnTo>
                    <a:pt x="16" y="1174"/>
                  </a:lnTo>
                  <a:lnTo>
                    <a:pt x="24" y="1096"/>
                  </a:lnTo>
                  <a:lnTo>
                    <a:pt x="34" y="1010"/>
                  </a:lnTo>
                  <a:lnTo>
                    <a:pt x="44" y="915"/>
                  </a:lnTo>
                  <a:lnTo>
                    <a:pt x="54" y="817"/>
                  </a:lnTo>
                  <a:lnTo>
                    <a:pt x="65" y="713"/>
                  </a:lnTo>
                  <a:lnTo>
                    <a:pt x="75" y="609"/>
                  </a:lnTo>
                  <a:lnTo>
                    <a:pt x="85" y="505"/>
                  </a:lnTo>
                  <a:lnTo>
                    <a:pt x="94" y="403"/>
                  </a:lnTo>
                  <a:lnTo>
                    <a:pt x="104" y="306"/>
                  </a:lnTo>
                  <a:lnTo>
                    <a:pt x="112" y="215"/>
                  </a:lnTo>
                  <a:lnTo>
                    <a:pt x="120" y="132"/>
                  </a:lnTo>
                  <a:lnTo>
                    <a:pt x="126" y="59"/>
                  </a:lnTo>
                  <a:lnTo>
                    <a:pt x="130" y="0"/>
                  </a:lnTo>
                  <a:lnTo>
                    <a:pt x="137" y="0"/>
                  </a:lnTo>
                  <a:lnTo>
                    <a:pt x="157" y="1"/>
                  </a:lnTo>
                  <a:lnTo>
                    <a:pt x="188" y="3"/>
                  </a:lnTo>
                  <a:lnTo>
                    <a:pt x="228" y="7"/>
                  </a:lnTo>
                  <a:lnTo>
                    <a:pt x="276" y="10"/>
                  </a:lnTo>
                  <a:lnTo>
                    <a:pt x="329" y="13"/>
                  </a:lnTo>
                  <a:lnTo>
                    <a:pt x="387" y="17"/>
                  </a:lnTo>
                  <a:lnTo>
                    <a:pt x="445" y="22"/>
                  </a:lnTo>
                  <a:lnTo>
                    <a:pt x="504" y="26"/>
                  </a:lnTo>
                  <a:lnTo>
                    <a:pt x="561" y="30"/>
                  </a:lnTo>
                  <a:lnTo>
                    <a:pt x="614" y="33"/>
                  </a:lnTo>
                  <a:lnTo>
                    <a:pt x="662" y="36"/>
                  </a:lnTo>
                  <a:lnTo>
                    <a:pt x="703" y="40"/>
                  </a:lnTo>
                  <a:lnTo>
                    <a:pt x="734" y="42"/>
                  </a:lnTo>
                  <a:lnTo>
                    <a:pt x="753" y="43"/>
                  </a:lnTo>
                  <a:lnTo>
                    <a:pt x="761" y="45"/>
                  </a:lnTo>
                  <a:lnTo>
                    <a:pt x="803" y="43"/>
                  </a:lnTo>
                  <a:lnTo>
                    <a:pt x="844" y="43"/>
                  </a:lnTo>
                  <a:lnTo>
                    <a:pt x="887" y="45"/>
                  </a:lnTo>
                  <a:lnTo>
                    <a:pt x="929" y="47"/>
                  </a:lnTo>
                  <a:lnTo>
                    <a:pt x="972" y="48"/>
                  </a:lnTo>
                  <a:lnTo>
                    <a:pt x="1013" y="50"/>
                  </a:lnTo>
                  <a:lnTo>
                    <a:pt x="1056" y="53"/>
                  </a:lnTo>
                  <a:lnTo>
                    <a:pt x="1098" y="55"/>
                  </a:lnTo>
                  <a:lnTo>
                    <a:pt x="1141" y="57"/>
                  </a:lnTo>
                  <a:lnTo>
                    <a:pt x="1182" y="59"/>
                  </a:lnTo>
                  <a:lnTo>
                    <a:pt x="1225" y="61"/>
                  </a:lnTo>
                  <a:lnTo>
                    <a:pt x="1266" y="62"/>
                  </a:lnTo>
                  <a:lnTo>
                    <a:pt x="1307" y="63"/>
                  </a:lnTo>
                  <a:lnTo>
                    <a:pt x="1349" y="63"/>
                  </a:lnTo>
                  <a:lnTo>
                    <a:pt x="1390" y="61"/>
                  </a:lnTo>
                  <a:lnTo>
                    <a:pt x="1432" y="59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2" name="Freeform 50"/>
            <p:cNvSpPr>
              <a:spLocks/>
            </p:cNvSpPr>
            <p:nvPr/>
          </p:nvSpPr>
          <p:spPr bwMode="auto">
            <a:xfrm>
              <a:off x="3593" y="2241"/>
              <a:ext cx="642" cy="361"/>
            </a:xfrm>
            <a:custGeom>
              <a:avLst/>
              <a:gdLst>
                <a:gd name="T0" fmla="*/ 42 w 1928"/>
                <a:gd name="T1" fmla="*/ 0 h 1081"/>
                <a:gd name="T2" fmla="*/ 44 w 1928"/>
                <a:gd name="T3" fmla="*/ 1 h 1081"/>
                <a:gd name="T4" fmla="*/ 46 w 1928"/>
                <a:gd name="T5" fmla="*/ 2 h 1081"/>
                <a:gd name="T6" fmla="*/ 47 w 1928"/>
                <a:gd name="T7" fmla="*/ 4 h 1081"/>
                <a:gd name="T8" fmla="*/ 51 w 1928"/>
                <a:gd name="T9" fmla="*/ 4 h 1081"/>
                <a:gd name="T10" fmla="*/ 53 w 1928"/>
                <a:gd name="T11" fmla="*/ 4 h 1081"/>
                <a:gd name="T12" fmla="*/ 56 w 1928"/>
                <a:gd name="T13" fmla="*/ 4 h 1081"/>
                <a:gd name="T14" fmla="*/ 58 w 1928"/>
                <a:gd name="T15" fmla="*/ 3 h 1081"/>
                <a:gd name="T16" fmla="*/ 60 w 1928"/>
                <a:gd name="T17" fmla="*/ 2 h 1081"/>
                <a:gd name="T18" fmla="*/ 62 w 1928"/>
                <a:gd name="T19" fmla="*/ 4 h 1081"/>
                <a:gd name="T20" fmla="*/ 64 w 1928"/>
                <a:gd name="T21" fmla="*/ 6 h 1081"/>
                <a:gd name="T22" fmla="*/ 63 w 1928"/>
                <a:gd name="T23" fmla="*/ 9 h 1081"/>
                <a:gd name="T24" fmla="*/ 65 w 1928"/>
                <a:gd name="T25" fmla="*/ 11 h 1081"/>
                <a:gd name="T26" fmla="*/ 66 w 1928"/>
                <a:gd name="T27" fmla="*/ 13 h 1081"/>
                <a:gd name="T28" fmla="*/ 68 w 1928"/>
                <a:gd name="T29" fmla="*/ 14 h 1081"/>
                <a:gd name="T30" fmla="*/ 70 w 1928"/>
                <a:gd name="T31" fmla="*/ 15 h 1081"/>
                <a:gd name="T32" fmla="*/ 71 w 1928"/>
                <a:gd name="T33" fmla="*/ 15 h 1081"/>
                <a:gd name="T34" fmla="*/ 71 w 1928"/>
                <a:gd name="T35" fmla="*/ 16 h 1081"/>
                <a:gd name="T36" fmla="*/ 70 w 1928"/>
                <a:gd name="T37" fmla="*/ 17 h 1081"/>
                <a:gd name="T38" fmla="*/ 68 w 1928"/>
                <a:gd name="T39" fmla="*/ 19 h 1081"/>
                <a:gd name="T40" fmla="*/ 64 w 1928"/>
                <a:gd name="T41" fmla="*/ 25 h 1081"/>
                <a:gd name="T42" fmla="*/ 61 w 1928"/>
                <a:gd name="T43" fmla="*/ 27 h 1081"/>
                <a:gd name="T44" fmla="*/ 58 w 1928"/>
                <a:gd name="T45" fmla="*/ 30 h 1081"/>
                <a:gd name="T46" fmla="*/ 35 w 1928"/>
                <a:gd name="T47" fmla="*/ 34 h 1081"/>
                <a:gd name="T48" fmla="*/ 15 w 1928"/>
                <a:gd name="T49" fmla="*/ 37 h 1081"/>
                <a:gd name="T50" fmla="*/ 13 w 1928"/>
                <a:gd name="T51" fmla="*/ 37 h 1081"/>
                <a:gd name="T52" fmla="*/ 13 w 1928"/>
                <a:gd name="T53" fmla="*/ 37 h 1081"/>
                <a:gd name="T54" fmla="*/ 13 w 1928"/>
                <a:gd name="T55" fmla="*/ 39 h 1081"/>
                <a:gd name="T56" fmla="*/ 8 w 1928"/>
                <a:gd name="T57" fmla="*/ 39 h 1081"/>
                <a:gd name="T58" fmla="*/ 0 w 1928"/>
                <a:gd name="T59" fmla="*/ 40 h 1081"/>
                <a:gd name="T60" fmla="*/ 0 w 1928"/>
                <a:gd name="T61" fmla="*/ 39 h 1081"/>
                <a:gd name="T62" fmla="*/ 1 w 1928"/>
                <a:gd name="T63" fmla="*/ 39 h 1081"/>
                <a:gd name="T64" fmla="*/ 1 w 1928"/>
                <a:gd name="T65" fmla="*/ 37 h 1081"/>
                <a:gd name="T66" fmla="*/ 1 w 1928"/>
                <a:gd name="T67" fmla="*/ 35 h 1081"/>
                <a:gd name="T68" fmla="*/ 1 w 1928"/>
                <a:gd name="T69" fmla="*/ 32 h 1081"/>
                <a:gd name="T70" fmla="*/ 3 w 1928"/>
                <a:gd name="T71" fmla="*/ 31 h 1081"/>
                <a:gd name="T72" fmla="*/ 7 w 1928"/>
                <a:gd name="T73" fmla="*/ 32 h 1081"/>
                <a:gd name="T74" fmla="*/ 8 w 1928"/>
                <a:gd name="T75" fmla="*/ 30 h 1081"/>
                <a:gd name="T76" fmla="*/ 7 w 1928"/>
                <a:gd name="T77" fmla="*/ 28 h 1081"/>
                <a:gd name="T78" fmla="*/ 10 w 1928"/>
                <a:gd name="T79" fmla="*/ 27 h 1081"/>
                <a:gd name="T80" fmla="*/ 10 w 1928"/>
                <a:gd name="T81" fmla="*/ 25 h 1081"/>
                <a:gd name="T82" fmla="*/ 10 w 1928"/>
                <a:gd name="T83" fmla="*/ 23 h 1081"/>
                <a:gd name="T84" fmla="*/ 12 w 1928"/>
                <a:gd name="T85" fmla="*/ 21 h 1081"/>
                <a:gd name="T86" fmla="*/ 16 w 1928"/>
                <a:gd name="T87" fmla="*/ 20 h 1081"/>
                <a:gd name="T88" fmla="*/ 18 w 1928"/>
                <a:gd name="T89" fmla="*/ 20 h 1081"/>
                <a:gd name="T90" fmla="*/ 20 w 1928"/>
                <a:gd name="T91" fmla="*/ 20 h 1081"/>
                <a:gd name="T92" fmla="*/ 21 w 1928"/>
                <a:gd name="T93" fmla="*/ 19 h 1081"/>
                <a:gd name="T94" fmla="*/ 22 w 1928"/>
                <a:gd name="T95" fmla="*/ 18 h 1081"/>
                <a:gd name="T96" fmla="*/ 24 w 1928"/>
                <a:gd name="T97" fmla="*/ 19 h 1081"/>
                <a:gd name="T98" fmla="*/ 26 w 1928"/>
                <a:gd name="T99" fmla="*/ 19 h 1081"/>
                <a:gd name="T100" fmla="*/ 26 w 1928"/>
                <a:gd name="T101" fmla="*/ 17 h 1081"/>
                <a:gd name="T102" fmla="*/ 27 w 1928"/>
                <a:gd name="T103" fmla="*/ 15 h 1081"/>
                <a:gd name="T104" fmla="*/ 30 w 1928"/>
                <a:gd name="T105" fmla="*/ 17 h 1081"/>
                <a:gd name="T106" fmla="*/ 32 w 1928"/>
                <a:gd name="T107" fmla="*/ 15 h 1081"/>
                <a:gd name="T108" fmla="*/ 32 w 1928"/>
                <a:gd name="T109" fmla="*/ 14 h 1081"/>
                <a:gd name="T110" fmla="*/ 33 w 1928"/>
                <a:gd name="T111" fmla="*/ 11 h 1081"/>
                <a:gd name="T112" fmla="*/ 35 w 1928"/>
                <a:gd name="T113" fmla="*/ 9 h 1081"/>
                <a:gd name="T114" fmla="*/ 35 w 1928"/>
                <a:gd name="T115" fmla="*/ 7 h 1081"/>
                <a:gd name="T116" fmla="*/ 36 w 1928"/>
                <a:gd name="T117" fmla="*/ 6 h 1081"/>
                <a:gd name="T118" fmla="*/ 40 w 1928"/>
                <a:gd name="T119" fmla="*/ 5 h 1081"/>
                <a:gd name="T120" fmla="*/ 41 w 1928"/>
                <a:gd name="T121" fmla="*/ 4 h 1081"/>
                <a:gd name="T122" fmla="*/ 40 w 1928"/>
                <a:gd name="T123" fmla="*/ 2 h 1081"/>
                <a:gd name="T124" fmla="*/ 40 w 1928"/>
                <a:gd name="T125" fmla="*/ 1 h 108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928"/>
                <a:gd name="T190" fmla="*/ 0 h 1081"/>
                <a:gd name="T191" fmla="*/ 1928 w 1928"/>
                <a:gd name="T192" fmla="*/ 1081 h 1081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928" h="1081">
                  <a:moveTo>
                    <a:pt x="1086" y="2"/>
                  </a:moveTo>
                  <a:lnTo>
                    <a:pt x="1092" y="0"/>
                  </a:lnTo>
                  <a:lnTo>
                    <a:pt x="1099" y="0"/>
                  </a:lnTo>
                  <a:lnTo>
                    <a:pt x="1105" y="0"/>
                  </a:lnTo>
                  <a:lnTo>
                    <a:pt x="1111" y="1"/>
                  </a:lnTo>
                  <a:lnTo>
                    <a:pt x="1117" y="3"/>
                  </a:lnTo>
                  <a:lnTo>
                    <a:pt x="1121" y="6"/>
                  </a:lnTo>
                  <a:lnTo>
                    <a:pt x="1126" y="8"/>
                  </a:lnTo>
                  <a:lnTo>
                    <a:pt x="1130" y="11"/>
                  </a:lnTo>
                  <a:lnTo>
                    <a:pt x="1135" y="14"/>
                  </a:lnTo>
                  <a:lnTo>
                    <a:pt x="1140" y="16"/>
                  </a:lnTo>
                  <a:lnTo>
                    <a:pt x="1145" y="18"/>
                  </a:lnTo>
                  <a:lnTo>
                    <a:pt x="1150" y="21"/>
                  </a:lnTo>
                  <a:lnTo>
                    <a:pt x="1156" y="22"/>
                  </a:lnTo>
                  <a:lnTo>
                    <a:pt x="1163" y="22"/>
                  </a:lnTo>
                  <a:lnTo>
                    <a:pt x="1169" y="22"/>
                  </a:lnTo>
                  <a:lnTo>
                    <a:pt x="1178" y="21"/>
                  </a:lnTo>
                  <a:lnTo>
                    <a:pt x="1182" y="19"/>
                  </a:lnTo>
                  <a:lnTo>
                    <a:pt x="1188" y="21"/>
                  </a:lnTo>
                  <a:lnTo>
                    <a:pt x="1194" y="22"/>
                  </a:lnTo>
                  <a:lnTo>
                    <a:pt x="1199" y="24"/>
                  </a:lnTo>
                  <a:lnTo>
                    <a:pt x="1205" y="27"/>
                  </a:lnTo>
                  <a:lnTo>
                    <a:pt x="1211" y="30"/>
                  </a:lnTo>
                  <a:lnTo>
                    <a:pt x="1217" y="34"/>
                  </a:lnTo>
                  <a:lnTo>
                    <a:pt x="1222" y="38"/>
                  </a:lnTo>
                  <a:lnTo>
                    <a:pt x="1228" y="42"/>
                  </a:lnTo>
                  <a:lnTo>
                    <a:pt x="1233" y="47"/>
                  </a:lnTo>
                  <a:lnTo>
                    <a:pt x="1237" y="52"/>
                  </a:lnTo>
                  <a:lnTo>
                    <a:pt x="1241" y="57"/>
                  </a:lnTo>
                  <a:lnTo>
                    <a:pt x="1244" y="62"/>
                  </a:lnTo>
                  <a:lnTo>
                    <a:pt x="1248" y="68"/>
                  </a:lnTo>
                  <a:lnTo>
                    <a:pt x="1250" y="72"/>
                  </a:lnTo>
                  <a:lnTo>
                    <a:pt x="1251" y="78"/>
                  </a:lnTo>
                  <a:lnTo>
                    <a:pt x="1257" y="90"/>
                  </a:lnTo>
                  <a:lnTo>
                    <a:pt x="1264" y="99"/>
                  </a:lnTo>
                  <a:lnTo>
                    <a:pt x="1273" y="104"/>
                  </a:lnTo>
                  <a:lnTo>
                    <a:pt x="1281" y="108"/>
                  </a:lnTo>
                  <a:lnTo>
                    <a:pt x="1291" y="109"/>
                  </a:lnTo>
                  <a:lnTo>
                    <a:pt x="1302" y="109"/>
                  </a:lnTo>
                  <a:lnTo>
                    <a:pt x="1312" y="108"/>
                  </a:lnTo>
                  <a:lnTo>
                    <a:pt x="1322" y="106"/>
                  </a:lnTo>
                  <a:lnTo>
                    <a:pt x="1334" y="103"/>
                  </a:lnTo>
                  <a:lnTo>
                    <a:pt x="1345" y="102"/>
                  </a:lnTo>
                  <a:lnTo>
                    <a:pt x="1356" y="101"/>
                  </a:lnTo>
                  <a:lnTo>
                    <a:pt x="1367" y="102"/>
                  </a:lnTo>
                  <a:lnTo>
                    <a:pt x="1378" y="104"/>
                  </a:lnTo>
                  <a:lnTo>
                    <a:pt x="1388" y="109"/>
                  </a:lnTo>
                  <a:lnTo>
                    <a:pt x="1398" y="116"/>
                  </a:lnTo>
                  <a:lnTo>
                    <a:pt x="1407" y="127"/>
                  </a:lnTo>
                  <a:lnTo>
                    <a:pt x="1414" y="117"/>
                  </a:lnTo>
                  <a:lnTo>
                    <a:pt x="1422" y="110"/>
                  </a:lnTo>
                  <a:lnTo>
                    <a:pt x="1430" y="106"/>
                  </a:lnTo>
                  <a:lnTo>
                    <a:pt x="1437" y="103"/>
                  </a:lnTo>
                  <a:lnTo>
                    <a:pt x="1445" y="103"/>
                  </a:lnTo>
                  <a:lnTo>
                    <a:pt x="1453" y="104"/>
                  </a:lnTo>
                  <a:lnTo>
                    <a:pt x="1461" y="106"/>
                  </a:lnTo>
                  <a:lnTo>
                    <a:pt x="1470" y="109"/>
                  </a:lnTo>
                  <a:lnTo>
                    <a:pt x="1478" y="111"/>
                  </a:lnTo>
                  <a:lnTo>
                    <a:pt x="1486" y="115"/>
                  </a:lnTo>
                  <a:lnTo>
                    <a:pt x="1494" y="117"/>
                  </a:lnTo>
                  <a:lnTo>
                    <a:pt x="1503" y="118"/>
                  </a:lnTo>
                  <a:lnTo>
                    <a:pt x="1512" y="119"/>
                  </a:lnTo>
                  <a:lnTo>
                    <a:pt x="1521" y="118"/>
                  </a:lnTo>
                  <a:lnTo>
                    <a:pt x="1530" y="115"/>
                  </a:lnTo>
                  <a:lnTo>
                    <a:pt x="1541" y="110"/>
                  </a:lnTo>
                  <a:lnTo>
                    <a:pt x="1544" y="106"/>
                  </a:lnTo>
                  <a:lnTo>
                    <a:pt x="1549" y="101"/>
                  </a:lnTo>
                  <a:lnTo>
                    <a:pt x="1555" y="96"/>
                  </a:lnTo>
                  <a:lnTo>
                    <a:pt x="1559" y="91"/>
                  </a:lnTo>
                  <a:lnTo>
                    <a:pt x="1564" y="85"/>
                  </a:lnTo>
                  <a:lnTo>
                    <a:pt x="1568" y="79"/>
                  </a:lnTo>
                  <a:lnTo>
                    <a:pt x="1573" y="73"/>
                  </a:lnTo>
                  <a:lnTo>
                    <a:pt x="1578" y="68"/>
                  </a:lnTo>
                  <a:lnTo>
                    <a:pt x="1582" y="62"/>
                  </a:lnTo>
                  <a:lnTo>
                    <a:pt x="1587" y="57"/>
                  </a:lnTo>
                  <a:lnTo>
                    <a:pt x="1593" y="54"/>
                  </a:lnTo>
                  <a:lnTo>
                    <a:pt x="1597" y="50"/>
                  </a:lnTo>
                  <a:lnTo>
                    <a:pt x="1602" y="49"/>
                  </a:lnTo>
                  <a:lnTo>
                    <a:pt x="1606" y="49"/>
                  </a:lnTo>
                  <a:lnTo>
                    <a:pt x="1611" y="50"/>
                  </a:lnTo>
                  <a:lnTo>
                    <a:pt x="1617" y="54"/>
                  </a:lnTo>
                  <a:lnTo>
                    <a:pt x="1617" y="63"/>
                  </a:lnTo>
                  <a:lnTo>
                    <a:pt x="1618" y="72"/>
                  </a:lnTo>
                  <a:lnTo>
                    <a:pt x="1622" y="79"/>
                  </a:lnTo>
                  <a:lnTo>
                    <a:pt x="1627" y="87"/>
                  </a:lnTo>
                  <a:lnTo>
                    <a:pt x="1634" y="94"/>
                  </a:lnTo>
                  <a:lnTo>
                    <a:pt x="1641" y="100"/>
                  </a:lnTo>
                  <a:lnTo>
                    <a:pt x="1649" y="106"/>
                  </a:lnTo>
                  <a:lnTo>
                    <a:pt x="1658" y="111"/>
                  </a:lnTo>
                  <a:lnTo>
                    <a:pt x="1667" y="116"/>
                  </a:lnTo>
                  <a:lnTo>
                    <a:pt x="1676" y="121"/>
                  </a:lnTo>
                  <a:lnTo>
                    <a:pt x="1687" y="125"/>
                  </a:lnTo>
                  <a:lnTo>
                    <a:pt x="1696" y="130"/>
                  </a:lnTo>
                  <a:lnTo>
                    <a:pt x="1704" y="135"/>
                  </a:lnTo>
                  <a:lnTo>
                    <a:pt x="1712" y="140"/>
                  </a:lnTo>
                  <a:lnTo>
                    <a:pt x="1719" y="146"/>
                  </a:lnTo>
                  <a:lnTo>
                    <a:pt x="1726" y="152"/>
                  </a:lnTo>
                  <a:lnTo>
                    <a:pt x="1726" y="161"/>
                  </a:lnTo>
                  <a:lnTo>
                    <a:pt x="1726" y="170"/>
                  </a:lnTo>
                  <a:lnTo>
                    <a:pt x="1726" y="178"/>
                  </a:lnTo>
                  <a:lnTo>
                    <a:pt x="1726" y="186"/>
                  </a:lnTo>
                  <a:lnTo>
                    <a:pt x="1725" y="193"/>
                  </a:lnTo>
                  <a:lnTo>
                    <a:pt x="1722" y="200"/>
                  </a:lnTo>
                  <a:lnTo>
                    <a:pt x="1721" y="207"/>
                  </a:lnTo>
                  <a:lnTo>
                    <a:pt x="1720" y="212"/>
                  </a:lnTo>
                  <a:lnTo>
                    <a:pt x="1719" y="218"/>
                  </a:lnTo>
                  <a:lnTo>
                    <a:pt x="1719" y="224"/>
                  </a:lnTo>
                  <a:lnTo>
                    <a:pt x="1718" y="230"/>
                  </a:lnTo>
                  <a:lnTo>
                    <a:pt x="1719" y="235"/>
                  </a:lnTo>
                  <a:lnTo>
                    <a:pt x="1719" y="242"/>
                  </a:lnTo>
                  <a:lnTo>
                    <a:pt x="1721" y="248"/>
                  </a:lnTo>
                  <a:lnTo>
                    <a:pt x="1724" y="254"/>
                  </a:lnTo>
                  <a:lnTo>
                    <a:pt x="1728" y="261"/>
                  </a:lnTo>
                  <a:lnTo>
                    <a:pt x="1739" y="265"/>
                  </a:lnTo>
                  <a:lnTo>
                    <a:pt x="1748" y="271"/>
                  </a:lnTo>
                  <a:lnTo>
                    <a:pt x="1755" y="277"/>
                  </a:lnTo>
                  <a:lnTo>
                    <a:pt x="1760" y="284"/>
                  </a:lnTo>
                  <a:lnTo>
                    <a:pt x="1765" y="289"/>
                  </a:lnTo>
                  <a:lnTo>
                    <a:pt x="1767" y="296"/>
                  </a:lnTo>
                  <a:lnTo>
                    <a:pt x="1771" y="303"/>
                  </a:lnTo>
                  <a:lnTo>
                    <a:pt x="1773" y="310"/>
                  </a:lnTo>
                  <a:lnTo>
                    <a:pt x="1775" y="316"/>
                  </a:lnTo>
                  <a:lnTo>
                    <a:pt x="1778" y="323"/>
                  </a:lnTo>
                  <a:lnTo>
                    <a:pt x="1782" y="328"/>
                  </a:lnTo>
                  <a:lnTo>
                    <a:pt x="1787" y="335"/>
                  </a:lnTo>
                  <a:lnTo>
                    <a:pt x="1793" y="341"/>
                  </a:lnTo>
                  <a:lnTo>
                    <a:pt x="1802" y="346"/>
                  </a:lnTo>
                  <a:lnTo>
                    <a:pt x="1812" y="351"/>
                  </a:lnTo>
                  <a:lnTo>
                    <a:pt x="1826" y="356"/>
                  </a:lnTo>
                  <a:lnTo>
                    <a:pt x="1828" y="361"/>
                  </a:lnTo>
                  <a:lnTo>
                    <a:pt x="1832" y="365"/>
                  </a:lnTo>
                  <a:lnTo>
                    <a:pt x="1835" y="370"/>
                  </a:lnTo>
                  <a:lnTo>
                    <a:pt x="1839" y="376"/>
                  </a:lnTo>
                  <a:lnTo>
                    <a:pt x="1842" y="381"/>
                  </a:lnTo>
                  <a:lnTo>
                    <a:pt x="1846" y="386"/>
                  </a:lnTo>
                  <a:lnTo>
                    <a:pt x="1849" y="391"/>
                  </a:lnTo>
                  <a:lnTo>
                    <a:pt x="1854" y="395"/>
                  </a:lnTo>
                  <a:lnTo>
                    <a:pt x="1858" y="400"/>
                  </a:lnTo>
                  <a:lnTo>
                    <a:pt x="1862" y="403"/>
                  </a:lnTo>
                  <a:lnTo>
                    <a:pt x="1867" y="407"/>
                  </a:lnTo>
                  <a:lnTo>
                    <a:pt x="1872" y="408"/>
                  </a:lnTo>
                  <a:lnTo>
                    <a:pt x="1877" y="410"/>
                  </a:lnTo>
                  <a:lnTo>
                    <a:pt x="1882" y="410"/>
                  </a:lnTo>
                  <a:lnTo>
                    <a:pt x="1888" y="409"/>
                  </a:lnTo>
                  <a:lnTo>
                    <a:pt x="1895" y="408"/>
                  </a:lnTo>
                  <a:lnTo>
                    <a:pt x="1896" y="408"/>
                  </a:lnTo>
                  <a:lnTo>
                    <a:pt x="1897" y="409"/>
                  </a:lnTo>
                  <a:lnTo>
                    <a:pt x="1900" y="410"/>
                  </a:lnTo>
                  <a:lnTo>
                    <a:pt x="1902" y="411"/>
                  </a:lnTo>
                  <a:lnTo>
                    <a:pt x="1905" y="412"/>
                  </a:lnTo>
                  <a:lnTo>
                    <a:pt x="1908" y="415"/>
                  </a:lnTo>
                  <a:lnTo>
                    <a:pt x="1911" y="416"/>
                  </a:lnTo>
                  <a:lnTo>
                    <a:pt x="1914" y="417"/>
                  </a:lnTo>
                  <a:lnTo>
                    <a:pt x="1917" y="419"/>
                  </a:lnTo>
                  <a:lnTo>
                    <a:pt x="1920" y="420"/>
                  </a:lnTo>
                  <a:lnTo>
                    <a:pt x="1923" y="422"/>
                  </a:lnTo>
                  <a:lnTo>
                    <a:pt x="1925" y="423"/>
                  </a:lnTo>
                  <a:lnTo>
                    <a:pt x="1926" y="424"/>
                  </a:lnTo>
                  <a:lnTo>
                    <a:pt x="1927" y="424"/>
                  </a:lnTo>
                  <a:lnTo>
                    <a:pt x="1928" y="425"/>
                  </a:lnTo>
                  <a:lnTo>
                    <a:pt x="1927" y="425"/>
                  </a:lnTo>
                  <a:lnTo>
                    <a:pt x="1926" y="426"/>
                  </a:lnTo>
                  <a:lnTo>
                    <a:pt x="1924" y="430"/>
                  </a:lnTo>
                  <a:lnTo>
                    <a:pt x="1921" y="433"/>
                  </a:lnTo>
                  <a:lnTo>
                    <a:pt x="1918" y="436"/>
                  </a:lnTo>
                  <a:lnTo>
                    <a:pt x="1914" y="441"/>
                  </a:lnTo>
                  <a:lnTo>
                    <a:pt x="1910" y="446"/>
                  </a:lnTo>
                  <a:lnTo>
                    <a:pt x="1906" y="451"/>
                  </a:lnTo>
                  <a:lnTo>
                    <a:pt x="1903" y="456"/>
                  </a:lnTo>
                  <a:lnTo>
                    <a:pt x="1898" y="461"/>
                  </a:lnTo>
                  <a:lnTo>
                    <a:pt x="1895" y="465"/>
                  </a:lnTo>
                  <a:lnTo>
                    <a:pt x="1891" y="469"/>
                  </a:lnTo>
                  <a:lnTo>
                    <a:pt x="1889" y="472"/>
                  </a:lnTo>
                  <a:lnTo>
                    <a:pt x="1887" y="476"/>
                  </a:lnTo>
                  <a:lnTo>
                    <a:pt x="1886" y="477"/>
                  </a:lnTo>
                  <a:lnTo>
                    <a:pt x="1886" y="478"/>
                  </a:lnTo>
                  <a:lnTo>
                    <a:pt x="1871" y="485"/>
                  </a:lnTo>
                  <a:lnTo>
                    <a:pt x="1857" y="494"/>
                  </a:lnTo>
                  <a:lnTo>
                    <a:pt x="1843" y="505"/>
                  </a:lnTo>
                  <a:lnTo>
                    <a:pt x="1829" y="519"/>
                  </a:lnTo>
                  <a:lnTo>
                    <a:pt x="1817" y="533"/>
                  </a:lnTo>
                  <a:lnTo>
                    <a:pt x="1804" y="549"/>
                  </a:lnTo>
                  <a:lnTo>
                    <a:pt x="1791" y="565"/>
                  </a:lnTo>
                  <a:lnTo>
                    <a:pt x="1780" y="582"/>
                  </a:lnTo>
                  <a:lnTo>
                    <a:pt x="1767" y="600"/>
                  </a:lnTo>
                  <a:lnTo>
                    <a:pt x="1757" y="617"/>
                  </a:lnTo>
                  <a:lnTo>
                    <a:pt x="1745" y="634"/>
                  </a:lnTo>
                  <a:lnTo>
                    <a:pt x="1735" y="650"/>
                  </a:lnTo>
                  <a:lnTo>
                    <a:pt x="1726" y="666"/>
                  </a:lnTo>
                  <a:lnTo>
                    <a:pt x="1716" y="680"/>
                  </a:lnTo>
                  <a:lnTo>
                    <a:pt x="1706" y="694"/>
                  </a:lnTo>
                  <a:lnTo>
                    <a:pt x="1698" y="706"/>
                  </a:lnTo>
                  <a:lnTo>
                    <a:pt x="1690" y="710"/>
                  </a:lnTo>
                  <a:lnTo>
                    <a:pt x="1682" y="714"/>
                  </a:lnTo>
                  <a:lnTo>
                    <a:pt x="1673" y="719"/>
                  </a:lnTo>
                  <a:lnTo>
                    <a:pt x="1664" y="724"/>
                  </a:lnTo>
                  <a:lnTo>
                    <a:pt x="1655" y="728"/>
                  </a:lnTo>
                  <a:lnTo>
                    <a:pt x="1645" y="734"/>
                  </a:lnTo>
                  <a:lnTo>
                    <a:pt x="1635" y="740"/>
                  </a:lnTo>
                  <a:lnTo>
                    <a:pt x="1626" y="746"/>
                  </a:lnTo>
                  <a:lnTo>
                    <a:pt x="1617" y="751"/>
                  </a:lnTo>
                  <a:lnTo>
                    <a:pt x="1608" y="758"/>
                  </a:lnTo>
                  <a:lnTo>
                    <a:pt x="1599" y="765"/>
                  </a:lnTo>
                  <a:lnTo>
                    <a:pt x="1591" y="773"/>
                  </a:lnTo>
                  <a:lnTo>
                    <a:pt x="1585" y="782"/>
                  </a:lnTo>
                  <a:lnTo>
                    <a:pt x="1579" y="791"/>
                  </a:lnTo>
                  <a:lnTo>
                    <a:pt x="1574" y="802"/>
                  </a:lnTo>
                  <a:lnTo>
                    <a:pt x="1571" y="813"/>
                  </a:lnTo>
                  <a:lnTo>
                    <a:pt x="1501" y="824"/>
                  </a:lnTo>
                  <a:lnTo>
                    <a:pt x="1427" y="835"/>
                  </a:lnTo>
                  <a:lnTo>
                    <a:pt x="1349" y="848"/>
                  </a:lnTo>
                  <a:lnTo>
                    <a:pt x="1267" y="860"/>
                  </a:lnTo>
                  <a:lnTo>
                    <a:pt x="1184" y="873"/>
                  </a:lnTo>
                  <a:lnTo>
                    <a:pt x="1100" y="887"/>
                  </a:lnTo>
                  <a:lnTo>
                    <a:pt x="1018" y="899"/>
                  </a:lnTo>
                  <a:lnTo>
                    <a:pt x="934" y="912"/>
                  </a:lnTo>
                  <a:lnTo>
                    <a:pt x="853" y="925"/>
                  </a:lnTo>
                  <a:lnTo>
                    <a:pt x="774" y="936"/>
                  </a:lnTo>
                  <a:lnTo>
                    <a:pt x="699" y="947"/>
                  </a:lnTo>
                  <a:lnTo>
                    <a:pt x="629" y="957"/>
                  </a:lnTo>
                  <a:lnTo>
                    <a:pt x="564" y="966"/>
                  </a:lnTo>
                  <a:lnTo>
                    <a:pt x="505" y="974"/>
                  </a:lnTo>
                  <a:lnTo>
                    <a:pt x="453" y="981"/>
                  </a:lnTo>
                  <a:lnTo>
                    <a:pt x="411" y="987"/>
                  </a:lnTo>
                  <a:lnTo>
                    <a:pt x="401" y="987"/>
                  </a:lnTo>
                  <a:lnTo>
                    <a:pt x="393" y="988"/>
                  </a:lnTo>
                  <a:lnTo>
                    <a:pt x="387" y="988"/>
                  </a:lnTo>
                  <a:lnTo>
                    <a:pt x="380" y="989"/>
                  </a:lnTo>
                  <a:lnTo>
                    <a:pt x="373" y="989"/>
                  </a:lnTo>
                  <a:lnTo>
                    <a:pt x="367" y="989"/>
                  </a:lnTo>
                  <a:lnTo>
                    <a:pt x="362" y="989"/>
                  </a:lnTo>
                  <a:lnTo>
                    <a:pt x="358" y="989"/>
                  </a:lnTo>
                  <a:lnTo>
                    <a:pt x="353" y="989"/>
                  </a:lnTo>
                  <a:lnTo>
                    <a:pt x="350" y="989"/>
                  </a:lnTo>
                  <a:lnTo>
                    <a:pt x="346" y="988"/>
                  </a:lnTo>
                  <a:lnTo>
                    <a:pt x="344" y="988"/>
                  </a:lnTo>
                  <a:lnTo>
                    <a:pt x="342" y="988"/>
                  </a:lnTo>
                  <a:lnTo>
                    <a:pt x="341" y="988"/>
                  </a:lnTo>
                  <a:lnTo>
                    <a:pt x="339" y="988"/>
                  </a:lnTo>
                  <a:lnTo>
                    <a:pt x="339" y="989"/>
                  </a:lnTo>
                  <a:lnTo>
                    <a:pt x="339" y="993"/>
                  </a:lnTo>
                  <a:lnTo>
                    <a:pt x="341" y="996"/>
                  </a:lnTo>
                  <a:lnTo>
                    <a:pt x="341" y="999"/>
                  </a:lnTo>
                  <a:lnTo>
                    <a:pt x="342" y="1004"/>
                  </a:lnTo>
                  <a:lnTo>
                    <a:pt x="343" y="1009"/>
                  </a:lnTo>
                  <a:lnTo>
                    <a:pt x="344" y="1013"/>
                  </a:lnTo>
                  <a:lnTo>
                    <a:pt x="344" y="1018"/>
                  </a:lnTo>
                  <a:lnTo>
                    <a:pt x="345" y="1022"/>
                  </a:lnTo>
                  <a:lnTo>
                    <a:pt x="346" y="1027"/>
                  </a:lnTo>
                  <a:lnTo>
                    <a:pt x="346" y="1030"/>
                  </a:lnTo>
                  <a:lnTo>
                    <a:pt x="347" y="1034"/>
                  </a:lnTo>
                  <a:lnTo>
                    <a:pt x="347" y="1037"/>
                  </a:lnTo>
                  <a:lnTo>
                    <a:pt x="347" y="1038"/>
                  </a:lnTo>
                  <a:lnTo>
                    <a:pt x="349" y="1040"/>
                  </a:lnTo>
                  <a:lnTo>
                    <a:pt x="344" y="1040"/>
                  </a:lnTo>
                  <a:lnTo>
                    <a:pt x="334" y="1041"/>
                  </a:lnTo>
                  <a:lnTo>
                    <a:pt x="316" y="1043"/>
                  </a:lnTo>
                  <a:lnTo>
                    <a:pt x="295" y="1045"/>
                  </a:lnTo>
                  <a:lnTo>
                    <a:pt x="268" y="1049"/>
                  </a:lnTo>
                  <a:lnTo>
                    <a:pt x="239" y="1052"/>
                  </a:lnTo>
                  <a:lnTo>
                    <a:pt x="207" y="1056"/>
                  </a:lnTo>
                  <a:lnTo>
                    <a:pt x="176" y="1060"/>
                  </a:lnTo>
                  <a:lnTo>
                    <a:pt x="144" y="1064"/>
                  </a:lnTo>
                  <a:lnTo>
                    <a:pt x="112" y="1067"/>
                  </a:lnTo>
                  <a:lnTo>
                    <a:pt x="83" y="1071"/>
                  </a:lnTo>
                  <a:lnTo>
                    <a:pt x="57" y="1074"/>
                  </a:lnTo>
                  <a:lnTo>
                    <a:pt x="35" y="1076"/>
                  </a:lnTo>
                  <a:lnTo>
                    <a:pt x="17" y="1079"/>
                  </a:lnTo>
                  <a:lnTo>
                    <a:pt x="7" y="1080"/>
                  </a:lnTo>
                  <a:lnTo>
                    <a:pt x="4" y="1081"/>
                  </a:lnTo>
                  <a:lnTo>
                    <a:pt x="3" y="1080"/>
                  </a:lnTo>
                  <a:lnTo>
                    <a:pt x="3" y="1079"/>
                  </a:lnTo>
                  <a:lnTo>
                    <a:pt x="1" y="1078"/>
                  </a:lnTo>
                  <a:lnTo>
                    <a:pt x="1" y="1075"/>
                  </a:lnTo>
                  <a:lnTo>
                    <a:pt x="1" y="1073"/>
                  </a:lnTo>
                  <a:lnTo>
                    <a:pt x="0" y="1069"/>
                  </a:lnTo>
                  <a:lnTo>
                    <a:pt x="0" y="1066"/>
                  </a:lnTo>
                  <a:lnTo>
                    <a:pt x="1" y="1063"/>
                  </a:lnTo>
                  <a:lnTo>
                    <a:pt x="3" y="1059"/>
                  </a:lnTo>
                  <a:lnTo>
                    <a:pt x="4" y="1056"/>
                  </a:lnTo>
                  <a:lnTo>
                    <a:pt x="7" y="1053"/>
                  </a:lnTo>
                  <a:lnTo>
                    <a:pt x="11" y="1050"/>
                  </a:lnTo>
                  <a:lnTo>
                    <a:pt x="15" y="1047"/>
                  </a:lnTo>
                  <a:lnTo>
                    <a:pt x="21" y="1044"/>
                  </a:lnTo>
                  <a:lnTo>
                    <a:pt x="28" y="1043"/>
                  </a:lnTo>
                  <a:lnTo>
                    <a:pt x="37" y="1042"/>
                  </a:lnTo>
                  <a:lnTo>
                    <a:pt x="36" y="1041"/>
                  </a:lnTo>
                  <a:lnTo>
                    <a:pt x="36" y="1040"/>
                  </a:lnTo>
                  <a:lnTo>
                    <a:pt x="34" y="1037"/>
                  </a:lnTo>
                  <a:lnTo>
                    <a:pt x="32" y="1035"/>
                  </a:lnTo>
                  <a:lnTo>
                    <a:pt x="30" y="1032"/>
                  </a:lnTo>
                  <a:lnTo>
                    <a:pt x="29" y="1027"/>
                  </a:lnTo>
                  <a:lnTo>
                    <a:pt x="27" y="1022"/>
                  </a:lnTo>
                  <a:lnTo>
                    <a:pt x="24" y="1018"/>
                  </a:lnTo>
                  <a:lnTo>
                    <a:pt x="22" y="1012"/>
                  </a:lnTo>
                  <a:lnTo>
                    <a:pt x="20" y="1005"/>
                  </a:lnTo>
                  <a:lnTo>
                    <a:pt x="17" y="998"/>
                  </a:lnTo>
                  <a:lnTo>
                    <a:pt x="15" y="991"/>
                  </a:lnTo>
                  <a:lnTo>
                    <a:pt x="14" y="984"/>
                  </a:lnTo>
                  <a:lnTo>
                    <a:pt x="13" y="978"/>
                  </a:lnTo>
                  <a:lnTo>
                    <a:pt x="13" y="970"/>
                  </a:lnTo>
                  <a:lnTo>
                    <a:pt x="13" y="963"/>
                  </a:lnTo>
                  <a:lnTo>
                    <a:pt x="13" y="956"/>
                  </a:lnTo>
                  <a:lnTo>
                    <a:pt x="13" y="949"/>
                  </a:lnTo>
                  <a:lnTo>
                    <a:pt x="14" y="942"/>
                  </a:lnTo>
                  <a:lnTo>
                    <a:pt x="14" y="934"/>
                  </a:lnTo>
                  <a:lnTo>
                    <a:pt x="15" y="926"/>
                  </a:lnTo>
                  <a:lnTo>
                    <a:pt x="16" y="918"/>
                  </a:lnTo>
                  <a:lnTo>
                    <a:pt x="17" y="910"/>
                  </a:lnTo>
                  <a:lnTo>
                    <a:pt x="20" y="902"/>
                  </a:lnTo>
                  <a:lnTo>
                    <a:pt x="21" y="894"/>
                  </a:lnTo>
                  <a:lnTo>
                    <a:pt x="22" y="887"/>
                  </a:lnTo>
                  <a:lnTo>
                    <a:pt x="23" y="881"/>
                  </a:lnTo>
                  <a:lnTo>
                    <a:pt x="24" y="875"/>
                  </a:lnTo>
                  <a:lnTo>
                    <a:pt x="24" y="871"/>
                  </a:lnTo>
                  <a:lnTo>
                    <a:pt x="26" y="867"/>
                  </a:lnTo>
                  <a:lnTo>
                    <a:pt x="26" y="865"/>
                  </a:lnTo>
                  <a:lnTo>
                    <a:pt x="27" y="865"/>
                  </a:lnTo>
                  <a:lnTo>
                    <a:pt x="38" y="851"/>
                  </a:lnTo>
                  <a:lnTo>
                    <a:pt x="50" y="842"/>
                  </a:lnTo>
                  <a:lnTo>
                    <a:pt x="61" y="835"/>
                  </a:lnTo>
                  <a:lnTo>
                    <a:pt x="72" y="832"/>
                  </a:lnTo>
                  <a:lnTo>
                    <a:pt x="83" y="829"/>
                  </a:lnTo>
                  <a:lnTo>
                    <a:pt x="93" y="829"/>
                  </a:lnTo>
                  <a:lnTo>
                    <a:pt x="104" y="832"/>
                  </a:lnTo>
                  <a:lnTo>
                    <a:pt x="114" y="834"/>
                  </a:lnTo>
                  <a:lnTo>
                    <a:pt x="123" y="837"/>
                  </a:lnTo>
                  <a:lnTo>
                    <a:pt x="134" y="842"/>
                  </a:lnTo>
                  <a:lnTo>
                    <a:pt x="144" y="847"/>
                  </a:lnTo>
                  <a:lnTo>
                    <a:pt x="154" y="850"/>
                  </a:lnTo>
                  <a:lnTo>
                    <a:pt x="165" y="855"/>
                  </a:lnTo>
                  <a:lnTo>
                    <a:pt x="174" y="857"/>
                  </a:lnTo>
                  <a:lnTo>
                    <a:pt x="184" y="858"/>
                  </a:lnTo>
                  <a:lnTo>
                    <a:pt x="196" y="859"/>
                  </a:lnTo>
                  <a:lnTo>
                    <a:pt x="203" y="855"/>
                  </a:lnTo>
                  <a:lnTo>
                    <a:pt x="208" y="850"/>
                  </a:lnTo>
                  <a:lnTo>
                    <a:pt x="212" y="845"/>
                  </a:lnTo>
                  <a:lnTo>
                    <a:pt x="214" y="840"/>
                  </a:lnTo>
                  <a:lnTo>
                    <a:pt x="214" y="834"/>
                  </a:lnTo>
                  <a:lnTo>
                    <a:pt x="213" y="828"/>
                  </a:lnTo>
                  <a:lnTo>
                    <a:pt x="212" y="822"/>
                  </a:lnTo>
                  <a:lnTo>
                    <a:pt x="208" y="817"/>
                  </a:lnTo>
                  <a:lnTo>
                    <a:pt x="206" y="810"/>
                  </a:lnTo>
                  <a:lnTo>
                    <a:pt x="203" y="803"/>
                  </a:lnTo>
                  <a:lnTo>
                    <a:pt x="198" y="797"/>
                  </a:lnTo>
                  <a:lnTo>
                    <a:pt x="195" y="790"/>
                  </a:lnTo>
                  <a:lnTo>
                    <a:pt x="192" y="785"/>
                  </a:lnTo>
                  <a:lnTo>
                    <a:pt x="189" y="779"/>
                  </a:lnTo>
                  <a:lnTo>
                    <a:pt x="188" y="772"/>
                  </a:lnTo>
                  <a:lnTo>
                    <a:pt x="188" y="767"/>
                  </a:lnTo>
                  <a:lnTo>
                    <a:pt x="190" y="757"/>
                  </a:lnTo>
                  <a:lnTo>
                    <a:pt x="195" y="749"/>
                  </a:lnTo>
                  <a:lnTo>
                    <a:pt x="200" y="742"/>
                  </a:lnTo>
                  <a:lnTo>
                    <a:pt x="207" y="736"/>
                  </a:lnTo>
                  <a:lnTo>
                    <a:pt x="215" y="732"/>
                  </a:lnTo>
                  <a:lnTo>
                    <a:pt x="223" y="728"/>
                  </a:lnTo>
                  <a:lnTo>
                    <a:pt x="231" y="725"/>
                  </a:lnTo>
                  <a:lnTo>
                    <a:pt x="241" y="721"/>
                  </a:lnTo>
                  <a:lnTo>
                    <a:pt x="250" y="718"/>
                  </a:lnTo>
                  <a:lnTo>
                    <a:pt x="258" y="716"/>
                  </a:lnTo>
                  <a:lnTo>
                    <a:pt x="266" y="711"/>
                  </a:lnTo>
                  <a:lnTo>
                    <a:pt x="274" y="708"/>
                  </a:lnTo>
                  <a:lnTo>
                    <a:pt x="280" y="702"/>
                  </a:lnTo>
                  <a:lnTo>
                    <a:pt x="284" y="696"/>
                  </a:lnTo>
                  <a:lnTo>
                    <a:pt x="288" y="688"/>
                  </a:lnTo>
                  <a:lnTo>
                    <a:pt x="290" y="680"/>
                  </a:lnTo>
                  <a:lnTo>
                    <a:pt x="287" y="674"/>
                  </a:lnTo>
                  <a:lnTo>
                    <a:pt x="284" y="669"/>
                  </a:lnTo>
                  <a:lnTo>
                    <a:pt x="282" y="663"/>
                  </a:lnTo>
                  <a:lnTo>
                    <a:pt x="280" y="657"/>
                  </a:lnTo>
                  <a:lnTo>
                    <a:pt x="278" y="651"/>
                  </a:lnTo>
                  <a:lnTo>
                    <a:pt x="277" y="646"/>
                  </a:lnTo>
                  <a:lnTo>
                    <a:pt x="277" y="640"/>
                  </a:lnTo>
                  <a:lnTo>
                    <a:pt x="277" y="635"/>
                  </a:lnTo>
                  <a:lnTo>
                    <a:pt x="277" y="629"/>
                  </a:lnTo>
                  <a:lnTo>
                    <a:pt x="278" y="624"/>
                  </a:lnTo>
                  <a:lnTo>
                    <a:pt x="281" y="619"/>
                  </a:lnTo>
                  <a:lnTo>
                    <a:pt x="283" y="615"/>
                  </a:lnTo>
                  <a:lnTo>
                    <a:pt x="285" y="611"/>
                  </a:lnTo>
                  <a:lnTo>
                    <a:pt x="289" y="607"/>
                  </a:lnTo>
                  <a:lnTo>
                    <a:pt x="293" y="603"/>
                  </a:lnTo>
                  <a:lnTo>
                    <a:pt x="299" y="601"/>
                  </a:lnTo>
                  <a:lnTo>
                    <a:pt x="303" y="592"/>
                  </a:lnTo>
                  <a:lnTo>
                    <a:pt x="308" y="584"/>
                  </a:lnTo>
                  <a:lnTo>
                    <a:pt x="314" y="577"/>
                  </a:lnTo>
                  <a:lnTo>
                    <a:pt x="322" y="570"/>
                  </a:lnTo>
                  <a:lnTo>
                    <a:pt x="331" y="564"/>
                  </a:lnTo>
                  <a:lnTo>
                    <a:pt x="341" y="559"/>
                  </a:lnTo>
                  <a:lnTo>
                    <a:pt x="350" y="554"/>
                  </a:lnTo>
                  <a:lnTo>
                    <a:pt x="360" y="550"/>
                  </a:lnTo>
                  <a:lnTo>
                    <a:pt x="370" y="546"/>
                  </a:lnTo>
                  <a:lnTo>
                    <a:pt x="381" y="543"/>
                  </a:lnTo>
                  <a:lnTo>
                    <a:pt x="391" y="541"/>
                  </a:lnTo>
                  <a:lnTo>
                    <a:pt x="401" y="539"/>
                  </a:lnTo>
                  <a:lnTo>
                    <a:pt x="411" y="538"/>
                  </a:lnTo>
                  <a:lnTo>
                    <a:pt x="420" y="538"/>
                  </a:lnTo>
                  <a:lnTo>
                    <a:pt x="428" y="538"/>
                  </a:lnTo>
                  <a:lnTo>
                    <a:pt x="435" y="539"/>
                  </a:lnTo>
                  <a:lnTo>
                    <a:pt x="444" y="532"/>
                  </a:lnTo>
                  <a:lnTo>
                    <a:pt x="452" y="527"/>
                  </a:lnTo>
                  <a:lnTo>
                    <a:pt x="458" y="525"/>
                  </a:lnTo>
                  <a:lnTo>
                    <a:pt x="464" y="524"/>
                  </a:lnTo>
                  <a:lnTo>
                    <a:pt x="469" y="524"/>
                  </a:lnTo>
                  <a:lnTo>
                    <a:pt x="474" y="526"/>
                  </a:lnTo>
                  <a:lnTo>
                    <a:pt x="477" y="528"/>
                  </a:lnTo>
                  <a:lnTo>
                    <a:pt x="482" y="532"/>
                  </a:lnTo>
                  <a:lnTo>
                    <a:pt x="485" y="535"/>
                  </a:lnTo>
                  <a:lnTo>
                    <a:pt x="490" y="539"/>
                  </a:lnTo>
                  <a:lnTo>
                    <a:pt x="495" y="542"/>
                  </a:lnTo>
                  <a:lnTo>
                    <a:pt x="500" y="546"/>
                  </a:lnTo>
                  <a:lnTo>
                    <a:pt x="507" y="548"/>
                  </a:lnTo>
                  <a:lnTo>
                    <a:pt x="514" y="548"/>
                  </a:lnTo>
                  <a:lnTo>
                    <a:pt x="523" y="548"/>
                  </a:lnTo>
                  <a:lnTo>
                    <a:pt x="535" y="547"/>
                  </a:lnTo>
                  <a:lnTo>
                    <a:pt x="543" y="546"/>
                  </a:lnTo>
                  <a:lnTo>
                    <a:pt x="550" y="544"/>
                  </a:lnTo>
                  <a:lnTo>
                    <a:pt x="556" y="542"/>
                  </a:lnTo>
                  <a:lnTo>
                    <a:pt x="560" y="540"/>
                  </a:lnTo>
                  <a:lnTo>
                    <a:pt x="564" y="536"/>
                  </a:lnTo>
                  <a:lnTo>
                    <a:pt x="566" y="532"/>
                  </a:lnTo>
                  <a:lnTo>
                    <a:pt x="567" y="527"/>
                  </a:lnTo>
                  <a:lnTo>
                    <a:pt x="568" y="521"/>
                  </a:lnTo>
                  <a:lnTo>
                    <a:pt x="569" y="517"/>
                  </a:lnTo>
                  <a:lnTo>
                    <a:pt x="570" y="511"/>
                  </a:lnTo>
                  <a:lnTo>
                    <a:pt x="572" y="507"/>
                  </a:lnTo>
                  <a:lnTo>
                    <a:pt x="574" y="502"/>
                  </a:lnTo>
                  <a:lnTo>
                    <a:pt x="576" y="497"/>
                  </a:lnTo>
                  <a:lnTo>
                    <a:pt x="580" y="493"/>
                  </a:lnTo>
                  <a:lnTo>
                    <a:pt x="585" y="489"/>
                  </a:lnTo>
                  <a:lnTo>
                    <a:pt x="592" y="487"/>
                  </a:lnTo>
                  <a:lnTo>
                    <a:pt x="595" y="488"/>
                  </a:lnTo>
                  <a:lnTo>
                    <a:pt x="598" y="489"/>
                  </a:lnTo>
                  <a:lnTo>
                    <a:pt x="603" y="492"/>
                  </a:lnTo>
                  <a:lnTo>
                    <a:pt x="607" y="493"/>
                  </a:lnTo>
                  <a:lnTo>
                    <a:pt x="613" y="493"/>
                  </a:lnTo>
                  <a:lnTo>
                    <a:pt x="620" y="494"/>
                  </a:lnTo>
                  <a:lnTo>
                    <a:pt x="626" y="495"/>
                  </a:lnTo>
                  <a:lnTo>
                    <a:pt x="633" y="496"/>
                  </a:lnTo>
                  <a:lnTo>
                    <a:pt x="638" y="497"/>
                  </a:lnTo>
                  <a:lnTo>
                    <a:pt x="644" y="499"/>
                  </a:lnTo>
                  <a:lnTo>
                    <a:pt x="650" y="500"/>
                  </a:lnTo>
                  <a:lnTo>
                    <a:pt x="654" y="501"/>
                  </a:lnTo>
                  <a:lnTo>
                    <a:pt x="659" y="502"/>
                  </a:lnTo>
                  <a:lnTo>
                    <a:pt x="662" y="504"/>
                  </a:lnTo>
                  <a:lnTo>
                    <a:pt x="665" y="505"/>
                  </a:lnTo>
                  <a:lnTo>
                    <a:pt x="666" y="509"/>
                  </a:lnTo>
                  <a:lnTo>
                    <a:pt x="682" y="513"/>
                  </a:lnTo>
                  <a:lnTo>
                    <a:pt x="695" y="516"/>
                  </a:lnTo>
                  <a:lnTo>
                    <a:pt x="702" y="516"/>
                  </a:lnTo>
                  <a:lnTo>
                    <a:pt x="706" y="515"/>
                  </a:lnTo>
                  <a:lnTo>
                    <a:pt x="707" y="511"/>
                  </a:lnTo>
                  <a:lnTo>
                    <a:pt x="706" y="507"/>
                  </a:lnTo>
                  <a:lnTo>
                    <a:pt x="704" y="500"/>
                  </a:lnTo>
                  <a:lnTo>
                    <a:pt x="700" y="493"/>
                  </a:lnTo>
                  <a:lnTo>
                    <a:pt x="697" y="486"/>
                  </a:lnTo>
                  <a:lnTo>
                    <a:pt x="693" y="478"/>
                  </a:lnTo>
                  <a:lnTo>
                    <a:pt x="691" y="471"/>
                  </a:lnTo>
                  <a:lnTo>
                    <a:pt x="691" y="463"/>
                  </a:lnTo>
                  <a:lnTo>
                    <a:pt x="693" y="456"/>
                  </a:lnTo>
                  <a:lnTo>
                    <a:pt x="698" y="450"/>
                  </a:lnTo>
                  <a:lnTo>
                    <a:pt x="707" y="446"/>
                  </a:lnTo>
                  <a:lnTo>
                    <a:pt x="721" y="443"/>
                  </a:lnTo>
                  <a:lnTo>
                    <a:pt x="723" y="425"/>
                  </a:lnTo>
                  <a:lnTo>
                    <a:pt x="726" y="412"/>
                  </a:lnTo>
                  <a:lnTo>
                    <a:pt x="729" y="404"/>
                  </a:lnTo>
                  <a:lnTo>
                    <a:pt x="734" y="400"/>
                  </a:lnTo>
                  <a:lnTo>
                    <a:pt x="738" y="400"/>
                  </a:lnTo>
                  <a:lnTo>
                    <a:pt x="743" y="401"/>
                  </a:lnTo>
                  <a:lnTo>
                    <a:pt x="748" y="405"/>
                  </a:lnTo>
                  <a:lnTo>
                    <a:pt x="753" y="411"/>
                  </a:lnTo>
                  <a:lnTo>
                    <a:pt x="760" y="418"/>
                  </a:lnTo>
                  <a:lnTo>
                    <a:pt x="766" y="425"/>
                  </a:lnTo>
                  <a:lnTo>
                    <a:pt x="774" y="432"/>
                  </a:lnTo>
                  <a:lnTo>
                    <a:pt x="781" y="439"/>
                  </a:lnTo>
                  <a:lnTo>
                    <a:pt x="789" y="443"/>
                  </a:lnTo>
                  <a:lnTo>
                    <a:pt x="797" y="447"/>
                  </a:lnTo>
                  <a:lnTo>
                    <a:pt x="806" y="448"/>
                  </a:lnTo>
                  <a:lnTo>
                    <a:pt x="817" y="446"/>
                  </a:lnTo>
                  <a:lnTo>
                    <a:pt x="822" y="446"/>
                  </a:lnTo>
                  <a:lnTo>
                    <a:pt x="829" y="445"/>
                  </a:lnTo>
                  <a:lnTo>
                    <a:pt x="834" y="442"/>
                  </a:lnTo>
                  <a:lnTo>
                    <a:pt x="840" y="439"/>
                  </a:lnTo>
                  <a:lnTo>
                    <a:pt x="843" y="434"/>
                  </a:lnTo>
                  <a:lnTo>
                    <a:pt x="848" y="428"/>
                  </a:lnTo>
                  <a:lnTo>
                    <a:pt x="851" y="423"/>
                  </a:lnTo>
                  <a:lnTo>
                    <a:pt x="854" y="417"/>
                  </a:lnTo>
                  <a:lnTo>
                    <a:pt x="858" y="410"/>
                  </a:lnTo>
                  <a:lnTo>
                    <a:pt x="860" y="404"/>
                  </a:lnTo>
                  <a:lnTo>
                    <a:pt x="864" y="399"/>
                  </a:lnTo>
                  <a:lnTo>
                    <a:pt x="866" y="393"/>
                  </a:lnTo>
                  <a:lnTo>
                    <a:pt x="869" y="387"/>
                  </a:lnTo>
                  <a:lnTo>
                    <a:pt x="873" y="384"/>
                  </a:lnTo>
                  <a:lnTo>
                    <a:pt x="875" y="380"/>
                  </a:lnTo>
                  <a:lnTo>
                    <a:pt x="880" y="378"/>
                  </a:lnTo>
                  <a:lnTo>
                    <a:pt x="876" y="364"/>
                  </a:lnTo>
                  <a:lnTo>
                    <a:pt x="874" y="354"/>
                  </a:lnTo>
                  <a:lnTo>
                    <a:pt x="874" y="345"/>
                  </a:lnTo>
                  <a:lnTo>
                    <a:pt x="875" y="337"/>
                  </a:lnTo>
                  <a:lnTo>
                    <a:pt x="877" y="330"/>
                  </a:lnTo>
                  <a:lnTo>
                    <a:pt x="881" y="324"/>
                  </a:lnTo>
                  <a:lnTo>
                    <a:pt x="885" y="318"/>
                  </a:lnTo>
                  <a:lnTo>
                    <a:pt x="890" y="314"/>
                  </a:lnTo>
                  <a:lnTo>
                    <a:pt x="895" y="309"/>
                  </a:lnTo>
                  <a:lnTo>
                    <a:pt x="900" y="304"/>
                  </a:lnTo>
                  <a:lnTo>
                    <a:pt x="906" y="300"/>
                  </a:lnTo>
                  <a:lnTo>
                    <a:pt x="911" y="295"/>
                  </a:lnTo>
                  <a:lnTo>
                    <a:pt x="917" y="289"/>
                  </a:lnTo>
                  <a:lnTo>
                    <a:pt x="921" y="283"/>
                  </a:lnTo>
                  <a:lnTo>
                    <a:pt x="925" y="274"/>
                  </a:lnTo>
                  <a:lnTo>
                    <a:pt x="928" y="266"/>
                  </a:lnTo>
                  <a:lnTo>
                    <a:pt x="929" y="260"/>
                  </a:lnTo>
                  <a:lnTo>
                    <a:pt x="930" y="254"/>
                  </a:lnTo>
                  <a:lnTo>
                    <a:pt x="933" y="248"/>
                  </a:lnTo>
                  <a:lnTo>
                    <a:pt x="935" y="243"/>
                  </a:lnTo>
                  <a:lnTo>
                    <a:pt x="936" y="238"/>
                  </a:lnTo>
                  <a:lnTo>
                    <a:pt x="938" y="232"/>
                  </a:lnTo>
                  <a:lnTo>
                    <a:pt x="940" y="227"/>
                  </a:lnTo>
                  <a:lnTo>
                    <a:pt x="942" y="222"/>
                  </a:lnTo>
                  <a:lnTo>
                    <a:pt x="943" y="217"/>
                  </a:lnTo>
                  <a:lnTo>
                    <a:pt x="943" y="211"/>
                  </a:lnTo>
                  <a:lnTo>
                    <a:pt x="944" y="206"/>
                  </a:lnTo>
                  <a:lnTo>
                    <a:pt x="943" y="200"/>
                  </a:lnTo>
                  <a:lnTo>
                    <a:pt x="943" y="194"/>
                  </a:lnTo>
                  <a:lnTo>
                    <a:pt x="941" y="188"/>
                  </a:lnTo>
                  <a:lnTo>
                    <a:pt x="938" y="183"/>
                  </a:lnTo>
                  <a:lnTo>
                    <a:pt x="936" y="177"/>
                  </a:lnTo>
                  <a:lnTo>
                    <a:pt x="943" y="171"/>
                  </a:lnTo>
                  <a:lnTo>
                    <a:pt x="951" y="166"/>
                  </a:lnTo>
                  <a:lnTo>
                    <a:pt x="959" y="163"/>
                  </a:lnTo>
                  <a:lnTo>
                    <a:pt x="968" y="160"/>
                  </a:lnTo>
                  <a:lnTo>
                    <a:pt x="979" y="157"/>
                  </a:lnTo>
                  <a:lnTo>
                    <a:pt x="988" y="156"/>
                  </a:lnTo>
                  <a:lnTo>
                    <a:pt x="998" y="154"/>
                  </a:lnTo>
                  <a:lnTo>
                    <a:pt x="1009" y="153"/>
                  </a:lnTo>
                  <a:lnTo>
                    <a:pt x="1019" y="152"/>
                  </a:lnTo>
                  <a:lnTo>
                    <a:pt x="1029" y="150"/>
                  </a:lnTo>
                  <a:lnTo>
                    <a:pt x="1040" y="148"/>
                  </a:lnTo>
                  <a:lnTo>
                    <a:pt x="1050" y="147"/>
                  </a:lnTo>
                  <a:lnTo>
                    <a:pt x="1059" y="144"/>
                  </a:lnTo>
                  <a:lnTo>
                    <a:pt x="1068" y="140"/>
                  </a:lnTo>
                  <a:lnTo>
                    <a:pt x="1076" y="137"/>
                  </a:lnTo>
                  <a:lnTo>
                    <a:pt x="1086" y="132"/>
                  </a:lnTo>
                  <a:lnTo>
                    <a:pt x="1091" y="126"/>
                  </a:lnTo>
                  <a:lnTo>
                    <a:pt x="1097" y="122"/>
                  </a:lnTo>
                  <a:lnTo>
                    <a:pt x="1100" y="117"/>
                  </a:lnTo>
                  <a:lnTo>
                    <a:pt x="1103" y="111"/>
                  </a:lnTo>
                  <a:lnTo>
                    <a:pt x="1103" y="107"/>
                  </a:lnTo>
                  <a:lnTo>
                    <a:pt x="1103" y="101"/>
                  </a:lnTo>
                  <a:lnTo>
                    <a:pt x="1102" y="96"/>
                  </a:lnTo>
                  <a:lnTo>
                    <a:pt x="1100" y="91"/>
                  </a:lnTo>
                  <a:lnTo>
                    <a:pt x="1097" y="85"/>
                  </a:lnTo>
                  <a:lnTo>
                    <a:pt x="1094" y="80"/>
                  </a:lnTo>
                  <a:lnTo>
                    <a:pt x="1090" y="76"/>
                  </a:lnTo>
                  <a:lnTo>
                    <a:pt x="1087" y="70"/>
                  </a:lnTo>
                  <a:lnTo>
                    <a:pt x="1082" y="65"/>
                  </a:lnTo>
                  <a:lnTo>
                    <a:pt x="1077" y="61"/>
                  </a:lnTo>
                  <a:lnTo>
                    <a:pt x="1074" y="57"/>
                  </a:lnTo>
                  <a:lnTo>
                    <a:pt x="1071" y="54"/>
                  </a:lnTo>
                  <a:lnTo>
                    <a:pt x="1069" y="49"/>
                  </a:lnTo>
                  <a:lnTo>
                    <a:pt x="1071" y="45"/>
                  </a:lnTo>
                  <a:lnTo>
                    <a:pt x="1072" y="41"/>
                  </a:lnTo>
                  <a:lnTo>
                    <a:pt x="1073" y="38"/>
                  </a:lnTo>
                  <a:lnTo>
                    <a:pt x="1075" y="34"/>
                  </a:lnTo>
                  <a:lnTo>
                    <a:pt x="1076" y="31"/>
                  </a:lnTo>
                  <a:lnTo>
                    <a:pt x="1079" y="27"/>
                  </a:lnTo>
                  <a:lnTo>
                    <a:pt x="1081" y="24"/>
                  </a:lnTo>
                  <a:lnTo>
                    <a:pt x="1083" y="22"/>
                  </a:lnTo>
                  <a:lnTo>
                    <a:pt x="1084" y="18"/>
                  </a:lnTo>
                  <a:lnTo>
                    <a:pt x="1087" y="16"/>
                  </a:lnTo>
                  <a:lnTo>
                    <a:pt x="1087" y="13"/>
                  </a:lnTo>
                  <a:lnTo>
                    <a:pt x="1088" y="10"/>
                  </a:lnTo>
                  <a:lnTo>
                    <a:pt x="1088" y="8"/>
                  </a:lnTo>
                  <a:lnTo>
                    <a:pt x="1087" y="5"/>
                  </a:lnTo>
                  <a:lnTo>
                    <a:pt x="1086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3" name="Freeform 51"/>
            <p:cNvSpPr>
              <a:spLocks/>
            </p:cNvSpPr>
            <p:nvPr/>
          </p:nvSpPr>
          <p:spPr bwMode="auto">
            <a:xfrm>
              <a:off x="3524" y="2481"/>
              <a:ext cx="764" cy="305"/>
            </a:xfrm>
            <a:custGeom>
              <a:avLst/>
              <a:gdLst>
                <a:gd name="T0" fmla="*/ 85 w 2293"/>
                <a:gd name="T1" fmla="*/ 1 h 916"/>
                <a:gd name="T2" fmla="*/ 85 w 2293"/>
                <a:gd name="T3" fmla="*/ 3 h 916"/>
                <a:gd name="T4" fmla="*/ 84 w 2293"/>
                <a:gd name="T5" fmla="*/ 4 h 916"/>
                <a:gd name="T6" fmla="*/ 83 w 2293"/>
                <a:gd name="T7" fmla="*/ 5 h 916"/>
                <a:gd name="T8" fmla="*/ 82 w 2293"/>
                <a:gd name="T9" fmla="*/ 6 h 916"/>
                <a:gd name="T10" fmla="*/ 80 w 2293"/>
                <a:gd name="T11" fmla="*/ 6 h 916"/>
                <a:gd name="T12" fmla="*/ 78 w 2293"/>
                <a:gd name="T13" fmla="*/ 8 h 916"/>
                <a:gd name="T14" fmla="*/ 76 w 2293"/>
                <a:gd name="T15" fmla="*/ 9 h 916"/>
                <a:gd name="T16" fmla="*/ 75 w 2293"/>
                <a:gd name="T17" fmla="*/ 10 h 916"/>
                <a:gd name="T18" fmla="*/ 74 w 2293"/>
                <a:gd name="T19" fmla="*/ 12 h 916"/>
                <a:gd name="T20" fmla="*/ 73 w 2293"/>
                <a:gd name="T21" fmla="*/ 13 h 916"/>
                <a:gd name="T22" fmla="*/ 72 w 2293"/>
                <a:gd name="T23" fmla="*/ 14 h 916"/>
                <a:gd name="T24" fmla="*/ 70 w 2293"/>
                <a:gd name="T25" fmla="*/ 15 h 916"/>
                <a:gd name="T26" fmla="*/ 69 w 2293"/>
                <a:gd name="T27" fmla="*/ 16 h 916"/>
                <a:gd name="T28" fmla="*/ 67 w 2293"/>
                <a:gd name="T29" fmla="*/ 16 h 916"/>
                <a:gd name="T30" fmla="*/ 67 w 2293"/>
                <a:gd name="T31" fmla="*/ 17 h 916"/>
                <a:gd name="T32" fmla="*/ 65 w 2293"/>
                <a:gd name="T33" fmla="*/ 18 h 916"/>
                <a:gd name="T34" fmla="*/ 65 w 2293"/>
                <a:gd name="T35" fmla="*/ 18 h 916"/>
                <a:gd name="T36" fmla="*/ 64 w 2293"/>
                <a:gd name="T37" fmla="*/ 20 h 916"/>
                <a:gd name="T38" fmla="*/ 63 w 2293"/>
                <a:gd name="T39" fmla="*/ 22 h 916"/>
                <a:gd name="T40" fmla="*/ 61 w 2293"/>
                <a:gd name="T41" fmla="*/ 24 h 916"/>
                <a:gd name="T42" fmla="*/ 61 w 2293"/>
                <a:gd name="T43" fmla="*/ 25 h 916"/>
                <a:gd name="T44" fmla="*/ 54 w 2293"/>
                <a:gd name="T45" fmla="*/ 27 h 916"/>
                <a:gd name="T46" fmla="*/ 49 w 2293"/>
                <a:gd name="T47" fmla="*/ 28 h 916"/>
                <a:gd name="T48" fmla="*/ 43 w 2293"/>
                <a:gd name="T49" fmla="*/ 28 h 916"/>
                <a:gd name="T50" fmla="*/ 29 w 2293"/>
                <a:gd name="T51" fmla="*/ 30 h 916"/>
                <a:gd name="T52" fmla="*/ 22 w 2293"/>
                <a:gd name="T53" fmla="*/ 31 h 916"/>
                <a:gd name="T54" fmla="*/ 13 w 2293"/>
                <a:gd name="T55" fmla="*/ 32 h 916"/>
                <a:gd name="T56" fmla="*/ 5 w 2293"/>
                <a:gd name="T57" fmla="*/ 33 h 916"/>
                <a:gd name="T58" fmla="*/ 0 w 2293"/>
                <a:gd name="T59" fmla="*/ 33 h 916"/>
                <a:gd name="T60" fmla="*/ 1 w 2293"/>
                <a:gd name="T61" fmla="*/ 33 h 916"/>
                <a:gd name="T62" fmla="*/ 1 w 2293"/>
                <a:gd name="T63" fmla="*/ 32 h 916"/>
                <a:gd name="T64" fmla="*/ 1 w 2293"/>
                <a:gd name="T65" fmla="*/ 31 h 916"/>
                <a:gd name="T66" fmla="*/ 0 w 2293"/>
                <a:gd name="T67" fmla="*/ 28 h 916"/>
                <a:gd name="T68" fmla="*/ 1 w 2293"/>
                <a:gd name="T69" fmla="*/ 27 h 916"/>
                <a:gd name="T70" fmla="*/ 2 w 2293"/>
                <a:gd name="T71" fmla="*/ 26 h 916"/>
                <a:gd name="T72" fmla="*/ 3 w 2293"/>
                <a:gd name="T73" fmla="*/ 24 h 916"/>
                <a:gd name="T74" fmla="*/ 4 w 2293"/>
                <a:gd name="T75" fmla="*/ 23 h 916"/>
                <a:gd name="T76" fmla="*/ 5 w 2293"/>
                <a:gd name="T77" fmla="*/ 22 h 916"/>
                <a:gd name="T78" fmla="*/ 5 w 2293"/>
                <a:gd name="T79" fmla="*/ 21 h 916"/>
                <a:gd name="T80" fmla="*/ 5 w 2293"/>
                <a:gd name="T81" fmla="*/ 20 h 916"/>
                <a:gd name="T82" fmla="*/ 5 w 2293"/>
                <a:gd name="T83" fmla="*/ 19 h 916"/>
                <a:gd name="T84" fmla="*/ 5 w 2293"/>
                <a:gd name="T85" fmla="*/ 18 h 916"/>
                <a:gd name="T86" fmla="*/ 5 w 2293"/>
                <a:gd name="T87" fmla="*/ 17 h 916"/>
                <a:gd name="T88" fmla="*/ 6 w 2293"/>
                <a:gd name="T89" fmla="*/ 16 h 916"/>
                <a:gd name="T90" fmla="*/ 5 w 2293"/>
                <a:gd name="T91" fmla="*/ 15 h 916"/>
                <a:gd name="T92" fmla="*/ 6 w 2293"/>
                <a:gd name="T93" fmla="*/ 14 h 916"/>
                <a:gd name="T94" fmla="*/ 8 w 2293"/>
                <a:gd name="T95" fmla="*/ 14 h 916"/>
                <a:gd name="T96" fmla="*/ 11 w 2293"/>
                <a:gd name="T97" fmla="*/ 13 h 916"/>
                <a:gd name="T98" fmla="*/ 18 w 2293"/>
                <a:gd name="T99" fmla="*/ 12 h 916"/>
                <a:gd name="T100" fmla="*/ 20 w 2293"/>
                <a:gd name="T101" fmla="*/ 12 h 916"/>
                <a:gd name="T102" fmla="*/ 20 w 2293"/>
                <a:gd name="T103" fmla="*/ 11 h 916"/>
                <a:gd name="T104" fmla="*/ 20 w 2293"/>
                <a:gd name="T105" fmla="*/ 10 h 916"/>
                <a:gd name="T106" fmla="*/ 20 w 2293"/>
                <a:gd name="T107" fmla="*/ 10 h 916"/>
                <a:gd name="T108" fmla="*/ 22 w 2293"/>
                <a:gd name="T109" fmla="*/ 10 h 916"/>
                <a:gd name="T110" fmla="*/ 24 w 2293"/>
                <a:gd name="T111" fmla="*/ 10 h 916"/>
                <a:gd name="T112" fmla="*/ 39 w 2293"/>
                <a:gd name="T113" fmla="*/ 8 h 916"/>
                <a:gd name="T114" fmla="*/ 57 w 2293"/>
                <a:gd name="T115" fmla="*/ 5 h 916"/>
                <a:gd name="T116" fmla="*/ 69 w 2293"/>
                <a:gd name="T117" fmla="*/ 3 h 916"/>
                <a:gd name="T118" fmla="*/ 77 w 2293"/>
                <a:gd name="T119" fmla="*/ 2 h 916"/>
                <a:gd name="T120" fmla="*/ 84 w 2293"/>
                <a:gd name="T121" fmla="*/ 0 h 91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93"/>
                <a:gd name="T184" fmla="*/ 0 h 916"/>
                <a:gd name="T185" fmla="*/ 2293 w 2293"/>
                <a:gd name="T186" fmla="*/ 916 h 91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93" h="916">
                  <a:moveTo>
                    <a:pt x="2293" y="0"/>
                  </a:moveTo>
                  <a:lnTo>
                    <a:pt x="2289" y="4"/>
                  </a:lnTo>
                  <a:lnTo>
                    <a:pt x="2288" y="8"/>
                  </a:lnTo>
                  <a:lnTo>
                    <a:pt x="2287" y="14"/>
                  </a:lnTo>
                  <a:lnTo>
                    <a:pt x="2287" y="20"/>
                  </a:lnTo>
                  <a:lnTo>
                    <a:pt x="2288" y="27"/>
                  </a:lnTo>
                  <a:lnTo>
                    <a:pt x="2288" y="33"/>
                  </a:lnTo>
                  <a:lnTo>
                    <a:pt x="2289" y="40"/>
                  </a:lnTo>
                  <a:lnTo>
                    <a:pt x="2291" y="48"/>
                  </a:lnTo>
                  <a:lnTo>
                    <a:pt x="2292" y="55"/>
                  </a:lnTo>
                  <a:lnTo>
                    <a:pt x="2293" y="62"/>
                  </a:lnTo>
                  <a:lnTo>
                    <a:pt x="2293" y="69"/>
                  </a:lnTo>
                  <a:lnTo>
                    <a:pt x="2293" y="76"/>
                  </a:lnTo>
                  <a:lnTo>
                    <a:pt x="2293" y="83"/>
                  </a:lnTo>
                  <a:lnTo>
                    <a:pt x="2291" y="89"/>
                  </a:lnTo>
                  <a:lnTo>
                    <a:pt x="2288" y="93"/>
                  </a:lnTo>
                  <a:lnTo>
                    <a:pt x="2286" y="98"/>
                  </a:lnTo>
                  <a:lnTo>
                    <a:pt x="2277" y="99"/>
                  </a:lnTo>
                  <a:lnTo>
                    <a:pt x="2269" y="101"/>
                  </a:lnTo>
                  <a:lnTo>
                    <a:pt x="2262" y="105"/>
                  </a:lnTo>
                  <a:lnTo>
                    <a:pt x="2256" y="108"/>
                  </a:lnTo>
                  <a:lnTo>
                    <a:pt x="2252" y="113"/>
                  </a:lnTo>
                  <a:lnTo>
                    <a:pt x="2247" y="117"/>
                  </a:lnTo>
                  <a:lnTo>
                    <a:pt x="2244" y="122"/>
                  </a:lnTo>
                  <a:lnTo>
                    <a:pt x="2239" y="126"/>
                  </a:lnTo>
                  <a:lnTo>
                    <a:pt x="2235" y="132"/>
                  </a:lnTo>
                  <a:lnTo>
                    <a:pt x="2232" y="137"/>
                  </a:lnTo>
                  <a:lnTo>
                    <a:pt x="2229" y="141"/>
                  </a:lnTo>
                  <a:lnTo>
                    <a:pt x="2224" y="147"/>
                  </a:lnTo>
                  <a:lnTo>
                    <a:pt x="2219" y="152"/>
                  </a:lnTo>
                  <a:lnTo>
                    <a:pt x="2215" y="155"/>
                  </a:lnTo>
                  <a:lnTo>
                    <a:pt x="2208" y="160"/>
                  </a:lnTo>
                  <a:lnTo>
                    <a:pt x="2202" y="163"/>
                  </a:lnTo>
                  <a:lnTo>
                    <a:pt x="2187" y="160"/>
                  </a:lnTo>
                  <a:lnTo>
                    <a:pt x="2175" y="161"/>
                  </a:lnTo>
                  <a:lnTo>
                    <a:pt x="2163" y="164"/>
                  </a:lnTo>
                  <a:lnTo>
                    <a:pt x="2152" y="171"/>
                  </a:lnTo>
                  <a:lnTo>
                    <a:pt x="2142" y="179"/>
                  </a:lnTo>
                  <a:lnTo>
                    <a:pt x="2133" y="190"/>
                  </a:lnTo>
                  <a:lnTo>
                    <a:pt x="2124" y="201"/>
                  </a:lnTo>
                  <a:lnTo>
                    <a:pt x="2116" y="211"/>
                  </a:lnTo>
                  <a:lnTo>
                    <a:pt x="2108" y="223"/>
                  </a:lnTo>
                  <a:lnTo>
                    <a:pt x="2099" y="232"/>
                  </a:lnTo>
                  <a:lnTo>
                    <a:pt x="2091" y="240"/>
                  </a:lnTo>
                  <a:lnTo>
                    <a:pt x="2081" y="247"/>
                  </a:lnTo>
                  <a:lnTo>
                    <a:pt x="2071" y="251"/>
                  </a:lnTo>
                  <a:lnTo>
                    <a:pt x="2061" y="251"/>
                  </a:lnTo>
                  <a:lnTo>
                    <a:pt x="2048" y="247"/>
                  </a:lnTo>
                  <a:lnTo>
                    <a:pt x="2035" y="239"/>
                  </a:lnTo>
                  <a:lnTo>
                    <a:pt x="2033" y="246"/>
                  </a:lnTo>
                  <a:lnTo>
                    <a:pt x="2031" y="253"/>
                  </a:lnTo>
                  <a:lnTo>
                    <a:pt x="2030" y="260"/>
                  </a:lnTo>
                  <a:lnTo>
                    <a:pt x="2027" y="267"/>
                  </a:lnTo>
                  <a:lnTo>
                    <a:pt x="2025" y="274"/>
                  </a:lnTo>
                  <a:lnTo>
                    <a:pt x="2023" y="280"/>
                  </a:lnTo>
                  <a:lnTo>
                    <a:pt x="2020" y="288"/>
                  </a:lnTo>
                  <a:lnTo>
                    <a:pt x="2018" y="295"/>
                  </a:lnTo>
                  <a:lnTo>
                    <a:pt x="2016" y="302"/>
                  </a:lnTo>
                  <a:lnTo>
                    <a:pt x="2012" y="309"/>
                  </a:lnTo>
                  <a:lnTo>
                    <a:pt x="2009" y="315"/>
                  </a:lnTo>
                  <a:lnTo>
                    <a:pt x="2004" y="322"/>
                  </a:lnTo>
                  <a:lnTo>
                    <a:pt x="2000" y="328"/>
                  </a:lnTo>
                  <a:lnTo>
                    <a:pt x="1995" y="334"/>
                  </a:lnTo>
                  <a:lnTo>
                    <a:pt x="1989" y="340"/>
                  </a:lnTo>
                  <a:lnTo>
                    <a:pt x="1984" y="346"/>
                  </a:lnTo>
                  <a:lnTo>
                    <a:pt x="1978" y="349"/>
                  </a:lnTo>
                  <a:lnTo>
                    <a:pt x="1972" y="354"/>
                  </a:lnTo>
                  <a:lnTo>
                    <a:pt x="1965" y="359"/>
                  </a:lnTo>
                  <a:lnTo>
                    <a:pt x="1958" y="364"/>
                  </a:lnTo>
                  <a:lnTo>
                    <a:pt x="1951" y="370"/>
                  </a:lnTo>
                  <a:lnTo>
                    <a:pt x="1945" y="376"/>
                  </a:lnTo>
                  <a:lnTo>
                    <a:pt x="1937" y="382"/>
                  </a:lnTo>
                  <a:lnTo>
                    <a:pt x="1928" y="387"/>
                  </a:lnTo>
                  <a:lnTo>
                    <a:pt x="1922" y="393"/>
                  </a:lnTo>
                  <a:lnTo>
                    <a:pt x="1914" y="399"/>
                  </a:lnTo>
                  <a:lnTo>
                    <a:pt x="1905" y="404"/>
                  </a:lnTo>
                  <a:lnTo>
                    <a:pt x="1899" y="409"/>
                  </a:lnTo>
                  <a:lnTo>
                    <a:pt x="1891" y="414"/>
                  </a:lnTo>
                  <a:lnTo>
                    <a:pt x="1884" y="418"/>
                  </a:lnTo>
                  <a:lnTo>
                    <a:pt x="1877" y="423"/>
                  </a:lnTo>
                  <a:lnTo>
                    <a:pt x="1871" y="426"/>
                  </a:lnTo>
                  <a:lnTo>
                    <a:pt x="1864" y="429"/>
                  </a:lnTo>
                  <a:lnTo>
                    <a:pt x="1857" y="431"/>
                  </a:lnTo>
                  <a:lnTo>
                    <a:pt x="1851" y="433"/>
                  </a:lnTo>
                  <a:lnTo>
                    <a:pt x="1846" y="436"/>
                  </a:lnTo>
                  <a:lnTo>
                    <a:pt x="1840" y="437"/>
                  </a:lnTo>
                  <a:lnTo>
                    <a:pt x="1835" y="438"/>
                  </a:lnTo>
                  <a:lnTo>
                    <a:pt x="1831" y="439"/>
                  </a:lnTo>
                  <a:lnTo>
                    <a:pt x="1826" y="440"/>
                  </a:lnTo>
                  <a:lnTo>
                    <a:pt x="1822" y="441"/>
                  </a:lnTo>
                  <a:lnTo>
                    <a:pt x="1818" y="442"/>
                  </a:lnTo>
                  <a:lnTo>
                    <a:pt x="1814" y="445"/>
                  </a:lnTo>
                  <a:lnTo>
                    <a:pt x="1810" y="446"/>
                  </a:lnTo>
                  <a:lnTo>
                    <a:pt x="1807" y="448"/>
                  </a:lnTo>
                  <a:lnTo>
                    <a:pt x="1803" y="452"/>
                  </a:lnTo>
                  <a:lnTo>
                    <a:pt x="1800" y="455"/>
                  </a:lnTo>
                  <a:lnTo>
                    <a:pt x="1796" y="460"/>
                  </a:lnTo>
                  <a:lnTo>
                    <a:pt x="1788" y="462"/>
                  </a:lnTo>
                  <a:lnTo>
                    <a:pt x="1782" y="465"/>
                  </a:lnTo>
                  <a:lnTo>
                    <a:pt x="1777" y="469"/>
                  </a:lnTo>
                  <a:lnTo>
                    <a:pt x="1772" y="472"/>
                  </a:lnTo>
                  <a:lnTo>
                    <a:pt x="1769" y="476"/>
                  </a:lnTo>
                  <a:lnTo>
                    <a:pt x="1764" y="479"/>
                  </a:lnTo>
                  <a:lnTo>
                    <a:pt x="1761" y="483"/>
                  </a:lnTo>
                  <a:lnTo>
                    <a:pt x="1758" y="486"/>
                  </a:lnTo>
                  <a:lnTo>
                    <a:pt x="1755" y="491"/>
                  </a:lnTo>
                  <a:lnTo>
                    <a:pt x="1751" y="494"/>
                  </a:lnTo>
                  <a:lnTo>
                    <a:pt x="1749" y="499"/>
                  </a:lnTo>
                  <a:lnTo>
                    <a:pt x="1746" y="503"/>
                  </a:lnTo>
                  <a:lnTo>
                    <a:pt x="1742" y="508"/>
                  </a:lnTo>
                  <a:lnTo>
                    <a:pt x="1738" y="514"/>
                  </a:lnTo>
                  <a:lnTo>
                    <a:pt x="1733" y="519"/>
                  </a:lnTo>
                  <a:lnTo>
                    <a:pt x="1728" y="526"/>
                  </a:lnTo>
                  <a:lnTo>
                    <a:pt x="1727" y="540"/>
                  </a:lnTo>
                  <a:lnTo>
                    <a:pt x="1725" y="553"/>
                  </a:lnTo>
                  <a:lnTo>
                    <a:pt x="1720" y="564"/>
                  </a:lnTo>
                  <a:lnTo>
                    <a:pt x="1715" y="572"/>
                  </a:lnTo>
                  <a:lnTo>
                    <a:pt x="1708" y="580"/>
                  </a:lnTo>
                  <a:lnTo>
                    <a:pt x="1701" y="587"/>
                  </a:lnTo>
                  <a:lnTo>
                    <a:pt x="1693" y="594"/>
                  </a:lnTo>
                  <a:lnTo>
                    <a:pt x="1685" y="600"/>
                  </a:lnTo>
                  <a:lnTo>
                    <a:pt x="1678" y="606"/>
                  </a:lnTo>
                  <a:lnTo>
                    <a:pt x="1671" y="612"/>
                  </a:lnTo>
                  <a:lnTo>
                    <a:pt x="1665" y="620"/>
                  </a:lnTo>
                  <a:lnTo>
                    <a:pt x="1662" y="630"/>
                  </a:lnTo>
                  <a:lnTo>
                    <a:pt x="1659" y="640"/>
                  </a:lnTo>
                  <a:lnTo>
                    <a:pt x="1661" y="653"/>
                  </a:lnTo>
                  <a:lnTo>
                    <a:pt x="1664" y="666"/>
                  </a:lnTo>
                  <a:lnTo>
                    <a:pt x="1671" y="685"/>
                  </a:lnTo>
                  <a:lnTo>
                    <a:pt x="1666" y="685"/>
                  </a:lnTo>
                  <a:lnTo>
                    <a:pt x="1655" y="687"/>
                  </a:lnTo>
                  <a:lnTo>
                    <a:pt x="1638" y="689"/>
                  </a:lnTo>
                  <a:lnTo>
                    <a:pt x="1616" y="694"/>
                  </a:lnTo>
                  <a:lnTo>
                    <a:pt x="1589" y="699"/>
                  </a:lnTo>
                  <a:lnTo>
                    <a:pt x="1559" y="703"/>
                  </a:lnTo>
                  <a:lnTo>
                    <a:pt x="1527" y="709"/>
                  </a:lnTo>
                  <a:lnTo>
                    <a:pt x="1495" y="715"/>
                  </a:lnTo>
                  <a:lnTo>
                    <a:pt x="1462" y="720"/>
                  </a:lnTo>
                  <a:lnTo>
                    <a:pt x="1430" y="726"/>
                  </a:lnTo>
                  <a:lnTo>
                    <a:pt x="1400" y="731"/>
                  </a:lnTo>
                  <a:lnTo>
                    <a:pt x="1373" y="735"/>
                  </a:lnTo>
                  <a:lnTo>
                    <a:pt x="1351" y="740"/>
                  </a:lnTo>
                  <a:lnTo>
                    <a:pt x="1334" y="742"/>
                  </a:lnTo>
                  <a:lnTo>
                    <a:pt x="1323" y="745"/>
                  </a:lnTo>
                  <a:lnTo>
                    <a:pt x="1319" y="746"/>
                  </a:lnTo>
                  <a:lnTo>
                    <a:pt x="1311" y="746"/>
                  </a:lnTo>
                  <a:lnTo>
                    <a:pt x="1288" y="749"/>
                  </a:lnTo>
                  <a:lnTo>
                    <a:pt x="1254" y="754"/>
                  </a:lnTo>
                  <a:lnTo>
                    <a:pt x="1209" y="759"/>
                  </a:lnTo>
                  <a:lnTo>
                    <a:pt x="1156" y="766"/>
                  </a:lnTo>
                  <a:lnTo>
                    <a:pt x="1096" y="774"/>
                  </a:lnTo>
                  <a:lnTo>
                    <a:pt x="1033" y="782"/>
                  </a:lnTo>
                  <a:lnTo>
                    <a:pt x="967" y="792"/>
                  </a:lnTo>
                  <a:lnTo>
                    <a:pt x="902" y="800"/>
                  </a:lnTo>
                  <a:lnTo>
                    <a:pt x="839" y="808"/>
                  </a:lnTo>
                  <a:lnTo>
                    <a:pt x="779" y="816"/>
                  </a:lnTo>
                  <a:lnTo>
                    <a:pt x="726" y="823"/>
                  </a:lnTo>
                  <a:lnTo>
                    <a:pt x="681" y="828"/>
                  </a:lnTo>
                  <a:lnTo>
                    <a:pt x="647" y="833"/>
                  </a:lnTo>
                  <a:lnTo>
                    <a:pt x="624" y="836"/>
                  </a:lnTo>
                  <a:lnTo>
                    <a:pt x="617" y="838"/>
                  </a:lnTo>
                  <a:lnTo>
                    <a:pt x="583" y="842"/>
                  </a:lnTo>
                  <a:lnTo>
                    <a:pt x="550" y="847"/>
                  </a:lnTo>
                  <a:lnTo>
                    <a:pt x="514" y="851"/>
                  </a:lnTo>
                  <a:lnTo>
                    <a:pt x="478" y="856"/>
                  </a:lnTo>
                  <a:lnTo>
                    <a:pt x="441" y="862"/>
                  </a:lnTo>
                  <a:lnTo>
                    <a:pt x="403" y="866"/>
                  </a:lnTo>
                  <a:lnTo>
                    <a:pt x="364" y="872"/>
                  </a:lnTo>
                  <a:lnTo>
                    <a:pt x="326" y="877"/>
                  </a:lnTo>
                  <a:lnTo>
                    <a:pt x="286" y="882"/>
                  </a:lnTo>
                  <a:lnTo>
                    <a:pt x="246" y="887"/>
                  </a:lnTo>
                  <a:lnTo>
                    <a:pt x="207" y="893"/>
                  </a:lnTo>
                  <a:lnTo>
                    <a:pt x="168" y="897"/>
                  </a:lnTo>
                  <a:lnTo>
                    <a:pt x="129" y="902"/>
                  </a:lnTo>
                  <a:lnTo>
                    <a:pt x="91" y="907"/>
                  </a:lnTo>
                  <a:lnTo>
                    <a:pt x="53" y="911"/>
                  </a:lnTo>
                  <a:lnTo>
                    <a:pt x="18" y="916"/>
                  </a:lnTo>
                  <a:lnTo>
                    <a:pt x="14" y="911"/>
                  </a:lnTo>
                  <a:lnTo>
                    <a:pt x="13" y="907"/>
                  </a:lnTo>
                  <a:lnTo>
                    <a:pt x="12" y="903"/>
                  </a:lnTo>
                  <a:lnTo>
                    <a:pt x="11" y="900"/>
                  </a:lnTo>
                  <a:lnTo>
                    <a:pt x="11" y="896"/>
                  </a:lnTo>
                  <a:lnTo>
                    <a:pt x="11" y="894"/>
                  </a:lnTo>
                  <a:lnTo>
                    <a:pt x="12" y="890"/>
                  </a:lnTo>
                  <a:lnTo>
                    <a:pt x="13" y="888"/>
                  </a:lnTo>
                  <a:lnTo>
                    <a:pt x="15" y="886"/>
                  </a:lnTo>
                  <a:lnTo>
                    <a:pt x="18" y="884"/>
                  </a:lnTo>
                  <a:lnTo>
                    <a:pt x="20" y="881"/>
                  </a:lnTo>
                  <a:lnTo>
                    <a:pt x="22" y="879"/>
                  </a:lnTo>
                  <a:lnTo>
                    <a:pt x="26" y="877"/>
                  </a:lnTo>
                  <a:lnTo>
                    <a:pt x="28" y="874"/>
                  </a:lnTo>
                  <a:lnTo>
                    <a:pt x="31" y="872"/>
                  </a:lnTo>
                  <a:lnTo>
                    <a:pt x="36" y="870"/>
                  </a:lnTo>
                  <a:lnTo>
                    <a:pt x="37" y="862"/>
                  </a:lnTo>
                  <a:lnTo>
                    <a:pt x="37" y="854"/>
                  </a:lnTo>
                  <a:lnTo>
                    <a:pt x="35" y="844"/>
                  </a:lnTo>
                  <a:lnTo>
                    <a:pt x="31" y="835"/>
                  </a:lnTo>
                  <a:lnTo>
                    <a:pt x="28" y="826"/>
                  </a:lnTo>
                  <a:lnTo>
                    <a:pt x="22" y="816"/>
                  </a:lnTo>
                  <a:lnTo>
                    <a:pt x="17" y="807"/>
                  </a:lnTo>
                  <a:lnTo>
                    <a:pt x="12" y="796"/>
                  </a:lnTo>
                  <a:lnTo>
                    <a:pt x="7" y="786"/>
                  </a:lnTo>
                  <a:lnTo>
                    <a:pt x="4" y="777"/>
                  </a:lnTo>
                  <a:lnTo>
                    <a:pt x="2" y="768"/>
                  </a:lnTo>
                  <a:lnTo>
                    <a:pt x="0" y="759"/>
                  </a:lnTo>
                  <a:lnTo>
                    <a:pt x="2" y="751"/>
                  </a:lnTo>
                  <a:lnTo>
                    <a:pt x="6" y="745"/>
                  </a:lnTo>
                  <a:lnTo>
                    <a:pt x="13" y="739"/>
                  </a:lnTo>
                  <a:lnTo>
                    <a:pt x="23" y="734"/>
                  </a:lnTo>
                  <a:lnTo>
                    <a:pt x="33" y="728"/>
                  </a:lnTo>
                  <a:lnTo>
                    <a:pt x="42" y="723"/>
                  </a:lnTo>
                  <a:lnTo>
                    <a:pt x="49" y="717"/>
                  </a:lnTo>
                  <a:lnTo>
                    <a:pt x="54" y="710"/>
                  </a:lnTo>
                  <a:lnTo>
                    <a:pt x="59" y="704"/>
                  </a:lnTo>
                  <a:lnTo>
                    <a:pt x="63" y="697"/>
                  </a:lnTo>
                  <a:lnTo>
                    <a:pt x="66" y="691"/>
                  </a:lnTo>
                  <a:lnTo>
                    <a:pt x="69" y="684"/>
                  </a:lnTo>
                  <a:lnTo>
                    <a:pt x="72" y="677"/>
                  </a:lnTo>
                  <a:lnTo>
                    <a:pt x="75" y="670"/>
                  </a:lnTo>
                  <a:lnTo>
                    <a:pt x="77" y="663"/>
                  </a:lnTo>
                  <a:lnTo>
                    <a:pt x="82" y="655"/>
                  </a:lnTo>
                  <a:lnTo>
                    <a:pt x="87" y="648"/>
                  </a:lnTo>
                  <a:lnTo>
                    <a:pt x="91" y="640"/>
                  </a:lnTo>
                  <a:lnTo>
                    <a:pt x="98" y="633"/>
                  </a:lnTo>
                  <a:lnTo>
                    <a:pt x="107" y="626"/>
                  </a:lnTo>
                  <a:lnTo>
                    <a:pt x="107" y="625"/>
                  </a:lnTo>
                  <a:lnTo>
                    <a:pt x="107" y="623"/>
                  </a:lnTo>
                  <a:lnTo>
                    <a:pt x="110" y="620"/>
                  </a:lnTo>
                  <a:lnTo>
                    <a:pt x="111" y="617"/>
                  </a:lnTo>
                  <a:lnTo>
                    <a:pt x="113" y="612"/>
                  </a:lnTo>
                  <a:lnTo>
                    <a:pt x="114" y="607"/>
                  </a:lnTo>
                  <a:lnTo>
                    <a:pt x="117" y="602"/>
                  </a:lnTo>
                  <a:lnTo>
                    <a:pt x="120" y="596"/>
                  </a:lnTo>
                  <a:lnTo>
                    <a:pt x="122" y="591"/>
                  </a:lnTo>
                  <a:lnTo>
                    <a:pt x="125" y="586"/>
                  </a:lnTo>
                  <a:lnTo>
                    <a:pt x="126" y="580"/>
                  </a:lnTo>
                  <a:lnTo>
                    <a:pt x="128" y="576"/>
                  </a:lnTo>
                  <a:lnTo>
                    <a:pt x="129" y="572"/>
                  </a:lnTo>
                  <a:lnTo>
                    <a:pt x="131" y="570"/>
                  </a:lnTo>
                  <a:lnTo>
                    <a:pt x="131" y="568"/>
                  </a:lnTo>
                  <a:lnTo>
                    <a:pt x="133" y="568"/>
                  </a:lnTo>
                  <a:lnTo>
                    <a:pt x="134" y="563"/>
                  </a:lnTo>
                  <a:lnTo>
                    <a:pt x="134" y="557"/>
                  </a:lnTo>
                  <a:lnTo>
                    <a:pt x="134" y="553"/>
                  </a:lnTo>
                  <a:lnTo>
                    <a:pt x="134" y="547"/>
                  </a:lnTo>
                  <a:lnTo>
                    <a:pt x="133" y="541"/>
                  </a:lnTo>
                  <a:lnTo>
                    <a:pt x="131" y="535"/>
                  </a:lnTo>
                  <a:lnTo>
                    <a:pt x="130" y="530"/>
                  </a:lnTo>
                  <a:lnTo>
                    <a:pt x="129" y="524"/>
                  </a:lnTo>
                  <a:lnTo>
                    <a:pt x="128" y="518"/>
                  </a:lnTo>
                  <a:lnTo>
                    <a:pt x="127" y="512"/>
                  </a:lnTo>
                  <a:lnTo>
                    <a:pt x="127" y="508"/>
                  </a:lnTo>
                  <a:lnTo>
                    <a:pt x="127" y="502"/>
                  </a:lnTo>
                  <a:lnTo>
                    <a:pt x="127" y="498"/>
                  </a:lnTo>
                  <a:lnTo>
                    <a:pt x="129" y="493"/>
                  </a:lnTo>
                  <a:lnTo>
                    <a:pt x="131" y="489"/>
                  </a:lnTo>
                  <a:lnTo>
                    <a:pt x="135" y="486"/>
                  </a:lnTo>
                  <a:lnTo>
                    <a:pt x="128" y="479"/>
                  </a:lnTo>
                  <a:lnTo>
                    <a:pt x="125" y="473"/>
                  </a:lnTo>
                  <a:lnTo>
                    <a:pt x="123" y="469"/>
                  </a:lnTo>
                  <a:lnTo>
                    <a:pt x="123" y="465"/>
                  </a:lnTo>
                  <a:lnTo>
                    <a:pt x="126" y="462"/>
                  </a:lnTo>
                  <a:lnTo>
                    <a:pt x="130" y="460"/>
                  </a:lnTo>
                  <a:lnTo>
                    <a:pt x="135" y="457"/>
                  </a:lnTo>
                  <a:lnTo>
                    <a:pt x="140" y="455"/>
                  </a:lnTo>
                  <a:lnTo>
                    <a:pt x="145" y="453"/>
                  </a:lnTo>
                  <a:lnTo>
                    <a:pt x="151" y="450"/>
                  </a:lnTo>
                  <a:lnTo>
                    <a:pt x="156" y="448"/>
                  </a:lnTo>
                  <a:lnTo>
                    <a:pt x="160" y="445"/>
                  </a:lnTo>
                  <a:lnTo>
                    <a:pt x="164" y="441"/>
                  </a:lnTo>
                  <a:lnTo>
                    <a:pt x="165" y="437"/>
                  </a:lnTo>
                  <a:lnTo>
                    <a:pt x="165" y="431"/>
                  </a:lnTo>
                  <a:lnTo>
                    <a:pt x="163" y="425"/>
                  </a:lnTo>
                  <a:lnTo>
                    <a:pt x="152" y="413"/>
                  </a:lnTo>
                  <a:lnTo>
                    <a:pt x="146" y="402"/>
                  </a:lnTo>
                  <a:lnTo>
                    <a:pt x="144" y="395"/>
                  </a:lnTo>
                  <a:lnTo>
                    <a:pt x="143" y="390"/>
                  </a:lnTo>
                  <a:lnTo>
                    <a:pt x="145" y="385"/>
                  </a:lnTo>
                  <a:lnTo>
                    <a:pt x="150" y="383"/>
                  </a:lnTo>
                  <a:lnTo>
                    <a:pt x="156" y="382"/>
                  </a:lnTo>
                  <a:lnTo>
                    <a:pt x="163" y="380"/>
                  </a:lnTo>
                  <a:lnTo>
                    <a:pt x="169" y="380"/>
                  </a:lnTo>
                  <a:lnTo>
                    <a:pt x="177" y="379"/>
                  </a:lnTo>
                  <a:lnTo>
                    <a:pt x="186" y="379"/>
                  </a:lnTo>
                  <a:lnTo>
                    <a:pt x="192" y="378"/>
                  </a:lnTo>
                  <a:lnTo>
                    <a:pt x="199" y="376"/>
                  </a:lnTo>
                  <a:lnTo>
                    <a:pt x="204" y="372"/>
                  </a:lnTo>
                  <a:lnTo>
                    <a:pt x="207" y="368"/>
                  </a:lnTo>
                  <a:lnTo>
                    <a:pt x="210" y="362"/>
                  </a:lnTo>
                  <a:lnTo>
                    <a:pt x="213" y="361"/>
                  </a:lnTo>
                  <a:lnTo>
                    <a:pt x="223" y="360"/>
                  </a:lnTo>
                  <a:lnTo>
                    <a:pt x="241" y="357"/>
                  </a:lnTo>
                  <a:lnTo>
                    <a:pt x="263" y="355"/>
                  </a:lnTo>
                  <a:lnTo>
                    <a:pt x="289" y="352"/>
                  </a:lnTo>
                  <a:lnTo>
                    <a:pt x="318" y="348"/>
                  </a:lnTo>
                  <a:lnTo>
                    <a:pt x="350" y="345"/>
                  </a:lnTo>
                  <a:lnTo>
                    <a:pt x="382" y="341"/>
                  </a:lnTo>
                  <a:lnTo>
                    <a:pt x="413" y="337"/>
                  </a:lnTo>
                  <a:lnTo>
                    <a:pt x="445" y="333"/>
                  </a:lnTo>
                  <a:lnTo>
                    <a:pt x="474" y="330"/>
                  </a:lnTo>
                  <a:lnTo>
                    <a:pt x="501" y="326"/>
                  </a:lnTo>
                  <a:lnTo>
                    <a:pt x="522" y="324"/>
                  </a:lnTo>
                  <a:lnTo>
                    <a:pt x="540" y="322"/>
                  </a:lnTo>
                  <a:lnTo>
                    <a:pt x="550" y="321"/>
                  </a:lnTo>
                  <a:lnTo>
                    <a:pt x="555" y="321"/>
                  </a:lnTo>
                  <a:lnTo>
                    <a:pt x="553" y="319"/>
                  </a:lnTo>
                  <a:lnTo>
                    <a:pt x="553" y="318"/>
                  </a:lnTo>
                  <a:lnTo>
                    <a:pt x="553" y="315"/>
                  </a:lnTo>
                  <a:lnTo>
                    <a:pt x="552" y="311"/>
                  </a:lnTo>
                  <a:lnTo>
                    <a:pt x="552" y="308"/>
                  </a:lnTo>
                  <a:lnTo>
                    <a:pt x="551" y="303"/>
                  </a:lnTo>
                  <a:lnTo>
                    <a:pt x="550" y="299"/>
                  </a:lnTo>
                  <a:lnTo>
                    <a:pt x="550" y="294"/>
                  </a:lnTo>
                  <a:lnTo>
                    <a:pt x="549" y="290"/>
                  </a:lnTo>
                  <a:lnTo>
                    <a:pt x="548" y="285"/>
                  </a:lnTo>
                  <a:lnTo>
                    <a:pt x="547" y="280"/>
                  </a:lnTo>
                  <a:lnTo>
                    <a:pt x="547" y="277"/>
                  </a:lnTo>
                  <a:lnTo>
                    <a:pt x="545" y="274"/>
                  </a:lnTo>
                  <a:lnTo>
                    <a:pt x="545" y="270"/>
                  </a:lnTo>
                  <a:lnTo>
                    <a:pt x="545" y="269"/>
                  </a:lnTo>
                  <a:lnTo>
                    <a:pt x="547" y="269"/>
                  </a:lnTo>
                  <a:lnTo>
                    <a:pt x="548" y="269"/>
                  </a:lnTo>
                  <a:lnTo>
                    <a:pt x="550" y="269"/>
                  </a:lnTo>
                  <a:lnTo>
                    <a:pt x="553" y="269"/>
                  </a:lnTo>
                  <a:lnTo>
                    <a:pt x="557" y="269"/>
                  </a:lnTo>
                  <a:lnTo>
                    <a:pt x="561" y="269"/>
                  </a:lnTo>
                  <a:lnTo>
                    <a:pt x="566" y="269"/>
                  </a:lnTo>
                  <a:lnTo>
                    <a:pt x="571" y="269"/>
                  </a:lnTo>
                  <a:lnTo>
                    <a:pt x="576" y="269"/>
                  </a:lnTo>
                  <a:lnTo>
                    <a:pt x="582" y="268"/>
                  </a:lnTo>
                  <a:lnTo>
                    <a:pt x="588" y="268"/>
                  </a:lnTo>
                  <a:lnTo>
                    <a:pt x="595" y="268"/>
                  </a:lnTo>
                  <a:lnTo>
                    <a:pt x="602" y="267"/>
                  </a:lnTo>
                  <a:lnTo>
                    <a:pt x="609" y="265"/>
                  </a:lnTo>
                  <a:lnTo>
                    <a:pt x="617" y="265"/>
                  </a:lnTo>
                  <a:lnTo>
                    <a:pt x="658" y="260"/>
                  </a:lnTo>
                  <a:lnTo>
                    <a:pt x="707" y="253"/>
                  </a:lnTo>
                  <a:lnTo>
                    <a:pt x="765" y="246"/>
                  </a:lnTo>
                  <a:lnTo>
                    <a:pt x="829" y="237"/>
                  </a:lnTo>
                  <a:lnTo>
                    <a:pt x="899" y="226"/>
                  </a:lnTo>
                  <a:lnTo>
                    <a:pt x="974" y="216"/>
                  </a:lnTo>
                  <a:lnTo>
                    <a:pt x="1052" y="205"/>
                  </a:lnTo>
                  <a:lnTo>
                    <a:pt x="1134" y="192"/>
                  </a:lnTo>
                  <a:lnTo>
                    <a:pt x="1218" y="179"/>
                  </a:lnTo>
                  <a:lnTo>
                    <a:pt x="1302" y="167"/>
                  </a:lnTo>
                  <a:lnTo>
                    <a:pt x="1386" y="154"/>
                  </a:lnTo>
                  <a:lnTo>
                    <a:pt x="1470" y="141"/>
                  </a:lnTo>
                  <a:lnTo>
                    <a:pt x="1551" y="129"/>
                  </a:lnTo>
                  <a:lnTo>
                    <a:pt x="1631" y="116"/>
                  </a:lnTo>
                  <a:lnTo>
                    <a:pt x="1705" y="105"/>
                  </a:lnTo>
                  <a:lnTo>
                    <a:pt x="1777" y="94"/>
                  </a:lnTo>
                  <a:lnTo>
                    <a:pt x="1803" y="90"/>
                  </a:lnTo>
                  <a:lnTo>
                    <a:pt x="1832" y="86"/>
                  </a:lnTo>
                  <a:lnTo>
                    <a:pt x="1863" y="82"/>
                  </a:lnTo>
                  <a:lnTo>
                    <a:pt x="1895" y="77"/>
                  </a:lnTo>
                  <a:lnTo>
                    <a:pt x="1928" y="72"/>
                  </a:lnTo>
                  <a:lnTo>
                    <a:pt x="1963" y="67"/>
                  </a:lnTo>
                  <a:lnTo>
                    <a:pt x="1997" y="61"/>
                  </a:lnTo>
                  <a:lnTo>
                    <a:pt x="2033" y="55"/>
                  </a:lnTo>
                  <a:lnTo>
                    <a:pt x="2069" y="49"/>
                  </a:lnTo>
                  <a:lnTo>
                    <a:pt x="2104" y="43"/>
                  </a:lnTo>
                  <a:lnTo>
                    <a:pt x="2139" y="36"/>
                  </a:lnTo>
                  <a:lnTo>
                    <a:pt x="2172" y="29"/>
                  </a:lnTo>
                  <a:lnTo>
                    <a:pt x="2204" y="22"/>
                  </a:lnTo>
                  <a:lnTo>
                    <a:pt x="2235" y="15"/>
                  </a:lnTo>
                  <a:lnTo>
                    <a:pt x="2265" y="7"/>
                  </a:lnTo>
                  <a:lnTo>
                    <a:pt x="2293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4" name="Freeform 52"/>
            <p:cNvSpPr>
              <a:spLocks/>
            </p:cNvSpPr>
            <p:nvPr/>
          </p:nvSpPr>
          <p:spPr bwMode="auto">
            <a:xfrm>
              <a:off x="2358" y="2595"/>
              <a:ext cx="788" cy="384"/>
            </a:xfrm>
            <a:custGeom>
              <a:avLst/>
              <a:gdLst>
                <a:gd name="T0" fmla="*/ 84 w 2364"/>
                <a:gd name="T1" fmla="*/ 1 h 1152"/>
                <a:gd name="T2" fmla="*/ 84 w 2364"/>
                <a:gd name="T3" fmla="*/ 3 h 1152"/>
                <a:gd name="T4" fmla="*/ 84 w 2364"/>
                <a:gd name="T5" fmla="*/ 5 h 1152"/>
                <a:gd name="T6" fmla="*/ 85 w 2364"/>
                <a:gd name="T7" fmla="*/ 12 h 1152"/>
                <a:gd name="T8" fmla="*/ 86 w 2364"/>
                <a:gd name="T9" fmla="*/ 24 h 1152"/>
                <a:gd name="T10" fmla="*/ 87 w 2364"/>
                <a:gd name="T11" fmla="*/ 35 h 1152"/>
                <a:gd name="T12" fmla="*/ 87 w 2364"/>
                <a:gd name="T13" fmla="*/ 43 h 1152"/>
                <a:gd name="T14" fmla="*/ 85 w 2364"/>
                <a:gd name="T15" fmla="*/ 42 h 1152"/>
                <a:gd name="T16" fmla="*/ 84 w 2364"/>
                <a:gd name="T17" fmla="*/ 41 h 1152"/>
                <a:gd name="T18" fmla="*/ 82 w 2364"/>
                <a:gd name="T19" fmla="*/ 41 h 1152"/>
                <a:gd name="T20" fmla="*/ 82 w 2364"/>
                <a:gd name="T21" fmla="*/ 40 h 1152"/>
                <a:gd name="T22" fmla="*/ 81 w 2364"/>
                <a:gd name="T23" fmla="*/ 39 h 1152"/>
                <a:gd name="T24" fmla="*/ 80 w 2364"/>
                <a:gd name="T25" fmla="*/ 40 h 1152"/>
                <a:gd name="T26" fmla="*/ 78 w 2364"/>
                <a:gd name="T27" fmla="*/ 40 h 1152"/>
                <a:gd name="T28" fmla="*/ 75 w 2364"/>
                <a:gd name="T29" fmla="*/ 39 h 1152"/>
                <a:gd name="T30" fmla="*/ 73 w 2364"/>
                <a:gd name="T31" fmla="*/ 41 h 1152"/>
                <a:gd name="T32" fmla="*/ 71 w 2364"/>
                <a:gd name="T33" fmla="*/ 41 h 1152"/>
                <a:gd name="T34" fmla="*/ 69 w 2364"/>
                <a:gd name="T35" fmla="*/ 42 h 1152"/>
                <a:gd name="T36" fmla="*/ 67 w 2364"/>
                <a:gd name="T37" fmla="*/ 42 h 1152"/>
                <a:gd name="T38" fmla="*/ 66 w 2364"/>
                <a:gd name="T39" fmla="*/ 41 h 1152"/>
                <a:gd name="T40" fmla="*/ 66 w 2364"/>
                <a:gd name="T41" fmla="*/ 41 h 1152"/>
                <a:gd name="T42" fmla="*/ 65 w 2364"/>
                <a:gd name="T43" fmla="*/ 40 h 1152"/>
                <a:gd name="T44" fmla="*/ 64 w 2364"/>
                <a:gd name="T45" fmla="*/ 41 h 1152"/>
                <a:gd name="T46" fmla="*/ 62 w 2364"/>
                <a:gd name="T47" fmla="*/ 41 h 1152"/>
                <a:gd name="T48" fmla="*/ 61 w 2364"/>
                <a:gd name="T49" fmla="*/ 41 h 1152"/>
                <a:gd name="T50" fmla="*/ 59 w 2364"/>
                <a:gd name="T51" fmla="*/ 42 h 1152"/>
                <a:gd name="T52" fmla="*/ 57 w 2364"/>
                <a:gd name="T53" fmla="*/ 40 h 1152"/>
                <a:gd name="T54" fmla="*/ 55 w 2364"/>
                <a:gd name="T55" fmla="*/ 40 h 1152"/>
                <a:gd name="T56" fmla="*/ 52 w 2364"/>
                <a:gd name="T57" fmla="*/ 40 h 1152"/>
                <a:gd name="T58" fmla="*/ 50 w 2364"/>
                <a:gd name="T59" fmla="*/ 39 h 1152"/>
                <a:gd name="T60" fmla="*/ 48 w 2364"/>
                <a:gd name="T61" fmla="*/ 37 h 1152"/>
                <a:gd name="T62" fmla="*/ 46 w 2364"/>
                <a:gd name="T63" fmla="*/ 38 h 1152"/>
                <a:gd name="T64" fmla="*/ 45 w 2364"/>
                <a:gd name="T65" fmla="*/ 37 h 1152"/>
                <a:gd name="T66" fmla="*/ 44 w 2364"/>
                <a:gd name="T67" fmla="*/ 37 h 1152"/>
                <a:gd name="T68" fmla="*/ 43 w 2364"/>
                <a:gd name="T69" fmla="*/ 38 h 1152"/>
                <a:gd name="T70" fmla="*/ 41 w 2364"/>
                <a:gd name="T71" fmla="*/ 37 h 1152"/>
                <a:gd name="T72" fmla="*/ 38 w 2364"/>
                <a:gd name="T73" fmla="*/ 36 h 1152"/>
                <a:gd name="T74" fmla="*/ 37 w 2364"/>
                <a:gd name="T75" fmla="*/ 35 h 1152"/>
                <a:gd name="T76" fmla="*/ 36 w 2364"/>
                <a:gd name="T77" fmla="*/ 35 h 1152"/>
                <a:gd name="T78" fmla="*/ 35 w 2364"/>
                <a:gd name="T79" fmla="*/ 35 h 1152"/>
                <a:gd name="T80" fmla="*/ 33 w 2364"/>
                <a:gd name="T81" fmla="*/ 35 h 1152"/>
                <a:gd name="T82" fmla="*/ 32 w 2364"/>
                <a:gd name="T83" fmla="*/ 34 h 1152"/>
                <a:gd name="T84" fmla="*/ 31 w 2364"/>
                <a:gd name="T85" fmla="*/ 33 h 1152"/>
                <a:gd name="T86" fmla="*/ 30 w 2364"/>
                <a:gd name="T87" fmla="*/ 33 h 1152"/>
                <a:gd name="T88" fmla="*/ 30 w 2364"/>
                <a:gd name="T89" fmla="*/ 31 h 1152"/>
                <a:gd name="T90" fmla="*/ 30 w 2364"/>
                <a:gd name="T91" fmla="*/ 23 h 1152"/>
                <a:gd name="T92" fmla="*/ 30 w 2364"/>
                <a:gd name="T93" fmla="*/ 13 h 1152"/>
                <a:gd name="T94" fmla="*/ 28 w 2364"/>
                <a:gd name="T95" fmla="*/ 9 h 1152"/>
                <a:gd name="T96" fmla="*/ 19 w 2364"/>
                <a:gd name="T97" fmla="*/ 9 h 1152"/>
                <a:gd name="T98" fmla="*/ 9 w 2364"/>
                <a:gd name="T99" fmla="*/ 9 h 1152"/>
                <a:gd name="T100" fmla="*/ 0 w 2364"/>
                <a:gd name="T101" fmla="*/ 9 h 1152"/>
                <a:gd name="T102" fmla="*/ 0 w 2364"/>
                <a:gd name="T103" fmla="*/ 7 h 1152"/>
                <a:gd name="T104" fmla="*/ 0 w 2364"/>
                <a:gd name="T105" fmla="*/ 4 h 1152"/>
                <a:gd name="T106" fmla="*/ 0 w 2364"/>
                <a:gd name="T107" fmla="*/ 2 h 1152"/>
                <a:gd name="T108" fmla="*/ 3 w 2364"/>
                <a:gd name="T109" fmla="*/ 2 h 1152"/>
                <a:gd name="T110" fmla="*/ 6 w 2364"/>
                <a:gd name="T111" fmla="*/ 2 h 1152"/>
                <a:gd name="T112" fmla="*/ 8 w 2364"/>
                <a:gd name="T113" fmla="*/ 2 h 1152"/>
                <a:gd name="T114" fmla="*/ 23 w 2364"/>
                <a:gd name="T115" fmla="*/ 2 h 1152"/>
                <a:gd name="T116" fmla="*/ 46 w 2364"/>
                <a:gd name="T117" fmla="*/ 2 h 1152"/>
                <a:gd name="T118" fmla="*/ 70 w 2364"/>
                <a:gd name="T119" fmla="*/ 1 h 115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364"/>
                <a:gd name="T181" fmla="*/ 0 h 1152"/>
                <a:gd name="T182" fmla="*/ 2364 w 2364"/>
                <a:gd name="T183" fmla="*/ 1152 h 115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364" h="1152">
                  <a:moveTo>
                    <a:pt x="2259" y="0"/>
                  </a:moveTo>
                  <a:lnTo>
                    <a:pt x="2263" y="11"/>
                  </a:lnTo>
                  <a:lnTo>
                    <a:pt x="2267" y="20"/>
                  </a:lnTo>
                  <a:lnTo>
                    <a:pt x="2270" y="30"/>
                  </a:lnTo>
                  <a:lnTo>
                    <a:pt x="2272" y="40"/>
                  </a:lnTo>
                  <a:lnTo>
                    <a:pt x="2274" y="50"/>
                  </a:lnTo>
                  <a:lnTo>
                    <a:pt x="2275" y="59"/>
                  </a:lnTo>
                  <a:lnTo>
                    <a:pt x="2276" y="68"/>
                  </a:lnTo>
                  <a:lnTo>
                    <a:pt x="2278" y="77"/>
                  </a:lnTo>
                  <a:lnTo>
                    <a:pt x="2278" y="87"/>
                  </a:lnTo>
                  <a:lnTo>
                    <a:pt x="2278" y="96"/>
                  </a:lnTo>
                  <a:lnTo>
                    <a:pt x="2279" y="105"/>
                  </a:lnTo>
                  <a:lnTo>
                    <a:pt x="2280" y="114"/>
                  </a:lnTo>
                  <a:lnTo>
                    <a:pt x="2280" y="123"/>
                  </a:lnTo>
                  <a:lnTo>
                    <a:pt x="2281" y="134"/>
                  </a:lnTo>
                  <a:lnTo>
                    <a:pt x="2283" y="143"/>
                  </a:lnTo>
                  <a:lnTo>
                    <a:pt x="2286" y="153"/>
                  </a:lnTo>
                  <a:lnTo>
                    <a:pt x="2289" y="211"/>
                  </a:lnTo>
                  <a:lnTo>
                    <a:pt x="2294" y="270"/>
                  </a:lnTo>
                  <a:lnTo>
                    <a:pt x="2297" y="330"/>
                  </a:lnTo>
                  <a:lnTo>
                    <a:pt x="2303" y="391"/>
                  </a:lnTo>
                  <a:lnTo>
                    <a:pt x="2307" y="452"/>
                  </a:lnTo>
                  <a:lnTo>
                    <a:pt x="2312" y="514"/>
                  </a:lnTo>
                  <a:lnTo>
                    <a:pt x="2318" y="576"/>
                  </a:lnTo>
                  <a:lnTo>
                    <a:pt x="2324" y="639"/>
                  </a:lnTo>
                  <a:lnTo>
                    <a:pt x="2328" y="702"/>
                  </a:lnTo>
                  <a:lnTo>
                    <a:pt x="2334" y="766"/>
                  </a:lnTo>
                  <a:lnTo>
                    <a:pt x="2340" y="830"/>
                  </a:lnTo>
                  <a:lnTo>
                    <a:pt x="2344" y="893"/>
                  </a:lnTo>
                  <a:lnTo>
                    <a:pt x="2350" y="957"/>
                  </a:lnTo>
                  <a:lnTo>
                    <a:pt x="2355" y="1022"/>
                  </a:lnTo>
                  <a:lnTo>
                    <a:pt x="2359" y="1086"/>
                  </a:lnTo>
                  <a:lnTo>
                    <a:pt x="2364" y="1150"/>
                  </a:lnTo>
                  <a:lnTo>
                    <a:pt x="2352" y="1152"/>
                  </a:lnTo>
                  <a:lnTo>
                    <a:pt x="2343" y="1152"/>
                  </a:lnTo>
                  <a:lnTo>
                    <a:pt x="2334" y="1150"/>
                  </a:lnTo>
                  <a:lnTo>
                    <a:pt x="2325" y="1148"/>
                  </a:lnTo>
                  <a:lnTo>
                    <a:pt x="2317" y="1145"/>
                  </a:lnTo>
                  <a:lnTo>
                    <a:pt x="2309" y="1139"/>
                  </a:lnTo>
                  <a:lnTo>
                    <a:pt x="2301" y="1134"/>
                  </a:lnTo>
                  <a:lnTo>
                    <a:pt x="2294" y="1129"/>
                  </a:lnTo>
                  <a:lnTo>
                    <a:pt x="2286" y="1123"/>
                  </a:lnTo>
                  <a:lnTo>
                    <a:pt x="2278" y="1116"/>
                  </a:lnTo>
                  <a:lnTo>
                    <a:pt x="2270" y="1110"/>
                  </a:lnTo>
                  <a:lnTo>
                    <a:pt x="2261" y="1106"/>
                  </a:lnTo>
                  <a:lnTo>
                    <a:pt x="2252" y="1101"/>
                  </a:lnTo>
                  <a:lnTo>
                    <a:pt x="2243" y="1098"/>
                  </a:lnTo>
                  <a:lnTo>
                    <a:pt x="2233" y="1095"/>
                  </a:lnTo>
                  <a:lnTo>
                    <a:pt x="2222" y="1095"/>
                  </a:lnTo>
                  <a:lnTo>
                    <a:pt x="2221" y="1094"/>
                  </a:lnTo>
                  <a:lnTo>
                    <a:pt x="2220" y="1093"/>
                  </a:lnTo>
                  <a:lnTo>
                    <a:pt x="2218" y="1091"/>
                  </a:lnTo>
                  <a:lnTo>
                    <a:pt x="2216" y="1087"/>
                  </a:lnTo>
                  <a:lnTo>
                    <a:pt x="2212" y="1084"/>
                  </a:lnTo>
                  <a:lnTo>
                    <a:pt x="2209" y="1080"/>
                  </a:lnTo>
                  <a:lnTo>
                    <a:pt x="2205" y="1077"/>
                  </a:lnTo>
                  <a:lnTo>
                    <a:pt x="2202" y="1072"/>
                  </a:lnTo>
                  <a:lnTo>
                    <a:pt x="2197" y="1068"/>
                  </a:lnTo>
                  <a:lnTo>
                    <a:pt x="2194" y="1064"/>
                  </a:lnTo>
                  <a:lnTo>
                    <a:pt x="2190" y="1061"/>
                  </a:lnTo>
                  <a:lnTo>
                    <a:pt x="2187" y="1057"/>
                  </a:lnTo>
                  <a:lnTo>
                    <a:pt x="2184" y="1054"/>
                  </a:lnTo>
                  <a:lnTo>
                    <a:pt x="2182" y="1052"/>
                  </a:lnTo>
                  <a:lnTo>
                    <a:pt x="2181" y="1050"/>
                  </a:lnTo>
                  <a:lnTo>
                    <a:pt x="2168" y="1067"/>
                  </a:lnTo>
                  <a:lnTo>
                    <a:pt x="2157" y="1077"/>
                  </a:lnTo>
                  <a:lnTo>
                    <a:pt x="2144" y="1084"/>
                  </a:lnTo>
                  <a:lnTo>
                    <a:pt x="2132" y="1086"/>
                  </a:lnTo>
                  <a:lnTo>
                    <a:pt x="2118" y="1086"/>
                  </a:lnTo>
                  <a:lnTo>
                    <a:pt x="2105" y="1084"/>
                  </a:lnTo>
                  <a:lnTo>
                    <a:pt x="2091" y="1079"/>
                  </a:lnTo>
                  <a:lnTo>
                    <a:pt x="2078" y="1075"/>
                  </a:lnTo>
                  <a:lnTo>
                    <a:pt x="2064" y="1070"/>
                  </a:lnTo>
                  <a:lnTo>
                    <a:pt x="2050" y="1065"/>
                  </a:lnTo>
                  <a:lnTo>
                    <a:pt x="2036" y="1063"/>
                  </a:lnTo>
                  <a:lnTo>
                    <a:pt x="2024" y="1063"/>
                  </a:lnTo>
                  <a:lnTo>
                    <a:pt x="2010" y="1065"/>
                  </a:lnTo>
                  <a:lnTo>
                    <a:pt x="1996" y="1071"/>
                  </a:lnTo>
                  <a:lnTo>
                    <a:pt x="1983" y="1083"/>
                  </a:lnTo>
                  <a:lnTo>
                    <a:pt x="1971" y="1099"/>
                  </a:lnTo>
                  <a:lnTo>
                    <a:pt x="1960" y="1093"/>
                  </a:lnTo>
                  <a:lnTo>
                    <a:pt x="1950" y="1090"/>
                  </a:lnTo>
                  <a:lnTo>
                    <a:pt x="1940" y="1090"/>
                  </a:lnTo>
                  <a:lnTo>
                    <a:pt x="1929" y="1092"/>
                  </a:lnTo>
                  <a:lnTo>
                    <a:pt x="1919" y="1095"/>
                  </a:lnTo>
                  <a:lnTo>
                    <a:pt x="1909" y="1100"/>
                  </a:lnTo>
                  <a:lnTo>
                    <a:pt x="1897" y="1106"/>
                  </a:lnTo>
                  <a:lnTo>
                    <a:pt x="1887" y="1111"/>
                  </a:lnTo>
                  <a:lnTo>
                    <a:pt x="1875" y="1116"/>
                  </a:lnTo>
                  <a:lnTo>
                    <a:pt x="1864" y="1122"/>
                  </a:lnTo>
                  <a:lnTo>
                    <a:pt x="1852" y="1125"/>
                  </a:lnTo>
                  <a:lnTo>
                    <a:pt x="1841" y="1127"/>
                  </a:lnTo>
                  <a:lnTo>
                    <a:pt x="1829" y="1127"/>
                  </a:lnTo>
                  <a:lnTo>
                    <a:pt x="1818" y="1126"/>
                  </a:lnTo>
                  <a:lnTo>
                    <a:pt x="1806" y="1122"/>
                  </a:lnTo>
                  <a:lnTo>
                    <a:pt x="1795" y="1114"/>
                  </a:lnTo>
                  <a:lnTo>
                    <a:pt x="1794" y="1113"/>
                  </a:lnTo>
                  <a:lnTo>
                    <a:pt x="1792" y="1113"/>
                  </a:lnTo>
                  <a:lnTo>
                    <a:pt x="1791" y="1110"/>
                  </a:lnTo>
                  <a:lnTo>
                    <a:pt x="1789" y="1109"/>
                  </a:lnTo>
                  <a:lnTo>
                    <a:pt x="1786" y="1107"/>
                  </a:lnTo>
                  <a:lnTo>
                    <a:pt x="1782" y="1104"/>
                  </a:lnTo>
                  <a:lnTo>
                    <a:pt x="1779" y="1102"/>
                  </a:lnTo>
                  <a:lnTo>
                    <a:pt x="1776" y="1100"/>
                  </a:lnTo>
                  <a:lnTo>
                    <a:pt x="1773" y="1098"/>
                  </a:lnTo>
                  <a:lnTo>
                    <a:pt x="1769" y="1095"/>
                  </a:lnTo>
                  <a:lnTo>
                    <a:pt x="1766" y="1093"/>
                  </a:lnTo>
                  <a:lnTo>
                    <a:pt x="1764" y="1091"/>
                  </a:lnTo>
                  <a:lnTo>
                    <a:pt x="1760" y="1090"/>
                  </a:lnTo>
                  <a:lnTo>
                    <a:pt x="1759" y="1087"/>
                  </a:lnTo>
                  <a:lnTo>
                    <a:pt x="1758" y="1087"/>
                  </a:lnTo>
                  <a:lnTo>
                    <a:pt x="1751" y="1102"/>
                  </a:lnTo>
                  <a:lnTo>
                    <a:pt x="1743" y="1111"/>
                  </a:lnTo>
                  <a:lnTo>
                    <a:pt x="1735" y="1117"/>
                  </a:lnTo>
                  <a:lnTo>
                    <a:pt x="1727" y="1119"/>
                  </a:lnTo>
                  <a:lnTo>
                    <a:pt x="1718" y="1119"/>
                  </a:lnTo>
                  <a:lnTo>
                    <a:pt x="1710" y="1116"/>
                  </a:lnTo>
                  <a:lnTo>
                    <a:pt x="1700" y="1113"/>
                  </a:lnTo>
                  <a:lnTo>
                    <a:pt x="1690" y="1107"/>
                  </a:lnTo>
                  <a:lnTo>
                    <a:pt x="1681" y="1102"/>
                  </a:lnTo>
                  <a:lnTo>
                    <a:pt x="1672" y="1098"/>
                  </a:lnTo>
                  <a:lnTo>
                    <a:pt x="1663" y="1095"/>
                  </a:lnTo>
                  <a:lnTo>
                    <a:pt x="1653" y="1095"/>
                  </a:lnTo>
                  <a:lnTo>
                    <a:pt x="1644" y="1098"/>
                  </a:lnTo>
                  <a:lnTo>
                    <a:pt x="1635" y="1103"/>
                  </a:lnTo>
                  <a:lnTo>
                    <a:pt x="1627" y="1114"/>
                  </a:lnTo>
                  <a:lnTo>
                    <a:pt x="1620" y="1130"/>
                  </a:lnTo>
                  <a:lnTo>
                    <a:pt x="1606" y="1131"/>
                  </a:lnTo>
                  <a:lnTo>
                    <a:pt x="1594" y="1130"/>
                  </a:lnTo>
                  <a:lnTo>
                    <a:pt x="1582" y="1127"/>
                  </a:lnTo>
                  <a:lnTo>
                    <a:pt x="1569" y="1122"/>
                  </a:lnTo>
                  <a:lnTo>
                    <a:pt x="1558" y="1116"/>
                  </a:lnTo>
                  <a:lnTo>
                    <a:pt x="1548" y="1108"/>
                  </a:lnTo>
                  <a:lnTo>
                    <a:pt x="1536" y="1101"/>
                  </a:lnTo>
                  <a:lnTo>
                    <a:pt x="1526" y="1093"/>
                  </a:lnTo>
                  <a:lnTo>
                    <a:pt x="1514" y="1086"/>
                  </a:lnTo>
                  <a:lnTo>
                    <a:pt x="1504" y="1082"/>
                  </a:lnTo>
                  <a:lnTo>
                    <a:pt x="1493" y="1077"/>
                  </a:lnTo>
                  <a:lnTo>
                    <a:pt x="1482" y="1075"/>
                  </a:lnTo>
                  <a:lnTo>
                    <a:pt x="1472" y="1076"/>
                  </a:lnTo>
                  <a:lnTo>
                    <a:pt x="1460" y="1079"/>
                  </a:lnTo>
                  <a:lnTo>
                    <a:pt x="1449" y="1087"/>
                  </a:lnTo>
                  <a:lnTo>
                    <a:pt x="1437" y="1099"/>
                  </a:lnTo>
                  <a:lnTo>
                    <a:pt x="1422" y="1096"/>
                  </a:lnTo>
                  <a:lnTo>
                    <a:pt x="1408" y="1092"/>
                  </a:lnTo>
                  <a:lnTo>
                    <a:pt x="1396" y="1085"/>
                  </a:lnTo>
                  <a:lnTo>
                    <a:pt x="1384" y="1076"/>
                  </a:lnTo>
                  <a:lnTo>
                    <a:pt x="1373" y="1065"/>
                  </a:lnTo>
                  <a:lnTo>
                    <a:pt x="1362" y="1054"/>
                  </a:lnTo>
                  <a:lnTo>
                    <a:pt x="1351" y="1042"/>
                  </a:lnTo>
                  <a:lnTo>
                    <a:pt x="1341" y="1032"/>
                  </a:lnTo>
                  <a:lnTo>
                    <a:pt x="1330" y="1023"/>
                  </a:lnTo>
                  <a:lnTo>
                    <a:pt x="1319" y="1014"/>
                  </a:lnTo>
                  <a:lnTo>
                    <a:pt x="1307" y="1008"/>
                  </a:lnTo>
                  <a:lnTo>
                    <a:pt x="1296" y="1006"/>
                  </a:lnTo>
                  <a:lnTo>
                    <a:pt x="1283" y="1006"/>
                  </a:lnTo>
                  <a:lnTo>
                    <a:pt x="1269" y="1009"/>
                  </a:lnTo>
                  <a:lnTo>
                    <a:pt x="1254" y="1018"/>
                  </a:lnTo>
                  <a:lnTo>
                    <a:pt x="1239" y="1032"/>
                  </a:lnTo>
                  <a:lnTo>
                    <a:pt x="1234" y="1026"/>
                  </a:lnTo>
                  <a:lnTo>
                    <a:pt x="1229" y="1022"/>
                  </a:lnTo>
                  <a:lnTo>
                    <a:pt x="1224" y="1017"/>
                  </a:lnTo>
                  <a:lnTo>
                    <a:pt x="1220" y="1014"/>
                  </a:lnTo>
                  <a:lnTo>
                    <a:pt x="1214" y="1011"/>
                  </a:lnTo>
                  <a:lnTo>
                    <a:pt x="1210" y="1009"/>
                  </a:lnTo>
                  <a:lnTo>
                    <a:pt x="1205" y="1008"/>
                  </a:lnTo>
                  <a:lnTo>
                    <a:pt x="1200" y="1007"/>
                  </a:lnTo>
                  <a:lnTo>
                    <a:pt x="1196" y="1007"/>
                  </a:lnTo>
                  <a:lnTo>
                    <a:pt x="1190" y="1008"/>
                  </a:lnTo>
                  <a:lnTo>
                    <a:pt x="1185" y="1009"/>
                  </a:lnTo>
                  <a:lnTo>
                    <a:pt x="1181" y="1010"/>
                  </a:lnTo>
                  <a:lnTo>
                    <a:pt x="1176" y="1013"/>
                  </a:lnTo>
                  <a:lnTo>
                    <a:pt x="1170" y="1016"/>
                  </a:lnTo>
                  <a:lnTo>
                    <a:pt x="1166" y="1019"/>
                  </a:lnTo>
                  <a:lnTo>
                    <a:pt x="1161" y="1024"/>
                  </a:lnTo>
                  <a:lnTo>
                    <a:pt x="1150" y="1018"/>
                  </a:lnTo>
                  <a:lnTo>
                    <a:pt x="1138" y="1014"/>
                  </a:lnTo>
                  <a:lnTo>
                    <a:pt x="1126" y="1009"/>
                  </a:lnTo>
                  <a:lnTo>
                    <a:pt x="1113" y="1006"/>
                  </a:lnTo>
                  <a:lnTo>
                    <a:pt x="1100" y="1002"/>
                  </a:lnTo>
                  <a:lnTo>
                    <a:pt x="1088" y="999"/>
                  </a:lnTo>
                  <a:lnTo>
                    <a:pt x="1075" y="997"/>
                  </a:lnTo>
                  <a:lnTo>
                    <a:pt x="1062" y="992"/>
                  </a:lnTo>
                  <a:lnTo>
                    <a:pt x="1050" y="988"/>
                  </a:lnTo>
                  <a:lnTo>
                    <a:pt x="1038" y="983"/>
                  </a:lnTo>
                  <a:lnTo>
                    <a:pt x="1028" y="977"/>
                  </a:lnTo>
                  <a:lnTo>
                    <a:pt x="1018" y="970"/>
                  </a:lnTo>
                  <a:lnTo>
                    <a:pt x="1008" y="962"/>
                  </a:lnTo>
                  <a:lnTo>
                    <a:pt x="1001" y="952"/>
                  </a:lnTo>
                  <a:lnTo>
                    <a:pt x="995" y="940"/>
                  </a:lnTo>
                  <a:lnTo>
                    <a:pt x="990" y="926"/>
                  </a:lnTo>
                  <a:lnTo>
                    <a:pt x="985" y="933"/>
                  </a:lnTo>
                  <a:lnTo>
                    <a:pt x="981" y="939"/>
                  </a:lnTo>
                  <a:lnTo>
                    <a:pt x="975" y="943"/>
                  </a:lnTo>
                  <a:lnTo>
                    <a:pt x="968" y="945"/>
                  </a:lnTo>
                  <a:lnTo>
                    <a:pt x="962" y="947"/>
                  </a:lnTo>
                  <a:lnTo>
                    <a:pt x="955" y="947"/>
                  </a:lnTo>
                  <a:lnTo>
                    <a:pt x="949" y="947"/>
                  </a:lnTo>
                  <a:lnTo>
                    <a:pt x="940" y="946"/>
                  </a:lnTo>
                  <a:lnTo>
                    <a:pt x="934" y="944"/>
                  </a:lnTo>
                  <a:lnTo>
                    <a:pt x="926" y="943"/>
                  </a:lnTo>
                  <a:lnTo>
                    <a:pt x="919" y="941"/>
                  </a:lnTo>
                  <a:lnTo>
                    <a:pt x="911" y="940"/>
                  </a:lnTo>
                  <a:lnTo>
                    <a:pt x="904" y="939"/>
                  </a:lnTo>
                  <a:lnTo>
                    <a:pt x="897" y="939"/>
                  </a:lnTo>
                  <a:lnTo>
                    <a:pt x="890" y="940"/>
                  </a:lnTo>
                  <a:lnTo>
                    <a:pt x="884" y="943"/>
                  </a:lnTo>
                  <a:lnTo>
                    <a:pt x="880" y="937"/>
                  </a:lnTo>
                  <a:lnTo>
                    <a:pt x="875" y="932"/>
                  </a:lnTo>
                  <a:lnTo>
                    <a:pt x="872" y="926"/>
                  </a:lnTo>
                  <a:lnTo>
                    <a:pt x="867" y="921"/>
                  </a:lnTo>
                  <a:lnTo>
                    <a:pt x="862" y="916"/>
                  </a:lnTo>
                  <a:lnTo>
                    <a:pt x="858" y="910"/>
                  </a:lnTo>
                  <a:lnTo>
                    <a:pt x="853" y="905"/>
                  </a:lnTo>
                  <a:lnTo>
                    <a:pt x="847" y="899"/>
                  </a:lnTo>
                  <a:lnTo>
                    <a:pt x="843" y="894"/>
                  </a:lnTo>
                  <a:lnTo>
                    <a:pt x="837" y="890"/>
                  </a:lnTo>
                  <a:lnTo>
                    <a:pt x="832" y="885"/>
                  </a:lnTo>
                  <a:lnTo>
                    <a:pt x="827" y="882"/>
                  </a:lnTo>
                  <a:lnTo>
                    <a:pt x="820" y="878"/>
                  </a:lnTo>
                  <a:lnTo>
                    <a:pt x="814" y="876"/>
                  </a:lnTo>
                  <a:lnTo>
                    <a:pt x="807" y="875"/>
                  </a:lnTo>
                  <a:lnTo>
                    <a:pt x="801" y="875"/>
                  </a:lnTo>
                  <a:lnTo>
                    <a:pt x="801" y="867"/>
                  </a:lnTo>
                  <a:lnTo>
                    <a:pt x="801" y="847"/>
                  </a:lnTo>
                  <a:lnTo>
                    <a:pt x="801" y="816"/>
                  </a:lnTo>
                  <a:lnTo>
                    <a:pt x="803" y="775"/>
                  </a:lnTo>
                  <a:lnTo>
                    <a:pt x="803" y="728"/>
                  </a:lnTo>
                  <a:lnTo>
                    <a:pt x="804" y="674"/>
                  </a:lnTo>
                  <a:lnTo>
                    <a:pt x="804" y="616"/>
                  </a:lnTo>
                  <a:lnTo>
                    <a:pt x="805" y="558"/>
                  </a:lnTo>
                  <a:lnTo>
                    <a:pt x="806" y="499"/>
                  </a:lnTo>
                  <a:lnTo>
                    <a:pt x="806" y="442"/>
                  </a:lnTo>
                  <a:lnTo>
                    <a:pt x="807" y="388"/>
                  </a:lnTo>
                  <a:lnTo>
                    <a:pt x="807" y="341"/>
                  </a:lnTo>
                  <a:lnTo>
                    <a:pt x="808" y="299"/>
                  </a:lnTo>
                  <a:lnTo>
                    <a:pt x="808" y="268"/>
                  </a:lnTo>
                  <a:lnTo>
                    <a:pt x="808" y="249"/>
                  </a:lnTo>
                  <a:lnTo>
                    <a:pt x="809" y="242"/>
                  </a:lnTo>
                  <a:lnTo>
                    <a:pt x="759" y="238"/>
                  </a:lnTo>
                  <a:lnTo>
                    <a:pt x="709" y="236"/>
                  </a:lnTo>
                  <a:lnTo>
                    <a:pt x="659" y="234"/>
                  </a:lnTo>
                  <a:lnTo>
                    <a:pt x="609" y="231"/>
                  </a:lnTo>
                  <a:lnTo>
                    <a:pt x="558" y="230"/>
                  </a:lnTo>
                  <a:lnTo>
                    <a:pt x="507" y="230"/>
                  </a:lnTo>
                  <a:lnTo>
                    <a:pt x="456" y="230"/>
                  </a:lnTo>
                  <a:lnTo>
                    <a:pt x="406" y="230"/>
                  </a:lnTo>
                  <a:lnTo>
                    <a:pt x="354" y="230"/>
                  </a:lnTo>
                  <a:lnTo>
                    <a:pt x="304" y="230"/>
                  </a:lnTo>
                  <a:lnTo>
                    <a:pt x="252" y="231"/>
                  </a:lnTo>
                  <a:lnTo>
                    <a:pt x="201" y="233"/>
                  </a:lnTo>
                  <a:lnTo>
                    <a:pt x="151" y="234"/>
                  </a:lnTo>
                  <a:lnTo>
                    <a:pt x="100" y="235"/>
                  </a:lnTo>
                  <a:lnTo>
                    <a:pt x="49" y="236"/>
                  </a:lnTo>
                  <a:lnTo>
                    <a:pt x="0" y="237"/>
                  </a:lnTo>
                  <a:lnTo>
                    <a:pt x="0" y="235"/>
                  </a:lnTo>
                  <a:lnTo>
                    <a:pt x="0" y="228"/>
                  </a:lnTo>
                  <a:lnTo>
                    <a:pt x="0" y="219"/>
                  </a:lnTo>
                  <a:lnTo>
                    <a:pt x="0" y="207"/>
                  </a:lnTo>
                  <a:lnTo>
                    <a:pt x="0" y="192"/>
                  </a:lnTo>
                  <a:lnTo>
                    <a:pt x="0" y="177"/>
                  </a:lnTo>
                  <a:lnTo>
                    <a:pt x="0" y="160"/>
                  </a:lnTo>
                  <a:lnTo>
                    <a:pt x="0" y="143"/>
                  </a:lnTo>
                  <a:lnTo>
                    <a:pt x="0" y="125"/>
                  </a:lnTo>
                  <a:lnTo>
                    <a:pt x="0" y="107"/>
                  </a:lnTo>
                  <a:lnTo>
                    <a:pt x="0" y="92"/>
                  </a:lnTo>
                  <a:lnTo>
                    <a:pt x="0" y="77"/>
                  </a:lnTo>
                  <a:lnTo>
                    <a:pt x="0" y="66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18" y="45"/>
                  </a:lnTo>
                  <a:lnTo>
                    <a:pt x="37" y="43"/>
                  </a:lnTo>
                  <a:lnTo>
                    <a:pt x="55" y="42"/>
                  </a:lnTo>
                  <a:lnTo>
                    <a:pt x="72" y="42"/>
                  </a:lnTo>
                  <a:lnTo>
                    <a:pt x="90" y="42"/>
                  </a:lnTo>
                  <a:lnTo>
                    <a:pt x="106" y="43"/>
                  </a:lnTo>
                  <a:lnTo>
                    <a:pt x="123" y="44"/>
                  </a:lnTo>
                  <a:lnTo>
                    <a:pt x="138" y="45"/>
                  </a:lnTo>
                  <a:lnTo>
                    <a:pt x="154" y="46"/>
                  </a:lnTo>
                  <a:lnTo>
                    <a:pt x="169" y="48"/>
                  </a:lnTo>
                  <a:lnTo>
                    <a:pt x="184" y="48"/>
                  </a:lnTo>
                  <a:lnTo>
                    <a:pt x="199" y="48"/>
                  </a:lnTo>
                  <a:lnTo>
                    <a:pt x="213" y="46"/>
                  </a:lnTo>
                  <a:lnTo>
                    <a:pt x="228" y="45"/>
                  </a:lnTo>
                  <a:lnTo>
                    <a:pt x="241" y="42"/>
                  </a:lnTo>
                  <a:lnTo>
                    <a:pt x="256" y="38"/>
                  </a:lnTo>
                  <a:lnTo>
                    <a:pt x="375" y="40"/>
                  </a:lnTo>
                  <a:lnTo>
                    <a:pt x="496" y="42"/>
                  </a:lnTo>
                  <a:lnTo>
                    <a:pt x="619" y="44"/>
                  </a:lnTo>
                  <a:lnTo>
                    <a:pt x="743" y="45"/>
                  </a:lnTo>
                  <a:lnTo>
                    <a:pt x="868" y="45"/>
                  </a:lnTo>
                  <a:lnTo>
                    <a:pt x="993" y="46"/>
                  </a:lnTo>
                  <a:lnTo>
                    <a:pt x="1121" y="45"/>
                  </a:lnTo>
                  <a:lnTo>
                    <a:pt x="1247" y="44"/>
                  </a:lnTo>
                  <a:lnTo>
                    <a:pt x="1375" y="42"/>
                  </a:lnTo>
                  <a:lnTo>
                    <a:pt x="1503" y="40"/>
                  </a:lnTo>
                  <a:lnTo>
                    <a:pt x="1630" y="36"/>
                  </a:lnTo>
                  <a:lnTo>
                    <a:pt x="1758" y="30"/>
                  </a:lnTo>
                  <a:lnTo>
                    <a:pt x="1884" y="25"/>
                  </a:lnTo>
                  <a:lnTo>
                    <a:pt x="2010" y="18"/>
                  </a:lnTo>
                  <a:lnTo>
                    <a:pt x="2135" y="10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5" name="Freeform 53"/>
            <p:cNvSpPr>
              <a:spLocks/>
            </p:cNvSpPr>
            <p:nvPr/>
          </p:nvSpPr>
          <p:spPr bwMode="auto">
            <a:xfrm>
              <a:off x="2004" y="2672"/>
              <a:ext cx="1258" cy="1219"/>
            </a:xfrm>
            <a:custGeom>
              <a:avLst/>
              <a:gdLst>
                <a:gd name="T0" fmla="*/ 69 w 3772"/>
                <a:gd name="T1" fmla="*/ 3 h 3657"/>
                <a:gd name="T2" fmla="*/ 71 w 3772"/>
                <a:gd name="T3" fmla="*/ 25 h 3657"/>
                <a:gd name="T4" fmla="*/ 75 w 3772"/>
                <a:gd name="T5" fmla="*/ 27 h 3657"/>
                <a:gd name="T6" fmla="*/ 82 w 3772"/>
                <a:gd name="T7" fmla="*/ 29 h 3657"/>
                <a:gd name="T8" fmla="*/ 87 w 3772"/>
                <a:gd name="T9" fmla="*/ 29 h 3657"/>
                <a:gd name="T10" fmla="*/ 95 w 3772"/>
                <a:gd name="T11" fmla="*/ 32 h 3657"/>
                <a:gd name="T12" fmla="*/ 103 w 3772"/>
                <a:gd name="T13" fmla="*/ 33 h 3657"/>
                <a:gd name="T14" fmla="*/ 106 w 3772"/>
                <a:gd name="T15" fmla="*/ 33 h 3657"/>
                <a:gd name="T16" fmla="*/ 114 w 3772"/>
                <a:gd name="T17" fmla="*/ 31 h 3657"/>
                <a:gd name="T18" fmla="*/ 121 w 3772"/>
                <a:gd name="T19" fmla="*/ 31 h 3657"/>
                <a:gd name="T20" fmla="*/ 126 w 3772"/>
                <a:gd name="T21" fmla="*/ 34 h 3657"/>
                <a:gd name="T22" fmla="*/ 132 w 3772"/>
                <a:gd name="T23" fmla="*/ 35 h 3657"/>
                <a:gd name="T24" fmla="*/ 132 w 3772"/>
                <a:gd name="T25" fmla="*/ 45 h 3657"/>
                <a:gd name="T26" fmla="*/ 135 w 3772"/>
                <a:gd name="T27" fmla="*/ 57 h 3657"/>
                <a:gd name="T28" fmla="*/ 137 w 3772"/>
                <a:gd name="T29" fmla="*/ 62 h 3657"/>
                <a:gd name="T30" fmla="*/ 140 w 3772"/>
                <a:gd name="T31" fmla="*/ 69 h 3657"/>
                <a:gd name="T32" fmla="*/ 139 w 3772"/>
                <a:gd name="T33" fmla="*/ 76 h 3657"/>
                <a:gd name="T34" fmla="*/ 135 w 3772"/>
                <a:gd name="T35" fmla="*/ 82 h 3657"/>
                <a:gd name="T36" fmla="*/ 130 w 3772"/>
                <a:gd name="T37" fmla="*/ 86 h 3657"/>
                <a:gd name="T38" fmla="*/ 128 w 3772"/>
                <a:gd name="T39" fmla="*/ 86 h 3657"/>
                <a:gd name="T40" fmla="*/ 124 w 3772"/>
                <a:gd name="T41" fmla="*/ 85 h 3657"/>
                <a:gd name="T42" fmla="*/ 124 w 3772"/>
                <a:gd name="T43" fmla="*/ 87 h 3657"/>
                <a:gd name="T44" fmla="*/ 120 w 3772"/>
                <a:gd name="T45" fmla="*/ 95 h 3657"/>
                <a:gd name="T46" fmla="*/ 111 w 3772"/>
                <a:gd name="T47" fmla="*/ 100 h 3657"/>
                <a:gd name="T48" fmla="*/ 109 w 3772"/>
                <a:gd name="T49" fmla="*/ 99 h 3657"/>
                <a:gd name="T50" fmla="*/ 107 w 3772"/>
                <a:gd name="T51" fmla="*/ 99 h 3657"/>
                <a:gd name="T52" fmla="*/ 108 w 3772"/>
                <a:gd name="T53" fmla="*/ 101 h 3657"/>
                <a:gd name="T54" fmla="*/ 105 w 3772"/>
                <a:gd name="T55" fmla="*/ 103 h 3657"/>
                <a:gd name="T56" fmla="*/ 104 w 3772"/>
                <a:gd name="T57" fmla="*/ 105 h 3657"/>
                <a:gd name="T58" fmla="*/ 101 w 3772"/>
                <a:gd name="T59" fmla="*/ 106 h 3657"/>
                <a:gd name="T60" fmla="*/ 102 w 3772"/>
                <a:gd name="T61" fmla="*/ 107 h 3657"/>
                <a:gd name="T62" fmla="*/ 102 w 3772"/>
                <a:gd name="T63" fmla="*/ 109 h 3657"/>
                <a:gd name="T64" fmla="*/ 99 w 3772"/>
                <a:gd name="T65" fmla="*/ 110 h 3657"/>
                <a:gd name="T66" fmla="*/ 100 w 3772"/>
                <a:gd name="T67" fmla="*/ 113 h 3657"/>
                <a:gd name="T68" fmla="*/ 97 w 3772"/>
                <a:gd name="T69" fmla="*/ 117 h 3657"/>
                <a:gd name="T70" fmla="*/ 97 w 3772"/>
                <a:gd name="T71" fmla="*/ 118 h 3657"/>
                <a:gd name="T72" fmla="*/ 98 w 3772"/>
                <a:gd name="T73" fmla="*/ 118 h 3657"/>
                <a:gd name="T74" fmla="*/ 98 w 3772"/>
                <a:gd name="T75" fmla="*/ 125 h 3657"/>
                <a:gd name="T76" fmla="*/ 100 w 3772"/>
                <a:gd name="T77" fmla="*/ 131 h 3657"/>
                <a:gd name="T78" fmla="*/ 97 w 3772"/>
                <a:gd name="T79" fmla="*/ 135 h 3657"/>
                <a:gd name="T80" fmla="*/ 87 w 3772"/>
                <a:gd name="T81" fmla="*/ 132 h 3657"/>
                <a:gd name="T82" fmla="*/ 78 w 3772"/>
                <a:gd name="T83" fmla="*/ 126 h 3657"/>
                <a:gd name="T84" fmla="*/ 76 w 3772"/>
                <a:gd name="T85" fmla="*/ 117 h 3657"/>
                <a:gd name="T86" fmla="*/ 73 w 3772"/>
                <a:gd name="T87" fmla="*/ 114 h 3657"/>
                <a:gd name="T88" fmla="*/ 64 w 3772"/>
                <a:gd name="T89" fmla="*/ 99 h 3657"/>
                <a:gd name="T90" fmla="*/ 61 w 3772"/>
                <a:gd name="T91" fmla="*/ 93 h 3657"/>
                <a:gd name="T92" fmla="*/ 52 w 3772"/>
                <a:gd name="T93" fmla="*/ 85 h 3657"/>
                <a:gd name="T94" fmla="*/ 45 w 3772"/>
                <a:gd name="T95" fmla="*/ 84 h 3657"/>
                <a:gd name="T96" fmla="*/ 41 w 3772"/>
                <a:gd name="T97" fmla="*/ 87 h 3657"/>
                <a:gd name="T98" fmla="*/ 36 w 3772"/>
                <a:gd name="T99" fmla="*/ 96 h 3657"/>
                <a:gd name="T100" fmla="*/ 32 w 3772"/>
                <a:gd name="T101" fmla="*/ 94 h 3657"/>
                <a:gd name="T102" fmla="*/ 27 w 3772"/>
                <a:gd name="T103" fmla="*/ 92 h 3657"/>
                <a:gd name="T104" fmla="*/ 21 w 3772"/>
                <a:gd name="T105" fmla="*/ 87 h 3657"/>
                <a:gd name="T106" fmla="*/ 19 w 3772"/>
                <a:gd name="T107" fmla="*/ 79 h 3657"/>
                <a:gd name="T108" fmla="*/ 15 w 3772"/>
                <a:gd name="T109" fmla="*/ 73 h 3657"/>
                <a:gd name="T110" fmla="*/ 8 w 3772"/>
                <a:gd name="T111" fmla="*/ 66 h 3657"/>
                <a:gd name="T112" fmla="*/ 6 w 3772"/>
                <a:gd name="T113" fmla="*/ 64 h 3657"/>
                <a:gd name="T114" fmla="*/ 0 w 3772"/>
                <a:gd name="T115" fmla="*/ 56 h 3657"/>
                <a:gd name="T116" fmla="*/ 21 w 3772"/>
                <a:gd name="T117" fmla="*/ 56 h 3657"/>
                <a:gd name="T118" fmla="*/ 38 w 3772"/>
                <a:gd name="T119" fmla="*/ 29 h 3657"/>
                <a:gd name="T120" fmla="*/ 39 w 3772"/>
                <a:gd name="T121" fmla="*/ 20 h 365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772"/>
                <a:gd name="T184" fmla="*/ 0 h 3657"/>
                <a:gd name="T185" fmla="*/ 3772 w 3772"/>
                <a:gd name="T186" fmla="*/ 3657 h 365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772" h="3657">
                  <a:moveTo>
                    <a:pt x="1062" y="7"/>
                  </a:moveTo>
                  <a:lnTo>
                    <a:pt x="1111" y="6"/>
                  </a:lnTo>
                  <a:lnTo>
                    <a:pt x="1162" y="5"/>
                  </a:lnTo>
                  <a:lnTo>
                    <a:pt x="1213" y="4"/>
                  </a:lnTo>
                  <a:lnTo>
                    <a:pt x="1263" y="3"/>
                  </a:lnTo>
                  <a:lnTo>
                    <a:pt x="1314" y="1"/>
                  </a:lnTo>
                  <a:lnTo>
                    <a:pt x="1366" y="1"/>
                  </a:lnTo>
                  <a:lnTo>
                    <a:pt x="1416" y="1"/>
                  </a:lnTo>
                  <a:lnTo>
                    <a:pt x="1468" y="0"/>
                  </a:lnTo>
                  <a:lnTo>
                    <a:pt x="1518" y="0"/>
                  </a:lnTo>
                  <a:lnTo>
                    <a:pt x="1569" y="1"/>
                  </a:lnTo>
                  <a:lnTo>
                    <a:pt x="1620" y="1"/>
                  </a:lnTo>
                  <a:lnTo>
                    <a:pt x="1671" y="3"/>
                  </a:lnTo>
                  <a:lnTo>
                    <a:pt x="1721" y="5"/>
                  </a:lnTo>
                  <a:lnTo>
                    <a:pt x="1771" y="6"/>
                  </a:lnTo>
                  <a:lnTo>
                    <a:pt x="1821" y="8"/>
                  </a:lnTo>
                  <a:lnTo>
                    <a:pt x="1871" y="12"/>
                  </a:lnTo>
                  <a:lnTo>
                    <a:pt x="1870" y="19"/>
                  </a:lnTo>
                  <a:lnTo>
                    <a:pt x="1870" y="38"/>
                  </a:lnTo>
                  <a:lnTo>
                    <a:pt x="1870" y="69"/>
                  </a:lnTo>
                  <a:lnTo>
                    <a:pt x="1869" y="111"/>
                  </a:lnTo>
                  <a:lnTo>
                    <a:pt x="1869" y="158"/>
                  </a:lnTo>
                  <a:lnTo>
                    <a:pt x="1868" y="212"/>
                  </a:lnTo>
                  <a:lnTo>
                    <a:pt x="1868" y="269"/>
                  </a:lnTo>
                  <a:lnTo>
                    <a:pt x="1867" y="328"/>
                  </a:lnTo>
                  <a:lnTo>
                    <a:pt x="1866" y="386"/>
                  </a:lnTo>
                  <a:lnTo>
                    <a:pt x="1866" y="444"/>
                  </a:lnTo>
                  <a:lnTo>
                    <a:pt x="1865" y="498"/>
                  </a:lnTo>
                  <a:lnTo>
                    <a:pt x="1865" y="545"/>
                  </a:lnTo>
                  <a:lnTo>
                    <a:pt x="1863" y="586"/>
                  </a:lnTo>
                  <a:lnTo>
                    <a:pt x="1863" y="617"/>
                  </a:lnTo>
                  <a:lnTo>
                    <a:pt x="1863" y="637"/>
                  </a:lnTo>
                  <a:lnTo>
                    <a:pt x="1863" y="645"/>
                  </a:lnTo>
                  <a:lnTo>
                    <a:pt x="1869" y="645"/>
                  </a:lnTo>
                  <a:lnTo>
                    <a:pt x="1875" y="646"/>
                  </a:lnTo>
                  <a:lnTo>
                    <a:pt x="1882" y="648"/>
                  </a:lnTo>
                  <a:lnTo>
                    <a:pt x="1888" y="652"/>
                  </a:lnTo>
                  <a:lnTo>
                    <a:pt x="1893" y="655"/>
                  </a:lnTo>
                  <a:lnTo>
                    <a:pt x="1898" y="660"/>
                  </a:lnTo>
                  <a:lnTo>
                    <a:pt x="1904" y="664"/>
                  </a:lnTo>
                  <a:lnTo>
                    <a:pt x="1909" y="669"/>
                  </a:lnTo>
                  <a:lnTo>
                    <a:pt x="1914" y="675"/>
                  </a:lnTo>
                  <a:lnTo>
                    <a:pt x="1919" y="680"/>
                  </a:lnTo>
                  <a:lnTo>
                    <a:pt x="1923" y="686"/>
                  </a:lnTo>
                  <a:lnTo>
                    <a:pt x="1928" y="691"/>
                  </a:lnTo>
                  <a:lnTo>
                    <a:pt x="1932" y="696"/>
                  </a:lnTo>
                  <a:lnTo>
                    <a:pt x="1937" y="702"/>
                  </a:lnTo>
                  <a:lnTo>
                    <a:pt x="1942" y="707"/>
                  </a:lnTo>
                  <a:lnTo>
                    <a:pt x="1946" y="713"/>
                  </a:lnTo>
                  <a:lnTo>
                    <a:pt x="1952" y="710"/>
                  </a:lnTo>
                  <a:lnTo>
                    <a:pt x="1958" y="709"/>
                  </a:lnTo>
                  <a:lnTo>
                    <a:pt x="1965" y="709"/>
                  </a:lnTo>
                  <a:lnTo>
                    <a:pt x="1971" y="710"/>
                  </a:lnTo>
                  <a:lnTo>
                    <a:pt x="1979" y="711"/>
                  </a:lnTo>
                  <a:lnTo>
                    <a:pt x="1986" y="713"/>
                  </a:lnTo>
                  <a:lnTo>
                    <a:pt x="1994" y="714"/>
                  </a:lnTo>
                  <a:lnTo>
                    <a:pt x="2001" y="716"/>
                  </a:lnTo>
                  <a:lnTo>
                    <a:pt x="2008" y="717"/>
                  </a:lnTo>
                  <a:lnTo>
                    <a:pt x="2016" y="717"/>
                  </a:lnTo>
                  <a:lnTo>
                    <a:pt x="2023" y="717"/>
                  </a:lnTo>
                  <a:lnTo>
                    <a:pt x="2029" y="715"/>
                  </a:lnTo>
                  <a:lnTo>
                    <a:pt x="2036" y="713"/>
                  </a:lnTo>
                  <a:lnTo>
                    <a:pt x="2042" y="709"/>
                  </a:lnTo>
                  <a:lnTo>
                    <a:pt x="2046" y="703"/>
                  </a:lnTo>
                  <a:lnTo>
                    <a:pt x="2052" y="696"/>
                  </a:lnTo>
                  <a:lnTo>
                    <a:pt x="2057" y="710"/>
                  </a:lnTo>
                  <a:lnTo>
                    <a:pt x="2063" y="722"/>
                  </a:lnTo>
                  <a:lnTo>
                    <a:pt x="2070" y="732"/>
                  </a:lnTo>
                  <a:lnTo>
                    <a:pt x="2080" y="740"/>
                  </a:lnTo>
                  <a:lnTo>
                    <a:pt x="2090" y="747"/>
                  </a:lnTo>
                  <a:lnTo>
                    <a:pt x="2100" y="753"/>
                  </a:lnTo>
                  <a:lnTo>
                    <a:pt x="2112" y="758"/>
                  </a:lnTo>
                  <a:lnTo>
                    <a:pt x="2124" y="762"/>
                  </a:lnTo>
                  <a:lnTo>
                    <a:pt x="2137" y="767"/>
                  </a:lnTo>
                  <a:lnTo>
                    <a:pt x="2150" y="769"/>
                  </a:lnTo>
                  <a:lnTo>
                    <a:pt x="2162" y="772"/>
                  </a:lnTo>
                  <a:lnTo>
                    <a:pt x="2175" y="776"/>
                  </a:lnTo>
                  <a:lnTo>
                    <a:pt x="2188" y="779"/>
                  </a:lnTo>
                  <a:lnTo>
                    <a:pt x="2200" y="784"/>
                  </a:lnTo>
                  <a:lnTo>
                    <a:pt x="2212" y="788"/>
                  </a:lnTo>
                  <a:lnTo>
                    <a:pt x="2223" y="794"/>
                  </a:lnTo>
                  <a:lnTo>
                    <a:pt x="2228" y="789"/>
                  </a:lnTo>
                  <a:lnTo>
                    <a:pt x="2232" y="785"/>
                  </a:lnTo>
                  <a:lnTo>
                    <a:pt x="2238" y="783"/>
                  </a:lnTo>
                  <a:lnTo>
                    <a:pt x="2243" y="780"/>
                  </a:lnTo>
                  <a:lnTo>
                    <a:pt x="2247" y="778"/>
                  </a:lnTo>
                  <a:lnTo>
                    <a:pt x="2252" y="777"/>
                  </a:lnTo>
                  <a:lnTo>
                    <a:pt x="2258" y="776"/>
                  </a:lnTo>
                  <a:lnTo>
                    <a:pt x="2262" y="777"/>
                  </a:lnTo>
                  <a:lnTo>
                    <a:pt x="2267" y="777"/>
                  </a:lnTo>
                  <a:lnTo>
                    <a:pt x="2272" y="779"/>
                  </a:lnTo>
                  <a:lnTo>
                    <a:pt x="2276" y="780"/>
                  </a:lnTo>
                  <a:lnTo>
                    <a:pt x="2282" y="784"/>
                  </a:lnTo>
                  <a:lnTo>
                    <a:pt x="2286" y="787"/>
                  </a:lnTo>
                  <a:lnTo>
                    <a:pt x="2291" y="792"/>
                  </a:lnTo>
                  <a:lnTo>
                    <a:pt x="2296" y="796"/>
                  </a:lnTo>
                  <a:lnTo>
                    <a:pt x="2301" y="802"/>
                  </a:lnTo>
                  <a:lnTo>
                    <a:pt x="2316" y="788"/>
                  </a:lnTo>
                  <a:lnTo>
                    <a:pt x="2331" y="779"/>
                  </a:lnTo>
                  <a:lnTo>
                    <a:pt x="2345" y="776"/>
                  </a:lnTo>
                  <a:lnTo>
                    <a:pt x="2358" y="776"/>
                  </a:lnTo>
                  <a:lnTo>
                    <a:pt x="2369" y="779"/>
                  </a:lnTo>
                  <a:lnTo>
                    <a:pt x="2381" y="785"/>
                  </a:lnTo>
                  <a:lnTo>
                    <a:pt x="2392" y="793"/>
                  </a:lnTo>
                  <a:lnTo>
                    <a:pt x="2403" y="803"/>
                  </a:lnTo>
                  <a:lnTo>
                    <a:pt x="2413" y="814"/>
                  </a:lnTo>
                  <a:lnTo>
                    <a:pt x="2424" y="825"/>
                  </a:lnTo>
                  <a:lnTo>
                    <a:pt x="2435" y="837"/>
                  </a:lnTo>
                  <a:lnTo>
                    <a:pt x="2446" y="847"/>
                  </a:lnTo>
                  <a:lnTo>
                    <a:pt x="2458" y="855"/>
                  </a:lnTo>
                  <a:lnTo>
                    <a:pt x="2470" y="862"/>
                  </a:lnTo>
                  <a:lnTo>
                    <a:pt x="2484" y="866"/>
                  </a:lnTo>
                  <a:lnTo>
                    <a:pt x="2499" y="869"/>
                  </a:lnTo>
                  <a:lnTo>
                    <a:pt x="2511" y="857"/>
                  </a:lnTo>
                  <a:lnTo>
                    <a:pt x="2522" y="849"/>
                  </a:lnTo>
                  <a:lnTo>
                    <a:pt x="2534" y="846"/>
                  </a:lnTo>
                  <a:lnTo>
                    <a:pt x="2544" y="845"/>
                  </a:lnTo>
                  <a:lnTo>
                    <a:pt x="2555" y="847"/>
                  </a:lnTo>
                  <a:lnTo>
                    <a:pt x="2566" y="852"/>
                  </a:lnTo>
                  <a:lnTo>
                    <a:pt x="2576" y="856"/>
                  </a:lnTo>
                  <a:lnTo>
                    <a:pt x="2588" y="863"/>
                  </a:lnTo>
                  <a:lnTo>
                    <a:pt x="2598" y="871"/>
                  </a:lnTo>
                  <a:lnTo>
                    <a:pt x="2610" y="878"/>
                  </a:lnTo>
                  <a:lnTo>
                    <a:pt x="2620" y="886"/>
                  </a:lnTo>
                  <a:lnTo>
                    <a:pt x="2631" y="892"/>
                  </a:lnTo>
                  <a:lnTo>
                    <a:pt x="2644" y="897"/>
                  </a:lnTo>
                  <a:lnTo>
                    <a:pt x="2656" y="900"/>
                  </a:lnTo>
                  <a:lnTo>
                    <a:pt x="2668" y="901"/>
                  </a:lnTo>
                  <a:lnTo>
                    <a:pt x="2682" y="900"/>
                  </a:lnTo>
                  <a:lnTo>
                    <a:pt x="2689" y="884"/>
                  </a:lnTo>
                  <a:lnTo>
                    <a:pt x="2697" y="873"/>
                  </a:lnTo>
                  <a:lnTo>
                    <a:pt x="2706" y="868"/>
                  </a:lnTo>
                  <a:lnTo>
                    <a:pt x="2715" y="865"/>
                  </a:lnTo>
                  <a:lnTo>
                    <a:pt x="2725" y="865"/>
                  </a:lnTo>
                  <a:lnTo>
                    <a:pt x="2734" y="868"/>
                  </a:lnTo>
                  <a:lnTo>
                    <a:pt x="2743" y="872"/>
                  </a:lnTo>
                  <a:lnTo>
                    <a:pt x="2752" y="877"/>
                  </a:lnTo>
                  <a:lnTo>
                    <a:pt x="2762" y="883"/>
                  </a:lnTo>
                  <a:lnTo>
                    <a:pt x="2772" y="886"/>
                  </a:lnTo>
                  <a:lnTo>
                    <a:pt x="2780" y="889"/>
                  </a:lnTo>
                  <a:lnTo>
                    <a:pt x="2789" y="889"/>
                  </a:lnTo>
                  <a:lnTo>
                    <a:pt x="2797" y="887"/>
                  </a:lnTo>
                  <a:lnTo>
                    <a:pt x="2805" y="881"/>
                  </a:lnTo>
                  <a:lnTo>
                    <a:pt x="2813" y="872"/>
                  </a:lnTo>
                  <a:lnTo>
                    <a:pt x="2820" y="857"/>
                  </a:lnTo>
                  <a:lnTo>
                    <a:pt x="2821" y="857"/>
                  </a:lnTo>
                  <a:lnTo>
                    <a:pt x="2822" y="860"/>
                  </a:lnTo>
                  <a:lnTo>
                    <a:pt x="2826" y="861"/>
                  </a:lnTo>
                  <a:lnTo>
                    <a:pt x="2828" y="863"/>
                  </a:lnTo>
                  <a:lnTo>
                    <a:pt x="2831" y="865"/>
                  </a:lnTo>
                  <a:lnTo>
                    <a:pt x="2835" y="868"/>
                  </a:lnTo>
                  <a:lnTo>
                    <a:pt x="2838" y="870"/>
                  </a:lnTo>
                  <a:lnTo>
                    <a:pt x="2841" y="872"/>
                  </a:lnTo>
                  <a:lnTo>
                    <a:pt x="2844" y="874"/>
                  </a:lnTo>
                  <a:lnTo>
                    <a:pt x="2848" y="877"/>
                  </a:lnTo>
                  <a:lnTo>
                    <a:pt x="2851" y="879"/>
                  </a:lnTo>
                  <a:lnTo>
                    <a:pt x="2853" y="880"/>
                  </a:lnTo>
                  <a:lnTo>
                    <a:pt x="2854" y="883"/>
                  </a:lnTo>
                  <a:lnTo>
                    <a:pt x="2856" y="883"/>
                  </a:lnTo>
                  <a:lnTo>
                    <a:pt x="2857" y="884"/>
                  </a:lnTo>
                  <a:lnTo>
                    <a:pt x="2868" y="892"/>
                  </a:lnTo>
                  <a:lnTo>
                    <a:pt x="2880" y="896"/>
                  </a:lnTo>
                  <a:lnTo>
                    <a:pt x="2891" y="897"/>
                  </a:lnTo>
                  <a:lnTo>
                    <a:pt x="2903" y="897"/>
                  </a:lnTo>
                  <a:lnTo>
                    <a:pt x="2914" y="895"/>
                  </a:lnTo>
                  <a:lnTo>
                    <a:pt x="2926" y="892"/>
                  </a:lnTo>
                  <a:lnTo>
                    <a:pt x="2937" y="886"/>
                  </a:lnTo>
                  <a:lnTo>
                    <a:pt x="2949" y="881"/>
                  </a:lnTo>
                  <a:lnTo>
                    <a:pt x="2959" y="876"/>
                  </a:lnTo>
                  <a:lnTo>
                    <a:pt x="2971" y="870"/>
                  </a:lnTo>
                  <a:lnTo>
                    <a:pt x="2981" y="865"/>
                  </a:lnTo>
                  <a:lnTo>
                    <a:pt x="2991" y="862"/>
                  </a:lnTo>
                  <a:lnTo>
                    <a:pt x="3002" y="860"/>
                  </a:lnTo>
                  <a:lnTo>
                    <a:pt x="3012" y="860"/>
                  </a:lnTo>
                  <a:lnTo>
                    <a:pt x="3022" y="863"/>
                  </a:lnTo>
                  <a:lnTo>
                    <a:pt x="3033" y="869"/>
                  </a:lnTo>
                  <a:lnTo>
                    <a:pt x="3045" y="853"/>
                  </a:lnTo>
                  <a:lnTo>
                    <a:pt x="3058" y="841"/>
                  </a:lnTo>
                  <a:lnTo>
                    <a:pt x="3072" y="835"/>
                  </a:lnTo>
                  <a:lnTo>
                    <a:pt x="3086" y="833"/>
                  </a:lnTo>
                  <a:lnTo>
                    <a:pt x="3098" y="833"/>
                  </a:lnTo>
                  <a:lnTo>
                    <a:pt x="3112" y="835"/>
                  </a:lnTo>
                  <a:lnTo>
                    <a:pt x="3126" y="840"/>
                  </a:lnTo>
                  <a:lnTo>
                    <a:pt x="3140" y="845"/>
                  </a:lnTo>
                  <a:lnTo>
                    <a:pt x="3153" y="849"/>
                  </a:lnTo>
                  <a:lnTo>
                    <a:pt x="3167" y="854"/>
                  </a:lnTo>
                  <a:lnTo>
                    <a:pt x="3180" y="856"/>
                  </a:lnTo>
                  <a:lnTo>
                    <a:pt x="3194" y="856"/>
                  </a:lnTo>
                  <a:lnTo>
                    <a:pt x="3206" y="854"/>
                  </a:lnTo>
                  <a:lnTo>
                    <a:pt x="3219" y="847"/>
                  </a:lnTo>
                  <a:lnTo>
                    <a:pt x="3230" y="837"/>
                  </a:lnTo>
                  <a:lnTo>
                    <a:pt x="3243" y="820"/>
                  </a:lnTo>
                  <a:lnTo>
                    <a:pt x="3244" y="822"/>
                  </a:lnTo>
                  <a:lnTo>
                    <a:pt x="3246" y="824"/>
                  </a:lnTo>
                  <a:lnTo>
                    <a:pt x="3249" y="827"/>
                  </a:lnTo>
                  <a:lnTo>
                    <a:pt x="3252" y="831"/>
                  </a:lnTo>
                  <a:lnTo>
                    <a:pt x="3256" y="834"/>
                  </a:lnTo>
                  <a:lnTo>
                    <a:pt x="3259" y="838"/>
                  </a:lnTo>
                  <a:lnTo>
                    <a:pt x="3264" y="842"/>
                  </a:lnTo>
                  <a:lnTo>
                    <a:pt x="3267" y="847"/>
                  </a:lnTo>
                  <a:lnTo>
                    <a:pt x="3271" y="850"/>
                  </a:lnTo>
                  <a:lnTo>
                    <a:pt x="3274" y="854"/>
                  </a:lnTo>
                  <a:lnTo>
                    <a:pt x="3278" y="857"/>
                  </a:lnTo>
                  <a:lnTo>
                    <a:pt x="3280" y="861"/>
                  </a:lnTo>
                  <a:lnTo>
                    <a:pt x="3282" y="863"/>
                  </a:lnTo>
                  <a:lnTo>
                    <a:pt x="3283" y="864"/>
                  </a:lnTo>
                  <a:lnTo>
                    <a:pt x="3284" y="865"/>
                  </a:lnTo>
                  <a:lnTo>
                    <a:pt x="3295" y="865"/>
                  </a:lnTo>
                  <a:lnTo>
                    <a:pt x="3305" y="868"/>
                  </a:lnTo>
                  <a:lnTo>
                    <a:pt x="3314" y="871"/>
                  </a:lnTo>
                  <a:lnTo>
                    <a:pt x="3323" y="876"/>
                  </a:lnTo>
                  <a:lnTo>
                    <a:pt x="3332" y="880"/>
                  </a:lnTo>
                  <a:lnTo>
                    <a:pt x="3340" y="886"/>
                  </a:lnTo>
                  <a:lnTo>
                    <a:pt x="3348" y="893"/>
                  </a:lnTo>
                  <a:lnTo>
                    <a:pt x="3356" y="899"/>
                  </a:lnTo>
                  <a:lnTo>
                    <a:pt x="3363" y="904"/>
                  </a:lnTo>
                  <a:lnTo>
                    <a:pt x="3371" y="909"/>
                  </a:lnTo>
                  <a:lnTo>
                    <a:pt x="3379" y="915"/>
                  </a:lnTo>
                  <a:lnTo>
                    <a:pt x="3387" y="918"/>
                  </a:lnTo>
                  <a:lnTo>
                    <a:pt x="3396" y="920"/>
                  </a:lnTo>
                  <a:lnTo>
                    <a:pt x="3405" y="922"/>
                  </a:lnTo>
                  <a:lnTo>
                    <a:pt x="3414" y="922"/>
                  </a:lnTo>
                  <a:lnTo>
                    <a:pt x="3426" y="920"/>
                  </a:lnTo>
                  <a:lnTo>
                    <a:pt x="3433" y="925"/>
                  </a:lnTo>
                  <a:lnTo>
                    <a:pt x="3442" y="928"/>
                  </a:lnTo>
                  <a:lnTo>
                    <a:pt x="3450" y="931"/>
                  </a:lnTo>
                  <a:lnTo>
                    <a:pt x="3459" y="933"/>
                  </a:lnTo>
                  <a:lnTo>
                    <a:pt x="3470" y="934"/>
                  </a:lnTo>
                  <a:lnTo>
                    <a:pt x="3479" y="935"/>
                  </a:lnTo>
                  <a:lnTo>
                    <a:pt x="3488" y="935"/>
                  </a:lnTo>
                  <a:lnTo>
                    <a:pt x="3498" y="937"/>
                  </a:lnTo>
                  <a:lnTo>
                    <a:pt x="3507" y="937"/>
                  </a:lnTo>
                  <a:lnTo>
                    <a:pt x="3518" y="937"/>
                  </a:lnTo>
                  <a:lnTo>
                    <a:pt x="3527" y="937"/>
                  </a:lnTo>
                  <a:lnTo>
                    <a:pt x="3536" y="938"/>
                  </a:lnTo>
                  <a:lnTo>
                    <a:pt x="3545" y="939"/>
                  </a:lnTo>
                  <a:lnTo>
                    <a:pt x="3555" y="940"/>
                  </a:lnTo>
                  <a:lnTo>
                    <a:pt x="3563" y="943"/>
                  </a:lnTo>
                  <a:lnTo>
                    <a:pt x="3571" y="947"/>
                  </a:lnTo>
                  <a:lnTo>
                    <a:pt x="3570" y="948"/>
                  </a:lnTo>
                  <a:lnTo>
                    <a:pt x="3570" y="954"/>
                  </a:lnTo>
                  <a:lnTo>
                    <a:pt x="3570" y="963"/>
                  </a:lnTo>
                  <a:lnTo>
                    <a:pt x="3570" y="976"/>
                  </a:lnTo>
                  <a:lnTo>
                    <a:pt x="3570" y="989"/>
                  </a:lnTo>
                  <a:lnTo>
                    <a:pt x="3570" y="1004"/>
                  </a:lnTo>
                  <a:lnTo>
                    <a:pt x="3568" y="1022"/>
                  </a:lnTo>
                  <a:lnTo>
                    <a:pt x="3568" y="1039"/>
                  </a:lnTo>
                  <a:lnTo>
                    <a:pt x="3568" y="1055"/>
                  </a:lnTo>
                  <a:lnTo>
                    <a:pt x="3567" y="1072"/>
                  </a:lnTo>
                  <a:lnTo>
                    <a:pt x="3567" y="1087"/>
                  </a:lnTo>
                  <a:lnTo>
                    <a:pt x="3567" y="1102"/>
                  </a:lnTo>
                  <a:lnTo>
                    <a:pt x="3567" y="1113"/>
                  </a:lnTo>
                  <a:lnTo>
                    <a:pt x="3567" y="1123"/>
                  </a:lnTo>
                  <a:lnTo>
                    <a:pt x="3567" y="1128"/>
                  </a:lnTo>
                  <a:lnTo>
                    <a:pt x="3567" y="1131"/>
                  </a:lnTo>
                  <a:lnTo>
                    <a:pt x="3566" y="1149"/>
                  </a:lnTo>
                  <a:lnTo>
                    <a:pt x="3566" y="1169"/>
                  </a:lnTo>
                  <a:lnTo>
                    <a:pt x="3567" y="1188"/>
                  </a:lnTo>
                  <a:lnTo>
                    <a:pt x="3570" y="1207"/>
                  </a:lnTo>
                  <a:lnTo>
                    <a:pt x="3572" y="1225"/>
                  </a:lnTo>
                  <a:lnTo>
                    <a:pt x="3574" y="1244"/>
                  </a:lnTo>
                  <a:lnTo>
                    <a:pt x="3578" y="1263"/>
                  </a:lnTo>
                  <a:lnTo>
                    <a:pt x="3581" y="1282"/>
                  </a:lnTo>
                  <a:lnTo>
                    <a:pt x="3583" y="1302"/>
                  </a:lnTo>
                  <a:lnTo>
                    <a:pt x="3586" y="1321"/>
                  </a:lnTo>
                  <a:lnTo>
                    <a:pt x="3588" y="1341"/>
                  </a:lnTo>
                  <a:lnTo>
                    <a:pt x="3588" y="1360"/>
                  </a:lnTo>
                  <a:lnTo>
                    <a:pt x="3588" y="1381"/>
                  </a:lnTo>
                  <a:lnTo>
                    <a:pt x="3586" y="1403"/>
                  </a:lnTo>
                  <a:lnTo>
                    <a:pt x="3582" y="1425"/>
                  </a:lnTo>
                  <a:lnTo>
                    <a:pt x="3578" y="1448"/>
                  </a:lnTo>
                  <a:lnTo>
                    <a:pt x="3584" y="1458"/>
                  </a:lnTo>
                  <a:lnTo>
                    <a:pt x="3591" y="1468"/>
                  </a:lnTo>
                  <a:lnTo>
                    <a:pt x="3599" y="1479"/>
                  </a:lnTo>
                  <a:lnTo>
                    <a:pt x="3609" y="1488"/>
                  </a:lnTo>
                  <a:lnTo>
                    <a:pt x="3617" y="1498"/>
                  </a:lnTo>
                  <a:lnTo>
                    <a:pt x="3626" y="1508"/>
                  </a:lnTo>
                  <a:lnTo>
                    <a:pt x="3634" y="1517"/>
                  </a:lnTo>
                  <a:lnTo>
                    <a:pt x="3642" y="1526"/>
                  </a:lnTo>
                  <a:lnTo>
                    <a:pt x="3650" y="1535"/>
                  </a:lnTo>
                  <a:lnTo>
                    <a:pt x="3657" y="1544"/>
                  </a:lnTo>
                  <a:lnTo>
                    <a:pt x="3663" y="1555"/>
                  </a:lnTo>
                  <a:lnTo>
                    <a:pt x="3668" y="1565"/>
                  </a:lnTo>
                  <a:lnTo>
                    <a:pt x="3672" y="1576"/>
                  </a:lnTo>
                  <a:lnTo>
                    <a:pt x="3675" y="1588"/>
                  </a:lnTo>
                  <a:lnTo>
                    <a:pt x="3676" y="1602"/>
                  </a:lnTo>
                  <a:lnTo>
                    <a:pt x="3676" y="1616"/>
                  </a:lnTo>
                  <a:lnTo>
                    <a:pt x="3682" y="1617"/>
                  </a:lnTo>
                  <a:lnTo>
                    <a:pt x="3688" y="1619"/>
                  </a:lnTo>
                  <a:lnTo>
                    <a:pt x="3691" y="1622"/>
                  </a:lnTo>
                  <a:lnTo>
                    <a:pt x="3695" y="1626"/>
                  </a:lnTo>
                  <a:lnTo>
                    <a:pt x="3698" y="1630"/>
                  </a:lnTo>
                  <a:lnTo>
                    <a:pt x="3699" y="1634"/>
                  </a:lnTo>
                  <a:lnTo>
                    <a:pt x="3701" y="1640"/>
                  </a:lnTo>
                  <a:lnTo>
                    <a:pt x="3702" y="1644"/>
                  </a:lnTo>
                  <a:lnTo>
                    <a:pt x="3703" y="1649"/>
                  </a:lnTo>
                  <a:lnTo>
                    <a:pt x="3703" y="1655"/>
                  </a:lnTo>
                  <a:lnTo>
                    <a:pt x="3703" y="1659"/>
                  </a:lnTo>
                  <a:lnTo>
                    <a:pt x="3704" y="1665"/>
                  </a:lnTo>
                  <a:lnTo>
                    <a:pt x="3704" y="1669"/>
                  </a:lnTo>
                  <a:lnTo>
                    <a:pt x="3705" y="1674"/>
                  </a:lnTo>
                  <a:lnTo>
                    <a:pt x="3706" y="1679"/>
                  </a:lnTo>
                  <a:lnTo>
                    <a:pt x="3709" y="1683"/>
                  </a:lnTo>
                  <a:lnTo>
                    <a:pt x="3712" y="1694"/>
                  </a:lnTo>
                  <a:lnTo>
                    <a:pt x="3718" y="1705"/>
                  </a:lnTo>
                  <a:lnTo>
                    <a:pt x="3724" y="1715"/>
                  </a:lnTo>
                  <a:lnTo>
                    <a:pt x="3729" y="1726"/>
                  </a:lnTo>
                  <a:lnTo>
                    <a:pt x="3736" y="1736"/>
                  </a:lnTo>
                  <a:lnTo>
                    <a:pt x="3742" y="1746"/>
                  </a:lnTo>
                  <a:lnTo>
                    <a:pt x="3749" y="1757"/>
                  </a:lnTo>
                  <a:lnTo>
                    <a:pt x="3755" y="1767"/>
                  </a:lnTo>
                  <a:lnTo>
                    <a:pt x="3760" y="1777"/>
                  </a:lnTo>
                  <a:lnTo>
                    <a:pt x="3765" y="1789"/>
                  </a:lnTo>
                  <a:lnTo>
                    <a:pt x="3768" y="1799"/>
                  </a:lnTo>
                  <a:lnTo>
                    <a:pt x="3771" y="1811"/>
                  </a:lnTo>
                  <a:lnTo>
                    <a:pt x="3772" y="1821"/>
                  </a:lnTo>
                  <a:lnTo>
                    <a:pt x="3772" y="1833"/>
                  </a:lnTo>
                  <a:lnTo>
                    <a:pt x="3770" y="1845"/>
                  </a:lnTo>
                  <a:lnTo>
                    <a:pt x="3766" y="1858"/>
                  </a:lnTo>
                  <a:lnTo>
                    <a:pt x="3762" y="1866"/>
                  </a:lnTo>
                  <a:lnTo>
                    <a:pt x="3756" y="1875"/>
                  </a:lnTo>
                  <a:lnTo>
                    <a:pt x="3751" y="1883"/>
                  </a:lnTo>
                  <a:lnTo>
                    <a:pt x="3745" y="1892"/>
                  </a:lnTo>
                  <a:lnTo>
                    <a:pt x="3741" y="1902"/>
                  </a:lnTo>
                  <a:lnTo>
                    <a:pt x="3736" y="1911"/>
                  </a:lnTo>
                  <a:lnTo>
                    <a:pt x="3730" y="1920"/>
                  </a:lnTo>
                  <a:lnTo>
                    <a:pt x="3727" y="1929"/>
                  </a:lnTo>
                  <a:lnTo>
                    <a:pt x="3724" y="1939"/>
                  </a:lnTo>
                  <a:lnTo>
                    <a:pt x="3720" y="1950"/>
                  </a:lnTo>
                  <a:lnTo>
                    <a:pt x="3718" y="1959"/>
                  </a:lnTo>
                  <a:lnTo>
                    <a:pt x="3717" y="1970"/>
                  </a:lnTo>
                  <a:lnTo>
                    <a:pt x="3717" y="1981"/>
                  </a:lnTo>
                  <a:lnTo>
                    <a:pt x="3718" y="1991"/>
                  </a:lnTo>
                  <a:lnTo>
                    <a:pt x="3720" y="2003"/>
                  </a:lnTo>
                  <a:lnTo>
                    <a:pt x="3725" y="2015"/>
                  </a:lnTo>
                  <a:lnTo>
                    <a:pt x="3733" y="2024"/>
                  </a:lnTo>
                  <a:lnTo>
                    <a:pt x="3739" y="2034"/>
                  </a:lnTo>
                  <a:lnTo>
                    <a:pt x="3743" y="2044"/>
                  </a:lnTo>
                  <a:lnTo>
                    <a:pt x="3745" y="2053"/>
                  </a:lnTo>
                  <a:lnTo>
                    <a:pt x="3745" y="2064"/>
                  </a:lnTo>
                  <a:lnTo>
                    <a:pt x="3744" y="2074"/>
                  </a:lnTo>
                  <a:lnTo>
                    <a:pt x="3742" y="2083"/>
                  </a:lnTo>
                  <a:lnTo>
                    <a:pt x="3740" y="2093"/>
                  </a:lnTo>
                  <a:lnTo>
                    <a:pt x="3736" y="2104"/>
                  </a:lnTo>
                  <a:lnTo>
                    <a:pt x="3733" y="2114"/>
                  </a:lnTo>
                  <a:lnTo>
                    <a:pt x="3728" y="2126"/>
                  </a:lnTo>
                  <a:lnTo>
                    <a:pt x="3725" y="2136"/>
                  </a:lnTo>
                  <a:lnTo>
                    <a:pt x="3722" y="2146"/>
                  </a:lnTo>
                  <a:lnTo>
                    <a:pt x="3720" y="2158"/>
                  </a:lnTo>
                  <a:lnTo>
                    <a:pt x="3719" y="2168"/>
                  </a:lnTo>
                  <a:lnTo>
                    <a:pt x="3720" y="2180"/>
                  </a:lnTo>
                  <a:lnTo>
                    <a:pt x="3716" y="2185"/>
                  </a:lnTo>
                  <a:lnTo>
                    <a:pt x="3710" y="2190"/>
                  </a:lnTo>
                  <a:lnTo>
                    <a:pt x="3703" y="2196"/>
                  </a:lnTo>
                  <a:lnTo>
                    <a:pt x="3696" y="2200"/>
                  </a:lnTo>
                  <a:lnTo>
                    <a:pt x="3687" y="2205"/>
                  </a:lnTo>
                  <a:lnTo>
                    <a:pt x="3679" y="2211"/>
                  </a:lnTo>
                  <a:lnTo>
                    <a:pt x="3670" y="2215"/>
                  </a:lnTo>
                  <a:lnTo>
                    <a:pt x="3662" y="2221"/>
                  </a:lnTo>
                  <a:lnTo>
                    <a:pt x="3653" y="2227"/>
                  </a:lnTo>
                  <a:lnTo>
                    <a:pt x="3647" y="2232"/>
                  </a:lnTo>
                  <a:lnTo>
                    <a:pt x="3641" y="2239"/>
                  </a:lnTo>
                  <a:lnTo>
                    <a:pt x="3637" y="2246"/>
                  </a:lnTo>
                  <a:lnTo>
                    <a:pt x="3635" y="2254"/>
                  </a:lnTo>
                  <a:lnTo>
                    <a:pt x="3635" y="2263"/>
                  </a:lnTo>
                  <a:lnTo>
                    <a:pt x="3639" y="2273"/>
                  </a:lnTo>
                  <a:lnTo>
                    <a:pt x="3644" y="2284"/>
                  </a:lnTo>
                  <a:lnTo>
                    <a:pt x="3630" y="2289"/>
                  </a:lnTo>
                  <a:lnTo>
                    <a:pt x="3618" y="2293"/>
                  </a:lnTo>
                  <a:lnTo>
                    <a:pt x="3605" y="2298"/>
                  </a:lnTo>
                  <a:lnTo>
                    <a:pt x="3595" y="2301"/>
                  </a:lnTo>
                  <a:lnTo>
                    <a:pt x="3583" y="2304"/>
                  </a:lnTo>
                  <a:lnTo>
                    <a:pt x="3573" y="2306"/>
                  </a:lnTo>
                  <a:lnTo>
                    <a:pt x="3563" y="2309"/>
                  </a:lnTo>
                  <a:lnTo>
                    <a:pt x="3553" y="2312"/>
                  </a:lnTo>
                  <a:lnTo>
                    <a:pt x="3543" y="2315"/>
                  </a:lnTo>
                  <a:lnTo>
                    <a:pt x="3534" y="2319"/>
                  </a:lnTo>
                  <a:lnTo>
                    <a:pt x="3524" y="2322"/>
                  </a:lnTo>
                  <a:lnTo>
                    <a:pt x="3514" y="2328"/>
                  </a:lnTo>
                  <a:lnTo>
                    <a:pt x="3504" y="2334"/>
                  </a:lnTo>
                  <a:lnTo>
                    <a:pt x="3494" y="2340"/>
                  </a:lnTo>
                  <a:lnTo>
                    <a:pt x="3483" y="2348"/>
                  </a:lnTo>
                  <a:lnTo>
                    <a:pt x="3473" y="2359"/>
                  </a:lnTo>
                  <a:lnTo>
                    <a:pt x="3472" y="2357"/>
                  </a:lnTo>
                  <a:lnTo>
                    <a:pt x="3471" y="2355"/>
                  </a:lnTo>
                  <a:lnTo>
                    <a:pt x="3470" y="2353"/>
                  </a:lnTo>
                  <a:lnTo>
                    <a:pt x="3470" y="2352"/>
                  </a:lnTo>
                  <a:lnTo>
                    <a:pt x="3468" y="2350"/>
                  </a:lnTo>
                  <a:lnTo>
                    <a:pt x="3468" y="2348"/>
                  </a:lnTo>
                  <a:lnTo>
                    <a:pt x="3467" y="2346"/>
                  </a:lnTo>
                  <a:lnTo>
                    <a:pt x="3467" y="2344"/>
                  </a:lnTo>
                  <a:lnTo>
                    <a:pt x="3467" y="2342"/>
                  </a:lnTo>
                  <a:lnTo>
                    <a:pt x="3467" y="2340"/>
                  </a:lnTo>
                  <a:lnTo>
                    <a:pt x="3467" y="2338"/>
                  </a:lnTo>
                  <a:lnTo>
                    <a:pt x="3467" y="2336"/>
                  </a:lnTo>
                  <a:lnTo>
                    <a:pt x="3467" y="2334"/>
                  </a:lnTo>
                  <a:lnTo>
                    <a:pt x="3467" y="2331"/>
                  </a:lnTo>
                  <a:lnTo>
                    <a:pt x="3467" y="2329"/>
                  </a:lnTo>
                  <a:lnTo>
                    <a:pt x="3467" y="2328"/>
                  </a:lnTo>
                  <a:lnTo>
                    <a:pt x="3460" y="2324"/>
                  </a:lnTo>
                  <a:lnTo>
                    <a:pt x="3453" y="2321"/>
                  </a:lnTo>
                  <a:lnTo>
                    <a:pt x="3447" y="2316"/>
                  </a:lnTo>
                  <a:lnTo>
                    <a:pt x="3440" y="2312"/>
                  </a:lnTo>
                  <a:lnTo>
                    <a:pt x="3433" y="2307"/>
                  </a:lnTo>
                  <a:lnTo>
                    <a:pt x="3426" y="2303"/>
                  </a:lnTo>
                  <a:lnTo>
                    <a:pt x="3419" y="2298"/>
                  </a:lnTo>
                  <a:lnTo>
                    <a:pt x="3412" y="2293"/>
                  </a:lnTo>
                  <a:lnTo>
                    <a:pt x="3404" y="2290"/>
                  </a:lnTo>
                  <a:lnTo>
                    <a:pt x="3397" y="2286"/>
                  </a:lnTo>
                  <a:lnTo>
                    <a:pt x="3389" y="2284"/>
                  </a:lnTo>
                  <a:lnTo>
                    <a:pt x="3381" y="2283"/>
                  </a:lnTo>
                  <a:lnTo>
                    <a:pt x="3372" y="2283"/>
                  </a:lnTo>
                  <a:lnTo>
                    <a:pt x="3363" y="2284"/>
                  </a:lnTo>
                  <a:lnTo>
                    <a:pt x="3352" y="2286"/>
                  </a:lnTo>
                  <a:lnTo>
                    <a:pt x="3343" y="2291"/>
                  </a:lnTo>
                  <a:lnTo>
                    <a:pt x="3341" y="2293"/>
                  </a:lnTo>
                  <a:lnTo>
                    <a:pt x="3341" y="2297"/>
                  </a:lnTo>
                  <a:lnTo>
                    <a:pt x="3340" y="2300"/>
                  </a:lnTo>
                  <a:lnTo>
                    <a:pt x="3340" y="2304"/>
                  </a:lnTo>
                  <a:lnTo>
                    <a:pt x="3340" y="2307"/>
                  </a:lnTo>
                  <a:lnTo>
                    <a:pt x="3340" y="2311"/>
                  </a:lnTo>
                  <a:lnTo>
                    <a:pt x="3340" y="2314"/>
                  </a:lnTo>
                  <a:lnTo>
                    <a:pt x="3340" y="2317"/>
                  </a:lnTo>
                  <a:lnTo>
                    <a:pt x="3340" y="2321"/>
                  </a:lnTo>
                  <a:lnTo>
                    <a:pt x="3338" y="2324"/>
                  </a:lnTo>
                  <a:lnTo>
                    <a:pt x="3338" y="2328"/>
                  </a:lnTo>
                  <a:lnTo>
                    <a:pt x="3337" y="2331"/>
                  </a:lnTo>
                  <a:lnTo>
                    <a:pt x="3335" y="2334"/>
                  </a:lnTo>
                  <a:lnTo>
                    <a:pt x="3334" y="2337"/>
                  </a:lnTo>
                  <a:lnTo>
                    <a:pt x="3330" y="2340"/>
                  </a:lnTo>
                  <a:lnTo>
                    <a:pt x="3328" y="2344"/>
                  </a:lnTo>
                  <a:lnTo>
                    <a:pt x="3329" y="2345"/>
                  </a:lnTo>
                  <a:lnTo>
                    <a:pt x="3332" y="2347"/>
                  </a:lnTo>
                  <a:lnTo>
                    <a:pt x="3334" y="2348"/>
                  </a:lnTo>
                  <a:lnTo>
                    <a:pt x="3337" y="2350"/>
                  </a:lnTo>
                  <a:lnTo>
                    <a:pt x="3340" y="2351"/>
                  </a:lnTo>
                  <a:lnTo>
                    <a:pt x="3343" y="2352"/>
                  </a:lnTo>
                  <a:lnTo>
                    <a:pt x="3345" y="2353"/>
                  </a:lnTo>
                  <a:lnTo>
                    <a:pt x="3349" y="2354"/>
                  </a:lnTo>
                  <a:lnTo>
                    <a:pt x="3351" y="2355"/>
                  </a:lnTo>
                  <a:lnTo>
                    <a:pt x="3355" y="2357"/>
                  </a:lnTo>
                  <a:lnTo>
                    <a:pt x="3357" y="2358"/>
                  </a:lnTo>
                  <a:lnTo>
                    <a:pt x="3360" y="2359"/>
                  </a:lnTo>
                  <a:lnTo>
                    <a:pt x="3363" y="2361"/>
                  </a:lnTo>
                  <a:lnTo>
                    <a:pt x="3365" y="2363"/>
                  </a:lnTo>
                  <a:lnTo>
                    <a:pt x="3367" y="2367"/>
                  </a:lnTo>
                  <a:lnTo>
                    <a:pt x="3369" y="2370"/>
                  </a:lnTo>
                  <a:lnTo>
                    <a:pt x="3364" y="2389"/>
                  </a:lnTo>
                  <a:lnTo>
                    <a:pt x="3357" y="2406"/>
                  </a:lnTo>
                  <a:lnTo>
                    <a:pt x="3350" y="2423"/>
                  </a:lnTo>
                  <a:lnTo>
                    <a:pt x="3341" y="2440"/>
                  </a:lnTo>
                  <a:lnTo>
                    <a:pt x="3332" y="2456"/>
                  </a:lnTo>
                  <a:lnTo>
                    <a:pt x="3321" y="2473"/>
                  </a:lnTo>
                  <a:lnTo>
                    <a:pt x="3310" y="2487"/>
                  </a:lnTo>
                  <a:lnTo>
                    <a:pt x="3298" y="2502"/>
                  </a:lnTo>
                  <a:lnTo>
                    <a:pt x="3286" y="2517"/>
                  </a:lnTo>
                  <a:lnTo>
                    <a:pt x="3273" y="2532"/>
                  </a:lnTo>
                  <a:lnTo>
                    <a:pt x="3259" y="2546"/>
                  </a:lnTo>
                  <a:lnTo>
                    <a:pt x="3245" y="2560"/>
                  </a:lnTo>
                  <a:lnTo>
                    <a:pt x="3232" y="2574"/>
                  </a:lnTo>
                  <a:lnTo>
                    <a:pt x="3218" y="2587"/>
                  </a:lnTo>
                  <a:lnTo>
                    <a:pt x="3204" y="2601"/>
                  </a:lnTo>
                  <a:lnTo>
                    <a:pt x="3190" y="2615"/>
                  </a:lnTo>
                  <a:lnTo>
                    <a:pt x="3180" y="2625"/>
                  </a:lnTo>
                  <a:lnTo>
                    <a:pt x="3169" y="2633"/>
                  </a:lnTo>
                  <a:lnTo>
                    <a:pt x="3158" y="2640"/>
                  </a:lnTo>
                  <a:lnTo>
                    <a:pt x="3146" y="2645"/>
                  </a:lnTo>
                  <a:lnTo>
                    <a:pt x="3135" y="2649"/>
                  </a:lnTo>
                  <a:lnTo>
                    <a:pt x="3123" y="2652"/>
                  </a:lnTo>
                  <a:lnTo>
                    <a:pt x="3111" y="2654"/>
                  </a:lnTo>
                  <a:lnTo>
                    <a:pt x="3098" y="2655"/>
                  </a:lnTo>
                  <a:lnTo>
                    <a:pt x="3086" y="2656"/>
                  </a:lnTo>
                  <a:lnTo>
                    <a:pt x="3073" y="2659"/>
                  </a:lnTo>
                  <a:lnTo>
                    <a:pt x="3061" y="2660"/>
                  </a:lnTo>
                  <a:lnTo>
                    <a:pt x="3049" y="2663"/>
                  </a:lnTo>
                  <a:lnTo>
                    <a:pt x="3036" y="2667"/>
                  </a:lnTo>
                  <a:lnTo>
                    <a:pt x="3025" y="2671"/>
                  </a:lnTo>
                  <a:lnTo>
                    <a:pt x="3012" y="2678"/>
                  </a:lnTo>
                  <a:lnTo>
                    <a:pt x="3002" y="2687"/>
                  </a:lnTo>
                  <a:lnTo>
                    <a:pt x="2995" y="2690"/>
                  </a:lnTo>
                  <a:lnTo>
                    <a:pt x="2990" y="2691"/>
                  </a:lnTo>
                  <a:lnTo>
                    <a:pt x="2985" y="2690"/>
                  </a:lnTo>
                  <a:lnTo>
                    <a:pt x="2983" y="2689"/>
                  </a:lnTo>
                  <a:lnTo>
                    <a:pt x="2981" y="2686"/>
                  </a:lnTo>
                  <a:lnTo>
                    <a:pt x="2980" y="2683"/>
                  </a:lnTo>
                  <a:lnTo>
                    <a:pt x="2979" y="2678"/>
                  </a:lnTo>
                  <a:lnTo>
                    <a:pt x="2977" y="2675"/>
                  </a:lnTo>
                  <a:lnTo>
                    <a:pt x="2976" y="2670"/>
                  </a:lnTo>
                  <a:lnTo>
                    <a:pt x="2976" y="2667"/>
                  </a:lnTo>
                  <a:lnTo>
                    <a:pt x="2975" y="2663"/>
                  </a:lnTo>
                  <a:lnTo>
                    <a:pt x="2974" y="2660"/>
                  </a:lnTo>
                  <a:lnTo>
                    <a:pt x="2972" y="2659"/>
                  </a:lnTo>
                  <a:lnTo>
                    <a:pt x="2969" y="2658"/>
                  </a:lnTo>
                  <a:lnTo>
                    <a:pt x="2965" y="2658"/>
                  </a:lnTo>
                  <a:lnTo>
                    <a:pt x="2961" y="2661"/>
                  </a:lnTo>
                  <a:lnTo>
                    <a:pt x="2957" y="2662"/>
                  </a:lnTo>
                  <a:lnTo>
                    <a:pt x="2953" y="2664"/>
                  </a:lnTo>
                  <a:lnTo>
                    <a:pt x="2951" y="2668"/>
                  </a:lnTo>
                  <a:lnTo>
                    <a:pt x="2949" y="2671"/>
                  </a:lnTo>
                  <a:lnTo>
                    <a:pt x="2946" y="2675"/>
                  </a:lnTo>
                  <a:lnTo>
                    <a:pt x="2944" y="2678"/>
                  </a:lnTo>
                  <a:lnTo>
                    <a:pt x="2942" y="2682"/>
                  </a:lnTo>
                  <a:lnTo>
                    <a:pt x="2941" y="2685"/>
                  </a:lnTo>
                  <a:lnTo>
                    <a:pt x="2938" y="2689"/>
                  </a:lnTo>
                  <a:lnTo>
                    <a:pt x="2936" y="2691"/>
                  </a:lnTo>
                  <a:lnTo>
                    <a:pt x="2934" y="2693"/>
                  </a:lnTo>
                  <a:lnTo>
                    <a:pt x="2930" y="2695"/>
                  </a:lnTo>
                  <a:lnTo>
                    <a:pt x="2927" y="2697"/>
                  </a:lnTo>
                  <a:lnTo>
                    <a:pt x="2923" y="2697"/>
                  </a:lnTo>
                  <a:lnTo>
                    <a:pt x="2919" y="2695"/>
                  </a:lnTo>
                  <a:lnTo>
                    <a:pt x="2914" y="2694"/>
                  </a:lnTo>
                  <a:lnTo>
                    <a:pt x="2911" y="2692"/>
                  </a:lnTo>
                  <a:lnTo>
                    <a:pt x="2908" y="2689"/>
                  </a:lnTo>
                  <a:lnTo>
                    <a:pt x="2907" y="2686"/>
                  </a:lnTo>
                  <a:lnTo>
                    <a:pt x="2905" y="2683"/>
                  </a:lnTo>
                  <a:lnTo>
                    <a:pt x="2903" y="2679"/>
                  </a:lnTo>
                  <a:lnTo>
                    <a:pt x="2902" y="2676"/>
                  </a:lnTo>
                  <a:lnTo>
                    <a:pt x="2899" y="2672"/>
                  </a:lnTo>
                  <a:lnTo>
                    <a:pt x="2898" y="2669"/>
                  </a:lnTo>
                  <a:lnTo>
                    <a:pt x="2896" y="2666"/>
                  </a:lnTo>
                  <a:lnTo>
                    <a:pt x="2894" y="2663"/>
                  </a:lnTo>
                  <a:lnTo>
                    <a:pt x="2891" y="2662"/>
                  </a:lnTo>
                  <a:lnTo>
                    <a:pt x="2889" y="2661"/>
                  </a:lnTo>
                  <a:lnTo>
                    <a:pt x="2887" y="2661"/>
                  </a:lnTo>
                  <a:lnTo>
                    <a:pt x="2884" y="2662"/>
                  </a:lnTo>
                  <a:lnTo>
                    <a:pt x="2881" y="2664"/>
                  </a:lnTo>
                  <a:lnTo>
                    <a:pt x="2877" y="2668"/>
                  </a:lnTo>
                  <a:lnTo>
                    <a:pt x="2873" y="2672"/>
                  </a:lnTo>
                  <a:lnTo>
                    <a:pt x="2872" y="2677"/>
                  </a:lnTo>
                  <a:lnTo>
                    <a:pt x="2871" y="2682"/>
                  </a:lnTo>
                  <a:lnTo>
                    <a:pt x="2872" y="2686"/>
                  </a:lnTo>
                  <a:lnTo>
                    <a:pt x="2874" y="2690"/>
                  </a:lnTo>
                  <a:lnTo>
                    <a:pt x="2876" y="2693"/>
                  </a:lnTo>
                  <a:lnTo>
                    <a:pt x="2880" y="2697"/>
                  </a:lnTo>
                  <a:lnTo>
                    <a:pt x="2883" y="2701"/>
                  </a:lnTo>
                  <a:lnTo>
                    <a:pt x="2888" y="2705"/>
                  </a:lnTo>
                  <a:lnTo>
                    <a:pt x="2892" y="2709"/>
                  </a:lnTo>
                  <a:lnTo>
                    <a:pt x="2897" y="2713"/>
                  </a:lnTo>
                  <a:lnTo>
                    <a:pt x="2902" y="2717"/>
                  </a:lnTo>
                  <a:lnTo>
                    <a:pt x="2905" y="2722"/>
                  </a:lnTo>
                  <a:lnTo>
                    <a:pt x="2908" y="2728"/>
                  </a:lnTo>
                  <a:lnTo>
                    <a:pt x="2912" y="2733"/>
                  </a:lnTo>
                  <a:lnTo>
                    <a:pt x="2914" y="2740"/>
                  </a:lnTo>
                  <a:lnTo>
                    <a:pt x="2911" y="2745"/>
                  </a:lnTo>
                  <a:lnTo>
                    <a:pt x="2907" y="2749"/>
                  </a:lnTo>
                  <a:lnTo>
                    <a:pt x="2903" y="2755"/>
                  </a:lnTo>
                  <a:lnTo>
                    <a:pt x="2899" y="2761"/>
                  </a:lnTo>
                  <a:lnTo>
                    <a:pt x="2896" y="2767"/>
                  </a:lnTo>
                  <a:lnTo>
                    <a:pt x="2892" y="2772"/>
                  </a:lnTo>
                  <a:lnTo>
                    <a:pt x="2888" y="2777"/>
                  </a:lnTo>
                  <a:lnTo>
                    <a:pt x="2884" y="2782"/>
                  </a:lnTo>
                  <a:lnTo>
                    <a:pt x="2880" y="2786"/>
                  </a:lnTo>
                  <a:lnTo>
                    <a:pt x="2875" y="2790"/>
                  </a:lnTo>
                  <a:lnTo>
                    <a:pt x="2869" y="2792"/>
                  </a:lnTo>
                  <a:lnTo>
                    <a:pt x="2865" y="2794"/>
                  </a:lnTo>
                  <a:lnTo>
                    <a:pt x="2859" y="2794"/>
                  </a:lnTo>
                  <a:lnTo>
                    <a:pt x="2852" y="2794"/>
                  </a:lnTo>
                  <a:lnTo>
                    <a:pt x="2846" y="2792"/>
                  </a:lnTo>
                  <a:lnTo>
                    <a:pt x="2839" y="2788"/>
                  </a:lnTo>
                  <a:lnTo>
                    <a:pt x="2838" y="2787"/>
                  </a:lnTo>
                  <a:lnTo>
                    <a:pt x="2837" y="2786"/>
                  </a:lnTo>
                  <a:lnTo>
                    <a:pt x="2837" y="2785"/>
                  </a:lnTo>
                  <a:lnTo>
                    <a:pt x="2836" y="2784"/>
                  </a:lnTo>
                  <a:lnTo>
                    <a:pt x="2835" y="2783"/>
                  </a:lnTo>
                  <a:lnTo>
                    <a:pt x="2834" y="2782"/>
                  </a:lnTo>
                  <a:lnTo>
                    <a:pt x="2833" y="2780"/>
                  </a:lnTo>
                  <a:lnTo>
                    <a:pt x="2831" y="2779"/>
                  </a:lnTo>
                  <a:lnTo>
                    <a:pt x="2831" y="2778"/>
                  </a:lnTo>
                  <a:lnTo>
                    <a:pt x="2830" y="2777"/>
                  </a:lnTo>
                  <a:lnTo>
                    <a:pt x="2823" y="2780"/>
                  </a:lnTo>
                  <a:lnTo>
                    <a:pt x="2820" y="2785"/>
                  </a:lnTo>
                  <a:lnTo>
                    <a:pt x="2816" y="2791"/>
                  </a:lnTo>
                  <a:lnTo>
                    <a:pt x="2815" y="2797"/>
                  </a:lnTo>
                  <a:lnTo>
                    <a:pt x="2814" y="2803"/>
                  </a:lnTo>
                  <a:lnTo>
                    <a:pt x="2814" y="2810"/>
                  </a:lnTo>
                  <a:lnTo>
                    <a:pt x="2814" y="2817"/>
                  </a:lnTo>
                  <a:lnTo>
                    <a:pt x="2814" y="2824"/>
                  </a:lnTo>
                  <a:lnTo>
                    <a:pt x="2814" y="2831"/>
                  </a:lnTo>
                  <a:lnTo>
                    <a:pt x="2813" y="2837"/>
                  </a:lnTo>
                  <a:lnTo>
                    <a:pt x="2812" y="2842"/>
                  </a:lnTo>
                  <a:lnTo>
                    <a:pt x="2810" y="2847"/>
                  </a:lnTo>
                  <a:lnTo>
                    <a:pt x="2805" y="2852"/>
                  </a:lnTo>
                  <a:lnTo>
                    <a:pt x="2800" y="2854"/>
                  </a:lnTo>
                  <a:lnTo>
                    <a:pt x="2792" y="2855"/>
                  </a:lnTo>
                  <a:lnTo>
                    <a:pt x="2783" y="2856"/>
                  </a:lnTo>
                  <a:lnTo>
                    <a:pt x="2777" y="2855"/>
                  </a:lnTo>
                  <a:lnTo>
                    <a:pt x="2773" y="2855"/>
                  </a:lnTo>
                  <a:lnTo>
                    <a:pt x="2768" y="2855"/>
                  </a:lnTo>
                  <a:lnTo>
                    <a:pt x="2762" y="2856"/>
                  </a:lnTo>
                  <a:lnTo>
                    <a:pt x="2758" y="2856"/>
                  </a:lnTo>
                  <a:lnTo>
                    <a:pt x="2753" y="2856"/>
                  </a:lnTo>
                  <a:lnTo>
                    <a:pt x="2749" y="2856"/>
                  </a:lnTo>
                  <a:lnTo>
                    <a:pt x="2744" y="2857"/>
                  </a:lnTo>
                  <a:lnTo>
                    <a:pt x="2739" y="2859"/>
                  </a:lnTo>
                  <a:lnTo>
                    <a:pt x="2736" y="2860"/>
                  </a:lnTo>
                  <a:lnTo>
                    <a:pt x="2731" y="2862"/>
                  </a:lnTo>
                  <a:lnTo>
                    <a:pt x="2728" y="2864"/>
                  </a:lnTo>
                  <a:lnTo>
                    <a:pt x="2725" y="2867"/>
                  </a:lnTo>
                  <a:lnTo>
                    <a:pt x="2721" y="2870"/>
                  </a:lnTo>
                  <a:lnTo>
                    <a:pt x="2718" y="2873"/>
                  </a:lnTo>
                  <a:lnTo>
                    <a:pt x="2715" y="2878"/>
                  </a:lnTo>
                  <a:lnTo>
                    <a:pt x="2714" y="2880"/>
                  </a:lnTo>
                  <a:lnTo>
                    <a:pt x="2713" y="2883"/>
                  </a:lnTo>
                  <a:lnTo>
                    <a:pt x="2714" y="2885"/>
                  </a:lnTo>
                  <a:lnTo>
                    <a:pt x="2714" y="2887"/>
                  </a:lnTo>
                  <a:lnTo>
                    <a:pt x="2715" y="2888"/>
                  </a:lnTo>
                  <a:lnTo>
                    <a:pt x="2718" y="2890"/>
                  </a:lnTo>
                  <a:lnTo>
                    <a:pt x="2719" y="2891"/>
                  </a:lnTo>
                  <a:lnTo>
                    <a:pt x="2721" y="2892"/>
                  </a:lnTo>
                  <a:lnTo>
                    <a:pt x="2723" y="2892"/>
                  </a:lnTo>
                  <a:lnTo>
                    <a:pt x="2726" y="2892"/>
                  </a:lnTo>
                  <a:lnTo>
                    <a:pt x="2729" y="2893"/>
                  </a:lnTo>
                  <a:lnTo>
                    <a:pt x="2731" y="2893"/>
                  </a:lnTo>
                  <a:lnTo>
                    <a:pt x="2734" y="2893"/>
                  </a:lnTo>
                  <a:lnTo>
                    <a:pt x="2736" y="2893"/>
                  </a:lnTo>
                  <a:lnTo>
                    <a:pt x="2739" y="2893"/>
                  </a:lnTo>
                  <a:lnTo>
                    <a:pt x="2742" y="2893"/>
                  </a:lnTo>
                  <a:lnTo>
                    <a:pt x="2743" y="2893"/>
                  </a:lnTo>
                  <a:lnTo>
                    <a:pt x="2744" y="2893"/>
                  </a:lnTo>
                  <a:lnTo>
                    <a:pt x="2745" y="2893"/>
                  </a:lnTo>
                  <a:lnTo>
                    <a:pt x="2746" y="2893"/>
                  </a:lnTo>
                  <a:lnTo>
                    <a:pt x="2747" y="2893"/>
                  </a:lnTo>
                  <a:lnTo>
                    <a:pt x="2749" y="2893"/>
                  </a:lnTo>
                  <a:lnTo>
                    <a:pt x="2750" y="2893"/>
                  </a:lnTo>
                  <a:lnTo>
                    <a:pt x="2751" y="2893"/>
                  </a:lnTo>
                  <a:lnTo>
                    <a:pt x="2752" y="2893"/>
                  </a:lnTo>
                  <a:lnTo>
                    <a:pt x="2753" y="2893"/>
                  </a:lnTo>
                  <a:lnTo>
                    <a:pt x="2754" y="2893"/>
                  </a:lnTo>
                  <a:lnTo>
                    <a:pt x="2756" y="2893"/>
                  </a:lnTo>
                  <a:lnTo>
                    <a:pt x="2757" y="2893"/>
                  </a:lnTo>
                  <a:lnTo>
                    <a:pt x="2758" y="2898"/>
                  </a:lnTo>
                  <a:lnTo>
                    <a:pt x="2759" y="2903"/>
                  </a:lnTo>
                  <a:lnTo>
                    <a:pt x="2759" y="2909"/>
                  </a:lnTo>
                  <a:lnTo>
                    <a:pt x="2758" y="2915"/>
                  </a:lnTo>
                  <a:lnTo>
                    <a:pt x="2757" y="2921"/>
                  </a:lnTo>
                  <a:lnTo>
                    <a:pt x="2756" y="2926"/>
                  </a:lnTo>
                  <a:lnTo>
                    <a:pt x="2753" y="2932"/>
                  </a:lnTo>
                  <a:lnTo>
                    <a:pt x="2751" y="2938"/>
                  </a:lnTo>
                  <a:lnTo>
                    <a:pt x="2747" y="2944"/>
                  </a:lnTo>
                  <a:lnTo>
                    <a:pt x="2745" y="2948"/>
                  </a:lnTo>
                  <a:lnTo>
                    <a:pt x="2742" y="2954"/>
                  </a:lnTo>
                  <a:lnTo>
                    <a:pt x="2738" y="2960"/>
                  </a:lnTo>
                  <a:lnTo>
                    <a:pt x="2735" y="2965"/>
                  </a:lnTo>
                  <a:lnTo>
                    <a:pt x="2733" y="2970"/>
                  </a:lnTo>
                  <a:lnTo>
                    <a:pt x="2729" y="2976"/>
                  </a:lnTo>
                  <a:lnTo>
                    <a:pt x="2727" y="2981"/>
                  </a:lnTo>
                  <a:lnTo>
                    <a:pt x="2721" y="2983"/>
                  </a:lnTo>
                  <a:lnTo>
                    <a:pt x="2716" y="2983"/>
                  </a:lnTo>
                  <a:lnTo>
                    <a:pt x="2712" y="2981"/>
                  </a:lnTo>
                  <a:lnTo>
                    <a:pt x="2707" y="2980"/>
                  </a:lnTo>
                  <a:lnTo>
                    <a:pt x="2704" y="2979"/>
                  </a:lnTo>
                  <a:lnTo>
                    <a:pt x="2699" y="2977"/>
                  </a:lnTo>
                  <a:lnTo>
                    <a:pt x="2695" y="2975"/>
                  </a:lnTo>
                  <a:lnTo>
                    <a:pt x="2691" y="2972"/>
                  </a:lnTo>
                  <a:lnTo>
                    <a:pt x="2688" y="2970"/>
                  </a:lnTo>
                  <a:lnTo>
                    <a:pt x="2683" y="2969"/>
                  </a:lnTo>
                  <a:lnTo>
                    <a:pt x="2680" y="2968"/>
                  </a:lnTo>
                  <a:lnTo>
                    <a:pt x="2676" y="2968"/>
                  </a:lnTo>
                  <a:lnTo>
                    <a:pt x="2673" y="2968"/>
                  </a:lnTo>
                  <a:lnTo>
                    <a:pt x="2669" y="2969"/>
                  </a:lnTo>
                  <a:lnTo>
                    <a:pt x="2666" y="2971"/>
                  </a:lnTo>
                  <a:lnTo>
                    <a:pt x="2664" y="2976"/>
                  </a:lnTo>
                  <a:lnTo>
                    <a:pt x="2660" y="2980"/>
                  </a:lnTo>
                  <a:lnTo>
                    <a:pt x="2660" y="2986"/>
                  </a:lnTo>
                  <a:lnTo>
                    <a:pt x="2660" y="2990"/>
                  </a:lnTo>
                  <a:lnTo>
                    <a:pt x="2661" y="2993"/>
                  </a:lnTo>
                  <a:lnTo>
                    <a:pt x="2662" y="2996"/>
                  </a:lnTo>
                  <a:lnTo>
                    <a:pt x="2665" y="2999"/>
                  </a:lnTo>
                  <a:lnTo>
                    <a:pt x="2668" y="3001"/>
                  </a:lnTo>
                  <a:lnTo>
                    <a:pt x="2672" y="3003"/>
                  </a:lnTo>
                  <a:lnTo>
                    <a:pt x="2675" y="3006"/>
                  </a:lnTo>
                  <a:lnTo>
                    <a:pt x="2679" y="3008"/>
                  </a:lnTo>
                  <a:lnTo>
                    <a:pt x="2682" y="3010"/>
                  </a:lnTo>
                  <a:lnTo>
                    <a:pt x="2684" y="3013"/>
                  </a:lnTo>
                  <a:lnTo>
                    <a:pt x="2687" y="3016"/>
                  </a:lnTo>
                  <a:lnTo>
                    <a:pt x="2689" y="3018"/>
                  </a:lnTo>
                  <a:lnTo>
                    <a:pt x="2690" y="3023"/>
                  </a:lnTo>
                  <a:lnTo>
                    <a:pt x="2690" y="3027"/>
                  </a:lnTo>
                  <a:lnTo>
                    <a:pt x="2690" y="3037"/>
                  </a:lnTo>
                  <a:lnTo>
                    <a:pt x="2690" y="3046"/>
                  </a:lnTo>
                  <a:lnTo>
                    <a:pt x="2689" y="3055"/>
                  </a:lnTo>
                  <a:lnTo>
                    <a:pt x="2687" y="3063"/>
                  </a:lnTo>
                  <a:lnTo>
                    <a:pt x="2684" y="3071"/>
                  </a:lnTo>
                  <a:lnTo>
                    <a:pt x="2682" y="3080"/>
                  </a:lnTo>
                  <a:lnTo>
                    <a:pt x="2679" y="3088"/>
                  </a:lnTo>
                  <a:lnTo>
                    <a:pt x="2675" y="3096"/>
                  </a:lnTo>
                  <a:lnTo>
                    <a:pt x="2672" y="3103"/>
                  </a:lnTo>
                  <a:lnTo>
                    <a:pt x="2668" y="3111"/>
                  </a:lnTo>
                  <a:lnTo>
                    <a:pt x="2665" y="3120"/>
                  </a:lnTo>
                  <a:lnTo>
                    <a:pt x="2662" y="3129"/>
                  </a:lnTo>
                  <a:lnTo>
                    <a:pt x="2660" y="3137"/>
                  </a:lnTo>
                  <a:lnTo>
                    <a:pt x="2658" y="3146"/>
                  </a:lnTo>
                  <a:lnTo>
                    <a:pt x="2657" y="3155"/>
                  </a:lnTo>
                  <a:lnTo>
                    <a:pt x="2657" y="3165"/>
                  </a:lnTo>
                  <a:lnTo>
                    <a:pt x="2651" y="3166"/>
                  </a:lnTo>
                  <a:lnTo>
                    <a:pt x="2646" y="3166"/>
                  </a:lnTo>
                  <a:lnTo>
                    <a:pt x="2641" y="3166"/>
                  </a:lnTo>
                  <a:lnTo>
                    <a:pt x="2636" y="3165"/>
                  </a:lnTo>
                  <a:lnTo>
                    <a:pt x="2630" y="3164"/>
                  </a:lnTo>
                  <a:lnTo>
                    <a:pt x="2624" y="3163"/>
                  </a:lnTo>
                  <a:lnTo>
                    <a:pt x="2619" y="3161"/>
                  </a:lnTo>
                  <a:lnTo>
                    <a:pt x="2613" y="3160"/>
                  </a:lnTo>
                  <a:lnTo>
                    <a:pt x="2607" y="3158"/>
                  </a:lnTo>
                  <a:lnTo>
                    <a:pt x="2601" y="3157"/>
                  </a:lnTo>
                  <a:lnTo>
                    <a:pt x="2597" y="3157"/>
                  </a:lnTo>
                  <a:lnTo>
                    <a:pt x="2591" y="3158"/>
                  </a:lnTo>
                  <a:lnTo>
                    <a:pt x="2587" y="3160"/>
                  </a:lnTo>
                  <a:lnTo>
                    <a:pt x="2582" y="3163"/>
                  </a:lnTo>
                  <a:lnTo>
                    <a:pt x="2577" y="3168"/>
                  </a:lnTo>
                  <a:lnTo>
                    <a:pt x="2574" y="3173"/>
                  </a:lnTo>
                  <a:lnTo>
                    <a:pt x="2575" y="3177"/>
                  </a:lnTo>
                  <a:lnTo>
                    <a:pt x="2577" y="3180"/>
                  </a:lnTo>
                  <a:lnTo>
                    <a:pt x="2580" y="3184"/>
                  </a:lnTo>
                  <a:lnTo>
                    <a:pt x="2582" y="3186"/>
                  </a:lnTo>
                  <a:lnTo>
                    <a:pt x="2585" y="3188"/>
                  </a:lnTo>
                  <a:lnTo>
                    <a:pt x="2589" y="3191"/>
                  </a:lnTo>
                  <a:lnTo>
                    <a:pt x="2593" y="3192"/>
                  </a:lnTo>
                  <a:lnTo>
                    <a:pt x="2598" y="3192"/>
                  </a:lnTo>
                  <a:lnTo>
                    <a:pt x="2603" y="3193"/>
                  </a:lnTo>
                  <a:lnTo>
                    <a:pt x="2607" y="3193"/>
                  </a:lnTo>
                  <a:lnTo>
                    <a:pt x="2613" y="3193"/>
                  </a:lnTo>
                  <a:lnTo>
                    <a:pt x="2620" y="3193"/>
                  </a:lnTo>
                  <a:lnTo>
                    <a:pt x="2626" y="3192"/>
                  </a:lnTo>
                  <a:lnTo>
                    <a:pt x="2633" y="3192"/>
                  </a:lnTo>
                  <a:lnTo>
                    <a:pt x="2639" y="3191"/>
                  </a:lnTo>
                  <a:lnTo>
                    <a:pt x="2647" y="3191"/>
                  </a:lnTo>
                  <a:lnTo>
                    <a:pt x="2644" y="3189"/>
                  </a:lnTo>
                  <a:lnTo>
                    <a:pt x="2642" y="3188"/>
                  </a:lnTo>
                  <a:lnTo>
                    <a:pt x="2641" y="3188"/>
                  </a:lnTo>
                  <a:lnTo>
                    <a:pt x="2639" y="3188"/>
                  </a:lnTo>
                  <a:lnTo>
                    <a:pt x="2638" y="3188"/>
                  </a:lnTo>
                  <a:lnTo>
                    <a:pt x="2637" y="3188"/>
                  </a:lnTo>
                  <a:lnTo>
                    <a:pt x="2638" y="3188"/>
                  </a:lnTo>
                  <a:lnTo>
                    <a:pt x="2639" y="3188"/>
                  </a:lnTo>
                  <a:lnTo>
                    <a:pt x="2641" y="3189"/>
                  </a:lnTo>
                  <a:lnTo>
                    <a:pt x="2642" y="3189"/>
                  </a:lnTo>
                  <a:lnTo>
                    <a:pt x="2643" y="3189"/>
                  </a:lnTo>
                  <a:lnTo>
                    <a:pt x="2644" y="3189"/>
                  </a:lnTo>
                  <a:lnTo>
                    <a:pt x="2645" y="3189"/>
                  </a:lnTo>
                  <a:lnTo>
                    <a:pt x="2647" y="3191"/>
                  </a:lnTo>
                  <a:lnTo>
                    <a:pt x="2649" y="3200"/>
                  </a:lnTo>
                  <a:lnTo>
                    <a:pt x="2649" y="3209"/>
                  </a:lnTo>
                  <a:lnTo>
                    <a:pt x="2647" y="3219"/>
                  </a:lnTo>
                  <a:lnTo>
                    <a:pt x="2645" y="3230"/>
                  </a:lnTo>
                  <a:lnTo>
                    <a:pt x="2642" y="3239"/>
                  </a:lnTo>
                  <a:lnTo>
                    <a:pt x="2637" y="3249"/>
                  </a:lnTo>
                  <a:lnTo>
                    <a:pt x="2633" y="3260"/>
                  </a:lnTo>
                  <a:lnTo>
                    <a:pt x="2629" y="3270"/>
                  </a:lnTo>
                  <a:lnTo>
                    <a:pt x="2624" y="3279"/>
                  </a:lnTo>
                  <a:lnTo>
                    <a:pt x="2622" y="3289"/>
                  </a:lnTo>
                  <a:lnTo>
                    <a:pt x="2620" y="3300"/>
                  </a:lnTo>
                  <a:lnTo>
                    <a:pt x="2619" y="3310"/>
                  </a:lnTo>
                  <a:lnTo>
                    <a:pt x="2620" y="3320"/>
                  </a:lnTo>
                  <a:lnTo>
                    <a:pt x="2623" y="3331"/>
                  </a:lnTo>
                  <a:lnTo>
                    <a:pt x="2629" y="3341"/>
                  </a:lnTo>
                  <a:lnTo>
                    <a:pt x="2637" y="3353"/>
                  </a:lnTo>
                  <a:lnTo>
                    <a:pt x="2641" y="3359"/>
                  </a:lnTo>
                  <a:lnTo>
                    <a:pt x="2643" y="3368"/>
                  </a:lnTo>
                  <a:lnTo>
                    <a:pt x="2644" y="3376"/>
                  </a:lnTo>
                  <a:lnTo>
                    <a:pt x="2646" y="3384"/>
                  </a:lnTo>
                  <a:lnTo>
                    <a:pt x="2646" y="3390"/>
                  </a:lnTo>
                  <a:lnTo>
                    <a:pt x="2646" y="3399"/>
                  </a:lnTo>
                  <a:lnTo>
                    <a:pt x="2646" y="3407"/>
                  </a:lnTo>
                  <a:lnTo>
                    <a:pt x="2646" y="3415"/>
                  </a:lnTo>
                  <a:lnTo>
                    <a:pt x="2646" y="3421"/>
                  </a:lnTo>
                  <a:lnTo>
                    <a:pt x="2646" y="3430"/>
                  </a:lnTo>
                  <a:lnTo>
                    <a:pt x="2646" y="3438"/>
                  </a:lnTo>
                  <a:lnTo>
                    <a:pt x="2647" y="3446"/>
                  </a:lnTo>
                  <a:lnTo>
                    <a:pt x="2649" y="3454"/>
                  </a:lnTo>
                  <a:lnTo>
                    <a:pt x="2650" y="3462"/>
                  </a:lnTo>
                  <a:lnTo>
                    <a:pt x="2652" y="3470"/>
                  </a:lnTo>
                  <a:lnTo>
                    <a:pt x="2657" y="3478"/>
                  </a:lnTo>
                  <a:lnTo>
                    <a:pt x="2660" y="3487"/>
                  </a:lnTo>
                  <a:lnTo>
                    <a:pt x="2665" y="3496"/>
                  </a:lnTo>
                  <a:lnTo>
                    <a:pt x="2670" y="3504"/>
                  </a:lnTo>
                  <a:lnTo>
                    <a:pt x="2676" y="3513"/>
                  </a:lnTo>
                  <a:lnTo>
                    <a:pt x="2682" y="3521"/>
                  </a:lnTo>
                  <a:lnTo>
                    <a:pt x="2688" y="3531"/>
                  </a:lnTo>
                  <a:lnTo>
                    <a:pt x="2693" y="3539"/>
                  </a:lnTo>
                  <a:lnTo>
                    <a:pt x="2699" y="3548"/>
                  </a:lnTo>
                  <a:lnTo>
                    <a:pt x="2704" y="3556"/>
                  </a:lnTo>
                  <a:lnTo>
                    <a:pt x="2708" y="3565"/>
                  </a:lnTo>
                  <a:lnTo>
                    <a:pt x="2713" y="3574"/>
                  </a:lnTo>
                  <a:lnTo>
                    <a:pt x="2715" y="3583"/>
                  </a:lnTo>
                  <a:lnTo>
                    <a:pt x="2718" y="3593"/>
                  </a:lnTo>
                  <a:lnTo>
                    <a:pt x="2718" y="3603"/>
                  </a:lnTo>
                  <a:lnTo>
                    <a:pt x="2718" y="3613"/>
                  </a:lnTo>
                  <a:lnTo>
                    <a:pt x="2715" y="3625"/>
                  </a:lnTo>
                  <a:lnTo>
                    <a:pt x="2708" y="3635"/>
                  </a:lnTo>
                  <a:lnTo>
                    <a:pt x="2702" y="3643"/>
                  </a:lnTo>
                  <a:lnTo>
                    <a:pt x="2695" y="3650"/>
                  </a:lnTo>
                  <a:lnTo>
                    <a:pt x="2687" y="3654"/>
                  </a:lnTo>
                  <a:lnTo>
                    <a:pt x="2679" y="3656"/>
                  </a:lnTo>
                  <a:lnTo>
                    <a:pt x="2669" y="3657"/>
                  </a:lnTo>
                  <a:lnTo>
                    <a:pt x="2660" y="3656"/>
                  </a:lnTo>
                  <a:lnTo>
                    <a:pt x="2651" y="3655"/>
                  </a:lnTo>
                  <a:lnTo>
                    <a:pt x="2642" y="3651"/>
                  </a:lnTo>
                  <a:lnTo>
                    <a:pt x="2633" y="3647"/>
                  </a:lnTo>
                  <a:lnTo>
                    <a:pt x="2623" y="3642"/>
                  </a:lnTo>
                  <a:lnTo>
                    <a:pt x="2615" y="3636"/>
                  </a:lnTo>
                  <a:lnTo>
                    <a:pt x="2606" y="3631"/>
                  </a:lnTo>
                  <a:lnTo>
                    <a:pt x="2598" y="3625"/>
                  </a:lnTo>
                  <a:lnTo>
                    <a:pt x="2591" y="3619"/>
                  </a:lnTo>
                  <a:lnTo>
                    <a:pt x="2584" y="3613"/>
                  </a:lnTo>
                  <a:lnTo>
                    <a:pt x="2570" y="3601"/>
                  </a:lnTo>
                  <a:lnTo>
                    <a:pt x="2557" y="3594"/>
                  </a:lnTo>
                  <a:lnTo>
                    <a:pt x="2542" y="3590"/>
                  </a:lnTo>
                  <a:lnTo>
                    <a:pt x="2527" y="3589"/>
                  </a:lnTo>
                  <a:lnTo>
                    <a:pt x="2511" y="3590"/>
                  </a:lnTo>
                  <a:lnTo>
                    <a:pt x="2495" y="3594"/>
                  </a:lnTo>
                  <a:lnTo>
                    <a:pt x="2478" y="3597"/>
                  </a:lnTo>
                  <a:lnTo>
                    <a:pt x="2462" y="3602"/>
                  </a:lnTo>
                  <a:lnTo>
                    <a:pt x="2446" y="3605"/>
                  </a:lnTo>
                  <a:lnTo>
                    <a:pt x="2431" y="3608"/>
                  </a:lnTo>
                  <a:lnTo>
                    <a:pt x="2416" y="3608"/>
                  </a:lnTo>
                  <a:lnTo>
                    <a:pt x="2403" y="3605"/>
                  </a:lnTo>
                  <a:lnTo>
                    <a:pt x="2390" y="3600"/>
                  </a:lnTo>
                  <a:lnTo>
                    <a:pt x="2378" y="3590"/>
                  </a:lnTo>
                  <a:lnTo>
                    <a:pt x="2368" y="3575"/>
                  </a:lnTo>
                  <a:lnTo>
                    <a:pt x="2360" y="3557"/>
                  </a:lnTo>
                  <a:lnTo>
                    <a:pt x="2343" y="3556"/>
                  </a:lnTo>
                  <a:lnTo>
                    <a:pt x="2326" y="3555"/>
                  </a:lnTo>
                  <a:lnTo>
                    <a:pt x="2308" y="3554"/>
                  </a:lnTo>
                  <a:lnTo>
                    <a:pt x="2291" y="3550"/>
                  </a:lnTo>
                  <a:lnTo>
                    <a:pt x="2275" y="3547"/>
                  </a:lnTo>
                  <a:lnTo>
                    <a:pt x="2258" y="3542"/>
                  </a:lnTo>
                  <a:lnTo>
                    <a:pt x="2240" y="3536"/>
                  </a:lnTo>
                  <a:lnTo>
                    <a:pt x="2226" y="3531"/>
                  </a:lnTo>
                  <a:lnTo>
                    <a:pt x="2209" y="3523"/>
                  </a:lnTo>
                  <a:lnTo>
                    <a:pt x="2194" y="3515"/>
                  </a:lnTo>
                  <a:lnTo>
                    <a:pt x="2181" y="3505"/>
                  </a:lnTo>
                  <a:lnTo>
                    <a:pt x="2167" y="3495"/>
                  </a:lnTo>
                  <a:lnTo>
                    <a:pt x="2154" y="3482"/>
                  </a:lnTo>
                  <a:lnTo>
                    <a:pt x="2144" y="3470"/>
                  </a:lnTo>
                  <a:lnTo>
                    <a:pt x="2134" y="3456"/>
                  </a:lnTo>
                  <a:lnTo>
                    <a:pt x="2126" y="3441"/>
                  </a:lnTo>
                  <a:lnTo>
                    <a:pt x="2124" y="3439"/>
                  </a:lnTo>
                  <a:lnTo>
                    <a:pt x="2121" y="3433"/>
                  </a:lnTo>
                  <a:lnTo>
                    <a:pt x="2117" y="3425"/>
                  </a:lnTo>
                  <a:lnTo>
                    <a:pt x="2112" y="3415"/>
                  </a:lnTo>
                  <a:lnTo>
                    <a:pt x="2105" y="3403"/>
                  </a:lnTo>
                  <a:lnTo>
                    <a:pt x="2098" y="3389"/>
                  </a:lnTo>
                  <a:lnTo>
                    <a:pt x="2090" y="3374"/>
                  </a:lnTo>
                  <a:lnTo>
                    <a:pt x="2082" y="3359"/>
                  </a:lnTo>
                  <a:lnTo>
                    <a:pt x="2074" y="3343"/>
                  </a:lnTo>
                  <a:lnTo>
                    <a:pt x="2066" y="3328"/>
                  </a:lnTo>
                  <a:lnTo>
                    <a:pt x="2059" y="3315"/>
                  </a:lnTo>
                  <a:lnTo>
                    <a:pt x="2052" y="3303"/>
                  </a:lnTo>
                  <a:lnTo>
                    <a:pt x="2046" y="3293"/>
                  </a:lnTo>
                  <a:lnTo>
                    <a:pt x="2043" y="3285"/>
                  </a:lnTo>
                  <a:lnTo>
                    <a:pt x="2039" y="3279"/>
                  </a:lnTo>
                  <a:lnTo>
                    <a:pt x="2039" y="3278"/>
                  </a:lnTo>
                  <a:lnTo>
                    <a:pt x="2038" y="3264"/>
                  </a:lnTo>
                  <a:lnTo>
                    <a:pt x="2039" y="3251"/>
                  </a:lnTo>
                  <a:lnTo>
                    <a:pt x="2039" y="3238"/>
                  </a:lnTo>
                  <a:lnTo>
                    <a:pt x="2039" y="3225"/>
                  </a:lnTo>
                  <a:lnTo>
                    <a:pt x="2039" y="3211"/>
                  </a:lnTo>
                  <a:lnTo>
                    <a:pt x="2040" y="3197"/>
                  </a:lnTo>
                  <a:lnTo>
                    <a:pt x="2039" y="3185"/>
                  </a:lnTo>
                  <a:lnTo>
                    <a:pt x="2039" y="3172"/>
                  </a:lnTo>
                  <a:lnTo>
                    <a:pt x="2038" y="3158"/>
                  </a:lnTo>
                  <a:lnTo>
                    <a:pt x="2037" y="3146"/>
                  </a:lnTo>
                  <a:lnTo>
                    <a:pt x="2035" y="3134"/>
                  </a:lnTo>
                  <a:lnTo>
                    <a:pt x="2031" y="3122"/>
                  </a:lnTo>
                  <a:lnTo>
                    <a:pt x="2028" y="3110"/>
                  </a:lnTo>
                  <a:lnTo>
                    <a:pt x="2022" y="3100"/>
                  </a:lnTo>
                  <a:lnTo>
                    <a:pt x="2016" y="3089"/>
                  </a:lnTo>
                  <a:lnTo>
                    <a:pt x="2009" y="3080"/>
                  </a:lnTo>
                  <a:lnTo>
                    <a:pt x="2008" y="3080"/>
                  </a:lnTo>
                  <a:lnTo>
                    <a:pt x="2007" y="3080"/>
                  </a:lnTo>
                  <a:lnTo>
                    <a:pt x="2005" y="3080"/>
                  </a:lnTo>
                  <a:lnTo>
                    <a:pt x="2002" y="3080"/>
                  </a:lnTo>
                  <a:lnTo>
                    <a:pt x="1999" y="3080"/>
                  </a:lnTo>
                  <a:lnTo>
                    <a:pt x="1996" y="3080"/>
                  </a:lnTo>
                  <a:lnTo>
                    <a:pt x="1992" y="3080"/>
                  </a:lnTo>
                  <a:lnTo>
                    <a:pt x="1989" y="3080"/>
                  </a:lnTo>
                  <a:lnTo>
                    <a:pt x="1984" y="3080"/>
                  </a:lnTo>
                  <a:lnTo>
                    <a:pt x="1981" y="3080"/>
                  </a:lnTo>
                  <a:lnTo>
                    <a:pt x="1977" y="3080"/>
                  </a:lnTo>
                  <a:lnTo>
                    <a:pt x="1974" y="3080"/>
                  </a:lnTo>
                  <a:lnTo>
                    <a:pt x="1971" y="3080"/>
                  </a:lnTo>
                  <a:lnTo>
                    <a:pt x="1969" y="3080"/>
                  </a:lnTo>
                  <a:lnTo>
                    <a:pt x="1968" y="3080"/>
                  </a:lnTo>
                  <a:lnTo>
                    <a:pt x="1950" y="3056"/>
                  </a:lnTo>
                  <a:lnTo>
                    <a:pt x="1932" y="3032"/>
                  </a:lnTo>
                  <a:lnTo>
                    <a:pt x="1914" y="3008"/>
                  </a:lnTo>
                  <a:lnTo>
                    <a:pt x="1897" y="2985"/>
                  </a:lnTo>
                  <a:lnTo>
                    <a:pt x="1878" y="2962"/>
                  </a:lnTo>
                  <a:lnTo>
                    <a:pt x="1860" y="2938"/>
                  </a:lnTo>
                  <a:lnTo>
                    <a:pt x="1843" y="2915"/>
                  </a:lnTo>
                  <a:lnTo>
                    <a:pt x="1825" y="2891"/>
                  </a:lnTo>
                  <a:lnTo>
                    <a:pt x="1808" y="2867"/>
                  </a:lnTo>
                  <a:lnTo>
                    <a:pt x="1791" y="2842"/>
                  </a:lnTo>
                  <a:lnTo>
                    <a:pt x="1776" y="2817"/>
                  </a:lnTo>
                  <a:lnTo>
                    <a:pt x="1761" y="2793"/>
                  </a:lnTo>
                  <a:lnTo>
                    <a:pt x="1746" y="2767"/>
                  </a:lnTo>
                  <a:lnTo>
                    <a:pt x="1733" y="2741"/>
                  </a:lnTo>
                  <a:lnTo>
                    <a:pt x="1721" y="2714"/>
                  </a:lnTo>
                  <a:lnTo>
                    <a:pt x="1710" y="2687"/>
                  </a:lnTo>
                  <a:lnTo>
                    <a:pt x="1714" y="2678"/>
                  </a:lnTo>
                  <a:lnTo>
                    <a:pt x="1715" y="2669"/>
                  </a:lnTo>
                  <a:lnTo>
                    <a:pt x="1715" y="2662"/>
                  </a:lnTo>
                  <a:lnTo>
                    <a:pt x="1714" y="2655"/>
                  </a:lnTo>
                  <a:lnTo>
                    <a:pt x="1712" y="2648"/>
                  </a:lnTo>
                  <a:lnTo>
                    <a:pt x="1708" y="2643"/>
                  </a:lnTo>
                  <a:lnTo>
                    <a:pt x="1704" y="2637"/>
                  </a:lnTo>
                  <a:lnTo>
                    <a:pt x="1699" y="2632"/>
                  </a:lnTo>
                  <a:lnTo>
                    <a:pt x="1693" y="2626"/>
                  </a:lnTo>
                  <a:lnTo>
                    <a:pt x="1687" y="2622"/>
                  </a:lnTo>
                  <a:lnTo>
                    <a:pt x="1682" y="2617"/>
                  </a:lnTo>
                  <a:lnTo>
                    <a:pt x="1677" y="2612"/>
                  </a:lnTo>
                  <a:lnTo>
                    <a:pt x="1673" y="2607"/>
                  </a:lnTo>
                  <a:lnTo>
                    <a:pt x="1668" y="2601"/>
                  </a:lnTo>
                  <a:lnTo>
                    <a:pt x="1664" y="2595"/>
                  </a:lnTo>
                  <a:lnTo>
                    <a:pt x="1663" y="2590"/>
                  </a:lnTo>
                  <a:lnTo>
                    <a:pt x="1661" y="2570"/>
                  </a:lnTo>
                  <a:lnTo>
                    <a:pt x="1656" y="2554"/>
                  </a:lnTo>
                  <a:lnTo>
                    <a:pt x="1651" y="2539"/>
                  </a:lnTo>
                  <a:lnTo>
                    <a:pt x="1643" y="2525"/>
                  </a:lnTo>
                  <a:lnTo>
                    <a:pt x="1635" y="2514"/>
                  </a:lnTo>
                  <a:lnTo>
                    <a:pt x="1624" y="2502"/>
                  </a:lnTo>
                  <a:lnTo>
                    <a:pt x="1613" y="2493"/>
                  </a:lnTo>
                  <a:lnTo>
                    <a:pt x="1601" y="2483"/>
                  </a:lnTo>
                  <a:lnTo>
                    <a:pt x="1590" y="2474"/>
                  </a:lnTo>
                  <a:lnTo>
                    <a:pt x="1577" y="2465"/>
                  </a:lnTo>
                  <a:lnTo>
                    <a:pt x="1566" y="2454"/>
                  </a:lnTo>
                  <a:lnTo>
                    <a:pt x="1555" y="2444"/>
                  </a:lnTo>
                  <a:lnTo>
                    <a:pt x="1545" y="2431"/>
                  </a:lnTo>
                  <a:lnTo>
                    <a:pt x="1536" y="2419"/>
                  </a:lnTo>
                  <a:lnTo>
                    <a:pt x="1529" y="2405"/>
                  </a:lnTo>
                  <a:lnTo>
                    <a:pt x="1523" y="2389"/>
                  </a:lnTo>
                  <a:lnTo>
                    <a:pt x="1515" y="2371"/>
                  </a:lnTo>
                  <a:lnTo>
                    <a:pt x="1505" y="2358"/>
                  </a:lnTo>
                  <a:lnTo>
                    <a:pt x="1494" y="2346"/>
                  </a:lnTo>
                  <a:lnTo>
                    <a:pt x="1482" y="2336"/>
                  </a:lnTo>
                  <a:lnTo>
                    <a:pt x="1468" y="2328"/>
                  </a:lnTo>
                  <a:lnTo>
                    <a:pt x="1454" y="2321"/>
                  </a:lnTo>
                  <a:lnTo>
                    <a:pt x="1438" y="2315"/>
                  </a:lnTo>
                  <a:lnTo>
                    <a:pt x="1422" y="2312"/>
                  </a:lnTo>
                  <a:lnTo>
                    <a:pt x="1406" y="2308"/>
                  </a:lnTo>
                  <a:lnTo>
                    <a:pt x="1389" y="2307"/>
                  </a:lnTo>
                  <a:lnTo>
                    <a:pt x="1371" y="2306"/>
                  </a:lnTo>
                  <a:lnTo>
                    <a:pt x="1354" y="2305"/>
                  </a:lnTo>
                  <a:lnTo>
                    <a:pt x="1337" y="2305"/>
                  </a:lnTo>
                  <a:lnTo>
                    <a:pt x="1320" y="2306"/>
                  </a:lnTo>
                  <a:lnTo>
                    <a:pt x="1302" y="2306"/>
                  </a:lnTo>
                  <a:lnTo>
                    <a:pt x="1287" y="2307"/>
                  </a:lnTo>
                  <a:lnTo>
                    <a:pt x="1282" y="2305"/>
                  </a:lnTo>
                  <a:lnTo>
                    <a:pt x="1277" y="2301"/>
                  </a:lnTo>
                  <a:lnTo>
                    <a:pt x="1272" y="2299"/>
                  </a:lnTo>
                  <a:lnTo>
                    <a:pt x="1268" y="2296"/>
                  </a:lnTo>
                  <a:lnTo>
                    <a:pt x="1263" y="2292"/>
                  </a:lnTo>
                  <a:lnTo>
                    <a:pt x="1259" y="2289"/>
                  </a:lnTo>
                  <a:lnTo>
                    <a:pt x="1253" y="2285"/>
                  </a:lnTo>
                  <a:lnTo>
                    <a:pt x="1248" y="2282"/>
                  </a:lnTo>
                  <a:lnTo>
                    <a:pt x="1244" y="2278"/>
                  </a:lnTo>
                  <a:lnTo>
                    <a:pt x="1239" y="2276"/>
                  </a:lnTo>
                  <a:lnTo>
                    <a:pt x="1233" y="2275"/>
                  </a:lnTo>
                  <a:lnTo>
                    <a:pt x="1228" y="2274"/>
                  </a:lnTo>
                  <a:lnTo>
                    <a:pt x="1222" y="2274"/>
                  </a:lnTo>
                  <a:lnTo>
                    <a:pt x="1215" y="2275"/>
                  </a:lnTo>
                  <a:lnTo>
                    <a:pt x="1209" y="2277"/>
                  </a:lnTo>
                  <a:lnTo>
                    <a:pt x="1202" y="2281"/>
                  </a:lnTo>
                  <a:lnTo>
                    <a:pt x="1200" y="2286"/>
                  </a:lnTo>
                  <a:lnTo>
                    <a:pt x="1198" y="2292"/>
                  </a:lnTo>
                  <a:lnTo>
                    <a:pt x="1193" y="2298"/>
                  </a:lnTo>
                  <a:lnTo>
                    <a:pt x="1188" y="2301"/>
                  </a:lnTo>
                  <a:lnTo>
                    <a:pt x="1184" y="2305"/>
                  </a:lnTo>
                  <a:lnTo>
                    <a:pt x="1178" y="2308"/>
                  </a:lnTo>
                  <a:lnTo>
                    <a:pt x="1171" y="2311"/>
                  </a:lnTo>
                  <a:lnTo>
                    <a:pt x="1164" y="2313"/>
                  </a:lnTo>
                  <a:lnTo>
                    <a:pt x="1157" y="2314"/>
                  </a:lnTo>
                  <a:lnTo>
                    <a:pt x="1149" y="2315"/>
                  </a:lnTo>
                  <a:lnTo>
                    <a:pt x="1143" y="2317"/>
                  </a:lnTo>
                  <a:lnTo>
                    <a:pt x="1134" y="2319"/>
                  </a:lnTo>
                  <a:lnTo>
                    <a:pt x="1128" y="2320"/>
                  </a:lnTo>
                  <a:lnTo>
                    <a:pt x="1121" y="2322"/>
                  </a:lnTo>
                  <a:lnTo>
                    <a:pt x="1115" y="2324"/>
                  </a:lnTo>
                  <a:lnTo>
                    <a:pt x="1109" y="2328"/>
                  </a:lnTo>
                  <a:lnTo>
                    <a:pt x="1100" y="2343"/>
                  </a:lnTo>
                  <a:lnTo>
                    <a:pt x="1093" y="2358"/>
                  </a:lnTo>
                  <a:lnTo>
                    <a:pt x="1086" y="2374"/>
                  </a:lnTo>
                  <a:lnTo>
                    <a:pt x="1080" y="2390"/>
                  </a:lnTo>
                  <a:lnTo>
                    <a:pt x="1075" y="2406"/>
                  </a:lnTo>
                  <a:lnTo>
                    <a:pt x="1069" y="2423"/>
                  </a:lnTo>
                  <a:lnTo>
                    <a:pt x="1063" y="2439"/>
                  </a:lnTo>
                  <a:lnTo>
                    <a:pt x="1057" y="2454"/>
                  </a:lnTo>
                  <a:lnTo>
                    <a:pt x="1051" y="2470"/>
                  </a:lnTo>
                  <a:lnTo>
                    <a:pt x="1044" y="2485"/>
                  </a:lnTo>
                  <a:lnTo>
                    <a:pt x="1034" y="2499"/>
                  </a:lnTo>
                  <a:lnTo>
                    <a:pt x="1026" y="2513"/>
                  </a:lnTo>
                  <a:lnTo>
                    <a:pt x="1015" y="2525"/>
                  </a:lnTo>
                  <a:lnTo>
                    <a:pt x="1003" y="2537"/>
                  </a:lnTo>
                  <a:lnTo>
                    <a:pt x="990" y="2547"/>
                  </a:lnTo>
                  <a:lnTo>
                    <a:pt x="975" y="2558"/>
                  </a:lnTo>
                  <a:lnTo>
                    <a:pt x="975" y="2562"/>
                  </a:lnTo>
                  <a:lnTo>
                    <a:pt x="975" y="2567"/>
                  </a:lnTo>
                  <a:lnTo>
                    <a:pt x="974" y="2571"/>
                  </a:lnTo>
                  <a:lnTo>
                    <a:pt x="972" y="2576"/>
                  </a:lnTo>
                  <a:lnTo>
                    <a:pt x="971" y="2579"/>
                  </a:lnTo>
                  <a:lnTo>
                    <a:pt x="969" y="2583"/>
                  </a:lnTo>
                  <a:lnTo>
                    <a:pt x="967" y="2586"/>
                  </a:lnTo>
                  <a:lnTo>
                    <a:pt x="964" y="2589"/>
                  </a:lnTo>
                  <a:lnTo>
                    <a:pt x="961" y="2591"/>
                  </a:lnTo>
                  <a:lnTo>
                    <a:pt x="957" y="2593"/>
                  </a:lnTo>
                  <a:lnTo>
                    <a:pt x="954" y="2594"/>
                  </a:lnTo>
                  <a:lnTo>
                    <a:pt x="949" y="2595"/>
                  </a:lnTo>
                  <a:lnTo>
                    <a:pt x="945" y="2595"/>
                  </a:lnTo>
                  <a:lnTo>
                    <a:pt x="940" y="2595"/>
                  </a:lnTo>
                  <a:lnTo>
                    <a:pt x="936" y="2595"/>
                  </a:lnTo>
                  <a:lnTo>
                    <a:pt x="931" y="2594"/>
                  </a:lnTo>
                  <a:lnTo>
                    <a:pt x="921" y="2593"/>
                  </a:lnTo>
                  <a:lnTo>
                    <a:pt x="911" y="2591"/>
                  </a:lnTo>
                  <a:lnTo>
                    <a:pt x="903" y="2587"/>
                  </a:lnTo>
                  <a:lnTo>
                    <a:pt x="895" y="2583"/>
                  </a:lnTo>
                  <a:lnTo>
                    <a:pt x="888" y="2577"/>
                  </a:lnTo>
                  <a:lnTo>
                    <a:pt x="883" y="2571"/>
                  </a:lnTo>
                  <a:lnTo>
                    <a:pt x="876" y="2564"/>
                  </a:lnTo>
                  <a:lnTo>
                    <a:pt x="870" y="2558"/>
                  </a:lnTo>
                  <a:lnTo>
                    <a:pt x="864" y="2551"/>
                  </a:lnTo>
                  <a:lnTo>
                    <a:pt x="857" y="2545"/>
                  </a:lnTo>
                  <a:lnTo>
                    <a:pt x="850" y="2539"/>
                  </a:lnTo>
                  <a:lnTo>
                    <a:pt x="844" y="2535"/>
                  </a:lnTo>
                  <a:lnTo>
                    <a:pt x="836" y="2531"/>
                  </a:lnTo>
                  <a:lnTo>
                    <a:pt x="826" y="2529"/>
                  </a:lnTo>
                  <a:lnTo>
                    <a:pt x="817" y="2529"/>
                  </a:lnTo>
                  <a:lnTo>
                    <a:pt x="807" y="2531"/>
                  </a:lnTo>
                  <a:lnTo>
                    <a:pt x="803" y="2524"/>
                  </a:lnTo>
                  <a:lnTo>
                    <a:pt x="800" y="2518"/>
                  </a:lnTo>
                  <a:lnTo>
                    <a:pt x="795" y="2514"/>
                  </a:lnTo>
                  <a:lnTo>
                    <a:pt x="791" y="2510"/>
                  </a:lnTo>
                  <a:lnTo>
                    <a:pt x="786" y="2507"/>
                  </a:lnTo>
                  <a:lnTo>
                    <a:pt x="782" y="2504"/>
                  </a:lnTo>
                  <a:lnTo>
                    <a:pt x="776" y="2501"/>
                  </a:lnTo>
                  <a:lnTo>
                    <a:pt x="770" y="2499"/>
                  </a:lnTo>
                  <a:lnTo>
                    <a:pt x="764" y="2498"/>
                  </a:lnTo>
                  <a:lnTo>
                    <a:pt x="759" y="2496"/>
                  </a:lnTo>
                  <a:lnTo>
                    <a:pt x="752" y="2494"/>
                  </a:lnTo>
                  <a:lnTo>
                    <a:pt x="746" y="2493"/>
                  </a:lnTo>
                  <a:lnTo>
                    <a:pt x="739" y="2491"/>
                  </a:lnTo>
                  <a:lnTo>
                    <a:pt x="733" y="2490"/>
                  </a:lnTo>
                  <a:lnTo>
                    <a:pt x="726" y="2487"/>
                  </a:lnTo>
                  <a:lnTo>
                    <a:pt x="721" y="2485"/>
                  </a:lnTo>
                  <a:lnTo>
                    <a:pt x="710" y="2478"/>
                  </a:lnTo>
                  <a:lnTo>
                    <a:pt x="701" y="2473"/>
                  </a:lnTo>
                  <a:lnTo>
                    <a:pt x="692" y="2465"/>
                  </a:lnTo>
                  <a:lnTo>
                    <a:pt x="683" y="2456"/>
                  </a:lnTo>
                  <a:lnTo>
                    <a:pt x="675" y="2448"/>
                  </a:lnTo>
                  <a:lnTo>
                    <a:pt x="667" y="2439"/>
                  </a:lnTo>
                  <a:lnTo>
                    <a:pt x="657" y="2431"/>
                  </a:lnTo>
                  <a:lnTo>
                    <a:pt x="649" y="2422"/>
                  </a:lnTo>
                  <a:lnTo>
                    <a:pt x="640" y="2413"/>
                  </a:lnTo>
                  <a:lnTo>
                    <a:pt x="632" y="2405"/>
                  </a:lnTo>
                  <a:lnTo>
                    <a:pt x="623" y="2397"/>
                  </a:lnTo>
                  <a:lnTo>
                    <a:pt x="614" y="2390"/>
                  </a:lnTo>
                  <a:lnTo>
                    <a:pt x="604" y="2383"/>
                  </a:lnTo>
                  <a:lnTo>
                    <a:pt x="595" y="2378"/>
                  </a:lnTo>
                  <a:lnTo>
                    <a:pt x="585" y="2373"/>
                  </a:lnTo>
                  <a:lnTo>
                    <a:pt x="575" y="2370"/>
                  </a:lnTo>
                  <a:lnTo>
                    <a:pt x="573" y="2355"/>
                  </a:lnTo>
                  <a:lnTo>
                    <a:pt x="572" y="2342"/>
                  </a:lnTo>
                  <a:lnTo>
                    <a:pt x="570" y="2329"/>
                  </a:lnTo>
                  <a:lnTo>
                    <a:pt x="567" y="2316"/>
                  </a:lnTo>
                  <a:lnTo>
                    <a:pt x="562" y="2305"/>
                  </a:lnTo>
                  <a:lnTo>
                    <a:pt x="557" y="2293"/>
                  </a:lnTo>
                  <a:lnTo>
                    <a:pt x="552" y="2283"/>
                  </a:lnTo>
                  <a:lnTo>
                    <a:pt x="547" y="2271"/>
                  </a:lnTo>
                  <a:lnTo>
                    <a:pt x="541" y="2260"/>
                  </a:lnTo>
                  <a:lnTo>
                    <a:pt x="537" y="2250"/>
                  </a:lnTo>
                  <a:lnTo>
                    <a:pt x="533" y="2238"/>
                  </a:lnTo>
                  <a:lnTo>
                    <a:pt x="530" y="2226"/>
                  </a:lnTo>
                  <a:lnTo>
                    <a:pt x="527" y="2213"/>
                  </a:lnTo>
                  <a:lnTo>
                    <a:pt x="526" y="2200"/>
                  </a:lnTo>
                  <a:lnTo>
                    <a:pt x="526" y="2186"/>
                  </a:lnTo>
                  <a:lnTo>
                    <a:pt x="530" y="2172"/>
                  </a:lnTo>
                  <a:lnTo>
                    <a:pt x="524" y="2164"/>
                  </a:lnTo>
                  <a:lnTo>
                    <a:pt x="519" y="2155"/>
                  </a:lnTo>
                  <a:lnTo>
                    <a:pt x="514" y="2147"/>
                  </a:lnTo>
                  <a:lnTo>
                    <a:pt x="508" y="2139"/>
                  </a:lnTo>
                  <a:lnTo>
                    <a:pt x="503" y="2131"/>
                  </a:lnTo>
                  <a:lnTo>
                    <a:pt x="499" y="2122"/>
                  </a:lnTo>
                  <a:lnTo>
                    <a:pt x="494" y="2114"/>
                  </a:lnTo>
                  <a:lnTo>
                    <a:pt x="489" y="2106"/>
                  </a:lnTo>
                  <a:lnTo>
                    <a:pt x="486" y="2097"/>
                  </a:lnTo>
                  <a:lnTo>
                    <a:pt x="483" y="2089"/>
                  </a:lnTo>
                  <a:lnTo>
                    <a:pt x="480" y="2080"/>
                  </a:lnTo>
                  <a:lnTo>
                    <a:pt x="479" y="2070"/>
                  </a:lnTo>
                  <a:lnTo>
                    <a:pt x="478" y="2061"/>
                  </a:lnTo>
                  <a:lnTo>
                    <a:pt x="478" y="2052"/>
                  </a:lnTo>
                  <a:lnTo>
                    <a:pt x="479" y="2043"/>
                  </a:lnTo>
                  <a:lnTo>
                    <a:pt x="483" y="2034"/>
                  </a:lnTo>
                  <a:lnTo>
                    <a:pt x="476" y="2021"/>
                  </a:lnTo>
                  <a:lnTo>
                    <a:pt x="469" y="2010"/>
                  </a:lnTo>
                  <a:lnTo>
                    <a:pt x="461" y="2000"/>
                  </a:lnTo>
                  <a:lnTo>
                    <a:pt x="452" y="1991"/>
                  </a:lnTo>
                  <a:lnTo>
                    <a:pt x="441" y="1984"/>
                  </a:lnTo>
                  <a:lnTo>
                    <a:pt x="431" y="1977"/>
                  </a:lnTo>
                  <a:lnTo>
                    <a:pt x="419" y="1972"/>
                  </a:lnTo>
                  <a:lnTo>
                    <a:pt x="408" y="1965"/>
                  </a:lnTo>
                  <a:lnTo>
                    <a:pt x="396" y="1959"/>
                  </a:lnTo>
                  <a:lnTo>
                    <a:pt x="384" y="1953"/>
                  </a:lnTo>
                  <a:lnTo>
                    <a:pt x="372" y="1948"/>
                  </a:lnTo>
                  <a:lnTo>
                    <a:pt x="361" y="1941"/>
                  </a:lnTo>
                  <a:lnTo>
                    <a:pt x="350" y="1933"/>
                  </a:lnTo>
                  <a:lnTo>
                    <a:pt x="340" y="1925"/>
                  </a:lnTo>
                  <a:lnTo>
                    <a:pt x="330" y="1914"/>
                  </a:lnTo>
                  <a:lnTo>
                    <a:pt x="322" y="1904"/>
                  </a:lnTo>
                  <a:lnTo>
                    <a:pt x="312" y="1895"/>
                  </a:lnTo>
                  <a:lnTo>
                    <a:pt x="303" y="1887"/>
                  </a:lnTo>
                  <a:lnTo>
                    <a:pt x="295" y="1877"/>
                  </a:lnTo>
                  <a:lnTo>
                    <a:pt x="286" y="1869"/>
                  </a:lnTo>
                  <a:lnTo>
                    <a:pt x="277" y="1861"/>
                  </a:lnTo>
                  <a:lnTo>
                    <a:pt x="269" y="1853"/>
                  </a:lnTo>
                  <a:lnTo>
                    <a:pt x="260" y="1844"/>
                  </a:lnTo>
                  <a:lnTo>
                    <a:pt x="251" y="1836"/>
                  </a:lnTo>
                  <a:lnTo>
                    <a:pt x="243" y="1827"/>
                  </a:lnTo>
                  <a:lnTo>
                    <a:pt x="237" y="1818"/>
                  </a:lnTo>
                  <a:lnTo>
                    <a:pt x="230" y="1809"/>
                  </a:lnTo>
                  <a:lnTo>
                    <a:pt x="224" y="1799"/>
                  </a:lnTo>
                  <a:lnTo>
                    <a:pt x="219" y="1789"/>
                  </a:lnTo>
                  <a:lnTo>
                    <a:pt x="215" y="1780"/>
                  </a:lnTo>
                  <a:lnTo>
                    <a:pt x="211" y="1768"/>
                  </a:lnTo>
                  <a:lnTo>
                    <a:pt x="210" y="1758"/>
                  </a:lnTo>
                  <a:lnTo>
                    <a:pt x="207" y="1755"/>
                  </a:lnTo>
                  <a:lnTo>
                    <a:pt x="204" y="1752"/>
                  </a:lnTo>
                  <a:lnTo>
                    <a:pt x="202" y="1751"/>
                  </a:lnTo>
                  <a:lnTo>
                    <a:pt x="199" y="1749"/>
                  </a:lnTo>
                  <a:lnTo>
                    <a:pt x="196" y="1748"/>
                  </a:lnTo>
                  <a:lnTo>
                    <a:pt x="193" y="1746"/>
                  </a:lnTo>
                  <a:lnTo>
                    <a:pt x="189" y="1745"/>
                  </a:lnTo>
                  <a:lnTo>
                    <a:pt x="186" y="1744"/>
                  </a:lnTo>
                  <a:lnTo>
                    <a:pt x="183" y="1743"/>
                  </a:lnTo>
                  <a:lnTo>
                    <a:pt x="179" y="1743"/>
                  </a:lnTo>
                  <a:lnTo>
                    <a:pt x="176" y="1742"/>
                  </a:lnTo>
                  <a:lnTo>
                    <a:pt x="172" y="1742"/>
                  </a:lnTo>
                  <a:lnTo>
                    <a:pt x="168" y="1742"/>
                  </a:lnTo>
                  <a:lnTo>
                    <a:pt x="164" y="1742"/>
                  </a:lnTo>
                  <a:lnTo>
                    <a:pt x="160" y="1742"/>
                  </a:lnTo>
                  <a:lnTo>
                    <a:pt x="156" y="1743"/>
                  </a:lnTo>
                  <a:lnTo>
                    <a:pt x="151" y="1728"/>
                  </a:lnTo>
                  <a:lnTo>
                    <a:pt x="147" y="1713"/>
                  </a:lnTo>
                  <a:lnTo>
                    <a:pt x="141" y="1699"/>
                  </a:lnTo>
                  <a:lnTo>
                    <a:pt x="134" y="1684"/>
                  </a:lnTo>
                  <a:lnTo>
                    <a:pt x="127" y="1672"/>
                  </a:lnTo>
                  <a:lnTo>
                    <a:pt x="118" y="1658"/>
                  </a:lnTo>
                  <a:lnTo>
                    <a:pt x="110" y="1644"/>
                  </a:lnTo>
                  <a:lnTo>
                    <a:pt x="100" y="1632"/>
                  </a:lnTo>
                  <a:lnTo>
                    <a:pt x="89" y="1619"/>
                  </a:lnTo>
                  <a:lnTo>
                    <a:pt x="79" y="1606"/>
                  </a:lnTo>
                  <a:lnTo>
                    <a:pt x="68" y="1594"/>
                  </a:lnTo>
                  <a:lnTo>
                    <a:pt x="55" y="1582"/>
                  </a:lnTo>
                  <a:lnTo>
                    <a:pt x="42" y="1570"/>
                  </a:lnTo>
                  <a:lnTo>
                    <a:pt x="28" y="1558"/>
                  </a:lnTo>
                  <a:lnTo>
                    <a:pt x="13" y="1545"/>
                  </a:lnTo>
                  <a:lnTo>
                    <a:pt x="0" y="1534"/>
                  </a:lnTo>
                  <a:lnTo>
                    <a:pt x="1" y="1529"/>
                  </a:lnTo>
                  <a:lnTo>
                    <a:pt x="2" y="1525"/>
                  </a:lnTo>
                  <a:lnTo>
                    <a:pt x="2" y="1520"/>
                  </a:lnTo>
                  <a:lnTo>
                    <a:pt x="3" y="1516"/>
                  </a:lnTo>
                  <a:lnTo>
                    <a:pt x="3" y="1511"/>
                  </a:lnTo>
                  <a:lnTo>
                    <a:pt x="3" y="1508"/>
                  </a:lnTo>
                  <a:lnTo>
                    <a:pt x="3" y="1503"/>
                  </a:lnTo>
                  <a:lnTo>
                    <a:pt x="3" y="1498"/>
                  </a:lnTo>
                  <a:lnTo>
                    <a:pt x="3" y="1495"/>
                  </a:lnTo>
                  <a:lnTo>
                    <a:pt x="3" y="1491"/>
                  </a:lnTo>
                  <a:lnTo>
                    <a:pt x="4" y="1488"/>
                  </a:lnTo>
                  <a:lnTo>
                    <a:pt x="4" y="1485"/>
                  </a:lnTo>
                  <a:lnTo>
                    <a:pt x="7" y="1481"/>
                  </a:lnTo>
                  <a:lnTo>
                    <a:pt x="8" y="1478"/>
                  </a:lnTo>
                  <a:lnTo>
                    <a:pt x="11" y="1475"/>
                  </a:lnTo>
                  <a:lnTo>
                    <a:pt x="15" y="1474"/>
                  </a:lnTo>
                  <a:lnTo>
                    <a:pt x="78" y="1479"/>
                  </a:lnTo>
                  <a:lnTo>
                    <a:pt x="141" y="1485"/>
                  </a:lnTo>
                  <a:lnTo>
                    <a:pt x="203" y="1489"/>
                  </a:lnTo>
                  <a:lnTo>
                    <a:pt x="265" y="1494"/>
                  </a:lnTo>
                  <a:lnTo>
                    <a:pt x="326" y="1498"/>
                  </a:lnTo>
                  <a:lnTo>
                    <a:pt x="387" y="1503"/>
                  </a:lnTo>
                  <a:lnTo>
                    <a:pt x="447" y="1508"/>
                  </a:lnTo>
                  <a:lnTo>
                    <a:pt x="508" y="1511"/>
                  </a:lnTo>
                  <a:lnTo>
                    <a:pt x="568" y="1516"/>
                  </a:lnTo>
                  <a:lnTo>
                    <a:pt x="629" y="1519"/>
                  </a:lnTo>
                  <a:lnTo>
                    <a:pt x="688" y="1522"/>
                  </a:lnTo>
                  <a:lnTo>
                    <a:pt x="749" y="1527"/>
                  </a:lnTo>
                  <a:lnTo>
                    <a:pt x="811" y="1530"/>
                  </a:lnTo>
                  <a:lnTo>
                    <a:pt x="873" y="1535"/>
                  </a:lnTo>
                  <a:lnTo>
                    <a:pt x="937" y="1540"/>
                  </a:lnTo>
                  <a:lnTo>
                    <a:pt x="1001" y="1544"/>
                  </a:lnTo>
                  <a:lnTo>
                    <a:pt x="1001" y="1534"/>
                  </a:lnTo>
                  <a:lnTo>
                    <a:pt x="1002" y="1509"/>
                  </a:lnTo>
                  <a:lnTo>
                    <a:pt x="1003" y="1467"/>
                  </a:lnTo>
                  <a:lnTo>
                    <a:pt x="1006" y="1414"/>
                  </a:lnTo>
                  <a:lnTo>
                    <a:pt x="1008" y="1352"/>
                  </a:lnTo>
                  <a:lnTo>
                    <a:pt x="1010" y="1282"/>
                  </a:lnTo>
                  <a:lnTo>
                    <a:pt x="1013" y="1208"/>
                  </a:lnTo>
                  <a:lnTo>
                    <a:pt x="1016" y="1131"/>
                  </a:lnTo>
                  <a:lnTo>
                    <a:pt x="1018" y="1053"/>
                  </a:lnTo>
                  <a:lnTo>
                    <a:pt x="1021" y="978"/>
                  </a:lnTo>
                  <a:lnTo>
                    <a:pt x="1023" y="908"/>
                  </a:lnTo>
                  <a:lnTo>
                    <a:pt x="1025" y="846"/>
                  </a:lnTo>
                  <a:lnTo>
                    <a:pt x="1028" y="793"/>
                  </a:lnTo>
                  <a:lnTo>
                    <a:pt x="1029" y="752"/>
                  </a:lnTo>
                  <a:lnTo>
                    <a:pt x="1030" y="726"/>
                  </a:lnTo>
                  <a:lnTo>
                    <a:pt x="1031" y="717"/>
                  </a:lnTo>
                  <a:lnTo>
                    <a:pt x="1031" y="716"/>
                  </a:lnTo>
                  <a:lnTo>
                    <a:pt x="1032" y="716"/>
                  </a:lnTo>
                  <a:lnTo>
                    <a:pt x="1033" y="716"/>
                  </a:lnTo>
                  <a:lnTo>
                    <a:pt x="1033" y="715"/>
                  </a:lnTo>
                  <a:lnTo>
                    <a:pt x="1034" y="715"/>
                  </a:lnTo>
                  <a:lnTo>
                    <a:pt x="1036" y="715"/>
                  </a:lnTo>
                  <a:lnTo>
                    <a:pt x="1037" y="714"/>
                  </a:lnTo>
                  <a:lnTo>
                    <a:pt x="1038" y="714"/>
                  </a:lnTo>
                  <a:lnTo>
                    <a:pt x="1038" y="713"/>
                  </a:lnTo>
                  <a:lnTo>
                    <a:pt x="1039" y="713"/>
                  </a:lnTo>
                  <a:lnTo>
                    <a:pt x="1040" y="713"/>
                  </a:lnTo>
                  <a:lnTo>
                    <a:pt x="1041" y="713"/>
                  </a:lnTo>
                  <a:lnTo>
                    <a:pt x="1041" y="704"/>
                  </a:lnTo>
                  <a:lnTo>
                    <a:pt x="1041" y="681"/>
                  </a:lnTo>
                  <a:lnTo>
                    <a:pt x="1042" y="647"/>
                  </a:lnTo>
                  <a:lnTo>
                    <a:pt x="1044" y="602"/>
                  </a:lnTo>
                  <a:lnTo>
                    <a:pt x="1046" y="548"/>
                  </a:lnTo>
                  <a:lnTo>
                    <a:pt x="1047" y="488"/>
                  </a:lnTo>
                  <a:lnTo>
                    <a:pt x="1049" y="425"/>
                  </a:lnTo>
                  <a:lnTo>
                    <a:pt x="1052" y="360"/>
                  </a:lnTo>
                  <a:lnTo>
                    <a:pt x="1053" y="293"/>
                  </a:lnTo>
                  <a:lnTo>
                    <a:pt x="1055" y="230"/>
                  </a:lnTo>
                  <a:lnTo>
                    <a:pt x="1056" y="170"/>
                  </a:lnTo>
                  <a:lnTo>
                    <a:pt x="1059" y="116"/>
                  </a:lnTo>
                  <a:lnTo>
                    <a:pt x="1060" y="71"/>
                  </a:lnTo>
                  <a:lnTo>
                    <a:pt x="1061" y="37"/>
                  </a:lnTo>
                  <a:lnTo>
                    <a:pt x="1061" y="14"/>
                  </a:lnTo>
                  <a:lnTo>
                    <a:pt x="1062" y="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6" name="Freeform 54"/>
            <p:cNvSpPr>
              <a:spLocks/>
            </p:cNvSpPr>
            <p:nvPr/>
          </p:nvSpPr>
          <p:spPr bwMode="auto">
            <a:xfrm>
              <a:off x="3729" y="2730"/>
              <a:ext cx="365" cy="570"/>
            </a:xfrm>
            <a:custGeom>
              <a:avLst/>
              <a:gdLst>
                <a:gd name="T0" fmla="*/ 28 w 1097"/>
                <a:gd name="T1" fmla="*/ 6 h 1711"/>
                <a:gd name="T2" fmla="*/ 30 w 1097"/>
                <a:gd name="T3" fmla="*/ 14 h 1711"/>
                <a:gd name="T4" fmla="*/ 33 w 1097"/>
                <a:gd name="T5" fmla="*/ 22 h 1711"/>
                <a:gd name="T6" fmla="*/ 35 w 1097"/>
                <a:gd name="T7" fmla="*/ 26 h 1711"/>
                <a:gd name="T8" fmla="*/ 36 w 1097"/>
                <a:gd name="T9" fmla="*/ 28 h 1711"/>
                <a:gd name="T10" fmla="*/ 37 w 1097"/>
                <a:gd name="T11" fmla="*/ 29 h 1711"/>
                <a:gd name="T12" fmla="*/ 37 w 1097"/>
                <a:gd name="T13" fmla="*/ 31 h 1711"/>
                <a:gd name="T14" fmla="*/ 38 w 1097"/>
                <a:gd name="T15" fmla="*/ 33 h 1711"/>
                <a:gd name="T16" fmla="*/ 39 w 1097"/>
                <a:gd name="T17" fmla="*/ 34 h 1711"/>
                <a:gd name="T18" fmla="*/ 38 w 1097"/>
                <a:gd name="T19" fmla="*/ 35 h 1711"/>
                <a:gd name="T20" fmla="*/ 38 w 1097"/>
                <a:gd name="T21" fmla="*/ 37 h 1711"/>
                <a:gd name="T22" fmla="*/ 37 w 1097"/>
                <a:gd name="T23" fmla="*/ 39 h 1711"/>
                <a:gd name="T24" fmla="*/ 38 w 1097"/>
                <a:gd name="T25" fmla="*/ 40 h 1711"/>
                <a:gd name="T26" fmla="*/ 39 w 1097"/>
                <a:gd name="T27" fmla="*/ 42 h 1711"/>
                <a:gd name="T28" fmla="*/ 39 w 1097"/>
                <a:gd name="T29" fmla="*/ 44 h 1711"/>
                <a:gd name="T30" fmla="*/ 39 w 1097"/>
                <a:gd name="T31" fmla="*/ 46 h 1711"/>
                <a:gd name="T32" fmla="*/ 40 w 1097"/>
                <a:gd name="T33" fmla="*/ 47 h 1711"/>
                <a:gd name="T34" fmla="*/ 40 w 1097"/>
                <a:gd name="T35" fmla="*/ 48 h 1711"/>
                <a:gd name="T36" fmla="*/ 40 w 1097"/>
                <a:gd name="T37" fmla="*/ 49 h 1711"/>
                <a:gd name="T38" fmla="*/ 36 w 1097"/>
                <a:gd name="T39" fmla="*/ 51 h 1711"/>
                <a:gd name="T40" fmla="*/ 27 w 1097"/>
                <a:gd name="T41" fmla="*/ 52 h 1711"/>
                <a:gd name="T42" fmla="*/ 18 w 1097"/>
                <a:gd name="T43" fmla="*/ 53 h 1711"/>
                <a:gd name="T44" fmla="*/ 16 w 1097"/>
                <a:gd name="T45" fmla="*/ 54 h 1711"/>
                <a:gd name="T46" fmla="*/ 16 w 1097"/>
                <a:gd name="T47" fmla="*/ 55 h 1711"/>
                <a:gd name="T48" fmla="*/ 15 w 1097"/>
                <a:gd name="T49" fmla="*/ 55 h 1711"/>
                <a:gd name="T50" fmla="*/ 16 w 1097"/>
                <a:gd name="T51" fmla="*/ 56 h 1711"/>
                <a:gd name="T52" fmla="*/ 16 w 1097"/>
                <a:gd name="T53" fmla="*/ 57 h 1711"/>
                <a:gd name="T54" fmla="*/ 16 w 1097"/>
                <a:gd name="T55" fmla="*/ 58 h 1711"/>
                <a:gd name="T56" fmla="*/ 16 w 1097"/>
                <a:gd name="T57" fmla="*/ 59 h 1711"/>
                <a:gd name="T58" fmla="*/ 16 w 1097"/>
                <a:gd name="T59" fmla="*/ 59 h 1711"/>
                <a:gd name="T60" fmla="*/ 17 w 1097"/>
                <a:gd name="T61" fmla="*/ 60 h 1711"/>
                <a:gd name="T62" fmla="*/ 17 w 1097"/>
                <a:gd name="T63" fmla="*/ 61 h 1711"/>
                <a:gd name="T64" fmla="*/ 16 w 1097"/>
                <a:gd name="T65" fmla="*/ 62 h 1711"/>
                <a:gd name="T66" fmla="*/ 14 w 1097"/>
                <a:gd name="T67" fmla="*/ 63 h 1711"/>
                <a:gd name="T68" fmla="*/ 13 w 1097"/>
                <a:gd name="T69" fmla="*/ 63 h 1711"/>
                <a:gd name="T70" fmla="*/ 12 w 1097"/>
                <a:gd name="T71" fmla="*/ 63 h 1711"/>
                <a:gd name="T72" fmla="*/ 11 w 1097"/>
                <a:gd name="T73" fmla="*/ 62 h 1711"/>
                <a:gd name="T74" fmla="*/ 10 w 1097"/>
                <a:gd name="T75" fmla="*/ 61 h 1711"/>
                <a:gd name="T76" fmla="*/ 10 w 1097"/>
                <a:gd name="T77" fmla="*/ 60 h 1711"/>
                <a:gd name="T78" fmla="*/ 9 w 1097"/>
                <a:gd name="T79" fmla="*/ 59 h 1711"/>
                <a:gd name="T80" fmla="*/ 9 w 1097"/>
                <a:gd name="T81" fmla="*/ 58 h 1711"/>
                <a:gd name="T82" fmla="*/ 8 w 1097"/>
                <a:gd name="T83" fmla="*/ 58 h 1711"/>
                <a:gd name="T84" fmla="*/ 8 w 1097"/>
                <a:gd name="T85" fmla="*/ 60 h 1711"/>
                <a:gd name="T86" fmla="*/ 8 w 1097"/>
                <a:gd name="T87" fmla="*/ 61 h 1711"/>
                <a:gd name="T88" fmla="*/ 7 w 1097"/>
                <a:gd name="T89" fmla="*/ 61 h 1711"/>
                <a:gd name="T90" fmla="*/ 6 w 1097"/>
                <a:gd name="T91" fmla="*/ 61 h 1711"/>
                <a:gd name="T92" fmla="*/ 5 w 1097"/>
                <a:gd name="T93" fmla="*/ 61 h 1711"/>
                <a:gd name="T94" fmla="*/ 4 w 1097"/>
                <a:gd name="T95" fmla="*/ 62 h 1711"/>
                <a:gd name="T96" fmla="*/ 3 w 1097"/>
                <a:gd name="T97" fmla="*/ 57 h 1711"/>
                <a:gd name="T98" fmla="*/ 2 w 1097"/>
                <a:gd name="T99" fmla="*/ 52 h 1711"/>
                <a:gd name="T100" fmla="*/ 1 w 1097"/>
                <a:gd name="T101" fmla="*/ 46 h 1711"/>
                <a:gd name="T102" fmla="*/ 0 w 1097"/>
                <a:gd name="T103" fmla="*/ 32 h 1711"/>
                <a:gd name="T104" fmla="*/ 0 w 1097"/>
                <a:gd name="T105" fmla="*/ 16 h 1711"/>
                <a:gd name="T106" fmla="*/ 0 w 1097"/>
                <a:gd name="T107" fmla="*/ 5 h 1711"/>
                <a:gd name="T108" fmla="*/ 1 w 1097"/>
                <a:gd name="T109" fmla="*/ 3 h 1711"/>
                <a:gd name="T110" fmla="*/ 11 w 1097"/>
                <a:gd name="T111" fmla="*/ 2 h 1711"/>
                <a:gd name="T112" fmla="*/ 22 w 1097"/>
                <a:gd name="T113" fmla="*/ 0 h 171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97"/>
                <a:gd name="T172" fmla="*/ 0 h 1711"/>
                <a:gd name="T173" fmla="*/ 1097 w 1097"/>
                <a:gd name="T174" fmla="*/ 1711 h 171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97" h="1711">
                  <a:moveTo>
                    <a:pt x="705" y="0"/>
                  </a:moveTo>
                  <a:lnTo>
                    <a:pt x="717" y="35"/>
                  </a:lnTo>
                  <a:lnTo>
                    <a:pt x="729" y="73"/>
                  </a:lnTo>
                  <a:lnTo>
                    <a:pt x="743" y="115"/>
                  </a:lnTo>
                  <a:lnTo>
                    <a:pt x="756" y="156"/>
                  </a:lnTo>
                  <a:lnTo>
                    <a:pt x="771" y="200"/>
                  </a:lnTo>
                  <a:lnTo>
                    <a:pt x="784" y="244"/>
                  </a:lnTo>
                  <a:lnTo>
                    <a:pt x="799" y="290"/>
                  </a:lnTo>
                  <a:lnTo>
                    <a:pt x="813" y="336"/>
                  </a:lnTo>
                  <a:lnTo>
                    <a:pt x="828" y="381"/>
                  </a:lnTo>
                  <a:lnTo>
                    <a:pt x="843" y="426"/>
                  </a:lnTo>
                  <a:lnTo>
                    <a:pt x="858" y="471"/>
                  </a:lnTo>
                  <a:lnTo>
                    <a:pt x="873" y="514"/>
                  </a:lnTo>
                  <a:lnTo>
                    <a:pt x="887" y="556"/>
                  </a:lnTo>
                  <a:lnTo>
                    <a:pt x="902" y="596"/>
                  </a:lnTo>
                  <a:lnTo>
                    <a:pt x="916" y="634"/>
                  </a:lnTo>
                  <a:lnTo>
                    <a:pt x="929" y="669"/>
                  </a:lnTo>
                  <a:lnTo>
                    <a:pt x="934" y="683"/>
                  </a:lnTo>
                  <a:lnTo>
                    <a:pt x="940" y="697"/>
                  </a:lnTo>
                  <a:lnTo>
                    <a:pt x="945" y="707"/>
                  </a:lnTo>
                  <a:lnTo>
                    <a:pt x="950" y="718"/>
                  </a:lnTo>
                  <a:lnTo>
                    <a:pt x="955" y="726"/>
                  </a:lnTo>
                  <a:lnTo>
                    <a:pt x="959" y="734"/>
                  </a:lnTo>
                  <a:lnTo>
                    <a:pt x="964" y="741"/>
                  </a:lnTo>
                  <a:lnTo>
                    <a:pt x="968" y="748"/>
                  </a:lnTo>
                  <a:lnTo>
                    <a:pt x="973" y="754"/>
                  </a:lnTo>
                  <a:lnTo>
                    <a:pt x="978" y="763"/>
                  </a:lnTo>
                  <a:lnTo>
                    <a:pt x="982" y="769"/>
                  </a:lnTo>
                  <a:lnTo>
                    <a:pt x="987" y="779"/>
                  </a:lnTo>
                  <a:lnTo>
                    <a:pt x="991" y="788"/>
                  </a:lnTo>
                  <a:lnTo>
                    <a:pt x="996" y="799"/>
                  </a:lnTo>
                  <a:lnTo>
                    <a:pt x="1002" y="812"/>
                  </a:lnTo>
                  <a:lnTo>
                    <a:pt x="1008" y="827"/>
                  </a:lnTo>
                  <a:lnTo>
                    <a:pt x="1008" y="836"/>
                  </a:lnTo>
                  <a:lnTo>
                    <a:pt x="1010" y="844"/>
                  </a:lnTo>
                  <a:lnTo>
                    <a:pt x="1013" y="852"/>
                  </a:lnTo>
                  <a:lnTo>
                    <a:pt x="1018" y="860"/>
                  </a:lnTo>
                  <a:lnTo>
                    <a:pt x="1022" y="866"/>
                  </a:lnTo>
                  <a:lnTo>
                    <a:pt x="1028" y="873"/>
                  </a:lnTo>
                  <a:lnTo>
                    <a:pt x="1033" y="879"/>
                  </a:lnTo>
                  <a:lnTo>
                    <a:pt x="1037" y="884"/>
                  </a:lnTo>
                  <a:lnTo>
                    <a:pt x="1042" y="890"/>
                  </a:lnTo>
                  <a:lnTo>
                    <a:pt x="1045" y="896"/>
                  </a:lnTo>
                  <a:lnTo>
                    <a:pt x="1047" y="902"/>
                  </a:lnTo>
                  <a:lnTo>
                    <a:pt x="1048" y="907"/>
                  </a:lnTo>
                  <a:lnTo>
                    <a:pt x="1045" y="913"/>
                  </a:lnTo>
                  <a:lnTo>
                    <a:pt x="1042" y="921"/>
                  </a:lnTo>
                  <a:lnTo>
                    <a:pt x="1035" y="928"/>
                  </a:lnTo>
                  <a:lnTo>
                    <a:pt x="1027" y="937"/>
                  </a:lnTo>
                  <a:lnTo>
                    <a:pt x="1027" y="945"/>
                  </a:lnTo>
                  <a:lnTo>
                    <a:pt x="1027" y="954"/>
                  </a:lnTo>
                  <a:lnTo>
                    <a:pt x="1026" y="964"/>
                  </a:lnTo>
                  <a:lnTo>
                    <a:pt x="1025" y="974"/>
                  </a:lnTo>
                  <a:lnTo>
                    <a:pt x="1022" y="984"/>
                  </a:lnTo>
                  <a:lnTo>
                    <a:pt x="1020" y="995"/>
                  </a:lnTo>
                  <a:lnTo>
                    <a:pt x="1019" y="1005"/>
                  </a:lnTo>
                  <a:lnTo>
                    <a:pt x="1017" y="1015"/>
                  </a:lnTo>
                  <a:lnTo>
                    <a:pt x="1016" y="1026"/>
                  </a:lnTo>
                  <a:lnTo>
                    <a:pt x="1013" y="1036"/>
                  </a:lnTo>
                  <a:lnTo>
                    <a:pt x="1013" y="1046"/>
                  </a:lnTo>
                  <a:lnTo>
                    <a:pt x="1013" y="1057"/>
                  </a:lnTo>
                  <a:lnTo>
                    <a:pt x="1014" y="1067"/>
                  </a:lnTo>
                  <a:lnTo>
                    <a:pt x="1017" y="1076"/>
                  </a:lnTo>
                  <a:lnTo>
                    <a:pt x="1019" y="1084"/>
                  </a:lnTo>
                  <a:lnTo>
                    <a:pt x="1025" y="1093"/>
                  </a:lnTo>
                  <a:lnTo>
                    <a:pt x="1031" y="1101"/>
                  </a:lnTo>
                  <a:lnTo>
                    <a:pt x="1035" y="1109"/>
                  </a:lnTo>
                  <a:lnTo>
                    <a:pt x="1040" y="1119"/>
                  </a:lnTo>
                  <a:lnTo>
                    <a:pt x="1044" y="1129"/>
                  </a:lnTo>
                  <a:lnTo>
                    <a:pt x="1049" y="1138"/>
                  </a:lnTo>
                  <a:lnTo>
                    <a:pt x="1051" y="1149"/>
                  </a:lnTo>
                  <a:lnTo>
                    <a:pt x="1055" y="1159"/>
                  </a:lnTo>
                  <a:lnTo>
                    <a:pt x="1057" y="1169"/>
                  </a:lnTo>
                  <a:lnTo>
                    <a:pt x="1058" y="1180"/>
                  </a:lnTo>
                  <a:lnTo>
                    <a:pt x="1059" y="1191"/>
                  </a:lnTo>
                  <a:lnTo>
                    <a:pt x="1060" y="1201"/>
                  </a:lnTo>
                  <a:lnTo>
                    <a:pt x="1059" y="1213"/>
                  </a:lnTo>
                  <a:lnTo>
                    <a:pt x="1059" y="1224"/>
                  </a:lnTo>
                  <a:lnTo>
                    <a:pt x="1058" y="1235"/>
                  </a:lnTo>
                  <a:lnTo>
                    <a:pt x="1056" y="1246"/>
                  </a:lnTo>
                  <a:lnTo>
                    <a:pt x="1053" y="1258"/>
                  </a:lnTo>
                  <a:lnTo>
                    <a:pt x="1058" y="1263"/>
                  </a:lnTo>
                  <a:lnTo>
                    <a:pt x="1064" y="1269"/>
                  </a:lnTo>
                  <a:lnTo>
                    <a:pt x="1068" y="1274"/>
                  </a:lnTo>
                  <a:lnTo>
                    <a:pt x="1073" y="1280"/>
                  </a:lnTo>
                  <a:lnTo>
                    <a:pt x="1078" y="1284"/>
                  </a:lnTo>
                  <a:lnTo>
                    <a:pt x="1082" y="1290"/>
                  </a:lnTo>
                  <a:lnTo>
                    <a:pt x="1086" y="1294"/>
                  </a:lnTo>
                  <a:lnTo>
                    <a:pt x="1089" y="1300"/>
                  </a:lnTo>
                  <a:lnTo>
                    <a:pt x="1093" y="1305"/>
                  </a:lnTo>
                  <a:lnTo>
                    <a:pt x="1095" y="1309"/>
                  </a:lnTo>
                  <a:lnTo>
                    <a:pt x="1096" y="1315"/>
                  </a:lnTo>
                  <a:lnTo>
                    <a:pt x="1097" y="1320"/>
                  </a:lnTo>
                  <a:lnTo>
                    <a:pt x="1097" y="1325"/>
                  </a:lnTo>
                  <a:lnTo>
                    <a:pt x="1096" y="1331"/>
                  </a:lnTo>
                  <a:lnTo>
                    <a:pt x="1094" y="1337"/>
                  </a:lnTo>
                  <a:lnTo>
                    <a:pt x="1091" y="1344"/>
                  </a:lnTo>
                  <a:lnTo>
                    <a:pt x="1065" y="1350"/>
                  </a:lnTo>
                  <a:lnTo>
                    <a:pt x="1031" y="1358"/>
                  </a:lnTo>
                  <a:lnTo>
                    <a:pt x="989" y="1366"/>
                  </a:lnTo>
                  <a:lnTo>
                    <a:pt x="942" y="1374"/>
                  </a:lnTo>
                  <a:lnTo>
                    <a:pt x="890" y="1383"/>
                  </a:lnTo>
                  <a:lnTo>
                    <a:pt x="835" y="1392"/>
                  </a:lnTo>
                  <a:lnTo>
                    <a:pt x="780" y="1401"/>
                  </a:lnTo>
                  <a:lnTo>
                    <a:pt x="724" y="1410"/>
                  </a:lnTo>
                  <a:lnTo>
                    <a:pt x="668" y="1419"/>
                  </a:lnTo>
                  <a:lnTo>
                    <a:pt x="617" y="1427"/>
                  </a:lnTo>
                  <a:lnTo>
                    <a:pt x="568" y="1433"/>
                  </a:lnTo>
                  <a:lnTo>
                    <a:pt x="526" y="1440"/>
                  </a:lnTo>
                  <a:lnTo>
                    <a:pt x="490" y="1445"/>
                  </a:lnTo>
                  <a:lnTo>
                    <a:pt x="464" y="1450"/>
                  </a:lnTo>
                  <a:lnTo>
                    <a:pt x="446" y="1452"/>
                  </a:lnTo>
                  <a:lnTo>
                    <a:pt x="441" y="1453"/>
                  </a:lnTo>
                  <a:lnTo>
                    <a:pt x="437" y="1454"/>
                  </a:lnTo>
                  <a:lnTo>
                    <a:pt x="434" y="1456"/>
                  </a:lnTo>
                  <a:lnTo>
                    <a:pt x="432" y="1460"/>
                  </a:lnTo>
                  <a:lnTo>
                    <a:pt x="428" y="1462"/>
                  </a:lnTo>
                  <a:lnTo>
                    <a:pt x="425" y="1467"/>
                  </a:lnTo>
                  <a:lnTo>
                    <a:pt x="422" y="1470"/>
                  </a:lnTo>
                  <a:lnTo>
                    <a:pt x="420" y="1474"/>
                  </a:lnTo>
                  <a:lnTo>
                    <a:pt x="418" y="1478"/>
                  </a:lnTo>
                  <a:lnTo>
                    <a:pt x="415" y="1483"/>
                  </a:lnTo>
                  <a:lnTo>
                    <a:pt x="414" y="1486"/>
                  </a:lnTo>
                  <a:lnTo>
                    <a:pt x="413" y="1491"/>
                  </a:lnTo>
                  <a:lnTo>
                    <a:pt x="413" y="1495"/>
                  </a:lnTo>
                  <a:lnTo>
                    <a:pt x="413" y="1500"/>
                  </a:lnTo>
                  <a:lnTo>
                    <a:pt x="414" y="1505"/>
                  </a:lnTo>
                  <a:lnTo>
                    <a:pt x="417" y="1509"/>
                  </a:lnTo>
                  <a:lnTo>
                    <a:pt x="420" y="1514"/>
                  </a:lnTo>
                  <a:lnTo>
                    <a:pt x="425" y="1520"/>
                  </a:lnTo>
                  <a:lnTo>
                    <a:pt x="428" y="1525"/>
                  </a:lnTo>
                  <a:lnTo>
                    <a:pt x="430" y="1530"/>
                  </a:lnTo>
                  <a:lnTo>
                    <a:pt x="433" y="1535"/>
                  </a:lnTo>
                  <a:lnTo>
                    <a:pt x="434" y="1538"/>
                  </a:lnTo>
                  <a:lnTo>
                    <a:pt x="434" y="1543"/>
                  </a:lnTo>
                  <a:lnTo>
                    <a:pt x="434" y="1546"/>
                  </a:lnTo>
                  <a:lnTo>
                    <a:pt x="434" y="1549"/>
                  </a:lnTo>
                  <a:lnTo>
                    <a:pt x="433" y="1553"/>
                  </a:lnTo>
                  <a:lnTo>
                    <a:pt x="432" y="1556"/>
                  </a:lnTo>
                  <a:lnTo>
                    <a:pt x="432" y="1561"/>
                  </a:lnTo>
                  <a:lnTo>
                    <a:pt x="430" y="1566"/>
                  </a:lnTo>
                  <a:lnTo>
                    <a:pt x="430" y="1571"/>
                  </a:lnTo>
                  <a:lnTo>
                    <a:pt x="430" y="1577"/>
                  </a:lnTo>
                  <a:lnTo>
                    <a:pt x="432" y="1584"/>
                  </a:lnTo>
                  <a:lnTo>
                    <a:pt x="434" y="1593"/>
                  </a:lnTo>
                  <a:lnTo>
                    <a:pt x="436" y="1593"/>
                  </a:lnTo>
                  <a:lnTo>
                    <a:pt x="438" y="1595"/>
                  </a:lnTo>
                  <a:lnTo>
                    <a:pt x="440" y="1599"/>
                  </a:lnTo>
                  <a:lnTo>
                    <a:pt x="442" y="1602"/>
                  </a:lnTo>
                  <a:lnTo>
                    <a:pt x="443" y="1607"/>
                  </a:lnTo>
                  <a:lnTo>
                    <a:pt x="444" y="1613"/>
                  </a:lnTo>
                  <a:lnTo>
                    <a:pt x="445" y="1617"/>
                  </a:lnTo>
                  <a:lnTo>
                    <a:pt x="446" y="1623"/>
                  </a:lnTo>
                  <a:lnTo>
                    <a:pt x="446" y="1628"/>
                  </a:lnTo>
                  <a:lnTo>
                    <a:pt x="448" y="1633"/>
                  </a:lnTo>
                  <a:lnTo>
                    <a:pt x="448" y="1638"/>
                  </a:lnTo>
                  <a:lnTo>
                    <a:pt x="448" y="1643"/>
                  </a:lnTo>
                  <a:lnTo>
                    <a:pt x="448" y="1646"/>
                  </a:lnTo>
                  <a:lnTo>
                    <a:pt x="448" y="1648"/>
                  </a:lnTo>
                  <a:lnTo>
                    <a:pt x="448" y="1651"/>
                  </a:lnTo>
                  <a:lnTo>
                    <a:pt x="449" y="1652"/>
                  </a:lnTo>
                  <a:lnTo>
                    <a:pt x="444" y="1654"/>
                  </a:lnTo>
                  <a:lnTo>
                    <a:pt x="438" y="1659"/>
                  </a:lnTo>
                  <a:lnTo>
                    <a:pt x="433" y="1663"/>
                  </a:lnTo>
                  <a:lnTo>
                    <a:pt x="427" y="1668"/>
                  </a:lnTo>
                  <a:lnTo>
                    <a:pt x="420" y="1674"/>
                  </a:lnTo>
                  <a:lnTo>
                    <a:pt x="414" y="1678"/>
                  </a:lnTo>
                  <a:lnTo>
                    <a:pt x="406" y="1684"/>
                  </a:lnTo>
                  <a:lnTo>
                    <a:pt x="399" y="1690"/>
                  </a:lnTo>
                  <a:lnTo>
                    <a:pt x="391" y="1694"/>
                  </a:lnTo>
                  <a:lnTo>
                    <a:pt x="383" y="1699"/>
                  </a:lnTo>
                  <a:lnTo>
                    <a:pt x="375" y="1703"/>
                  </a:lnTo>
                  <a:lnTo>
                    <a:pt x="367" y="1707"/>
                  </a:lnTo>
                  <a:lnTo>
                    <a:pt x="358" y="1709"/>
                  </a:lnTo>
                  <a:lnTo>
                    <a:pt x="350" y="1711"/>
                  </a:lnTo>
                  <a:lnTo>
                    <a:pt x="341" y="1711"/>
                  </a:lnTo>
                  <a:lnTo>
                    <a:pt x="333" y="1711"/>
                  </a:lnTo>
                  <a:lnTo>
                    <a:pt x="331" y="1710"/>
                  </a:lnTo>
                  <a:lnTo>
                    <a:pt x="329" y="1708"/>
                  </a:lnTo>
                  <a:lnTo>
                    <a:pt x="326" y="1706"/>
                  </a:lnTo>
                  <a:lnTo>
                    <a:pt x="320" y="1702"/>
                  </a:lnTo>
                  <a:lnTo>
                    <a:pt x="314" y="1698"/>
                  </a:lnTo>
                  <a:lnTo>
                    <a:pt x="308" y="1693"/>
                  </a:lnTo>
                  <a:lnTo>
                    <a:pt x="302" y="1687"/>
                  </a:lnTo>
                  <a:lnTo>
                    <a:pt x="295" y="1682"/>
                  </a:lnTo>
                  <a:lnTo>
                    <a:pt x="288" y="1675"/>
                  </a:lnTo>
                  <a:lnTo>
                    <a:pt x="281" y="1668"/>
                  </a:lnTo>
                  <a:lnTo>
                    <a:pt x="275" y="1662"/>
                  </a:lnTo>
                  <a:lnTo>
                    <a:pt x="269" y="1655"/>
                  </a:lnTo>
                  <a:lnTo>
                    <a:pt x="264" y="1648"/>
                  </a:lnTo>
                  <a:lnTo>
                    <a:pt x="260" y="1643"/>
                  </a:lnTo>
                  <a:lnTo>
                    <a:pt x="258" y="1637"/>
                  </a:lnTo>
                  <a:lnTo>
                    <a:pt x="258" y="1632"/>
                  </a:lnTo>
                  <a:lnTo>
                    <a:pt x="258" y="1626"/>
                  </a:lnTo>
                  <a:lnTo>
                    <a:pt x="258" y="1622"/>
                  </a:lnTo>
                  <a:lnTo>
                    <a:pt x="257" y="1616"/>
                  </a:lnTo>
                  <a:lnTo>
                    <a:pt x="256" y="1610"/>
                  </a:lnTo>
                  <a:lnTo>
                    <a:pt x="254" y="1606"/>
                  </a:lnTo>
                  <a:lnTo>
                    <a:pt x="252" y="1600"/>
                  </a:lnTo>
                  <a:lnTo>
                    <a:pt x="249" y="1594"/>
                  </a:lnTo>
                  <a:lnTo>
                    <a:pt x="245" y="1589"/>
                  </a:lnTo>
                  <a:lnTo>
                    <a:pt x="242" y="1583"/>
                  </a:lnTo>
                  <a:lnTo>
                    <a:pt x="238" y="1578"/>
                  </a:lnTo>
                  <a:lnTo>
                    <a:pt x="235" y="1572"/>
                  </a:lnTo>
                  <a:lnTo>
                    <a:pt x="231" y="1569"/>
                  </a:lnTo>
                  <a:lnTo>
                    <a:pt x="227" y="1564"/>
                  </a:lnTo>
                  <a:lnTo>
                    <a:pt x="223" y="1561"/>
                  </a:lnTo>
                  <a:lnTo>
                    <a:pt x="220" y="1559"/>
                  </a:lnTo>
                  <a:lnTo>
                    <a:pt x="217" y="1558"/>
                  </a:lnTo>
                  <a:lnTo>
                    <a:pt x="210" y="1562"/>
                  </a:lnTo>
                  <a:lnTo>
                    <a:pt x="205" y="1570"/>
                  </a:lnTo>
                  <a:lnTo>
                    <a:pt x="203" y="1578"/>
                  </a:lnTo>
                  <a:lnTo>
                    <a:pt x="202" y="1587"/>
                  </a:lnTo>
                  <a:lnTo>
                    <a:pt x="202" y="1598"/>
                  </a:lnTo>
                  <a:lnTo>
                    <a:pt x="203" y="1608"/>
                  </a:lnTo>
                  <a:lnTo>
                    <a:pt x="204" y="1617"/>
                  </a:lnTo>
                  <a:lnTo>
                    <a:pt x="205" y="1628"/>
                  </a:lnTo>
                  <a:lnTo>
                    <a:pt x="206" y="1637"/>
                  </a:lnTo>
                  <a:lnTo>
                    <a:pt x="207" y="1645"/>
                  </a:lnTo>
                  <a:lnTo>
                    <a:pt x="207" y="1652"/>
                  </a:lnTo>
                  <a:lnTo>
                    <a:pt x="206" y="1657"/>
                  </a:lnTo>
                  <a:lnTo>
                    <a:pt x="204" y="1661"/>
                  </a:lnTo>
                  <a:lnTo>
                    <a:pt x="200" y="1662"/>
                  </a:lnTo>
                  <a:lnTo>
                    <a:pt x="195" y="1661"/>
                  </a:lnTo>
                  <a:lnTo>
                    <a:pt x="188" y="1657"/>
                  </a:lnTo>
                  <a:lnTo>
                    <a:pt x="184" y="1655"/>
                  </a:lnTo>
                  <a:lnTo>
                    <a:pt x="182" y="1655"/>
                  </a:lnTo>
                  <a:lnTo>
                    <a:pt x="177" y="1655"/>
                  </a:lnTo>
                  <a:lnTo>
                    <a:pt x="172" y="1655"/>
                  </a:lnTo>
                  <a:lnTo>
                    <a:pt x="166" y="1656"/>
                  </a:lnTo>
                  <a:lnTo>
                    <a:pt x="160" y="1656"/>
                  </a:lnTo>
                  <a:lnTo>
                    <a:pt x="153" y="1657"/>
                  </a:lnTo>
                  <a:lnTo>
                    <a:pt x="146" y="1659"/>
                  </a:lnTo>
                  <a:lnTo>
                    <a:pt x="139" y="1660"/>
                  </a:lnTo>
                  <a:lnTo>
                    <a:pt x="133" y="1661"/>
                  </a:lnTo>
                  <a:lnTo>
                    <a:pt x="126" y="1662"/>
                  </a:lnTo>
                  <a:lnTo>
                    <a:pt x="120" y="1663"/>
                  </a:lnTo>
                  <a:lnTo>
                    <a:pt x="113" y="1663"/>
                  </a:lnTo>
                  <a:lnTo>
                    <a:pt x="108" y="1663"/>
                  </a:lnTo>
                  <a:lnTo>
                    <a:pt x="104" y="1663"/>
                  </a:lnTo>
                  <a:lnTo>
                    <a:pt x="100" y="1663"/>
                  </a:lnTo>
                  <a:lnTo>
                    <a:pt x="96" y="1637"/>
                  </a:lnTo>
                  <a:lnTo>
                    <a:pt x="91" y="1609"/>
                  </a:lnTo>
                  <a:lnTo>
                    <a:pt x="87" y="1582"/>
                  </a:lnTo>
                  <a:lnTo>
                    <a:pt x="82" y="1553"/>
                  </a:lnTo>
                  <a:lnTo>
                    <a:pt x="77" y="1523"/>
                  </a:lnTo>
                  <a:lnTo>
                    <a:pt x="72" y="1492"/>
                  </a:lnTo>
                  <a:lnTo>
                    <a:pt x="66" y="1461"/>
                  </a:lnTo>
                  <a:lnTo>
                    <a:pt x="61" y="1430"/>
                  </a:lnTo>
                  <a:lnTo>
                    <a:pt x="56" y="1397"/>
                  </a:lnTo>
                  <a:lnTo>
                    <a:pt x="51" y="1365"/>
                  </a:lnTo>
                  <a:lnTo>
                    <a:pt x="46" y="1331"/>
                  </a:lnTo>
                  <a:lnTo>
                    <a:pt x="42" y="1298"/>
                  </a:lnTo>
                  <a:lnTo>
                    <a:pt x="37" y="1265"/>
                  </a:lnTo>
                  <a:lnTo>
                    <a:pt x="34" y="1230"/>
                  </a:lnTo>
                  <a:lnTo>
                    <a:pt x="30" y="1196"/>
                  </a:lnTo>
                  <a:lnTo>
                    <a:pt x="28" y="1162"/>
                  </a:lnTo>
                  <a:lnTo>
                    <a:pt x="21" y="1066"/>
                  </a:lnTo>
                  <a:lnTo>
                    <a:pt x="16" y="970"/>
                  </a:lnTo>
                  <a:lnTo>
                    <a:pt x="12" y="874"/>
                  </a:lnTo>
                  <a:lnTo>
                    <a:pt x="8" y="780"/>
                  </a:lnTo>
                  <a:lnTo>
                    <a:pt x="6" y="688"/>
                  </a:lnTo>
                  <a:lnTo>
                    <a:pt x="4" y="599"/>
                  </a:lnTo>
                  <a:lnTo>
                    <a:pt x="3" y="516"/>
                  </a:lnTo>
                  <a:lnTo>
                    <a:pt x="2" y="436"/>
                  </a:lnTo>
                  <a:lnTo>
                    <a:pt x="0" y="363"/>
                  </a:lnTo>
                  <a:lnTo>
                    <a:pt x="0" y="296"/>
                  </a:lnTo>
                  <a:lnTo>
                    <a:pt x="0" y="238"/>
                  </a:lnTo>
                  <a:lnTo>
                    <a:pt x="2" y="187"/>
                  </a:lnTo>
                  <a:lnTo>
                    <a:pt x="2" y="147"/>
                  </a:lnTo>
                  <a:lnTo>
                    <a:pt x="2" y="116"/>
                  </a:lnTo>
                  <a:lnTo>
                    <a:pt x="2" y="97"/>
                  </a:lnTo>
                  <a:lnTo>
                    <a:pt x="3" y="92"/>
                  </a:lnTo>
                  <a:lnTo>
                    <a:pt x="10" y="90"/>
                  </a:lnTo>
                  <a:lnTo>
                    <a:pt x="33" y="87"/>
                  </a:lnTo>
                  <a:lnTo>
                    <a:pt x="67" y="82"/>
                  </a:lnTo>
                  <a:lnTo>
                    <a:pt x="112" y="77"/>
                  </a:lnTo>
                  <a:lnTo>
                    <a:pt x="165" y="70"/>
                  </a:lnTo>
                  <a:lnTo>
                    <a:pt x="225" y="62"/>
                  </a:lnTo>
                  <a:lnTo>
                    <a:pt x="288" y="54"/>
                  </a:lnTo>
                  <a:lnTo>
                    <a:pt x="353" y="46"/>
                  </a:lnTo>
                  <a:lnTo>
                    <a:pt x="419" y="36"/>
                  </a:lnTo>
                  <a:lnTo>
                    <a:pt x="482" y="28"/>
                  </a:lnTo>
                  <a:lnTo>
                    <a:pt x="542" y="20"/>
                  </a:lnTo>
                  <a:lnTo>
                    <a:pt x="595" y="13"/>
                  </a:lnTo>
                  <a:lnTo>
                    <a:pt x="640" y="8"/>
                  </a:lnTo>
                  <a:lnTo>
                    <a:pt x="674" y="3"/>
                  </a:lnTo>
                  <a:lnTo>
                    <a:pt x="697" y="0"/>
                  </a:lnTo>
                  <a:lnTo>
                    <a:pt x="705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7" name="Freeform 55"/>
            <p:cNvSpPr>
              <a:spLocks/>
            </p:cNvSpPr>
            <p:nvPr/>
          </p:nvSpPr>
          <p:spPr bwMode="auto">
            <a:xfrm>
              <a:off x="3441" y="2760"/>
              <a:ext cx="322" cy="575"/>
            </a:xfrm>
            <a:custGeom>
              <a:avLst/>
              <a:gdLst>
                <a:gd name="T0" fmla="*/ 32 w 964"/>
                <a:gd name="T1" fmla="*/ 8 h 1724"/>
                <a:gd name="T2" fmla="*/ 33 w 964"/>
                <a:gd name="T3" fmla="*/ 29 h 1724"/>
                <a:gd name="T4" fmla="*/ 34 w 964"/>
                <a:gd name="T5" fmla="*/ 45 h 1724"/>
                <a:gd name="T6" fmla="*/ 35 w 964"/>
                <a:gd name="T7" fmla="*/ 53 h 1724"/>
                <a:gd name="T8" fmla="*/ 36 w 964"/>
                <a:gd name="T9" fmla="*/ 59 h 1724"/>
                <a:gd name="T10" fmla="*/ 36 w 964"/>
                <a:gd name="T11" fmla="*/ 60 h 1724"/>
                <a:gd name="T12" fmla="*/ 35 w 964"/>
                <a:gd name="T13" fmla="*/ 61 h 1724"/>
                <a:gd name="T14" fmla="*/ 33 w 964"/>
                <a:gd name="T15" fmla="*/ 60 h 1724"/>
                <a:gd name="T16" fmla="*/ 30 w 964"/>
                <a:gd name="T17" fmla="*/ 60 h 1724"/>
                <a:gd name="T18" fmla="*/ 29 w 964"/>
                <a:gd name="T19" fmla="*/ 61 h 1724"/>
                <a:gd name="T20" fmla="*/ 26 w 964"/>
                <a:gd name="T21" fmla="*/ 62 h 1724"/>
                <a:gd name="T22" fmla="*/ 25 w 964"/>
                <a:gd name="T23" fmla="*/ 63 h 1724"/>
                <a:gd name="T24" fmla="*/ 24 w 964"/>
                <a:gd name="T25" fmla="*/ 64 h 1724"/>
                <a:gd name="T26" fmla="*/ 24 w 964"/>
                <a:gd name="T27" fmla="*/ 64 h 1724"/>
                <a:gd name="T28" fmla="*/ 21 w 964"/>
                <a:gd name="T29" fmla="*/ 61 h 1724"/>
                <a:gd name="T30" fmla="*/ 20 w 964"/>
                <a:gd name="T31" fmla="*/ 58 h 1724"/>
                <a:gd name="T32" fmla="*/ 20 w 964"/>
                <a:gd name="T33" fmla="*/ 56 h 1724"/>
                <a:gd name="T34" fmla="*/ 21 w 964"/>
                <a:gd name="T35" fmla="*/ 54 h 1724"/>
                <a:gd name="T36" fmla="*/ 18 w 964"/>
                <a:gd name="T37" fmla="*/ 54 h 1724"/>
                <a:gd name="T38" fmla="*/ 5 w 964"/>
                <a:gd name="T39" fmla="*/ 55 h 1724"/>
                <a:gd name="T40" fmla="*/ 0 w 964"/>
                <a:gd name="T41" fmla="*/ 55 h 1724"/>
                <a:gd name="T42" fmla="*/ 0 w 964"/>
                <a:gd name="T43" fmla="*/ 54 h 1724"/>
                <a:gd name="T44" fmla="*/ 1 w 964"/>
                <a:gd name="T45" fmla="*/ 53 h 1724"/>
                <a:gd name="T46" fmla="*/ 1 w 964"/>
                <a:gd name="T47" fmla="*/ 51 h 1724"/>
                <a:gd name="T48" fmla="*/ 1 w 964"/>
                <a:gd name="T49" fmla="*/ 49 h 1724"/>
                <a:gd name="T50" fmla="*/ 2 w 964"/>
                <a:gd name="T51" fmla="*/ 46 h 1724"/>
                <a:gd name="T52" fmla="*/ 4 w 964"/>
                <a:gd name="T53" fmla="*/ 44 h 1724"/>
                <a:gd name="T54" fmla="*/ 5 w 964"/>
                <a:gd name="T55" fmla="*/ 42 h 1724"/>
                <a:gd name="T56" fmla="*/ 4 w 964"/>
                <a:gd name="T57" fmla="*/ 40 h 1724"/>
                <a:gd name="T58" fmla="*/ 6 w 964"/>
                <a:gd name="T59" fmla="*/ 39 h 1724"/>
                <a:gd name="T60" fmla="*/ 6 w 964"/>
                <a:gd name="T61" fmla="*/ 38 h 1724"/>
                <a:gd name="T62" fmla="*/ 5 w 964"/>
                <a:gd name="T63" fmla="*/ 37 h 1724"/>
                <a:gd name="T64" fmla="*/ 4 w 964"/>
                <a:gd name="T65" fmla="*/ 36 h 1724"/>
                <a:gd name="T66" fmla="*/ 3 w 964"/>
                <a:gd name="T67" fmla="*/ 34 h 1724"/>
                <a:gd name="T68" fmla="*/ 3 w 964"/>
                <a:gd name="T69" fmla="*/ 33 h 1724"/>
                <a:gd name="T70" fmla="*/ 3 w 964"/>
                <a:gd name="T71" fmla="*/ 32 h 1724"/>
                <a:gd name="T72" fmla="*/ 3 w 964"/>
                <a:gd name="T73" fmla="*/ 32 h 1724"/>
                <a:gd name="T74" fmla="*/ 2 w 964"/>
                <a:gd name="T75" fmla="*/ 31 h 1724"/>
                <a:gd name="T76" fmla="*/ 2 w 964"/>
                <a:gd name="T77" fmla="*/ 30 h 1724"/>
                <a:gd name="T78" fmla="*/ 2 w 964"/>
                <a:gd name="T79" fmla="*/ 29 h 1724"/>
                <a:gd name="T80" fmla="*/ 3 w 964"/>
                <a:gd name="T81" fmla="*/ 27 h 1724"/>
                <a:gd name="T82" fmla="*/ 3 w 964"/>
                <a:gd name="T83" fmla="*/ 25 h 1724"/>
                <a:gd name="T84" fmla="*/ 2 w 964"/>
                <a:gd name="T85" fmla="*/ 23 h 1724"/>
                <a:gd name="T86" fmla="*/ 2 w 964"/>
                <a:gd name="T87" fmla="*/ 22 h 1724"/>
                <a:gd name="T88" fmla="*/ 2 w 964"/>
                <a:gd name="T89" fmla="*/ 21 h 1724"/>
                <a:gd name="T90" fmla="*/ 2 w 964"/>
                <a:gd name="T91" fmla="*/ 20 h 1724"/>
                <a:gd name="T92" fmla="*/ 3 w 964"/>
                <a:gd name="T93" fmla="*/ 19 h 1724"/>
                <a:gd name="T94" fmla="*/ 3 w 964"/>
                <a:gd name="T95" fmla="*/ 16 h 1724"/>
                <a:gd name="T96" fmla="*/ 4 w 964"/>
                <a:gd name="T97" fmla="*/ 14 h 1724"/>
                <a:gd name="T98" fmla="*/ 5 w 964"/>
                <a:gd name="T99" fmla="*/ 12 h 1724"/>
                <a:gd name="T100" fmla="*/ 6 w 964"/>
                <a:gd name="T101" fmla="*/ 10 h 1724"/>
                <a:gd name="T102" fmla="*/ 7 w 964"/>
                <a:gd name="T103" fmla="*/ 9 h 1724"/>
                <a:gd name="T104" fmla="*/ 8 w 964"/>
                <a:gd name="T105" fmla="*/ 8 h 1724"/>
                <a:gd name="T106" fmla="*/ 8 w 964"/>
                <a:gd name="T107" fmla="*/ 8 h 1724"/>
                <a:gd name="T108" fmla="*/ 8 w 964"/>
                <a:gd name="T109" fmla="*/ 6 h 1724"/>
                <a:gd name="T110" fmla="*/ 8 w 964"/>
                <a:gd name="T111" fmla="*/ 5 h 1724"/>
                <a:gd name="T112" fmla="*/ 9 w 964"/>
                <a:gd name="T113" fmla="*/ 5 h 1724"/>
                <a:gd name="T114" fmla="*/ 9 w 964"/>
                <a:gd name="T115" fmla="*/ 5 h 1724"/>
                <a:gd name="T116" fmla="*/ 10 w 964"/>
                <a:gd name="T117" fmla="*/ 4 h 1724"/>
                <a:gd name="T118" fmla="*/ 10 w 964"/>
                <a:gd name="T119" fmla="*/ 3 h 1724"/>
                <a:gd name="T120" fmla="*/ 17 w 964"/>
                <a:gd name="T121" fmla="*/ 2 h 1724"/>
                <a:gd name="T122" fmla="*/ 27 w 964"/>
                <a:gd name="T123" fmla="*/ 1 h 172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964"/>
                <a:gd name="T187" fmla="*/ 0 h 1724"/>
                <a:gd name="T188" fmla="*/ 964 w 964"/>
                <a:gd name="T189" fmla="*/ 1724 h 172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964" h="1724">
                  <a:moveTo>
                    <a:pt x="865" y="0"/>
                  </a:moveTo>
                  <a:lnTo>
                    <a:pt x="864" y="5"/>
                  </a:lnTo>
                  <a:lnTo>
                    <a:pt x="864" y="25"/>
                  </a:lnTo>
                  <a:lnTo>
                    <a:pt x="864" y="55"/>
                  </a:lnTo>
                  <a:lnTo>
                    <a:pt x="864" y="96"/>
                  </a:lnTo>
                  <a:lnTo>
                    <a:pt x="864" y="147"/>
                  </a:lnTo>
                  <a:lnTo>
                    <a:pt x="864" y="205"/>
                  </a:lnTo>
                  <a:lnTo>
                    <a:pt x="865" y="272"/>
                  </a:lnTo>
                  <a:lnTo>
                    <a:pt x="865" y="347"/>
                  </a:lnTo>
                  <a:lnTo>
                    <a:pt x="866" y="426"/>
                  </a:lnTo>
                  <a:lnTo>
                    <a:pt x="868" y="511"/>
                  </a:lnTo>
                  <a:lnTo>
                    <a:pt x="870" y="599"/>
                  </a:lnTo>
                  <a:lnTo>
                    <a:pt x="873" y="691"/>
                  </a:lnTo>
                  <a:lnTo>
                    <a:pt x="876" y="784"/>
                  </a:lnTo>
                  <a:lnTo>
                    <a:pt x="881" y="880"/>
                  </a:lnTo>
                  <a:lnTo>
                    <a:pt x="885" y="975"/>
                  </a:lnTo>
                  <a:lnTo>
                    <a:pt x="892" y="1070"/>
                  </a:lnTo>
                  <a:lnTo>
                    <a:pt x="895" y="1105"/>
                  </a:lnTo>
                  <a:lnTo>
                    <a:pt x="898" y="1140"/>
                  </a:lnTo>
                  <a:lnTo>
                    <a:pt x="901" y="1174"/>
                  </a:lnTo>
                  <a:lnTo>
                    <a:pt x="906" y="1208"/>
                  </a:lnTo>
                  <a:lnTo>
                    <a:pt x="910" y="1242"/>
                  </a:lnTo>
                  <a:lnTo>
                    <a:pt x="914" y="1275"/>
                  </a:lnTo>
                  <a:lnTo>
                    <a:pt x="919" y="1307"/>
                  </a:lnTo>
                  <a:lnTo>
                    <a:pt x="924" y="1338"/>
                  </a:lnTo>
                  <a:lnTo>
                    <a:pt x="929" y="1369"/>
                  </a:lnTo>
                  <a:lnTo>
                    <a:pt x="934" y="1400"/>
                  </a:lnTo>
                  <a:lnTo>
                    <a:pt x="939" y="1430"/>
                  </a:lnTo>
                  <a:lnTo>
                    <a:pt x="944" y="1460"/>
                  </a:lnTo>
                  <a:lnTo>
                    <a:pt x="949" y="1489"/>
                  </a:lnTo>
                  <a:lnTo>
                    <a:pt x="953" y="1516"/>
                  </a:lnTo>
                  <a:lnTo>
                    <a:pt x="958" y="1544"/>
                  </a:lnTo>
                  <a:lnTo>
                    <a:pt x="962" y="1571"/>
                  </a:lnTo>
                  <a:lnTo>
                    <a:pt x="961" y="1577"/>
                  </a:lnTo>
                  <a:lnTo>
                    <a:pt x="960" y="1583"/>
                  </a:lnTo>
                  <a:lnTo>
                    <a:pt x="960" y="1588"/>
                  </a:lnTo>
                  <a:lnTo>
                    <a:pt x="961" y="1594"/>
                  </a:lnTo>
                  <a:lnTo>
                    <a:pt x="961" y="1600"/>
                  </a:lnTo>
                  <a:lnTo>
                    <a:pt x="962" y="1605"/>
                  </a:lnTo>
                  <a:lnTo>
                    <a:pt x="962" y="1609"/>
                  </a:lnTo>
                  <a:lnTo>
                    <a:pt x="964" y="1615"/>
                  </a:lnTo>
                  <a:lnTo>
                    <a:pt x="964" y="1619"/>
                  </a:lnTo>
                  <a:lnTo>
                    <a:pt x="964" y="1624"/>
                  </a:lnTo>
                  <a:lnTo>
                    <a:pt x="962" y="1629"/>
                  </a:lnTo>
                  <a:lnTo>
                    <a:pt x="962" y="1633"/>
                  </a:lnTo>
                  <a:lnTo>
                    <a:pt x="960" y="1638"/>
                  </a:lnTo>
                  <a:lnTo>
                    <a:pt x="958" y="1642"/>
                  </a:lnTo>
                  <a:lnTo>
                    <a:pt x="954" y="1647"/>
                  </a:lnTo>
                  <a:lnTo>
                    <a:pt x="951" y="1653"/>
                  </a:lnTo>
                  <a:lnTo>
                    <a:pt x="942" y="1649"/>
                  </a:lnTo>
                  <a:lnTo>
                    <a:pt x="934" y="1646"/>
                  </a:lnTo>
                  <a:lnTo>
                    <a:pt x="924" y="1642"/>
                  </a:lnTo>
                  <a:lnTo>
                    <a:pt x="914" y="1639"/>
                  </a:lnTo>
                  <a:lnTo>
                    <a:pt x="905" y="1634"/>
                  </a:lnTo>
                  <a:lnTo>
                    <a:pt x="895" y="1631"/>
                  </a:lnTo>
                  <a:lnTo>
                    <a:pt x="884" y="1628"/>
                  </a:lnTo>
                  <a:lnTo>
                    <a:pt x="875" y="1625"/>
                  </a:lnTo>
                  <a:lnTo>
                    <a:pt x="865" y="1622"/>
                  </a:lnTo>
                  <a:lnTo>
                    <a:pt x="854" y="1619"/>
                  </a:lnTo>
                  <a:lnTo>
                    <a:pt x="845" y="1618"/>
                  </a:lnTo>
                  <a:lnTo>
                    <a:pt x="835" y="1617"/>
                  </a:lnTo>
                  <a:lnTo>
                    <a:pt x="826" y="1618"/>
                  </a:lnTo>
                  <a:lnTo>
                    <a:pt x="818" y="1619"/>
                  </a:lnTo>
                  <a:lnTo>
                    <a:pt x="809" y="1621"/>
                  </a:lnTo>
                  <a:lnTo>
                    <a:pt x="803" y="1625"/>
                  </a:lnTo>
                  <a:lnTo>
                    <a:pt x="796" y="1632"/>
                  </a:lnTo>
                  <a:lnTo>
                    <a:pt x="789" y="1638"/>
                  </a:lnTo>
                  <a:lnTo>
                    <a:pt x="782" y="1644"/>
                  </a:lnTo>
                  <a:lnTo>
                    <a:pt x="774" y="1648"/>
                  </a:lnTo>
                  <a:lnTo>
                    <a:pt x="766" y="1652"/>
                  </a:lnTo>
                  <a:lnTo>
                    <a:pt x="758" y="1655"/>
                  </a:lnTo>
                  <a:lnTo>
                    <a:pt x="750" y="1657"/>
                  </a:lnTo>
                  <a:lnTo>
                    <a:pt x="742" y="1660"/>
                  </a:lnTo>
                  <a:lnTo>
                    <a:pt x="734" y="1662"/>
                  </a:lnTo>
                  <a:lnTo>
                    <a:pt x="726" y="1665"/>
                  </a:lnTo>
                  <a:lnTo>
                    <a:pt x="719" y="1668"/>
                  </a:lnTo>
                  <a:lnTo>
                    <a:pt x="712" y="1672"/>
                  </a:lnTo>
                  <a:lnTo>
                    <a:pt x="705" y="1677"/>
                  </a:lnTo>
                  <a:lnTo>
                    <a:pt x="699" y="1682"/>
                  </a:lnTo>
                  <a:lnTo>
                    <a:pt x="695" y="1688"/>
                  </a:lnTo>
                  <a:lnTo>
                    <a:pt x="691" y="1696"/>
                  </a:lnTo>
                  <a:lnTo>
                    <a:pt x="688" y="1698"/>
                  </a:lnTo>
                  <a:lnTo>
                    <a:pt x="684" y="1699"/>
                  </a:lnTo>
                  <a:lnTo>
                    <a:pt x="681" y="1700"/>
                  </a:lnTo>
                  <a:lnTo>
                    <a:pt x="677" y="1702"/>
                  </a:lnTo>
                  <a:lnTo>
                    <a:pt x="674" y="1703"/>
                  </a:lnTo>
                  <a:lnTo>
                    <a:pt x="672" y="1706"/>
                  </a:lnTo>
                  <a:lnTo>
                    <a:pt x="668" y="1708"/>
                  </a:lnTo>
                  <a:lnTo>
                    <a:pt x="666" y="1710"/>
                  </a:lnTo>
                  <a:lnTo>
                    <a:pt x="662" y="1711"/>
                  </a:lnTo>
                  <a:lnTo>
                    <a:pt x="660" y="1714"/>
                  </a:lnTo>
                  <a:lnTo>
                    <a:pt x="657" y="1716"/>
                  </a:lnTo>
                  <a:lnTo>
                    <a:pt x="654" y="1717"/>
                  </a:lnTo>
                  <a:lnTo>
                    <a:pt x="651" y="1719"/>
                  </a:lnTo>
                  <a:lnTo>
                    <a:pt x="649" y="1721"/>
                  </a:lnTo>
                  <a:lnTo>
                    <a:pt x="645" y="1722"/>
                  </a:lnTo>
                  <a:lnTo>
                    <a:pt x="643" y="1724"/>
                  </a:lnTo>
                  <a:lnTo>
                    <a:pt x="634" y="1715"/>
                  </a:lnTo>
                  <a:lnTo>
                    <a:pt x="624" y="1706"/>
                  </a:lnTo>
                  <a:lnTo>
                    <a:pt x="616" y="1695"/>
                  </a:lnTo>
                  <a:lnTo>
                    <a:pt x="608" y="1686"/>
                  </a:lnTo>
                  <a:lnTo>
                    <a:pt x="600" y="1676"/>
                  </a:lnTo>
                  <a:lnTo>
                    <a:pt x="592" y="1665"/>
                  </a:lnTo>
                  <a:lnTo>
                    <a:pt x="584" y="1655"/>
                  </a:lnTo>
                  <a:lnTo>
                    <a:pt x="577" y="1645"/>
                  </a:lnTo>
                  <a:lnTo>
                    <a:pt x="570" y="1633"/>
                  </a:lnTo>
                  <a:lnTo>
                    <a:pt x="565" y="1622"/>
                  </a:lnTo>
                  <a:lnTo>
                    <a:pt x="558" y="1611"/>
                  </a:lnTo>
                  <a:lnTo>
                    <a:pt x="553" y="1600"/>
                  </a:lnTo>
                  <a:lnTo>
                    <a:pt x="547" y="1588"/>
                  </a:lnTo>
                  <a:lnTo>
                    <a:pt x="544" y="1576"/>
                  </a:lnTo>
                  <a:lnTo>
                    <a:pt x="539" y="1564"/>
                  </a:lnTo>
                  <a:lnTo>
                    <a:pt x="537" y="1553"/>
                  </a:lnTo>
                  <a:lnTo>
                    <a:pt x="539" y="1546"/>
                  </a:lnTo>
                  <a:lnTo>
                    <a:pt x="542" y="1540"/>
                  </a:lnTo>
                  <a:lnTo>
                    <a:pt x="544" y="1534"/>
                  </a:lnTo>
                  <a:lnTo>
                    <a:pt x="545" y="1528"/>
                  </a:lnTo>
                  <a:lnTo>
                    <a:pt x="547" y="1521"/>
                  </a:lnTo>
                  <a:lnTo>
                    <a:pt x="550" y="1515"/>
                  </a:lnTo>
                  <a:lnTo>
                    <a:pt x="551" y="1508"/>
                  </a:lnTo>
                  <a:lnTo>
                    <a:pt x="553" y="1501"/>
                  </a:lnTo>
                  <a:lnTo>
                    <a:pt x="554" y="1494"/>
                  </a:lnTo>
                  <a:lnTo>
                    <a:pt x="555" y="1489"/>
                  </a:lnTo>
                  <a:lnTo>
                    <a:pt x="557" y="1482"/>
                  </a:lnTo>
                  <a:lnTo>
                    <a:pt x="558" y="1475"/>
                  </a:lnTo>
                  <a:lnTo>
                    <a:pt x="558" y="1469"/>
                  </a:lnTo>
                  <a:lnTo>
                    <a:pt x="559" y="1463"/>
                  </a:lnTo>
                  <a:lnTo>
                    <a:pt x="559" y="1456"/>
                  </a:lnTo>
                  <a:lnTo>
                    <a:pt x="559" y="1452"/>
                  </a:lnTo>
                  <a:lnTo>
                    <a:pt x="552" y="1452"/>
                  </a:lnTo>
                  <a:lnTo>
                    <a:pt x="535" y="1453"/>
                  </a:lnTo>
                  <a:lnTo>
                    <a:pt x="507" y="1455"/>
                  </a:lnTo>
                  <a:lnTo>
                    <a:pt x="473" y="1457"/>
                  </a:lnTo>
                  <a:lnTo>
                    <a:pt x="431" y="1461"/>
                  </a:lnTo>
                  <a:lnTo>
                    <a:pt x="384" y="1464"/>
                  </a:lnTo>
                  <a:lnTo>
                    <a:pt x="335" y="1469"/>
                  </a:lnTo>
                  <a:lnTo>
                    <a:pt x="284" y="1472"/>
                  </a:lnTo>
                  <a:lnTo>
                    <a:pt x="232" y="1476"/>
                  </a:lnTo>
                  <a:lnTo>
                    <a:pt x="183" y="1480"/>
                  </a:lnTo>
                  <a:lnTo>
                    <a:pt x="136" y="1484"/>
                  </a:lnTo>
                  <a:lnTo>
                    <a:pt x="94" y="1487"/>
                  </a:lnTo>
                  <a:lnTo>
                    <a:pt x="60" y="1490"/>
                  </a:lnTo>
                  <a:lnTo>
                    <a:pt x="32" y="1492"/>
                  </a:lnTo>
                  <a:lnTo>
                    <a:pt x="15" y="1493"/>
                  </a:lnTo>
                  <a:lnTo>
                    <a:pt x="9" y="1494"/>
                  </a:lnTo>
                  <a:lnTo>
                    <a:pt x="6" y="1490"/>
                  </a:lnTo>
                  <a:lnTo>
                    <a:pt x="4" y="1486"/>
                  </a:lnTo>
                  <a:lnTo>
                    <a:pt x="1" y="1482"/>
                  </a:lnTo>
                  <a:lnTo>
                    <a:pt x="0" y="1477"/>
                  </a:lnTo>
                  <a:lnTo>
                    <a:pt x="0" y="1474"/>
                  </a:lnTo>
                  <a:lnTo>
                    <a:pt x="0" y="1469"/>
                  </a:lnTo>
                  <a:lnTo>
                    <a:pt x="0" y="1464"/>
                  </a:lnTo>
                  <a:lnTo>
                    <a:pt x="1" y="1460"/>
                  </a:lnTo>
                  <a:lnTo>
                    <a:pt x="2" y="1455"/>
                  </a:lnTo>
                  <a:lnTo>
                    <a:pt x="5" y="1451"/>
                  </a:lnTo>
                  <a:lnTo>
                    <a:pt x="6" y="1446"/>
                  </a:lnTo>
                  <a:lnTo>
                    <a:pt x="8" y="1441"/>
                  </a:lnTo>
                  <a:lnTo>
                    <a:pt x="10" y="1437"/>
                  </a:lnTo>
                  <a:lnTo>
                    <a:pt x="13" y="1431"/>
                  </a:lnTo>
                  <a:lnTo>
                    <a:pt x="15" y="1426"/>
                  </a:lnTo>
                  <a:lnTo>
                    <a:pt x="17" y="1422"/>
                  </a:lnTo>
                  <a:lnTo>
                    <a:pt x="25" y="1416"/>
                  </a:lnTo>
                  <a:lnTo>
                    <a:pt x="31" y="1410"/>
                  </a:lnTo>
                  <a:lnTo>
                    <a:pt x="33" y="1403"/>
                  </a:lnTo>
                  <a:lnTo>
                    <a:pt x="36" y="1398"/>
                  </a:lnTo>
                  <a:lnTo>
                    <a:pt x="36" y="1390"/>
                  </a:lnTo>
                  <a:lnTo>
                    <a:pt x="35" y="1383"/>
                  </a:lnTo>
                  <a:lnTo>
                    <a:pt x="32" y="1375"/>
                  </a:lnTo>
                  <a:lnTo>
                    <a:pt x="30" y="1367"/>
                  </a:lnTo>
                  <a:lnTo>
                    <a:pt x="29" y="1359"/>
                  </a:lnTo>
                  <a:lnTo>
                    <a:pt x="27" y="1350"/>
                  </a:lnTo>
                  <a:lnTo>
                    <a:pt x="27" y="1341"/>
                  </a:lnTo>
                  <a:lnTo>
                    <a:pt x="27" y="1333"/>
                  </a:lnTo>
                  <a:lnTo>
                    <a:pt x="29" y="1327"/>
                  </a:lnTo>
                  <a:lnTo>
                    <a:pt x="33" y="1318"/>
                  </a:lnTo>
                  <a:lnTo>
                    <a:pt x="40" y="1312"/>
                  </a:lnTo>
                  <a:lnTo>
                    <a:pt x="51" y="1306"/>
                  </a:lnTo>
                  <a:lnTo>
                    <a:pt x="50" y="1296"/>
                  </a:lnTo>
                  <a:lnTo>
                    <a:pt x="51" y="1285"/>
                  </a:lnTo>
                  <a:lnTo>
                    <a:pt x="53" y="1275"/>
                  </a:lnTo>
                  <a:lnTo>
                    <a:pt x="56" y="1264"/>
                  </a:lnTo>
                  <a:lnTo>
                    <a:pt x="60" y="1254"/>
                  </a:lnTo>
                  <a:lnTo>
                    <a:pt x="64" y="1244"/>
                  </a:lnTo>
                  <a:lnTo>
                    <a:pt x="70" y="1233"/>
                  </a:lnTo>
                  <a:lnTo>
                    <a:pt x="76" y="1223"/>
                  </a:lnTo>
                  <a:lnTo>
                    <a:pt x="83" y="1213"/>
                  </a:lnTo>
                  <a:lnTo>
                    <a:pt x="89" y="1202"/>
                  </a:lnTo>
                  <a:lnTo>
                    <a:pt x="94" y="1192"/>
                  </a:lnTo>
                  <a:lnTo>
                    <a:pt x="100" y="1182"/>
                  </a:lnTo>
                  <a:lnTo>
                    <a:pt x="106" y="1173"/>
                  </a:lnTo>
                  <a:lnTo>
                    <a:pt x="110" y="1163"/>
                  </a:lnTo>
                  <a:lnTo>
                    <a:pt x="115" y="1153"/>
                  </a:lnTo>
                  <a:lnTo>
                    <a:pt x="119" y="1145"/>
                  </a:lnTo>
                  <a:lnTo>
                    <a:pt x="123" y="1138"/>
                  </a:lnTo>
                  <a:lnTo>
                    <a:pt x="127" y="1130"/>
                  </a:lnTo>
                  <a:lnTo>
                    <a:pt x="128" y="1123"/>
                  </a:lnTo>
                  <a:lnTo>
                    <a:pt x="127" y="1115"/>
                  </a:lnTo>
                  <a:lnTo>
                    <a:pt x="124" y="1107"/>
                  </a:lnTo>
                  <a:lnTo>
                    <a:pt x="122" y="1099"/>
                  </a:lnTo>
                  <a:lnTo>
                    <a:pt x="119" y="1092"/>
                  </a:lnTo>
                  <a:lnTo>
                    <a:pt x="116" y="1085"/>
                  </a:lnTo>
                  <a:lnTo>
                    <a:pt x="114" y="1078"/>
                  </a:lnTo>
                  <a:lnTo>
                    <a:pt x="113" y="1074"/>
                  </a:lnTo>
                  <a:lnTo>
                    <a:pt x="113" y="1068"/>
                  </a:lnTo>
                  <a:lnTo>
                    <a:pt x="115" y="1065"/>
                  </a:lnTo>
                  <a:lnTo>
                    <a:pt x="120" y="1062"/>
                  </a:lnTo>
                  <a:lnTo>
                    <a:pt x="127" y="1061"/>
                  </a:lnTo>
                  <a:lnTo>
                    <a:pt x="138" y="1062"/>
                  </a:lnTo>
                  <a:lnTo>
                    <a:pt x="153" y="1065"/>
                  </a:lnTo>
                  <a:lnTo>
                    <a:pt x="151" y="1058"/>
                  </a:lnTo>
                  <a:lnTo>
                    <a:pt x="151" y="1052"/>
                  </a:lnTo>
                  <a:lnTo>
                    <a:pt x="150" y="1047"/>
                  </a:lnTo>
                  <a:lnTo>
                    <a:pt x="151" y="1042"/>
                  </a:lnTo>
                  <a:lnTo>
                    <a:pt x="151" y="1036"/>
                  </a:lnTo>
                  <a:lnTo>
                    <a:pt x="152" y="1031"/>
                  </a:lnTo>
                  <a:lnTo>
                    <a:pt x="152" y="1027"/>
                  </a:lnTo>
                  <a:lnTo>
                    <a:pt x="152" y="1022"/>
                  </a:lnTo>
                  <a:lnTo>
                    <a:pt x="152" y="1017"/>
                  </a:lnTo>
                  <a:lnTo>
                    <a:pt x="151" y="1014"/>
                  </a:lnTo>
                  <a:lnTo>
                    <a:pt x="150" y="1011"/>
                  </a:lnTo>
                  <a:lnTo>
                    <a:pt x="147" y="1007"/>
                  </a:lnTo>
                  <a:lnTo>
                    <a:pt x="144" y="1004"/>
                  </a:lnTo>
                  <a:lnTo>
                    <a:pt x="138" y="1000"/>
                  </a:lnTo>
                  <a:lnTo>
                    <a:pt x="132" y="998"/>
                  </a:lnTo>
                  <a:lnTo>
                    <a:pt x="124" y="996"/>
                  </a:lnTo>
                  <a:lnTo>
                    <a:pt x="122" y="988"/>
                  </a:lnTo>
                  <a:lnTo>
                    <a:pt x="120" y="981"/>
                  </a:lnTo>
                  <a:lnTo>
                    <a:pt x="117" y="975"/>
                  </a:lnTo>
                  <a:lnTo>
                    <a:pt x="114" y="969"/>
                  </a:lnTo>
                  <a:lnTo>
                    <a:pt x="110" y="963"/>
                  </a:lnTo>
                  <a:lnTo>
                    <a:pt x="107" y="959"/>
                  </a:lnTo>
                  <a:lnTo>
                    <a:pt x="104" y="953"/>
                  </a:lnTo>
                  <a:lnTo>
                    <a:pt x="100" y="949"/>
                  </a:lnTo>
                  <a:lnTo>
                    <a:pt x="97" y="944"/>
                  </a:lnTo>
                  <a:lnTo>
                    <a:pt x="93" y="939"/>
                  </a:lnTo>
                  <a:lnTo>
                    <a:pt x="90" y="934"/>
                  </a:lnTo>
                  <a:lnTo>
                    <a:pt x="87" y="928"/>
                  </a:lnTo>
                  <a:lnTo>
                    <a:pt x="84" y="922"/>
                  </a:lnTo>
                  <a:lnTo>
                    <a:pt x="82" y="915"/>
                  </a:lnTo>
                  <a:lnTo>
                    <a:pt x="78" y="908"/>
                  </a:lnTo>
                  <a:lnTo>
                    <a:pt x="77" y="901"/>
                  </a:lnTo>
                  <a:lnTo>
                    <a:pt x="77" y="900"/>
                  </a:lnTo>
                  <a:lnTo>
                    <a:pt x="77" y="899"/>
                  </a:lnTo>
                  <a:lnTo>
                    <a:pt x="77" y="898"/>
                  </a:lnTo>
                  <a:lnTo>
                    <a:pt x="77" y="896"/>
                  </a:lnTo>
                  <a:lnTo>
                    <a:pt x="77" y="893"/>
                  </a:lnTo>
                  <a:lnTo>
                    <a:pt x="77" y="891"/>
                  </a:lnTo>
                  <a:lnTo>
                    <a:pt x="78" y="888"/>
                  </a:lnTo>
                  <a:lnTo>
                    <a:pt x="78" y="885"/>
                  </a:lnTo>
                  <a:lnTo>
                    <a:pt x="78" y="882"/>
                  </a:lnTo>
                  <a:lnTo>
                    <a:pt x="79" y="878"/>
                  </a:lnTo>
                  <a:lnTo>
                    <a:pt x="79" y="876"/>
                  </a:lnTo>
                  <a:lnTo>
                    <a:pt x="79" y="874"/>
                  </a:lnTo>
                  <a:lnTo>
                    <a:pt x="79" y="872"/>
                  </a:lnTo>
                  <a:lnTo>
                    <a:pt x="79" y="870"/>
                  </a:lnTo>
                  <a:lnTo>
                    <a:pt x="79" y="869"/>
                  </a:lnTo>
                  <a:lnTo>
                    <a:pt x="81" y="869"/>
                  </a:lnTo>
                  <a:lnTo>
                    <a:pt x="81" y="862"/>
                  </a:lnTo>
                  <a:lnTo>
                    <a:pt x="79" y="858"/>
                  </a:lnTo>
                  <a:lnTo>
                    <a:pt x="78" y="853"/>
                  </a:lnTo>
                  <a:lnTo>
                    <a:pt x="76" y="849"/>
                  </a:lnTo>
                  <a:lnTo>
                    <a:pt x="74" y="845"/>
                  </a:lnTo>
                  <a:lnTo>
                    <a:pt x="71" y="842"/>
                  </a:lnTo>
                  <a:lnTo>
                    <a:pt x="68" y="838"/>
                  </a:lnTo>
                  <a:lnTo>
                    <a:pt x="64" y="835"/>
                  </a:lnTo>
                  <a:lnTo>
                    <a:pt x="61" y="831"/>
                  </a:lnTo>
                  <a:lnTo>
                    <a:pt x="59" y="829"/>
                  </a:lnTo>
                  <a:lnTo>
                    <a:pt x="55" y="826"/>
                  </a:lnTo>
                  <a:lnTo>
                    <a:pt x="52" y="821"/>
                  </a:lnTo>
                  <a:lnTo>
                    <a:pt x="50" y="818"/>
                  </a:lnTo>
                  <a:lnTo>
                    <a:pt x="47" y="813"/>
                  </a:lnTo>
                  <a:lnTo>
                    <a:pt x="46" y="807"/>
                  </a:lnTo>
                  <a:lnTo>
                    <a:pt x="45" y="803"/>
                  </a:lnTo>
                  <a:lnTo>
                    <a:pt x="47" y="800"/>
                  </a:lnTo>
                  <a:lnTo>
                    <a:pt x="50" y="797"/>
                  </a:lnTo>
                  <a:lnTo>
                    <a:pt x="52" y="793"/>
                  </a:lnTo>
                  <a:lnTo>
                    <a:pt x="53" y="789"/>
                  </a:lnTo>
                  <a:lnTo>
                    <a:pt x="55" y="783"/>
                  </a:lnTo>
                  <a:lnTo>
                    <a:pt x="56" y="779"/>
                  </a:lnTo>
                  <a:lnTo>
                    <a:pt x="58" y="772"/>
                  </a:lnTo>
                  <a:lnTo>
                    <a:pt x="59" y="766"/>
                  </a:lnTo>
                  <a:lnTo>
                    <a:pt x="61" y="760"/>
                  </a:lnTo>
                  <a:lnTo>
                    <a:pt x="62" y="753"/>
                  </a:lnTo>
                  <a:lnTo>
                    <a:pt x="64" y="748"/>
                  </a:lnTo>
                  <a:lnTo>
                    <a:pt x="67" y="741"/>
                  </a:lnTo>
                  <a:lnTo>
                    <a:pt x="69" y="735"/>
                  </a:lnTo>
                  <a:lnTo>
                    <a:pt x="74" y="730"/>
                  </a:lnTo>
                  <a:lnTo>
                    <a:pt x="77" y="725"/>
                  </a:lnTo>
                  <a:lnTo>
                    <a:pt x="83" y="721"/>
                  </a:lnTo>
                  <a:lnTo>
                    <a:pt x="79" y="712"/>
                  </a:lnTo>
                  <a:lnTo>
                    <a:pt x="76" y="704"/>
                  </a:lnTo>
                  <a:lnTo>
                    <a:pt x="74" y="695"/>
                  </a:lnTo>
                  <a:lnTo>
                    <a:pt x="70" y="687"/>
                  </a:lnTo>
                  <a:lnTo>
                    <a:pt x="68" y="677"/>
                  </a:lnTo>
                  <a:lnTo>
                    <a:pt x="64" y="669"/>
                  </a:lnTo>
                  <a:lnTo>
                    <a:pt x="61" y="661"/>
                  </a:lnTo>
                  <a:lnTo>
                    <a:pt x="59" y="653"/>
                  </a:lnTo>
                  <a:lnTo>
                    <a:pt x="55" y="645"/>
                  </a:lnTo>
                  <a:lnTo>
                    <a:pt x="53" y="637"/>
                  </a:lnTo>
                  <a:lnTo>
                    <a:pt x="51" y="629"/>
                  </a:lnTo>
                  <a:lnTo>
                    <a:pt x="47" y="622"/>
                  </a:lnTo>
                  <a:lnTo>
                    <a:pt x="45" y="614"/>
                  </a:lnTo>
                  <a:lnTo>
                    <a:pt x="44" y="607"/>
                  </a:lnTo>
                  <a:lnTo>
                    <a:pt x="41" y="600"/>
                  </a:lnTo>
                  <a:lnTo>
                    <a:pt x="40" y="594"/>
                  </a:lnTo>
                  <a:lnTo>
                    <a:pt x="41" y="594"/>
                  </a:lnTo>
                  <a:lnTo>
                    <a:pt x="43" y="594"/>
                  </a:lnTo>
                  <a:lnTo>
                    <a:pt x="44" y="594"/>
                  </a:lnTo>
                  <a:lnTo>
                    <a:pt x="45" y="594"/>
                  </a:lnTo>
                  <a:lnTo>
                    <a:pt x="46" y="594"/>
                  </a:lnTo>
                  <a:lnTo>
                    <a:pt x="47" y="594"/>
                  </a:lnTo>
                  <a:lnTo>
                    <a:pt x="48" y="594"/>
                  </a:lnTo>
                  <a:lnTo>
                    <a:pt x="50" y="588"/>
                  </a:lnTo>
                  <a:lnTo>
                    <a:pt x="51" y="583"/>
                  </a:lnTo>
                  <a:lnTo>
                    <a:pt x="52" y="579"/>
                  </a:lnTo>
                  <a:lnTo>
                    <a:pt x="53" y="574"/>
                  </a:lnTo>
                  <a:lnTo>
                    <a:pt x="54" y="568"/>
                  </a:lnTo>
                  <a:lnTo>
                    <a:pt x="55" y="564"/>
                  </a:lnTo>
                  <a:lnTo>
                    <a:pt x="55" y="559"/>
                  </a:lnTo>
                  <a:lnTo>
                    <a:pt x="56" y="554"/>
                  </a:lnTo>
                  <a:lnTo>
                    <a:pt x="58" y="550"/>
                  </a:lnTo>
                  <a:lnTo>
                    <a:pt x="59" y="546"/>
                  </a:lnTo>
                  <a:lnTo>
                    <a:pt x="61" y="542"/>
                  </a:lnTo>
                  <a:lnTo>
                    <a:pt x="62" y="537"/>
                  </a:lnTo>
                  <a:lnTo>
                    <a:pt x="64" y="534"/>
                  </a:lnTo>
                  <a:lnTo>
                    <a:pt x="67" y="529"/>
                  </a:lnTo>
                  <a:lnTo>
                    <a:pt x="70" y="526"/>
                  </a:lnTo>
                  <a:lnTo>
                    <a:pt x="75" y="522"/>
                  </a:lnTo>
                  <a:lnTo>
                    <a:pt x="70" y="511"/>
                  </a:lnTo>
                  <a:lnTo>
                    <a:pt x="68" y="501"/>
                  </a:lnTo>
                  <a:lnTo>
                    <a:pt x="68" y="491"/>
                  </a:lnTo>
                  <a:lnTo>
                    <a:pt x="68" y="481"/>
                  </a:lnTo>
                  <a:lnTo>
                    <a:pt x="69" y="472"/>
                  </a:lnTo>
                  <a:lnTo>
                    <a:pt x="71" y="463"/>
                  </a:lnTo>
                  <a:lnTo>
                    <a:pt x="75" y="453"/>
                  </a:lnTo>
                  <a:lnTo>
                    <a:pt x="78" y="444"/>
                  </a:lnTo>
                  <a:lnTo>
                    <a:pt x="82" y="435"/>
                  </a:lnTo>
                  <a:lnTo>
                    <a:pt x="85" y="425"/>
                  </a:lnTo>
                  <a:lnTo>
                    <a:pt x="89" y="415"/>
                  </a:lnTo>
                  <a:lnTo>
                    <a:pt x="92" y="405"/>
                  </a:lnTo>
                  <a:lnTo>
                    <a:pt x="94" y="395"/>
                  </a:lnTo>
                  <a:lnTo>
                    <a:pt x="96" y="384"/>
                  </a:lnTo>
                  <a:lnTo>
                    <a:pt x="97" y="374"/>
                  </a:lnTo>
                  <a:lnTo>
                    <a:pt x="97" y="363"/>
                  </a:lnTo>
                  <a:lnTo>
                    <a:pt x="105" y="363"/>
                  </a:lnTo>
                  <a:lnTo>
                    <a:pt x="113" y="360"/>
                  </a:lnTo>
                  <a:lnTo>
                    <a:pt x="120" y="357"/>
                  </a:lnTo>
                  <a:lnTo>
                    <a:pt x="125" y="351"/>
                  </a:lnTo>
                  <a:lnTo>
                    <a:pt x="130" y="345"/>
                  </a:lnTo>
                  <a:lnTo>
                    <a:pt x="135" y="337"/>
                  </a:lnTo>
                  <a:lnTo>
                    <a:pt x="139" y="329"/>
                  </a:lnTo>
                  <a:lnTo>
                    <a:pt x="143" y="320"/>
                  </a:lnTo>
                  <a:lnTo>
                    <a:pt x="146" y="311"/>
                  </a:lnTo>
                  <a:lnTo>
                    <a:pt x="151" y="303"/>
                  </a:lnTo>
                  <a:lnTo>
                    <a:pt x="155" y="295"/>
                  </a:lnTo>
                  <a:lnTo>
                    <a:pt x="160" y="288"/>
                  </a:lnTo>
                  <a:lnTo>
                    <a:pt x="164" y="281"/>
                  </a:lnTo>
                  <a:lnTo>
                    <a:pt x="170" y="276"/>
                  </a:lnTo>
                  <a:lnTo>
                    <a:pt x="178" y="273"/>
                  </a:lnTo>
                  <a:lnTo>
                    <a:pt x="186" y="273"/>
                  </a:lnTo>
                  <a:lnTo>
                    <a:pt x="187" y="267"/>
                  </a:lnTo>
                  <a:lnTo>
                    <a:pt x="189" y="263"/>
                  </a:lnTo>
                  <a:lnTo>
                    <a:pt x="191" y="258"/>
                  </a:lnTo>
                  <a:lnTo>
                    <a:pt x="193" y="253"/>
                  </a:lnTo>
                  <a:lnTo>
                    <a:pt x="194" y="249"/>
                  </a:lnTo>
                  <a:lnTo>
                    <a:pt x="197" y="245"/>
                  </a:lnTo>
                  <a:lnTo>
                    <a:pt x="199" y="242"/>
                  </a:lnTo>
                  <a:lnTo>
                    <a:pt x="200" y="239"/>
                  </a:lnTo>
                  <a:lnTo>
                    <a:pt x="202" y="235"/>
                  </a:lnTo>
                  <a:lnTo>
                    <a:pt x="204" y="232"/>
                  </a:lnTo>
                  <a:lnTo>
                    <a:pt x="204" y="228"/>
                  </a:lnTo>
                  <a:lnTo>
                    <a:pt x="204" y="225"/>
                  </a:lnTo>
                  <a:lnTo>
                    <a:pt x="204" y="221"/>
                  </a:lnTo>
                  <a:lnTo>
                    <a:pt x="202" y="218"/>
                  </a:lnTo>
                  <a:lnTo>
                    <a:pt x="200" y="213"/>
                  </a:lnTo>
                  <a:lnTo>
                    <a:pt x="198" y="210"/>
                  </a:lnTo>
                  <a:lnTo>
                    <a:pt x="204" y="206"/>
                  </a:lnTo>
                  <a:lnTo>
                    <a:pt x="208" y="203"/>
                  </a:lnTo>
                  <a:lnTo>
                    <a:pt x="213" y="198"/>
                  </a:lnTo>
                  <a:lnTo>
                    <a:pt x="215" y="195"/>
                  </a:lnTo>
                  <a:lnTo>
                    <a:pt x="217" y="190"/>
                  </a:lnTo>
                  <a:lnTo>
                    <a:pt x="220" y="185"/>
                  </a:lnTo>
                  <a:lnTo>
                    <a:pt x="221" y="180"/>
                  </a:lnTo>
                  <a:lnTo>
                    <a:pt x="222" y="174"/>
                  </a:lnTo>
                  <a:lnTo>
                    <a:pt x="222" y="170"/>
                  </a:lnTo>
                  <a:lnTo>
                    <a:pt x="223" y="164"/>
                  </a:lnTo>
                  <a:lnTo>
                    <a:pt x="223" y="158"/>
                  </a:lnTo>
                  <a:lnTo>
                    <a:pt x="223" y="152"/>
                  </a:lnTo>
                  <a:lnTo>
                    <a:pt x="224" y="147"/>
                  </a:lnTo>
                  <a:lnTo>
                    <a:pt x="225" y="141"/>
                  </a:lnTo>
                  <a:lnTo>
                    <a:pt x="227" y="136"/>
                  </a:lnTo>
                  <a:lnTo>
                    <a:pt x="229" y="132"/>
                  </a:lnTo>
                  <a:lnTo>
                    <a:pt x="229" y="131"/>
                  </a:lnTo>
                  <a:lnTo>
                    <a:pt x="230" y="131"/>
                  </a:lnTo>
                  <a:lnTo>
                    <a:pt x="231" y="131"/>
                  </a:lnTo>
                  <a:lnTo>
                    <a:pt x="233" y="129"/>
                  </a:lnTo>
                  <a:lnTo>
                    <a:pt x="236" y="129"/>
                  </a:lnTo>
                  <a:lnTo>
                    <a:pt x="237" y="128"/>
                  </a:lnTo>
                  <a:lnTo>
                    <a:pt x="239" y="128"/>
                  </a:lnTo>
                  <a:lnTo>
                    <a:pt x="242" y="127"/>
                  </a:lnTo>
                  <a:lnTo>
                    <a:pt x="243" y="126"/>
                  </a:lnTo>
                  <a:lnTo>
                    <a:pt x="245" y="126"/>
                  </a:lnTo>
                  <a:lnTo>
                    <a:pt x="247" y="125"/>
                  </a:lnTo>
                  <a:lnTo>
                    <a:pt x="248" y="125"/>
                  </a:lnTo>
                  <a:lnTo>
                    <a:pt x="250" y="125"/>
                  </a:lnTo>
                  <a:lnTo>
                    <a:pt x="251" y="125"/>
                  </a:lnTo>
                  <a:lnTo>
                    <a:pt x="256" y="121"/>
                  </a:lnTo>
                  <a:lnTo>
                    <a:pt x="261" y="119"/>
                  </a:lnTo>
                  <a:lnTo>
                    <a:pt x="266" y="116"/>
                  </a:lnTo>
                  <a:lnTo>
                    <a:pt x="268" y="112"/>
                  </a:lnTo>
                  <a:lnTo>
                    <a:pt x="269" y="109"/>
                  </a:lnTo>
                  <a:lnTo>
                    <a:pt x="270" y="105"/>
                  </a:lnTo>
                  <a:lnTo>
                    <a:pt x="270" y="102"/>
                  </a:lnTo>
                  <a:lnTo>
                    <a:pt x="270" y="98"/>
                  </a:lnTo>
                  <a:lnTo>
                    <a:pt x="269" y="95"/>
                  </a:lnTo>
                  <a:lnTo>
                    <a:pt x="268" y="92"/>
                  </a:lnTo>
                  <a:lnTo>
                    <a:pt x="267" y="88"/>
                  </a:lnTo>
                  <a:lnTo>
                    <a:pt x="266" y="85"/>
                  </a:lnTo>
                  <a:lnTo>
                    <a:pt x="265" y="82"/>
                  </a:lnTo>
                  <a:lnTo>
                    <a:pt x="265" y="80"/>
                  </a:lnTo>
                  <a:lnTo>
                    <a:pt x="265" y="79"/>
                  </a:lnTo>
                  <a:lnTo>
                    <a:pt x="266" y="78"/>
                  </a:lnTo>
                  <a:lnTo>
                    <a:pt x="301" y="73"/>
                  </a:lnTo>
                  <a:lnTo>
                    <a:pt x="339" y="69"/>
                  </a:lnTo>
                  <a:lnTo>
                    <a:pt x="377" y="64"/>
                  </a:lnTo>
                  <a:lnTo>
                    <a:pt x="416" y="59"/>
                  </a:lnTo>
                  <a:lnTo>
                    <a:pt x="455" y="55"/>
                  </a:lnTo>
                  <a:lnTo>
                    <a:pt x="494" y="49"/>
                  </a:lnTo>
                  <a:lnTo>
                    <a:pt x="534" y="44"/>
                  </a:lnTo>
                  <a:lnTo>
                    <a:pt x="574" y="39"/>
                  </a:lnTo>
                  <a:lnTo>
                    <a:pt x="612" y="34"/>
                  </a:lnTo>
                  <a:lnTo>
                    <a:pt x="651" y="28"/>
                  </a:lnTo>
                  <a:lnTo>
                    <a:pt x="689" y="24"/>
                  </a:lnTo>
                  <a:lnTo>
                    <a:pt x="726" y="18"/>
                  </a:lnTo>
                  <a:lnTo>
                    <a:pt x="762" y="13"/>
                  </a:lnTo>
                  <a:lnTo>
                    <a:pt x="798" y="9"/>
                  </a:lnTo>
                  <a:lnTo>
                    <a:pt x="831" y="4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8" name="Freeform 56"/>
            <p:cNvSpPr>
              <a:spLocks/>
            </p:cNvSpPr>
            <p:nvPr/>
          </p:nvSpPr>
          <p:spPr bwMode="auto">
            <a:xfrm>
              <a:off x="3120" y="2620"/>
              <a:ext cx="448" cy="429"/>
            </a:xfrm>
            <a:custGeom>
              <a:avLst/>
              <a:gdLst>
                <a:gd name="T0" fmla="*/ 46 w 1344"/>
                <a:gd name="T1" fmla="*/ 19 h 1286"/>
                <a:gd name="T2" fmla="*/ 46 w 1344"/>
                <a:gd name="T3" fmla="*/ 20 h 1286"/>
                <a:gd name="T4" fmla="*/ 45 w 1344"/>
                <a:gd name="T5" fmla="*/ 20 h 1286"/>
                <a:gd name="T6" fmla="*/ 45 w 1344"/>
                <a:gd name="T7" fmla="*/ 20 h 1286"/>
                <a:gd name="T8" fmla="*/ 44 w 1344"/>
                <a:gd name="T9" fmla="*/ 20 h 1286"/>
                <a:gd name="T10" fmla="*/ 44 w 1344"/>
                <a:gd name="T11" fmla="*/ 21 h 1286"/>
                <a:gd name="T12" fmla="*/ 44 w 1344"/>
                <a:gd name="T13" fmla="*/ 23 h 1286"/>
                <a:gd name="T14" fmla="*/ 43 w 1344"/>
                <a:gd name="T15" fmla="*/ 23 h 1286"/>
                <a:gd name="T16" fmla="*/ 43 w 1344"/>
                <a:gd name="T17" fmla="*/ 24 h 1286"/>
                <a:gd name="T18" fmla="*/ 43 w 1344"/>
                <a:gd name="T19" fmla="*/ 25 h 1286"/>
                <a:gd name="T20" fmla="*/ 42 w 1344"/>
                <a:gd name="T21" fmla="*/ 26 h 1286"/>
                <a:gd name="T22" fmla="*/ 41 w 1344"/>
                <a:gd name="T23" fmla="*/ 28 h 1286"/>
                <a:gd name="T24" fmla="*/ 40 w 1344"/>
                <a:gd name="T25" fmla="*/ 29 h 1286"/>
                <a:gd name="T26" fmla="*/ 39 w 1344"/>
                <a:gd name="T27" fmla="*/ 31 h 1286"/>
                <a:gd name="T28" fmla="*/ 38 w 1344"/>
                <a:gd name="T29" fmla="*/ 33 h 1286"/>
                <a:gd name="T30" fmla="*/ 38 w 1344"/>
                <a:gd name="T31" fmla="*/ 35 h 1286"/>
                <a:gd name="T32" fmla="*/ 38 w 1344"/>
                <a:gd name="T33" fmla="*/ 36 h 1286"/>
                <a:gd name="T34" fmla="*/ 38 w 1344"/>
                <a:gd name="T35" fmla="*/ 37 h 1286"/>
                <a:gd name="T36" fmla="*/ 37 w 1344"/>
                <a:gd name="T37" fmla="*/ 38 h 1286"/>
                <a:gd name="T38" fmla="*/ 37 w 1344"/>
                <a:gd name="T39" fmla="*/ 38 h 1286"/>
                <a:gd name="T40" fmla="*/ 38 w 1344"/>
                <a:gd name="T41" fmla="*/ 40 h 1286"/>
                <a:gd name="T42" fmla="*/ 38 w 1344"/>
                <a:gd name="T43" fmla="*/ 42 h 1286"/>
                <a:gd name="T44" fmla="*/ 38 w 1344"/>
                <a:gd name="T45" fmla="*/ 43 h 1286"/>
                <a:gd name="T46" fmla="*/ 38 w 1344"/>
                <a:gd name="T47" fmla="*/ 44 h 1286"/>
                <a:gd name="T48" fmla="*/ 37 w 1344"/>
                <a:gd name="T49" fmla="*/ 45 h 1286"/>
                <a:gd name="T50" fmla="*/ 26 w 1344"/>
                <a:gd name="T51" fmla="*/ 46 h 1286"/>
                <a:gd name="T52" fmla="*/ 15 w 1344"/>
                <a:gd name="T53" fmla="*/ 47 h 1286"/>
                <a:gd name="T54" fmla="*/ 8 w 1344"/>
                <a:gd name="T55" fmla="*/ 47 h 1286"/>
                <a:gd name="T56" fmla="*/ 8 w 1344"/>
                <a:gd name="T57" fmla="*/ 44 h 1286"/>
                <a:gd name="T58" fmla="*/ 8 w 1344"/>
                <a:gd name="T59" fmla="*/ 41 h 1286"/>
                <a:gd name="T60" fmla="*/ 7 w 1344"/>
                <a:gd name="T61" fmla="*/ 41 h 1286"/>
                <a:gd name="T62" fmla="*/ 5 w 1344"/>
                <a:gd name="T63" fmla="*/ 40 h 1286"/>
                <a:gd name="T64" fmla="*/ 3 w 1344"/>
                <a:gd name="T65" fmla="*/ 40 h 1286"/>
                <a:gd name="T66" fmla="*/ 2 w 1344"/>
                <a:gd name="T67" fmla="*/ 26 h 1286"/>
                <a:gd name="T68" fmla="*/ 1 w 1344"/>
                <a:gd name="T69" fmla="*/ 12 h 1286"/>
                <a:gd name="T70" fmla="*/ 5 w 1344"/>
                <a:gd name="T71" fmla="*/ 3 h 1286"/>
                <a:gd name="T72" fmla="*/ 22 w 1344"/>
                <a:gd name="T73" fmla="*/ 1 h 1286"/>
                <a:gd name="T74" fmla="*/ 38 w 1344"/>
                <a:gd name="T75" fmla="*/ 0 h 1286"/>
                <a:gd name="T76" fmla="*/ 45 w 1344"/>
                <a:gd name="T77" fmla="*/ 1 h 1286"/>
                <a:gd name="T78" fmla="*/ 44 w 1344"/>
                <a:gd name="T79" fmla="*/ 3 h 1286"/>
                <a:gd name="T80" fmla="*/ 43 w 1344"/>
                <a:gd name="T81" fmla="*/ 6 h 1286"/>
                <a:gd name="T82" fmla="*/ 45 w 1344"/>
                <a:gd name="T83" fmla="*/ 6 h 1286"/>
                <a:gd name="T84" fmla="*/ 49 w 1344"/>
                <a:gd name="T85" fmla="*/ 6 h 1286"/>
                <a:gd name="T86" fmla="*/ 50 w 1344"/>
                <a:gd name="T87" fmla="*/ 6 h 1286"/>
                <a:gd name="T88" fmla="*/ 49 w 1344"/>
                <a:gd name="T89" fmla="*/ 7 h 1286"/>
                <a:gd name="T90" fmla="*/ 49 w 1344"/>
                <a:gd name="T91" fmla="*/ 8 h 1286"/>
                <a:gd name="T92" fmla="*/ 48 w 1344"/>
                <a:gd name="T93" fmla="*/ 9 h 1286"/>
                <a:gd name="T94" fmla="*/ 47 w 1344"/>
                <a:gd name="T95" fmla="*/ 10 h 1286"/>
                <a:gd name="T96" fmla="*/ 46 w 1344"/>
                <a:gd name="T97" fmla="*/ 12 h 1286"/>
                <a:gd name="T98" fmla="*/ 45 w 1344"/>
                <a:gd name="T99" fmla="*/ 13 h 1286"/>
                <a:gd name="T100" fmla="*/ 46 w 1344"/>
                <a:gd name="T101" fmla="*/ 15 h 1286"/>
                <a:gd name="T102" fmla="*/ 46 w 1344"/>
                <a:gd name="T103" fmla="*/ 17 h 1286"/>
                <a:gd name="T104" fmla="*/ 45 w 1344"/>
                <a:gd name="T105" fmla="*/ 17 h 1286"/>
                <a:gd name="T106" fmla="*/ 45 w 1344"/>
                <a:gd name="T107" fmla="*/ 18 h 128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344"/>
                <a:gd name="T163" fmla="*/ 0 h 1286"/>
                <a:gd name="T164" fmla="*/ 1344 w 1344"/>
                <a:gd name="T165" fmla="*/ 1286 h 128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344" h="1286">
                  <a:moveTo>
                    <a:pt x="1230" y="499"/>
                  </a:moveTo>
                  <a:lnTo>
                    <a:pt x="1229" y="500"/>
                  </a:lnTo>
                  <a:lnTo>
                    <a:pt x="1229" y="501"/>
                  </a:lnTo>
                  <a:lnTo>
                    <a:pt x="1229" y="503"/>
                  </a:lnTo>
                  <a:lnTo>
                    <a:pt x="1229" y="506"/>
                  </a:lnTo>
                  <a:lnTo>
                    <a:pt x="1230" y="509"/>
                  </a:lnTo>
                  <a:lnTo>
                    <a:pt x="1231" y="513"/>
                  </a:lnTo>
                  <a:lnTo>
                    <a:pt x="1232" y="516"/>
                  </a:lnTo>
                  <a:lnTo>
                    <a:pt x="1233" y="519"/>
                  </a:lnTo>
                  <a:lnTo>
                    <a:pt x="1233" y="523"/>
                  </a:lnTo>
                  <a:lnTo>
                    <a:pt x="1233" y="526"/>
                  </a:lnTo>
                  <a:lnTo>
                    <a:pt x="1232" y="530"/>
                  </a:lnTo>
                  <a:lnTo>
                    <a:pt x="1231" y="533"/>
                  </a:lnTo>
                  <a:lnTo>
                    <a:pt x="1229" y="537"/>
                  </a:lnTo>
                  <a:lnTo>
                    <a:pt x="1224" y="540"/>
                  </a:lnTo>
                  <a:lnTo>
                    <a:pt x="1219" y="542"/>
                  </a:lnTo>
                  <a:lnTo>
                    <a:pt x="1214" y="546"/>
                  </a:lnTo>
                  <a:lnTo>
                    <a:pt x="1213" y="546"/>
                  </a:lnTo>
                  <a:lnTo>
                    <a:pt x="1211" y="546"/>
                  </a:lnTo>
                  <a:lnTo>
                    <a:pt x="1210" y="546"/>
                  </a:lnTo>
                  <a:lnTo>
                    <a:pt x="1208" y="547"/>
                  </a:lnTo>
                  <a:lnTo>
                    <a:pt x="1206" y="547"/>
                  </a:lnTo>
                  <a:lnTo>
                    <a:pt x="1205" y="548"/>
                  </a:lnTo>
                  <a:lnTo>
                    <a:pt x="1202" y="549"/>
                  </a:lnTo>
                  <a:lnTo>
                    <a:pt x="1200" y="549"/>
                  </a:lnTo>
                  <a:lnTo>
                    <a:pt x="1199" y="550"/>
                  </a:lnTo>
                  <a:lnTo>
                    <a:pt x="1196" y="550"/>
                  </a:lnTo>
                  <a:lnTo>
                    <a:pt x="1194" y="552"/>
                  </a:lnTo>
                  <a:lnTo>
                    <a:pt x="1193" y="552"/>
                  </a:lnTo>
                  <a:lnTo>
                    <a:pt x="1192" y="552"/>
                  </a:lnTo>
                  <a:lnTo>
                    <a:pt x="1192" y="553"/>
                  </a:lnTo>
                  <a:lnTo>
                    <a:pt x="1190" y="557"/>
                  </a:lnTo>
                  <a:lnTo>
                    <a:pt x="1188" y="562"/>
                  </a:lnTo>
                  <a:lnTo>
                    <a:pt x="1187" y="568"/>
                  </a:lnTo>
                  <a:lnTo>
                    <a:pt x="1186" y="573"/>
                  </a:lnTo>
                  <a:lnTo>
                    <a:pt x="1186" y="579"/>
                  </a:lnTo>
                  <a:lnTo>
                    <a:pt x="1186" y="585"/>
                  </a:lnTo>
                  <a:lnTo>
                    <a:pt x="1185" y="591"/>
                  </a:lnTo>
                  <a:lnTo>
                    <a:pt x="1185" y="595"/>
                  </a:lnTo>
                  <a:lnTo>
                    <a:pt x="1184" y="601"/>
                  </a:lnTo>
                  <a:lnTo>
                    <a:pt x="1183" y="606"/>
                  </a:lnTo>
                  <a:lnTo>
                    <a:pt x="1180" y="611"/>
                  </a:lnTo>
                  <a:lnTo>
                    <a:pt x="1178" y="616"/>
                  </a:lnTo>
                  <a:lnTo>
                    <a:pt x="1176" y="619"/>
                  </a:lnTo>
                  <a:lnTo>
                    <a:pt x="1171" y="624"/>
                  </a:lnTo>
                  <a:lnTo>
                    <a:pt x="1167" y="627"/>
                  </a:lnTo>
                  <a:lnTo>
                    <a:pt x="1161" y="631"/>
                  </a:lnTo>
                  <a:lnTo>
                    <a:pt x="1163" y="634"/>
                  </a:lnTo>
                  <a:lnTo>
                    <a:pt x="1165" y="639"/>
                  </a:lnTo>
                  <a:lnTo>
                    <a:pt x="1167" y="642"/>
                  </a:lnTo>
                  <a:lnTo>
                    <a:pt x="1167" y="646"/>
                  </a:lnTo>
                  <a:lnTo>
                    <a:pt x="1167" y="649"/>
                  </a:lnTo>
                  <a:lnTo>
                    <a:pt x="1167" y="653"/>
                  </a:lnTo>
                  <a:lnTo>
                    <a:pt x="1165" y="656"/>
                  </a:lnTo>
                  <a:lnTo>
                    <a:pt x="1163" y="660"/>
                  </a:lnTo>
                  <a:lnTo>
                    <a:pt x="1162" y="663"/>
                  </a:lnTo>
                  <a:lnTo>
                    <a:pt x="1160" y="666"/>
                  </a:lnTo>
                  <a:lnTo>
                    <a:pt x="1157" y="670"/>
                  </a:lnTo>
                  <a:lnTo>
                    <a:pt x="1156" y="674"/>
                  </a:lnTo>
                  <a:lnTo>
                    <a:pt x="1154" y="679"/>
                  </a:lnTo>
                  <a:lnTo>
                    <a:pt x="1152" y="684"/>
                  </a:lnTo>
                  <a:lnTo>
                    <a:pt x="1150" y="688"/>
                  </a:lnTo>
                  <a:lnTo>
                    <a:pt x="1149" y="694"/>
                  </a:lnTo>
                  <a:lnTo>
                    <a:pt x="1141" y="694"/>
                  </a:lnTo>
                  <a:lnTo>
                    <a:pt x="1134" y="697"/>
                  </a:lnTo>
                  <a:lnTo>
                    <a:pt x="1129" y="702"/>
                  </a:lnTo>
                  <a:lnTo>
                    <a:pt x="1123" y="708"/>
                  </a:lnTo>
                  <a:lnTo>
                    <a:pt x="1118" y="715"/>
                  </a:lnTo>
                  <a:lnTo>
                    <a:pt x="1115" y="723"/>
                  </a:lnTo>
                  <a:lnTo>
                    <a:pt x="1110" y="732"/>
                  </a:lnTo>
                  <a:lnTo>
                    <a:pt x="1107" y="740"/>
                  </a:lnTo>
                  <a:lnTo>
                    <a:pt x="1102" y="749"/>
                  </a:lnTo>
                  <a:lnTo>
                    <a:pt x="1098" y="757"/>
                  </a:lnTo>
                  <a:lnTo>
                    <a:pt x="1093" y="765"/>
                  </a:lnTo>
                  <a:lnTo>
                    <a:pt x="1088" y="772"/>
                  </a:lnTo>
                  <a:lnTo>
                    <a:pt x="1083" y="778"/>
                  </a:lnTo>
                  <a:lnTo>
                    <a:pt x="1076" y="781"/>
                  </a:lnTo>
                  <a:lnTo>
                    <a:pt x="1068" y="784"/>
                  </a:lnTo>
                  <a:lnTo>
                    <a:pt x="1060" y="784"/>
                  </a:lnTo>
                  <a:lnTo>
                    <a:pt x="1060" y="795"/>
                  </a:lnTo>
                  <a:lnTo>
                    <a:pt x="1059" y="805"/>
                  </a:lnTo>
                  <a:lnTo>
                    <a:pt x="1057" y="816"/>
                  </a:lnTo>
                  <a:lnTo>
                    <a:pt x="1055" y="826"/>
                  </a:lnTo>
                  <a:lnTo>
                    <a:pt x="1052" y="836"/>
                  </a:lnTo>
                  <a:lnTo>
                    <a:pt x="1048" y="846"/>
                  </a:lnTo>
                  <a:lnTo>
                    <a:pt x="1045" y="856"/>
                  </a:lnTo>
                  <a:lnTo>
                    <a:pt x="1041" y="865"/>
                  </a:lnTo>
                  <a:lnTo>
                    <a:pt x="1038" y="874"/>
                  </a:lnTo>
                  <a:lnTo>
                    <a:pt x="1036" y="884"/>
                  </a:lnTo>
                  <a:lnTo>
                    <a:pt x="1033" y="893"/>
                  </a:lnTo>
                  <a:lnTo>
                    <a:pt x="1031" y="902"/>
                  </a:lnTo>
                  <a:lnTo>
                    <a:pt x="1031" y="912"/>
                  </a:lnTo>
                  <a:lnTo>
                    <a:pt x="1031" y="922"/>
                  </a:lnTo>
                  <a:lnTo>
                    <a:pt x="1033" y="932"/>
                  </a:lnTo>
                  <a:lnTo>
                    <a:pt x="1038" y="943"/>
                  </a:lnTo>
                  <a:lnTo>
                    <a:pt x="1033" y="947"/>
                  </a:lnTo>
                  <a:lnTo>
                    <a:pt x="1030" y="950"/>
                  </a:lnTo>
                  <a:lnTo>
                    <a:pt x="1027" y="955"/>
                  </a:lnTo>
                  <a:lnTo>
                    <a:pt x="1025" y="958"/>
                  </a:lnTo>
                  <a:lnTo>
                    <a:pt x="1024" y="963"/>
                  </a:lnTo>
                  <a:lnTo>
                    <a:pt x="1022" y="967"/>
                  </a:lnTo>
                  <a:lnTo>
                    <a:pt x="1021" y="971"/>
                  </a:lnTo>
                  <a:lnTo>
                    <a:pt x="1019" y="975"/>
                  </a:lnTo>
                  <a:lnTo>
                    <a:pt x="1018" y="980"/>
                  </a:lnTo>
                  <a:lnTo>
                    <a:pt x="1018" y="985"/>
                  </a:lnTo>
                  <a:lnTo>
                    <a:pt x="1017" y="989"/>
                  </a:lnTo>
                  <a:lnTo>
                    <a:pt x="1016" y="995"/>
                  </a:lnTo>
                  <a:lnTo>
                    <a:pt x="1015" y="1000"/>
                  </a:lnTo>
                  <a:lnTo>
                    <a:pt x="1014" y="1004"/>
                  </a:lnTo>
                  <a:lnTo>
                    <a:pt x="1013" y="1009"/>
                  </a:lnTo>
                  <a:lnTo>
                    <a:pt x="1011" y="1015"/>
                  </a:lnTo>
                  <a:lnTo>
                    <a:pt x="1010" y="1015"/>
                  </a:lnTo>
                  <a:lnTo>
                    <a:pt x="1009" y="1015"/>
                  </a:lnTo>
                  <a:lnTo>
                    <a:pt x="1008" y="1015"/>
                  </a:lnTo>
                  <a:lnTo>
                    <a:pt x="1007" y="1015"/>
                  </a:lnTo>
                  <a:lnTo>
                    <a:pt x="1006" y="1015"/>
                  </a:lnTo>
                  <a:lnTo>
                    <a:pt x="1004" y="1015"/>
                  </a:lnTo>
                  <a:lnTo>
                    <a:pt x="1003" y="1015"/>
                  </a:lnTo>
                  <a:lnTo>
                    <a:pt x="1004" y="1021"/>
                  </a:lnTo>
                  <a:lnTo>
                    <a:pt x="1007" y="1028"/>
                  </a:lnTo>
                  <a:lnTo>
                    <a:pt x="1008" y="1035"/>
                  </a:lnTo>
                  <a:lnTo>
                    <a:pt x="1010" y="1043"/>
                  </a:lnTo>
                  <a:lnTo>
                    <a:pt x="1014" y="1050"/>
                  </a:lnTo>
                  <a:lnTo>
                    <a:pt x="1016" y="1058"/>
                  </a:lnTo>
                  <a:lnTo>
                    <a:pt x="1018" y="1066"/>
                  </a:lnTo>
                  <a:lnTo>
                    <a:pt x="1022" y="1074"/>
                  </a:lnTo>
                  <a:lnTo>
                    <a:pt x="1024" y="1082"/>
                  </a:lnTo>
                  <a:lnTo>
                    <a:pt x="1027" y="1090"/>
                  </a:lnTo>
                  <a:lnTo>
                    <a:pt x="1031" y="1098"/>
                  </a:lnTo>
                  <a:lnTo>
                    <a:pt x="1033" y="1108"/>
                  </a:lnTo>
                  <a:lnTo>
                    <a:pt x="1037" y="1116"/>
                  </a:lnTo>
                  <a:lnTo>
                    <a:pt x="1039" y="1125"/>
                  </a:lnTo>
                  <a:lnTo>
                    <a:pt x="1042" y="1133"/>
                  </a:lnTo>
                  <a:lnTo>
                    <a:pt x="1046" y="1142"/>
                  </a:lnTo>
                  <a:lnTo>
                    <a:pt x="1040" y="1146"/>
                  </a:lnTo>
                  <a:lnTo>
                    <a:pt x="1037" y="1151"/>
                  </a:lnTo>
                  <a:lnTo>
                    <a:pt x="1032" y="1156"/>
                  </a:lnTo>
                  <a:lnTo>
                    <a:pt x="1030" y="1162"/>
                  </a:lnTo>
                  <a:lnTo>
                    <a:pt x="1027" y="1169"/>
                  </a:lnTo>
                  <a:lnTo>
                    <a:pt x="1025" y="1174"/>
                  </a:lnTo>
                  <a:lnTo>
                    <a:pt x="1024" y="1181"/>
                  </a:lnTo>
                  <a:lnTo>
                    <a:pt x="1022" y="1187"/>
                  </a:lnTo>
                  <a:lnTo>
                    <a:pt x="1021" y="1193"/>
                  </a:lnTo>
                  <a:lnTo>
                    <a:pt x="1019" y="1200"/>
                  </a:lnTo>
                  <a:lnTo>
                    <a:pt x="1018" y="1204"/>
                  </a:lnTo>
                  <a:lnTo>
                    <a:pt x="1016" y="1210"/>
                  </a:lnTo>
                  <a:lnTo>
                    <a:pt x="1015" y="1214"/>
                  </a:lnTo>
                  <a:lnTo>
                    <a:pt x="1013" y="1218"/>
                  </a:lnTo>
                  <a:lnTo>
                    <a:pt x="1010" y="1221"/>
                  </a:lnTo>
                  <a:lnTo>
                    <a:pt x="1008" y="1224"/>
                  </a:lnTo>
                  <a:lnTo>
                    <a:pt x="956" y="1229"/>
                  </a:lnTo>
                  <a:lnTo>
                    <a:pt x="906" y="1234"/>
                  </a:lnTo>
                  <a:lnTo>
                    <a:pt x="855" y="1240"/>
                  </a:lnTo>
                  <a:lnTo>
                    <a:pt x="806" y="1244"/>
                  </a:lnTo>
                  <a:lnTo>
                    <a:pt x="756" y="1248"/>
                  </a:lnTo>
                  <a:lnTo>
                    <a:pt x="707" y="1252"/>
                  </a:lnTo>
                  <a:lnTo>
                    <a:pt x="657" y="1256"/>
                  </a:lnTo>
                  <a:lnTo>
                    <a:pt x="609" y="1259"/>
                  </a:lnTo>
                  <a:lnTo>
                    <a:pt x="561" y="1263"/>
                  </a:lnTo>
                  <a:lnTo>
                    <a:pt x="512" y="1266"/>
                  </a:lnTo>
                  <a:lnTo>
                    <a:pt x="464" y="1270"/>
                  </a:lnTo>
                  <a:lnTo>
                    <a:pt x="415" y="1273"/>
                  </a:lnTo>
                  <a:lnTo>
                    <a:pt x="366" y="1275"/>
                  </a:lnTo>
                  <a:lnTo>
                    <a:pt x="317" y="1279"/>
                  </a:lnTo>
                  <a:lnTo>
                    <a:pt x="269" y="1282"/>
                  </a:lnTo>
                  <a:lnTo>
                    <a:pt x="219" y="1286"/>
                  </a:lnTo>
                  <a:lnTo>
                    <a:pt x="219" y="1283"/>
                  </a:lnTo>
                  <a:lnTo>
                    <a:pt x="219" y="1278"/>
                  </a:lnTo>
                  <a:lnTo>
                    <a:pt x="219" y="1268"/>
                  </a:lnTo>
                  <a:lnTo>
                    <a:pt x="219" y="1257"/>
                  </a:lnTo>
                  <a:lnTo>
                    <a:pt x="219" y="1242"/>
                  </a:lnTo>
                  <a:lnTo>
                    <a:pt x="219" y="1227"/>
                  </a:lnTo>
                  <a:lnTo>
                    <a:pt x="220" y="1210"/>
                  </a:lnTo>
                  <a:lnTo>
                    <a:pt x="220" y="1194"/>
                  </a:lnTo>
                  <a:lnTo>
                    <a:pt x="220" y="1177"/>
                  </a:lnTo>
                  <a:lnTo>
                    <a:pt x="222" y="1159"/>
                  </a:lnTo>
                  <a:lnTo>
                    <a:pt x="222" y="1144"/>
                  </a:lnTo>
                  <a:lnTo>
                    <a:pt x="222" y="1131"/>
                  </a:lnTo>
                  <a:lnTo>
                    <a:pt x="222" y="1118"/>
                  </a:lnTo>
                  <a:lnTo>
                    <a:pt x="222" y="1109"/>
                  </a:lnTo>
                  <a:lnTo>
                    <a:pt x="222" y="1103"/>
                  </a:lnTo>
                  <a:lnTo>
                    <a:pt x="223" y="1102"/>
                  </a:lnTo>
                  <a:lnTo>
                    <a:pt x="215" y="1098"/>
                  </a:lnTo>
                  <a:lnTo>
                    <a:pt x="207" y="1095"/>
                  </a:lnTo>
                  <a:lnTo>
                    <a:pt x="197" y="1094"/>
                  </a:lnTo>
                  <a:lnTo>
                    <a:pt x="188" y="1093"/>
                  </a:lnTo>
                  <a:lnTo>
                    <a:pt x="179" y="1092"/>
                  </a:lnTo>
                  <a:lnTo>
                    <a:pt x="170" y="1092"/>
                  </a:lnTo>
                  <a:lnTo>
                    <a:pt x="161" y="1092"/>
                  </a:lnTo>
                  <a:lnTo>
                    <a:pt x="151" y="1092"/>
                  </a:lnTo>
                  <a:lnTo>
                    <a:pt x="141" y="1090"/>
                  </a:lnTo>
                  <a:lnTo>
                    <a:pt x="132" y="1090"/>
                  </a:lnTo>
                  <a:lnTo>
                    <a:pt x="123" y="1089"/>
                  </a:lnTo>
                  <a:lnTo>
                    <a:pt x="112" y="1088"/>
                  </a:lnTo>
                  <a:lnTo>
                    <a:pt x="103" y="1086"/>
                  </a:lnTo>
                  <a:lnTo>
                    <a:pt x="94" y="1083"/>
                  </a:lnTo>
                  <a:lnTo>
                    <a:pt x="86" y="1080"/>
                  </a:lnTo>
                  <a:lnTo>
                    <a:pt x="78" y="1075"/>
                  </a:lnTo>
                  <a:lnTo>
                    <a:pt x="73" y="1011"/>
                  </a:lnTo>
                  <a:lnTo>
                    <a:pt x="69" y="947"/>
                  </a:lnTo>
                  <a:lnTo>
                    <a:pt x="64" y="882"/>
                  </a:lnTo>
                  <a:lnTo>
                    <a:pt x="58" y="818"/>
                  </a:lnTo>
                  <a:lnTo>
                    <a:pt x="54" y="755"/>
                  </a:lnTo>
                  <a:lnTo>
                    <a:pt x="48" y="691"/>
                  </a:lnTo>
                  <a:lnTo>
                    <a:pt x="42" y="627"/>
                  </a:lnTo>
                  <a:lnTo>
                    <a:pt x="38" y="564"/>
                  </a:lnTo>
                  <a:lnTo>
                    <a:pt x="32" y="501"/>
                  </a:lnTo>
                  <a:lnTo>
                    <a:pt x="26" y="439"/>
                  </a:lnTo>
                  <a:lnTo>
                    <a:pt x="21" y="377"/>
                  </a:lnTo>
                  <a:lnTo>
                    <a:pt x="17" y="316"/>
                  </a:lnTo>
                  <a:lnTo>
                    <a:pt x="11" y="255"/>
                  </a:lnTo>
                  <a:lnTo>
                    <a:pt x="8" y="195"/>
                  </a:lnTo>
                  <a:lnTo>
                    <a:pt x="3" y="136"/>
                  </a:lnTo>
                  <a:lnTo>
                    <a:pt x="0" y="78"/>
                  </a:lnTo>
                  <a:lnTo>
                    <a:pt x="73" y="72"/>
                  </a:lnTo>
                  <a:lnTo>
                    <a:pt x="147" y="68"/>
                  </a:lnTo>
                  <a:lnTo>
                    <a:pt x="220" y="63"/>
                  </a:lnTo>
                  <a:lnTo>
                    <a:pt x="294" y="58"/>
                  </a:lnTo>
                  <a:lnTo>
                    <a:pt x="368" y="53"/>
                  </a:lnTo>
                  <a:lnTo>
                    <a:pt x="441" y="48"/>
                  </a:lnTo>
                  <a:lnTo>
                    <a:pt x="514" y="43"/>
                  </a:lnTo>
                  <a:lnTo>
                    <a:pt x="587" y="38"/>
                  </a:lnTo>
                  <a:lnTo>
                    <a:pt x="661" y="33"/>
                  </a:lnTo>
                  <a:lnTo>
                    <a:pt x="734" y="29"/>
                  </a:lnTo>
                  <a:lnTo>
                    <a:pt x="808" y="23"/>
                  </a:lnTo>
                  <a:lnTo>
                    <a:pt x="881" y="19"/>
                  </a:lnTo>
                  <a:lnTo>
                    <a:pt x="955" y="14"/>
                  </a:lnTo>
                  <a:lnTo>
                    <a:pt x="1029" y="9"/>
                  </a:lnTo>
                  <a:lnTo>
                    <a:pt x="1102" y="5"/>
                  </a:lnTo>
                  <a:lnTo>
                    <a:pt x="1176" y="0"/>
                  </a:lnTo>
                  <a:lnTo>
                    <a:pt x="1190" y="7"/>
                  </a:lnTo>
                  <a:lnTo>
                    <a:pt x="1199" y="16"/>
                  </a:lnTo>
                  <a:lnTo>
                    <a:pt x="1206" y="24"/>
                  </a:lnTo>
                  <a:lnTo>
                    <a:pt x="1210" y="33"/>
                  </a:lnTo>
                  <a:lnTo>
                    <a:pt x="1211" y="43"/>
                  </a:lnTo>
                  <a:lnTo>
                    <a:pt x="1211" y="52"/>
                  </a:lnTo>
                  <a:lnTo>
                    <a:pt x="1209" y="62"/>
                  </a:lnTo>
                  <a:lnTo>
                    <a:pt x="1206" y="71"/>
                  </a:lnTo>
                  <a:lnTo>
                    <a:pt x="1201" y="82"/>
                  </a:lnTo>
                  <a:lnTo>
                    <a:pt x="1195" y="91"/>
                  </a:lnTo>
                  <a:lnTo>
                    <a:pt x="1190" y="101"/>
                  </a:lnTo>
                  <a:lnTo>
                    <a:pt x="1185" y="112"/>
                  </a:lnTo>
                  <a:lnTo>
                    <a:pt x="1179" y="121"/>
                  </a:lnTo>
                  <a:lnTo>
                    <a:pt x="1176" y="131"/>
                  </a:lnTo>
                  <a:lnTo>
                    <a:pt x="1173" y="140"/>
                  </a:lnTo>
                  <a:lnTo>
                    <a:pt x="1172" y="151"/>
                  </a:lnTo>
                  <a:lnTo>
                    <a:pt x="1173" y="151"/>
                  </a:lnTo>
                  <a:lnTo>
                    <a:pt x="1179" y="151"/>
                  </a:lnTo>
                  <a:lnTo>
                    <a:pt x="1187" y="151"/>
                  </a:lnTo>
                  <a:lnTo>
                    <a:pt x="1199" y="151"/>
                  </a:lnTo>
                  <a:lnTo>
                    <a:pt x="1211" y="151"/>
                  </a:lnTo>
                  <a:lnTo>
                    <a:pt x="1226" y="151"/>
                  </a:lnTo>
                  <a:lnTo>
                    <a:pt x="1241" y="151"/>
                  </a:lnTo>
                  <a:lnTo>
                    <a:pt x="1257" y="151"/>
                  </a:lnTo>
                  <a:lnTo>
                    <a:pt x="1274" y="151"/>
                  </a:lnTo>
                  <a:lnTo>
                    <a:pt x="1288" y="151"/>
                  </a:lnTo>
                  <a:lnTo>
                    <a:pt x="1303" y="151"/>
                  </a:lnTo>
                  <a:lnTo>
                    <a:pt x="1316" y="151"/>
                  </a:lnTo>
                  <a:lnTo>
                    <a:pt x="1328" y="151"/>
                  </a:lnTo>
                  <a:lnTo>
                    <a:pt x="1336" y="151"/>
                  </a:lnTo>
                  <a:lnTo>
                    <a:pt x="1341" y="151"/>
                  </a:lnTo>
                  <a:lnTo>
                    <a:pt x="1344" y="151"/>
                  </a:lnTo>
                  <a:lnTo>
                    <a:pt x="1342" y="151"/>
                  </a:lnTo>
                  <a:lnTo>
                    <a:pt x="1342" y="153"/>
                  </a:lnTo>
                  <a:lnTo>
                    <a:pt x="1340" y="155"/>
                  </a:lnTo>
                  <a:lnTo>
                    <a:pt x="1339" y="159"/>
                  </a:lnTo>
                  <a:lnTo>
                    <a:pt x="1337" y="163"/>
                  </a:lnTo>
                  <a:lnTo>
                    <a:pt x="1336" y="169"/>
                  </a:lnTo>
                  <a:lnTo>
                    <a:pt x="1333" y="174"/>
                  </a:lnTo>
                  <a:lnTo>
                    <a:pt x="1331" y="179"/>
                  </a:lnTo>
                  <a:lnTo>
                    <a:pt x="1328" y="185"/>
                  </a:lnTo>
                  <a:lnTo>
                    <a:pt x="1325" y="190"/>
                  </a:lnTo>
                  <a:lnTo>
                    <a:pt x="1324" y="195"/>
                  </a:lnTo>
                  <a:lnTo>
                    <a:pt x="1322" y="200"/>
                  </a:lnTo>
                  <a:lnTo>
                    <a:pt x="1321" y="203"/>
                  </a:lnTo>
                  <a:lnTo>
                    <a:pt x="1318" y="206"/>
                  </a:lnTo>
                  <a:lnTo>
                    <a:pt x="1318" y="208"/>
                  </a:lnTo>
                  <a:lnTo>
                    <a:pt x="1318" y="209"/>
                  </a:lnTo>
                  <a:lnTo>
                    <a:pt x="1309" y="216"/>
                  </a:lnTo>
                  <a:lnTo>
                    <a:pt x="1302" y="223"/>
                  </a:lnTo>
                  <a:lnTo>
                    <a:pt x="1298" y="231"/>
                  </a:lnTo>
                  <a:lnTo>
                    <a:pt x="1293" y="238"/>
                  </a:lnTo>
                  <a:lnTo>
                    <a:pt x="1288" y="246"/>
                  </a:lnTo>
                  <a:lnTo>
                    <a:pt x="1286" y="253"/>
                  </a:lnTo>
                  <a:lnTo>
                    <a:pt x="1283" y="260"/>
                  </a:lnTo>
                  <a:lnTo>
                    <a:pt x="1280" y="267"/>
                  </a:lnTo>
                  <a:lnTo>
                    <a:pt x="1277" y="274"/>
                  </a:lnTo>
                  <a:lnTo>
                    <a:pt x="1274" y="280"/>
                  </a:lnTo>
                  <a:lnTo>
                    <a:pt x="1270" y="287"/>
                  </a:lnTo>
                  <a:lnTo>
                    <a:pt x="1265" y="293"/>
                  </a:lnTo>
                  <a:lnTo>
                    <a:pt x="1260" y="300"/>
                  </a:lnTo>
                  <a:lnTo>
                    <a:pt x="1253" y="306"/>
                  </a:lnTo>
                  <a:lnTo>
                    <a:pt x="1244" y="311"/>
                  </a:lnTo>
                  <a:lnTo>
                    <a:pt x="1234" y="317"/>
                  </a:lnTo>
                  <a:lnTo>
                    <a:pt x="1224" y="322"/>
                  </a:lnTo>
                  <a:lnTo>
                    <a:pt x="1217" y="328"/>
                  </a:lnTo>
                  <a:lnTo>
                    <a:pt x="1213" y="334"/>
                  </a:lnTo>
                  <a:lnTo>
                    <a:pt x="1211" y="342"/>
                  </a:lnTo>
                  <a:lnTo>
                    <a:pt x="1213" y="351"/>
                  </a:lnTo>
                  <a:lnTo>
                    <a:pt x="1215" y="360"/>
                  </a:lnTo>
                  <a:lnTo>
                    <a:pt x="1218" y="369"/>
                  </a:lnTo>
                  <a:lnTo>
                    <a:pt x="1223" y="379"/>
                  </a:lnTo>
                  <a:lnTo>
                    <a:pt x="1228" y="390"/>
                  </a:lnTo>
                  <a:lnTo>
                    <a:pt x="1233" y="399"/>
                  </a:lnTo>
                  <a:lnTo>
                    <a:pt x="1239" y="409"/>
                  </a:lnTo>
                  <a:lnTo>
                    <a:pt x="1242" y="418"/>
                  </a:lnTo>
                  <a:lnTo>
                    <a:pt x="1246" y="427"/>
                  </a:lnTo>
                  <a:lnTo>
                    <a:pt x="1248" y="437"/>
                  </a:lnTo>
                  <a:lnTo>
                    <a:pt x="1248" y="445"/>
                  </a:lnTo>
                  <a:lnTo>
                    <a:pt x="1247" y="453"/>
                  </a:lnTo>
                  <a:lnTo>
                    <a:pt x="1242" y="455"/>
                  </a:lnTo>
                  <a:lnTo>
                    <a:pt x="1239" y="457"/>
                  </a:lnTo>
                  <a:lnTo>
                    <a:pt x="1237" y="460"/>
                  </a:lnTo>
                  <a:lnTo>
                    <a:pt x="1233" y="462"/>
                  </a:lnTo>
                  <a:lnTo>
                    <a:pt x="1231" y="464"/>
                  </a:lnTo>
                  <a:lnTo>
                    <a:pt x="1229" y="467"/>
                  </a:lnTo>
                  <a:lnTo>
                    <a:pt x="1226" y="469"/>
                  </a:lnTo>
                  <a:lnTo>
                    <a:pt x="1224" y="471"/>
                  </a:lnTo>
                  <a:lnTo>
                    <a:pt x="1223" y="473"/>
                  </a:lnTo>
                  <a:lnTo>
                    <a:pt x="1223" y="477"/>
                  </a:lnTo>
                  <a:lnTo>
                    <a:pt x="1222" y="479"/>
                  </a:lnTo>
                  <a:lnTo>
                    <a:pt x="1223" y="483"/>
                  </a:lnTo>
                  <a:lnTo>
                    <a:pt x="1223" y="486"/>
                  </a:lnTo>
                  <a:lnTo>
                    <a:pt x="1224" y="490"/>
                  </a:lnTo>
                  <a:lnTo>
                    <a:pt x="1226" y="494"/>
                  </a:lnTo>
                  <a:lnTo>
                    <a:pt x="1230" y="499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9" name="Freeform 57"/>
            <p:cNvSpPr>
              <a:spLocks/>
            </p:cNvSpPr>
            <p:nvPr/>
          </p:nvSpPr>
          <p:spPr bwMode="auto">
            <a:xfrm>
              <a:off x="3193" y="3028"/>
              <a:ext cx="517" cy="443"/>
            </a:xfrm>
            <a:custGeom>
              <a:avLst/>
              <a:gdLst>
                <a:gd name="T0" fmla="*/ 47 w 1552"/>
                <a:gd name="T1" fmla="*/ 36 h 1330"/>
                <a:gd name="T2" fmla="*/ 52 w 1552"/>
                <a:gd name="T3" fmla="*/ 37 h 1330"/>
                <a:gd name="T4" fmla="*/ 54 w 1552"/>
                <a:gd name="T5" fmla="*/ 39 h 1330"/>
                <a:gd name="T6" fmla="*/ 54 w 1552"/>
                <a:gd name="T7" fmla="*/ 40 h 1330"/>
                <a:gd name="T8" fmla="*/ 52 w 1552"/>
                <a:gd name="T9" fmla="*/ 40 h 1330"/>
                <a:gd name="T10" fmla="*/ 51 w 1552"/>
                <a:gd name="T11" fmla="*/ 41 h 1330"/>
                <a:gd name="T12" fmla="*/ 51 w 1552"/>
                <a:gd name="T13" fmla="*/ 42 h 1330"/>
                <a:gd name="T14" fmla="*/ 55 w 1552"/>
                <a:gd name="T15" fmla="*/ 44 h 1330"/>
                <a:gd name="T16" fmla="*/ 57 w 1552"/>
                <a:gd name="T17" fmla="*/ 45 h 1330"/>
                <a:gd name="T18" fmla="*/ 57 w 1552"/>
                <a:gd name="T19" fmla="*/ 46 h 1330"/>
                <a:gd name="T20" fmla="*/ 56 w 1552"/>
                <a:gd name="T21" fmla="*/ 47 h 1330"/>
                <a:gd name="T22" fmla="*/ 54 w 1552"/>
                <a:gd name="T23" fmla="*/ 47 h 1330"/>
                <a:gd name="T24" fmla="*/ 53 w 1552"/>
                <a:gd name="T25" fmla="*/ 46 h 1330"/>
                <a:gd name="T26" fmla="*/ 51 w 1552"/>
                <a:gd name="T27" fmla="*/ 45 h 1330"/>
                <a:gd name="T28" fmla="*/ 49 w 1552"/>
                <a:gd name="T29" fmla="*/ 44 h 1330"/>
                <a:gd name="T30" fmla="*/ 48 w 1552"/>
                <a:gd name="T31" fmla="*/ 45 h 1330"/>
                <a:gd name="T32" fmla="*/ 48 w 1552"/>
                <a:gd name="T33" fmla="*/ 48 h 1330"/>
                <a:gd name="T34" fmla="*/ 47 w 1552"/>
                <a:gd name="T35" fmla="*/ 49 h 1330"/>
                <a:gd name="T36" fmla="*/ 45 w 1552"/>
                <a:gd name="T37" fmla="*/ 49 h 1330"/>
                <a:gd name="T38" fmla="*/ 45 w 1552"/>
                <a:gd name="T39" fmla="*/ 47 h 1330"/>
                <a:gd name="T40" fmla="*/ 42 w 1552"/>
                <a:gd name="T41" fmla="*/ 47 h 1330"/>
                <a:gd name="T42" fmla="*/ 40 w 1552"/>
                <a:gd name="T43" fmla="*/ 48 h 1330"/>
                <a:gd name="T44" fmla="*/ 38 w 1552"/>
                <a:gd name="T45" fmla="*/ 49 h 1330"/>
                <a:gd name="T46" fmla="*/ 37 w 1552"/>
                <a:gd name="T47" fmla="*/ 48 h 1330"/>
                <a:gd name="T48" fmla="*/ 34 w 1552"/>
                <a:gd name="T49" fmla="*/ 48 h 1330"/>
                <a:gd name="T50" fmla="*/ 32 w 1552"/>
                <a:gd name="T51" fmla="*/ 46 h 1330"/>
                <a:gd name="T52" fmla="*/ 30 w 1552"/>
                <a:gd name="T53" fmla="*/ 45 h 1330"/>
                <a:gd name="T54" fmla="*/ 29 w 1552"/>
                <a:gd name="T55" fmla="*/ 44 h 1330"/>
                <a:gd name="T56" fmla="*/ 25 w 1552"/>
                <a:gd name="T57" fmla="*/ 43 h 1330"/>
                <a:gd name="T58" fmla="*/ 25 w 1552"/>
                <a:gd name="T59" fmla="*/ 46 h 1330"/>
                <a:gd name="T60" fmla="*/ 22 w 1552"/>
                <a:gd name="T61" fmla="*/ 45 h 1330"/>
                <a:gd name="T62" fmla="*/ 16 w 1552"/>
                <a:gd name="T63" fmla="*/ 44 h 1330"/>
                <a:gd name="T64" fmla="*/ 11 w 1552"/>
                <a:gd name="T65" fmla="*/ 44 h 1330"/>
                <a:gd name="T66" fmla="*/ 5 w 1552"/>
                <a:gd name="T67" fmla="*/ 45 h 1330"/>
                <a:gd name="T68" fmla="*/ 3 w 1552"/>
                <a:gd name="T69" fmla="*/ 43 h 1330"/>
                <a:gd name="T70" fmla="*/ 6 w 1552"/>
                <a:gd name="T71" fmla="*/ 40 h 1330"/>
                <a:gd name="T72" fmla="*/ 6 w 1552"/>
                <a:gd name="T73" fmla="*/ 35 h 1330"/>
                <a:gd name="T74" fmla="*/ 6 w 1552"/>
                <a:gd name="T75" fmla="*/ 31 h 1330"/>
                <a:gd name="T76" fmla="*/ 7 w 1552"/>
                <a:gd name="T77" fmla="*/ 26 h 1330"/>
                <a:gd name="T78" fmla="*/ 5 w 1552"/>
                <a:gd name="T79" fmla="*/ 22 h 1330"/>
                <a:gd name="T80" fmla="*/ 4 w 1552"/>
                <a:gd name="T81" fmla="*/ 20 h 1330"/>
                <a:gd name="T82" fmla="*/ 2 w 1552"/>
                <a:gd name="T83" fmla="*/ 16 h 1330"/>
                <a:gd name="T84" fmla="*/ 1 w 1552"/>
                <a:gd name="T85" fmla="*/ 9 h 1330"/>
                <a:gd name="T86" fmla="*/ 5 w 1552"/>
                <a:gd name="T87" fmla="*/ 2 h 1330"/>
                <a:gd name="T88" fmla="*/ 27 w 1552"/>
                <a:gd name="T89" fmla="*/ 0 h 1330"/>
                <a:gd name="T90" fmla="*/ 30 w 1552"/>
                <a:gd name="T91" fmla="*/ 2 h 1330"/>
                <a:gd name="T92" fmla="*/ 30 w 1552"/>
                <a:gd name="T93" fmla="*/ 3 h 1330"/>
                <a:gd name="T94" fmla="*/ 31 w 1552"/>
                <a:gd name="T95" fmla="*/ 4 h 1330"/>
                <a:gd name="T96" fmla="*/ 32 w 1552"/>
                <a:gd name="T97" fmla="*/ 7 h 1330"/>
                <a:gd name="T98" fmla="*/ 33 w 1552"/>
                <a:gd name="T99" fmla="*/ 9 h 1330"/>
                <a:gd name="T100" fmla="*/ 32 w 1552"/>
                <a:gd name="T101" fmla="*/ 10 h 1330"/>
                <a:gd name="T102" fmla="*/ 31 w 1552"/>
                <a:gd name="T103" fmla="*/ 14 h 1330"/>
                <a:gd name="T104" fmla="*/ 29 w 1552"/>
                <a:gd name="T105" fmla="*/ 18 h 1330"/>
                <a:gd name="T106" fmla="*/ 29 w 1552"/>
                <a:gd name="T107" fmla="*/ 22 h 1330"/>
                <a:gd name="T108" fmla="*/ 28 w 1552"/>
                <a:gd name="T109" fmla="*/ 24 h 1330"/>
                <a:gd name="T110" fmla="*/ 30 w 1552"/>
                <a:gd name="T111" fmla="*/ 25 h 1330"/>
                <a:gd name="T112" fmla="*/ 48 w 1552"/>
                <a:gd name="T113" fmla="*/ 24 h 1330"/>
                <a:gd name="T114" fmla="*/ 48 w 1552"/>
                <a:gd name="T115" fmla="*/ 27 h 1330"/>
                <a:gd name="T116" fmla="*/ 49 w 1552"/>
                <a:gd name="T117" fmla="*/ 31 h 133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552"/>
                <a:gd name="T178" fmla="*/ 0 h 1330"/>
                <a:gd name="T179" fmla="*/ 1552 w 1552"/>
                <a:gd name="T180" fmla="*/ 1330 h 133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552" h="1330">
                  <a:moveTo>
                    <a:pt x="1389" y="921"/>
                  </a:moveTo>
                  <a:lnTo>
                    <a:pt x="1364" y="918"/>
                  </a:lnTo>
                  <a:lnTo>
                    <a:pt x="1342" y="918"/>
                  </a:lnTo>
                  <a:lnTo>
                    <a:pt x="1321" y="919"/>
                  </a:lnTo>
                  <a:lnTo>
                    <a:pt x="1305" y="921"/>
                  </a:lnTo>
                  <a:lnTo>
                    <a:pt x="1290" y="926"/>
                  </a:lnTo>
                  <a:lnTo>
                    <a:pt x="1280" y="931"/>
                  </a:lnTo>
                  <a:lnTo>
                    <a:pt x="1272" y="938"/>
                  </a:lnTo>
                  <a:lnTo>
                    <a:pt x="1267" y="946"/>
                  </a:lnTo>
                  <a:lnTo>
                    <a:pt x="1265" y="955"/>
                  </a:lnTo>
                  <a:lnTo>
                    <a:pt x="1267" y="966"/>
                  </a:lnTo>
                  <a:lnTo>
                    <a:pt x="1274" y="977"/>
                  </a:lnTo>
                  <a:lnTo>
                    <a:pt x="1283" y="989"/>
                  </a:lnTo>
                  <a:lnTo>
                    <a:pt x="1298" y="1001"/>
                  </a:lnTo>
                  <a:lnTo>
                    <a:pt x="1315" y="1015"/>
                  </a:lnTo>
                  <a:lnTo>
                    <a:pt x="1338" y="1029"/>
                  </a:lnTo>
                  <a:lnTo>
                    <a:pt x="1366" y="1044"/>
                  </a:lnTo>
                  <a:lnTo>
                    <a:pt x="1377" y="1045"/>
                  </a:lnTo>
                  <a:lnTo>
                    <a:pt x="1387" y="1043"/>
                  </a:lnTo>
                  <a:lnTo>
                    <a:pt x="1394" y="1039"/>
                  </a:lnTo>
                  <a:lnTo>
                    <a:pt x="1399" y="1034"/>
                  </a:lnTo>
                  <a:lnTo>
                    <a:pt x="1404" y="1027"/>
                  </a:lnTo>
                  <a:lnTo>
                    <a:pt x="1407" y="1019"/>
                  </a:lnTo>
                  <a:lnTo>
                    <a:pt x="1410" y="1011"/>
                  </a:lnTo>
                  <a:lnTo>
                    <a:pt x="1413" y="1003"/>
                  </a:lnTo>
                  <a:lnTo>
                    <a:pt x="1415" y="996"/>
                  </a:lnTo>
                  <a:lnTo>
                    <a:pt x="1419" y="991"/>
                  </a:lnTo>
                  <a:lnTo>
                    <a:pt x="1422" y="988"/>
                  </a:lnTo>
                  <a:lnTo>
                    <a:pt x="1428" y="988"/>
                  </a:lnTo>
                  <a:lnTo>
                    <a:pt x="1435" y="990"/>
                  </a:lnTo>
                  <a:lnTo>
                    <a:pt x="1443" y="997"/>
                  </a:lnTo>
                  <a:lnTo>
                    <a:pt x="1454" y="1007"/>
                  </a:lnTo>
                  <a:lnTo>
                    <a:pt x="1468" y="1023"/>
                  </a:lnTo>
                  <a:lnTo>
                    <a:pt x="1469" y="1030"/>
                  </a:lnTo>
                  <a:lnTo>
                    <a:pt x="1471" y="1036"/>
                  </a:lnTo>
                  <a:lnTo>
                    <a:pt x="1472" y="1042"/>
                  </a:lnTo>
                  <a:lnTo>
                    <a:pt x="1472" y="1046"/>
                  </a:lnTo>
                  <a:lnTo>
                    <a:pt x="1472" y="1050"/>
                  </a:lnTo>
                  <a:lnTo>
                    <a:pt x="1472" y="1054"/>
                  </a:lnTo>
                  <a:lnTo>
                    <a:pt x="1471" y="1058"/>
                  </a:lnTo>
                  <a:lnTo>
                    <a:pt x="1469" y="1060"/>
                  </a:lnTo>
                  <a:lnTo>
                    <a:pt x="1468" y="1062"/>
                  </a:lnTo>
                  <a:lnTo>
                    <a:pt x="1466" y="1065"/>
                  </a:lnTo>
                  <a:lnTo>
                    <a:pt x="1464" y="1067"/>
                  </a:lnTo>
                  <a:lnTo>
                    <a:pt x="1461" y="1069"/>
                  </a:lnTo>
                  <a:lnTo>
                    <a:pt x="1459" y="1072"/>
                  </a:lnTo>
                  <a:lnTo>
                    <a:pt x="1456" y="1074"/>
                  </a:lnTo>
                  <a:lnTo>
                    <a:pt x="1452" y="1076"/>
                  </a:lnTo>
                  <a:lnTo>
                    <a:pt x="1450" y="1078"/>
                  </a:lnTo>
                  <a:lnTo>
                    <a:pt x="1452" y="1077"/>
                  </a:lnTo>
                  <a:lnTo>
                    <a:pt x="1451" y="1077"/>
                  </a:lnTo>
                  <a:lnTo>
                    <a:pt x="1449" y="1077"/>
                  </a:lnTo>
                  <a:lnTo>
                    <a:pt x="1445" y="1076"/>
                  </a:lnTo>
                  <a:lnTo>
                    <a:pt x="1442" y="1076"/>
                  </a:lnTo>
                  <a:lnTo>
                    <a:pt x="1436" y="1075"/>
                  </a:lnTo>
                  <a:lnTo>
                    <a:pt x="1431" y="1075"/>
                  </a:lnTo>
                  <a:lnTo>
                    <a:pt x="1426" y="1075"/>
                  </a:lnTo>
                  <a:lnTo>
                    <a:pt x="1420" y="1075"/>
                  </a:lnTo>
                  <a:lnTo>
                    <a:pt x="1415" y="1075"/>
                  </a:lnTo>
                  <a:lnTo>
                    <a:pt x="1411" y="1075"/>
                  </a:lnTo>
                  <a:lnTo>
                    <a:pt x="1407" y="1076"/>
                  </a:lnTo>
                  <a:lnTo>
                    <a:pt x="1404" y="1077"/>
                  </a:lnTo>
                  <a:lnTo>
                    <a:pt x="1403" y="1078"/>
                  </a:lnTo>
                  <a:lnTo>
                    <a:pt x="1403" y="1081"/>
                  </a:lnTo>
                  <a:lnTo>
                    <a:pt x="1399" y="1083"/>
                  </a:lnTo>
                  <a:lnTo>
                    <a:pt x="1396" y="1086"/>
                  </a:lnTo>
                  <a:lnTo>
                    <a:pt x="1395" y="1090"/>
                  </a:lnTo>
                  <a:lnTo>
                    <a:pt x="1394" y="1093"/>
                  </a:lnTo>
                  <a:lnTo>
                    <a:pt x="1392" y="1098"/>
                  </a:lnTo>
                  <a:lnTo>
                    <a:pt x="1391" y="1101"/>
                  </a:lnTo>
                  <a:lnTo>
                    <a:pt x="1391" y="1106"/>
                  </a:lnTo>
                  <a:lnTo>
                    <a:pt x="1391" y="1109"/>
                  </a:lnTo>
                  <a:lnTo>
                    <a:pt x="1391" y="1114"/>
                  </a:lnTo>
                  <a:lnTo>
                    <a:pt x="1391" y="1116"/>
                  </a:lnTo>
                  <a:lnTo>
                    <a:pt x="1391" y="1120"/>
                  </a:lnTo>
                  <a:lnTo>
                    <a:pt x="1390" y="1122"/>
                  </a:lnTo>
                  <a:lnTo>
                    <a:pt x="1389" y="1123"/>
                  </a:lnTo>
                  <a:lnTo>
                    <a:pt x="1388" y="1123"/>
                  </a:lnTo>
                  <a:lnTo>
                    <a:pt x="1387" y="1123"/>
                  </a:lnTo>
                  <a:lnTo>
                    <a:pt x="1384" y="1122"/>
                  </a:lnTo>
                  <a:lnTo>
                    <a:pt x="1377" y="1129"/>
                  </a:lnTo>
                  <a:lnTo>
                    <a:pt x="1374" y="1135"/>
                  </a:lnTo>
                  <a:lnTo>
                    <a:pt x="1374" y="1139"/>
                  </a:lnTo>
                  <a:lnTo>
                    <a:pt x="1377" y="1144"/>
                  </a:lnTo>
                  <a:lnTo>
                    <a:pt x="1383" y="1147"/>
                  </a:lnTo>
                  <a:lnTo>
                    <a:pt x="1390" y="1150"/>
                  </a:lnTo>
                  <a:lnTo>
                    <a:pt x="1399" y="1153"/>
                  </a:lnTo>
                  <a:lnTo>
                    <a:pt x="1410" y="1155"/>
                  </a:lnTo>
                  <a:lnTo>
                    <a:pt x="1420" y="1158"/>
                  </a:lnTo>
                  <a:lnTo>
                    <a:pt x="1431" y="1160"/>
                  </a:lnTo>
                  <a:lnTo>
                    <a:pt x="1443" y="1162"/>
                  </a:lnTo>
                  <a:lnTo>
                    <a:pt x="1453" y="1165"/>
                  </a:lnTo>
                  <a:lnTo>
                    <a:pt x="1464" y="1168"/>
                  </a:lnTo>
                  <a:lnTo>
                    <a:pt x="1472" y="1173"/>
                  </a:lnTo>
                  <a:lnTo>
                    <a:pt x="1479" y="1177"/>
                  </a:lnTo>
                  <a:lnTo>
                    <a:pt x="1484" y="1184"/>
                  </a:lnTo>
                  <a:lnTo>
                    <a:pt x="1490" y="1182"/>
                  </a:lnTo>
                  <a:lnTo>
                    <a:pt x="1496" y="1181"/>
                  </a:lnTo>
                  <a:lnTo>
                    <a:pt x="1502" y="1181"/>
                  </a:lnTo>
                  <a:lnTo>
                    <a:pt x="1505" y="1182"/>
                  </a:lnTo>
                  <a:lnTo>
                    <a:pt x="1508" y="1184"/>
                  </a:lnTo>
                  <a:lnTo>
                    <a:pt x="1512" y="1186"/>
                  </a:lnTo>
                  <a:lnTo>
                    <a:pt x="1515" y="1189"/>
                  </a:lnTo>
                  <a:lnTo>
                    <a:pt x="1518" y="1192"/>
                  </a:lnTo>
                  <a:lnTo>
                    <a:pt x="1520" y="1194"/>
                  </a:lnTo>
                  <a:lnTo>
                    <a:pt x="1523" y="1198"/>
                  </a:lnTo>
                  <a:lnTo>
                    <a:pt x="1527" y="1201"/>
                  </a:lnTo>
                  <a:lnTo>
                    <a:pt x="1530" y="1204"/>
                  </a:lnTo>
                  <a:lnTo>
                    <a:pt x="1534" y="1207"/>
                  </a:lnTo>
                  <a:lnTo>
                    <a:pt x="1540" y="1208"/>
                  </a:lnTo>
                  <a:lnTo>
                    <a:pt x="1545" y="1211"/>
                  </a:lnTo>
                  <a:lnTo>
                    <a:pt x="1552" y="1212"/>
                  </a:lnTo>
                  <a:lnTo>
                    <a:pt x="1552" y="1216"/>
                  </a:lnTo>
                  <a:lnTo>
                    <a:pt x="1551" y="1221"/>
                  </a:lnTo>
                  <a:lnTo>
                    <a:pt x="1550" y="1225"/>
                  </a:lnTo>
                  <a:lnTo>
                    <a:pt x="1548" y="1231"/>
                  </a:lnTo>
                  <a:lnTo>
                    <a:pt x="1545" y="1236"/>
                  </a:lnTo>
                  <a:lnTo>
                    <a:pt x="1542" y="1240"/>
                  </a:lnTo>
                  <a:lnTo>
                    <a:pt x="1540" y="1245"/>
                  </a:lnTo>
                  <a:lnTo>
                    <a:pt x="1536" y="1248"/>
                  </a:lnTo>
                  <a:lnTo>
                    <a:pt x="1531" y="1252"/>
                  </a:lnTo>
                  <a:lnTo>
                    <a:pt x="1528" y="1255"/>
                  </a:lnTo>
                  <a:lnTo>
                    <a:pt x="1525" y="1259"/>
                  </a:lnTo>
                  <a:lnTo>
                    <a:pt x="1522" y="1261"/>
                  </a:lnTo>
                  <a:lnTo>
                    <a:pt x="1520" y="1263"/>
                  </a:lnTo>
                  <a:lnTo>
                    <a:pt x="1518" y="1265"/>
                  </a:lnTo>
                  <a:lnTo>
                    <a:pt x="1517" y="1266"/>
                  </a:lnTo>
                  <a:lnTo>
                    <a:pt x="1517" y="1267"/>
                  </a:lnTo>
                  <a:lnTo>
                    <a:pt x="1512" y="1268"/>
                  </a:lnTo>
                  <a:lnTo>
                    <a:pt x="1508" y="1270"/>
                  </a:lnTo>
                  <a:lnTo>
                    <a:pt x="1505" y="1271"/>
                  </a:lnTo>
                  <a:lnTo>
                    <a:pt x="1503" y="1273"/>
                  </a:lnTo>
                  <a:lnTo>
                    <a:pt x="1500" y="1273"/>
                  </a:lnTo>
                  <a:lnTo>
                    <a:pt x="1499" y="1273"/>
                  </a:lnTo>
                  <a:lnTo>
                    <a:pt x="1497" y="1273"/>
                  </a:lnTo>
                  <a:lnTo>
                    <a:pt x="1496" y="1273"/>
                  </a:lnTo>
                  <a:lnTo>
                    <a:pt x="1494" y="1271"/>
                  </a:lnTo>
                  <a:lnTo>
                    <a:pt x="1491" y="1270"/>
                  </a:lnTo>
                  <a:lnTo>
                    <a:pt x="1489" y="1269"/>
                  </a:lnTo>
                  <a:lnTo>
                    <a:pt x="1487" y="1267"/>
                  </a:lnTo>
                  <a:lnTo>
                    <a:pt x="1483" y="1265"/>
                  </a:lnTo>
                  <a:lnTo>
                    <a:pt x="1479" y="1262"/>
                  </a:lnTo>
                  <a:lnTo>
                    <a:pt x="1474" y="1260"/>
                  </a:lnTo>
                  <a:lnTo>
                    <a:pt x="1468" y="1258"/>
                  </a:lnTo>
                  <a:lnTo>
                    <a:pt x="1463" y="1253"/>
                  </a:lnTo>
                  <a:lnTo>
                    <a:pt x="1458" y="1251"/>
                  </a:lnTo>
                  <a:lnTo>
                    <a:pt x="1454" y="1248"/>
                  </a:lnTo>
                  <a:lnTo>
                    <a:pt x="1451" y="1247"/>
                  </a:lnTo>
                  <a:lnTo>
                    <a:pt x="1446" y="1246"/>
                  </a:lnTo>
                  <a:lnTo>
                    <a:pt x="1444" y="1246"/>
                  </a:lnTo>
                  <a:lnTo>
                    <a:pt x="1441" y="1246"/>
                  </a:lnTo>
                  <a:lnTo>
                    <a:pt x="1437" y="1246"/>
                  </a:lnTo>
                  <a:lnTo>
                    <a:pt x="1435" y="1246"/>
                  </a:lnTo>
                  <a:lnTo>
                    <a:pt x="1431" y="1246"/>
                  </a:lnTo>
                  <a:lnTo>
                    <a:pt x="1429" y="1245"/>
                  </a:lnTo>
                  <a:lnTo>
                    <a:pt x="1427" y="1244"/>
                  </a:lnTo>
                  <a:lnTo>
                    <a:pt x="1425" y="1242"/>
                  </a:lnTo>
                  <a:lnTo>
                    <a:pt x="1421" y="1239"/>
                  </a:lnTo>
                  <a:lnTo>
                    <a:pt x="1419" y="1236"/>
                  </a:lnTo>
                  <a:lnTo>
                    <a:pt x="1417" y="1231"/>
                  </a:lnTo>
                  <a:lnTo>
                    <a:pt x="1415" y="1230"/>
                  </a:lnTo>
                  <a:lnTo>
                    <a:pt x="1413" y="1230"/>
                  </a:lnTo>
                  <a:lnTo>
                    <a:pt x="1410" y="1229"/>
                  </a:lnTo>
                  <a:lnTo>
                    <a:pt x="1405" y="1229"/>
                  </a:lnTo>
                  <a:lnTo>
                    <a:pt x="1399" y="1228"/>
                  </a:lnTo>
                  <a:lnTo>
                    <a:pt x="1392" y="1227"/>
                  </a:lnTo>
                  <a:lnTo>
                    <a:pt x="1385" y="1225"/>
                  </a:lnTo>
                  <a:lnTo>
                    <a:pt x="1380" y="1224"/>
                  </a:lnTo>
                  <a:lnTo>
                    <a:pt x="1373" y="1222"/>
                  </a:lnTo>
                  <a:lnTo>
                    <a:pt x="1366" y="1221"/>
                  </a:lnTo>
                  <a:lnTo>
                    <a:pt x="1359" y="1220"/>
                  </a:lnTo>
                  <a:lnTo>
                    <a:pt x="1354" y="1219"/>
                  </a:lnTo>
                  <a:lnTo>
                    <a:pt x="1349" y="1219"/>
                  </a:lnTo>
                  <a:lnTo>
                    <a:pt x="1345" y="1217"/>
                  </a:lnTo>
                  <a:lnTo>
                    <a:pt x="1343" y="1217"/>
                  </a:lnTo>
                  <a:lnTo>
                    <a:pt x="1341" y="1213"/>
                  </a:lnTo>
                  <a:lnTo>
                    <a:pt x="1338" y="1209"/>
                  </a:lnTo>
                  <a:lnTo>
                    <a:pt x="1336" y="1206"/>
                  </a:lnTo>
                  <a:lnTo>
                    <a:pt x="1333" y="1204"/>
                  </a:lnTo>
                  <a:lnTo>
                    <a:pt x="1329" y="1201"/>
                  </a:lnTo>
                  <a:lnTo>
                    <a:pt x="1326" y="1200"/>
                  </a:lnTo>
                  <a:lnTo>
                    <a:pt x="1322" y="1198"/>
                  </a:lnTo>
                  <a:lnTo>
                    <a:pt x="1318" y="1198"/>
                  </a:lnTo>
                  <a:lnTo>
                    <a:pt x="1314" y="1197"/>
                  </a:lnTo>
                  <a:lnTo>
                    <a:pt x="1310" y="1197"/>
                  </a:lnTo>
                  <a:lnTo>
                    <a:pt x="1305" y="1197"/>
                  </a:lnTo>
                  <a:lnTo>
                    <a:pt x="1302" y="1197"/>
                  </a:lnTo>
                  <a:lnTo>
                    <a:pt x="1297" y="1198"/>
                  </a:lnTo>
                  <a:lnTo>
                    <a:pt x="1292" y="1199"/>
                  </a:lnTo>
                  <a:lnTo>
                    <a:pt x="1289" y="1200"/>
                  </a:lnTo>
                  <a:lnTo>
                    <a:pt x="1285" y="1202"/>
                  </a:lnTo>
                  <a:lnTo>
                    <a:pt x="1287" y="1207"/>
                  </a:lnTo>
                  <a:lnTo>
                    <a:pt x="1288" y="1213"/>
                  </a:lnTo>
                  <a:lnTo>
                    <a:pt x="1290" y="1220"/>
                  </a:lnTo>
                  <a:lnTo>
                    <a:pt x="1292" y="1227"/>
                  </a:lnTo>
                  <a:lnTo>
                    <a:pt x="1294" y="1235"/>
                  </a:lnTo>
                  <a:lnTo>
                    <a:pt x="1296" y="1243"/>
                  </a:lnTo>
                  <a:lnTo>
                    <a:pt x="1298" y="1251"/>
                  </a:lnTo>
                  <a:lnTo>
                    <a:pt x="1300" y="1259"/>
                  </a:lnTo>
                  <a:lnTo>
                    <a:pt x="1302" y="1267"/>
                  </a:lnTo>
                  <a:lnTo>
                    <a:pt x="1303" y="1275"/>
                  </a:lnTo>
                  <a:lnTo>
                    <a:pt x="1304" y="1283"/>
                  </a:lnTo>
                  <a:lnTo>
                    <a:pt x="1304" y="1291"/>
                  </a:lnTo>
                  <a:lnTo>
                    <a:pt x="1304" y="1298"/>
                  </a:lnTo>
                  <a:lnTo>
                    <a:pt x="1303" y="1305"/>
                  </a:lnTo>
                  <a:lnTo>
                    <a:pt x="1300" y="1310"/>
                  </a:lnTo>
                  <a:lnTo>
                    <a:pt x="1298" y="1316"/>
                  </a:lnTo>
                  <a:lnTo>
                    <a:pt x="1298" y="1321"/>
                  </a:lnTo>
                  <a:lnTo>
                    <a:pt x="1298" y="1325"/>
                  </a:lnTo>
                  <a:lnTo>
                    <a:pt x="1298" y="1328"/>
                  </a:lnTo>
                  <a:lnTo>
                    <a:pt x="1296" y="1330"/>
                  </a:lnTo>
                  <a:lnTo>
                    <a:pt x="1294" y="1330"/>
                  </a:lnTo>
                  <a:lnTo>
                    <a:pt x="1291" y="1330"/>
                  </a:lnTo>
                  <a:lnTo>
                    <a:pt x="1288" y="1329"/>
                  </a:lnTo>
                  <a:lnTo>
                    <a:pt x="1283" y="1328"/>
                  </a:lnTo>
                  <a:lnTo>
                    <a:pt x="1279" y="1325"/>
                  </a:lnTo>
                  <a:lnTo>
                    <a:pt x="1274" y="1324"/>
                  </a:lnTo>
                  <a:lnTo>
                    <a:pt x="1268" y="1322"/>
                  </a:lnTo>
                  <a:lnTo>
                    <a:pt x="1262" y="1321"/>
                  </a:lnTo>
                  <a:lnTo>
                    <a:pt x="1257" y="1320"/>
                  </a:lnTo>
                  <a:lnTo>
                    <a:pt x="1251" y="1319"/>
                  </a:lnTo>
                  <a:lnTo>
                    <a:pt x="1245" y="1319"/>
                  </a:lnTo>
                  <a:lnTo>
                    <a:pt x="1239" y="1321"/>
                  </a:lnTo>
                  <a:lnTo>
                    <a:pt x="1235" y="1320"/>
                  </a:lnTo>
                  <a:lnTo>
                    <a:pt x="1230" y="1320"/>
                  </a:lnTo>
                  <a:lnTo>
                    <a:pt x="1227" y="1317"/>
                  </a:lnTo>
                  <a:lnTo>
                    <a:pt x="1223" y="1316"/>
                  </a:lnTo>
                  <a:lnTo>
                    <a:pt x="1220" y="1314"/>
                  </a:lnTo>
                  <a:lnTo>
                    <a:pt x="1218" y="1310"/>
                  </a:lnTo>
                  <a:lnTo>
                    <a:pt x="1214" y="1308"/>
                  </a:lnTo>
                  <a:lnTo>
                    <a:pt x="1212" y="1305"/>
                  </a:lnTo>
                  <a:lnTo>
                    <a:pt x="1211" y="1301"/>
                  </a:lnTo>
                  <a:lnTo>
                    <a:pt x="1208" y="1297"/>
                  </a:lnTo>
                  <a:lnTo>
                    <a:pt x="1207" y="1293"/>
                  </a:lnTo>
                  <a:lnTo>
                    <a:pt x="1206" y="1289"/>
                  </a:lnTo>
                  <a:lnTo>
                    <a:pt x="1205" y="1284"/>
                  </a:lnTo>
                  <a:lnTo>
                    <a:pt x="1205" y="1279"/>
                  </a:lnTo>
                  <a:lnTo>
                    <a:pt x="1205" y="1275"/>
                  </a:lnTo>
                  <a:lnTo>
                    <a:pt x="1206" y="1271"/>
                  </a:lnTo>
                  <a:lnTo>
                    <a:pt x="1205" y="1270"/>
                  </a:lnTo>
                  <a:lnTo>
                    <a:pt x="1203" y="1270"/>
                  </a:lnTo>
                  <a:lnTo>
                    <a:pt x="1199" y="1269"/>
                  </a:lnTo>
                  <a:lnTo>
                    <a:pt x="1195" y="1269"/>
                  </a:lnTo>
                  <a:lnTo>
                    <a:pt x="1190" y="1268"/>
                  </a:lnTo>
                  <a:lnTo>
                    <a:pt x="1183" y="1267"/>
                  </a:lnTo>
                  <a:lnTo>
                    <a:pt x="1177" y="1266"/>
                  </a:lnTo>
                  <a:lnTo>
                    <a:pt x="1170" y="1263"/>
                  </a:lnTo>
                  <a:lnTo>
                    <a:pt x="1164" y="1262"/>
                  </a:lnTo>
                  <a:lnTo>
                    <a:pt x="1157" y="1261"/>
                  </a:lnTo>
                  <a:lnTo>
                    <a:pt x="1150" y="1260"/>
                  </a:lnTo>
                  <a:lnTo>
                    <a:pt x="1143" y="1259"/>
                  </a:lnTo>
                  <a:lnTo>
                    <a:pt x="1137" y="1258"/>
                  </a:lnTo>
                  <a:lnTo>
                    <a:pt x="1131" y="1256"/>
                  </a:lnTo>
                  <a:lnTo>
                    <a:pt x="1127" y="1256"/>
                  </a:lnTo>
                  <a:lnTo>
                    <a:pt x="1124" y="1256"/>
                  </a:lnTo>
                  <a:lnTo>
                    <a:pt x="1124" y="1266"/>
                  </a:lnTo>
                  <a:lnTo>
                    <a:pt x="1123" y="1275"/>
                  </a:lnTo>
                  <a:lnTo>
                    <a:pt x="1122" y="1282"/>
                  </a:lnTo>
                  <a:lnTo>
                    <a:pt x="1119" y="1286"/>
                  </a:lnTo>
                  <a:lnTo>
                    <a:pt x="1114" y="1291"/>
                  </a:lnTo>
                  <a:lnTo>
                    <a:pt x="1110" y="1294"/>
                  </a:lnTo>
                  <a:lnTo>
                    <a:pt x="1104" y="1297"/>
                  </a:lnTo>
                  <a:lnTo>
                    <a:pt x="1098" y="1299"/>
                  </a:lnTo>
                  <a:lnTo>
                    <a:pt x="1091" y="1301"/>
                  </a:lnTo>
                  <a:lnTo>
                    <a:pt x="1085" y="1302"/>
                  </a:lnTo>
                  <a:lnTo>
                    <a:pt x="1079" y="1305"/>
                  </a:lnTo>
                  <a:lnTo>
                    <a:pt x="1073" y="1308"/>
                  </a:lnTo>
                  <a:lnTo>
                    <a:pt x="1067" y="1312"/>
                  </a:lnTo>
                  <a:lnTo>
                    <a:pt x="1061" y="1316"/>
                  </a:lnTo>
                  <a:lnTo>
                    <a:pt x="1058" y="1321"/>
                  </a:lnTo>
                  <a:lnTo>
                    <a:pt x="1054" y="1329"/>
                  </a:lnTo>
                  <a:lnTo>
                    <a:pt x="1049" y="1330"/>
                  </a:lnTo>
                  <a:lnTo>
                    <a:pt x="1044" y="1330"/>
                  </a:lnTo>
                  <a:lnTo>
                    <a:pt x="1041" y="1329"/>
                  </a:lnTo>
                  <a:lnTo>
                    <a:pt x="1037" y="1328"/>
                  </a:lnTo>
                  <a:lnTo>
                    <a:pt x="1035" y="1325"/>
                  </a:lnTo>
                  <a:lnTo>
                    <a:pt x="1033" y="1323"/>
                  </a:lnTo>
                  <a:lnTo>
                    <a:pt x="1031" y="1320"/>
                  </a:lnTo>
                  <a:lnTo>
                    <a:pt x="1030" y="1316"/>
                  </a:lnTo>
                  <a:lnTo>
                    <a:pt x="1029" y="1313"/>
                  </a:lnTo>
                  <a:lnTo>
                    <a:pt x="1028" y="1309"/>
                  </a:lnTo>
                  <a:lnTo>
                    <a:pt x="1027" y="1306"/>
                  </a:lnTo>
                  <a:lnTo>
                    <a:pt x="1026" y="1302"/>
                  </a:lnTo>
                  <a:lnTo>
                    <a:pt x="1023" y="1299"/>
                  </a:lnTo>
                  <a:lnTo>
                    <a:pt x="1022" y="1296"/>
                  </a:lnTo>
                  <a:lnTo>
                    <a:pt x="1020" y="1293"/>
                  </a:lnTo>
                  <a:lnTo>
                    <a:pt x="1018" y="1292"/>
                  </a:lnTo>
                  <a:lnTo>
                    <a:pt x="1008" y="1291"/>
                  </a:lnTo>
                  <a:lnTo>
                    <a:pt x="1000" y="1291"/>
                  </a:lnTo>
                  <a:lnTo>
                    <a:pt x="992" y="1291"/>
                  </a:lnTo>
                  <a:lnTo>
                    <a:pt x="984" y="1291"/>
                  </a:lnTo>
                  <a:lnTo>
                    <a:pt x="977" y="1292"/>
                  </a:lnTo>
                  <a:lnTo>
                    <a:pt x="970" y="1293"/>
                  </a:lnTo>
                  <a:lnTo>
                    <a:pt x="964" y="1294"/>
                  </a:lnTo>
                  <a:lnTo>
                    <a:pt x="957" y="1296"/>
                  </a:lnTo>
                  <a:lnTo>
                    <a:pt x="951" y="1296"/>
                  </a:lnTo>
                  <a:lnTo>
                    <a:pt x="944" y="1296"/>
                  </a:lnTo>
                  <a:lnTo>
                    <a:pt x="937" y="1294"/>
                  </a:lnTo>
                  <a:lnTo>
                    <a:pt x="931" y="1293"/>
                  </a:lnTo>
                  <a:lnTo>
                    <a:pt x="924" y="1291"/>
                  </a:lnTo>
                  <a:lnTo>
                    <a:pt x="919" y="1288"/>
                  </a:lnTo>
                  <a:lnTo>
                    <a:pt x="912" y="1283"/>
                  </a:lnTo>
                  <a:lnTo>
                    <a:pt x="906" y="1277"/>
                  </a:lnTo>
                  <a:lnTo>
                    <a:pt x="903" y="1271"/>
                  </a:lnTo>
                  <a:lnTo>
                    <a:pt x="899" y="1267"/>
                  </a:lnTo>
                  <a:lnTo>
                    <a:pt x="895" y="1263"/>
                  </a:lnTo>
                  <a:lnTo>
                    <a:pt x="889" y="1261"/>
                  </a:lnTo>
                  <a:lnTo>
                    <a:pt x="882" y="1260"/>
                  </a:lnTo>
                  <a:lnTo>
                    <a:pt x="875" y="1259"/>
                  </a:lnTo>
                  <a:lnTo>
                    <a:pt x="868" y="1258"/>
                  </a:lnTo>
                  <a:lnTo>
                    <a:pt x="860" y="1256"/>
                  </a:lnTo>
                  <a:lnTo>
                    <a:pt x="852" y="1255"/>
                  </a:lnTo>
                  <a:lnTo>
                    <a:pt x="844" y="1254"/>
                  </a:lnTo>
                  <a:lnTo>
                    <a:pt x="836" y="1252"/>
                  </a:lnTo>
                  <a:lnTo>
                    <a:pt x="828" y="1248"/>
                  </a:lnTo>
                  <a:lnTo>
                    <a:pt x="820" y="1244"/>
                  </a:lnTo>
                  <a:lnTo>
                    <a:pt x="813" y="1238"/>
                  </a:lnTo>
                  <a:lnTo>
                    <a:pt x="807" y="1231"/>
                  </a:lnTo>
                  <a:lnTo>
                    <a:pt x="801" y="1222"/>
                  </a:lnTo>
                  <a:lnTo>
                    <a:pt x="801" y="1221"/>
                  </a:lnTo>
                  <a:lnTo>
                    <a:pt x="801" y="1219"/>
                  </a:lnTo>
                  <a:lnTo>
                    <a:pt x="801" y="1217"/>
                  </a:lnTo>
                  <a:lnTo>
                    <a:pt x="803" y="1215"/>
                  </a:lnTo>
                  <a:lnTo>
                    <a:pt x="803" y="1213"/>
                  </a:lnTo>
                  <a:lnTo>
                    <a:pt x="804" y="1211"/>
                  </a:lnTo>
                  <a:lnTo>
                    <a:pt x="804" y="1208"/>
                  </a:lnTo>
                  <a:lnTo>
                    <a:pt x="804" y="1206"/>
                  </a:lnTo>
                  <a:lnTo>
                    <a:pt x="805" y="1204"/>
                  </a:lnTo>
                  <a:lnTo>
                    <a:pt x="805" y="1201"/>
                  </a:lnTo>
                  <a:lnTo>
                    <a:pt x="806" y="1199"/>
                  </a:lnTo>
                  <a:lnTo>
                    <a:pt x="806" y="1198"/>
                  </a:lnTo>
                  <a:lnTo>
                    <a:pt x="806" y="1196"/>
                  </a:lnTo>
                  <a:lnTo>
                    <a:pt x="807" y="1196"/>
                  </a:lnTo>
                  <a:lnTo>
                    <a:pt x="797" y="1199"/>
                  </a:lnTo>
                  <a:lnTo>
                    <a:pt x="786" y="1201"/>
                  </a:lnTo>
                  <a:lnTo>
                    <a:pt x="778" y="1200"/>
                  </a:lnTo>
                  <a:lnTo>
                    <a:pt x="769" y="1197"/>
                  </a:lnTo>
                  <a:lnTo>
                    <a:pt x="761" y="1191"/>
                  </a:lnTo>
                  <a:lnTo>
                    <a:pt x="753" y="1185"/>
                  </a:lnTo>
                  <a:lnTo>
                    <a:pt x="745" y="1180"/>
                  </a:lnTo>
                  <a:lnTo>
                    <a:pt x="737" y="1173"/>
                  </a:lnTo>
                  <a:lnTo>
                    <a:pt x="729" y="1167"/>
                  </a:lnTo>
                  <a:lnTo>
                    <a:pt x="721" y="1161"/>
                  </a:lnTo>
                  <a:lnTo>
                    <a:pt x="713" y="1158"/>
                  </a:lnTo>
                  <a:lnTo>
                    <a:pt x="705" y="1157"/>
                  </a:lnTo>
                  <a:lnTo>
                    <a:pt x="697" y="1158"/>
                  </a:lnTo>
                  <a:lnTo>
                    <a:pt x="689" y="1162"/>
                  </a:lnTo>
                  <a:lnTo>
                    <a:pt x="680" y="1169"/>
                  </a:lnTo>
                  <a:lnTo>
                    <a:pt x="670" y="1182"/>
                  </a:lnTo>
                  <a:lnTo>
                    <a:pt x="674" y="1184"/>
                  </a:lnTo>
                  <a:lnTo>
                    <a:pt x="678" y="1186"/>
                  </a:lnTo>
                  <a:lnTo>
                    <a:pt x="682" y="1191"/>
                  </a:lnTo>
                  <a:lnTo>
                    <a:pt x="684" y="1196"/>
                  </a:lnTo>
                  <a:lnTo>
                    <a:pt x="686" y="1201"/>
                  </a:lnTo>
                  <a:lnTo>
                    <a:pt x="688" y="1206"/>
                  </a:lnTo>
                  <a:lnTo>
                    <a:pt x="689" y="1212"/>
                  </a:lnTo>
                  <a:lnTo>
                    <a:pt x="689" y="1217"/>
                  </a:lnTo>
                  <a:lnTo>
                    <a:pt x="689" y="1223"/>
                  </a:lnTo>
                  <a:lnTo>
                    <a:pt x="686" y="1229"/>
                  </a:lnTo>
                  <a:lnTo>
                    <a:pt x="684" y="1234"/>
                  </a:lnTo>
                  <a:lnTo>
                    <a:pt x="681" y="1238"/>
                  </a:lnTo>
                  <a:lnTo>
                    <a:pt x="677" y="1242"/>
                  </a:lnTo>
                  <a:lnTo>
                    <a:pt x="672" y="1245"/>
                  </a:lnTo>
                  <a:lnTo>
                    <a:pt x="666" y="1247"/>
                  </a:lnTo>
                  <a:lnTo>
                    <a:pt x="659" y="1248"/>
                  </a:lnTo>
                  <a:lnTo>
                    <a:pt x="657" y="1247"/>
                  </a:lnTo>
                  <a:lnTo>
                    <a:pt x="650" y="1246"/>
                  </a:lnTo>
                  <a:lnTo>
                    <a:pt x="640" y="1243"/>
                  </a:lnTo>
                  <a:lnTo>
                    <a:pt x="629" y="1240"/>
                  </a:lnTo>
                  <a:lnTo>
                    <a:pt x="614" y="1236"/>
                  </a:lnTo>
                  <a:lnTo>
                    <a:pt x="598" y="1232"/>
                  </a:lnTo>
                  <a:lnTo>
                    <a:pt x="581" y="1228"/>
                  </a:lnTo>
                  <a:lnTo>
                    <a:pt x="563" y="1223"/>
                  </a:lnTo>
                  <a:lnTo>
                    <a:pt x="545" y="1217"/>
                  </a:lnTo>
                  <a:lnTo>
                    <a:pt x="528" y="1213"/>
                  </a:lnTo>
                  <a:lnTo>
                    <a:pt x="512" y="1209"/>
                  </a:lnTo>
                  <a:lnTo>
                    <a:pt x="497" y="1205"/>
                  </a:lnTo>
                  <a:lnTo>
                    <a:pt x="485" y="1202"/>
                  </a:lnTo>
                  <a:lnTo>
                    <a:pt x="476" y="1199"/>
                  </a:lnTo>
                  <a:lnTo>
                    <a:pt x="469" y="1198"/>
                  </a:lnTo>
                  <a:lnTo>
                    <a:pt x="468" y="1198"/>
                  </a:lnTo>
                  <a:lnTo>
                    <a:pt x="454" y="1194"/>
                  </a:lnTo>
                  <a:lnTo>
                    <a:pt x="442" y="1191"/>
                  </a:lnTo>
                  <a:lnTo>
                    <a:pt x="430" y="1186"/>
                  </a:lnTo>
                  <a:lnTo>
                    <a:pt x="419" y="1183"/>
                  </a:lnTo>
                  <a:lnTo>
                    <a:pt x="408" y="1180"/>
                  </a:lnTo>
                  <a:lnTo>
                    <a:pt x="397" y="1176"/>
                  </a:lnTo>
                  <a:lnTo>
                    <a:pt x="386" y="1173"/>
                  </a:lnTo>
                  <a:lnTo>
                    <a:pt x="376" y="1170"/>
                  </a:lnTo>
                  <a:lnTo>
                    <a:pt x="366" y="1168"/>
                  </a:lnTo>
                  <a:lnTo>
                    <a:pt x="354" y="1167"/>
                  </a:lnTo>
                  <a:lnTo>
                    <a:pt x="344" y="1167"/>
                  </a:lnTo>
                  <a:lnTo>
                    <a:pt x="332" y="1167"/>
                  </a:lnTo>
                  <a:lnTo>
                    <a:pt x="321" y="1169"/>
                  </a:lnTo>
                  <a:lnTo>
                    <a:pt x="308" y="1173"/>
                  </a:lnTo>
                  <a:lnTo>
                    <a:pt x="296" y="1176"/>
                  </a:lnTo>
                  <a:lnTo>
                    <a:pt x="283" y="1183"/>
                  </a:lnTo>
                  <a:lnTo>
                    <a:pt x="273" y="1176"/>
                  </a:lnTo>
                  <a:lnTo>
                    <a:pt x="261" y="1171"/>
                  </a:lnTo>
                  <a:lnTo>
                    <a:pt x="250" y="1170"/>
                  </a:lnTo>
                  <a:lnTo>
                    <a:pt x="237" y="1171"/>
                  </a:lnTo>
                  <a:lnTo>
                    <a:pt x="223" y="1175"/>
                  </a:lnTo>
                  <a:lnTo>
                    <a:pt x="209" y="1180"/>
                  </a:lnTo>
                  <a:lnTo>
                    <a:pt x="194" y="1184"/>
                  </a:lnTo>
                  <a:lnTo>
                    <a:pt x="181" y="1191"/>
                  </a:lnTo>
                  <a:lnTo>
                    <a:pt x="166" y="1197"/>
                  </a:lnTo>
                  <a:lnTo>
                    <a:pt x="152" y="1204"/>
                  </a:lnTo>
                  <a:lnTo>
                    <a:pt x="138" y="1208"/>
                  </a:lnTo>
                  <a:lnTo>
                    <a:pt x="124" y="1214"/>
                  </a:lnTo>
                  <a:lnTo>
                    <a:pt x="112" y="1216"/>
                  </a:lnTo>
                  <a:lnTo>
                    <a:pt x="99" y="1219"/>
                  </a:lnTo>
                  <a:lnTo>
                    <a:pt x="87" y="1217"/>
                  </a:lnTo>
                  <a:lnTo>
                    <a:pt x="78" y="1215"/>
                  </a:lnTo>
                  <a:lnTo>
                    <a:pt x="73" y="1204"/>
                  </a:lnTo>
                  <a:lnTo>
                    <a:pt x="69" y="1194"/>
                  </a:lnTo>
                  <a:lnTo>
                    <a:pt x="69" y="1185"/>
                  </a:lnTo>
                  <a:lnTo>
                    <a:pt x="71" y="1177"/>
                  </a:lnTo>
                  <a:lnTo>
                    <a:pt x="75" y="1170"/>
                  </a:lnTo>
                  <a:lnTo>
                    <a:pt x="81" y="1163"/>
                  </a:lnTo>
                  <a:lnTo>
                    <a:pt x="87" y="1158"/>
                  </a:lnTo>
                  <a:lnTo>
                    <a:pt x="96" y="1152"/>
                  </a:lnTo>
                  <a:lnTo>
                    <a:pt x="104" y="1146"/>
                  </a:lnTo>
                  <a:lnTo>
                    <a:pt x="113" y="1142"/>
                  </a:lnTo>
                  <a:lnTo>
                    <a:pt x="121" y="1136"/>
                  </a:lnTo>
                  <a:lnTo>
                    <a:pt x="130" y="1131"/>
                  </a:lnTo>
                  <a:lnTo>
                    <a:pt x="137" y="1127"/>
                  </a:lnTo>
                  <a:lnTo>
                    <a:pt x="144" y="1121"/>
                  </a:lnTo>
                  <a:lnTo>
                    <a:pt x="150" y="1116"/>
                  </a:lnTo>
                  <a:lnTo>
                    <a:pt x="154" y="1111"/>
                  </a:lnTo>
                  <a:lnTo>
                    <a:pt x="153" y="1099"/>
                  </a:lnTo>
                  <a:lnTo>
                    <a:pt x="154" y="1089"/>
                  </a:lnTo>
                  <a:lnTo>
                    <a:pt x="156" y="1077"/>
                  </a:lnTo>
                  <a:lnTo>
                    <a:pt x="159" y="1067"/>
                  </a:lnTo>
                  <a:lnTo>
                    <a:pt x="162" y="1057"/>
                  </a:lnTo>
                  <a:lnTo>
                    <a:pt x="167" y="1045"/>
                  </a:lnTo>
                  <a:lnTo>
                    <a:pt x="170" y="1035"/>
                  </a:lnTo>
                  <a:lnTo>
                    <a:pt x="174" y="1024"/>
                  </a:lnTo>
                  <a:lnTo>
                    <a:pt x="176" y="1014"/>
                  </a:lnTo>
                  <a:lnTo>
                    <a:pt x="178" y="1005"/>
                  </a:lnTo>
                  <a:lnTo>
                    <a:pt x="179" y="995"/>
                  </a:lnTo>
                  <a:lnTo>
                    <a:pt x="179" y="984"/>
                  </a:lnTo>
                  <a:lnTo>
                    <a:pt x="177" y="975"/>
                  </a:lnTo>
                  <a:lnTo>
                    <a:pt x="173" y="965"/>
                  </a:lnTo>
                  <a:lnTo>
                    <a:pt x="167" y="955"/>
                  </a:lnTo>
                  <a:lnTo>
                    <a:pt x="159" y="946"/>
                  </a:lnTo>
                  <a:lnTo>
                    <a:pt x="154" y="934"/>
                  </a:lnTo>
                  <a:lnTo>
                    <a:pt x="152" y="922"/>
                  </a:lnTo>
                  <a:lnTo>
                    <a:pt x="151" y="912"/>
                  </a:lnTo>
                  <a:lnTo>
                    <a:pt x="151" y="901"/>
                  </a:lnTo>
                  <a:lnTo>
                    <a:pt x="152" y="890"/>
                  </a:lnTo>
                  <a:lnTo>
                    <a:pt x="154" y="881"/>
                  </a:lnTo>
                  <a:lnTo>
                    <a:pt x="158" y="870"/>
                  </a:lnTo>
                  <a:lnTo>
                    <a:pt x="161" y="860"/>
                  </a:lnTo>
                  <a:lnTo>
                    <a:pt x="164" y="851"/>
                  </a:lnTo>
                  <a:lnTo>
                    <a:pt x="170" y="842"/>
                  </a:lnTo>
                  <a:lnTo>
                    <a:pt x="175" y="833"/>
                  </a:lnTo>
                  <a:lnTo>
                    <a:pt x="179" y="823"/>
                  </a:lnTo>
                  <a:lnTo>
                    <a:pt x="185" y="814"/>
                  </a:lnTo>
                  <a:lnTo>
                    <a:pt x="190" y="806"/>
                  </a:lnTo>
                  <a:lnTo>
                    <a:pt x="196" y="797"/>
                  </a:lnTo>
                  <a:lnTo>
                    <a:pt x="200" y="789"/>
                  </a:lnTo>
                  <a:lnTo>
                    <a:pt x="204" y="775"/>
                  </a:lnTo>
                  <a:lnTo>
                    <a:pt x="206" y="764"/>
                  </a:lnTo>
                  <a:lnTo>
                    <a:pt x="206" y="752"/>
                  </a:lnTo>
                  <a:lnTo>
                    <a:pt x="205" y="741"/>
                  </a:lnTo>
                  <a:lnTo>
                    <a:pt x="202" y="729"/>
                  </a:lnTo>
                  <a:lnTo>
                    <a:pt x="199" y="719"/>
                  </a:lnTo>
                  <a:lnTo>
                    <a:pt x="194" y="708"/>
                  </a:lnTo>
                  <a:lnTo>
                    <a:pt x="189" y="698"/>
                  </a:lnTo>
                  <a:lnTo>
                    <a:pt x="183" y="688"/>
                  </a:lnTo>
                  <a:lnTo>
                    <a:pt x="176" y="677"/>
                  </a:lnTo>
                  <a:lnTo>
                    <a:pt x="170" y="667"/>
                  </a:lnTo>
                  <a:lnTo>
                    <a:pt x="163" y="657"/>
                  </a:lnTo>
                  <a:lnTo>
                    <a:pt x="158" y="646"/>
                  </a:lnTo>
                  <a:lnTo>
                    <a:pt x="152" y="636"/>
                  </a:lnTo>
                  <a:lnTo>
                    <a:pt x="146" y="625"/>
                  </a:lnTo>
                  <a:lnTo>
                    <a:pt x="143" y="614"/>
                  </a:lnTo>
                  <a:lnTo>
                    <a:pt x="140" y="610"/>
                  </a:lnTo>
                  <a:lnTo>
                    <a:pt x="139" y="605"/>
                  </a:lnTo>
                  <a:lnTo>
                    <a:pt x="138" y="600"/>
                  </a:lnTo>
                  <a:lnTo>
                    <a:pt x="138" y="596"/>
                  </a:lnTo>
                  <a:lnTo>
                    <a:pt x="137" y="590"/>
                  </a:lnTo>
                  <a:lnTo>
                    <a:pt x="137" y="586"/>
                  </a:lnTo>
                  <a:lnTo>
                    <a:pt x="137" y="580"/>
                  </a:lnTo>
                  <a:lnTo>
                    <a:pt x="136" y="575"/>
                  </a:lnTo>
                  <a:lnTo>
                    <a:pt x="135" y="571"/>
                  </a:lnTo>
                  <a:lnTo>
                    <a:pt x="133" y="565"/>
                  </a:lnTo>
                  <a:lnTo>
                    <a:pt x="132" y="561"/>
                  </a:lnTo>
                  <a:lnTo>
                    <a:pt x="129" y="557"/>
                  </a:lnTo>
                  <a:lnTo>
                    <a:pt x="125" y="553"/>
                  </a:lnTo>
                  <a:lnTo>
                    <a:pt x="122" y="550"/>
                  </a:lnTo>
                  <a:lnTo>
                    <a:pt x="116" y="548"/>
                  </a:lnTo>
                  <a:lnTo>
                    <a:pt x="110" y="547"/>
                  </a:lnTo>
                  <a:lnTo>
                    <a:pt x="110" y="533"/>
                  </a:lnTo>
                  <a:lnTo>
                    <a:pt x="109" y="519"/>
                  </a:lnTo>
                  <a:lnTo>
                    <a:pt x="106" y="507"/>
                  </a:lnTo>
                  <a:lnTo>
                    <a:pt x="102" y="496"/>
                  </a:lnTo>
                  <a:lnTo>
                    <a:pt x="97" y="486"/>
                  </a:lnTo>
                  <a:lnTo>
                    <a:pt x="91" y="475"/>
                  </a:lnTo>
                  <a:lnTo>
                    <a:pt x="84" y="466"/>
                  </a:lnTo>
                  <a:lnTo>
                    <a:pt x="76" y="457"/>
                  </a:lnTo>
                  <a:lnTo>
                    <a:pt x="68" y="448"/>
                  </a:lnTo>
                  <a:lnTo>
                    <a:pt x="60" y="439"/>
                  </a:lnTo>
                  <a:lnTo>
                    <a:pt x="51" y="429"/>
                  </a:lnTo>
                  <a:lnTo>
                    <a:pt x="43" y="419"/>
                  </a:lnTo>
                  <a:lnTo>
                    <a:pt x="33" y="410"/>
                  </a:lnTo>
                  <a:lnTo>
                    <a:pt x="25" y="399"/>
                  </a:lnTo>
                  <a:lnTo>
                    <a:pt x="18" y="389"/>
                  </a:lnTo>
                  <a:lnTo>
                    <a:pt x="12" y="379"/>
                  </a:lnTo>
                  <a:lnTo>
                    <a:pt x="16" y="356"/>
                  </a:lnTo>
                  <a:lnTo>
                    <a:pt x="20" y="334"/>
                  </a:lnTo>
                  <a:lnTo>
                    <a:pt x="22" y="313"/>
                  </a:lnTo>
                  <a:lnTo>
                    <a:pt x="22" y="293"/>
                  </a:lnTo>
                  <a:lnTo>
                    <a:pt x="22" y="272"/>
                  </a:lnTo>
                  <a:lnTo>
                    <a:pt x="20" y="252"/>
                  </a:lnTo>
                  <a:lnTo>
                    <a:pt x="17" y="233"/>
                  </a:lnTo>
                  <a:lnTo>
                    <a:pt x="15" y="213"/>
                  </a:lnTo>
                  <a:lnTo>
                    <a:pt x="12" y="194"/>
                  </a:lnTo>
                  <a:lnTo>
                    <a:pt x="8" y="175"/>
                  </a:lnTo>
                  <a:lnTo>
                    <a:pt x="6" y="156"/>
                  </a:lnTo>
                  <a:lnTo>
                    <a:pt x="4" y="138"/>
                  </a:lnTo>
                  <a:lnTo>
                    <a:pt x="1" y="118"/>
                  </a:lnTo>
                  <a:lnTo>
                    <a:pt x="0" y="100"/>
                  </a:lnTo>
                  <a:lnTo>
                    <a:pt x="0" y="80"/>
                  </a:lnTo>
                  <a:lnTo>
                    <a:pt x="1" y="62"/>
                  </a:lnTo>
                  <a:lnTo>
                    <a:pt x="51" y="58"/>
                  </a:lnTo>
                  <a:lnTo>
                    <a:pt x="99" y="55"/>
                  </a:lnTo>
                  <a:lnTo>
                    <a:pt x="148" y="51"/>
                  </a:lnTo>
                  <a:lnTo>
                    <a:pt x="197" y="48"/>
                  </a:lnTo>
                  <a:lnTo>
                    <a:pt x="246" y="46"/>
                  </a:lnTo>
                  <a:lnTo>
                    <a:pt x="294" y="42"/>
                  </a:lnTo>
                  <a:lnTo>
                    <a:pt x="343" y="39"/>
                  </a:lnTo>
                  <a:lnTo>
                    <a:pt x="391" y="35"/>
                  </a:lnTo>
                  <a:lnTo>
                    <a:pt x="439" y="31"/>
                  </a:lnTo>
                  <a:lnTo>
                    <a:pt x="489" y="27"/>
                  </a:lnTo>
                  <a:lnTo>
                    <a:pt x="538" y="24"/>
                  </a:lnTo>
                  <a:lnTo>
                    <a:pt x="588" y="19"/>
                  </a:lnTo>
                  <a:lnTo>
                    <a:pt x="637" y="15"/>
                  </a:lnTo>
                  <a:lnTo>
                    <a:pt x="688" y="10"/>
                  </a:lnTo>
                  <a:lnTo>
                    <a:pt x="738" y="4"/>
                  </a:lnTo>
                  <a:lnTo>
                    <a:pt x="790" y="0"/>
                  </a:lnTo>
                  <a:lnTo>
                    <a:pt x="791" y="4"/>
                  </a:lnTo>
                  <a:lnTo>
                    <a:pt x="792" y="10"/>
                  </a:lnTo>
                  <a:lnTo>
                    <a:pt x="795" y="15"/>
                  </a:lnTo>
                  <a:lnTo>
                    <a:pt x="797" y="18"/>
                  </a:lnTo>
                  <a:lnTo>
                    <a:pt x="800" y="23"/>
                  </a:lnTo>
                  <a:lnTo>
                    <a:pt x="804" y="26"/>
                  </a:lnTo>
                  <a:lnTo>
                    <a:pt x="806" y="28"/>
                  </a:lnTo>
                  <a:lnTo>
                    <a:pt x="809" y="32"/>
                  </a:lnTo>
                  <a:lnTo>
                    <a:pt x="813" y="35"/>
                  </a:lnTo>
                  <a:lnTo>
                    <a:pt x="816" y="39"/>
                  </a:lnTo>
                  <a:lnTo>
                    <a:pt x="819" y="42"/>
                  </a:lnTo>
                  <a:lnTo>
                    <a:pt x="821" y="46"/>
                  </a:lnTo>
                  <a:lnTo>
                    <a:pt x="823" y="50"/>
                  </a:lnTo>
                  <a:lnTo>
                    <a:pt x="824" y="55"/>
                  </a:lnTo>
                  <a:lnTo>
                    <a:pt x="826" y="59"/>
                  </a:lnTo>
                  <a:lnTo>
                    <a:pt x="826" y="66"/>
                  </a:lnTo>
                  <a:lnTo>
                    <a:pt x="824" y="66"/>
                  </a:lnTo>
                  <a:lnTo>
                    <a:pt x="824" y="67"/>
                  </a:lnTo>
                  <a:lnTo>
                    <a:pt x="824" y="69"/>
                  </a:lnTo>
                  <a:lnTo>
                    <a:pt x="824" y="71"/>
                  </a:lnTo>
                  <a:lnTo>
                    <a:pt x="824" y="73"/>
                  </a:lnTo>
                  <a:lnTo>
                    <a:pt x="824" y="75"/>
                  </a:lnTo>
                  <a:lnTo>
                    <a:pt x="823" y="79"/>
                  </a:lnTo>
                  <a:lnTo>
                    <a:pt x="823" y="82"/>
                  </a:lnTo>
                  <a:lnTo>
                    <a:pt x="823" y="85"/>
                  </a:lnTo>
                  <a:lnTo>
                    <a:pt x="822" y="88"/>
                  </a:lnTo>
                  <a:lnTo>
                    <a:pt x="822" y="90"/>
                  </a:lnTo>
                  <a:lnTo>
                    <a:pt x="822" y="93"/>
                  </a:lnTo>
                  <a:lnTo>
                    <a:pt x="822" y="95"/>
                  </a:lnTo>
                  <a:lnTo>
                    <a:pt x="822" y="96"/>
                  </a:lnTo>
                  <a:lnTo>
                    <a:pt x="822" y="97"/>
                  </a:lnTo>
                  <a:lnTo>
                    <a:pt x="822" y="98"/>
                  </a:lnTo>
                  <a:lnTo>
                    <a:pt x="823" y="105"/>
                  </a:lnTo>
                  <a:lnTo>
                    <a:pt x="827" y="112"/>
                  </a:lnTo>
                  <a:lnTo>
                    <a:pt x="829" y="119"/>
                  </a:lnTo>
                  <a:lnTo>
                    <a:pt x="832" y="125"/>
                  </a:lnTo>
                  <a:lnTo>
                    <a:pt x="835" y="131"/>
                  </a:lnTo>
                  <a:lnTo>
                    <a:pt x="838" y="136"/>
                  </a:lnTo>
                  <a:lnTo>
                    <a:pt x="842" y="141"/>
                  </a:lnTo>
                  <a:lnTo>
                    <a:pt x="845" y="146"/>
                  </a:lnTo>
                  <a:lnTo>
                    <a:pt x="849" y="150"/>
                  </a:lnTo>
                  <a:lnTo>
                    <a:pt x="852" y="156"/>
                  </a:lnTo>
                  <a:lnTo>
                    <a:pt x="855" y="160"/>
                  </a:lnTo>
                  <a:lnTo>
                    <a:pt x="859" y="166"/>
                  </a:lnTo>
                  <a:lnTo>
                    <a:pt x="862" y="172"/>
                  </a:lnTo>
                  <a:lnTo>
                    <a:pt x="865" y="178"/>
                  </a:lnTo>
                  <a:lnTo>
                    <a:pt x="867" y="185"/>
                  </a:lnTo>
                  <a:lnTo>
                    <a:pt x="869" y="193"/>
                  </a:lnTo>
                  <a:lnTo>
                    <a:pt x="877" y="195"/>
                  </a:lnTo>
                  <a:lnTo>
                    <a:pt x="883" y="197"/>
                  </a:lnTo>
                  <a:lnTo>
                    <a:pt x="889" y="201"/>
                  </a:lnTo>
                  <a:lnTo>
                    <a:pt x="892" y="204"/>
                  </a:lnTo>
                  <a:lnTo>
                    <a:pt x="895" y="208"/>
                  </a:lnTo>
                  <a:lnTo>
                    <a:pt x="896" y="211"/>
                  </a:lnTo>
                  <a:lnTo>
                    <a:pt x="897" y="214"/>
                  </a:lnTo>
                  <a:lnTo>
                    <a:pt x="897" y="219"/>
                  </a:lnTo>
                  <a:lnTo>
                    <a:pt x="897" y="224"/>
                  </a:lnTo>
                  <a:lnTo>
                    <a:pt x="897" y="228"/>
                  </a:lnTo>
                  <a:lnTo>
                    <a:pt x="896" y="233"/>
                  </a:lnTo>
                  <a:lnTo>
                    <a:pt x="896" y="239"/>
                  </a:lnTo>
                  <a:lnTo>
                    <a:pt x="895" y="244"/>
                  </a:lnTo>
                  <a:lnTo>
                    <a:pt x="896" y="249"/>
                  </a:lnTo>
                  <a:lnTo>
                    <a:pt x="896" y="255"/>
                  </a:lnTo>
                  <a:lnTo>
                    <a:pt x="898" y="262"/>
                  </a:lnTo>
                  <a:lnTo>
                    <a:pt x="883" y="259"/>
                  </a:lnTo>
                  <a:lnTo>
                    <a:pt x="872" y="258"/>
                  </a:lnTo>
                  <a:lnTo>
                    <a:pt x="865" y="259"/>
                  </a:lnTo>
                  <a:lnTo>
                    <a:pt x="860" y="262"/>
                  </a:lnTo>
                  <a:lnTo>
                    <a:pt x="858" y="265"/>
                  </a:lnTo>
                  <a:lnTo>
                    <a:pt x="858" y="271"/>
                  </a:lnTo>
                  <a:lnTo>
                    <a:pt x="859" y="275"/>
                  </a:lnTo>
                  <a:lnTo>
                    <a:pt x="861" y="282"/>
                  </a:lnTo>
                  <a:lnTo>
                    <a:pt x="864" y="289"/>
                  </a:lnTo>
                  <a:lnTo>
                    <a:pt x="867" y="296"/>
                  </a:lnTo>
                  <a:lnTo>
                    <a:pt x="869" y="304"/>
                  </a:lnTo>
                  <a:lnTo>
                    <a:pt x="872" y="312"/>
                  </a:lnTo>
                  <a:lnTo>
                    <a:pt x="873" y="320"/>
                  </a:lnTo>
                  <a:lnTo>
                    <a:pt x="872" y="327"/>
                  </a:lnTo>
                  <a:lnTo>
                    <a:pt x="868" y="335"/>
                  </a:lnTo>
                  <a:lnTo>
                    <a:pt x="864" y="342"/>
                  </a:lnTo>
                  <a:lnTo>
                    <a:pt x="860" y="350"/>
                  </a:lnTo>
                  <a:lnTo>
                    <a:pt x="855" y="360"/>
                  </a:lnTo>
                  <a:lnTo>
                    <a:pt x="851" y="370"/>
                  </a:lnTo>
                  <a:lnTo>
                    <a:pt x="845" y="379"/>
                  </a:lnTo>
                  <a:lnTo>
                    <a:pt x="839" y="389"/>
                  </a:lnTo>
                  <a:lnTo>
                    <a:pt x="834" y="399"/>
                  </a:lnTo>
                  <a:lnTo>
                    <a:pt x="828" y="410"/>
                  </a:lnTo>
                  <a:lnTo>
                    <a:pt x="821" y="420"/>
                  </a:lnTo>
                  <a:lnTo>
                    <a:pt x="815" y="430"/>
                  </a:lnTo>
                  <a:lnTo>
                    <a:pt x="809" y="441"/>
                  </a:lnTo>
                  <a:lnTo>
                    <a:pt x="805" y="451"/>
                  </a:lnTo>
                  <a:lnTo>
                    <a:pt x="801" y="461"/>
                  </a:lnTo>
                  <a:lnTo>
                    <a:pt x="798" y="472"/>
                  </a:lnTo>
                  <a:lnTo>
                    <a:pt x="796" y="482"/>
                  </a:lnTo>
                  <a:lnTo>
                    <a:pt x="795" y="493"/>
                  </a:lnTo>
                  <a:lnTo>
                    <a:pt x="796" y="503"/>
                  </a:lnTo>
                  <a:lnTo>
                    <a:pt x="785" y="509"/>
                  </a:lnTo>
                  <a:lnTo>
                    <a:pt x="778" y="515"/>
                  </a:lnTo>
                  <a:lnTo>
                    <a:pt x="774" y="524"/>
                  </a:lnTo>
                  <a:lnTo>
                    <a:pt x="772" y="530"/>
                  </a:lnTo>
                  <a:lnTo>
                    <a:pt x="772" y="538"/>
                  </a:lnTo>
                  <a:lnTo>
                    <a:pt x="772" y="547"/>
                  </a:lnTo>
                  <a:lnTo>
                    <a:pt x="774" y="556"/>
                  </a:lnTo>
                  <a:lnTo>
                    <a:pt x="775" y="564"/>
                  </a:lnTo>
                  <a:lnTo>
                    <a:pt x="777" y="572"/>
                  </a:lnTo>
                  <a:lnTo>
                    <a:pt x="780" y="580"/>
                  </a:lnTo>
                  <a:lnTo>
                    <a:pt x="781" y="587"/>
                  </a:lnTo>
                  <a:lnTo>
                    <a:pt x="781" y="595"/>
                  </a:lnTo>
                  <a:lnTo>
                    <a:pt x="778" y="600"/>
                  </a:lnTo>
                  <a:lnTo>
                    <a:pt x="776" y="607"/>
                  </a:lnTo>
                  <a:lnTo>
                    <a:pt x="770" y="613"/>
                  </a:lnTo>
                  <a:lnTo>
                    <a:pt x="762" y="619"/>
                  </a:lnTo>
                  <a:lnTo>
                    <a:pt x="760" y="623"/>
                  </a:lnTo>
                  <a:lnTo>
                    <a:pt x="758" y="628"/>
                  </a:lnTo>
                  <a:lnTo>
                    <a:pt x="755" y="634"/>
                  </a:lnTo>
                  <a:lnTo>
                    <a:pt x="753" y="638"/>
                  </a:lnTo>
                  <a:lnTo>
                    <a:pt x="751" y="643"/>
                  </a:lnTo>
                  <a:lnTo>
                    <a:pt x="750" y="648"/>
                  </a:lnTo>
                  <a:lnTo>
                    <a:pt x="747" y="652"/>
                  </a:lnTo>
                  <a:lnTo>
                    <a:pt x="746" y="657"/>
                  </a:lnTo>
                  <a:lnTo>
                    <a:pt x="745" y="661"/>
                  </a:lnTo>
                  <a:lnTo>
                    <a:pt x="745" y="666"/>
                  </a:lnTo>
                  <a:lnTo>
                    <a:pt x="745" y="671"/>
                  </a:lnTo>
                  <a:lnTo>
                    <a:pt x="745" y="674"/>
                  </a:lnTo>
                  <a:lnTo>
                    <a:pt x="746" y="679"/>
                  </a:lnTo>
                  <a:lnTo>
                    <a:pt x="749" y="683"/>
                  </a:lnTo>
                  <a:lnTo>
                    <a:pt x="751" y="687"/>
                  </a:lnTo>
                  <a:lnTo>
                    <a:pt x="754" y="691"/>
                  </a:lnTo>
                  <a:lnTo>
                    <a:pt x="760" y="690"/>
                  </a:lnTo>
                  <a:lnTo>
                    <a:pt x="777" y="689"/>
                  </a:lnTo>
                  <a:lnTo>
                    <a:pt x="805" y="687"/>
                  </a:lnTo>
                  <a:lnTo>
                    <a:pt x="839" y="684"/>
                  </a:lnTo>
                  <a:lnTo>
                    <a:pt x="881" y="681"/>
                  </a:lnTo>
                  <a:lnTo>
                    <a:pt x="928" y="677"/>
                  </a:lnTo>
                  <a:lnTo>
                    <a:pt x="977" y="673"/>
                  </a:lnTo>
                  <a:lnTo>
                    <a:pt x="1029" y="669"/>
                  </a:lnTo>
                  <a:lnTo>
                    <a:pt x="1080" y="666"/>
                  </a:lnTo>
                  <a:lnTo>
                    <a:pt x="1129" y="661"/>
                  </a:lnTo>
                  <a:lnTo>
                    <a:pt x="1176" y="658"/>
                  </a:lnTo>
                  <a:lnTo>
                    <a:pt x="1218" y="654"/>
                  </a:lnTo>
                  <a:lnTo>
                    <a:pt x="1252" y="652"/>
                  </a:lnTo>
                  <a:lnTo>
                    <a:pt x="1280" y="650"/>
                  </a:lnTo>
                  <a:lnTo>
                    <a:pt x="1297" y="649"/>
                  </a:lnTo>
                  <a:lnTo>
                    <a:pt x="1304" y="649"/>
                  </a:lnTo>
                  <a:lnTo>
                    <a:pt x="1304" y="653"/>
                  </a:lnTo>
                  <a:lnTo>
                    <a:pt x="1304" y="660"/>
                  </a:lnTo>
                  <a:lnTo>
                    <a:pt x="1303" y="666"/>
                  </a:lnTo>
                  <a:lnTo>
                    <a:pt x="1303" y="672"/>
                  </a:lnTo>
                  <a:lnTo>
                    <a:pt x="1302" y="679"/>
                  </a:lnTo>
                  <a:lnTo>
                    <a:pt x="1300" y="686"/>
                  </a:lnTo>
                  <a:lnTo>
                    <a:pt x="1299" y="691"/>
                  </a:lnTo>
                  <a:lnTo>
                    <a:pt x="1298" y="698"/>
                  </a:lnTo>
                  <a:lnTo>
                    <a:pt x="1296" y="705"/>
                  </a:lnTo>
                  <a:lnTo>
                    <a:pt x="1295" y="712"/>
                  </a:lnTo>
                  <a:lnTo>
                    <a:pt x="1292" y="718"/>
                  </a:lnTo>
                  <a:lnTo>
                    <a:pt x="1290" y="725"/>
                  </a:lnTo>
                  <a:lnTo>
                    <a:pt x="1289" y="731"/>
                  </a:lnTo>
                  <a:lnTo>
                    <a:pt x="1287" y="737"/>
                  </a:lnTo>
                  <a:lnTo>
                    <a:pt x="1284" y="743"/>
                  </a:lnTo>
                  <a:lnTo>
                    <a:pt x="1282" y="750"/>
                  </a:lnTo>
                  <a:lnTo>
                    <a:pt x="1284" y="761"/>
                  </a:lnTo>
                  <a:lnTo>
                    <a:pt x="1289" y="773"/>
                  </a:lnTo>
                  <a:lnTo>
                    <a:pt x="1292" y="785"/>
                  </a:lnTo>
                  <a:lnTo>
                    <a:pt x="1298" y="797"/>
                  </a:lnTo>
                  <a:lnTo>
                    <a:pt x="1303" y="808"/>
                  </a:lnTo>
                  <a:lnTo>
                    <a:pt x="1310" y="819"/>
                  </a:lnTo>
                  <a:lnTo>
                    <a:pt x="1315" y="830"/>
                  </a:lnTo>
                  <a:lnTo>
                    <a:pt x="1322" y="842"/>
                  </a:lnTo>
                  <a:lnTo>
                    <a:pt x="1329" y="852"/>
                  </a:lnTo>
                  <a:lnTo>
                    <a:pt x="1337" y="862"/>
                  </a:lnTo>
                  <a:lnTo>
                    <a:pt x="1345" y="873"/>
                  </a:lnTo>
                  <a:lnTo>
                    <a:pt x="1353" y="883"/>
                  </a:lnTo>
                  <a:lnTo>
                    <a:pt x="1361" y="892"/>
                  </a:lnTo>
                  <a:lnTo>
                    <a:pt x="1371" y="903"/>
                  </a:lnTo>
                  <a:lnTo>
                    <a:pt x="1380" y="912"/>
                  </a:lnTo>
                  <a:lnTo>
                    <a:pt x="1389" y="92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0" name="Freeform 58"/>
            <p:cNvSpPr>
              <a:spLocks/>
            </p:cNvSpPr>
            <p:nvPr/>
          </p:nvSpPr>
          <p:spPr bwMode="auto">
            <a:xfrm>
              <a:off x="2994" y="2152"/>
              <a:ext cx="611" cy="518"/>
            </a:xfrm>
            <a:custGeom>
              <a:avLst/>
              <a:gdLst>
                <a:gd name="T0" fmla="*/ 65 w 1834"/>
                <a:gd name="T1" fmla="*/ 51 h 1554"/>
                <a:gd name="T2" fmla="*/ 64 w 1834"/>
                <a:gd name="T3" fmla="*/ 51 h 1554"/>
                <a:gd name="T4" fmla="*/ 65 w 1834"/>
                <a:gd name="T5" fmla="*/ 53 h 1554"/>
                <a:gd name="T6" fmla="*/ 64 w 1834"/>
                <a:gd name="T7" fmla="*/ 54 h 1554"/>
                <a:gd name="T8" fmla="*/ 64 w 1834"/>
                <a:gd name="T9" fmla="*/ 55 h 1554"/>
                <a:gd name="T10" fmla="*/ 64 w 1834"/>
                <a:gd name="T11" fmla="*/ 56 h 1554"/>
                <a:gd name="T12" fmla="*/ 64 w 1834"/>
                <a:gd name="T13" fmla="*/ 58 h 1554"/>
                <a:gd name="T14" fmla="*/ 61 w 1834"/>
                <a:gd name="T15" fmla="*/ 58 h 1554"/>
                <a:gd name="T16" fmla="*/ 58 w 1834"/>
                <a:gd name="T17" fmla="*/ 58 h 1554"/>
                <a:gd name="T18" fmla="*/ 58 w 1834"/>
                <a:gd name="T19" fmla="*/ 56 h 1554"/>
                <a:gd name="T20" fmla="*/ 59 w 1834"/>
                <a:gd name="T21" fmla="*/ 53 h 1554"/>
                <a:gd name="T22" fmla="*/ 49 w 1834"/>
                <a:gd name="T23" fmla="*/ 52 h 1554"/>
                <a:gd name="T24" fmla="*/ 30 w 1834"/>
                <a:gd name="T25" fmla="*/ 54 h 1554"/>
                <a:gd name="T26" fmla="*/ 14 w 1834"/>
                <a:gd name="T27" fmla="*/ 54 h 1554"/>
                <a:gd name="T28" fmla="*/ 14 w 1834"/>
                <a:gd name="T29" fmla="*/ 52 h 1554"/>
                <a:gd name="T30" fmla="*/ 13 w 1834"/>
                <a:gd name="T31" fmla="*/ 50 h 1554"/>
                <a:gd name="T32" fmla="*/ 13 w 1834"/>
                <a:gd name="T33" fmla="*/ 39 h 1554"/>
                <a:gd name="T34" fmla="*/ 11 w 1834"/>
                <a:gd name="T35" fmla="*/ 27 h 1554"/>
                <a:gd name="T36" fmla="*/ 9 w 1834"/>
                <a:gd name="T37" fmla="*/ 21 h 1554"/>
                <a:gd name="T38" fmla="*/ 7 w 1834"/>
                <a:gd name="T39" fmla="*/ 19 h 1554"/>
                <a:gd name="T40" fmla="*/ 6 w 1834"/>
                <a:gd name="T41" fmla="*/ 17 h 1554"/>
                <a:gd name="T42" fmla="*/ 7 w 1834"/>
                <a:gd name="T43" fmla="*/ 15 h 1554"/>
                <a:gd name="T44" fmla="*/ 8 w 1834"/>
                <a:gd name="T45" fmla="*/ 13 h 1554"/>
                <a:gd name="T46" fmla="*/ 5 w 1834"/>
                <a:gd name="T47" fmla="*/ 13 h 1554"/>
                <a:gd name="T48" fmla="*/ 4 w 1834"/>
                <a:gd name="T49" fmla="*/ 11 h 1554"/>
                <a:gd name="T50" fmla="*/ 2 w 1834"/>
                <a:gd name="T51" fmla="*/ 8 h 1554"/>
                <a:gd name="T52" fmla="*/ 1 w 1834"/>
                <a:gd name="T53" fmla="*/ 5 h 1554"/>
                <a:gd name="T54" fmla="*/ 7 w 1834"/>
                <a:gd name="T55" fmla="*/ 2 h 1554"/>
                <a:gd name="T56" fmla="*/ 23 w 1834"/>
                <a:gd name="T57" fmla="*/ 1 h 1554"/>
                <a:gd name="T58" fmla="*/ 37 w 1834"/>
                <a:gd name="T59" fmla="*/ 0 h 1554"/>
                <a:gd name="T60" fmla="*/ 39 w 1834"/>
                <a:gd name="T61" fmla="*/ 2 h 1554"/>
                <a:gd name="T62" fmla="*/ 41 w 1834"/>
                <a:gd name="T63" fmla="*/ 3 h 1554"/>
                <a:gd name="T64" fmla="*/ 41 w 1834"/>
                <a:gd name="T65" fmla="*/ 5 h 1554"/>
                <a:gd name="T66" fmla="*/ 42 w 1834"/>
                <a:gd name="T67" fmla="*/ 6 h 1554"/>
                <a:gd name="T68" fmla="*/ 43 w 1834"/>
                <a:gd name="T69" fmla="*/ 10 h 1554"/>
                <a:gd name="T70" fmla="*/ 46 w 1834"/>
                <a:gd name="T71" fmla="*/ 13 h 1554"/>
                <a:gd name="T72" fmla="*/ 50 w 1834"/>
                <a:gd name="T73" fmla="*/ 16 h 1554"/>
                <a:gd name="T74" fmla="*/ 51 w 1834"/>
                <a:gd name="T75" fmla="*/ 18 h 1554"/>
                <a:gd name="T76" fmla="*/ 53 w 1834"/>
                <a:gd name="T77" fmla="*/ 20 h 1554"/>
                <a:gd name="T78" fmla="*/ 53 w 1834"/>
                <a:gd name="T79" fmla="*/ 19 h 1554"/>
                <a:gd name="T80" fmla="*/ 54 w 1834"/>
                <a:gd name="T81" fmla="*/ 18 h 1554"/>
                <a:gd name="T82" fmla="*/ 55 w 1834"/>
                <a:gd name="T83" fmla="*/ 19 h 1554"/>
                <a:gd name="T84" fmla="*/ 56 w 1834"/>
                <a:gd name="T85" fmla="*/ 20 h 1554"/>
                <a:gd name="T86" fmla="*/ 56 w 1834"/>
                <a:gd name="T87" fmla="*/ 22 h 1554"/>
                <a:gd name="T88" fmla="*/ 56 w 1834"/>
                <a:gd name="T89" fmla="*/ 23 h 1554"/>
                <a:gd name="T90" fmla="*/ 56 w 1834"/>
                <a:gd name="T91" fmla="*/ 25 h 1554"/>
                <a:gd name="T92" fmla="*/ 56 w 1834"/>
                <a:gd name="T93" fmla="*/ 28 h 1554"/>
                <a:gd name="T94" fmla="*/ 57 w 1834"/>
                <a:gd name="T95" fmla="*/ 30 h 1554"/>
                <a:gd name="T96" fmla="*/ 59 w 1834"/>
                <a:gd name="T97" fmla="*/ 32 h 1554"/>
                <a:gd name="T98" fmla="*/ 61 w 1834"/>
                <a:gd name="T99" fmla="*/ 33 h 1554"/>
                <a:gd name="T100" fmla="*/ 63 w 1834"/>
                <a:gd name="T101" fmla="*/ 34 h 1554"/>
                <a:gd name="T102" fmla="*/ 66 w 1834"/>
                <a:gd name="T103" fmla="*/ 37 h 1554"/>
                <a:gd name="T104" fmla="*/ 66 w 1834"/>
                <a:gd name="T105" fmla="*/ 41 h 1554"/>
                <a:gd name="T106" fmla="*/ 67 w 1834"/>
                <a:gd name="T107" fmla="*/ 42 h 1554"/>
                <a:gd name="T108" fmla="*/ 68 w 1834"/>
                <a:gd name="T109" fmla="*/ 42 h 1554"/>
                <a:gd name="T110" fmla="*/ 67 w 1834"/>
                <a:gd name="T111" fmla="*/ 43 h 1554"/>
                <a:gd name="T112" fmla="*/ 67 w 1834"/>
                <a:gd name="T113" fmla="*/ 45 h 1554"/>
                <a:gd name="T114" fmla="*/ 67 w 1834"/>
                <a:gd name="T115" fmla="*/ 47 h 1554"/>
                <a:gd name="T116" fmla="*/ 68 w 1834"/>
                <a:gd name="T117" fmla="*/ 48 h 1554"/>
                <a:gd name="T118" fmla="*/ 67 w 1834"/>
                <a:gd name="T119" fmla="*/ 49 h 1554"/>
                <a:gd name="T120" fmla="*/ 67 w 1834"/>
                <a:gd name="T121" fmla="*/ 49 h 155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34"/>
                <a:gd name="T184" fmla="*/ 0 h 1554"/>
                <a:gd name="T185" fmla="*/ 1834 w 1834"/>
                <a:gd name="T186" fmla="*/ 1554 h 155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34" h="1554">
                  <a:moveTo>
                    <a:pt x="1801" y="1348"/>
                  </a:moveTo>
                  <a:lnTo>
                    <a:pt x="1798" y="1354"/>
                  </a:lnTo>
                  <a:lnTo>
                    <a:pt x="1795" y="1358"/>
                  </a:lnTo>
                  <a:lnTo>
                    <a:pt x="1790" y="1362"/>
                  </a:lnTo>
                  <a:lnTo>
                    <a:pt x="1783" y="1364"/>
                  </a:lnTo>
                  <a:lnTo>
                    <a:pt x="1775" y="1364"/>
                  </a:lnTo>
                  <a:lnTo>
                    <a:pt x="1768" y="1365"/>
                  </a:lnTo>
                  <a:lnTo>
                    <a:pt x="1760" y="1365"/>
                  </a:lnTo>
                  <a:lnTo>
                    <a:pt x="1752" y="1365"/>
                  </a:lnTo>
                  <a:lnTo>
                    <a:pt x="1745" y="1366"/>
                  </a:lnTo>
                  <a:lnTo>
                    <a:pt x="1740" y="1368"/>
                  </a:lnTo>
                  <a:lnTo>
                    <a:pt x="1735" y="1371"/>
                  </a:lnTo>
                  <a:lnTo>
                    <a:pt x="1734" y="1374"/>
                  </a:lnTo>
                  <a:lnTo>
                    <a:pt x="1734" y="1380"/>
                  </a:lnTo>
                  <a:lnTo>
                    <a:pt x="1736" y="1388"/>
                  </a:lnTo>
                  <a:lnTo>
                    <a:pt x="1743" y="1397"/>
                  </a:lnTo>
                  <a:lnTo>
                    <a:pt x="1754" y="1411"/>
                  </a:lnTo>
                  <a:lnTo>
                    <a:pt x="1756" y="1417"/>
                  </a:lnTo>
                  <a:lnTo>
                    <a:pt x="1756" y="1423"/>
                  </a:lnTo>
                  <a:lnTo>
                    <a:pt x="1755" y="1427"/>
                  </a:lnTo>
                  <a:lnTo>
                    <a:pt x="1751" y="1431"/>
                  </a:lnTo>
                  <a:lnTo>
                    <a:pt x="1747" y="1434"/>
                  </a:lnTo>
                  <a:lnTo>
                    <a:pt x="1742" y="1436"/>
                  </a:lnTo>
                  <a:lnTo>
                    <a:pt x="1736" y="1439"/>
                  </a:lnTo>
                  <a:lnTo>
                    <a:pt x="1731" y="1441"/>
                  </a:lnTo>
                  <a:lnTo>
                    <a:pt x="1726" y="1443"/>
                  </a:lnTo>
                  <a:lnTo>
                    <a:pt x="1721" y="1446"/>
                  </a:lnTo>
                  <a:lnTo>
                    <a:pt x="1717" y="1448"/>
                  </a:lnTo>
                  <a:lnTo>
                    <a:pt x="1714" y="1451"/>
                  </a:lnTo>
                  <a:lnTo>
                    <a:pt x="1714" y="1455"/>
                  </a:lnTo>
                  <a:lnTo>
                    <a:pt x="1716" y="1459"/>
                  </a:lnTo>
                  <a:lnTo>
                    <a:pt x="1719" y="1465"/>
                  </a:lnTo>
                  <a:lnTo>
                    <a:pt x="1726" y="1472"/>
                  </a:lnTo>
                  <a:lnTo>
                    <a:pt x="1722" y="1475"/>
                  </a:lnTo>
                  <a:lnTo>
                    <a:pt x="1720" y="1479"/>
                  </a:lnTo>
                  <a:lnTo>
                    <a:pt x="1718" y="1484"/>
                  </a:lnTo>
                  <a:lnTo>
                    <a:pt x="1718" y="1488"/>
                  </a:lnTo>
                  <a:lnTo>
                    <a:pt x="1718" y="1494"/>
                  </a:lnTo>
                  <a:lnTo>
                    <a:pt x="1718" y="1498"/>
                  </a:lnTo>
                  <a:lnTo>
                    <a:pt x="1719" y="1504"/>
                  </a:lnTo>
                  <a:lnTo>
                    <a:pt x="1720" y="1510"/>
                  </a:lnTo>
                  <a:lnTo>
                    <a:pt x="1721" y="1516"/>
                  </a:lnTo>
                  <a:lnTo>
                    <a:pt x="1722" y="1521"/>
                  </a:lnTo>
                  <a:lnTo>
                    <a:pt x="1724" y="1527"/>
                  </a:lnTo>
                  <a:lnTo>
                    <a:pt x="1725" y="1533"/>
                  </a:lnTo>
                  <a:lnTo>
                    <a:pt x="1725" y="1539"/>
                  </a:lnTo>
                  <a:lnTo>
                    <a:pt x="1725" y="1543"/>
                  </a:lnTo>
                  <a:lnTo>
                    <a:pt x="1725" y="1549"/>
                  </a:lnTo>
                  <a:lnTo>
                    <a:pt x="1724" y="1554"/>
                  </a:lnTo>
                  <a:lnTo>
                    <a:pt x="1721" y="1554"/>
                  </a:lnTo>
                  <a:lnTo>
                    <a:pt x="1716" y="1554"/>
                  </a:lnTo>
                  <a:lnTo>
                    <a:pt x="1708" y="1554"/>
                  </a:lnTo>
                  <a:lnTo>
                    <a:pt x="1696" y="1554"/>
                  </a:lnTo>
                  <a:lnTo>
                    <a:pt x="1683" y="1554"/>
                  </a:lnTo>
                  <a:lnTo>
                    <a:pt x="1668" y="1554"/>
                  </a:lnTo>
                  <a:lnTo>
                    <a:pt x="1654" y="1554"/>
                  </a:lnTo>
                  <a:lnTo>
                    <a:pt x="1637" y="1554"/>
                  </a:lnTo>
                  <a:lnTo>
                    <a:pt x="1621" y="1554"/>
                  </a:lnTo>
                  <a:lnTo>
                    <a:pt x="1606" y="1554"/>
                  </a:lnTo>
                  <a:lnTo>
                    <a:pt x="1591" y="1554"/>
                  </a:lnTo>
                  <a:lnTo>
                    <a:pt x="1579" y="1554"/>
                  </a:lnTo>
                  <a:lnTo>
                    <a:pt x="1567" y="1554"/>
                  </a:lnTo>
                  <a:lnTo>
                    <a:pt x="1559" y="1554"/>
                  </a:lnTo>
                  <a:lnTo>
                    <a:pt x="1553" y="1554"/>
                  </a:lnTo>
                  <a:lnTo>
                    <a:pt x="1552" y="1554"/>
                  </a:lnTo>
                  <a:lnTo>
                    <a:pt x="1553" y="1543"/>
                  </a:lnTo>
                  <a:lnTo>
                    <a:pt x="1556" y="1534"/>
                  </a:lnTo>
                  <a:lnTo>
                    <a:pt x="1559" y="1524"/>
                  </a:lnTo>
                  <a:lnTo>
                    <a:pt x="1565" y="1515"/>
                  </a:lnTo>
                  <a:lnTo>
                    <a:pt x="1570" y="1504"/>
                  </a:lnTo>
                  <a:lnTo>
                    <a:pt x="1575" y="1494"/>
                  </a:lnTo>
                  <a:lnTo>
                    <a:pt x="1581" y="1485"/>
                  </a:lnTo>
                  <a:lnTo>
                    <a:pt x="1586" y="1474"/>
                  </a:lnTo>
                  <a:lnTo>
                    <a:pt x="1589" y="1465"/>
                  </a:lnTo>
                  <a:lnTo>
                    <a:pt x="1591" y="1455"/>
                  </a:lnTo>
                  <a:lnTo>
                    <a:pt x="1591" y="1446"/>
                  </a:lnTo>
                  <a:lnTo>
                    <a:pt x="1590" y="1436"/>
                  </a:lnTo>
                  <a:lnTo>
                    <a:pt x="1586" y="1427"/>
                  </a:lnTo>
                  <a:lnTo>
                    <a:pt x="1579" y="1419"/>
                  </a:lnTo>
                  <a:lnTo>
                    <a:pt x="1570" y="1410"/>
                  </a:lnTo>
                  <a:lnTo>
                    <a:pt x="1556" y="1403"/>
                  </a:lnTo>
                  <a:lnTo>
                    <a:pt x="1482" y="1408"/>
                  </a:lnTo>
                  <a:lnTo>
                    <a:pt x="1409" y="1412"/>
                  </a:lnTo>
                  <a:lnTo>
                    <a:pt x="1335" y="1417"/>
                  </a:lnTo>
                  <a:lnTo>
                    <a:pt x="1261" y="1422"/>
                  </a:lnTo>
                  <a:lnTo>
                    <a:pt x="1188" y="1426"/>
                  </a:lnTo>
                  <a:lnTo>
                    <a:pt x="1114" y="1432"/>
                  </a:lnTo>
                  <a:lnTo>
                    <a:pt x="1041" y="1436"/>
                  </a:lnTo>
                  <a:lnTo>
                    <a:pt x="967" y="1441"/>
                  </a:lnTo>
                  <a:lnTo>
                    <a:pt x="894" y="1446"/>
                  </a:lnTo>
                  <a:lnTo>
                    <a:pt x="821" y="1451"/>
                  </a:lnTo>
                  <a:lnTo>
                    <a:pt x="748" y="1456"/>
                  </a:lnTo>
                  <a:lnTo>
                    <a:pt x="674" y="1461"/>
                  </a:lnTo>
                  <a:lnTo>
                    <a:pt x="600" y="1466"/>
                  </a:lnTo>
                  <a:lnTo>
                    <a:pt x="527" y="1471"/>
                  </a:lnTo>
                  <a:lnTo>
                    <a:pt x="453" y="1475"/>
                  </a:lnTo>
                  <a:lnTo>
                    <a:pt x="380" y="1481"/>
                  </a:lnTo>
                  <a:lnTo>
                    <a:pt x="377" y="1471"/>
                  </a:lnTo>
                  <a:lnTo>
                    <a:pt x="375" y="1462"/>
                  </a:lnTo>
                  <a:lnTo>
                    <a:pt x="374" y="1451"/>
                  </a:lnTo>
                  <a:lnTo>
                    <a:pt x="373" y="1442"/>
                  </a:lnTo>
                  <a:lnTo>
                    <a:pt x="373" y="1433"/>
                  </a:lnTo>
                  <a:lnTo>
                    <a:pt x="372" y="1424"/>
                  </a:lnTo>
                  <a:lnTo>
                    <a:pt x="370" y="1415"/>
                  </a:lnTo>
                  <a:lnTo>
                    <a:pt x="370" y="1405"/>
                  </a:lnTo>
                  <a:lnTo>
                    <a:pt x="369" y="1396"/>
                  </a:lnTo>
                  <a:lnTo>
                    <a:pt x="368" y="1387"/>
                  </a:lnTo>
                  <a:lnTo>
                    <a:pt x="367" y="1378"/>
                  </a:lnTo>
                  <a:lnTo>
                    <a:pt x="365" y="1368"/>
                  </a:lnTo>
                  <a:lnTo>
                    <a:pt x="362" y="1358"/>
                  </a:lnTo>
                  <a:lnTo>
                    <a:pt x="360" y="1348"/>
                  </a:lnTo>
                  <a:lnTo>
                    <a:pt x="357" y="1339"/>
                  </a:lnTo>
                  <a:lnTo>
                    <a:pt x="353" y="1328"/>
                  </a:lnTo>
                  <a:lnTo>
                    <a:pt x="352" y="1282"/>
                  </a:lnTo>
                  <a:lnTo>
                    <a:pt x="352" y="1237"/>
                  </a:lnTo>
                  <a:lnTo>
                    <a:pt x="350" y="1191"/>
                  </a:lnTo>
                  <a:lnTo>
                    <a:pt x="347" y="1146"/>
                  </a:lnTo>
                  <a:lnTo>
                    <a:pt x="344" y="1100"/>
                  </a:lnTo>
                  <a:lnTo>
                    <a:pt x="341" y="1055"/>
                  </a:lnTo>
                  <a:lnTo>
                    <a:pt x="336" y="1009"/>
                  </a:lnTo>
                  <a:lnTo>
                    <a:pt x="331" y="964"/>
                  </a:lnTo>
                  <a:lnTo>
                    <a:pt x="326" y="918"/>
                  </a:lnTo>
                  <a:lnTo>
                    <a:pt x="321" y="874"/>
                  </a:lnTo>
                  <a:lnTo>
                    <a:pt x="315" y="828"/>
                  </a:lnTo>
                  <a:lnTo>
                    <a:pt x="308" y="782"/>
                  </a:lnTo>
                  <a:lnTo>
                    <a:pt x="303" y="736"/>
                  </a:lnTo>
                  <a:lnTo>
                    <a:pt x="297" y="690"/>
                  </a:lnTo>
                  <a:lnTo>
                    <a:pt x="291" y="643"/>
                  </a:lnTo>
                  <a:lnTo>
                    <a:pt x="285" y="597"/>
                  </a:lnTo>
                  <a:lnTo>
                    <a:pt x="275" y="591"/>
                  </a:lnTo>
                  <a:lnTo>
                    <a:pt x="265" y="585"/>
                  </a:lnTo>
                  <a:lnTo>
                    <a:pt x="255" y="579"/>
                  </a:lnTo>
                  <a:lnTo>
                    <a:pt x="246" y="573"/>
                  </a:lnTo>
                  <a:lnTo>
                    <a:pt x="237" y="566"/>
                  </a:lnTo>
                  <a:lnTo>
                    <a:pt x="228" y="558"/>
                  </a:lnTo>
                  <a:lnTo>
                    <a:pt x="219" y="551"/>
                  </a:lnTo>
                  <a:lnTo>
                    <a:pt x="211" y="541"/>
                  </a:lnTo>
                  <a:lnTo>
                    <a:pt x="203" y="533"/>
                  </a:lnTo>
                  <a:lnTo>
                    <a:pt x="195" y="524"/>
                  </a:lnTo>
                  <a:lnTo>
                    <a:pt x="188" y="515"/>
                  </a:lnTo>
                  <a:lnTo>
                    <a:pt x="181" y="506"/>
                  </a:lnTo>
                  <a:lnTo>
                    <a:pt x="175" y="496"/>
                  </a:lnTo>
                  <a:lnTo>
                    <a:pt x="168" y="486"/>
                  </a:lnTo>
                  <a:lnTo>
                    <a:pt x="163" y="476"/>
                  </a:lnTo>
                  <a:lnTo>
                    <a:pt x="159" y="467"/>
                  </a:lnTo>
                  <a:lnTo>
                    <a:pt x="165" y="461"/>
                  </a:lnTo>
                  <a:lnTo>
                    <a:pt x="170" y="454"/>
                  </a:lnTo>
                  <a:lnTo>
                    <a:pt x="175" y="447"/>
                  </a:lnTo>
                  <a:lnTo>
                    <a:pt x="180" y="440"/>
                  </a:lnTo>
                  <a:lnTo>
                    <a:pt x="183" y="433"/>
                  </a:lnTo>
                  <a:lnTo>
                    <a:pt x="186" y="425"/>
                  </a:lnTo>
                  <a:lnTo>
                    <a:pt x="189" y="419"/>
                  </a:lnTo>
                  <a:lnTo>
                    <a:pt x="191" y="411"/>
                  </a:lnTo>
                  <a:lnTo>
                    <a:pt x="192" y="402"/>
                  </a:lnTo>
                  <a:lnTo>
                    <a:pt x="193" y="394"/>
                  </a:lnTo>
                  <a:lnTo>
                    <a:pt x="196" y="386"/>
                  </a:lnTo>
                  <a:lnTo>
                    <a:pt x="197" y="378"/>
                  </a:lnTo>
                  <a:lnTo>
                    <a:pt x="198" y="371"/>
                  </a:lnTo>
                  <a:lnTo>
                    <a:pt x="199" y="363"/>
                  </a:lnTo>
                  <a:lnTo>
                    <a:pt x="201" y="357"/>
                  </a:lnTo>
                  <a:lnTo>
                    <a:pt x="204" y="351"/>
                  </a:lnTo>
                  <a:lnTo>
                    <a:pt x="192" y="360"/>
                  </a:lnTo>
                  <a:lnTo>
                    <a:pt x="182" y="367"/>
                  </a:lnTo>
                  <a:lnTo>
                    <a:pt x="174" y="369"/>
                  </a:lnTo>
                  <a:lnTo>
                    <a:pt x="166" y="369"/>
                  </a:lnTo>
                  <a:lnTo>
                    <a:pt x="159" y="367"/>
                  </a:lnTo>
                  <a:lnTo>
                    <a:pt x="152" y="363"/>
                  </a:lnTo>
                  <a:lnTo>
                    <a:pt x="146" y="357"/>
                  </a:lnTo>
                  <a:lnTo>
                    <a:pt x="141" y="350"/>
                  </a:lnTo>
                  <a:lnTo>
                    <a:pt x="135" y="342"/>
                  </a:lnTo>
                  <a:lnTo>
                    <a:pt x="129" y="332"/>
                  </a:lnTo>
                  <a:lnTo>
                    <a:pt x="123" y="324"/>
                  </a:lnTo>
                  <a:lnTo>
                    <a:pt x="116" y="316"/>
                  </a:lnTo>
                  <a:lnTo>
                    <a:pt x="111" y="308"/>
                  </a:lnTo>
                  <a:lnTo>
                    <a:pt x="103" y="301"/>
                  </a:lnTo>
                  <a:lnTo>
                    <a:pt x="95" y="297"/>
                  </a:lnTo>
                  <a:lnTo>
                    <a:pt x="86" y="294"/>
                  </a:lnTo>
                  <a:lnTo>
                    <a:pt x="83" y="276"/>
                  </a:lnTo>
                  <a:lnTo>
                    <a:pt x="81" y="259"/>
                  </a:lnTo>
                  <a:lnTo>
                    <a:pt x="76" y="243"/>
                  </a:lnTo>
                  <a:lnTo>
                    <a:pt x="73" y="228"/>
                  </a:lnTo>
                  <a:lnTo>
                    <a:pt x="67" y="213"/>
                  </a:lnTo>
                  <a:lnTo>
                    <a:pt x="61" y="199"/>
                  </a:lnTo>
                  <a:lnTo>
                    <a:pt x="55" y="186"/>
                  </a:lnTo>
                  <a:lnTo>
                    <a:pt x="50" y="174"/>
                  </a:lnTo>
                  <a:lnTo>
                    <a:pt x="43" y="161"/>
                  </a:lnTo>
                  <a:lnTo>
                    <a:pt x="37" y="149"/>
                  </a:lnTo>
                  <a:lnTo>
                    <a:pt x="30" y="136"/>
                  </a:lnTo>
                  <a:lnTo>
                    <a:pt x="24" y="123"/>
                  </a:lnTo>
                  <a:lnTo>
                    <a:pt x="17" y="111"/>
                  </a:lnTo>
                  <a:lnTo>
                    <a:pt x="12" y="98"/>
                  </a:lnTo>
                  <a:lnTo>
                    <a:pt x="5" y="84"/>
                  </a:lnTo>
                  <a:lnTo>
                    <a:pt x="0" y="70"/>
                  </a:lnTo>
                  <a:lnTo>
                    <a:pt x="67" y="66"/>
                  </a:lnTo>
                  <a:lnTo>
                    <a:pt x="134" y="60"/>
                  </a:lnTo>
                  <a:lnTo>
                    <a:pt x="198" y="56"/>
                  </a:lnTo>
                  <a:lnTo>
                    <a:pt x="262" y="51"/>
                  </a:lnTo>
                  <a:lnTo>
                    <a:pt x="326" y="46"/>
                  </a:lnTo>
                  <a:lnTo>
                    <a:pt x="388" y="42"/>
                  </a:lnTo>
                  <a:lnTo>
                    <a:pt x="450" y="36"/>
                  </a:lnTo>
                  <a:lnTo>
                    <a:pt x="512" y="31"/>
                  </a:lnTo>
                  <a:lnTo>
                    <a:pt x="573" y="27"/>
                  </a:lnTo>
                  <a:lnTo>
                    <a:pt x="634" y="22"/>
                  </a:lnTo>
                  <a:lnTo>
                    <a:pt x="695" y="19"/>
                  </a:lnTo>
                  <a:lnTo>
                    <a:pt x="756" y="14"/>
                  </a:lnTo>
                  <a:lnTo>
                    <a:pt x="817" y="11"/>
                  </a:lnTo>
                  <a:lnTo>
                    <a:pt x="879" y="6"/>
                  </a:lnTo>
                  <a:lnTo>
                    <a:pt x="940" y="3"/>
                  </a:lnTo>
                  <a:lnTo>
                    <a:pt x="1003" y="0"/>
                  </a:lnTo>
                  <a:lnTo>
                    <a:pt x="1010" y="4"/>
                  </a:lnTo>
                  <a:lnTo>
                    <a:pt x="1017" y="8"/>
                  </a:lnTo>
                  <a:lnTo>
                    <a:pt x="1023" y="14"/>
                  </a:lnTo>
                  <a:lnTo>
                    <a:pt x="1030" y="19"/>
                  </a:lnTo>
                  <a:lnTo>
                    <a:pt x="1038" y="25"/>
                  </a:lnTo>
                  <a:lnTo>
                    <a:pt x="1045" y="29"/>
                  </a:lnTo>
                  <a:lnTo>
                    <a:pt x="1053" y="35"/>
                  </a:lnTo>
                  <a:lnTo>
                    <a:pt x="1060" y="41"/>
                  </a:lnTo>
                  <a:lnTo>
                    <a:pt x="1067" y="45"/>
                  </a:lnTo>
                  <a:lnTo>
                    <a:pt x="1075" y="51"/>
                  </a:lnTo>
                  <a:lnTo>
                    <a:pt x="1083" y="56"/>
                  </a:lnTo>
                  <a:lnTo>
                    <a:pt x="1090" y="60"/>
                  </a:lnTo>
                  <a:lnTo>
                    <a:pt x="1098" y="65"/>
                  </a:lnTo>
                  <a:lnTo>
                    <a:pt x="1106" y="68"/>
                  </a:lnTo>
                  <a:lnTo>
                    <a:pt x="1114" y="70"/>
                  </a:lnTo>
                  <a:lnTo>
                    <a:pt x="1122" y="74"/>
                  </a:lnTo>
                  <a:lnTo>
                    <a:pt x="1121" y="82"/>
                  </a:lnTo>
                  <a:lnTo>
                    <a:pt x="1120" y="91"/>
                  </a:lnTo>
                  <a:lnTo>
                    <a:pt x="1119" y="99"/>
                  </a:lnTo>
                  <a:lnTo>
                    <a:pt x="1119" y="107"/>
                  </a:lnTo>
                  <a:lnTo>
                    <a:pt x="1119" y="115"/>
                  </a:lnTo>
                  <a:lnTo>
                    <a:pt x="1119" y="123"/>
                  </a:lnTo>
                  <a:lnTo>
                    <a:pt x="1119" y="130"/>
                  </a:lnTo>
                  <a:lnTo>
                    <a:pt x="1120" y="137"/>
                  </a:lnTo>
                  <a:lnTo>
                    <a:pt x="1120" y="143"/>
                  </a:lnTo>
                  <a:lnTo>
                    <a:pt x="1122" y="149"/>
                  </a:lnTo>
                  <a:lnTo>
                    <a:pt x="1123" y="154"/>
                  </a:lnTo>
                  <a:lnTo>
                    <a:pt x="1126" y="159"/>
                  </a:lnTo>
                  <a:lnTo>
                    <a:pt x="1129" y="164"/>
                  </a:lnTo>
                  <a:lnTo>
                    <a:pt x="1133" y="168"/>
                  </a:lnTo>
                  <a:lnTo>
                    <a:pt x="1136" y="173"/>
                  </a:lnTo>
                  <a:lnTo>
                    <a:pt x="1142" y="176"/>
                  </a:lnTo>
                  <a:lnTo>
                    <a:pt x="1140" y="199"/>
                  </a:lnTo>
                  <a:lnTo>
                    <a:pt x="1142" y="220"/>
                  </a:lnTo>
                  <a:lnTo>
                    <a:pt x="1146" y="239"/>
                  </a:lnTo>
                  <a:lnTo>
                    <a:pt x="1153" y="258"/>
                  </a:lnTo>
                  <a:lnTo>
                    <a:pt x="1161" y="274"/>
                  </a:lnTo>
                  <a:lnTo>
                    <a:pt x="1173" y="290"/>
                  </a:lnTo>
                  <a:lnTo>
                    <a:pt x="1186" y="304"/>
                  </a:lnTo>
                  <a:lnTo>
                    <a:pt x="1199" y="317"/>
                  </a:lnTo>
                  <a:lnTo>
                    <a:pt x="1214" y="330"/>
                  </a:lnTo>
                  <a:lnTo>
                    <a:pt x="1230" y="343"/>
                  </a:lnTo>
                  <a:lnTo>
                    <a:pt x="1248" y="354"/>
                  </a:lnTo>
                  <a:lnTo>
                    <a:pt x="1265" y="366"/>
                  </a:lnTo>
                  <a:lnTo>
                    <a:pt x="1282" y="377"/>
                  </a:lnTo>
                  <a:lnTo>
                    <a:pt x="1299" y="389"/>
                  </a:lnTo>
                  <a:lnTo>
                    <a:pt x="1315" y="400"/>
                  </a:lnTo>
                  <a:lnTo>
                    <a:pt x="1333" y="413"/>
                  </a:lnTo>
                  <a:lnTo>
                    <a:pt x="1335" y="421"/>
                  </a:lnTo>
                  <a:lnTo>
                    <a:pt x="1338" y="430"/>
                  </a:lnTo>
                  <a:lnTo>
                    <a:pt x="1342" y="439"/>
                  </a:lnTo>
                  <a:lnTo>
                    <a:pt x="1347" y="447"/>
                  </a:lnTo>
                  <a:lnTo>
                    <a:pt x="1351" y="455"/>
                  </a:lnTo>
                  <a:lnTo>
                    <a:pt x="1356" y="463"/>
                  </a:lnTo>
                  <a:lnTo>
                    <a:pt x="1361" y="471"/>
                  </a:lnTo>
                  <a:lnTo>
                    <a:pt x="1367" y="479"/>
                  </a:lnTo>
                  <a:lnTo>
                    <a:pt x="1374" y="486"/>
                  </a:lnTo>
                  <a:lnTo>
                    <a:pt x="1380" y="494"/>
                  </a:lnTo>
                  <a:lnTo>
                    <a:pt x="1387" y="501"/>
                  </a:lnTo>
                  <a:lnTo>
                    <a:pt x="1395" y="507"/>
                  </a:lnTo>
                  <a:lnTo>
                    <a:pt x="1402" y="514"/>
                  </a:lnTo>
                  <a:lnTo>
                    <a:pt x="1410" y="520"/>
                  </a:lnTo>
                  <a:lnTo>
                    <a:pt x="1417" y="524"/>
                  </a:lnTo>
                  <a:lnTo>
                    <a:pt x="1426" y="530"/>
                  </a:lnTo>
                  <a:lnTo>
                    <a:pt x="1428" y="528"/>
                  </a:lnTo>
                  <a:lnTo>
                    <a:pt x="1432" y="527"/>
                  </a:lnTo>
                  <a:lnTo>
                    <a:pt x="1434" y="524"/>
                  </a:lnTo>
                  <a:lnTo>
                    <a:pt x="1435" y="521"/>
                  </a:lnTo>
                  <a:lnTo>
                    <a:pt x="1436" y="519"/>
                  </a:lnTo>
                  <a:lnTo>
                    <a:pt x="1439" y="515"/>
                  </a:lnTo>
                  <a:lnTo>
                    <a:pt x="1440" y="512"/>
                  </a:lnTo>
                  <a:lnTo>
                    <a:pt x="1441" y="508"/>
                  </a:lnTo>
                  <a:lnTo>
                    <a:pt x="1442" y="505"/>
                  </a:lnTo>
                  <a:lnTo>
                    <a:pt x="1443" y="501"/>
                  </a:lnTo>
                  <a:lnTo>
                    <a:pt x="1444" y="498"/>
                  </a:lnTo>
                  <a:lnTo>
                    <a:pt x="1447" y="496"/>
                  </a:lnTo>
                  <a:lnTo>
                    <a:pt x="1450" y="494"/>
                  </a:lnTo>
                  <a:lnTo>
                    <a:pt x="1453" y="493"/>
                  </a:lnTo>
                  <a:lnTo>
                    <a:pt x="1457" y="492"/>
                  </a:lnTo>
                  <a:lnTo>
                    <a:pt x="1463" y="493"/>
                  </a:lnTo>
                  <a:lnTo>
                    <a:pt x="1466" y="498"/>
                  </a:lnTo>
                  <a:lnTo>
                    <a:pt x="1471" y="502"/>
                  </a:lnTo>
                  <a:lnTo>
                    <a:pt x="1475" y="507"/>
                  </a:lnTo>
                  <a:lnTo>
                    <a:pt x="1480" y="512"/>
                  </a:lnTo>
                  <a:lnTo>
                    <a:pt x="1483" y="515"/>
                  </a:lnTo>
                  <a:lnTo>
                    <a:pt x="1488" y="520"/>
                  </a:lnTo>
                  <a:lnTo>
                    <a:pt x="1493" y="523"/>
                  </a:lnTo>
                  <a:lnTo>
                    <a:pt x="1496" y="528"/>
                  </a:lnTo>
                  <a:lnTo>
                    <a:pt x="1499" y="532"/>
                  </a:lnTo>
                  <a:lnTo>
                    <a:pt x="1504" y="537"/>
                  </a:lnTo>
                  <a:lnTo>
                    <a:pt x="1507" y="541"/>
                  </a:lnTo>
                  <a:lnTo>
                    <a:pt x="1511" y="547"/>
                  </a:lnTo>
                  <a:lnTo>
                    <a:pt x="1514" y="553"/>
                  </a:lnTo>
                  <a:lnTo>
                    <a:pt x="1517" y="559"/>
                  </a:lnTo>
                  <a:lnTo>
                    <a:pt x="1520" y="566"/>
                  </a:lnTo>
                  <a:lnTo>
                    <a:pt x="1524" y="574"/>
                  </a:lnTo>
                  <a:lnTo>
                    <a:pt x="1517" y="579"/>
                  </a:lnTo>
                  <a:lnTo>
                    <a:pt x="1512" y="585"/>
                  </a:lnTo>
                  <a:lnTo>
                    <a:pt x="1510" y="591"/>
                  </a:lnTo>
                  <a:lnTo>
                    <a:pt x="1509" y="597"/>
                  </a:lnTo>
                  <a:lnTo>
                    <a:pt x="1510" y="602"/>
                  </a:lnTo>
                  <a:lnTo>
                    <a:pt x="1511" y="607"/>
                  </a:lnTo>
                  <a:lnTo>
                    <a:pt x="1513" y="612"/>
                  </a:lnTo>
                  <a:lnTo>
                    <a:pt x="1516" y="616"/>
                  </a:lnTo>
                  <a:lnTo>
                    <a:pt x="1517" y="622"/>
                  </a:lnTo>
                  <a:lnTo>
                    <a:pt x="1519" y="626"/>
                  </a:lnTo>
                  <a:lnTo>
                    <a:pt x="1520" y="631"/>
                  </a:lnTo>
                  <a:lnTo>
                    <a:pt x="1520" y="636"/>
                  </a:lnTo>
                  <a:lnTo>
                    <a:pt x="1519" y="641"/>
                  </a:lnTo>
                  <a:lnTo>
                    <a:pt x="1516" y="647"/>
                  </a:lnTo>
                  <a:lnTo>
                    <a:pt x="1511" y="653"/>
                  </a:lnTo>
                  <a:lnTo>
                    <a:pt x="1504" y="660"/>
                  </a:lnTo>
                  <a:lnTo>
                    <a:pt x="1503" y="671"/>
                  </a:lnTo>
                  <a:lnTo>
                    <a:pt x="1502" y="683"/>
                  </a:lnTo>
                  <a:lnTo>
                    <a:pt x="1502" y="693"/>
                  </a:lnTo>
                  <a:lnTo>
                    <a:pt x="1503" y="705"/>
                  </a:lnTo>
                  <a:lnTo>
                    <a:pt x="1504" y="714"/>
                  </a:lnTo>
                  <a:lnTo>
                    <a:pt x="1505" y="724"/>
                  </a:lnTo>
                  <a:lnTo>
                    <a:pt x="1507" y="733"/>
                  </a:lnTo>
                  <a:lnTo>
                    <a:pt x="1511" y="743"/>
                  </a:lnTo>
                  <a:lnTo>
                    <a:pt x="1513" y="751"/>
                  </a:lnTo>
                  <a:lnTo>
                    <a:pt x="1518" y="760"/>
                  </a:lnTo>
                  <a:lnTo>
                    <a:pt x="1521" y="768"/>
                  </a:lnTo>
                  <a:lnTo>
                    <a:pt x="1527" y="777"/>
                  </a:lnTo>
                  <a:lnTo>
                    <a:pt x="1532" y="785"/>
                  </a:lnTo>
                  <a:lnTo>
                    <a:pt x="1539" y="793"/>
                  </a:lnTo>
                  <a:lnTo>
                    <a:pt x="1544" y="801"/>
                  </a:lnTo>
                  <a:lnTo>
                    <a:pt x="1552" y="810"/>
                  </a:lnTo>
                  <a:lnTo>
                    <a:pt x="1558" y="816"/>
                  </a:lnTo>
                  <a:lnTo>
                    <a:pt x="1564" y="823"/>
                  </a:lnTo>
                  <a:lnTo>
                    <a:pt x="1570" y="830"/>
                  </a:lnTo>
                  <a:lnTo>
                    <a:pt x="1575" y="837"/>
                  </a:lnTo>
                  <a:lnTo>
                    <a:pt x="1581" y="844"/>
                  </a:lnTo>
                  <a:lnTo>
                    <a:pt x="1587" y="851"/>
                  </a:lnTo>
                  <a:lnTo>
                    <a:pt x="1594" y="857"/>
                  </a:lnTo>
                  <a:lnTo>
                    <a:pt x="1599" y="864"/>
                  </a:lnTo>
                  <a:lnTo>
                    <a:pt x="1606" y="870"/>
                  </a:lnTo>
                  <a:lnTo>
                    <a:pt x="1613" y="875"/>
                  </a:lnTo>
                  <a:lnTo>
                    <a:pt x="1620" y="878"/>
                  </a:lnTo>
                  <a:lnTo>
                    <a:pt x="1627" y="882"/>
                  </a:lnTo>
                  <a:lnTo>
                    <a:pt x="1635" y="883"/>
                  </a:lnTo>
                  <a:lnTo>
                    <a:pt x="1643" y="883"/>
                  </a:lnTo>
                  <a:lnTo>
                    <a:pt x="1651" y="880"/>
                  </a:lnTo>
                  <a:lnTo>
                    <a:pt x="1660" y="878"/>
                  </a:lnTo>
                  <a:lnTo>
                    <a:pt x="1674" y="888"/>
                  </a:lnTo>
                  <a:lnTo>
                    <a:pt x="1688" y="899"/>
                  </a:lnTo>
                  <a:lnTo>
                    <a:pt x="1701" y="909"/>
                  </a:lnTo>
                  <a:lnTo>
                    <a:pt x="1713" y="919"/>
                  </a:lnTo>
                  <a:lnTo>
                    <a:pt x="1725" y="931"/>
                  </a:lnTo>
                  <a:lnTo>
                    <a:pt x="1736" y="942"/>
                  </a:lnTo>
                  <a:lnTo>
                    <a:pt x="1745" y="954"/>
                  </a:lnTo>
                  <a:lnTo>
                    <a:pt x="1755" y="967"/>
                  </a:lnTo>
                  <a:lnTo>
                    <a:pt x="1763" y="979"/>
                  </a:lnTo>
                  <a:lnTo>
                    <a:pt x="1770" y="992"/>
                  </a:lnTo>
                  <a:lnTo>
                    <a:pt x="1775" y="1006"/>
                  </a:lnTo>
                  <a:lnTo>
                    <a:pt x="1779" y="1021"/>
                  </a:lnTo>
                  <a:lnTo>
                    <a:pt x="1781" y="1034"/>
                  </a:lnTo>
                  <a:lnTo>
                    <a:pt x="1782" y="1050"/>
                  </a:lnTo>
                  <a:lnTo>
                    <a:pt x="1782" y="1067"/>
                  </a:lnTo>
                  <a:lnTo>
                    <a:pt x="1780" y="1084"/>
                  </a:lnTo>
                  <a:lnTo>
                    <a:pt x="1783" y="1088"/>
                  </a:lnTo>
                  <a:lnTo>
                    <a:pt x="1786" y="1094"/>
                  </a:lnTo>
                  <a:lnTo>
                    <a:pt x="1788" y="1099"/>
                  </a:lnTo>
                  <a:lnTo>
                    <a:pt x="1790" y="1104"/>
                  </a:lnTo>
                  <a:lnTo>
                    <a:pt x="1791" y="1109"/>
                  </a:lnTo>
                  <a:lnTo>
                    <a:pt x="1793" y="1114"/>
                  </a:lnTo>
                  <a:lnTo>
                    <a:pt x="1794" y="1118"/>
                  </a:lnTo>
                  <a:lnTo>
                    <a:pt x="1796" y="1122"/>
                  </a:lnTo>
                  <a:lnTo>
                    <a:pt x="1797" y="1125"/>
                  </a:lnTo>
                  <a:lnTo>
                    <a:pt x="1800" y="1127"/>
                  </a:lnTo>
                  <a:lnTo>
                    <a:pt x="1802" y="1130"/>
                  </a:lnTo>
                  <a:lnTo>
                    <a:pt x="1804" y="1132"/>
                  </a:lnTo>
                  <a:lnTo>
                    <a:pt x="1808" y="1133"/>
                  </a:lnTo>
                  <a:lnTo>
                    <a:pt x="1812" y="1133"/>
                  </a:lnTo>
                  <a:lnTo>
                    <a:pt x="1817" y="1133"/>
                  </a:lnTo>
                  <a:lnTo>
                    <a:pt x="1824" y="1132"/>
                  </a:lnTo>
                  <a:lnTo>
                    <a:pt x="1823" y="1132"/>
                  </a:lnTo>
                  <a:lnTo>
                    <a:pt x="1823" y="1134"/>
                  </a:lnTo>
                  <a:lnTo>
                    <a:pt x="1821" y="1138"/>
                  </a:lnTo>
                  <a:lnTo>
                    <a:pt x="1821" y="1142"/>
                  </a:lnTo>
                  <a:lnTo>
                    <a:pt x="1820" y="1148"/>
                  </a:lnTo>
                  <a:lnTo>
                    <a:pt x="1819" y="1154"/>
                  </a:lnTo>
                  <a:lnTo>
                    <a:pt x="1818" y="1161"/>
                  </a:lnTo>
                  <a:lnTo>
                    <a:pt x="1817" y="1169"/>
                  </a:lnTo>
                  <a:lnTo>
                    <a:pt x="1814" y="1177"/>
                  </a:lnTo>
                  <a:lnTo>
                    <a:pt x="1813" y="1185"/>
                  </a:lnTo>
                  <a:lnTo>
                    <a:pt x="1812" y="1193"/>
                  </a:lnTo>
                  <a:lnTo>
                    <a:pt x="1811" y="1201"/>
                  </a:lnTo>
                  <a:lnTo>
                    <a:pt x="1811" y="1209"/>
                  </a:lnTo>
                  <a:lnTo>
                    <a:pt x="1810" y="1216"/>
                  </a:lnTo>
                  <a:lnTo>
                    <a:pt x="1810" y="1223"/>
                  </a:lnTo>
                  <a:lnTo>
                    <a:pt x="1810" y="1230"/>
                  </a:lnTo>
                  <a:lnTo>
                    <a:pt x="1810" y="1237"/>
                  </a:lnTo>
                  <a:lnTo>
                    <a:pt x="1810" y="1245"/>
                  </a:lnTo>
                  <a:lnTo>
                    <a:pt x="1811" y="1251"/>
                  </a:lnTo>
                  <a:lnTo>
                    <a:pt x="1812" y="1258"/>
                  </a:lnTo>
                  <a:lnTo>
                    <a:pt x="1814" y="1265"/>
                  </a:lnTo>
                  <a:lnTo>
                    <a:pt x="1817" y="1272"/>
                  </a:lnTo>
                  <a:lnTo>
                    <a:pt x="1819" y="1279"/>
                  </a:lnTo>
                  <a:lnTo>
                    <a:pt x="1821" y="1285"/>
                  </a:lnTo>
                  <a:lnTo>
                    <a:pt x="1824" y="1289"/>
                  </a:lnTo>
                  <a:lnTo>
                    <a:pt x="1826" y="1294"/>
                  </a:lnTo>
                  <a:lnTo>
                    <a:pt x="1827" y="1299"/>
                  </a:lnTo>
                  <a:lnTo>
                    <a:pt x="1829" y="1302"/>
                  </a:lnTo>
                  <a:lnTo>
                    <a:pt x="1831" y="1304"/>
                  </a:lnTo>
                  <a:lnTo>
                    <a:pt x="1833" y="1307"/>
                  </a:lnTo>
                  <a:lnTo>
                    <a:pt x="1833" y="1308"/>
                  </a:lnTo>
                  <a:lnTo>
                    <a:pt x="1834" y="1309"/>
                  </a:lnTo>
                  <a:lnTo>
                    <a:pt x="1825" y="1310"/>
                  </a:lnTo>
                  <a:lnTo>
                    <a:pt x="1818" y="1311"/>
                  </a:lnTo>
                  <a:lnTo>
                    <a:pt x="1812" y="1314"/>
                  </a:lnTo>
                  <a:lnTo>
                    <a:pt x="1808" y="1317"/>
                  </a:lnTo>
                  <a:lnTo>
                    <a:pt x="1804" y="1320"/>
                  </a:lnTo>
                  <a:lnTo>
                    <a:pt x="1801" y="1323"/>
                  </a:lnTo>
                  <a:lnTo>
                    <a:pt x="1800" y="1326"/>
                  </a:lnTo>
                  <a:lnTo>
                    <a:pt x="1798" y="1330"/>
                  </a:lnTo>
                  <a:lnTo>
                    <a:pt x="1797" y="1333"/>
                  </a:lnTo>
                  <a:lnTo>
                    <a:pt x="1797" y="1336"/>
                  </a:lnTo>
                  <a:lnTo>
                    <a:pt x="1798" y="1340"/>
                  </a:lnTo>
                  <a:lnTo>
                    <a:pt x="1798" y="1342"/>
                  </a:lnTo>
                  <a:lnTo>
                    <a:pt x="1798" y="1345"/>
                  </a:lnTo>
                  <a:lnTo>
                    <a:pt x="1800" y="1346"/>
                  </a:lnTo>
                  <a:lnTo>
                    <a:pt x="1800" y="1347"/>
                  </a:lnTo>
                  <a:lnTo>
                    <a:pt x="1801" y="1348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1" name="Freeform 59"/>
            <p:cNvSpPr>
              <a:spLocks/>
            </p:cNvSpPr>
            <p:nvPr/>
          </p:nvSpPr>
          <p:spPr bwMode="auto">
            <a:xfrm>
              <a:off x="2898" y="1815"/>
              <a:ext cx="561" cy="362"/>
            </a:xfrm>
            <a:custGeom>
              <a:avLst/>
              <a:gdLst>
                <a:gd name="T0" fmla="*/ 51 w 1682"/>
                <a:gd name="T1" fmla="*/ 1 h 1085"/>
                <a:gd name="T2" fmla="*/ 51 w 1682"/>
                <a:gd name="T3" fmla="*/ 1 h 1085"/>
                <a:gd name="T4" fmla="*/ 51 w 1682"/>
                <a:gd name="T5" fmla="*/ 3 h 1085"/>
                <a:gd name="T6" fmla="*/ 51 w 1682"/>
                <a:gd name="T7" fmla="*/ 4 h 1085"/>
                <a:gd name="T8" fmla="*/ 51 w 1682"/>
                <a:gd name="T9" fmla="*/ 6 h 1085"/>
                <a:gd name="T10" fmla="*/ 53 w 1682"/>
                <a:gd name="T11" fmla="*/ 8 h 1085"/>
                <a:gd name="T12" fmla="*/ 55 w 1682"/>
                <a:gd name="T13" fmla="*/ 9 h 1085"/>
                <a:gd name="T14" fmla="*/ 56 w 1682"/>
                <a:gd name="T15" fmla="*/ 11 h 1085"/>
                <a:gd name="T16" fmla="*/ 57 w 1682"/>
                <a:gd name="T17" fmla="*/ 12 h 1085"/>
                <a:gd name="T18" fmla="*/ 58 w 1682"/>
                <a:gd name="T19" fmla="*/ 14 h 1085"/>
                <a:gd name="T20" fmla="*/ 59 w 1682"/>
                <a:gd name="T21" fmla="*/ 15 h 1085"/>
                <a:gd name="T22" fmla="*/ 60 w 1682"/>
                <a:gd name="T23" fmla="*/ 16 h 1085"/>
                <a:gd name="T24" fmla="*/ 62 w 1682"/>
                <a:gd name="T25" fmla="*/ 18 h 1085"/>
                <a:gd name="T26" fmla="*/ 62 w 1682"/>
                <a:gd name="T27" fmla="*/ 20 h 1085"/>
                <a:gd name="T28" fmla="*/ 62 w 1682"/>
                <a:gd name="T29" fmla="*/ 21 h 1085"/>
                <a:gd name="T30" fmla="*/ 62 w 1682"/>
                <a:gd name="T31" fmla="*/ 22 h 1085"/>
                <a:gd name="T32" fmla="*/ 59 w 1682"/>
                <a:gd name="T33" fmla="*/ 24 h 1085"/>
                <a:gd name="T34" fmla="*/ 56 w 1682"/>
                <a:gd name="T35" fmla="*/ 26 h 1085"/>
                <a:gd name="T36" fmla="*/ 54 w 1682"/>
                <a:gd name="T37" fmla="*/ 29 h 1085"/>
                <a:gd name="T38" fmla="*/ 55 w 1682"/>
                <a:gd name="T39" fmla="*/ 32 h 1085"/>
                <a:gd name="T40" fmla="*/ 55 w 1682"/>
                <a:gd name="T41" fmla="*/ 35 h 1085"/>
                <a:gd name="T42" fmla="*/ 54 w 1682"/>
                <a:gd name="T43" fmla="*/ 37 h 1085"/>
                <a:gd name="T44" fmla="*/ 53 w 1682"/>
                <a:gd name="T45" fmla="*/ 38 h 1085"/>
                <a:gd name="T46" fmla="*/ 52 w 1682"/>
                <a:gd name="T47" fmla="*/ 40 h 1085"/>
                <a:gd name="T48" fmla="*/ 51 w 1682"/>
                <a:gd name="T49" fmla="*/ 40 h 1085"/>
                <a:gd name="T50" fmla="*/ 49 w 1682"/>
                <a:gd name="T51" fmla="*/ 38 h 1085"/>
                <a:gd name="T52" fmla="*/ 45 w 1682"/>
                <a:gd name="T53" fmla="*/ 38 h 1085"/>
                <a:gd name="T54" fmla="*/ 32 w 1682"/>
                <a:gd name="T55" fmla="*/ 38 h 1085"/>
                <a:gd name="T56" fmla="*/ 18 w 1682"/>
                <a:gd name="T57" fmla="*/ 40 h 1085"/>
                <a:gd name="T58" fmla="*/ 10 w 1682"/>
                <a:gd name="T59" fmla="*/ 40 h 1085"/>
                <a:gd name="T60" fmla="*/ 9 w 1682"/>
                <a:gd name="T61" fmla="*/ 38 h 1085"/>
                <a:gd name="T62" fmla="*/ 8 w 1682"/>
                <a:gd name="T63" fmla="*/ 36 h 1085"/>
                <a:gd name="T64" fmla="*/ 9 w 1682"/>
                <a:gd name="T65" fmla="*/ 34 h 1085"/>
                <a:gd name="T66" fmla="*/ 8 w 1682"/>
                <a:gd name="T67" fmla="*/ 32 h 1085"/>
                <a:gd name="T68" fmla="*/ 8 w 1682"/>
                <a:gd name="T69" fmla="*/ 30 h 1085"/>
                <a:gd name="T70" fmla="*/ 7 w 1682"/>
                <a:gd name="T71" fmla="*/ 28 h 1085"/>
                <a:gd name="T72" fmla="*/ 6 w 1682"/>
                <a:gd name="T73" fmla="*/ 26 h 1085"/>
                <a:gd name="T74" fmla="*/ 6 w 1682"/>
                <a:gd name="T75" fmla="*/ 24 h 1085"/>
                <a:gd name="T76" fmla="*/ 6 w 1682"/>
                <a:gd name="T77" fmla="*/ 23 h 1085"/>
                <a:gd name="T78" fmla="*/ 6 w 1682"/>
                <a:gd name="T79" fmla="*/ 22 h 1085"/>
                <a:gd name="T80" fmla="*/ 5 w 1682"/>
                <a:gd name="T81" fmla="*/ 20 h 1085"/>
                <a:gd name="T82" fmla="*/ 4 w 1682"/>
                <a:gd name="T83" fmla="*/ 18 h 1085"/>
                <a:gd name="T84" fmla="*/ 2 w 1682"/>
                <a:gd name="T85" fmla="*/ 16 h 1085"/>
                <a:gd name="T86" fmla="*/ 2 w 1682"/>
                <a:gd name="T87" fmla="*/ 15 h 1085"/>
                <a:gd name="T88" fmla="*/ 1 w 1682"/>
                <a:gd name="T89" fmla="*/ 14 h 1085"/>
                <a:gd name="T90" fmla="*/ 1 w 1682"/>
                <a:gd name="T91" fmla="*/ 13 h 1085"/>
                <a:gd name="T92" fmla="*/ 1 w 1682"/>
                <a:gd name="T93" fmla="*/ 11 h 1085"/>
                <a:gd name="T94" fmla="*/ 1 w 1682"/>
                <a:gd name="T95" fmla="*/ 10 h 1085"/>
                <a:gd name="T96" fmla="*/ 1 w 1682"/>
                <a:gd name="T97" fmla="*/ 8 h 1085"/>
                <a:gd name="T98" fmla="*/ 1 w 1682"/>
                <a:gd name="T99" fmla="*/ 7 h 1085"/>
                <a:gd name="T100" fmla="*/ 0 w 1682"/>
                <a:gd name="T101" fmla="*/ 6 h 1085"/>
                <a:gd name="T102" fmla="*/ 0 w 1682"/>
                <a:gd name="T103" fmla="*/ 4 h 1085"/>
                <a:gd name="T104" fmla="*/ 0 w 1682"/>
                <a:gd name="T105" fmla="*/ 2 h 1085"/>
                <a:gd name="T106" fmla="*/ 10 w 1682"/>
                <a:gd name="T107" fmla="*/ 2 h 1085"/>
                <a:gd name="T108" fmla="*/ 29 w 1682"/>
                <a:gd name="T109" fmla="*/ 1 h 1085"/>
                <a:gd name="T110" fmla="*/ 47 w 1682"/>
                <a:gd name="T111" fmla="*/ 0 h 108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682"/>
                <a:gd name="T169" fmla="*/ 0 h 1085"/>
                <a:gd name="T170" fmla="*/ 1682 w 1682"/>
                <a:gd name="T171" fmla="*/ 1085 h 108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682" h="1085">
                  <a:moveTo>
                    <a:pt x="1352" y="0"/>
                  </a:moveTo>
                  <a:lnTo>
                    <a:pt x="1353" y="3"/>
                  </a:lnTo>
                  <a:lnTo>
                    <a:pt x="1355" y="5"/>
                  </a:lnTo>
                  <a:lnTo>
                    <a:pt x="1358" y="8"/>
                  </a:lnTo>
                  <a:lnTo>
                    <a:pt x="1361" y="11"/>
                  </a:lnTo>
                  <a:lnTo>
                    <a:pt x="1364" y="14"/>
                  </a:lnTo>
                  <a:lnTo>
                    <a:pt x="1366" y="18"/>
                  </a:lnTo>
                  <a:lnTo>
                    <a:pt x="1369" y="22"/>
                  </a:lnTo>
                  <a:lnTo>
                    <a:pt x="1372" y="26"/>
                  </a:lnTo>
                  <a:lnTo>
                    <a:pt x="1374" y="30"/>
                  </a:lnTo>
                  <a:lnTo>
                    <a:pt x="1376" y="34"/>
                  </a:lnTo>
                  <a:lnTo>
                    <a:pt x="1378" y="38"/>
                  </a:lnTo>
                  <a:lnTo>
                    <a:pt x="1380" y="43"/>
                  </a:lnTo>
                  <a:lnTo>
                    <a:pt x="1382" y="47"/>
                  </a:lnTo>
                  <a:lnTo>
                    <a:pt x="1383" y="52"/>
                  </a:lnTo>
                  <a:lnTo>
                    <a:pt x="1383" y="57"/>
                  </a:lnTo>
                  <a:lnTo>
                    <a:pt x="1384" y="62"/>
                  </a:lnTo>
                  <a:lnTo>
                    <a:pt x="1378" y="72"/>
                  </a:lnTo>
                  <a:lnTo>
                    <a:pt x="1375" y="81"/>
                  </a:lnTo>
                  <a:lnTo>
                    <a:pt x="1373" y="89"/>
                  </a:lnTo>
                  <a:lnTo>
                    <a:pt x="1372" y="97"/>
                  </a:lnTo>
                  <a:lnTo>
                    <a:pt x="1370" y="105"/>
                  </a:lnTo>
                  <a:lnTo>
                    <a:pt x="1372" y="112"/>
                  </a:lnTo>
                  <a:lnTo>
                    <a:pt x="1373" y="120"/>
                  </a:lnTo>
                  <a:lnTo>
                    <a:pt x="1374" y="127"/>
                  </a:lnTo>
                  <a:lnTo>
                    <a:pt x="1376" y="135"/>
                  </a:lnTo>
                  <a:lnTo>
                    <a:pt x="1378" y="142"/>
                  </a:lnTo>
                  <a:lnTo>
                    <a:pt x="1381" y="150"/>
                  </a:lnTo>
                  <a:lnTo>
                    <a:pt x="1384" y="158"/>
                  </a:lnTo>
                  <a:lnTo>
                    <a:pt x="1387" y="167"/>
                  </a:lnTo>
                  <a:lnTo>
                    <a:pt x="1389" y="175"/>
                  </a:lnTo>
                  <a:lnTo>
                    <a:pt x="1391" y="185"/>
                  </a:lnTo>
                  <a:lnTo>
                    <a:pt x="1393" y="196"/>
                  </a:lnTo>
                  <a:lnTo>
                    <a:pt x="1405" y="199"/>
                  </a:lnTo>
                  <a:lnTo>
                    <a:pt x="1415" y="203"/>
                  </a:lnTo>
                  <a:lnTo>
                    <a:pt x="1426" y="207"/>
                  </a:lnTo>
                  <a:lnTo>
                    <a:pt x="1435" y="212"/>
                  </a:lnTo>
                  <a:lnTo>
                    <a:pt x="1444" y="216"/>
                  </a:lnTo>
                  <a:lnTo>
                    <a:pt x="1452" y="221"/>
                  </a:lnTo>
                  <a:lnTo>
                    <a:pt x="1459" y="227"/>
                  </a:lnTo>
                  <a:lnTo>
                    <a:pt x="1466" y="232"/>
                  </a:lnTo>
                  <a:lnTo>
                    <a:pt x="1473" y="238"/>
                  </a:lnTo>
                  <a:lnTo>
                    <a:pt x="1480" y="245"/>
                  </a:lnTo>
                  <a:lnTo>
                    <a:pt x="1485" y="253"/>
                  </a:lnTo>
                  <a:lnTo>
                    <a:pt x="1491" y="261"/>
                  </a:lnTo>
                  <a:lnTo>
                    <a:pt x="1498" y="270"/>
                  </a:lnTo>
                  <a:lnTo>
                    <a:pt x="1504" y="281"/>
                  </a:lnTo>
                  <a:lnTo>
                    <a:pt x="1511" y="292"/>
                  </a:lnTo>
                  <a:lnTo>
                    <a:pt x="1518" y="305"/>
                  </a:lnTo>
                  <a:lnTo>
                    <a:pt x="1520" y="309"/>
                  </a:lnTo>
                  <a:lnTo>
                    <a:pt x="1522" y="314"/>
                  </a:lnTo>
                  <a:lnTo>
                    <a:pt x="1524" y="320"/>
                  </a:lnTo>
                  <a:lnTo>
                    <a:pt x="1528" y="327"/>
                  </a:lnTo>
                  <a:lnTo>
                    <a:pt x="1531" y="334"/>
                  </a:lnTo>
                  <a:lnTo>
                    <a:pt x="1535" y="340"/>
                  </a:lnTo>
                  <a:lnTo>
                    <a:pt x="1538" y="346"/>
                  </a:lnTo>
                  <a:lnTo>
                    <a:pt x="1543" y="353"/>
                  </a:lnTo>
                  <a:lnTo>
                    <a:pt x="1547" y="360"/>
                  </a:lnTo>
                  <a:lnTo>
                    <a:pt x="1552" y="366"/>
                  </a:lnTo>
                  <a:lnTo>
                    <a:pt x="1558" y="371"/>
                  </a:lnTo>
                  <a:lnTo>
                    <a:pt x="1565" y="376"/>
                  </a:lnTo>
                  <a:lnTo>
                    <a:pt x="1572" y="381"/>
                  </a:lnTo>
                  <a:lnTo>
                    <a:pt x="1579" y="384"/>
                  </a:lnTo>
                  <a:lnTo>
                    <a:pt x="1588" y="386"/>
                  </a:lnTo>
                  <a:lnTo>
                    <a:pt x="1597" y="388"/>
                  </a:lnTo>
                  <a:lnTo>
                    <a:pt x="1596" y="397"/>
                  </a:lnTo>
                  <a:lnTo>
                    <a:pt x="1597" y="406"/>
                  </a:lnTo>
                  <a:lnTo>
                    <a:pt x="1599" y="414"/>
                  </a:lnTo>
                  <a:lnTo>
                    <a:pt x="1605" y="422"/>
                  </a:lnTo>
                  <a:lnTo>
                    <a:pt x="1611" y="430"/>
                  </a:lnTo>
                  <a:lnTo>
                    <a:pt x="1618" y="437"/>
                  </a:lnTo>
                  <a:lnTo>
                    <a:pt x="1626" y="444"/>
                  </a:lnTo>
                  <a:lnTo>
                    <a:pt x="1634" y="451"/>
                  </a:lnTo>
                  <a:lnTo>
                    <a:pt x="1642" y="456"/>
                  </a:lnTo>
                  <a:lnTo>
                    <a:pt x="1651" y="463"/>
                  </a:lnTo>
                  <a:lnTo>
                    <a:pt x="1658" y="469"/>
                  </a:lnTo>
                  <a:lnTo>
                    <a:pt x="1666" y="476"/>
                  </a:lnTo>
                  <a:lnTo>
                    <a:pt x="1672" y="483"/>
                  </a:lnTo>
                  <a:lnTo>
                    <a:pt x="1676" y="491"/>
                  </a:lnTo>
                  <a:lnTo>
                    <a:pt x="1680" y="498"/>
                  </a:lnTo>
                  <a:lnTo>
                    <a:pt x="1682" y="507"/>
                  </a:lnTo>
                  <a:lnTo>
                    <a:pt x="1682" y="513"/>
                  </a:lnTo>
                  <a:lnTo>
                    <a:pt x="1681" y="520"/>
                  </a:lnTo>
                  <a:lnTo>
                    <a:pt x="1681" y="527"/>
                  </a:lnTo>
                  <a:lnTo>
                    <a:pt x="1680" y="533"/>
                  </a:lnTo>
                  <a:lnTo>
                    <a:pt x="1679" y="540"/>
                  </a:lnTo>
                  <a:lnTo>
                    <a:pt x="1676" y="546"/>
                  </a:lnTo>
                  <a:lnTo>
                    <a:pt x="1675" y="553"/>
                  </a:lnTo>
                  <a:lnTo>
                    <a:pt x="1674" y="559"/>
                  </a:lnTo>
                  <a:lnTo>
                    <a:pt x="1672" y="566"/>
                  </a:lnTo>
                  <a:lnTo>
                    <a:pt x="1670" y="571"/>
                  </a:lnTo>
                  <a:lnTo>
                    <a:pt x="1668" y="577"/>
                  </a:lnTo>
                  <a:lnTo>
                    <a:pt x="1667" y="583"/>
                  </a:lnTo>
                  <a:lnTo>
                    <a:pt x="1666" y="590"/>
                  </a:lnTo>
                  <a:lnTo>
                    <a:pt x="1665" y="595"/>
                  </a:lnTo>
                  <a:lnTo>
                    <a:pt x="1664" y="601"/>
                  </a:lnTo>
                  <a:lnTo>
                    <a:pt x="1664" y="607"/>
                  </a:lnTo>
                  <a:lnTo>
                    <a:pt x="1652" y="612"/>
                  </a:lnTo>
                  <a:lnTo>
                    <a:pt x="1639" y="617"/>
                  </a:lnTo>
                  <a:lnTo>
                    <a:pt x="1624" y="625"/>
                  </a:lnTo>
                  <a:lnTo>
                    <a:pt x="1610" y="633"/>
                  </a:lnTo>
                  <a:lnTo>
                    <a:pt x="1595" y="643"/>
                  </a:lnTo>
                  <a:lnTo>
                    <a:pt x="1579" y="652"/>
                  </a:lnTo>
                  <a:lnTo>
                    <a:pt x="1562" y="662"/>
                  </a:lnTo>
                  <a:lnTo>
                    <a:pt x="1546" y="672"/>
                  </a:lnTo>
                  <a:lnTo>
                    <a:pt x="1530" y="683"/>
                  </a:lnTo>
                  <a:lnTo>
                    <a:pt x="1514" y="693"/>
                  </a:lnTo>
                  <a:lnTo>
                    <a:pt x="1499" y="705"/>
                  </a:lnTo>
                  <a:lnTo>
                    <a:pt x="1485" y="715"/>
                  </a:lnTo>
                  <a:lnTo>
                    <a:pt x="1474" y="725"/>
                  </a:lnTo>
                  <a:lnTo>
                    <a:pt x="1462" y="736"/>
                  </a:lnTo>
                  <a:lnTo>
                    <a:pt x="1453" y="745"/>
                  </a:lnTo>
                  <a:lnTo>
                    <a:pt x="1446" y="754"/>
                  </a:lnTo>
                  <a:lnTo>
                    <a:pt x="1457" y="770"/>
                  </a:lnTo>
                  <a:lnTo>
                    <a:pt x="1466" y="785"/>
                  </a:lnTo>
                  <a:lnTo>
                    <a:pt x="1473" y="800"/>
                  </a:lnTo>
                  <a:lnTo>
                    <a:pt x="1480" y="815"/>
                  </a:lnTo>
                  <a:lnTo>
                    <a:pt x="1484" y="830"/>
                  </a:lnTo>
                  <a:lnTo>
                    <a:pt x="1489" y="844"/>
                  </a:lnTo>
                  <a:lnTo>
                    <a:pt x="1491" y="857"/>
                  </a:lnTo>
                  <a:lnTo>
                    <a:pt x="1492" y="871"/>
                  </a:lnTo>
                  <a:lnTo>
                    <a:pt x="1492" y="885"/>
                  </a:lnTo>
                  <a:lnTo>
                    <a:pt x="1492" y="898"/>
                  </a:lnTo>
                  <a:lnTo>
                    <a:pt x="1490" y="911"/>
                  </a:lnTo>
                  <a:lnTo>
                    <a:pt x="1487" y="925"/>
                  </a:lnTo>
                  <a:lnTo>
                    <a:pt x="1482" y="939"/>
                  </a:lnTo>
                  <a:lnTo>
                    <a:pt x="1477" y="953"/>
                  </a:lnTo>
                  <a:lnTo>
                    <a:pt x="1472" y="967"/>
                  </a:lnTo>
                  <a:lnTo>
                    <a:pt x="1465" y="982"/>
                  </a:lnTo>
                  <a:lnTo>
                    <a:pt x="1458" y="983"/>
                  </a:lnTo>
                  <a:lnTo>
                    <a:pt x="1452" y="986"/>
                  </a:lnTo>
                  <a:lnTo>
                    <a:pt x="1447" y="991"/>
                  </a:lnTo>
                  <a:lnTo>
                    <a:pt x="1442" y="996"/>
                  </a:lnTo>
                  <a:lnTo>
                    <a:pt x="1437" y="1003"/>
                  </a:lnTo>
                  <a:lnTo>
                    <a:pt x="1434" y="1010"/>
                  </a:lnTo>
                  <a:lnTo>
                    <a:pt x="1429" y="1018"/>
                  </a:lnTo>
                  <a:lnTo>
                    <a:pt x="1426" y="1026"/>
                  </a:lnTo>
                  <a:lnTo>
                    <a:pt x="1423" y="1034"/>
                  </a:lnTo>
                  <a:lnTo>
                    <a:pt x="1420" y="1042"/>
                  </a:lnTo>
                  <a:lnTo>
                    <a:pt x="1418" y="1050"/>
                  </a:lnTo>
                  <a:lnTo>
                    <a:pt x="1415" y="1058"/>
                  </a:lnTo>
                  <a:lnTo>
                    <a:pt x="1413" y="1065"/>
                  </a:lnTo>
                  <a:lnTo>
                    <a:pt x="1411" y="1072"/>
                  </a:lnTo>
                  <a:lnTo>
                    <a:pt x="1409" y="1079"/>
                  </a:lnTo>
                  <a:lnTo>
                    <a:pt x="1408" y="1085"/>
                  </a:lnTo>
                  <a:lnTo>
                    <a:pt x="1400" y="1081"/>
                  </a:lnTo>
                  <a:lnTo>
                    <a:pt x="1392" y="1079"/>
                  </a:lnTo>
                  <a:lnTo>
                    <a:pt x="1385" y="1076"/>
                  </a:lnTo>
                  <a:lnTo>
                    <a:pt x="1377" y="1071"/>
                  </a:lnTo>
                  <a:lnTo>
                    <a:pt x="1370" y="1067"/>
                  </a:lnTo>
                  <a:lnTo>
                    <a:pt x="1362" y="1062"/>
                  </a:lnTo>
                  <a:lnTo>
                    <a:pt x="1354" y="1056"/>
                  </a:lnTo>
                  <a:lnTo>
                    <a:pt x="1347" y="1052"/>
                  </a:lnTo>
                  <a:lnTo>
                    <a:pt x="1339" y="1046"/>
                  </a:lnTo>
                  <a:lnTo>
                    <a:pt x="1332" y="1040"/>
                  </a:lnTo>
                  <a:lnTo>
                    <a:pt x="1324" y="1036"/>
                  </a:lnTo>
                  <a:lnTo>
                    <a:pt x="1318" y="1030"/>
                  </a:lnTo>
                  <a:lnTo>
                    <a:pt x="1309" y="1025"/>
                  </a:lnTo>
                  <a:lnTo>
                    <a:pt x="1303" y="1019"/>
                  </a:lnTo>
                  <a:lnTo>
                    <a:pt x="1296" y="1015"/>
                  </a:lnTo>
                  <a:lnTo>
                    <a:pt x="1289" y="1011"/>
                  </a:lnTo>
                  <a:lnTo>
                    <a:pt x="1226" y="1014"/>
                  </a:lnTo>
                  <a:lnTo>
                    <a:pt x="1165" y="1017"/>
                  </a:lnTo>
                  <a:lnTo>
                    <a:pt x="1103" y="1021"/>
                  </a:lnTo>
                  <a:lnTo>
                    <a:pt x="1042" y="1024"/>
                  </a:lnTo>
                  <a:lnTo>
                    <a:pt x="981" y="1029"/>
                  </a:lnTo>
                  <a:lnTo>
                    <a:pt x="920" y="1033"/>
                  </a:lnTo>
                  <a:lnTo>
                    <a:pt x="859" y="1038"/>
                  </a:lnTo>
                  <a:lnTo>
                    <a:pt x="798" y="1042"/>
                  </a:lnTo>
                  <a:lnTo>
                    <a:pt x="736" y="1047"/>
                  </a:lnTo>
                  <a:lnTo>
                    <a:pt x="674" y="1052"/>
                  </a:lnTo>
                  <a:lnTo>
                    <a:pt x="612" y="1056"/>
                  </a:lnTo>
                  <a:lnTo>
                    <a:pt x="548" y="1062"/>
                  </a:lnTo>
                  <a:lnTo>
                    <a:pt x="484" y="1067"/>
                  </a:lnTo>
                  <a:lnTo>
                    <a:pt x="420" y="1071"/>
                  </a:lnTo>
                  <a:lnTo>
                    <a:pt x="353" y="1076"/>
                  </a:lnTo>
                  <a:lnTo>
                    <a:pt x="286" y="1081"/>
                  </a:lnTo>
                  <a:lnTo>
                    <a:pt x="280" y="1080"/>
                  </a:lnTo>
                  <a:lnTo>
                    <a:pt x="276" y="1078"/>
                  </a:lnTo>
                  <a:lnTo>
                    <a:pt x="271" y="1073"/>
                  </a:lnTo>
                  <a:lnTo>
                    <a:pt x="267" y="1067"/>
                  </a:lnTo>
                  <a:lnTo>
                    <a:pt x="263" y="1060"/>
                  </a:lnTo>
                  <a:lnTo>
                    <a:pt x="259" y="1052"/>
                  </a:lnTo>
                  <a:lnTo>
                    <a:pt x="255" y="1042"/>
                  </a:lnTo>
                  <a:lnTo>
                    <a:pt x="252" y="1032"/>
                  </a:lnTo>
                  <a:lnTo>
                    <a:pt x="248" y="1023"/>
                  </a:lnTo>
                  <a:lnTo>
                    <a:pt x="245" y="1013"/>
                  </a:lnTo>
                  <a:lnTo>
                    <a:pt x="241" y="1003"/>
                  </a:lnTo>
                  <a:lnTo>
                    <a:pt x="238" y="994"/>
                  </a:lnTo>
                  <a:lnTo>
                    <a:pt x="233" y="986"/>
                  </a:lnTo>
                  <a:lnTo>
                    <a:pt x="230" y="979"/>
                  </a:lnTo>
                  <a:lnTo>
                    <a:pt x="225" y="973"/>
                  </a:lnTo>
                  <a:lnTo>
                    <a:pt x="221" y="970"/>
                  </a:lnTo>
                  <a:lnTo>
                    <a:pt x="225" y="961"/>
                  </a:lnTo>
                  <a:lnTo>
                    <a:pt x="230" y="952"/>
                  </a:lnTo>
                  <a:lnTo>
                    <a:pt x="232" y="942"/>
                  </a:lnTo>
                  <a:lnTo>
                    <a:pt x="233" y="932"/>
                  </a:lnTo>
                  <a:lnTo>
                    <a:pt x="233" y="923"/>
                  </a:lnTo>
                  <a:lnTo>
                    <a:pt x="232" y="914"/>
                  </a:lnTo>
                  <a:lnTo>
                    <a:pt x="231" y="903"/>
                  </a:lnTo>
                  <a:lnTo>
                    <a:pt x="229" y="893"/>
                  </a:lnTo>
                  <a:lnTo>
                    <a:pt x="225" y="883"/>
                  </a:lnTo>
                  <a:lnTo>
                    <a:pt x="222" y="874"/>
                  </a:lnTo>
                  <a:lnTo>
                    <a:pt x="220" y="863"/>
                  </a:lnTo>
                  <a:lnTo>
                    <a:pt x="216" y="853"/>
                  </a:lnTo>
                  <a:lnTo>
                    <a:pt x="214" y="842"/>
                  </a:lnTo>
                  <a:lnTo>
                    <a:pt x="212" y="832"/>
                  </a:lnTo>
                  <a:lnTo>
                    <a:pt x="209" y="822"/>
                  </a:lnTo>
                  <a:lnTo>
                    <a:pt x="209" y="813"/>
                  </a:lnTo>
                  <a:lnTo>
                    <a:pt x="215" y="799"/>
                  </a:lnTo>
                  <a:lnTo>
                    <a:pt x="218" y="786"/>
                  </a:lnTo>
                  <a:lnTo>
                    <a:pt x="218" y="776"/>
                  </a:lnTo>
                  <a:lnTo>
                    <a:pt x="216" y="767"/>
                  </a:lnTo>
                  <a:lnTo>
                    <a:pt x="212" y="757"/>
                  </a:lnTo>
                  <a:lnTo>
                    <a:pt x="205" y="749"/>
                  </a:lnTo>
                  <a:lnTo>
                    <a:pt x="198" y="743"/>
                  </a:lnTo>
                  <a:lnTo>
                    <a:pt x="191" y="735"/>
                  </a:lnTo>
                  <a:lnTo>
                    <a:pt x="184" y="728"/>
                  </a:lnTo>
                  <a:lnTo>
                    <a:pt x="177" y="721"/>
                  </a:lnTo>
                  <a:lnTo>
                    <a:pt x="172" y="713"/>
                  </a:lnTo>
                  <a:lnTo>
                    <a:pt x="169" y="705"/>
                  </a:lnTo>
                  <a:lnTo>
                    <a:pt x="168" y="695"/>
                  </a:lnTo>
                  <a:lnTo>
                    <a:pt x="169" y="686"/>
                  </a:lnTo>
                  <a:lnTo>
                    <a:pt x="175" y="675"/>
                  </a:lnTo>
                  <a:lnTo>
                    <a:pt x="184" y="663"/>
                  </a:lnTo>
                  <a:lnTo>
                    <a:pt x="179" y="658"/>
                  </a:lnTo>
                  <a:lnTo>
                    <a:pt x="177" y="652"/>
                  </a:lnTo>
                  <a:lnTo>
                    <a:pt x="174" y="647"/>
                  </a:lnTo>
                  <a:lnTo>
                    <a:pt x="171" y="641"/>
                  </a:lnTo>
                  <a:lnTo>
                    <a:pt x="169" y="636"/>
                  </a:lnTo>
                  <a:lnTo>
                    <a:pt x="167" y="631"/>
                  </a:lnTo>
                  <a:lnTo>
                    <a:pt x="166" y="625"/>
                  </a:lnTo>
                  <a:lnTo>
                    <a:pt x="164" y="621"/>
                  </a:lnTo>
                  <a:lnTo>
                    <a:pt x="163" y="615"/>
                  </a:lnTo>
                  <a:lnTo>
                    <a:pt x="163" y="610"/>
                  </a:lnTo>
                  <a:lnTo>
                    <a:pt x="163" y="605"/>
                  </a:lnTo>
                  <a:lnTo>
                    <a:pt x="164" y="600"/>
                  </a:lnTo>
                  <a:lnTo>
                    <a:pt x="166" y="594"/>
                  </a:lnTo>
                  <a:lnTo>
                    <a:pt x="168" y="589"/>
                  </a:lnTo>
                  <a:lnTo>
                    <a:pt x="171" y="583"/>
                  </a:lnTo>
                  <a:lnTo>
                    <a:pt x="175" y="578"/>
                  </a:lnTo>
                  <a:lnTo>
                    <a:pt x="167" y="570"/>
                  </a:lnTo>
                  <a:lnTo>
                    <a:pt x="160" y="563"/>
                  </a:lnTo>
                  <a:lnTo>
                    <a:pt x="152" y="556"/>
                  </a:lnTo>
                  <a:lnTo>
                    <a:pt x="145" y="550"/>
                  </a:lnTo>
                  <a:lnTo>
                    <a:pt x="138" y="541"/>
                  </a:lnTo>
                  <a:lnTo>
                    <a:pt x="131" y="535"/>
                  </a:lnTo>
                  <a:lnTo>
                    <a:pt x="123" y="527"/>
                  </a:lnTo>
                  <a:lnTo>
                    <a:pt x="116" y="519"/>
                  </a:lnTo>
                  <a:lnTo>
                    <a:pt x="109" y="509"/>
                  </a:lnTo>
                  <a:lnTo>
                    <a:pt x="102" y="500"/>
                  </a:lnTo>
                  <a:lnTo>
                    <a:pt x="95" y="491"/>
                  </a:lnTo>
                  <a:lnTo>
                    <a:pt x="88" y="482"/>
                  </a:lnTo>
                  <a:lnTo>
                    <a:pt x="82" y="471"/>
                  </a:lnTo>
                  <a:lnTo>
                    <a:pt x="76" y="460"/>
                  </a:lnTo>
                  <a:lnTo>
                    <a:pt x="69" y="448"/>
                  </a:lnTo>
                  <a:lnTo>
                    <a:pt x="63" y="437"/>
                  </a:lnTo>
                  <a:lnTo>
                    <a:pt x="63" y="429"/>
                  </a:lnTo>
                  <a:lnTo>
                    <a:pt x="62" y="423"/>
                  </a:lnTo>
                  <a:lnTo>
                    <a:pt x="62" y="417"/>
                  </a:lnTo>
                  <a:lnTo>
                    <a:pt x="61" y="412"/>
                  </a:lnTo>
                  <a:lnTo>
                    <a:pt x="59" y="407"/>
                  </a:lnTo>
                  <a:lnTo>
                    <a:pt x="56" y="402"/>
                  </a:lnTo>
                  <a:lnTo>
                    <a:pt x="54" y="398"/>
                  </a:lnTo>
                  <a:lnTo>
                    <a:pt x="52" y="394"/>
                  </a:lnTo>
                  <a:lnTo>
                    <a:pt x="48" y="391"/>
                  </a:lnTo>
                  <a:lnTo>
                    <a:pt x="45" y="388"/>
                  </a:lnTo>
                  <a:lnTo>
                    <a:pt x="41" y="384"/>
                  </a:lnTo>
                  <a:lnTo>
                    <a:pt x="38" y="381"/>
                  </a:lnTo>
                  <a:lnTo>
                    <a:pt x="34" y="378"/>
                  </a:lnTo>
                  <a:lnTo>
                    <a:pt x="31" y="375"/>
                  </a:lnTo>
                  <a:lnTo>
                    <a:pt x="26" y="371"/>
                  </a:lnTo>
                  <a:lnTo>
                    <a:pt x="23" y="369"/>
                  </a:lnTo>
                  <a:lnTo>
                    <a:pt x="22" y="361"/>
                  </a:lnTo>
                  <a:lnTo>
                    <a:pt x="21" y="353"/>
                  </a:lnTo>
                  <a:lnTo>
                    <a:pt x="20" y="346"/>
                  </a:lnTo>
                  <a:lnTo>
                    <a:pt x="18" y="338"/>
                  </a:lnTo>
                  <a:lnTo>
                    <a:pt x="17" y="330"/>
                  </a:lnTo>
                  <a:lnTo>
                    <a:pt x="16" y="322"/>
                  </a:lnTo>
                  <a:lnTo>
                    <a:pt x="15" y="314"/>
                  </a:lnTo>
                  <a:lnTo>
                    <a:pt x="14" y="306"/>
                  </a:lnTo>
                  <a:lnTo>
                    <a:pt x="14" y="299"/>
                  </a:lnTo>
                  <a:lnTo>
                    <a:pt x="14" y="291"/>
                  </a:lnTo>
                  <a:lnTo>
                    <a:pt x="15" y="284"/>
                  </a:lnTo>
                  <a:lnTo>
                    <a:pt x="17" y="277"/>
                  </a:lnTo>
                  <a:lnTo>
                    <a:pt x="20" y="270"/>
                  </a:lnTo>
                  <a:lnTo>
                    <a:pt x="23" y="263"/>
                  </a:lnTo>
                  <a:lnTo>
                    <a:pt x="28" y="258"/>
                  </a:lnTo>
                  <a:lnTo>
                    <a:pt x="33" y="253"/>
                  </a:lnTo>
                  <a:lnTo>
                    <a:pt x="34" y="247"/>
                  </a:lnTo>
                  <a:lnTo>
                    <a:pt x="36" y="243"/>
                  </a:lnTo>
                  <a:lnTo>
                    <a:pt x="37" y="237"/>
                  </a:lnTo>
                  <a:lnTo>
                    <a:pt x="38" y="231"/>
                  </a:lnTo>
                  <a:lnTo>
                    <a:pt x="38" y="226"/>
                  </a:lnTo>
                  <a:lnTo>
                    <a:pt x="38" y="220"/>
                  </a:lnTo>
                  <a:lnTo>
                    <a:pt x="38" y="215"/>
                  </a:lnTo>
                  <a:lnTo>
                    <a:pt x="37" y="209"/>
                  </a:lnTo>
                  <a:lnTo>
                    <a:pt x="36" y="204"/>
                  </a:lnTo>
                  <a:lnTo>
                    <a:pt x="33" y="199"/>
                  </a:lnTo>
                  <a:lnTo>
                    <a:pt x="31" y="195"/>
                  </a:lnTo>
                  <a:lnTo>
                    <a:pt x="29" y="191"/>
                  </a:lnTo>
                  <a:lnTo>
                    <a:pt x="25" y="188"/>
                  </a:lnTo>
                  <a:lnTo>
                    <a:pt x="21" y="184"/>
                  </a:lnTo>
                  <a:lnTo>
                    <a:pt x="16" y="182"/>
                  </a:lnTo>
                  <a:lnTo>
                    <a:pt x="11" y="182"/>
                  </a:lnTo>
                  <a:lnTo>
                    <a:pt x="11" y="174"/>
                  </a:lnTo>
                  <a:lnTo>
                    <a:pt x="11" y="166"/>
                  </a:lnTo>
                  <a:lnTo>
                    <a:pt x="10" y="157"/>
                  </a:lnTo>
                  <a:lnTo>
                    <a:pt x="9" y="147"/>
                  </a:lnTo>
                  <a:lnTo>
                    <a:pt x="7" y="137"/>
                  </a:lnTo>
                  <a:lnTo>
                    <a:pt x="5" y="127"/>
                  </a:lnTo>
                  <a:lnTo>
                    <a:pt x="2" y="118"/>
                  </a:lnTo>
                  <a:lnTo>
                    <a:pt x="1" y="107"/>
                  </a:lnTo>
                  <a:lnTo>
                    <a:pt x="0" y="97"/>
                  </a:lnTo>
                  <a:lnTo>
                    <a:pt x="0" y="88"/>
                  </a:lnTo>
                  <a:lnTo>
                    <a:pt x="0" y="80"/>
                  </a:lnTo>
                  <a:lnTo>
                    <a:pt x="2" y="72"/>
                  </a:lnTo>
                  <a:lnTo>
                    <a:pt x="6" y="66"/>
                  </a:lnTo>
                  <a:lnTo>
                    <a:pt x="10" y="60"/>
                  </a:lnTo>
                  <a:lnTo>
                    <a:pt x="17" y="57"/>
                  </a:lnTo>
                  <a:lnTo>
                    <a:pt x="26" y="56"/>
                  </a:lnTo>
                  <a:lnTo>
                    <a:pt x="109" y="50"/>
                  </a:lnTo>
                  <a:lnTo>
                    <a:pt x="192" y="44"/>
                  </a:lnTo>
                  <a:lnTo>
                    <a:pt x="276" y="41"/>
                  </a:lnTo>
                  <a:lnTo>
                    <a:pt x="359" y="37"/>
                  </a:lnTo>
                  <a:lnTo>
                    <a:pt x="441" y="35"/>
                  </a:lnTo>
                  <a:lnTo>
                    <a:pt x="525" y="33"/>
                  </a:lnTo>
                  <a:lnTo>
                    <a:pt x="608" y="30"/>
                  </a:lnTo>
                  <a:lnTo>
                    <a:pt x="691" y="29"/>
                  </a:lnTo>
                  <a:lnTo>
                    <a:pt x="774" y="27"/>
                  </a:lnTo>
                  <a:lnTo>
                    <a:pt x="856" y="25"/>
                  </a:lnTo>
                  <a:lnTo>
                    <a:pt x="939" y="22"/>
                  </a:lnTo>
                  <a:lnTo>
                    <a:pt x="1022" y="19"/>
                  </a:lnTo>
                  <a:lnTo>
                    <a:pt x="1104" y="15"/>
                  </a:lnTo>
                  <a:lnTo>
                    <a:pt x="1186" y="12"/>
                  </a:lnTo>
                  <a:lnTo>
                    <a:pt x="1269" y="6"/>
                  </a:lnTo>
                  <a:lnTo>
                    <a:pt x="135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2" name="Freeform 60"/>
            <p:cNvSpPr>
              <a:spLocks/>
            </p:cNvSpPr>
            <p:nvPr/>
          </p:nvSpPr>
          <p:spPr bwMode="auto">
            <a:xfrm>
              <a:off x="3367" y="1898"/>
              <a:ext cx="356" cy="632"/>
            </a:xfrm>
            <a:custGeom>
              <a:avLst/>
              <a:gdLst>
                <a:gd name="T0" fmla="*/ 30 w 1069"/>
                <a:gd name="T1" fmla="*/ 4 h 1895"/>
                <a:gd name="T2" fmla="*/ 32 w 1069"/>
                <a:gd name="T3" fmla="*/ 7 h 1895"/>
                <a:gd name="T4" fmla="*/ 33 w 1069"/>
                <a:gd name="T5" fmla="*/ 9 h 1895"/>
                <a:gd name="T6" fmla="*/ 35 w 1069"/>
                <a:gd name="T7" fmla="*/ 10 h 1895"/>
                <a:gd name="T8" fmla="*/ 37 w 1069"/>
                <a:gd name="T9" fmla="*/ 20 h 1895"/>
                <a:gd name="T10" fmla="*/ 38 w 1069"/>
                <a:gd name="T11" fmla="*/ 30 h 1895"/>
                <a:gd name="T12" fmla="*/ 38 w 1069"/>
                <a:gd name="T13" fmla="*/ 35 h 1895"/>
                <a:gd name="T14" fmla="*/ 38 w 1069"/>
                <a:gd name="T15" fmla="*/ 40 h 1895"/>
                <a:gd name="T16" fmla="*/ 38 w 1069"/>
                <a:gd name="T17" fmla="*/ 44 h 1895"/>
                <a:gd name="T18" fmla="*/ 40 w 1069"/>
                <a:gd name="T19" fmla="*/ 48 h 1895"/>
                <a:gd name="T20" fmla="*/ 38 w 1069"/>
                <a:gd name="T21" fmla="*/ 51 h 1895"/>
                <a:gd name="T22" fmla="*/ 36 w 1069"/>
                <a:gd name="T23" fmla="*/ 54 h 1895"/>
                <a:gd name="T24" fmla="*/ 36 w 1069"/>
                <a:gd name="T25" fmla="*/ 57 h 1895"/>
                <a:gd name="T26" fmla="*/ 36 w 1069"/>
                <a:gd name="T27" fmla="*/ 59 h 1895"/>
                <a:gd name="T28" fmla="*/ 36 w 1069"/>
                <a:gd name="T29" fmla="*/ 59 h 1895"/>
                <a:gd name="T30" fmla="*/ 36 w 1069"/>
                <a:gd name="T31" fmla="*/ 60 h 1895"/>
                <a:gd name="T32" fmla="*/ 35 w 1069"/>
                <a:gd name="T33" fmla="*/ 61 h 1895"/>
                <a:gd name="T34" fmla="*/ 36 w 1069"/>
                <a:gd name="T35" fmla="*/ 63 h 1895"/>
                <a:gd name="T36" fmla="*/ 34 w 1069"/>
                <a:gd name="T37" fmla="*/ 65 h 1895"/>
                <a:gd name="T38" fmla="*/ 32 w 1069"/>
                <a:gd name="T39" fmla="*/ 66 h 1895"/>
                <a:gd name="T40" fmla="*/ 33 w 1069"/>
                <a:gd name="T41" fmla="*/ 68 h 1895"/>
                <a:gd name="T42" fmla="*/ 33 w 1069"/>
                <a:gd name="T43" fmla="*/ 70 h 1895"/>
                <a:gd name="T44" fmla="*/ 30 w 1069"/>
                <a:gd name="T45" fmla="*/ 69 h 1895"/>
                <a:gd name="T46" fmla="*/ 26 w 1069"/>
                <a:gd name="T47" fmla="*/ 70 h 1895"/>
                <a:gd name="T48" fmla="*/ 25 w 1069"/>
                <a:gd name="T49" fmla="*/ 70 h 1895"/>
                <a:gd name="T50" fmla="*/ 25 w 1069"/>
                <a:gd name="T51" fmla="*/ 69 h 1895"/>
                <a:gd name="T52" fmla="*/ 24 w 1069"/>
                <a:gd name="T53" fmla="*/ 65 h 1895"/>
                <a:gd name="T54" fmla="*/ 21 w 1069"/>
                <a:gd name="T55" fmla="*/ 61 h 1895"/>
                <a:gd name="T56" fmla="*/ 18 w 1069"/>
                <a:gd name="T57" fmla="*/ 60 h 1895"/>
                <a:gd name="T58" fmla="*/ 16 w 1069"/>
                <a:gd name="T59" fmla="*/ 58 h 1895"/>
                <a:gd name="T60" fmla="*/ 15 w 1069"/>
                <a:gd name="T61" fmla="*/ 56 h 1895"/>
                <a:gd name="T62" fmla="*/ 14 w 1069"/>
                <a:gd name="T63" fmla="*/ 53 h 1895"/>
                <a:gd name="T64" fmla="*/ 15 w 1069"/>
                <a:gd name="T65" fmla="*/ 51 h 1895"/>
                <a:gd name="T66" fmla="*/ 15 w 1069"/>
                <a:gd name="T67" fmla="*/ 50 h 1895"/>
                <a:gd name="T68" fmla="*/ 14 w 1069"/>
                <a:gd name="T69" fmla="*/ 48 h 1895"/>
                <a:gd name="T70" fmla="*/ 13 w 1069"/>
                <a:gd name="T71" fmla="*/ 47 h 1895"/>
                <a:gd name="T72" fmla="*/ 12 w 1069"/>
                <a:gd name="T73" fmla="*/ 47 h 1895"/>
                <a:gd name="T74" fmla="*/ 11 w 1069"/>
                <a:gd name="T75" fmla="*/ 48 h 1895"/>
                <a:gd name="T76" fmla="*/ 9 w 1069"/>
                <a:gd name="T77" fmla="*/ 46 h 1895"/>
                <a:gd name="T78" fmla="*/ 8 w 1069"/>
                <a:gd name="T79" fmla="*/ 44 h 1895"/>
                <a:gd name="T80" fmla="*/ 4 w 1069"/>
                <a:gd name="T81" fmla="*/ 40 h 1895"/>
                <a:gd name="T82" fmla="*/ 1 w 1069"/>
                <a:gd name="T83" fmla="*/ 36 h 1895"/>
                <a:gd name="T84" fmla="*/ 0 w 1069"/>
                <a:gd name="T85" fmla="*/ 34 h 1895"/>
                <a:gd name="T86" fmla="*/ 0 w 1069"/>
                <a:gd name="T87" fmla="*/ 31 h 1895"/>
                <a:gd name="T88" fmla="*/ 1 w 1069"/>
                <a:gd name="T89" fmla="*/ 29 h 1895"/>
                <a:gd name="T90" fmla="*/ 2 w 1069"/>
                <a:gd name="T91" fmla="*/ 27 h 1895"/>
                <a:gd name="T92" fmla="*/ 3 w 1069"/>
                <a:gd name="T93" fmla="*/ 24 h 1895"/>
                <a:gd name="T94" fmla="*/ 2 w 1069"/>
                <a:gd name="T95" fmla="*/ 19 h 1895"/>
                <a:gd name="T96" fmla="*/ 5 w 1069"/>
                <a:gd name="T97" fmla="*/ 16 h 1895"/>
                <a:gd name="T98" fmla="*/ 9 w 1069"/>
                <a:gd name="T99" fmla="*/ 13 h 1895"/>
                <a:gd name="T100" fmla="*/ 10 w 1069"/>
                <a:gd name="T101" fmla="*/ 12 h 1895"/>
                <a:gd name="T102" fmla="*/ 10 w 1069"/>
                <a:gd name="T103" fmla="*/ 10 h 1895"/>
                <a:gd name="T104" fmla="*/ 9 w 1069"/>
                <a:gd name="T105" fmla="*/ 8 h 1895"/>
                <a:gd name="T106" fmla="*/ 7 w 1069"/>
                <a:gd name="T107" fmla="*/ 5 h 1895"/>
                <a:gd name="T108" fmla="*/ 5 w 1069"/>
                <a:gd name="T109" fmla="*/ 4 h 1895"/>
                <a:gd name="T110" fmla="*/ 4 w 1069"/>
                <a:gd name="T111" fmla="*/ 2 h 1895"/>
                <a:gd name="T112" fmla="*/ 14 w 1069"/>
                <a:gd name="T113" fmla="*/ 1 h 1895"/>
                <a:gd name="T114" fmla="*/ 28 w 1069"/>
                <a:gd name="T115" fmla="*/ 0 h 1895"/>
                <a:gd name="T116" fmla="*/ 29 w 1069"/>
                <a:gd name="T117" fmla="*/ 0 h 189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69"/>
                <a:gd name="T178" fmla="*/ 0 h 1895"/>
                <a:gd name="T179" fmla="*/ 1069 w 1069"/>
                <a:gd name="T180" fmla="*/ 1895 h 189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69" h="1895">
                  <a:moveTo>
                    <a:pt x="775" y="2"/>
                  </a:moveTo>
                  <a:lnTo>
                    <a:pt x="776" y="19"/>
                  </a:lnTo>
                  <a:lnTo>
                    <a:pt x="779" y="36"/>
                  </a:lnTo>
                  <a:lnTo>
                    <a:pt x="784" y="50"/>
                  </a:lnTo>
                  <a:lnTo>
                    <a:pt x="790" y="63"/>
                  </a:lnTo>
                  <a:lnTo>
                    <a:pt x="795" y="75"/>
                  </a:lnTo>
                  <a:lnTo>
                    <a:pt x="804" y="86"/>
                  </a:lnTo>
                  <a:lnTo>
                    <a:pt x="810" y="96"/>
                  </a:lnTo>
                  <a:lnTo>
                    <a:pt x="820" y="105"/>
                  </a:lnTo>
                  <a:lnTo>
                    <a:pt x="828" y="116"/>
                  </a:lnTo>
                  <a:lnTo>
                    <a:pt x="836" y="125"/>
                  </a:lnTo>
                  <a:lnTo>
                    <a:pt x="844" y="135"/>
                  </a:lnTo>
                  <a:lnTo>
                    <a:pt x="851" y="147"/>
                  </a:lnTo>
                  <a:lnTo>
                    <a:pt x="858" y="159"/>
                  </a:lnTo>
                  <a:lnTo>
                    <a:pt x="863" y="172"/>
                  </a:lnTo>
                  <a:lnTo>
                    <a:pt x="868" y="188"/>
                  </a:lnTo>
                  <a:lnTo>
                    <a:pt x="871" y="205"/>
                  </a:lnTo>
                  <a:lnTo>
                    <a:pt x="876" y="209"/>
                  </a:lnTo>
                  <a:lnTo>
                    <a:pt x="882" y="213"/>
                  </a:lnTo>
                  <a:lnTo>
                    <a:pt x="886" y="219"/>
                  </a:lnTo>
                  <a:lnTo>
                    <a:pt x="890" y="224"/>
                  </a:lnTo>
                  <a:lnTo>
                    <a:pt x="894" y="229"/>
                  </a:lnTo>
                  <a:lnTo>
                    <a:pt x="898" y="235"/>
                  </a:lnTo>
                  <a:lnTo>
                    <a:pt x="902" y="241"/>
                  </a:lnTo>
                  <a:lnTo>
                    <a:pt x="907" y="245"/>
                  </a:lnTo>
                  <a:lnTo>
                    <a:pt x="910" y="251"/>
                  </a:lnTo>
                  <a:lnTo>
                    <a:pt x="916" y="256"/>
                  </a:lnTo>
                  <a:lnTo>
                    <a:pt x="921" y="260"/>
                  </a:lnTo>
                  <a:lnTo>
                    <a:pt x="927" y="264"/>
                  </a:lnTo>
                  <a:lnTo>
                    <a:pt x="933" y="267"/>
                  </a:lnTo>
                  <a:lnTo>
                    <a:pt x="940" y="271"/>
                  </a:lnTo>
                  <a:lnTo>
                    <a:pt x="948" y="272"/>
                  </a:lnTo>
                  <a:lnTo>
                    <a:pt x="958" y="274"/>
                  </a:lnTo>
                  <a:lnTo>
                    <a:pt x="961" y="305"/>
                  </a:lnTo>
                  <a:lnTo>
                    <a:pt x="966" y="341"/>
                  </a:lnTo>
                  <a:lnTo>
                    <a:pt x="970" y="380"/>
                  </a:lnTo>
                  <a:lnTo>
                    <a:pt x="976" y="422"/>
                  </a:lnTo>
                  <a:lnTo>
                    <a:pt x="981" y="465"/>
                  </a:lnTo>
                  <a:lnTo>
                    <a:pt x="985" y="510"/>
                  </a:lnTo>
                  <a:lnTo>
                    <a:pt x="991" y="553"/>
                  </a:lnTo>
                  <a:lnTo>
                    <a:pt x="996" y="597"/>
                  </a:lnTo>
                  <a:lnTo>
                    <a:pt x="999" y="637"/>
                  </a:lnTo>
                  <a:lnTo>
                    <a:pt x="1004" y="676"/>
                  </a:lnTo>
                  <a:lnTo>
                    <a:pt x="1007" y="711"/>
                  </a:lnTo>
                  <a:lnTo>
                    <a:pt x="1010" y="742"/>
                  </a:lnTo>
                  <a:lnTo>
                    <a:pt x="1013" y="767"/>
                  </a:lnTo>
                  <a:lnTo>
                    <a:pt x="1015" y="785"/>
                  </a:lnTo>
                  <a:lnTo>
                    <a:pt x="1016" y="798"/>
                  </a:lnTo>
                  <a:lnTo>
                    <a:pt x="1017" y="803"/>
                  </a:lnTo>
                  <a:lnTo>
                    <a:pt x="1016" y="822"/>
                  </a:lnTo>
                  <a:lnTo>
                    <a:pt x="1017" y="843"/>
                  </a:lnTo>
                  <a:lnTo>
                    <a:pt x="1020" y="863"/>
                  </a:lnTo>
                  <a:lnTo>
                    <a:pt x="1022" y="883"/>
                  </a:lnTo>
                  <a:lnTo>
                    <a:pt x="1025" y="904"/>
                  </a:lnTo>
                  <a:lnTo>
                    <a:pt x="1029" y="923"/>
                  </a:lnTo>
                  <a:lnTo>
                    <a:pt x="1031" y="944"/>
                  </a:lnTo>
                  <a:lnTo>
                    <a:pt x="1035" y="963"/>
                  </a:lnTo>
                  <a:lnTo>
                    <a:pt x="1037" y="982"/>
                  </a:lnTo>
                  <a:lnTo>
                    <a:pt x="1038" y="1001"/>
                  </a:lnTo>
                  <a:lnTo>
                    <a:pt x="1038" y="1020"/>
                  </a:lnTo>
                  <a:lnTo>
                    <a:pt x="1038" y="1038"/>
                  </a:lnTo>
                  <a:lnTo>
                    <a:pt x="1036" y="1055"/>
                  </a:lnTo>
                  <a:lnTo>
                    <a:pt x="1031" y="1073"/>
                  </a:lnTo>
                  <a:lnTo>
                    <a:pt x="1025" y="1089"/>
                  </a:lnTo>
                  <a:lnTo>
                    <a:pt x="1017" y="1105"/>
                  </a:lnTo>
                  <a:lnTo>
                    <a:pt x="1016" y="1119"/>
                  </a:lnTo>
                  <a:lnTo>
                    <a:pt x="1017" y="1131"/>
                  </a:lnTo>
                  <a:lnTo>
                    <a:pt x="1020" y="1144"/>
                  </a:lnTo>
                  <a:lnTo>
                    <a:pt x="1024" y="1155"/>
                  </a:lnTo>
                  <a:lnTo>
                    <a:pt x="1029" y="1168"/>
                  </a:lnTo>
                  <a:lnTo>
                    <a:pt x="1033" y="1178"/>
                  </a:lnTo>
                  <a:lnTo>
                    <a:pt x="1039" y="1190"/>
                  </a:lnTo>
                  <a:lnTo>
                    <a:pt x="1046" y="1201"/>
                  </a:lnTo>
                  <a:lnTo>
                    <a:pt x="1052" y="1213"/>
                  </a:lnTo>
                  <a:lnTo>
                    <a:pt x="1056" y="1223"/>
                  </a:lnTo>
                  <a:lnTo>
                    <a:pt x="1061" y="1236"/>
                  </a:lnTo>
                  <a:lnTo>
                    <a:pt x="1066" y="1247"/>
                  </a:lnTo>
                  <a:lnTo>
                    <a:pt x="1068" y="1260"/>
                  </a:lnTo>
                  <a:lnTo>
                    <a:pt x="1069" y="1272"/>
                  </a:lnTo>
                  <a:lnTo>
                    <a:pt x="1068" y="1286"/>
                  </a:lnTo>
                  <a:lnTo>
                    <a:pt x="1066" y="1301"/>
                  </a:lnTo>
                  <a:lnTo>
                    <a:pt x="1053" y="1313"/>
                  </a:lnTo>
                  <a:lnTo>
                    <a:pt x="1044" y="1324"/>
                  </a:lnTo>
                  <a:lnTo>
                    <a:pt x="1037" y="1337"/>
                  </a:lnTo>
                  <a:lnTo>
                    <a:pt x="1032" y="1348"/>
                  </a:lnTo>
                  <a:lnTo>
                    <a:pt x="1028" y="1360"/>
                  </a:lnTo>
                  <a:lnTo>
                    <a:pt x="1024" y="1371"/>
                  </a:lnTo>
                  <a:lnTo>
                    <a:pt x="1022" y="1383"/>
                  </a:lnTo>
                  <a:lnTo>
                    <a:pt x="1020" y="1394"/>
                  </a:lnTo>
                  <a:lnTo>
                    <a:pt x="1016" y="1406"/>
                  </a:lnTo>
                  <a:lnTo>
                    <a:pt x="1013" y="1416"/>
                  </a:lnTo>
                  <a:lnTo>
                    <a:pt x="1009" y="1426"/>
                  </a:lnTo>
                  <a:lnTo>
                    <a:pt x="1004" y="1437"/>
                  </a:lnTo>
                  <a:lnTo>
                    <a:pt x="997" y="1447"/>
                  </a:lnTo>
                  <a:lnTo>
                    <a:pt x="986" y="1456"/>
                  </a:lnTo>
                  <a:lnTo>
                    <a:pt x="975" y="1465"/>
                  </a:lnTo>
                  <a:lnTo>
                    <a:pt x="961" y="1475"/>
                  </a:lnTo>
                  <a:lnTo>
                    <a:pt x="960" y="1482"/>
                  </a:lnTo>
                  <a:lnTo>
                    <a:pt x="959" y="1490"/>
                  </a:lnTo>
                  <a:lnTo>
                    <a:pt x="960" y="1496"/>
                  </a:lnTo>
                  <a:lnTo>
                    <a:pt x="960" y="1505"/>
                  </a:lnTo>
                  <a:lnTo>
                    <a:pt x="961" y="1511"/>
                  </a:lnTo>
                  <a:lnTo>
                    <a:pt x="963" y="1518"/>
                  </a:lnTo>
                  <a:lnTo>
                    <a:pt x="965" y="1525"/>
                  </a:lnTo>
                  <a:lnTo>
                    <a:pt x="966" y="1532"/>
                  </a:lnTo>
                  <a:lnTo>
                    <a:pt x="967" y="1539"/>
                  </a:lnTo>
                  <a:lnTo>
                    <a:pt x="968" y="1546"/>
                  </a:lnTo>
                  <a:lnTo>
                    <a:pt x="968" y="1553"/>
                  </a:lnTo>
                  <a:lnTo>
                    <a:pt x="968" y="1560"/>
                  </a:lnTo>
                  <a:lnTo>
                    <a:pt x="967" y="1565"/>
                  </a:lnTo>
                  <a:lnTo>
                    <a:pt x="965" y="1572"/>
                  </a:lnTo>
                  <a:lnTo>
                    <a:pt x="961" y="1579"/>
                  </a:lnTo>
                  <a:lnTo>
                    <a:pt x="958" y="1586"/>
                  </a:lnTo>
                  <a:lnTo>
                    <a:pt x="956" y="1587"/>
                  </a:lnTo>
                  <a:lnTo>
                    <a:pt x="956" y="1590"/>
                  </a:lnTo>
                  <a:lnTo>
                    <a:pt x="956" y="1592"/>
                  </a:lnTo>
                  <a:lnTo>
                    <a:pt x="958" y="1594"/>
                  </a:lnTo>
                  <a:lnTo>
                    <a:pt x="959" y="1596"/>
                  </a:lnTo>
                  <a:lnTo>
                    <a:pt x="960" y="1599"/>
                  </a:lnTo>
                  <a:lnTo>
                    <a:pt x="961" y="1601"/>
                  </a:lnTo>
                  <a:lnTo>
                    <a:pt x="963" y="1604"/>
                  </a:lnTo>
                  <a:lnTo>
                    <a:pt x="966" y="1607"/>
                  </a:lnTo>
                  <a:lnTo>
                    <a:pt x="967" y="1610"/>
                  </a:lnTo>
                  <a:lnTo>
                    <a:pt x="969" y="1614"/>
                  </a:lnTo>
                  <a:lnTo>
                    <a:pt x="971" y="1616"/>
                  </a:lnTo>
                  <a:lnTo>
                    <a:pt x="973" y="1619"/>
                  </a:lnTo>
                  <a:lnTo>
                    <a:pt x="974" y="1623"/>
                  </a:lnTo>
                  <a:lnTo>
                    <a:pt x="976" y="1626"/>
                  </a:lnTo>
                  <a:lnTo>
                    <a:pt x="977" y="1630"/>
                  </a:lnTo>
                  <a:lnTo>
                    <a:pt x="971" y="1632"/>
                  </a:lnTo>
                  <a:lnTo>
                    <a:pt x="967" y="1636"/>
                  </a:lnTo>
                  <a:lnTo>
                    <a:pt x="963" y="1640"/>
                  </a:lnTo>
                  <a:lnTo>
                    <a:pt x="961" y="1644"/>
                  </a:lnTo>
                  <a:lnTo>
                    <a:pt x="959" y="1648"/>
                  </a:lnTo>
                  <a:lnTo>
                    <a:pt x="956" y="1653"/>
                  </a:lnTo>
                  <a:lnTo>
                    <a:pt x="955" y="1658"/>
                  </a:lnTo>
                  <a:lnTo>
                    <a:pt x="955" y="1664"/>
                  </a:lnTo>
                  <a:lnTo>
                    <a:pt x="955" y="1669"/>
                  </a:lnTo>
                  <a:lnTo>
                    <a:pt x="955" y="1675"/>
                  </a:lnTo>
                  <a:lnTo>
                    <a:pt x="956" y="1680"/>
                  </a:lnTo>
                  <a:lnTo>
                    <a:pt x="958" y="1686"/>
                  </a:lnTo>
                  <a:lnTo>
                    <a:pt x="960" y="1692"/>
                  </a:lnTo>
                  <a:lnTo>
                    <a:pt x="962" y="1698"/>
                  </a:lnTo>
                  <a:lnTo>
                    <a:pt x="965" y="1703"/>
                  </a:lnTo>
                  <a:lnTo>
                    <a:pt x="968" y="1709"/>
                  </a:lnTo>
                  <a:lnTo>
                    <a:pt x="966" y="1717"/>
                  </a:lnTo>
                  <a:lnTo>
                    <a:pt x="962" y="1725"/>
                  </a:lnTo>
                  <a:lnTo>
                    <a:pt x="958" y="1731"/>
                  </a:lnTo>
                  <a:lnTo>
                    <a:pt x="952" y="1737"/>
                  </a:lnTo>
                  <a:lnTo>
                    <a:pt x="944" y="1740"/>
                  </a:lnTo>
                  <a:lnTo>
                    <a:pt x="936" y="1745"/>
                  </a:lnTo>
                  <a:lnTo>
                    <a:pt x="928" y="1747"/>
                  </a:lnTo>
                  <a:lnTo>
                    <a:pt x="919" y="1750"/>
                  </a:lnTo>
                  <a:lnTo>
                    <a:pt x="909" y="1754"/>
                  </a:lnTo>
                  <a:lnTo>
                    <a:pt x="901" y="1757"/>
                  </a:lnTo>
                  <a:lnTo>
                    <a:pt x="893" y="1761"/>
                  </a:lnTo>
                  <a:lnTo>
                    <a:pt x="885" y="1765"/>
                  </a:lnTo>
                  <a:lnTo>
                    <a:pt x="878" y="1771"/>
                  </a:lnTo>
                  <a:lnTo>
                    <a:pt x="873" y="1778"/>
                  </a:lnTo>
                  <a:lnTo>
                    <a:pt x="868" y="1786"/>
                  </a:lnTo>
                  <a:lnTo>
                    <a:pt x="866" y="1796"/>
                  </a:lnTo>
                  <a:lnTo>
                    <a:pt x="866" y="1801"/>
                  </a:lnTo>
                  <a:lnTo>
                    <a:pt x="867" y="1808"/>
                  </a:lnTo>
                  <a:lnTo>
                    <a:pt x="870" y="1814"/>
                  </a:lnTo>
                  <a:lnTo>
                    <a:pt x="873" y="1819"/>
                  </a:lnTo>
                  <a:lnTo>
                    <a:pt x="876" y="1826"/>
                  </a:lnTo>
                  <a:lnTo>
                    <a:pt x="881" y="1832"/>
                  </a:lnTo>
                  <a:lnTo>
                    <a:pt x="884" y="1839"/>
                  </a:lnTo>
                  <a:lnTo>
                    <a:pt x="886" y="1846"/>
                  </a:lnTo>
                  <a:lnTo>
                    <a:pt x="890" y="1851"/>
                  </a:lnTo>
                  <a:lnTo>
                    <a:pt x="891" y="1857"/>
                  </a:lnTo>
                  <a:lnTo>
                    <a:pt x="892" y="1863"/>
                  </a:lnTo>
                  <a:lnTo>
                    <a:pt x="892" y="1869"/>
                  </a:lnTo>
                  <a:lnTo>
                    <a:pt x="890" y="1874"/>
                  </a:lnTo>
                  <a:lnTo>
                    <a:pt x="886" y="1879"/>
                  </a:lnTo>
                  <a:lnTo>
                    <a:pt x="881" y="1884"/>
                  </a:lnTo>
                  <a:lnTo>
                    <a:pt x="874" y="1888"/>
                  </a:lnTo>
                  <a:lnTo>
                    <a:pt x="862" y="1887"/>
                  </a:lnTo>
                  <a:lnTo>
                    <a:pt x="852" y="1886"/>
                  </a:lnTo>
                  <a:lnTo>
                    <a:pt x="841" y="1884"/>
                  </a:lnTo>
                  <a:lnTo>
                    <a:pt x="831" y="1879"/>
                  </a:lnTo>
                  <a:lnTo>
                    <a:pt x="821" y="1876"/>
                  </a:lnTo>
                  <a:lnTo>
                    <a:pt x="810" y="1871"/>
                  </a:lnTo>
                  <a:lnTo>
                    <a:pt x="801" y="1866"/>
                  </a:lnTo>
                  <a:lnTo>
                    <a:pt x="791" y="1863"/>
                  </a:lnTo>
                  <a:lnTo>
                    <a:pt x="781" y="1861"/>
                  </a:lnTo>
                  <a:lnTo>
                    <a:pt x="770" y="1858"/>
                  </a:lnTo>
                  <a:lnTo>
                    <a:pt x="760" y="1858"/>
                  </a:lnTo>
                  <a:lnTo>
                    <a:pt x="750" y="1861"/>
                  </a:lnTo>
                  <a:lnTo>
                    <a:pt x="738" y="1864"/>
                  </a:lnTo>
                  <a:lnTo>
                    <a:pt x="728" y="1871"/>
                  </a:lnTo>
                  <a:lnTo>
                    <a:pt x="716" y="1880"/>
                  </a:lnTo>
                  <a:lnTo>
                    <a:pt x="705" y="1894"/>
                  </a:lnTo>
                  <a:lnTo>
                    <a:pt x="698" y="1895"/>
                  </a:lnTo>
                  <a:lnTo>
                    <a:pt x="693" y="1895"/>
                  </a:lnTo>
                  <a:lnTo>
                    <a:pt x="689" y="1895"/>
                  </a:lnTo>
                  <a:lnTo>
                    <a:pt x="685" y="1894"/>
                  </a:lnTo>
                  <a:lnTo>
                    <a:pt x="683" y="1892"/>
                  </a:lnTo>
                  <a:lnTo>
                    <a:pt x="681" y="1889"/>
                  </a:lnTo>
                  <a:lnTo>
                    <a:pt x="678" y="1887"/>
                  </a:lnTo>
                  <a:lnTo>
                    <a:pt x="677" y="1884"/>
                  </a:lnTo>
                  <a:lnTo>
                    <a:pt x="676" y="1880"/>
                  </a:lnTo>
                  <a:lnTo>
                    <a:pt x="675" y="1876"/>
                  </a:lnTo>
                  <a:lnTo>
                    <a:pt x="672" y="1871"/>
                  </a:lnTo>
                  <a:lnTo>
                    <a:pt x="671" y="1866"/>
                  </a:lnTo>
                  <a:lnTo>
                    <a:pt x="669" y="1861"/>
                  </a:lnTo>
                  <a:lnTo>
                    <a:pt x="667" y="1856"/>
                  </a:lnTo>
                  <a:lnTo>
                    <a:pt x="664" y="1850"/>
                  </a:lnTo>
                  <a:lnTo>
                    <a:pt x="661" y="1846"/>
                  </a:lnTo>
                  <a:lnTo>
                    <a:pt x="663" y="1829"/>
                  </a:lnTo>
                  <a:lnTo>
                    <a:pt x="663" y="1812"/>
                  </a:lnTo>
                  <a:lnTo>
                    <a:pt x="662" y="1796"/>
                  </a:lnTo>
                  <a:lnTo>
                    <a:pt x="660" y="1783"/>
                  </a:lnTo>
                  <a:lnTo>
                    <a:pt x="656" y="1768"/>
                  </a:lnTo>
                  <a:lnTo>
                    <a:pt x="651" y="1754"/>
                  </a:lnTo>
                  <a:lnTo>
                    <a:pt x="644" y="1741"/>
                  </a:lnTo>
                  <a:lnTo>
                    <a:pt x="636" y="1729"/>
                  </a:lnTo>
                  <a:lnTo>
                    <a:pt x="626" y="1716"/>
                  </a:lnTo>
                  <a:lnTo>
                    <a:pt x="617" y="1704"/>
                  </a:lnTo>
                  <a:lnTo>
                    <a:pt x="606" y="1693"/>
                  </a:lnTo>
                  <a:lnTo>
                    <a:pt x="594" y="1681"/>
                  </a:lnTo>
                  <a:lnTo>
                    <a:pt x="582" y="1671"/>
                  </a:lnTo>
                  <a:lnTo>
                    <a:pt x="569" y="1661"/>
                  </a:lnTo>
                  <a:lnTo>
                    <a:pt x="555" y="1650"/>
                  </a:lnTo>
                  <a:lnTo>
                    <a:pt x="541" y="1640"/>
                  </a:lnTo>
                  <a:lnTo>
                    <a:pt x="532" y="1642"/>
                  </a:lnTo>
                  <a:lnTo>
                    <a:pt x="524" y="1645"/>
                  </a:lnTo>
                  <a:lnTo>
                    <a:pt x="516" y="1645"/>
                  </a:lnTo>
                  <a:lnTo>
                    <a:pt x="508" y="1644"/>
                  </a:lnTo>
                  <a:lnTo>
                    <a:pt x="501" y="1640"/>
                  </a:lnTo>
                  <a:lnTo>
                    <a:pt x="494" y="1637"/>
                  </a:lnTo>
                  <a:lnTo>
                    <a:pt x="487" y="1632"/>
                  </a:lnTo>
                  <a:lnTo>
                    <a:pt x="480" y="1626"/>
                  </a:lnTo>
                  <a:lnTo>
                    <a:pt x="475" y="1619"/>
                  </a:lnTo>
                  <a:lnTo>
                    <a:pt x="468" y="1613"/>
                  </a:lnTo>
                  <a:lnTo>
                    <a:pt x="462" y="1606"/>
                  </a:lnTo>
                  <a:lnTo>
                    <a:pt x="456" y="1599"/>
                  </a:lnTo>
                  <a:lnTo>
                    <a:pt x="451" y="1592"/>
                  </a:lnTo>
                  <a:lnTo>
                    <a:pt x="445" y="1585"/>
                  </a:lnTo>
                  <a:lnTo>
                    <a:pt x="439" y="1578"/>
                  </a:lnTo>
                  <a:lnTo>
                    <a:pt x="433" y="1572"/>
                  </a:lnTo>
                  <a:lnTo>
                    <a:pt x="425" y="1563"/>
                  </a:lnTo>
                  <a:lnTo>
                    <a:pt x="420" y="1555"/>
                  </a:lnTo>
                  <a:lnTo>
                    <a:pt x="413" y="1547"/>
                  </a:lnTo>
                  <a:lnTo>
                    <a:pt x="408" y="1539"/>
                  </a:lnTo>
                  <a:lnTo>
                    <a:pt x="402" y="1531"/>
                  </a:lnTo>
                  <a:lnTo>
                    <a:pt x="399" y="1522"/>
                  </a:lnTo>
                  <a:lnTo>
                    <a:pt x="394" y="1514"/>
                  </a:lnTo>
                  <a:lnTo>
                    <a:pt x="392" y="1505"/>
                  </a:lnTo>
                  <a:lnTo>
                    <a:pt x="388" y="1495"/>
                  </a:lnTo>
                  <a:lnTo>
                    <a:pt x="386" y="1486"/>
                  </a:lnTo>
                  <a:lnTo>
                    <a:pt x="385" y="1476"/>
                  </a:lnTo>
                  <a:lnTo>
                    <a:pt x="384" y="1467"/>
                  </a:lnTo>
                  <a:lnTo>
                    <a:pt x="383" y="1455"/>
                  </a:lnTo>
                  <a:lnTo>
                    <a:pt x="383" y="1445"/>
                  </a:lnTo>
                  <a:lnTo>
                    <a:pt x="384" y="1433"/>
                  </a:lnTo>
                  <a:lnTo>
                    <a:pt x="385" y="1422"/>
                  </a:lnTo>
                  <a:lnTo>
                    <a:pt x="392" y="1415"/>
                  </a:lnTo>
                  <a:lnTo>
                    <a:pt x="397" y="1409"/>
                  </a:lnTo>
                  <a:lnTo>
                    <a:pt x="400" y="1403"/>
                  </a:lnTo>
                  <a:lnTo>
                    <a:pt x="401" y="1398"/>
                  </a:lnTo>
                  <a:lnTo>
                    <a:pt x="401" y="1393"/>
                  </a:lnTo>
                  <a:lnTo>
                    <a:pt x="399" y="1388"/>
                  </a:lnTo>
                  <a:lnTo>
                    <a:pt x="398" y="1384"/>
                  </a:lnTo>
                  <a:lnTo>
                    <a:pt x="395" y="1378"/>
                  </a:lnTo>
                  <a:lnTo>
                    <a:pt x="393" y="1374"/>
                  </a:lnTo>
                  <a:lnTo>
                    <a:pt x="391" y="1369"/>
                  </a:lnTo>
                  <a:lnTo>
                    <a:pt x="390" y="1364"/>
                  </a:lnTo>
                  <a:lnTo>
                    <a:pt x="388" y="1359"/>
                  </a:lnTo>
                  <a:lnTo>
                    <a:pt x="390" y="1353"/>
                  </a:lnTo>
                  <a:lnTo>
                    <a:pt x="393" y="1347"/>
                  </a:lnTo>
                  <a:lnTo>
                    <a:pt x="397" y="1341"/>
                  </a:lnTo>
                  <a:lnTo>
                    <a:pt x="405" y="1336"/>
                  </a:lnTo>
                  <a:lnTo>
                    <a:pt x="401" y="1328"/>
                  </a:lnTo>
                  <a:lnTo>
                    <a:pt x="398" y="1321"/>
                  </a:lnTo>
                  <a:lnTo>
                    <a:pt x="395" y="1315"/>
                  </a:lnTo>
                  <a:lnTo>
                    <a:pt x="392" y="1309"/>
                  </a:lnTo>
                  <a:lnTo>
                    <a:pt x="388" y="1303"/>
                  </a:lnTo>
                  <a:lnTo>
                    <a:pt x="385" y="1299"/>
                  </a:lnTo>
                  <a:lnTo>
                    <a:pt x="380" y="1294"/>
                  </a:lnTo>
                  <a:lnTo>
                    <a:pt x="377" y="1290"/>
                  </a:lnTo>
                  <a:lnTo>
                    <a:pt x="374" y="1285"/>
                  </a:lnTo>
                  <a:lnTo>
                    <a:pt x="369" y="1282"/>
                  </a:lnTo>
                  <a:lnTo>
                    <a:pt x="364" y="1277"/>
                  </a:lnTo>
                  <a:lnTo>
                    <a:pt x="361" y="1274"/>
                  </a:lnTo>
                  <a:lnTo>
                    <a:pt x="356" y="1269"/>
                  </a:lnTo>
                  <a:lnTo>
                    <a:pt x="352" y="1264"/>
                  </a:lnTo>
                  <a:lnTo>
                    <a:pt x="347" y="1260"/>
                  </a:lnTo>
                  <a:lnTo>
                    <a:pt x="344" y="1255"/>
                  </a:lnTo>
                  <a:lnTo>
                    <a:pt x="338" y="1254"/>
                  </a:lnTo>
                  <a:lnTo>
                    <a:pt x="334" y="1255"/>
                  </a:lnTo>
                  <a:lnTo>
                    <a:pt x="331" y="1256"/>
                  </a:lnTo>
                  <a:lnTo>
                    <a:pt x="328" y="1258"/>
                  </a:lnTo>
                  <a:lnTo>
                    <a:pt x="325" y="1260"/>
                  </a:lnTo>
                  <a:lnTo>
                    <a:pt x="324" y="1263"/>
                  </a:lnTo>
                  <a:lnTo>
                    <a:pt x="323" y="1267"/>
                  </a:lnTo>
                  <a:lnTo>
                    <a:pt x="322" y="1270"/>
                  </a:lnTo>
                  <a:lnTo>
                    <a:pt x="321" y="1274"/>
                  </a:lnTo>
                  <a:lnTo>
                    <a:pt x="320" y="1277"/>
                  </a:lnTo>
                  <a:lnTo>
                    <a:pt x="317" y="1281"/>
                  </a:lnTo>
                  <a:lnTo>
                    <a:pt x="316" y="1283"/>
                  </a:lnTo>
                  <a:lnTo>
                    <a:pt x="315" y="1286"/>
                  </a:lnTo>
                  <a:lnTo>
                    <a:pt x="313" y="1289"/>
                  </a:lnTo>
                  <a:lnTo>
                    <a:pt x="309" y="1290"/>
                  </a:lnTo>
                  <a:lnTo>
                    <a:pt x="307" y="1292"/>
                  </a:lnTo>
                  <a:lnTo>
                    <a:pt x="298" y="1286"/>
                  </a:lnTo>
                  <a:lnTo>
                    <a:pt x="291" y="1282"/>
                  </a:lnTo>
                  <a:lnTo>
                    <a:pt x="283" y="1276"/>
                  </a:lnTo>
                  <a:lnTo>
                    <a:pt x="276" y="1269"/>
                  </a:lnTo>
                  <a:lnTo>
                    <a:pt x="268" y="1263"/>
                  </a:lnTo>
                  <a:lnTo>
                    <a:pt x="261" y="1256"/>
                  </a:lnTo>
                  <a:lnTo>
                    <a:pt x="255" y="1248"/>
                  </a:lnTo>
                  <a:lnTo>
                    <a:pt x="248" y="1241"/>
                  </a:lnTo>
                  <a:lnTo>
                    <a:pt x="242" y="1233"/>
                  </a:lnTo>
                  <a:lnTo>
                    <a:pt x="237" y="1225"/>
                  </a:lnTo>
                  <a:lnTo>
                    <a:pt x="232" y="1217"/>
                  </a:lnTo>
                  <a:lnTo>
                    <a:pt x="228" y="1209"/>
                  </a:lnTo>
                  <a:lnTo>
                    <a:pt x="223" y="1201"/>
                  </a:lnTo>
                  <a:lnTo>
                    <a:pt x="219" y="1192"/>
                  </a:lnTo>
                  <a:lnTo>
                    <a:pt x="216" y="1183"/>
                  </a:lnTo>
                  <a:lnTo>
                    <a:pt x="214" y="1175"/>
                  </a:lnTo>
                  <a:lnTo>
                    <a:pt x="196" y="1162"/>
                  </a:lnTo>
                  <a:lnTo>
                    <a:pt x="180" y="1151"/>
                  </a:lnTo>
                  <a:lnTo>
                    <a:pt x="163" y="1139"/>
                  </a:lnTo>
                  <a:lnTo>
                    <a:pt x="146" y="1128"/>
                  </a:lnTo>
                  <a:lnTo>
                    <a:pt x="129" y="1116"/>
                  </a:lnTo>
                  <a:lnTo>
                    <a:pt x="111" y="1105"/>
                  </a:lnTo>
                  <a:lnTo>
                    <a:pt x="95" y="1092"/>
                  </a:lnTo>
                  <a:lnTo>
                    <a:pt x="80" y="1079"/>
                  </a:lnTo>
                  <a:lnTo>
                    <a:pt x="67" y="1066"/>
                  </a:lnTo>
                  <a:lnTo>
                    <a:pt x="54" y="1052"/>
                  </a:lnTo>
                  <a:lnTo>
                    <a:pt x="42" y="1036"/>
                  </a:lnTo>
                  <a:lnTo>
                    <a:pt x="34" y="1020"/>
                  </a:lnTo>
                  <a:lnTo>
                    <a:pt x="27" y="1001"/>
                  </a:lnTo>
                  <a:lnTo>
                    <a:pt x="23" y="982"/>
                  </a:lnTo>
                  <a:lnTo>
                    <a:pt x="21" y="961"/>
                  </a:lnTo>
                  <a:lnTo>
                    <a:pt x="23" y="938"/>
                  </a:lnTo>
                  <a:lnTo>
                    <a:pt x="17" y="935"/>
                  </a:lnTo>
                  <a:lnTo>
                    <a:pt x="14" y="930"/>
                  </a:lnTo>
                  <a:lnTo>
                    <a:pt x="10" y="926"/>
                  </a:lnTo>
                  <a:lnTo>
                    <a:pt x="7" y="921"/>
                  </a:lnTo>
                  <a:lnTo>
                    <a:pt x="4" y="916"/>
                  </a:lnTo>
                  <a:lnTo>
                    <a:pt x="3" y="911"/>
                  </a:lnTo>
                  <a:lnTo>
                    <a:pt x="1" y="905"/>
                  </a:lnTo>
                  <a:lnTo>
                    <a:pt x="1" y="899"/>
                  </a:lnTo>
                  <a:lnTo>
                    <a:pt x="0" y="892"/>
                  </a:lnTo>
                  <a:lnTo>
                    <a:pt x="0" y="885"/>
                  </a:lnTo>
                  <a:lnTo>
                    <a:pt x="0" y="877"/>
                  </a:lnTo>
                  <a:lnTo>
                    <a:pt x="0" y="869"/>
                  </a:lnTo>
                  <a:lnTo>
                    <a:pt x="0" y="861"/>
                  </a:lnTo>
                  <a:lnTo>
                    <a:pt x="1" y="853"/>
                  </a:lnTo>
                  <a:lnTo>
                    <a:pt x="2" y="844"/>
                  </a:lnTo>
                  <a:lnTo>
                    <a:pt x="3" y="836"/>
                  </a:lnTo>
                  <a:lnTo>
                    <a:pt x="4" y="830"/>
                  </a:lnTo>
                  <a:lnTo>
                    <a:pt x="6" y="823"/>
                  </a:lnTo>
                  <a:lnTo>
                    <a:pt x="8" y="816"/>
                  </a:lnTo>
                  <a:lnTo>
                    <a:pt x="10" y="809"/>
                  </a:lnTo>
                  <a:lnTo>
                    <a:pt x="13" y="801"/>
                  </a:lnTo>
                  <a:lnTo>
                    <a:pt x="15" y="793"/>
                  </a:lnTo>
                  <a:lnTo>
                    <a:pt x="18" y="785"/>
                  </a:lnTo>
                  <a:lnTo>
                    <a:pt x="21" y="777"/>
                  </a:lnTo>
                  <a:lnTo>
                    <a:pt x="24" y="769"/>
                  </a:lnTo>
                  <a:lnTo>
                    <a:pt x="29" y="761"/>
                  </a:lnTo>
                  <a:lnTo>
                    <a:pt x="32" y="754"/>
                  </a:lnTo>
                  <a:lnTo>
                    <a:pt x="37" y="747"/>
                  </a:lnTo>
                  <a:lnTo>
                    <a:pt x="42" y="742"/>
                  </a:lnTo>
                  <a:lnTo>
                    <a:pt x="47" y="737"/>
                  </a:lnTo>
                  <a:lnTo>
                    <a:pt x="53" y="734"/>
                  </a:lnTo>
                  <a:lnTo>
                    <a:pt x="60" y="733"/>
                  </a:lnTo>
                  <a:lnTo>
                    <a:pt x="67" y="718"/>
                  </a:lnTo>
                  <a:lnTo>
                    <a:pt x="72" y="704"/>
                  </a:lnTo>
                  <a:lnTo>
                    <a:pt x="77" y="690"/>
                  </a:lnTo>
                  <a:lnTo>
                    <a:pt x="82" y="676"/>
                  </a:lnTo>
                  <a:lnTo>
                    <a:pt x="85" y="662"/>
                  </a:lnTo>
                  <a:lnTo>
                    <a:pt x="87" y="649"/>
                  </a:lnTo>
                  <a:lnTo>
                    <a:pt x="87" y="635"/>
                  </a:lnTo>
                  <a:lnTo>
                    <a:pt x="87" y="621"/>
                  </a:lnTo>
                  <a:lnTo>
                    <a:pt x="86" y="607"/>
                  </a:lnTo>
                  <a:lnTo>
                    <a:pt x="84" y="593"/>
                  </a:lnTo>
                  <a:lnTo>
                    <a:pt x="79" y="580"/>
                  </a:lnTo>
                  <a:lnTo>
                    <a:pt x="75" y="565"/>
                  </a:lnTo>
                  <a:lnTo>
                    <a:pt x="68" y="551"/>
                  </a:lnTo>
                  <a:lnTo>
                    <a:pt x="61" y="536"/>
                  </a:lnTo>
                  <a:lnTo>
                    <a:pt x="52" y="520"/>
                  </a:lnTo>
                  <a:lnTo>
                    <a:pt x="41" y="505"/>
                  </a:lnTo>
                  <a:lnTo>
                    <a:pt x="48" y="496"/>
                  </a:lnTo>
                  <a:lnTo>
                    <a:pt x="57" y="487"/>
                  </a:lnTo>
                  <a:lnTo>
                    <a:pt x="69" y="476"/>
                  </a:lnTo>
                  <a:lnTo>
                    <a:pt x="80" y="466"/>
                  </a:lnTo>
                  <a:lnTo>
                    <a:pt x="94" y="456"/>
                  </a:lnTo>
                  <a:lnTo>
                    <a:pt x="109" y="444"/>
                  </a:lnTo>
                  <a:lnTo>
                    <a:pt x="125" y="434"/>
                  </a:lnTo>
                  <a:lnTo>
                    <a:pt x="141" y="423"/>
                  </a:lnTo>
                  <a:lnTo>
                    <a:pt x="157" y="413"/>
                  </a:lnTo>
                  <a:lnTo>
                    <a:pt x="174" y="403"/>
                  </a:lnTo>
                  <a:lnTo>
                    <a:pt x="190" y="394"/>
                  </a:lnTo>
                  <a:lnTo>
                    <a:pt x="205" y="384"/>
                  </a:lnTo>
                  <a:lnTo>
                    <a:pt x="219" y="376"/>
                  </a:lnTo>
                  <a:lnTo>
                    <a:pt x="234" y="368"/>
                  </a:lnTo>
                  <a:lnTo>
                    <a:pt x="247" y="363"/>
                  </a:lnTo>
                  <a:lnTo>
                    <a:pt x="259" y="358"/>
                  </a:lnTo>
                  <a:lnTo>
                    <a:pt x="259" y="351"/>
                  </a:lnTo>
                  <a:lnTo>
                    <a:pt x="260" y="345"/>
                  </a:lnTo>
                  <a:lnTo>
                    <a:pt x="261" y="340"/>
                  </a:lnTo>
                  <a:lnTo>
                    <a:pt x="262" y="333"/>
                  </a:lnTo>
                  <a:lnTo>
                    <a:pt x="264" y="327"/>
                  </a:lnTo>
                  <a:lnTo>
                    <a:pt x="265" y="321"/>
                  </a:lnTo>
                  <a:lnTo>
                    <a:pt x="267" y="314"/>
                  </a:lnTo>
                  <a:lnTo>
                    <a:pt x="269" y="309"/>
                  </a:lnTo>
                  <a:lnTo>
                    <a:pt x="270" y="302"/>
                  </a:lnTo>
                  <a:lnTo>
                    <a:pt x="272" y="296"/>
                  </a:lnTo>
                  <a:lnTo>
                    <a:pt x="274" y="289"/>
                  </a:lnTo>
                  <a:lnTo>
                    <a:pt x="275" y="283"/>
                  </a:lnTo>
                  <a:lnTo>
                    <a:pt x="276" y="276"/>
                  </a:lnTo>
                  <a:lnTo>
                    <a:pt x="276" y="271"/>
                  </a:lnTo>
                  <a:lnTo>
                    <a:pt x="277" y="264"/>
                  </a:lnTo>
                  <a:lnTo>
                    <a:pt x="277" y="258"/>
                  </a:lnTo>
                  <a:lnTo>
                    <a:pt x="275" y="249"/>
                  </a:lnTo>
                  <a:lnTo>
                    <a:pt x="271" y="242"/>
                  </a:lnTo>
                  <a:lnTo>
                    <a:pt x="267" y="234"/>
                  </a:lnTo>
                  <a:lnTo>
                    <a:pt x="260" y="227"/>
                  </a:lnTo>
                  <a:lnTo>
                    <a:pt x="253" y="220"/>
                  </a:lnTo>
                  <a:lnTo>
                    <a:pt x="245" y="214"/>
                  </a:lnTo>
                  <a:lnTo>
                    <a:pt x="237" y="207"/>
                  </a:lnTo>
                  <a:lnTo>
                    <a:pt x="229" y="202"/>
                  </a:lnTo>
                  <a:lnTo>
                    <a:pt x="219" y="195"/>
                  </a:lnTo>
                  <a:lnTo>
                    <a:pt x="213" y="188"/>
                  </a:lnTo>
                  <a:lnTo>
                    <a:pt x="206" y="181"/>
                  </a:lnTo>
                  <a:lnTo>
                    <a:pt x="199" y="173"/>
                  </a:lnTo>
                  <a:lnTo>
                    <a:pt x="194" y="165"/>
                  </a:lnTo>
                  <a:lnTo>
                    <a:pt x="192" y="157"/>
                  </a:lnTo>
                  <a:lnTo>
                    <a:pt x="191" y="148"/>
                  </a:lnTo>
                  <a:lnTo>
                    <a:pt x="192" y="139"/>
                  </a:lnTo>
                  <a:lnTo>
                    <a:pt x="183" y="137"/>
                  </a:lnTo>
                  <a:lnTo>
                    <a:pt x="174" y="135"/>
                  </a:lnTo>
                  <a:lnTo>
                    <a:pt x="167" y="132"/>
                  </a:lnTo>
                  <a:lnTo>
                    <a:pt x="160" y="127"/>
                  </a:lnTo>
                  <a:lnTo>
                    <a:pt x="153" y="122"/>
                  </a:lnTo>
                  <a:lnTo>
                    <a:pt x="147" y="117"/>
                  </a:lnTo>
                  <a:lnTo>
                    <a:pt x="141" y="111"/>
                  </a:lnTo>
                  <a:lnTo>
                    <a:pt x="137" y="104"/>
                  </a:lnTo>
                  <a:lnTo>
                    <a:pt x="133" y="97"/>
                  </a:lnTo>
                  <a:lnTo>
                    <a:pt x="129" y="91"/>
                  </a:lnTo>
                  <a:lnTo>
                    <a:pt x="125" y="85"/>
                  </a:lnTo>
                  <a:lnTo>
                    <a:pt x="122" y="78"/>
                  </a:lnTo>
                  <a:lnTo>
                    <a:pt x="119" y="71"/>
                  </a:lnTo>
                  <a:lnTo>
                    <a:pt x="117" y="65"/>
                  </a:lnTo>
                  <a:lnTo>
                    <a:pt x="114" y="60"/>
                  </a:lnTo>
                  <a:lnTo>
                    <a:pt x="113" y="56"/>
                  </a:lnTo>
                  <a:lnTo>
                    <a:pt x="119" y="55"/>
                  </a:lnTo>
                  <a:lnTo>
                    <a:pt x="140" y="52"/>
                  </a:lnTo>
                  <a:lnTo>
                    <a:pt x="174" y="50"/>
                  </a:lnTo>
                  <a:lnTo>
                    <a:pt x="216" y="47"/>
                  </a:lnTo>
                  <a:lnTo>
                    <a:pt x="265" y="43"/>
                  </a:lnTo>
                  <a:lnTo>
                    <a:pt x="322" y="39"/>
                  </a:lnTo>
                  <a:lnTo>
                    <a:pt x="382" y="33"/>
                  </a:lnTo>
                  <a:lnTo>
                    <a:pt x="444" y="28"/>
                  </a:lnTo>
                  <a:lnTo>
                    <a:pt x="505" y="24"/>
                  </a:lnTo>
                  <a:lnTo>
                    <a:pt x="564" y="18"/>
                  </a:lnTo>
                  <a:lnTo>
                    <a:pt x="621" y="13"/>
                  </a:lnTo>
                  <a:lnTo>
                    <a:pt x="671" y="10"/>
                  </a:lnTo>
                  <a:lnTo>
                    <a:pt x="713" y="6"/>
                  </a:lnTo>
                  <a:lnTo>
                    <a:pt x="746" y="4"/>
                  </a:lnTo>
                  <a:lnTo>
                    <a:pt x="767" y="2"/>
                  </a:lnTo>
                  <a:lnTo>
                    <a:pt x="775" y="2"/>
                  </a:lnTo>
                  <a:lnTo>
                    <a:pt x="773" y="1"/>
                  </a:lnTo>
                  <a:lnTo>
                    <a:pt x="771" y="0"/>
                  </a:lnTo>
                  <a:lnTo>
                    <a:pt x="770" y="0"/>
                  </a:lnTo>
                  <a:lnTo>
                    <a:pt x="769" y="0"/>
                  </a:lnTo>
                  <a:lnTo>
                    <a:pt x="769" y="1"/>
                  </a:lnTo>
                  <a:lnTo>
                    <a:pt x="770" y="1"/>
                  </a:lnTo>
                  <a:lnTo>
                    <a:pt x="771" y="2"/>
                  </a:lnTo>
                  <a:lnTo>
                    <a:pt x="773" y="2"/>
                  </a:lnTo>
                  <a:lnTo>
                    <a:pt x="774" y="2"/>
                  </a:lnTo>
                  <a:lnTo>
                    <a:pt x="775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3" name="Freeform 61"/>
            <p:cNvSpPr>
              <a:spLocks/>
            </p:cNvSpPr>
            <p:nvPr/>
          </p:nvSpPr>
          <p:spPr bwMode="auto">
            <a:xfrm>
              <a:off x="2443" y="2250"/>
              <a:ext cx="668" cy="360"/>
            </a:xfrm>
            <a:custGeom>
              <a:avLst/>
              <a:gdLst>
                <a:gd name="T0" fmla="*/ 65 w 2004"/>
                <a:gd name="T1" fmla="*/ 0 h 1080"/>
                <a:gd name="T2" fmla="*/ 65 w 2004"/>
                <a:gd name="T3" fmla="*/ 1 h 1080"/>
                <a:gd name="T4" fmla="*/ 66 w 2004"/>
                <a:gd name="T5" fmla="*/ 1 h 1080"/>
                <a:gd name="T6" fmla="*/ 66 w 2004"/>
                <a:gd name="T7" fmla="*/ 2 h 1080"/>
                <a:gd name="T8" fmla="*/ 67 w 2004"/>
                <a:gd name="T9" fmla="*/ 2 h 1080"/>
                <a:gd name="T10" fmla="*/ 67 w 2004"/>
                <a:gd name="T11" fmla="*/ 3 h 1080"/>
                <a:gd name="T12" fmla="*/ 68 w 2004"/>
                <a:gd name="T13" fmla="*/ 3 h 1080"/>
                <a:gd name="T14" fmla="*/ 68 w 2004"/>
                <a:gd name="T15" fmla="*/ 2 h 1080"/>
                <a:gd name="T16" fmla="*/ 69 w 2004"/>
                <a:gd name="T17" fmla="*/ 2 h 1080"/>
                <a:gd name="T18" fmla="*/ 68 w 2004"/>
                <a:gd name="T19" fmla="*/ 3 h 1080"/>
                <a:gd name="T20" fmla="*/ 68 w 2004"/>
                <a:gd name="T21" fmla="*/ 3 h 1080"/>
                <a:gd name="T22" fmla="*/ 68 w 2004"/>
                <a:gd name="T23" fmla="*/ 4 h 1080"/>
                <a:gd name="T24" fmla="*/ 68 w 2004"/>
                <a:gd name="T25" fmla="*/ 5 h 1080"/>
                <a:gd name="T26" fmla="*/ 68 w 2004"/>
                <a:gd name="T27" fmla="*/ 5 h 1080"/>
                <a:gd name="T28" fmla="*/ 68 w 2004"/>
                <a:gd name="T29" fmla="*/ 6 h 1080"/>
                <a:gd name="T30" fmla="*/ 67 w 2004"/>
                <a:gd name="T31" fmla="*/ 6 h 1080"/>
                <a:gd name="T32" fmla="*/ 67 w 2004"/>
                <a:gd name="T33" fmla="*/ 7 h 1080"/>
                <a:gd name="T34" fmla="*/ 68 w 2004"/>
                <a:gd name="T35" fmla="*/ 8 h 1080"/>
                <a:gd name="T36" fmla="*/ 68 w 2004"/>
                <a:gd name="T37" fmla="*/ 8 h 1080"/>
                <a:gd name="T38" fmla="*/ 69 w 2004"/>
                <a:gd name="T39" fmla="*/ 9 h 1080"/>
                <a:gd name="T40" fmla="*/ 69 w 2004"/>
                <a:gd name="T41" fmla="*/ 10 h 1080"/>
                <a:gd name="T42" fmla="*/ 70 w 2004"/>
                <a:gd name="T43" fmla="*/ 10 h 1080"/>
                <a:gd name="T44" fmla="*/ 71 w 2004"/>
                <a:gd name="T45" fmla="*/ 11 h 1080"/>
                <a:gd name="T46" fmla="*/ 71 w 2004"/>
                <a:gd name="T47" fmla="*/ 11 h 1080"/>
                <a:gd name="T48" fmla="*/ 72 w 2004"/>
                <a:gd name="T49" fmla="*/ 13 h 1080"/>
                <a:gd name="T50" fmla="*/ 72 w 2004"/>
                <a:gd name="T51" fmla="*/ 16 h 1080"/>
                <a:gd name="T52" fmla="*/ 73 w 2004"/>
                <a:gd name="T53" fmla="*/ 20 h 1080"/>
                <a:gd name="T54" fmla="*/ 73 w 2004"/>
                <a:gd name="T55" fmla="*/ 23 h 1080"/>
                <a:gd name="T56" fmla="*/ 74 w 2004"/>
                <a:gd name="T57" fmla="*/ 26 h 1080"/>
                <a:gd name="T58" fmla="*/ 74 w 2004"/>
                <a:gd name="T59" fmla="*/ 30 h 1080"/>
                <a:gd name="T60" fmla="*/ 74 w 2004"/>
                <a:gd name="T61" fmla="*/ 33 h 1080"/>
                <a:gd name="T62" fmla="*/ 74 w 2004"/>
                <a:gd name="T63" fmla="*/ 37 h 1080"/>
                <a:gd name="T64" fmla="*/ 70 w 2004"/>
                <a:gd name="T65" fmla="*/ 39 h 1080"/>
                <a:gd name="T66" fmla="*/ 60 w 2004"/>
                <a:gd name="T67" fmla="*/ 39 h 1080"/>
                <a:gd name="T68" fmla="*/ 51 w 2004"/>
                <a:gd name="T69" fmla="*/ 40 h 1080"/>
                <a:gd name="T70" fmla="*/ 41 w 2004"/>
                <a:gd name="T71" fmla="*/ 40 h 1080"/>
                <a:gd name="T72" fmla="*/ 32 w 2004"/>
                <a:gd name="T73" fmla="*/ 40 h 1080"/>
                <a:gd name="T74" fmla="*/ 23 w 2004"/>
                <a:gd name="T75" fmla="*/ 40 h 1080"/>
                <a:gd name="T76" fmla="*/ 13 w 2004"/>
                <a:gd name="T77" fmla="*/ 40 h 1080"/>
                <a:gd name="T78" fmla="*/ 4 w 2004"/>
                <a:gd name="T79" fmla="*/ 40 h 1080"/>
                <a:gd name="T80" fmla="*/ 0 w 2004"/>
                <a:gd name="T81" fmla="*/ 37 h 1080"/>
                <a:gd name="T82" fmla="*/ 0 w 2004"/>
                <a:gd name="T83" fmla="*/ 32 h 1080"/>
                <a:gd name="T84" fmla="*/ 0 w 2004"/>
                <a:gd name="T85" fmla="*/ 27 h 1080"/>
                <a:gd name="T86" fmla="*/ 0 w 2004"/>
                <a:gd name="T87" fmla="*/ 22 h 1080"/>
                <a:gd name="T88" fmla="*/ 0 w 2004"/>
                <a:gd name="T89" fmla="*/ 18 h 1080"/>
                <a:gd name="T90" fmla="*/ 0 w 2004"/>
                <a:gd name="T91" fmla="*/ 13 h 1080"/>
                <a:gd name="T92" fmla="*/ 0 w 2004"/>
                <a:gd name="T93" fmla="*/ 8 h 1080"/>
                <a:gd name="T94" fmla="*/ 0 w 2004"/>
                <a:gd name="T95" fmla="*/ 3 h 1080"/>
                <a:gd name="T96" fmla="*/ 4 w 2004"/>
                <a:gd name="T97" fmla="*/ 1 h 1080"/>
                <a:gd name="T98" fmla="*/ 12 w 2004"/>
                <a:gd name="T99" fmla="*/ 1 h 1080"/>
                <a:gd name="T100" fmla="*/ 20 w 2004"/>
                <a:gd name="T101" fmla="*/ 1 h 1080"/>
                <a:gd name="T102" fmla="*/ 27 w 2004"/>
                <a:gd name="T103" fmla="*/ 1 h 1080"/>
                <a:gd name="T104" fmla="*/ 35 w 2004"/>
                <a:gd name="T105" fmla="*/ 1 h 1080"/>
                <a:gd name="T106" fmla="*/ 44 w 2004"/>
                <a:gd name="T107" fmla="*/ 1 h 1080"/>
                <a:gd name="T108" fmla="*/ 52 w 2004"/>
                <a:gd name="T109" fmla="*/ 0 h 1080"/>
                <a:gd name="T110" fmla="*/ 60 w 2004"/>
                <a:gd name="T111" fmla="*/ 0 h 108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004"/>
                <a:gd name="T169" fmla="*/ 0 h 1080"/>
                <a:gd name="T170" fmla="*/ 2004 w 2004"/>
                <a:gd name="T171" fmla="*/ 1080 h 108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004" h="1080">
                  <a:moveTo>
                    <a:pt x="1737" y="0"/>
                  </a:moveTo>
                  <a:lnTo>
                    <a:pt x="1746" y="3"/>
                  </a:lnTo>
                  <a:lnTo>
                    <a:pt x="1754" y="7"/>
                  </a:lnTo>
                  <a:lnTo>
                    <a:pt x="1762" y="14"/>
                  </a:lnTo>
                  <a:lnTo>
                    <a:pt x="1769" y="22"/>
                  </a:lnTo>
                  <a:lnTo>
                    <a:pt x="1774" y="30"/>
                  </a:lnTo>
                  <a:lnTo>
                    <a:pt x="1780" y="38"/>
                  </a:lnTo>
                  <a:lnTo>
                    <a:pt x="1786" y="48"/>
                  </a:lnTo>
                  <a:lnTo>
                    <a:pt x="1793" y="56"/>
                  </a:lnTo>
                  <a:lnTo>
                    <a:pt x="1798" y="63"/>
                  </a:lnTo>
                  <a:lnTo>
                    <a:pt x="1804" y="69"/>
                  </a:lnTo>
                  <a:lnTo>
                    <a:pt x="1811" y="73"/>
                  </a:lnTo>
                  <a:lnTo>
                    <a:pt x="1818" y="75"/>
                  </a:lnTo>
                  <a:lnTo>
                    <a:pt x="1826" y="75"/>
                  </a:lnTo>
                  <a:lnTo>
                    <a:pt x="1834" y="73"/>
                  </a:lnTo>
                  <a:lnTo>
                    <a:pt x="1843" y="66"/>
                  </a:lnTo>
                  <a:lnTo>
                    <a:pt x="1855" y="57"/>
                  </a:lnTo>
                  <a:lnTo>
                    <a:pt x="1852" y="63"/>
                  </a:lnTo>
                  <a:lnTo>
                    <a:pt x="1850" y="69"/>
                  </a:lnTo>
                  <a:lnTo>
                    <a:pt x="1849" y="77"/>
                  </a:lnTo>
                  <a:lnTo>
                    <a:pt x="1848" y="84"/>
                  </a:lnTo>
                  <a:lnTo>
                    <a:pt x="1847" y="92"/>
                  </a:lnTo>
                  <a:lnTo>
                    <a:pt x="1844" y="100"/>
                  </a:lnTo>
                  <a:lnTo>
                    <a:pt x="1843" y="108"/>
                  </a:lnTo>
                  <a:lnTo>
                    <a:pt x="1842" y="117"/>
                  </a:lnTo>
                  <a:lnTo>
                    <a:pt x="1840" y="125"/>
                  </a:lnTo>
                  <a:lnTo>
                    <a:pt x="1837" y="131"/>
                  </a:lnTo>
                  <a:lnTo>
                    <a:pt x="1834" y="139"/>
                  </a:lnTo>
                  <a:lnTo>
                    <a:pt x="1831" y="146"/>
                  </a:lnTo>
                  <a:lnTo>
                    <a:pt x="1826" y="153"/>
                  </a:lnTo>
                  <a:lnTo>
                    <a:pt x="1821" y="160"/>
                  </a:lnTo>
                  <a:lnTo>
                    <a:pt x="1816" y="167"/>
                  </a:lnTo>
                  <a:lnTo>
                    <a:pt x="1810" y="173"/>
                  </a:lnTo>
                  <a:lnTo>
                    <a:pt x="1814" y="182"/>
                  </a:lnTo>
                  <a:lnTo>
                    <a:pt x="1819" y="192"/>
                  </a:lnTo>
                  <a:lnTo>
                    <a:pt x="1826" y="203"/>
                  </a:lnTo>
                  <a:lnTo>
                    <a:pt x="1832" y="212"/>
                  </a:lnTo>
                  <a:lnTo>
                    <a:pt x="1839" y="222"/>
                  </a:lnTo>
                  <a:lnTo>
                    <a:pt x="1846" y="231"/>
                  </a:lnTo>
                  <a:lnTo>
                    <a:pt x="1854" y="241"/>
                  </a:lnTo>
                  <a:lnTo>
                    <a:pt x="1862" y="249"/>
                  </a:lnTo>
                  <a:lnTo>
                    <a:pt x="1870" y="257"/>
                  </a:lnTo>
                  <a:lnTo>
                    <a:pt x="1879" y="265"/>
                  </a:lnTo>
                  <a:lnTo>
                    <a:pt x="1888" y="273"/>
                  </a:lnTo>
                  <a:lnTo>
                    <a:pt x="1897" y="280"/>
                  </a:lnTo>
                  <a:lnTo>
                    <a:pt x="1906" y="287"/>
                  </a:lnTo>
                  <a:lnTo>
                    <a:pt x="1916" y="292"/>
                  </a:lnTo>
                  <a:lnTo>
                    <a:pt x="1926" y="297"/>
                  </a:lnTo>
                  <a:lnTo>
                    <a:pt x="1936" y="303"/>
                  </a:lnTo>
                  <a:lnTo>
                    <a:pt x="1942" y="349"/>
                  </a:lnTo>
                  <a:lnTo>
                    <a:pt x="1948" y="396"/>
                  </a:lnTo>
                  <a:lnTo>
                    <a:pt x="1954" y="442"/>
                  </a:lnTo>
                  <a:lnTo>
                    <a:pt x="1959" y="488"/>
                  </a:lnTo>
                  <a:lnTo>
                    <a:pt x="1966" y="534"/>
                  </a:lnTo>
                  <a:lnTo>
                    <a:pt x="1972" y="580"/>
                  </a:lnTo>
                  <a:lnTo>
                    <a:pt x="1977" y="624"/>
                  </a:lnTo>
                  <a:lnTo>
                    <a:pt x="1982" y="670"/>
                  </a:lnTo>
                  <a:lnTo>
                    <a:pt x="1987" y="715"/>
                  </a:lnTo>
                  <a:lnTo>
                    <a:pt x="1992" y="761"/>
                  </a:lnTo>
                  <a:lnTo>
                    <a:pt x="1995" y="806"/>
                  </a:lnTo>
                  <a:lnTo>
                    <a:pt x="1998" y="852"/>
                  </a:lnTo>
                  <a:lnTo>
                    <a:pt x="2001" y="897"/>
                  </a:lnTo>
                  <a:lnTo>
                    <a:pt x="2003" y="943"/>
                  </a:lnTo>
                  <a:lnTo>
                    <a:pt x="2003" y="988"/>
                  </a:lnTo>
                  <a:lnTo>
                    <a:pt x="2004" y="1034"/>
                  </a:lnTo>
                  <a:lnTo>
                    <a:pt x="1880" y="1044"/>
                  </a:lnTo>
                  <a:lnTo>
                    <a:pt x="1755" y="1052"/>
                  </a:lnTo>
                  <a:lnTo>
                    <a:pt x="1629" y="1059"/>
                  </a:lnTo>
                  <a:lnTo>
                    <a:pt x="1503" y="1064"/>
                  </a:lnTo>
                  <a:lnTo>
                    <a:pt x="1375" y="1069"/>
                  </a:lnTo>
                  <a:lnTo>
                    <a:pt x="1248" y="1074"/>
                  </a:lnTo>
                  <a:lnTo>
                    <a:pt x="1120" y="1076"/>
                  </a:lnTo>
                  <a:lnTo>
                    <a:pt x="992" y="1078"/>
                  </a:lnTo>
                  <a:lnTo>
                    <a:pt x="866" y="1079"/>
                  </a:lnTo>
                  <a:lnTo>
                    <a:pt x="738" y="1080"/>
                  </a:lnTo>
                  <a:lnTo>
                    <a:pt x="613" y="1080"/>
                  </a:lnTo>
                  <a:lnTo>
                    <a:pt x="488" y="1079"/>
                  </a:lnTo>
                  <a:lnTo>
                    <a:pt x="364" y="1078"/>
                  </a:lnTo>
                  <a:lnTo>
                    <a:pt x="241" y="1077"/>
                  </a:lnTo>
                  <a:lnTo>
                    <a:pt x="120" y="1075"/>
                  </a:lnTo>
                  <a:lnTo>
                    <a:pt x="1" y="1072"/>
                  </a:lnTo>
                  <a:lnTo>
                    <a:pt x="0" y="1003"/>
                  </a:lnTo>
                  <a:lnTo>
                    <a:pt x="0" y="936"/>
                  </a:lnTo>
                  <a:lnTo>
                    <a:pt x="0" y="869"/>
                  </a:lnTo>
                  <a:lnTo>
                    <a:pt x="0" y="802"/>
                  </a:lnTo>
                  <a:lnTo>
                    <a:pt x="0" y="736"/>
                  </a:lnTo>
                  <a:lnTo>
                    <a:pt x="1" y="670"/>
                  </a:lnTo>
                  <a:lnTo>
                    <a:pt x="1" y="605"/>
                  </a:lnTo>
                  <a:lnTo>
                    <a:pt x="3" y="539"/>
                  </a:lnTo>
                  <a:lnTo>
                    <a:pt x="4" y="474"/>
                  </a:lnTo>
                  <a:lnTo>
                    <a:pt x="5" y="409"/>
                  </a:lnTo>
                  <a:lnTo>
                    <a:pt x="6" y="346"/>
                  </a:lnTo>
                  <a:lnTo>
                    <a:pt x="7" y="282"/>
                  </a:lnTo>
                  <a:lnTo>
                    <a:pt x="8" y="219"/>
                  </a:lnTo>
                  <a:lnTo>
                    <a:pt x="9" y="156"/>
                  </a:lnTo>
                  <a:lnTo>
                    <a:pt x="11" y="92"/>
                  </a:lnTo>
                  <a:lnTo>
                    <a:pt x="12" y="30"/>
                  </a:lnTo>
                  <a:lnTo>
                    <a:pt x="112" y="31"/>
                  </a:lnTo>
                  <a:lnTo>
                    <a:pt x="214" y="33"/>
                  </a:lnTo>
                  <a:lnTo>
                    <a:pt x="318" y="33"/>
                  </a:lnTo>
                  <a:lnTo>
                    <a:pt x="422" y="33"/>
                  </a:lnTo>
                  <a:lnTo>
                    <a:pt x="527" y="31"/>
                  </a:lnTo>
                  <a:lnTo>
                    <a:pt x="634" y="30"/>
                  </a:lnTo>
                  <a:lnTo>
                    <a:pt x="741" y="29"/>
                  </a:lnTo>
                  <a:lnTo>
                    <a:pt x="849" y="27"/>
                  </a:lnTo>
                  <a:lnTo>
                    <a:pt x="958" y="25"/>
                  </a:lnTo>
                  <a:lnTo>
                    <a:pt x="1067" y="22"/>
                  </a:lnTo>
                  <a:lnTo>
                    <a:pt x="1178" y="19"/>
                  </a:lnTo>
                  <a:lnTo>
                    <a:pt x="1289" y="17"/>
                  </a:lnTo>
                  <a:lnTo>
                    <a:pt x="1401" y="12"/>
                  </a:lnTo>
                  <a:lnTo>
                    <a:pt x="1512" y="9"/>
                  </a:lnTo>
                  <a:lnTo>
                    <a:pt x="1625" y="4"/>
                  </a:lnTo>
                  <a:lnTo>
                    <a:pt x="1737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368" name="Rectangle 39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KCS</a:t>
            </a:r>
          </a:p>
        </p:txBody>
      </p:sp>
      <p:grpSp>
        <p:nvGrpSpPr>
          <p:cNvPr id="63" name="Group 98"/>
          <p:cNvGrpSpPr>
            <a:grpSpLocks/>
          </p:cNvGrpSpPr>
          <p:nvPr/>
        </p:nvGrpSpPr>
        <p:grpSpPr bwMode="auto">
          <a:xfrm>
            <a:off x="4003596" y="2775168"/>
            <a:ext cx="2005012" cy="2855913"/>
            <a:chOff x="2561" y="1836"/>
            <a:chExt cx="1263" cy="1799"/>
          </a:xfrm>
        </p:grpSpPr>
        <p:sp>
          <p:nvSpPr>
            <p:cNvPr id="64" name="Freeform 82"/>
            <p:cNvSpPr>
              <a:spLocks/>
            </p:cNvSpPr>
            <p:nvPr/>
          </p:nvSpPr>
          <p:spPr bwMode="auto">
            <a:xfrm>
              <a:off x="2879" y="1944"/>
              <a:ext cx="259" cy="1072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29" y="152"/>
                </a:cxn>
                <a:cxn ang="0">
                  <a:pos x="93" y="248"/>
                </a:cxn>
                <a:cxn ang="0">
                  <a:pos x="129" y="272"/>
                </a:cxn>
                <a:cxn ang="0">
                  <a:pos x="157" y="308"/>
                </a:cxn>
                <a:cxn ang="0">
                  <a:pos x="161" y="376"/>
                </a:cxn>
                <a:cxn ang="0">
                  <a:pos x="173" y="412"/>
                </a:cxn>
                <a:cxn ang="0">
                  <a:pos x="153" y="468"/>
                </a:cxn>
                <a:cxn ang="0">
                  <a:pos x="173" y="504"/>
                </a:cxn>
                <a:cxn ang="0">
                  <a:pos x="189" y="572"/>
                </a:cxn>
                <a:cxn ang="0">
                  <a:pos x="181" y="632"/>
                </a:cxn>
                <a:cxn ang="0">
                  <a:pos x="149" y="684"/>
                </a:cxn>
                <a:cxn ang="0">
                  <a:pos x="197" y="800"/>
                </a:cxn>
                <a:cxn ang="0">
                  <a:pos x="185" y="868"/>
                </a:cxn>
                <a:cxn ang="0">
                  <a:pos x="233" y="932"/>
                </a:cxn>
                <a:cxn ang="0">
                  <a:pos x="249" y="1072"/>
                </a:cxn>
              </a:cxnLst>
              <a:rect l="0" t="0" r="r" b="b"/>
              <a:pathLst>
                <a:path w="259" h="1072">
                  <a:moveTo>
                    <a:pt x="1" y="0"/>
                  </a:moveTo>
                  <a:cubicBezTo>
                    <a:pt x="5" y="51"/>
                    <a:pt x="0" y="108"/>
                    <a:pt x="29" y="152"/>
                  </a:cubicBezTo>
                  <a:cubicBezTo>
                    <a:pt x="40" y="195"/>
                    <a:pt x="55" y="223"/>
                    <a:pt x="93" y="248"/>
                  </a:cubicBezTo>
                  <a:cubicBezTo>
                    <a:pt x="107" y="257"/>
                    <a:pt x="112" y="266"/>
                    <a:pt x="129" y="272"/>
                  </a:cubicBezTo>
                  <a:cubicBezTo>
                    <a:pt x="140" y="283"/>
                    <a:pt x="157" y="308"/>
                    <a:pt x="157" y="308"/>
                  </a:cubicBezTo>
                  <a:cubicBezTo>
                    <a:pt x="158" y="331"/>
                    <a:pt x="158" y="353"/>
                    <a:pt x="161" y="376"/>
                  </a:cubicBezTo>
                  <a:cubicBezTo>
                    <a:pt x="163" y="389"/>
                    <a:pt x="173" y="412"/>
                    <a:pt x="173" y="412"/>
                  </a:cubicBezTo>
                  <a:cubicBezTo>
                    <a:pt x="170" y="440"/>
                    <a:pt x="175" y="453"/>
                    <a:pt x="153" y="468"/>
                  </a:cubicBezTo>
                  <a:cubicBezTo>
                    <a:pt x="157" y="481"/>
                    <a:pt x="173" y="504"/>
                    <a:pt x="173" y="504"/>
                  </a:cubicBezTo>
                  <a:cubicBezTo>
                    <a:pt x="177" y="527"/>
                    <a:pt x="182" y="550"/>
                    <a:pt x="189" y="572"/>
                  </a:cubicBezTo>
                  <a:cubicBezTo>
                    <a:pt x="188" y="583"/>
                    <a:pt x="189" y="616"/>
                    <a:pt x="181" y="632"/>
                  </a:cubicBezTo>
                  <a:cubicBezTo>
                    <a:pt x="171" y="651"/>
                    <a:pt x="156" y="662"/>
                    <a:pt x="149" y="684"/>
                  </a:cubicBezTo>
                  <a:cubicBezTo>
                    <a:pt x="153" y="785"/>
                    <a:pt x="127" y="782"/>
                    <a:pt x="197" y="800"/>
                  </a:cubicBezTo>
                  <a:cubicBezTo>
                    <a:pt x="211" y="822"/>
                    <a:pt x="199" y="848"/>
                    <a:pt x="185" y="868"/>
                  </a:cubicBezTo>
                  <a:cubicBezTo>
                    <a:pt x="193" y="900"/>
                    <a:pt x="206" y="914"/>
                    <a:pt x="233" y="932"/>
                  </a:cubicBezTo>
                  <a:cubicBezTo>
                    <a:pt x="259" y="971"/>
                    <a:pt x="249" y="1072"/>
                    <a:pt x="249" y="1072"/>
                  </a:cubicBezTo>
                </a:path>
              </a:pathLst>
            </a:custGeom>
            <a:noFill/>
            <a:ln w="28575" cap="flat" cmpd="sng">
              <a:solidFill>
                <a:srgbClr val="9966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Freeform 83"/>
            <p:cNvSpPr>
              <a:spLocks/>
            </p:cNvSpPr>
            <p:nvPr/>
          </p:nvSpPr>
          <p:spPr bwMode="auto">
            <a:xfrm>
              <a:off x="2912" y="2160"/>
              <a:ext cx="535" cy="108"/>
            </a:xfrm>
            <a:custGeom>
              <a:avLst/>
              <a:gdLst/>
              <a:ahLst/>
              <a:cxnLst>
                <a:cxn ang="0">
                  <a:pos x="0" y="68"/>
                </a:cxn>
                <a:cxn ang="0">
                  <a:pos x="100" y="56"/>
                </a:cxn>
                <a:cxn ang="0">
                  <a:pos x="192" y="76"/>
                </a:cxn>
                <a:cxn ang="0">
                  <a:pos x="232" y="68"/>
                </a:cxn>
                <a:cxn ang="0">
                  <a:pos x="256" y="44"/>
                </a:cxn>
                <a:cxn ang="0">
                  <a:pos x="268" y="36"/>
                </a:cxn>
                <a:cxn ang="0">
                  <a:pos x="328" y="48"/>
                </a:cxn>
                <a:cxn ang="0">
                  <a:pos x="396" y="36"/>
                </a:cxn>
                <a:cxn ang="0">
                  <a:pos x="476" y="0"/>
                </a:cxn>
                <a:cxn ang="0">
                  <a:pos x="524" y="16"/>
                </a:cxn>
                <a:cxn ang="0">
                  <a:pos x="528" y="92"/>
                </a:cxn>
                <a:cxn ang="0">
                  <a:pos x="520" y="104"/>
                </a:cxn>
                <a:cxn ang="0">
                  <a:pos x="528" y="96"/>
                </a:cxn>
              </a:cxnLst>
              <a:rect l="0" t="0" r="r" b="b"/>
              <a:pathLst>
                <a:path w="535" h="108">
                  <a:moveTo>
                    <a:pt x="0" y="68"/>
                  </a:moveTo>
                  <a:cubicBezTo>
                    <a:pt x="38" y="78"/>
                    <a:pt x="66" y="65"/>
                    <a:pt x="100" y="56"/>
                  </a:cubicBezTo>
                  <a:cubicBezTo>
                    <a:pt x="133" y="62"/>
                    <a:pt x="156" y="72"/>
                    <a:pt x="192" y="76"/>
                  </a:cubicBezTo>
                  <a:cubicBezTo>
                    <a:pt x="205" y="74"/>
                    <a:pt x="221" y="76"/>
                    <a:pt x="232" y="68"/>
                  </a:cubicBezTo>
                  <a:cubicBezTo>
                    <a:pt x="241" y="62"/>
                    <a:pt x="247" y="50"/>
                    <a:pt x="256" y="44"/>
                  </a:cubicBezTo>
                  <a:cubicBezTo>
                    <a:pt x="260" y="41"/>
                    <a:pt x="264" y="39"/>
                    <a:pt x="268" y="36"/>
                  </a:cubicBezTo>
                  <a:cubicBezTo>
                    <a:pt x="291" y="39"/>
                    <a:pt x="307" y="43"/>
                    <a:pt x="328" y="48"/>
                  </a:cubicBezTo>
                  <a:cubicBezTo>
                    <a:pt x="352" y="45"/>
                    <a:pt x="373" y="41"/>
                    <a:pt x="396" y="36"/>
                  </a:cubicBezTo>
                  <a:cubicBezTo>
                    <a:pt x="422" y="19"/>
                    <a:pt x="446" y="8"/>
                    <a:pt x="476" y="0"/>
                  </a:cubicBezTo>
                  <a:cubicBezTo>
                    <a:pt x="497" y="3"/>
                    <a:pt x="505" y="10"/>
                    <a:pt x="524" y="16"/>
                  </a:cubicBezTo>
                  <a:cubicBezTo>
                    <a:pt x="532" y="40"/>
                    <a:pt x="535" y="67"/>
                    <a:pt x="528" y="92"/>
                  </a:cubicBezTo>
                  <a:cubicBezTo>
                    <a:pt x="527" y="97"/>
                    <a:pt x="520" y="99"/>
                    <a:pt x="520" y="104"/>
                  </a:cubicBezTo>
                  <a:cubicBezTo>
                    <a:pt x="520" y="108"/>
                    <a:pt x="525" y="99"/>
                    <a:pt x="528" y="96"/>
                  </a:cubicBezTo>
                </a:path>
              </a:pathLst>
            </a:custGeom>
            <a:noFill/>
            <a:ln w="28575" cap="flat" cmpd="sng">
              <a:solidFill>
                <a:srgbClr val="9966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Freeform 84"/>
            <p:cNvSpPr>
              <a:spLocks/>
            </p:cNvSpPr>
            <p:nvPr/>
          </p:nvSpPr>
          <p:spPr bwMode="auto">
            <a:xfrm>
              <a:off x="2561" y="3573"/>
              <a:ext cx="247" cy="62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25" y="30"/>
                </a:cxn>
                <a:cxn ang="0">
                  <a:pos x="48" y="36"/>
                </a:cxn>
                <a:cxn ang="0">
                  <a:pos x="63" y="42"/>
                </a:cxn>
                <a:cxn ang="0">
                  <a:pos x="94" y="62"/>
                </a:cxn>
                <a:cxn ang="0">
                  <a:pos x="114" y="47"/>
                </a:cxn>
                <a:cxn ang="0">
                  <a:pos x="132" y="26"/>
                </a:cxn>
                <a:cxn ang="0">
                  <a:pos x="196" y="8"/>
                </a:cxn>
                <a:cxn ang="0">
                  <a:pos x="247" y="9"/>
                </a:cxn>
              </a:cxnLst>
              <a:rect l="0" t="0" r="r" b="b"/>
              <a:pathLst>
                <a:path w="247" h="62">
                  <a:moveTo>
                    <a:pt x="0" y="26"/>
                  </a:moveTo>
                  <a:cubicBezTo>
                    <a:pt x="10" y="28"/>
                    <a:pt x="13" y="29"/>
                    <a:pt x="25" y="30"/>
                  </a:cubicBezTo>
                  <a:cubicBezTo>
                    <a:pt x="32" y="33"/>
                    <a:pt x="40" y="35"/>
                    <a:pt x="48" y="36"/>
                  </a:cubicBezTo>
                  <a:cubicBezTo>
                    <a:pt x="53" y="39"/>
                    <a:pt x="57" y="41"/>
                    <a:pt x="63" y="42"/>
                  </a:cubicBezTo>
                  <a:cubicBezTo>
                    <a:pt x="73" y="49"/>
                    <a:pt x="84" y="55"/>
                    <a:pt x="94" y="62"/>
                  </a:cubicBezTo>
                  <a:cubicBezTo>
                    <a:pt x="108" y="59"/>
                    <a:pt x="105" y="54"/>
                    <a:pt x="114" y="47"/>
                  </a:cubicBezTo>
                  <a:cubicBezTo>
                    <a:pt x="115" y="40"/>
                    <a:pt x="126" y="31"/>
                    <a:pt x="132" y="26"/>
                  </a:cubicBezTo>
                  <a:cubicBezTo>
                    <a:pt x="136" y="5"/>
                    <a:pt x="182" y="9"/>
                    <a:pt x="196" y="8"/>
                  </a:cubicBezTo>
                  <a:cubicBezTo>
                    <a:pt x="206" y="4"/>
                    <a:pt x="247" y="0"/>
                    <a:pt x="247" y="9"/>
                  </a:cubicBezTo>
                </a:path>
              </a:pathLst>
            </a:custGeom>
            <a:noFill/>
            <a:ln w="28575" cap="flat" cmpd="sng">
              <a:solidFill>
                <a:srgbClr val="9966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Freeform 85"/>
            <p:cNvSpPr>
              <a:spLocks/>
            </p:cNvSpPr>
            <p:nvPr/>
          </p:nvSpPr>
          <p:spPr bwMode="auto">
            <a:xfrm>
              <a:off x="2862" y="2808"/>
              <a:ext cx="962" cy="208"/>
            </a:xfrm>
            <a:custGeom>
              <a:avLst/>
              <a:gdLst/>
              <a:ahLst/>
              <a:cxnLst>
                <a:cxn ang="0">
                  <a:pos x="0" y="196"/>
                </a:cxn>
                <a:cxn ang="0">
                  <a:pos x="8" y="184"/>
                </a:cxn>
                <a:cxn ang="0">
                  <a:pos x="20" y="176"/>
                </a:cxn>
                <a:cxn ang="0">
                  <a:pos x="78" y="140"/>
                </a:cxn>
                <a:cxn ang="0">
                  <a:pos x="184" y="152"/>
                </a:cxn>
                <a:cxn ang="0">
                  <a:pos x="210" y="166"/>
                </a:cxn>
                <a:cxn ang="0">
                  <a:pos x="222" y="172"/>
                </a:cxn>
                <a:cxn ang="0">
                  <a:pos x="264" y="208"/>
                </a:cxn>
                <a:cxn ang="0">
                  <a:pos x="354" y="192"/>
                </a:cxn>
                <a:cxn ang="0">
                  <a:pos x="486" y="180"/>
                </a:cxn>
                <a:cxn ang="0">
                  <a:pos x="550" y="174"/>
                </a:cxn>
                <a:cxn ang="0">
                  <a:pos x="652" y="182"/>
                </a:cxn>
                <a:cxn ang="0">
                  <a:pos x="698" y="168"/>
                </a:cxn>
                <a:cxn ang="0">
                  <a:pos x="796" y="156"/>
                </a:cxn>
                <a:cxn ang="0">
                  <a:pos x="808" y="136"/>
                </a:cxn>
                <a:cxn ang="0">
                  <a:pos x="808" y="92"/>
                </a:cxn>
                <a:cxn ang="0">
                  <a:pos x="796" y="74"/>
                </a:cxn>
                <a:cxn ang="0">
                  <a:pos x="792" y="62"/>
                </a:cxn>
                <a:cxn ang="0">
                  <a:pos x="806" y="24"/>
                </a:cxn>
                <a:cxn ang="0">
                  <a:pos x="824" y="16"/>
                </a:cxn>
                <a:cxn ang="0">
                  <a:pos x="878" y="26"/>
                </a:cxn>
                <a:cxn ang="0">
                  <a:pos x="894" y="34"/>
                </a:cxn>
                <a:cxn ang="0">
                  <a:pos x="922" y="22"/>
                </a:cxn>
                <a:cxn ang="0">
                  <a:pos x="962" y="0"/>
                </a:cxn>
              </a:cxnLst>
              <a:rect l="0" t="0" r="r" b="b"/>
              <a:pathLst>
                <a:path w="962" h="208">
                  <a:moveTo>
                    <a:pt x="0" y="196"/>
                  </a:moveTo>
                  <a:cubicBezTo>
                    <a:pt x="3" y="193"/>
                    <a:pt x="5" y="187"/>
                    <a:pt x="8" y="184"/>
                  </a:cubicBezTo>
                  <a:cubicBezTo>
                    <a:pt x="11" y="181"/>
                    <a:pt x="20" y="176"/>
                    <a:pt x="20" y="176"/>
                  </a:cubicBezTo>
                  <a:cubicBezTo>
                    <a:pt x="36" y="152"/>
                    <a:pt x="47" y="143"/>
                    <a:pt x="78" y="140"/>
                  </a:cubicBezTo>
                  <a:cubicBezTo>
                    <a:pt x="128" y="141"/>
                    <a:pt x="144" y="144"/>
                    <a:pt x="184" y="152"/>
                  </a:cubicBezTo>
                  <a:cubicBezTo>
                    <a:pt x="194" y="159"/>
                    <a:pt x="199" y="163"/>
                    <a:pt x="210" y="166"/>
                  </a:cubicBezTo>
                  <a:cubicBezTo>
                    <a:pt x="214" y="168"/>
                    <a:pt x="219" y="169"/>
                    <a:pt x="222" y="172"/>
                  </a:cubicBezTo>
                  <a:cubicBezTo>
                    <a:pt x="237" y="187"/>
                    <a:pt x="240" y="202"/>
                    <a:pt x="264" y="208"/>
                  </a:cubicBezTo>
                  <a:cubicBezTo>
                    <a:pt x="305" y="206"/>
                    <a:pt x="319" y="198"/>
                    <a:pt x="354" y="192"/>
                  </a:cubicBezTo>
                  <a:cubicBezTo>
                    <a:pt x="398" y="185"/>
                    <a:pt x="441" y="182"/>
                    <a:pt x="486" y="180"/>
                  </a:cubicBezTo>
                  <a:cubicBezTo>
                    <a:pt x="507" y="178"/>
                    <a:pt x="550" y="174"/>
                    <a:pt x="550" y="174"/>
                  </a:cubicBezTo>
                  <a:cubicBezTo>
                    <a:pt x="582" y="175"/>
                    <a:pt x="620" y="171"/>
                    <a:pt x="652" y="182"/>
                  </a:cubicBezTo>
                  <a:cubicBezTo>
                    <a:pt x="671" y="180"/>
                    <a:pt x="680" y="174"/>
                    <a:pt x="698" y="168"/>
                  </a:cubicBezTo>
                  <a:cubicBezTo>
                    <a:pt x="726" y="172"/>
                    <a:pt x="770" y="173"/>
                    <a:pt x="796" y="156"/>
                  </a:cubicBezTo>
                  <a:cubicBezTo>
                    <a:pt x="801" y="149"/>
                    <a:pt x="803" y="143"/>
                    <a:pt x="808" y="136"/>
                  </a:cubicBezTo>
                  <a:cubicBezTo>
                    <a:pt x="813" y="122"/>
                    <a:pt x="816" y="106"/>
                    <a:pt x="808" y="92"/>
                  </a:cubicBezTo>
                  <a:cubicBezTo>
                    <a:pt x="808" y="92"/>
                    <a:pt x="798" y="77"/>
                    <a:pt x="796" y="74"/>
                  </a:cubicBezTo>
                  <a:cubicBezTo>
                    <a:pt x="794" y="70"/>
                    <a:pt x="792" y="62"/>
                    <a:pt x="792" y="62"/>
                  </a:cubicBezTo>
                  <a:cubicBezTo>
                    <a:pt x="794" y="41"/>
                    <a:pt x="791" y="37"/>
                    <a:pt x="806" y="24"/>
                  </a:cubicBezTo>
                  <a:cubicBezTo>
                    <a:pt x="811" y="20"/>
                    <a:pt x="824" y="16"/>
                    <a:pt x="824" y="16"/>
                  </a:cubicBezTo>
                  <a:cubicBezTo>
                    <a:pt x="850" y="17"/>
                    <a:pt x="863" y="11"/>
                    <a:pt x="878" y="26"/>
                  </a:cubicBezTo>
                  <a:cubicBezTo>
                    <a:pt x="881" y="36"/>
                    <a:pt x="884" y="36"/>
                    <a:pt x="894" y="34"/>
                  </a:cubicBezTo>
                  <a:cubicBezTo>
                    <a:pt x="902" y="22"/>
                    <a:pt x="906" y="24"/>
                    <a:pt x="922" y="22"/>
                  </a:cubicBezTo>
                  <a:cubicBezTo>
                    <a:pt x="927" y="15"/>
                    <a:pt x="954" y="5"/>
                    <a:pt x="962" y="0"/>
                  </a:cubicBezTo>
                </a:path>
              </a:pathLst>
            </a:custGeom>
            <a:noFill/>
            <a:ln w="28575" cap="flat" cmpd="sng">
              <a:solidFill>
                <a:srgbClr val="9966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Freeform 86"/>
            <p:cNvSpPr>
              <a:spLocks/>
            </p:cNvSpPr>
            <p:nvPr/>
          </p:nvSpPr>
          <p:spPr bwMode="auto">
            <a:xfrm>
              <a:off x="3512" y="2984"/>
              <a:ext cx="138" cy="23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24" y="32"/>
                </a:cxn>
                <a:cxn ang="0">
                  <a:pos x="68" y="76"/>
                </a:cxn>
                <a:cxn ang="0">
                  <a:pos x="82" y="88"/>
                </a:cxn>
                <a:cxn ang="0">
                  <a:pos x="126" y="168"/>
                </a:cxn>
                <a:cxn ang="0">
                  <a:pos x="130" y="190"/>
                </a:cxn>
                <a:cxn ang="0">
                  <a:pos x="134" y="206"/>
                </a:cxn>
                <a:cxn ang="0">
                  <a:pos x="138" y="234"/>
                </a:cxn>
              </a:cxnLst>
              <a:rect l="0" t="0" r="r" b="b"/>
              <a:pathLst>
                <a:path w="138" h="235">
                  <a:moveTo>
                    <a:pt x="4" y="0"/>
                  </a:moveTo>
                  <a:cubicBezTo>
                    <a:pt x="0" y="11"/>
                    <a:pt x="15" y="26"/>
                    <a:pt x="24" y="32"/>
                  </a:cubicBezTo>
                  <a:cubicBezTo>
                    <a:pt x="42" y="44"/>
                    <a:pt x="53" y="61"/>
                    <a:pt x="68" y="76"/>
                  </a:cubicBezTo>
                  <a:cubicBezTo>
                    <a:pt x="77" y="85"/>
                    <a:pt x="74" y="78"/>
                    <a:pt x="82" y="88"/>
                  </a:cubicBezTo>
                  <a:cubicBezTo>
                    <a:pt x="103" y="116"/>
                    <a:pt x="115" y="135"/>
                    <a:pt x="126" y="168"/>
                  </a:cubicBezTo>
                  <a:cubicBezTo>
                    <a:pt x="127" y="171"/>
                    <a:pt x="129" y="187"/>
                    <a:pt x="130" y="190"/>
                  </a:cubicBezTo>
                  <a:cubicBezTo>
                    <a:pt x="131" y="195"/>
                    <a:pt x="134" y="206"/>
                    <a:pt x="134" y="206"/>
                  </a:cubicBezTo>
                  <a:cubicBezTo>
                    <a:pt x="136" y="235"/>
                    <a:pt x="127" y="234"/>
                    <a:pt x="138" y="234"/>
                  </a:cubicBezTo>
                </a:path>
              </a:pathLst>
            </a:custGeom>
            <a:noFill/>
            <a:ln w="28575" cap="flat" cmpd="sng">
              <a:solidFill>
                <a:srgbClr val="9966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Freeform 87"/>
            <p:cNvSpPr>
              <a:spLocks/>
            </p:cNvSpPr>
            <p:nvPr/>
          </p:nvSpPr>
          <p:spPr bwMode="auto">
            <a:xfrm>
              <a:off x="3152" y="3020"/>
              <a:ext cx="414" cy="2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10"/>
                </a:cxn>
                <a:cxn ang="0">
                  <a:pos x="36" y="18"/>
                </a:cxn>
                <a:cxn ang="0">
                  <a:pos x="84" y="76"/>
                </a:cxn>
                <a:cxn ang="0">
                  <a:pos x="124" y="102"/>
                </a:cxn>
                <a:cxn ang="0">
                  <a:pos x="148" y="124"/>
                </a:cxn>
                <a:cxn ang="0">
                  <a:pos x="176" y="138"/>
                </a:cxn>
                <a:cxn ang="0">
                  <a:pos x="188" y="142"/>
                </a:cxn>
                <a:cxn ang="0">
                  <a:pos x="244" y="200"/>
                </a:cxn>
                <a:cxn ang="0">
                  <a:pos x="268" y="208"/>
                </a:cxn>
                <a:cxn ang="0">
                  <a:pos x="310" y="238"/>
                </a:cxn>
                <a:cxn ang="0">
                  <a:pos x="324" y="246"/>
                </a:cxn>
                <a:cxn ang="0">
                  <a:pos x="348" y="250"/>
                </a:cxn>
                <a:cxn ang="0">
                  <a:pos x="404" y="268"/>
                </a:cxn>
                <a:cxn ang="0">
                  <a:pos x="414" y="280"/>
                </a:cxn>
              </a:cxnLst>
              <a:rect l="0" t="0" r="r" b="b"/>
              <a:pathLst>
                <a:path w="414" h="280">
                  <a:moveTo>
                    <a:pt x="0" y="0"/>
                  </a:moveTo>
                  <a:cubicBezTo>
                    <a:pt x="10" y="2"/>
                    <a:pt x="18" y="5"/>
                    <a:pt x="26" y="10"/>
                  </a:cubicBezTo>
                  <a:cubicBezTo>
                    <a:pt x="37" y="27"/>
                    <a:pt x="22" y="7"/>
                    <a:pt x="36" y="18"/>
                  </a:cubicBezTo>
                  <a:cubicBezTo>
                    <a:pt x="53" y="32"/>
                    <a:pt x="62" y="62"/>
                    <a:pt x="84" y="76"/>
                  </a:cubicBezTo>
                  <a:cubicBezTo>
                    <a:pt x="93" y="89"/>
                    <a:pt x="110" y="95"/>
                    <a:pt x="124" y="102"/>
                  </a:cubicBezTo>
                  <a:cubicBezTo>
                    <a:pt x="134" y="107"/>
                    <a:pt x="138" y="118"/>
                    <a:pt x="148" y="124"/>
                  </a:cubicBezTo>
                  <a:cubicBezTo>
                    <a:pt x="156" y="128"/>
                    <a:pt x="167" y="134"/>
                    <a:pt x="176" y="138"/>
                  </a:cubicBezTo>
                  <a:cubicBezTo>
                    <a:pt x="180" y="140"/>
                    <a:pt x="188" y="142"/>
                    <a:pt x="188" y="142"/>
                  </a:cubicBezTo>
                  <a:cubicBezTo>
                    <a:pt x="203" y="164"/>
                    <a:pt x="222" y="185"/>
                    <a:pt x="244" y="200"/>
                  </a:cubicBezTo>
                  <a:cubicBezTo>
                    <a:pt x="251" y="205"/>
                    <a:pt x="260" y="204"/>
                    <a:pt x="268" y="208"/>
                  </a:cubicBezTo>
                  <a:cubicBezTo>
                    <a:pt x="285" y="230"/>
                    <a:pt x="279" y="234"/>
                    <a:pt x="310" y="238"/>
                  </a:cubicBezTo>
                  <a:cubicBezTo>
                    <a:pt x="328" y="244"/>
                    <a:pt x="300" y="234"/>
                    <a:pt x="324" y="246"/>
                  </a:cubicBezTo>
                  <a:cubicBezTo>
                    <a:pt x="329" y="248"/>
                    <a:pt x="346" y="250"/>
                    <a:pt x="348" y="250"/>
                  </a:cubicBezTo>
                  <a:cubicBezTo>
                    <a:pt x="365" y="253"/>
                    <a:pt x="390" y="258"/>
                    <a:pt x="404" y="268"/>
                  </a:cubicBezTo>
                  <a:cubicBezTo>
                    <a:pt x="407" y="272"/>
                    <a:pt x="414" y="280"/>
                    <a:pt x="414" y="280"/>
                  </a:cubicBezTo>
                </a:path>
              </a:pathLst>
            </a:custGeom>
            <a:noFill/>
            <a:ln w="28575" cap="flat" cmpd="sng">
              <a:solidFill>
                <a:srgbClr val="9966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Freeform 88"/>
            <p:cNvSpPr>
              <a:spLocks/>
            </p:cNvSpPr>
            <p:nvPr/>
          </p:nvSpPr>
          <p:spPr bwMode="auto">
            <a:xfrm>
              <a:off x="3220" y="3002"/>
              <a:ext cx="84" cy="142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48" y="42"/>
                </a:cxn>
                <a:cxn ang="0">
                  <a:pos x="76" y="102"/>
                </a:cxn>
                <a:cxn ang="0">
                  <a:pos x="80" y="128"/>
                </a:cxn>
                <a:cxn ang="0">
                  <a:pos x="84" y="142"/>
                </a:cxn>
              </a:cxnLst>
              <a:rect l="0" t="0" r="r" b="b"/>
              <a:pathLst>
                <a:path w="84" h="142">
                  <a:moveTo>
                    <a:pt x="8" y="0"/>
                  </a:moveTo>
                  <a:cubicBezTo>
                    <a:pt x="0" y="24"/>
                    <a:pt x="35" y="27"/>
                    <a:pt x="48" y="42"/>
                  </a:cubicBezTo>
                  <a:cubicBezTo>
                    <a:pt x="63" y="59"/>
                    <a:pt x="61" y="87"/>
                    <a:pt x="76" y="102"/>
                  </a:cubicBezTo>
                  <a:cubicBezTo>
                    <a:pt x="81" y="116"/>
                    <a:pt x="76" y="101"/>
                    <a:pt x="80" y="128"/>
                  </a:cubicBezTo>
                  <a:cubicBezTo>
                    <a:pt x="81" y="133"/>
                    <a:pt x="84" y="142"/>
                    <a:pt x="84" y="142"/>
                  </a:cubicBezTo>
                </a:path>
              </a:pathLst>
            </a:custGeom>
            <a:noFill/>
            <a:ln w="28575" cap="flat" cmpd="sng">
              <a:solidFill>
                <a:srgbClr val="9966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Freeform 89"/>
            <p:cNvSpPr>
              <a:spLocks/>
            </p:cNvSpPr>
            <p:nvPr/>
          </p:nvSpPr>
          <p:spPr bwMode="auto">
            <a:xfrm>
              <a:off x="3144" y="3018"/>
              <a:ext cx="66" cy="28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36" y="88"/>
                </a:cxn>
                <a:cxn ang="0">
                  <a:pos x="52" y="120"/>
                </a:cxn>
                <a:cxn ang="0">
                  <a:pos x="60" y="132"/>
                </a:cxn>
                <a:cxn ang="0">
                  <a:pos x="66" y="168"/>
                </a:cxn>
                <a:cxn ang="0">
                  <a:pos x="64" y="232"/>
                </a:cxn>
                <a:cxn ang="0">
                  <a:pos x="60" y="250"/>
                </a:cxn>
                <a:cxn ang="0">
                  <a:pos x="36" y="258"/>
                </a:cxn>
                <a:cxn ang="0">
                  <a:pos x="30" y="260"/>
                </a:cxn>
                <a:cxn ang="0">
                  <a:pos x="0" y="288"/>
                </a:cxn>
              </a:cxnLst>
              <a:rect l="0" t="0" r="r" b="b"/>
              <a:pathLst>
                <a:path w="66" h="288">
                  <a:moveTo>
                    <a:pt x="6" y="0"/>
                  </a:moveTo>
                  <a:cubicBezTo>
                    <a:pt x="10" y="23"/>
                    <a:pt x="22" y="67"/>
                    <a:pt x="36" y="88"/>
                  </a:cubicBezTo>
                  <a:cubicBezTo>
                    <a:pt x="43" y="99"/>
                    <a:pt x="45" y="109"/>
                    <a:pt x="52" y="120"/>
                  </a:cubicBezTo>
                  <a:cubicBezTo>
                    <a:pt x="55" y="124"/>
                    <a:pt x="60" y="132"/>
                    <a:pt x="60" y="132"/>
                  </a:cubicBezTo>
                  <a:cubicBezTo>
                    <a:pt x="63" y="144"/>
                    <a:pt x="65" y="155"/>
                    <a:pt x="66" y="168"/>
                  </a:cubicBezTo>
                  <a:cubicBezTo>
                    <a:pt x="65" y="189"/>
                    <a:pt x="65" y="211"/>
                    <a:pt x="64" y="232"/>
                  </a:cubicBezTo>
                  <a:cubicBezTo>
                    <a:pt x="64" y="238"/>
                    <a:pt x="65" y="246"/>
                    <a:pt x="60" y="250"/>
                  </a:cubicBezTo>
                  <a:cubicBezTo>
                    <a:pt x="56" y="253"/>
                    <a:pt x="42" y="256"/>
                    <a:pt x="36" y="258"/>
                  </a:cubicBezTo>
                  <a:cubicBezTo>
                    <a:pt x="34" y="259"/>
                    <a:pt x="30" y="260"/>
                    <a:pt x="30" y="260"/>
                  </a:cubicBezTo>
                  <a:cubicBezTo>
                    <a:pt x="20" y="270"/>
                    <a:pt x="10" y="278"/>
                    <a:pt x="0" y="288"/>
                  </a:cubicBezTo>
                </a:path>
              </a:pathLst>
            </a:custGeom>
            <a:noFill/>
            <a:ln w="28575" cap="flat" cmpd="sng">
              <a:solidFill>
                <a:srgbClr val="9966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Freeform 91"/>
            <p:cNvSpPr>
              <a:spLocks/>
            </p:cNvSpPr>
            <p:nvPr/>
          </p:nvSpPr>
          <p:spPr bwMode="auto">
            <a:xfrm>
              <a:off x="3426" y="1836"/>
              <a:ext cx="174" cy="340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105" y="93"/>
                </a:cxn>
                <a:cxn ang="0">
                  <a:pos x="95" y="111"/>
                </a:cxn>
                <a:cxn ang="0">
                  <a:pos x="89" y="126"/>
                </a:cxn>
                <a:cxn ang="0">
                  <a:pos x="46" y="204"/>
                </a:cxn>
                <a:cxn ang="0">
                  <a:pos x="40" y="223"/>
                </a:cxn>
                <a:cxn ang="0">
                  <a:pos x="34" y="240"/>
                </a:cxn>
                <a:cxn ang="0">
                  <a:pos x="28" y="263"/>
                </a:cxn>
                <a:cxn ang="0">
                  <a:pos x="19" y="287"/>
                </a:cxn>
                <a:cxn ang="0">
                  <a:pos x="12" y="302"/>
                </a:cxn>
                <a:cxn ang="0">
                  <a:pos x="6" y="318"/>
                </a:cxn>
                <a:cxn ang="0">
                  <a:pos x="0" y="340"/>
                </a:cxn>
              </a:cxnLst>
              <a:rect l="0" t="0" r="r" b="b"/>
              <a:pathLst>
                <a:path w="174" h="340">
                  <a:moveTo>
                    <a:pt x="174" y="0"/>
                  </a:moveTo>
                  <a:cubicBezTo>
                    <a:pt x="167" y="5"/>
                    <a:pt x="109" y="84"/>
                    <a:pt x="105" y="93"/>
                  </a:cubicBezTo>
                  <a:cubicBezTo>
                    <a:pt x="104" y="99"/>
                    <a:pt x="100" y="106"/>
                    <a:pt x="95" y="111"/>
                  </a:cubicBezTo>
                  <a:cubicBezTo>
                    <a:pt x="94" y="117"/>
                    <a:pt x="91" y="121"/>
                    <a:pt x="89" y="126"/>
                  </a:cubicBezTo>
                  <a:cubicBezTo>
                    <a:pt x="86" y="145"/>
                    <a:pt x="59" y="188"/>
                    <a:pt x="46" y="204"/>
                  </a:cubicBezTo>
                  <a:cubicBezTo>
                    <a:pt x="45" y="210"/>
                    <a:pt x="43" y="216"/>
                    <a:pt x="40" y="223"/>
                  </a:cubicBezTo>
                  <a:cubicBezTo>
                    <a:pt x="39" y="230"/>
                    <a:pt x="37" y="234"/>
                    <a:pt x="34" y="240"/>
                  </a:cubicBezTo>
                  <a:cubicBezTo>
                    <a:pt x="33" y="247"/>
                    <a:pt x="31" y="257"/>
                    <a:pt x="28" y="263"/>
                  </a:cubicBezTo>
                  <a:cubicBezTo>
                    <a:pt x="26" y="271"/>
                    <a:pt x="23" y="279"/>
                    <a:pt x="19" y="287"/>
                  </a:cubicBezTo>
                  <a:cubicBezTo>
                    <a:pt x="18" y="293"/>
                    <a:pt x="14" y="296"/>
                    <a:pt x="12" y="302"/>
                  </a:cubicBezTo>
                  <a:cubicBezTo>
                    <a:pt x="11" y="308"/>
                    <a:pt x="8" y="311"/>
                    <a:pt x="6" y="318"/>
                  </a:cubicBezTo>
                  <a:cubicBezTo>
                    <a:pt x="5" y="325"/>
                    <a:pt x="2" y="333"/>
                    <a:pt x="0" y="340"/>
                  </a:cubicBezTo>
                </a:path>
              </a:pathLst>
            </a:custGeom>
            <a:noFill/>
            <a:ln w="28575" cmpd="sng">
              <a:solidFill>
                <a:srgbClr val="9966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Freeform 93"/>
            <p:cNvSpPr>
              <a:spLocks/>
            </p:cNvSpPr>
            <p:nvPr/>
          </p:nvSpPr>
          <p:spPr bwMode="auto">
            <a:xfrm>
              <a:off x="2787" y="1965"/>
              <a:ext cx="99" cy="90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42" y="63"/>
                </a:cxn>
                <a:cxn ang="0">
                  <a:pos x="12" y="87"/>
                </a:cxn>
                <a:cxn ang="0">
                  <a:pos x="0" y="90"/>
                </a:cxn>
              </a:cxnLst>
              <a:rect l="0" t="0" r="r" b="b"/>
              <a:pathLst>
                <a:path w="99" h="90">
                  <a:moveTo>
                    <a:pt x="99" y="0"/>
                  </a:moveTo>
                  <a:cubicBezTo>
                    <a:pt x="50" y="8"/>
                    <a:pt x="69" y="36"/>
                    <a:pt x="42" y="63"/>
                  </a:cubicBezTo>
                  <a:cubicBezTo>
                    <a:pt x="28" y="77"/>
                    <a:pt x="28" y="81"/>
                    <a:pt x="12" y="87"/>
                  </a:cubicBezTo>
                  <a:cubicBezTo>
                    <a:pt x="8" y="88"/>
                    <a:pt x="0" y="90"/>
                    <a:pt x="0" y="90"/>
                  </a:cubicBezTo>
                </a:path>
              </a:pathLst>
            </a:custGeom>
            <a:noFill/>
            <a:ln w="28575" cap="flat" cmpd="sng">
              <a:solidFill>
                <a:srgbClr val="9966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Freeform 95"/>
            <p:cNvSpPr>
              <a:spLocks/>
            </p:cNvSpPr>
            <p:nvPr/>
          </p:nvSpPr>
          <p:spPr bwMode="auto">
            <a:xfrm>
              <a:off x="3210" y="3216"/>
              <a:ext cx="69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9" y="96"/>
                </a:cxn>
              </a:cxnLst>
              <a:rect l="0" t="0" r="r" b="b"/>
              <a:pathLst>
                <a:path w="69" h="96">
                  <a:moveTo>
                    <a:pt x="0" y="0"/>
                  </a:moveTo>
                  <a:cubicBezTo>
                    <a:pt x="10" y="42"/>
                    <a:pt x="51" y="59"/>
                    <a:pt x="69" y="96"/>
                  </a:cubicBezTo>
                </a:path>
              </a:pathLst>
            </a:custGeom>
            <a:noFill/>
            <a:ln w="28575" cap="flat" cmpd="sng">
              <a:solidFill>
                <a:srgbClr val="9966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Freeform 97"/>
            <p:cNvSpPr>
              <a:spLocks/>
            </p:cNvSpPr>
            <p:nvPr/>
          </p:nvSpPr>
          <p:spPr bwMode="auto">
            <a:xfrm>
              <a:off x="2808" y="3303"/>
              <a:ext cx="339" cy="276"/>
            </a:xfrm>
            <a:custGeom>
              <a:avLst/>
              <a:gdLst/>
              <a:ahLst/>
              <a:cxnLst>
                <a:cxn ang="0">
                  <a:pos x="0" y="276"/>
                </a:cxn>
                <a:cxn ang="0">
                  <a:pos x="48" y="183"/>
                </a:cxn>
                <a:cxn ang="0">
                  <a:pos x="84" y="144"/>
                </a:cxn>
                <a:cxn ang="0">
                  <a:pos x="135" y="126"/>
                </a:cxn>
                <a:cxn ang="0">
                  <a:pos x="108" y="105"/>
                </a:cxn>
                <a:cxn ang="0">
                  <a:pos x="87" y="78"/>
                </a:cxn>
                <a:cxn ang="0">
                  <a:pos x="168" y="60"/>
                </a:cxn>
                <a:cxn ang="0">
                  <a:pos x="288" y="24"/>
                </a:cxn>
                <a:cxn ang="0">
                  <a:pos x="339" y="0"/>
                </a:cxn>
              </a:cxnLst>
              <a:rect l="0" t="0" r="r" b="b"/>
              <a:pathLst>
                <a:path w="339" h="276">
                  <a:moveTo>
                    <a:pt x="0" y="276"/>
                  </a:moveTo>
                  <a:cubicBezTo>
                    <a:pt x="18" y="239"/>
                    <a:pt x="22" y="216"/>
                    <a:pt x="48" y="183"/>
                  </a:cubicBezTo>
                  <a:cubicBezTo>
                    <a:pt x="60" y="167"/>
                    <a:pt x="64" y="151"/>
                    <a:pt x="84" y="144"/>
                  </a:cubicBezTo>
                  <a:cubicBezTo>
                    <a:pt x="103" y="130"/>
                    <a:pt x="110" y="129"/>
                    <a:pt x="135" y="126"/>
                  </a:cubicBezTo>
                  <a:cubicBezTo>
                    <a:pt x="131" y="105"/>
                    <a:pt x="126" y="111"/>
                    <a:pt x="108" y="105"/>
                  </a:cubicBezTo>
                  <a:cubicBezTo>
                    <a:pt x="100" y="97"/>
                    <a:pt x="87" y="78"/>
                    <a:pt x="87" y="78"/>
                  </a:cubicBezTo>
                  <a:cubicBezTo>
                    <a:pt x="108" y="64"/>
                    <a:pt x="143" y="66"/>
                    <a:pt x="168" y="60"/>
                  </a:cubicBezTo>
                  <a:cubicBezTo>
                    <a:pt x="200" y="39"/>
                    <a:pt x="251" y="31"/>
                    <a:pt x="288" y="24"/>
                  </a:cubicBezTo>
                  <a:cubicBezTo>
                    <a:pt x="301" y="17"/>
                    <a:pt x="330" y="9"/>
                    <a:pt x="339" y="0"/>
                  </a:cubicBezTo>
                </a:path>
              </a:pathLst>
            </a:custGeom>
            <a:noFill/>
            <a:ln w="28575" cap="flat" cmpd="sng">
              <a:solidFill>
                <a:srgbClr val="9966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94"/>
          <p:cNvGrpSpPr>
            <a:grpSpLocks/>
          </p:cNvGrpSpPr>
          <p:nvPr/>
        </p:nvGrpSpPr>
        <p:grpSpPr bwMode="auto">
          <a:xfrm>
            <a:off x="520700" y="-9525"/>
            <a:ext cx="8553450" cy="6332538"/>
            <a:chOff x="520700" y="-9832"/>
            <a:chExt cx="8553450" cy="6333407"/>
          </a:xfrm>
        </p:grpSpPr>
        <p:sp>
          <p:nvSpPr>
            <p:cNvPr id="15744" name="Freeform 3"/>
            <p:cNvSpPr>
              <a:spLocks/>
            </p:cNvSpPr>
            <p:nvPr/>
          </p:nvSpPr>
          <p:spPr bwMode="auto">
            <a:xfrm>
              <a:off x="1222375" y="4420162"/>
              <a:ext cx="3163888" cy="1903413"/>
            </a:xfrm>
            <a:custGeom>
              <a:avLst/>
              <a:gdLst>
                <a:gd name="T0" fmla="*/ 1043344994 w 1993"/>
                <a:gd name="T1" fmla="*/ 2147483647 h 1199"/>
                <a:gd name="T2" fmla="*/ 937498440 w 1993"/>
                <a:gd name="T3" fmla="*/ 2147483647 h 1199"/>
                <a:gd name="T4" fmla="*/ 680442327 w 1993"/>
                <a:gd name="T5" fmla="*/ 1882558034 h 1199"/>
                <a:gd name="T6" fmla="*/ 433467036 w 1993"/>
                <a:gd name="T7" fmla="*/ 1582658293 h 1199"/>
                <a:gd name="T8" fmla="*/ 607358596 w 1993"/>
                <a:gd name="T9" fmla="*/ 1391126446 h 1199"/>
                <a:gd name="T10" fmla="*/ 277217263 w 1993"/>
                <a:gd name="T11" fmla="*/ 919858089 h 1199"/>
                <a:gd name="T12" fmla="*/ 141128787 w 1993"/>
                <a:gd name="T13" fmla="*/ 496471702 h 1199"/>
                <a:gd name="T14" fmla="*/ 0 w 1993"/>
                <a:gd name="T15" fmla="*/ 0 h 1199"/>
                <a:gd name="T16" fmla="*/ 1537295576 w 1993"/>
                <a:gd name="T17" fmla="*/ 602318249 h 1199"/>
                <a:gd name="T18" fmla="*/ 2147483647 w 1993"/>
                <a:gd name="T19" fmla="*/ 504031376 h 1199"/>
                <a:gd name="T20" fmla="*/ 2147483647 w 1993"/>
                <a:gd name="T21" fmla="*/ 713205108 h 1199"/>
                <a:gd name="T22" fmla="*/ 2147483647 w 1993"/>
                <a:gd name="T23" fmla="*/ 1252518666 h 1199"/>
                <a:gd name="T24" fmla="*/ 2147483647 w 1993"/>
                <a:gd name="T25" fmla="*/ 1164312416 h 1199"/>
                <a:gd name="T26" fmla="*/ 2147483647 w 1993"/>
                <a:gd name="T27" fmla="*/ 1217236483 h 1199"/>
                <a:gd name="T28" fmla="*/ 2147483647 w 1993"/>
                <a:gd name="T29" fmla="*/ 1895158020 h 1199"/>
                <a:gd name="T30" fmla="*/ 2147483647 w 1993"/>
                <a:gd name="T31" fmla="*/ 2147483647 h 1199"/>
                <a:gd name="T32" fmla="*/ 2147483647 w 1993"/>
                <a:gd name="T33" fmla="*/ 2147483647 h 1199"/>
                <a:gd name="T34" fmla="*/ 2147483647 w 1993"/>
                <a:gd name="T35" fmla="*/ 2147483647 h 1199"/>
                <a:gd name="T36" fmla="*/ 2147483647 w 1993"/>
                <a:gd name="T37" fmla="*/ 2147483647 h 1199"/>
                <a:gd name="T38" fmla="*/ 2147483647 w 1993"/>
                <a:gd name="T39" fmla="*/ 2147483647 h 1199"/>
                <a:gd name="T40" fmla="*/ 2147483647 w 1993"/>
                <a:gd name="T41" fmla="*/ 2147483647 h 1199"/>
                <a:gd name="T42" fmla="*/ 2147483647 w 1993"/>
                <a:gd name="T43" fmla="*/ 2147483647 h 1199"/>
                <a:gd name="T44" fmla="*/ 2137093108 w 1993"/>
                <a:gd name="T45" fmla="*/ 2147483647 h 1199"/>
                <a:gd name="T46" fmla="*/ 1859875945 w 1993"/>
                <a:gd name="T47" fmla="*/ 2147483647 h 1199"/>
                <a:gd name="T48" fmla="*/ 1794351888 w 1993"/>
                <a:gd name="T49" fmla="*/ 2147483647 h 1199"/>
                <a:gd name="T50" fmla="*/ 1597779320 w 1993"/>
                <a:gd name="T51" fmla="*/ 1927920840 h 1199"/>
                <a:gd name="T52" fmla="*/ 1386086214 w 1993"/>
                <a:gd name="T53" fmla="*/ 1696066499 h 1199"/>
                <a:gd name="T54" fmla="*/ 1146672185 w 1993"/>
                <a:gd name="T55" fmla="*/ 1181954301 h 1199"/>
                <a:gd name="T56" fmla="*/ 972780625 w 1993"/>
                <a:gd name="T57" fmla="*/ 642640743 h 1199"/>
                <a:gd name="T58" fmla="*/ 554434525 w 1993"/>
                <a:gd name="T59" fmla="*/ 415826614 h 1199"/>
                <a:gd name="T60" fmla="*/ 745966384 w 1993"/>
                <a:gd name="T61" fmla="*/ 1199594598 h 1199"/>
                <a:gd name="T62" fmla="*/ 884575957 w 1993"/>
                <a:gd name="T63" fmla="*/ 1355844263 h 1199"/>
                <a:gd name="T64" fmla="*/ 990422511 w 1993"/>
                <a:gd name="T65" fmla="*/ 1582658293 h 1199"/>
                <a:gd name="T66" fmla="*/ 1249997788 w 1993"/>
                <a:gd name="T67" fmla="*/ 2069049570 h 1199"/>
                <a:gd name="T68" fmla="*/ 1355844341 w 1993"/>
                <a:gd name="T69" fmla="*/ 2147483647 h 1199"/>
                <a:gd name="T70" fmla="*/ 1421368398 w 1993"/>
                <a:gd name="T71" fmla="*/ 2147483647 h 1199"/>
                <a:gd name="T72" fmla="*/ 1537295576 w 1993"/>
                <a:gd name="T73" fmla="*/ 2147483647 h 1199"/>
                <a:gd name="T74" fmla="*/ 1688505334 w 1993"/>
                <a:gd name="T75" fmla="*/ 2147483647 h 1199"/>
                <a:gd name="T76" fmla="*/ 1456650583 w 1993"/>
                <a:gd name="T77" fmla="*/ 2147483647 h 1199"/>
                <a:gd name="T78" fmla="*/ 1381045902 w 1993"/>
                <a:gd name="T79" fmla="*/ 2147483647 h 1199"/>
                <a:gd name="T80" fmla="*/ 1164312483 w 1993"/>
                <a:gd name="T81" fmla="*/ 2147483647 h 1199"/>
                <a:gd name="T82" fmla="*/ 1068546554 w 1993"/>
                <a:gd name="T83" fmla="*/ 2147483647 h 119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993"/>
                <a:gd name="T127" fmla="*/ 0 h 1199"/>
                <a:gd name="T128" fmla="*/ 1993 w 1993"/>
                <a:gd name="T129" fmla="*/ 1199 h 119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993" h="1199">
                  <a:moveTo>
                    <a:pt x="408" y="1013"/>
                  </a:moveTo>
                  <a:lnTo>
                    <a:pt x="414" y="965"/>
                  </a:lnTo>
                  <a:lnTo>
                    <a:pt x="427" y="910"/>
                  </a:lnTo>
                  <a:lnTo>
                    <a:pt x="372" y="855"/>
                  </a:lnTo>
                  <a:lnTo>
                    <a:pt x="308" y="757"/>
                  </a:lnTo>
                  <a:lnTo>
                    <a:pt x="270" y="747"/>
                  </a:lnTo>
                  <a:lnTo>
                    <a:pt x="186" y="676"/>
                  </a:lnTo>
                  <a:lnTo>
                    <a:pt x="172" y="628"/>
                  </a:lnTo>
                  <a:lnTo>
                    <a:pt x="224" y="609"/>
                  </a:lnTo>
                  <a:lnTo>
                    <a:pt x="241" y="552"/>
                  </a:lnTo>
                  <a:lnTo>
                    <a:pt x="207" y="469"/>
                  </a:lnTo>
                  <a:lnTo>
                    <a:pt x="110" y="365"/>
                  </a:lnTo>
                  <a:lnTo>
                    <a:pt x="88" y="223"/>
                  </a:lnTo>
                  <a:cubicBezTo>
                    <a:pt x="80" y="193"/>
                    <a:pt x="66" y="212"/>
                    <a:pt x="56" y="197"/>
                  </a:cubicBezTo>
                  <a:cubicBezTo>
                    <a:pt x="49" y="179"/>
                    <a:pt x="55" y="148"/>
                    <a:pt x="46" y="115"/>
                  </a:cubicBezTo>
                  <a:lnTo>
                    <a:pt x="0" y="0"/>
                  </a:lnTo>
                  <a:lnTo>
                    <a:pt x="214" y="7"/>
                  </a:lnTo>
                  <a:lnTo>
                    <a:pt x="610" y="239"/>
                  </a:lnTo>
                  <a:lnTo>
                    <a:pt x="869" y="262"/>
                  </a:lnTo>
                  <a:lnTo>
                    <a:pt x="869" y="200"/>
                  </a:lnTo>
                  <a:cubicBezTo>
                    <a:pt x="1072" y="207"/>
                    <a:pt x="1021" y="159"/>
                    <a:pt x="1076" y="214"/>
                  </a:cubicBezTo>
                  <a:lnTo>
                    <a:pt x="1179" y="283"/>
                  </a:lnTo>
                  <a:lnTo>
                    <a:pt x="1241" y="372"/>
                  </a:lnTo>
                  <a:lnTo>
                    <a:pt x="1303" y="497"/>
                  </a:lnTo>
                  <a:cubicBezTo>
                    <a:pt x="1387" y="560"/>
                    <a:pt x="1351" y="559"/>
                    <a:pt x="1393" y="559"/>
                  </a:cubicBezTo>
                  <a:lnTo>
                    <a:pt x="1448" y="462"/>
                  </a:lnTo>
                  <a:cubicBezTo>
                    <a:pt x="1540" y="454"/>
                    <a:pt x="1538" y="424"/>
                    <a:pt x="1538" y="462"/>
                  </a:cubicBezTo>
                  <a:lnTo>
                    <a:pt x="1620" y="483"/>
                  </a:lnTo>
                  <a:cubicBezTo>
                    <a:pt x="1670" y="603"/>
                    <a:pt x="1639" y="570"/>
                    <a:pt x="1676" y="607"/>
                  </a:cubicBezTo>
                  <a:lnTo>
                    <a:pt x="1779" y="752"/>
                  </a:lnTo>
                  <a:lnTo>
                    <a:pt x="1820" y="883"/>
                  </a:lnTo>
                  <a:lnTo>
                    <a:pt x="1903" y="910"/>
                  </a:lnTo>
                  <a:lnTo>
                    <a:pt x="1986" y="917"/>
                  </a:lnTo>
                  <a:lnTo>
                    <a:pt x="1993" y="1021"/>
                  </a:lnTo>
                  <a:lnTo>
                    <a:pt x="1972" y="1073"/>
                  </a:lnTo>
                  <a:lnTo>
                    <a:pt x="1928" y="1059"/>
                  </a:lnTo>
                  <a:lnTo>
                    <a:pt x="1922" y="1085"/>
                  </a:lnTo>
                  <a:lnTo>
                    <a:pt x="1934" y="1111"/>
                  </a:lnTo>
                  <a:lnTo>
                    <a:pt x="1930" y="1131"/>
                  </a:lnTo>
                  <a:lnTo>
                    <a:pt x="1920" y="1157"/>
                  </a:lnTo>
                  <a:lnTo>
                    <a:pt x="1930" y="1197"/>
                  </a:lnTo>
                  <a:lnTo>
                    <a:pt x="972" y="1197"/>
                  </a:lnTo>
                  <a:lnTo>
                    <a:pt x="910" y="1141"/>
                  </a:lnTo>
                  <a:lnTo>
                    <a:pt x="874" y="1111"/>
                  </a:lnTo>
                  <a:lnTo>
                    <a:pt x="860" y="1049"/>
                  </a:lnTo>
                  <a:lnTo>
                    <a:pt x="848" y="1021"/>
                  </a:lnTo>
                  <a:lnTo>
                    <a:pt x="798" y="975"/>
                  </a:lnTo>
                  <a:cubicBezTo>
                    <a:pt x="758" y="983"/>
                    <a:pt x="760" y="994"/>
                    <a:pt x="738" y="972"/>
                  </a:cubicBezTo>
                  <a:lnTo>
                    <a:pt x="710" y="897"/>
                  </a:lnTo>
                  <a:lnTo>
                    <a:pt x="712" y="927"/>
                  </a:lnTo>
                  <a:lnTo>
                    <a:pt x="724" y="821"/>
                  </a:lnTo>
                  <a:lnTo>
                    <a:pt x="634" y="765"/>
                  </a:lnTo>
                  <a:lnTo>
                    <a:pt x="598" y="685"/>
                  </a:lnTo>
                  <a:cubicBezTo>
                    <a:pt x="560" y="673"/>
                    <a:pt x="571" y="697"/>
                    <a:pt x="550" y="673"/>
                  </a:cubicBezTo>
                  <a:lnTo>
                    <a:pt x="469" y="538"/>
                  </a:lnTo>
                  <a:cubicBezTo>
                    <a:pt x="461" y="466"/>
                    <a:pt x="485" y="469"/>
                    <a:pt x="455" y="469"/>
                  </a:cubicBezTo>
                  <a:lnTo>
                    <a:pt x="386" y="352"/>
                  </a:lnTo>
                  <a:cubicBezTo>
                    <a:pt x="386" y="319"/>
                    <a:pt x="386" y="287"/>
                    <a:pt x="386" y="255"/>
                  </a:cubicBezTo>
                  <a:lnTo>
                    <a:pt x="289" y="159"/>
                  </a:lnTo>
                  <a:cubicBezTo>
                    <a:pt x="215" y="151"/>
                    <a:pt x="220" y="128"/>
                    <a:pt x="220" y="165"/>
                  </a:cubicBezTo>
                  <a:lnTo>
                    <a:pt x="214" y="262"/>
                  </a:lnTo>
                  <a:lnTo>
                    <a:pt x="296" y="476"/>
                  </a:lnTo>
                  <a:lnTo>
                    <a:pt x="296" y="531"/>
                  </a:lnTo>
                  <a:lnTo>
                    <a:pt x="351" y="538"/>
                  </a:lnTo>
                  <a:lnTo>
                    <a:pt x="365" y="586"/>
                  </a:lnTo>
                  <a:lnTo>
                    <a:pt x="393" y="628"/>
                  </a:lnTo>
                  <a:cubicBezTo>
                    <a:pt x="393" y="651"/>
                    <a:pt x="393" y="674"/>
                    <a:pt x="393" y="697"/>
                  </a:cubicBezTo>
                  <a:lnTo>
                    <a:pt x="496" y="821"/>
                  </a:lnTo>
                  <a:cubicBezTo>
                    <a:pt x="518" y="855"/>
                    <a:pt x="507" y="882"/>
                    <a:pt x="514" y="907"/>
                  </a:cubicBezTo>
                  <a:cubicBezTo>
                    <a:pt x="521" y="932"/>
                    <a:pt x="533" y="956"/>
                    <a:pt x="538" y="973"/>
                  </a:cubicBezTo>
                  <a:cubicBezTo>
                    <a:pt x="543" y="990"/>
                    <a:pt x="542" y="987"/>
                    <a:pt x="546" y="1007"/>
                  </a:cubicBezTo>
                  <a:lnTo>
                    <a:pt x="564" y="1095"/>
                  </a:lnTo>
                  <a:lnTo>
                    <a:pt x="596" y="1127"/>
                  </a:lnTo>
                  <a:lnTo>
                    <a:pt x="610" y="1127"/>
                  </a:lnTo>
                  <a:lnTo>
                    <a:pt x="626" y="1111"/>
                  </a:lnTo>
                  <a:lnTo>
                    <a:pt x="670" y="1141"/>
                  </a:lnTo>
                  <a:lnTo>
                    <a:pt x="694" y="1199"/>
                  </a:lnTo>
                  <a:lnTo>
                    <a:pt x="578" y="1197"/>
                  </a:lnTo>
                  <a:lnTo>
                    <a:pt x="570" y="1163"/>
                  </a:lnTo>
                  <a:lnTo>
                    <a:pt x="548" y="1139"/>
                  </a:lnTo>
                  <a:lnTo>
                    <a:pt x="510" y="1117"/>
                  </a:lnTo>
                  <a:lnTo>
                    <a:pt x="462" y="1085"/>
                  </a:lnTo>
                  <a:lnTo>
                    <a:pt x="464" y="1067"/>
                  </a:lnTo>
                  <a:lnTo>
                    <a:pt x="424" y="1047"/>
                  </a:lnTo>
                  <a:lnTo>
                    <a:pt x="408" y="1013"/>
                  </a:lnTo>
                  <a:close/>
                </a:path>
              </a:pathLst>
            </a:custGeom>
            <a:solidFill>
              <a:srgbClr val="CACAC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45" name="Freeform 4"/>
            <p:cNvSpPr>
              <a:spLocks/>
            </p:cNvSpPr>
            <p:nvPr/>
          </p:nvSpPr>
          <p:spPr bwMode="auto">
            <a:xfrm>
              <a:off x="619125" y="-9832"/>
              <a:ext cx="7915275" cy="2684206"/>
            </a:xfrm>
            <a:custGeom>
              <a:avLst/>
              <a:gdLst>
                <a:gd name="T0" fmla="*/ 191531850 w 4986"/>
                <a:gd name="T1" fmla="*/ 510640420 h 1620"/>
                <a:gd name="T2" fmla="*/ 35282186 w 4986"/>
                <a:gd name="T3" fmla="*/ 757723165 h 1620"/>
                <a:gd name="T4" fmla="*/ 0 w 4986"/>
                <a:gd name="T5" fmla="*/ 1004807774 h 1620"/>
                <a:gd name="T6" fmla="*/ 365423406 w 4986"/>
                <a:gd name="T7" fmla="*/ 1194238099 h 1620"/>
                <a:gd name="T8" fmla="*/ 504031251 w 4986"/>
                <a:gd name="T9" fmla="*/ 1364451503 h 1620"/>
                <a:gd name="T10" fmla="*/ 748487105 w 4986"/>
                <a:gd name="T11" fmla="*/ 1779002556 h 1620"/>
                <a:gd name="T12" fmla="*/ 2069047471 w 4986"/>
                <a:gd name="T13" fmla="*/ 2147483647 h 1620"/>
                <a:gd name="T14" fmla="*/ 2147483647 w 4986"/>
                <a:gd name="T15" fmla="*/ 2147483647 h 1620"/>
                <a:gd name="T16" fmla="*/ 2147483647 w 4986"/>
                <a:gd name="T17" fmla="*/ 2147483647 h 1620"/>
                <a:gd name="T18" fmla="*/ 2147483647 w 4986"/>
                <a:gd name="T19" fmla="*/ 2147483647 h 1620"/>
                <a:gd name="T20" fmla="*/ 2147483647 w 4986"/>
                <a:gd name="T21" fmla="*/ 2147483647 h 1620"/>
                <a:gd name="T22" fmla="*/ 2147483647 w 4986"/>
                <a:gd name="T23" fmla="*/ 2147483647 h 1620"/>
                <a:gd name="T24" fmla="*/ 2147483647 w 4986"/>
                <a:gd name="T25" fmla="*/ 2147483647 h 1620"/>
                <a:gd name="T26" fmla="*/ 2147483647 w 4986"/>
                <a:gd name="T27" fmla="*/ 2147483647 h 1620"/>
                <a:gd name="T28" fmla="*/ 2147483647 w 4986"/>
                <a:gd name="T29" fmla="*/ 2147483647 h 1620"/>
                <a:gd name="T30" fmla="*/ 2147483647 w 4986"/>
                <a:gd name="T31" fmla="*/ 2147483647 h 1620"/>
                <a:gd name="T32" fmla="*/ 2147483647 w 4986"/>
                <a:gd name="T33" fmla="*/ 2147483647 h 1620"/>
                <a:gd name="T34" fmla="*/ 2147483647 w 4986"/>
                <a:gd name="T35" fmla="*/ 2147483647 h 1620"/>
                <a:gd name="T36" fmla="*/ 2147483647 w 4986"/>
                <a:gd name="T37" fmla="*/ 2147483647 h 1620"/>
                <a:gd name="T38" fmla="*/ 2147483647 w 4986"/>
                <a:gd name="T39" fmla="*/ 2147483647 h 1620"/>
                <a:gd name="T40" fmla="*/ 2147483647 w 4986"/>
                <a:gd name="T41" fmla="*/ 2147483647 h 1620"/>
                <a:gd name="T42" fmla="*/ 2147483647 w 4986"/>
                <a:gd name="T43" fmla="*/ 2147483647 h 1620"/>
                <a:gd name="T44" fmla="*/ 2147483647 w 4986"/>
                <a:gd name="T45" fmla="*/ 2147483647 h 1620"/>
                <a:gd name="T46" fmla="*/ 2147483647 w 4986"/>
                <a:gd name="T47" fmla="*/ 2147483647 h 1620"/>
                <a:gd name="T48" fmla="*/ 2147483647 w 4986"/>
                <a:gd name="T49" fmla="*/ 2147483647 h 1620"/>
                <a:gd name="T50" fmla="*/ 2147483647 w 4986"/>
                <a:gd name="T51" fmla="*/ 2147483647 h 1620"/>
                <a:gd name="T52" fmla="*/ 2147483647 w 4986"/>
                <a:gd name="T53" fmla="*/ 2147483647 h 1620"/>
                <a:gd name="T54" fmla="*/ 2147483647 w 4986"/>
                <a:gd name="T55" fmla="*/ 2147483647 h 1620"/>
                <a:gd name="T56" fmla="*/ 2147483647 w 4986"/>
                <a:gd name="T57" fmla="*/ 2147483647 h 1620"/>
                <a:gd name="T58" fmla="*/ 2147483647 w 4986"/>
                <a:gd name="T59" fmla="*/ 2147483647 h 1620"/>
                <a:gd name="T60" fmla="*/ 2147483647 w 4986"/>
                <a:gd name="T61" fmla="*/ 2147483647 h 1620"/>
                <a:gd name="T62" fmla="*/ 2147483647 w 4986"/>
                <a:gd name="T63" fmla="*/ 2147483647 h 1620"/>
                <a:gd name="T64" fmla="*/ 2147483647 w 4986"/>
                <a:gd name="T65" fmla="*/ 1383668424 h 1620"/>
                <a:gd name="T66" fmla="*/ 2147483647 w 4986"/>
                <a:gd name="T67" fmla="*/ 1059714682 h 1620"/>
                <a:gd name="T68" fmla="*/ 2147483647 w 4986"/>
                <a:gd name="T69" fmla="*/ 529857341 h 1620"/>
                <a:gd name="T70" fmla="*/ 2147483647 w 4986"/>
                <a:gd name="T71" fmla="*/ 19216927 h 1620"/>
                <a:gd name="T72" fmla="*/ 2147483647 w 4986"/>
                <a:gd name="T73" fmla="*/ 247084505 h 1620"/>
                <a:gd name="T74" fmla="*/ 2147483647 w 4986"/>
                <a:gd name="T75" fmla="*/ 796158664 h 1620"/>
                <a:gd name="T76" fmla="*/ 2147483647 w 4986"/>
                <a:gd name="T77" fmla="*/ 1213455020 h 1620"/>
                <a:gd name="T78" fmla="*/ 2147483647 w 4986"/>
                <a:gd name="T79" fmla="*/ 834594162 h 1620"/>
                <a:gd name="T80" fmla="*/ 2147483647 w 4986"/>
                <a:gd name="T81" fmla="*/ 436514934 h 1620"/>
                <a:gd name="T82" fmla="*/ 2147483647 w 4986"/>
                <a:gd name="T83" fmla="*/ 19216927 h 1620"/>
                <a:gd name="T84" fmla="*/ 52922492 w 4986"/>
                <a:gd name="T85" fmla="*/ 112561037 h 1620"/>
                <a:gd name="T86" fmla="*/ 279736540 w 4986"/>
                <a:gd name="T87" fmla="*/ 398079332 h 162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986"/>
                <a:gd name="T133" fmla="*/ 0 h 1620"/>
                <a:gd name="T134" fmla="*/ 4986 w 4986"/>
                <a:gd name="T135" fmla="*/ 1620 h 162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986" h="1620">
                  <a:moveTo>
                    <a:pt x="118" y="152"/>
                  </a:moveTo>
                  <a:lnTo>
                    <a:pt x="76" y="186"/>
                  </a:lnTo>
                  <a:cubicBezTo>
                    <a:pt x="18" y="207"/>
                    <a:pt x="21" y="187"/>
                    <a:pt x="21" y="214"/>
                  </a:cubicBezTo>
                  <a:cubicBezTo>
                    <a:pt x="13" y="271"/>
                    <a:pt x="14" y="250"/>
                    <a:pt x="14" y="276"/>
                  </a:cubicBezTo>
                  <a:lnTo>
                    <a:pt x="35" y="317"/>
                  </a:lnTo>
                  <a:lnTo>
                    <a:pt x="0" y="366"/>
                  </a:lnTo>
                  <a:lnTo>
                    <a:pt x="104" y="373"/>
                  </a:lnTo>
                  <a:lnTo>
                    <a:pt x="145" y="435"/>
                  </a:lnTo>
                  <a:lnTo>
                    <a:pt x="207" y="428"/>
                  </a:lnTo>
                  <a:lnTo>
                    <a:pt x="200" y="497"/>
                  </a:lnTo>
                  <a:lnTo>
                    <a:pt x="249" y="614"/>
                  </a:lnTo>
                  <a:lnTo>
                    <a:pt x="297" y="648"/>
                  </a:lnTo>
                  <a:cubicBezTo>
                    <a:pt x="299" y="671"/>
                    <a:pt x="301" y="694"/>
                    <a:pt x="304" y="717"/>
                  </a:cubicBezTo>
                  <a:lnTo>
                    <a:pt x="821" y="814"/>
                  </a:lnTo>
                  <a:lnTo>
                    <a:pt x="1387" y="890"/>
                  </a:lnTo>
                  <a:lnTo>
                    <a:pt x="1849" y="917"/>
                  </a:lnTo>
                  <a:lnTo>
                    <a:pt x="2366" y="910"/>
                  </a:lnTo>
                  <a:lnTo>
                    <a:pt x="2469" y="910"/>
                  </a:lnTo>
                  <a:cubicBezTo>
                    <a:pt x="2561" y="952"/>
                    <a:pt x="2525" y="952"/>
                    <a:pt x="2566" y="952"/>
                  </a:cubicBezTo>
                  <a:cubicBezTo>
                    <a:pt x="2630" y="944"/>
                    <a:pt x="2607" y="945"/>
                    <a:pt x="2635" y="945"/>
                  </a:cubicBezTo>
                  <a:lnTo>
                    <a:pt x="2738" y="986"/>
                  </a:lnTo>
                  <a:cubicBezTo>
                    <a:pt x="2787" y="954"/>
                    <a:pt x="2763" y="959"/>
                    <a:pt x="2807" y="959"/>
                  </a:cubicBezTo>
                  <a:lnTo>
                    <a:pt x="2883" y="979"/>
                  </a:lnTo>
                  <a:lnTo>
                    <a:pt x="2966" y="931"/>
                  </a:lnTo>
                  <a:lnTo>
                    <a:pt x="3000" y="842"/>
                  </a:lnTo>
                  <a:cubicBezTo>
                    <a:pt x="3057" y="827"/>
                    <a:pt x="3036" y="828"/>
                    <a:pt x="3062" y="828"/>
                  </a:cubicBezTo>
                  <a:lnTo>
                    <a:pt x="3124" y="883"/>
                  </a:lnTo>
                  <a:lnTo>
                    <a:pt x="3186" y="931"/>
                  </a:lnTo>
                  <a:lnTo>
                    <a:pt x="3276" y="917"/>
                  </a:lnTo>
                  <a:lnTo>
                    <a:pt x="3324" y="993"/>
                  </a:lnTo>
                  <a:lnTo>
                    <a:pt x="3366" y="1062"/>
                  </a:lnTo>
                  <a:lnTo>
                    <a:pt x="3504" y="1083"/>
                  </a:lnTo>
                  <a:cubicBezTo>
                    <a:pt x="3616" y="1068"/>
                    <a:pt x="3577" y="1069"/>
                    <a:pt x="3621" y="1069"/>
                  </a:cubicBezTo>
                  <a:lnTo>
                    <a:pt x="3752" y="1124"/>
                  </a:lnTo>
                  <a:lnTo>
                    <a:pt x="3773" y="1200"/>
                  </a:lnTo>
                  <a:cubicBezTo>
                    <a:pt x="3715" y="1228"/>
                    <a:pt x="3737" y="1228"/>
                    <a:pt x="3711" y="1228"/>
                  </a:cubicBezTo>
                  <a:lnTo>
                    <a:pt x="3635" y="1179"/>
                  </a:lnTo>
                  <a:lnTo>
                    <a:pt x="3635" y="1235"/>
                  </a:lnTo>
                  <a:lnTo>
                    <a:pt x="3683" y="1276"/>
                  </a:lnTo>
                  <a:lnTo>
                    <a:pt x="3711" y="1331"/>
                  </a:lnTo>
                  <a:lnTo>
                    <a:pt x="3724" y="1386"/>
                  </a:lnTo>
                  <a:lnTo>
                    <a:pt x="3676" y="1448"/>
                  </a:lnTo>
                  <a:lnTo>
                    <a:pt x="3600" y="1462"/>
                  </a:lnTo>
                  <a:lnTo>
                    <a:pt x="3593" y="1531"/>
                  </a:lnTo>
                  <a:cubicBezTo>
                    <a:pt x="3564" y="1560"/>
                    <a:pt x="3578" y="1559"/>
                    <a:pt x="3559" y="1559"/>
                  </a:cubicBezTo>
                  <a:lnTo>
                    <a:pt x="3524" y="1593"/>
                  </a:lnTo>
                  <a:cubicBezTo>
                    <a:pt x="3630" y="1585"/>
                    <a:pt x="3628" y="1620"/>
                    <a:pt x="3628" y="1579"/>
                  </a:cubicBezTo>
                  <a:lnTo>
                    <a:pt x="3711" y="1497"/>
                  </a:lnTo>
                  <a:lnTo>
                    <a:pt x="3766" y="1469"/>
                  </a:lnTo>
                  <a:lnTo>
                    <a:pt x="3814" y="1428"/>
                  </a:lnTo>
                  <a:cubicBezTo>
                    <a:pt x="3836" y="1390"/>
                    <a:pt x="3821" y="1393"/>
                    <a:pt x="3842" y="1393"/>
                  </a:cubicBezTo>
                  <a:lnTo>
                    <a:pt x="3897" y="1421"/>
                  </a:lnTo>
                  <a:lnTo>
                    <a:pt x="3917" y="1359"/>
                  </a:lnTo>
                  <a:lnTo>
                    <a:pt x="3862" y="1359"/>
                  </a:lnTo>
                  <a:lnTo>
                    <a:pt x="3835" y="1317"/>
                  </a:lnTo>
                  <a:lnTo>
                    <a:pt x="3897" y="1276"/>
                  </a:lnTo>
                  <a:cubicBezTo>
                    <a:pt x="3975" y="1261"/>
                    <a:pt x="3947" y="1262"/>
                    <a:pt x="3980" y="1262"/>
                  </a:cubicBezTo>
                  <a:lnTo>
                    <a:pt x="4048" y="1248"/>
                  </a:lnTo>
                  <a:lnTo>
                    <a:pt x="4048" y="1207"/>
                  </a:lnTo>
                  <a:lnTo>
                    <a:pt x="4104" y="1166"/>
                  </a:lnTo>
                  <a:lnTo>
                    <a:pt x="4186" y="1035"/>
                  </a:lnTo>
                  <a:lnTo>
                    <a:pt x="4269" y="1000"/>
                  </a:lnTo>
                  <a:lnTo>
                    <a:pt x="4338" y="910"/>
                  </a:lnTo>
                  <a:lnTo>
                    <a:pt x="4380" y="807"/>
                  </a:lnTo>
                  <a:lnTo>
                    <a:pt x="4455" y="669"/>
                  </a:lnTo>
                  <a:lnTo>
                    <a:pt x="4497" y="504"/>
                  </a:lnTo>
                  <a:lnTo>
                    <a:pt x="4531" y="442"/>
                  </a:lnTo>
                  <a:cubicBezTo>
                    <a:pt x="4533" y="423"/>
                    <a:pt x="4535" y="404"/>
                    <a:pt x="4538" y="386"/>
                  </a:cubicBezTo>
                  <a:lnTo>
                    <a:pt x="4586" y="324"/>
                  </a:lnTo>
                  <a:cubicBezTo>
                    <a:pt x="4608" y="200"/>
                    <a:pt x="4578" y="235"/>
                    <a:pt x="4621" y="193"/>
                  </a:cubicBezTo>
                  <a:lnTo>
                    <a:pt x="4842" y="104"/>
                  </a:lnTo>
                  <a:lnTo>
                    <a:pt x="4986" y="7"/>
                  </a:lnTo>
                  <a:lnTo>
                    <a:pt x="3483" y="0"/>
                  </a:lnTo>
                  <a:lnTo>
                    <a:pt x="3545" y="90"/>
                  </a:lnTo>
                  <a:lnTo>
                    <a:pt x="3607" y="173"/>
                  </a:lnTo>
                  <a:lnTo>
                    <a:pt x="3669" y="290"/>
                  </a:lnTo>
                  <a:lnTo>
                    <a:pt x="3662" y="386"/>
                  </a:lnTo>
                  <a:lnTo>
                    <a:pt x="3566" y="442"/>
                  </a:lnTo>
                  <a:lnTo>
                    <a:pt x="3517" y="359"/>
                  </a:lnTo>
                  <a:lnTo>
                    <a:pt x="3414" y="304"/>
                  </a:lnTo>
                  <a:lnTo>
                    <a:pt x="3331" y="235"/>
                  </a:lnTo>
                  <a:lnTo>
                    <a:pt x="3345" y="159"/>
                  </a:lnTo>
                  <a:lnTo>
                    <a:pt x="3283" y="104"/>
                  </a:lnTo>
                  <a:lnTo>
                    <a:pt x="3276" y="7"/>
                  </a:lnTo>
                  <a:lnTo>
                    <a:pt x="83" y="0"/>
                  </a:lnTo>
                  <a:lnTo>
                    <a:pt x="21" y="41"/>
                  </a:lnTo>
                  <a:lnTo>
                    <a:pt x="28" y="138"/>
                  </a:lnTo>
                  <a:lnTo>
                    <a:pt x="111" y="145"/>
                  </a:lnTo>
                </a:path>
              </a:pathLst>
            </a:custGeom>
            <a:solidFill>
              <a:srgbClr val="CACAC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746" name="Freeform 5"/>
            <p:cNvSpPr>
              <a:spLocks/>
            </p:cNvSpPr>
            <p:nvPr/>
          </p:nvSpPr>
          <p:spPr bwMode="auto">
            <a:xfrm>
              <a:off x="520700" y="605399"/>
              <a:ext cx="533400" cy="654050"/>
            </a:xfrm>
            <a:custGeom>
              <a:avLst/>
              <a:gdLst>
                <a:gd name="T0" fmla="*/ 92692882 w 337"/>
                <a:gd name="T1" fmla="*/ 7486820 h 414"/>
                <a:gd name="T2" fmla="*/ 177870683 w 337"/>
                <a:gd name="T3" fmla="*/ 64893140 h 414"/>
                <a:gd name="T4" fmla="*/ 202923063 w 337"/>
                <a:gd name="T5" fmla="*/ 102330383 h 414"/>
                <a:gd name="T6" fmla="*/ 235490574 w 337"/>
                <a:gd name="T7" fmla="*/ 142263782 h 414"/>
                <a:gd name="T8" fmla="*/ 300627079 w 337"/>
                <a:gd name="T9" fmla="*/ 167223523 h 414"/>
                <a:gd name="T10" fmla="*/ 455950986 w 337"/>
                <a:gd name="T11" fmla="*/ 267057798 h 414"/>
                <a:gd name="T12" fmla="*/ 513570827 w 337"/>
                <a:gd name="T13" fmla="*/ 341933862 h 414"/>
                <a:gd name="T14" fmla="*/ 593737494 w 337"/>
                <a:gd name="T15" fmla="*/ 499172906 h 414"/>
                <a:gd name="T16" fmla="*/ 573696223 w 337"/>
                <a:gd name="T17" fmla="*/ 526627200 h 414"/>
                <a:gd name="T18" fmla="*/ 573696223 w 337"/>
                <a:gd name="T19" fmla="*/ 601503264 h 414"/>
                <a:gd name="T20" fmla="*/ 631316065 w 337"/>
                <a:gd name="T21" fmla="*/ 651421167 h 414"/>
                <a:gd name="T22" fmla="*/ 718999396 w 337"/>
                <a:gd name="T23" fmla="*/ 783701950 h 414"/>
                <a:gd name="T24" fmla="*/ 713988286 w 337"/>
                <a:gd name="T25" fmla="*/ 826131457 h 414"/>
                <a:gd name="T26" fmla="*/ 726514477 w 337"/>
                <a:gd name="T27" fmla="*/ 878545689 h 414"/>
                <a:gd name="T28" fmla="*/ 756576383 w 337"/>
                <a:gd name="T29" fmla="*/ 905999983 h 414"/>
                <a:gd name="T30" fmla="*/ 789145427 w 337"/>
                <a:gd name="T31" fmla="*/ 958412438 h 414"/>
                <a:gd name="T32" fmla="*/ 794154954 w 337"/>
                <a:gd name="T33" fmla="*/ 975883783 h 414"/>
                <a:gd name="T34" fmla="*/ 796660508 w 337"/>
                <a:gd name="T35" fmla="*/ 983370599 h 414"/>
                <a:gd name="T36" fmla="*/ 796660508 w 337"/>
                <a:gd name="T37" fmla="*/ 983370599 h 414"/>
                <a:gd name="T38" fmla="*/ 834239276 w 337"/>
                <a:gd name="T39" fmla="*/ 973387651 h 414"/>
                <a:gd name="T40" fmla="*/ 841754357 w 337"/>
                <a:gd name="T41" fmla="*/ 983370599 h 414"/>
                <a:gd name="T42" fmla="*/ 759081938 w 337"/>
                <a:gd name="T43" fmla="*/ 1025801686 h 414"/>
                <a:gd name="T44" fmla="*/ 706473205 w 337"/>
                <a:gd name="T45" fmla="*/ 1028296238 h 414"/>
                <a:gd name="T46" fmla="*/ 586222413 w 337"/>
                <a:gd name="T47" fmla="*/ 963404702 h 414"/>
                <a:gd name="T48" fmla="*/ 536117653 w 337"/>
                <a:gd name="T49" fmla="*/ 918479064 h 414"/>
                <a:gd name="T50" fmla="*/ 488518447 w 337"/>
                <a:gd name="T51" fmla="*/ 863570476 h 414"/>
                <a:gd name="T52" fmla="*/ 460960512 w 337"/>
                <a:gd name="T53" fmla="*/ 848595263 h 414"/>
                <a:gd name="T54" fmla="*/ 400835017 w 337"/>
                <a:gd name="T55" fmla="*/ 821139193 h 414"/>
                <a:gd name="T56" fmla="*/ 393319936 w 337"/>
                <a:gd name="T57" fmla="*/ 796181031 h 414"/>
                <a:gd name="T58" fmla="*/ 408351681 w 337"/>
                <a:gd name="T59" fmla="*/ 758743789 h 414"/>
                <a:gd name="T60" fmla="*/ 413361207 w 337"/>
                <a:gd name="T61" fmla="*/ 756247657 h 414"/>
                <a:gd name="T62" fmla="*/ 400835017 w 337"/>
                <a:gd name="T63" fmla="*/ 753751525 h 414"/>
                <a:gd name="T64" fmla="*/ 355741366 w 337"/>
                <a:gd name="T65" fmla="*/ 721304967 h 414"/>
                <a:gd name="T66" fmla="*/ 355741366 w 337"/>
                <a:gd name="T67" fmla="*/ 691354541 h 414"/>
                <a:gd name="T68" fmla="*/ 343215176 w 337"/>
                <a:gd name="T69" fmla="*/ 626463005 h 414"/>
                <a:gd name="T70" fmla="*/ 290606444 w 337"/>
                <a:gd name="T71" fmla="*/ 584031919 h 414"/>
                <a:gd name="T72" fmla="*/ 150312748 w 337"/>
                <a:gd name="T73" fmla="*/ 469222480 h 414"/>
                <a:gd name="T74" fmla="*/ 132777032 w 337"/>
                <a:gd name="T75" fmla="*/ 434281370 h 414"/>
                <a:gd name="T76" fmla="*/ 235490574 w 337"/>
                <a:gd name="T77" fmla="*/ 471718612 h 414"/>
                <a:gd name="T78" fmla="*/ 273069144 w 337"/>
                <a:gd name="T79" fmla="*/ 471718612 h 414"/>
                <a:gd name="T80" fmla="*/ 195407982 w 337"/>
                <a:gd name="T81" fmla="*/ 366892024 h 414"/>
                <a:gd name="T82" fmla="*/ 140292113 w 337"/>
                <a:gd name="T83" fmla="*/ 319470253 h 414"/>
                <a:gd name="T84" fmla="*/ 147808776 w 337"/>
                <a:gd name="T85" fmla="*/ 229618976 h 414"/>
                <a:gd name="T86" fmla="*/ 140292113 w 337"/>
                <a:gd name="T87" fmla="*/ 204660765 h 414"/>
                <a:gd name="T88" fmla="*/ 60125421 w 337"/>
                <a:gd name="T89" fmla="*/ 192181684 h 414"/>
                <a:gd name="T90" fmla="*/ 45093664 w 337"/>
                <a:gd name="T91" fmla="*/ 159735127 h 414"/>
                <a:gd name="T92" fmla="*/ 85177801 w 337"/>
                <a:gd name="T93" fmla="*/ 104826539 h 414"/>
                <a:gd name="T94" fmla="*/ 82672246 w 337"/>
                <a:gd name="T95" fmla="*/ 84859038 h 414"/>
                <a:gd name="T96" fmla="*/ 22546832 w 337"/>
                <a:gd name="T97" fmla="*/ 57404744 h 414"/>
                <a:gd name="T98" fmla="*/ 7515084 w 337"/>
                <a:gd name="T99" fmla="*/ 32446570 h 414"/>
                <a:gd name="T100" fmla="*/ 2505555 w 337"/>
                <a:gd name="T101" fmla="*/ 0 h 414"/>
                <a:gd name="T102" fmla="*/ 37578583 w 337"/>
                <a:gd name="T103" fmla="*/ 0 h 41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37"/>
                <a:gd name="T157" fmla="*/ 0 h 414"/>
                <a:gd name="T158" fmla="*/ 337 w 337"/>
                <a:gd name="T159" fmla="*/ 414 h 41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37" h="414">
                  <a:moveTo>
                    <a:pt x="15" y="0"/>
                  </a:moveTo>
                  <a:lnTo>
                    <a:pt x="37" y="3"/>
                  </a:lnTo>
                  <a:lnTo>
                    <a:pt x="54" y="11"/>
                  </a:lnTo>
                  <a:lnTo>
                    <a:pt x="71" y="26"/>
                  </a:lnTo>
                  <a:lnTo>
                    <a:pt x="81" y="41"/>
                  </a:lnTo>
                  <a:lnTo>
                    <a:pt x="85" y="52"/>
                  </a:lnTo>
                  <a:lnTo>
                    <a:pt x="94" y="57"/>
                  </a:lnTo>
                  <a:lnTo>
                    <a:pt x="120" y="67"/>
                  </a:lnTo>
                  <a:lnTo>
                    <a:pt x="155" y="87"/>
                  </a:lnTo>
                  <a:lnTo>
                    <a:pt x="183" y="108"/>
                  </a:lnTo>
                  <a:lnTo>
                    <a:pt x="206" y="138"/>
                  </a:lnTo>
                  <a:lnTo>
                    <a:pt x="230" y="177"/>
                  </a:lnTo>
                  <a:lnTo>
                    <a:pt x="238" y="201"/>
                  </a:lnTo>
                  <a:lnTo>
                    <a:pt x="230" y="212"/>
                  </a:lnTo>
                  <a:lnTo>
                    <a:pt x="223" y="227"/>
                  </a:lnTo>
                  <a:lnTo>
                    <a:pt x="230" y="242"/>
                  </a:lnTo>
                  <a:lnTo>
                    <a:pt x="253" y="262"/>
                  </a:lnTo>
                  <a:lnTo>
                    <a:pt x="277" y="290"/>
                  </a:lnTo>
                  <a:lnTo>
                    <a:pt x="288" y="316"/>
                  </a:lnTo>
                  <a:lnTo>
                    <a:pt x="286" y="333"/>
                  </a:lnTo>
                  <a:lnTo>
                    <a:pt x="285" y="345"/>
                  </a:lnTo>
                  <a:lnTo>
                    <a:pt x="291" y="354"/>
                  </a:lnTo>
                  <a:lnTo>
                    <a:pt x="303" y="365"/>
                  </a:lnTo>
                  <a:lnTo>
                    <a:pt x="311" y="375"/>
                  </a:lnTo>
                  <a:lnTo>
                    <a:pt x="316" y="386"/>
                  </a:lnTo>
                  <a:lnTo>
                    <a:pt x="318" y="393"/>
                  </a:lnTo>
                  <a:lnTo>
                    <a:pt x="319" y="395"/>
                  </a:lnTo>
                  <a:lnTo>
                    <a:pt x="319" y="396"/>
                  </a:lnTo>
                  <a:lnTo>
                    <a:pt x="325" y="394"/>
                  </a:lnTo>
                  <a:lnTo>
                    <a:pt x="334" y="392"/>
                  </a:lnTo>
                  <a:lnTo>
                    <a:pt x="337" y="396"/>
                  </a:lnTo>
                  <a:lnTo>
                    <a:pt x="325" y="405"/>
                  </a:lnTo>
                  <a:lnTo>
                    <a:pt x="304" y="413"/>
                  </a:lnTo>
                  <a:lnTo>
                    <a:pt x="283" y="414"/>
                  </a:lnTo>
                  <a:lnTo>
                    <a:pt x="261" y="404"/>
                  </a:lnTo>
                  <a:lnTo>
                    <a:pt x="235" y="388"/>
                  </a:lnTo>
                  <a:lnTo>
                    <a:pt x="215" y="370"/>
                  </a:lnTo>
                  <a:lnTo>
                    <a:pt x="204" y="356"/>
                  </a:lnTo>
                  <a:lnTo>
                    <a:pt x="196" y="348"/>
                  </a:lnTo>
                  <a:lnTo>
                    <a:pt x="185" y="342"/>
                  </a:lnTo>
                  <a:lnTo>
                    <a:pt x="170" y="337"/>
                  </a:lnTo>
                  <a:lnTo>
                    <a:pt x="160" y="331"/>
                  </a:lnTo>
                  <a:lnTo>
                    <a:pt x="157" y="321"/>
                  </a:lnTo>
                  <a:lnTo>
                    <a:pt x="160" y="311"/>
                  </a:lnTo>
                  <a:lnTo>
                    <a:pt x="163" y="305"/>
                  </a:lnTo>
                  <a:lnTo>
                    <a:pt x="165" y="304"/>
                  </a:lnTo>
                  <a:lnTo>
                    <a:pt x="160" y="303"/>
                  </a:lnTo>
                  <a:lnTo>
                    <a:pt x="150" y="300"/>
                  </a:lnTo>
                  <a:lnTo>
                    <a:pt x="142" y="290"/>
                  </a:lnTo>
                  <a:lnTo>
                    <a:pt x="142" y="278"/>
                  </a:lnTo>
                  <a:lnTo>
                    <a:pt x="144" y="266"/>
                  </a:lnTo>
                  <a:lnTo>
                    <a:pt x="137" y="252"/>
                  </a:lnTo>
                  <a:lnTo>
                    <a:pt x="116" y="235"/>
                  </a:lnTo>
                  <a:lnTo>
                    <a:pt x="86" y="211"/>
                  </a:lnTo>
                  <a:lnTo>
                    <a:pt x="60" y="189"/>
                  </a:lnTo>
                  <a:lnTo>
                    <a:pt x="53" y="175"/>
                  </a:lnTo>
                  <a:lnTo>
                    <a:pt x="71" y="177"/>
                  </a:lnTo>
                  <a:lnTo>
                    <a:pt x="94" y="190"/>
                  </a:lnTo>
                  <a:lnTo>
                    <a:pt x="109" y="190"/>
                  </a:lnTo>
                  <a:lnTo>
                    <a:pt x="101" y="172"/>
                  </a:lnTo>
                  <a:lnTo>
                    <a:pt x="78" y="148"/>
                  </a:lnTo>
                  <a:lnTo>
                    <a:pt x="56" y="129"/>
                  </a:lnTo>
                  <a:lnTo>
                    <a:pt x="51" y="111"/>
                  </a:lnTo>
                  <a:lnTo>
                    <a:pt x="59" y="92"/>
                  </a:lnTo>
                  <a:lnTo>
                    <a:pt x="56" y="82"/>
                  </a:lnTo>
                  <a:lnTo>
                    <a:pt x="39" y="81"/>
                  </a:lnTo>
                  <a:lnTo>
                    <a:pt x="24" y="77"/>
                  </a:lnTo>
                  <a:lnTo>
                    <a:pt x="18" y="64"/>
                  </a:lnTo>
                  <a:lnTo>
                    <a:pt x="24" y="51"/>
                  </a:lnTo>
                  <a:lnTo>
                    <a:pt x="34" y="42"/>
                  </a:lnTo>
                  <a:lnTo>
                    <a:pt x="33" y="34"/>
                  </a:lnTo>
                  <a:lnTo>
                    <a:pt x="21" y="27"/>
                  </a:lnTo>
                  <a:lnTo>
                    <a:pt x="9" y="23"/>
                  </a:lnTo>
                  <a:lnTo>
                    <a:pt x="3" y="13"/>
                  </a:lnTo>
                  <a:lnTo>
                    <a:pt x="0" y="3"/>
                  </a:lnTo>
                  <a:lnTo>
                    <a:pt x="1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7" name="Freeform 6"/>
            <p:cNvSpPr>
              <a:spLocks/>
            </p:cNvSpPr>
            <p:nvPr/>
          </p:nvSpPr>
          <p:spPr bwMode="auto">
            <a:xfrm>
              <a:off x="8405813" y="845112"/>
              <a:ext cx="344488" cy="123825"/>
            </a:xfrm>
            <a:custGeom>
              <a:avLst/>
              <a:gdLst>
                <a:gd name="T0" fmla="*/ 4993496 w 218"/>
                <a:gd name="T1" fmla="*/ 52922492 h 78"/>
                <a:gd name="T2" fmla="*/ 39954288 w 218"/>
                <a:gd name="T3" fmla="*/ 37801548 h 78"/>
                <a:gd name="T4" fmla="*/ 87398818 w 218"/>
                <a:gd name="T5" fmla="*/ 40322497 h 78"/>
                <a:gd name="T6" fmla="*/ 137340108 w 218"/>
                <a:gd name="T7" fmla="*/ 47883756 h 78"/>
                <a:gd name="T8" fmla="*/ 137340108 w 218"/>
                <a:gd name="T9" fmla="*/ 47883756 h 78"/>
                <a:gd name="T10" fmla="*/ 172299309 w 218"/>
                <a:gd name="T11" fmla="*/ 57962802 h 78"/>
                <a:gd name="T12" fmla="*/ 194773194 w 218"/>
                <a:gd name="T13" fmla="*/ 65524062 h 78"/>
                <a:gd name="T14" fmla="*/ 237224267 w 218"/>
                <a:gd name="T15" fmla="*/ 60483751 h 78"/>
                <a:gd name="T16" fmla="*/ 237224267 w 218"/>
                <a:gd name="T17" fmla="*/ 60483751 h 78"/>
                <a:gd name="T18" fmla="*/ 302149175 w 218"/>
                <a:gd name="T19" fmla="*/ 50403118 h 78"/>
                <a:gd name="T20" fmla="*/ 372067577 w 218"/>
                <a:gd name="T21" fmla="*/ 52922492 h 78"/>
                <a:gd name="T22" fmla="*/ 431997510 w 218"/>
                <a:gd name="T23" fmla="*/ 52922492 h 78"/>
                <a:gd name="T24" fmla="*/ 431997510 w 218"/>
                <a:gd name="T25" fmla="*/ 52922492 h 78"/>
                <a:gd name="T26" fmla="*/ 474448533 w 218"/>
                <a:gd name="T27" fmla="*/ 30241876 h 78"/>
                <a:gd name="T28" fmla="*/ 506910987 w 218"/>
                <a:gd name="T29" fmla="*/ 0 h 78"/>
                <a:gd name="T30" fmla="*/ 531881620 w 218"/>
                <a:gd name="T31" fmla="*/ 0 h 78"/>
                <a:gd name="T32" fmla="*/ 531881620 w 218"/>
                <a:gd name="T33" fmla="*/ 0 h 78"/>
                <a:gd name="T34" fmla="*/ 541870188 w 218"/>
                <a:gd name="T35" fmla="*/ 35282186 h 78"/>
                <a:gd name="T36" fmla="*/ 529384872 w 218"/>
                <a:gd name="T37" fmla="*/ 73083734 h 78"/>
                <a:gd name="T38" fmla="*/ 514401229 w 218"/>
                <a:gd name="T39" fmla="*/ 113406243 h 78"/>
                <a:gd name="T40" fmla="*/ 514401229 w 218"/>
                <a:gd name="T41" fmla="*/ 113406243 h 78"/>
                <a:gd name="T42" fmla="*/ 496922418 w 218"/>
                <a:gd name="T43" fmla="*/ 146169055 h 78"/>
                <a:gd name="T44" fmla="*/ 471951786 w 218"/>
                <a:gd name="T45" fmla="*/ 171370608 h 78"/>
                <a:gd name="T46" fmla="*/ 436992585 w 218"/>
                <a:gd name="T47" fmla="*/ 176410918 h 78"/>
                <a:gd name="T48" fmla="*/ 436992585 w 218"/>
                <a:gd name="T49" fmla="*/ 176410918 h 78"/>
                <a:gd name="T50" fmla="*/ 417015447 w 218"/>
                <a:gd name="T51" fmla="*/ 163810936 h 78"/>
                <a:gd name="T52" fmla="*/ 412020273 w 218"/>
                <a:gd name="T53" fmla="*/ 156249676 h 78"/>
                <a:gd name="T54" fmla="*/ 392044715 w 218"/>
                <a:gd name="T55" fmla="*/ 156249676 h 78"/>
                <a:gd name="T56" fmla="*/ 392044715 w 218"/>
                <a:gd name="T57" fmla="*/ 156249676 h 78"/>
                <a:gd name="T58" fmla="*/ 362079008 w 218"/>
                <a:gd name="T59" fmla="*/ 173891557 h 78"/>
                <a:gd name="T60" fmla="*/ 332113302 w 218"/>
                <a:gd name="T61" fmla="*/ 191531850 h 78"/>
                <a:gd name="T62" fmla="*/ 292160606 w 218"/>
                <a:gd name="T63" fmla="*/ 196572160 h 78"/>
                <a:gd name="T64" fmla="*/ 292160606 w 218"/>
                <a:gd name="T65" fmla="*/ 196572160 h 78"/>
                <a:gd name="T66" fmla="*/ 264691646 w 218"/>
                <a:gd name="T67" fmla="*/ 181451229 h 78"/>
                <a:gd name="T68" fmla="*/ 244716088 w 218"/>
                <a:gd name="T69" fmla="*/ 163810936 h 78"/>
                <a:gd name="T70" fmla="*/ 219743876 w 218"/>
                <a:gd name="T71" fmla="*/ 156249676 h 78"/>
                <a:gd name="T72" fmla="*/ 219743876 w 218"/>
                <a:gd name="T73" fmla="*/ 156249676 h 78"/>
                <a:gd name="T74" fmla="*/ 187282952 w 218"/>
                <a:gd name="T75" fmla="*/ 158769037 h 78"/>
                <a:gd name="T76" fmla="*/ 162310740 w 218"/>
                <a:gd name="T77" fmla="*/ 156249676 h 78"/>
                <a:gd name="T78" fmla="*/ 137340108 w 218"/>
                <a:gd name="T79" fmla="*/ 143648106 h 78"/>
                <a:gd name="T80" fmla="*/ 137340108 w 218"/>
                <a:gd name="T81" fmla="*/ 143648106 h 78"/>
                <a:gd name="T82" fmla="*/ 109872728 w 218"/>
                <a:gd name="T83" fmla="*/ 128527174 h 78"/>
                <a:gd name="T84" fmla="*/ 77410249 w 218"/>
                <a:gd name="T85" fmla="*/ 115927192 h 78"/>
                <a:gd name="T86" fmla="*/ 49941277 w 218"/>
                <a:gd name="T87" fmla="*/ 98286874 h 78"/>
                <a:gd name="T88" fmla="*/ 49941277 w 218"/>
                <a:gd name="T89" fmla="*/ 98286874 h 78"/>
                <a:gd name="T90" fmla="*/ 19977144 w 218"/>
                <a:gd name="T91" fmla="*/ 83165942 h 78"/>
                <a:gd name="T92" fmla="*/ 0 w 218"/>
                <a:gd name="T93" fmla="*/ 73083734 h 78"/>
                <a:gd name="T94" fmla="*/ 4993496 w 218"/>
                <a:gd name="T95" fmla="*/ 52922492 h 78"/>
                <a:gd name="T96" fmla="*/ 4993496 w 218"/>
                <a:gd name="T97" fmla="*/ 52922492 h 78"/>
                <a:gd name="T98" fmla="*/ 4993496 w 218"/>
                <a:gd name="T99" fmla="*/ 52922492 h 7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18"/>
                <a:gd name="T151" fmla="*/ 0 h 78"/>
                <a:gd name="T152" fmla="*/ 218 w 218"/>
                <a:gd name="T153" fmla="*/ 78 h 7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18" h="78">
                  <a:moveTo>
                    <a:pt x="2" y="21"/>
                  </a:moveTo>
                  <a:lnTo>
                    <a:pt x="16" y="15"/>
                  </a:lnTo>
                  <a:lnTo>
                    <a:pt x="35" y="16"/>
                  </a:lnTo>
                  <a:lnTo>
                    <a:pt x="55" y="19"/>
                  </a:lnTo>
                  <a:lnTo>
                    <a:pt x="69" y="23"/>
                  </a:lnTo>
                  <a:lnTo>
                    <a:pt x="78" y="26"/>
                  </a:lnTo>
                  <a:lnTo>
                    <a:pt x="95" y="24"/>
                  </a:lnTo>
                  <a:lnTo>
                    <a:pt x="122" y="20"/>
                  </a:lnTo>
                  <a:lnTo>
                    <a:pt x="150" y="21"/>
                  </a:lnTo>
                  <a:lnTo>
                    <a:pt x="174" y="21"/>
                  </a:lnTo>
                  <a:lnTo>
                    <a:pt x="191" y="12"/>
                  </a:lnTo>
                  <a:lnTo>
                    <a:pt x="204" y="0"/>
                  </a:lnTo>
                  <a:lnTo>
                    <a:pt x="214" y="0"/>
                  </a:lnTo>
                  <a:lnTo>
                    <a:pt x="218" y="14"/>
                  </a:lnTo>
                  <a:lnTo>
                    <a:pt x="213" y="29"/>
                  </a:lnTo>
                  <a:lnTo>
                    <a:pt x="207" y="45"/>
                  </a:lnTo>
                  <a:lnTo>
                    <a:pt x="200" y="58"/>
                  </a:lnTo>
                  <a:lnTo>
                    <a:pt x="190" y="68"/>
                  </a:lnTo>
                  <a:lnTo>
                    <a:pt x="176" y="70"/>
                  </a:lnTo>
                  <a:lnTo>
                    <a:pt x="168" y="65"/>
                  </a:lnTo>
                  <a:lnTo>
                    <a:pt x="166" y="62"/>
                  </a:lnTo>
                  <a:lnTo>
                    <a:pt x="158" y="62"/>
                  </a:lnTo>
                  <a:lnTo>
                    <a:pt x="146" y="69"/>
                  </a:lnTo>
                  <a:lnTo>
                    <a:pt x="134" y="76"/>
                  </a:lnTo>
                  <a:lnTo>
                    <a:pt x="118" y="78"/>
                  </a:lnTo>
                  <a:lnTo>
                    <a:pt x="106" y="72"/>
                  </a:lnTo>
                  <a:lnTo>
                    <a:pt x="98" y="65"/>
                  </a:lnTo>
                  <a:lnTo>
                    <a:pt x="88" y="62"/>
                  </a:lnTo>
                  <a:lnTo>
                    <a:pt x="75" y="63"/>
                  </a:lnTo>
                  <a:lnTo>
                    <a:pt x="65" y="62"/>
                  </a:lnTo>
                  <a:lnTo>
                    <a:pt x="55" y="57"/>
                  </a:lnTo>
                  <a:lnTo>
                    <a:pt x="44" y="51"/>
                  </a:lnTo>
                  <a:lnTo>
                    <a:pt x="31" y="46"/>
                  </a:lnTo>
                  <a:lnTo>
                    <a:pt x="20" y="39"/>
                  </a:lnTo>
                  <a:lnTo>
                    <a:pt x="8" y="33"/>
                  </a:lnTo>
                  <a:lnTo>
                    <a:pt x="0" y="29"/>
                  </a:lnTo>
                  <a:lnTo>
                    <a:pt x="2" y="21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8" name="Freeform 7"/>
            <p:cNvSpPr>
              <a:spLocks/>
            </p:cNvSpPr>
            <p:nvPr/>
          </p:nvSpPr>
          <p:spPr bwMode="auto">
            <a:xfrm>
              <a:off x="8667750" y="565712"/>
              <a:ext cx="63500" cy="157163"/>
            </a:xfrm>
            <a:custGeom>
              <a:avLst/>
              <a:gdLst>
                <a:gd name="T0" fmla="*/ 85685305 w 40"/>
                <a:gd name="T1" fmla="*/ 0 h 100"/>
                <a:gd name="T2" fmla="*/ 100806236 w 40"/>
                <a:gd name="T3" fmla="*/ 9880838 h 100"/>
                <a:gd name="T4" fmla="*/ 100806236 w 40"/>
                <a:gd name="T5" fmla="*/ 49401043 h 100"/>
                <a:gd name="T6" fmla="*/ 93246564 w 40"/>
                <a:gd name="T7" fmla="*/ 116091607 h 100"/>
                <a:gd name="T8" fmla="*/ 93246564 w 40"/>
                <a:gd name="T9" fmla="*/ 116091607 h 100"/>
                <a:gd name="T10" fmla="*/ 85685305 w 40"/>
                <a:gd name="T11" fmla="*/ 185251164 h 100"/>
                <a:gd name="T12" fmla="*/ 73083734 w 40"/>
                <a:gd name="T13" fmla="*/ 232181642 h 100"/>
                <a:gd name="T14" fmla="*/ 40322497 w 40"/>
                <a:gd name="T15" fmla="*/ 244531507 h 100"/>
                <a:gd name="T16" fmla="*/ 40322497 w 40"/>
                <a:gd name="T17" fmla="*/ 244531507 h 100"/>
                <a:gd name="T18" fmla="*/ 7559675 w 40"/>
                <a:gd name="T19" fmla="*/ 219831777 h 100"/>
                <a:gd name="T20" fmla="*/ 0 w 40"/>
                <a:gd name="T21" fmla="*/ 165491066 h 100"/>
                <a:gd name="T22" fmla="*/ 10080624 w 40"/>
                <a:gd name="T23" fmla="*/ 116091607 h 100"/>
                <a:gd name="T24" fmla="*/ 10080624 w 40"/>
                <a:gd name="T25" fmla="*/ 116091607 h 100"/>
                <a:gd name="T26" fmla="*/ 27720927 w 40"/>
                <a:gd name="T27" fmla="*/ 66690552 h 100"/>
                <a:gd name="T28" fmla="*/ 47883757 w 40"/>
                <a:gd name="T29" fmla="*/ 22230706 h 100"/>
                <a:gd name="T30" fmla="*/ 85685305 w 40"/>
                <a:gd name="T31" fmla="*/ 0 h 100"/>
                <a:gd name="T32" fmla="*/ 85685305 w 40"/>
                <a:gd name="T33" fmla="*/ 0 h 100"/>
                <a:gd name="T34" fmla="*/ 85685305 w 40"/>
                <a:gd name="T35" fmla="*/ 0 h 10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0"/>
                <a:gd name="T55" fmla="*/ 0 h 100"/>
                <a:gd name="T56" fmla="*/ 40 w 40"/>
                <a:gd name="T57" fmla="*/ 100 h 10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0" h="100">
                  <a:moveTo>
                    <a:pt x="34" y="0"/>
                  </a:moveTo>
                  <a:lnTo>
                    <a:pt x="40" y="4"/>
                  </a:lnTo>
                  <a:lnTo>
                    <a:pt x="40" y="20"/>
                  </a:lnTo>
                  <a:lnTo>
                    <a:pt x="37" y="47"/>
                  </a:lnTo>
                  <a:lnTo>
                    <a:pt x="34" y="76"/>
                  </a:lnTo>
                  <a:lnTo>
                    <a:pt x="29" y="95"/>
                  </a:lnTo>
                  <a:lnTo>
                    <a:pt x="16" y="100"/>
                  </a:lnTo>
                  <a:lnTo>
                    <a:pt x="3" y="90"/>
                  </a:lnTo>
                  <a:lnTo>
                    <a:pt x="0" y="68"/>
                  </a:lnTo>
                  <a:lnTo>
                    <a:pt x="4" y="47"/>
                  </a:lnTo>
                  <a:lnTo>
                    <a:pt x="11" y="27"/>
                  </a:lnTo>
                  <a:lnTo>
                    <a:pt x="19" y="9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9" name="Freeform 8"/>
            <p:cNvSpPr>
              <a:spLocks/>
            </p:cNvSpPr>
            <p:nvPr/>
          </p:nvSpPr>
          <p:spPr bwMode="auto">
            <a:xfrm>
              <a:off x="8845550" y="614924"/>
              <a:ext cx="228600" cy="328613"/>
            </a:xfrm>
            <a:custGeom>
              <a:avLst/>
              <a:gdLst>
                <a:gd name="T0" fmla="*/ 70564370 w 144"/>
                <a:gd name="T1" fmla="*/ 0 h 208"/>
                <a:gd name="T2" fmla="*/ 113406239 w 144"/>
                <a:gd name="T3" fmla="*/ 27456568 h 208"/>
                <a:gd name="T4" fmla="*/ 133567480 w 144"/>
                <a:gd name="T5" fmla="*/ 97343698 h 208"/>
                <a:gd name="T6" fmla="*/ 138607791 w 144"/>
                <a:gd name="T7" fmla="*/ 179711811 h 208"/>
                <a:gd name="T8" fmla="*/ 138607791 w 144"/>
                <a:gd name="T9" fmla="*/ 179711811 h 208"/>
                <a:gd name="T10" fmla="*/ 128527170 w 144"/>
                <a:gd name="T11" fmla="*/ 257087560 h 208"/>
                <a:gd name="T12" fmla="*/ 120967498 w 144"/>
                <a:gd name="T13" fmla="*/ 324478483 h 208"/>
                <a:gd name="T14" fmla="*/ 133567480 w 144"/>
                <a:gd name="T15" fmla="*/ 361918236 h 208"/>
                <a:gd name="T16" fmla="*/ 133567480 w 144"/>
                <a:gd name="T17" fmla="*/ 361918236 h 208"/>
                <a:gd name="T18" fmla="*/ 161289981 w 144"/>
                <a:gd name="T19" fmla="*/ 384382404 h 208"/>
                <a:gd name="T20" fmla="*/ 183970584 w 144"/>
                <a:gd name="T21" fmla="*/ 399357989 h 208"/>
                <a:gd name="T22" fmla="*/ 209172186 w 144"/>
                <a:gd name="T23" fmla="*/ 381886210 h 208"/>
                <a:gd name="T24" fmla="*/ 209172186 w 144"/>
                <a:gd name="T25" fmla="*/ 381886210 h 208"/>
                <a:gd name="T26" fmla="*/ 224293117 w 144"/>
                <a:gd name="T27" fmla="*/ 321982289 h 208"/>
                <a:gd name="T28" fmla="*/ 231854376 w 144"/>
                <a:gd name="T29" fmla="*/ 252095172 h 208"/>
                <a:gd name="T30" fmla="*/ 254534979 w 144"/>
                <a:gd name="T31" fmla="*/ 212159225 h 208"/>
                <a:gd name="T32" fmla="*/ 254534979 w 144"/>
                <a:gd name="T33" fmla="*/ 212159225 h 208"/>
                <a:gd name="T34" fmla="*/ 302418721 w 144"/>
                <a:gd name="T35" fmla="*/ 217151613 h 208"/>
                <a:gd name="T36" fmla="*/ 347781514 w 144"/>
                <a:gd name="T37" fmla="*/ 247102783 h 208"/>
                <a:gd name="T38" fmla="*/ 362902445 w 144"/>
                <a:gd name="T39" fmla="*/ 307006704 h 208"/>
                <a:gd name="T40" fmla="*/ 362902445 w 144"/>
                <a:gd name="T41" fmla="*/ 307006704 h 208"/>
                <a:gd name="T42" fmla="*/ 342741204 w 144"/>
                <a:gd name="T43" fmla="*/ 386878598 h 208"/>
                <a:gd name="T44" fmla="*/ 309978393 w 144"/>
                <a:gd name="T45" fmla="*/ 459262008 h 208"/>
                <a:gd name="T46" fmla="*/ 267136548 w 144"/>
                <a:gd name="T47" fmla="*/ 499197955 h 208"/>
                <a:gd name="T48" fmla="*/ 267136548 w 144"/>
                <a:gd name="T49" fmla="*/ 499197955 h 208"/>
                <a:gd name="T50" fmla="*/ 199091515 w 144"/>
                <a:gd name="T51" fmla="*/ 511677346 h 208"/>
                <a:gd name="T52" fmla="*/ 123486860 w 144"/>
                <a:gd name="T53" fmla="*/ 516669734 h 208"/>
                <a:gd name="T54" fmla="*/ 75604680 w 144"/>
                <a:gd name="T55" fmla="*/ 491709373 h 208"/>
                <a:gd name="T56" fmla="*/ 75604680 w 144"/>
                <a:gd name="T57" fmla="*/ 491709373 h 208"/>
                <a:gd name="T58" fmla="*/ 57962800 w 144"/>
                <a:gd name="T59" fmla="*/ 441790229 h 208"/>
                <a:gd name="T60" fmla="*/ 45362806 w 144"/>
                <a:gd name="T61" fmla="*/ 381886210 h 208"/>
                <a:gd name="T62" fmla="*/ 37801546 w 144"/>
                <a:gd name="T63" fmla="*/ 307006704 h 208"/>
                <a:gd name="T64" fmla="*/ 37801546 w 144"/>
                <a:gd name="T65" fmla="*/ 307006704 h 208"/>
                <a:gd name="T66" fmla="*/ 27720926 w 144"/>
                <a:gd name="T67" fmla="*/ 257087560 h 208"/>
                <a:gd name="T68" fmla="*/ 12599985 w 144"/>
                <a:gd name="T69" fmla="*/ 197183590 h 208"/>
                <a:gd name="T70" fmla="*/ 0 w 144"/>
                <a:gd name="T71" fmla="*/ 129791087 h 208"/>
                <a:gd name="T72" fmla="*/ 0 w 144"/>
                <a:gd name="T73" fmla="*/ 69887142 h 208"/>
                <a:gd name="T74" fmla="*/ 20161248 w 144"/>
                <a:gd name="T75" fmla="*/ 22464174 h 208"/>
                <a:gd name="T76" fmla="*/ 70564370 w 144"/>
                <a:gd name="T77" fmla="*/ 0 h 208"/>
                <a:gd name="T78" fmla="*/ 70564370 w 144"/>
                <a:gd name="T79" fmla="*/ 0 h 208"/>
                <a:gd name="T80" fmla="*/ 70564370 w 144"/>
                <a:gd name="T81" fmla="*/ 0 h 20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44"/>
                <a:gd name="T124" fmla="*/ 0 h 208"/>
                <a:gd name="T125" fmla="*/ 144 w 144"/>
                <a:gd name="T126" fmla="*/ 208 h 20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44" h="208">
                  <a:moveTo>
                    <a:pt x="28" y="0"/>
                  </a:moveTo>
                  <a:lnTo>
                    <a:pt x="45" y="11"/>
                  </a:lnTo>
                  <a:lnTo>
                    <a:pt x="53" y="39"/>
                  </a:lnTo>
                  <a:lnTo>
                    <a:pt x="55" y="72"/>
                  </a:lnTo>
                  <a:lnTo>
                    <a:pt x="51" y="103"/>
                  </a:lnTo>
                  <a:lnTo>
                    <a:pt x="48" y="131"/>
                  </a:lnTo>
                  <a:lnTo>
                    <a:pt x="53" y="146"/>
                  </a:lnTo>
                  <a:lnTo>
                    <a:pt x="64" y="155"/>
                  </a:lnTo>
                  <a:lnTo>
                    <a:pt x="73" y="161"/>
                  </a:lnTo>
                  <a:lnTo>
                    <a:pt x="83" y="154"/>
                  </a:lnTo>
                  <a:lnTo>
                    <a:pt x="89" y="130"/>
                  </a:lnTo>
                  <a:lnTo>
                    <a:pt x="92" y="101"/>
                  </a:lnTo>
                  <a:lnTo>
                    <a:pt x="101" y="85"/>
                  </a:lnTo>
                  <a:lnTo>
                    <a:pt x="120" y="87"/>
                  </a:lnTo>
                  <a:lnTo>
                    <a:pt x="138" y="99"/>
                  </a:lnTo>
                  <a:lnTo>
                    <a:pt x="144" y="124"/>
                  </a:lnTo>
                  <a:lnTo>
                    <a:pt x="136" y="156"/>
                  </a:lnTo>
                  <a:lnTo>
                    <a:pt x="123" y="185"/>
                  </a:lnTo>
                  <a:lnTo>
                    <a:pt x="106" y="201"/>
                  </a:lnTo>
                  <a:lnTo>
                    <a:pt x="79" y="206"/>
                  </a:lnTo>
                  <a:lnTo>
                    <a:pt x="49" y="208"/>
                  </a:lnTo>
                  <a:lnTo>
                    <a:pt x="30" y="198"/>
                  </a:lnTo>
                  <a:lnTo>
                    <a:pt x="23" y="178"/>
                  </a:lnTo>
                  <a:lnTo>
                    <a:pt x="18" y="154"/>
                  </a:lnTo>
                  <a:lnTo>
                    <a:pt x="15" y="124"/>
                  </a:lnTo>
                  <a:lnTo>
                    <a:pt x="11" y="103"/>
                  </a:lnTo>
                  <a:lnTo>
                    <a:pt x="5" y="79"/>
                  </a:lnTo>
                  <a:lnTo>
                    <a:pt x="0" y="52"/>
                  </a:lnTo>
                  <a:lnTo>
                    <a:pt x="0" y="28"/>
                  </a:lnTo>
                  <a:lnTo>
                    <a:pt x="8" y="9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0" name="Freeform 9"/>
            <p:cNvSpPr>
              <a:spLocks/>
            </p:cNvSpPr>
            <p:nvPr/>
          </p:nvSpPr>
          <p:spPr bwMode="auto">
            <a:xfrm>
              <a:off x="8175625" y="306949"/>
              <a:ext cx="365125" cy="100013"/>
            </a:xfrm>
            <a:custGeom>
              <a:avLst/>
              <a:gdLst>
                <a:gd name="T0" fmla="*/ 0 w 230"/>
                <a:gd name="T1" fmla="*/ 97681425 h 64"/>
                <a:gd name="T2" fmla="*/ 25201562 w 230"/>
                <a:gd name="T3" fmla="*/ 75703579 h 64"/>
                <a:gd name="T4" fmla="*/ 95765937 w 230"/>
                <a:gd name="T5" fmla="*/ 31746311 h 64"/>
                <a:gd name="T6" fmla="*/ 209173806 w 230"/>
                <a:gd name="T7" fmla="*/ 0 h 64"/>
                <a:gd name="T8" fmla="*/ 209173806 w 230"/>
                <a:gd name="T9" fmla="*/ 0 h 64"/>
                <a:gd name="T10" fmla="*/ 309978442 w 230"/>
                <a:gd name="T11" fmla="*/ 0 h 64"/>
                <a:gd name="T12" fmla="*/ 375504075 w 230"/>
                <a:gd name="T13" fmla="*/ 12210959 h 64"/>
                <a:gd name="T14" fmla="*/ 446068530 w 230"/>
                <a:gd name="T15" fmla="*/ 12210959 h 64"/>
                <a:gd name="T16" fmla="*/ 446068530 w 230"/>
                <a:gd name="T17" fmla="*/ 12210959 h 64"/>
                <a:gd name="T18" fmla="*/ 526713509 w 230"/>
                <a:gd name="T19" fmla="*/ 4883446 h 64"/>
                <a:gd name="T20" fmla="*/ 579635982 w 230"/>
                <a:gd name="T21" fmla="*/ 14651904 h 64"/>
                <a:gd name="T22" fmla="*/ 579635982 w 230"/>
                <a:gd name="T23" fmla="*/ 51283228 h 64"/>
                <a:gd name="T24" fmla="*/ 579635982 w 230"/>
                <a:gd name="T25" fmla="*/ 51283228 h 64"/>
                <a:gd name="T26" fmla="*/ 546874753 w 230"/>
                <a:gd name="T27" fmla="*/ 80587023 h 64"/>
                <a:gd name="T28" fmla="*/ 498991004 w 230"/>
                <a:gd name="T29" fmla="*/ 95238921 h 64"/>
                <a:gd name="T30" fmla="*/ 433466958 w 230"/>
                <a:gd name="T31" fmla="*/ 109892406 h 64"/>
                <a:gd name="T32" fmla="*/ 433466958 w 230"/>
                <a:gd name="T33" fmla="*/ 109892406 h 64"/>
                <a:gd name="T34" fmla="*/ 375504075 w 230"/>
                <a:gd name="T35" fmla="*/ 136753697 h 64"/>
                <a:gd name="T36" fmla="*/ 332660636 w 230"/>
                <a:gd name="T37" fmla="*/ 153848098 h 64"/>
                <a:gd name="T38" fmla="*/ 262096280 w 230"/>
                <a:gd name="T39" fmla="*/ 141638704 h 64"/>
                <a:gd name="T40" fmla="*/ 262096280 w 230"/>
                <a:gd name="T41" fmla="*/ 141638704 h 64"/>
                <a:gd name="T42" fmla="*/ 156249696 w 230"/>
                <a:gd name="T43" fmla="*/ 124544303 h 64"/>
                <a:gd name="T44" fmla="*/ 57964397 w 230"/>
                <a:gd name="T45" fmla="*/ 117218354 h 64"/>
                <a:gd name="T46" fmla="*/ 0 w 230"/>
                <a:gd name="T47" fmla="*/ 97681425 h 64"/>
                <a:gd name="T48" fmla="*/ 0 w 230"/>
                <a:gd name="T49" fmla="*/ 97681425 h 64"/>
                <a:gd name="T50" fmla="*/ 0 w 230"/>
                <a:gd name="T51" fmla="*/ 97681425 h 6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30"/>
                <a:gd name="T79" fmla="*/ 0 h 64"/>
                <a:gd name="T80" fmla="*/ 230 w 230"/>
                <a:gd name="T81" fmla="*/ 64 h 6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30" h="64">
                  <a:moveTo>
                    <a:pt x="0" y="41"/>
                  </a:moveTo>
                  <a:lnTo>
                    <a:pt x="10" y="31"/>
                  </a:lnTo>
                  <a:lnTo>
                    <a:pt x="38" y="13"/>
                  </a:lnTo>
                  <a:lnTo>
                    <a:pt x="83" y="0"/>
                  </a:lnTo>
                  <a:lnTo>
                    <a:pt x="123" y="0"/>
                  </a:lnTo>
                  <a:lnTo>
                    <a:pt x="149" y="5"/>
                  </a:lnTo>
                  <a:lnTo>
                    <a:pt x="177" y="5"/>
                  </a:lnTo>
                  <a:lnTo>
                    <a:pt x="209" y="2"/>
                  </a:lnTo>
                  <a:lnTo>
                    <a:pt x="230" y="6"/>
                  </a:lnTo>
                  <a:lnTo>
                    <a:pt x="230" y="21"/>
                  </a:lnTo>
                  <a:lnTo>
                    <a:pt x="217" y="34"/>
                  </a:lnTo>
                  <a:lnTo>
                    <a:pt x="198" y="40"/>
                  </a:lnTo>
                  <a:lnTo>
                    <a:pt x="172" y="46"/>
                  </a:lnTo>
                  <a:lnTo>
                    <a:pt x="149" y="57"/>
                  </a:lnTo>
                  <a:lnTo>
                    <a:pt x="132" y="64"/>
                  </a:lnTo>
                  <a:lnTo>
                    <a:pt x="104" y="59"/>
                  </a:lnTo>
                  <a:lnTo>
                    <a:pt x="62" y="52"/>
                  </a:lnTo>
                  <a:lnTo>
                    <a:pt x="23" y="49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1" name="Freeform 10"/>
            <p:cNvSpPr>
              <a:spLocks/>
            </p:cNvSpPr>
            <p:nvPr/>
          </p:nvSpPr>
          <p:spPr bwMode="auto">
            <a:xfrm>
              <a:off x="5986463" y="362512"/>
              <a:ext cx="109538" cy="103188"/>
            </a:xfrm>
            <a:custGeom>
              <a:avLst/>
              <a:gdLst>
                <a:gd name="T0" fmla="*/ 17641966 w 69"/>
                <a:gd name="T1" fmla="*/ 0 h 65"/>
                <a:gd name="T2" fmla="*/ 75605024 w 69"/>
                <a:gd name="T3" fmla="*/ 7561299 h 65"/>
                <a:gd name="T4" fmla="*/ 128529342 w 69"/>
                <a:gd name="T5" fmla="*/ 50403358 h 65"/>
                <a:gd name="T6" fmla="*/ 163811675 w 69"/>
                <a:gd name="T7" fmla="*/ 103327677 h 65"/>
                <a:gd name="T8" fmla="*/ 163811675 w 69"/>
                <a:gd name="T9" fmla="*/ 103327677 h 65"/>
                <a:gd name="T10" fmla="*/ 173892341 w 69"/>
                <a:gd name="T11" fmla="*/ 146169752 h 65"/>
                <a:gd name="T12" fmla="*/ 168852008 w 69"/>
                <a:gd name="T13" fmla="*/ 163811716 h 65"/>
                <a:gd name="T14" fmla="*/ 143650342 w 69"/>
                <a:gd name="T15" fmla="*/ 161290755 h 65"/>
                <a:gd name="T16" fmla="*/ 143650342 w 69"/>
                <a:gd name="T17" fmla="*/ 161290755 h 65"/>
                <a:gd name="T18" fmla="*/ 110887382 w 69"/>
                <a:gd name="T19" fmla="*/ 156250421 h 65"/>
                <a:gd name="T20" fmla="*/ 78125984 w 69"/>
                <a:gd name="T21" fmla="*/ 151210086 h 65"/>
                <a:gd name="T22" fmla="*/ 47883972 w 69"/>
                <a:gd name="T23" fmla="*/ 128529375 h 65"/>
                <a:gd name="T24" fmla="*/ 47883972 w 69"/>
                <a:gd name="T25" fmla="*/ 128529375 h 65"/>
                <a:gd name="T26" fmla="*/ 20161339 w 69"/>
                <a:gd name="T27" fmla="*/ 80645378 h 65"/>
                <a:gd name="T28" fmla="*/ 0 w 69"/>
                <a:gd name="T29" fmla="*/ 30242020 h 65"/>
                <a:gd name="T30" fmla="*/ 17641966 w 69"/>
                <a:gd name="T31" fmla="*/ 0 h 65"/>
                <a:gd name="T32" fmla="*/ 17641966 w 69"/>
                <a:gd name="T33" fmla="*/ 0 h 65"/>
                <a:gd name="T34" fmla="*/ 17641966 w 69"/>
                <a:gd name="T35" fmla="*/ 0 h 6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9"/>
                <a:gd name="T55" fmla="*/ 0 h 65"/>
                <a:gd name="T56" fmla="*/ 69 w 69"/>
                <a:gd name="T57" fmla="*/ 65 h 6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9" h="65">
                  <a:moveTo>
                    <a:pt x="7" y="0"/>
                  </a:moveTo>
                  <a:lnTo>
                    <a:pt x="30" y="3"/>
                  </a:lnTo>
                  <a:lnTo>
                    <a:pt x="51" y="20"/>
                  </a:lnTo>
                  <a:lnTo>
                    <a:pt x="65" y="41"/>
                  </a:lnTo>
                  <a:lnTo>
                    <a:pt x="69" y="58"/>
                  </a:lnTo>
                  <a:lnTo>
                    <a:pt x="67" y="65"/>
                  </a:lnTo>
                  <a:lnTo>
                    <a:pt x="57" y="64"/>
                  </a:lnTo>
                  <a:lnTo>
                    <a:pt x="44" y="62"/>
                  </a:lnTo>
                  <a:lnTo>
                    <a:pt x="31" y="60"/>
                  </a:lnTo>
                  <a:lnTo>
                    <a:pt x="19" y="51"/>
                  </a:lnTo>
                  <a:lnTo>
                    <a:pt x="8" y="32"/>
                  </a:lnTo>
                  <a:lnTo>
                    <a:pt x="0" y="1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2" name="Freeform 11"/>
            <p:cNvSpPr>
              <a:spLocks/>
            </p:cNvSpPr>
            <p:nvPr/>
          </p:nvSpPr>
          <p:spPr bwMode="auto">
            <a:xfrm>
              <a:off x="7262813" y="510149"/>
              <a:ext cx="1655763" cy="1249363"/>
            </a:xfrm>
            <a:custGeom>
              <a:avLst/>
              <a:gdLst>
                <a:gd name="T0" fmla="*/ 263100084 w 1046"/>
                <a:gd name="T1" fmla="*/ 1881030717 h 791"/>
                <a:gd name="T2" fmla="*/ 633948182 w 1046"/>
                <a:gd name="T3" fmla="*/ 1733841270 h 791"/>
                <a:gd name="T4" fmla="*/ 646475622 w 1046"/>
                <a:gd name="T5" fmla="*/ 1673966633 h 791"/>
                <a:gd name="T6" fmla="*/ 719142372 w 1046"/>
                <a:gd name="T7" fmla="*/ 1621576721 h 791"/>
                <a:gd name="T8" fmla="*/ 761739467 w 1046"/>
                <a:gd name="T9" fmla="*/ 1566693216 h 791"/>
                <a:gd name="T10" fmla="*/ 784291709 w 1046"/>
                <a:gd name="T11" fmla="*/ 1409524663 h 791"/>
                <a:gd name="T12" fmla="*/ 771762686 w 1046"/>
                <a:gd name="T13" fmla="*/ 1279799441 h 791"/>
                <a:gd name="T14" fmla="*/ 796819149 w 1046"/>
                <a:gd name="T15" fmla="*/ 1055272711 h 791"/>
                <a:gd name="T16" fmla="*/ 887025146 w 1046"/>
                <a:gd name="T17" fmla="*/ 938020582 h 791"/>
                <a:gd name="T18" fmla="*/ 987254164 w 1046"/>
                <a:gd name="T19" fmla="*/ 893114604 h 791"/>
                <a:gd name="T20" fmla="*/ 1122562863 w 1046"/>
                <a:gd name="T21" fmla="*/ 888125051 h 791"/>
                <a:gd name="T22" fmla="*/ 1177688981 w 1046"/>
                <a:gd name="T23" fmla="*/ 947999688 h 791"/>
                <a:gd name="T24" fmla="*/ 1245344122 w 1046"/>
                <a:gd name="T25" fmla="*/ 1132609994 h 791"/>
                <a:gd name="T26" fmla="*/ 1378147017 w 1046"/>
                <a:gd name="T27" fmla="*/ 1284788994 h 791"/>
                <a:gd name="T28" fmla="*/ 1445802158 w 1046"/>
                <a:gd name="T29" fmla="*/ 1389566450 h 791"/>
                <a:gd name="T30" fmla="*/ 1495916667 w 1046"/>
                <a:gd name="T31" fmla="*/ 1367114251 h 791"/>
                <a:gd name="T32" fmla="*/ 1523478935 w 1046"/>
                <a:gd name="T33" fmla="*/ 1446945521 h 791"/>
                <a:gd name="T34" fmla="*/ 1656281829 w 1046"/>
                <a:gd name="T35" fmla="*/ 1419503769 h 791"/>
                <a:gd name="T36" fmla="*/ 1706396734 w 1046"/>
                <a:gd name="T37" fmla="*/ 1247366556 h 791"/>
                <a:gd name="T38" fmla="*/ 1701385125 w 1046"/>
                <a:gd name="T39" fmla="*/ 1082714463 h 791"/>
                <a:gd name="T40" fmla="*/ 1728948975 w 1046"/>
                <a:gd name="T41" fmla="*/ 1022841405 h 791"/>
                <a:gd name="T42" fmla="*/ 1801614143 w 1046"/>
                <a:gd name="T43" fmla="*/ 1180009959 h 791"/>
                <a:gd name="T44" fmla="*/ 1929405428 w 1046"/>
                <a:gd name="T45" fmla="*/ 1037810065 h 791"/>
                <a:gd name="T46" fmla="*/ 1987037351 w 1046"/>
                <a:gd name="T47" fmla="*/ 980430994 h 791"/>
                <a:gd name="T48" fmla="*/ 2062209906 w 1046"/>
                <a:gd name="T49" fmla="*/ 1060262264 h 791"/>
                <a:gd name="T50" fmla="*/ 2114828636 w 1046"/>
                <a:gd name="T51" fmla="*/ 1100177109 h 791"/>
                <a:gd name="T52" fmla="*/ 1929405428 w 1046"/>
                <a:gd name="T53" fmla="*/ 1254851676 h 791"/>
                <a:gd name="T54" fmla="*/ 1889314138 w 1046"/>
                <a:gd name="T55" fmla="*/ 1534261911 h 791"/>
                <a:gd name="T56" fmla="*/ 1992048960 w 1046"/>
                <a:gd name="T57" fmla="*/ 1683945739 h 791"/>
                <a:gd name="T58" fmla="*/ 2029634446 w 1046"/>
                <a:gd name="T59" fmla="*/ 1651514039 h 791"/>
                <a:gd name="T60" fmla="*/ 2099795392 w 1046"/>
                <a:gd name="T61" fmla="*/ 1696420412 h 791"/>
                <a:gd name="T62" fmla="*/ 2147483647 w 1046"/>
                <a:gd name="T63" fmla="*/ 1494345486 h 791"/>
                <a:gd name="T64" fmla="*/ 2147483647 w 1046"/>
                <a:gd name="T65" fmla="*/ 1254851676 h 791"/>
                <a:gd name="T66" fmla="*/ 2147483647 w 1046"/>
                <a:gd name="T67" fmla="*/ 1192483052 h 791"/>
                <a:gd name="T68" fmla="*/ 2147483647 w 1046"/>
                <a:gd name="T69" fmla="*/ 1045293605 h 791"/>
                <a:gd name="T70" fmla="*/ 2147483647 w 1046"/>
                <a:gd name="T71" fmla="*/ 775862278 h 791"/>
                <a:gd name="T72" fmla="*/ 2147483647 w 1046"/>
                <a:gd name="T73" fmla="*/ 708504101 h 791"/>
                <a:gd name="T74" fmla="*/ 2147483647 w 1046"/>
                <a:gd name="T75" fmla="*/ 755904066 h 791"/>
                <a:gd name="T76" fmla="*/ 2147483647 w 1046"/>
                <a:gd name="T77" fmla="*/ 795820491 h 791"/>
                <a:gd name="T78" fmla="*/ 2067219932 w 1046"/>
                <a:gd name="T79" fmla="*/ 800810044 h 791"/>
                <a:gd name="T80" fmla="*/ 1886808333 w 1046"/>
                <a:gd name="T81" fmla="*/ 720978774 h 791"/>
                <a:gd name="T82" fmla="*/ 1726443171 w 1046"/>
                <a:gd name="T83" fmla="*/ 598735513 h 791"/>
                <a:gd name="T84" fmla="*/ 1648764416 w 1046"/>
                <a:gd name="T85" fmla="*/ 618693725 h 791"/>
                <a:gd name="T86" fmla="*/ 1641247002 w 1046"/>
                <a:gd name="T87" fmla="*/ 399158028 h 791"/>
                <a:gd name="T88" fmla="*/ 1500926693 w 1046"/>
                <a:gd name="T89" fmla="*/ 459031185 h 791"/>
                <a:gd name="T90" fmla="*/ 1403205063 w 1046"/>
                <a:gd name="T91" fmla="*/ 431589433 h 791"/>
                <a:gd name="T92" fmla="*/ 1307987654 w 1046"/>
                <a:gd name="T93" fmla="*/ 451547645 h 791"/>
                <a:gd name="T94" fmla="*/ 1450813767 w 1046"/>
                <a:gd name="T95" fmla="*/ 339283391 h 791"/>
                <a:gd name="T96" fmla="*/ 1636236976 w 1046"/>
                <a:gd name="T97" fmla="*/ 129726850 h 791"/>
                <a:gd name="T98" fmla="*/ 1438284744 w 1046"/>
                <a:gd name="T99" fmla="*/ 2493988 h 791"/>
                <a:gd name="T100" fmla="*/ 1190218004 w 1046"/>
                <a:gd name="T101" fmla="*/ 99789507 h 791"/>
                <a:gd name="T102" fmla="*/ 1079965768 w 1046"/>
                <a:gd name="T103" fmla="*/ 286893874 h 791"/>
                <a:gd name="T104" fmla="*/ 859462878 w 1046"/>
                <a:gd name="T105" fmla="*/ 566304207 h 791"/>
                <a:gd name="T106" fmla="*/ 736683004 w 1046"/>
                <a:gd name="T107" fmla="*/ 913072817 h 791"/>
                <a:gd name="T108" fmla="*/ 613901745 w 1046"/>
                <a:gd name="T109" fmla="*/ 1172524839 h 791"/>
                <a:gd name="T110" fmla="*/ 466064023 w 1046"/>
                <a:gd name="T111" fmla="*/ 1409524663 h 791"/>
                <a:gd name="T112" fmla="*/ 320732006 w 1046"/>
                <a:gd name="T113" fmla="*/ 1723862164 h 791"/>
                <a:gd name="T114" fmla="*/ 65149361 w 1046"/>
                <a:gd name="T115" fmla="*/ 1900987350 h 79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46"/>
                <a:gd name="T175" fmla="*/ 0 h 791"/>
                <a:gd name="T176" fmla="*/ 1046 w 1046"/>
                <a:gd name="T177" fmla="*/ 791 h 79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46" h="791">
                  <a:moveTo>
                    <a:pt x="0" y="791"/>
                  </a:moveTo>
                  <a:lnTo>
                    <a:pt x="20" y="783"/>
                  </a:lnTo>
                  <a:lnTo>
                    <a:pt x="65" y="767"/>
                  </a:lnTo>
                  <a:lnTo>
                    <a:pt x="105" y="758"/>
                  </a:lnTo>
                  <a:lnTo>
                    <a:pt x="120" y="752"/>
                  </a:lnTo>
                  <a:lnTo>
                    <a:pt x="157" y="737"/>
                  </a:lnTo>
                  <a:lnTo>
                    <a:pt x="201" y="719"/>
                  </a:lnTo>
                  <a:lnTo>
                    <a:pt x="239" y="705"/>
                  </a:lnTo>
                  <a:lnTo>
                    <a:pt x="254" y="699"/>
                  </a:lnTo>
                  <a:lnTo>
                    <a:pt x="254" y="691"/>
                  </a:lnTo>
                  <a:lnTo>
                    <a:pt x="255" y="682"/>
                  </a:lnTo>
                  <a:lnTo>
                    <a:pt x="259" y="674"/>
                  </a:lnTo>
                  <a:lnTo>
                    <a:pt x="264" y="667"/>
                  </a:lnTo>
                  <a:lnTo>
                    <a:pt x="270" y="662"/>
                  </a:lnTo>
                  <a:lnTo>
                    <a:pt x="280" y="659"/>
                  </a:lnTo>
                  <a:lnTo>
                    <a:pt x="288" y="653"/>
                  </a:lnTo>
                  <a:lnTo>
                    <a:pt x="297" y="656"/>
                  </a:lnTo>
                  <a:lnTo>
                    <a:pt x="305" y="657"/>
                  </a:lnTo>
                  <a:lnTo>
                    <a:pt x="302" y="645"/>
                  </a:lnTo>
                  <a:lnTo>
                    <a:pt x="305" y="631"/>
                  </a:lnTo>
                  <a:lnTo>
                    <a:pt x="300" y="617"/>
                  </a:lnTo>
                  <a:lnTo>
                    <a:pt x="305" y="599"/>
                  </a:lnTo>
                  <a:lnTo>
                    <a:pt x="316" y="584"/>
                  </a:lnTo>
                  <a:lnTo>
                    <a:pt x="314" y="568"/>
                  </a:lnTo>
                  <a:lnTo>
                    <a:pt x="312" y="552"/>
                  </a:lnTo>
                  <a:lnTo>
                    <a:pt x="308" y="535"/>
                  </a:lnTo>
                  <a:lnTo>
                    <a:pt x="309" y="516"/>
                  </a:lnTo>
                  <a:lnTo>
                    <a:pt x="309" y="494"/>
                  </a:lnTo>
                  <a:lnTo>
                    <a:pt x="302" y="469"/>
                  </a:lnTo>
                  <a:lnTo>
                    <a:pt x="314" y="447"/>
                  </a:lnTo>
                  <a:lnTo>
                    <a:pt x="319" y="425"/>
                  </a:lnTo>
                  <a:lnTo>
                    <a:pt x="320" y="399"/>
                  </a:lnTo>
                  <a:lnTo>
                    <a:pt x="328" y="377"/>
                  </a:lnTo>
                  <a:lnTo>
                    <a:pt x="350" y="369"/>
                  </a:lnTo>
                  <a:lnTo>
                    <a:pt x="355" y="378"/>
                  </a:lnTo>
                  <a:lnTo>
                    <a:pt x="362" y="385"/>
                  </a:lnTo>
                  <a:lnTo>
                    <a:pt x="372" y="385"/>
                  </a:lnTo>
                  <a:lnTo>
                    <a:pt x="382" y="371"/>
                  </a:lnTo>
                  <a:lnTo>
                    <a:pt x="395" y="360"/>
                  </a:lnTo>
                  <a:lnTo>
                    <a:pt x="408" y="347"/>
                  </a:lnTo>
                  <a:lnTo>
                    <a:pt x="424" y="347"/>
                  </a:lnTo>
                  <a:lnTo>
                    <a:pt x="437" y="351"/>
                  </a:lnTo>
                  <a:lnTo>
                    <a:pt x="449" y="358"/>
                  </a:lnTo>
                  <a:lnTo>
                    <a:pt x="454" y="367"/>
                  </a:lnTo>
                  <a:lnTo>
                    <a:pt x="465" y="371"/>
                  </a:lnTo>
                  <a:lnTo>
                    <a:pt x="471" y="382"/>
                  </a:lnTo>
                  <a:lnTo>
                    <a:pt x="473" y="398"/>
                  </a:lnTo>
                  <a:lnTo>
                    <a:pt x="482" y="411"/>
                  </a:lnTo>
                  <a:lnTo>
                    <a:pt x="489" y="425"/>
                  </a:lnTo>
                  <a:lnTo>
                    <a:pt x="498" y="456"/>
                  </a:lnTo>
                  <a:lnTo>
                    <a:pt x="514" y="483"/>
                  </a:lnTo>
                  <a:lnTo>
                    <a:pt x="521" y="515"/>
                  </a:lnTo>
                  <a:lnTo>
                    <a:pt x="536" y="517"/>
                  </a:lnTo>
                  <a:lnTo>
                    <a:pt x="552" y="518"/>
                  </a:lnTo>
                  <a:lnTo>
                    <a:pt x="556" y="533"/>
                  </a:lnTo>
                  <a:lnTo>
                    <a:pt x="566" y="538"/>
                  </a:lnTo>
                  <a:lnTo>
                    <a:pt x="570" y="551"/>
                  </a:lnTo>
                  <a:lnTo>
                    <a:pt x="579" y="560"/>
                  </a:lnTo>
                  <a:lnTo>
                    <a:pt x="583" y="554"/>
                  </a:lnTo>
                  <a:lnTo>
                    <a:pt x="590" y="551"/>
                  </a:lnTo>
                  <a:lnTo>
                    <a:pt x="599" y="551"/>
                  </a:lnTo>
                  <a:lnTo>
                    <a:pt x="607" y="560"/>
                  </a:lnTo>
                  <a:lnTo>
                    <a:pt x="610" y="570"/>
                  </a:lnTo>
                  <a:lnTo>
                    <a:pt x="608" y="583"/>
                  </a:lnTo>
                  <a:lnTo>
                    <a:pt x="610" y="583"/>
                  </a:lnTo>
                  <a:lnTo>
                    <a:pt x="614" y="584"/>
                  </a:lnTo>
                  <a:lnTo>
                    <a:pt x="615" y="585"/>
                  </a:lnTo>
                  <a:lnTo>
                    <a:pt x="636" y="575"/>
                  </a:lnTo>
                  <a:lnTo>
                    <a:pt x="663" y="572"/>
                  </a:lnTo>
                  <a:lnTo>
                    <a:pt x="681" y="564"/>
                  </a:lnTo>
                  <a:lnTo>
                    <a:pt x="688" y="543"/>
                  </a:lnTo>
                  <a:lnTo>
                    <a:pt x="685" y="521"/>
                  </a:lnTo>
                  <a:lnTo>
                    <a:pt x="683" y="503"/>
                  </a:lnTo>
                  <a:lnTo>
                    <a:pt x="683" y="484"/>
                  </a:lnTo>
                  <a:lnTo>
                    <a:pt x="680" y="460"/>
                  </a:lnTo>
                  <a:lnTo>
                    <a:pt x="681" y="436"/>
                  </a:lnTo>
                  <a:lnTo>
                    <a:pt x="684" y="410"/>
                  </a:lnTo>
                  <a:lnTo>
                    <a:pt x="685" y="389"/>
                  </a:lnTo>
                  <a:lnTo>
                    <a:pt x="688" y="390"/>
                  </a:lnTo>
                  <a:lnTo>
                    <a:pt x="692" y="412"/>
                  </a:lnTo>
                  <a:lnTo>
                    <a:pt x="694" y="438"/>
                  </a:lnTo>
                  <a:lnTo>
                    <a:pt x="698" y="457"/>
                  </a:lnTo>
                  <a:lnTo>
                    <a:pt x="708" y="469"/>
                  </a:lnTo>
                  <a:lnTo>
                    <a:pt x="721" y="475"/>
                  </a:lnTo>
                  <a:lnTo>
                    <a:pt x="737" y="469"/>
                  </a:lnTo>
                  <a:lnTo>
                    <a:pt x="753" y="454"/>
                  </a:lnTo>
                  <a:lnTo>
                    <a:pt x="766" y="435"/>
                  </a:lnTo>
                  <a:lnTo>
                    <a:pt x="772" y="418"/>
                  </a:lnTo>
                  <a:lnTo>
                    <a:pt x="777" y="403"/>
                  </a:lnTo>
                  <a:lnTo>
                    <a:pt x="786" y="393"/>
                  </a:lnTo>
                  <a:lnTo>
                    <a:pt x="795" y="395"/>
                  </a:lnTo>
                  <a:lnTo>
                    <a:pt x="797" y="407"/>
                  </a:lnTo>
                  <a:lnTo>
                    <a:pt x="795" y="420"/>
                  </a:lnTo>
                  <a:lnTo>
                    <a:pt x="802" y="429"/>
                  </a:lnTo>
                  <a:lnTo>
                    <a:pt x="825" y="427"/>
                  </a:lnTo>
                  <a:lnTo>
                    <a:pt x="850" y="418"/>
                  </a:lnTo>
                  <a:lnTo>
                    <a:pt x="863" y="413"/>
                  </a:lnTo>
                  <a:lnTo>
                    <a:pt x="859" y="429"/>
                  </a:lnTo>
                  <a:lnTo>
                    <a:pt x="846" y="443"/>
                  </a:lnTo>
                  <a:lnTo>
                    <a:pt x="833" y="454"/>
                  </a:lnTo>
                  <a:lnTo>
                    <a:pt x="811" y="466"/>
                  </a:lnTo>
                  <a:lnTo>
                    <a:pt x="783" y="483"/>
                  </a:lnTo>
                  <a:lnTo>
                    <a:pt x="772" y="506"/>
                  </a:lnTo>
                  <a:lnTo>
                    <a:pt x="770" y="525"/>
                  </a:lnTo>
                  <a:lnTo>
                    <a:pt x="765" y="555"/>
                  </a:lnTo>
                  <a:lnTo>
                    <a:pt x="759" y="587"/>
                  </a:lnTo>
                  <a:lnTo>
                    <a:pt x="756" y="618"/>
                  </a:lnTo>
                  <a:lnTo>
                    <a:pt x="759" y="641"/>
                  </a:lnTo>
                  <a:lnTo>
                    <a:pt x="773" y="667"/>
                  </a:lnTo>
                  <a:lnTo>
                    <a:pt x="787" y="680"/>
                  </a:lnTo>
                  <a:lnTo>
                    <a:pt x="797" y="678"/>
                  </a:lnTo>
                  <a:lnTo>
                    <a:pt x="805" y="670"/>
                  </a:lnTo>
                  <a:lnTo>
                    <a:pt x="810" y="666"/>
                  </a:lnTo>
                  <a:lnTo>
                    <a:pt x="812" y="665"/>
                  </a:lnTo>
                  <a:lnTo>
                    <a:pt x="816" y="671"/>
                  </a:lnTo>
                  <a:lnTo>
                    <a:pt x="826" y="680"/>
                  </a:lnTo>
                  <a:lnTo>
                    <a:pt x="840" y="683"/>
                  </a:lnTo>
                  <a:lnTo>
                    <a:pt x="854" y="669"/>
                  </a:lnTo>
                  <a:lnTo>
                    <a:pt x="863" y="645"/>
                  </a:lnTo>
                  <a:lnTo>
                    <a:pt x="868" y="626"/>
                  </a:lnTo>
                  <a:lnTo>
                    <a:pt x="879" y="602"/>
                  </a:lnTo>
                  <a:lnTo>
                    <a:pt x="897" y="567"/>
                  </a:lnTo>
                  <a:lnTo>
                    <a:pt x="903" y="541"/>
                  </a:lnTo>
                  <a:lnTo>
                    <a:pt x="896" y="524"/>
                  </a:lnTo>
                  <a:lnTo>
                    <a:pt x="890" y="506"/>
                  </a:lnTo>
                  <a:lnTo>
                    <a:pt x="898" y="493"/>
                  </a:lnTo>
                  <a:lnTo>
                    <a:pt x="914" y="489"/>
                  </a:lnTo>
                  <a:lnTo>
                    <a:pt x="927" y="488"/>
                  </a:lnTo>
                  <a:lnTo>
                    <a:pt x="939" y="480"/>
                  </a:lnTo>
                  <a:lnTo>
                    <a:pt x="948" y="461"/>
                  </a:lnTo>
                  <a:lnTo>
                    <a:pt x="958" y="439"/>
                  </a:lnTo>
                  <a:lnTo>
                    <a:pt x="977" y="421"/>
                  </a:lnTo>
                  <a:lnTo>
                    <a:pt x="1001" y="401"/>
                  </a:lnTo>
                  <a:lnTo>
                    <a:pt x="1023" y="374"/>
                  </a:lnTo>
                  <a:lnTo>
                    <a:pt x="1038" y="344"/>
                  </a:lnTo>
                  <a:lnTo>
                    <a:pt x="1045" y="313"/>
                  </a:lnTo>
                  <a:lnTo>
                    <a:pt x="1046" y="289"/>
                  </a:lnTo>
                  <a:lnTo>
                    <a:pt x="1038" y="279"/>
                  </a:lnTo>
                  <a:lnTo>
                    <a:pt x="1012" y="280"/>
                  </a:lnTo>
                  <a:lnTo>
                    <a:pt x="979" y="285"/>
                  </a:lnTo>
                  <a:lnTo>
                    <a:pt x="954" y="295"/>
                  </a:lnTo>
                  <a:lnTo>
                    <a:pt x="940" y="303"/>
                  </a:lnTo>
                  <a:lnTo>
                    <a:pt x="928" y="305"/>
                  </a:lnTo>
                  <a:lnTo>
                    <a:pt x="916" y="305"/>
                  </a:lnTo>
                  <a:lnTo>
                    <a:pt x="904" y="307"/>
                  </a:lnTo>
                  <a:lnTo>
                    <a:pt x="894" y="313"/>
                  </a:lnTo>
                  <a:lnTo>
                    <a:pt x="880" y="321"/>
                  </a:lnTo>
                  <a:lnTo>
                    <a:pt x="864" y="330"/>
                  </a:lnTo>
                  <a:lnTo>
                    <a:pt x="847" y="336"/>
                  </a:lnTo>
                  <a:lnTo>
                    <a:pt x="835" y="334"/>
                  </a:lnTo>
                  <a:lnTo>
                    <a:pt x="827" y="323"/>
                  </a:lnTo>
                  <a:lnTo>
                    <a:pt x="817" y="315"/>
                  </a:lnTo>
                  <a:lnTo>
                    <a:pt x="802" y="313"/>
                  </a:lnTo>
                  <a:lnTo>
                    <a:pt x="781" y="307"/>
                  </a:lnTo>
                  <a:lnTo>
                    <a:pt x="755" y="290"/>
                  </a:lnTo>
                  <a:lnTo>
                    <a:pt x="731" y="272"/>
                  </a:lnTo>
                  <a:lnTo>
                    <a:pt x="716" y="256"/>
                  </a:lnTo>
                  <a:lnTo>
                    <a:pt x="704" y="243"/>
                  </a:lnTo>
                  <a:lnTo>
                    <a:pt x="691" y="241"/>
                  </a:lnTo>
                  <a:lnTo>
                    <a:pt x="676" y="248"/>
                  </a:lnTo>
                  <a:lnTo>
                    <a:pt x="664" y="253"/>
                  </a:lnTo>
                  <a:lnTo>
                    <a:pt x="660" y="249"/>
                  </a:lnTo>
                  <a:lnTo>
                    <a:pt x="668" y="220"/>
                  </a:lnTo>
                  <a:lnTo>
                    <a:pt x="675" y="179"/>
                  </a:lnTo>
                  <a:lnTo>
                    <a:pt x="670" y="159"/>
                  </a:lnTo>
                  <a:lnTo>
                    <a:pt x="657" y="161"/>
                  </a:lnTo>
                  <a:lnTo>
                    <a:pt x="645" y="168"/>
                  </a:lnTo>
                  <a:lnTo>
                    <a:pt x="632" y="177"/>
                  </a:lnTo>
                  <a:lnTo>
                    <a:pt x="617" y="184"/>
                  </a:lnTo>
                  <a:lnTo>
                    <a:pt x="601" y="185"/>
                  </a:lnTo>
                  <a:lnTo>
                    <a:pt x="587" y="182"/>
                  </a:lnTo>
                  <a:lnTo>
                    <a:pt x="581" y="175"/>
                  </a:lnTo>
                  <a:lnTo>
                    <a:pt x="576" y="171"/>
                  </a:lnTo>
                  <a:lnTo>
                    <a:pt x="562" y="174"/>
                  </a:lnTo>
                  <a:lnTo>
                    <a:pt x="541" y="184"/>
                  </a:lnTo>
                  <a:lnTo>
                    <a:pt x="528" y="188"/>
                  </a:lnTo>
                  <a:lnTo>
                    <a:pt x="524" y="182"/>
                  </a:lnTo>
                  <a:lnTo>
                    <a:pt x="533" y="166"/>
                  </a:lnTo>
                  <a:lnTo>
                    <a:pt x="548" y="150"/>
                  </a:lnTo>
                  <a:lnTo>
                    <a:pt x="562" y="143"/>
                  </a:lnTo>
                  <a:lnTo>
                    <a:pt x="581" y="137"/>
                  </a:lnTo>
                  <a:lnTo>
                    <a:pt x="615" y="121"/>
                  </a:lnTo>
                  <a:lnTo>
                    <a:pt x="645" y="100"/>
                  </a:lnTo>
                  <a:lnTo>
                    <a:pt x="658" y="77"/>
                  </a:lnTo>
                  <a:lnTo>
                    <a:pt x="655" y="52"/>
                  </a:lnTo>
                  <a:lnTo>
                    <a:pt x="648" y="27"/>
                  </a:lnTo>
                  <a:lnTo>
                    <a:pt x="632" y="8"/>
                  </a:lnTo>
                  <a:lnTo>
                    <a:pt x="605" y="0"/>
                  </a:lnTo>
                  <a:lnTo>
                    <a:pt x="576" y="1"/>
                  </a:lnTo>
                  <a:lnTo>
                    <a:pt x="544" y="8"/>
                  </a:lnTo>
                  <a:lnTo>
                    <a:pt x="515" y="18"/>
                  </a:lnTo>
                  <a:lnTo>
                    <a:pt x="491" y="29"/>
                  </a:lnTo>
                  <a:lnTo>
                    <a:pt x="476" y="40"/>
                  </a:lnTo>
                  <a:lnTo>
                    <a:pt x="464" y="62"/>
                  </a:lnTo>
                  <a:lnTo>
                    <a:pt x="456" y="85"/>
                  </a:lnTo>
                  <a:lnTo>
                    <a:pt x="445" y="102"/>
                  </a:lnTo>
                  <a:lnTo>
                    <a:pt x="432" y="116"/>
                  </a:lnTo>
                  <a:lnTo>
                    <a:pt x="411" y="140"/>
                  </a:lnTo>
                  <a:lnTo>
                    <a:pt x="386" y="169"/>
                  </a:lnTo>
                  <a:lnTo>
                    <a:pt x="362" y="201"/>
                  </a:lnTo>
                  <a:lnTo>
                    <a:pt x="344" y="228"/>
                  </a:lnTo>
                  <a:lnTo>
                    <a:pt x="333" y="252"/>
                  </a:lnTo>
                  <a:lnTo>
                    <a:pt x="322" y="282"/>
                  </a:lnTo>
                  <a:lnTo>
                    <a:pt x="312" y="313"/>
                  </a:lnTo>
                  <a:lnTo>
                    <a:pt x="303" y="343"/>
                  </a:lnTo>
                  <a:lnTo>
                    <a:pt x="295" y="368"/>
                  </a:lnTo>
                  <a:lnTo>
                    <a:pt x="289" y="385"/>
                  </a:lnTo>
                  <a:lnTo>
                    <a:pt x="273" y="418"/>
                  </a:lnTo>
                  <a:lnTo>
                    <a:pt x="255" y="455"/>
                  </a:lnTo>
                  <a:lnTo>
                    <a:pt x="246" y="472"/>
                  </a:lnTo>
                  <a:lnTo>
                    <a:pt x="235" y="488"/>
                  </a:lnTo>
                  <a:lnTo>
                    <a:pt x="210" y="525"/>
                  </a:lnTo>
                  <a:lnTo>
                    <a:pt x="187" y="568"/>
                  </a:lnTo>
                  <a:lnTo>
                    <a:pt x="172" y="602"/>
                  </a:lnTo>
                  <a:lnTo>
                    <a:pt x="155" y="636"/>
                  </a:lnTo>
                  <a:lnTo>
                    <a:pt x="139" y="669"/>
                  </a:lnTo>
                  <a:lnTo>
                    <a:pt x="128" y="695"/>
                  </a:lnTo>
                  <a:lnTo>
                    <a:pt x="112" y="714"/>
                  </a:lnTo>
                  <a:lnTo>
                    <a:pt x="83" y="735"/>
                  </a:lnTo>
                  <a:lnTo>
                    <a:pt x="51" y="753"/>
                  </a:lnTo>
                  <a:lnTo>
                    <a:pt x="26" y="766"/>
                  </a:lnTo>
                  <a:lnTo>
                    <a:pt x="16" y="771"/>
                  </a:lnTo>
                  <a:lnTo>
                    <a:pt x="0" y="791"/>
                  </a:lnTo>
                  <a:close/>
                </a:path>
              </a:pathLst>
            </a:custGeom>
            <a:solidFill>
              <a:srgbClr val="CACACA"/>
            </a:solidFill>
            <a:ln w="11113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479425" y="1039813"/>
            <a:ext cx="7767638" cy="4887912"/>
            <a:chOff x="507" y="944"/>
            <a:chExt cx="4748" cy="2947"/>
          </a:xfrm>
        </p:grpSpPr>
        <p:sp>
          <p:nvSpPr>
            <p:cNvPr id="15695" name="Freeform 13"/>
            <p:cNvSpPr>
              <a:spLocks/>
            </p:cNvSpPr>
            <p:nvPr/>
          </p:nvSpPr>
          <p:spPr bwMode="auto">
            <a:xfrm>
              <a:off x="1390" y="1126"/>
              <a:ext cx="897" cy="553"/>
            </a:xfrm>
            <a:custGeom>
              <a:avLst/>
              <a:gdLst>
                <a:gd name="T0" fmla="*/ 99 w 2692"/>
                <a:gd name="T1" fmla="*/ 19 h 1658"/>
                <a:gd name="T2" fmla="*/ 99 w 2692"/>
                <a:gd name="T3" fmla="*/ 40 h 1658"/>
                <a:gd name="T4" fmla="*/ 99 w 2692"/>
                <a:gd name="T5" fmla="*/ 50 h 1658"/>
                <a:gd name="T6" fmla="*/ 99 w 2692"/>
                <a:gd name="T7" fmla="*/ 54 h 1658"/>
                <a:gd name="T8" fmla="*/ 98 w 2692"/>
                <a:gd name="T9" fmla="*/ 59 h 1658"/>
                <a:gd name="T10" fmla="*/ 87 w 2692"/>
                <a:gd name="T11" fmla="*/ 61 h 1658"/>
                <a:gd name="T12" fmla="*/ 64 w 2692"/>
                <a:gd name="T13" fmla="*/ 59 h 1658"/>
                <a:gd name="T14" fmla="*/ 41 w 2692"/>
                <a:gd name="T15" fmla="*/ 58 h 1658"/>
                <a:gd name="T16" fmla="*/ 37 w 2692"/>
                <a:gd name="T17" fmla="*/ 58 h 1658"/>
                <a:gd name="T18" fmla="*/ 37 w 2692"/>
                <a:gd name="T19" fmla="*/ 60 h 1658"/>
                <a:gd name="T20" fmla="*/ 36 w 2692"/>
                <a:gd name="T21" fmla="*/ 61 h 1658"/>
                <a:gd name="T22" fmla="*/ 35 w 2692"/>
                <a:gd name="T23" fmla="*/ 60 h 1658"/>
                <a:gd name="T24" fmla="*/ 34 w 2692"/>
                <a:gd name="T25" fmla="*/ 59 h 1658"/>
                <a:gd name="T26" fmla="*/ 33 w 2692"/>
                <a:gd name="T27" fmla="*/ 58 h 1658"/>
                <a:gd name="T28" fmla="*/ 33 w 2692"/>
                <a:gd name="T29" fmla="*/ 58 h 1658"/>
                <a:gd name="T30" fmla="*/ 32 w 2692"/>
                <a:gd name="T31" fmla="*/ 58 h 1658"/>
                <a:gd name="T32" fmla="*/ 31 w 2692"/>
                <a:gd name="T33" fmla="*/ 61 h 1658"/>
                <a:gd name="T34" fmla="*/ 28 w 2692"/>
                <a:gd name="T35" fmla="*/ 60 h 1658"/>
                <a:gd name="T36" fmla="*/ 25 w 2692"/>
                <a:gd name="T37" fmla="*/ 59 h 1658"/>
                <a:gd name="T38" fmla="*/ 24 w 2692"/>
                <a:gd name="T39" fmla="*/ 60 h 1658"/>
                <a:gd name="T40" fmla="*/ 22 w 2692"/>
                <a:gd name="T41" fmla="*/ 60 h 1658"/>
                <a:gd name="T42" fmla="*/ 21 w 2692"/>
                <a:gd name="T43" fmla="*/ 59 h 1658"/>
                <a:gd name="T44" fmla="*/ 20 w 2692"/>
                <a:gd name="T45" fmla="*/ 60 h 1658"/>
                <a:gd name="T46" fmla="*/ 19 w 2692"/>
                <a:gd name="T47" fmla="*/ 60 h 1658"/>
                <a:gd name="T48" fmla="*/ 18 w 2692"/>
                <a:gd name="T49" fmla="*/ 58 h 1658"/>
                <a:gd name="T50" fmla="*/ 18 w 2692"/>
                <a:gd name="T51" fmla="*/ 56 h 1658"/>
                <a:gd name="T52" fmla="*/ 17 w 2692"/>
                <a:gd name="T53" fmla="*/ 55 h 1658"/>
                <a:gd name="T54" fmla="*/ 16 w 2692"/>
                <a:gd name="T55" fmla="*/ 54 h 1658"/>
                <a:gd name="T56" fmla="*/ 15 w 2692"/>
                <a:gd name="T57" fmla="*/ 53 h 1658"/>
                <a:gd name="T58" fmla="*/ 15 w 2692"/>
                <a:gd name="T59" fmla="*/ 51 h 1658"/>
                <a:gd name="T60" fmla="*/ 14 w 2692"/>
                <a:gd name="T61" fmla="*/ 48 h 1658"/>
                <a:gd name="T62" fmla="*/ 13 w 2692"/>
                <a:gd name="T63" fmla="*/ 44 h 1658"/>
                <a:gd name="T64" fmla="*/ 12 w 2692"/>
                <a:gd name="T65" fmla="*/ 42 h 1658"/>
                <a:gd name="T66" fmla="*/ 10 w 2692"/>
                <a:gd name="T67" fmla="*/ 44 h 1658"/>
                <a:gd name="T68" fmla="*/ 7 w 2692"/>
                <a:gd name="T69" fmla="*/ 43 h 1658"/>
                <a:gd name="T70" fmla="*/ 8 w 2692"/>
                <a:gd name="T71" fmla="*/ 40 h 1658"/>
                <a:gd name="T72" fmla="*/ 9 w 2692"/>
                <a:gd name="T73" fmla="*/ 38 h 1658"/>
                <a:gd name="T74" fmla="*/ 9 w 2692"/>
                <a:gd name="T75" fmla="*/ 35 h 1658"/>
                <a:gd name="T76" fmla="*/ 11 w 2692"/>
                <a:gd name="T77" fmla="*/ 33 h 1658"/>
                <a:gd name="T78" fmla="*/ 11 w 2692"/>
                <a:gd name="T79" fmla="*/ 31 h 1658"/>
                <a:gd name="T80" fmla="*/ 11 w 2692"/>
                <a:gd name="T81" fmla="*/ 30 h 1658"/>
                <a:gd name="T82" fmla="*/ 10 w 2692"/>
                <a:gd name="T83" fmla="*/ 30 h 1658"/>
                <a:gd name="T84" fmla="*/ 9 w 2692"/>
                <a:gd name="T85" fmla="*/ 29 h 1658"/>
                <a:gd name="T86" fmla="*/ 7 w 2692"/>
                <a:gd name="T87" fmla="*/ 27 h 1658"/>
                <a:gd name="T88" fmla="*/ 5 w 2692"/>
                <a:gd name="T89" fmla="*/ 25 h 1658"/>
                <a:gd name="T90" fmla="*/ 5 w 2692"/>
                <a:gd name="T91" fmla="*/ 22 h 1658"/>
                <a:gd name="T92" fmla="*/ 4 w 2692"/>
                <a:gd name="T93" fmla="*/ 20 h 1658"/>
                <a:gd name="T94" fmla="*/ 2 w 2692"/>
                <a:gd name="T95" fmla="*/ 19 h 1658"/>
                <a:gd name="T96" fmla="*/ 1 w 2692"/>
                <a:gd name="T97" fmla="*/ 17 h 1658"/>
                <a:gd name="T98" fmla="*/ 2 w 2692"/>
                <a:gd name="T99" fmla="*/ 16 h 1658"/>
                <a:gd name="T100" fmla="*/ 1 w 2692"/>
                <a:gd name="T101" fmla="*/ 14 h 1658"/>
                <a:gd name="T102" fmla="*/ 0 w 2692"/>
                <a:gd name="T103" fmla="*/ 10 h 1658"/>
                <a:gd name="T104" fmla="*/ 1 w 2692"/>
                <a:gd name="T105" fmla="*/ 6 h 1658"/>
                <a:gd name="T106" fmla="*/ 1 w 2692"/>
                <a:gd name="T107" fmla="*/ 4 h 1658"/>
                <a:gd name="T108" fmla="*/ 1 w 2692"/>
                <a:gd name="T109" fmla="*/ 2 h 1658"/>
                <a:gd name="T110" fmla="*/ 2 w 2692"/>
                <a:gd name="T111" fmla="*/ 0 h 1658"/>
                <a:gd name="T112" fmla="*/ 32 w 2692"/>
                <a:gd name="T113" fmla="*/ 4 h 1658"/>
                <a:gd name="T114" fmla="*/ 68 w 2692"/>
                <a:gd name="T115" fmla="*/ 8 h 165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692"/>
                <a:gd name="T175" fmla="*/ 0 h 1658"/>
                <a:gd name="T176" fmla="*/ 2692 w 2692"/>
                <a:gd name="T177" fmla="*/ 1658 h 165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692" h="1658">
                  <a:moveTo>
                    <a:pt x="2692" y="266"/>
                  </a:moveTo>
                  <a:lnTo>
                    <a:pt x="2691" y="277"/>
                  </a:lnTo>
                  <a:lnTo>
                    <a:pt x="2691" y="311"/>
                  </a:lnTo>
                  <a:lnTo>
                    <a:pt x="2690" y="363"/>
                  </a:lnTo>
                  <a:lnTo>
                    <a:pt x="2689" y="431"/>
                  </a:lnTo>
                  <a:lnTo>
                    <a:pt x="2687" y="511"/>
                  </a:lnTo>
                  <a:lnTo>
                    <a:pt x="2685" y="600"/>
                  </a:lnTo>
                  <a:lnTo>
                    <a:pt x="2683" y="697"/>
                  </a:lnTo>
                  <a:lnTo>
                    <a:pt x="2682" y="795"/>
                  </a:lnTo>
                  <a:lnTo>
                    <a:pt x="2680" y="893"/>
                  </a:lnTo>
                  <a:lnTo>
                    <a:pt x="2677" y="990"/>
                  </a:lnTo>
                  <a:lnTo>
                    <a:pt x="2676" y="1079"/>
                  </a:lnTo>
                  <a:lnTo>
                    <a:pt x="2674" y="1158"/>
                  </a:lnTo>
                  <a:lnTo>
                    <a:pt x="2673" y="1226"/>
                  </a:lnTo>
                  <a:lnTo>
                    <a:pt x="2672" y="1279"/>
                  </a:lnTo>
                  <a:lnTo>
                    <a:pt x="2672" y="1312"/>
                  </a:lnTo>
                  <a:lnTo>
                    <a:pt x="2672" y="1325"/>
                  </a:lnTo>
                  <a:lnTo>
                    <a:pt x="2669" y="1343"/>
                  </a:lnTo>
                  <a:lnTo>
                    <a:pt x="2668" y="1362"/>
                  </a:lnTo>
                  <a:lnTo>
                    <a:pt x="2667" y="1381"/>
                  </a:lnTo>
                  <a:lnTo>
                    <a:pt x="2666" y="1401"/>
                  </a:lnTo>
                  <a:lnTo>
                    <a:pt x="2665" y="1420"/>
                  </a:lnTo>
                  <a:lnTo>
                    <a:pt x="2662" y="1441"/>
                  </a:lnTo>
                  <a:lnTo>
                    <a:pt x="2661" y="1462"/>
                  </a:lnTo>
                  <a:lnTo>
                    <a:pt x="2660" y="1482"/>
                  </a:lnTo>
                  <a:lnTo>
                    <a:pt x="2659" y="1503"/>
                  </a:lnTo>
                  <a:lnTo>
                    <a:pt x="2658" y="1524"/>
                  </a:lnTo>
                  <a:lnTo>
                    <a:pt x="2656" y="1546"/>
                  </a:lnTo>
                  <a:lnTo>
                    <a:pt x="2654" y="1566"/>
                  </a:lnTo>
                  <a:lnTo>
                    <a:pt x="2653" y="1588"/>
                  </a:lnTo>
                  <a:lnTo>
                    <a:pt x="2652" y="1609"/>
                  </a:lnTo>
                  <a:lnTo>
                    <a:pt x="2651" y="1631"/>
                  </a:lnTo>
                  <a:lnTo>
                    <a:pt x="2650" y="1653"/>
                  </a:lnTo>
                  <a:lnTo>
                    <a:pt x="2545" y="1648"/>
                  </a:lnTo>
                  <a:lnTo>
                    <a:pt x="2442" y="1643"/>
                  </a:lnTo>
                  <a:lnTo>
                    <a:pt x="2339" y="1639"/>
                  </a:lnTo>
                  <a:lnTo>
                    <a:pt x="2237" y="1634"/>
                  </a:lnTo>
                  <a:lnTo>
                    <a:pt x="2135" y="1628"/>
                  </a:lnTo>
                  <a:lnTo>
                    <a:pt x="2032" y="1623"/>
                  </a:lnTo>
                  <a:lnTo>
                    <a:pt x="1930" y="1617"/>
                  </a:lnTo>
                  <a:lnTo>
                    <a:pt x="1829" y="1611"/>
                  </a:lnTo>
                  <a:lnTo>
                    <a:pt x="1728" y="1604"/>
                  </a:lnTo>
                  <a:lnTo>
                    <a:pt x="1627" y="1597"/>
                  </a:lnTo>
                  <a:lnTo>
                    <a:pt x="1525" y="1590"/>
                  </a:lnTo>
                  <a:lnTo>
                    <a:pt x="1423" y="1582"/>
                  </a:lnTo>
                  <a:lnTo>
                    <a:pt x="1322" y="1574"/>
                  </a:lnTo>
                  <a:lnTo>
                    <a:pt x="1221" y="1566"/>
                  </a:lnTo>
                  <a:lnTo>
                    <a:pt x="1118" y="1557"/>
                  </a:lnTo>
                  <a:lnTo>
                    <a:pt x="1017" y="1548"/>
                  </a:lnTo>
                  <a:lnTo>
                    <a:pt x="1010" y="1551"/>
                  </a:lnTo>
                  <a:lnTo>
                    <a:pt x="1005" y="1557"/>
                  </a:lnTo>
                  <a:lnTo>
                    <a:pt x="1001" y="1563"/>
                  </a:lnTo>
                  <a:lnTo>
                    <a:pt x="998" y="1569"/>
                  </a:lnTo>
                  <a:lnTo>
                    <a:pt x="997" y="1576"/>
                  </a:lnTo>
                  <a:lnTo>
                    <a:pt x="995" y="1582"/>
                  </a:lnTo>
                  <a:lnTo>
                    <a:pt x="995" y="1590"/>
                  </a:lnTo>
                  <a:lnTo>
                    <a:pt x="995" y="1597"/>
                  </a:lnTo>
                  <a:lnTo>
                    <a:pt x="997" y="1605"/>
                  </a:lnTo>
                  <a:lnTo>
                    <a:pt x="997" y="1613"/>
                  </a:lnTo>
                  <a:lnTo>
                    <a:pt x="997" y="1621"/>
                  </a:lnTo>
                  <a:lnTo>
                    <a:pt x="997" y="1630"/>
                  </a:lnTo>
                  <a:lnTo>
                    <a:pt x="995" y="1636"/>
                  </a:lnTo>
                  <a:lnTo>
                    <a:pt x="993" y="1644"/>
                  </a:lnTo>
                  <a:lnTo>
                    <a:pt x="991" y="1651"/>
                  </a:lnTo>
                  <a:lnTo>
                    <a:pt x="987" y="1658"/>
                  </a:lnTo>
                  <a:lnTo>
                    <a:pt x="976" y="1654"/>
                  </a:lnTo>
                  <a:lnTo>
                    <a:pt x="965" y="1650"/>
                  </a:lnTo>
                  <a:lnTo>
                    <a:pt x="959" y="1644"/>
                  </a:lnTo>
                  <a:lnTo>
                    <a:pt x="952" y="1640"/>
                  </a:lnTo>
                  <a:lnTo>
                    <a:pt x="946" y="1633"/>
                  </a:lnTo>
                  <a:lnTo>
                    <a:pt x="942" y="1627"/>
                  </a:lnTo>
                  <a:lnTo>
                    <a:pt x="938" y="1620"/>
                  </a:lnTo>
                  <a:lnTo>
                    <a:pt x="936" y="1613"/>
                  </a:lnTo>
                  <a:lnTo>
                    <a:pt x="933" y="1605"/>
                  </a:lnTo>
                  <a:lnTo>
                    <a:pt x="930" y="1599"/>
                  </a:lnTo>
                  <a:lnTo>
                    <a:pt x="928" y="1592"/>
                  </a:lnTo>
                  <a:lnTo>
                    <a:pt x="925" y="1585"/>
                  </a:lnTo>
                  <a:lnTo>
                    <a:pt x="922" y="1579"/>
                  </a:lnTo>
                  <a:lnTo>
                    <a:pt x="918" y="1573"/>
                  </a:lnTo>
                  <a:lnTo>
                    <a:pt x="914" y="1567"/>
                  </a:lnTo>
                  <a:lnTo>
                    <a:pt x="908" y="1563"/>
                  </a:lnTo>
                  <a:lnTo>
                    <a:pt x="906" y="1563"/>
                  </a:lnTo>
                  <a:lnTo>
                    <a:pt x="903" y="1563"/>
                  </a:lnTo>
                  <a:lnTo>
                    <a:pt x="901" y="1563"/>
                  </a:lnTo>
                  <a:lnTo>
                    <a:pt x="899" y="1563"/>
                  </a:lnTo>
                  <a:lnTo>
                    <a:pt x="896" y="1563"/>
                  </a:lnTo>
                  <a:lnTo>
                    <a:pt x="895" y="1563"/>
                  </a:lnTo>
                  <a:lnTo>
                    <a:pt x="893" y="1563"/>
                  </a:lnTo>
                  <a:lnTo>
                    <a:pt x="891" y="1563"/>
                  </a:lnTo>
                  <a:lnTo>
                    <a:pt x="888" y="1563"/>
                  </a:lnTo>
                  <a:lnTo>
                    <a:pt x="886" y="1564"/>
                  </a:lnTo>
                  <a:lnTo>
                    <a:pt x="884" y="1564"/>
                  </a:lnTo>
                  <a:lnTo>
                    <a:pt x="883" y="1564"/>
                  </a:lnTo>
                  <a:lnTo>
                    <a:pt x="880" y="1565"/>
                  </a:lnTo>
                  <a:lnTo>
                    <a:pt x="878" y="1566"/>
                  </a:lnTo>
                  <a:lnTo>
                    <a:pt x="877" y="1567"/>
                  </a:lnTo>
                  <a:lnTo>
                    <a:pt x="876" y="1570"/>
                  </a:lnTo>
                  <a:lnTo>
                    <a:pt x="872" y="1593"/>
                  </a:lnTo>
                  <a:lnTo>
                    <a:pt x="868" y="1611"/>
                  </a:lnTo>
                  <a:lnTo>
                    <a:pt x="861" y="1625"/>
                  </a:lnTo>
                  <a:lnTo>
                    <a:pt x="852" y="1633"/>
                  </a:lnTo>
                  <a:lnTo>
                    <a:pt x="841" y="1638"/>
                  </a:lnTo>
                  <a:lnTo>
                    <a:pt x="830" y="1640"/>
                  </a:lnTo>
                  <a:lnTo>
                    <a:pt x="816" y="1638"/>
                  </a:lnTo>
                  <a:lnTo>
                    <a:pt x="802" y="1634"/>
                  </a:lnTo>
                  <a:lnTo>
                    <a:pt x="788" y="1630"/>
                  </a:lnTo>
                  <a:lnTo>
                    <a:pt x="773" y="1623"/>
                  </a:lnTo>
                  <a:lnTo>
                    <a:pt x="757" y="1616"/>
                  </a:lnTo>
                  <a:lnTo>
                    <a:pt x="742" y="1609"/>
                  </a:lnTo>
                  <a:lnTo>
                    <a:pt x="727" y="1603"/>
                  </a:lnTo>
                  <a:lnTo>
                    <a:pt x="714" y="1599"/>
                  </a:lnTo>
                  <a:lnTo>
                    <a:pt x="700" y="1595"/>
                  </a:lnTo>
                  <a:lnTo>
                    <a:pt x="687" y="1595"/>
                  </a:lnTo>
                  <a:lnTo>
                    <a:pt x="680" y="1604"/>
                  </a:lnTo>
                  <a:lnTo>
                    <a:pt x="675" y="1613"/>
                  </a:lnTo>
                  <a:lnTo>
                    <a:pt x="668" y="1619"/>
                  </a:lnTo>
                  <a:lnTo>
                    <a:pt x="662" y="1624"/>
                  </a:lnTo>
                  <a:lnTo>
                    <a:pt x="655" y="1626"/>
                  </a:lnTo>
                  <a:lnTo>
                    <a:pt x="649" y="1628"/>
                  </a:lnTo>
                  <a:lnTo>
                    <a:pt x="642" y="1628"/>
                  </a:lnTo>
                  <a:lnTo>
                    <a:pt x="636" y="1627"/>
                  </a:lnTo>
                  <a:lnTo>
                    <a:pt x="629" y="1625"/>
                  </a:lnTo>
                  <a:lnTo>
                    <a:pt x="622" y="1623"/>
                  </a:lnTo>
                  <a:lnTo>
                    <a:pt x="615" y="1619"/>
                  </a:lnTo>
                  <a:lnTo>
                    <a:pt x="608" y="1616"/>
                  </a:lnTo>
                  <a:lnTo>
                    <a:pt x="600" y="1611"/>
                  </a:lnTo>
                  <a:lnTo>
                    <a:pt x="592" y="1607"/>
                  </a:lnTo>
                  <a:lnTo>
                    <a:pt x="585" y="1603"/>
                  </a:lnTo>
                  <a:lnTo>
                    <a:pt x="577" y="1600"/>
                  </a:lnTo>
                  <a:lnTo>
                    <a:pt x="571" y="1599"/>
                  </a:lnTo>
                  <a:lnTo>
                    <a:pt x="567" y="1600"/>
                  </a:lnTo>
                  <a:lnTo>
                    <a:pt x="562" y="1602"/>
                  </a:lnTo>
                  <a:lnTo>
                    <a:pt x="557" y="1605"/>
                  </a:lnTo>
                  <a:lnTo>
                    <a:pt x="553" y="1609"/>
                  </a:lnTo>
                  <a:lnTo>
                    <a:pt x="548" y="1612"/>
                  </a:lnTo>
                  <a:lnTo>
                    <a:pt x="544" y="1616"/>
                  </a:lnTo>
                  <a:lnTo>
                    <a:pt x="539" y="1619"/>
                  </a:lnTo>
                  <a:lnTo>
                    <a:pt x="535" y="1623"/>
                  </a:lnTo>
                  <a:lnTo>
                    <a:pt x="531" y="1625"/>
                  </a:lnTo>
                  <a:lnTo>
                    <a:pt x="526" y="1626"/>
                  </a:lnTo>
                  <a:lnTo>
                    <a:pt x="522" y="1626"/>
                  </a:lnTo>
                  <a:lnTo>
                    <a:pt x="518" y="1625"/>
                  </a:lnTo>
                  <a:lnTo>
                    <a:pt x="514" y="1623"/>
                  </a:lnTo>
                  <a:lnTo>
                    <a:pt x="509" y="1618"/>
                  </a:lnTo>
                  <a:lnTo>
                    <a:pt x="506" y="1611"/>
                  </a:lnTo>
                  <a:lnTo>
                    <a:pt x="498" y="1603"/>
                  </a:lnTo>
                  <a:lnTo>
                    <a:pt x="492" y="1596"/>
                  </a:lnTo>
                  <a:lnTo>
                    <a:pt x="487" y="1587"/>
                  </a:lnTo>
                  <a:lnTo>
                    <a:pt x="485" y="1578"/>
                  </a:lnTo>
                  <a:lnTo>
                    <a:pt x="484" y="1569"/>
                  </a:lnTo>
                  <a:lnTo>
                    <a:pt x="484" y="1558"/>
                  </a:lnTo>
                  <a:lnTo>
                    <a:pt x="484" y="1549"/>
                  </a:lnTo>
                  <a:lnTo>
                    <a:pt x="484" y="1539"/>
                  </a:lnTo>
                  <a:lnTo>
                    <a:pt x="484" y="1530"/>
                  </a:lnTo>
                  <a:lnTo>
                    <a:pt x="484" y="1520"/>
                  </a:lnTo>
                  <a:lnTo>
                    <a:pt x="483" y="1511"/>
                  </a:lnTo>
                  <a:lnTo>
                    <a:pt x="480" y="1504"/>
                  </a:lnTo>
                  <a:lnTo>
                    <a:pt x="477" y="1497"/>
                  </a:lnTo>
                  <a:lnTo>
                    <a:pt x="471" y="1492"/>
                  </a:lnTo>
                  <a:lnTo>
                    <a:pt x="463" y="1487"/>
                  </a:lnTo>
                  <a:lnTo>
                    <a:pt x="453" y="1485"/>
                  </a:lnTo>
                  <a:lnTo>
                    <a:pt x="448" y="1481"/>
                  </a:lnTo>
                  <a:lnTo>
                    <a:pt x="445" y="1479"/>
                  </a:lnTo>
                  <a:lnTo>
                    <a:pt x="440" y="1476"/>
                  </a:lnTo>
                  <a:lnTo>
                    <a:pt x="437" y="1473"/>
                  </a:lnTo>
                  <a:lnTo>
                    <a:pt x="432" y="1470"/>
                  </a:lnTo>
                  <a:lnTo>
                    <a:pt x="429" y="1468"/>
                  </a:lnTo>
                  <a:lnTo>
                    <a:pt x="424" y="1464"/>
                  </a:lnTo>
                  <a:lnTo>
                    <a:pt x="421" y="1461"/>
                  </a:lnTo>
                  <a:lnTo>
                    <a:pt x="417" y="1457"/>
                  </a:lnTo>
                  <a:lnTo>
                    <a:pt x="414" y="1454"/>
                  </a:lnTo>
                  <a:lnTo>
                    <a:pt x="411" y="1450"/>
                  </a:lnTo>
                  <a:lnTo>
                    <a:pt x="409" y="1446"/>
                  </a:lnTo>
                  <a:lnTo>
                    <a:pt x="407" y="1442"/>
                  </a:lnTo>
                  <a:lnTo>
                    <a:pt x="406" y="1438"/>
                  </a:lnTo>
                  <a:lnTo>
                    <a:pt x="404" y="1433"/>
                  </a:lnTo>
                  <a:lnTo>
                    <a:pt x="404" y="1428"/>
                  </a:lnTo>
                  <a:lnTo>
                    <a:pt x="408" y="1411"/>
                  </a:lnTo>
                  <a:lnTo>
                    <a:pt x="409" y="1394"/>
                  </a:lnTo>
                  <a:lnTo>
                    <a:pt x="408" y="1378"/>
                  </a:lnTo>
                  <a:lnTo>
                    <a:pt x="404" y="1363"/>
                  </a:lnTo>
                  <a:lnTo>
                    <a:pt x="401" y="1347"/>
                  </a:lnTo>
                  <a:lnTo>
                    <a:pt x="395" y="1332"/>
                  </a:lnTo>
                  <a:lnTo>
                    <a:pt x="388" y="1317"/>
                  </a:lnTo>
                  <a:lnTo>
                    <a:pt x="381" y="1302"/>
                  </a:lnTo>
                  <a:lnTo>
                    <a:pt x="376" y="1287"/>
                  </a:lnTo>
                  <a:lnTo>
                    <a:pt x="369" y="1272"/>
                  </a:lnTo>
                  <a:lnTo>
                    <a:pt x="363" y="1257"/>
                  </a:lnTo>
                  <a:lnTo>
                    <a:pt x="360" y="1242"/>
                  </a:lnTo>
                  <a:lnTo>
                    <a:pt x="357" y="1226"/>
                  </a:lnTo>
                  <a:lnTo>
                    <a:pt x="356" y="1210"/>
                  </a:lnTo>
                  <a:lnTo>
                    <a:pt x="358" y="1194"/>
                  </a:lnTo>
                  <a:lnTo>
                    <a:pt x="363" y="1177"/>
                  </a:lnTo>
                  <a:lnTo>
                    <a:pt x="355" y="1161"/>
                  </a:lnTo>
                  <a:lnTo>
                    <a:pt x="347" y="1150"/>
                  </a:lnTo>
                  <a:lnTo>
                    <a:pt x="338" y="1145"/>
                  </a:lnTo>
                  <a:lnTo>
                    <a:pt x="330" y="1144"/>
                  </a:lnTo>
                  <a:lnTo>
                    <a:pt x="320" y="1144"/>
                  </a:lnTo>
                  <a:lnTo>
                    <a:pt x="311" y="1147"/>
                  </a:lnTo>
                  <a:lnTo>
                    <a:pt x="301" y="1153"/>
                  </a:lnTo>
                  <a:lnTo>
                    <a:pt x="292" y="1158"/>
                  </a:lnTo>
                  <a:lnTo>
                    <a:pt x="281" y="1165"/>
                  </a:lnTo>
                  <a:lnTo>
                    <a:pt x="271" y="1172"/>
                  </a:lnTo>
                  <a:lnTo>
                    <a:pt x="262" y="1178"/>
                  </a:lnTo>
                  <a:lnTo>
                    <a:pt x="252" y="1181"/>
                  </a:lnTo>
                  <a:lnTo>
                    <a:pt x="241" y="1184"/>
                  </a:lnTo>
                  <a:lnTo>
                    <a:pt x="231" y="1183"/>
                  </a:lnTo>
                  <a:lnTo>
                    <a:pt x="220" y="1179"/>
                  </a:lnTo>
                  <a:lnTo>
                    <a:pt x="210" y="1171"/>
                  </a:lnTo>
                  <a:lnTo>
                    <a:pt x="202" y="1156"/>
                  </a:lnTo>
                  <a:lnTo>
                    <a:pt x="200" y="1141"/>
                  </a:lnTo>
                  <a:lnTo>
                    <a:pt x="199" y="1129"/>
                  </a:lnTo>
                  <a:lnTo>
                    <a:pt x="201" y="1116"/>
                  </a:lnTo>
                  <a:lnTo>
                    <a:pt x="204" y="1103"/>
                  </a:lnTo>
                  <a:lnTo>
                    <a:pt x="210" y="1092"/>
                  </a:lnTo>
                  <a:lnTo>
                    <a:pt x="216" y="1080"/>
                  </a:lnTo>
                  <a:lnTo>
                    <a:pt x="223" y="1070"/>
                  </a:lnTo>
                  <a:lnTo>
                    <a:pt x="229" y="1059"/>
                  </a:lnTo>
                  <a:lnTo>
                    <a:pt x="234" y="1047"/>
                  </a:lnTo>
                  <a:lnTo>
                    <a:pt x="239" y="1036"/>
                  </a:lnTo>
                  <a:lnTo>
                    <a:pt x="241" y="1024"/>
                  </a:lnTo>
                  <a:lnTo>
                    <a:pt x="241" y="1013"/>
                  </a:lnTo>
                  <a:lnTo>
                    <a:pt x="238" y="1000"/>
                  </a:lnTo>
                  <a:lnTo>
                    <a:pt x="231" y="987"/>
                  </a:lnTo>
                  <a:lnTo>
                    <a:pt x="222" y="974"/>
                  </a:lnTo>
                  <a:lnTo>
                    <a:pt x="234" y="969"/>
                  </a:lnTo>
                  <a:lnTo>
                    <a:pt x="247" y="963"/>
                  </a:lnTo>
                  <a:lnTo>
                    <a:pt x="256" y="957"/>
                  </a:lnTo>
                  <a:lnTo>
                    <a:pt x="265" y="949"/>
                  </a:lnTo>
                  <a:lnTo>
                    <a:pt x="272" y="941"/>
                  </a:lnTo>
                  <a:lnTo>
                    <a:pt x="278" y="931"/>
                  </a:lnTo>
                  <a:lnTo>
                    <a:pt x="283" y="922"/>
                  </a:lnTo>
                  <a:lnTo>
                    <a:pt x="286" y="910"/>
                  </a:lnTo>
                  <a:lnTo>
                    <a:pt x="289" y="899"/>
                  </a:lnTo>
                  <a:lnTo>
                    <a:pt x="292" y="887"/>
                  </a:lnTo>
                  <a:lnTo>
                    <a:pt x="294" y="876"/>
                  </a:lnTo>
                  <a:lnTo>
                    <a:pt x="296" y="863"/>
                  </a:lnTo>
                  <a:lnTo>
                    <a:pt x="299" y="852"/>
                  </a:lnTo>
                  <a:lnTo>
                    <a:pt x="301" y="839"/>
                  </a:lnTo>
                  <a:lnTo>
                    <a:pt x="303" y="828"/>
                  </a:lnTo>
                  <a:lnTo>
                    <a:pt x="307" y="816"/>
                  </a:lnTo>
                  <a:lnTo>
                    <a:pt x="303" y="812"/>
                  </a:lnTo>
                  <a:lnTo>
                    <a:pt x="300" y="809"/>
                  </a:lnTo>
                  <a:lnTo>
                    <a:pt x="295" y="807"/>
                  </a:lnTo>
                  <a:lnTo>
                    <a:pt x="291" y="806"/>
                  </a:lnTo>
                  <a:lnTo>
                    <a:pt x="286" y="806"/>
                  </a:lnTo>
                  <a:lnTo>
                    <a:pt x="281" y="806"/>
                  </a:lnTo>
                  <a:lnTo>
                    <a:pt x="276" y="806"/>
                  </a:lnTo>
                  <a:lnTo>
                    <a:pt x="271" y="806"/>
                  </a:lnTo>
                  <a:lnTo>
                    <a:pt x="266" y="806"/>
                  </a:lnTo>
                  <a:lnTo>
                    <a:pt x="261" y="806"/>
                  </a:lnTo>
                  <a:lnTo>
                    <a:pt x="257" y="806"/>
                  </a:lnTo>
                  <a:lnTo>
                    <a:pt x="253" y="805"/>
                  </a:lnTo>
                  <a:lnTo>
                    <a:pt x="249" y="802"/>
                  </a:lnTo>
                  <a:lnTo>
                    <a:pt x="246" y="800"/>
                  </a:lnTo>
                  <a:lnTo>
                    <a:pt x="243" y="795"/>
                  </a:lnTo>
                  <a:lnTo>
                    <a:pt x="242" y="791"/>
                  </a:lnTo>
                  <a:lnTo>
                    <a:pt x="230" y="787"/>
                  </a:lnTo>
                  <a:lnTo>
                    <a:pt x="218" y="783"/>
                  </a:lnTo>
                  <a:lnTo>
                    <a:pt x="208" y="777"/>
                  </a:lnTo>
                  <a:lnTo>
                    <a:pt x="200" y="769"/>
                  </a:lnTo>
                  <a:lnTo>
                    <a:pt x="192" y="761"/>
                  </a:lnTo>
                  <a:lnTo>
                    <a:pt x="185" y="751"/>
                  </a:lnTo>
                  <a:lnTo>
                    <a:pt x="178" y="740"/>
                  </a:lnTo>
                  <a:lnTo>
                    <a:pt x="172" y="729"/>
                  </a:lnTo>
                  <a:lnTo>
                    <a:pt x="166" y="717"/>
                  </a:lnTo>
                  <a:lnTo>
                    <a:pt x="162" y="706"/>
                  </a:lnTo>
                  <a:lnTo>
                    <a:pt x="156" y="693"/>
                  </a:lnTo>
                  <a:lnTo>
                    <a:pt x="151" y="682"/>
                  </a:lnTo>
                  <a:lnTo>
                    <a:pt x="146" y="670"/>
                  </a:lnTo>
                  <a:lnTo>
                    <a:pt x="140" y="659"/>
                  </a:lnTo>
                  <a:lnTo>
                    <a:pt x="134" y="648"/>
                  </a:lnTo>
                  <a:lnTo>
                    <a:pt x="127" y="639"/>
                  </a:lnTo>
                  <a:lnTo>
                    <a:pt x="130" y="625"/>
                  </a:lnTo>
                  <a:lnTo>
                    <a:pt x="131" y="614"/>
                  </a:lnTo>
                  <a:lnTo>
                    <a:pt x="130" y="602"/>
                  </a:lnTo>
                  <a:lnTo>
                    <a:pt x="127" y="592"/>
                  </a:lnTo>
                  <a:lnTo>
                    <a:pt x="123" y="584"/>
                  </a:lnTo>
                  <a:lnTo>
                    <a:pt x="118" y="575"/>
                  </a:lnTo>
                  <a:lnTo>
                    <a:pt x="112" y="568"/>
                  </a:lnTo>
                  <a:lnTo>
                    <a:pt x="105" y="560"/>
                  </a:lnTo>
                  <a:lnTo>
                    <a:pt x="97" y="553"/>
                  </a:lnTo>
                  <a:lnTo>
                    <a:pt x="89" y="547"/>
                  </a:lnTo>
                  <a:lnTo>
                    <a:pt x="80" y="540"/>
                  </a:lnTo>
                  <a:lnTo>
                    <a:pt x="72" y="535"/>
                  </a:lnTo>
                  <a:lnTo>
                    <a:pt x="63" y="528"/>
                  </a:lnTo>
                  <a:lnTo>
                    <a:pt x="55" y="522"/>
                  </a:lnTo>
                  <a:lnTo>
                    <a:pt x="46" y="515"/>
                  </a:lnTo>
                  <a:lnTo>
                    <a:pt x="39" y="508"/>
                  </a:lnTo>
                  <a:lnTo>
                    <a:pt x="37" y="500"/>
                  </a:lnTo>
                  <a:lnTo>
                    <a:pt x="35" y="492"/>
                  </a:lnTo>
                  <a:lnTo>
                    <a:pt x="37" y="485"/>
                  </a:lnTo>
                  <a:lnTo>
                    <a:pt x="37" y="478"/>
                  </a:lnTo>
                  <a:lnTo>
                    <a:pt x="39" y="471"/>
                  </a:lnTo>
                  <a:lnTo>
                    <a:pt x="40" y="465"/>
                  </a:lnTo>
                  <a:lnTo>
                    <a:pt x="42" y="458"/>
                  </a:lnTo>
                  <a:lnTo>
                    <a:pt x="45" y="451"/>
                  </a:lnTo>
                  <a:lnTo>
                    <a:pt x="47" y="445"/>
                  </a:lnTo>
                  <a:lnTo>
                    <a:pt x="48" y="438"/>
                  </a:lnTo>
                  <a:lnTo>
                    <a:pt x="50" y="431"/>
                  </a:lnTo>
                  <a:lnTo>
                    <a:pt x="50" y="426"/>
                  </a:lnTo>
                  <a:lnTo>
                    <a:pt x="50" y="419"/>
                  </a:lnTo>
                  <a:lnTo>
                    <a:pt x="49" y="412"/>
                  </a:lnTo>
                  <a:lnTo>
                    <a:pt x="47" y="405"/>
                  </a:lnTo>
                  <a:lnTo>
                    <a:pt x="45" y="398"/>
                  </a:lnTo>
                  <a:lnTo>
                    <a:pt x="30" y="383"/>
                  </a:lnTo>
                  <a:lnTo>
                    <a:pt x="18" y="367"/>
                  </a:lnTo>
                  <a:lnTo>
                    <a:pt x="9" y="352"/>
                  </a:lnTo>
                  <a:lnTo>
                    <a:pt x="4" y="335"/>
                  </a:lnTo>
                  <a:lnTo>
                    <a:pt x="1" y="319"/>
                  </a:lnTo>
                  <a:lnTo>
                    <a:pt x="0" y="301"/>
                  </a:lnTo>
                  <a:lnTo>
                    <a:pt x="1" y="283"/>
                  </a:lnTo>
                  <a:lnTo>
                    <a:pt x="3" y="266"/>
                  </a:lnTo>
                  <a:lnTo>
                    <a:pt x="7" y="247"/>
                  </a:lnTo>
                  <a:lnTo>
                    <a:pt x="10" y="229"/>
                  </a:lnTo>
                  <a:lnTo>
                    <a:pt x="14" y="211"/>
                  </a:lnTo>
                  <a:lnTo>
                    <a:pt x="17" y="191"/>
                  </a:lnTo>
                  <a:lnTo>
                    <a:pt x="20" y="173"/>
                  </a:lnTo>
                  <a:lnTo>
                    <a:pt x="23" y="154"/>
                  </a:lnTo>
                  <a:lnTo>
                    <a:pt x="24" y="135"/>
                  </a:lnTo>
                  <a:lnTo>
                    <a:pt x="24" y="116"/>
                  </a:lnTo>
                  <a:lnTo>
                    <a:pt x="28" y="110"/>
                  </a:lnTo>
                  <a:lnTo>
                    <a:pt x="32" y="104"/>
                  </a:lnTo>
                  <a:lnTo>
                    <a:pt x="34" y="97"/>
                  </a:lnTo>
                  <a:lnTo>
                    <a:pt x="37" y="89"/>
                  </a:lnTo>
                  <a:lnTo>
                    <a:pt x="38" y="81"/>
                  </a:lnTo>
                  <a:lnTo>
                    <a:pt x="39" y="73"/>
                  </a:lnTo>
                  <a:lnTo>
                    <a:pt x="40" y="65"/>
                  </a:lnTo>
                  <a:lnTo>
                    <a:pt x="40" y="57"/>
                  </a:lnTo>
                  <a:lnTo>
                    <a:pt x="40" y="48"/>
                  </a:lnTo>
                  <a:lnTo>
                    <a:pt x="40" y="40"/>
                  </a:lnTo>
                  <a:lnTo>
                    <a:pt x="40" y="31"/>
                  </a:lnTo>
                  <a:lnTo>
                    <a:pt x="40" y="25"/>
                  </a:lnTo>
                  <a:lnTo>
                    <a:pt x="41" y="17"/>
                  </a:lnTo>
                  <a:lnTo>
                    <a:pt x="41" y="11"/>
                  </a:lnTo>
                  <a:lnTo>
                    <a:pt x="42" y="5"/>
                  </a:lnTo>
                  <a:lnTo>
                    <a:pt x="45" y="0"/>
                  </a:lnTo>
                  <a:lnTo>
                    <a:pt x="211" y="23"/>
                  </a:lnTo>
                  <a:lnTo>
                    <a:pt x="377" y="45"/>
                  </a:lnTo>
                  <a:lnTo>
                    <a:pt x="541" y="67"/>
                  </a:lnTo>
                  <a:lnTo>
                    <a:pt x="704" y="87"/>
                  </a:lnTo>
                  <a:lnTo>
                    <a:pt x="868" y="106"/>
                  </a:lnTo>
                  <a:lnTo>
                    <a:pt x="1031" y="125"/>
                  </a:lnTo>
                  <a:lnTo>
                    <a:pt x="1193" y="142"/>
                  </a:lnTo>
                  <a:lnTo>
                    <a:pt x="1356" y="158"/>
                  </a:lnTo>
                  <a:lnTo>
                    <a:pt x="1518" y="174"/>
                  </a:lnTo>
                  <a:lnTo>
                    <a:pt x="1683" y="189"/>
                  </a:lnTo>
                  <a:lnTo>
                    <a:pt x="1847" y="203"/>
                  </a:lnTo>
                  <a:lnTo>
                    <a:pt x="2013" y="216"/>
                  </a:lnTo>
                  <a:lnTo>
                    <a:pt x="2180" y="229"/>
                  </a:lnTo>
                  <a:lnTo>
                    <a:pt x="2349" y="242"/>
                  </a:lnTo>
                  <a:lnTo>
                    <a:pt x="2519" y="253"/>
                  </a:lnTo>
                  <a:lnTo>
                    <a:pt x="2692" y="266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6" name="Freeform 14"/>
            <p:cNvSpPr>
              <a:spLocks/>
            </p:cNvSpPr>
            <p:nvPr/>
          </p:nvSpPr>
          <p:spPr bwMode="auto">
            <a:xfrm>
              <a:off x="1677" y="1642"/>
              <a:ext cx="596" cy="507"/>
            </a:xfrm>
            <a:custGeom>
              <a:avLst/>
              <a:gdLst>
                <a:gd name="T0" fmla="*/ 66 w 1789"/>
                <a:gd name="T1" fmla="*/ 7 h 1520"/>
                <a:gd name="T2" fmla="*/ 66 w 1789"/>
                <a:gd name="T3" fmla="*/ 12 h 1520"/>
                <a:gd name="T4" fmla="*/ 66 w 1789"/>
                <a:gd name="T5" fmla="*/ 17 h 1520"/>
                <a:gd name="T6" fmla="*/ 65 w 1789"/>
                <a:gd name="T7" fmla="*/ 22 h 1520"/>
                <a:gd name="T8" fmla="*/ 65 w 1789"/>
                <a:gd name="T9" fmla="*/ 26 h 1520"/>
                <a:gd name="T10" fmla="*/ 65 w 1789"/>
                <a:gd name="T11" fmla="*/ 31 h 1520"/>
                <a:gd name="T12" fmla="*/ 65 w 1789"/>
                <a:gd name="T13" fmla="*/ 35 h 1520"/>
                <a:gd name="T14" fmla="*/ 65 w 1789"/>
                <a:gd name="T15" fmla="*/ 39 h 1520"/>
                <a:gd name="T16" fmla="*/ 65 w 1789"/>
                <a:gd name="T17" fmla="*/ 43 h 1520"/>
                <a:gd name="T18" fmla="*/ 65 w 1789"/>
                <a:gd name="T19" fmla="*/ 48 h 1520"/>
                <a:gd name="T20" fmla="*/ 66 w 1789"/>
                <a:gd name="T21" fmla="*/ 53 h 1520"/>
                <a:gd name="T22" fmla="*/ 65 w 1789"/>
                <a:gd name="T23" fmla="*/ 53 h 1520"/>
                <a:gd name="T24" fmla="*/ 65 w 1789"/>
                <a:gd name="T25" fmla="*/ 54 h 1520"/>
                <a:gd name="T26" fmla="*/ 65 w 1789"/>
                <a:gd name="T27" fmla="*/ 55 h 1520"/>
                <a:gd name="T28" fmla="*/ 65 w 1789"/>
                <a:gd name="T29" fmla="*/ 55 h 1520"/>
                <a:gd name="T30" fmla="*/ 65 w 1789"/>
                <a:gd name="T31" fmla="*/ 56 h 1520"/>
                <a:gd name="T32" fmla="*/ 62 w 1789"/>
                <a:gd name="T33" fmla="*/ 56 h 1520"/>
                <a:gd name="T34" fmla="*/ 57 w 1789"/>
                <a:gd name="T35" fmla="*/ 56 h 1520"/>
                <a:gd name="T36" fmla="*/ 53 w 1789"/>
                <a:gd name="T37" fmla="*/ 56 h 1520"/>
                <a:gd name="T38" fmla="*/ 48 w 1789"/>
                <a:gd name="T39" fmla="*/ 56 h 1520"/>
                <a:gd name="T40" fmla="*/ 43 w 1789"/>
                <a:gd name="T41" fmla="*/ 56 h 1520"/>
                <a:gd name="T42" fmla="*/ 40 w 1789"/>
                <a:gd name="T43" fmla="*/ 56 h 1520"/>
                <a:gd name="T44" fmla="*/ 37 w 1789"/>
                <a:gd name="T45" fmla="*/ 55 h 1520"/>
                <a:gd name="T46" fmla="*/ 31 w 1789"/>
                <a:gd name="T47" fmla="*/ 55 h 1520"/>
                <a:gd name="T48" fmla="*/ 24 w 1789"/>
                <a:gd name="T49" fmla="*/ 54 h 1520"/>
                <a:gd name="T50" fmla="*/ 19 w 1789"/>
                <a:gd name="T51" fmla="*/ 54 h 1520"/>
                <a:gd name="T52" fmla="*/ 17 w 1789"/>
                <a:gd name="T53" fmla="*/ 54 h 1520"/>
                <a:gd name="T54" fmla="*/ 15 w 1789"/>
                <a:gd name="T55" fmla="*/ 54 h 1520"/>
                <a:gd name="T56" fmla="*/ 11 w 1789"/>
                <a:gd name="T57" fmla="*/ 53 h 1520"/>
                <a:gd name="T58" fmla="*/ 7 w 1789"/>
                <a:gd name="T59" fmla="*/ 53 h 1520"/>
                <a:gd name="T60" fmla="*/ 3 w 1789"/>
                <a:gd name="T61" fmla="*/ 52 h 1520"/>
                <a:gd name="T62" fmla="*/ 0 w 1789"/>
                <a:gd name="T63" fmla="*/ 52 h 1520"/>
                <a:gd name="T64" fmla="*/ 0 w 1789"/>
                <a:gd name="T65" fmla="*/ 50 h 1520"/>
                <a:gd name="T66" fmla="*/ 0 w 1789"/>
                <a:gd name="T67" fmla="*/ 48 h 1520"/>
                <a:gd name="T68" fmla="*/ 0 w 1789"/>
                <a:gd name="T69" fmla="*/ 45 h 1520"/>
                <a:gd name="T70" fmla="*/ 1 w 1789"/>
                <a:gd name="T71" fmla="*/ 42 h 1520"/>
                <a:gd name="T72" fmla="*/ 1 w 1789"/>
                <a:gd name="T73" fmla="*/ 39 h 1520"/>
                <a:gd name="T74" fmla="*/ 1 w 1789"/>
                <a:gd name="T75" fmla="*/ 36 h 1520"/>
                <a:gd name="T76" fmla="*/ 2 w 1789"/>
                <a:gd name="T77" fmla="*/ 33 h 1520"/>
                <a:gd name="T78" fmla="*/ 2 w 1789"/>
                <a:gd name="T79" fmla="*/ 29 h 1520"/>
                <a:gd name="T80" fmla="*/ 3 w 1789"/>
                <a:gd name="T81" fmla="*/ 25 h 1520"/>
                <a:gd name="T82" fmla="*/ 3 w 1789"/>
                <a:gd name="T83" fmla="*/ 22 h 1520"/>
                <a:gd name="T84" fmla="*/ 3 w 1789"/>
                <a:gd name="T85" fmla="*/ 18 h 1520"/>
                <a:gd name="T86" fmla="*/ 3 w 1789"/>
                <a:gd name="T87" fmla="*/ 18 h 1520"/>
                <a:gd name="T88" fmla="*/ 3 w 1789"/>
                <a:gd name="T89" fmla="*/ 18 h 1520"/>
                <a:gd name="T90" fmla="*/ 4 w 1789"/>
                <a:gd name="T91" fmla="*/ 18 h 1520"/>
                <a:gd name="T92" fmla="*/ 4 w 1789"/>
                <a:gd name="T93" fmla="*/ 18 h 1520"/>
                <a:gd name="T94" fmla="*/ 4 w 1789"/>
                <a:gd name="T95" fmla="*/ 15 h 1520"/>
                <a:gd name="T96" fmla="*/ 4 w 1789"/>
                <a:gd name="T97" fmla="*/ 13 h 1520"/>
                <a:gd name="T98" fmla="*/ 4 w 1789"/>
                <a:gd name="T99" fmla="*/ 10 h 1520"/>
                <a:gd name="T100" fmla="*/ 4 w 1789"/>
                <a:gd name="T101" fmla="*/ 8 h 1520"/>
                <a:gd name="T102" fmla="*/ 5 w 1789"/>
                <a:gd name="T103" fmla="*/ 5 h 1520"/>
                <a:gd name="T104" fmla="*/ 5 w 1789"/>
                <a:gd name="T105" fmla="*/ 4 h 1520"/>
                <a:gd name="T106" fmla="*/ 5 w 1789"/>
                <a:gd name="T107" fmla="*/ 3 h 1520"/>
                <a:gd name="T108" fmla="*/ 5 w 1789"/>
                <a:gd name="T109" fmla="*/ 2 h 1520"/>
                <a:gd name="T110" fmla="*/ 5 w 1789"/>
                <a:gd name="T111" fmla="*/ 1 h 1520"/>
                <a:gd name="T112" fmla="*/ 5 w 1789"/>
                <a:gd name="T113" fmla="*/ 0 h 1520"/>
                <a:gd name="T114" fmla="*/ 10 w 1789"/>
                <a:gd name="T115" fmla="*/ 0 h 1520"/>
                <a:gd name="T116" fmla="*/ 21 w 1789"/>
                <a:gd name="T117" fmla="*/ 1 h 1520"/>
                <a:gd name="T118" fmla="*/ 32 w 1789"/>
                <a:gd name="T119" fmla="*/ 2 h 1520"/>
                <a:gd name="T120" fmla="*/ 43 w 1789"/>
                <a:gd name="T121" fmla="*/ 3 h 1520"/>
                <a:gd name="T122" fmla="*/ 55 w 1789"/>
                <a:gd name="T123" fmla="*/ 3 h 1520"/>
                <a:gd name="T124" fmla="*/ 66 w 1789"/>
                <a:gd name="T125" fmla="*/ 4 h 152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789"/>
                <a:gd name="T190" fmla="*/ 0 h 1520"/>
                <a:gd name="T191" fmla="*/ 1789 w 1789"/>
                <a:gd name="T192" fmla="*/ 1520 h 152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789" h="1520">
                  <a:moveTo>
                    <a:pt x="1789" y="105"/>
                  </a:moveTo>
                  <a:lnTo>
                    <a:pt x="1786" y="148"/>
                  </a:lnTo>
                  <a:lnTo>
                    <a:pt x="1785" y="192"/>
                  </a:lnTo>
                  <a:lnTo>
                    <a:pt x="1783" y="235"/>
                  </a:lnTo>
                  <a:lnTo>
                    <a:pt x="1781" y="279"/>
                  </a:lnTo>
                  <a:lnTo>
                    <a:pt x="1778" y="323"/>
                  </a:lnTo>
                  <a:lnTo>
                    <a:pt x="1775" y="366"/>
                  </a:lnTo>
                  <a:lnTo>
                    <a:pt x="1773" y="410"/>
                  </a:lnTo>
                  <a:lnTo>
                    <a:pt x="1770" y="454"/>
                  </a:lnTo>
                  <a:lnTo>
                    <a:pt x="1767" y="496"/>
                  </a:lnTo>
                  <a:lnTo>
                    <a:pt x="1765" y="539"/>
                  </a:lnTo>
                  <a:lnTo>
                    <a:pt x="1764" y="581"/>
                  </a:lnTo>
                  <a:lnTo>
                    <a:pt x="1761" y="623"/>
                  </a:lnTo>
                  <a:lnTo>
                    <a:pt x="1761" y="664"/>
                  </a:lnTo>
                  <a:lnTo>
                    <a:pt x="1760" y="704"/>
                  </a:lnTo>
                  <a:lnTo>
                    <a:pt x="1761" y="744"/>
                  </a:lnTo>
                  <a:lnTo>
                    <a:pt x="1762" y="785"/>
                  </a:lnTo>
                  <a:lnTo>
                    <a:pt x="1764" y="824"/>
                  </a:lnTo>
                  <a:lnTo>
                    <a:pt x="1764" y="864"/>
                  </a:lnTo>
                  <a:lnTo>
                    <a:pt x="1765" y="902"/>
                  </a:lnTo>
                  <a:lnTo>
                    <a:pt x="1765" y="941"/>
                  </a:lnTo>
                  <a:lnTo>
                    <a:pt x="1766" y="979"/>
                  </a:lnTo>
                  <a:lnTo>
                    <a:pt x="1766" y="1017"/>
                  </a:lnTo>
                  <a:lnTo>
                    <a:pt x="1766" y="1055"/>
                  </a:lnTo>
                  <a:lnTo>
                    <a:pt x="1766" y="1094"/>
                  </a:lnTo>
                  <a:lnTo>
                    <a:pt x="1766" y="1132"/>
                  </a:lnTo>
                  <a:lnTo>
                    <a:pt x="1766" y="1171"/>
                  </a:lnTo>
                  <a:lnTo>
                    <a:pt x="1767" y="1211"/>
                  </a:lnTo>
                  <a:lnTo>
                    <a:pt x="1767" y="1251"/>
                  </a:lnTo>
                  <a:lnTo>
                    <a:pt x="1768" y="1294"/>
                  </a:lnTo>
                  <a:lnTo>
                    <a:pt x="1769" y="1336"/>
                  </a:lnTo>
                  <a:lnTo>
                    <a:pt x="1772" y="1381"/>
                  </a:lnTo>
                  <a:lnTo>
                    <a:pt x="1774" y="1427"/>
                  </a:lnTo>
                  <a:lnTo>
                    <a:pt x="1770" y="1430"/>
                  </a:lnTo>
                  <a:lnTo>
                    <a:pt x="1767" y="1434"/>
                  </a:lnTo>
                  <a:lnTo>
                    <a:pt x="1765" y="1438"/>
                  </a:lnTo>
                  <a:lnTo>
                    <a:pt x="1764" y="1443"/>
                  </a:lnTo>
                  <a:lnTo>
                    <a:pt x="1762" y="1449"/>
                  </a:lnTo>
                  <a:lnTo>
                    <a:pt x="1761" y="1454"/>
                  </a:lnTo>
                  <a:lnTo>
                    <a:pt x="1761" y="1460"/>
                  </a:lnTo>
                  <a:lnTo>
                    <a:pt x="1760" y="1466"/>
                  </a:lnTo>
                  <a:lnTo>
                    <a:pt x="1760" y="1472"/>
                  </a:lnTo>
                  <a:lnTo>
                    <a:pt x="1760" y="1477"/>
                  </a:lnTo>
                  <a:lnTo>
                    <a:pt x="1760" y="1484"/>
                  </a:lnTo>
                  <a:lnTo>
                    <a:pt x="1759" y="1490"/>
                  </a:lnTo>
                  <a:lnTo>
                    <a:pt x="1759" y="1497"/>
                  </a:lnTo>
                  <a:lnTo>
                    <a:pt x="1758" y="1503"/>
                  </a:lnTo>
                  <a:lnTo>
                    <a:pt x="1758" y="1510"/>
                  </a:lnTo>
                  <a:lnTo>
                    <a:pt x="1757" y="1516"/>
                  </a:lnTo>
                  <a:lnTo>
                    <a:pt x="1715" y="1518"/>
                  </a:lnTo>
                  <a:lnTo>
                    <a:pt x="1674" y="1520"/>
                  </a:lnTo>
                  <a:lnTo>
                    <a:pt x="1632" y="1520"/>
                  </a:lnTo>
                  <a:lnTo>
                    <a:pt x="1591" y="1519"/>
                  </a:lnTo>
                  <a:lnTo>
                    <a:pt x="1550" y="1518"/>
                  </a:lnTo>
                  <a:lnTo>
                    <a:pt x="1507" y="1516"/>
                  </a:lnTo>
                  <a:lnTo>
                    <a:pt x="1466" y="1514"/>
                  </a:lnTo>
                  <a:lnTo>
                    <a:pt x="1423" y="1512"/>
                  </a:lnTo>
                  <a:lnTo>
                    <a:pt x="1381" y="1510"/>
                  </a:lnTo>
                  <a:lnTo>
                    <a:pt x="1338" y="1507"/>
                  </a:lnTo>
                  <a:lnTo>
                    <a:pt x="1297" y="1505"/>
                  </a:lnTo>
                  <a:lnTo>
                    <a:pt x="1254" y="1504"/>
                  </a:lnTo>
                  <a:lnTo>
                    <a:pt x="1212" y="1502"/>
                  </a:lnTo>
                  <a:lnTo>
                    <a:pt x="1169" y="1500"/>
                  </a:lnTo>
                  <a:lnTo>
                    <a:pt x="1128" y="1500"/>
                  </a:lnTo>
                  <a:lnTo>
                    <a:pt x="1086" y="1502"/>
                  </a:lnTo>
                  <a:lnTo>
                    <a:pt x="1078" y="1500"/>
                  </a:lnTo>
                  <a:lnTo>
                    <a:pt x="1059" y="1499"/>
                  </a:lnTo>
                  <a:lnTo>
                    <a:pt x="1028" y="1497"/>
                  </a:lnTo>
                  <a:lnTo>
                    <a:pt x="987" y="1493"/>
                  </a:lnTo>
                  <a:lnTo>
                    <a:pt x="939" y="1490"/>
                  </a:lnTo>
                  <a:lnTo>
                    <a:pt x="886" y="1487"/>
                  </a:lnTo>
                  <a:lnTo>
                    <a:pt x="829" y="1483"/>
                  </a:lnTo>
                  <a:lnTo>
                    <a:pt x="770" y="1479"/>
                  </a:lnTo>
                  <a:lnTo>
                    <a:pt x="712" y="1474"/>
                  </a:lnTo>
                  <a:lnTo>
                    <a:pt x="654" y="1470"/>
                  </a:lnTo>
                  <a:lnTo>
                    <a:pt x="601" y="1467"/>
                  </a:lnTo>
                  <a:lnTo>
                    <a:pt x="553" y="1464"/>
                  </a:lnTo>
                  <a:lnTo>
                    <a:pt x="513" y="1460"/>
                  </a:lnTo>
                  <a:lnTo>
                    <a:pt x="482" y="1458"/>
                  </a:lnTo>
                  <a:lnTo>
                    <a:pt x="462" y="1457"/>
                  </a:lnTo>
                  <a:lnTo>
                    <a:pt x="455" y="1457"/>
                  </a:lnTo>
                  <a:lnTo>
                    <a:pt x="449" y="1456"/>
                  </a:lnTo>
                  <a:lnTo>
                    <a:pt x="434" y="1453"/>
                  </a:lnTo>
                  <a:lnTo>
                    <a:pt x="413" y="1451"/>
                  </a:lnTo>
                  <a:lnTo>
                    <a:pt x="384" y="1448"/>
                  </a:lnTo>
                  <a:lnTo>
                    <a:pt x="349" y="1443"/>
                  </a:lnTo>
                  <a:lnTo>
                    <a:pt x="310" y="1438"/>
                  </a:lnTo>
                  <a:lnTo>
                    <a:pt x="269" y="1434"/>
                  </a:lnTo>
                  <a:lnTo>
                    <a:pt x="227" y="1429"/>
                  </a:lnTo>
                  <a:lnTo>
                    <a:pt x="185" y="1423"/>
                  </a:lnTo>
                  <a:lnTo>
                    <a:pt x="144" y="1419"/>
                  </a:lnTo>
                  <a:lnTo>
                    <a:pt x="104" y="1414"/>
                  </a:lnTo>
                  <a:lnTo>
                    <a:pt x="70" y="1410"/>
                  </a:lnTo>
                  <a:lnTo>
                    <a:pt x="41" y="1406"/>
                  </a:lnTo>
                  <a:lnTo>
                    <a:pt x="19" y="1404"/>
                  </a:lnTo>
                  <a:lnTo>
                    <a:pt x="4" y="1402"/>
                  </a:lnTo>
                  <a:lnTo>
                    <a:pt x="0" y="1402"/>
                  </a:lnTo>
                  <a:lnTo>
                    <a:pt x="0" y="1379"/>
                  </a:lnTo>
                  <a:lnTo>
                    <a:pt x="0" y="1356"/>
                  </a:lnTo>
                  <a:lnTo>
                    <a:pt x="1" y="1333"/>
                  </a:lnTo>
                  <a:lnTo>
                    <a:pt x="2" y="1308"/>
                  </a:lnTo>
                  <a:lnTo>
                    <a:pt x="3" y="1286"/>
                  </a:lnTo>
                  <a:lnTo>
                    <a:pt x="6" y="1261"/>
                  </a:lnTo>
                  <a:lnTo>
                    <a:pt x="8" y="1237"/>
                  </a:lnTo>
                  <a:lnTo>
                    <a:pt x="10" y="1213"/>
                  </a:lnTo>
                  <a:lnTo>
                    <a:pt x="13" y="1189"/>
                  </a:lnTo>
                  <a:lnTo>
                    <a:pt x="15" y="1164"/>
                  </a:lnTo>
                  <a:lnTo>
                    <a:pt x="17" y="1138"/>
                  </a:lnTo>
                  <a:lnTo>
                    <a:pt x="19" y="1113"/>
                  </a:lnTo>
                  <a:lnTo>
                    <a:pt x="23" y="1087"/>
                  </a:lnTo>
                  <a:lnTo>
                    <a:pt x="25" y="1061"/>
                  </a:lnTo>
                  <a:lnTo>
                    <a:pt x="27" y="1035"/>
                  </a:lnTo>
                  <a:lnTo>
                    <a:pt x="31" y="1009"/>
                  </a:lnTo>
                  <a:lnTo>
                    <a:pt x="37" y="976"/>
                  </a:lnTo>
                  <a:lnTo>
                    <a:pt x="42" y="945"/>
                  </a:lnTo>
                  <a:lnTo>
                    <a:pt x="48" y="913"/>
                  </a:lnTo>
                  <a:lnTo>
                    <a:pt x="52" y="880"/>
                  </a:lnTo>
                  <a:lnTo>
                    <a:pt x="56" y="848"/>
                  </a:lnTo>
                  <a:lnTo>
                    <a:pt x="60" y="816"/>
                  </a:lnTo>
                  <a:lnTo>
                    <a:pt x="63" y="782"/>
                  </a:lnTo>
                  <a:lnTo>
                    <a:pt x="65" y="749"/>
                  </a:lnTo>
                  <a:lnTo>
                    <a:pt x="69" y="716"/>
                  </a:lnTo>
                  <a:lnTo>
                    <a:pt x="71" y="684"/>
                  </a:lnTo>
                  <a:lnTo>
                    <a:pt x="73" y="650"/>
                  </a:lnTo>
                  <a:lnTo>
                    <a:pt x="76" y="617"/>
                  </a:lnTo>
                  <a:lnTo>
                    <a:pt x="79" y="584"/>
                  </a:lnTo>
                  <a:lnTo>
                    <a:pt x="81" y="550"/>
                  </a:lnTo>
                  <a:lnTo>
                    <a:pt x="85" y="518"/>
                  </a:lnTo>
                  <a:lnTo>
                    <a:pt x="90" y="486"/>
                  </a:lnTo>
                  <a:lnTo>
                    <a:pt x="90" y="485"/>
                  </a:lnTo>
                  <a:lnTo>
                    <a:pt x="91" y="485"/>
                  </a:lnTo>
                  <a:lnTo>
                    <a:pt x="92" y="485"/>
                  </a:lnTo>
                  <a:lnTo>
                    <a:pt x="92" y="484"/>
                  </a:lnTo>
                  <a:lnTo>
                    <a:pt x="93" y="484"/>
                  </a:lnTo>
                  <a:lnTo>
                    <a:pt x="94" y="484"/>
                  </a:lnTo>
                  <a:lnTo>
                    <a:pt x="95" y="482"/>
                  </a:lnTo>
                  <a:lnTo>
                    <a:pt x="96" y="482"/>
                  </a:lnTo>
                  <a:lnTo>
                    <a:pt x="96" y="481"/>
                  </a:lnTo>
                  <a:lnTo>
                    <a:pt x="98" y="481"/>
                  </a:lnTo>
                  <a:lnTo>
                    <a:pt x="99" y="481"/>
                  </a:lnTo>
                  <a:lnTo>
                    <a:pt x="100" y="481"/>
                  </a:lnTo>
                  <a:lnTo>
                    <a:pt x="100" y="458"/>
                  </a:lnTo>
                  <a:lnTo>
                    <a:pt x="101" y="435"/>
                  </a:lnTo>
                  <a:lnTo>
                    <a:pt x="101" y="412"/>
                  </a:lnTo>
                  <a:lnTo>
                    <a:pt x="102" y="391"/>
                  </a:lnTo>
                  <a:lnTo>
                    <a:pt x="103" y="368"/>
                  </a:lnTo>
                  <a:lnTo>
                    <a:pt x="104" y="345"/>
                  </a:lnTo>
                  <a:lnTo>
                    <a:pt x="107" y="320"/>
                  </a:lnTo>
                  <a:lnTo>
                    <a:pt x="108" y="298"/>
                  </a:lnTo>
                  <a:lnTo>
                    <a:pt x="110" y="275"/>
                  </a:lnTo>
                  <a:lnTo>
                    <a:pt x="111" y="252"/>
                  </a:lnTo>
                  <a:lnTo>
                    <a:pt x="114" y="227"/>
                  </a:lnTo>
                  <a:lnTo>
                    <a:pt x="116" y="204"/>
                  </a:lnTo>
                  <a:lnTo>
                    <a:pt x="118" y="180"/>
                  </a:lnTo>
                  <a:lnTo>
                    <a:pt x="121" y="157"/>
                  </a:lnTo>
                  <a:lnTo>
                    <a:pt x="123" y="133"/>
                  </a:lnTo>
                  <a:lnTo>
                    <a:pt x="126" y="110"/>
                  </a:lnTo>
                  <a:lnTo>
                    <a:pt x="130" y="103"/>
                  </a:lnTo>
                  <a:lnTo>
                    <a:pt x="132" y="96"/>
                  </a:lnTo>
                  <a:lnTo>
                    <a:pt x="134" y="88"/>
                  </a:lnTo>
                  <a:lnTo>
                    <a:pt x="136" y="82"/>
                  </a:lnTo>
                  <a:lnTo>
                    <a:pt x="136" y="73"/>
                  </a:lnTo>
                  <a:lnTo>
                    <a:pt x="136" y="65"/>
                  </a:lnTo>
                  <a:lnTo>
                    <a:pt x="136" y="57"/>
                  </a:lnTo>
                  <a:lnTo>
                    <a:pt x="134" y="49"/>
                  </a:lnTo>
                  <a:lnTo>
                    <a:pt x="134" y="42"/>
                  </a:lnTo>
                  <a:lnTo>
                    <a:pt x="134" y="34"/>
                  </a:lnTo>
                  <a:lnTo>
                    <a:pt x="136" y="28"/>
                  </a:lnTo>
                  <a:lnTo>
                    <a:pt x="137" y="21"/>
                  </a:lnTo>
                  <a:lnTo>
                    <a:pt x="140" y="15"/>
                  </a:lnTo>
                  <a:lnTo>
                    <a:pt x="144" y="9"/>
                  </a:lnTo>
                  <a:lnTo>
                    <a:pt x="149" y="3"/>
                  </a:lnTo>
                  <a:lnTo>
                    <a:pt x="156" y="0"/>
                  </a:lnTo>
                  <a:lnTo>
                    <a:pt x="257" y="9"/>
                  </a:lnTo>
                  <a:lnTo>
                    <a:pt x="360" y="18"/>
                  </a:lnTo>
                  <a:lnTo>
                    <a:pt x="461" y="26"/>
                  </a:lnTo>
                  <a:lnTo>
                    <a:pt x="562" y="34"/>
                  </a:lnTo>
                  <a:lnTo>
                    <a:pt x="664" y="42"/>
                  </a:lnTo>
                  <a:lnTo>
                    <a:pt x="766" y="49"/>
                  </a:lnTo>
                  <a:lnTo>
                    <a:pt x="867" y="56"/>
                  </a:lnTo>
                  <a:lnTo>
                    <a:pt x="968" y="63"/>
                  </a:lnTo>
                  <a:lnTo>
                    <a:pt x="1069" y="69"/>
                  </a:lnTo>
                  <a:lnTo>
                    <a:pt x="1171" y="75"/>
                  </a:lnTo>
                  <a:lnTo>
                    <a:pt x="1274" y="80"/>
                  </a:lnTo>
                  <a:lnTo>
                    <a:pt x="1376" y="86"/>
                  </a:lnTo>
                  <a:lnTo>
                    <a:pt x="1478" y="91"/>
                  </a:lnTo>
                  <a:lnTo>
                    <a:pt x="1581" y="95"/>
                  </a:lnTo>
                  <a:lnTo>
                    <a:pt x="1684" y="100"/>
                  </a:lnTo>
                  <a:lnTo>
                    <a:pt x="1789" y="10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7" name="Freeform 15"/>
            <p:cNvSpPr>
              <a:spLocks/>
            </p:cNvSpPr>
            <p:nvPr/>
          </p:nvSpPr>
          <p:spPr bwMode="auto">
            <a:xfrm>
              <a:off x="2811" y="1164"/>
              <a:ext cx="583" cy="670"/>
            </a:xfrm>
            <a:custGeom>
              <a:avLst/>
              <a:gdLst>
                <a:gd name="T0" fmla="*/ 21 w 1748"/>
                <a:gd name="T1" fmla="*/ 5 h 2010"/>
                <a:gd name="T2" fmla="*/ 22 w 1748"/>
                <a:gd name="T3" fmla="*/ 8 h 2010"/>
                <a:gd name="T4" fmla="*/ 26 w 1748"/>
                <a:gd name="T5" fmla="*/ 9 h 2010"/>
                <a:gd name="T6" fmla="*/ 30 w 1748"/>
                <a:gd name="T7" fmla="*/ 9 h 2010"/>
                <a:gd name="T8" fmla="*/ 33 w 1748"/>
                <a:gd name="T9" fmla="*/ 8 h 2010"/>
                <a:gd name="T10" fmla="*/ 36 w 1748"/>
                <a:gd name="T11" fmla="*/ 9 h 2010"/>
                <a:gd name="T12" fmla="*/ 38 w 1748"/>
                <a:gd name="T13" fmla="*/ 10 h 2010"/>
                <a:gd name="T14" fmla="*/ 40 w 1748"/>
                <a:gd name="T15" fmla="*/ 10 h 2010"/>
                <a:gd name="T16" fmla="*/ 41 w 1748"/>
                <a:gd name="T17" fmla="*/ 11 h 2010"/>
                <a:gd name="T18" fmla="*/ 41 w 1748"/>
                <a:gd name="T19" fmla="*/ 11 h 2010"/>
                <a:gd name="T20" fmla="*/ 44 w 1748"/>
                <a:gd name="T21" fmla="*/ 11 h 2010"/>
                <a:gd name="T22" fmla="*/ 46 w 1748"/>
                <a:gd name="T23" fmla="*/ 12 h 2010"/>
                <a:gd name="T24" fmla="*/ 50 w 1748"/>
                <a:gd name="T25" fmla="*/ 13 h 2010"/>
                <a:gd name="T26" fmla="*/ 53 w 1748"/>
                <a:gd name="T27" fmla="*/ 11 h 2010"/>
                <a:gd name="T28" fmla="*/ 54 w 1748"/>
                <a:gd name="T29" fmla="*/ 11 h 2010"/>
                <a:gd name="T30" fmla="*/ 56 w 1748"/>
                <a:gd name="T31" fmla="*/ 12 h 2010"/>
                <a:gd name="T32" fmla="*/ 60 w 1748"/>
                <a:gd name="T33" fmla="*/ 12 h 2010"/>
                <a:gd name="T34" fmla="*/ 64 w 1748"/>
                <a:gd name="T35" fmla="*/ 13 h 2010"/>
                <a:gd name="T36" fmla="*/ 64 w 1748"/>
                <a:gd name="T37" fmla="*/ 14 h 2010"/>
                <a:gd name="T38" fmla="*/ 63 w 1748"/>
                <a:gd name="T39" fmla="*/ 15 h 2010"/>
                <a:gd name="T40" fmla="*/ 58 w 1748"/>
                <a:gd name="T41" fmla="*/ 16 h 2010"/>
                <a:gd name="T42" fmla="*/ 55 w 1748"/>
                <a:gd name="T43" fmla="*/ 20 h 2010"/>
                <a:gd name="T44" fmla="*/ 51 w 1748"/>
                <a:gd name="T45" fmla="*/ 24 h 2010"/>
                <a:gd name="T46" fmla="*/ 47 w 1748"/>
                <a:gd name="T47" fmla="*/ 29 h 2010"/>
                <a:gd name="T48" fmla="*/ 44 w 1748"/>
                <a:gd name="T49" fmla="*/ 31 h 2010"/>
                <a:gd name="T50" fmla="*/ 43 w 1748"/>
                <a:gd name="T51" fmla="*/ 33 h 2010"/>
                <a:gd name="T52" fmla="*/ 44 w 1748"/>
                <a:gd name="T53" fmla="*/ 36 h 2010"/>
                <a:gd name="T54" fmla="*/ 44 w 1748"/>
                <a:gd name="T55" fmla="*/ 39 h 2010"/>
                <a:gd name="T56" fmla="*/ 41 w 1748"/>
                <a:gd name="T57" fmla="*/ 41 h 2010"/>
                <a:gd name="T58" fmla="*/ 40 w 1748"/>
                <a:gd name="T59" fmla="*/ 44 h 2010"/>
                <a:gd name="T60" fmla="*/ 42 w 1748"/>
                <a:gd name="T61" fmla="*/ 46 h 2010"/>
                <a:gd name="T62" fmla="*/ 42 w 1748"/>
                <a:gd name="T63" fmla="*/ 47 h 2010"/>
                <a:gd name="T64" fmla="*/ 42 w 1748"/>
                <a:gd name="T65" fmla="*/ 51 h 2010"/>
                <a:gd name="T66" fmla="*/ 43 w 1748"/>
                <a:gd name="T67" fmla="*/ 56 h 2010"/>
                <a:gd name="T68" fmla="*/ 45 w 1748"/>
                <a:gd name="T69" fmla="*/ 58 h 2010"/>
                <a:gd name="T70" fmla="*/ 47 w 1748"/>
                <a:gd name="T71" fmla="*/ 59 h 2010"/>
                <a:gd name="T72" fmla="*/ 49 w 1748"/>
                <a:gd name="T73" fmla="*/ 60 h 2010"/>
                <a:gd name="T74" fmla="*/ 51 w 1748"/>
                <a:gd name="T75" fmla="*/ 61 h 2010"/>
                <a:gd name="T76" fmla="*/ 52 w 1748"/>
                <a:gd name="T77" fmla="*/ 62 h 2010"/>
                <a:gd name="T78" fmla="*/ 52 w 1748"/>
                <a:gd name="T79" fmla="*/ 63 h 2010"/>
                <a:gd name="T80" fmla="*/ 57 w 1748"/>
                <a:gd name="T81" fmla="*/ 66 h 2010"/>
                <a:gd name="T82" fmla="*/ 59 w 1748"/>
                <a:gd name="T83" fmla="*/ 72 h 2010"/>
                <a:gd name="T84" fmla="*/ 38 w 1748"/>
                <a:gd name="T85" fmla="*/ 73 h 2010"/>
                <a:gd name="T86" fmla="*/ 14 w 1748"/>
                <a:gd name="T87" fmla="*/ 74 h 2010"/>
                <a:gd name="T88" fmla="*/ 10 w 1748"/>
                <a:gd name="T89" fmla="*/ 71 h 2010"/>
                <a:gd name="T90" fmla="*/ 10 w 1748"/>
                <a:gd name="T91" fmla="*/ 67 h 2010"/>
                <a:gd name="T92" fmla="*/ 10 w 1748"/>
                <a:gd name="T93" fmla="*/ 60 h 2010"/>
                <a:gd name="T94" fmla="*/ 9 w 1748"/>
                <a:gd name="T95" fmla="*/ 53 h 2010"/>
                <a:gd name="T96" fmla="*/ 7 w 1748"/>
                <a:gd name="T97" fmla="*/ 50 h 2010"/>
                <a:gd name="T98" fmla="*/ 7 w 1748"/>
                <a:gd name="T99" fmla="*/ 45 h 2010"/>
                <a:gd name="T100" fmla="*/ 7 w 1748"/>
                <a:gd name="T101" fmla="*/ 40 h 2010"/>
                <a:gd name="T102" fmla="*/ 5 w 1748"/>
                <a:gd name="T103" fmla="*/ 36 h 2010"/>
                <a:gd name="T104" fmla="*/ 5 w 1748"/>
                <a:gd name="T105" fmla="*/ 28 h 2010"/>
                <a:gd name="T106" fmla="*/ 2 w 1748"/>
                <a:gd name="T107" fmla="*/ 19 h 2010"/>
                <a:gd name="T108" fmla="*/ 1 w 1748"/>
                <a:gd name="T109" fmla="*/ 13 h 2010"/>
                <a:gd name="T110" fmla="*/ 0 w 1748"/>
                <a:gd name="T111" fmla="*/ 6 h 2010"/>
                <a:gd name="T112" fmla="*/ 7 w 1748"/>
                <a:gd name="T113" fmla="*/ 5 h 2010"/>
                <a:gd name="T114" fmla="*/ 16 w 1748"/>
                <a:gd name="T115" fmla="*/ 5 h 2010"/>
                <a:gd name="T116" fmla="*/ 17 w 1748"/>
                <a:gd name="T117" fmla="*/ 3 h 2010"/>
                <a:gd name="T118" fmla="*/ 17 w 1748"/>
                <a:gd name="T119" fmla="*/ 0 h 2010"/>
                <a:gd name="T120" fmla="*/ 19 w 1748"/>
                <a:gd name="T121" fmla="*/ 1 h 2010"/>
                <a:gd name="T122" fmla="*/ 20 w 1748"/>
                <a:gd name="T123" fmla="*/ 3 h 201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748"/>
                <a:gd name="T187" fmla="*/ 0 h 2010"/>
                <a:gd name="T188" fmla="*/ 1748 w 1748"/>
                <a:gd name="T189" fmla="*/ 2010 h 201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748" h="2010">
                  <a:moveTo>
                    <a:pt x="544" y="75"/>
                  </a:moveTo>
                  <a:lnTo>
                    <a:pt x="544" y="85"/>
                  </a:lnTo>
                  <a:lnTo>
                    <a:pt x="546" y="96"/>
                  </a:lnTo>
                  <a:lnTo>
                    <a:pt x="547" y="106"/>
                  </a:lnTo>
                  <a:lnTo>
                    <a:pt x="550" y="117"/>
                  </a:lnTo>
                  <a:lnTo>
                    <a:pt x="553" y="128"/>
                  </a:lnTo>
                  <a:lnTo>
                    <a:pt x="555" y="138"/>
                  </a:lnTo>
                  <a:lnTo>
                    <a:pt x="559" y="147"/>
                  </a:lnTo>
                  <a:lnTo>
                    <a:pt x="563" y="158"/>
                  </a:lnTo>
                  <a:lnTo>
                    <a:pt x="567" y="167"/>
                  </a:lnTo>
                  <a:lnTo>
                    <a:pt x="571" y="177"/>
                  </a:lnTo>
                  <a:lnTo>
                    <a:pt x="576" y="186"/>
                  </a:lnTo>
                  <a:lnTo>
                    <a:pt x="582" y="194"/>
                  </a:lnTo>
                  <a:lnTo>
                    <a:pt x="587" y="204"/>
                  </a:lnTo>
                  <a:lnTo>
                    <a:pt x="593" y="212"/>
                  </a:lnTo>
                  <a:lnTo>
                    <a:pt x="600" y="220"/>
                  </a:lnTo>
                  <a:lnTo>
                    <a:pt x="607" y="228"/>
                  </a:lnTo>
                  <a:lnTo>
                    <a:pt x="621" y="229"/>
                  </a:lnTo>
                  <a:lnTo>
                    <a:pt x="636" y="230"/>
                  </a:lnTo>
                  <a:lnTo>
                    <a:pt x="651" y="231"/>
                  </a:lnTo>
                  <a:lnTo>
                    <a:pt x="665" y="231"/>
                  </a:lnTo>
                  <a:lnTo>
                    <a:pt x="678" y="232"/>
                  </a:lnTo>
                  <a:lnTo>
                    <a:pt x="692" y="232"/>
                  </a:lnTo>
                  <a:lnTo>
                    <a:pt x="706" y="233"/>
                  </a:lnTo>
                  <a:lnTo>
                    <a:pt x="720" y="233"/>
                  </a:lnTo>
                  <a:lnTo>
                    <a:pt x="733" y="235"/>
                  </a:lnTo>
                  <a:lnTo>
                    <a:pt x="747" y="236"/>
                  </a:lnTo>
                  <a:lnTo>
                    <a:pt x="761" y="238"/>
                  </a:lnTo>
                  <a:lnTo>
                    <a:pt x="774" y="240"/>
                  </a:lnTo>
                  <a:lnTo>
                    <a:pt x="788" y="243"/>
                  </a:lnTo>
                  <a:lnTo>
                    <a:pt x="801" y="247"/>
                  </a:lnTo>
                  <a:lnTo>
                    <a:pt x="815" y="252"/>
                  </a:lnTo>
                  <a:lnTo>
                    <a:pt x="829" y="258"/>
                  </a:lnTo>
                  <a:lnTo>
                    <a:pt x="836" y="251"/>
                  </a:lnTo>
                  <a:lnTo>
                    <a:pt x="845" y="245"/>
                  </a:lnTo>
                  <a:lnTo>
                    <a:pt x="854" y="240"/>
                  </a:lnTo>
                  <a:lnTo>
                    <a:pt x="863" y="236"/>
                  </a:lnTo>
                  <a:lnTo>
                    <a:pt x="874" y="232"/>
                  </a:lnTo>
                  <a:lnTo>
                    <a:pt x="884" y="230"/>
                  </a:lnTo>
                  <a:lnTo>
                    <a:pt x="896" y="228"/>
                  </a:lnTo>
                  <a:lnTo>
                    <a:pt x="906" y="227"/>
                  </a:lnTo>
                  <a:lnTo>
                    <a:pt x="917" y="227"/>
                  </a:lnTo>
                  <a:lnTo>
                    <a:pt x="929" y="227"/>
                  </a:lnTo>
                  <a:lnTo>
                    <a:pt x="939" y="227"/>
                  </a:lnTo>
                  <a:lnTo>
                    <a:pt x="951" y="228"/>
                  </a:lnTo>
                  <a:lnTo>
                    <a:pt x="962" y="230"/>
                  </a:lnTo>
                  <a:lnTo>
                    <a:pt x="973" y="232"/>
                  </a:lnTo>
                  <a:lnTo>
                    <a:pt x="983" y="235"/>
                  </a:lnTo>
                  <a:lnTo>
                    <a:pt x="993" y="238"/>
                  </a:lnTo>
                  <a:lnTo>
                    <a:pt x="999" y="243"/>
                  </a:lnTo>
                  <a:lnTo>
                    <a:pt x="1005" y="246"/>
                  </a:lnTo>
                  <a:lnTo>
                    <a:pt x="1011" y="251"/>
                  </a:lnTo>
                  <a:lnTo>
                    <a:pt x="1016" y="253"/>
                  </a:lnTo>
                  <a:lnTo>
                    <a:pt x="1022" y="256"/>
                  </a:lnTo>
                  <a:lnTo>
                    <a:pt x="1028" y="259"/>
                  </a:lnTo>
                  <a:lnTo>
                    <a:pt x="1035" y="261"/>
                  </a:lnTo>
                  <a:lnTo>
                    <a:pt x="1040" y="263"/>
                  </a:lnTo>
                  <a:lnTo>
                    <a:pt x="1047" y="264"/>
                  </a:lnTo>
                  <a:lnTo>
                    <a:pt x="1053" y="267"/>
                  </a:lnTo>
                  <a:lnTo>
                    <a:pt x="1060" y="268"/>
                  </a:lnTo>
                  <a:lnTo>
                    <a:pt x="1067" y="269"/>
                  </a:lnTo>
                  <a:lnTo>
                    <a:pt x="1075" y="270"/>
                  </a:lnTo>
                  <a:lnTo>
                    <a:pt x="1082" y="270"/>
                  </a:lnTo>
                  <a:lnTo>
                    <a:pt x="1090" y="271"/>
                  </a:lnTo>
                  <a:lnTo>
                    <a:pt x="1099" y="272"/>
                  </a:lnTo>
                  <a:lnTo>
                    <a:pt x="1100" y="275"/>
                  </a:lnTo>
                  <a:lnTo>
                    <a:pt x="1101" y="277"/>
                  </a:lnTo>
                  <a:lnTo>
                    <a:pt x="1103" y="279"/>
                  </a:lnTo>
                  <a:lnTo>
                    <a:pt x="1104" y="283"/>
                  </a:lnTo>
                  <a:lnTo>
                    <a:pt x="1104" y="286"/>
                  </a:lnTo>
                  <a:lnTo>
                    <a:pt x="1104" y="289"/>
                  </a:lnTo>
                  <a:lnTo>
                    <a:pt x="1105" y="292"/>
                  </a:lnTo>
                  <a:lnTo>
                    <a:pt x="1105" y="295"/>
                  </a:lnTo>
                  <a:lnTo>
                    <a:pt x="1106" y="298"/>
                  </a:lnTo>
                  <a:lnTo>
                    <a:pt x="1106" y="301"/>
                  </a:lnTo>
                  <a:lnTo>
                    <a:pt x="1107" y="303"/>
                  </a:lnTo>
                  <a:lnTo>
                    <a:pt x="1108" y="306"/>
                  </a:lnTo>
                  <a:lnTo>
                    <a:pt x="1111" y="307"/>
                  </a:lnTo>
                  <a:lnTo>
                    <a:pt x="1113" y="308"/>
                  </a:lnTo>
                  <a:lnTo>
                    <a:pt x="1115" y="309"/>
                  </a:lnTo>
                  <a:lnTo>
                    <a:pt x="1120" y="310"/>
                  </a:lnTo>
                  <a:lnTo>
                    <a:pt x="1127" y="298"/>
                  </a:lnTo>
                  <a:lnTo>
                    <a:pt x="1135" y="290"/>
                  </a:lnTo>
                  <a:lnTo>
                    <a:pt x="1143" y="285"/>
                  </a:lnTo>
                  <a:lnTo>
                    <a:pt x="1150" y="283"/>
                  </a:lnTo>
                  <a:lnTo>
                    <a:pt x="1158" y="283"/>
                  </a:lnTo>
                  <a:lnTo>
                    <a:pt x="1166" y="285"/>
                  </a:lnTo>
                  <a:lnTo>
                    <a:pt x="1174" y="290"/>
                  </a:lnTo>
                  <a:lnTo>
                    <a:pt x="1183" y="294"/>
                  </a:lnTo>
                  <a:lnTo>
                    <a:pt x="1191" y="300"/>
                  </a:lnTo>
                  <a:lnTo>
                    <a:pt x="1199" y="307"/>
                  </a:lnTo>
                  <a:lnTo>
                    <a:pt x="1207" y="314"/>
                  </a:lnTo>
                  <a:lnTo>
                    <a:pt x="1215" y="320"/>
                  </a:lnTo>
                  <a:lnTo>
                    <a:pt x="1224" y="325"/>
                  </a:lnTo>
                  <a:lnTo>
                    <a:pt x="1232" y="330"/>
                  </a:lnTo>
                  <a:lnTo>
                    <a:pt x="1241" y="333"/>
                  </a:lnTo>
                  <a:lnTo>
                    <a:pt x="1250" y="336"/>
                  </a:lnTo>
                  <a:lnTo>
                    <a:pt x="1262" y="337"/>
                  </a:lnTo>
                  <a:lnTo>
                    <a:pt x="1275" y="338"/>
                  </a:lnTo>
                  <a:lnTo>
                    <a:pt x="1288" y="339"/>
                  </a:lnTo>
                  <a:lnTo>
                    <a:pt x="1300" y="340"/>
                  </a:lnTo>
                  <a:lnTo>
                    <a:pt x="1313" y="341"/>
                  </a:lnTo>
                  <a:lnTo>
                    <a:pt x="1324" y="341"/>
                  </a:lnTo>
                  <a:lnTo>
                    <a:pt x="1337" y="341"/>
                  </a:lnTo>
                  <a:lnTo>
                    <a:pt x="1349" y="341"/>
                  </a:lnTo>
                  <a:lnTo>
                    <a:pt x="1360" y="339"/>
                  </a:lnTo>
                  <a:lnTo>
                    <a:pt x="1370" y="337"/>
                  </a:lnTo>
                  <a:lnTo>
                    <a:pt x="1382" y="333"/>
                  </a:lnTo>
                  <a:lnTo>
                    <a:pt x="1392" y="329"/>
                  </a:lnTo>
                  <a:lnTo>
                    <a:pt x="1401" y="322"/>
                  </a:lnTo>
                  <a:lnTo>
                    <a:pt x="1412" y="315"/>
                  </a:lnTo>
                  <a:lnTo>
                    <a:pt x="1421" y="305"/>
                  </a:lnTo>
                  <a:lnTo>
                    <a:pt x="1430" y="294"/>
                  </a:lnTo>
                  <a:lnTo>
                    <a:pt x="1436" y="292"/>
                  </a:lnTo>
                  <a:lnTo>
                    <a:pt x="1443" y="291"/>
                  </a:lnTo>
                  <a:lnTo>
                    <a:pt x="1449" y="291"/>
                  </a:lnTo>
                  <a:lnTo>
                    <a:pt x="1454" y="292"/>
                  </a:lnTo>
                  <a:lnTo>
                    <a:pt x="1459" y="293"/>
                  </a:lnTo>
                  <a:lnTo>
                    <a:pt x="1465" y="295"/>
                  </a:lnTo>
                  <a:lnTo>
                    <a:pt x="1469" y="299"/>
                  </a:lnTo>
                  <a:lnTo>
                    <a:pt x="1474" y="301"/>
                  </a:lnTo>
                  <a:lnTo>
                    <a:pt x="1478" y="305"/>
                  </a:lnTo>
                  <a:lnTo>
                    <a:pt x="1483" y="308"/>
                  </a:lnTo>
                  <a:lnTo>
                    <a:pt x="1488" y="312"/>
                  </a:lnTo>
                  <a:lnTo>
                    <a:pt x="1492" y="315"/>
                  </a:lnTo>
                  <a:lnTo>
                    <a:pt x="1497" y="317"/>
                  </a:lnTo>
                  <a:lnTo>
                    <a:pt x="1503" y="321"/>
                  </a:lnTo>
                  <a:lnTo>
                    <a:pt x="1507" y="323"/>
                  </a:lnTo>
                  <a:lnTo>
                    <a:pt x="1513" y="325"/>
                  </a:lnTo>
                  <a:lnTo>
                    <a:pt x="1527" y="320"/>
                  </a:lnTo>
                  <a:lnTo>
                    <a:pt x="1542" y="315"/>
                  </a:lnTo>
                  <a:lnTo>
                    <a:pt x="1557" y="313"/>
                  </a:lnTo>
                  <a:lnTo>
                    <a:pt x="1572" y="310"/>
                  </a:lnTo>
                  <a:lnTo>
                    <a:pt x="1587" y="310"/>
                  </a:lnTo>
                  <a:lnTo>
                    <a:pt x="1602" y="310"/>
                  </a:lnTo>
                  <a:lnTo>
                    <a:pt x="1616" y="312"/>
                  </a:lnTo>
                  <a:lnTo>
                    <a:pt x="1631" y="314"/>
                  </a:lnTo>
                  <a:lnTo>
                    <a:pt x="1646" y="316"/>
                  </a:lnTo>
                  <a:lnTo>
                    <a:pt x="1661" y="320"/>
                  </a:lnTo>
                  <a:lnTo>
                    <a:pt x="1676" y="323"/>
                  </a:lnTo>
                  <a:lnTo>
                    <a:pt x="1691" y="328"/>
                  </a:lnTo>
                  <a:lnTo>
                    <a:pt x="1705" y="332"/>
                  </a:lnTo>
                  <a:lnTo>
                    <a:pt x="1720" y="337"/>
                  </a:lnTo>
                  <a:lnTo>
                    <a:pt x="1734" y="341"/>
                  </a:lnTo>
                  <a:lnTo>
                    <a:pt x="1748" y="347"/>
                  </a:lnTo>
                  <a:lnTo>
                    <a:pt x="1746" y="352"/>
                  </a:lnTo>
                  <a:lnTo>
                    <a:pt x="1746" y="356"/>
                  </a:lnTo>
                  <a:lnTo>
                    <a:pt x="1744" y="361"/>
                  </a:lnTo>
                  <a:lnTo>
                    <a:pt x="1742" y="364"/>
                  </a:lnTo>
                  <a:lnTo>
                    <a:pt x="1738" y="368"/>
                  </a:lnTo>
                  <a:lnTo>
                    <a:pt x="1735" y="371"/>
                  </a:lnTo>
                  <a:lnTo>
                    <a:pt x="1730" y="374"/>
                  </a:lnTo>
                  <a:lnTo>
                    <a:pt x="1727" y="377"/>
                  </a:lnTo>
                  <a:lnTo>
                    <a:pt x="1722" y="379"/>
                  </a:lnTo>
                  <a:lnTo>
                    <a:pt x="1718" y="382"/>
                  </a:lnTo>
                  <a:lnTo>
                    <a:pt x="1713" y="384"/>
                  </a:lnTo>
                  <a:lnTo>
                    <a:pt x="1708" y="387"/>
                  </a:lnTo>
                  <a:lnTo>
                    <a:pt x="1704" y="390"/>
                  </a:lnTo>
                  <a:lnTo>
                    <a:pt x="1700" y="392"/>
                  </a:lnTo>
                  <a:lnTo>
                    <a:pt x="1697" y="395"/>
                  </a:lnTo>
                  <a:lnTo>
                    <a:pt x="1695" y="399"/>
                  </a:lnTo>
                  <a:lnTo>
                    <a:pt x="1677" y="402"/>
                  </a:lnTo>
                  <a:lnTo>
                    <a:pt x="1660" y="408"/>
                  </a:lnTo>
                  <a:lnTo>
                    <a:pt x="1643" y="414"/>
                  </a:lnTo>
                  <a:lnTo>
                    <a:pt x="1627" y="421"/>
                  </a:lnTo>
                  <a:lnTo>
                    <a:pt x="1610" y="428"/>
                  </a:lnTo>
                  <a:lnTo>
                    <a:pt x="1592" y="436"/>
                  </a:lnTo>
                  <a:lnTo>
                    <a:pt x="1576" y="444"/>
                  </a:lnTo>
                  <a:lnTo>
                    <a:pt x="1560" y="454"/>
                  </a:lnTo>
                  <a:lnTo>
                    <a:pt x="1545" y="464"/>
                  </a:lnTo>
                  <a:lnTo>
                    <a:pt x="1530" y="475"/>
                  </a:lnTo>
                  <a:lnTo>
                    <a:pt x="1516" y="487"/>
                  </a:lnTo>
                  <a:lnTo>
                    <a:pt x="1504" y="500"/>
                  </a:lnTo>
                  <a:lnTo>
                    <a:pt x="1492" y="514"/>
                  </a:lnTo>
                  <a:lnTo>
                    <a:pt x="1482" y="528"/>
                  </a:lnTo>
                  <a:lnTo>
                    <a:pt x="1473" y="542"/>
                  </a:lnTo>
                  <a:lnTo>
                    <a:pt x="1465" y="560"/>
                  </a:lnTo>
                  <a:lnTo>
                    <a:pt x="1450" y="573"/>
                  </a:lnTo>
                  <a:lnTo>
                    <a:pt x="1435" y="587"/>
                  </a:lnTo>
                  <a:lnTo>
                    <a:pt x="1422" y="601"/>
                  </a:lnTo>
                  <a:lnTo>
                    <a:pt x="1410" y="616"/>
                  </a:lnTo>
                  <a:lnTo>
                    <a:pt x="1397" y="630"/>
                  </a:lnTo>
                  <a:lnTo>
                    <a:pt x="1384" y="645"/>
                  </a:lnTo>
                  <a:lnTo>
                    <a:pt x="1373" y="658"/>
                  </a:lnTo>
                  <a:lnTo>
                    <a:pt x="1360" y="673"/>
                  </a:lnTo>
                  <a:lnTo>
                    <a:pt x="1347" y="688"/>
                  </a:lnTo>
                  <a:lnTo>
                    <a:pt x="1336" y="703"/>
                  </a:lnTo>
                  <a:lnTo>
                    <a:pt x="1322" y="718"/>
                  </a:lnTo>
                  <a:lnTo>
                    <a:pt x="1309" y="733"/>
                  </a:lnTo>
                  <a:lnTo>
                    <a:pt x="1295" y="748"/>
                  </a:lnTo>
                  <a:lnTo>
                    <a:pt x="1280" y="763"/>
                  </a:lnTo>
                  <a:lnTo>
                    <a:pt x="1264" y="778"/>
                  </a:lnTo>
                  <a:lnTo>
                    <a:pt x="1247" y="794"/>
                  </a:lnTo>
                  <a:lnTo>
                    <a:pt x="1238" y="800"/>
                  </a:lnTo>
                  <a:lnTo>
                    <a:pt x="1229" y="806"/>
                  </a:lnTo>
                  <a:lnTo>
                    <a:pt x="1221" y="811"/>
                  </a:lnTo>
                  <a:lnTo>
                    <a:pt x="1212" y="817"/>
                  </a:lnTo>
                  <a:lnTo>
                    <a:pt x="1205" y="823"/>
                  </a:lnTo>
                  <a:lnTo>
                    <a:pt x="1197" y="829"/>
                  </a:lnTo>
                  <a:lnTo>
                    <a:pt x="1190" y="834"/>
                  </a:lnTo>
                  <a:lnTo>
                    <a:pt x="1184" y="840"/>
                  </a:lnTo>
                  <a:lnTo>
                    <a:pt x="1180" y="846"/>
                  </a:lnTo>
                  <a:lnTo>
                    <a:pt x="1175" y="853"/>
                  </a:lnTo>
                  <a:lnTo>
                    <a:pt x="1172" y="860"/>
                  </a:lnTo>
                  <a:lnTo>
                    <a:pt x="1169" y="868"/>
                  </a:lnTo>
                  <a:lnTo>
                    <a:pt x="1168" y="876"/>
                  </a:lnTo>
                  <a:lnTo>
                    <a:pt x="1168" y="885"/>
                  </a:lnTo>
                  <a:lnTo>
                    <a:pt x="1169" y="895"/>
                  </a:lnTo>
                  <a:lnTo>
                    <a:pt x="1173" y="907"/>
                  </a:lnTo>
                  <a:lnTo>
                    <a:pt x="1177" y="915"/>
                  </a:lnTo>
                  <a:lnTo>
                    <a:pt x="1182" y="923"/>
                  </a:lnTo>
                  <a:lnTo>
                    <a:pt x="1184" y="932"/>
                  </a:lnTo>
                  <a:lnTo>
                    <a:pt x="1186" y="941"/>
                  </a:lnTo>
                  <a:lnTo>
                    <a:pt x="1188" y="950"/>
                  </a:lnTo>
                  <a:lnTo>
                    <a:pt x="1188" y="959"/>
                  </a:lnTo>
                  <a:lnTo>
                    <a:pt x="1186" y="969"/>
                  </a:lnTo>
                  <a:lnTo>
                    <a:pt x="1186" y="979"/>
                  </a:lnTo>
                  <a:lnTo>
                    <a:pt x="1184" y="988"/>
                  </a:lnTo>
                  <a:lnTo>
                    <a:pt x="1183" y="999"/>
                  </a:lnTo>
                  <a:lnTo>
                    <a:pt x="1181" y="1008"/>
                  </a:lnTo>
                  <a:lnTo>
                    <a:pt x="1180" y="1018"/>
                  </a:lnTo>
                  <a:lnTo>
                    <a:pt x="1178" y="1027"/>
                  </a:lnTo>
                  <a:lnTo>
                    <a:pt x="1177" y="1038"/>
                  </a:lnTo>
                  <a:lnTo>
                    <a:pt x="1176" y="1047"/>
                  </a:lnTo>
                  <a:lnTo>
                    <a:pt x="1176" y="1057"/>
                  </a:lnTo>
                  <a:lnTo>
                    <a:pt x="1167" y="1064"/>
                  </a:lnTo>
                  <a:lnTo>
                    <a:pt x="1158" y="1072"/>
                  </a:lnTo>
                  <a:lnTo>
                    <a:pt x="1149" y="1079"/>
                  </a:lnTo>
                  <a:lnTo>
                    <a:pt x="1140" y="1087"/>
                  </a:lnTo>
                  <a:lnTo>
                    <a:pt x="1132" y="1096"/>
                  </a:lnTo>
                  <a:lnTo>
                    <a:pt x="1124" y="1104"/>
                  </a:lnTo>
                  <a:lnTo>
                    <a:pt x="1116" y="1113"/>
                  </a:lnTo>
                  <a:lnTo>
                    <a:pt x="1111" y="1123"/>
                  </a:lnTo>
                  <a:lnTo>
                    <a:pt x="1104" y="1132"/>
                  </a:lnTo>
                  <a:lnTo>
                    <a:pt x="1099" y="1141"/>
                  </a:lnTo>
                  <a:lnTo>
                    <a:pt x="1094" y="1151"/>
                  </a:lnTo>
                  <a:lnTo>
                    <a:pt x="1092" y="1163"/>
                  </a:lnTo>
                  <a:lnTo>
                    <a:pt x="1090" y="1173"/>
                  </a:lnTo>
                  <a:lnTo>
                    <a:pt x="1090" y="1185"/>
                  </a:lnTo>
                  <a:lnTo>
                    <a:pt x="1090" y="1197"/>
                  </a:lnTo>
                  <a:lnTo>
                    <a:pt x="1093" y="1210"/>
                  </a:lnTo>
                  <a:lnTo>
                    <a:pt x="1098" y="1213"/>
                  </a:lnTo>
                  <a:lnTo>
                    <a:pt x="1104" y="1217"/>
                  </a:lnTo>
                  <a:lnTo>
                    <a:pt x="1108" y="1221"/>
                  </a:lnTo>
                  <a:lnTo>
                    <a:pt x="1113" y="1225"/>
                  </a:lnTo>
                  <a:lnTo>
                    <a:pt x="1117" y="1229"/>
                  </a:lnTo>
                  <a:lnTo>
                    <a:pt x="1121" y="1234"/>
                  </a:lnTo>
                  <a:lnTo>
                    <a:pt x="1124" y="1239"/>
                  </a:lnTo>
                  <a:lnTo>
                    <a:pt x="1128" y="1243"/>
                  </a:lnTo>
                  <a:lnTo>
                    <a:pt x="1130" y="1248"/>
                  </a:lnTo>
                  <a:lnTo>
                    <a:pt x="1134" y="1252"/>
                  </a:lnTo>
                  <a:lnTo>
                    <a:pt x="1136" y="1258"/>
                  </a:lnTo>
                  <a:lnTo>
                    <a:pt x="1138" y="1264"/>
                  </a:lnTo>
                  <a:lnTo>
                    <a:pt x="1140" y="1270"/>
                  </a:lnTo>
                  <a:lnTo>
                    <a:pt x="1142" y="1275"/>
                  </a:lnTo>
                  <a:lnTo>
                    <a:pt x="1144" y="1281"/>
                  </a:lnTo>
                  <a:lnTo>
                    <a:pt x="1146" y="1288"/>
                  </a:lnTo>
                  <a:lnTo>
                    <a:pt x="1137" y="1302"/>
                  </a:lnTo>
                  <a:lnTo>
                    <a:pt x="1130" y="1316"/>
                  </a:lnTo>
                  <a:lnTo>
                    <a:pt x="1126" y="1331"/>
                  </a:lnTo>
                  <a:lnTo>
                    <a:pt x="1123" y="1344"/>
                  </a:lnTo>
                  <a:lnTo>
                    <a:pt x="1122" y="1358"/>
                  </a:lnTo>
                  <a:lnTo>
                    <a:pt x="1123" y="1372"/>
                  </a:lnTo>
                  <a:lnTo>
                    <a:pt x="1124" y="1386"/>
                  </a:lnTo>
                  <a:lnTo>
                    <a:pt x="1128" y="1399"/>
                  </a:lnTo>
                  <a:lnTo>
                    <a:pt x="1131" y="1413"/>
                  </a:lnTo>
                  <a:lnTo>
                    <a:pt x="1135" y="1428"/>
                  </a:lnTo>
                  <a:lnTo>
                    <a:pt x="1139" y="1442"/>
                  </a:lnTo>
                  <a:lnTo>
                    <a:pt x="1144" y="1457"/>
                  </a:lnTo>
                  <a:lnTo>
                    <a:pt x="1147" y="1472"/>
                  </a:lnTo>
                  <a:lnTo>
                    <a:pt x="1151" y="1487"/>
                  </a:lnTo>
                  <a:lnTo>
                    <a:pt x="1154" y="1502"/>
                  </a:lnTo>
                  <a:lnTo>
                    <a:pt x="1157" y="1518"/>
                  </a:lnTo>
                  <a:lnTo>
                    <a:pt x="1160" y="1529"/>
                  </a:lnTo>
                  <a:lnTo>
                    <a:pt x="1166" y="1539"/>
                  </a:lnTo>
                  <a:lnTo>
                    <a:pt x="1173" y="1547"/>
                  </a:lnTo>
                  <a:lnTo>
                    <a:pt x="1180" y="1552"/>
                  </a:lnTo>
                  <a:lnTo>
                    <a:pt x="1189" y="1557"/>
                  </a:lnTo>
                  <a:lnTo>
                    <a:pt x="1198" y="1561"/>
                  </a:lnTo>
                  <a:lnTo>
                    <a:pt x="1207" y="1565"/>
                  </a:lnTo>
                  <a:lnTo>
                    <a:pt x="1218" y="1567"/>
                  </a:lnTo>
                  <a:lnTo>
                    <a:pt x="1227" y="1571"/>
                  </a:lnTo>
                  <a:lnTo>
                    <a:pt x="1237" y="1573"/>
                  </a:lnTo>
                  <a:lnTo>
                    <a:pt x="1246" y="1576"/>
                  </a:lnTo>
                  <a:lnTo>
                    <a:pt x="1255" y="1581"/>
                  </a:lnTo>
                  <a:lnTo>
                    <a:pt x="1264" y="1586"/>
                  </a:lnTo>
                  <a:lnTo>
                    <a:pt x="1270" y="1592"/>
                  </a:lnTo>
                  <a:lnTo>
                    <a:pt x="1276" y="1602"/>
                  </a:lnTo>
                  <a:lnTo>
                    <a:pt x="1281" y="1612"/>
                  </a:lnTo>
                  <a:lnTo>
                    <a:pt x="1288" y="1610"/>
                  </a:lnTo>
                  <a:lnTo>
                    <a:pt x="1296" y="1609"/>
                  </a:lnTo>
                  <a:lnTo>
                    <a:pt x="1303" y="1609"/>
                  </a:lnTo>
                  <a:lnTo>
                    <a:pt x="1309" y="1609"/>
                  </a:lnTo>
                  <a:lnTo>
                    <a:pt x="1316" y="1611"/>
                  </a:lnTo>
                  <a:lnTo>
                    <a:pt x="1323" y="1613"/>
                  </a:lnTo>
                  <a:lnTo>
                    <a:pt x="1330" y="1615"/>
                  </a:lnTo>
                  <a:lnTo>
                    <a:pt x="1336" y="1619"/>
                  </a:lnTo>
                  <a:lnTo>
                    <a:pt x="1343" y="1622"/>
                  </a:lnTo>
                  <a:lnTo>
                    <a:pt x="1349" y="1626"/>
                  </a:lnTo>
                  <a:lnTo>
                    <a:pt x="1354" y="1630"/>
                  </a:lnTo>
                  <a:lnTo>
                    <a:pt x="1360" y="1635"/>
                  </a:lnTo>
                  <a:lnTo>
                    <a:pt x="1366" y="1638"/>
                  </a:lnTo>
                  <a:lnTo>
                    <a:pt x="1372" y="1643"/>
                  </a:lnTo>
                  <a:lnTo>
                    <a:pt x="1377" y="1646"/>
                  </a:lnTo>
                  <a:lnTo>
                    <a:pt x="1383" y="1650"/>
                  </a:lnTo>
                  <a:lnTo>
                    <a:pt x="1385" y="1653"/>
                  </a:lnTo>
                  <a:lnTo>
                    <a:pt x="1388" y="1657"/>
                  </a:lnTo>
                  <a:lnTo>
                    <a:pt x="1389" y="1661"/>
                  </a:lnTo>
                  <a:lnTo>
                    <a:pt x="1390" y="1665"/>
                  </a:lnTo>
                  <a:lnTo>
                    <a:pt x="1391" y="1669"/>
                  </a:lnTo>
                  <a:lnTo>
                    <a:pt x="1392" y="1674"/>
                  </a:lnTo>
                  <a:lnTo>
                    <a:pt x="1393" y="1680"/>
                  </a:lnTo>
                  <a:lnTo>
                    <a:pt x="1395" y="1684"/>
                  </a:lnTo>
                  <a:lnTo>
                    <a:pt x="1396" y="1689"/>
                  </a:lnTo>
                  <a:lnTo>
                    <a:pt x="1397" y="1694"/>
                  </a:lnTo>
                  <a:lnTo>
                    <a:pt x="1399" y="1698"/>
                  </a:lnTo>
                  <a:lnTo>
                    <a:pt x="1401" y="1702"/>
                  </a:lnTo>
                  <a:lnTo>
                    <a:pt x="1405" y="1706"/>
                  </a:lnTo>
                  <a:lnTo>
                    <a:pt x="1408" y="1710"/>
                  </a:lnTo>
                  <a:lnTo>
                    <a:pt x="1414" y="1713"/>
                  </a:lnTo>
                  <a:lnTo>
                    <a:pt x="1420" y="1717"/>
                  </a:lnTo>
                  <a:lnTo>
                    <a:pt x="1441" y="1718"/>
                  </a:lnTo>
                  <a:lnTo>
                    <a:pt x="1460" y="1723"/>
                  </a:lnTo>
                  <a:lnTo>
                    <a:pt x="1477" y="1732"/>
                  </a:lnTo>
                  <a:lnTo>
                    <a:pt x="1493" y="1742"/>
                  </a:lnTo>
                  <a:lnTo>
                    <a:pt x="1507" y="1754"/>
                  </a:lnTo>
                  <a:lnTo>
                    <a:pt x="1520" y="1771"/>
                  </a:lnTo>
                  <a:lnTo>
                    <a:pt x="1531" y="1787"/>
                  </a:lnTo>
                  <a:lnTo>
                    <a:pt x="1542" y="1805"/>
                  </a:lnTo>
                  <a:lnTo>
                    <a:pt x="1551" y="1823"/>
                  </a:lnTo>
                  <a:lnTo>
                    <a:pt x="1560" y="1843"/>
                  </a:lnTo>
                  <a:lnTo>
                    <a:pt x="1568" y="1862"/>
                  </a:lnTo>
                  <a:lnTo>
                    <a:pt x="1577" y="1883"/>
                  </a:lnTo>
                  <a:lnTo>
                    <a:pt x="1585" y="1902"/>
                  </a:lnTo>
                  <a:lnTo>
                    <a:pt x="1593" y="1921"/>
                  </a:lnTo>
                  <a:lnTo>
                    <a:pt x="1603" y="1938"/>
                  </a:lnTo>
                  <a:lnTo>
                    <a:pt x="1613" y="1954"/>
                  </a:lnTo>
                  <a:lnTo>
                    <a:pt x="1530" y="1960"/>
                  </a:lnTo>
                  <a:lnTo>
                    <a:pt x="1447" y="1966"/>
                  </a:lnTo>
                  <a:lnTo>
                    <a:pt x="1365" y="1969"/>
                  </a:lnTo>
                  <a:lnTo>
                    <a:pt x="1283" y="1973"/>
                  </a:lnTo>
                  <a:lnTo>
                    <a:pt x="1200" y="1976"/>
                  </a:lnTo>
                  <a:lnTo>
                    <a:pt x="1117" y="1979"/>
                  </a:lnTo>
                  <a:lnTo>
                    <a:pt x="1035" y="1981"/>
                  </a:lnTo>
                  <a:lnTo>
                    <a:pt x="952" y="1983"/>
                  </a:lnTo>
                  <a:lnTo>
                    <a:pt x="869" y="1984"/>
                  </a:lnTo>
                  <a:lnTo>
                    <a:pt x="786" y="1987"/>
                  </a:lnTo>
                  <a:lnTo>
                    <a:pt x="702" y="1989"/>
                  </a:lnTo>
                  <a:lnTo>
                    <a:pt x="620" y="1991"/>
                  </a:lnTo>
                  <a:lnTo>
                    <a:pt x="537" y="1995"/>
                  </a:lnTo>
                  <a:lnTo>
                    <a:pt x="453" y="1998"/>
                  </a:lnTo>
                  <a:lnTo>
                    <a:pt x="370" y="2004"/>
                  </a:lnTo>
                  <a:lnTo>
                    <a:pt x="287" y="2010"/>
                  </a:lnTo>
                  <a:lnTo>
                    <a:pt x="282" y="1997"/>
                  </a:lnTo>
                  <a:lnTo>
                    <a:pt x="278" y="1984"/>
                  </a:lnTo>
                  <a:lnTo>
                    <a:pt x="276" y="1973"/>
                  </a:lnTo>
                  <a:lnTo>
                    <a:pt x="275" y="1960"/>
                  </a:lnTo>
                  <a:lnTo>
                    <a:pt x="276" y="1947"/>
                  </a:lnTo>
                  <a:lnTo>
                    <a:pt x="277" y="1935"/>
                  </a:lnTo>
                  <a:lnTo>
                    <a:pt x="278" y="1921"/>
                  </a:lnTo>
                  <a:lnTo>
                    <a:pt x="279" y="1908"/>
                  </a:lnTo>
                  <a:lnTo>
                    <a:pt x="281" y="1896"/>
                  </a:lnTo>
                  <a:lnTo>
                    <a:pt x="282" y="1882"/>
                  </a:lnTo>
                  <a:lnTo>
                    <a:pt x="282" y="1869"/>
                  </a:lnTo>
                  <a:lnTo>
                    <a:pt x="281" y="1857"/>
                  </a:lnTo>
                  <a:lnTo>
                    <a:pt x="278" y="1844"/>
                  </a:lnTo>
                  <a:lnTo>
                    <a:pt x="275" y="1831"/>
                  </a:lnTo>
                  <a:lnTo>
                    <a:pt x="269" y="1818"/>
                  </a:lnTo>
                  <a:lnTo>
                    <a:pt x="261" y="1806"/>
                  </a:lnTo>
                  <a:lnTo>
                    <a:pt x="264" y="1780"/>
                  </a:lnTo>
                  <a:lnTo>
                    <a:pt x="268" y="1754"/>
                  </a:lnTo>
                  <a:lnTo>
                    <a:pt x="270" y="1729"/>
                  </a:lnTo>
                  <a:lnTo>
                    <a:pt x="271" y="1705"/>
                  </a:lnTo>
                  <a:lnTo>
                    <a:pt x="272" y="1681"/>
                  </a:lnTo>
                  <a:lnTo>
                    <a:pt x="272" y="1657"/>
                  </a:lnTo>
                  <a:lnTo>
                    <a:pt x="272" y="1633"/>
                  </a:lnTo>
                  <a:lnTo>
                    <a:pt x="271" y="1610"/>
                  </a:lnTo>
                  <a:lnTo>
                    <a:pt x="269" y="1586"/>
                  </a:lnTo>
                  <a:lnTo>
                    <a:pt x="267" y="1563"/>
                  </a:lnTo>
                  <a:lnTo>
                    <a:pt x="263" y="1539"/>
                  </a:lnTo>
                  <a:lnTo>
                    <a:pt x="260" y="1514"/>
                  </a:lnTo>
                  <a:lnTo>
                    <a:pt x="255" y="1490"/>
                  </a:lnTo>
                  <a:lnTo>
                    <a:pt x="251" y="1466"/>
                  </a:lnTo>
                  <a:lnTo>
                    <a:pt x="246" y="1441"/>
                  </a:lnTo>
                  <a:lnTo>
                    <a:pt x="240" y="1416"/>
                  </a:lnTo>
                  <a:lnTo>
                    <a:pt x="237" y="1405"/>
                  </a:lnTo>
                  <a:lnTo>
                    <a:pt x="232" y="1396"/>
                  </a:lnTo>
                  <a:lnTo>
                    <a:pt x="226" y="1385"/>
                  </a:lnTo>
                  <a:lnTo>
                    <a:pt x="218" y="1374"/>
                  </a:lnTo>
                  <a:lnTo>
                    <a:pt x="210" y="1363"/>
                  </a:lnTo>
                  <a:lnTo>
                    <a:pt x="202" y="1350"/>
                  </a:lnTo>
                  <a:lnTo>
                    <a:pt x="194" y="1337"/>
                  </a:lnTo>
                  <a:lnTo>
                    <a:pt x="186" y="1325"/>
                  </a:lnTo>
                  <a:lnTo>
                    <a:pt x="180" y="1311"/>
                  </a:lnTo>
                  <a:lnTo>
                    <a:pt x="175" y="1297"/>
                  </a:lnTo>
                  <a:lnTo>
                    <a:pt x="172" y="1283"/>
                  </a:lnTo>
                  <a:lnTo>
                    <a:pt x="171" y="1269"/>
                  </a:lnTo>
                  <a:lnTo>
                    <a:pt x="174" y="1254"/>
                  </a:lnTo>
                  <a:lnTo>
                    <a:pt x="179" y="1239"/>
                  </a:lnTo>
                  <a:lnTo>
                    <a:pt x="189" y="1224"/>
                  </a:lnTo>
                  <a:lnTo>
                    <a:pt x="202" y="1209"/>
                  </a:lnTo>
                  <a:lnTo>
                    <a:pt x="203" y="1189"/>
                  </a:lnTo>
                  <a:lnTo>
                    <a:pt x="205" y="1171"/>
                  </a:lnTo>
                  <a:lnTo>
                    <a:pt x="205" y="1154"/>
                  </a:lnTo>
                  <a:lnTo>
                    <a:pt x="203" y="1136"/>
                  </a:lnTo>
                  <a:lnTo>
                    <a:pt x="201" y="1120"/>
                  </a:lnTo>
                  <a:lnTo>
                    <a:pt x="198" y="1105"/>
                  </a:lnTo>
                  <a:lnTo>
                    <a:pt x="194" y="1090"/>
                  </a:lnTo>
                  <a:lnTo>
                    <a:pt x="190" y="1077"/>
                  </a:lnTo>
                  <a:lnTo>
                    <a:pt x="185" y="1063"/>
                  </a:lnTo>
                  <a:lnTo>
                    <a:pt x="179" y="1049"/>
                  </a:lnTo>
                  <a:lnTo>
                    <a:pt x="172" y="1035"/>
                  </a:lnTo>
                  <a:lnTo>
                    <a:pt x="166" y="1023"/>
                  </a:lnTo>
                  <a:lnTo>
                    <a:pt x="159" y="1009"/>
                  </a:lnTo>
                  <a:lnTo>
                    <a:pt x="152" y="996"/>
                  </a:lnTo>
                  <a:lnTo>
                    <a:pt x="145" y="982"/>
                  </a:lnTo>
                  <a:lnTo>
                    <a:pt x="138" y="970"/>
                  </a:lnTo>
                  <a:lnTo>
                    <a:pt x="134" y="939"/>
                  </a:lnTo>
                  <a:lnTo>
                    <a:pt x="133" y="908"/>
                  </a:lnTo>
                  <a:lnTo>
                    <a:pt x="131" y="877"/>
                  </a:lnTo>
                  <a:lnTo>
                    <a:pt x="130" y="846"/>
                  </a:lnTo>
                  <a:lnTo>
                    <a:pt x="128" y="815"/>
                  </a:lnTo>
                  <a:lnTo>
                    <a:pt x="125" y="784"/>
                  </a:lnTo>
                  <a:lnTo>
                    <a:pt x="123" y="753"/>
                  </a:lnTo>
                  <a:lnTo>
                    <a:pt x="120" y="723"/>
                  </a:lnTo>
                  <a:lnTo>
                    <a:pt x="116" y="692"/>
                  </a:lnTo>
                  <a:lnTo>
                    <a:pt x="110" y="663"/>
                  </a:lnTo>
                  <a:lnTo>
                    <a:pt x="103" y="633"/>
                  </a:lnTo>
                  <a:lnTo>
                    <a:pt x="95" y="606"/>
                  </a:lnTo>
                  <a:lnTo>
                    <a:pt x="85" y="577"/>
                  </a:lnTo>
                  <a:lnTo>
                    <a:pt x="74" y="550"/>
                  </a:lnTo>
                  <a:lnTo>
                    <a:pt x="60" y="524"/>
                  </a:lnTo>
                  <a:lnTo>
                    <a:pt x="44" y="500"/>
                  </a:lnTo>
                  <a:lnTo>
                    <a:pt x="39" y="476"/>
                  </a:lnTo>
                  <a:lnTo>
                    <a:pt x="36" y="454"/>
                  </a:lnTo>
                  <a:lnTo>
                    <a:pt x="33" y="431"/>
                  </a:lnTo>
                  <a:lnTo>
                    <a:pt x="32" y="409"/>
                  </a:lnTo>
                  <a:lnTo>
                    <a:pt x="32" y="387"/>
                  </a:lnTo>
                  <a:lnTo>
                    <a:pt x="31" y="366"/>
                  </a:lnTo>
                  <a:lnTo>
                    <a:pt x="31" y="344"/>
                  </a:lnTo>
                  <a:lnTo>
                    <a:pt x="31" y="322"/>
                  </a:lnTo>
                  <a:lnTo>
                    <a:pt x="30" y="301"/>
                  </a:lnTo>
                  <a:lnTo>
                    <a:pt x="29" y="279"/>
                  </a:lnTo>
                  <a:lnTo>
                    <a:pt x="28" y="259"/>
                  </a:lnTo>
                  <a:lnTo>
                    <a:pt x="24" y="238"/>
                  </a:lnTo>
                  <a:lnTo>
                    <a:pt x="21" y="216"/>
                  </a:lnTo>
                  <a:lnTo>
                    <a:pt x="15" y="195"/>
                  </a:lnTo>
                  <a:lnTo>
                    <a:pt x="8" y="175"/>
                  </a:lnTo>
                  <a:lnTo>
                    <a:pt x="0" y="154"/>
                  </a:lnTo>
                  <a:lnTo>
                    <a:pt x="5" y="153"/>
                  </a:lnTo>
                  <a:lnTo>
                    <a:pt x="18" y="153"/>
                  </a:lnTo>
                  <a:lnTo>
                    <a:pt x="40" y="152"/>
                  </a:lnTo>
                  <a:lnTo>
                    <a:pt x="69" y="151"/>
                  </a:lnTo>
                  <a:lnTo>
                    <a:pt x="102" y="148"/>
                  </a:lnTo>
                  <a:lnTo>
                    <a:pt x="140" y="147"/>
                  </a:lnTo>
                  <a:lnTo>
                    <a:pt x="180" y="145"/>
                  </a:lnTo>
                  <a:lnTo>
                    <a:pt x="222" y="144"/>
                  </a:lnTo>
                  <a:lnTo>
                    <a:pt x="263" y="141"/>
                  </a:lnTo>
                  <a:lnTo>
                    <a:pt x="304" y="139"/>
                  </a:lnTo>
                  <a:lnTo>
                    <a:pt x="341" y="138"/>
                  </a:lnTo>
                  <a:lnTo>
                    <a:pt x="375" y="136"/>
                  </a:lnTo>
                  <a:lnTo>
                    <a:pt x="404" y="135"/>
                  </a:lnTo>
                  <a:lnTo>
                    <a:pt x="425" y="133"/>
                  </a:lnTo>
                  <a:lnTo>
                    <a:pt x="439" y="133"/>
                  </a:lnTo>
                  <a:lnTo>
                    <a:pt x="445" y="133"/>
                  </a:lnTo>
                  <a:lnTo>
                    <a:pt x="447" y="125"/>
                  </a:lnTo>
                  <a:lnTo>
                    <a:pt x="448" y="117"/>
                  </a:lnTo>
                  <a:lnTo>
                    <a:pt x="450" y="109"/>
                  </a:lnTo>
                  <a:lnTo>
                    <a:pt x="451" y="101"/>
                  </a:lnTo>
                  <a:lnTo>
                    <a:pt x="451" y="92"/>
                  </a:lnTo>
                  <a:lnTo>
                    <a:pt x="450" y="84"/>
                  </a:lnTo>
                  <a:lnTo>
                    <a:pt x="450" y="75"/>
                  </a:lnTo>
                  <a:lnTo>
                    <a:pt x="450" y="66"/>
                  </a:lnTo>
                  <a:lnTo>
                    <a:pt x="450" y="58"/>
                  </a:lnTo>
                  <a:lnTo>
                    <a:pt x="450" y="48"/>
                  </a:lnTo>
                  <a:lnTo>
                    <a:pt x="451" y="40"/>
                  </a:lnTo>
                  <a:lnTo>
                    <a:pt x="452" y="32"/>
                  </a:lnTo>
                  <a:lnTo>
                    <a:pt x="455" y="25"/>
                  </a:lnTo>
                  <a:lnTo>
                    <a:pt x="459" y="19"/>
                  </a:lnTo>
                  <a:lnTo>
                    <a:pt x="463" y="12"/>
                  </a:lnTo>
                  <a:lnTo>
                    <a:pt x="470" y="7"/>
                  </a:lnTo>
                  <a:lnTo>
                    <a:pt x="481" y="2"/>
                  </a:lnTo>
                  <a:lnTo>
                    <a:pt x="491" y="0"/>
                  </a:lnTo>
                  <a:lnTo>
                    <a:pt x="499" y="0"/>
                  </a:lnTo>
                  <a:lnTo>
                    <a:pt x="506" y="1"/>
                  </a:lnTo>
                  <a:lnTo>
                    <a:pt x="512" y="5"/>
                  </a:lnTo>
                  <a:lnTo>
                    <a:pt x="516" y="9"/>
                  </a:lnTo>
                  <a:lnTo>
                    <a:pt x="520" y="15"/>
                  </a:lnTo>
                  <a:lnTo>
                    <a:pt x="522" y="22"/>
                  </a:lnTo>
                  <a:lnTo>
                    <a:pt x="525" y="30"/>
                  </a:lnTo>
                  <a:lnTo>
                    <a:pt x="527" y="37"/>
                  </a:lnTo>
                  <a:lnTo>
                    <a:pt x="529" y="45"/>
                  </a:lnTo>
                  <a:lnTo>
                    <a:pt x="531" y="52"/>
                  </a:lnTo>
                  <a:lnTo>
                    <a:pt x="533" y="59"/>
                  </a:lnTo>
                  <a:lnTo>
                    <a:pt x="536" y="66"/>
                  </a:lnTo>
                  <a:lnTo>
                    <a:pt x="539" y="70"/>
                  </a:lnTo>
                  <a:lnTo>
                    <a:pt x="544" y="7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8" name="Freeform 16"/>
            <p:cNvSpPr>
              <a:spLocks/>
            </p:cNvSpPr>
            <p:nvPr/>
          </p:nvSpPr>
          <p:spPr bwMode="auto">
            <a:xfrm>
              <a:off x="1180" y="2517"/>
              <a:ext cx="605" cy="705"/>
            </a:xfrm>
            <a:custGeom>
              <a:avLst/>
              <a:gdLst>
                <a:gd name="T0" fmla="*/ 7 w 1817"/>
                <a:gd name="T1" fmla="*/ 24 h 2116"/>
                <a:gd name="T2" fmla="*/ 9 w 1817"/>
                <a:gd name="T3" fmla="*/ 23 h 2116"/>
                <a:gd name="T4" fmla="*/ 10 w 1817"/>
                <a:gd name="T5" fmla="*/ 22 h 2116"/>
                <a:gd name="T6" fmla="*/ 10 w 1817"/>
                <a:gd name="T7" fmla="*/ 18 h 2116"/>
                <a:gd name="T8" fmla="*/ 9 w 1817"/>
                <a:gd name="T9" fmla="*/ 15 h 2116"/>
                <a:gd name="T10" fmla="*/ 9 w 1817"/>
                <a:gd name="T11" fmla="*/ 13 h 2116"/>
                <a:gd name="T12" fmla="*/ 10 w 1817"/>
                <a:gd name="T13" fmla="*/ 12 h 2116"/>
                <a:gd name="T14" fmla="*/ 10 w 1817"/>
                <a:gd name="T15" fmla="*/ 11 h 2116"/>
                <a:gd name="T16" fmla="*/ 12 w 1817"/>
                <a:gd name="T17" fmla="*/ 10 h 2116"/>
                <a:gd name="T18" fmla="*/ 14 w 1817"/>
                <a:gd name="T19" fmla="*/ 11 h 2116"/>
                <a:gd name="T20" fmla="*/ 15 w 1817"/>
                <a:gd name="T21" fmla="*/ 12 h 2116"/>
                <a:gd name="T22" fmla="*/ 16 w 1817"/>
                <a:gd name="T23" fmla="*/ 11 h 2116"/>
                <a:gd name="T24" fmla="*/ 17 w 1817"/>
                <a:gd name="T25" fmla="*/ 11 h 2116"/>
                <a:gd name="T26" fmla="*/ 17 w 1817"/>
                <a:gd name="T27" fmla="*/ 9 h 2116"/>
                <a:gd name="T28" fmla="*/ 17 w 1817"/>
                <a:gd name="T29" fmla="*/ 4 h 2116"/>
                <a:gd name="T30" fmla="*/ 18 w 1817"/>
                <a:gd name="T31" fmla="*/ 0 h 2116"/>
                <a:gd name="T32" fmla="*/ 33 w 1817"/>
                <a:gd name="T33" fmla="*/ 2 h 2116"/>
                <a:gd name="T34" fmla="*/ 51 w 1817"/>
                <a:gd name="T35" fmla="*/ 4 h 2116"/>
                <a:gd name="T36" fmla="*/ 67 w 1817"/>
                <a:gd name="T37" fmla="*/ 7 h 2116"/>
                <a:gd name="T38" fmla="*/ 64 w 1817"/>
                <a:gd name="T39" fmla="*/ 35 h 2116"/>
                <a:gd name="T40" fmla="*/ 61 w 1817"/>
                <a:gd name="T41" fmla="*/ 72 h 2116"/>
                <a:gd name="T42" fmla="*/ 59 w 1817"/>
                <a:gd name="T43" fmla="*/ 78 h 2116"/>
                <a:gd name="T44" fmla="*/ 48 w 1817"/>
                <a:gd name="T45" fmla="*/ 77 h 2116"/>
                <a:gd name="T46" fmla="*/ 40 w 1817"/>
                <a:gd name="T47" fmla="*/ 77 h 2116"/>
                <a:gd name="T48" fmla="*/ 25 w 1817"/>
                <a:gd name="T49" fmla="*/ 69 h 2116"/>
                <a:gd name="T50" fmla="*/ 7 w 1817"/>
                <a:gd name="T51" fmla="*/ 60 h 2116"/>
                <a:gd name="T52" fmla="*/ 0 w 1817"/>
                <a:gd name="T53" fmla="*/ 56 h 2116"/>
                <a:gd name="T54" fmla="*/ 0 w 1817"/>
                <a:gd name="T55" fmla="*/ 55 h 2116"/>
                <a:gd name="T56" fmla="*/ 1 w 1817"/>
                <a:gd name="T57" fmla="*/ 55 h 2116"/>
                <a:gd name="T58" fmla="*/ 2 w 1817"/>
                <a:gd name="T59" fmla="*/ 54 h 2116"/>
                <a:gd name="T60" fmla="*/ 3 w 1817"/>
                <a:gd name="T61" fmla="*/ 53 h 2116"/>
                <a:gd name="T62" fmla="*/ 4 w 1817"/>
                <a:gd name="T63" fmla="*/ 52 h 2116"/>
                <a:gd name="T64" fmla="*/ 4 w 1817"/>
                <a:gd name="T65" fmla="*/ 52 h 2116"/>
                <a:gd name="T66" fmla="*/ 5 w 1817"/>
                <a:gd name="T67" fmla="*/ 50 h 2116"/>
                <a:gd name="T68" fmla="*/ 4 w 1817"/>
                <a:gd name="T69" fmla="*/ 50 h 2116"/>
                <a:gd name="T70" fmla="*/ 3 w 1817"/>
                <a:gd name="T71" fmla="*/ 49 h 2116"/>
                <a:gd name="T72" fmla="*/ 2 w 1817"/>
                <a:gd name="T73" fmla="*/ 48 h 2116"/>
                <a:gd name="T74" fmla="*/ 3 w 1817"/>
                <a:gd name="T75" fmla="*/ 46 h 2116"/>
                <a:gd name="T76" fmla="*/ 3 w 1817"/>
                <a:gd name="T77" fmla="*/ 45 h 2116"/>
                <a:gd name="T78" fmla="*/ 4 w 1817"/>
                <a:gd name="T79" fmla="*/ 44 h 2116"/>
                <a:gd name="T80" fmla="*/ 5 w 1817"/>
                <a:gd name="T81" fmla="*/ 43 h 2116"/>
                <a:gd name="T82" fmla="*/ 5 w 1817"/>
                <a:gd name="T83" fmla="*/ 40 h 2116"/>
                <a:gd name="T84" fmla="*/ 6 w 1817"/>
                <a:gd name="T85" fmla="*/ 38 h 2116"/>
                <a:gd name="T86" fmla="*/ 7 w 1817"/>
                <a:gd name="T87" fmla="*/ 37 h 2116"/>
                <a:gd name="T88" fmla="*/ 8 w 1817"/>
                <a:gd name="T89" fmla="*/ 35 h 2116"/>
                <a:gd name="T90" fmla="*/ 9 w 1817"/>
                <a:gd name="T91" fmla="*/ 35 h 2116"/>
                <a:gd name="T92" fmla="*/ 10 w 1817"/>
                <a:gd name="T93" fmla="*/ 34 h 2116"/>
                <a:gd name="T94" fmla="*/ 10 w 1817"/>
                <a:gd name="T95" fmla="*/ 33 h 2116"/>
                <a:gd name="T96" fmla="*/ 9 w 1817"/>
                <a:gd name="T97" fmla="*/ 31 h 2116"/>
                <a:gd name="T98" fmla="*/ 8 w 1817"/>
                <a:gd name="T99" fmla="*/ 29 h 2116"/>
                <a:gd name="T100" fmla="*/ 8 w 1817"/>
                <a:gd name="T101" fmla="*/ 28 h 2116"/>
                <a:gd name="T102" fmla="*/ 7 w 1817"/>
                <a:gd name="T103" fmla="*/ 27 h 2116"/>
                <a:gd name="T104" fmla="*/ 6 w 1817"/>
                <a:gd name="T105" fmla="*/ 25 h 211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7"/>
                <a:gd name="T160" fmla="*/ 0 h 2116"/>
                <a:gd name="T161" fmla="*/ 1817 w 1817"/>
                <a:gd name="T162" fmla="*/ 2116 h 211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7" h="2116">
                  <a:moveTo>
                    <a:pt x="182" y="658"/>
                  </a:moveTo>
                  <a:lnTo>
                    <a:pt x="185" y="655"/>
                  </a:lnTo>
                  <a:lnTo>
                    <a:pt x="189" y="651"/>
                  </a:lnTo>
                  <a:lnTo>
                    <a:pt x="193" y="649"/>
                  </a:lnTo>
                  <a:lnTo>
                    <a:pt x="197" y="645"/>
                  </a:lnTo>
                  <a:lnTo>
                    <a:pt x="202" y="641"/>
                  </a:lnTo>
                  <a:lnTo>
                    <a:pt x="206" y="638"/>
                  </a:lnTo>
                  <a:lnTo>
                    <a:pt x="212" y="633"/>
                  </a:lnTo>
                  <a:lnTo>
                    <a:pt x="217" y="630"/>
                  </a:lnTo>
                  <a:lnTo>
                    <a:pt x="221" y="625"/>
                  </a:lnTo>
                  <a:lnTo>
                    <a:pt x="226" y="620"/>
                  </a:lnTo>
                  <a:lnTo>
                    <a:pt x="231" y="616"/>
                  </a:lnTo>
                  <a:lnTo>
                    <a:pt x="234" y="612"/>
                  </a:lnTo>
                  <a:lnTo>
                    <a:pt x="239" y="608"/>
                  </a:lnTo>
                  <a:lnTo>
                    <a:pt x="241" y="604"/>
                  </a:lnTo>
                  <a:lnTo>
                    <a:pt x="244" y="601"/>
                  </a:lnTo>
                  <a:lnTo>
                    <a:pt x="247" y="597"/>
                  </a:lnTo>
                  <a:lnTo>
                    <a:pt x="257" y="585"/>
                  </a:lnTo>
                  <a:lnTo>
                    <a:pt x="265" y="571"/>
                  </a:lnTo>
                  <a:lnTo>
                    <a:pt x="271" y="557"/>
                  </a:lnTo>
                  <a:lnTo>
                    <a:pt x="274" y="542"/>
                  </a:lnTo>
                  <a:lnTo>
                    <a:pt x="277" y="526"/>
                  </a:lnTo>
                  <a:lnTo>
                    <a:pt x="278" y="511"/>
                  </a:lnTo>
                  <a:lnTo>
                    <a:pt x="278" y="495"/>
                  </a:lnTo>
                  <a:lnTo>
                    <a:pt x="275" y="479"/>
                  </a:lnTo>
                  <a:lnTo>
                    <a:pt x="273" y="462"/>
                  </a:lnTo>
                  <a:lnTo>
                    <a:pt x="269" y="446"/>
                  </a:lnTo>
                  <a:lnTo>
                    <a:pt x="265" y="431"/>
                  </a:lnTo>
                  <a:lnTo>
                    <a:pt x="259" y="415"/>
                  </a:lnTo>
                  <a:lnTo>
                    <a:pt x="255" y="400"/>
                  </a:lnTo>
                  <a:lnTo>
                    <a:pt x="249" y="386"/>
                  </a:lnTo>
                  <a:lnTo>
                    <a:pt x="244" y="372"/>
                  </a:lnTo>
                  <a:lnTo>
                    <a:pt x="240" y="361"/>
                  </a:lnTo>
                  <a:lnTo>
                    <a:pt x="247" y="357"/>
                  </a:lnTo>
                  <a:lnTo>
                    <a:pt x="252" y="354"/>
                  </a:lnTo>
                  <a:lnTo>
                    <a:pt x="256" y="349"/>
                  </a:lnTo>
                  <a:lnTo>
                    <a:pt x="258" y="346"/>
                  </a:lnTo>
                  <a:lnTo>
                    <a:pt x="261" y="341"/>
                  </a:lnTo>
                  <a:lnTo>
                    <a:pt x="261" y="337"/>
                  </a:lnTo>
                  <a:lnTo>
                    <a:pt x="262" y="331"/>
                  </a:lnTo>
                  <a:lnTo>
                    <a:pt x="262" y="326"/>
                  </a:lnTo>
                  <a:lnTo>
                    <a:pt x="261" y="321"/>
                  </a:lnTo>
                  <a:lnTo>
                    <a:pt x="261" y="316"/>
                  </a:lnTo>
                  <a:lnTo>
                    <a:pt x="261" y="310"/>
                  </a:lnTo>
                  <a:lnTo>
                    <a:pt x="262" y="306"/>
                  </a:lnTo>
                  <a:lnTo>
                    <a:pt x="264" y="300"/>
                  </a:lnTo>
                  <a:lnTo>
                    <a:pt x="266" y="295"/>
                  </a:lnTo>
                  <a:lnTo>
                    <a:pt x="271" y="291"/>
                  </a:lnTo>
                  <a:lnTo>
                    <a:pt x="277" y="287"/>
                  </a:lnTo>
                  <a:lnTo>
                    <a:pt x="286" y="280"/>
                  </a:lnTo>
                  <a:lnTo>
                    <a:pt x="295" y="277"/>
                  </a:lnTo>
                  <a:lnTo>
                    <a:pt x="304" y="276"/>
                  </a:lnTo>
                  <a:lnTo>
                    <a:pt x="313" y="276"/>
                  </a:lnTo>
                  <a:lnTo>
                    <a:pt x="323" y="277"/>
                  </a:lnTo>
                  <a:lnTo>
                    <a:pt x="332" y="279"/>
                  </a:lnTo>
                  <a:lnTo>
                    <a:pt x="340" y="284"/>
                  </a:lnTo>
                  <a:lnTo>
                    <a:pt x="348" y="288"/>
                  </a:lnTo>
                  <a:lnTo>
                    <a:pt x="356" y="293"/>
                  </a:lnTo>
                  <a:lnTo>
                    <a:pt x="364" y="299"/>
                  </a:lnTo>
                  <a:lnTo>
                    <a:pt x="372" y="305"/>
                  </a:lnTo>
                  <a:lnTo>
                    <a:pt x="380" y="309"/>
                  </a:lnTo>
                  <a:lnTo>
                    <a:pt x="387" y="315"/>
                  </a:lnTo>
                  <a:lnTo>
                    <a:pt x="394" y="319"/>
                  </a:lnTo>
                  <a:lnTo>
                    <a:pt x="401" y="324"/>
                  </a:lnTo>
                  <a:lnTo>
                    <a:pt x="409" y="328"/>
                  </a:lnTo>
                  <a:lnTo>
                    <a:pt x="410" y="324"/>
                  </a:lnTo>
                  <a:lnTo>
                    <a:pt x="412" y="321"/>
                  </a:lnTo>
                  <a:lnTo>
                    <a:pt x="416" y="317"/>
                  </a:lnTo>
                  <a:lnTo>
                    <a:pt x="418" y="314"/>
                  </a:lnTo>
                  <a:lnTo>
                    <a:pt x="421" y="310"/>
                  </a:lnTo>
                  <a:lnTo>
                    <a:pt x="425" y="308"/>
                  </a:lnTo>
                  <a:lnTo>
                    <a:pt x="427" y="305"/>
                  </a:lnTo>
                  <a:lnTo>
                    <a:pt x="431" y="301"/>
                  </a:lnTo>
                  <a:lnTo>
                    <a:pt x="434" y="298"/>
                  </a:lnTo>
                  <a:lnTo>
                    <a:pt x="438" y="294"/>
                  </a:lnTo>
                  <a:lnTo>
                    <a:pt x="441" y="291"/>
                  </a:lnTo>
                  <a:lnTo>
                    <a:pt x="444" y="287"/>
                  </a:lnTo>
                  <a:lnTo>
                    <a:pt x="447" y="284"/>
                  </a:lnTo>
                  <a:lnTo>
                    <a:pt x="450" y="280"/>
                  </a:lnTo>
                  <a:lnTo>
                    <a:pt x="453" y="276"/>
                  </a:lnTo>
                  <a:lnTo>
                    <a:pt x="456" y="272"/>
                  </a:lnTo>
                  <a:lnTo>
                    <a:pt x="456" y="269"/>
                  </a:lnTo>
                  <a:lnTo>
                    <a:pt x="457" y="260"/>
                  </a:lnTo>
                  <a:lnTo>
                    <a:pt x="458" y="247"/>
                  </a:lnTo>
                  <a:lnTo>
                    <a:pt x="461" y="229"/>
                  </a:lnTo>
                  <a:lnTo>
                    <a:pt x="463" y="209"/>
                  </a:lnTo>
                  <a:lnTo>
                    <a:pt x="465" y="186"/>
                  </a:lnTo>
                  <a:lnTo>
                    <a:pt x="467" y="161"/>
                  </a:lnTo>
                  <a:lnTo>
                    <a:pt x="471" y="136"/>
                  </a:lnTo>
                  <a:lnTo>
                    <a:pt x="473" y="110"/>
                  </a:lnTo>
                  <a:lnTo>
                    <a:pt x="476" y="85"/>
                  </a:lnTo>
                  <a:lnTo>
                    <a:pt x="478" y="62"/>
                  </a:lnTo>
                  <a:lnTo>
                    <a:pt x="480" y="43"/>
                  </a:lnTo>
                  <a:lnTo>
                    <a:pt x="482" y="24"/>
                  </a:lnTo>
                  <a:lnTo>
                    <a:pt x="484" y="12"/>
                  </a:lnTo>
                  <a:lnTo>
                    <a:pt x="485" y="2"/>
                  </a:lnTo>
                  <a:lnTo>
                    <a:pt x="486" y="0"/>
                  </a:lnTo>
                  <a:lnTo>
                    <a:pt x="571" y="13"/>
                  </a:lnTo>
                  <a:lnTo>
                    <a:pt x="655" y="27"/>
                  </a:lnTo>
                  <a:lnTo>
                    <a:pt x="739" y="38"/>
                  </a:lnTo>
                  <a:lnTo>
                    <a:pt x="822" y="49"/>
                  </a:lnTo>
                  <a:lnTo>
                    <a:pt x="904" y="60"/>
                  </a:lnTo>
                  <a:lnTo>
                    <a:pt x="986" y="70"/>
                  </a:lnTo>
                  <a:lnTo>
                    <a:pt x="1068" y="79"/>
                  </a:lnTo>
                  <a:lnTo>
                    <a:pt x="1149" y="90"/>
                  </a:lnTo>
                  <a:lnTo>
                    <a:pt x="1231" y="99"/>
                  </a:lnTo>
                  <a:lnTo>
                    <a:pt x="1313" y="107"/>
                  </a:lnTo>
                  <a:lnTo>
                    <a:pt x="1394" y="116"/>
                  </a:lnTo>
                  <a:lnTo>
                    <a:pt x="1477" y="125"/>
                  </a:lnTo>
                  <a:lnTo>
                    <a:pt x="1561" y="134"/>
                  </a:lnTo>
                  <a:lnTo>
                    <a:pt x="1645" y="144"/>
                  </a:lnTo>
                  <a:lnTo>
                    <a:pt x="1730" y="153"/>
                  </a:lnTo>
                  <a:lnTo>
                    <a:pt x="1817" y="163"/>
                  </a:lnTo>
                  <a:lnTo>
                    <a:pt x="1815" y="185"/>
                  </a:lnTo>
                  <a:lnTo>
                    <a:pt x="1809" y="247"/>
                  </a:lnTo>
                  <a:lnTo>
                    <a:pt x="1801" y="342"/>
                  </a:lnTo>
                  <a:lnTo>
                    <a:pt x="1790" y="468"/>
                  </a:lnTo>
                  <a:lnTo>
                    <a:pt x="1776" y="616"/>
                  </a:lnTo>
                  <a:lnTo>
                    <a:pt x="1762" y="780"/>
                  </a:lnTo>
                  <a:lnTo>
                    <a:pt x="1746" y="957"/>
                  </a:lnTo>
                  <a:lnTo>
                    <a:pt x="1730" y="1140"/>
                  </a:lnTo>
                  <a:lnTo>
                    <a:pt x="1714" y="1321"/>
                  </a:lnTo>
                  <a:lnTo>
                    <a:pt x="1698" y="1498"/>
                  </a:lnTo>
                  <a:lnTo>
                    <a:pt x="1684" y="1662"/>
                  </a:lnTo>
                  <a:lnTo>
                    <a:pt x="1670" y="1811"/>
                  </a:lnTo>
                  <a:lnTo>
                    <a:pt x="1659" y="1936"/>
                  </a:lnTo>
                  <a:lnTo>
                    <a:pt x="1651" y="2031"/>
                  </a:lnTo>
                  <a:lnTo>
                    <a:pt x="1645" y="2093"/>
                  </a:lnTo>
                  <a:lnTo>
                    <a:pt x="1644" y="2116"/>
                  </a:lnTo>
                  <a:lnTo>
                    <a:pt x="1637" y="2115"/>
                  </a:lnTo>
                  <a:lnTo>
                    <a:pt x="1618" y="2114"/>
                  </a:lnTo>
                  <a:lnTo>
                    <a:pt x="1590" y="2112"/>
                  </a:lnTo>
                  <a:lnTo>
                    <a:pt x="1553" y="2108"/>
                  </a:lnTo>
                  <a:lnTo>
                    <a:pt x="1509" y="2105"/>
                  </a:lnTo>
                  <a:lnTo>
                    <a:pt x="1461" y="2101"/>
                  </a:lnTo>
                  <a:lnTo>
                    <a:pt x="1409" y="2098"/>
                  </a:lnTo>
                  <a:lnTo>
                    <a:pt x="1355" y="2093"/>
                  </a:lnTo>
                  <a:lnTo>
                    <a:pt x="1301" y="2089"/>
                  </a:lnTo>
                  <a:lnTo>
                    <a:pt x="1249" y="2085"/>
                  </a:lnTo>
                  <a:lnTo>
                    <a:pt x="1201" y="2082"/>
                  </a:lnTo>
                  <a:lnTo>
                    <a:pt x="1157" y="2078"/>
                  </a:lnTo>
                  <a:lnTo>
                    <a:pt x="1120" y="2075"/>
                  </a:lnTo>
                  <a:lnTo>
                    <a:pt x="1092" y="2073"/>
                  </a:lnTo>
                  <a:lnTo>
                    <a:pt x="1073" y="2071"/>
                  </a:lnTo>
                  <a:lnTo>
                    <a:pt x="1068" y="2071"/>
                  </a:lnTo>
                  <a:lnTo>
                    <a:pt x="1006" y="2039"/>
                  </a:lnTo>
                  <a:lnTo>
                    <a:pt x="935" y="2003"/>
                  </a:lnTo>
                  <a:lnTo>
                    <a:pt x="858" y="1962"/>
                  </a:lnTo>
                  <a:lnTo>
                    <a:pt x="776" y="1919"/>
                  </a:lnTo>
                  <a:lnTo>
                    <a:pt x="688" y="1874"/>
                  </a:lnTo>
                  <a:lnTo>
                    <a:pt x="600" y="1828"/>
                  </a:lnTo>
                  <a:lnTo>
                    <a:pt x="510" y="1781"/>
                  </a:lnTo>
                  <a:lnTo>
                    <a:pt x="423" y="1736"/>
                  </a:lnTo>
                  <a:lnTo>
                    <a:pt x="339" y="1692"/>
                  </a:lnTo>
                  <a:lnTo>
                    <a:pt x="261" y="1652"/>
                  </a:lnTo>
                  <a:lnTo>
                    <a:pt x="189" y="1615"/>
                  </a:lnTo>
                  <a:lnTo>
                    <a:pt x="127" y="1583"/>
                  </a:lnTo>
                  <a:lnTo>
                    <a:pt x="75" y="1556"/>
                  </a:lnTo>
                  <a:lnTo>
                    <a:pt x="36" y="1536"/>
                  </a:lnTo>
                  <a:lnTo>
                    <a:pt x="11" y="1522"/>
                  </a:lnTo>
                  <a:lnTo>
                    <a:pt x="3" y="1519"/>
                  </a:lnTo>
                  <a:lnTo>
                    <a:pt x="1" y="1515"/>
                  </a:lnTo>
                  <a:lnTo>
                    <a:pt x="0" y="1513"/>
                  </a:lnTo>
                  <a:lnTo>
                    <a:pt x="0" y="1511"/>
                  </a:lnTo>
                  <a:lnTo>
                    <a:pt x="1" y="1507"/>
                  </a:lnTo>
                  <a:lnTo>
                    <a:pt x="2" y="1505"/>
                  </a:lnTo>
                  <a:lnTo>
                    <a:pt x="4" y="1502"/>
                  </a:lnTo>
                  <a:lnTo>
                    <a:pt x="8" y="1498"/>
                  </a:lnTo>
                  <a:lnTo>
                    <a:pt x="10" y="1495"/>
                  </a:lnTo>
                  <a:lnTo>
                    <a:pt x="14" y="1491"/>
                  </a:lnTo>
                  <a:lnTo>
                    <a:pt x="18" y="1488"/>
                  </a:lnTo>
                  <a:lnTo>
                    <a:pt x="23" y="1483"/>
                  </a:lnTo>
                  <a:lnTo>
                    <a:pt x="27" y="1479"/>
                  </a:lnTo>
                  <a:lnTo>
                    <a:pt x="33" y="1474"/>
                  </a:lnTo>
                  <a:lnTo>
                    <a:pt x="37" y="1469"/>
                  </a:lnTo>
                  <a:lnTo>
                    <a:pt x="43" y="1464"/>
                  </a:lnTo>
                  <a:lnTo>
                    <a:pt x="49" y="1459"/>
                  </a:lnTo>
                  <a:lnTo>
                    <a:pt x="49" y="1458"/>
                  </a:lnTo>
                  <a:lnTo>
                    <a:pt x="50" y="1457"/>
                  </a:lnTo>
                  <a:lnTo>
                    <a:pt x="52" y="1455"/>
                  </a:lnTo>
                  <a:lnTo>
                    <a:pt x="55" y="1452"/>
                  </a:lnTo>
                  <a:lnTo>
                    <a:pt x="58" y="1450"/>
                  </a:lnTo>
                  <a:lnTo>
                    <a:pt x="62" y="1446"/>
                  </a:lnTo>
                  <a:lnTo>
                    <a:pt x="65" y="1442"/>
                  </a:lnTo>
                  <a:lnTo>
                    <a:pt x="70" y="1438"/>
                  </a:lnTo>
                  <a:lnTo>
                    <a:pt x="74" y="1434"/>
                  </a:lnTo>
                  <a:lnTo>
                    <a:pt x="79" y="1430"/>
                  </a:lnTo>
                  <a:lnTo>
                    <a:pt x="83" y="1427"/>
                  </a:lnTo>
                  <a:lnTo>
                    <a:pt x="88" y="1422"/>
                  </a:lnTo>
                  <a:lnTo>
                    <a:pt x="92" y="1419"/>
                  </a:lnTo>
                  <a:lnTo>
                    <a:pt x="96" y="1417"/>
                  </a:lnTo>
                  <a:lnTo>
                    <a:pt x="100" y="1413"/>
                  </a:lnTo>
                  <a:lnTo>
                    <a:pt x="103" y="1412"/>
                  </a:lnTo>
                  <a:lnTo>
                    <a:pt x="105" y="1410"/>
                  </a:lnTo>
                  <a:lnTo>
                    <a:pt x="108" y="1406"/>
                  </a:lnTo>
                  <a:lnTo>
                    <a:pt x="111" y="1403"/>
                  </a:lnTo>
                  <a:lnTo>
                    <a:pt x="113" y="1398"/>
                  </a:lnTo>
                  <a:lnTo>
                    <a:pt x="116" y="1394"/>
                  </a:lnTo>
                  <a:lnTo>
                    <a:pt x="118" y="1389"/>
                  </a:lnTo>
                  <a:lnTo>
                    <a:pt x="120" y="1383"/>
                  </a:lnTo>
                  <a:lnTo>
                    <a:pt x="123" y="1379"/>
                  </a:lnTo>
                  <a:lnTo>
                    <a:pt x="124" y="1373"/>
                  </a:lnTo>
                  <a:lnTo>
                    <a:pt x="124" y="1368"/>
                  </a:lnTo>
                  <a:lnTo>
                    <a:pt x="124" y="1363"/>
                  </a:lnTo>
                  <a:lnTo>
                    <a:pt x="123" y="1358"/>
                  </a:lnTo>
                  <a:lnTo>
                    <a:pt x="120" y="1355"/>
                  </a:lnTo>
                  <a:lnTo>
                    <a:pt x="118" y="1351"/>
                  </a:lnTo>
                  <a:lnTo>
                    <a:pt x="113" y="1348"/>
                  </a:lnTo>
                  <a:lnTo>
                    <a:pt x="109" y="1347"/>
                  </a:lnTo>
                  <a:lnTo>
                    <a:pt x="103" y="1344"/>
                  </a:lnTo>
                  <a:lnTo>
                    <a:pt x="97" y="1342"/>
                  </a:lnTo>
                  <a:lnTo>
                    <a:pt x="93" y="1341"/>
                  </a:lnTo>
                  <a:lnTo>
                    <a:pt x="88" y="1338"/>
                  </a:lnTo>
                  <a:lnTo>
                    <a:pt x="83" y="1335"/>
                  </a:lnTo>
                  <a:lnTo>
                    <a:pt x="79" y="1333"/>
                  </a:lnTo>
                  <a:lnTo>
                    <a:pt x="75" y="1329"/>
                  </a:lnTo>
                  <a:lnTo>
                    <a:pt x="72" y="1326"/>
                  </a:lnTo>
                  <a:lnTo>
                    <a:pt x="70" y="1321"/>
                  </a:lnTo>
                  <a:lnTo>
                    <a:pt x="67" y="1317"/>
                  </a:lnTo>
                  <a:lnTo>
                    <a:pt x="66" y="1312"/>
                  </a:lnTo>
                  <a:lnTo>
                    <a:pt x="66" y="1306"/>
                  </a:lnTo>
                  <a:lnTo>
                    <a:pt x="65" y="1301"/>
                  </a:lnTo>
                  <a:lnTo>
                    <a:pt x="66" y="1294"/>
                  </a:lnTo>
                  <a:lnTo>
                    <a:pt x="67" y="1286"/>
                  </a:lnTo>
                  <a:lnTo>
                    <a:pt x="71" y="1278"/>
                  </a:lnTo>
                  <a:lnTo>
                    <a:pt x="73" y="1268"/>
                  </a:lnTo>
                  <a:lnTo>
                    <a:pt x="75" y="1260"/>
                  </a:lnTo>
                  <a:lnTo>
                    <a:pt x="77" y="1253"/>
                  </a:lnTo>
                  <a:lnTo>
                    <a:pt x="78" y="1247"/>
                  </a:lnTo>
                  <a:lnTo>
                    <a:pt x="79" y="1240"/>
                  </a:lnTo>
                  <a:lnTo>
                    <a:pt x="80" y="1233"/>
                  </a:lnTo>
                  <a:lnTo>
                    <a:pt x="81" y="1227"/>
                  </a:lnTo>
                  <a:lnTo>
                    <a:pt x="82" y="1222"/>
                  </a:lnTo>
                  <a:lnTo>
                    <a:pt x="85" y="1217"/>
                  </a:lnTo>
                  <a:lnTo>
                    <a:pt x="86" y="1212"/>
                  </a:lnTo>
                  <a:lnTo>
                    <a:pt x="88" y="1208"/>
                  </a:lnTo>
                  <a:lnTo>
                    <a:pt x="90" y="1203"/>
                  </a:lnTo>
                  <a:lnTo>
                    <a:pt x="93" y="1198"/>
                  </a:lnTo>
                  <a:lnTo>
                    <a:pt x="96" y="1195"/>
                  </a:lnTo>
                  <a:lnTo>
                    <a:pt x="100" y="1191"/>
                  </a:lnTo>
                  <a:lnTo>
                    <a:pt x="105" y="1188"/>
                  </a:lnTo>
                  <a:lnTo>
                    <a:pt x="110" y="1183"/>
                  </a:lnTo>
                  <a:lnTo>
                    <a:pt x="115" y="1177"/>
                  </a:lnTo>
                  <a:lnTo>
                    <a:pt x="119" y="1168"/>
                  </a:lnTo>
                  <a:lnTo>
                    <a:pt x="124" y="1159"/>
                  </a:lnTo>
                  <a:lnTo>
                    <a:pt x="128" y="1149"/>
                  </a:lnTo>
                  <a:lnTo>
                    <a:pt x="132" y="1137"/>
                  </a:lnTo>
                  <a:lnTo>
                    <a:pt x="135" y="1126"/>
                  </a:lnTo>
                  <a:lnTo>
                    <a:pt x="139" y="1113"/>
                  </a:lnTo>
                  <a:lnTo>
                    <a:pt x="141" y="1102"/>
                  </a:lnTo>
                  <a:lnTo>
                    <a:pt x="143" y="1090"/>
                  </a:lnTo>
                  <a:lnTo>
                    <a:pt x="146" y="1079"/>
                  </a:lnTo>
                  <a:lnTo>
                    <a:pt x="148" y="1069"/>
                  </a:lnTo>
                  <a:lnTo>
                    <a:pt x="150" y="1058"/>
                  </a:lnTo>
                  <a:lnTo>
                    <a:pt x="151" y="1050"/>
                  </a:lnTo>
                  <a:lnTo>
                    <a:pt x="152" y="1044"/>
                  </a:lnTo>
                  <a:lnTo>
                    <a:pt x="154" y="1040"/>
                  </a:lnTo>
                  <a:lnTo>
                    <a:pt x="155" y="1035"/>
                  </a:lnTo>
                  <a:lnTo>
                    <a:pt x="157" y="1031"/>
                  </a:lnTo>
                  <a:lnTo>
                    <a:pt x="159" y="1025"/>
                  </a:lnTo>
                  <a:lnTo>
                    <a:pt x="164" y="1019"/>
                  </a:lnTo>
                  <a:lnTo>
                    <a:pt x="167" y="1012"/>
                  </a:lnTo>
                  <a:lnTo>
                    <a:pt x="173" y="1005"/>
                  </a:lnTo>
                  <a:lnTo>
                    <a:pt x="179" y="997"/>
                  </a:lnTo>
                  <a:lnTo>
                    <a:pt x="185" y="990"/>
                  </a:lnTo>
                  <a:lnTo>
                    <a:pt x="190" y="983"/>
                  </a:lnTo>
                  <a:lnTo>
                    <a:pt x="197" y="977"/>
                  </a:lnTo>
                  <a:lnTo>
                    <a:pt x="204" y="970"/>
                  </a:lnTo>
                  <a:lnTo>
                    <a:pt x="211" y="964"/>
                  </a:lnTo>
                  <a:lnTo>
                    <a:pt x="218" y="958"/>
                  </a:lnTo>
                  <a:lnTo>
                    <a:pt x="226" y="955"/>
                  </a:lnTo>
                  <a:lnTo>
                    <a:pt x="233" y="951"/>
                  </a:lnTo>
                  <a:lnTo>
                    <a:pt x="240" y="949"/>
                  </a:lnTo>
                  <a:lnTo>
                    <a:pt x="246" y="947"/>
                  </a:lnTo>
                  <a:lnTo>
                    <a:pt x="251" y="943"/>
                  </a:lnTo>
                  <a:lnTo>
                    <a:pt x="256" y="940"/>
                  </a:lnTo>
                  <a:lnTo>
                    <a:pt x="261" y="936"/>
                  </a:lnTo>
                  <a:lnTo>
                    <a:pt x="264" y="932"/>
                  </a:lnTo>
                  <a:lnTo>
                    <a:pt x="266" y="927"/>
                  </a:lnTo>
                  <a:lnTo>
                    <a:pt x="269" y="923"/>
                  </a:lnTo>
                  <a:lnTo>
                    <a:pt x="270" y="917"/>
                  </a:lnTo>
                  <a:lnTo>
                    <a:pt x="270" y="911"/>
                  </a:lnTo>
                  <a:lnTo>
                    <a:pt x="270" y="905"/>
                  </a:lnTo>
                  <a:lnTo>
                    <a:pt x="269" y="900"/>
                  </a:lnTo>
                  <a:lnTo>
                    <a:pt x="267" y="894"/>
                  </a:lnTo>
                  <a:lnTo>
                    <a:pt x="265" y="888"/>
                  </a:lnTo>
                  <a:lnTo>
                    <a:pt x="262" y="884"/>
                  </a:lnTo>
                  <a:lnTo>
                    <a:pt x="257" y="878"/>
                  </a:lnTo>
                  <a:lnTo>
                    <a:pt x="254" y="873"/>
                  </a:lnTo>
                  <a:lnTo>
                    <a:pt x="249" y="867"/>
                  </a:lnTo>
                  <a:lnTo>
                    <a:pt x="244" y="862"/>
                  </a:lnTo>
                  <a:lnTo>
                    <a:pt x="241" y="855"/>
                  </a:lnTo>
                  <a:lnTo>
                    <a:pt x="239" y="847"/>
                  </a:lnTo>
                  <a:lnTo>
                    <a:pt x="236" y="839"/>
                  </a:lnTo>
                  <a:lnTo>
                    <a:pt x="234" y="831"/>
                  </a:lnTo>
                  <a:lnTo>
                    <a:pt x="233" y="823"/>
                  </a:lnTo>
                  <a:lnTo>
                    <a:pt x="232" y="813"/>
                  </a:lnTo>
                  <a:lnTo>
                    <a:pt x="229" y="805"/>
                  </a:lnTo>
                  <a:lnTo>
                    <a:pt x="228" y="797"/>
                  </a:lnTo>
                  <a:lnTo>
                    <a:pt x="226" y="789"/>
                  </a:lnTo>
                  <a:lnTo>
                    <a:pt x="225" y="781"/>
                  </a:lnTo>
                  <a:lnTo>
                    <a:pt x="223" y="776"/>
                  </a:lnTo>
                  <a:lnTo>
                    <a:pt x="220" y="769"/>
                  </a:lnTo>
                  <a:lnTo>
                    <a:pt x="217" y="764"/>
                  </a:lnTo>
                  <a:lnTo>
                    <a:pt x="213" y="761"/>
                  </a:lnTo>
                  <a:lnTo>
                    <a:pt x="209" y="756"/>
                  </a:lnTo>
                  <a:lnTo>
                    <a:pt x="204" y="750"/>
                  </a:lnTo>
                  <a:lnTo>
                    <a:pt x="200" y="745"/>
                  </a:lnTo>
                  <a:lnTo>
                    <a:pt x="195" y="739"/>
                  </a:lnTo>
                  <a:lnTo>
                    <a:pt x="192" y="732"/>
                  </a:lnTo>
                  <a:lnTo>
                    <a:pt x="187" y="725"/>
                  </a:lnTo>
                  <a:lnTo>
                    <a:pt x="183" y="718"/>
                  </a:lnTo>
                  <a:lnTo>
                    <a:pt x="181" y="710"/>
                  </a:lnTo>
                  <a:lnTo>
                    <a:pt x="179" y="703"/>
                  </a:lnTo>
                  <a:lnTo>
                    <a:pt x="177" y="695"/>
                  </a:lnTo>
                  <a:lnTo>
                    <a:pt x="175" y="688"/>
                  </a:lnTo>
                  <a:lnTo>
                    <a:pt x="175" y="681"/>
                  </a:lnTo>
                  <a:lnTo>
                    <a:pt x="175" y="674"/>
                  </a:lnTo>
                  <a:lnTo>
                    <a:pt x="177" y="669"/>
                  </a:lnTo>
                  <a:lnTo>
                    <a:pt x="179" y="663"/>
                  </a:lnTo>
                  <a:lnTo>
                    <a:pt x="182" y="658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9" name="Freeform 17"/>
            <p:cNvSpPr>
              <a:spLocks/>
            </p:cNvSpPr>
            <p:nvPr/>
          </p:nvSpPr>
          <p:spPr bwMode="auto">
            <a:xfrm>
              <a:off x="4921" y="944"/>
              <a:ext cx="334" cy="571"/>
            </a:xfrm>
            <a:custGeom>
              <a:avLst/>
              <a:gdLst>
                <a:gd name="T0" fmla="*/ 19 w 1002"/>
                <a:gd name="T1" fmla="*/ 2 h 1713"/>
                <a:gd name="T2" fmla="*/ 21 w 1002"/>
                <a:gd name="T3" fmla="*/ 4 h 1713"/>
                <a:gd name="T4" fmla="*/ 22 w 1002"/>
                <a:gd name="T5" fmla="*/ 7 h 1713"/>
                <a:gd name="T6" fmla="*/ 23 w 1002"/>
                <a:gd name="T7" fmla="*/ 10 h 1713"/>
                <a:gd name="T8" fmla="*/ 26 w 1002"/>
                <a:gd name="T9" fmla="*/ 15 h 1713"/>
                <a:gd name="T10" fmla="*/ 27 w 1002"/>
                <a:gd name="T11" fmla="*/ 18 h 1713"/>
                <a:gd name="T12" fmla="*/ 30 w 1002"/>
                <a:gd name="T13" fmla="*/ 19 h 1713"/>
                <a:gd name="T14" fmla="*/ 31 w 1002"/>
                <a:gd name="T15" fmla="*/ 21 h 1713"/>
                <a:gd name="T16" fmla="*/ 32 w 1002"/>
                <a:gd name="T17" fmla="*/ 23 h 1713"/>
                <a:gd name="T18" fmla="*/ 33 w 1002"/>
                <a:gd name="T19" fmla="*/ 22 h 1713"/>
                <a:gd name="T20" fmla="*/ 35 w 1002"/>
                <a:gd name="T21" fmla="*/ 22 h 1713"/>
                <a:gd name="T22" fmla="*/ 36 w 1002"/>
                <a:gd name="T23" fmla="*/ 24 h 1713"/>
                <a:gd name="T24" fmla="*/ 36 w 1002"/>
                <a:gd name="T25" fmla="*/ 26 h 1713"/>
                <a:gd name="T26" fmla="*/ 36 w 1002"/>
                <a:gd name="T27" fmla="*/ 27 h 1713"/>
                <a:gd name="T28" fmla="*/ 37 w 1002"/>
                <a:gd name="T29" fmla="*/ 28 h 1713"/>
                <a:gd name="T30" fmla="*/ 37 w 1002"/>
                <a:gd name="T31" fmla="*/ 29 h 1713"/>
                <a:gd name="T32" fmla="*/ 36 w 1002"/>
                <a:gd name="T33" fmla="*/ 31 h 1713"/>
                <a:gd name="T34" fmla="*/ 35 w 1002"/>
                <a:gd name="T35" fmla="*/ 33 h 1713"/>
                <a:gd name="T36" fmla="*/ 33 w 1002"/>
                <a:gd name="T37" fmla="*/ 35 h 1713"/>
                <a:gd name="T38" fmla="*/ 31 w 1002"/>
                <a:gd name="T39" fmla="*/ 36 h 1713"/>
                <a:gd name="T40" fmla="*/ 30 w 1002"/>
                <a:gd name="T41" fmla="*/ 39 h 1713"/>
                <a:gd name="T42" fmla="*/ 29 w 1002"/>
                <a:gd name="T43" fmla="*/ 39 h 1713"/>
                <a:gd name="T44" fmla="*/ 28 w 1002"/>
                <a:gd name="T45" fmla="*/ 38 h 1713"/>
                <a:gd name="T46" fmla="*/ 27 w 1002"/>
                <a:gd name="T47" fmla="*/ 39 h 1713"/>
                <a:gd name="T48" fmla="*/ 26 w 1002"/>
                <a:gd name="T49" fmla="*/ 40 h 1713"/>
                <a:gd name="T50" fmla="*/ 26 w 1002"/>
                <a:gd name="T51" fmla="*/ 41 h 1713"/>
                <a:gd name="T52" fmla="*/ 26 w 1002"/>
                <a:gd name="T53" fmla="*/ 42 h 1713"/>
                <a:gd name="T54" fmla="*/ 25 w 1002"/>
                <a:gd name="T55" fmla="*/ 42 h 1713"/>
                <a:gd name="T56" fmla="*/ 24 w 1002"/>
                <a:gd name="T57" fmla="*/ 42 h 1713"/>
                <a:gd name="T58" fmla="*/ 24 w 1002"/>
                <a:gd name="T59" fmla="*/ 41 h 1713"/>
                <a:gd name="T60" fmla="*/ 23 w 1002"/>
                <a:gd name="T61" fmla="*/ 42 h 1713"/>
                <a:gd name="T62" fmla="*/ 23 w 1002"/>
                <a:gd name="T63" fmla="*/ 45 h 1713"/>
                <a:gd name="T64" fmla="*/ 23 w 1002"/>
                <a:gd name="T65" fmla="*/ 46 h 1713"/>
                <a:gd name="T66" fmla="*/ 23 w 1002"/>
                <a:gd name="T67" fmla="*/ 47 h 1713"/>
                <a:gd name="T68" fmla="*/ 21 w 1002"/>
                <a:gd name="T69" fmla="*/ 48 h 1713"/>
                <a:gd name="T70" fmla="*/ 20 w 1002"/>
                <a:gd name="T71" fmla="*/ 49 h 1713"/>
                <a:gd name="T72" fmla="*/ 18 w 1002"/>
                <a:gd name="T73" fmla="*/ 51 h 1713"/>
                <a:gd name="T74" fmla="*/ 18 w 1002"/>
                <a:gd name="T75" fmla="*/ 52 h 1713"/>
                <a:gd name="T76" fmla="*/ 17 w 1002"/>
                <a:gd name="T77" fmla="*/ 52 h 1713"/>
                <a:gd name="T78" fmla="*/ 15 w 1002"/>
                <a:gd name="T79" fmla="*/ 54 h 1713"/>
                <a:gd name="T80" fmla="*/ 14 w 1002"/>
                <a:gd name="T81" fmla="*/ 56 h 1713"/>
                <a:gd name="T82" fmla="*/ 13 w 1002"/>
                <a:gd name="T83" fmla="*/ 58 h 1713"/>
                <a:gd name="T84" fmla="*/ 13 w 1002"/>
                <a:gd name="T85" fmla="*/ 61 h 1713"/>
                <a:gd name="T86" fmla="*/ 12 w 1002"/>
                <a:gd name="T87" fmla="*/ 63 h 1713"/>
                <a:gd name="T88" fmla="*/ 8 w 1002"/>
                <a:gd name="T89" fmla="*/ 57 h 1713"/>
                <a:gd name="T90" fmla="*/ 4 w 1002"/>
                <a:gd name="T91" fmla="*/ 46 h 1713"/>
                <a:gd name="T92" fmla="*/ 1 w 1002"/>
                <a:gd name="T93" fmla="*/ 39 h 1713"/>
                <a:gd name="T94" fmla="*/ 0 w 1002"/>
                <a:gd name="T95" fmla="*/ 33 h 1713"/>
                <a:gd name="T96" fmla="*/ 2 w 1002"/>
                <a:gd name="T97" fmla="*/ 33 h 1713"/>
                <a:gd name="T98" fmla="*/ 2 w 1002"/>
                <a:gd name="T99" fmla="*/ 32 h 1713"/>
                <a:gd name="T100" fmla="*/ 3 w 1002"/>
                <a:gd name="T101" fmla="*/ 30 h 1713"/>
                <a:gd name="T102" fmla="*/ 3 w 1002"/>
                <a:gd name="T103" fmla="*/ 27 h 1713"/>
                <a:gd name="T104" fmla="*/ 4 w 1002"/>
                <a:gd name="T105" fmla="*/ 24 h 1713"/>
                <a:gd name="T106" fmla="*/ 3 w 1002"/>
                <a:gd name="T107" fmla="*/ 21 h 1713"/>
                <a:gd name="T108" fmla="*/ 3 w 1002"/>
                <a:gd name="T109" fmla="*/ 18 h 1713"/>
                <a:gd name="T110" fmla="*/ 3 w 1002"/>
                <a:gd name="T111" fmla="*/ 14 h 1713"/>
                <a:gd name="T112" fmla="*/ 4 w 1002"/>
                <a:gd name="T113" fmla="*/ 10 h 1713"/>
                <a:gd name="T114" fmla="*/ 5 w 1002"/>
                <a:gd name="T115" fmla="*/ 4 h 1713"/>
                <a:gd name="T116" fmla="*/ 8 w 1002"/>
                <a:gd name="T117" fmla="*/ 3 h 1713"/>
                <a:gd name="T118" fmla="*/ 9 w 1002"/>
                <a:gd name="T119" fmla="*/ 4 h 1713"/>
                <a:gd name="T120" fmla="*/ 11 w 1002"/>
                <a:gd name="T121" fmla="*/ 3 h 1713"/>
                <a:gd name="T122" fmla="*/ 14 w 1002"/>
                <a:gd name="T123" fmla="*/ 0 h 1713"/>
                <a:gd name="T124" fmla="*/ 16 w 1002"/>
                <a:gd name="T125" fmla="*/ 0 h 17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02"/>
                <a:gd name="T190" fmla="*/ 0 h 1713"/>
                <a:gd name="T191" fmla="*/ 1002 w 1002"/>
                <a:gd name="T192" fmla="*/ 1713 h 171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02" h="1713">
                  <a:moveTo>
                    <a:pt x="493" y="35"/>
                  </a:moveTo>
                  <a:lnTo>
                    <a:pt x="492" y="43"/>
                  </a:lnTo>
                  <a:lnTo>
                    <a:pt x="493" y="49"/>
                  </a:lnTo>
                  <a:lnTo>
                    <a:pt x="495" y="55"/>
                  </a:lnTo>
                  <a:lnTo>
                    <a:pt x="499" y="58"/>
                  </a:lnTo>
                  <a:lnTo>
                    <a:pt x="504" y="62"/>
                  </a:lnTo>
                  <a:lnTo>
                    <a:pt x="508" y="64"/>
                  </a:lnTo>
                  <a:lnTo>
                    <a:pt x="515" y="66"/>
                  </a:lnTo>
                  <a:lnTo>
                    <a:pt x="521" y="67"/>
                  </a:lnTo>
                  <a:lnTo>
                    <a:pt x="528" y="70"/>
                  </a:lnTo>
                  <a:lnTo>
                    <a:pt x="533" y="71"/>
                  </a:lnTo>
                  <a:lnTo>
                    <a:pt x="539" y="73"/>
                  </a:lnTo>
                  <a:lnTo>
                    <a:pt x="545" y="77"/>
                  </a:lnTo>
                  <a:lnTo>
                    <a:pt x="550" y="81"/>
                  </a:lnTo>
                  <a:lnTo>
                    <a:pt x="553" y="86"/>
                  </a:lnTo>
                  <a:lnTo>
                    <a:pt x="555" y="93"/>
                  </a:lnTo>
                  <a:lnTo>
                    <a:pt x="556" y="102"/>
                  </a:lnTo>
                  <a:lnTo>
                    <a:pt x="554" y="112"/>
                  </a:lnTo>
                  <a:lnTo>
                    <a:pt x="554" y="121"/>
                  </a:lnTo>
                  <a:lnTo>
                    <a:pt x="554" y="131"/>
                  </a:lnTo>
                  <a:lnTo>
                    <a:pt x="556" y="140"/>
                  </a:lnTo>
                  <a:lnTo>
                    <a:pt x="560" y="148"/>
                  </a:lnTo>
                  <a:lnTo>
                    <a:pt x="563" y="155"/>
                  </a:lnTo>
                  <a:lnTo>
                    <a:pt x="568" y="162"/>
                  </a:lnTo>
                  <a:lnTo>
                    <a:pt x="573" y="168"/>
                  </a:lnTo>
                  <a:lnTo>
                    <a:pt x="578" y="175"/>
                  </a:lnTo>
                  <a:lnTo>
                    <a:pt x="583" y="182"/>
                  </a:lnTo>
                  <a:lnTo>
                    <a:pt x="589" y="189"/>
                  </a:lnTo>
                  <a:lnTo>
                    <a:pt x="593" y="195"/>
                  </a:lnTo>
                  <a:lnTo>
                    <a:pt x="598" y="203"/>
                  </a:lnTo>
                  <a:lnTo>
                    <a:pt x="601" y="210"/>
                  </a:lnTo>
                  <a:lnTo>
                    <a:pt x="605" y="218"/>
                  </a:lnTo>
                  <a:lnTo>
                    <a:pt x="608" y="227"/>
                  </a:lnTo>
                  <a:lnTo>
                    <a:pt x="609" y="245"/>
                  </a:lnTo>
                  <a:lnTo>
                    <a:pt x="613" y="263"/>
                  </a:lnTo>
                  <a:lnTo>
                    <a:pt x="617" y="280"/>
                  </a:lnTo>
                  <a:lnTo>
                    <a:pt x="624" y="296"/>
                  </a:lnTo>
                  <a:lnTo>
                    <a:pt x="631" y="311"/>
                  </a:lnTo>
                  <a:lnTo>
                    <a:pt x="639" y="326"/>
                  </a:lnTo>
                  <a:lnTo>
                    <a:pt x="648" y="341"/>
                  </a:lnTo>
                  <a:lnTo>
                    <a:pt x="656" y="355"/>
                  </a:lnTo>
                  <a:lnTo>
                    <a:pt x="666" y="368"/>
                  </a:lnTo>
                  <a:lnTo>
                    <a:pt x="674" y="383"/>
                  </a:lnTo>
                  <a:lnTo>
                    <a:pt x="682" y="398"/>
                  </a:lnTo>
                  <a:lnTo>
                    <a:pt x="689" y="413"/>
                  </a:lnTo>
                  <a:lnTo>
                    <a:pt x="694" y="429"/>
                  </a:lnTo>
                  <a:lnTo>
                    <a:pt x="698" y="447"/>
                  </a:lnTo>
                  <a:lnTo>
                    <a:pt x="700" y="464"/>
                  </a:lnTo>
                  <a:lnTo>
                    <a:pt x="701" y="483"/>
                  </a:lnTo>
                  <a:lnTo>
                    <a:pt x="706" y="486"/>
                  </a:lnTo>
                  <a:lnTo>
                    <a:pt x="713" y="488"/>
                  </a:lnTo>
                  <a:lnTo>
                    <a:pt x="721" y="489"/>
                  </a:lnTo>
                  <a:lnTo>
                    <a:pt x="730" y="489"/>
                  </a:lnTo>
                  <a:lnTo>
                    <a:pt x="739" y="489"/>
                  </a:lnTo>
                  <a:lnTo>
                    <a:pt x="748" y="489"/>
                  </a:lnTo>
                  <a:lnTo>
                    <a:pt x="759" y="488"/>
                  </a:lnTo>
                  <a:lnTo>
                    <a:pt x="768" y="489"/>
                  </a:lnTo>
                  <a:lnTo>
                    <a:pt x="776" y="489"/>
                  </a:lnTo>
                  <a:lnTo>
                    <a:pt x="784" y="491"/>
                  </a:lnTo>
                  <a:lnTo>
                    <a:pt x="791" y="494"/>
                  </a:lnTo>
                  <a:lnTo>
                    <a:pt x="797" y="498"/>
                  </a:lnTo>
                  <a:lnTo>
                    <a:pt x="800" y="504"/>
                  </a:lnTo>
                  <a:lnTo>
                    <a:pt x="802" y="512"/>
                  </a:lnTo>
                  <a:lnTo>
                    <a:pt x="802" y="522"/>
                  </a:lnTo>
                  <a:lnTo>
                    <a:pt x="801" y="536"/>
                  </a:lnTo>
                  <a:lnTo>
                    <a:pt x="810" y="535"/>
                  </a:lnTo>
                  <a:lnTo>
                    <a:pt x="817" y="535"/>
                  </a:lnTo>
                  <a:lnTo>
                    <a:pt x="823" y="538"/>
                  </a:lnTo>
                  <a:lnTo>
                    <a:pt x="828" y="542"/>
                  </a:lnTo>
                  <a:lnTo>
                    <a:pt x="831" y="546"/>
                  </a:lnTo>
                  <a:lnTo>
                    <a:pt x="833" y="553"/>
                  </a:lnTo>
                  <a:lnTo>
                    <a:pt x="836" y="560"/>
                  </a:lnTo>
                  <a:lnTo>
                    <a:pt x="838" y="567"/>
                  </a:lnTo>
                  <a:lnTo>
                    <a:pt x="839" y="574"/>
                  </a:lnTo>
                  <a:lnTo>
                    <a:pt x="840" y="582"/>
                  </a:lnTo>
                  <a:lnTo>
                    <a:pt x="843" y="589"/>
                  </a:lnTo>
                  <a:lnTo>
                    <a:pt x="846" y="596"/>
                  </a:lnTo>
                  <a:lnTo>
                    <a:pt x="850" y="602"/>
                  </a:lnTo>
                  <a:lnTo>
                    <a:pt x="855" y="607"/>
                  </a:lnTo>
                  <a:lnTo>
                    <a:pt x="862" y="611"/>
                  </a:lnTo>
                  <a:lnTo>
                    <a:pt x="871" y="614"/>
                  </a:lnTo>
                  <a:lnTo>
                    <a:pt x="873" y="610"/>
                  </a:lnTo>
                  <a:lnTo>
                    <a:pt x="874" y="606"/>
                  </a:lnTo>
                  <a:lnTo>
                    <a:pt x="876" y="603"/>
                  </a:lnTo>
                  <a:lnTo>
                    <a:pt x="878" y="599"/>
                  </a:lnTo>
                  <a:lnTo>
                    <a:pt x="882" y="597"/>
                  </a:lnTo>
                  <a:lnTo>
                    <a:pt x="885" y="595"/>
                  </a:lnTo>
                  <a:lnTo>
                    <a:pt x="889" y="594"/>
                  </a:lnTo>
                  <a:lnTo>
                    <a:pt x="892" y="591"/>
                  </a:lnTo>
                  <a:lnTo>
                    <a:pt x="896" y="590"/>
                  </a:lnTo>
                  <a:lnTo>
                    <a:pt x="900" y="589"/>
                  </a:lnTo>
                  <a:lnTo>
                    <a:pt x="905" y="589"/>
                  </a:lnTo>
                  <a:lnTo>
                    <a:pt x="908" y="588"/>
                  </a:lnTo>
                  <a:lnTo>
                    <a:pt x="913" y="588"/>
                  </a:lnTo>
                  <a:lnTo>
                    <a:pt x="917" y="588"/>
                  </a:lnTo>
                  <a:lnTo>
                    <a:pt x="922" y="588"/>
                  </a:lnTo>
                  <a:lnTo>
                    <a:pt x="927" y="589"/>
                  </a:lnTo>
                  <a:lnTo>
                    <a:pt x="931" y="592"/>
                  </a:lnTo>
                  <a:lnTo>
                    <a:pt x="937" y="597"/>
                  </a:lnTo>
                  <a:lnTo>
                    <a:pt x="942" y="602"/>
                  </a:lnTo>
                  <a:lnTo>
                    <a:pt x="945" y="605"/>
                  </a:lnTo>
                  <a:lnTo>
                    <a:pt x="950" y="610"/>
                  </a:lnTo>
                  <a:lnTo>
                    <a:pt x="952" y="614"/>
                  </a:lnTo>
                  <a:lnTo>
                    <a:pt x="955" y="619"/>
                  </a:lnTo>
                  <a:lnTo>
                    <a:pt x="958" y="625"/>
                  </a:lnTo>
                  <a:lnTo>
                    <a:pt x="959" y="629"/>
                  </a:lnTo>
                  <a:lnTo>
                    <a:pt x="960" y="635"/>
                  </a:lnTo>
                  <a:lnTo>
                    <a:pt x="960" y="641"/>
                  </a:lnTo>
                  <a:lnTo>
                    <a:pt x="960" y="646"/>
                  </a:lnTo>
                  <a:lnTo>
                    <a:pt x="959" y="653"/>
                  </a:lnTo>
                  <a:lnTo>
                    <a:pt x="958" y="661"/>
                  </a:lnTo>
                  <a:lnTo>
                    <a:pt x="957" y="668"/>
                  </a:lnTo>
                  <a:lnTo>
                    <a:pt x="954" y="677"/>
                  </a:lnTo>
                  <a:lnTo>
                    <a:pt x="955" y="680"/>
                  </a:lnTo>
                  <a:lnTo>
                    <a:pt x="957" y="682"/>
                  </a:lnTo>
                  <a:lnTo>
                    <a:pt x="958" y="685"/>
                  </a:lnTo>
                  <a:lnTo>
                    <a:pt x="960" y="690"/>
                  </a:lnTo>
                  <a:lnTo>
                    <a:pt x="962" y="695"/>
                  </a:lnTo>
                  <a:lnTo>
                    <a:pt x="966" y="699"/>
                  </a:lnTo>
                  <a:lnTo>
                    <a:pt x="968" y="705"/>
                  </a:lnTo>
                  <a:lnTo>
                    <a:pt x="970" y="710"/>
                  </a:lnTo>
                  <a:lnTo>
                    <a:pt x="974" y="714"/>
                  </a:lnTo>
                  <a:lnTo>
                    <a:pt x="976" y="719"/>
                  </a:lnTo>
                  <a:lnTo>
                    <a:pt x="978" y="723"/>
                  </a:lnTo>
                  <a:lnTo>
                    <a:pt x="979" y="727"/>
                  </a:lnTo>
                  <a:lnTo>
                    <a:pt x="981" y="729"/>
                  </a:lnTo>
                  <a:lnTo>
                    <a:pt x="982" y="731"/>
                  </a:lnTo>
                  <a:lnTo>
                    <a:pt x="983" y="733"/>
                  </a:lnTo>
                  <a:lnTo>
                    <a:pt x="984" y="730"/>
                  </a:lnTo>
                  <a:lnTo>
                    <a:pt x="985" y="730"/>
                  </a:lnTo>
                  <a:lnTo>
                    <a:pt x="986" y="731"/>
                  </a:lnTo>
                  <a:lnTo>
                    <a:pt x="988" y="734"/>
                  </a:lnTo>
                  <a:lnTo>
                    <a:pt x="988" y="736"/>
                  </a:lnTo>
                  <a:lnTo>
                    <a:pt x="986" y="739"/>
                  </a:lnTo>
                  <a:lnTo>
                    <a:pt x="986" y="743"/>
                  </a:lnTo>
                  <a:lnTo>
                    <a:pt x="986" y="748"/>
                  </a:lnTo>
                  <a:lnTo>
                    <a:pt x="986" y="752"/>
                  </a:lnTo>
                  <a:lnTo>
                    <a:pt x="986" y="757"/>
                  </a:lnTo>
                  <a:lnTo>
                    <a:pt x="986" y="761"/>
                  </a:lnTo>
                  <a:lnTo>
                    <a:pt x="988" y="765"/>
                  </a:lnTo>
                  <a:lnTo>
                    <a:pt x="989" y="769"/>
                  </a:lnTo>
                  <a:lnTo>
                    <a:pt x="991" y="773"/>
                  </a:lnTo>
                  <a:lnTo>
                    <a:pt x="993" y="775"/>
                  </a:lnTo>
                  <a:lnTo>
                    <a:pt x="998" y="777"/>
                  </a:lnTo>
                  <a:lnTo>
                    <a:pt x="1001" y="784"/>
                  </a:lnTo>
                  <a:lnTo>
                    <a:pt x="1002" y="791"/>
                  </a:lnTo>
                  <a:lnTo>
                    <a:pt x="1002" y="797"/>
                  </a:lnTo>
                  <a:lnTo>
                    <a:pt x="1001" y="804"/>
                  </a:lnTo>
                  <a:lnTo>
                    <a:pt x="999" y="810"/>
                  </a:lnTo>
                  <a:lnTo>
                    <a:pt x="996" y="815"/>
                  </a:lnTo>
                  <a:lnTo>
                    <a:pt x="991" y="821"/>
                  </a:lnTo>
                  <a:lnTo>
                    <a:pt x="988" y="826"/>
                  </a:lnTo>
                  <a:lnTo>
                    <a:pt x="983" y="831"/>
                  </a:lnTo>
                  <a:lnTo>
                    <a:pt x="978" y="837"/>
                  </a:lnTo>
                  <a:lnTo>
                    <a:pt x="975" y="843"/>
                  </a:lnTo>
                  <a:lnTo>
                    <a:pt x="973" y="850"/>
                  </a:lnTo>
                  <a:lnTo>
                    <a:pt x="970" y="855"/>
                  </a:lnTo>
                  <a:lnTo>
                    <a:pt x="970" y="862"/>
                  </a:lnTo>
                  <a:lnTo>
                    <a:pt x="971" y="870"/>
                  </a:lnTo>
                  <a:lnTo>
                    <a:pt x="975" y="878"/>
                  </a:lnTo>
                  <a:lnTo>
                    <a:pt x="962" y="880"/>
                  </a:lnTo>
                  <a:lnTo>
                    <a:pt x="953" y="883"/>
                  </a:lnTo>
                  <a:lnTo>
                    <a:pt x="944" y="889"/>
                  </a:lnTo>
                  <a:lnTo>
                    <a:pt x="936" y="895"/>
                  </a:lnTo>
                  <a:lnTo>
                    <a:pt x="929" y="901"/>
                  </a:lnTo>
                  <a:lnTo>
                    <a:pt x="923" y="909"/>
                  </a:lnTo>
                  <a:lnTo>
                    <a:pt x="916" y="918"/>
                  </a:lnTo>
                  <a:lnTo>
                    <a:pt x="911" y="926"/>
                  </a:lnTo>
                  <a:lnTo>
                    <a:pt x="905" y="934"/>
                  </a:lnTo>
                  <a:lnTo>
                    <a:pt x="899" y="942"/>
                  </a:lnTo>
                  <a:lnTo>
                    <a:pt x="892" y="949"/>
                  </a:lnTo>
                  <a:lnTo>
                    <a:pt x="885" y="955"/>
                  </a:lnTo>
                  <a:lnTo>
                    <a:pt x="876" y="960"/>
                  </a:lnTo>
                  <a:lnTo>
                    <a:pt x="867" y="965"/>
                  </a:lnTo>
                  <a:lnTo>
                    <a:pt x="856" y="966"/>
                  </a:lnTo>
                  <a:lnTo>
                    <a:pt x="844" y="967"/>
                  </a:lnTo>
                  <a:lnTo>
                    <a:pt x="843" y="967"/>
                  </a:lnTo>
                  <a:lnTo>
                    <a:pt x="843" y="970"/>
                  </a:lnTo>
                  <a:lnTo>
                    <a:pt x="840" y="974"/>
                  </a:lnTo>
                  <a:lnTo>
                    <a:pt x="839" y="980"/>
                  </a:lnTo>
                  <a:lnTo>
                    <a:pt x="837" y="986"/>
                  </a:lnTo>
                  <a:lnTo>
                    <a:pt x="835" y="993"/>
                  </a:lnTo>
                  <a:lnTo>
                    <a:pt x="832" y="1001"/>
                  </a:lnTo>
                  <a:lnTo>
                    <a:pt x="830" y="1009"/>
                  </a:lnTo>
                  <a:lnTo>
                    <a:pt x="828" y="1016"/>
                  </a:lnTo>
                  <a:lnTo>
                    <a:pt x="825" y="1024"/>
                  </a:lnTo>
                  <a:lnTo>
                    <a:pt x="823" y="1031"/>
                  </a:lnTo>
                  <a:lnTo>
                    <a:pt x="821" y="1038"/>
                  </a:lnTo>
                  <a:lnTo>
                    <a:pt x="820" y="1044"/>
                  </a:lnTo>
                  <a:lnTo>
                    <a:pt x="817" y="1047"/>
                  </a:lnTo>
                  <a:lnTo>
                    <a:pt x="817" y="1051"/>
                  </a:lnTo>
                  <a:lnTo>
                    <a:pt x="817" y="1052"/>
                  </a:lnTo>
                  <a:lnTo>
                    <a:pt x="813" y="1050"/>
                  </a:lnTo>
                  <a:lnTo>
                    <a:pt x="809" y="1049"/>
                  </a:lnTo>
                  <a:lnTo>
                    <a:pt x="806" y="1047"/>
                  </a:lnTo>
                  <a:lnTo>
                    <a:pt x="801" y="1046"/>
                  </a:lnTo>
                  <a:lnTo>
                    <a:pt x="798" y="1045"/>
                  </a:lnTo>
                  <a:lnTo>
                    <a:pt x="793" y="1044"/>
                  </a:lnTo>
                  <a:lnTo>
                    <a:pt x="789" y="1044"/>
                  </a:lnTo>
                  <a:lnTo>
                    <a:pt x="785" y="1043"/>
                  </a:lnTo>
                  <a:lnTo>
                    <a:pt x="781" y="1042"/>
                  </a:lnTo>
                  <a:lnTo>
                    <a:pt x="777" y="1040"/>
                  </a:lnTo>
                  <a:lnTo>
                    <a:pt x="774" y="1039"/>
                  </a:lnTo>
                  <a:lnTo>
                    <a:pt x="769" y="1038"/>
                  </a:lnTo>
                  <a:lnTo>
                    <a:pt x="767" y="1036"/>
                  </a:lnTo>
                  <a:lnTo>
                    <a:pt x="763" y="1035"/>
                  </a:lnTo>
                  <a:lnTo>
                    <a:pt x="761" y="1032"/>
                  </a:lnTo>
                  <a:lnTo>
                    <a:pt x="759" y="1030"/>
                  </a:lnTo>
                  <a:lnTo>
                    <a:pt x="754" y="1032"/>
                  </a:lnTo>
                  <a:lnTo>
                    <a:pt x="751" y="1034"/>
                  </a:lnTo>
                  <a:lnTo>
                    <a:pt x="746" y="1036"/>
                  </a:lnTo>
                  <a:lnTo>
                    <a:pt x="743" y="1038"/>
                  </a:lnTo>
                  <a:lnTo>
                    <a:pt x="738" y="1040"/>
                  </a:lnTo>
                  <a:lnTo>
                    <a:pt x="733" y="1043"/>
                  </a:lnTo>
                  <a:lnTo>
                    <a:pt x="730" y="1045"/>
                  </a:lnTo>
                  <a:lnTo>
                    <a:pt x="725" y="1047"/>
                  </a:lnTo>
                  <a:lnTo>
                    <a:pt x="721" y="1050"/>
                  </a:lnTo>
                  <a:lnTo>
                    <a:pt x="717" y="1052"/>
                  </a:lnTo>
                  <a:lnTo>
                    <a:pt x="713" y="1054"/>
                  </a:lnTo>
                  <a:lnTo>
                    <a:pt x="708" y="1057"/>
                  </a:lnTo>
                  <a:lnTo>
                    <a:pt x="704" y="1060"/>
                  </a:lnTo>
                  <a:lnTo>
                    <a:pt x="699" y="1063"/>
                  </a:lnTo>
                  <a:lnTo>
                    <a:pt x="694" y="1067"/>
                  </a:lnTo>
                  <a:lnTo>
                    <a:pt x="691" y="1071"/>
                  </a:lnTo>
                  <a:lnTo>
                    <a:pt x="690" y="1075"/>
                  </a:lnTo>
                  <a:lnTo>
                    <a:pt x="690" y="1080"/>
                  </a:lnTo>
                  <a:lnTo>
                    <a:pt x="691" y="1083"/>
                  </a:lnTo>
                  <a:lnTo>
                    <a:pt x="692" y="1086"/>
                  </a:lnTo>
                  <a:lnTo>
                    <a:pt x="694" y="1090"/>
                  </a:lnTo>
                  <a:lnTo>
                    <a:pt x="697" y="1092"/>
                  </a:lnTo>
                  <a:lnTo>
                    <a:pt x="699" y="1096"/>
                  </a:lnTo>
                  <a:lnTo>
                    <a:pt x="701" y="1099"/>
                  </a:lnTo>
                  <a:lnTo>
                    <a:pt x="704" y="1101"/>
                  </a:lnTo>
                  <a:lnTo>
                    <a:pt x="706" y="1105"/>
                  </a:lnTo>
                  <a:lnTo>
                    <a:pt x="707" y="1108"/>
                  </a:lnTo>
                  <a:lnTo>
                    <a:pt x="708" y="1112"/>
                  </a:lnTo>
                  <a:lnTo>
                    <a:pt x="709" y="1115"/>
                  </a:lnTo>
                  <a:lnTo>
                    <a:pt x="709" y="1120"/>
                  </a:lnTo>
                  <a:lnTo>
                    <a:pt x="708" y="1124"/>
                  </a:lnTo>
                  <a:lnTo>
                    <a:pt x="707" y="1130"/>
                  </a:lnTo>
                  <a:lnTo>
                    <a:pt x="705" y="1131"/>
                  </a:lnTo>
                  <a:lnTo>
                    <a:pt x="701" y="1134"/>
                  </a:lnTo>
                  <a:lnTo>
                    <a:pt x="699" y="1135"/>
                  </a:lnTo>
                  <a:lnTo>
                    <a:pt x="697" y="1136"/>
                  </a:lnTo>
                  <a:lnTo>
                    <a:pt x="693" y="1137"/>
                  </a:lnTo>
                  <a:lnTo>
                    <a:pt x="691" y="1138"/>
                  </a:lnTo>
                  <a:lnTo>
                    <a:pt x="687" y="1138"/>
                  </a:lnTo>
                  <a:lnTo>
                    <a:pt x="685" y="1138"/>
                  </a:lnTo>
                  <a:lnTo>
                    <a:pt x="682" y="1138"/>
                  </a:lnTo>
                  <a:lnTo>
                    <a:pt x="678" y="1138"/>
                  </a:lnTo>
                  <a:lnTo>
                    <a:pt x="676" y="1138"/>
                  </a:lnTo>
                  <a:lnTo>
                    <a:pt x="673" y="1138"/>
                  </a:lnTo>
                  <a:lnTo>
                    <a:pt x="669" y="1138"/>
                  </a:lnTo>
                  <a:lnTo>
                    <a:pt x="667" y="1138"/>
                  </a:lnTo>
                  <a:lnTo>
                    <a:pt x="663" y="1138"/>
                  </a:lnTo>
                  <a:lnTo>
                    <a:pt x="661" y="1138"/>
                  </a:lnTo>
                  <a:lnTo>
                    <a:pt x="660" y="1136"/>
                  </a:lnTo>
                  <a:lnTo>
                    <a:pt x="659" y="1134"/>
                  </a:lnTo>
                  <a:lnTo>
                    <a:pt x="658" y="1131"/>
                  </a:lnTo>
                  <a:lnTo>
                    <a:pt x="656" y="1129"/>
                  </a:lnTo>
                  <a:lnTo>
                    <a:pt x="655" y="1127"/>
                  </a:lnTo>
                  <a:lnTo>
                    <a:pt x="654" y="1125"/>
                  </a:lnTo>
                  <a:lnTo>
                    <a:pt x="652" y="1123"/>
                  </a:lnTo>
                  <a:lnTo>
                    <a:pt x="651" y="1121"/>
                  </a:lnTo>
                  <a:lnTo>
                    <a:pt x="648" y="1119"/>
                  </a:lnTo>
                  <a:lnTo>
                    <a:pt x="647" y="1116"/>
                  </a:lnTo>
                  <a:lnTo>
                    <a:pt x="645" y="1114"/>
                  </a:lnTo>
                  <a:lnTo>
                    <a:pt x="644" y="1112"/>
                  </a:lnTo>
                  <a:lnTo>
                    <a:pt x="643" y="1109"/>
                  </a:lnTo>
                  <a:lnTo>
                    <a:pt x="640" y="1108"/>
                  </a:lnTo>
                  <a:lnTo>
                    <a:pt x="639" y="1106"/>
                  </a:lnTo>
                  <a:lnTo>
                    <a:pt x="639" y="1104"/>
                  </a:lnTo>
                  <a:lnTo>
                    <a:pt x="630" y="1106"/>
                  </a:lnTo>
                  <a:lnTo>
                    <a:pt x="624" y="1111"/>
                  </a:lnTo>
                  <a:lnTo>
                    <a:pt x="618" y="1115"/>
                  </a:lnTo>
                  <a:lnTo>
                    <a:pt x="615" y="1121"/>
                  </a:lnTo>
                  <a:lnTo>
                    <a:pt x="613" y="1127"/>
                  </a:lnTo>
                  <a:lnTo>
                    <a:pt x="612" y="1134"/>
                  </a:lnTo>
                  <a:lnTo>
                    <a:pt x="610" y="1140"/>
                  </a:lnTo>
                  <a:lnTo>
                    <a:pt x="610" y="1148"/>
                  </a:lnTo>
                  <a:lnTo>
                    <a:pt x="612" y="1155"/>
                  </a:lnTo>
                  <a:lnTo>
                    <a:pt x="612" y="1163"/>
                  </a:lnTo>
                  <a:lnTo>
                    <a:pt x="613" y="1171"/>
                  </a:lnTo>
                  <a:lnTo>
                    <a:pt x="614" y="1178"/>
                  </a:lnTo>
                  <a:lnTo>
                    <a:pt x="615" y="1186"/>
                  </a:lnTo>
                  <a:lnTo>
                    <a:pt x="615" y="1194"/>
                  </a:lnTo>
                  <a:lnTo>
                    <a:pt x="614" y="1201"/>
                  </a:lnTo>
                  <a:lnTo>
                    <a:pt x="614" y="1208"/>
                  </a:lnTo>
                  <a:lnTo>
                    <a:pt x="618" y="1210"/>
                  </a:lnTo>
                  <a:lnTo>
                    <a:pt x="622" y="1214"/>
                  </a:lnTo>
                  <a:lnTo>
                    <a:pt x="625" y="1216"/>
                  </a:lnTo>
                  <a:lnTo>
                    <a:pt x="627" y="1220"/>
                  </a:lnTo>
                  <a:lnTo>
                    <a:pt x="628" y="1224"/>
                  </a:lnTo>
                  <a:lnTo>
                    <a:pt x="628" y="1228"/>
                  </a:lnTo>
                  <a:lnTo>
                    <a:pt x="628" y="1232"/>
                  </a:lnTo>
                  <a:lnTo>
                    <a:pt x="628" y="1236"/>
                  </a:lnTo>
                  <a:lnTo>
                    <a:pt x="627" y="1240"/>
                  </a:lnTo>
                  <a:lnTo>
                    <a:pt x="624" y="1244"/>
                  </a:lnTo>
                  <a:lnTo>
                    <a:pt x="623" y="1248"/>
                  </a:lnTo>
                  <a:lnTo>
                    <a:pt x="622" y="1253"/>
                  </a:lnTo>
                  <a:lnTo>
                    <a:pt x="620" y="1256"/>
                  </a:lnTo>
                  <a:lnTo>
                    <a:pt x="618" y="1261"/>
                  </a:lnTo>
                  <a:lnTo>
                    <a:pt x="617" y="1264"/>
                  </a:lnTo>
                  <a:lnTo>
                    <a:pt x="617" y="1269"/>
                  </a:lnTo>
                  <a:lnTo>
                    <a:pt x="613" y="1271"/>
                  </a:lnTo>
                  <a:lnTo>
                    <a:pt x="609" y="1274"/>
                  </a:lnTo>
                  <a:lnTo>
                    <a:pt x="604" y="1276"/>
                  </a:lnTo>
                  <a:lnTo>
                    <a:pt x="599" y="1278"/>
                  </a:lnTo>
                  <a:lnTo>
                    <a:pt x="593" y="1279"/>
                  </a:lnTo>
                  <a:lnTo>
                    <a:pt x="587" y="1281"/>
                  </a:lnTo>
                  <a:lnTo>
                    <a:pt x="582" y="1283"/>
                  </a:lnTo>
                  <a:lnTo>
                    <a:pt x="577" y="1284"/>
                  </a:lnTo>
                  <a:lnTo>
                    <a:pt x="573" y="1286"/>
                  </a:lnTo>
                  <a:lnTo>
                    <a:pt x="568" y="1289"/>
                  </a:lnTo>
                  <a:lnTo>
                    <a:pt x="564" y="1292"/>
                  </a:lnTo>
                  <a:lnTo>
                    <a:pt x="562" y="1297"/>
                  </a:lnTo>
                  <a:lnTo>
                    <a:pt x="561" y="1301"/>
                  </a:lnTo>
                  <a:lnTo>
                    <a:pt x="560" y="1307"/>
                  </a:lnTo>
                  <a:lnTo>
                    <a:pt x="561" y="1314"/>
                  </a:lnTo>
                  <a:lnTo>
                    <a:pt x="564" y="1323"/>
                  </a:lnTo>
                  <a:lnTo>
                    <a:pt x="556" y="1325"/>
                  </a:lnTo>
                  <a:lnTo>
                    <a:pt x="550" y="1329"/>
                  </a:lnTo>
                  <a:lnTo>
                    <a:pt x="543" y="1331"/>
                  </a:lnTo>
                  <a:lnTo>
                    <a:pt x="536" y="1333"/>
                  </a:lnTo>
                  <a:lnTo>
                    <a:pt x="529" y="1337"/>
                  </a:lnTo>
                  <a:lnTo>
                    <a:pt x="522" y="1340"/>
                  </a:lnTo>
                  <a:lnTo>
                    <a:pt x="516" y="1344"/>
                  </a:lnTo>
                  <a:lnTo>
                    <a:pt x="510" y="1347"/>
                  </a:lnTo>
                  <a:lnTo>
                    <a:pt x="505" y="1352"/>
                  </a:lnTo>
                  <a:lnTo>
                    <a:pt x="500" y="1356"/>
                  </a:lnTo>
                  <a:lnTo>
                    <a:pt x="497" y="1361"/>
                  </a:lnTo>
                  <a:lnTo>
                    <a:pt x="492" y="1368"/>
                  </a:lnTo>
                  <a:lnTo>
                    <a:pt x="490" y="1374"/>
                  </a:lnTo>
                  <a:lnTo>
                    <a:pt x="487" y="1382"/>
                  </a:lnTo>
                  <a:lnTo>
                    <a:pt x="487" y="1390"/>
                  </a:lnTo>
                  <a:lnTo>
                    <a:pt x="487" y="1400"/>
                  </a:lnTo>
                  <a:lnTo>
                    <a:pt x="486" y="1399"/>
                  </a:lnTo>
                  <a:lnTo>
                    <a:pt x="485" y="1399"/>
                  </a:lnTo>
                  <a:lnTo>
                    <a:pt x="483" y="1399"/>
                  </a:lnTo>
                  <a:lnTo>
                    <a:pt x="481" y="1398"/>
                  </a:lnTo>
                  <a:lnTo>
                    <a:pt x="477" y="1398"/>
                  </a:lnTo>
                  <a:lnTo>
                    <a:pt x="474" y="1397"/>
                  </a:lnTo>
                  <a:lnTo>
                    <a:pt x="470" y="1397"/>
                  </a:lnTo>
                  <a:lnTo>
                    <a:pt x="467" y="1395"/>
                  </a:lnTo>
                  <a:lnTo>
                    <a:pt x="462" y="1394"/>
                  </a:lnTo>
                  <a:lnTo>
                    <a:pt x="459" y="1394"/>
                  </a:lnTo>
                  <a:lnTo>
                    <a:pt x="455" y="1393"/>
                  </a:lnTo>
                  <a:lnTo>
                    <a:pt x="452" y="1393"/>
                  </a:lnTo>
                  <a:lnTo>
                    <a:pt x="449" y="1392"/>
                  </a:lnTo>
                  <a:lnTo>
                    <a:pt x="447" y="1392"/>
                  </a:lnTo>
                  <a:lnTo>
                    <a:pt x="446" y="1392"/>
                  </a:lnTo>
                  <a:lnTo>
                    <a:pt x="439" y="1398"/>
                  </a:lnTo>
                  <a:lnTo>
                    <a:pt x="433" y="1405"/>
                  </a:lnTo>
                  <a:lnTo>
                    <a:pt x="429" y="1412"/>
                  </a:lnTo>
                  <a:lnTo>
                    <a:pt x="424" y="1417"/>
                  </a:lnTo>
                  <a:lnTo>
                    <a:pt x="422" y="1424"/>
                  </a:lnTo>
                  <a:lnTo>
                    <a:pt x="418" y="1431"/>
                  </a:lnTo>
                  <a:lnTo>
                    <a:pt x="416" y="1438"/>
                  </a:lnTo>
                  <a:lnTo>
                    <a:pt x="415" y="1445"/>
                  </a:lnTo>
                  <a:lnTo>
                    <a:pt x="413" y="1451"/>
                  </a:lnTo>
                  <a:lnTo>
                    <a:pt x="410" y="1457"/>
                  </a:lnTo>
                  <a:lnTo>
                    <a:pt x="408" y="1464"/>
                  </a:lnTo>
                  <a:lnTo>
                    <a:pt x="405" y="1471"/>
                  </a:lnTo>
                  <a:lnTo>
                    <a:pt x="401" y="1477"/>
                  </a:lnTo>
                  <a:lnTo>
                    <a:pt x="397" y="1484"/>
                  </a:lnTo>
                  <a:lnTo>
                    <a:pt x="391" y="1491"/>
                  </a:lnTo>
                  <a:lnTo>
                    <a:pt x="385" y="1498"/>
                  </a:lnTo>
                  <a:lnTo>
                    <a:pt x="387" y="1507"/>
                  </a:lnTo>
                  <a:lnTo>
                    <a:pt x="389" y="1516"/>
                  </a:lnTo>
                  <a:lnTo>
                    <a:pt x="387" y="1525"/>
                  </a:lnTo>
                  <a:lnTo>
                    <a:pt x="384" y="1532"/>
                  </a:lnTo>
                  <a:lnTo>
                    <a:pt x="381" y="1539"/>
                  </a:lnTo>
                  <a:lnTo>
                    <a:pt x="375" y="1546"/>
                  </a:lnTo>
                  <a:lnTo>
                    <a:pt x="369" y="1552"/>
                  </a:lnTo>
                  <a:lnTo>
                    <a:pt x="363" y="1559"/>
                  </a:lnTo>
                  <a:lnTo>
                    <a:pt x="356" y="1564"/>
                  </a:lnTo>
                  <a:lnTo>
                    <a:pt x="352" y="1570"/>
                  </a:lnTo>
                  <a:lnTo>
                    <a:pt x="347" y="1577"/>
                  </a:lnTo>
                  <a:lnTo>
                    <a:pt x="345" y="1584"/>
                  </a:lnTo>
                  <a:lnTo>
                    <a:pt x="344" y="1591"/>
                  </a:lnTo>
                  <a:lnTo>
                    <a:pt x="345" y="1599"/>
                  </a:lnTo>
                  <a:lnTo>
                    <a:pt x="348" y="1608"/>
                  </a:lnTo>
                  <a:lnTo>
                    <a:pt x="355" y="1618"/>
                  </a:lnTo>
                  <a:lnTo>
                    <a:pt x="353" y="1622"/>
                  </a:lnTo>
                  <a:lnTo>
                    <a:pt x="352" y="1625"/>
                  </a:lnTo>
                  <a:lnTo>
                    <a:pt x="351" y="1631"/>
                  </a:lnTo>
                  <a:lnTo>
                    <a:pt x="349" y="1637"/>
                  </a:lnTo>
                  <a:lnTo>
                    <a:pt x="347" y="1644"/>
                  </a:lnTo>
                  <a:lnTo>
                    <a:pt x="346" y="1650"/>
                  </a:lnTo>
                  <a:lnTo>
                    <a:pt x="344" y="1657"/>
                  </a:lnTo>
                  <a:lnTo>
                    <a:pt x="343" y="1664"/>
                  </a:lnTo>
                  <a:lnTo>
                    <a:pt x="340" y="1671"/>
                  </a:lnTo>
                  <a:lnTo>
                    <a:pt x="339" y="1679"/>
                  </a:lnTo>
                  <a:lnTo>
                    <a:pt x="337" y="1686"/>
                  </a:lnTo>
                  <a:lnTo>
                    <a:pt x="336" y="1692"/>
                  </a:lnTo>
                  <a:lnTo>
                    <a:pt x="333" y="1699"/>
                  </a:lnTo>
                  <a:lnTo>
                    <a:pt x="331" y="1703"/>
                  </a:lnTo>
                  <a:lnTo>
                    <a:pt x="329" y="1708"/>
                  </a:lnTo>
                  <a:lnTo>
                    <a:pt x="328" y="1713"/>
                  </a:lnTo>
                  <a:lnTo>
                    <a:pt x="297" y="1686"/>
                  </a:lnTo>
                  <a:lnTo>
                    <a:pt x="270" y="1660"/>
                  </a:lnTo>
                  <a:lnTo>
                    <a:pt x="249" y="1631"/>
                  </a:lnTo>
                  <a:lnTo>
                    <a:pt x="231" y="1602"/>
                  </a:lnTo>
                  <a:lnTo>
                    <a:pt x="216" y="1572"/>
                  </a:lnTo>
                  <a:lnTo>
                    <a:pt x="205" y="1541"/>
                  </a:lnTo>
                  <a:lnTo>
                    <a:pt x="193" y="1509"/>
                  </a:lnTo>
                  <a:lnTo>
                    <a:pt x="185" y="1478"/>
                  </a:lnTo>
                  <a:lnTo>
                    <a:pt x="176" y="1445"/>
                  </a:lnTo>
                  <a:lnTo>
                    <a:pt x="168" y="1413"/>
                  </a:lnTo>
                  <a:lnTo>
                    <a:pt x="159" y="1379"/>
                  </a:lnTo>
                  <a:lnTo>
                    <a:pt x="149" y="1347"/>
                  </a:lnTo>
                  <a:lnTo>
                    <a:pt x="137" y="1314"/>
                  </a:lnTo>
                  <a:lnTo>
                    <a:pt x="123" y="1282"/>
                  </a:lnTo>
                  <a:lnTo>
                    <a:pt x="107" y="1251"/>
                  </a:lnTo>
                  <a:lnTo>
                    <a:pt x="87" y="1220"/>
                  </a:lnTo>
                  <a:lnTo>
                    <a:pt x="84" y="1206"/>
                  </a:lnTo>
                  <a:lnTo>
                    <a:pt x="79" y="1190"/>
                  </a:lnTo>
                  <a:lnTo>
                    <a:pt x="74" y="1173"/>
                  </a:lnTo>
                  <a:lnTo>
                    <a:pt x="67" y="1152"/>
                  </a:lnTo>
                  <a:lnTo>
                    <a:pt x="59" y="1130"/>
                  </a:lnTo>
                  <a:lnTo>
                    <a:pt x="52" y="1107"/>
                  </a:lnTo>
                  <a:lnTo>
                    <a:pt x="44" y="1083"/>
                  </a:lnTo>
                  <a:lnTo>
                    <a:pt x="36" y="1059"/>
                  </a:lnTo>
                  <a:lnTo>
                    <a:pt x="28" y="1034"/>
                  </a:lnTo>
                  <a:lnTo>
                    <a:pt x="21" y="1009"/>
                  </a:lnTo>
                  <a:lnTo>
                    <a:pt x="14" y="986"/>
                  </a:lnTo>
                  <a:lnTo>
                    <a:pt x="9" y="965"/>
                  </a:lnTo>
                  <a:lnTo>
                    <a:pt x="5" y="944"/>
                  </a:lnTo>
                  <a:lnTo>
                    <a:pt x="1" y="927"/>
                  </a:lnTo>
                  <a:lnTo>
                    <a:pt x="0" y="911"/>
                  </a:lnTo>
                  <a:lnTo>
                    <a:pt x="1" y="898"/>
                  </a:lnTo>
                  <a:lnTo>
                    <a:pt x="3" y="890"/>
                  </a:lnTo>
                  <a:lnTo>
                    <a:pt x="8" y="884"/>
                  </a:lnTo>
                  <a:lnTo>
                    <a:pt x="11" y="881"/>
                  </a:lnTo>
                  <a:lnTo>
                    <a:pt x="16" y="878"/>
                  </a:lnTo>
                  <a:lnTo>
                    <a:pt x="22" y="877"/>
                  </a:lnTo>
                  <a:lnTo>
                    <a:pt x="26" y="877"/>
                  </a:lnTo>
                  <a:lnTo>
                    <a:pt x="32" y="878"/>
                  </a:lnTo>
                  <a:lnTo>
                    <a:pt x="38" y="880"/>
                  </a:lnTo>
                  <a:lnTo>
                    <a:pt x="42" y="882"/>
                  </a:lnTo>
                  <a:lnTo>
                    <a:pt x="48" y="883"/>
                  </a:lnTo>
                  <a:lnTo>
                    <a:pt x="53" y="885"/>
                  </a:lnTo>
                  <a:lnTo>
                    <a:pt x="59" y="888"/>
                  </a:lnTo>
                  <a:lnTo>
                    <a:pt x="63" y="890"/>
                  </a:lnTo>
                  <a:lnTo>
                    <a:pt x="67" y="891"/>
                  </a:lnTo>
                  <a:lnTo>
                    <a:pt x="71" y="892"/>
                  </a:lnTo>
                  <a:lnTo>
                    <a:pt x="75" y="892"/>
                  </a:lnTo>
                  <a:lnTo>
                    <a:pt x="69" y="885"/>
                  </a:lnTo>
                  <a:lnTo>
                    <a:pt x="65" y="878"/>
                  </a:lnTo>
                  <a:lnTo>
                    <a:pt x="63" y="872"/>
                  </a:lnTo>
                  <a:lnTo>
                    <a:pt x="63" y="865"/>
                  </a:lnTo>
                  <a:lnTo>
                    <a:pt x="64" y="858"/>
                  </a:lnTo>
                  <a:lnTo>
                    <a:pt x="65" y="851"/>
                  </a:lnTo>
                  <a:lnTo>
                    <a:pt x="68" y="843"/>
                  </a:lnTo>
                  <a:lnTo>
                    <a:pt x="70" y="836"/>
                  </a:lnTo>
                  <a:lnTo>
                    <a:pt x="72" y="828"/>
                  </a:lnTo>
                  <a:lnTo>
                    <a:pt x="74" y="821"/>
                  </a:lnTo>
                  <a:lnTo>
                    <a:pt x="75" y="813"/>
                  </a:lnTo>
                  <a:lnTo>
                    <a:pt x="75" y="806"/>
                  </a:lnTo>
                  <a:lnTo>
                    <a:pt x="74" y="798"/>
                  </a:lnTo>
                  <a:lnTo>
                    <a:pt x="70" y="791"/>
                  </a:lnTo>
                  <a:lnTo>
                    <a:pt x="65" y="784"/>
                  </a:lnTo>
                  <a:lnTo>
                    <a:pt x="59" y="777"/>
                  </a:lnTo>
                  <a:lnTo>
                    <a:pt x="57" y="766"/>
                  </a:lnTo>
                  <a:lnTo>
                    <a:pt x="59" y="756"/>
                  </a:lnTo>
                  <a:lnTo>
                    <a:pt x="62" y="746"/>
                  </a:lnTo>
                  <a:lnTo>
                    <a:pt x="67" y="737"/>
                  </a:lnTo>
                  <a:lnTo>
                    <a:pt x="72" y="728"/>
                  </a:lnTo>
                  <a:lnTo>
                    <a:pt x="78" y="720"/>
                  </a:lnTo>
                  <a:lnTo>
                    <a:pt x="85" y="712"/>
                  </a:lnTo>
                  <a:lnTo>
                    <a:pt x="92" y="703"/>
                  </a:lnTo>
                  <a:lnTo>
                    <a:pt x="98" y="695"/>
                  </a:lnTo>
                  <a:lnTo>
                    <a:pt x="103" y="687"/>
                  </a:lnTo>
                  <a:lnTo>
                    <a:pt x="108" y="679"/>
                  </a:lnTo>
                  <a:lnTo>
                    <a:pt x="110" y="671"/>
                  </a:lnTo>
                  <a:lnTo>
                    <a:pt x="111" y="662"/>
                  </a:lnTo>
                  <a:lnTo>
                    <a:pt x="110" y="653"/>
                  </a:lnTo>
                  <a:lnTo>
                    <a:pt x="106" y="645"/>
                  </a:lnTo>
                  <a:lnTo>
                    <a:pt x="100" y="636"/>
                  </a:lnTo>
                  <a:lnTo>
                    <a:pt x="100" y="627"/>
                  </a:lnTo>
                  <a:lnTo>
                    <a:pt x="100" y="618"/>
                  </a:lnTo>
                  <a:lnTo>
                    <a:pt x="99" y="610"/>
                  </a:lnTo>
                  <a:lnTo>
                    <a:pt x="98" y="600"/>
                  </a:lnTo>
                  <a:lnTo>
                    <a:pt x="95" y="592"/>
                  </a:lnTo>
                  <a:lnTo>
                    <a:pt x="94" y="583"/>
                  </a:lnTo>
                  <a:lnTo>
                    <a:pt x="92" y="574"/>
                  </a:lnTo>
                  <a:lnTo>
                    <a:pt x="90" y="566"/>
                  </a:lnTo>
                  <a:lnTo>
                    <a:pt x="87" y="557"/>
                  </a:lnTo>
                  <a:lnTo>
                    <a:pt x="85" y="548"/>
                  </a:lnTo>
                  <a:lnTo>
                    <a:pt x="84" y="538"/>
                  </a:lnTo>
                  <a:lnTo>
                    <a:pt x="83" y="528"/>
                  </a:lnTo>
                  <a:lnTo>
                    <a:pt x="82" y="519"/>
                  </a:lnTo>
                  <a:lnTo>
                    <a:pt x="82" y="509"/>
                  </a:lnTo>
                  <a:lnTo>
                    <a:pt x="83" y="499"/>
                  </a:lnTo>
                  <a:lnTo>
                    <a:pt x="85" y="489"/>
                  </a:lnTo>
                  <a:lnTo>
                    <a:pt x="90" y="478"/>
                  </a:lnTo>
                  <a:lnTo>
                    <a:pt x="92" y="465"/>
                  </a:lnTo>
                  <a:lnTo>
                    <a:pt x="92" y="453"/>
                  </a:lnTo>
                  <a:lnTo>
                    <a:pt x="90" y="441"/>
                  </a:lnTo>
                  <a:lnTo>
                    <a:pt x="86" y="428"/>
                  </a:lnTo>
                  <a:lnTo>
                    <a:pt x="82" y="415"/>
                  </a:lnTo>
                  <a:lnTo>
                    <a:pt x="77" y="402"/>
                  </a:lnTo>
                  <a:lnTo>
                    <a:pt x="71" y="389"/>
                  </a:lnTo>
                  <a:lnTo>
                    <a:pt x="68" y="375"/>
                  </a:lnTo>
                  <a:lnTo>
                    <a:pt x="64" y="363"/>
                  </a:lnTo>
                  <a:lnTo>
                    <a:pt x="63" y="350"/>
                  </a:lnTo>
                  <a:lnTo>
                    <a:pt x="64" y="336"/>
                  </a:lnTo>
                  <a:lnTo>
                    <a:pt x="68" y="325"/>
                  </a:lnTo>
                  <a:lnTo>
                    <a:pt x="75" y="312"/>
                  </a:lnTo>
                  <a:lnTo>
                    <a:pt x="85" y="301"/>
                  </a:lnTo>
                  <a:lnTo>
                    <a:pt x="100" y="290"/>
                  </a:lnTo>
                  <a:lnTo>
                    <a:pt x="105" y="276"/>
                  </a:lnTo>
                  <a:lnTo>
                    <a:pt x="109" y="260"/>
                  </a:lnTo>
                  <a:lnTo>
                    <a:pt x="111" y="244"/>
                  </a:lnTo>
                  <a:lnTo>
                    <a:pt x="114" y="226"/>
                  </a:lnTo>
                  <a:lnTo>
                    <a:pt x="115" y="208"/>
                  </a:lnTo>
                  <a:lnTo>
                    <a:pt x="116" y="188"/>
                  </a:lnTo>
                  <a:lnTo>
                    <a:pt x="117" y="170"/>
                  </a:lnTo>
                  <a:lnTo>
                    <a:pt x="120" y="151"/>
                  </a:lnTo>
                  <a:lnTo>
                    <a:pt x="123" y="134"/>
                  </a:lnTo>
                  <a:lnTo>
                    <a:pt x="128" y="117"/>
                  </a:lnTo>
                  <a:lnTo>
                    <a:pt x="133" y="102"/>
                  </a:lnTo>
                  <a:lnTo>
                    <a:pt x="141" y="89"/>
                  </a:lnTo>
                  <a:lnTo>
                    <a:pt x="153" y="79"/>
                  </a:lnTo>
                  <a:lnTo>
                    <a:pt x="167" y="71"/>
                  </a:lnTo>
                  <a:lnTo>
                    <a:pt x="184" y="66"/>
                  </a:lnTo>
                  <a:lnTo>
                    <a:pt x="206" y="65"/>
                  </a:lnTo>
                  <a:lnTo>
                    <a:pt x="208" y="69"/>
                  </a:lnTo>
                  <a:lnTo>
                    <a:pt x="210" y="73"/>
                  </a:lnTo>
                  <a:lnTo>
                    <a:pt x="213" y="79"/>
                  </a:lnTo>
                  <a:lnTo>
                    <a:pt x="216" y="83"/>
                  </a:lnTo>
                  <a:lnTo>
                    <a:pt x="218" y="88"/>
                  </a:lnTo>
                  <a:lnTo>
                    <a:pt x="222" y="94"/>
                  </a:lnTo>
                  <a:lnTo>
                    <a:pt x="225" y="98"/>
                  </a:lnTo>
                  <a:lnTo>
                    <a:pt x="229" y="103"/>
                  </a:lnTo>
                  <a:lnTo>
                    <a:pt x="233" y="106"/>
                  </a:lnTo>
                  <a:lnTo>
                    <a:pt x="237" y="110"/>
                  </a:lnTo>
                  <a:lnTo>
                    <a:pt x="241" y="112"/>
                  </a:lnTo>
                  <a:lnTo>
                    <a:pt x="246" y="114"/>
                  </a:lnTo>
                  <a:lnTo>
                    <a:pt x="252" y="116"/>
                  </a:lnTo>
                  <a:lnTo>
                    <a:pt x="256" y="116"/>
                  </a:lnTo>
                  <a:lnTo>
                    <a:pt x="262" y="114"/>
                  </a:lnTo>
                  <a:lnTo>
                    <a:pt x="269" y="113"/>
                  </a:lnTo>
                  <a:lnTo>
                    <a:pt x="274" y="104"/>
                  </a:lnTo>
                  <a:lnTo>
                    <a:pt x="279" y="96"/>
                  </a:lnTo>
                  <a:lnTo>
                    <a:pt x="285" y="89"/>
                  </a:lnTo>
                  <a:lnTo>
                    <a:pt x="291" y="82"/>
                  </a:lnTo>
                  <a:lnTo>
                    <a:pt x="297" y="75"/>
                  </a:lnTo>
                  <a:lnTo>
                    <a:pt x="303" y="69"/>
                  </a:lnTo>
                  <a:lnTo>
                    <a:pt x="310" y="62"/>
                  </a:lnTo>
                  <a:lnTo>
                    <a:pt x="317" y="56"/>
                  </a:lnTo>
                  <a:lnTo>
                    <a:pt x="324" y="49"/>
                  </a:lnTo>
                  <a:lnTo>
                    <a:pt x="331" y="43"/>
                  </a:lnTo>
                  <a:lnTo>
                    <a:pt x="338" y="36"/>
                  </a:lnTo>
                  <a:lnTo>
                    <a:pt x="345" y="31"/>
                  </a:lnTo>
                  <a:lnTo>
                    <a:pt x="352" y="24"/>
                  </a:lnTo>
                  <a:lnTo>
                    <a:pt x="359" y="17"/>
                  </a:lnTo>
                  <a:lnTo>
                    <a:pt x="366" y="9"/>
                  </a:lnTo>
                  <a:lnTo>
                    <a:pt x="374" y="2"/>
                  </a:lnTo>
                  <a:lnTo>
                    <a:pt x="382" y="0"/>
                  </a:lnTo>
                  <a:lnTo>
                    <a:pt x="391" y="0"/>
                  </a:lnTo>
                  <a:lnTo>
                    <a:pt x="399" y="0"/>
                  </a:lnTo>
                  <a:lnTo>
                    <a:pt x="408" y="0"/>
                  </a:lnTo>
                  <a:lnTo>
                    <a:pt x="416" y="1"/>
                  </a:lnTo>
                  <a:lnTo>
                    <a:pt x="424" y="3"/>
                  </a:lnTo>
                  <a:lnTo>
                    <a:pt x="432" y="4"/>
                  </a:lnTo>
                  <a:lnTo>
                    <a:pt x="440" y="6"/>
                  </a:lnTo>
                  <a:lnTo>
                    <a:pt x="447" y="10"/>
                  </a:lnTo>
                  <a:lnTo>
                    <a:pt x="454" y="12"/>
                  </a:lnTo>
                  <a:lnTo>
                    <a:pt x="461" y="16"/>
                  </a:lnTo>
                  <a:lnTo>
                    <a:pt x="468" y="19"/>
                  </a:lnTo>
                  <a:lnTo>
                    <a:pt x="475" y="23"/>
                  </a:lnTo>
                  <a:lnTo>
                    <a:pt x="481" y="27"/>
                  </a:lnTo>
                  <a:lnTo>
                    <a:pt x="487" y="31"/>
                  </a:lnTo>
                  <a:lnTo>
                    <a:pt x="493" y="3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0" name="Freeform 18"/>
            <p:cNvSpPr>
              <a:spLocks/>
            </p:cNvSpPr>
            <p:nvPr/>
          </p:nvSpPr>
          <p:spPr bwMode="auto">
            <a:xfrm>
              <a:off x="711" y="1017"/>
              <a:ext cx="617" cy="434"/>
            </a:xfrm>
            <a:custGeom>
              <a:avLst/>
              <a:gdLst>
                <a:gd name="T0" fmla="*/ 65 w 1853"/>
                <a:gd name="T1" fmla="*/ 27 h 1301"/>
                <a:gd name="T2" fmla="*/ 62 w 1853"/>
                <a:gd name="T3" fmla="*/ 43 h 1301"/>
                <a:gd name="T4" fmla="*/ 63 w 1853"/>
                <a:gd name="T5" fmla="*/ 46 h 1301"/>
                <a:gd name="T6" fmla="*/ 60 w 1853"/>
                <a:gd name="T7" fmla="*/ 48 h 1301"/>
                <a:gd name="T8" fmla="*/ 51 w 1853"/>
                <a:gd name="T9" fmla="*/ 46 h 1301"/>
                <a:gd name="T10" fmla="*/ 45 w 1853"/>
                <a:gd name="T11" fmla="*/ 44 h 1301"/>
                <a:gd name="T12" fmla="*/ 43 w 1853"/>
                <a:gd name="T13" fmla="*/ 45 h 1301"/>
                <a:gd name="T14" fmla="*/ 34 w 1853"/>
                <a:gd name="T15" fmla="*/ 45 h 1301"/>
                <a:gd name="T16" fmla="*/ 23 w 1853"/>
                <a:gd name="T17" fmla="*/ 45 h 1301"/>
                <a:gd name="T18" fmla="*/ 21 w 1853"/>
                <a:gd name="T19" fmla="*/ 43 h 1301"/>
                <a:gd name="T20" fmla="*/ 17 w 1853"/>
                <a:gd name="T21" fmla="*/ 43 h 1301"/>
                <a:gd name="T22" fmla="*/ 13 w 1853"/>
                <a:gd name="T23" fmla="*/ 44 h 1301"/>
                <a:gd name="T24" fmla="*/ 10 w 1853"/>
                <a:gd name="T25" fmla="*/ 42 h 1301"/>
                <a:gd name="T26" fmla="*/ 9 w 1853"/>
                <a:gd name="T27" fmla="*/ 37 h 1301"/>
                <a:gd name="T28" fmla="*/ 6 w 1853"/>
                <a:gd name="T29" fmla="*/ 33 h 1301"/>
                <a:gd name="T30" fmla="*/ 1 w 1853"/>
                <a:gd name="T31" fmla="*/ 30 h 1301"/>
                <a:gd name="T32" fmla="*/ 0 w 1853"/>
                <a:gd name="T33" fmla="*/ 28 h 1301"/>
                <a:gd name="T34" fmla="*/ 2 w 1853"/>
                <a:gd name="T35" fmla="*/ 27 h 1301"/>
                <a:gd name="T36" fmla="*/ 3 w 1853"/>
                <a:gd name="T37" fmla="*/ 26 h 1301"/>
                <a:gd name="T38" fmla="*/ 2 w 1853"/>
                <a:gd name="T39" fmla="*/ 25 h 1301"/>
                <a:gd name="T40" fmla="*/ 1 w 1853"/>
                <a:gd name="T41" fmla="*/ 25 h 1301"/>
                <a:gd name="T42" fmla="*/ 1 w 1853"/>
                <a:gd name="T43" fmla="*/ 24 h 1301"/>
                <a:gd name="T44" fmla="*/ 2 w 1853"/>
                <a:gd name="T45" fmla="*/ 23 h 1301"/>
                <a:gd name="T46" fmla="*/ 1 w 1853"/>
                <a:gd name="T47" fmla="*/ 21 h 1301"/>
                <a:gd name="T48" fmla="*/ 2 w 1853"/>
                <a:gd name="T49" fmla="*/ 19 h 1301"/>
                <a:gd name="T50" fmla="*/ 0 w 1853"/>
                <a:gd name="T51" fmla="*/ 10 h 1301"/>
                <a:gd name="T52" fmla="*/ 2 w 1853"/>
                <a:gd name="T53" fmla="*/ 4 h 1301"/>
                <a:gd name="T54" fmla="*/ 4 w 1853"/>
                <a:gd name="T55" fmla="*/ 6 h 1301"/>
                <a:gd name="T56" fmla="*/ 6 w 1853"/>
                <a:gd name="T57" fmla="*/ 8 h 1301"/>
                <a:gd name="T58" fmla="*/ 10 w 1853"/>
                <a:gd name="T59" fmla="*/ 9 h 1301"/>
                <a:gd name="T60" fmla="*/ 13 w 1853"/>
                <a:gd name="T61" fmla="*/ 10 h 1301"/>
                <a:gd name="T62" fmla="*/ 16 w 1853"/>
                <a:gd name="T63" fmla="*/ 11 h 1301"/>
                <a:gd name="T64" fmla="*/ 17 w 1853"/>
                <a:gd name="T65" fmla="*/ 12 h 1301"/>
                <a:gd name="T66" fmla="*/ 17 w 1853"/>
                <a:gd name="T67" fmla="*/ 14 h 1301"/>
                <a:gd name="T68" fmla="*/ 17 w 1853"/>
                <a:gd name="T69" fmla="*/ 15 h 1301"/>
                <a:gd name="T70" fmla="*/ 15 w 1853"/>
                <a:gd name="T71" fmla="*/ 16 h 1301"/>
                <a:gd name="T72" fmla="*/ 13 w 1853"/>
                <a:gd name="T73" fmla="*/ 18 h 1301"/>
                <a:gd name="T74" fmla="*/ 12 w 1853"/>
                <a:gd name="T75" fmla="*/ 19 h 1301"/>
                <a:gd name="T76" fmla="*/ 12 w 1853"/>
                <a:gd name="T77" fmla="*/ 20 h 1301"/>
                <a:gd name="T78" fmla="*/ 13 w 1853"/>
                <a:gd name="T79" fmla="*/ 20 h 1301"/>
                <a:gd name="T80" fmla="*/ 14 w 1853"/>
                <a:gd name="T81" fmla="*/ 21 h 1301"/>
                <a:gd name="T82" fmla="*/ 13 w 1853"/>
                <a:gd name="T83" fmla="*/ 22 h 1301"/>
                <a:gd name="T84" fmla="*/ 13 w 1853"/>
                <a:gd name="T85" fmla="*/ 23 h 1301"/>
                <a:gd name="T86" fmla="*/ 15 w 1853"/>
                <a:gd name="T87" fmla="*/ 23 h 1301"/>
                <a:gd name="T88" fmla="*/ 17 w 1853"/>
                <a:gd name="T89" fmla="*/ 21 h 1301"/>
                <a:gd name="T90" fmla="*/ 18 w 1853"/>
                <a:gd name="T91" fmla="*/ 17 h 1301"/>
                <a:gd name="T92" fmla="*/ 19 w 1853"/>
                <a:gd name="T93" fmla="*/ 15 h 1301"/>
                <a:gd name="T94" fmla="*/ 20 w 1853"/>
                <a:gd name="T95" fmla="*/ 13 h 1301"/>
                <a:gd name="T96" fmla="*/ 20 w 1853"/>
                <a:gd name="T97" fmla="*/ 9 h 1301"/>
                <a:gd name="T98" fmla="*/ 19 w 1853"/>
                <a:gd name="T99" fmla="*/ 8 h 1301"/>
                <a:gd name="T100" fmla="*/ 19 w 1853"/>
                <a:gd name="T101" fmla="*/ 7 h 1301"/>
                <a:gd name="T102" fmla="*/ 20 w 1853"/>
                <a:gd name="T103" fmla="*/ 7 h 1301"/>
                <a:gd name="T104" fmla="*/ 21 w 1853"/>
                <a:gd name="T105" fmla="*/ 7 h 1301"/>
                <a:gd name="T106" fmla="*/ 21 w 1853"/>
                <a:gd name="T107" fmla="*/ 6 h 1301"/>
                <a:gd name="T108" fmla="*/ 21 w 1853"/>
                <a:gd name="T109" fmla="*/ 5 h 1301"/>
                <a:gd name="T110" fmla="*/ 19 w 1853"/>
                <a:gd name="T111" fmla="*/ 2 h 1301"/>
                <a:gd name="T112" fmla="*/ 19 w 1853"/>
                <a:gd name="T113" fmla="*/ 0 h 1301"/>
                <a:gd name="T114" fmla="*/ 26 w 1853"/>
                <a:gd name="T115" fmla="*/ 1 h 1301"/>
                <a:gd name="T116" fmla="*/ 53 w 1853"/>
                <a:gd name="T117" fmla="*/ 7 h 130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853"/>
                <a:gd name="T178" fmla="*/ 0 h 1301"/>
                <a:gd name="T179" fmla="*/ 1853 w 1853"/>
                <a:gd name="T180" fmla="*/ 1301 h 130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853" h="1301">
                  <a:moveTo>
                    <a:pt x="1853" y="280"/>
                  </a:moveTo>
                  <a:lnTo>
                    <a:pt x="1841" y="334"/>
                  </a:lnTo>
                  <a:lnTo>
                    <a:pt x="1831" y="388"/>
                  </a:lnTo>
                  <a:lnTo>
                    <a:pt x="1820" y="443"/>
                  </a:lnTo>
                  <a:lnTo>
                    <a:pt x="1810" y="497"/>
                  </a:lnTo>
                  <a:lnTo>
                    <a:pt x="1800" y="553"/>
                  </a:lnTo>
                  <a:lnTo>
                    <a:pt x="1789" y="608"/>
                  </a:lnTo>
                  <a:lnTo>
                    <a:pt x="1779" y="663"/>
                  </a:lnTo>
                  <a:lnTo>
                    <a:pt x="1770" y="718"/>
                  </a:lnTo>
                  <a:lnTo>
                    <a:pt x="1759" y="773"/>
                  </a:lnTo>
                  <a:lnTo>
                    <a:pt x="1749" y="827"/>
                  </a:lnTo>
                  <a:lnTo>
                    <a:pt x="1738" y="882"/>
                  </a:lnTo>
                  <a:lnTo>
                    <a:pt x="1727" y="937"/>
                  </a:lnTo>
                  <a:lnTo>
                    <a:pt x="1717" y="991"/>
                  </a:lnTo>
                  <a:lnTo>
                    <a:pt x="1705" y="1047"/>
                  </a:lnTo>
                  <a:lnTo>
                    <a:pt x="1695" y="1101"/>
                  </a:lnTo>
                  <a:lnTo>
                    <a:pt x="1684" y="1155"/>
                  </a:lnTo>
                  <a:lnTo>
                    <a:pt x="1691" y="1160"/>
                  </a:lnTo>
                  <a:lnTo>
                    <a:pt x="1696" y="1167"/>
                  </a:lnTo>
                  <a:lnTo>
                    <a:pt x="1700" y="1174"/>
                  </a:lnTo>
                  <a:lnTo>
                    <a:pt x="1703" y="1181"/>
                  </a:lnTo>
                  <a:lnTo>
                    <a:pt x="1705" y="1189"/>
                  </a:lnTo>
                  <a:lnTo>
                    <a:pt x="1707" y="1197"/>
                  </a:lnTo>
                  <a:lnTo>
                    <a:pt x="1707" y="1206"/>
                  </a:lnTo>
                  <a:lnTo>
                    <a:pt x="1707" y="1216"/>
                  </a:lnTo>
                  <a:lnTo>
                    <a:pt x="1707" y="1225"/>
                  </a:lnTo>
                  <a:lnTo>
                    <a:pt x="1707" y="1235"/>
                  </a:lnTo>
                  <a:lnTo>
                    <a:pt x="1705" y="1244"/>
                  </a:lnTo>
                  <a:lnTo>
                    <a:pt x="1705" y="1255"/>
                  </a:lnTo>
                  <a:lnTo>
                    <a:pt x="1705" y="1266"/>
                  </a:lnTo>
                  <a:lnTo>
                    <a:pt x="1707" y="1276"/>
                  </a:lnTo>
                  <a:lnTo>
                    <a:pt x="1708" y="1288"/>
                  </a:lnTo>
                  <a:lnTo>
                    <a:pt x="1711" y="1301"/>
                  </a:lnTo>
                  <a:lnTo>
                    <a:pt x="1681" y="1296"/>
                  </a:lnTo>
                  <a:lnTo>
                    <a:pt x="1653" y="1291"/>
                  </a:lnTo>
                  <a:lnTo>
                    <a:pt x="1624" y="1287"/>
                  </a:lnTo>
                  <a:lnTo>
                    <a:pt x="1595" y="1281"/>
                  </a:lnTo>
                  <a:lnTo>
                    <a:pt x="1566" y="1275"/>
                  </a:lnTo>
                  <a:lnTo>
                    <a:pt x="1538" y="1270"/>
                  </a:lnTo>
                  <a:lnTo>
                    <a:pt x="1509" y="1264"/>
                  </a:lnTo>
                  <a:lnTo>
                    <a:pt x="1481" y="1258"/>
                  </a:lnTo>
                  <a:lnTo>
                    <a:pt x="1453" y="1252"/>
                  </a:lnTo>
                  <a:lnTo>
                    <a:pt x="1424" y="1245"/>
                  </a:lnTo>
                  <a:lnTo>
                    <a:pt x="1395" y="1238"/>
                  </a:lnTo>
                  <a:lnTo>
                    <a:pt x="1367" y="1233"/>
                  </a:lnTo>
                  <a:lnTo>
                    <a:pt x="1339" y="1226"/>
                  </a:lnTo>
                  <a:lnTo>
                    <a:pt x="1311" y="1219"/>
                  </a:lnTo>
                  <a:lnTo>
                    <a:pt x="1282" y="1212"/>
                  </a:lnTo>
                  <a:lnTo>
                    <a:pt x="1255" y="1206"/>
                  </a:lnTo>
                  <a:lnTo>
                    <a:pt x="1249" y="1198"/>
                  </a:lnTo>
                  <a:lnTo>
                    <a:pt x="1243" y="1191"/>
                  </a:lnTo>
                  <a:lnTo>
                    <a:pt x="1236" y="1188"/>
                  </a:lnTo>
                  <a:lnTo>
                    <a:pt x="1231" y="1186"/>
                  </a:lnTo>
                  <a:lnTo>
                    <a:pt x="1225" y="1184"/>
                  </a:lnTo>
                  <a:lnTo>
                    <a:pt x="1218" y="1184"/>
                  </a:lnTo>
                  <a:lnTo>
                    <a:pt x="1211" y="1186"/>
                  </a:lnTo>
                  <a:lnTo>
                    <a:pt x="1204" y="1188"/>
                  </a:lnTo>
                  <a:lnTo>
                    <a:pt x="1197" y="1190"/>
                  </a:lnTo>
                  <a:lnTo>
                    <a:pt x="1192" y="1193"/>
                  </a:lnTo>
                  <a:lnTo>
                    <a:pt x="1185" y="1196"/>
                  </a:lnTo>
                  <a:lnTo>
                    <a:pt x="1178" y="1199"/>
                  </a:lnTo>
                  <a:lnTo>
                    <a:pt x="1171" y="1202"/>
                  </a:lnTo>
                  <a:lnTo>
                    <a:pt x="1164" y="1204"/>
                  </a:lnTo>
                  <a:lnTo>
                    <a:pt x="1157" y="1205"/>
                  </a:lnTo>
                  <a:lnTo>
                    <a:pt x="1151" y="1206"/>
                  </a:lnTo>
                  <a:lnTo>
                    <a:pt x="1117" y="1205"/>
                  </a:lnTo>
                  <a:lnTo>
                    <a:pt x="1083" y="1205"/>
                  </a:lnTo>
                  <a:lnTo>
                    <a:pt x="1051" y="1205"/>
                  </a:lnTo>
                  <a:lnTo>
                    <a:pt x="1018" y="1206"/>
                  </a:lnTo>
                  <a:lnTo>
                    <a:pt x="985" y="1206"/>
                  </a:lnTo>
                  <a:lnTo>
                    <a:pt x="951" y="1206"/>
                  </a:lnTo>
                  <a:lnTo>
                    <a:pt x="919" y="1206"/>
                  </a:lnTo>
                  <a:lnTo>
                    <a:pt x="886" y="1207"/>
                  </a:lnTo>
                  <a:lnTo>
                    <a:pt x="854" y="1209"/>
                  </a:lnTo>
                  <a:lnTo>
                    <a:pt x="820" y="1209"/>
                  </a:lnTo>
                  <a:lnTo>
                    <a:pt x="788" y="1210"/>
                  </a:lnTo>
                  <a:lnTo>
                    <a:pt x="756" y="1211"/>
                  </a:lnTo>
                  <a:lnTo>
                    <a:pt x="724" y="1212"/>
                  </a:lnTo>
                  <a:lnTo>
                    <a:pt x="691" y="1213"/>
                  </a:lnTo>
                  <a:lnTo>
                    <a:pt x="659" y="1214"/>
                  </a:lnTo>
                  <a:lnTo>
                    <a:pt x="628" y="1217"/>
                  </a:lnTo>
                  <a:lnTo>
                    <a:pt x="624" y="1205"/>
                  </a:lnTo>
                  <a:lnTo>
                    <a:pt x="619" y="1195"/>
                  </a:lnTo>
                  <a:lnTo>
                    <a:pt x="612" y="1188"/>
                  </a:lnTo>
                  <a:lnTo>
                    <a:pt x="605" y="1181"/>
                  </a:lnTo>
                  <a:lnTo>
                    <a:pt x="597" y="1176"/>
                  </a:lnTo>
                  <a:lnTo>
                    <a:pt x="588" y="1173"/>
                  </a:lnTo>
                  <a:lnTo>
                    <a:pt x="578" y="1171"/>
                  </a:lnTo>
                  <a:lnTo>
                    <a:pt x="567" y="1168"/>
                  </a:lnTo>
                  <a:lnTo>
                    <a:pt x="557" y="1167"/>
                  </a:lnTo>
                  <a:lnTo>
                    <a:pt x="545" y="1166"/>
                  </a:lnTo>
                  <a:lnTo>
                    <a:pt x="534" y="1165"/>
                  </a:lnTo>
                  <a:lnTo>
                    <a:pt x="524" y="1164"/>
                  </a:lnTo>
                  <a:lnTo>
                    <a:pt x="512" y="1163"/>
                  </a:lnTo>
                  <a:lnTo>
                    <a:pt x="501" y="1160"/>
                  </a:lnTo>
                  <a:lnTo>
                    <a:pt x="490" y="1158"/>
                  </a:lnTo>
                  <a:lnTo>
                    <a:pt x="481" y="1155"/>
                  </a:lnTo>
                  <a:lnTo>
                    <a:pt x="471" y="1162"/>
                  </a:lnTo>
                  <a:lnTo>
                    <a:pt x="460" y="1167"/>
                  </a:lnTo>
                  <a:lnTo>
                    <a:pt x="450" y="1172"/>
                  </a:lnTo>
                  <a:lnTo>
                    <a:pt x="440" y="1175"/>
                  </a:lnTo>
                  <a:lnTo>
                    <a:pt x="428" y="1178"/>
                  </a:lnTo>
                  <a:lnTo>
                    <a:pt x="418" y="1179"/>
                  </a:lnTo>
                  <a:lnTo>
                    <a:pt x="406" y="1180"/>
                  </a:lnTo>
                  <a:lnTo>
                    <a:pt x="396" y="1180"/>
                  </a:lnTo>
                  <a:lnTo>
                    <a:pt x="384" y="1179"/>
                  </a:lnTo>
                  <a:lnTo>
                    <a:pt x="374" y="1176"/>
                  </a:lnTo>
                  <a:lnTo>
                    <a:pt x="363" y="1174"/>
                  </a:lnTo>
                  <a:lnTo>
                    <a:pt x="352" y="1172"/>
                  </a:lnTo>
                  <a:lnTo>
                    <a:pt x="341" y="1168"/>
                  </a:lnTo>
                  <a:lnTo>
                    <a:pt x="330" y="1165"/>
                  </a:lnTo>
                  <a:lnTo>
                    <a:pt x="320" y="1162"/>
                  </a:lnTo>
                  <a:lnTo>
                    <a:pt x="310" y="1158"/>
                  </a:lnTo>
                  <a:lnTo>
                    <a:pt x="297" y="1150"/>
                  </a:lnTo>
                  <a:lnTo>
                    <a:pt x="287" y="1142"/>
                  </a:lnTo>
                  <a:lnTo>
                    <a:pt x="278" y="1133"/>
                  </a:lnTo>
                  <a:lnTo>
                    <a:pt x="271" y="1122"/>
                  </a:lnTo>
                  <a:lnTo>
                    <a:pt x="265" y="1111"/>
                  </a:lnTo>
                  <a:lnTo>
                    <a:pt x="260" y="1099"/>
                  </a:lnTo>
                  <a:lnTo>
                    <a:pt x="257" y="1088"/>
                  </a:lnTo>
                  <a:lnTo>
                    <a:pt x="255" y="1075"/>
                  </a:lnTo>
                  <a:lnTo>
                    <a:pt x="253" y="1063"/>
                  </a:lnTo>
                  <a:lnTo>
                    <a:pt x="252" y="1049"/>
                  </a:lnTo>
                  <a:lnTo>
                    <a:pt x="251" y="1036"/>
                  </a:lnTo>
                  <a:lnTo>
                    <a:pt x="250" y="1023"/>
                  </a:lnTo>
                  <a:lnTo>
                    <a:pt x="250" y="1009"/>
                  </a:lnTo>
                  <a:lnTo>
                    <a:pt x="249" y="995"/>
                  </a:lnTo>
                  <a:lnTo>
                    <a:pt x="248" y="982"/>
                  </a:lnTo>
                  <a:lnTo>
                    <a:pt x="246" y="970"/>
                  </a:lnTo>
                  <a:lnTo>
                    <a:pt x="230" y="958"/>
                  </a:lnTo>
                  <a:lnTo>
                    <a:pt x="214" y="947"/>
                  </a:lnTo>
                  <a:lnTo>
                    <a:pt x="200" y="934"/>
                  </a:lnTo>
                  <a:lnTo>
                    <a:pt x="187" y="920"/>
                  </a:lnTo>
                  <a:lnTo>
                    <a:pt x="173" y="906"/>
                  </a:lnTo>
                  <a:lnTo>
                    <a:pt x="159" y="893"/>
                  </a:lnTo>
                  <a:lnTo>
                    <a:pt x="145" y="879"/>
                  </a:lnTo>
                  <a:lnTo>
                    <a:pt x="132" y="866"/>
                  </a:lnTo>
                  <a:lnTo>
                    <a:pt x="118" y="854"/>
                  </a:lnTo>
                  <a:lnTo>
                    <a:pt x="103" y="841"/>
                  </a:lnTo>
                  <a:lnTo>
                    <a:pt x="88" y="831"/>
                  </a:lnTo>
                  <a:lnTo>
                    <a:pt x="73" y="821"/>
                  </a:lnTo>
                  <a:lnTo>
                    <a:pt x="56" y="813"/>
                  </a:lnTo>
                  <a:lnTo>
                    <a:pt x="38" y="808"/>
                  </a:lnTo>
                  <a:lnTo>
                    <a:pt x="20" y="804"/>
                  </a:lnTo>
                  <a:lnTo>
                    <a:pt x="0" y="803"/>
                  </a:lnTo>
                  <a:lnTo>
                    <a:pt x="0" y="797"/>
                  </a:lnTo>
                  <a:lnTo>
                    <a:pt x="0" y="792"/>
                  </a:lnTo>
                  <a:lnTo>
                    <a:pt x="0" y="787"/>
                  </a:lnTo>
                  <a:lnTo>
                    <a:pt x="0" y="781"/>
                  </a:lnTo>
                  <a:lnTo>
                    <a:pt x="2" y="776"/>
                  </a:lnTo>
                  <a:lnTo>
                    <a:pt x="2" y="770"/>
                  </a:lnTo>
                  <a:lnTo>
                    <a:pt x="3" y="764"/>
                  </a:lnTo>
                  <a:lnTo>
                    <a:pt x="5" y="758"/>
                  </a:lnTo>
                  <a:lnTo>
                    <a:pt x="7" y="754"/>
                  </a:lnTo>
                  <a:lnTo>
                    <a:pt x="10" y="749"/>
                  </a:lnTo>
                  <a:lnTo>
                    <a:pt x="13" y="746"/>
                  </a:lnTo>
                  <a:lnTo>
                    <a:pt x="18" y="741"/>
                  </a:lnTo>
                  <a:lnTo>
                    <a:pt x="23" y="739"/>
                  </a:lnTo>
                  <a:lnTo>
                    <a:pt x="30" y="736"/>
                  </a:lnTo>
                  <a:lnTo>
                    <a:pt x="38" y="735"/>
                  </a:lnTo>
                  <a:lnTo>
                    <a:pt x="48" y="735"/>
                  </a:lnTo>
                  <a:lnTo>
                    <a:pt x="48" y="732"/>
                  </a:lnTo>
                  <a:lnTo>
                    <a:pt x="50" y="728"/>
                  </a:lnTo>
                  <a:lnTo>
                    <a:pt x="52" y="726"/>
                  </a:lnTo>
                  <a:lnTo>
                    <a:pt x="54" y="724"/>
                  </a:lnTo>
                  <a:lnTo>
                    <a:pt x="58" y="722"/>
                  </a:lnTo>
                  <a:lnTo>
                    <a:pt x="60" y="719"/>
                  </a:lnTo>
                  <a:lnTo>
                    <a:pt x="64" y="718"/>
                  </a:lnTo>
                  <a:lnTo>
                    <a:pt x="67" y="716"/>
                  </a:lnTo>
                  <a:lnTo>
                    <a:pt x="69" y="713"/>
                  </a:lnTo>
                  <a:lnTo>
                    <a:pt x="72" y="712"/>
                  </a:lnTo>
                  <a:lnTo>
                    <a:pt x="74" y="710"/>
                  </a:lnTo>
                  <a:lnTo>
                    <a:pt x="75" y="708"/>
                  </a:lnTo>
                  <a:lnTo>
                    <a:pt x="76" y="704"/>
                  </a:lnTo>
                  <a:lnTo>
                    <a:pt x="76" y="702"/>
                  </a:lnTo>
                  <a:lnTo>
                    <a:pt x="75" y="699"/>
                  </a:lnTo>
                  <a:lnTo>
                    <a:pt x="74" y="695"/>
                  </a:lnTo>
                  <a:lnTo>
                    <a:pt x="71" y="689"/>
                  </a:lnTo>
                  <a:lnTo>
                    <a:pt x="68" y="686"/>
                  </a:lnTo>
                  <a:lnTo>
                    <a:pt x="65" y="684"/>
                  </a:lnTo>
                  <a:lnTo>
                    <a:pt x="60" y="684"/>
                  </a:lnTo>
                  <a:lnTo>
                    <a:pt x="57" y="682"/>
                  </a:lnTo>
                  <a:lnTo>
                    <a:pt x="53" y="684"/>
                  </a:lnTo>
                  <a:lnTo>
                    <a:pt x="49" y="685"/>
                  </a:lnTo>
                  <a:lnTo>
                    <a:pt x="45" y="685"/>
                  </a:lnTo>
                  <a:lnTo>
                    <a:pt x="42" y="686"/>
                  </a:lnTo>
                  <a:lnTo>
                    <a:pt x="38" y="686"/>
                  </a:lnTo>
                  <a:lnTo>
                    <a:pt x="35" y="686"/>
                  </a:lnTo>
                  <a:lnTo>
                    <a:pt x="31" y="685"/>
                  </a:lnTo>
                  <a:lnTo>
                    <a:pt x="29" y="684"/>
                  </a:lnTo>
                  <a:lnTo>
                    <a:pt x="28" y="680"/>
                  </a:lnTo>
                  <a:lnTo>
                    <a:pt x="27" y="674"/>
                  </a:lnTo>
                  <a:lnTo>
                    <a:pt x="27" y="669"/>
                  </a:lnTo>
                  <a:lnTo>
                    <a:pt x="26" y="664"/>
                  </a:lnTo>
                  <a:lnTo>
                    <a:pt x="25" y="659"/>
                  </a:lnTo>
                  <a:lnTo>
                    <a:pt x="25" y="656"/>
                  </a:lnTo>
                  <a:lnTo>
                    <a:pt x="26" y="651"/>
                  </a:lnTo>
                  <a:lnTo>
                    <a:pt x="27" y="648"/>
                  </a:lnTo>
                  <a:lnTo>
                    <a:pt x="28" y="645"/>
                  </a:lnTo>
                  <a:lnTo>
                    <a:pt x="29" y="642"/>
                  </a:lnTo>
                  <a:lnTo>
                    <a:pt x="31" y="639"/>
                  </a:lnTo>
                  <a:lnTo>
                    <a:pt x="34" y="635"/>
                  </a:lnTo>
                  <a:lnTo>
                    <a:pt x="36" y="633"/>
                  </a:lnTo>
                  <a:lnTo>
                    <a:pt x="40" y="630"/>
                  </a:lnTo>
                  <a:lnTo>
                    <a:pt x="42" y="627"/>
                  </a:lnTo>
                  <a:lnTo>
                    <a:pt x="44" y="624"/>
                  </a:lnTo>
                  <a:lnTo>
                    <a:pt x="48" y="622"/>
                  </a:lnTo>
                  <a:lnTo>
                    <a:pt x="50" y="618"/>
                  </a:lnTo>
                  <a:lnTo>
                    <a:pt x="53" y="616"/>
                  </a:lnTo>
                  <a:lnTo>
                    <a:pt x="46" y="611"/>
                  </a:lnTo>
                  <a:lnTo>
                    <a:pt x="41" y="607"/>
                  </a:lnTo>
                  <a:lnTo>
                    <a:pt x="37" y="601"/>
                  </a:lnTo>
                  <a:lnTo>
                    <a:pt x="34" y="596"/>
                  </a:lnTo>
                  <a:lnTo>
                    <a:pt x="33" y="591"/>
                  </a:lnTo>
                  <a:lnTo>
                    <a:pt x="31" y="584"/>
                  </a:lnTo>
                  <a:lnTo>
                    <a:pt x="31" y="578"/>
                  </a:lnTo>
                  <a:lnTo>
                    <a:pt x="33" y="571"/>
                  </a:lnTo>
                  <a:lnTo>
                    <a:pt x="34" y="565"/>
                  </a:lnTo>
                  <a:lnTo>
                    <a:pt x="35" y="558"/>
                  </a:lnTo>
                  <a:lnTo>
                    <a:pt x="37" y="551"/>
                  </a:lnTo>
                  <a:lnTo>
                    <a:pt x="40" y="546"/>
                  </a:lnTo>
                  <a:lnTo>
                    <a:pt x="42" y="539"/>
                  </a:lnTo>
                  <a:lnTo>
                    <a:pt x="44" y="533"/>
                  </a:lnTo>
                  <a:lnTo>
                    <a:pt x="45" y="527"/>
                  </a:lnTo>
                  <a:lnTo>
                    <a:pt x="48" y="523"/>
                  </a:lnTo>
                  <a:lnTo>
                    <a:pt x="46" y="496"/>
                  </a:lnTo>
                  <a:lnTo>
                    <a:pt x="44" y="470"/>
                  </a:lnTo>
                  <a:lnTo>
                    <a:pt x="40" y="442"/>
                  </a:lnTo>
                  <a:lnTo>
                    <a:pt x="35" y="416"/>
                  </a:lnTo>
                  <a:lnTo>
                    <a:pt x="29" y="388"/>
                  </a:lnTo>
                  <a:lnTo>
                    <a:pt x="23" y="361"/>
                  </a:lnTo>
                  <a:lnTo>
                    <a:pt x="18" y="334"/>
                  </a:lnTo>
                  <a:lnTo>
                    <a:pt x="12" y="308"/>
                  </a:lnTo>
                  <a:lnTo>
                    <a:pt x="8" y="280"/>
                  </a:lnTo>
                  <a:lnTo>
                    <a:pt x="6" y="255"/>
                  </a:lnTo>
                  <a:lnTo>
                    <a:pt x="6" y="229"/>
                  </a:lnTo>
                  <a:lnTo>
                    <a:pt x="8" y="205"/>
                  </a:lnTo>
                  <a:lnTo>
                    <a:pt x="14" y="180"/>
                  </a:lnTo>
                  <a:lnTo>
                    <a:pt x="23" y="156"/>
                  </a:lnTo>
                  <a:lnTo>
                    <a:pt x="36" y="134"/>
                  </a:lnTo>
                  <a:lnTo>
                    <a:pt x="53" y="114"/>
                  </a:lnTo>
                  <a:lnTo>
                    <a:pt x="58" y="116"/>
                  </a:lnTo>
                  <a:lnTo>
                    <a:pt x="64" y="118"/>
                  </a:lnTo>
                  <a:lnTo>
                    <a:pt x="68" y="123"/>
                  </a:lnTo>
                  <a:lnTo>
                    <a:pt x="74" y="126"/>
                  </a:lnTo>
                  <a:lnTo>
                    <a:pt x="80" y="131"/>
                  </a:lnTo>
                  <a:lnTo>
                    <a:pt x="86" y="136"/>
                  </a:lnTo>
                  <a:lnTo>
                    <a:pt x="91" y="140"/>
                  </a:lnTo>
                  <a:lnTo>
                    <a:pt x="96" y="145"/>
                  </a:lnTo>
                  <a:lnTo>
                    <a:pt x="102" y="151"/>
                  </a:lnTo>
                  <a:lnTo>
                    <a:pt x="106" y="156"/>
                  </a:lnTo>
                  <a:lnTo>
                    <a:pt x="111" y="162"/>
                  </a:lnTo>
                  <a:lnTo>
                    <a:pt x="115" y="168"/>
                  </a:lnTo>
                  <a:lnTo>
                    <a:pt x="120" y="174"/>
                  </a:lnTo>
                  <a:lnTo>
                    <a:pt x="123" y="179"/>
                  </a:lnTo>
                  <a:lnTo>
                    <a:pt x="127" y="185"/>
                  </a:lnTo>
                  <a:lnTo>
                    <a:pt x="130" y="191"/>
                  </a:lnTo>
                  <a:lnTo>
                    <a:pt x="140" y="198"/>
                  </a:lnTo>
                  <a:lnTo>
                    <a:pt x="150" y="205"/>
                  </a:lnTo>
                  <a:lnTo>
                    <a:pt x="160" y="210"/>
                  </a:lnTo>
                  <a:lnTo>
                    <a:pt x="172" y="216"/>
                  </a:lnTo>
                  <a:lnTo>
                    <a:pt x="183" y="221"/>
                  </a:lnTo>
                  <a:lnTo>
                    <a:pt x="196" y="225"/>
                  </a:lnTo>
                  <a:lnTo>
                    <a:pt x="207" y="229"/>
                  </a:lnTo>
                  <a:lnTo>
                    <a:pt x="220" y="233"/>
                  </a:lnTo>
                  <a:lnTo>
                    <a:pt x="232" y="237"/>
                  </a:lnTo>
                  <a:lnTo>
                    <a:pt x="243" y="241"/>
                  </a:lnTo>
                  <a:lnTo>
                    <a:pt x="256" y="245"/>
                  </a:lnTo>
                  <a:lnTo>
                    <a:pt x="267" y="249"/>
                  </a:lnTo>
                  <a:lnTo>
                    <a:pt x="279" y="254"/>
                  </a:lnTo>
                  <a:lnTo>
                    <a:pt x="289" y="259"/>
                  </a:lnTo>
                  <a:lnTo>
                    <a:pt x="299" y="264"/>
                  </a:lnTo>
                  <a:lnTo>
                    <a:pt x="310" y="270"/>
                  </a:lnTo>
                  <a:lnTo>
                    <a:pt x="320" y="262"/>
                  </a:lnTo>
                  <a:lnTo>
                    <a:pt x="332" y="257"/>
                  </a:lnTo>
                  <a:lnTo>
                    <a:pt x="341" y="257"/>
                  </a:lnTo>
                  <a:lnTo>
                    <a:pt x="349" y="259"/>
                  </a:lnTo>
                  <a:lnTo>
                    <a:pt x="357" y="263"/>
                  </a:lnTo>
                  <a:lnTo>
                    <a:pt x="364" y="269"/>
                  </a:lnTo>
                  <a:lnTo>
                    <a:pt x="372" y="276"/>
                  </a:lnTo>
                  <a:lnTo>
                    <a:pt x="378" y="283"/>
                  </a:lnTo>
                  <a:lnTo>
                    <a:pt x="384" y="290"/>
                  </a:lnTo>
                  <a:lnTo>
                    <a:pt x="391" y="296"/>
                  </a:lnTo>
                  <a:lnTo>
                    <a:pt x="398" y="301"/>
                  </a:lnTo>
                  <a:lnTo>
                    <a:pt x="405" y="304"/>
                  </a:lnTo>
                  <a:lnTo>
                    <a:pt x="412" y="306"/>
                  </a:lnTo>
                  <a:lnTo>
                    <a:pt x="420" y="304"/>
                  </a:lnTo>
                  <a:lnTo>
                    <a:pt x="429" y="299"/>
                  </a:lnTo>
                  <a:lnTo>
                    <a:pt x="440" y="291"/>
                  </a:lnTo>
                  <a:lnTo>
                    <a:pt x="443" y="293"/>
                  </a:lnTo>
                  <a:lnTo>
                    <a:pt x="447" y="298"/>
                  </a:lnTo>
                  <a:lnTo>
                    <a:pt x="450" y="302"/>
                  </a:lnTo>
                  <a:lnTo>
                    <a:pt x="452" y="307"/>
                  </a:lnTo>
                  <a:lnTo>
                    <a:pt x="455" y="313"/>
                  </a:lnTo>
                  <a:lnTo>
                    <a:pt x="456" y="318"/>
                  </a:lnTo>
                  <a:lnTo>
                    <a:pt x="457" y="325"/>
                  </a:lnTo>
                  <a:lnTo>
                    <a:pt x="458" y="332"/>
                  </a:lnTo>
                  <a:lnTo>
                    <a:pt x="459" y="338"/>
                  </a:lnTo>
                  <a:lnTo>
                    <a:pt x="459" y="345"/>
                  </a:lnTo>
                  <a:lnTo>
                    <a:pt x="460" y="352"/>
                  </a:lnTo>
                  <a:lnTo>
                    <a:pt x="460" y="358"/>
                  </a:lnTo>
                  <a:lnTo>
                    <a:pt x="461" y="365"/>
                  </a:lnTo>
                  <a:lnTo>
                    <a:pt x="463" y="372"/>
                  </a:lnTo>
                  <a:lnTo>
                    <a:pt x="464" y="378"/>
                  </a:lnTo>
                  <a:lnTo>
                    <a:pt x="466" y="385"/>
                  </a:lnTo>
                  <a:lnTo>
                    <a:pt x="463" y="387"/>
                  </a:lnTo>
                  <a:lnTo>
                    <a:pt x="460" y="389"/>
                  </a:lnTo>
                  <a:lnTo>
                    <a:pt x="459" y="393"/>
                  </a:lnTo>
                  <a:lnTo>
                    <a:pt x="457" y="396"/>
                  </a:lnTo>
                  <a:lnTo>
                    <a:pt x="456" y="400"/>
                  </a:lnTo>
                  <a:lnTo>
                    <a:pt x="453" y="402"/>
                  </a:lnTo>
                  <a:lnTo>
                    <a:pt x="452" y="406"/>
                  </a:lnTo>
                  <a:lnTo>
                    <a:pt x="450" y="409"/>
                  </a:lnTo>
                  <a:lnTo>
                    <a:pt x="449" y="411"/>
                  </a:lnTo>
                  <a:lnTo>
                    <a:pt x="447" y="414"/>
                  </a:lnTo>
                  <a:lnTo>
                    <a:pt x="444" y="416"/>
                  </a:lnTo>
                  <a:lnTo>
                    <a:pt x="442" y="418"/>
                  </a:lnTo>
                  <a:lnTo>
                    <a:pt x="438" y="419"/>
                  </a:lnTo>
                  <a:lnTo>
                    <a:pt x="435" y="421"/>
                  </a:lnTo>
                  <a:lnTo>
                    <a:pt x="432" y="422"/>
                  </a:lnTo>
                  <a:lnTo>
                    <a:pt x="428" y="422"/>
                  </a:lnTo>
                  <a:lnTo>
                    <a:pt x="420" y="419"/>
                  </a:lnTo>
                  <a:lnTo>
                    <a:pt x="412" y="419"/>
                  </a:lnTo>
                  <a:lnTo>
                    <a:pt x="404" y="421"/>
                  </a:lnTo>
                  <a:lnTo>
                    <a:pt x="397" y="424"/>
                  </a:lnTo>
                  <a:lnTo>
                    <a:pt x="390" y="429"/>
                  </a:lnTo>
                  <a:lnTo>
                    <a:pt x="383" y="435"/>
                  </a:lnTo>
                  <a:lnTo>
                    <a:pt x="376" y="442"/>
                  </a:lnTo>
                  <a:lnTo>
                    <a:pt x="370" y="449"/>
                  </a:lnTo>
                  <a:lnTo>
                    <a:pt x="363" y="458"/>
                  </a:lnTo>
                  <a:lnTo>
                    <a:pt x="357" y="466"/>
                  </a:lnTo>
                  <a:lnTo>
                    <a:pt x="350" y="476"/>
                  </a:lnTo>
                  <a:lnTo>
                    <a:pt x="344" y="484"/>
                  </a:lnTo>
                  <a:lnTo>
                    <a:pt x="337" y="492"/>
                  </a:lnTo>
                  <a:lnTo>
                    <a:pt x="332" y="500"/>
                  </a:lnTo>
                  <a:lnTo>
                    <a:pt x="326" y="506"/>
                  </a:lnTo>
                  <a:lnTo>
                    <a:pt x="320" y="512"/>
                  </a:lnTo>
                  <a:lnTo>
                    <a:pt x="319" y="512"/>
                  </a:lnTo>
                  <a:lnTo>
                    <a:pt x="319" y="515"/>
                  </a:lnTo>
                  <a:lnTo>
                    <a:pt x="319" y="516"/>
                  </a:lnTo>
                  <a:lnTo>
                    <a:pt x="318" y="518"/>
                  </a:lnTo>
                  <a:lnTo>
                    <a:pt x="318" y="519"/>
                  </a:lnTo>
                  <a:lnTo>
                    <a:pt x="317" y="522"/>
                  </a:lnTo>
                  <a:lnTo>
                    <a:pt x="317" y="525"/>
                  </a:lnTo>
                  <a:lnTo>
                    <a:pt x="315" y="527"/>
                  </a:lnTo>
                  <a:lnTo>
                    <a:pt x="314" y="530"/>
                  </a:lnTo>
                  <a:lnTo>
                    <a:pt x="314" y="531"/>
                  </a:lnTo>
                  <a:lnTo>
                    <a:pt x="313" y="533"/>
                  </a:lnTo>
                  <a:lnTo>
                    <a:pt x="313" y="534"/>
                  </a:lnTo>
                  <a:lnTo>
                    <a:pt x="313" y="537"/>
                  </a:lnTo>
                  <a:lnTo>
                    <a:pt x="313" y="538"/>
                  </a:lnTo>
                  <a:lnTo>
                    <a:pt x="315" y="538"/>
                  </a:lnTo>
                  <a:lnTo>
                    <a:pt x="319" y="538"/>
                  </a:lnTo>
                  <a:lnTo>
                    <a:pt x="324" y="539"/>
                  </a:lnTo>
                  <a:lnTo>
                    <a:pt x="329" y="540"/>
                  </a:lnTo>
                  <a:lnTo>
                    <a:pt x="335" y="541"/>
                  </a:lnTo>
                  <a:lnTo>
                    <a:pt x="341" y="542"/>
                  </a:lnTo>
                  <a:lnTo>
                    <a:pt x="348" y="543"/>
                  </a:lnTo>
                  <a:lnTo>
                    <a:pt x="355" y="543"/>
                  </a:lnTo>
                  <a:lnTo>
                    <a:pt x="360" y="545"/>
                  </a:lnTo>
                  <a:lnTo>
                    <a:pt x="366" y="546"/>
                  </a:lnTo>
                  <a:lnTo>
                    <a:pt x="372" y="547"/>
                  </a:lnTo>
                  <a:lnTo>
                    <a:pt x="376" y="548"/>
                  </a:lnTo>
                  <a:lnTo>
                    <a:pt x="380" y="548"/>
                  </a:lnTo>
                  <a:lnTo>
                    <a:pt x="382" y="548"/>
                  </a:lnTo>
                  <a:lnTo>
                    <a:pt x="383" y="549"/>
                  </a:lnTo>
                  <a:lnTo>
                    <a:pt x="382" y="554"/>
                  </a:lnTo>
                  <a:lnTo>
                    <a:pt x="382" y="558"/>
                  </a:lnTo>
                  <a:lnTo>
                    <a:pt x="381" y="563"/>
                  </a:lnTo>
                  <a:lnTo>
                    <a:pt x="379" y="568"/>
                  </a:lnTo>
                  <a:lnTo>
                    <a:pt x="378" y="572"/>
                  </a:lnTo>
                  <a:lnTo>
                    <a:pt x="375" y="576"/>
                  </a:lnTo>
                  <a:lnTo>
                    <a:pt x="373" y="580"/>
                  </a:lnTo>
                  <a:lnTo>
                    <a:pt x="370" y="585"/>
                  </a:lnTo>
                  <a:lnTo>
                    <a:pt x="366" y="588"/>
                  </a:lnTo>
                  <a:lnTo>
                    <a:pt x="363" y="592"/>
                  </a:lnTo>
                  <a:lnTo>
                    <a:pt x="359" y="595"/>
                  </a:lnTo>
                  <a:lnTo>
                    <a:pt x="356" y="599"/>
                  </a:lnTo>
                  <a:lnTo>
                    <a:pt x="351" y="602"/>
                  </a:lnTo>
                  <a:lnTo>
                    <a:pt x="348" y="604"/>
                  </a:lnTo>
                  <a:lnTo>
                    <a:pt x="343" y="607"/>
                  </a:lnTo>
                  <a:lnTo>
                    <a:pt x="340" y="610"/>
                  </a:lnTo>
                  <a:lnTo>
                    <a:pt x="342" y="614"/>
                  </a:lnTo>
                  <a:lnTo>
                    <a:pt x="344" y="616"/>
                  </a:lnTo>
                  <a:lnTo>
                    <a:pt x="348" y="619"/>
                  </a:lnTo>
                  <a:lnTo>
                    <a:pt x="351" y="623"/>
                  </a:lnTo>
                  <a:lnTo>
                    <a:pt x="355" y="625"/>
                  </a:lnTo>
                  <a:lnTo>
                    <a:pt x="359" y="627"/>
                  </a:lnTo>
                  <a:lnTo>
                    <a:pt x="363" y="630"/>
                  </a:lnTo>
                  <a:lnTo>
                    <a:pt x="367" y="631"/>
                  </a:lnTo>
                  <a:lnTo>
                    <a:pt x="372" y="632"/>
                  </a:lnTo>
                  <a:lnTo>
                    <a:pt x="376" y="633"/>
                  </a:lnTo>
                  <a:lnTo>
                    <a:pt x="381" y="634"/>
                  </a:lnTo>
                  <a:lnTo>
                    <a:pt x="384" y="634"/>
                  </a:lnTo>
                  <a:lnTo>
                    <a:pt x="389" y="634"/>
                  </a:lnTo>
                  <a:lnTo>
                    <a:pt x="394" y="633"/>
                  </a:lnTo>
                  <a:lnTo>
                    <a:pt x="398" y="633"/>
                  </a:lnTo>
                  <a:lnTo>
                    <a:pt x="403" y="632"/>
                  </a:lnTo>
                  <a:lnTo>
                    <a:pt x="407" y="620"/>
                  </a:lnTo>
                  <a:lnTo>
                    <a:pt x="413" y="610"/>
                  </a:lnTo>
                  <a:lnTo>
                    <a:pt x="420" y="601"/>
                  </a:lnTo>
                  <a:lnTo>
                    <a:pt x="428" y="592"/>
                  </a:lnTo>
                  <a:lnTo>
                    <a:pt x="436" y="582"/>
                  </a:lnTo>
                  <a:lnTo>
                    <a:pt x="444" y="574"/>
                  </a:lnTo>
                  <a:lnTo>
                    <a:pt x="452" y="565"/>
                  </a:lnTo>
                  <a:lnTo>
                    <a:pt x="459" y="556"/>
                  </a:lnTo>
                  <a:lnTo>
                    <a:pt x="466" y="547"/>
                  </a:lnTo>
                  <a:lnTo>
                    <a:pt x="472" y="538"/>
                  </a:lnTo>
                  <a:lnTo>
                    <a:pt x="478" y="529"/>
                  </a:lnTo>
                  <a:lnTo>
                    <a:pt x="481" y="518"/>
                  </a:lnTo>
                  <a:lnTo>
                    <a:pt x="482" y="507"/>
                  </a:lnTo>
                  <a:lnTo>
                    <a:pt x="482" y="495"/>
                  </a:lnTo>
                  <a:lnTo>
                    <a:pt x="480" y="483"/>
                  </a:lnTo>
                  <a:lnTo>
                    <a:pt x="476" y="470"/>
                  </a:lnTo>
                  <a:lnTo>
                    <a:pt x="482" y="463"/>
                  </a:lnTo>
                  <a:lnTo>
                    <a:pt x="487" y="456"/>
                  </a:lnTo>
                  <a:lnTo>
                    <a:pt x="493" y="448"/>
                  </a:lnTo>
                  <a:lnTo>
                    <a:pt x="498" y="440"/>
                  </a:lnTo>
                  <a:lnTo>
                    <a:pt x="503" y="432"/>
                  </a:lnTo>
                  <a:lnTo>
                    <a:pt x="509" y="424"/>
                  </a:lnTo>
                  <a:lnTo>
                    <a:pt x="513" y="415"/>
                  </a:lnTo>
                  <a:lnTo>
                    <a:pt x="519" y="407"/>
                  </a:lnTo>
                  <a:lnTo>
                    <a:pt x="524" y="399"/>
                  </a:lnTo>
                  <a:lnTo>
                    <a:pt x="529" y="391"/>
                  </a:lnTo>
                  <a:lnTo>
                    <a:pt x="535" y="383"/>
                  </a:lnTo>
                  <a:lnTo>
                    <a:pt x="542" y="376"/>
                  </a:lnTo>
                  <a:lnTo>
                    <a:pt x="548" y="369"/>
                  </a:lnTo>
                  <a:lnTo>
                    <a:pt x="556" y="363"/>
                  </a:lnTo>
                  <a:lnTo>
                    <a:pt x="563" y="357"/>
                  </a:lnTo>
                  <a:lnTo>
                    <a:pt x="572" y="354"/>
                  </a:lnTo>
                  <a:lnTo>
                    <a:pt x="560" y="347"/>
                  </a:lnTo>
                  <a:lnTo>
                    <a:pt x="552" y="339"/>
                  </a:lnTo>
                  <a:lnTo>
                    <a:pt x="547" y="331"/>
                  </a:lnTo>
                  <a:lnTo>
                    <a:pt x="542" y="322"/>
                  </a:lnTo>
                  <a:lnTo>
                    <a:pt x="540" y="314"/>
                  </a:lnTo>
                  <a:lnTo>
                    <a:pt x="539" y="304"/>
                  </a:lnTo>
                  <a:lnTo>
                    <a:pt x="537" y="294"/>
                  </a:lnTo>
                  <a:lnTo>
                    <a:pt x="537" y="285"/>
                  </a:lnTo>
                  <a:lnTo>
                    <a:pt x="536" y="276"/>
                  </a:lnTo>
                  <a:lnTo>
                    <a:pt x="535" y="265"/>
                  </a:lnTo>
                  <a:lnTo>
                    <a:pt x="534" y="256"/>
                  </a:lnTo>
                  <a:lnTo>
                    <a:pt x="532" y="248"/>
                  </a:lnTo>
                  <a:lnTo>
                    <a:pt x="527" y="239"/>
                  </a:lnTo>
                  <a:lnTo>
                    <a:pt x="521" y="231"/>
                  </a:lnTo>
                  <a:lnTo>
                    <a:pt x="513" y="223"/>
                  </a:lnTo>
                  <a:lnTo>
                    <a:pt x="503" y="217"/>
                  </a:lnTo>
                  <a:lnTo>
                    <a:pt x="503" y="215"/>
                  </a:lnTo>
                  <a:lnTo>
                    <a:pt x="503" y="214"/>
                  </a:lnTo>
                  <a:lnTo>
                    <a:pt x="503" y="211"/>
                  </a:lnTo>
                  <a:lnTo>
                    <a:pt x="503" y="209"/>
                  </a:lnTo>
                  <a:lnTo>
                    <a:pt x="503" y="207"/>
                  </a:lnTo>
                  <a:lnTo>
                    <a:pt x="503" y="205"/>
                  </a:lnTo>
                  <a:lnTo>
                    <a:pt x="502" y="202"/>
                  </a:lnTo>
                  <a:lnTo>
                    <a:pt x="503" y="200"/>
                  </a:lnTo>
                  <a:lnTo>
                    <a:pt x="503" y="199"/>
                  </a:lnTo>
                  <a:lnTo>
                    <a:pt x="503" y="196"/>
                  </a:lnTo>
                  <a:lnTo>
                    <a:pt x="504" y="194"/>
                  </a:lnTo>
                  <a:lnTo>
                    <a:pt x="504" y="193"/>
                  </a:lnTo>
                  <a:lnTo>
                    <a:pt x="506" y="192"/>
                  </a:lnTo>
                  <a:lnTo>
                    <a:pt x="507" y="191"/>
                  </a:lnTo>
                  <a:lnTo>
                    <a:pt x="510" y="191"/>
                  </a:lnTo>
                  <a:lnTo>
                    <a:pt x="513" y="191"/>
                  </a:lnTo>
                  <a:lnTo>
                    <a:pt x="517" y="191"/>
                  </a:lnTo>
                  <a:lnTo>
                    <a:pt x="521" y="191"/>
                  </a:lnTo>
                  <a:lnTo>
                    <a:pt x="525" y="192"/>
                  </a:lnTo>
                  <a:lnTo>
                    <a:pt x="528" y="193"/>
                  </a:lnTo>
                  <a:lnTo>
                    <a:pt x="532" y="194"/>
                  </a:lnTo>
                  <a:lnTo>
                    <a:pt x="535" y="195"/>
                  </a:lnTo>
                  <a:lnTo>
                    <a:pt x="537" y="196"/>
                  </a:lnTo>
                  <a:lnTo>
                    <a:pt x="541" y="198"/>
                  </a:lnTo>
                  <a:lnTo>
                    <a:pt x="544" y="198"/>
                  </a:lnTo>
                  <a:lnTo>
                    <a:pt x="547" y="199"/>
                  </a:lnTo>
                  <a:lnTo>
                    <a:pt x="550" y="199"/>
                  </a:lnTo>
                  <a:lnTo>
                    <a:pt x="553" y="198"/>
                  </a:lnTo>
                  <a:lnTo>
                    <a:pt x="557" y="196"/>
                  </a:lnTo>
                  <a:lnTo>
                    <a:pt x="559" y="195"/>
                  </a:lnTo>
                  <a:lnTo>
                    <a:pt x="563" y="193"/>
                  </a:lnTo>
                  <a:lnTo>
                    <a:pt x="567" y="191"/>
                  </a:lnTo>
                  <a:lnTo>
                    <a:pt x="567" y="187"/>
                  </a:lnTo>
                  <a:lnTo>
                    <a:pt x="566" y="185"/>
                  </a:lnTo>
                  <a:lnTo>
                    <a:pt x="566" y="182"/>
                  </a:lnTo>
                  <a:lnTo>
                    <a:pt x="565" y="178"/>
                  </a:lnTo>
                  <a:lnTo>
                    <a:pt x="564" y="175"/>
                  </a:lnTo>
                  <a:lnTo>
                    <a:pt x="563" y="171"/>
                  </a:lnTo>
                  <a:lnTo>
                    <a:pt x="562" y="168"/>
                  </a:lnTo>
                  <a:lnTo>
                    <a:pt x="562" y="163"/>
                  </a:lnTo>
                  <a:lnTo>
                    <a:pt x="560" y="160"/>
                  </a:lnTo>
                  <a:lnTo>
                    <a:pt x="560" y="155"/>
                  </a:lnTo>
                  <a:lnTo>
                    <a:pt x="560" y="152"/>
                  </a:lnTo>
                  <a:lnTo>
                    <a:pt x="562" y="148"/>
                  </a:lnTo>
                  <a:lnTo>
                    <a:pt x="563" y="144"/>
                  </a:lnTo>
                  <a:lnTo>
                    <a:pt x="565" y="140"/>
                  </a:lnTo>
                  <a:lnTo>
                    <a:pt x="567" y="137"/>
                  </a:lnTo>
                  <a:lnTo>
                    <a:pt x="572" y="134"/>
                  </a:lnTo>
                  <a:lnTo>
                    <a:pt x="562" y="131"/>
                  </a:lnTo>
                  <a:lnTo>
                    <a:pt x="552" y="126"/>
                  </a:lnTo>
                  <a:lnTo>
                    <a:pt x="544" y="122"/>
                  </a:lnTo>
                  <a:lnTo>
                    <a:pt x="537" y="115"/>
                  </a:lnTo>
                  <a:lnTo>
                    <a:pt x="532" y="108"/>
                  </a:lnTo>
                  <a:lnTo>
                    <a:pt x="527" y="100"/>
                  </a:lnTo>
                  <a:lnTo>
                    <a:pt x="524" y="92"/>
                  </a:lnTo>
                  <a:lnTo>
                    <a:pt x="520" y="83"/>
                  </a:lnTo>
                  <a:lnTo>
                    <a:pt x="518" y="72"/>
                  </a:lnTo>
                  <a:lnTo>
                    <a:pt x="517" y="63"/>
                  </a:lnTo>
                  <a:lnTo>
                    <a:pt x="516" y="53"/>
                  </a:lnTo>
                  <a:lnTo>
                    <a:pt x="516" y="43"/>
                  </a:lnTo>
                  <a:lnTo>
                    <a:pt x="517" y="33"/>
                  </a:lnTo>
                  <a:lnTo>
                    <a:pt x="518" y="23"/>
                  </a:lnTo>
                  <a:lnTo>
                    <a:pt x="519" y="14"/>
                  </a:lnTo>
                  <a:lnTo>
                    <a:pt x="521" y="5"/>
                  </a:lnTo>
                  <a:lnTo>
                    <a:pt x="521" y="3"/>
                  </a:lnTo>
                  <a:lnTo>
                    <a:pt x="522" y="3"/>
                  </a:lnTo>
                  <a:lnTo>
                    <a:pt x="524" y="2"/>
                  </a:lnTo>
                  <a:lnTo>
                    <a:pt x="525" y="2"/>
                  </a:lnTo>
                  <a:lnTo>
                    <a:pt x="526" y="2"/>
                  </a:lnTo>
                  <a:lnTo>
                    <a:pt x="526" y="1"/>
                  </a:lnTo>
                  <a:lnTo>
                    <a:pt x="527" y="1"/>
                  </a:lnTo>
                  <a:lnTo>
                    <a:pt x="528" y="0"/>
                  </a:lnTo>
                  <a:lnTo>
                    <a:pt x="529" y="0"/>
                  </a:lnTo>
                  <a:lnTo>
                    <a:pt x="530" y="0"/>
                  </a:lnTo>
                  <a:lnTo>
                    <a:pt x="611" y="18"/>
                  </a:lnTo>
                  <a:lnTo>
                    <a:pt x="694" y="38"/>
                  </a:lnTo>
                  <a:lnTo>
                    <a:pt x="775" y="55"/>
                  </a:lnTo>
                  <a:lnTo>
                    <a:pt x="858" y="74"/>
                  </a:lnTo>
                  <a:lnTo>
                    <a:pt x="940" y="92"/>
                  </a:lnTo>
                  <a:lnTo>
                    <a:pt x="1023" y="109"/>
                  </a:lnTo>
                  <a:lnTo>
                    <a:pt x="1105" y="126"/>
                  </a:lnTo>
                  <a:lnTo>
                    <a:pt x="1188" y="144"/>
                  </a:lnTo>
                  <a:lnTo>
                    <a:pt x="1271" y="161"/>
                  </a:lnTo>
                  <a:lnTo>
                    <a:pt x="1355" y="177"/>
                  </a:lnTo>
                  <a:lnTo>
                    <a:pt x="1438" y="194"/>
                  </a:lnTo>
                  <a:lnTo>
                    <a:pt x="1520" y="211"/>
                  </a:lnTo>
                  <a:lnTo>
                    <a:pt x="1603" y="229"/>
                  </a:lnTo>
                  <a:lnTo>
                    <a:pt x="1686" y="245"/>
                  </a:lnTo>
                  <a:lnTo>
                    <a:pt x="1769" y="262"/>
                  </a:lnTo>
                  <a:lnTo>
                    <a:pt x="1853" y="28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1" name="Freeform 19"/>
            <p:cNvSpPr>
              <a:spLocks/>
            </p:cNvSpPr>
            <p:nvPr/>
          </p:nvSpPr>
          <p:spPr bwMode="auto">
            <a:xfrm>
              <a:off x="1175" y="1110"/>
              <a:ext cx="544" cy="868"/>
            </a:xfrm>
            <a:custGeom>
              <a:avLst/>
              <a:gdLst>
                <a:gd name="T0" fmla="*/ 25 w 1632"/>
                <a:gd name="T1" fmla="*/ 4 h 2604"/>
                <a:gd name="T2" fmla="*/ 25 w 1632"/>
                <a:gd name="T3" fmla="*/ 6 h 2604"/>
                <a:gd name="T4" fmla="*/ 24 w 1632"/>
                <a:gd name="T5" fmla="*/ 11 h 2604"/>
                <a:gd name="T6" fmla="*/ 25 w 1632"/>
                <a:gd name="T7" fmla="*/ 16 h 2604"/>
                <a:gd name="T8" fmla="*/ 26 w 1632"/>
                <a:gd name="T9" fmla="*/ 18 h 2604"/>
                <a:gd name="T10" fmla="*/ 25 w 1632"/>
                <a:gd name="T11" fmla="*/ 20 h 2604"/>
                <a:gd name="T12" fmla="*/ 27 w 1632"/>
                <a:gd name="T13" fmla="*/ 22 h 2604"/>
                <a:gd name="T14" fmla="*/ 29 w 1632"/>
                <a:gd name="T15" fmla="*/ 25 h 2604"/>
                <a:gd name="T16" fmla="*/ 30 w 1632"/>
                <a:gd name="T17" fmla="*/ 28 h 2604"/>
                <a:gd name="T18" fmla="*/ 32 w 1632"/>
                <a:gd name="T19" fmla="*/ 31 h 2604"/>
                <a:gd name="T20" fmla="*/ 34 w 1632"/>
                <a:gd name="T21" fmla="*/ 32 h 2604"/>
                <a:gd name="T22" fmla="*/ 35 w 1632"/>
                <a:gd name="T23" fmla="*/ 32 h 2604"/>
                <a:gd name="T24" fmla="*/ 35 w 1632"/>
                <a:gd name="T25" fmla="*/ 35 h 2604"/>
                <a:gd name="T26" fmla="*/ 33 w 1632"/>
                <a:gd name="T27" fmla="*/ 38 h 2604"/>
                <a:gd name="T28" fmla="*/ 32 w 1632"/>
                <a:gd name="T29" fmla="*/ 41 h 2604"/>
                <a:gd name="T30" fmla="*/ 31 w 1632"/>
                <a:gd name="T31" fmla="*/ 45 h 2604"/>
                <a:gd name="T32" fmla="*/ 34 w 1632"/>
                <a:gd name="T33" fmla="*/ 45 h 2604"/>
                <a:gd name="T34" fmla="*/ 37 w 1632"/>
                <a:gd name="T35" fmla="*/ 45 h 2604"/>
                <a:gd name="T36" fmla="*/ 38 w 1632"/>
                <a:gd name="T37" fmla="*/ 49 h 2604"/>
                <a:gd name="T38" fmla="*/ 39 w 1632"/>
                <a:gd name="T39" fmla="*/ 54 h 2604"/>
                <a:gd name="T40" fmla="*/ 39 w 1632"/>
                <a:gd name="T41" fmla="*/ 56 h 2604"/>
                <a:gd name="T42" fmla="*/ 41 w 1632"/>
                <a:gd name="T43" fmla="*/ 57 h 2604"/>
                <a:gd name="T44" fmla="*/ 42 w 1632"/>
                <a:gd name="T45" fmla="*/ 58 h 2604"/>
                <a:gd name="T46" fmla="*/ 42 w 1632"/>
                <a:gd name="T47" fmla="*/ 61 h 2604"/>
                <a:gd name="T48" fmla="*/ 44 w 1632"/>
                <a:gd name="T49" fmla="*/ 62 h 2604"/>
                <a:gd name="T50" fmla="*/ 45 w 1632"/>
                <a:gd name="T51" fmla="*/ 61 h 2604"/>
                <a:gd name="T52" fmla="*/ 47 w 1632"/>
                <a:gd name="T53" fmla="*/ 62 h 2604"/>
                <a:gd name="T54" fmla="*/ 49 w 1632"/>
                <a:gd name="T55" fmla="*/ 61 h 2604"/>
                <a:gd name="T56" fmla="*/ 53 w 1632"/>
                <a:gd name="T57" fmla="*/ 62 h 2604"/>
                <a:gd name="T58" fmla="*/ 56 w 1632"/>
                <a:gd name="T59" fmla="*/ 61 h 2604"/>
                <a:gd name="T60" fmla="*/ 57 w 1632"/>
                <a:gd name="T61" fmla="*/ 60 h 2604"/>
                <a:gd name="T62" fmla="*/ 57 w 1632"/>
                <a:gd name="T63" fmla="*/ 60 h 2604"/>
                <a:gd name="T64" fmla="*/ 58 w 1632"/>
                <a:gd name="T65" fmla="*/ 61 h 2604"/>
                <a:gd name="T66" fmla="*/ 60 w 1632"/>
                <a:gd name="T67" fmla="*/ 63 h 2604"/>
                <a:gd name="T68" fmla="*/ 60 w 1632"/>
                <a:gd name="T69" fmla="*/ 69 h 2604"/>
                <a:gd name="T70" fmla="*/ 59 w 1632"/>
                <a:gd name="T71" fmla="*/ 76 h 2604"/>
                <a:gd name="T72" fmla="*/ 59 w 1632"/>
                <a:gd name="T73" fmla="*/ 77 h 2604"/>
                <a:gd name="T74" fmla="*/ 59 w 1632"/>
                <a:gd name="T75" fmla="*/ 81 h 2604"/>
                <a:gd name="T76" fmla="*/ 58 w 1632"/>
                <a:gd name="T77" fmla="*/ 90 h 2604"/>
                <a:gd name="T78" fmla="*/ 51 w 1632"/>
                <a:gd name="T79" fmla="*/ 96 h 2604"/>
                <a:gd name="T80" fmla="*/ 37 w 1632"/>
                <a:gd name="T81" fmla="*/ 94 h 2604"/>
                <a:gd name="T82" fmla="*/ 22 w 1632"/>
                <a:gd name="T83" fmla="*/ 92 h 2604"/>
                <a:gd name="T84" fmla="*/ 9 w 1632"/>
                <a:gd name="T85" fmla="*/ 90 h 2604"/>
                <a:gd name="T86" fmla="*/ 0 w 1632"/>
                <a:gd name="T87" fmla="*/ 86 h 2604"/>
                <a:gd name="T88" fmla="*/ 3 w 1632"/>
                <a:gd name="T89" fmla="*/ 69 h 2604"/>
                <a:gd name="T90" fmla="*/ 5 w 1632"/>
                <a:gd name="T91" fmla="*/ 63 h 2604"/>
                <a:gd name="T92" fmla="*/ 6 w 1632"/>
                <a:gd name="T93" fmla="*/ 61 h 2604"/>
                <a:gd name="T94" fmla="*/ 6 w 1632"/>
                <a:gd name="T95" fmla="*/ 59 h 2604"/>
                <a:gd name="T96" fmla="*/ 4 w 1632"/>
                <a:gd name="T97" fmla="*/ 58 h 2604"/>
                <a:gd name="T98" fmla="*/ 4 w 1632"/>
                <a:gd name="T99" fmla="*/ 55 h 2604"/>
                <a:gd name="T100" fmla="*/ 8 w 1632"/>
                <a:gd name="T101" fmla="*/ 52 h 2604"/>
                <a:gd name="T102" fmla="*/ 10 w 1632"/>
                <a:gd name="T103" fmla="*/ 49 h 2604"/>
                <a:gd name="T104" fmla="*/ 11 w 1632"/>
                <a:gd name="T105" fmla="*/ 47 h 2604"/>
                <a:gd name="T106" fmla="*/ 11 w 1632"/>
                <a:gd name="T107" fmla="*/ 46 h 2604"/>
                <a:gd name="T108" fmla="*/ 13 w 1632"/>
                <a:gd name="T109" fmla="*/ 43 h 2604"/>
                <a:gd name="T110" fmla="*/ 14 w 1632"/>
                <a:gd name="T111" fmla="*/ 41 h 2604"/>
                <a:gd name="T112" fmla="*/ 13 w 1632"/>
                <a:gd name="T113" fmla="*/ 39 h 2604"/>
                <a:gd name="T114" fmla="*/ 12 w 1632"/>
                <a:gd name="T115" fmla="*/ 37 h 2604"/>
                <a:gd name="T116" fmla="*/ 12 w 1632"/>
                <a:gd name="T117" fmla="*/ 34 h 2604"/>
                <a:gd name="T118" fmla="*/ 12 w 1632"/>
                <a:gd name="T119" fmla="*/ 26 h 2604"/>
                <a:gd name="T120" fmla="*/ 15 w 1632"/>
                <a:gd name="T121" fmla="*/ 10 h 2604"/>
                <a:gd name="T122" fmla="*/ 19 w 1632"/>
                <a:gd name="T123" fmla="*/ 0 h 2604"/>
                <a:gd name="T124" fmla="*/ 23 w 1632"/>
                <a:gd name="T125" fmla="*/ 1 h 260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32"/>
                <a:gd name="T190" fmla="*/ 0 h 2604"/>
                <a:gd name="T191" fmla="*/ 1632 w 1632"/>
                <a:gd name="T192" fmla="*/ 2604 h 260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32" h="2604">
                  <a:moveTo>
                    <a:pt x="690" y="47"/>
                  </a:moveTo>
                  <a:lnTo>
                    <a:pt x="687" y="52"/>
                  </a:lnTo>
                  <a:lnTo>
                    <a:pt x="686" y="58"/>
                  </a:lnTo>
                  <a:lnTo>
                    <a:pt x="686" y="64"/>
                  </a:lnTo>
                  <a:lnTo>
                    <a:pt x="685" y="72"/>
                  </a:lnTo>
                  <a:lnTo>
                    <a:pt x="685" y="78"/>
                  </a:lnTo>
                  <a:lnTo>
                    <a:pt x="685" y="87"/>
                  </a:lnTo>
                  <a:lnTo>
                    <a:pt x="685" y="95"/>
                  </a:lnTo>
                  <a:lnTo>
                    <a:pt x="685" y="104"/>
                  </a:lnTo>
                  <a:lnTo>
                    <a:pt x="685" y="112"/>
                  </a:lnTo>
                  <a:lnTo>
                    <a:pt x="684" y="120"/>
                  </a:lnTo>
                  <a:lnTo>
                    <a:pt x="683" y="128"/>
                  </a:lnTo>
                  <a:lnTo>
                    <a:pt x="682" y="136"/>
                  </a:lnTo>
                  <a:lnTo>
                    <a:pt x="679" y="144"/>
                  </a:lnTo>
                  <a:lnTo>
                    <a:pt x="677" y="151"/>
                  </a:lnTo>
                  <a:lnTo>
                    <a:pt x="673" y="157"/>
                  </a:lnTo>
                  <a:lnTo>
                    <a:pt x="669" y="163"/>
                  </a:lnTo>
                  <a:lnTo>
                    <a:pt x="669" y="182"/>
                  </a:lnTo>
                  <a:lnTo>
                    <a:pt x="668" y="201"/>
                  </a:lnTo>
                  <a:lnTo>
                    <a:pt x="665" y="220"/>
                  </a:lnTo>
                  <a:lnTo>
                    <a:pt x="662" y="239"/>
                  </a:lnTo>
                  <a:lnTo>
                    <a:pt x="659" y="258"/>
                  </a:lnTo>
                  <a:lnTo>
                    <a:pt x="655" y="277"/>
                  </a:lnTo>
                  <a:lnTo>
                    <a:pt x="652" y="296"/>
                  </a:lnTo>
                  <a:lnTo>
                    <a:pt x="648" y="314"/>
                  </a:lnTo>
                  <a:lnTo>
                    <a:pt x="646" y="331"/>
                  </a:lnTo>
                  <a:lnTo>
                    <a:pt x="645" y="350"/>
                  </a:lnTo>
                  <a:lnTo>
                    <a:pt x="646" y="367"/>
                  </a:lnTo>
                  <a:lnTo>
                    <a:pt x="649" y="383"/>
                  </a:lnTo>
                  <a:lnTo>
                    <a:pt x="654" y="399"/>
                  </a:lnTo>
                  <a:lnTo>
                    <a:pt x="663" y="415"/>
                  </a:lnTo>
                  <a:lnTo>
                    <a:pt x="675" y="430"/>
                  </a:lnTo>
                  <a:lnTo>
                    <a:pt x="690" y="445"/>
                  </a:lnTo>
                  <a:lnTo>
                    <a:pt x="692" y="452"/>
                  </a:lnTo>
                  <a:lnTo>
                    <a:pt x="694" y="459"/>
                  </a:lnTo>
                  <a:lnTo>
                    <a:pt x="695" y="466"/>
                  </a:lnTo>
                  <a:lnTo>
                    <a:pt x="695" y="473"/>
                  </a:lnTo>
                  <a:lnTo>
                    <a:pt x="695" y="478"/>
                  </a:lnTo>
                  <a:lnTo>
                    <a:pt x="693" y="485"/>
                  </a:lnTo>
                  <a:lnTo>
                    <a:pt x="692" y="492"/>
                  </a:lnTo>
                  <a:lnTo>
                    <a:pt x="690" y="498"/>
                  </a:lnTo>
                  <a:lnTo>
                    <a:pt x="687" y="505"/>
                  </a:lnTo>
                  <a:lnTo>
                    <a:pt x="685" y="512"/>
                  </a:lnTo>
                  <a:lnTo>
                    <a:pt x="684" y="518"/>
                  </a:lnTo>
                  <a:lnTo>
                    <a:pt x="682" y="525"/>
                  </a:lnTo>
                  <a:lnTo>
                    <a:pt x="682" y="532"/>
                  </a:lnTo>
                  <a:lnTo>
                    <a:pt x="680" y="539"/>
                  </a:lnTo>
                  <a:lnTo>
                    <a:pt x="682" y="547"/>
                  </a:lnTo>
                  <a:lnTo>
                    <a:pt x="684" y="555"/>
                  </a:lnTo>
                  <a:lnTo>
                    <a:pt x="691" y="562"/>
                  </a:lnTo>
                  <a:lnTo>
                    <a:pt x="700" y="569"/>
                  </a:lnTo>
                  <a:lnTo>
                    <a:pt x="708" y="575"/>
                  </a:lnTo>
                  <a:lnTo>
                    <a:pt x="717" y="582"/>
                  </a:lnTo>
                  <a:lnTo>
                    <a:pt x="725" y="587"/>
                  </a:lnTo>
                  <a:lnTo>
                    <a:pt x="734" y="594"/>
                  </a:lnTo>
                  <a:lnTo>
                    <a:pt x="742" y="600"/>
                  </a:lnTo>
                  <a:lnTo>
                    <a:pt x="750" y="607"/>
                  </a:lnTo>
                  <a:lnTo>
                    <a:pt x="757" y="615"/>
                  </a:lnTo>
                  <a:lnTo>
                    <a:pt x="763" y="622"/>
                  </a:lnTo>
                  <a:lnTo>
                    <a:pt x="768" y="631"/>
                  </a:lnTo>
                  <a:lnTo>
                    <a:pt x="772" y="639"/>
                  </a:lnTo>
                  <a:lnTo>
                    <a:pt x="775" y="649"/>
                  </a:lnTo>
                  <a:lnTo>
                    <a:pt x="776" y="661"/>
                  </a:lnTo>
                  <a:lnTo>
                    <a:pt x="775" y="672"/>
                  </a:lnTo>
                  <a:lnTo>
                    <a:pt x="772" y="686"/>
                  </a:lnTo>
                  <a:lnTo>
                    <a:pt x="779" y="695"/>
                  </a:lnTo>
                  <a:lnTo>
                    <a:pt x="785" y="706"/>
                  </a:lnTo>
                  <a:lnTo>
                    <a:pt x="791" y="717"/>
                  </a:lnTo>
                  <a:lnTo>
                    <a:pt x="796" y="730"/>
                  </a:lnTo>
                  <a:lnTo>
                    <a:pt x="801" y="741"/>
                  </a:lnTo>
                  <a:lnTo>
                    <a:pt x="807" y="753"/>
                  </a:lnTo>
                  <a:lnTo>
                    <a:pt x="811" y="765"/>
                  </a:lnTo>
                  <a:lnTo>
                    <a:pt x="817" y="777"/>
                  </a:lnTo>
                  <a:lnTo>
                    <a:pt x="823" y="788"/>
                  </a:lnTo>
                  <a:lnTo>
                    <a:pt x="830" y="799"/>
                  </a:lnTo>
                  <a:lnTo>
                    <a:pt x="837" y="808"/>
                  </a:lnTo>
                  <a:lnTo>
                    <a:pt x="845" y="817"/>
                  </a:lnTo>
                  <a:lnTo>
                    <a:pt x="853" y="824"/>
                  </a:lnTo>
                  <a:lnTo>
                    <a:pt x="863" y="830"/>
                  </a:lnTo>
                  <a:lnTo>
                    <a:pt x="875" y="834"/>
                  </a:lnTo>
                  <a:lnTo>
                    <a:pt x="887" y="838"/>
                  </a:lnTo>
                  <a:lnTo>
                    <a:pt x="888" y="842"/>
                  </a:lnTo>
                  <a:lnTo>
                    <a:pt x="891" y="847"/>
                  </a:lnTo>
                  <a:lnTo>
                    <a:pt x="894" y="849"/>
                  </a:lnTo>
                  <a:lnTo>
                    <a:pt x="898" y="852"/>
                  </a:lnTo>
                  <a:lnTo>
                    <a:pt x="902" y="853"/>
                  </a:lnTo>
                  <a:lnTo>
                    <a:pt x="906" y="853"/>
                  </a:lnTo>
                  <a:lnTo>
                    <a:pt x="911" y="853"/>
                  </a:lnTo>
                  <a:lnTo>
                    <a:pt x="916" y="853"/>
                  </a:lnTo>
                  <a:lnTo>
                    <a:pt x="921" y="853"/>
                  </a:lnTo>
                  <a:lnTo>
                    <a:pt x="926" y="853"/>
                  </a:lnTo>
                  <a:lnTo>
                    <a:pt x="931" y="853"/>
                  </a:lnTo>
                  <a:lnTo>
                    <a:pt x="936" y="853"/>
                  </a:lnTo>
                  <a:lnTo>
                    <a:pt x="940" y="854"/>
                  </a:lnTo>
                  <a:lnTo>
                    <a:pt x="945" y="856"/>
                  </a:lnTo>
                  <a:lnTo>
                    <a:pt x="948" y="859"/>
                  </a:lnTo>
                  <a:lnTo>
                    <a:pt x="952" y="863"/>
                  </a:lnTo>
                  <a:lnTo>
                    <a:pt x="948" y="875"/>
                  </a:lnTo>
                  <a:lnTo>
                    <a:pt x="946" y="887"/>
                  </a:lnTo>
                  <a:lnTo>
                    <a:pt x="944" y="899"/>
                  </a:lnTo>
                  <a:lnTo>
                    <a:pt x="941" y="911"/>
                  </a:lnTo>
                  <a:lnTo>
                    <a:pt x="939" y="923"/>
                  </a:lnTo>
                  <a:lnTo>
                    <a:pt x="937" y="936"/>
                  </a:lnTo>
                  <a:lnTo>
                    <a:pt x="934" y="947"/>
                  </a:lnTo>
                  <a:lnTo>
                    <a:pt x="931" y="958"/>
                  </a:lnTo>
                  <a:lnTo>
                    <a:pt x="928" y="969"/>
                  </a:lnTo>
                  <a:lnTo>
                    <a:pt x="923" y="979"/>
                  </a:lnTo>
                  <a:lnTo>
                    <a:pt x="917" y="988"/>
                  </a:lnTo>
                  <a:lnTo>
                    <a:pt x="910" y="996"/>
                  </a:lnTo>
                  <a:lnTo>
                    <a:pt x="901" y="1004"/>
                  </a:lnTo>
                  <a:lnTo>
                    <a:pt x="892" y="1010"/>
                  </a:lnTo>
                  <a:lnTo>
                    <a:pt x="879" y="1016"/>
                  </a:lnTo>
                  <a:lnTo>
                    <a:pt x="867" y="1021"/>
                  </a:lnTo>
                  <a:lnTo>
                    <a:pt x="876" y="1034"/>
                  </a:lnTo>
                  <a:lnTo>
                    <a:pt x="883" y="1047"/>
                  </a:lnTo>
                  <a:lnTo>
                    <a:pt x="886" y="1060"/>
                  </a:lnTo>
                  <a:lnTo>
                    <a:pt x="886" y="1071"/>
                  </a:lnTo>
                  <a:lnTo>
                    <a:pt x="884" y="1083"/>
                  </a:lnTo>
                  <a:lnTo>
                    <a:pt x="879" y="1094"/>
                  </a:lnTo>
                  <a:lnTo>
                    <a:pt x="874" y="1106"/>
                  </a:lnTo>
                  <a:lnTo>
                    <a:pt x="868" y="1117"/>
                  </a:lnTo>
                  <a:lnTo>
                    <a:pt x="861" y="1127"/>
                  </a:lnTo>
                  <a:lnTo>
                    <a:pt x="855" y="1139"/>
                  </a:lnTo>
                  <a:lnTo>
                    <a:pt x="849" y="1150"/>
                  </a:lnTo>
                  <a:lnTo>
                    <a:pt x="846" y="1163"/>
                  </a:lnTo>
                  <a:lnTo>
                    <a:pt x="844" y="1176"/>
                  </a:lnTo>
                  <a:lnTo>
                    <a:pt x="845" y="1188"/>
                  </a:lnTo>
                  <a:lnTo>
                    <a:pt x="847" y="1203"/>
                  </a:lnTo>
                  <a:lnTo>
                    <a:pt x="855" y="1218"/>
                  </a:lnTo>
                  <a:lnTo>
                    <a:pt x="865" y="1226"/>
                  </a:lnTo>
                  <a:lnTo>
                    <a:pt x="876" y="1230"/>
                  </a:lnTo>
                  <a:lnTo>
                    <a:pt x="886" y="1231"/>
                  </a:lnTo>
                  <a:lnTo>
                    <a:pt x="897" y="1228"/>
                  </a:lnTo>
                  <a:lnTo>
                    <a:pt x="907" y="1225"/>
                  </a:lnTo>
                  <a:lnTo>
                    <a:pt x="916" y="1219"/>
                  </a:lnTo>
                  <a:lnTo>
                    <a:pt x="926" y="1212"/>
                  </a:lnTo>
                  <a:lnTo>
                    <a:pt x="937" y="1205"/>
                  </a:lnTo>
                  <a:lnTo>
                    <a:pt x="946" y="1200"/>
                  </a:lnTo>
                  <a:lnTo>
                    <a:pt x="956" y="1194"/>
                  </a:lnTo>
                  <a:lnTo>
                    <a:pt x="965" y="1191"/>
                  </a:lnTo>
                  <a:lnTo>
                    <a:pt x="975" y="1191"/>
                  </a:lnTo>
                  <a:lnTo>
                    <a:pt x="983" y="1192"/>
                  </a:lnTo>
                  <a:lnTo>
                    <a:pt x="992" y="1197"/>
                  </a:lnTo>
                  <a:lnTo>
                    <a:pt x="1000" y="1208"/>
                  </a:lnTo>
                  <a:lnTo>
                    <a:pt x="1008" y="1224"/>
                  </a:lnTo>
                  <a:lnTo>
                    <a:pt x="1003" y="1241"/>
                  </a:lnTo>
                  <a:lnTo>
                    <a:pt x="1001" y="1257"/>
                  </a:lnTo>
                  <a:lnTo>
                    <a:pt x="1002" y="1273"/>
                  </a:lnTo>
                  <a:lnTo>
                    <a:pt x="1005" y="1289"/>
                  </a:lnTo>
                  <a:lnTo>
                    <a:pt x="1008" y="1304"/>
                  </a:lnTo>
                  <a:lnTo>
                    <a:pt x="1014" y="1319"/>
                  </a:lnTo>
                  <a:lnTo>
                    <a:pt x="1021" y="1334"/>
                  </a:lnTo>
                  <a:lnTo>
                    <a:pt x="1026" y="1349"/>
                  </a:lnTo>
                  <a:lnTo>
                    <a:pt x="1033" y="1364"/>
                  </a:lnTo>
                  <a:lnTo>
                    <a:pt x="1040" y="1379"/>
                  </a:lnTo>
                  <a:lnTo>
                    <a:pt x="1046" y="1394"/>
                  </a:lnTo>
                  <a:lnTo>
                    <a:pt x="1049" y="1410"/>
                  </a:lnTo>
                  <a:lnTo>
                    <a:pt x="1053" y="1425"/>
                  </a:lnTo>
                  <a:lnTo>
                    <a:pt x="1054" y="1441"/>
                  </a:lnTo>
                  <a:lnTo>
                    <a:pt x="1053" y="1458"/>
                  </a:lnTo>
                  <a:lnTo>
                    <a:pt x="1049" y="1475"/>
                  </a:lnTo>
                  <a:lnTo>
                    <a:pt x="1049" y="1480"/>
                  </a:lnTo>
                  <a:lnTo>
                    <a:pt x="1051" y="1485"/>
                  </a:lnTo>
                  <a:lnTo>
                    <a:pt x="1052" y="1489"/>
                  </a:lnTo>
                  <a:lnTo>
                    <a:pt x="1054" y="1493"/>
                  </a:lnTo>
                  <a:lnTo>
                    <a:pt x="1056" y="1497"/>
                  </a:lnTo>
                  <a:lnTo>
                    <a:pt x="1060" y="1501"/>
                  </a:lnTo>
                  <a:lnTo>
                    <a:pt x="1063" y="1504"/>
                  </a:lnTo>
                  <a:lnTo>
                    <a:pt x="1067" y="1508"/>
                  </a:lnTo>
                  <a:lnTo>
                    <a:pt x="1070" y="1511"/>
                  </a:lnTo>
                  <a:lnTo>
                    <a:pt x="1075" y="1515"/>
                  </a:lnTo>
                  <a:lnTo>
                    <a:pt x="1078" y="1517"/>
                  </a:lnTo>
                  <a:lnTo>
                    <a:pt x="1083" y="1520"/>
                  </a:lnTo>
                  <a:lnTo>
                    <a:pt x="1086" y="1523"/>
                  </a:lnTo>
                  <a:lnTo>
                    <a:pt x="1090" y="1526"/>
                  </a:lnTo>
                  <a:lnTo>
                    <a:pt x="1094" y="1528"/>
                  </a:lnTo>
                  <a:lnTo>
                    <a:pt x="1098" y="1532"/>
                  </a:lnTo>
                  <a:lnTo>
                    <a:pt x="1108" y="1534"/>
                  </a:lnTo>
                  <a:lnTo>
                    <a:pt x="1115" y="1539"/>
                  </a:lnTo>
                  <a:lnTo>
                    <a:pt x="1121" y="1544"/>
                  </a:lnTo>
                  <a:lnTo>
                    <a:pt x="1125" y="1551"/>
                  </a:lnTo>
                  <a:lnTo>
                    <a:pt x="1128" y="1558"/>
                  </a:lnTo>
                  <a:lnTo>
                    <a:pt x="1129" y="1567"/>
                  </a:lnTo>
                  <a:lnTo>
                    <a:pt x="1129" y="1577"/>
                  </a:lnTo>
                  <a:lnTo>
                    <a:pt x="1129" y="1586"/>
                  </a:lnTo>
                  <a:lnTo>
                    <a:pt x="1128" y="1596"/>
                  </a:lnTo>
                  <a:lnTo>
                    <a:pt x="1128" y="1605"/>
                  </a:lnTo>
                  <a:lnTo>
                    <a:pt x="1128" y="1616"/>
                  </a:lnTo>
                  <a:lnTo>
                    <a:pt x="1129" y="1625"/>
                  </a:lnTo>
                  <a:lnTo>
                    <a:pt x="1132" y="1634"/>
                  </a:lnTo>
                  <a:lnTo>
                    <a:pt x="1136" y="1643"/>
                  </a:lnTo>
                  <a:lnTo>
                    <a:pt x="1141" y="1650"/>
                  </a:lnTo>
                  <a:lnTo>
                    <a:pt x="1151" y="1658"/>
                  </a:lnTo>
                  <a:lnTo>
                    <a:pt x="1154" y="1665"/>
                  </a:lnTo>
                  <a:lnTo>
                    <a:pt x="1159" y="1670"/>
                  </a:lnTo>
                  <a:lnTo>
                    <a:pt x="1163" y="1672"/>
                  </a:lnTo>
                  <a:lnTo>
                    <a:pt x="1167" y="1673"/>
                  </a:lnTo>
                  <a:lnTo>
                    <a:pt x="1171" y="1673"/>
                  </a:lnTo>
                  <a:lnTo>
                    <a:pt x="1176" y="1672"/>
                  </a:lnTo>
                  <a:lnTo>
                    <a:pt x="1180" y="1670"/>
                  </a:lnTo>
                  <a:lnTo>
                    <a:pt x="1184" y="1666"/>
                  </a:lnTo>
                  <a:lnTo>
                    <a:pt x="1189" y="1663"/>
                  </a:lnTo>
                  <a:lnTo>
                    <a:pt x="1193" y="1659"/>
                  </a:lnTo>
                  <a:lnTo>
                    <a:pt x="1198" y="1656"/>
                  </a:lnTo>
                  <a:lnTo>
                    <a:pt x="1202" y="1652"/>
                  </a:lnTo>
                  <a:lnTo>
                    <a:pt x="1207" y="1649"/>
                  </a:lnTo>
                  <a:lnTo>
                    <a:pt x="1212" y="1647"/>
                  </a:lnTo>
                  <a:lnTo>
                    <a:pt x="1216" y="1646"/>
                  </a:lnTo>
                  <a:lnTo>
                    <a:pt x="1222" y="1647"/>
                  </a:lnTo>
                  <a:lnTo>
                    <a:pt x="1230" y="1650"/>
                  </a:lnTo>
                  <a:lnTo>
                    <a:pt x="1237" y="1654"/>
                  </a:lnTo>
                  <a:lnTo>
                    <a:pt x="1245" y="1658"/>
                  </a:lnTo>
                  <a:lnTo>
                    <a:pt x="1253" y="1663"/>
                  </a:lnTo>
                  <a:lnTo>
                    <a:pt x="1260" y="1666"/>
                  </a:lnTo>
                  <a:lnTo>
                    <a:pt x="1267" y="1670"/>
                  </a:lnTo>
                  <a:lnTo>
                    <a:pt x="1274" y="1672"/>
                  </a:lnTo>
                  <a:lnTo>
                    <a:pt x="1281" y="1674"/>
                  </a:lnTo>
                  <a:lnTo>
                    <a:pt x="1287" y="1675"/>
                  </a:lnTo>
                  <a:lnTo>
                    <a:pt x="1294" y="1675"/>
                  </a:lnTo>
                  <a:lnTo>
                    <a:pt x="1300" y="1673"/>
                  </a:lnTo>
                  <a:lnTo>
                    <a:pt x="1307" y="1671"/>
                  </a:lnTo>
                  <a:lnTo>
                    <a:pt x="1313" y="1666"/>
                  </a:lnTo>
                  <a:lnTo>
                    <a:pt x="1320" y="1660"/>
                  </a:lnTo>
                  <a:lnTo>
                    <a:pt x="1325" y="1651"/>
                  </a:lnTo>
                  <a:lnTo>
                    <a:pt x="1332" y="1642"/>
                  </a:lnTo>
                  <a:lnTo>
                    <a:pt x="1345" y="1642"/>
                  </a:lnTo>
                  <a:lnTo>
                    <a:pt x="1359" y="1646"/>
                  </a:lnTo>
                  <a:lnTo>
                    <a:pt x="1372" y="1650"/>
                  </a:lnTo>
                  <a:lnTo>
                    <a:pt x="1387" y="1656"/>
                  </a:lnTo>
                  <a:lnTo>
                    <a:pt x="1402" y="1663"/>
                  </a:lnTo>
                  <a:lnTo>
                    <a:pt x="1418" y="1670"/>
                  </a:lnTo>
                  <a:lnTo>
                    <a:pt x="1433" y="1677"/>
                  </a:lnTo>
                  <a:lnTo>
                    <a:pt x="1447" y="1681"/>
                  </a:lnTo>
                  <a:lnTo>
                    <a:pt x="1461" y="1685"/>
                  </a:lnTo>
                  <a:lnTo>
                    <a:pt x="1475" y="1687"/>
                  </a:lnTo>
                  <a:lnTo>
                    <a:pt x="1486" y="1685"/>
                  </a:lnTo>
                  <a:lnTo>
                    <a:pt x="1497" y="1680"/>
                  </a:lnTo>
                  <a:lnTo>
                    <a:pt x="1506" y="1672"/>
                  </a:lnTo>
                  <a:lnTo>
                    <a:pt x="1513" y="1658"/>
                  </a:lnTo>
                  <a:lnTo>
                    <a:pt x="1517" y="1640"/>
                  </a:lnTo>
                  <a:lnTo>
                    <a:pt x="1521" y="1617"/>
                  </a:lnTo>
                  <a:lnTo>
                    <a:pt x="1522" y="1614"/>
                  </a:lnTo>
                  <a:lnTo>
                    <a:pt x="1523" y="1612"/>
                  </a:lnTo>
                  <a:lnTo>
                    <a:pt x="1525" y="1611"/>
                  </a:lnTo>
                  <a:lnTo>
                    <a:pt x="1528" y="1611"/>
                  </a:lnTo>
                  <a:lnTo>
                    <a:pt x="1529" y="1610"/>
                  </a:lnTo>
                  <a:lnTo>
                    <a:pt x="1531" y="1610"/>
                  </a:lnTo>
                  <a:lnTo>
                    <a:pt x="1533" y="1610"/>
                  </a:lnTo>
                  <a:lnTo>
                    <a:pt x="1536" y="1610"/>
                  </a:lnTo>
                  <a:lnTo>
                    <a:pt x="1538" y="1610"/>
                  </a:lnTo>
                  <a:lnTo>
                    <a:pt x="1540" y="1610"/>
                  </a:lnTo>
                  <a:lnTo>
                    <a:pt x="1541" y="1610"/>
                  </a:lnTo>
                  <a:lnTo>
                    <a:pt x="1544" y="1610"/>
                  </a:lnTo>
                  <a:lnTo>
                    <a:pt x="1546" y="1610"/>
                  </a:lnTo>
                  <a:lnTo>
                    <a:pt x="1548" y="1610"/>
                  </a:lnTo>
                  <a:lnTo>
                    <a:pt x="1551" y="1610"/>
                  </a:lnTo>
                  <a:lnTo>
                    <a:pt x="1553" y="1610"/>
                  </a:lnTo>
                  <a:lnTo>
                    <a:pt x="1559" y="1614"/>
                  </a:lnTo>
                  <a:lnTo>
                    <a:pt x="1563" y="1620"/>
                  </a:lnTo>
                  <a:lnTo>
                    <a:pt x="1567" y="1626"/>
                  </a:lnTo>
                  <a:lnTo>
                    <a:pt x="1570" y="1632"/>
                  </a:lnTo>
                  <a:lnTo>
                    <a:pt x="1573" y="1639"/>
                  </a:lnTo>
                  <a:lnTo>
                    <a:pt x="1575" y="1646"/>
                  </a:lnTo>
                  <a:lnTo>
                    <a:pt x="1578" y="1652"/>
                  </a:lnTo>
                  <a:lnTo>
                    <a:pt x="1581" y="1660"/>
                  </a:lnTo>
                  <a:lnTo>
                    <a:pt x="1583" y="1667"/>
                  </a:lnTo>
                  <a:lnTo>
                    <a:pt x="1587" y="1674"/>
                  </a:lnTo>
                  <a:lnTo>
                    <a:pt x="1591" y="1680"/>
                  </a:lnTo>
                  <a:lnTo>
                    <a:pt x="1597" y="1687"/>
                  </a:lnTo>
                  <a:lnTo>
                    <a:pt x="1604" y="1691"/>
                  </a:lnTo>
                  <a:lnTo>
                    <a:pt x="1610" y="1697"/>
                  </a:lnTo>
                  <a:lnTo>
                    <a:pt x="1621" y="1701"/>
                  </a:lnTo>
                  <a:lnTo>
                    <a:pt x="1632" y="1705"/>
                  </a:lnTo>
                  <a:lnTo>
                    <a:pt x="1629" y="1728"/>
                  </a:lnTo>
                  <a:lnTo>
                    <a:pt x="1627" y="1752"/>
                  </a:lnTo>
                  <a:lnTo>
                    <a:pt x="1624" y="1775"/>
                  </a:lnTo>
                  <a:lnTo>
                    <a:pt x="1622" y="1799"/>
                  </a:lnTo>
                  <a:lnTo>
                    <a:pt x="1620" y="1822"/>
                  </a:lnTo>
                  <a:lnTo>
                    <a:pt x="1617" y="1847"/>
                  </a:lnTo>
                  <a:lnTo>
                    <a:pt x="1616" y="1870"/>
                  </a:lnTo>
                  <a:lnTo>
                    <a:pt x="1614" y="1893"/>
                  </a:lnTo>
                  <a:lnTo>
                    <a:pt x="1613" y="1915"/>
                  </a:lnTo>
                  <a:lnTo>
                    <a:pt x="1610" y="1940"/>
                  </a:lnTo>
                  <a:lnTo>
                    <a:pt x="1609" y="1963"/>
                  </a:lnTo>
                  <a:lnTo>
                    <a:pt x="1608" y="1986"/>
                  </a:lnTo>
                  <a:lnTo>
                    <a:pt x="1607" y="2007"/>
                  </a:lnTo>
                  <a:lnTo>
                    <a:pt x="1607" y="2030"/>
                  </a:lnTo>
                  <a:lnTo>
                    <a:pt x="1606" y="2053"/>
                  </a:lnTo>
                  <a:lnTo>
                    <a:pt x="1606" y="2076"/>
                  </a:lnTo>
                  <a:lnTo>
                    <a:pt x="1605" y="2076"/>
                  </a:lnTo>
                  <a:lnTo>
                    <a:pt x="1604" y="2076"/>
                  </a:lnTo>
                  <a:lnTo>
                    <a:pt x="1602" y="2076"/>
                  </a:lnTo>
                  <a:lnTo>
                    <a:pt x="1602" y="2077"/>
                  </a:lnTo>
                  <a:lnTo>
                    <a:pt x="1601" y="2077"/>
                  </a:lnTo>
                  <a:lnTo>
                    <a:pt x="1600" y="2079"/>
                  </a:lnTo>
                  <a:lnTo>
                    <a:pt x="1599" y="2079"/>
                  </a:lnTo>
                  <a:lnTo>
                    <a:pt x="1598" y="2079"/>
                  </a:lnTo>
                  <a:lnTo>
                    <a:pt x="1598" y="2080"/>
                  </a:lnTo>
                  <a:lnTo>
                    <a:pt x="1597" y="2080"/>
                  </a:lnTo>
                  <a:lnTo>
                    <a:pt x="1596" y="2080"/>
                  </a:lnTo>
                  <a:lnTo>
                    <a:pt x="1596" y="2081"/>
                  </a:lnTo>
                  <a:lnTo>
                    <a:pt x="1591" y="2113"/>
                  </a:lnTo>
                  <a:lnTo>
                    <a:pt x="1587" y="2145"/>
                  </a:lnTo>
                  <a:lnTo>
                    <a:pt x="1585" y="2179"/>
                  </a:lnTo>
                  <a:lnTo>
                    <a:pt x="1582" y="2212"/>
                  </a:lnTo>
                  <a:lnTo>
                    <a:pt x="1579" y="2244"/>
                  </a:lnTo>
                  <a:lnTo>
                    <a:pt x="1576" y="2277"/>
                  </a:lnTo>
                  <a:lnTo>
                    <a:pt x="1574" y="2311"/>
                  </a:lnTo>
                  <a:lnTo>
                    <a:pt x="1571" y="2344"/>
                  </a:lnTo>
                  <a:lnTo>
                    <a:pt x="1568" y="2376"/>
                  </a:lnTo>
                  <a:lnTo>
                    <a:pt x="1564" y="2409"/>
                  </a:lnTo>
                  <a:lnTo>
                    <a:pt x="1561" y="2442"/>
                  </a:lnTo>
                  <a:lnTo>
                    <a:pt x="1558" y="2475"/>
                  </a:lnTo>
                  <a:lnTo>
                    <a:pt x="1553" y="2507"/>
                  </a:lnTo>
                  <a:lnTo>
                    <a:pt x="1548" y="2539"/>
                  </a:lnTo>
                  <a:lnTo>
                    <a:pt x="1543" y="2571"/>
                  </a:lnTo>
                  <a:lnTo>
                    <a:pt x="1537" y="2604"/>
                  </a:lnTo>
                  <a:lnTo>
                    <a:pt x="1486" y="2599"/>
                  </a:lnTo>
                  <a:lnTo>
                    <a:pt x="1436" y="2594"/>
                  </a:lnTo>
                  <a:lnTo>
                    <a:pt x="1386" y="2590"/>
                  </a:lnTo>
                  <a:lnTo>
                    <a:pt x="1336" y="2585"/>
                  </a:lnTo>
                  <a:lnTo>
                    <a:pt x="1286" y="2580"/>
                  </a:lnTo>
                  <a:lnTo>
                    <a:pt x="1237" y="2574"/>
                  </a:lnTo>
                  <a:lnTo>
                    <a:pt x="1186" y="2569"/>
                  </a:lnTo>
                  <a:lnTo>
                    <a:pt x="1137" y="2563"/>
                  </a:lnTo>
                  <a:lnTo>
                    <a:pt x="1086" y="2557"/>
                  </a:lnTo>
                  <a:lnTo>
                    <a:pt x="1036" y="2551"/>
                  </a:lnTo>
                  <a:lnTo>
                    <a:pt x="986" y="2544"/>
                  </a:lnTo>
                  <a:lnTo>
                    <a:pt x="936" y="2537"/>
                  </a:lnTo>
                  <a:lnTo>
                    <a:pt x="884" y="2530"/>
                  </a:lnTo>
                  <a:lnTo>
                    <a:pt x="833" y="2523"/>
                  </a:lnTo>
                  <a:lnTo>
                    <a:pt x="782" y="2516"/>
                  </a:lnTo>
                  <a:lnTo>
                    <a:pt x="731" y="2509"/>
                  </a:lnTo>
                  <a:lnTo>
                    <a:pt x="687" y="2503"/>
                  </a:lnTo>
                  <a:lnTo>
                    <a:pt x="644" y="2496"/>
                  </a:lnTo>
                  <a:lnTo>
                    <a:pt x="600" y="2489"/>
                  </a:lnTo>
                  <a:lnTo>
                    <a:pt x="556" y="2482"/>
                  </a:lnTo>
                  <a:lnTo>
                    <a:pt x="513" y="2475"/>
                  </a:lnTo>
                  <a:lnTo>
                    <a:pt x="468" y="2467"/>
                  </a:lnTo>
                  <a:lnTo>
                    <a:pt x="422" y="2459"/>
                  </a:lnTo>
                  <a:lnTo>
                    <a:pt x="377" y="2451"/>
                  </a:lnTo>
                  <a:lnTo>
                    <a:pt x="331" y="2442"/>
                  </a:lnTo>
                  <a:lnTo>
                    <a:pt x="285" y="2432"/>
                  </a:lnTo>
                  <a:lnTo>
                    <a:pt x="239" y="2423"/>
                  </a:lnTo>
                  <a:lnTo>
                    <a:pt x="192" y="2414"/>
                  </a:lnTo>
                  <a:lnTo>
                    <a:pt x="143" y="2405"/>
                  </a:lnTo>
                  <a:lnTo>
                    <a:pt x="96" y="2395"/>
                  </a:lnTo>
                  <a:lnTo>
                    <a:pt x="48" y="2384"/>
                  </a:lnTo>
                  <a:lnTo>
                    <a:pt x="0" y="2374"/>
                  </a:lnTo>
                  <a:lnTo>
                    <a:pt x="1" y="2366"/>
                  </a:lnTo>
                  <a:lnTo>
                    <a:pt x="4" y="2345"/>
                  </a:lnTo>
                  <a:lnTo>
                    <a:pt x="10" y="2313"/>
                  </a:lnTo>
                  <a:lnTo>
                    <a:pt x="18" y="2270"/>
                  </a:lnTo>
                  <a:lnTo>
                    <a:pt x="27" y="2221"/>
                  </a:lnTo>
                  <a:lnTo>
                    <a:pt x="38" y="2165"/>
                  </a:lnTo>
                  <a:lnTo>
                    <a:pt x="49" y="2105"/>
                  </a:lnTo>
                  <a:lnTo>
                    <a:pt x="61" y="2044"/>
                  </a:lnTo>
                  <a:lnTo>
                    <a:pt x="72" y="1983"/>
                  </a:lnTo>
                  <a:lnTo>
                    <a:pt x="84" y="1924"/>
                  </a:lnTo>
                  <a:lnTo>
                    <a:pt x="94" y="1867"/>
                  </a:lnTo>
                  <a:lnTo>
                    <a:pt x="103" y="1818"/>
                  </a:lnTo>
                  <a:lnTo>
                    <a:pt x="111" y="1775"/>
                  </a:lnTo>
                  <a:lnTo>
                    <a:pt x="117" y="1743"/>
                  </a:lnTo>
                  <a:lnTo>
                    <a:pt x="120" y="1722"/>
                  </a:lnTo>
                  <a:lnTo>
                    <a:pt x="123" y="1716"/>
                  </a:lnTo>
                  <a:lnTo>
                    <a:pt x="129" y="1711"/>
                  </a:lnTo>
                  <a:lnTo>
                    <a:pt x="134" y="1708"/>
                  </a:lnTo>
                  <a:lnTo>
                    <a:pt x="138" y="1702"/>
                  </a:lnTo>
                  <a:lnTo>
                    <a:pt x="141" y="1696"/>
                  </a:lnTo>
                  <a:lnTo>
                    <a:pt x="145" y="1690"/>
                  </a:lnTo>
                  <a:lnTo>
                    <a:pt x="146" y="1683"/>
                  </a:lnTo>
                  <a:lnTo>
                    <a:pt x="148" y="1677"/>
                  </a:lnTo>
                  <a:lnTo>
                    <a:pt x="149" y="1670"/>
                  </a:lnTo>
                  <a:lnTo>
                    <a:pt x="150" y="1662"/>
                  </a:lnTo>
                  <a:lnTo>
                    <a:pt x="152" y="1655"/>
                  </a:lnTo>
                  <a:lnTo>
                    <a:pt x="154" y="1647"/>
                  </a:lnTo>
                  <a:lnTo>
                    <a:pt x="156" y="1640"/>
                  </a:lnTo>
                  <a:lnTo>
                    <a:pt x="158" y="1633"/>
                  </a:lnTo>
                  <a:lnTo>
                    <a:pt x="162" y="1627"/>
                  </a:lnTo>
                  <a:lnTo>
                    <a:pt x="165" y="1621"/>
                  </a:lnTo>
                  <a:lnTo>
                    <a:pt x="171" y="1617"/>
                  </a:lnTo>
                  <a:lnTo>
                    <a:pt x="169" y="1609"/>
                  </a:lnTo>
                  <a:lnTo>
                    <a:pt x="165" y="1602"/>
                  </a:lnTo>
                  <a:lnTo>
                    <a:pt x="161" y="1595"/>
                  </a:lnTo>
                  <a:lnTo>
                    <a:pt x="156" y="1590"/>
                  </a:lnTo>
                  <a:lnTo>
                    <a:pt x="149" y="1586"/>
                  </a:lnTo>
                  <a:lnTo>
                    <a:pt x="143" y="1581"/>
                  </a:lnTo>
                  <a:lnTo>
                    <a:pt x="137" y="1578"/>
                  </a:lnTo>
                  <a:lnTo>
                    <a:pt x="130" y="1574"/>
                  </a:lnTo>
                  <a:lnTo>
                    <a:pt x="123" y="1570"/>
                  </a:lnTo>
                  <a:lnTo>
                    <a:pt x="117" y="1566"/>
                  </a:lnTo>
                  <a:lnTo>
                    <a:pt x="111" y="1560"/>
                  </a:lnTo>
                  <a:lnTo>
                    <a:pt x="107" y="1556"/>
                  </a:lnTo>
                  <a:lnTo>
                    <a:pt x="103" y="1549"/>
                  </a:lnTo>
                  <a:lnTo>
                    <a:pt x="102" y="1542"/>
                  </a:lnTo>
                  <a:lnTo>
                    <a:pt x="102" y="1533"/>
                  </a:lnTo>
                  <a:lnTo>
                    <a:pt x="104" y="1524"/>
                  </a:lnTo>
                  <a:lnTo>
                    <a:pt x="104" y="1503"/>
                  </a:lnTo>
                  <a:lnTo>
                    <a:pt x="109" y="1486"/>
                  </a:lnTo>
                  <a:lnTo>
                    <a:pt x="117" y="1472"/>
                  </a:lnTo>
                  <a:lnTo>
                    <a:pt x="126" y="1459"/>
                  </a:lnTo>
                  <a:lnTo>
                    <a:pt x="139" y="1449"/>
                  </a:lnTo>
                  <a:lnTo>
                    <a:pt x="152" y="1441"/>
                  </a:lnTo>
                  <a:lnTo>
                    <a:pt x="166" y="1433"/>
                  </a:lnTo>
                  <a:lnTo>
                    <a:pt x="180" y="1425"/>
                  </a:lnTo>
                  <a:lnTo>
                    <a:pt x="195" y="1417"/>
                  </a:lnTo>
                  <a:lnTo>
                    <a:pt x="209" y="1409"/>
                  </a:lnTo>
                  <a:lnTo>
                    <a:pt x="222" y="1399"/>
                  </a:lnTo>
                  <a:lnTo>
                    <a:pt x="232" y="1388"/>
                  </a:lnTo>
                  <a:lnTo>
                    <a:pt x="241" y="1376"/>
                  </a:lnTo>
                  <a:lnTo>
                    <a:pt x="247" y="1361"/>
                  </a:lnTo>
                  <a:lnTo>
                    <a:pt x="249" y="1342"/>
                  </a:lnTo>
                  <a:lnTo>
                    <a:pt x="249" y="1322"/>
                  </a:lnTo>
                  <a:lnTo>
                    <a:pt x="254" y="1318"/>
                  </a:lnTo>
                  <a:lnTo>
                    <a:pt x="258" y="1315"/>
                  </a:lnTo>
                  <a:lnTo>
                    <a:pt x="264" y="1311"/>
                  </a:lnTo>
                  <a:lnTo>
                    <a:pt x="269" y="1308"/>
                  </a:lnTo>
                  <a:lnTo>
                    <a:pt x="272" y="1303"/>
                  </a:lnTo>
                  <a:lnTo>
                    <a:pt x="277" y="1299"/>
                  </a:lnTo>
                  <a:lnTo>
                    <a:pt x="280" y="1294"/>
                  </a:lnTo>
                  <a:lnTo>
                    <a:pt x="284" y="1289"/>
                  </a:lnTo>
                  <a:lnTo>
                    <a:pt x="287" y="1284"/>
                  </a:lnTo>
                  <a:lnTo>
                    <a:pt x="289" y="1278"/>
                  </a:lnTo>
                  <a:lnTo>
                    <a:pt x="291" y="1272"/>
                  </a:lnTo>
                  <a:lnTo>
                    <a:pt x="292" y="1265"/>
                  </a:lnTo>
                  <a:lnTo>
                    <a:pt x="293" y="1259"/>
                  </a:lnTo>
                  <a:lnTo>
                    <a:pt x="293" y="1253"/>
                  </a:lnTo>
                  <a:lnTo>
                    <a:pt x="292" y="1246"/>
                  </a:lnTo>
                  <a:lnTo>
                    <a:pt x="291" y="1240"/>
                  </a:lnTo>
                  <a:lnTo>
                    <a:pt x="291" y="1239"/>
                  </a:lnTo>
                  <a:lnTo>
                    <a:pt x="294" y="1235"/>
                  </a:lnTo>
                  <a:lnTo>
                    <a:pt x="298" y="1230"/>
                  </a:lnTo>
                  <a:lnTo>
                    <a:pt x="303" y="1224"/>
                  </a:lnTo>
                  <a:lnTo>
                    <a:pt x="310" y="1216"/>
                  </a:lnTo>
                  <a:lnTo>
                    <a:pt x="317" y="1208"/>
                  </a:lnTo>
                  <a:lnTo>
                    <a:pt x="325" y="1199"/>
                  </a:lnTo>
                  <a:lnTo>
                    <a:pt x="333" y="1189"/>
                  </a:lnTo>
                  <a:lnTo>
                    <a:pt x="341" y="1180"/>
                  </a:lnTo>
                  <a:lnTo>
                    <a:pt x="349" y="1171"/>
                  </a:lnTo>
                  <a:lnTo>
                    <a:pt x="356" y="1163"/>
                  </a:lnTo>
                  <a:lnTo>
                    <a:pt x="363" y="1155"/>
                  </a:lnTo>
                  <a:lnTo>
                    <a:pt x="369" y="1149"/>
                  </a:lnTo>
                  <a:lnTo>
                    <a:pt x="372" y="1143"/>
                  </a:lnTo>
                  <a:lnTo>
                    <a:pt x="376" y="1140"/>
                  </a:lnTo>
                  <a:lnTo>
                    <a:pt x="377" y="1140"/>
                  </a:lnTo>
                  <a:lnTo>
                    <a:pt x="375" y="1130"/>
                  </a:lnTo>
                  <a:lnTo>
                    <a:pt x="372" y="1122"/>
                  </a:lnTo>
                  <a:lnTo>
                    <a:pt x="370" y="1114"/>
                  </a:lnTo>
                  <a:lnTo>
                    <a:pt x="366" y="1106"/>
                  </a:lnTo>
                  <a:lnTo>
                    <a:pt x="363" y="1098"/>
                  </a:lnTo>
                  <a:lnTo>
                    <a:pt x="360" y="1089"/>
                  </a:lnTo>
                  <a:lnTo>
                    <a:pt x="356" y="1083"/>
                  </a:lnTo>
                  <a:lnTo>
                    <a:pt x="352" y="1076"/>
                  </a:lnTo>
                  <a:lnTo>
                    <a:pt x="347" y="1069"/>
                  </a:lnTo>
                  <a:lnTo>
                    <a:pt x="344" y="1062"/>
                  </a:lnTo>
                  <a:lnTo>
                    <a:pt x="339" y="1055"/>
                  </a:lnTo>
                  <a:lnTo>
                    <a:pt x="334" y="1048"/>
                  </a:lnTo>
                  <a:lnTo>
                    <a:pt x="330" y="1041"/>
                  </a:lnTo>
                  <a:lnTo>
                    <a:pt x="325" y="1034"/>
                  </a:lnTo>
                  <a:lnTo>
                    <a:pt x="322" y="1027"/>
                  </a:lnTo>
                  <a:lnTo>
                    <a:pt x="318" y="1021"/>
                  </a:lnTo>
                  <a:lnTo>
                    <a:pt x="315" y="1008"/>
                  </a:lnTo>
                  <a:lnTo>
                    <a:pt x="312" y="996"/>
                  </a:lnTo>
                  <a:lnTo>
                    <a:pt x="312" y="986"/>
                  </a:lnTo>
                  <a:lnTo>
                    <a:pt x="311" y="976"/>
                  </a:lnTo>
                  <a:lnTo>
                    <a:pt x="311" y="965"/>
                  </a:lnTo>
                  <a:lnTo>
                    <a:pt x="312" y="955"/>
                  </a:lnTo>
                  <a:lnTo>
                    <a:pt x="312" y="946"/>
                  </a:lnTo>
                  <a:lnTo>
                    <a:pt x="312" y="937"/>
                  </a:lnTo>
                  <a:lnTo>
                    <a:pt x="312" y="927"/>
                  </a:lnTo>
                  <a:lnTo>
                    <a:pt x="312" y="918"/>
                  </a:lnTo>
                  <a:lnTo>
                    <a:pt x="311" y="910"/>
                  </a:lnTo>
                  <a:lnTo>
                    <a:pt x="310" y="902"/>
                  </a:lnTo>
                  <a:lnTo>
                    <a:pt x="307" y="895"/>
                  </a:lnTo>
                  <a:lnTo>
                    <a:pt x="302" y="887"/>
                  </a:lnTo>
                  <a:lnTo>
                    <a:pt x="298" y="880"/>
                  </a:lnTo>
                  <a:lnTo>
                    <a:pt x="291" y="875"/>
                  </a:lnTo>
                  <a:lnTo>
                    <a:pt x="302" y="821"/>
                  </a:lnTo>
                  <a:lnTo>
                    <a:pt x="312" y="767"/>
                  </a:lnTo>
                  <a:lnTo>
                    <a:pt x="324" y="711"/>
                  </a:lnTo>
                  <a:lnTo>
                    <a:pt x="334" y="657"/>
                  </a:lnTo>
                  <a:lnTo>
                    <a:pt x="345" y="602"/>
                  </a:lnTo>
                  <a:lnTo>
                    <a:pt x="356" y="547"/>
                  </a:lnTo>
                  <a:lnTo>
                    <a:pt x="366" y="493"/>
                  </a:lnTo>
                  <a:lnTo>
                    <a:pt x="377" y="438"/>
                  </a:lnTo>
                  <a:lnTo>
                    <a:pt x="386" y="383"/>
                  </a:lnTo>
                  <a:lnTo>
                    <a:pt x="396" y="328"/>
                  </a:lnTo>
                  <a:lnTo>
                    <a:pt x="407" y="273"/>
                  </a:lnTo>
                  <a:lnTo>
                    <a:pt x="417" y="217"/>
                  </a:lnTo>
                  <a:lnTo>
                    <a:pt x="427" y="163"/>
                  </a:lnTo>
                  <a:lnTo>
                    <a:pt x="438" y="108"/>
                  </a:lnTo>
                  <a:lnTo>
                    <a:pt x="448" y="54"/>
                  </a:lnTo>
                  <a:lnTo>
                    <a:pt x="460" y="0"/>
                  </a:lnTo>
                  <a:lnTo>
                    <a:pt x="473" y="3"/>
                  </a:lnTo>
                  <a:lnTo>
                    <a:pt x="488" y="5"/>
                  </a:lnTo>
                  <a:lnTo>
                    <a:pt x="502" y="7"/>
                  </a:lnTo>
                  <a:lnTo>
                    <a:pt x="517" y="10"/>
                  </a:lnTo>
                  <a:lnTo>
                    <a:pt x="532" y="12"/>
                  </a:lnTo>
                  <a:lnTo>
                    <a:pt x="546" y="14"/>
                  </a:lnTo>
                  <a:lnTo>
                    <a:pt x="561" y="15"/>
                  </a:lnTo>
                  <a:lnTo>
                    <a:pt x="576" y="18"/>
                  </a:lnTo>
                  <a:lnTo>
                    <a:pt x="590" y="20"/>
                  </a:lnTo>
                  <a:lnTo>
                    <a:pt x="604" y="22"/>
                  </a:lnTo>
                  <a:lnTo>
                    <a:pt x="618" y="26"/>
                  </a:lnTo>
                  <a:lnTo>
                    <a:pt x="633" y="28"/>
                  </a:lnTo>
                  <a:lnTo>
                    <a:pt x="647" y="33"/>
                  </a:lnTo>
                  <a:lnTo>
                    <a:pt x="661" y="36"/>
                  </a:lnTo>
                  <a:lnTo>
                    <a:pt x="675" y="42"/>
                  </a:lnTo>
                  <a:lnTo>
                    <a:pt x="690" y="4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2" name="Freeform 20"/>
            <p:cNvSpPr>
              <a:spLocks/>
            </p:cNvSpPr>
            <p:nvPr/>
          </p:nvSpPr>
          <p:spPr bwMode="auto">
            <a:xfrm>
              <a:off x="2281" y="1215"/>
              <a:ext cx="599" cy="360"/>
            </a:xfrm>
            <a:custGeom>
              <a:avLst/>
              <a:gdLst>
                <a:gd name="T0" fmla="*/ 59 w 1797"/>
                <a:gd name="T1" fmla="*/ 1 h 1082"/>
                <a:gd name="T2" fmla="*/ 60 w 1797"/>
                <a:gd name="T3" fmla="*/ 2 h 1082"/>
                <a:gd name="T4" fmla="*/ 60 w 1797"/>
                <a:gd name="T5" fmla="*/ 4 h 1082"/>
                <a:gd name="T6" fmla="*/ 60 w 1797"/>
                <a:gd name="T7" fmla="*/ 6 h 1082"/>
                <a:gd name="T8" fmla="*/ 60 w 1797"/>
                <a:gd name="T9" fmla="*/ 7 h 1082"/>
                <a:gd name="T10" fmla="*/ 60 w 1797"/>
                <a:gd name="T11" fmla="*/ 9 h 1082"/>
                <a:gd name="T12" fmla="*/ 60 w 1797"/>
                <a:gd name="T13" fmla="*/ 10 h 1082"/>
                <a:gd name="T14" fmla="*/ 60 w 1797"/>
                <a:gd name="T15" fmla="*/ 12 h 1082"/>
                <a:gd name="T16" fmla="*/ 61 w 1797"/>
                <a:gd name="T17" fmla="*/ 14 h 1082"/>
                <a:gd name="T18" fmla="*/ 62 w 1797"/>
                <a:gd name="T19" fmla="*/ 16 h 1082"/>
                <a:gd name="T20" fmla="*/ 63 w 1797"/>
                <a:gd name="T21" fmla="*/ 18 h 1082"/>
                <a:gd name="T22" fmla="*/ 63 w 1797"/>
                <a:gd name="T23" fmla="*/ 20 h 1082"/>
                <a:gd name="T24" fmla="*/ 64 w 1797"/>
                <a:gd name="T25" fmla="*/ 22 h 1082"/>
                <a:gd name="T26" fmla="*/ 64 w 1797"/>
                <a:gd name="T27" fmla="*/ 25 h 1082"/>
                <a:gd name="T28" fmla="*/ 64 w 1797"/>
                <a:gd name="T29" fmla="*/ 27 h 1082"/>
                <a:gd name="T30" fmla="*/ 64 w 1797"/>
                <a:gd name="T31" fmla="*/ 29 h 1082"/>
                <a:gd name="T32" fmla="*/ 64 w 1797"/>
                <a:gd name="T33" fmla="*/ 31 h 1082"/>
                <a:gd name="T34" fmla="*/ 65 w 1797"/>
                <a:gd name="T35" fmla="*/ 32 h 1082"/>
                <a:gd name="T36" fmla="*/ 65 w 1797"/>
                <a:gd name="T37" fmla="*/ 33 h 1082"/>
                <a:gd name="T38" fmla="*/ 66 w 1797"/>
                <a:gd name="T39" fmla="*/ 34 h 1082"/>
                <a:gd name="T40" fmla="*/ 66 w 1797"/>
                <a:gd name="T41" fmla="*/ 35 h 1082"/>
                <a:gd name="T42" fmla="*/ 66 w 1797"/>
                <a:gd name="T43" fmla="*/ 36 h 1082"/>
                <a:gd name="T44" fmla="*/ 67 w 1797"/>
                <a:gd name="T45" fmla="*/ 37 h 1082"/>
                <a:gd name="T46" fmla="*/ 66 w 1797"/>
                <a:gd name="T47" fmla="*/ 38 h 1082"/>
                <a:gd name="T48" fmla="*/ 62 w 1797"/>
                <a:gd name="T49" fmla="*/ 39 h 1082"/>
                <a:gd name="T50" fmla="*/ 54 w 1797"/>
                <a:gd name="T51" fmla="*/ 40 h 1082"/>
                <a:gd name="T52" fmla="*/ 46 w 1797"/>
                <a:gd name="T53" fmla="*/ 40 h 1082"/>
                <a:gd name="T54" fmla="*/ 38 w 1797"/>
                <a:gd name="T55" fmla="*/ 40 h 1082"/>
                <a:gd name="T56" fmla="*/ 29 w 1797"/>
                <a:gd name="T57" fmla="*/ 40 h 1082"/>
                <a:gd name="T58" fmla="*/ 21 w 1797"/>
                <a:gd name="T59" fmla="*/ 40 h 1082"/>
                <a:gd name="T60" fmla="*/ 12 w 1797"/>
                <a:gd name="T61" fmla="*/ 40 h 1082"/>
                <a:gd name="T62" fmla="*/ 4 w 1797"/>
                <a:gd name="T63" fmla="*/ 39 h 1082"/>
                <a:gd name="T64" fmla="*/ 0 w 1797"/>
                <a:gd name="T65" fmla="*/ 39 h 1082"/>
                <a:gd name="T66" fmla="*/ 0 w 1797"/>
                <a:gd name="T67" fmla="*/ 35 h 1082"/>
                <a:gd name="T68" fmla="*/ 0 w 1797"/>
                <a:gd name="T69" fmla="*/ 30 h 1082"/>
                <a:gd name="T70" fmla="*/ 0 w 1797"/>
                <a:gd name="T71" fmla="*/ 23 h 1082"/>
                <a:gd name="T72" fmla="*/ 0 w 1797"/>
                <a:gd name="T73" fmla="*/ 16 h 1082"/>
                <a:gd name="T74" fmla="*/ 1 w 1797"/>
                <a:gd name="T75" fmla="*/ 9 h 1082"/>
                <a:gd name="T76" fmla="*/ 1 w 1797"/>
                <a:gd name="T77" fmla="*/ 4 h 1082"/>
                <a:gd name="T78" fmla="*/ 1 w 1797"/>
                <a:gd name="T79" fmla="*/ 0 h 1082"/>
                <a:gd name="T80" fmla="*/ 4 w 1797"/>
                <a:gd name="T81" fmla="*/ 0 h 1082"/>
                <a:gd name="T82" fmla="*/ 11 w 1797"/>
                <a:gd name="T83" fmla="*/ 0 h 1082"/>
                <a:gd name="T84" fmla="*/ 19 w 1797"/>
                <a:gd name="T85" fmla="*/ 0 h 1082"/>
                <a:gd name="T86" fmla="*/ 26 w 1797"/>
                <a:gd name="T87" fmla="*/ 1 h 1082"/>
                <a:gd name="T88" fmla="*/ 33 w 1797"/>
                <a:gd name="T89" fmla="*/ 1 h 1082"/>
                <a:gd name="T90" fmla="*/ 41 w 1797"/>
                <a:gd name="T91" fmla="*/ 0 h 1082"/>
                <a:gd name="T92" fmla="*/ 48 w 1797"/>
                <a:gd name="T93" fmla="*/ 0 h 1082"/>
                <a:gd name="T94" fmla="*/ 55 w 1797"/>
                <a:gd name="T95" fmla="*/ 0 h 108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797"/>
                <a:gd name="T145" fmla="*/ 0 h 1082"/>
                <a:gd name="T146" fmla="*/ 1797 w 1797"/>
                <a:gd name="T147" fmla="*/ 1082 h 108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797" h="1082">
                  <a:moveTo>
                    <a:pt x="1592" y="2"/>
                  </a:moveTo>
                  <a:lnTo>
                    <a:pt x="1600" y="23"/>
                  </a:lnTo>
                  <a:lnTo>
                    <a:pt x="1607" y="43"/>
                  </a:lnTo>
                  <a:lnTo>
                    <a:pt x="1613" y="64"/>
                  </a:lnTo>
                  <a:lnTo>
                    <a:pt x="1616" y="86"/>
                  </a:lnTo>
                  <a:lnTo>
                    <a:pt x="1620" y="107"/>
                  </a:lnTo>
                  <a:lnTo>
                    <a:pt x="1621" y="127"/>
                  </a:lnTo>
                  <a:lnTo>
                    <a:pt x="1622" y="149"/>
                  </a:lnTo>
                  <a:lnTo>
                    <a:pt x="1623" y="170"/>
                  </a:lnTo>
                  <a:lnTo>
                    <a:pt x="1623" y="192"/>
                  </a:lnTo>
                  <a:lnTo>
                    <a:pt x="1623" y="214"/>
                  </a:lnTo>
                  <a:lnTo>
                    <a:pt x="1624" y="235"/>
                  </a:lnTo>
                  <a:lnTo>
                    <a:pt x="1624" y="257"/>
                  </a:lnTo>
                  <a:lnTo>
                    <a:pt x="1625" y="279"/>
                  </a:lnTo>
                  <a:lnTo>
                    <a:pt x="1628" y="302"/>
                  </a:lnTo>
                  <a:lnTo>
                    <a:pt x="1631" y="324"/>
                  </a:lnTo>
                  <a:lnTo>
                    <a:pt x="1636" y="348"/>
                  </a:lnTo>
                  <a:lnTo>
                    <a:pt x="1652" y="372"/>
                  </a:lnTo>
                  <a:lnTo>
                    <a:pt x="1666" y="398"/>
                  </a:lnTo>
                  <a:lnTo>
                    <a:pt x="1677" y="425"/>
                  </a:lnTo>
                  <a:lnTo>
                    <a:pt x="1687" y="454"/>
                  </a:lnTo>
                  <a:lnTo>
                    <a:pt x="1695" y="481"/>
                  </a:lnTo>
                  <a:lnTo>
                    <a:pt x="1702" y="511"/>
                  </a:lnTo>
                  <a:lnTo>
                    <a:pt x="1708" y="540"/>
                  </a:lnTo>
                  <a:lnTo>
                    <a:pt x="1712" y="571"/>
                  </a:lnTo>
                  <a:lnTo>
                    <a:pt x="1715" y="601"/>
                  </a:lnTo>
                  <a:lnTo>
                    <a:pt x="1717" y="632"/>
                  </a:lnTo>
                  <a:lnTo>
                    <a:pt x="1720" y="663"/>
                  </a:lnTo>
                  <a:lnTo>
                    <a:pt x="1722" y="694"/>
                  </a:lnTo>
                  <a:lnTo>
                    <a:pt x="1723" y="725"/>
                  </a:lnTo>
                  <a:lnTo>
                    <a:pt x="1725" y="756"/>
                  </a:lnTo>
                  <a:lnTo>
                    <a:pt x="1726" y="787"/>
                  </a:lnTo>
                  <a:lnTo>
                    <a:pt x="1730" y="818"/>
                  </a:lnTo>
                  <a:lnTo>
                    <a:pt x="1737" y="830"/>
                  </a:lnTo>
                  <a:lnTo>
                    <a:pt x="1744" y="844"/>
                  </a:lnTo>
                  <a:lnTo>
                    <a:pt x="1751" y="857"/>
                  </a:lnTo>
                  <a:lnTo>
                    <a:pt x="1758" y="871"/>
                  </a:lnTo>
                  <a:lnTo>
                    <a:pt x="1764" y="883"/>
                  </a:lnTo>
                  <a:lnTo>
                    <a:pt x="1771" y="897"/>
                  </a:lnTo>
                  <a:lnTo>
                    <a:pt x="1777" y="911"/>
                  </a:lnTo>
                  <a:lnTo>
                    <a:pt x="1782" y="925"/>
                  </a:lnTo>
                  <a:lnTo>
                    <a:pt x="1786" y="938"/>
                  </a:lnTo>
                  <a:lnTo>
                    <a:pt x="1790" y="953"/>
                  </a:lnTo>
                  <a:lnTo>
                    <a:pt x="1793" y="968"/>
                  </a:lnTo>
                  <a:lnTo>
                    <a:pt x="1795" y="984"/>
                  </a:lnTo>
                  <a:lnTo>
                    <a:pt x="1797" y="1002"/>
                  </a:lnTo>
                  <a:lnTo>
                    <a:pt x="1797" y="1019"/>
                  </a:lnTo>
                  <a:lnTo>
                    <a:pt x="1795" y="1037"/>
                  </a:lnTo>
                  <a:lnTo>
                    <a:pt x="1794" y="1057"/>
                  </a:lnTo>
                  <a:lnTo>
                    <a:pt x="1687" y="1063"/>
                  </a:lnTo>
                  <a:lnTo>
                    <a:pt x="1580" y="1068"/>
                  </a:lnTo>
                  <a:lnTo>
                    <a:pt x="1470" y="1072"/>
                  </a:lnTo>
                  <a:lnTo>
                    <a:pt x="1360" y="1075"/>
                  </a:lnTo>
                  <a:lnTo>
                    <a:pt x="1248" y="1079"/>
                  </a:lnTo>
                  <a:lnTo>
                    <a:pt x="1134" y="1080"/>
                  </a:lnTo>
                  <a:lnTo>
                    <a:pt x="1021" y="1081"/>
                  </a:lnTo>
                  <a:lnTo>
                    <a:pt x="907" y="1082"/>
                  </a:lnTo>
                  <a:lnTo>
                    <a:pt x="792" y="1081"/>
                  </a:lnTo>
                  <a:lnTo>
                    <a:pt x="678" y="1080"/>
                  </a:lnTo>
                  <a:lnTo>
                    <a:pt x="563" y="1077"/>
                  </a:lnTo>
                  <a:lnTo>
                    <a:pt x="449" y="1075"/>
                  </a:lnTo>
                  <a:lnTo>
                    <a:pt x="335" y="1072"/>
                  </a:lnTo>
                  <a:lnTo>
                    <a:pt x="222" y="1068"/>
                  </a:lnTo>
                  <a:lnTo>
                    <a:pt x="110" y="1064"/>
                  </a:lnTo>
                  <a:lnTo>
                    <a:pt x="0" y="1059"/>
                  </a:lnTo>
                  <a:lnTo>
                    <a:pt x="0" y="1046"/>
                  </a:lnTo>
                  <a:lnTo>
                    <a:pt x="0" y="1013"/>
                  </a:lnTo>
                  <a:lnTo>
                    <a:pt x="1" y="960"/>
                  </a:lnTo>
                  <a:lnTo>
                    <a:pt x="2" y="892"/>
                  </a:lnTo>
                  <a:lnTo>
                    <a:pt x="4" y="813"/>
                  </a:lnTo>
                  <a:lnTo>
                    <a:pt x="5" y="724"/>
                  </a:lnTo>
                  <a:lnTo>
                    <a:pt x="8" y="627"/>
                  </a:lnTo>
                  <a:lnTo>
                    <a:pt x="10" y="529"/>
                  </a:lnTo>
                  <a:lnTo>
                    <a:pt x="11" y="431"/>
                  </a:lnTo>
                  <a:lnTo>
                    <a:pt x="13" y="334"/>
                  </a:lnTo>
                  <a:lnTo>
                    <a:pt x="15" y="245"/>
                  </a:lnTo>
                  <a:lnTo>
                    <a:pt x="17" y="165"/>
                  </a:lnTo>
                  <a:lnTo>
                    <a:pt x="18" y="97"/>
                  </a:lnTo>
                  <a:lnTo>
                    <a:pt x="19" y="45"/>
                  </a:lnTo>
                  <a:lnTo>
                    <a:pt x="19" y="11"/>
                  </a:lnTo>
                  <a:lnTo>
                    <a:pt x="20" y="0"/>
                  </a:lnTo>
                  <a:lnTo>
                    <a:pt x="112" y="3"/>
                  </a:lnTo>
                  <a:lnTo>
                    <a:pt x="208" y="7"/>
                  </a:lnTo>
                  <a:lnTo>
                    <a:pt x="304" y="9"/>
                  </a:lnTo>
                  <a:lnTo>
                    <a:pt x="402" y="11"/>
                  </a:lnTo>
                  <a:lnTo>
                    <a:pt x="501" y="12"/>
                  </a:lnTo>
                  <a:lnTo>
                    <a:pt x="601" y="14"/>
                  </a:lnTo>
                  <a:lnTo>
                    <a:pt x="701" y="15"/>
                  </a:lnTo>
                  <a:lnTo>
                    <a:pt x="802" y="15"/>
                  </a:lnTo>
                  <a:lnTo>
                    <a:pt x="902" y="15"/>
                  </a:lnTo>
                  <a:lnTo>
                    <a:pt x="1003" y="14"/>
                  </a:lnTo>
                  <a:lnTo>
                    <a:pt x="1103" y="12"/>
                  </a:lnTo>
                  <a:lnTo>
                    <a:pt x="1203" y="10"/>
                  </a:lnTo>
                  <a:lnTo>
                    <a:pt x="1302" y="9"/>
                  </a:lnTo>
                  <a:lnTo>
                    <a:pt x="1400" y="7"/>
                  </a:lnTo>
                  <a:lnTo>
                    <a:pt x="1497" y="4"/>
                  </a:lnTo>
                  <a:lnTo>
                    <a:pt x="1592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3" name="Freeform 21"/>
            <p:cNvSpPr>
              <a:spLocks/>
            </p:cNvSpPr>
            <p:nvPr/>
          </p:nvSpPr>
          <p:spPr bwMode="auto">
            <a:xfrm>
              <a:off x="4880" y="1243"/>
              <a:ext cx="156" cy="347"/>
            </a:xfrm>
            <a:custGeom>
              <a:avLst/>
              <a:gdLst>
                <a:gd name="T0" fmla="*/ 5 w 467"/>
                <a:gd name="T1" fmla="*/ 2 h 1040"/>
                <a:gd name="T2" fmla="*/ 6 w 467"/>
                <a:gd name="T3" fmla="*/ 5 h 1040"/>
                <a:gd name="T4" fmla="*/ 7 w 467"/>
                <a:gd name="T5" fmla="*/ 9 h 1040"/>
                <a:gd name="T6" fmla="*/ 8 w 467"/>
                <a:gd name="T7" fmla="*/ 11 h 1040"/>
                <a:gd name="T8" fmla="*/ 10 w 467"/>
                <a:gd name="T9" fmla="*/ 15 h 1040"/>
                <a:gd name="T10" fmla="*/ 11 w 467"/>
                <a:gd name="T11" fmla="*/ 20 h 1040"/>
                <a:gd name="T12" fmla="*/ 13 w 467"/>
                <a:gd name="T13" fmla="*/ 25 h 1040"/>
                <a:gd name="T14" fmla="*/ 16 w 467"/>
                <a:gd name="T15" fmla="*/ 29 h 1040"/>
                <a:gd name="T16" fmla="*/ 17 w 467"/>
                <a:gd name="T17" fmla="*/ 31 h 1040"/>
                <a:gd name="T18" fmla="*/ 17 w 467"/>
                <a:gd name="T19" fmla="*/ 32 h 1040"/>
                <a:gd name="T20" fmla="*/ 17 w 467"/>
                <a:gd name="T21" fmla="*/ 33 h 1040"/>
                <a:gd name="T22" fmla="*/ 17 w 467"/>
                <a:gd name="T23" fmla="*/ 33 h 1040"/>
                <a:gd name="T24" fmla="*/ 17 w 467"/>
                <a:gd name="T25" fmla="*/ 34 h 1040"/>
                <a:gd name="T26" fmla="*/ 16 w 467"/>
                <a:gd name="T27" fmla="*/ 35 h 1040"/>
                <a:gd name="T28" fmla="*/ 15 w 467"/>
                <a:gd name="T29" fmla="*/ 36 h 1040"/>
                <a:gd name="T30" fmla="*/ 15 w 467"/>
                <a:gd name="T31" fmla="*/ 35 h 1040"/>
                <a:gd name="T32" fmla="*/ 15 w 467"/>
                <a:gd name="T33" fmla="*/ 35 h 1040"/>
                <a:gd name="T34" fmla="*/ 14 w 467"/>
                <a:gd name="T35" fmla="*/ 36 h 1040"/>
                <a:gd name="T36" fmla="*/ 14 w 467"/>
                <a:gd name="T37" fmla="*/ 36 h 1040"/>
                <a:gd name="T38" fmla="*/ 14 w 467"/>
                <a:gd name="T39" fmla="*/ 37 h 1040"/>
                <a:gd name="T40" fmla="*/ 13 w 467"/>
                <a:gd name="T41" fmla="*/ 37 h 1040"/>
                <a:gd name="T42" fmla="*/ 13 w 467"/>
                <a:gd name="T43" fmla="*/ 37 h 1040"/>
                <a:gd name="T44" fmla="*/ 13 w 467"/>
                <a:gd name="T45" fmla="*/ 36 h 1040"/>
                <a:gd name="T46" fmla="*/ 12 w 467"/>
                <a:gd name="T47" fmla="*/ 36 h 1040"/>
                <a:gd name="T48" fmla="*/ 11 w 467"/>
                <a:gd name="T49" fmla="*/ 36 h 1040"/>
                <a:gd name="T50" fmla="*/ 7 w 467"/>
                <a:gd name="T51" fmla="*/ 37 h 1040"/>
                <a:gd name="T52" fmla="*/ 3 w 467"/>
                <a:gd name="T53" fmla="*/ 38 h 1040"/>
                <a:gd name="T54" fmla="*/ 2 w 467"/>
                <a:gd name="T55" fmla="*/ 39 h 1040"/>
                <a:gd name="T56" fmla="*/ 1 w 467"/>
                <a:gd name="T57" fmla="*/ 38 h 1040"/>
                <a:gd name="T58" fmla="*/ 1 w 467"/>
                <a:gd name="T59" fmla="*/ 37 h 1040"/>
                <a:gd name="T60" fmla="*/ 1 w 467"/>
                <a:gd name="T61" fmla="*/ 36 h 1040"/>
                <a:gd name="T62" fmla="*/ 0 w 467"/>
                <a:gd name="T63" fmla="*/ 35 h 1040"/>
                <a:gd name="T64" fmla="*/ 0 w 467"/>
                <a:gd name="T65" fmla="*/ 32 h 1040"/>
                <a:gd name="T66" fmla="*/ 0 w 467"/>
                <a:gd name="T67" fmla="*/ 28 h 1040"/>
                <a:gd name="T68" fmla="*/ 0 w 467"/>
                <a:gd name="T69" fmla="*/ 25 h 1040"/>
                <a:gd name="T70" fmla="*/ 1 w 467"/>
                <a:gd name="T71" fmla="*/ 22 h 1040"/>
                <a:gd name="T72" fmla="*/ 1 w 467"/>
                <a:gd name="T73" fmla="*/ 21 h 1040"/>
                <a:gd name="T74" fmla="*/ 0 w 467"/>
                <a:gd name="T75" fmla="*/ 20 h 1040"/>
                <a:gd name="T76" fmla="*/ 0 w 467"/>
                <a:gd name="T77" fmla="*/ 19 h 1040"/>
                <a:gd name="T78" fmla="*/ 0 w 467"/>
                <a:gd name="T79" fmla="*/ 18 h 1040"/>
                <a:gd name="T80" fmla="*/ 2 w 467"/>
                <a:gd name="T81" fmla="*/ 16 h 1040"/>
                <a:gd name="T82" fmla="*/ 2 w 467"/>
                <a:gd name="T83" fmla="*/ 12 h 1040"/>
                <a:gd name="T84" fmla="*/ 2 w 467"/>
                <a:gd name="T85" fmla="*/ 8 h 1040"/>
                <a:gd name="T86" fmla="*/ 2 w 467"/>
                <a:gd name="T87" fmla="*/ 5 h 1040"/>
                <a:gd name="T88" fmla="*/ 2 w 467"/>
                <a:gd name="T89" fmla="*/ 4 h 1040"/>
                <a:gd name="T90" fmla="*/ 2 w 467"/>
                <a:gd name="T91" fmla="*/ 3 h 1040"/>
                <a:gd name="T92" fmla="*/ 2 w 467"/>
                <a:gd name="T93" fmla="*/ 2 h 1040"/>
                <a:gd name="T94" fmla="*/ 2 w 467"/>
                <a:gd name="T95" fmla="*/ 2 h 1040"/>
                <a:gd name="T96" fmla="*/ 3 w 467"/>
                <a:gd name="T97" fmla="*/ 1 h 1040"/>
                <a:gd name="T98" fmla="*/ 3 w 467"/>
                <a:gd name="T99" fmla="*/ 0 h 1040"/>
                <a:gd name="T100" fmla="*/ 4 w 467"/>
                <a:gd name="T101" fmla="*/ 0 h 1040"/>
                <a:gd name="T102" fmla="*/ 5 w 467"/>
                <a:gd name="T103" fmla="*/ 0 h 104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67"/>
                <a:gd name="T157" fmla="*/ 0 h 1040"/>
                <a:gd name="T158" fmla="*/ 467 w 467"/>
                <a:gd name="T159" fmla="*/ 1040 h 104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67" h="1040">
                  <a:moveTo>
                    <a:pt x="122" y="0"/>
                  </a:moveTo>
                  <a:lnTo>
                    <a:pt x="121" y="13"/>
                  </a:lnTo>
                  <a:lnTo>
                    <a:pt x="122" y="29"/>
                  </a:lnTo>
                  <a:lnTo>
                    <a:pt x="126" y="46"/>
                  </a:lnTo>
                  <a:lnTo>
                    <a:pt x="130" y="67"/>
                  </a:lnTo>
                  <a:lnTo>
                    <a:pt x="135" y="88"/>
                  </a:lnTo>
                  <a:lnTo>
                    <a:pt x="142" y="111"/>
                  </a:lnTo>
                  <a:lnTo>
                    <a:pt x="149" y="136"/>
                  </a:lnTo>
                  <a:lnTo>
                    <a:pt x="157" y="161"/>
                  </a:lnTo>
                  <a:lnTo>
                    <a:pt x="165" y="185"/>
                  </a:lnTo>
                  <a:lnTo>
                    <a:pt x="173" y="209"/>
                  </a:lnTo>
                  <a:lnTo>
                    <a:pt x="180" y="232"/>
                  </a:lnTo>
                  <a:lnTo>
                    <a:pt x="188" y="254"/>
                  </a:lnTo>
                  <a:lnTo>
                    <a:pt x="195" y="275"/>
                  </a:lnTo>
                  <a:lnTo>
                    <a:pt x="200" y="292"/>
                  </a:lnTo>
                  <a:lnTo>
                    <a:pt x="205" y="308"/>
                  </a:lnTo>
                  <a:lnTo>
                    <a:pt x="208" y="322"/>
                  </a:lnTo>
                  <a:lnTo>
                    <a:pt x="228" y="353"/>
                  </a:lnTo>
                  <a:lnTo>
                    <a:pt x="244" y="384"/>
                  </a:lnTo>
                  <a:lnTo>
                    <a:pt x="258" y="416"/>
                  </a:lnTo>
                  <a:lnTo>
                    <a:pt x="270" y="449"/>
                  </a:lnTo>
                  <a:lnTo>
                    <a:pt x="280" y="481"/>
                  </a:lnTo>
                  <a:lnTo>
                    <a:pt x="289" y="515"/>
                  </a:lnTo>
                  <a:lnTo>
                    <a:pt x="297" y="547"/>
                  </a:lnTo>
                  <a:lnTo>
                    <a:pt x="306" y="580"/>
                  </a:lnTo>
                  <a:lnTo>
                    <a:pt x="314" y="611"/>
                  </a:lnTo>
                  <a:lnTo>
                    <a:pt x="326" y="643"/>
                  </a:lnTo>
                  <a:lnTo>
                    <a:pt x="337" y="674"/>
                  </a:lnTo>
                  <a:lnTo>
                    <a:pt x="352" y="704"/>
                  </a:lnTo>
                  <a:lnTo>
                    <a:pt x="370" y="733"/>
                  </a:lnTo>
                  <a:lnTo>
                    <a:pt x="391" y="762"/>
                  </a:lnTo>
                  <a:lnTo>
                    <a:pt x="418" y="788"/>
                  </a:lnTo>
                  <a:lnTo>
                    <a:pt x="449" y="815"/>
                  </a:lnTo>
                  <a:lnTo>
                    <a:pt x="449" y="823"/>
                  </a:lnTo>
                  <a:lnTo>
                    <a:pt x="450" y="831"/>
                  </a:lnTo>
                  <a:lnTo>
                    <a:pt x="450" y="838"/>
                  </a:lnTo>
                  <a:lnTo>
                    <a:pt x="451" y="843"/>
                  </a:lnTo>
                  <a:lnTo>
                    <a:pt x="451" y="850"/>
                  </a:lnTo>
                  <a:lnTo>
                    <a:pt x="452" y="855"/>
                  </a:lnTo>
                  <a:lnTo>
                    <a:pt x="453" y="860"/>
                  </a:lnTo>
                  <a:lnTo>
                    <a:pt x="454" y="865"/>
                  </a:lnTo>
                  <a:lnTo>
                    <a:pt x="454" y="870"/>
                  </a:lnTo>
                  <a:lnTo>
                    <a:pt x="456" y="874"/>
                  </a:lnTo>
                  <a:lnTo>
                    <a:pt x="458" y="880"/>
                  </a:lnTo>
                  <a:lnTo>
                    <a:pt x="459" y="885"/>
                  </a:lnTo>
                  <a:lnTo>
                    <a:pt x="460" y="890"/>
                  </a:lnTo>
                  <a:lnTo>
                    <a:pt x="462" y="896"/>
                  </a:lnTo>
                  <a:lnTo>
                    <a:pt x="465" y="902"/>
                  </a:lnTo>
                  <a:lnTo>
                    <a:pt x="467" y="910"/>
                  </a:lnTo>
                  <a:lnTo>
                    <a:pt x="462" y="912"/>
                  </a:lnTo>
                  <a:lnTo>
                    <a:pt x="457" y="917"/>
                  </a:lnTo>
                  <a:lnTo>
                    <a:pt x="452" y="921"/>
                  </a:lnTo>
                  <a:lnTo>
                    <a:pt x="446" y="926"/>
                  </a:lnTo>
                  <a:lnTo>
                    <a:pt x="441" y="932"/>
                  </a:lnTo>
                  <a:lnTo>
                    <a:pt x="435" y="937"/>
                  </a:lnTo>
                  <a:lnTo>
                    <a:pt x="429" y="942"/>
                  </a:lnTo>
                  <a:lnTo>
                    <a:pt x="424" y="948"/>
                  </a:lnTo>
                  <a:lnTo>
                    <a:pt x="419" y="951"/>
                  </a:lnTo>
                  <a:lnTo>
                    <a:pt x="414" y="955"/>
                  </a:lnTo>
                  <a:lnTo>
                    <a:pt x="410" y="958"/>
                  </a:lnTo>
                  <a:lnTo>
                    <a:pt x="406" y="959"/>
                  </a:lnTo>
                  <a:lnTo>
                    <a:pt x="403" y="959"/>
                  </a:lnTo>
                  <a:lnTo>
                    <a:pt x="400" y="958"/>
                  </a:lnTo>
                  <a:lnTo>
                    <a:pt x="399" y="956"/>
                  </a:lnTo>
                  <a:lnTo>
                    <a:pt x="399" y="951"/>
                  </a:lnTo>
                  <a:lnTo>
                    <a:pt x="398" y="949"/>
                  </a:lnTo>
                  <a:lnTo>
                    <a:pt x="397" y="949"/>
                  </a:lnTo>
                  <a:lnTo>
                    <a:pt x="396" y="950"/>
                  </a:lnTo>
                  <a:lnTo>
                    <a:pt x="393" y="952"/>
                  </a:lnTo>
                  <a:lnTo>
                    <a:pt x="391" y="955"/>
                  </a:lnTo>
                  <a:lnTo>
                    <a:pt x="389" y="958"/>
                  </a:lnTo>
                  <a:lnTo>
                    <a:pt x="387" y="963"/>
                  </a:lnTo>
                  <a:lnTo>
                    <a:pt x="384" y="967"/>
                  </a:lnTo>
                  <a:lnTo>
                    <a:pt x="381" y="971"/>
                  </a:lnTo>
                  <a:lnTo>
                    <a:pt x="378" y="975"/>
                  </a:lnTo>
                  <a:lnTo>
                    <a:pt x="375" y="979"/>
                  </a:lnTo>
                  <a:lnTo>
                    <a:pt x="373" y="983"/>
                  </a:lnTo>
                  <a:lnTo>
                    <a:pt x="370" y="986"/>
                  </a:lnTo>
                  <a:lnTo>
                    <a:pt x="368" y="988"/>
                  </a:lnTo>
                  <a:lnTo>
                    <a:pt x="367" y="989"/>
                  </a:lnTo>
                  <a:lnTo>
                    <a:pt x="366" y="990"/>
                  </a:lnTo>
                  <a:lnTo>
                    <a:pt x="364" y="991"/>
                  </a:lnTo>
                  <a:lnTo>
                    <a:pt x="360" y="993"/>
                  </a:lnTo>
                  <a:lnTo>
                    <a:pt x="358" y="993"/>
                  </a:lnTo>
                  <a:lnTo>
                    <a:pt x="355" y="993"/>
                  </a:lnTo>
                  <a:lnTo>
                    <a:pt x="353" y="990"/>
                  </a:lnTo>
                  <a:lnTo>
                    <a:pt x="350" y="988"/>
                  </a:lnTo>
                  <a:lnTo>
                    <a:pt x="347" y="986"/>
                  </a:lnTo>
                  <a:lnTo>
                    <a:pt x="345" y="982"/>
                  </a:lnTo>
                  <a:lnTo>
                    <a:pt x="343" y="980"/>
                  </a:lnTo>
                  <a:lnTo>
                    <a:pt x="341" y="977"/>
                  </a:lnTo>
                  <a:lnTo>
                    <a:pt x="338" y="973"/>
                  </a:lnTo>
                  <a:lnTo>
                    <a:pt x="336" y="971"/>
                  </a:lnTo>
                  <a:lnTo>
                    <a:pt x="335" y="968"/>
                  </a:lnTo>
                  <a:lnTo>
                    <a:pt x="334" y="966"/>
                  </a:lnTo>
                  <a:lnTo>
                    <a:pt x="334" y="965"/>
                  </a:lnTo>
                  <a:lnTo>
                    <a:pt x="330" y="965"/>
                  </a:lnTo>
                  <a:lnTo>
                    <a:pt x="321" y="967"/>
                  </a:lnTo>
                  <a:lnTo>
                    <a:pt x="306" y="971"/>
                  </a:lnTo>
                  <a:lnTo>
                    <a:pt x="288" y="977"/>
                  </a:lnTo>
                  <a:lnTo>
                    <a:pt x="267" y="982"/>
                  </a:lnTo>
                  <a:lnTo>
                    <a:pt x="242" y="988"/>
                  </a:lnTo>
                  <a:lnTo>
                    <a:pt x="216" y="995"/>
                  </a:lnTo>
                  <a:lnTo>
                    <a:pt x="190" y="1002"/>
                  </a:lnTo>
                  <a:lnTo>
                    <a:pt x="162" y="1009"/>
                  </a:lnTo>
                  <a:lnTo>
                    <a:pt x="137" y="1016"/>
                  </a:lnTo>
                  <a:lnTo>
                    <a:pt x="112" y="1021"/>
                  </a:lnTo>
                  <a:lnTo>
                    <a:pt x="91" y="1027"/>
                  </a:lnTo>
                  <a:lnTo>
                    <a:pt x="73" y="1033"/>
                  </a:lnTo>
                  <a:lnTo>
                    <a:pt x="58" y="1036"/>
                  </a:lnTo>
                  <a:lnTo>
                    <a:pt x="49" y="1039"/>
                  </a:lnTo>
                  <a:lnTo>
                    <a:pt x="46" y="1040"/>
                  </a:lnTo>
                  <a:lnTo>
                    <a:pt x="38" y="1033"/>
                  </a:lnTo>
                  <a:lnTo>
                    <a:pt x="32" y="1026"/>
                  </a:lnTo>
                  <a:lnTo>
                    <a:pt x="29" y="1020"/>
                  </a:lnTo>
                  <a:lnTo>
                    <a:pt x="27" y="1014"/>
                  </a:lnTo>
                  <a:lnTo>
                    <a:pt x="26" y="1010"/>
                  </a:lnTo>
                  <a:lnTo>
                    <a:pt x="24" y="1005"/>
                  </a:lnTo>
                  <a:lnTo>
                    <a:pt x="24" y="1001"/>
                  </a:lnTo>
                  <a:lnTo>
                    <a:pt x="24" y="996"/>
                  </a:lnTo>
                  <a:lnTo>
                    <a:pt x="24" y="991"/>
                  </a:lnTo>
                  <a:lnTo>
                    <a:pt x="24" y="987"/>
                  </a:lnTo>
                  <a:lnTo>
                    <a:pt x="24" y="982"/>
                  </a:lnTo>
                  <a:lnTo>
                    <a:pt x="24" y="977"/>
                  </a:lnTo>
                  <a:lnTo>
                    <a:pt x="22" y="971"/>
                  </a:lnTo>
                  <a:lnTo>
                    <a:pt x="20" y="965"/>
                  </a:lnTo>
                  <a:lnTo>
                    <a:pt x="15" y="959"/>
                  </a:lnTo>
                  <a:lnTo>
                    <a:pt x="11" y="952"/>
                  </a:lnTo>
                  <a:lnTo>
                    <a:pt x="8" y="932"/>
                  </a:lnTo>
                  <a:lnTo>
                    <a:pt x="7" y="911"/>
                  </a:lnTo>
                  <a:lnTo>
                    <a:pt x="6" y="888"/>
                  </a:lnTo>
                  <a:lnTo>
                    <a:pt x="5" y="865"/>
                  </a:lnTo>
                  <a:lnTo>
                    <a:pt x="3" y="841"/>
                  </a:lnTo>
                  <a:lnTo>
                    <a:pt x="1" y="817"/>
                  </a:lnTo>
                  <a:lnTo>
                    <a:pt x="1" y="793"/>
                  </a:lnTo>
                  <a:lnTo>
                    <a:pt x="0" y="767"/>
                  </a:lnTo>
                  <a:lnTo>
                    <a:pt x="1" y="743"/>
                  </a:lnTo>
                  <a:lnTo>
                    <a:pt x="1" y="718"/>
                  </a:lnTo>
                  <a:lnTo>
                    <a:pt x="4" y="694"/>
                  </a:lnTo>
                  <a:lnTo>
                    <a:pt x="6" y="670"/>
                  </a:lnTo>
                  <a:lnTo>
                    <a:pt x="9" y="647"/>
                  </a:lnTo>
                  <a:lnTo>
                    <a:pt x="15" y="625"/>
                  </a:lnTo>
                  <a:lnTo>
                    <a:pt x="21" y="603"/>
                  </a:lnTo>
                  <a:lnTo>
                    <a:pt x="29" y="584"/>
                  </a:lnTo>
                  <a:lnTo>
                    <a:pt x="26" y="579"/>
                  </a:lnTo>
                  <a:lnTo>
                    <a:pt x="22" y="573"/>
                  </a:lnTo>
                  <a:lnTo>
                    <a:pt x="20" y="569"/>
                  </a:lnTo>
                  <a:lnTo>
                    <a:pt x="17" y="563"/>
                  </a:lnTo>
                  <a:lnTo>
                    <a:pt x="16" y="557"/>
                  </a:lnTo>
                  <a:lnTo>
                    <a:pt x="15" y="551"/>
                  </a:lnTo>
                  <a:lnTo>
                    <a:pt x="14" y="546"/>
                  </a:lnTo>
                  <a:lnTo>
                    <a:pt x="13" y="540"/>
                  </a:lnTo>
                  <a:lnTo>
                    <a:pt x="13" y="533"/>
                  </a:lnTo>
                  <a:lnTo>
                    <a:pt x="13" y="527"/>
                  </a:lnTo>
                  <a:lnTo>
                    <a:pt x="12" y="520"/>
                  </a:lnTo>
                  <a:lnTo>
                    <a:pt x="12" y="515"/>
                  </a:lnTo>
                  <a:lnTo>
                    <a:pt x="12" y="508"/>
                  </a:lnTo>
                  <a:lnTo>
                    <a:pt x="12" y="502"/>
                  </a:lnTo>
                  <a:lnTo>
                    <a:pt x="12" y="495"/>
                  </a:lnTo>
                  <a:lnTo>
                    <a:pt x="12" y="489"/>
                  </a:lnTo>
                  <a:lnTo>
                    <a:pt x="27" y="478"/>
                  </a:lnTo>
                  <a:lnTo>
                    <a:pt x="38" y="463"/>
                  </a:lnTo>
                  <a:lnTo>
                    <a:pt x="47" y="445"/>
                  </a:lnTo>
                  <a:lnTo>
                    <a:pt x="54" y="424"/>
                  </a:lnTo>
                  <a:lnTo>
                    <a:pt x="59" y="402"/>
                  </a:lnTo>
                  <a:lnTo>
                    <a:pt x="61" y="377"/>
                  </a:lnTo>
                  <a:lnTo>
                    <a:pt x="62" y="352"/>
                  </a:lnTo>
                  <a:lnTo>
                    <a:pt x="62" y="325"/>
                  </a:lnTo>
                  <a:lnTo>
                    <a:pt x="61" y="298"/>
                  </a:lnTo>
                  <a:lnTo>
                    <a:pt x="59" y="270"/>
                  </a:lnTo>
                  <a:lnTo>
                    <a:pt x="57" y="244"/>
                  </a:lnTo>
                  <a:lnTo>
                    <a:pt x="53" y="217"/>
                  </a:lnTo>
                  <a:lnTo>
                    <a:pt x="51" y="192"/>
                  </a:lnTo>
                  <a:lnTo>
                    <a:pt x="50" y="169"/>
                  </a:lnTo>
                  <a:lnTo>
                    <a:pt x="49" y="148"/>
                  </a:lnTo>
                  <a:lnTo>
                    <a:pt x="50" y="130"/>
                  </a:lnTo>
                  <a:lnTo>
                    <a:pt x="49" y="126"/>
                  </a:lnTo>
                  <a:lnTo>
                    <a:pt x="49" y="123"/>
                  </a:lnTo>
                  <a:lnTo>
                    <a:pt x="47" y="119"/>
                  </a:lnTo>
                  <a:lnTo>
                    <a:pt x="47" y="115"/>
                  </a:lnTo>
                  <a:lnTo>
                    <a:pt x="47" y="109"/>
                  </a:lnTo>
                  <a:lnTo>
                    <a:pt x="47" y="103"/>
                  </a:lnTo>
                  <a:lnTo>
                    <a:pt x="47" y="98"/>
                  </a:lnTo>
                  <a:lnTo>
                    <a:pt x="47" y="92"/>
                  </a:lnTo>
                  <a:lnTo>
                    <a:pt x="47" y="86"/>
                  </a:lnTo>
                  <a:lnTo>
                    <a:pt x="49" y="79"/>
                  </a:lnTo>
                  <a:lnTo>
                    <a:pt x="50" y="72"/>
                  </a:lnTo>
                  <a:lnTo>
                    <a:pt x="51" y="67"/>
                  </a:lnTo>
                  <a:lnTo>
                    <a:pt x="52" y="60"/>
                  </a:lnTo>
                  <a:lnTo>
                    <a:pt x="54" y="54"/>
                  </a:lnTo>
                  <a:lnTo>
                    <a:pt x="57" y="48"/>
                  </a:lnTo>
                  <a:lnTo>
                    <a:pt x="60" y="43"/>
                  </a:lnTo>
                  <a:lnTo>
                    <a:pt x="62" y="38"/>
                  </a:lnTo>
                  <a:lnTo>
                    <a:pt x="66" y="33"/>
                  </a:lnTo>
                  <a:lnTo>
                    <a:pt x="68" y="30"/>
                  </a:lnTo>
                  <a:lnTo>
                    <a:pt x="72" y="25"/>
                  </a:lnTo>
                  <a:lnTo>
                    <a:pt x="74" y="22"/>
                  </a:lnTo>
                  <a:lnTo>
                    <a:pt x="77" y="18"/>
                  </a:lnTo>
                  <a:lnTo>
                    <a:pt x="81" y="15"/>
                  </a:lnTo>
                  <a:lnTo>
                    <a:pt x="84" y="13"/>
                  </a:lnTo>
                  <a:lnTo>
                    <a:pt x="88" y="9"/>
                  </a:lnTo>
                  <a:lnTo>
                    <a:pt x="91" y="7"/>
                  </a:lnTo>
                  <a:lnTo>
                    <a:pt x="96" y="5"/>
                  </a:lnTo>
                  <a:lnTo>
                    <a:pt x="99" y="2"/>
                  </a:lnTo>
                  <a:lnTo>
                    <a:pt x="105" y="1"/>
                  </a:lnTo>
                  <a:lnTo>
                    <a:pt x="109" y="0"/>
                  </a:lnTo>
                  <a:lnTo>
                    <a:pt x="115" y="0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4" name="Freeform 22"/>
            <p:cNvSpPr>
              <a:spLocks/>
            </p:cNvSpPr>
            <p:nvPr/>
          </p:nvSpPr>
          <p:spPr bwMode="auto">
            <a:xfrm>
              <a:off x="560" y="1285"/>
              <a:ext cx="741" cy="617"/>
            </a:xfrm>
            <a:custGeom>
              <a:avLst/>
              <a:gdLst>
                <a:gd name="T0" fmla="*/ 20 w 2221"/>
                <a:gd name="T1" fmla="*/ 1 h 1851"/>
                <a:gd name="T2" fmla="*/ 23 w 2221"/>
                <a:gd name="T3" fmla="*/ 4 h 1851"/>
                <a:gd name="T4" fmla="*/ 26 w 2221"/>
                <a:gd name="T5" fmla="*/ 7 h 1851"/>
                <a:gd name="T6" fmla="*/ 26 w 2221"/>
                <a:gd name="T7" fmla="*/ 10 h 1851"/>
                <a:gd name="T8" fmla="*/ 27 w 2221"/>
                <a:gd name="T9" fmla="*/ 12 h 1851"/>
                <a:gd name="T10" fmla="*/ 29 w 2221"/>
                <a:gd name="T11" fmla="*/ 14 h 1851"/>
                <a:gd name="T12" fmla="*/ 32 w 2221"/>
                <a:gd name="T13" fmla="*/ 14 h 1851"/>
                <a:gd name="T14" fmla="*/ 34 w 2221"/>
                <a:gd name="T15" fmla="*/ 13 h 1851"/>
                <a:gd name="T16" fmla="*/ 36 w 2221"/>
                <a:gd name="T17" fmla="*/ 13 h 1851"/>
                <a:gd name="T18" fmla="*/ 39 w 2221"/>
                <a:gd name="T19" fmla="*/ 14 h 1851"/>
                <a:gd name="T20" fmla="*/ 41 w 2221"/>
                <a:gd name="T21" fmla="*/ 15 h 1851"/>
                <a:gd name="T22" fmla="*/ 48 w 2221"/>
                <a:gd name="T23" fmla="*/ 15 h 1851"/>
                <a:gd name="T24" fmla="*/ 56 w 2221"/>
                <a:gd name="T25" fmla="*/ 15 h 1851"/>
                <a:gd name="T26" fmla="*/ 60 w 2221"/>
                <a:gd name="T27" fmla="*/ 15 h 1851"/>
                <a:gd name="T28" fmla="*/ 62 w 2221"/>
                <a:gd name="T29" fmla="*/ 14 h 1851"/>
                <a:gd name="T30" fmla="*/ 63 w 2221"/>
                <a:gd name="T31" fmla="*/ 15 h 1851"/>
                <a:gd name="T32" fmla="*/ 69 w 2221"/>
                <a:gd name="T33" fmla="*/ 16 h 1851"/>
                <a:gd name="T34" fmla="*/ 75 w 2221"/>
                <a:gd name="T35" fmla="*/ 18 h 1851"/>
                <a:gd name="T36" fmla="*/ 80 w 2221"/>
                <a:gd name="T37" fmla="*/ 19 h 1851"/>
                <a:gd name="T38" fmla="*/ 81 w 2221"/>
                <a:gd name="T39" fmla="*/ 20 h 1851"/>
                <a:gd name="T40" fmla="*/ 82 w 2221"/>
                <a:gd name="T41" fmla="*/ 22 h 1851"/>
                <a:gd name="T42" fmla="*/ 82 w 2221"/>
                <a:gd name="T43" fmla="*/ 23 h 1851"/>
                <a:gd name="T44" fmla="*/ 81 w 2221"/>
                <a:gd name="T45" fmla="*/ 25 h 1851"/>
                <a:gd name="T46" fmla="*/ 79 w 2221"/>
                <a:gd name="T47" fmla="*/ 27 h 1851"/>
                <a:gd name="T48" fmla="*/ 79 w 2221"/>
                <a:gd name="T49" fmla="*/ 28 h 1851"/>
                <a:gd name="T50" fmla="*/ 79 w 2221"/>
                <a:gd name="T51" fmla="*/ 29 h 1851"/>
                <a:gd name="T52" fmla="*/ 78 w 2221"/>
                <a:gd name="T53" fmla="*/ 30 h 1851"/>
                <a:gd name="T54" fmla="*/ 76 w 2221"/>
                <a:gd name="T55" fmla="*/ 33 h 1851"/>
                <a:gd name="T56" fmla="*/ 73 w 2221"/>
                <a:gd name="T57" fmla="*/ 35 h 1851"/>
                <a:gd name="T58" fmla="*/ 72 w 2221"/>
                <a:gd name="T59" fmla="*/ 38 h 1851"/>
                <a:gd name="T60" fmla="*/ 74 w 2221"/>
                <a:gd name="T61" fmla="*/ 39 h 1851"/>
                <a:gd name="T62" fmla="*/ 75 w 2221"/>
                <a:gd name="T63" fmla="*/ 40 h 1851"/>
                <a:gd name="T64" fmla="*/ 74 w 2221"/>
                <a:gd name="T65" fmla="*/ 42 h 1851"/>
                <a:gd name="T66" fmla="*/ 74 w 2221"/>
                <a:gd name="T67" fmla="*/ 43 h 1851"/>
                <a:gd name="T68" fmla="*/ 73 w 2221"/>
                <a:gd name="T69" fmla="*/ 44 h 1851"/>
                <a:gd name="T70" fmla="*/ 71 w 2221"/>
                <a:gd name="T71" fmla="*/ 54 h 1851"/>
                <a:gd name="T72" fmla="*/ 69 w 2221"/>
                <a:gd name="T73" fmla="*/ 66 h 1851"/>
                <a:gd name="T74" fmla="*/ 66 w 2221"/>
                <a:gd name="T75" fmla="*/ 68 h 1851"/>
                <a:gd name="T76" fmla="*/ 51 w 2221"/>
                <a:gd name="T77" fmla="*/ 65 h 1851"/>
                <a:gd name="T78" fmla="*/ 40 w 2221"/>
                <a:gd name="T79" fmla="*/ 63 h 1851"/>
                <a:gd name="T80" fmla="*/ 28 w 2221"/>
                <a:gd name="T81" fmla="*/ 60 h 1851"/>
                <a:gd name="T82" fmla="*/ 13 w 2221"/>
                <a:gd name="T83" fmla="*/ 57 h 1851"/>
                <a:gd name="T84" fmla="*/ 0 w 2221"/>
                <a:gd name="T85" fmla="*/ 53 h 1851"/>
                <a:gd name="T86" fmla="*/ 0 w 2221"/>
                <a:gd name="T87" fmla="*/ 50 h 1851"/>
                <a:gd name="T88" fmla="*/ 1 w 2221"/>
                <a:gd name="T89" fmla="*/ 47 h 1851"/>
                <a:gd name="T90" fmla="*/ 1 w 2221"/>
                <a:gd name="T91" fmla="*/ 43 h 1851"/>
                <a:gd name="T92" fmla="*/ 3 w 2221"/>
                <a:gd name="T93" fmla="*/ 38 h 1851"/>
                <a:gd name="T94" fmla="*/ 6 w 2221"/>
                <a:gd name="T95" fmla="*/ 34 h 1851"/>
                <a:gd name="T96" fmla="*/ 8 w 2221"/>
                <a:gd name="T97" fmla="*/ 29 h 1851"/>
                <a:gd name="T98" fmla="*/ 11 w 2221"/>
                <a:gd name="T99" fmla="*/ 20 h 1851"/>
                <a:gd name="T100" fmla="*/ 12 w 2221"/>
                <a:gd name="T101" fmla="*/ 16 h 1851"/>
                <a:gd name="T102" fmla="*/ 13 w 2221"/>
                <a:gd name="T103" fmla="*/ 15 h 1851"/>
                <a:gd name="T104" fmla="*/ 12 w 2221"/>
                <a:gd name="T105" fmla="*/ 13 h 1851"/>
                <a:gd name="T106" fmla="*/ 14 w 2221"/>
                <a:gd name="T107" fmla="*/ 12 h 1851"/>
                <a:gd name="T108" fmla="*/ 15 w 2221"/>
                <a:gd name="T109" fmla="*/ 8 h 1851"/>
                <a:gd name="T110" fmla="*/ 15 w 2221"/>
                <a:gd name="T111" fmla="*/ 5 h 1851"/>
                <a:gd name="T112" fmla="*/ 15 w 2221"/>
                <a:gd name="T113" fmla="*/ 3 h 1851"/>
                <a:gd name="T114" fmla="*/ 16 w 2221"/>
                <a:gd name="T115" fmla="*/ 1 h 185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221"/>
                <a:gd name="T175" fmla="*/ 0 h 1851"/>
                <a:gd name="T176" fmla="*/ 2221 w 2221"/>
                <a:gd name="T177" fmla="*/ 1851 h 185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221" h="1851">
                  <a:moveTo>
                    <a:pt x="451" y="0"/>
                  </a:moveTo>
                  <a:lnTo>
                    <a:pt x="471" y="1"/>
                  </a:lnTo>
                  <a:lnTo>
                    <a:pt x="489" y="5"/>
                  </a:lnTo>
                  <a:lnTo>
                    <a:pt x="507" y="10"/>
                  </a:lnTo>
                  <a:lnTo>
                    <a:pt x="524" y="18"/>
                  </a:lnTo>
                  <a:lnTo>
                    <a:pt x="539" y="28"/>
                  </a:lnTo>
                  <a:lnTo>
                    <a:pt x="554" y="38"/>
                  </a:lnTo>
                  <a:lnTo>
                    <a:pt x="569" y="51"/>
                  </a:lnTo>
                  <a:lnTo>
                    <a:pt x="583" y="63"/>
                  </a:lnTo>
                  <a:lnTo>
                    <a:pt x="596" y="76"/>
                  </a:lnTo>
                  <a:lnTo>
                    <a:pt x="610" y="90"/>
                  </a:lnTo>
                  <a:lnTo>
                    <a:pt x="624" y="103"/>
                  </a:lnTo>
                  <a:lnTo>
                    <a:pt x="638" y="117"/>
                  </a:lnTo>
                  <a:lnTo>
                    <a:pt x="651" y="131"/>
                  </a:lnTo>
                  <a:lnTo>
                    <a:pt x="665" y="144"/>
                  </a:lnTo>
                  <a:lnTo>
                    <a:pt x="681" y="155"/>
                  </a:lnTo>
                  <a:lnTo>
                    <a:pt x="697" y="167"/>
                  </a:lnTo>
                  <a:lnTo>
                    <a:pt x="699" y="179"/>
                  </a:lnTo>
                  <a:lnTo>
                    <a:pt x="700" y="192"/>
                  </a:lnTo>
                  <a:lnTo>
                    <a:pt x="701" y="206"/>
                  </a:lnTo>
                  <a:lnTo>
                    <a:pt x="701" y="220"/>
                  </a:lnTo>
                  <a:lnTo>
                    <a:pt x="702" y="233"/>
                  </a:lnTo>
                  <a:lnTo>
                    <a:pt x="703" y="246"/>
                  </a:lnTo>
                  <a:lnTo>
                    <a:pt x="704" y="260"/>
                  </a:lnTo>
                  <a:lnTo>
                    <a:pt x="706" y="272"/>
                  </a:lnTo>
                  <a:lnTo>
                    <a:pt x="708" y="285"/>
                  </a:lnTo>
                  <a:lnTo>
                    <a:pt x="711" y="296"/>
                  </a:lnTo>
                  <a:lnTo>
                    <a:pt x="716" y="308"/>
                  </a:lnTo>
                  <a:lnTo>
                    <a:pt x="722" y="319"/>
                  </a:lnTo>
                  <a:lnTo>
                    <a:pt x="729" y="330"/>
                  </a:lnTo>
                  <a:lnTo>
                    <a:pt x="738" y="339"/>
                  </a:lnTo>
                  <a:lnTo>
                    <a:pt x="748" y="347"/>
                  </a:lnTo>
                  <a:lnTo>
                    <a:pt x="761" y="355"/>
                  </a:lnTo>
                  <a:lnTo>
                    <a:pt x="771" y="359"/>
                  </a:lnTo>
                  <a:lnTo>
                    <a:pt x="781" y="362"/>
                  </a:lnTo>
                  <a:lnTo>
                    <a:pt x="792" y="365"/>
                  </a:lnTo>
                  <a:lnTo>
                    <a:pt x="803" y="369"/>
                  </a:lnTo>
                  <a:lnTo>
                    <a:pt x="814" y="371"/>
                  </a:lnTo>
                  <a:lnTo>
                    <a:pt x="825" y="373"/>
                  </a:lnTo>
                  <a:lnTo>
                    <a:pt x="835" y="375"/>
                  </a:lnTo>
                  <a:lnTo>
                    <a:pt x="847" y="376"/>
                  </a:lnTo>
                  <a:lnTo>
                    <a:pt x="857" y="376"/>
                  </a:lnTo>
                  <a:lnTo>
                    <a:pt x="869" y="376"/>
                  </a:lnTo>
                  <a:lnTo>
                    <a:pt x="879" y="375"/>
                  </a:lnTo>
                  <a:lnTo>
                    <a:pt x="891" y="372"/>
                  </a:lnTo>
                  <a:lnTo>
                    <a:pt x="901" y="369"/>
                  </a:lnTo>
                  <a:lnTo>
                    <a:pt x="911" y="364"/>
                  </a:lnTo>
                  <a:lnTo>
                    <a:pt x="922" y="359"/>
                  </a:lnTo>
                  <a:lnTo>
                    <a:pt x="932" y="352"/>
                  </a:lnTo>
                  <a:lnTo>
                    <a:pt x="941" y="355"/>
                  </a:lnTo>
                  <a:lnTo>
                    <a:pt x="952" y="357"/>
                  </a:lnTo>
                  <a:lnTo>
                    <a:pt x="962" y="360"/>
                  </a:lnTo>
                  <a:lnTo>
                    <a:pt x="973" y="361"/>
                  </a:lnTo>
                  <a:lnTo>
                    <a:pt x="984" y="362"/>
                  </a:lnTo>
                  <a:lnTo>
                    <a:pt x="995" y="363"/>
                  </a:lnTo>
                  <a:lnTo>
                    <a:pt x="1007" y="364"/>
                  </a:lnTo>
                  <a:lnTo>
                    <a:pt x="1017" y="365"/>
                  </a:lnTo>
                  <a:lnTo>
                    <a:pt x="1029" y="368"/>
                  </a:lnTo>
                  <a:lnTo>
                    <a:pt x="1038" y="370"/>
                  </a:lnTo>
                  <a:lnTo>
                    <a:pt x="1047" y="373"/>
                  </a:lnTo>
                  <a:lnTo>
                    <a:pt x="1056" y="378"/>
                  </a:lnTo>
                  <a:lnTo>
                    <a:pt x="1063" y="385"/>
                  </a:lnTo>
                  <a:lnTo>
                    <a:pt x="1070" y="392"/>
                  </a:lnTo>
                  <a:lnTo>
                    <a:pt x="1075" y="402"/>
                  </a:lnTo>
                  <a:lnTo>
                    <a:pt x="1079" y="414"/>
                  </a:lnTo>
                  <a:lnTo>
                    <a:pt x="1110" y="411"/>
                  </a:lnTo>
                  <a:lnTo>
                    <a:pt x="1142" y="410"/>
                  </a:lnTo>
                  <a:lnTo>
                    <a:pt x="1175" y="409"/>
                  </a:lnTo>
                  <a:lnTo>
                    <a:pt x="1207" y="408"/>
                  </a:lnTo>
                  <a:lnTo>
                    <a:pt x="1239" y="407"/>
                  </a:lnTo>
                  <a:lnTo>
                    <a:pt x="1271" y="406"/>
                  </a:lnTo>
                  <a:lnTo>
                    <a:pt x="1305" y="406"/>
                  </a:lnTo>
                  <a:lnTo>
                    <a:pt x="1337" y="404"/>
                  </a:lnTo>
                  <a:lnTo>
                    <a:pt x="1370" y="403"/>
                  </a:lnTo>
                  <a:lnTo>
                    <a:pt x="1402" y="403"/>
                  </a:lnTo>
                  <a:lnTo>
                    <a:pt x="1436" y="403"/>
                  </a:lnTo>
                  <a:lnTo>
                    <a:pt x="1469" y="403"/>
                  </a:lnTo>
                  <a:lnTo>
                    <a:pt x="1502" y="402"/>
                  </a:lnTo>
                  <a:lnTo>
                    <a:pt x="1534" y="402"/>
                  </a:lnTo>
                  <a:lnTo>
                    <a:pt x="1568" y="402"/>
                  </a:lnTo>
                  <a:lnTo>
                    <a:pt x="1602" y="403"/>
                  </a:lnTo>
                  <a:lnTo>
                    <a:pt x="1609" y="402"/>
                  </a:lnTo>
                  <a:lnTo>
                    <a:pt x="1616" y="401"/>
                  </a:lnTo>
                  <a:lnTo>
                    <a:pt x="1623" y="399"/>
                  </a:lnTo>
                  <a:lnTo>
                    <a:pt x="1630" y="396"/>
                  </a:lnTo>
                  <a:lnTo>
                    <a:pt x="1637" y="393"/>
                  </a:lnTo>
                  <a:lnTo>
                    <a:pt x="1643" y="390"/>
                  </a:lnTo>
                  <a:lnTo>
                    <a:pt x="1649" y="387"/>
                  </a:lnTo>
                  <a:lnTo>
                    <a:pt x="1656" y="385"/>
                  </a:lnTo>
                  <a:lnTo>
                    <a:pt x="1663" y="383"/>
                  </a:lnTo>
                  <a:lnTo>
                    <a:pt x="1669" y="381"/>
                  </a:lnTo>
                  <a:lnTo>
                    <a:pt x="1676" y="381"/>
                  </a:lnTo>
                  <a:lnTo>
                    <a:pt x="1682" y="383"/>
                  </a:lnTo>
                  <a:lnTo>
                    <a:pt x="1689" y="385"/>
                  </a:lnTo>
                  <a:lnTo>
                    <a:pt x="1694" y="388"/>
                  </a:lnTo>
                  <a:lnTo>
                    <a:pt x="1700" y="395"/>
                  </a:lnTo>
                  <a:lnTo>
                    <a:pt x="1706" y="403"/>
                  </a:lnTo>
                  <a:lnTo>
                    <a:pt x="1733" y="409"/>
                  </a:lnTo>
                  <a:lnTo>
                    <a:pt x="1762" y="416"/>
                  </a:lnTo>
                  <a:lnTo>
                    <a:pt x="1790" y="423"/>
                  </a:lnTo>
                  <a:lnTo>
                    <a:pt x="1818" y="430"/>
                  </a:lnTo>
                  <a:lnTo>
                    <a:pt x="1846" y="437"/>
                  </a:lnTo>
                  <a:lnTo>
                    <a:pt x="1875" y="442"/>
                  </a:lnTo>
                  <a:lnTo>
                    <a:pt x="1904" y="449"/>
                  </a:lnTo>
                  <a:lnTo>
                    <a:pt x="1932" y="455"/>
                  </a:lnTo>
                  <a:lnTo>
                    <a:pt x="1960" y="462"/>
                  </a:lnTo>
                  <a:lnTo>
                    <a:pt x="1989" y="468"/>
                  </a:lnTo>
                  <a:lnTo>
                    <a:pt x="2017" y="473"/>
                  </a:lnTo>
                  <a:lnTo>
                    <a:pt x="2046" y="478"/>
                  </a:lnTo>
                  <a:lnTo>
                    <a:pt x="2075" y="484"/>
                  </a:lnTo>
                  <a:lnTo>
                    <a:pt x="2104" y="488"/>
                  </a:lnTo>
                  <a:lnTo>
                    <a:pt x="2132" y="493"/>
                  </a:lnTo>
                  <a:lnTo>
                    <a:pt x="2162" y="498"/>
                  </a:lnTo>
                  <a:lnTo>
                    <a:pt x="2166" y="504"/>
                  </a:lnTo>
                  <a:lnTo>
                    <a:pt x="2169" y="511"/>
                  </a:lnTo>
                  <a:lnTo>
                    <a:pt x="2174" y="518"/>
                  </a:lnTo>
                  <a:lnTo>
                    <a:pt x="2178" y="526"/>
                  </a:lnTo>
                  <a:lnTo>
                    <a:pt x="2183" y="533"/>
                  </a:lnTo>
                  <a:lnTo>
                    <a:pt x="2188" y="540"/>
                  </a:lnTo>
                  <a:lnTo>
                    <a:pt x="2191" y="547"/>
                  </a:lnTo>
                  <a:lnTo>
                    <a:pt x="2196" y="554"/>
                  </a:lnTo>
                  <a:lnTo>
                    <a:pt x="2200" y="561"/>
                  </a:lnTo>
                  <a:lnTo>
                    <a:pt x="2204" y="568"/>
                  </a:lnTo>
                  <a:lnTo>
                    <a:pt x="2207" y="576"/>
                  </a:lnTo>
                  <a:lnTo>
                    <a:pt x="2210" y="583"/>
                  </a:lnTo>
                  <a:lnTo>
                    <a:pt x="2214" y="591"/>
                  </a:lnTo>
                  <a:lnTo>
                    <a:pt x="2216" y="599"/>
                  </a:lnTo>
                  <a:lnTo>
                    <a:pt x="2219" y="608"/>
                  </a:lnTo>
                  <a:lnTo>
                    <a:pt x="2221" y="617"/>
                  </a:lnTo>
                  <a:lnTo>
                    <a:pt x="2220" y="617"/>
                  </a:lnTo>
                  <a:lnTo>
                    <a:pt x="2216" y="620"/>
                  </a:lnTo>
                  <a:lnTo>
                    <a:pt x="2213" y="626"/>
                  </a:lnTo>
                  <a:lnTo>
                    <a:pt x="2207" y="632"/>
                  </a:lnTo>
                  <a:lnTo>
                    <a:pt x="2200" y="640"/>
                  </a:lnTo>
                  <a:lnTo>
                    <a:pt x="2193" y="648"/>
                  </a:lnTo>
                  <a:lnTo>
                    <a:pt x="2185" y="657"/>
                  </a:lnTo>
                  <a:lnTo>
                    <a:pt x="2177" y="666"/>
                  </a:lnTo>
                  <a:lnTo>
                    <a:pt x="2169" y="676"/>
                  </a:lnTo>
                  <a:lnTo>
                    <a:pt x="2161" y="685"/>
                  </a:lnTo>
                  <a:lnTo>
                    <a:pt x="2154" y="693"/>
                  </a:lnTo>
                  <a:lnTo>
                    <a:pt x="2147" y="701"/>
                  </a:lnTo>
                  <a:lnTo>
                    <a:pt x="2142" y="707"/>
                  </a:lnTo>
                  <a:lnTo>
                    <a:pt x="2138" y="712"/>
                  </a:lnTo>
                  <a:lnTo>
                    <a:pt x="2135" y="716"/>
                  </a:lnTo>
                  <a:lnTo>
                    <a:pt x="2135" y="717"/>
                  </a:lnTo>
                  <a:lnTo>
                    <a:pt x="2136" y="723"/>
                  </a:lnTo>
                  <a:lnTo>
                    <a:pt x="2136" y="730"/>
                  </a:lnTo>
                  <a:lnTo>
                    <a:pt x="2136" y="736"/>
                  </a:lnTo>
                  <a:lnTo>
                    <a:pt x="2136" y="742"/>
                  </a:lnTo>
                  <a:lnTo>
                    <a:pt x="2135" y="749"/>
                  </a:lnTo>
                  <a:lnTo>
                    <a:pt x="2132" y="755"/>
                  </a:lnTo>
                  <a:lnTo>
                    <a:pt x="2130" y="761"/>
                  </a:lnTo>
                  <a:lnTo>
                    <a:pt x="2128" y="766"/>
                  </a:lnTo>
                  <a:lnTo>
                    <a:pt x="2124" y="771"/>
                  </a:lnTo>
                  <a:lnTo>
                    <a:pt x="2121" y="776"/>
                  </a:lnTo>
                  <a:lnTo>
                    <a:pt x="2116" y="780"/>
                  </a:lnTo>
                  <a:lnTo>
                    <a:pt x="2112" y="785"/>
                  </a:lnTo>
                  <a:lnTo>
                    <a:pt x="2107" y="788"/>
                  </a:lnTo>
                  <a:lnTo>
                    <a:pt x="2102" y="792"/>
                  </a:lnTo>
                  <a:lnTo>
                    <a:pt x="2098" y="795"/>
                  </a:lnTo>
                  <a:lnTo>
                    <a:pt x="2093" y="799"/>
                  </a:lnTo>
                  <a:lnTo>
                    <a:pt x="2093" y="819"/>
                  </a:lnTo>
                  <a:lnTo>
                    <a:pt x="2091" y="838"/>
                  </a:lnTo>
                  <a:lnTo>
                    <a:pt x="2085" y="853"/>
                  </a:lnTo>
                  <a:lnTo>
                    <a:pt x="2076" y="865"/>
                  </a:lnTo>
                  <a:lnTo>
                    <a:pt x="2066" y="876"/>
                  </a:lnTo>
                  <a:lnTo>
                    <a:pt x="2053" y="886"/>
                  </a:lnTo>
                  <a:lnTo>
                    <a:pt x="2039" y="894"/>
                  </a:lnTo>
                  <a:lnTo>
                    <a:pt x="2024" y="902"/>
                  </a:lnTo>
                  <a:lnTo>
                    <a:pt x="2010" y="910"/>
                  </a:lnTo>
                  <a:lnTo>
                    <a:pt x="1996" y="918"/>
                  </a:lnTo>
                  <a:lnTo>
                    <a:pt x="1983" y="926"/>
                  </a:lnTo>
                  <a:lnTo>
                    <a:pt x="1970" y="936"/>
                  </a:lnTo>
                  <a:lnTo>
                    <a:pt x="1961" y="949"/>
                  </a:lnTo>
                  <a:lnTo>
                    <a:pt x="1953" y="963"/>
                  </a:lnTo>
                  <a:lnTo>
                    <a:pt x="1948" y="980"/>
                  </a:lnTo>
                  <a:lnTo>
                    <a:pt x="1948" y="1001"/>
                  </a:lnTo>
                  <a:lnTo>
                    <a:pt x="1946" y="1010"/>
                  </a:lnTo>
                  <a:lnTo>
                    <a:pt x="1946" y="1019"/>
                  </a:lnTo>
                  <a:lnTo>
                    <a:pt x="1947" y="1026"/>
                  </a:lnTo>
                  <a:lnTo>
                    <a:pt x="1951" y="1033"/>
                  </a:lnTo>
                  <a:lnTo>
                    <a:pt x="1955" y="1037"/>
                  </a:lnTo>
                  <a:lnTo>
                    <a:pt x="1961" y="1043"/>
                  </a:lnTo>
                  <a:lnTo>
                    <a:pt x="1967" y="1047"/>
                  </a:lnTo>
                  <a:lnTo>
                    <a:pt x="1974" y="1051"/>
                  </a:lnTo>
                  <a:lnTo>
                    <a:pt x="1981" y="1055"/>
                  </a:lnTo>
                  <a:lnTo>
                    <a:pt x="1987" y="1058"/>
                  </a:lnTo>
                  <a:lnTo>
                    <a:pt x="1993" y="1063"/>
                  </a:lnTo>
                  <a:lnTo>
                    <a:pt x="2000" y="1067"/>
                  </a:lnTo>
                  <a:lnTo>
                    <a:pt x="2005" y="1072"/>
                  </a:lnTo>
                  <a:lnTo>
                    <a:pt x="2009" y="1079"/>
                  </a:lnTo>
                  <a:lnTo>
                    <a:pt x="2013" y="1086"/>
                  </a:lnTo>
                  <a:lnTo>
                    <a:pt x="2015" y="1094"/>
                  </a:lnTo>
                  <a:lnTo>
                    <a:pt x="2009" y="1098"/>
                  </a:lnTo>
                  <a:lnTo>
                    <a:pt x="2006" y="1104"/>
                  </a:lnTo>
                  <a:lnTo>
                    <a:pt x="2002" y="1110"/>
                  </a:lnTo>
                  <a:lnTo>
                    <a:pt x="2000" y="1117"/>
                  </a:lnTo>
                  <a:lnTo>
                    <a:pt x="1998" y="1124"/>
                  </a:lnTo>
                  <a:lnTo>
                    <a:pt x="1996" y="1132"/>
                  </a:lnTo>
                  <a:lnTo>
                    <a:pt x="1994" y="1139"/>
                  </a:lnTo>
                  <a:lnTo>
                    <a:pt x="1993" y="1147"/>
                  </a:lnTo>
                  <a:lnTo>
                    <a:pt x="1992" y="1154"/>
                  </a:lnTo>
                  <a:lnTo>
                    <a:pt x="1990" y="1160"/>
                  </a:lnTo>
                  <a:lnTo>
                    <a:pt x="1989" y="1167"/>
                  </a:lnTo>
                  <a:lnTo>
                    <a:pt x="1985" y="1173"/>
                  </a:lnTo>
                  <a:lnTo>
                    <a:pt x="1982" y="1179"/>
                  </a:lnTo>
                  <a:lnTo>
                    <a:pt x="1978" y="1185"/>
                  </a:lnTo>
                  <a:lnTo>
                    <a:pt x="1973" y="1188"/>
                  </a:lnTo>
                  <a:lnTo>
                    <a:pt x="1967" y="1193"/>
                  </a:lnTo>
                  <a:lnTo>
                    <a:pt x="1964" y="1199"/>
                  </a:lnTo>
                  <a:lnTo>
                    <a:pt x="1961" y="1220"/>
                  </a:lnTo>
                  <a:lnTo>
                    <a:pt x="1955" y="1252"/>
                  </a:lnTo>
                  <a:lnTo>
                    <a:pt x="1947" y="1295"/>
                  </a:lnTo>
                  <a:lnTo>
                    <a:pt x="1938" y="1344"/>
                  </a:lnTo>
                  <a:lnTo>
                    <a:pt x="1928" y="1401"/>
                  </a:lnTo>
                  <a:lnTo>
                    <a:pt x="1916" y="1460"/>
                  </a:lnTo>
                  <a:lnTo>
                    <a:pt x="1905" y="1521"/>
                  </a:lnTo>
                  <a:lnTo>
                    <a:pt x="1893" y="1582"/>
                  </a:lnTo>
                  <a:lnTo>
                    <a:pt x="1882" y="1642"/>
                  </a:lnTo>
                  <a:lnTo>
                    <a:pt x="1871" y="1698"/>
                  </a:lnTo>
                  <a:lnTo>
                    <a:pt x="1862" y="1747"/>
                  </a:lnTo>
                  <a:lnTo>
                    <a:pt x="1854" y="1790"/>
                  </a:lnTo>
                  <a:lnTo>
                    <a:pt x="1848" y="1822"/>
                  </a:lnTo>
                  <a:lnTo>
                    <a:pt x="1845" y="1843"/>
                  </a:lnTo>
                  <a:lnTo>
                    <a:pt x="1844" y="1851"/>
                  </a:lnTo>
                  <a:lnTo>
                    <a:pt x="1835" y="1849"/>
                  </a:lnTo>
                  <a:lnTo>
                    <a:pt x="1810" y="1844"/>
                  </a:lnTo>
                  <a:lnTo>
                    <a:pt x="1772" y="1837"/>
                  </a:lnTo>
                  <a:lnTo>
                    <a:pt x="1723" y="1828"/>
                  </a:lnTo>
                  <a:lnTo>
                    <a:pt x="1664" y="1818"/>
                  </a:lnTo>
                  <a:lnTo>
                    <a:pt x="1600" y="1806"/>
                  </a:lnTo>
                  <a:lnTo>
                    <a:pt x="1530" y="1793"/>
                  </a:lnTo>
                  <a:lnTo>
                    <a:pt x="1459" y="1781"/>
                  </a:lnTo>
                  <a:lnTo>
                    <a:pt x="1387" y="1767"/>
                  </a:lnTo>
                  <a:lnTo>
                    <a:pt x="1317" y="1754"/>
                  </a:lnTo>
                  <a:lnTo>
                    <a:pt x="1253" y="1743"/>
                  </a:lnTo>
                  <a:lnTo>
                    <a:pt x="1194" y="1733"/>
                  </a:lnTo>
                  <a:lnTo>
                    <a:pt x="1145" y="1723"/>
                  </a:lnTo>
                  <a:lnTo>
                    <a:pt x="1107" y="1716"/>
                  </a:lnTo>
                  <a:lnTo>
                    <a:pt x="1083" y="1712"/>
                  </a:lnTo>
                  <a:lnTo>
                    <a:pt x="1075" y="1711"/>
                  </a:lnTo>
                  <a:lnTo>
                    <a:pt x="1008" y="1695"/>
                  </a:lnTo>
                  <a:lnTo>
                    <a:pt x="942" y="1680"/>
                  </a:lnTo>
                  <a:lnTo>
                    <a:pt x="876" y="1664"/>
                  </a:lnTo>
                  <a:lnTo>
                    <a:pt x="809" y="1649"/>
                  </a:lnTo>
                  <a:lnTo>
                    <a:pt x="742" y="1633"/>
                  </a:lnTo>
                  <a:lnTo>
                    <a:pt x="676" y="1615"/>
                  </a:lnTo>
                  <a:lnTo>
                    <a:pt x="608" y="1599"/>
                  </a:lnTo>
                  <a:lnTo>
                    <a:pt x="541" y="1582"/>
                  </a:lnTo>
                  <a:lnTo>
                    <a:pt x="473" y="1566"/>
                  </a:lnTo>
                  <a:lnTo>
                    <a:pt x="405" y="1549"/>
                  </a:lnTo>
                  <a:lnTo>
                    <a:pt x="339" y="1531"/>
                  </a:lnTo>
                  <a:lnTo>
                    <a:pt x="271" y="1514"/>
                  </a:lnTo>
                  <a:lnTo>
                    <a:pt x="203" y="1496"/>
                  </a:lnTo>
                  <a:lnTo>
                    <a:pt x="136" y="1479"/>
                  </a:lnTo>
                  <a:lnTo>
                    <a:pt x="69" y="1461"/>
                  </a:lnTo>
                  <a:lnTo>
                    <a:pt x="2" y="1444"/>
                  </a:lnTo>
                  <a:lnTo>
                    <a:pt x="0" y="1428"/>
                  </a:lnTo>
                  <a:lnTo>
                    <a:pt x="0" y="1412"/>
                  </a:lnTo>
                  <a:lnTo>
                    <a:pt x="1" y="1397"/>
                  </a:lnTo>
                  <a:lnTo>
                    <a:pt x="2" y="1383"/>
                  </a:lnTo>
                  <a:lnTo>
                    <a:pt x="5" y="1368"/>
                  </a:lnTo>
                  <a:lnTo>
                    <a:pt x="8" y="1355"/>
                  </a:lnTo>
                  <a:lnTo>
                    <a:pt x="11" y="1341"/>
                  </a:lnTo>
                  <a:lnTo>
                    <a:pt x="15" y="1327"/>
                  </a:lnTo>
                  <a:lnTo>
                    <a:pt x="18" y="1312"/>
                  </a:lnTo>
                  <a:lnTo>
                    <a:pt x="20" y="1298"/>
                  </a:lnTo>
                  <a:lnTo>
                    <a:pt x="21" y="1284"/>
                  </a:lnTo>
                  <a:lnTo>
                    <a:pt x="23" y="1271"/>
                  </a:lnTo>
                  <a:lnTo>
                    <a:pt x="23" y="1257"/>
                  </a:lnTo>
                  <a:lnTo>
                    <a:pt x="20" y="1242"/>
                  </a:lnTo>
                  <a:lnTo>
                    <a:pt x="17" y="1227"/>
                  </a:lnTo>
                  <a:lnTo>
                    <a:pt x="12" y="1213"/>
                  </a:lnTo>
                  <a:lnTo>
                    <a:pt x="20" y="1193"/>
                  </a:lnTo>
                  <a:lnTo>
                    <a:pt x="28" y="1172"/>
                  </a:lnTo>
                  <a:lnTo>
                    <a:pt x="35" y="1151"/>
                  </a:lnTo>
                  <a:lnTo>
                    <a:pt x="43" y="1131"/>
                  </a:lnTo>
                  <a:lnTo>
                    <a:pt x="51" y="1111"/>
                  </a:lnTo>
                  <a:lnTo>
                    <a:pt x="59" y="1090"/>
                  </a:lnTo>
                  <a:lnTo>
                    <a:pt x="67" y="1070"/>
                  </a:lnTo>
                  <a:lnTo>
                    <a:pt x="77" y="1050"/>
                  </a:lnTo>
                  <a:lnTo>
                    <a:pt x="86" y="1029"/>
                  </a:lnTo>
                  <a:lnTo>
                    <a:pt x="96" y="1010"/>
                  </a:lnTo>
                  <a:lnTo>
                    <a:pt x="107" y="990"/>
                  </a:lnTo>
                  <a:lnTo>
                    <a:pt x="117" y="972"/>
                  </a:lnTo>
                  <a:lnTo>
                    <a:pt x="130" y="952"/>
                  </a:lnTo>
                  <a:lnTo>
                    <a:pt x="143" y="934"/>
                  </a:lnTo>
                  <a:lnTo>
                    <a:pt x="157" y="917"/>
                  </a:lnTo>
                  <a:lnTo>
                    <a:pt x="173" y="900"/>
                  </a:lnTo>
                  <a:lnTo>
                    <a:pt x="174" y="894"/>
                  </a:lnTo>
                  <a:lnTo>
                    <a:pt x="179" y="879"/>
                  </a:lnTo>
                  <a:lnTo>
                    <a:pt x="187" y="856"/>
                  </a:lnTo>
                  <a:lnTo>
                    <a:pt x="196" y="826"/>
                  </a:lnTo>
                  <a:lnTo>
                    <a:pt x="208" y="790"/>
                  </a:lnTo>
                  <a:lnTo>
                    <a:pt x="222" y="750"/>
                  </a:lnTo>
                  <a:lnTo>
                    <a:pt x="235" y="708"/>
                  </a:lnTo>
                  <a:lnTo>
                    <a:pt x="249" y="664"/>
                  </a:lnTo>
                  <a:lnTo>
                    <a:pt x="263" y="620"/>
                  </a:lnTo>
                  <a:lnTo>
                    <a:pt x="277" y="578"/>
                  </a:lnTo>
                  <a:lnTo>
                    <a:pt x="290" y="538"/>
                  </a:lnTo>
                  <a:lnTo>
                    <a:pt x="302" y="502"/>
                  </a:lnTo>
                  <a:lnTo>
                    <a:pt x="311" y="472"/>
                  </a:lnTo>
                  <a:lnTo>
                    <a:pt x="319" y="449"/>
                  </a:lnTo>
                  <a:lnTo>
                    <a:pt x="324" y="434"/>
                  </a:lnTo>
                  <a:lnTo>
                    <a:pt x="326" y="430"/>
                  </a:lnTo>
                  <a:lnTo>
                    <a:pt x="333" y="425"/>
                  </a:lnTo>
                  <a:lnTo>
                    <a:pt x="339" y="422"/>
                  </a:lnTo>
                  <a:lnTo>
                    <a:pt x="342" y="417"/>
                  </a:lnTo>
                  <a:lnTo>
                    <a:pt x="345" y="413"/>
                  </a:lnTo>
                  <a:lnTo>
                    <a:pt x="346" y="408"/>
                  </a:lnTo>
                  <a:lnTo>
                    <a:pt x="346" y="402"/>
                  </a:lnTo>
                  <a:lnTo>
                    <a:pt x="345" y="396"/>
                  </a:lnTo>
                  <a:lnTo>
                    <a:pt x="343" y="391"/>
                  </a:lnTo>
                  <a:lnTo>
                    <a:pt x="341" y="384"/>
                  </a:lnTo>
                  <a:lnTo>
                    <a:pt x="339" y="378"/>
                  </a:lnTo>
                  <a:lnTo>
                    <a:pt x="338" y="371"/>
                  </a:lnTo>
                  <a:lnTo>
                    <a:pt x="335" y="365"/>
                  </a:lnTo>
                  <a:lnTo>
                    <a:pt x="334" y="359"/>
                  </a:lnTo>
                  <a:lnTo>
                    <a:pt x="334" y="353"/>
                  </a:lnTo>
                  <a:lnTo>
                    <a:pt x="334" y="346"/>
                  </a:lnTo>
                  <a:lnTo>
                    <a:pt x="336" y="340"/>
                  </a:lnTo>
                  <a:lnTo>
                    <a:pt x="353" y="332"/>
                  </a:lnTo>
                  <a:lnTo>
                    <a:pt x="366" y="323"/>
                  </a:lnTo>
                  <a:lnTo>
                    <a:pt x="377" y="313"/>
                  </a:lnTo>
                  <a:lnTo>
                    <a:pt x="384" y="300"/>
                  </a:lnTo>
                  <a:lnTo>
                    <a:pt x="388" y="286"/>
                  </a:lnTo>
                  <a:lnTo>
                    <a:pt x="391" y="272"/>
                  </a:lnTo>
                  <a:lnTo>
                    <a:pt x="392" y="257"/>
                  </a:lnTo>
                  <a:lnTo>
                    <a:pt x="393" y="242"/>
                  </a:lnTo>
                  <a:lnTo>
                    <a:pt x="393" y="226"/>
                  </a:lnTo>
                  <a:lnTo>
                    <a:pt x="393" y="211"/>
                  </a:lnTo>
                  <a:lnTo>
                    <a:pt x="394" y="195"/>
                  </a:lnTo>
                  <a:lnTo>
                    <a:pt x="396" y="180"/>
                  </a:lnTo>
                  <a:lnTo>
                    <a:pt x="400" y="167"/>
                  </a:lnTo>
                  <a:lnTo>
                    <a:pt x="405" y="153"/>
                  </a:lnTo>
                  <a:lnTo>
                    <a:pt x="414" y="140"/>
                  </a:lnTo>
                  <a:lnTo>
                    <a:pt x="425" y="130"/>
                  </a:lnTo>
                  <a:lnTo>
                    <a:pt x="420" y="122"/>
                  </a:lnTo>
                  <a:lnTo>
                    <a:pt x="418" y="113"/>
                  </a:lnTo>
                  <a:lnTo>
                    <a:pt x="416" y="105"/>
                  </a:lnTo>
                  <a:lnTo>
                    <a:pt x="415" y="97"/>
                  </a:lnTo>
                  <a:lnTo>
                    <a:pt x="415" y="89"/>
                  </a:lnTo>
                  <a:lnTo>
                    <a:pt x="416" y="79"/>
                  </a:lnTo>
                  <a:lnTo>
                    <a:pt x="417" y="71"/>
                  </a:lnTo>
                  <a:lnTo>
                    <a:pt x="419" y="63"/>
                  </a:lnTo>
                  <a:lnTo>
                    <a:pt x="423" y="55"/>
                  </a:lnTo>
                  <a:lnTo>
                    <a:pt x="425" y="46"/>
                  </a:lnTo>
                  <a:lnTo>
                    <a:pt x="430" y="38"/>
                  </a:lnTo>
                  <a:lnTo>
                    <a:pt x="433" y="30"/>
                  </a:lnTo>
                  <a:lnTo>
                    <a:pt x="438" y="22"/>
                  </a:lnTo>
                  <a:lnTo>
                    <a:pt x="442" y="15"/>
                  </a:lnTo>
                  <a:lnTo>
                    <a:pt x="447" y="7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5" name="Freeform 23"/>
            <p:cNvSpPr>
              <a:spLocks/>
            </p:cNvSpPr>
            <p:nvPr/>
          </p:nvSpPr>
          <p:spPr bwMode="auto">
            <a:xfrm>
              <a:off x="4752" y="1280"/>
              <a:ext cx="150" cy="325"/>
            </a:xfrm>
            <a:custGeom>
              <a:avLst/>
              <a:gdLst>
                <a:gd name="T0" fmla="*/ 16 w 451"/>
                <a:gd name="T1" fmla="*/ 1 h 976"/>
                <a:gd name="T2" fmla="*/ 16 w 451"/>
                <a:gd name="T3" fmla="*/ 4 h 976"/>
                <a:gd name="T4" fmla="*/ 17 w 451"/>
                <a:gd name="T5" fmla="*/ 8 h 976"/>
                <a:gd name="T6" fmla="*/ 16 w 451"/>
                <a:gd name="T7" fmla="*/ 11 h 976"/>
                <a:gd name="T8" fmla="*/ 16 w 451"/>
                <a:gd name="T9" fmla="*/ 13 h 976"/>
                <a:gd name="T10" fmla="*/ 15 w 451"/>
                <a:gd name="T11" fmla="*/ 14 h 976"/>
                <a:gd name="T12" fmla="*/ 15 w 451"/>
                <a:gd name="T13" fmla="*/ 15 h 976"/>
                <a:gd name="T14" fmla="*/ 15 w 451"/>
                <a:gd name="T15" fmla="*/ 16 h 976"/>
                <a:gd name="T16" fmla="*/ 15 w 451"/>
                <a:gd name="T17" fmla="*/ 16 h 976"/>
                <a:gd name="T18" fmla="*/ 15 w 451"/>
                <a:gd name="T19" fmla="*/ 17 h 976"/>
                <a:gd name="T20" fmla="*/ 15 w 451"/>
                <a:gd name="T21" fmla="*/ 18 h 976"/>
                <a:gd name="T22" fmla="*/ 15 w 451"/>
                <a:gd name="T23" fmla="*/ 20 h 976"/>
                <a:gd name="T24" fmla="*/ 14 w 451"/>
                <a:gd name="T25" fmla="*/ 23 h 976"/>
                <a:gd name="T26" fmla="*/ 14 w 451"/>
                <a:gd name="T27" fmla="*/ 25 h 976"/>
                <a:gd name="T28" fmla="*/ 14 w 451"/>
                <a:gd name="T29" fmla="*/ 28 h 976"/>
                <a:gd name="T30" fmla="*/ 15 w 451"/>
                <a:gd name="T31" fmla="*/ 30 h 976"/>
                <a:gd name="T32" fmla="*/ 15 w 451"/>
                <a:gd name="T33" fmla="*/ 32 h 976"/>
                <a:gd name="T34" fmla="*/ 15 w 451"/>
                <a:gd name="T35" fmla="*/ 32 h 976"/>
                <a:gd name="T36" fmla="*/ 15 w 451"/>
                <a:gd name="T37" fmla="*/ 33 h 976"/>
                <a:gd name="T38" fmla="*/ 15 w 451"/>
                <a:gd name="T39" fmla="*/ 33 h 976"/>
                <a:gd name="T40" fmla="*/ 15 w 451"/>
                <a:gd name="T41" fmla="*/ 34 h 976"/>
                <a:gd name="T42" fmla="*/ 16 w 451"/>
                <a:gd name="T43" fmla="*/ 34 h 976"/>
                <a:gd name="T44" fmla="*/ 15 w 451"/>
                <a:gd name="T45" fmla="*/ 35 h 976"/>
                <a:gd name="T46" fmla="*/ 13 w 451"/>
                <a:gd name="T47" fmla="*/ 35 h 976"/>
                <a:gd name="T48" fmla="*/ 11 w 451"/>
                <a:gd name="T49" fmla="*/ 36 h 976"/>
                <a:gd name="T50" fmla="*/ 10 w 451"/>
                <a:gd name="T51" fmla="*/ 36 h 976"/>
                <a:gd name="T52" fmla="*/ 9 w 451"/>
                <a:gd name="T53" fmla="*/ 36 h 976"/>
                <a:gd name="T54" fmla="*/ 8 w 451"/>
                <a:gd name="T55" fmla="*/ 34 h 976"/>
                <a:gd name="T56" fmla="*/ 8 w 451"/>
                <a:gd name="T57" fmla="*/ 32 h 976"/>
                <a:gd name="T58" fmla="*/ 7 w 451"/>
                <a:gd name="T59" fmla="*/ 30 h 976"/>
                <a:gd name="T60" fmla="*/ 7 w 451"/>
                <a:gd name="T61" fmla="*/ 28 h 976"/>
                <a:gd name="T62" fmla="*/ 6 w 451"/>
                <a:gd name="T63" fmla="*/ 26 h 976"/>
                <a:gd name="T64" fmla="*/ 5 w 451"/>
                <a:gd name="T65" fmla="*/ 26 h 976"/>
                <a:gd name="T66" fmla="*/ 4 w 451"/>
                <a:gd name="T67" fmla="*/ 24 h 976"/>
                <a:gd name="T68" fmla="*/ 3 w 451"/>
                <a:gd name="T69" fmla="*/ 22 h 976"/>
                <a:gd name="T70" fmla="*/ 3 w 451"/>
                <a:gd name="T71" fmla="*/ 20 h 976"/>
                <a:gd name="T72" fmla="*/ 3 w 451"/>
                <a:gd name="T73" fmla="*/ 19 h 976"/>
                <a:gd name="T74" fmla="*/ 2 w 451"/>
                <a:gd name="T75" fmla="*/ 17 h 976"/>
                <a:gd name="T76" fmla="*/ 2 w 451"/>
                <a:gd name="T77" fmla="*/ 15 h 976"/>
                <a:gd name="T78" fmla="*/ 2 w 451"/>
                <a:gd name="T79" fmla="*/ 13 h 976"/>
                <a:gd name="T80" fmla="*/ 1 w 451"/>
                <a:gd name="T81" fmla="*/ 10 h 976"/>
                <a:gd name="T82" fmla="*/ 1 w 451"/>
                <a:gd name="T83" fmla="*/ 8 h 976"/>
                <a:gd name="T84" fmla="*/ 0 w 451"/>
                <a:gd name="T85" fmla="*/ 6 h 976"/>
                <a:gd name="T86" fmla="*/ 1 w 451"/>
                <a:gd name="T87" fmla="*/ 6 h 976"/>
                <a:gd name="T88" fmla="*/ 5 w 451"/>
                <a:gd name="T89" fmla="*/ 4 h 976"/>
                <a:gd name="T90" fmla="*/ 10 w 451"/>
                <a:gd name="T91" fmla="*/ 3 h 976"/>
                <a:gd name="T92" fmla="*/ 14 w 451"/>
                <a:gd name="T93" fmla="*/ 1 h 976"/>
                <a:gd name="T94" fmla="*/ 16 w 451"/>
                <a:gd name="T95" fmla="*/ 0 h 97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51"/>
                <a:gd name="T145" fmla="*/ 0 h 976"/>
                <a:gd name="T146" fmla="*/ 451 w 451"/>
                <a:gd name="T147" fmla="*/ 976 h 97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51" h="976">
                  <a:moveTo>
                    <a:pt x="441" y="0"/>
                  </a:moveTo>
                  <a:lnTo>
                    <a:pt x="440" y="19"/>
                  </a:lnTo>
                  <a:lnTo>
                    <a:pt x="440" y="40"/>
                  </a:lnTo>
                  <a:lnTo>
                    <a:pt x="443" y="64"/>
                  </a:lnTo>
                  <a:lnTo>
                    <a:pt x="444" y="90"/>
                  </a:lnTo>
                  <a:lnTo>
                    <a:pt x="446" y="117"/>
                  </a:lnTo>
                  <a:lnTo>
                    <a:pt x="448" y="146"/>
                  </a:lnTo>
                  <a:lnTo>
                    <a:pt x="449" y="176"/>
                  </a:lnTo>
                  <a:lnTo>
                    <a:pt x="451" y="205"/>
                  </a:lnTo>
                  <a:lnTo>
                    <a:pt x="451" y="233"/>
                  </a:lnTo>
                  <a:lnTo>
                    <a:pt x="449" y="261"/>
                  </a:lnTo>
                  <a:lnTo>
                    <a:pt x="446" y="287"/>
                  </a:lnTo>
                  <a:lnTo>
                    <a:pt x="441" y="311"/>
                  </a:lnTo>
                  <a:lnTo>
                    <a:pt x="435" y="333"/>
                  </a:lnTo>
                  <a:lnTo>
                    <a:pt x="425" y="353"/>
                  </a:lnTo>
                  <a:lnTo>
                    <a:pt x="413" y="368"/>
                  </a:lnTo>
                  <a:lnTo>
                    <a:pt x="398" y="380"/>
                  </a:lnTo>
                  <a:lnTo>
                    <a:pt x="397" y="386"/>
                  </a:lnTo>
                  <a:lnTo>
                    <a:pt x="397" y="393"/>
                  </a:lnTo>
                  <a:lnTo>
                    <a:pt x="397" y="399"/>
                  </a:lnTo>
                  <a:lnTo>
                    <a:pt x="397" y="406"/>
                  </a:lnTo>
                  <a:lnTo>
                    <a:pt x="398" y="411"/>
                  </a:lnTo>
                  <a:lnTo>
                    <a:pt x="398" y="418"/>
                  </a:lnTo>
                  <a:lnTo>
                    <a:pt x="398" y="424"/>
                  </a:lnTo>
                  <a:lnTo>
                    <a:pt x="399" y="431"/>
                  </a:lnTo>
                  <a:lnTo>
                    <a:pt x="399" y="437"/>
                  </a:lnTo>
                  <a:lnTo>
                    <a:pt x="400" y="442"/>
                  </a:lnTo>
                  <a:lnTo>
                    <a:pt x="401" y="448"/>
                  </a:lnTo>
                  <a:lnTo>
                    <a:pt x="403" y="454"/>
                  </a:lnTo>
                  <a:lnTo>
                    <a:pt x="406" y="460"/>
                  </a:lnTo>
                  <a:lnTo>
                    <a:pt x="408" y="464"/>
                  </a:lnTo>
                  <a:lnTo>
                    <a:pt x="412" y="470"/>
                  </a:lnTo>
                  <a:lnTo>
                    <a:pt x="415" y="475"/>
                  </a:lnTo>
                  <a:lnTo>
                    <a:pt x="407" y="494"/>
                  </a:lnTo>
                  <a:lnTo>
                    <a:pt x="401" y="516"/>
                  </a:lnTo>
                  <a:lnTo>
                    <a:pt x="395" y="538"/>
                  </a:lnTo>
                  <a:lnTo>
                    <a:pt x="392" y="561"/>
                  </a:lnTo>
                  <a:lnTo>
                    <a:pt x="390" y="585"/>
                  </a:lnTo>
                  <a:lnTo>
                    <a:pt x="387" y="609"/>
                  </a:lnTo>
                  <a:lnTo>
                    <a:pt x="387" y="634"/>
                  </a:lnTo>
                  <a:lnTo>
                    <a:pt x="386" y="658"/>
                  </a:lnTo>
                  <a:lnTo>
                    <a:pt x="387" y="684"/>
                  </a:lnTo>
                  <a:lnTo>
                    <a:pt x="387" y="708"/>
                  </a:lnTo>
                  <a:lnTo>
                    <a:pt x="389" y="732"/>
                  </a:lnTo>
                  <a:lnTo>
                    <a:pt x="391" y="756"/>
                  </a:lnTo>
                  <a:lnTo>
                    <a:pt x="392" y="779"/>
                  </a:lnTo>
                  <a:lnTo>
                    <a:pt x="393" y="802"/>
                  </a:lnTo>
                  <a:lnTo>
                    <a:pt x="394" y="823"/>
                  </a:lnTo>
                  <a:lnTo>
                    <a:pt x="397" y="843"/>
                  </a:lnTo>
                  <a:lnTo>
                    <a:pt x="401" y="850"/>
                  </a:lnTo>
                  <a:lnTo>
                    <a:pt x="406" y="856"/>
                  </a:lnTo>
                  <a:lnTo>
                    <a:pt x="408" y="862"/>
                  </a:lnTo>
                  <a:lnTo>
                    <a:pt x="410" y="868"/>
                  </a:lnTo>
                  <a:lnTo>
                    <a:pt x="410" y="873"/>
                  </a:lnTo>
                  <a:lnTo>
                    <a:pt x="410" y="878"/>
                  </a:lnTo>
                  <a:lnTo>
                    <a:pt x="410" y="882"/>
                  </a:lnTo>
                  <a:lnTo>
                    <a:pt x="410" y="887"/>
                  </a:lnTo>
                  <a:lnTo>
                    <a:pt x="410" y="892"/>
                  </a:lnTo>
                  <a:lnTo>
                    <a:pt x="410" y="896"/>
                  </a:lnTo>
                  <a:lnTo>
                    <a:pt x="412" y="901"/>
                  </a:lnTo>
                  <a:lnTo>
                    <a:pt x="413" y="905"/>
                  </a:lnTo>
                  <a:lnTo>
                    <a:pt x="415" y="911"/>
                  </a:lnTo>
                  <a:lnTo>
                    <a:pt x="418" y="917"/>
                  </a:lnTo>
                  <a:lnTo>
                    <a:pt x="424" y="924"/>
                  </a:lnTo>
                  <a:lnTo>
                    <a:pt x="432" y="931"/>
                  </a:lnTo>
                  <a:lnTo>
                    <a:pt x="430" y="931"/>
                  </a:lnTo>
                  <a:lnTo>
                    <a:pt x="424" y="932"/>
                  </a:lnTo>
                  <a:lnTo>
                    <a:pt x="415" y="934"/>
                  </a:lnTo>
                  <a:lnTo>
                    <a:pt x="403" y="938"/>
                  </a:lnTo>
                  <a:lnTo>
                    <a:pt x="390" y="941"/>
                  </a:lnTo>
                  <a:lnTo>
                    <a:pt x="375" y="944"/>
                  </a:lnTo>
                  <a:lnTo>
                    <a:pt x="359" y="948"/>
                  </a:lnTo>
                  <a:lnTo>
                    <a:pt x="341" y="953"/>
                  </a:lnTo>
                  <a:lnTo>
                    <a:pt x="324" y="957"/>
                  </a:lnTo>
                  <a:lnTo>
                    <a:pt x="308" y="961"/>
                  </a:lnTo>
                  <a:lnTo>
                    <a:pt x="293" y="964"/>
                  </a:lnTo>
                  <a:lnTo>
                    <a:pt x="279" y="967"/>
                  </a:lnTo>
                  <a:lnTo>
                    <a:pt x="268" y="971"/>
                  </a:lnTo>
                  <a:lnTo>
                    <a:pt x="259" y="973"/>
                  </a:lnTo>
                  <a:lnTo>
                    <a:pt x="253" y="974"/>
                  </a:lnTo>
                  <a:lnTo>
                    <a:pt x="252" y="976"/>
                  </a:lnTo>
                  <a:lnTo>
                    <a:pt x="243" y="961"/>
                  </a:lnTo>
                  <a:lnTo>
                    <a:pt x="236" y="944"/>
                  </a:lnTo>
                  <a:lnTo>
                    <a:pt x="229" y="927"/>
                  </a:lnTo>
                  <a:lnTo>
                    <a:pt x="223" y="910"/>
                  </a:lnTo>
                  <a:lnTo>
                    <a:pt x="218" y="893"/>
                  </a:lnTo>
                  <a:lnTo>
                    <a:pt x="214" y="874"/>
                  </a:lnTo>
                  <a:lnTo>
                    <a:pt x="209" y="856"/>
                  </a:lnTo>
                  <a:lnTo>
                    <a:pt x="205" y="838"/>
                  </a:lnTo>
                  <a:lnTo>
                    <a:pt x="200" y="819"/>
                  </a:lnTo>
                  <a:lnTo>
                    <a:pt x="195" y="801"/>
                  </a:lnTo>
                  <a:lnTo>
                    <a:pt x="191" y="783"/>
                  </a:lnTo>
                  <a:lnTo>
                    <a:pt x="185" y="765"/>
                  </a:lnTo>
                  <a:lnTo>
                    <a:pt x="179" y="748"/>
                  </a:lnTo>
                  <a:lnTo>
                    <a:pt x="172" y="731"/>
                  </a:lnTo>
                  <a:lnTo>
                    <a:pt x="164" y="715"/>
                  </a:lnTo>
                  <a:lnTo>
                    <a:pt x="156" y="701"/>
                  </a:lnTo>
                  <a:lnTo>
                    <a:pt x="141" y="700"/>
                  </a:lnTo>
                  <a:lnTo>
                    <a:pt x="129" y="694"/>
                  </a:lnTo>
                  <a:lnTo>
                    <a:pt x="119" y="686"/>
                  </a:lnTo>
                  <a:lnTo>
                    <a:pt x="111" y="675"/>
                  </a:lnTo>
                  <a:lnTo>
                    <a:pt x="106" y="660"/>
                  </a:lnTo>
                  <a:lnTo>
                    <a:pt x="101" y="643"/>
                  </a:lnTo>
                  <a:lnTo>
                    <a:pt x="98" y="625"/>
                  </a:lnTo>
                  <a:lnTo>
                    <a:pt x="94" y="606"/>
                  </a:lnTo>
                  <a:lnTo>
                    <a:pt x="92" y="586"/>
                  </a:lnTo>
                  <a:lnTo>
                    <a:pt x="90" y="567"/>
                  </a:lnTo>
                  <a:lnTo>
                    <a:pt x="87" y="548"/>
                  </a:lnTo>
                  <a:lnTo>
                    <a:pt x="84" y="531"/>
                  </a:lnTo>
                  <a:lnTo>
                    <a:pt x="79" y="515"/>
                  </a:lnTo>
                  <a:lnTo>
                    <a:pt x="74" y="501"/>
                  </a:lnTo>
                  <a:lnTo>
                    <a:pt x="67" y="490"/>
                  </a:lnTo>
                  <a:lnTo>
                    <a:pt x="57" y="483"/>
                  </a:lnTo>
                  <a:lnTo>
                    <a:pt x="59" y="460"/>
                  </a:lnTo>
                  <a:lnTo>
                    <a:pt x="60" y="438"/>
                  </a:lnTo>
                  <a:lnTo>
                    <a:pt x="59" y="417"/>
                  </a:lnTo>
                  <a:lnTo>
                    <a:pt x="57" y="396"/>
                  </a:lnTo>
                  <a:lnTo>
                    <a:pt x="54" y="377"/>
                  </a:lnTo>
                  <a:lnTo>
                    <a:pt x="51" y="356"/>
                  </a:lnTo>
                  <a:lnTo>
                    <a:pt x="47" y="338"/>
                  </a:lnTo>
                  <a:lnTo>
                    <a:pt x="42" y="318"/>
                  </a:lnTo>
                  <a:lnTo>
                    <a:pt x="37" y="299"/>
                  </a:lnTo>
                  <a:lnTo>
                    <a:pt x="32" y="280"/>
                  </a:lnTo>
                  <a:lnTo>
                    <a:pt x="26" y="262"/>
                  </a:lnTo>
                  <a:lnTo>
                    <a:pt x="21" y="244"/>
                  </a:lnTo>
                  <a:lnTo>
                    <a:pt x="15" y="225"/>
                  </a:lnTo>
                  <a:lnTo>
                    <a:pt x="9" y="207"/>
                  </a:lnTo>
                  <a:lnTo>
                    <a:pt x="5" y="189"/>
                  </a:lnTo>
                  <a:lnTo>
                    <a:pt x="0" y="171"/>
                  </a:lnTo>
                  <a:lnTo>
                    <a:pt x="5" y="169"/>
                  </a:lnTo>
                  <a:lnTo>
                    <a:pt x="18" y="163"/>
                  </a:lnTo>
                  <a:lnTo>
                    <a:pt x="40" y="155"/>
                  </a:lnTo>
                  <a:lnTo>
                    <a:pt x="69" y="144"/>
                  </a:lnTo>
                  <a:lnTo>
                    <a:pt x="102" y="131"/>
                  </a:lnTo>
                  <a:lnTo>
                    <a:pt x="139" y="116"/>
                  </a:lnTo>
                  <a:lnTo>
                    <a:pt x="179" y="101"/>
                  </a:lnTo>
                  <a:lnTo>
                    <a:pt x="221" y="85"/>
                  </a:lnTo>
                  <a:lnTo>
                    <a:pt x="261" y="69"/>
                  </a:lnTo>
                  <a:lnTo>
                    <a:pt x="301" y="54"/>
                  </a:lnTo>
                  <a:lnTo>
                    <a:pt x="338" y="39"/>
                  </a:lnTo>
                  <a:lnTo>
                    <a:pt x="372" y="27"/>
                  </a:lnTo>
                  <a:lnTo>
                    <a:pt x="400" y="15"/>
                  </a:lnTo>
                  <a:lnTo>
                    <a:pt x="422" y="7"/>
                  </a:lnTo>
                  <a:lnTo>
                    <a:pt x="436" y="1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6" name="Freeform 24"/>
            <p:cNvSpPr>
              <a:spLocks/>
            </p:cNvSpPr>
            <p:nvPr/>
          </p:nvSpPr>
          <p:spPr bwMode="auto">
            <a:xfrm>
              <a:off x="4975" y="1646"/>
              <a:ext cx="47" cy="88"/>
            </a:xfrm>
            <a:custGeom>
              <a:avLst/>
              <a:gdLst>
                <a:gd name="T0" fmla="*/ 5 w 141"/>
                <a:gd name="T1" fmla="*/ 1 h 262"/>
                <a:gd name="T2" fmla="*/ 5 w 141"/>
                <a:gd name="T3" fmla="*/ 1 h 262"/>
                <a:gd name="T4" fmla="*/ 5 w 141"/>
                <a:gd name="T5" fmla="*/ 2 h 262"/>
                <a:gd name="T6" fmla="*/ 5 w 141"/>
                <a:gd name="T7" fmla="*/ 2 h 262"/>
                <a:gd name="T8" fmla="*/ 5 w 141"/>
                <a:gd name="T9" fmla="*/ 3 h 262"/>
                <a:gd name="T10" fmla="*/ 5 w 141"/>
                <a:gd name="T11" fmla="*/ 3 h 262"/>
                <a:gd name="T12" fmla="*/ 5 w 141"/>
                <a:gd name="T13" fmla="*/ 3 h 262"/>
                <a:gd name="T14" fmla="*/ 5 w 141"/>
                <a:gd name="T15" fmla="*/ 4 h 262"/>
                <a:gd name="T16" fmla="*/ 5 w 141"/>
                <a:gd name="T17" fmla="*/ 4 h 262"/>
                <a:gd name="T18" fmla="*/ 5 w 141"/>
                <a:gd name="T19" fmla="*/ 4 h 262"/>
                <a:gd name="T20" fmla="*/ 5 w 141"/>
                <a:gd name="T21" fmla="*/ 5 h 262"/>
                <a:gd name="T22" fmla="*/ 5 w 141"/>
                <a:gd name="T23" fmla="*/ 5 h 262"/>
                <a:gd name="T24" fmla="*/ 5 w 141"/>
                <a:gd name="T25" fmla="*/ 5 h 262"/>
                <a:gd name="T26" fmla="*/ 5 w 141"/>
                <a:gd name="T27" fmla="*/ 5 h 262"/>
                <a:gd name="T28" fmla="*/ 5 w 141"/>
                <a:gd name="T29" fmla="*/ 6 h 262"/>
                <a:gd name="T30" fmla="*/ 5 w 141"/>
                <a:gd name="T31" fmla="*/ 6 h 262"/>
                <a:gd name="T32" fmla="*/ 5 w 141"/>
                <a:gd name="T33" fmla="*/ 6 h 262"/>
                <a:gd name="T34" fmla="*/ 5 w 141"/>
                <a:gd name="T35" fmla="*/ 7 h 262"/>
                <a:gd name="T36" fmla="*/ 4 w 141"/>
                <a:gd name="T37" fmla="*/ 8 h 262"/>
                <a:gd name="T38" fmla="*/ 4 w 141"/>
                <a:gd name="T39" fmla="*/ 8 h 262"/>
                <a:gd name="T40" fmla="*/ 3 w 141"/>
                <a:gd name="T41" fmla="*/ 9 h 262"/>
                <a:gd name="T42" fmla="*/ 3 w 141"/>
                <a:gd name="T43" fmla="*/ 9 h 262"/>
                <a:gd name="T44" fmla="*/ 2 w 141"/>
                <a:gd name="T45" fmla="*/ 10 h 262"/>
                <a:gd name="T46" fmla="*/ 1 w 141"/>
                <a:gd name="T47" fmla="*/ 10 h 262"/>
                <a:gd name="T48" fmla="*/ 1 w 141"/>
                <a:gd name="T49" fmla="*/ 9 h 262"/>
                <a:gd name="T50" fmla="*/ 1 w 141"/>
                <a:gd name="T51" fmla="*/ 8 h 262"/>
                <a:gd name="T52" fmla="*/ 1 w 141"/>
                <a:gd name="T53" fmla="*/ 7 h 262"/>
                <a:gd name="T54" fmla="*/ 1 w 141"/>
                <a:gd name="T55" fmla="*/ 6 h 262"/>
                <a:gd name="T56" fmla="*/ 0 w 141"/>
                <a:gd name="T57" fmla="*/ 5 h 262"/>
                <a:gd name="T58" fmla="*/ 0 w 141"/>
                <a:gd name="T59" fmla="*/ 4 h 262"/>
                <a:gd name="T60" fmla="*/ 0 w 141"/>
                <a:gd name="T61" fmla="*/ 3 h 262"/>
                <a:gd name="T62" fmla="*/ 0 w 141"/>
                <a:gd name="T63" fmla="*/ 2 h 262"/>
                <a:gd name="T64" fmla="*/ 0 w 141"/>
                <a:gd name="T65" fmla="*/ 1 h 262"/>
                <a:gd name="T66" fmla="*/ 1 w 141"/>
                <a:gd name="T67" fmla="*/ 0 h 262"/>
                <a:gd name="T68" fmla="*/ 2 w 141"/>
                <a:gd name="T69" fmla="*/ 0 h 262"/>
                <a:gd name="T70" fmla="*/ 3 w 141"/>
                <a:gd name="T71" fmla="*/ 0 h 262"/>
                <a:gd name="T72" fmla="*/ 3 w 141"/>
                <a:gd name="T73" fmla="*/ 0 h 262"/>
                <a:gd name="T74" fmla="*/ 4 w 141"/>
                <a:gd name="T75" fmla="*/ 0 h 262"/>
                <a:gd name="T76" fmla="*/ 4 w 141"/>
                <a:gd name="T77" fmla="*/ 1 h 262"/>
                <a:gd name="T78" fmla="*/ 5 w 141"/>
                <a:gd name="T79" fmla="*/ 1 h 26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41"/>
                <a:gd name="T121" fmla="*/ 0 h 262"/>
                <a:gd name="T122" fmla="*/ 141 w 141"/>
                <a:gd name="T123" fmla="*/ 262 h 26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41" h="262">
                  <a:moveTo>
                    <a:pt x="138" y="23"/>
                  </a:moveTo>
                  <a:lnTo>
                    <a:pt x="137" y="24"/>
                  </a:lnTo>
                  <a:lnTo>
                    <a:pt x="137" y="26"/>
                  </a:lnTo>
                  <a:lnTo>
                    <a:pt x="137" y="31"/>
                  </a:lnTo>
                  <a:lnTo>
                    <a:pt x="137" y="35"/>
                  </a:lnTo>
                  <a:lnTo>
                    <a:pt x="137" y="41"/>
                  </a:lnTo>
                  <a:lnTo>
                    <a:pt x="136" y="47"/>
                  </a:lnTo>
                  <a:lnTo>
                    <a:pt x="136" y="54"/>
                  </a:lnTo>
                  <a:lnTo>
                    <a:pt x="136" y="60"/>
                  </a:lnTo>
                  <a:lnTo>
                    <a:pt x="135" y="67"/>
                  </a:lnTo>
                  <a:lnTo>
                    <a:pt x="133" y="74"/>
                  </a:lnTo>
                  <a:lnTo>
                    <a:pt x="133" y="81"/>
                  </a:lnTo>
                  <a:lnTo>
                    <a:pt x="132" y="87"/>
                  </a:lnTo>
                  <a:lnTo>
                    <a:pt x="131" y="93"/>
                  </a:lnTo>
                  <a:lnTo>
                    <a:pt x="130" y="97"/>
                  </a:lnTo>
                  <a:lnTo>
                    <a:pt x="129" y="101"/>
                  </a:lnTo>
                  <a:lnTo>
                    <a:pt x="128" y="104"/>
                  </a:lnTo>
                  <a:lnTo>
                    <a:pt x="129" y="109"/>
                  </a:lnTo>
                  <a:lnTo>
                    <a:pt x="130" y="113"/>
                  </a:lnTo>
                  <a:lnTo>
                    <a:pt x="131" y="117"/>
                  </a:lnTo>
                  <a:lnTo>
                    <a:pt x="133" y="121"/>
                  </a:lnTo>
                  <a:lnTo>
                    <a:pt x="135" y="125"/>
                  </a:lnTo>
                  <a:lnTo>
                    <a:pt x="136" y="128"/>
                  </a:lnTo>
                  <a:lnTo>
                    <a:pt x="138" y="132"/>
                  </a:lnTo>
                  <a:lnTo>
                    <a:pt x="139" y="135"/>
                  </a:lnTo>
                  <a:lnTo>
                    <a:pt x="140" y="139"/>
                  </a:lnTo>
                  <a:lnTo>
                    <a:pt x="140" y="143"/>
                  </a:lnTo>
                  <a:lnTo>
                    <a:pt x="141" y="147"/>
                  </a:lnTo>
                  <a:lnTo>
                    <a:pt x="141" y="150"/>
                  </a:lnTo>
                  <a:lnTo>
                    <a:pt x="140" y="155"/>
                  </a:lnTo>
                  <a:lnTo>
                    <a:pt x="139" y="159"/>
                  </a:lnTo>
                  <a:lnTo>
                    <a:pt x="138" y="164"/>
                  </a:lnTo>
                  <a:lnTo>
                    <a:pt x="136" y="170"/>
                  </a:lnTo>
                  <a:lnTo>
                    <a:pt x="132" y="174"/>
                  </a:lnTo>
                  <a:lnTo>
                    <a:pt x="129" y="181"/>
                  </a:lnTo>
                  <a:lnTo>
                    <a:pt x="124" y="188"/>
                  </a:lnTo>
                  <a:lnTo>
                    <a:pt x="118" y="195"/>
                  </a:lnTo>
                  <a:lnTo>
                    <a:pt x="113" y="202"/>
                  </a:lnTo>
                  <a:lnTo>
                    <a:pt x="106" y="210"/>
                  </a:lnTo>
                  <a:lnTo>
                    <a:pt x="99" y="217"/>
                  </a:lnTo>
                  <a:lnTo>
                    <a:pt x="92" y="225"/>
                  </a:lnTo>
                  <a:lnTo>
                    <a:pt x="84" y="232"/>
                  </a:lnTo>
                  <a:lnTo>
                    <a:pt x="77" y="239"/>
                  </a:lnTo>
                  <a:lnTo>
                    <a:pt x="69" y="244"/>
                  </a:lnTo>
                  <a:lnTo>
                    <a:pt x="61" y="250"/>
                  </a:lnTo>
                  <a:lnTo>
                    <a:pt x="54" y="253"/>
                  </a:lnTo>
                  <a:lnTo>
                    <a:pt x="47" y="257"/>
                  </a:lnTo>
                  <a:lnTo>
                    <a:pt x="40" y="260"/>
                  </a:lnTo>
                  <a:lnTo>
                    <a:pt x="35" y="262"/>
                  </a:lnTo>
                  <a:lnTo>
                    <a:pt x="31" y="248"/>
                  </a:lnTo>
                  <a:lnTo>
                    <a:pt x="28" y="235"/>
                  </a:lnTo>
                  <a:lnTo>
                    <a:pt x="25" y="220"/>
                  </a:lnTo>
                  <a:lnTo>
                    <a:pt x="22" y="206"/>
                  </a:lnTo>
                  <a:lnTo>
                    <a:pt x="20" y="191"/>
                  </a:lnTo>
                  <a:lnTo>
                    <a:pt x="17" y="175"/>
                  </a:lnTo>
                  <a:lnTo>
                    <a:pt x="16" y="160"/>
                  </a:lnTo>
                  <a:lnTo>
                    <a:pt x="14" y="144"/>
                  </a:lnTo>
                  <a:lnTo>
                    <a:pt x="12" y="128"/>
                  </a:lnTo>
                  <a:lnTo>
                    <a:pt x="10" y="113"/>
                  </a:lnTo>
                  <a:lnTo>
                    <a:pt x="8" y="97"/>
                  </a:lnTo>
                  <a:lnTo>
                    <a:pt x="7" y="82"/>
                  </a:lnTo>
                  <a:lnTo>
                    <a:pt x="5" y="69"/>
                  </a:lnTo>
                  <a:lnTo>
                    <a:pt x="4" y="54"/>
                  </a:lnTo>
                  <a:lnTo>
                    <a:pt x="1" y="41"/>
                  </a:lnTo>
                  <a:lnTo>
                    <a:pt x="0" y="28"/>
                  </a:lnTo>
                  <a:lnTo>
                    <a:pt x="12" y="18"/>
                  </a:lnTo>
                  <a:lnTo>
                    <a:pt x="23" y="11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5" y="0"/>
                  </a:lnTo>
                  <a:lnTo>
                    <a:pt x="66" y="0"/>
                  </a:lnTo>
                  <a:lnTo>
                    <a:pt x="75" y="0"/>
                  </a:lnTo>
                  <a:lnTo>
                    <a:pt x="84" y="1"/>
                  </a:lnTo>
                  <a:lnTo>
                    <a:pt x="92" y="3"/>
                  </a:lnTo>
                  <a:lnTo>
                    <a:pt x="100" y="6"/>
                  </a:lnTo>
                  <a:lnTo>
                    <a:pt x="107" y="9"/>
                  </a:lnTo>
                  <a:lnTo>
                    <a:pt x="114" y="12"/>
                  </a:lnTo>
                  <a:lnTo>
                    <a:pt x="121" y="16"/>
                  </a:lnTo>
                  <a:lnTo>
                    <a:pt x="127" y="18"/>
                  </a:lnTo>
                  <a:lnTo>
                    <a:pt x="132" y="20"/>
                  </a:lnTo>
                  <a:lnTo>
                    <a:pt x="138" y="2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7" name="Freeform 25"/>
            <p:cNvSpPr>
              <a:spLocks/>
            </p:cNvSpPr>
            <p:nvPr/>
          </p:nvSpPr>
          <p:spPr bwMode="auto">
            <a:xfrm>
              <a:off x="4840" y="1656"/>
              <a:ext cx="146" cy="144"/>
            </a:xfrm>
            <a:custGeom>
              <a:avLst/>
              <a:gdLst>
                <a:gd name="T0" fmla="*/ 15 w 436"/>
                <a:gd name="T1" fmla="*/ 1 h 433"/>
                <a:gd name="T2" fmla="*/ 15 w 436"/>
                <a:gd name="T3" fmla="*/ 3 h 433"/>
                <a:gd name="T4" fmla="*/ 16 w 436"/>
                <a:gd name="T5" fmla="*/ 4 h 433"/>
                <a:gd name="T6" fmla="*/ 16 w 436"/>
                <a:gd name="T7" fmla="*/ 6 h 433"/>
                <a:gd name="T8" fmla="*/ 16 w 436"/>
                <a:gd name="T9" fmla="*/ 8 h 433"/>
                <a:gd name="T10" fmla="*/ 16 w 436"/>
                <a:gd name="T11" fmla="*/ 9 h 433"/>
                <a:gd name="T12" fmla="*/ 14 w 436"/>
                <a:gd name="T13" fmla="*/ 10 h 433"/>
                <a:gd name="T14" fmla="*/ 13 w 436"/>
                <a:gd name="T15" fmla="*/ 10 h 433"/>
                <a:gd name="T16" fmla="*/ 11 w 436"/>
                <a:gd name="T17" fmla="*/ 11 h 433"/>
                <a:gd name="T18" fmla="*/ 9 w 436"/>
                <a:gd name="T19" fmla="*/ 11 h 433"/>
                <a:gd name="T20" fmla="*/ 8 w 436"/>
                <a:gd name="T21" fmla="*/ 12 h 433"/>
                <a:gd name="T22" fmla="*/ 7 w 436"/>
                <a:gd name="T23" fmla="*/ 13 h 433"/>
                <a:gd name="T24" fmla="*/ 6 w 436"/>
                <a:gd name="T25" fmla="*/ 14 h 433"/>
                <a:gd name="T26" fmla="*/ 6 w 436"/>
                <a:gd name="T27" fmla="*/ 14 h 433"/>
                <a:gd name="T28" fmla="*/ 5 w 436"/>
                <a:gd name="T29" fmla="*/ 15 h 433"/>
                <a:gd name="T30" fmla="*/ 4 w 436"/>
                <a:gd name="T31" fmla="*/ 16 h 433"/>
                <a:gd name="T32" fmla="*/ 3 w 436"/>
                <a:gd name="T33" fmla="*/ 16 h 433"/>
                <a:gd name="T34" fmla="*/ 3 w 436"/>
                <a:gd name="T35" fmla="*/ 16 h 433"/>
                <a:gd name="T36" fmla="*/ 3 w 436"/>
                <a:gd name="T37" fmla="*/ 16 h 433"/>
                <a:gd name="T38" fmla="*/ 3 w 436"/>
                <a:gd name="T39" fmla="*/ 16 h 433"/>
                <a:gd name="T40" fmla="*/ 3 w 436"/>
                <a:gd name="T41" fmla="*/ 16 h 433"/>
                <a:gd name="T42" fmla="*/ 3 w 436"/>
                <a:gd name="T43" fmla="*/ 15 h 433"/>
                <a:gd name="T44" fmla="*/ 3 w 436"/>
                <a:gd name="T45" fmla="*/ 15 h 433"/>
                <a:gd name="T46" fmla="*/ 2 w 436"/>
                <a:gd name="T47" fmla="*/ 14 h 433"/>
                <a:gd name="T48" fmla="*/ 2 w 436"/>
                <a:gd name="T49" fmla="*/ 14 h 433"/>
                <a:gd name="T50" fmla="*/ 2 w 436"/>
                <a:gd name="T51" fmla="*/ 13 h 433"/>
                <a:gd name="T52" fmla="*/ 1 w 436"/>
                <a:gd name="T53" fmla="*/ 12 h 433"/>
                <a:gd name="T54" fmla="*/ 1 w 436"/>
                <a:gd name="T55" fmla="*/ 10 h 433"/>
                <a:gd name="T56" fmla="*/ 1 w 436"/>
                <a:gd name="T57" fmla="*/ 8 h 433"/>
                <a:gd name="T58" fmla="*/ 0 w 436"/>
                <a:gd name="T59" fmla="*/ 7 h 433"/>
                <a:gd name="T60" fmla="*/ 0 w 436"/>
                <a:gd name="T61" fmla="*/ 5 h 433"/>
                <a:gd name="T62" fmla="*/ 0 w 436"/>
                <a:gd name="T63" fmla="*/ 5 h 433"/>
                <a:gd name="T64" fmla="*/ 1 w 436"/>
                <a:gd name="T65" fmla="*/ 4 h 433"/>
                <a:gd name="T66" fmla="*/ 3 w 436"/>
                <a:gd name="T67" fmla="*/ 4 h 433"/>
                <a:gd name="T68" fmla="*/ 4 w 436"/>
                <a:gd name="T69" fmla="*/ 4 h 433"/>
                <a:gd name="T70" fmla="*/ 5 w 436"/>
                <a:gd name="T71" fmla="*/ 3 h 433"/>
                <a:gd name="T72" fmla="*/ 5 w 436"/>
                <a:gd name="T73" fmla="*/ 3 h 433"/>
                <a:gd name="T74" fmla="*/ 6 w 436"/>
                <a:gd name="T75" fmla="*/ 3 h 433"/>
                <a:gd name="T76" fmla="*/ 6 w 436"/>
                <a:gd name="T77" fmla="*/ 4 h 433"/>
                <a:gd name="T78" fmla="*/ 6 w 436"/>
                <a:gd name="T79" fmla="*/ 4 h 433"/>
                <a:gd name="T80" fmla="*/ 6 w 436"/>
                <a:gd name="T81" fmla="*/ 4 h 433"/>
                <a:gd name="T82" fmla="*/ 6 w 436"/>
                <a:gd name="T83" fmla="*/ 4 h 433"/>
                <a:gd name="T84" fmla="*/ 7 w 436"/>
                <a:gd name="T85" fmla="*/ 4 h 433"/>
                <a:gd name="T86" fmla="*/ 7 w 436"/>
                <a:gd name="T87" fmla="*/ 3 h 433"/>
                <a:gd name="T88" fmla="*/ 7 w 436"/>
                <a:gd name="T89" fmla="*/ 3 h 433"/>
                <a:gd name="T90" fmla="*/ 7 w 436"/>
                <a:gd name="T91" fmla="*/ 3 h 433"/>
                <a:gd name="T92" fmla="*/ 7 w 436"/>
                <a:gd name="T93" fmla="*/ 3 h 433"/>
                <a:gd name="T94" fmla="*/ 7 w 436"/>
                <a:gd name="T95" fmla="*/ 2 h 433"/>
                <a:gd name="T96" fmla="*/ 9 w 436"/>
                <a:gd name="T97" fmla="*/ 2 h 433"/>
                <a:gd name="T98" fmla="*/ 11 w 436"/>
                <a:gd name="T99" fmla="*/ 1 h 433"/>
                <a:gd name="T100" fmla="*/ 13 w 436"/>
                <a:gd name="T101" fmla="*/ 1 h 433"/>
                <a:gd name="T102" fmla="*/ 15 w 436"/>
                <a:gd name="T103" fmla="*/ 0 h 433"/>
                <a:gd name="T104" fmla="*/ 15 w 436"/>
                <a:gd name="T105" fmla="*/ 0 h 433"/>
                <a:gd name="T106" fmla="*/ 15 w 436"/>
                <a:gd name="T107" fmla="*/ 2 h 433"/>
                <a:gd name="T108" fmla="*/ 15 w 436"/>
                <a:gd name="T109" fmla="*/ 4 h 433"/>
                <a:gd name="T110" fmla="*/ 16 w 436"/>
                <a:gd name="T111" fmla="*/ 5 h 433"/>
                <a:gd name="T112" fmla="*/ 16 w 436"/>
                <a:gd name="T113" fmla="*/ 7 h 433"/>
                <a:gd name="T114" fmla="*/ 16 w 436"/>
                <a:gd name="T115" fmla="*/ 9 h 433"/>
                <a:gd name="T116" fmla="*/ 16 w 436"/>
                <a:gd name="T117" fmla="*/ 8 h 433"/>
                <a:gd name="T118" fmla="*/ 16 w 436"/>
                <a:gd name="T119" fmla="*/ 6 h 433"/>
                <a:gd name="T120" fmla="*/ 16 w 436"/>
                <a:gd name="T121" fmla="*/ 4 h 433"/>
                <a:gd name="T122" fmla="*/ 15 w 436"/>
                <a:gd name="T123" fmla="*/ 1 h 433"/>
                <a:gd name="T124" fmla="*/ 15 w 436"/>
                <a:gd name="T125" fmla="*/ 0 h 43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36"/>
                <a:gd name="T190" fmla="*/ 0 h 433"/>
                <a:gd name="T191" fmla="*/ 436 w 436"/>
                <a:gd name="T192" fmla="*/ 433 h 43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36" h="433">
                  <a:moveTo>
                    <a:pt x="402" y="0"/>
                  </a:moveTo>
                  <a:lnTo>
                    <a:pt x="403" y="13"/>
                  </a:lnTo>
                  <a:lnTo>
                    <a:pt x="405" y="26"/>
                  </a:lnTo>
                  <a:lnTo>
                    <a:pt x="407" y="41"/>
                  </a:lnTo>
                  <a:lnTo>
                    <a:pt x="409" y="54"/>
                  </a:lnTo>
                  <a:lnTo>
                    <a:pt x="410" y="69"/>
                  </a:lnTo>
                  <a:lnTo>
                    <a:pt x="412" y="85"/>
                  </a:lnTo>
                  <a:lnTo>
                    <a:pt x="413" y="100"/>
                  </a:lnTo>
                  <a:lnTo>
                    <a:pt x="416" y="116"/>
                  </a:lnTo>
                  <a:lnTo>
                    <a:pt x="418" y="132"/>
                  </a:lnTo>
                  <a:lnTo>
                    <a:pt x="419" y="147"/>
                  </a:lnTo>
                  <a:lnTo>
                    <a:pt x="421" y="163"/>
                  </a:lnTo>
                  <a:lnTo>
                    <a:pt x="424" y="178"/>
                  </a:lnTo>
                  <a:lnTo>
                    <a:pt x="427" y="192"/>
                  </a:lnTo>
                  <a:lnTo>
                    <a:pt x="430" y="207"/>
                  </a:lnTo>
                  <a:lnTo>
                    <a:pt x="433" y="220"/>
                  </a:lnTo>
                  <a:lnTo>
                    <a:pt x="436" y="234"/>
                  </a:lnTo>
                  <a:lnTo>
                    <a:pt x="421" y="242"/>
                  </a:lnTo>
                  <a:lnTo>
                    <a:pt x="408" y="248"/>
                  </a:lnTo>
                  <a:lnTo>
                    <a:pt x="394" y="257"/>
                  </a:lnTo>
                  <a:lnTo>
                    <a:pt x="380" y="263"/>
                  </a:lnTo>
                  <a:lnTo>
                    <a:pt x="365" y="270"/>
                  </a:lnTo>
                  <a:lnTo>
                    <a:pt x="351" y="276"/>
                  </a:lnTo>
                  <a:lnTo>
                    <a:pt x="336" y="282"/>
                  </a:lnTo>
                  <a:lnTo>
                    <a:pt x="323" y="288"/>
                  </a:lnTo>
                  <a:lnTo>
                    <a:pt x="308" y="292"/>
                  </a:lnTo>
                  <a:lnTo>
                    <a:pt x="293" y="298"/>
                  </a:lnTo>
                  <a:lnTo>
                    <a:pt x="279" y="301"/>
                  </a:lnTo>
                  <a:lnTo>
                    <a:pt x="264" y="306"/>
                  </a:lnTo>
                  <a:lnTo>
                    <a:pt x="250" y="309"/>
                  </a:lnTo>
                  <a:lnTo>
                    <a:pt x="236" y="313"/>
                  </a:lnTo>
                  <a:lnTo>
                    <a:pt x="223" y="315"/>
                  </a:lnTo>
                  <a:lnTo>
                    <a:pt x="209" y="319"/>
                  </a:lnTo>
                  <a:lnTo>
                    <a:pt x="203" y="329"/>
                  </a:lnTo>
                  <a:lnTo>
                    <a:pt x="198" y="338"/>
                  </a:lnTo>
                  <a:lnTo>
                    <a:pt x="193" y="346"/>
                  </a:lnTo>
                  <a:lnTo>
                    <a:pt x="186" y="354"/>
                  </a:lnTo>
                  <a:lnTo>
                    <a:pt x="180" y="361"/>
                  </a:lnTo>
                  <a:lnTo>
                    <a:pt x="172" y="368"/>
                  </a:lnTo>
                  <a:lnTo>
                    <a:pt x="165" y="374"/>
                  </a:lnTo>
                  <a:lnTo>
                    <a:pt x="157" y="381"/>
                  </a:lnTo>
                  <a:lnTo>
                    <a:pt x="149" y="386"/>
                  </a:lnTo>
                  <a:lnTo>
                    <a:pt x="141" y="392"/>
                  </a:lnTo>
                  <a:lnTo>
                    <a:pt x="133" y="398"/>
                  </a:lnTo>
                  <a:lnTo>
                    <a:pt x="125" y="404"/>
                  </a:lnTo>
                  <a:lnTo>
                    <a:pt x="116" y="410"/>
                  </a:lnTo>
                  <a:lnTo>
                    <a:pt x="106" y="417"/>
                  </a:lnTo>
                  <a:lnTo>
                    <a:pt x="97" y="424"/>
                  </a:lnTo>
                  <a:lnTo>
                    <a:pt x="89" y="433"/>
                  </a:lnTo>
                  <a:lnTo>
                    <a:pt x="88" y="432"/>
                  </a:lnTo>
                  <a:lnTo>
                    <a:pt x="87" y="432"/>
                  </a:lnTo>
                  <a:lnTo>
                    <a:pt x="86" y="432"/>
                  </a:lnTo>
                  <a:lnTo>
                    <a:pt x="85" y="432"/>
                  </a:lnTo>
                  <a:lnTo>
                    <a:pt x="82" y="432"/>
                  </a:lnTo>
                  <a:lnTo>
                    <a:pt x="81" y="431"/>
                  </a:lnTo>
                  <a:lnTo>
                    <a:pt x="79" y="431"/>
                  </a:lnTo>
                  <a:lnTo>
                    <a:pt x="77" y="431"/>
                  </a:lnTo>
                  <a:lnTo>
                    <a:pt x="75" y="430"/>
                  </a:lnTo>
                  <a:lnTo>
                    <a:pt x="73" y="430"/>
                  </a:lnTo>
                  <a:lnTo>
                    <a:pt x="72" y="430"/>
                  </a:lnTo>
                  <a:lnTo>
                    <a:pt x="71" y="430"/>
                  </a:lnTo>
                  <a:lnTo>
                    <a:pt x="70" y="430"/>
                  </a:lnTo>
                  <a:lnTo>
                    <a:pt x="72" y="423"/>
                  </a:lnTo>
                  <a:lnTo>
                    <a:pt x="73" y="417"/>
                  </a:lnTo>
                  <a:lnTo>
                    <a:pt x="74" y="412"/>
                  </a:lnTo>
                  <a:lnTo>
                    <a:pt x="73" y="407"/>
                  </a:lnTo>
                  <a:lnTo>
                    <a:pt x="73" y="402"/>
                  </a:lnTo>
                  <a:lnTo>
                    <a:pt x="72" y="398"/>
                  </a:lnTo>
                  <a:lnTo>
                    <a:pt x="70" y="394"/>
                  </a:lnTo>
                  <a:lnTo>
                    <a:pt x="68" y="390"/>
                  </a:lnTo>
                  <a:lnTo>
                    <a:pt x="66" y="386"/>
                  </a:lnTo>
                  <a:lnTo>
                    <a:pt x="64" y="383"/>
                  </a:lnTo>
                  <a:lnTo>
                    <a:pt x="63" y="379"/>
                  </a:lnTo>
                  <a:lnTo>
                    <a:pt x="60" y="376"/>
                  </a:lnTo>
                  <a:lnTo>
                    <a:pt x="59" y="373"/>
                  </a:lnTo>
                  <a:lnTo>
                    <a:pt x="58" y="369"/>
                  </a:lnTo>
                  <a:lnTo>
                    <a:pt x="58" y="366"/>
                  </a:lnTo>
                  <a:lnTo>
                    <a:pt x="59" y="363"/>
                  </a:lnTo>
                  <a:lnTo>
                    <a:pt x="48" y="347"/>
                  </a:lnTo>
                  <a:lnTo>
                    <a:pt x="40" y="331"/>
                  </a:lnTo>
                  <a:lnTo>
                    <a:pt x="33" y="316"/>
                  </a:lnTo>
                  <a:lnTo>
                    <a:pt x="28" y="300"/>
                  </a:lnTo>
                  <a:lnTo>
                    <a:pt x="25" y="284"/>
                  </a:lnTo>
                  <a:lnTo>
                    <a:pt x="21" y="268"/>
                  </a:lnTo>
                  <a:lnTo>
                    <a:pt x="19" y="252"/>
                  </a:lnTo>
                  <a:lnTo>
                    <a:pt x="18" y="236"/>
                  </a:lnTo>
                  <a:lnTo>
                    <a:pt x="17" y="221"/>
                  </a:lnTo>
                  <a:lnTo>
                    <a:pt x="16" y="206"/>
                  </a:lnTo>
                  <a:lnTo>
                    <a:pt x="14" y="191"/>
                  </a:lnTo>
                  <a:lnTo>
                    <a:pt x="13" y="176"/>
                  </a:lnTo>
                  <a:lnTo>
                    <a:pt x="11" y="162"/>
                  </a:lnTo>
                  <a:lnTo>
                    <a:pt x="9" y="150"/>
                  </a:lnTo>
                  <a:lnTo>
                    <a:pt x="4" y="137"/>
                  </a:lnTo>
                  <a:lnTo>
                    <a:pt x="0" y="126"/>
                  </a:lnTo>
                  <a:lnTo>
                    <a:pt x="1" y="124"/>
                  </a:lnTo>
                  <a:lnTo>
                    <a:pt x="5" y="123"/>
                  </a:lnTo>
                  <a:lnTo>
                    <a:pt x="12" y="121"/>
                  </a:lnTo>
                  <a:lnTo>
                    <a:pt x="21" y="119"/>
                  </a:lnTo>
                  <a:lnTo>
                    <a:pt x="33" y="115"/>
                  </a:lnTo>
                  <a:lnTo>
                    <a:pt x="44" y="112"/>
                  </a:lnTo>
                  <a:lnTo>
                    <a:pt x="58" y="108"/>
                  </a:lnTo>
                  <a:lnTo>
                    <a:pt x="72" y="105"/>
                  </a:lnTo>
                  <a:lnTo>
                    <a:pt x="85" y="101"/>
                  </a:lnTo>
                  <a:lnTo>
                    <a:pt x="98" y="98"/>
                  </a:lnTo>
                  <a:lnTo>
                    <a:pt x="110" y="95"/>
                  </a:lnTo>
                  <a:lnTo>
                    <a:pt x="121" y="91"/>
                  </a:lnTo>
                  <a:lnTo>
                    <a:pt x="131" y="89"/>
                  </a:lnTo>
                  <a:lnTo>
                    <a:pt x="137" y="86"/>
                  </a:lnTo>
                  <a:lnTo>
                    <a:pt x="142" y="85"/>
                  </a:lnTo>
                  <a:lnTo>
                    <a:pt x="144" y="85"/>
                  </a:lnTo>
                  <a:lnTo>
                    <a:pt x="144" y="86"/>
                  </a:lnTo>
                  <a:lnTo>
                    <a:pt x="146" y="89"/>
                  </a:lnTo>
                  <a:lnTo>
                    <a:pt x="147" y="90"/>
                  </a:lnTo>
                  <a:lnTo>
                    <a:pt x="148" y="92"/>
                  </a:lnTo>
                  <a:lnTo>
                    <a:pt x="149" y="93"/>
                  </a:lnTo>
                  <a:lnTo>
                    <a:pt x="150" y="96"/>
                  </a:lnTo>
                  <a:lnTo>
                    <a:pt x="152" y="97"/>
                  </a:lnTo>
                  <a:lnTo>
                    <a:pt x="154" y="98"/>
                  </a:lnTo>
                  <a:lnTo>
                    <a:pt x="156" y="99"/>
                  </a:lnTo>
                  <a:lnTo>
                    <a:pt x="157" y="100"/>
                  </a:lnTo>
                  <a:lnTo>
                    <a:pt x="159" y="100"/>
                  </a:lnTo>
                  <a:lnTo>
                    <a:pt x="162" y="100"/>
                  </a:lnTo>
                  <a:lnTo>
                    <a:pt x="164" y="101"/>
                  </a:lnTo>
                  <a:lnTo>
                    <a:pt x="165" y="100"/>
                  </a:lnTo>
                  <a:lnTo>
                    <a:pt x="167" y="100"/>
                  </a:lnTo>
                  <a:lnTo>
                    <a:pt x="171" y="100"/>
                  </a:lnTo>
                  <a:lnTo>
                    <a:pt x="173" y="99"/>
                  </a:lnTo>
                  <a:lnTo>
                    <a:pt x="177" y="99"/>
                  </a:lnTo>
                  <a:lnTo>
                    <a:pt x="178" y="98"/>
                  </a:lnTo>
                  <a:lnTo>
                    <a:pt x="180" y="97"/>
                  </a:lnTo>
                  <a:lnTo>
                    <a:pt x="180" y="95"/>
                  </a:lnTo>
                  <a:lnTo>
                    <a:pt x="181" y="93"/>
                  </a:lnTo>
                  <a:lnTo>
                    <a:pt x="181" y="91"/>
                  </a:lnTo>
                  <a:lnTo>
                    <a:pt x="181" y="89"/>
                  </a:lnTo>
                  <a:lnTo>
                    <a:pt x="181" y="86"/>
                  </a:lnTo>
                  <a:lnTo>
                    <a:pt x="181" y="84"/>
                  </a:lnTo>
                  <a:lnTo>
                    <a:pt x="180" y="82"/>
                  </a:lnTo>
                  <a:lnTo>
                    <a:pt x="180" y="78"/>
                  </a:lnTo>
                  <a:lnTo>
                    <a:pt x="180" y="76"/>
                  </a:lnTo>
                  <a:lnTo>
                    <a:pt x="180" y="74"/>
                  </a:lnTo>
                  <a:lnTo>
                    <a:pt x="181" y="72"/>
                  </a:lnTo>
                  <a:lnTo>
                    <a:pt x="182" y="70"/>
                  </a:lnTo>
                  <a:lnTo>
                    <a:pt x="185" y="69"/>
                  </a:lnTo>
                  <a:lnTo>
                    <a:pt x="192" y="67"/>
                  </a:lnTo>
                  <a:lnTo>
                    <a:pt x="202" y="64"/>
                  </a:lnTo>
                  <a:lnTo>
                    <a:pt x="216" y="59"/>
                  </a:lnTo>
                  <a:lnTo>
                    <a:pt x="233" y="53"/>
                  </a:lnTo>
                  <a:lnTo>
                    <a:pt x="251" y="47"/>
                  </a:lnTo>
                  <a:lnTo>
                    <a:pt x="271" y="42"/>
                  </a:lnTo>
                  <a:lnTo>
                    <a:pt x="292" y="35"/>
                  </a:lnTo>
                  <a:lnTo>
                    <a:pt x="312" y="28"/>
                  </a:lnTo>
                  <a:lnTo>
                    <a:pt x="332" y="22"/>
                  </a:lnTo>
                  <a:lnTo>
                    <a:pt x="350" y="16"/>
                  </a:lnTo>
                  <a:lnTo>
                    <a:pt x="367" y="11"/>
                  </a:lnTo>
                  <a:lnTo>
                    <a:pt x="381" y="6"/>
                  </a:lnTo>
                  <a:lnTo>
                    <a:pt x="392" y="3"/>
                  </a:lnTo>
                  <a:lnTo>
                    <a:pt x="398" y="0"/>
                  </a:lnTo>
                  <a:lnTo>
                    <a:pt x="402" y="0"/>
                  </a:lnTo>
                  <a:lnTo>
                    <a:pt x="403" y="13"/>
                  </a:lnTo>
                  <a:lnTo>
                    <a:pt x="405" y="26"/>
                  </a:lnTo>
                  <a:lnTo>
                    <a:pt x="407" y="41"/>
                  </a:lnTo>
                  <a:lnTo>
                    <a:pt x="409" y="54"/>
                  </a:lnTo>
                  <a:lnTo>
                    <a:pt x="410" y="69"/>
                  </a:lnTo>
                  <a:lnTo>
                    <a:pt x="412" y="85"/>
                  </a:lnTo>
                  <a:lnTo>
                    <a:pt x="413" y="100"/>
                  </a:lnTo>
                  <a:lnTo>
                    <a:pt x="416" y="116"/>
                  </a:lnTo>
                  <a:lnTo>
                    <a:pt x="418" y="132"/>
                  </a:lnTo>
                  <a:lnTo>
                    <a:pt x="419" y="147"/>
                  </a:lnTo>
                  <a:lnTo>
                    <a:pt x="421" y="163"/>
                  </a:lnTo>
                  <a:lnTo>
                    <a:pt x="424" y="178"/>
                  </a:lnTo>
                  <a:lnTo>
                    <a:pt x="427" y="192"/>
                  </a:lnTo>
                  <a:lnTo>
                    <a:pt x="430" y="207"/>
                  </a:lnTo>
                  <a:lnTo>
                    <a:pt x="433" y="220"/>
                  </a:lnTo>
                  <a:lnTo>
                    <a:pt x="436" y="234"/>
                  </a:lnTo>
                  <a:lnTo>
                    <a:pt x="435" y="230"/>
                  </a:lnTo>
                  <a:lnTo>
                    <a:pt x="434" y="223"/>
                  </a:lnTo>
                  <a:lnTo>
                    <a:pt x="433" y="212"/>
                  </a:lnTo>
                  <a:lnTo>
                    <a:pt x="431" y="197"/>
                  </a:lnTo>
                  <a:lnTo>
                    <a:pt x="428" y="178"/>
                  </a:lnTo>
                  <a:lnTo>
                    <a:pt x="425" y="159"/>
                  </a:lnTo>
                  <a:lnTo>
                    <a:pt x="421" y="138"/>
                  </a:lnTo>
                  <a:lnTo>
                    <a:pt x="419" y="116"/>
                  </a:lnTo>
                  <a:lnTo>
                    <a:pt x="416" y="95"/>
                  </a:lnTo>
                  <a:lnTo>
                    <a:pt x="412" y="74"/>
                  </a:lnTo>
                  <a:lnTo>
                    <a:pt x="409" y="54"/>
                  </a:lnTo>
                  <a:lnTo>
                    <a:pt x="407" y="36"/>
                  </a:lnTo>
                  <a:lnTo>
                    <a:pt x="404" y="21"/>
                  </a:lnTo>
                  <a:lnTo>
                    <a:pt x="403" y="10"/>
                  </a:lnTo>
                  <a:lnTo>
                    <a:pt x="402" y="3"/>
                  </a:lnTo>
                  <a:lnTo>
                    <a:pt x="40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8" name="Freeform 26"/>
            <p:cNvSpPr>
              <a:spLocks/>
            </p:cNvSpPr>
            <p:nvPr/>
          </p:nvSpPr>
          <p:spPr bwMode="auto">
            <a:xfrm>
              <a:off x="4259" y="1741"/>
              <a:ext cx="537" cy="364"/>
            </a:xfrm>
            <a:custGeom>
              <a:avLst/>
              <a:gdLst>
                <a:gd name="T0" fmla="*/ 6 w 1613"/>
                <a:gd name="T1" fmla="*/ 8 h 1093"/>
                <a:gd name="T2" fmla="*/ 6 w 1613"/>
                <a:gd name="T3" fmla="*/ 9 h 1093"/>
                <a:gd name="T4" fmla="*/ 6 w 1613"/>
                <a:gd name="T5" fmla="*/ 10 h 1093"/>
                <a:gd name="T6" fmla="*/ 9 w 1613"/>
                <a:gd name="T7" fmla="*/ 10 h 1093"/>
                <a:gd name="T8" fmla="*/ 18 w 1613"/>
                <a:gd name="T9" fmla="*/ 7 h 1093"/>
                <a:gd name="T10" fmla="*/ 28 w 1613"/>
                <a:gd name="T11" fmla="*/ 5 h 1093"/>
                <a:gd name="T12" fmla="*/ 32 w 1613"/>
                <a:gd name="T13" fmla="*/ 4 h 1093"/>
                <a:gd name="T14" fmla="*/ 39 w 1613"/>
                <a:gd name="T15" fmla="*/ 1 h 1093"/>
                <a:gd name="T16" fmla="*/ 46 w 1613"/>
                <a:gd name="T17" fmla="*/ 0 h 1093"/>
                <a:gd name="T18" fmla="*/ 50 w 1613"/>
                <a:gd name="T19" fmla="*/ 3 h 1093"/>
                <a:gd name="T20" fmla="*/ 51 w 1613"/>
                <a:gd name="T21" fmla="*/ 4 h 1093"/>
                <a:gd name="T22" fmla="*/ 53 w 1613"/>
                <a:gd name="T23" fmla="*/ 6 h 1093"/>
                <a:gd name="T24" fmla="*/ 55 w 1613"/>
                <a:gd name="T25" fmla="*/ 7 h 1093"/>
                <a:gd name="T26" fmla="*/ 54 w 1613"/>
                <a:gd name="T27" fmla="*/ 8 h 1093"/>
                <a:gd name="T28" fmla="*/ 54 w 1613"/>
                <a:gd name="T29" fmla="*/ 10 h 1093"/>
                <a:gd name="T30" fmla="*/ 53 w 1613"/>
                <a:gd name="T31" fmla="*/ 12 h 1093"/>
                <a:gd name="T32" fmla="*/ 53 w 1613"/>
                <a:gd name="T33" fmla="*/ 13 h 1093"/>
                <a:gd name="T34" fmla="*/ 53 w 1613"/>
                <a:gd name="T35" fmla="*/ 14 h 1093"/>
                <a:gd name="T36" fmla="*/ 53 w 1613"/>
                <a:gd name="T37" fmla="*/ 15 h 1093"/>
                <a:gd name="T38" fmla="*/ 53 w 1613"/>
                <a:gd name="T39" fmla="*/ 16 h 1093"/>
                <a:gd name="T40" fmla="*/ 54 w 1613"/>
                <a:gd name="T41" fmla="*/ 17 h 1093"/>
                <a:gd name="T42" fmla="*/ 54 w 1613"/>
                <a:gd name="T43" fmla="*/ 18 h 1093"/>
                <a:gd name="T44" fmla="*/ 55 w 1613"/>
                <a:gd name="T45" fmla="*/ 19 h 1093"/>
                <a:gd name="T46" fmla="*/ 57 w 1613"/>
                <a:gd name="T47" fmla="*/ 20 h 1093"/>
                <a:gd name="T48" fmla="*/ 58 w 1613"/>
                <a:gd name="T49" fmla="*/ 20 h 1093"/>
                <a:gd name="T50" fmla="*/ 60 w 1613"/>
                <a:gd name="T51" fmla="*/ 21 h 1093"/>
                <a:gd name="T52" fmla="*/ 59 w 1613"/>
                <a:gd name="T53" fmla="*/ 22 h 1093"/>
                <a:gd name="T54" fmla="*/ 58 w 1613"/>
                <a:gd name="T55" fmla="*/ 22 h 1093"/>
                <a:gd name="T56" fmla="*/ 57 w 1613"/>
                <a:gd name="T57" fmla="*/ 23 h 1093"/>
                <a:gd name="T58" fmla="*/ 56 w 1613"/>
                <a:gd name="T59" fmla="*/ 25 h 1093"/>
                <a:gd name="T60" fmla="*/ 55 w 1613"/>
                <a:gd name="T61" fmla="*/ 26 h 1093"/>
                <a:gd name="T62" fmla="*/ 54 w 1613"/>
                <a:gd name="T63" fmla="*/ 28 h 1093"/>
                <a:gd name="T64" fmla="*/ 53 w 1613"/>
                <a:gd name="T65" fmla="*/ 29 h 1093"/>
                <a:gd name="T66" fmla="*/ 52 w 1613"/>
                <a:gd name="T67" fmla="*/ 29 h 1093"/>
                <a:gd name="T68" fmla="*/ 51 w 1613"/>
                <a:gd name="T69" fmla="*/ 29 h 1093"/>
                <a:gd name="T70" fmla="*/ 48 w 1613"/>
                <a:gd name="T71" fmla="*/ 30 h 1093"/>
                <a:gd name="T72" fmla="*/ 34 w 1613"/>
                <a:gd name="T73" fmla="*/ 34 h 1093"/>
                <a:gd name="T74" fmla="*/ 19 w 1613"/>
                <a:gd name="T75" fmla="*/ 37 h 1093"/>
                <a:gd name="T76" fmla="*/ 16 w 1613"/>
                <a:gd name="T77" fmla="*/ 38 h 1093"/>
                <a:gd name="T78" fmla="*/ 12 w 1613"/>
                <a:gd name="T79" fmla="*/ 39 h 1093"/>
                <a:gd name="T80" fmla="*/ 7 w 1613"/>
                <a:gd name="T81" fmla="*/ 40 h 1093"/>
                <a:gd name="T82" fmla="*/ 6 w 1613"/>
                <a:gd name="T83" fmla="*/ 40 h 1093"/>
                <a:gd name="T84" fmla="*/ 5 w 1613"/>
                <a:gd name="T85" fmla="*/ 36 h 1093"/>
                <a:gd name="T86" fmla="*/ 4 w 1613"/>
                <a:gd name="T87" fmla="*/ 32 h 1093"/>
                <a:gd name="T88" fmla="*/ 3 w 1613"/>
                <a:gd name="T89" fmla="*/ 28 h 1093"/>
                <a:gd name="T90" fmla="*/ 2 w 1613"/>
                <a:gd name="T91" fmla="*/ 22 h 1093"/>
                <a:gd name="T92" fmla="*/ 1 w 1613"/>
                <a:gd name="T93" fmla="*/ 16 h 1093"/>
                <a:gd name="T94" fmla="*/ 0 w 1613"/>
                <a:gd name="T95" fmla="*/ 12 h 1093"/>
                <a:gd name="T96" fmla="*/ 1 w 1613"/>
                <a:gd name="T97" fmla="*/ 11 h 1093"/>
                <a:gd name="T98" fmla="*/ 3 w 1613"/>
                <a:gd name="T99" fmla="*/ 9 h 1093"/>
                <a:gd name="T100" fmla="*/ 6 w 1613"/>
                <a:gd name="T101" fmla="*/ 7 h 109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613"/>
                <a:gd name="T154" fmla="*/ 0 h 1093"/>
                <a:gd name="T155" fmla="*/ 1613 w 1613"/>
                <a:gd name="T156" fmla="*/ 1093 h 109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613" h="1093">
                  <a:moveTo>
                    <a:pt x="158" y="197"/>
                  </a:moveTo>
                  <a:lnTo>
                    <a:pt x="159" y="199"/>
                  </a:lnTo>
                  <a:lnTo>
                    <a:pt x="161" y="204"/>
                  </a:lnTo>
                  <a:lnTo>
                    <a:pt x="164" y="208"/>
                  </a:lnTo>
                  <a:lnTo>
                    <a:pt x="165" y="214"/>
                  </a:lnTo>
                  <a:lnTo>
                    <a:pt x="166" y="221"/>
                  </a:lnTo>
                  <a:lnTo>
                    <a:pt x="168" y="228"/>
                  </a:lnTo>
                  <a:lnTo>
                    <a:pt x="169" y="235"/>
                  </a:lnTo>
                  <a:lnTo>
                    <a:pt x="171" y="243"/>
                  </a:lnTo>
                  <a:lnTo>
                    <a:pt x="172" y="250"/>
                  </a:lnTo>
                  <a:lnTo>
                    <a:pt x="172" y="257"/>
                  </a:lnTo>
                  <a:lnTo>
                    <a:pt x="173" y="262"/>
                  </a:lnTo>
                  <a:lnTo>
                    <a:pt x="174" y="268"/>
                  </a:lnTo>
                  <a:lnTo>
                    <a:pt x="174" y="273"/>
                  </a:lnTo>
                  <a:lnTo>
                    <a:pt x="174" y="276"/>
                  </a:lnTo>
                  <a:lnTo>
                    <a:pt x="174" y="278"/>
                  </a:lnTo>
                  <a:lnTo>
                    <a:pt x="175" y="280"/>
                  </a:lnTo>
                  <a:lnTo>
                    <a:pt x="182" y="277"/>
                  </a:lnTo>
                  <a:lnTo>
                    <a:pt x="202" y="271"/>
                  </a:lnTo>
                  <a:lnTo>
                    <a:pt x="234" y="265"/>
                  </a:lnTo>
                  <a:lnTo>
                    <a:pt x="274" y="254"/>
                  </a:lnTo>
                  <a:lnTo>
                    <a:pt x="322" y="242"/>
                  </a:lnTo>
                  <a:lnTo>
                    <a:pt x="376" y="228"/>
                  </a:lnTo>
                  <a:lnTo>
                    <a:pt x="434" y="214"/>
                  </a:lnTo>
                  <a:lnTo>
                    <a:pt x="494" y="199"/>
                  </a:lnTo>
                  <a:lnTo>
                    <a:pt x="552" y="183"/>
                  </a:lnTo>
                  <a:lnTo>
                    <a:pt x="610" y="169"/>
                  </a:lnTo>
                  <a:lnTo>
                    <a:pt x="664" y="155"/>
                  </a:lnTo>
                  <a:lnTo>
                    <a:pt x="712" y="143"/>
                  </a:lnTo>
                  <a:lnTo>
                    <a:pt x="752" y="132"/>
                  </a:lnTo>
                  <a:lnTo>
                    <a:pt x="785" y="126"/>
                  </a:lnTo>
                  <a:lnTo>
                    <a:pt x="804" y="120"/>
                  </a:lnTo>
                  <a:lnTo>
                    <a:pt x="812" y="119"/>
                  </a:lnTo>
                  <a:lnTo>
                    <a:pt x="841" y="114"/>
                  </a:lnTo>
                  <a:lnTo>
                    <a:pt x="872" y="107"/>
                  </a:lnTo>
                  <a:lnTo>
                    <a:pt x="906" y="97"/>
                  </a:lnTo>
                  <a:lnTo>
                    <a:pt x="943" y="83"/>
                  </a:lnTo>
                  <a:lnTo>
                    <a:pt x="982" y="69"/>
                  </a:lnTo>
                  <a:lnTo>
                    <a:pt x="1021" y="54"/>
                  </a:lnTo>
                  <a:lnTo>
                    <a:pt x="1062" y="39"/>
                  </a:lnTo>
                  <a:lnTo>
                    <a:pt x="1102" y="27"/>
                  </a:lnTo>
                  <a:lnTo>
                    <a:pt x="1141" y="14"/>
                  </a:lnTo>
                  <a:lnTo>
                    <a:pt x="1180" y="6"/>
                  </a:lnTo>
                  <a:lnTo>
                    <a:pt x="1217" y="0"/>
                  </a:lnTo>
                  <a:lnTo>
                    <a:pt x="1252" y="0"/>
                  </a:lnTo>
                  <a:lnTo>
                    <a:pt x="1286" y="5"/>
                  </a:lnTo>
                  <a:lnTo>
                    <a:pt x="1317" y="15"/>
                  </a:lnTo>
                  <a:lnTo>
                    <a:pt x="1343" y="33"/>
                  </a:lnTo>
                  <a:lnTo>
                    <a:pt x="1367" y="59"/>
                  </a:lnTo>
                  <a:lnTo>
                    <a:pt x="1366" y="70"/>
                  </a:lnTo>
                  <a:lnTo>
                    <a:pt x="1369" y="81"/>
                  </a:lnTo>
                  <a:lnTo>
                    <a:pt x="1372" y="91"/>
                  </a:lnTo>
                  <a:lnTo>
                    <a:pt x="1377" y="101"/>
                  </a:lnTo>
                  <a:lnTo>
                    <a:pt x="1384" y="111"/>
                  </a:lnTo>
                  <a:lnTo>
                    <a:pt x="1390" y="120"/>
                  </a:lnTo>
                  <a:lnTo>
                    <a:pt x="1398" y="128"/>
                  </a:lnTo>
                  <a:lnTo>
                    <a:pt x="1408" y="135"/>
                  </a:lnTo>
                  <a:lnTo>
                    <a:pt x="1418" y="142"/>
                  </a:lnTo>
                  <a:lnTo>
                    <a:pt x="1427" y="149"/>
                  </a:lnTo>
                  <a:lnTo>
                    <a:pt x="1436" y="154"/>
                  </a:lnTo>
                  <a:lnTo>
                    <a:pt x="1447" y="160"/>
                  </a:lnTo>
                  <a:lnTo>
                    <a:pt x="1455" y="165"/>
                  </a:lnTo>
                  <a:lnTo>
                    <a:pt x="1463" y="169"/>
                  </a:lnTo>
                  <a:lnTo>
                    <a:pt x="1470" y="174"/>
                  </a:lnTo>
                  <a:lnTo>
                    <a:pt x="1477" y="178"/>
                  </a:lnTo>
                  <a:lnTo>
                    <a:pt x="1472" y="186"/>
                  </a:lnTo>
                  <a:lnTo>
                    <a:pt x="1470" y="197"/>
                  </a:lnTo>
                  <a:lnTo>
                    <a:pt x="1469" y="207"/>
                  </a:lnTo>
                  <a:lnTo>
                    <a:pt x="1467" y="217"/>
                  </a:lnTo>
                  <a:lnTo>
                    <a:pt x="1466" y="229"/>
                  </a:lnTo>
                  <a:lnTo>
                    <a:pt x="1465" y="239"/>
                  </a:lnTo>
                  <a:lnTo>
                    <a:pt x="1465" y="251"/>
                  </a:lnTo>
                  <a:lnTo>
                    <a:pt x="1464" y="261"/>
                  </a:lnTo>
                  <a:lnTo>
                    <a:pt x="1463" y="273"/>
                  </a:lnTo>
                  <a:lnTo>
                    <a:pt x="1461" y="283"/>
                  </a:lnTo>
                  <a:lnTo>
                    <a:pt x="1458" y="293"/>
                  </a:lnTo>
                  <a:lnTo>
                    <a:pt x="1454" y="303"/>
                  </a:lnTo>
                  <a:lnTo>
                    <a:pt x="1449" y="312"/>
                  </a:lnTo>
                  <a:lnTo>
                    <a:pt x="1442" y="320"/>
                  </a:lnTo>
                  <a:lnTo>
                    <a:pt x="1434" y="328"/>
                  </a:lnTo>
                  <a:lnTo>
                    <a:pt x="1425" y="335"/>
                  </a:lnTo>
                  <a:lnTo>
                    <a:pt x="1429" y="338"/>
                  </a:lnTo>
                  <a:lnTo>
                    <a:pt x="1433" y="343"/>
                  </a:lnTo>
                  <a:lnTo>
                    <a:pt x="1435" y="347"/>
                  </a:lnTo>
                  <a:lnTo>
                    <a:pt x="1438" y="352"/>
                  </a:lnTo>
                  <a:lnTo>
                    <a:pt x="1438" y="357"/>
                  </a:lnTo>
                  <a:lnTo>
                    <a:pt x="1439" y="362"/>
                  </a:lnTo>
                  <a:lnTo>
                    <a:pt x="1438" y="367"/>
                  </a:lnTo>
                  <a:lnTo>
                    <a:pt x="1438" y="373"/>
                  </a:lnTo>
                  <a:lnTo>
                    <a:pt x="1435" y="377"/>
                  </a:lnTo>
                  <a:lnTo>
                    <a:pt x="1434" y="383"/>
                  </a:lnTo>
                  <a:lnTo>
                    <a:pt x="1432" y="388"/>
                  </a:lnTo>
                  <a:lnTo>
                    <a:pt x="1429" y="393"/>
                  </a:lnTo>
                  <a:lnTo>
                    <a:pt x="1427" y="398"/>
                  </a:lnTo>
                  <a:lnTo>
                    <a:pt x="1425" y="402"/>
                  </a:lnTo>
                  <a:lnTo>
                    <a:pt x="1423" y="407"/>
                  </a:lnTo>
                  <a:lnTo>
                    <a:pt x="1420" y="413"/>
                  </a:lnTo>
                  <a:lnTo>
                    <a:pt x="1420" y="419"/>
                  </a:lnTo>
                  <a:lnTo>
                    <a:pt x="1424" y="425"/>
                  </a:lnTo>
                  <a:lnTo>
                    <a:pt x="1426" y="430"/>
                  </a:lnTo>
                  <a:lnTo>
                    <a:pt x="1431" y="435"/>
                  </a:lnTo>
                  <a:lnTo>
                    <a:pt x="1435" y="439"/>
                  </a:lnTo>
                  <a:lnTo>
                    <a:pt x="1441" y="443"/>
                  </a:lnTo>
                  <a:lnTo>
                    <a:pt x="1447" y="446"/>
                  </a:lnTo>
                  <a:lnTo>
                    <a:pt x="1452" y="451"/>
                  </a:lnTo>
                  <a:lnTo>
                    <a:pt x="1458" y="454"/>
                  </a:lnTo>
                  <a:lnTo>
                    <a:pt x="1463" y="458"/>
                  </a:lnTo>
                  <a:lnTo>
                    <a:pt x="1467" y="462"/>
                  </a:lnTo>
                  <a:lnTo>
                    <a:pt x="1472" y="467"/>
                  </a:lnTo>
                  <a:lnTo>
                    <a:pt x="1474" y="473"/>
                  </a:lnTo>
                  <a:lnTo>
                    <a:pt x="1477" y="479"/>
                  </a:lnTo>
                  <a:lnTo>
                    <a:pt x="1477" y="486"/>
                  </a:lnTo>
                  <a:lnTo>
                    <a:pt x="1477" y="496"/>
                  </a:lnTo>
                  <a:lnTo>
                    <a:pt x="1484" y="500"/>
                  </a:lnTo>
                  <a:lnTo>
                    <a:pt x="1490" y="506"/>
                  </a:lnTo>
                  <a:lnTo>
                    <a:pt x="1498" y="512"/>
                  </a:lnTo>
                  <a:lnTo>
                    <a:pt x="1507" y="516"/>
                  </a:lnTo>
                  <a:lnTo>
                    <a:pt x="1516" y="521"/>
                  </a:lnTo>
                  <a:lnTo>
                    <a:pt x="1524" y="525"/>
                  </a:lnTo>
                  <a:lnTo>
                    <a:pt x="1533" y="529"/>
                  </a:lnTo>
                  <a:lnTo>
                    <a:pt x="1542" y="533"/>
                  </a:lnTo>
                  <a:lnTo>
                    <a:pt x="1551" y="537"/>
                  </a:lnTo>
                  <a:lnTo>
                    <a:pt x="1561" y="540"/>
                  </a:lnTo>
                  <a:lnTo>
                    <a:pt x="1570" y="544"/>
                  </a:lnTo>
                  <a:lnTo>
                    <a:pt x="1579" y="547"/>
                  </a:lnTo>
                  <a:lnTo>
                    <a:pt x="1588" y="551"/>
                  </a:lnTo>
                  <a:lnTo>
                    <a:pt x="1596" y="553"/>
                  </a:lnTo>
                  <a:lnTo>
                    <a:pt x="1604" y="556"/>
                  </a:lnTo>
                  <a:lnTo>
                    <a:pt x="1613" y="560"/>
                  </a:lnTo>
                  <a:lnTo>
                    <a:pt x="1612" y="567"/>
                  </a:lnTo>
                  <a:lnTo>
                    <a:pt x="1611" y="572"/>
                  </a:lnTo>
                  <a:lnTo>
                    <a:pt x="1609" y="578"/>
                  </a:lnTo>
                  <a:lnTo>
                    <a:pt x="1605" y="582"/>
                  </a:lnTo>
                  <a:lnTo>
                    <a:pt x="1602" y="585"/>
                  </a:lnTo>
                  <a:lnTo>
                    <a:pt x="1597" y="587"/>
                  </a:lnTo>
                  <a:lnTo>
                    <a:pt x="1592" y="590"/>
                  </a:lnTo>
                  <a:lnTo>
                    <a:pt x="1587" y="591"/>
                  </a:lnTo>
                  <a:lnTo>
                    <a:pt x="1581" y="593"/>
                  </a:lnTo>
                  <a:lnTo>
                    <a:pt x="1576" y="594"/>
                  </a:lnTo>
                  <a:lnTo>
                    <a:pt x="1570" y="595"/>
                  </a:lnTo>
                  <a:lnTo>
                    <a:pt x="1565" y="598"/>
                  </a:lnTo>
                  <a:lnTo>
                    <a:pt x="1559" y="600"/>
                  </a:lnTo>
                  <a:lnTo>
                    <a:pt x="1556" y="602"/>
                  </a:lnTo>
                  <a:lnTo>
                    <a:pt x="1553" y="606"/>
                  </a:lnTo>
                  <a:lnTo>
                    <a:pt x="1550" y="612"/>
                  </a:lnTo>
                  <a:lnTo>
                    <a:pt x="1548" y="623"/>
                  </a:lnTo>
                  <a:lnTo>
                    <a:pt x="1544" y="635"/>
                  </a:lnTo>
                  <a:lnTo>
                    <a:pt x="1539" y="645"/>
                  </a:lnTo>
                  <a:lnTo>
                    <a:pt x="1533" y="655"/>
                  </a:lnTo>
                  <a:lnTo>
                    <a:pt x="1526" y="664"/>
                  </a:lnTo>
                  <a:lnTo>
                    <a:pt x="1518" y="672"/>
                  </a:lnTo>
                  <a:lnTo>
                    <a:pt x="1510" y="682"/>
                  </a:lnTo>
                  <a:lnTo>
                    <a:pt x="1502" y="691"/>
                  </a:lnTo>
                  <a:lnTo>
                    <a:pt x="1494" y="699"/>
                  </a:lnTo>
                  <a:lnTo>
                    <a:pt x="1486" y="708"/>
                  </a:lnTo>
                  <a:lnTo>
                    <a:pt x="1479" y="717"/>
                  </a:lnTo>
                  <a:lnTo>
                    <a:pt x="1472" y="728"/>
                  </a:lnTo>
                  <a:lnTo>
                    <a:pt x="1467" y="738"/>
                  </a:lnTo>
                  <a:lnTo>
                    <a:pt x="1463" y="748"/>
                  </a:lnTo>
                  <a:lnTo>
                    <a:pt x="1461" y="761"/>
                  </a:lnTo>
                  <a:lnTo>
                    <a:pt x="1461" y="775"/>
                  </a:lnTo>
                  <a:lnTo>
                    <a:pt x="1454" y="774"/>
                  </a:lnTo>
                  <a:lnTo>
                    <a:pt x="1448" y="774"/>
                  </a:lnTo>
                  <a:lnTo>
                    <a:pt x="1442" y="774"/>
                  </a:lnTo>
                  <a:lnTo>
                    <a:pt x="1436" y="772"/>
                  </a:lnTo>
                  <a:lnTo>
                    <a:pt x="1431" y="772"/>
                  </a:lnTo>
                  <a:lnTo>
                    <a:pt x="1425" y="771"/>
                  </a:lnTo>
                  <a:lnTo>
                    <a:pt x="1419" y="771"/>
                  </a:lnTo>
                  <a:lnTo>
                    <a:pt x="1413" y="771"/>
                  </a:lnTo>
                  <a:lnTo>
                    <a:pt x="1409" y="771"/>
                  </a:lnTo>
                  <a:lnTo>
                    <a:pt x="1403" y="772"/>
                  </a:lnTo>
                  <a:lnTo>
                    <a:pt x="1398" y="774"/>
                  </a:lnTo>
                  <a:lnTo>
                    <a:pt x="1395" y="775"/>
                  </a:lnTo>
                  <a:lnTo>
                    <a:pt x="1392" y="778"/>
                  </a:lnTo>
                  <a:lnTo>
                    <a:pt x="1388" y="780"/>
                  </a:lnTo>
                  <a:lnTo>
                    <a:pt x="1386" y="785"/>
                  </a:lnTo>
                  <a:lnTo>
                    <a:pt x="1385" y="791"/>
                  </a:lnTo>
                  <a:lnTo>
                    <a:pt x="1373" y="793"/>
                  </a:lnTo>
                  <a:lnTo>
                    <a:pt x="1343" y="801"/>
                  </a:lnTo>
                  <a:lnTo>
                    <a:pt x="1296" y="813"/>
                  </a:lnTo>
                  <a:lnTo>
                    <a:pt x="1235" y="828"/>
                  </a:lnTo>
                  <a:lnTo>
                    <a:pt x="1163" y="846"/>
                  </a:lnTo>
                  <a:lnTo>
                    <a:pt x="1083" y="867"/>
                  </a:lnTo>
                  <a:lnTo>
                    <a:pt x="997" y="888"/>
                  </a:lnTo>
                  <a:lnTo>
                    <a:pt x="909" y="911"/>
                  </a:lnTo>
                  <a:lnTo>
                    <a:pt x="819" y="934"/>
                  </a:lnTo>
                  <a:lnTo>
                    <a:pt x="733" y="956"/>
                  </a:lnTo>
                  <a:lnTo>
                    <a:pt x="653" y="977"/>
                  </a:lnTo>
                  <a:lnTo>
                    <a:pt x="581" y="995"/>
                  </a:lnTo>
                  <a:lnTo>
                    <a:pt x="520" y="1010"/>
                  </a:lnTo>
                  <a:lnTo>
                    <a:pt x="473" y="1022"/>
                  </a:lnTo>
                  <a:lnTo>
                    <a:pt x="443" y="1030"/>
                  </a:lnTo>
                  <a:lnTo>
                    <a:pt x="433" y="1033"/>
                  </a:lnTo>
                  <a:lnTo>
                    <a:pt x="429" y="1033"/>
                  </a:lnTo>
                  <a:lnTo>
                    <a:pt x="420" y="1035"/>
                  </a:lnTo>
                  <a:lnTo>
                    <a:pt x="406" y="1038"/>
                  </a:lnTo>
                  <a:lnTo>
                    <a:pt x="389" y="1042"/>
                  </a:lnTo>
                  <a:lnTo>
                    <a:pt x="368" y="1047"/>
                  </a:lnTo>
                  <a:lnTo>
                    <a:pt x="344" y="1052"/>
                  </a:lnTo>
                  <a:lnTo>
                    <a:pt x="319" y="1057"/>
                  </a:lnTo>
                  <a:lnTo>
                    <a:pt x="294" y="1063"/>
                  </a:lnTo>
                  <a:lnTo>
                    <a:pt x="268" y="1068"/>
                  </a:lnTo>
                  <a:lnTo>
                    <a:pt x="243" y="1073"/>
                  </a:lnTo>
                  <a:lnTo>
                    <a:pt x="219" y="1078"/>
                  </a:lnTo>
                  <a:lnTo>
                    <a:pt x="198" y="1083"/>
                  </a:lnTo>
                  <a:lnTo>
                    <a:pt x="181" y="1087"/>
                  </a:lnTo>
                  <a:lnTo>
                    <a:pt x="167" y="1089"/>
                  </a:lnTo>
                  <a:lnTo>
                    <a:pt x="158" y="1092"/>
                  </a:lnTo>
                  <a:lnTo>
                    <a:pt x="156" y="1093"/>
                  </a:lnTo>
                  <a:lnTo>
                    <a:pt x="150" y="1068"/>
                  </a:lnTo>
                  <a:lnTo>
                    <a:pt x="145" y="1045"/>
                  </a:lnTo>
                  <a:lnTo>
                    <a:pt x="140" y="1023"/>
                  </a:lnTo>
                  <a:lnTo>
                    <a:pt x="136" y="1002"/>
                  </a:lnTo>
                  <a:lnTo>
                    <a:pt x="131" y="983"/>
                  </a:lnTo>
                  <a:lnTo>
                    <a:pt x="128" y="962"/>
                  </a:lnTo>
                  <a:lnTo>
                    <a:pt x="123" y="942"/>
                  </a:lnTo>
                  <a:lnTo>
                    <a:pt x="120" y="924"/>
                  </a:lnTo>
                  <a:lnTo>
                    <a:pt x="115" y="903"/>
                  </a:lnTo>
                  <a:lnTo>
                    <a:pt x="112" y="884"/>
                  </a:lnTo>
                  <a:lnTo>
                    <a:pt x="107" y="863"/>
                  </a:lnTo>
                  <a:lnTo>
                    <a:pt x="103" y="842"/>
                  </a:lnTo>
                  <a:lnTo>
                    <a:pt x="97" y="819"/>
                  </a:lnTo>
                  <a:lnTo>
                    <a:pt x="91" y="797"/>
                  </a:lnTo>
                  <a:lnTo>
                    <a:pt x="85" y="771"/>
                  </a:lnTo>
                  <a:lnTo>
                    <a:pt x="80" y="745"/>
                  </a:lnTo>
                  <a:lnTo>
                    <a:pt x="75" y="723"/>
                  </a:lnTo>
                  <a:lnTo>
                    <a:pt x="71" y="698"/>
                  </a:lnTo>
                  <a:lnTo>
                    <a:pt x="66" y="669"/>
                  </a:lnTo>
                  <a:lnTo>
                    <a:pt x="59" y="637"/>
                  </a:lnTo>
                  <a:lnTo>
                    <a:pt x="53" y="604"/>
                  </a:lnTo>
                  <a:lnTo>
                    <a:pt x="46" y="568"/>
                  </a:lnTo>
                  <a:lnTo>
                    <a:pt x="40" y="532"/>
                  </a:lnTo>
                  <a:lnTo>
                    <a:pt x="33" y="498"/>
                  </a:lnTo>
                  <a:lnTo>
                    <a:pt x="27" y="463"/>
                  </a:lnTo>
                  <a:lnTo>
                    <a:pt x="20" y="431"/>
                  </a:lnTo>
                  <a:lnTo>
                    <a:pt x="14" y="401"/>
                  </a:lnTo>
                  <a:lnTo>
                    <a:pt x="10" y="376"/>
                  </a:lnTo>
                  <a:lnTo>
                    <a:pt x="6" y="354"/>
                  </a:lnTo>
                  <a:lnTo>
                    <a:pt x="3" y="338"/>
                  </a:lnTo>
                  <a:lnTo>
                    <a:pt x="0" y="328"/>
                  </a:lnTo>
                  <a:lnTo>
                    <a:pt x="0" y="324"/>
                  </a:lnTo>
                  <a:lnTo>
                    <a:pt x="2" y="322"/>
                  </a:lnTo>
                  <a:lnTo>
                    <a:pt x="6" y="319"/>
                  </a:lnTo>
                  <a:lnTo>
                    <a:pt x="14" y="312"/>
                  </a:lnTo>
                  <a:lnTo>
                    <a:pt x="25" y="304"/>
                  </a:lnTo>
                  <a:lnTo>
                    <a:pt x="36" y="294"/>
                  </a:lnTo>
                  <a:lnTo>
                    <a:pt x="50" y="283"/>
                  </a:lnTo>
                  <a:lnTo>
                    <a:pt x="64" y="271"/>
                  </a:lnTo>
                  <a:lnTo>
                    <a:pt x="79" y="260"/>
                  </a:lnTo>
                  <a:lnTo>
                    <a:pt x="94" y="249"/>
                  </a:lnTo>
                  <a:lnTo>
                    <a:pt x="107" y="237"/>
                  </a:lnTo>
                  <a:lnTo>
                    <a:pt x="121" y="226"/>
                  </a:lnTo>
                  <a:lnTo>
                    <a:pt x="133" y="216"/>
                  </a:lnTo>
                  <a:lnTo>
                    <a:pt x="143" y="208"/>
                  </a:lnTo>
                  <a:lnTo>
                    <a:pt x="151" y="201"/>
                  </a:lnTo>
                  <a:lnTo>
                    <a:pt x="156" y="198"/>
                  </a:lnTo>
                  <a:lnTo>
                    <a:pt x="158" y="19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9" name="Freeform 27"/>
            <p:cNvSpPr>
              <a:spLocks/>
            </p:cNvSpPr>
            <p:nvPr/>
          </p:nvSpPr>
          <p:spPr bwMode="auto">
            <a:xfrm>
              <a:off x="4732" y="1800"/>
              <a:ext cx="127" cy="272"/>
            </a:xfrm>
            <a:custGeom>
              <a:avLst/>
              <a:gdLst>
                <a:gd name="T0" fmla="*/ 11 w 380"/>
                <a:gd name="T1" fmla="*/ 4 h 816"/>
                <a:gd name="T2" fmla="*/ 11 w 380"/>
                <a:gd name="T3" fmla="*/ 5 h 816"/>
                <a:gd name="T4" fmla="*/ 10 w 380"/>
                <a:gd name="T5" fmla="*/ 5 h 816"/>
                <a:gd name="T6" fmla="*/ 10 w 380"/>
                <a:gd name="T7" fmla="*/ 6 h 816"/>
                <a:gd name="T8" fmla="*/ 9 w 380"/>
                <a:gd name="T9" fmla="*/ 8 h 816"/>
                <a:gd name="T10" fmla="*/ 8 w 380"/>
                <a:gd name="T11" fmla="*/ 8 h 816"/>
                <a:gd name="T12" fmla="*/ 8 w 380"/>
                <a:gd name="T13" fmla="*/ 9 h 816"/>
                <a:gd name="T14" fmla="*/ 9 w 380"/>
                <a:gd name="T15" fmla="*/ 9 h 816"/>
                <a:gd name="T16" fmla="*/ 10 w 380"/>
                <a:gd name="T17" fmla="*/ 9 h 816"/>
                <a:gd name="T18" fmla="*/ 12 w 380"/>
                <a:gd name="T19" fmla="*/ 10 h 816"/>
                <a:gd name="T20" fmla="*/ 13 w 380"/>
                <a:gd name="T21" fmla="*/ 10 h 816"/>
                <a:gd name="T22" fmla="*/ 14 w 380"/>
                <a:gd name="T23" fmla="*/ 13 h 816"/>
                <a:gd name="T24" fmla="*/ 14 w 380"/>
                <a:gd name="T25" fmla="*/ 16 h 816"/>
                <a:gd name="T26" fmla="*/ 14 w 380"/>
                <a:gd name="T27" fmla="*/ 18 h 816"/>
                <a:gd name="T28" fmla="*/ 13 w 380"/>
                <a:gd name="T29" fmla="*/ 19 h 816"/>
                <a:gd name="T30" fmla="*/ 13 w 380"/>
                <a:gd name="T31" fmla="*/ 21 h 816"/>
                <a:gd name="T32" fmla="*/ 12 w 380"/>
                <a:gd name="T33" fmla="*/ 23 h 816"/>
                <a:gd name="T34" fmla="*/ 12 w 380"/>
                <a:gd name="T35" fmla="*/ 25 h 816"/>
                <a:gd name="T36" fmla="*/ 11 w 380"/>
                <a:gd name="T37" fmla="*/ 26 h 816"/>
                <a:gd name="T38" fmla="*/ 11 w 380"/>
                <a:gd name="T39" fmla="*/ 28 h 816"/>
                <a:gd name="T40" fmla="*/ 10 w 380"/>
                <a:gd name="T41" fmla="*/ 30 h 816"/>
                <a:gd name="T42" fmla="*/ 9 w 380"/>
                <a:gd name="T43" fmla="*/ 30 h 816"/>
                <a:gd name="T44" fmla="*/ 8 w 380"/>
                <a:gd name="T45" fmla="*/ 28 h 816"/>
                <a:gd name="T46" fmla="*/ 7 w 380"/>
                <a:gd name="T47" fmla="*/ 27 h 816"/>
                <a:gd name="T48" fmla="*/ 6 w 380"/>
                <a:gd name="T49" fmla="*/ 27 h 816"/>
                <a:gd name="T50" fmla="*/ 4 w 380"/>
                <a:gd name="T51" fmla="*/ 27 h 816"/>
                <a:gd name="T52" fmla="*/ 3 w 380"/>
                <a:gd name="T53" fmla="*/ 26 h 816"/>
                <a:gd name="T54" fmla="*/ 2 w 380"/>
                <a:gd name="T55" fmla="*/ 26 h 816"/>
                <a:gd name="T56" fmla="*/ 2 w 380"/>
                <a:gd name="T57" fmla="*/ 26 h 816"/>
                <a:gd name="T58" fmla="*/ 1 w 380"/>
                <a:gd name="T59" fmla="*/ 25 h 816"/>
                <a:gd name="T60" fmla="*/ 1 w 380"/>
                <a:gd name="T61" fmla="*/ 24 h 816"/>
                <a:gd name="T62" fmla="*/ 1 w 380"/>
                <a:gd name="T63" fmla="*/ 22 h 816"/>
                <a:gd name="T64" fmla="*/ 2 w 380"/>
                <a:gd name="T65" fmla="*/ 20 h 816"/>
                <a:gd name="T66" fmla="*/ 4 w 380"/>
                <a:gd name="T67" fmla="*/ 18 h 816"/>
                <a:gd name="T68" fmla="*/ 5 w 380"/>
                <a:gd name="T69" fmla="*/ 16 h 816"/>
                <a:gd name="T70" fmla="*/ 6 w 380"/>
                <a:gd name="T71" fmla="*/ 15 h 816"/>
                <a:gd name="T72" fmla="*/ 7 w 380"/>
                <a:gd name="T73" fmla="*/ 15 h 816"/>
                <a:gd name="T74" fmla="*/ 6 w 380"/>
                <a:gd name="T75" fmla="*/ 14 h 816"/>
                <a:gd name="T76" fmla="*/ 4 w 380"/>
                <a:gd name="T77" fmla="*/ 13 h 816"/>
                <a:gd name="T78" fmla="*/ 2 w 380"/>
                <a:gd name="T79" fmla="*/ 12 h 816"/>
                <a:gd name="T80" fmla="*/ 2 w 380"/>
                <a:gd name="T81" fmla="*/ 11 h 816"/>
                <a:gd name="T82" fmla="*/ 1 w 380"/>
                <a:gd name="T83" fmla="*/ 10 h 816"/>
                <a:gd name="T84" fmla="*/ 0 w 380"/>
                <a:gd name="T85" fmla="*/ 8 h 816"/>
                <a:gd name="T86" fmla="*/ 1 w 380"/>
                <a:gd name="T87" fmla="*/ 7 h 816"/>
                <a:gd name="T88" fmla="*/ 1 w 380"/>
                <a:gd name="T89" fmla="*/ 6 h 816"/>
                <a:gd name="T90" fmla="*/ 1 w 380"/>
                <a:gd name="T91" fmla="*/ 5 h 816"/>
                <a:gd name="T92" fmla="*/ 2 w 380"/>
                <a:gd name="T93" fmla="*/ 3 h 816"/>
                <a:gd name="T94" fmla="*/ 2 w 380"/>
                <a:gd name="T95" fmla="*/ 0 h 816"/>
                <a:gd name="T96" fmla="*/ 4 w 380"/>
                <a:gd name="T97" fmla="*/ 0 h 816"/>
                <a:gd name="T98" fmla="*/ 9 w 380"/>
                <a:gd name="T99" fmla="*/ 2 h 816"/>
                <a:gd name="T100" fmla="*/ 11 w 380"/>
                <a:gd name="T101" fmla="*/ 2 h 816"/>
                <a:gd name="T102" fmla="*/ 11 w 380"/>
                <a:gd name="T103" fmla="*/ 3 h 816"/>
                <a:gd name="T104" fmla="*/ 11 w 380"/>
                <a:gd name="T105" fmla="*/ 3 h 81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80"/>
                <a:gd name="T160" fmla="*/ 0 h 816"/>
                <a:gd name="T161" fmla="*/ 380 w 380"/>
                <a:gd name="T162" fmla="*/ 816 h 81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80" h="816">
                  <a:moveTo>
                    <a:pt x="292" y="90"/>
                  </a:moveTo>
                  <a:lnTo>
                    <a:pt x="291" y="90"/>
                  </a:lnTo>
                  <a:lnTo>
                    <a:pt x="291" y="91"/>
                  </a:lnTo>
                  <a:lnTo>
                    <a:pt x="291" y="93"/>
                  </a:lnTo>
                  <a:lnTo>
                    <a:pt x="290" y="97"/>
                  </a:lnTo>
                  <a:lnTo>
                    <a:pt x="290" y="100"/>
                  </a:lnTo>
                  <a:lnTo>
                    <a:pt x="289" y="104"/>
                  </a:lnTo>
                  <a:lnTo>
                    <a:pt x="289" y="107"/>
                  </a:lnTo>
                  <a:lnTo>
                    <a:pt x="288" y="112"/>
                  </a:lnTo>
                  <a:lnTo>
                    <a:pt x="287" y="116"/>
                  </a:lnTo>
                  <a:lnTo>
                    <a:pt x="287" y="120"/>
                  </a:lnTo>
                  <a:lnTo>
                    <a:pt x="285" y="123"/>
                  </a:lnTo>
                  <a:lnTo>
                    <a:pt x="285" y="127"/>
                  </a:lnTo>
                  <a:lnTo>
                    <a:pt x="284" y="130"/>
                  </a:lnTo>
                  <a:lnTo>
                    <a:pt x="284" y="133"/>
                  </a:lnTo>
                  <a:lnTo>
                    <a:pt x="284" y="134"/>
                  </a:lnTo>
                  <a:lnTo>
                    <a:pt x="284" y="135"/>
                  </a:lnTo>
                  <a:lnTo>
                    <a:pt x="281" y="139"/>
                  </a:lnTo>
                  <a:lnTo>
                    <a:pt x="279" y="145"/>
                  </a:lnTo>
                  <a:lnTo>
                    <a:pt x="276" y="151"/>
                  </a:lnTo>
                  <a:lnTo>
                    <a:pt x="275" y="157"/>
                  </a:lnTo>
                  <a:lnTo>
                    <a:pt x="273" y="162"/>
                  </a:lnTo>
                  <a:lnTo>
                    <a:pt x="270" y="169"/>
                  </a:lnTo>
                  <a:lnTo>
                    <a:pt x="269" y="175"/>
                  </a:lnTo>
                  <a:lnTo>
                    <a:pt x="267" y="181"/>
                  </a:lnTo>
                  <a:lnTo>
                    <a:pt x="264" y="187"/>
                  </a:lnTo>
                  <a:lnTo>
                    <a:pt x="261" y="192"/>
                  </a:lnTo>
                  <a:lnTo>
                    <a:pt x="257" y="197"/>
                  </a:lnTo>
                  <a:lnTo>
                    <a:pt x="252" y="201"/>
                  </a:lnTo>
                  <a:lnTo>
                    <a:pt x="246" y="206"/>
                  </a:lnTo>
                  <a:lnTo>
                    <a:pt x="241" y="208"/>
                  </a:lnTo>
                  <a:lnTo>
                    <a:pt x="233" y="212"/>
                  </a:lnTo>
                  <a:lnTo>
                    <a:pt x="224" y="214"/>
                  </a:lnTo>
                  <a:lnTo>
                    <a:pt x="223" y="216"/>
                  </a:lnTo>
                  <a:lnTo>
                    <a:pt x="222" y="219"/>
                  </a:lnTo>
                  <a:lnTo>
                    <a:pt x="222" y="221"/>
                  </a:lnTo>
                  <a:lnTo>
                    <a:pt x="222" y="224"/>
                  </a:lnTo>
                  <a:lnTo>
                    <a:pt x="222" y="227"/>
                  </a:lnTo>
                  <a:lnTo>
                    <a:pt x="222" y="230"/>
                  </a:lnTo>
                  <a:lnTo>
                    <a:pt x="223" y="232"/>
                  </a:lnTo>
                  <a:lnTo>
                    <a:pt x="224" y="236"/>
                  </a:lnTo>
                  <a:lnTo>
                    <a:pt x="226" y="238"/>
                  </a:lnTo>
                  <a:lnTo>
                    <a:pt x="227" y="242"/>
                  </a:lnTo>
                  <a:lnTo>
                    <a:pt x="228" y="244"/>
                  </a:lnTo>
                  <a:lnTo>
                    <a:pt x="230" y="246"/>
                  </a:lnTo>
                  <a:lnTo>
                    <a:pt x="233" y="250"/>
                  </a:lnTo>
                  <a:lnTo>
                    <a:pt x="235" y="252"/>
                  </a:lnTo>
                  <a:lnTo>
                    <a:pt x="237" y="254"/>
                  </a:lnTo>
                  <a:lnTo>
                    <a:pt x="241" y="257"/>
                  </a:lnTo>
                  <a:lnTo>
                    <a:pt x="244" y="254"/>
                  </a:lnTo>
                  <a:lnTo>
                    <a:pt x="250" y="253"/>
                  </a:lnTo>
                  <a:lnTo>
                    <a:pt x="256" y="252"/>
                  </a:lnTo>
                  <a:lnTo>
                    <a:pt x="264" y="252"/>
                  </a:lnTo>
                  <a:lnTo>
                    <a:pt x="272" y="252"/>
                  </a:lnTo>
                  <a:lnTo>
                    <a:pt x="280" y="252"/>
                  </a:lnTo>
                  <a:lnTo>
                    <a:pt x="289" y="252"/>
                  </a:lnTo>
                  <a:lnTo>
                    <a:pt x="298" y="253"/>
                  </a:lnTo>
                  <a:lnTo>
                    <a:pt x="307" y="254"/>
                  </a:lnTo>
                  <a:lnTo>
                    <a:pt x="316" y="255"/>
                  </a:lnTo>
                  <a:lnTo>
                    <a:pt x="325" y="257"/>
                  </a:lnTo>
                  <a:lnTo>
                    <a:pt x="334" y="258"/>
                  </a:lnTo>
                  <a:lnTo>
                    <a:pt x="341" y="260"/>
                  </a:lnTo>
                  <a:lnTo>
                    <a:pt x="346" y="261"/>
                  </a:lnTo>
                  <a:lnTo>
                    <a:pt x="352" y="264"/>
                  </a:lnTo>
                  <a:lnTo>
                    <a:pt x="357" y="266"/>
                  </a:lnTo>
                  <a:lnTo>
                    <a:pt x="358" y="276"/>
                  </a:lnTo>
                  <a:lnTo>
                    <a:pt x="360" y="286"/>
                  </a:lnTo>
                  <a:lnTo>
                    <a:pt x="362" y="298"/>
                  </a:lnTo>
                  <a:lnTo>
                    <a:pt x="365" y="309"/>
                  </a:lnTo>
                  <a:lnTo>
                    <a:pt x="368" y="321"/>
                  </a:lnTo>
                  <a:lnTo>
                    <a:pt x="371" y="332"/>
                  </a:lnTo>
                  <a:lnTo>
                    <a:pt x="373" y="345"/>
                  </a:lnTo>
                  <a:lnTo>
                    <a:pt x="374" y="357"/>
                  </a:lnTo>
                  <a:lnTo>
                    <a:pt x="376" y="369"/>
                  </a:lnTo>
                  <a:lnTo>
                    <a:pt x="377" y="382"/>
                  </a:lnTo>
                  <a:lnTo>
                    <a:pt x="379" y="394"/>
                  </a:lnTo>
                  <a:lnTo>
                    <a:pt x="380" y="406"/>
                  </a:lnTo>
                  <a:lnTo>
                    <a:pt x="380" y="419"/>
                  </a:lnTo>
                  <a:lnTo>
                    <a:pt x="380" y="431"/>
                  </a:lnTo>
                  <a:lnTo>
                    <a:pt x="380" y="443"/>
                  </a:lnTo>
                  <a:lnTo>
                    <a:pt x="379" y="455"/>
                  </a:lnTo>
                  <a:lnTo>
                    <a:pt x="373" y="460"/>
                  </a:lnTo>
                  <a:lnTo>
                    <a:pt x="368" y="467"/>
                  </a:lnTo>
                  <a:lnTo>
                    <a:pt x="365" y="474"/>
                  </a:lnTo>
                  <a:lnTo>
                    <a:pt x="364" y="481"/>
                  </a:lnTo>
                  <a:lnTo>
                    <a:pt x="362" y="489"/>
                  </a:lnTo>
                  <a:lnTo>
                    <a:pt x="361" y="497"/>
                  </a:lnTo>
                  <a:lnTo>
                    <a:pt x="361" y="506"/>
                  </a:lnTo>
                  <a:lnTo>
                    <a:pt x="362" y="515"/>
                  </a:lnTo>
                  <a:lnTo>
                    <a:pt x="362" y="524"/>
                  </a:lnTo>
                  <a:lnTo>
                    <a:pt x="362" y="532"/>
                  </a:lnTo>
                  <a:lnTo>
                    <a:pt x="361" y="542"/>
                  </a:lnTo>
                  <a:lnTo>
                    <a:pt x="360" y="551"/>
                  </a:lnTo>
                  <a:lnTo>
                    <a:pt x="359" y="560"/>
                  </a:lnTo>
                  <a:lnTo>
                    <a:pt x="356" y="569"/>
                  </a:lnTo>
                  <a:lnTo>
                    <a:pt x="351" y="577"/>
                  </a:lnTo>
                  <a:lnTo>
                    <a:pt x="346" y="586"/>
                  </a:lnTo>
                  <a:lnTo>
                    <a:pt x="338" y="591"/>
                  </a:lnTo>
                  <a:lnTo>
                    <a:pt x="334" y="597"/>
                  </a:lnTo>
                  <a:lnTo>
                    <a:pt x="330" y="604"/>
                  </a:lnTo>
                  <a:lnTo>
                    <a:pt x="328" y="610"/>
                  </a:lnTo>
                  <a:lnTo>
                    <a:pt x="328" y="619"/>
                  </a:lnTo>
                  <a:lnTo>
                    <a:pt x="327" y="627"/>
                  </a:lnTo>
                  <a:lnTo>
                    <a:pt x="327" y="635"/>
                  </a:lnTo>
                  <a:lnTo>
                    <a:pt x="327" y="643"/>
                  </a:lnTo>
                  <a:lnTo>
                    <a:pt x="327" y="651"/>
                  </a:lnTo>
                  <a:lnTo>
                    <a:pt x="326" y="659"/>
                  </a:lnTo>
                  <a:lnTo>
                    <a:pt x="325" y="666"/>
                  </a:lnTo>
                  <a:lnTo>
                    <a:pt x="322" y="674"/>
                  </a:lnTo>
                  <a:lnTo>
                    <a:pt x="318" y="679"/>
                  </a:lnTo>
                  <a:lnTo>
                    <a:pt x="312" y="685"/>
                  </a:lnTo>
                  <a:lnTo>
                    <a:pt x="304" y="690"/>
                  </a:lnTo>
                  <a:lnTo>
                    <a:pt x="293" y="694"/>
                  </a:lnTo>
                  <a:lnTo>
                    <a:pt x="292" y="700"/>
                  </a:lnTo>
                  <a:lnTo>
                    <a:pt x="291" y="708"/>
                  </a:lnTo>
                  <a:lnTo>
                    <a:pt x="290" y="716"/>
                  </a:lnTo>
                  <a:lnTo>
                    <a:pt x="290" y="725"/>
                  </a:lnTo>
                  <a:lnTo>
                    <a:pt x="289" y="733"/>
                  </a:lnTo>
                  <a:lnTo>
                    <a:pt x="288" y="743"/>
                  </a:lnTo>
                  <a:lnTo>
                    <a:pt x="287" y="752"/>
                  </a:lnTo>
                  <a:lnTo>
                    <a:pt x="285" y="761"/>
                  </a:lnTo>
                  <a:lnTo>
                    <a:pt x="283" y="770"/>
                  </a:lnTo>
                  <a:lnTo>
                    <a:pt x="281" y="778"/>
                  </a:lnTo>
                  <a:lnTo>
                    <a:pt x="277" y="786"/>
                  </a:lnTo>
                  <a:lnTo>
                    <a:pt x="274" y="794"/>
                  </a:lnTo>
                  <a:lnTo>
                    <a:pt x="269" y="801"/>
                  </a:lnTo>
                  <a:lnTo>
                    <a:pt x="265" y="807"/>
                  </a:lnTo>
                  <a:lnTo>
                    <a:pt x="258" y="812"/>
                  </a:lnTo>
                  <a:lnTo>
                    <a:pt x="251" y="816"/>
                  </a:lnTo>
                  <a:lnTo>
                    <a:pt x="246" y="812"/>
                  </a:lnTo>
                  <a:lnTo>
                    <a:pt x="244" y="807"/>
                  </a:lnTo>
                  <a:lnTo>
                    <a:pt x="241" y="801"/>
                  </a:lnTo>
                  <a:lnTo>
                    <a:pt x="238" y="794"/>
                  </a:lnTo>
                  <a:lnTo>
                    <a:pt x="236" y="789"/>
                  </a:lnTo>
                  <a:lnTo>
                    <a:pt x="234" y="782"/>
                  </a:lnTo>
                  <a:lnTo>
                    <a:pt x="231" y="775"/>
                  </a:lnTo>
                  <a:lnTo>
                    <a:pt x="229" y="769"/>
                  </a:lnTo>
                  <a:lnTo>
                    <a:pt x="227" y="762"/>
                  </a:lnTo>
                  <a:lnTo>
                    <a:pt x="224" y="756"/>
                  </a:lnTo>
                  <a:lnTo>
                    <a:pt x="221" y="752"/>
                  </a:lnTo>
                  <a:lnTo>
                    <a:pt x="216" y="747"/>
                  </a:lnTo>
                  <a:lnTo>
                    <a:pt x="212" y="744"/>
                  </a:lnTo>
                  <a:lnTo>
                    <a:pt x="207" y="740"/>
                  </a:lnTo>
                  <a:lnTo>
                    <a:pt x="201" y="739"/>
                  </a:lnTo>
                  <a:lnTo>
                    <a:pt x="195" y="740"/>
                  </a:lnTo>
                  <a:lnTo>
                    <a:pt x="185" y="739"/>
                  </a:lnTo>
                  <a:lnTo>
                    <a:pt x="178" y="739"/>
                  </a:lnTo>
                  <a:lnTo>
                    <a:pt x="170" y="737"/>
                  </a:lnTo>
                  <a:lnTo>
                    <a:pt x="164" y="736"/>
                  </a:lnTo>
                  <a:lnTo>
                    <a:pt x="157" y="733"/>
                  </a:lnTo>
                  <a:lnTo>
                    <a:pt x="150" y="730"/>
                  </a:lnTo>
                  <a:lnTo>
                    <a:pt x="143" y="728"/>
                  </a:lnTo>
                  <a:lnTo>
                    <a:pt x="137" y="724"/>
                  </a:lnTo>
                  <a:lnTo>
                    <a:pt x="130" y="722"/>
                  </a:lnTo>
                  <a:lnTo>
                    <a:pt x="123" y="718"/>
                  </a:lnTo>
                  <a:lnTo>
                    <a:pt x="116" y="716"/>
                  </a:lnTo>
                  <a:lnTo>
                    <a:pt x="108" y="715"/>
                  </a:lnTo>
                  <a:lnTo>
                    <a:pt x="101" y="714"/>
                  </a:lnTo>
                  <a:lnTo>
                    <a:pt x="93" y="714"/>
                  </a:lnTo>
                  <a:lnTo>
                    <a:pt x="84" y="714"/>
                  </a:lnTo>
                  <a:lnTo>
                    <a:pt x="76" y="716"/>
                  </a:lnTo>
                  <a:lnTo>
                    <a:pt x="74" y="713"/>
                  </a:lnTo>
                  <a:lnTo>
                    <a:pt x="72" y="710"/>
                  </a:lnTo>
                  <a:lnTo>
                    <a:pt x="70" y="708"/>
                  </a:lnTo>
                  <a:lnTo>
                    <a:pt x="68" y="706"/>
                  </a:lnTo>
                  <a:lnTo>
                    <a:pt x="66" y="705"/>
                  </a:lnTo>
                  <a:lnTo>
                    <a:pt x="64" y="705"/>
                  </a:lnTo>
                  <a:lnTo>
                    <a:pt x="61" y="704"/>
                  </a:lnTo>
                  <a:lnTo>
                    <a:pt x="59" y="704"/>
                  </a:lnTo>
                  <a:lnTo>
                    <a:pt x="55" y="702"/>
                  </a:lnTo>
                  <a:lnTo>
                    <a:pt x="53" y="702"/>
                  </a:lnTo>
                  <a:lnTo>
                    <a:pt x="51" y="701"/>
                  </a:lnTo>
                  <a:lnTo>
                    <a:pt x="49" y="700"/>
                  </a:lnTo>
                  <a:lnTo>
                    <a:pt x="46" y="699"/>
                  </a:lnTo>
                  <a:lnTo>
                    <a:pt x="45" y="698"/>
                  </a:lnTo>
                  <a:lnTo>
                    <a:pt x="43" y="697"/>
                  </a:lnTo>
                  <a:lnTo>
                    <a:pt x="42" y="694"/>
                  </a:lnTo>
                  <a:lnTo>
                    <a:pt x="37" y="692"/>
                  </a:lnTo>
                  <a:lnTo>
                    <a:pt x="34" y="689"/>
                  </a:lnTo>
                  <a:lnTo>
                    <a:pt x="31" y="684"/>
                  </a:lnTo>
                  <a:lnTo>
                    <a:pt x="30" y="679"/>
                  </a:lnTo>
                  <a:lnTo>
                    <a:pt x="29" y="674"/>
                  </a:lnTo>
                  <a:lnTo>
                    <a:pt x="28" y="667"/>
                  </a:lnTo>
                  <a:lnTo>
                    <a:pt x="28" y="660"/>
                  </a:lnTo>
                  <a:lnTo>
                    <a:pt x="29" y="653"/>
                  </a:lnTo>
                  <a:lnTo>
                    <a:pt x="29" y="646"/>
                  </a:lnTo>
                  <a:lnTo>
                    <a:pt x="30" y="638"/>
                  </a:lnTo>
                  <a:lnTo>
                    <a:pt x="31" y="630"/>
                  </a:lnTo>
                  <a:lnTo>
                    <a:pt x="32" y="623"/>
                  </a:lnTo>
                  <a:lnTo>
                    <a:pt x="35" y="615"/>
                  </a:lnTo>
                  <a:lnTo>
                    <a:pt x="36" y="608"/>
                  </a:lnTo>
                  <a:lnTo>
                    <a:pt x="38" y="602"/>
                  </a:lnTo>
                  <a:lnTo>
                    <a:pt x="41" y="597"/>
                  </a:lnTo>
                  <a:lnTo>
                    <a:pt x="41" y="583"/>
                  </a:lnTo>
                  <a:lnTo>
                    <a:pt x="43" y="570"/>
                  </a:lnTo>
                  <a:lnTo>
                    <a:pt x="47" y="560"/>
                  </a:lnTo>
                  <a:lnTo>
                    <a:pt x="52" y="550"/>
                  </a:lnTo>
                  <a:lnTo>
                    <a:pt x="59" y="539"/>
                  </a:lnTo>
                  <a:lnTo>
                    <a:pt x="66" y="530"/>
                  </a:lnTo>
                  <a:lnTo>
                    <a:pt x="74" y="521"/>
                  </a:lnTo>
                  <a:lnTo>
                    <a:pt x="82" y="513"/>
                  </a:lnTo>
                  <a:lnTo>
                    <a:pt x="90" y="504"/>
                  </a:lnTo>
                  <a:lnTo>
                    <a:pt x="98" y="494"/>
                  </a:lnTo>
                  <a:lnTo>
                    <a:pt x="106" y="486"/>
                  </a:lnTo>
                  <a:lnTo>
                    <a:pt x="113" y="477"/>
                  </a:lnTo>
                  <a:lnTo>
                    <a:pt x="119" y="467"/>
                  </a:lnTo>
                  <a:lnTo>
                    <a:pt x="124" y="457"/>
                  </a:lnTo>
                  <a:lnTo>
                    <a:pt x="128" y="445"/>
                  </a:lnTo>
                  <a:lnTo>
                    <a:pt x="130" y="434"/>
                  </a:lnTo>
                  <a:lnTo>
                    <a:pt x="133" y="428"/>
                  </a:lnTo>
                  <a:lnTo>
                    <a:pt x="136" y="424"/>
                  </a:lnTo>
                  <a:lnTo>
                    <a:pt x="141" y="422"/>
                  </a:lnTo>
                  <a:lnTo>
                    <a:pt x="145" y="420"/>
                  </a:lnTo>
                  <a:lnTo>
                    <a:pt x="150" y="417"/>
                  </a:lnTo>
                  <a:lnTo>
                    <a:pt x="156" y="416"/>
                  </a:lnTo>
                  <a:lnTo>
                    <a:pt x="161" y="415"/>
                  </a:lnTo>
                  <a:lnTo>
                    <a:pt x="167" y="413"/>
                  </a:lnTo>
                  <a:lnTo>
                    <a:pt x="173" y="412"/>
                  </a:lnTo>
                  <a:lnTo>
                    <a:pt x="177" y="409"/>
                  </a:lnTo>
                  <a:lnTo>
                    <a:pt x="183" y="407"/>
                  </a:lnTo>
                  <a:lnTo>
                    <a:pt x="187" y="404"/>
                  </a:lnTo>
                  <a:lnTo>
                    <a:pt x="190" y="400"/>
                  </a:lnTo>
                  <a:lnTo>
                    <a:pt x="192" y="394"/>
                  </a:lnTo>
                  <a:lnTo>
                    <a:pt x="193" y="389"/>
                  </a:lnTo>
                  <a:lnTo>
                    <a:pt x="193" y="382"/>
                  </a:lnTo>
                  <a:lnTo>
                    <a:pt x="184" y="378"/>
                  </a:lnTo>
                  <a:lnTo>
                    <a:pt x="175" y="375"/>
                  </a:lnTo>
                  <a:lnTo>
                    <a:pt x="166" y="373"/>
                  </a:lnTo>
                  <a:lnTo>
                    <a:pt x="158" y="369"/>
                  </a:lnTo>
                  <a:lnTo>
                    <a:pt x="149" y="366"/>
                  </a:lnTo>
                  <a:lnTo>
                    <a:pt x="139" y="362"/>
                  </a:lnTo>
                  <a:lnTo>
                    <a:pt x="130" y="359"/>
                  </a:lnTo>
                  <a:lnTo>
                    <a:pt x="121" y="355"/>
                  </a:lnTo>
                  <a:lnTo>
                    <a:pt x="112" y="351"/>
                  </a:lnTo>
                  <a:lnTo>
                    <a:pt x="104" y="347"/>
                  </a:lnTo>
                  <a:lnTo>
                    <a:pt x="95" y="343"/>
                  </a:lnTo>
                  <a:lnTo>
                    <a:pt x="87" y="338"/>
                  </a:lnTo>
                  <a:lnTo>
                    <a:pt x="78" y="334"/>
                  </a:lnTo>
                  <a:lnTo>
                    <a:pt x="70" y="328"/>
                  </a:lnTo>
                  <a:lnTo>
                    <a:pt x="64" y="322"/>
                  </a:lnTo>
                  <a:lnTo>
                    <a:pt x="57" y="318"/>
                  </a:lnTo>
                  <a:lnTo>
                    <a:pt x="58" y="308"/>
                  </a:lnTo>
                  <a:lnTo>
                    <a:pt x="57" y="301"/>
                  </a:lnTo>
                  <a:lnTo>
                    <a:pt x="55" y="295"/>
                  </a:lnTo>
                  <a:lnTo>
                    <a:pt x="52" y="289"/>
                  </a:lnTo>
                  <a:lnTo>
                    <a:pt x="49" y="284"/>
                  </a:lnTo>
                  <a:lnTo>
                    <a:pt x="44" y="280"/>
                  </a:lnTo>
                  <a:lnTo>
                    <a:pt x="38" y="276"/>
                  </a:lnTo>
                  <a:lnTo>
                    <a:pt x="34" y="273"/>
                  </a:lnTo>
                  <a:lnTo>
                    <a:pt x="27" y="268"/>
                  </a:lnTo>
                  <a:lnTo>
                    <a:pt x="22" y="265"/>
                  </a:lnTo>
                  <a:lnTo>
                    <a:pt x="16" y="261"/>
                  </a:lnTo>
                  <a:lnTo>
                    <a:pt x="11" y="257"/>
                  </a:lnTo>
                  <a:lnTo>
                    <a:pt x="7" y="252"/>
                  </a:lnTo>
                  <a:lnTo>
                    <a:pt x="4" y="247"/>
                  </a:lnTo>
                  <a:lnTo>
                    <a:pt x="0" y="241"/>
                  </a:lnTo>
                  <a:lnTo>
                    <a:pt x="0" y="235"/>
                  </a:lnTo>
                  <a:lnTo>
                    <a:pt x="3" y="229"/>
                  </a:lnTo>
                  <a:lnTo>
                    <a:pt x="5" y="224"/>
                  </a:lnTo>
                  <a:lnTo>
                    <a:pt x="7" y="220"/>
                  </a:lnTo>
                  <a:lnTo>
                    <a:pt x="9" y="215"/>
                  </a:lnTo>
                  <a:lnTo>
                    <a:pt x="12" y="210"/>
                  </a:lnTo>
                  <a:lnTo>
                    <a:pt x="14" y="205"/>
                  </a:lnTo>
                  <a:lnTo>
                    <a:pt x="15" y="199"/>
                  </a:lnTo>
                  <a:lnTo>
                    <a:pt x="18" y="195"/>
                  </a:lnTo>
                  <a:lnTo>
                    <a:pt x="18" y="189"/>
                  </a:lnTo>
                  <a:lnTo>
                    <a:pt x="19" y="184"/>
                  </a:lnTo>
                  <a:lnTo>
                    <a:pt x="18" y="179"/>
                  </a:lnTo>
                  <a:lnTo>
                    <a:pt x="18" y="174"/>
                  </a:lnTo>
                  <a:lnTo>
                    <a:pt x="15" y="169"/>
                  </a:lnTo>
                  <a:lnTo>
                    <a:pt x="13" y="165"/>
                  </a:lnTo>
                  <a:lnTo>
                    <a:pt x="9" y="160"/>
                  </a:lnTo>
                  <a:lnTo>
                    <a:pt x="5" y="157"/>
                  </a:lnTo>
                  <a:lnTo>
                    <a:pt x="14" y="150"/>
                  </a:lnTo>
                  <a:lnTo>
                    <a:pt x="22" y="142"/>
                  </a:lnTo>
                  <a:lnTo>
                    <a:pt x="29" y="134"/>
                  </a:lnTo>
                  <a:lnTo>
                    <a:pt x="34" y="125"/>
                  </a:lnTo>
                  <a:lnTo>
                    <a:pt x="38" y="115"/>
                  </a:lnTo>
                  <a:lnTo>
                    <a:pt x="41" y="105"/>
                  </a:lnTo>
                  <a:lnTo>
                    <a:pt x="43" y="95"/>
                  </a:lnTo>
                  <a:lnTo>
                    <a:pt x="44" y="83"/>
                  </a:lnTo>
                  <a:lnTo>
                    <a:pt x="45" y="73"/>
                  </a:lnTo>
                  <a:lnTo>
                    <a:pt x="45" y="61"/>
                  </a:lnTo>
                  <a:lnTo>
                    <a:pt x="46" y="51"/>
                  </a:lnTo>
                  <a:lnTo>
                    <a:pt x="47" y="39"/>
                  </a:lnTo>
                  <a:lnTo>
                    <a:pt x="49" y="29"/>
                  </a:lnTo>
                  <a:lnTo>
                    <a:pt x="50" y="19"/>
                  </a:lnTo>
                  <a:lnTo>
                    <a:pt x="52" y="8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6" y="2"/>
                  </a:lnTo>
                  <a:lnTo>
                    <a:pt x="77" y="5"/>
                  </a:lnTo>
                  <a:lnTo>
                    <a:pt x="91" y="8"/>
                  </a:lnTo>
                  <a:lnTo>
                    <a:pt x="108" y="12"/>
                  </a:lnTo>
                  <a:lnTo>
                    <a:pt x="128" y="17"/>
                  </a:lnTo>
                  <a:lnTo>
                    <a:pt x="149" y="21"/>
                  </a:lnTo>
                  <a:lnTo>
                    <a:pt x="170" y="27"/>
                  </a:lnTo>
                  <a:lnTo>
                    <a:pt x="191" y="31"/>
                  </a:lnTo>
                  <a:lnTo>
                    <a:pt x="212" y="36"/>
                  </a:lnTo>
                  <a:lnTo>
                    <a:pt x="231" y="41"/>
                  </a:lnTo>
                  <a:lnTo>
                    <a:pt x="249" y="44"/>
                  </a:lnTo>
                  <a:lnTo>
                    <a:pt x="262" y="48"/>
                  </a:lnTo>
                  <a:lnTo>
                    <a:pt x="274" y="51"/>
                  </a:lnTo>
                  <a:lnTo>
                    <a:pt x="281" y="52"/>
                  </a:lnTo>
                  <a:lnTo>
                    <a:pt x="284" y="53"/>
                  </a:lnTo>
                  <a:lnTo>
                    <a:pt x="284" y="54"/>
                  </a:lnTo>
                  <a:lnTo>
                    <a:pt x="284" y="56"/>
                  </a:lnTo>
                  <a:lnTo>
                    <a:pt x="285" y="59"/>
                  </a:lnTo>
                  <a:lnTo>
                    <a:pt x="285" y="61"/>
                  </a:lnTo>
                  <a:lnTo>
                    <a:pt x="287" y="65"/>
                  </a:lnTo>
                  <a:lnTo>
                    <a:pt x="287" y="68"/>
                  </a:lnTo>
                  <a:lnTo>
                    <a:pt x="288" y="72"/>
                  </a:lnTo>
                  <a:lnTo>
                    <a:pt x="289" y="74"/>
                  </a:lnTo>
                  <a:lnTo>
                    <a:pt x="289" y="77"/>
                  </a:lnTo>
                  <a:lnTo>
                    <a:pt x="290" y="81"/>
                  </a:lnTo>
                  <a:lnTo>
                    <a:pt x="290" y="84"/>
                  </a:lnTo>
                  <a:lnTo>
                    <a:pt x="291" y="87"/>
                  </a:lnTo>
                  <a:lnTo>
                    <a:pt x="291" y="88"/>
                  </a:lnTo>
                  <a:lnTo>
                    <a:pt x="291" y="89"/>
                  </a:lnTo>
                  <a:lnTo>
                    <a:pt x="292" y="9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0" name="Freeform 28"/>
            <p:cNvSpPr>
              <a:spLocks/>
            </p:cNvSpPr>
            <p:nvPr/>
          </p:nvSpPr>
          <p:spPr bwMode="auto">
            <a:xfrm>
              <a:off x="3903" y="1849"/>
              <a:ext cx="386" cy="443"/>
            </a:xfrm>
            <a:custGeom>
              <a:avLst/>
              <a:gdLst>
                <a:gd name="T0" fmla="*/ 41 w 1158"/>
                <a:gd name="T1" fmla="*/ 17 h 1330"/>
                <a:gd name="T2" fmla="*/ 42 w 1158"/>
                <a:gd name="T3" fmla="*/ 19 h 1330"/>
                <a:gd name="T4" fmla="*/ 42 w 1158"/>
                <a:gd name="T5" fmla="*/ 22 h 1330"/>
                <a:gd name="T6" fmla="*/ 43 w 1158"/>
                <a:gd name="T7" fmla="*/ 25 h 1330"/>
                <a:gd name="T8" fmla="*/ 43 w 1158"/>
                <a:gd name="T9" fmla="*/ 29 h 1330"/>
                <a:gd name="T10" fmla="*/ 41 w 1158"/>
                <a:gd name="T11" fmla="*/ 32 h 1330"/>
                <a:gd name="T12" fmla="*/ 39 w 1158"/>
                <a:gd name="T13" fmla="*/ 34 h 1330"/>
                <a:gd name="T14" fmla="*/ 37 w 1158"/>
                <a:gd name="T15" fmla="*/ 35 h 1330"/>
                <a:gd name="T16" fmla="*/ 36 w 1158"/>
                <a:gd name="T17" fmla="*/ 37 h 1330"/>
                <a:gd name="T18" fmla="*/ 35 w 1158"/>
                <a:gd name="T19" fmla="*/ 40 h 1330"/>
                <a:gd name="T20" fmla="*/ 33 w 1158"/>
                <a:gd name="T21" fmla="*/ 41 h 1330"/>
                <a:gd name="T22" fmla="*/ 32 w 1158"/>
                <a:gd name="T23" fmla="*/ 42 h 1330"/>
                <a:gd name="T24" fmla="*/ 33 w 1158"/>
                <a:gd name="T25" fmla="*/ 45 h 1330"/>
                <a:gd name="T26" fmla="*/ 32 w 1158"/>
                <a:gd name="T27" fmla="*/ 46 h 1330"/>
                <a:gd name="T28" fmla="*/ 31 w 1158"/>
                <a:gd name="T29" fmla="*/ 48 h 1330"/>
                <a:gd name="T30" fmla="*/ 30 w 1158"/>
                <a:gd name="T31" fmla="*/ 49 h 1330"/>
                <a:gd name="T32" fmla="*/ 28 w 1158"/>
                <a:gd name="T33" fmla="*/ 48 h 1330"/>
                <a:gd name="T34" fmla="*/ 26 w 1158"/>
                <a:gd name="T35" fmla="*/ 47 h 1330"/>
                <a:gd name="T36" fmla="*/ 25 w 1158"/>
                <a:gd name="T37" fmla="*/ 45 h 1330"/>
                <a:gd name="T38" fmla="*/ 24 w 1158"/>
                <a:gd name="T39" fmla="*/ 46 h 1330"/>
                <a:gd name="T40" fmla="*/ 23 w 1158"/>
                <a:gd name="T41" fmla="*/ 47 h 1330"/>
                <a:gd name="T42" fmla="*/ 22 w 1158"/>
                <a:gd name="T43" fmla="*/ 48 h 1330"/>
                <a:gd name="T44" fmla="*/ 20 w 1158"/>
                <a:gd name="T45" fmla="*/ 48 h 1330"/>
                <a:gd name="T46" fmla="*/ 18 w 1158"/>
                <a:gd name="T47" fmla="*/ 48 h 1330"/>
                <a:gd name="T48" fmla="*/ 16 w 1158"/>
                <a:gd name="T49" fmla="*/ 47 h 1330"/>
                <a:gd name="T50" fmla="*/ 13 w 1158"/>
                <a:gd name="T51" fmla="*/ 48 h 1330"/>
                <a:gd name="T52" fmla="*/ 12 w 1158"/>
                <a:gd name="T53" fmla="*/ 46 h 1330"/>
                <a:gd name="T54" fmla="*/ 11 w 1158"/>
                <a:gd name="T55" fmla="*/ 45 h 1330"/>
                <a:gd name="T56" fmla="*/ 10 w 1158"/>
                <a:gd name="T57" fmla="*/ 44 h 1330"/>
                <a:gd name="T58" fmla="*/ 8 w 1158"/>
                <a:gd name="T59" fmla="*/ 44 h 1330"/>
                <a:gd name="T60" fmla="*/ 7 w 1158"/>
                <a:gd name="T61" fmla="*/ 44 h 1330"/>
                <a:gd name="T62" fmla="*/ 6 w 1158"/>
                <a:gd name="T63" fmla="*/ 44 h 1330"/>
                <a:gd name="T64" fmla="*/ 4 w 1158"/>
                <a:gd name="T65" fmla="*/ 36 h 1330"/>
                <a:gd name="T66" fmla="*/ 1 w 1158"/>
                <a:gd name="T67" fmla="*/ 18 h 1330"/>
                <a:gd name="T68" fmla="*/ 0 w 1158"/>
                <a:gd name="T69" fmla="*/ 10 h 1330"/>
                <a:gd name="T70" fmla="*/ 0 w 1158"/>
                <a:gd name="T71" fmla="*/ 11 h 1330"/>
                <a:gd name="T72" fmla="*/ 0 w 1158"/>
                <a:gd name="T73" fmla="*/ 11 h 1330"/>
                <a:gd name="T74" fmla="*/ 4 w 1158"/>
                <a:gd name="T75" fmla="*/ 10 h 1330"/>
                <a:gd name="T76" fmla="*/ 11 w 1158"/>
                <a:gd name="T77" fmla="*/ 9 h 1330"/>
                <a:gd name="T78" fmla="*/ 13 w 1158"/>
                <a:gd name="T79" fmla="*/ 9 h 1330"/>
                <a:gd name="T80" fmla="*/ 15 w 1158"/>
                <a:gd name="T81" fmla="*/ 9 h 1330"/>
                <a:gd name="T82" fmla="*/ 18 w 1158"/>
                <a:gd name="T83" fmla="*/ 10 h 1330"/>
                <a:gd name="T84" fmla="*/ 20 w 1158"/>
                <a:gd name="T85" fmla="*/ 10 h 1330"/>
                <a:gd name="T86" fmla="*/ 21 w 1158"/>
                <a:gd name="T87" fmla="*/ 10 h 1330"/>
                <a:gd name="T88" fmla="*/ 23 w 1158"/>
                <a:gd name="T89" fmla="*/ 10 h 1330"/>
                <a:gd name="T90" fmla="*/ 25 w 1158"/>
                <a:gd name="T91" fmla="*/ 9 h 1330"/>
                <a:gd name="T92" fmla="*/ 27 w 1158"/>
                <a:gd name="T93" fmla="*/ 8 h 1330"/>
                <a:gd name="T94" fmla="*/ 30 w 1158"/>
                <a:gd name="T95" fmla="*/ 8 h 1330"/>
                <a:gd name="T96" fmla="*/ 32 w 1158"/>
                <a:gd name="T97" fmla="*/ 6 h 1330"/>
                <a:gd name="T98" fmla="*/ 34 w 1158"/>
                <a:gd name="T99" fmla="*/ 4 h 1330"/>
                <a:gd name="T100" fmla="*/ 36 w 1158"/>
                <a:gd name="T101" fmla="*/ 3 h 1330"/>
                <a:gd name="T102" fmla="*/ 37 w 1158"/>
                <a:gd name="T103" fmla="*/ 1 h 1330"/>
                <a:gd name="T104" fmla="*/ 40 w 1158"/>
                <a:gd name="T105" fmla="*/ 0 h 1330"/>
                <a:gd name="T106" fmla="*/ 40 w 1158"/>
                <a:gd name="T107" fmla="*/ 5 h 1330"/>
                <a:gd name="T108" fmla="*/ 42 w 1158"/>
                <a:gd name="T109" fmla="*/ 13 h 133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158"/>
                <a:gd name="T166" fmla="*/ 0 h 1330"/>
                <a:gd name="T167" fmla="*/ 1158 w 1158"/>
                <a:gd name="T168" fmla="*/ 1330 h 133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158" h="1330">
                  <a:moveTo>
                    <a:pt x="1148" y="421"/>
                  </a:moveTo>
                  <a:lnTo>
                    <a:pt x="1136" y="427"/>
                  </a:lnTo>
                  <a:lnTo>
                    <a:pt x="1128" y="433"/>
                  </a:lnTo>
                  <a:lnTo>
                    <a:pt x="1122" y="440"/>
                  </a:lnTo>
                  <a:lnTo>
                    <a:pt x="1119" y="447"/>
                  </a:lnTo>
                  <a:lnTo>
                    <a:pt x="1117" y="455"/>
                  </a:lnTo>
                  <a:lnTo>
                    <a:pt x="1116" y="463"/>
                  </a:lnTo>
                  <a:lnTo>
                    <a:pt x="1116" y="473"/>
                  </a:lnTo>
                  <a:lnTo>
                    <a:pt x="1118" y="482"/>
                  </a:lnTo>
                  <a:lnTo>
                    <a:pt x="1120" y="491"/>
                  </a:lnTo>
                  <a:lnTo>
                    <a:pt x="1124" y="501"/>
                  </a:lnTo>
                  <a:lnTo>
                    <a:pt x="1126" y="513"/>
                  </a:lnTo>
                  <a:lnTo>
                    <a:pt x="1130" y="524"/>
                  </a:lnTo>
                  <a:lnTo>
                    <a:pt x="1134" y="536"/>
                  </a:lnTo>
                  <a:lnTo>
                    <a:pt x="1136" y="548"/>
                  </a:lnTo>
                  <a:lnTo>
                    <a:pt x="1140" y="561"/>
                  </a:lnTo>
                  <a:lnTo>
                    <a:pt x="1142" y="576"/>
                  </a:lnTo>
                  <a:lnTo>
                    <a:pt x="1144" y="591"/>
                  </a:lnTo>
                  <a:lnTo>
                    <a:pt x="1148" y="607"/>
                  </a:lnTo>
                  <a:lnTo>
                    <a:pt x="1150" y="623"/>
                  </a:lnTo>
                  <a:lnTo>
                    <a:pt x="1152" y="639"/>
                  </a:lnTo>
                  <a:lnTo>
                    <a:pt x="1155" y="655"/>
                  </a:lnTo>
                  <a:lnTo>
                    <a:pt x="1156" y="671"/>
                  </a:lnTo>
                  <a:lnTo>
                    <a:pt x="1157" y="687"/>
                  </a:lnTo>
                  <a:lnTo>
                    <a:pt x="1158" y="703"/>
                  </a:lnTo>
                  <a:lnTo>
                    <a:pt x="1157" y="720"/>
                  </a:lnTo>
                  <a:lnTo>
                    <a:pt x="1157" y="736"/>
                  </a:lnTo>
                  <a:lnTo>
                    <a:pt x="1156" y="751"/>
                  </a:lnTo>
                  <a:lnTo>
                    <a:pt x="1153" y="767"/>
                  </a:lnTo>
                  <a:lnTo>
                    <a:pt x="1150" y="782"/>
                  </a:lnTo>
                  <a:lnTo>
                    <a:pt x="1147" y="796"/>
                  </a:lnTo>
                  <a:lnTo>
                    <a:pt x="1142" y="811"/>
                  </a:lnTo>
                  <a:lnTo>
                    <a:pt x="1136" y="826"/>
                  </a:lnTo>
                  <a:lnTo>
                    <a:pt x="1128" y="833"/>
                  </a:lnTo>
                  <a:lnTo>
                    <a:pt x="1121" y="842"/>
                  </a:lnTo>
                  <a:lnTo>
                    <a:pt x="1113" y="852"/>
                  </a:lnTo>
                  <a:lnTo>
                    <a:pt x="1106" y="862"/>
                  </a:lnTo>
                  <a:lnTo>
                    <a:pt x="1098" y="872"/>
                  </a:lnTo>
                  <a:lnTo>
                    <a:pt x="1089" y="883"/>
                  </a:lnTo>
                  <a:lnTo>
                    <a:pt x="1081" y="893"/>
                  </a:lnTo>
                  <a:lnTo>
                    <a:pt x="1073" y="903"/>
                  </a:lnTo>
                  <a:lnTo>
                    <a:pt x="1064" y="914"/>
                  </a:lnTo>
                  <a:lnTo>
                    <a:pt x="1055" y="922"/>
                  </a:lnTo>
                  <a:lnTo>
                    <a:pt x="1045" y="930"/>
                  </a:lnTo>
                  <a:lnTo>
                    <a:pt x="1035" y="937"/>
                  </a:lnTo>
                  <a:lnTo>
                    <a:pt x="1026" y="942"/>
                  </a:lnTo>
                  <a:lnTo>
                    <a:pt x="1016" y="946"/>
                  </a:lnTo>
                  <a:lnTo>
                    <a:pt x="1005" y="948"/>
                  </a:lnTo>
                  <a:lnTo>
                    <a:pt x="996" y="948"/>
                  </a:lnTo>
                  <a:lnTo>
                    <a:pt x="982" y="955"/>
                  </a:lnTo>
                  <a:lnTo>
                    <a:pt x="972" y="965"/>
                  </a:lnTo>
                  <a:lnTo>
                    <a:pt x="966" y="978"/>
                  </a:lnTo>
                  <a:lnTo>
                    <a:pt x="963" y="991"/>
                  </a:lnTo>
                  <a:lnTo>
                    <a:pt x="960" y="1006"/>
                  </a:lnTo>
                  <a:lnTo>
                    <a:pt x="960" y="1021"/>
                  </a:lnTo>
                  <a:lnTo>
                    <a:pt x="961" y="1037"/>
                  </a:lnTo>
                  <a:lnTo>
                    <a:pt x="961" y="1052"/>
                  </a:lnTo>
                  <a:lnTo>
                    <a:pt x="961" y="1065"/>
                  </a:lnTo>
                  <a:lnTo>
                    <a:pt x="961" y="1077"/>
                  </a:lnTo>
                  <a:lnTo>
                    <a:pt x="958" y="1088"/>
                  </a:lnTo>
                  <a:lnTo>
                    <a:pt x="953" y="1096"/>
                  </a:lnTo>
                  <a:lnTo>
                    <a:pt x="944" y="1102"/>
                  </a:lnTo>
                  <a:lnTo>
                    <a:pt x="933" y="1103"/>
                  </a:lnTo>
                  <a:lnTo>
                    <a:pt x="917" y="1102"/>
                  </a:lnTo>
                  <a:lnTo>
                    <a:pt x="896" y="1096"/>
                  </a:lnTo>
                  <a:lnTo>
                    <a:pt x="886" y="1097"/>
                  </a:lnTo>
                  <a:lnTo>
                    <a:pt x="879" y="1102"/>
                  </a:lnTo>
                  <a:lnTo>
                    <a:pt x="873" y="1108"/>
                  </a:lnTo>
                  <a:lnTo>
                    <a:pt x="871" y="1115"/>
                  </a:lnTo>
                  <a:lnTo>
                    <a:pt x="870" y="1124"/>
                  </a:lnTo>
                  <a:lnTo>
                    <a:pt x="870" y="1133"/>
                  </a:lnTo>
                  <a:lnTo>
                    <a:pt x="870" y="1143"/>
                  </a:lnTo>
                  <a:lnTo>
                    <a:pt x="872" y="1155"/>
                  </a:lnTo>
                  <a:lnTo>
                    <a:pt x="874" y="1166"/>
                  </a:lnTo>
                  <a:lnTo>
                    <a:pt x="875" y="1178"/>
                  </a:lnTo>
                  <a:lnTo>
                    <a:pt x="878" y="1189"/>
                  </a:lnTo>
                  <a:lnTo>
                    <a:pt x="879" y="1201"/>
                  </a:lnTo>
                  <a:lnTo>
                    <a:pt x="879" y="1212"/>
                  </a:lnTo>
                  <a:lnTo>
                    <a:pt x="878" y="1223"/>
                  </a:lnTo>
                  <a:lnTo>
                    <a:pt x="875" y="1232"/>
                  </a:lnTo>
                  <a:lnTo>
                    <a:pt x="872" y="1240"/>
                  </a:lnTo>
                  <a:lnTo>
                    <a:pt x="865" y="1243"/>
                  </a:lnTo>
                  <a:lnTo>
                    <a:pt x="859" y="1249"/>
                  </a:lnTo>
                  <a:lnTo>
                    <a:pt x="855" y="1255"/>
                  </a:lnTo>
                  <a:lnTo>
                    <a:pt x="851" y="1262"/>
                  </a:lnTo>
                  <a:lnTo>
                    <a:pt x="849" y="1270"/>
                  </a:lnTo>
                  <a:lnTo>
                    <a:pt x="847" y="1277"/>
                  </a:lnTo>
                  <a:lnTo>
                    <a:pt x="844" y="1285"/>
                  </a:lnTo>
                  <a:lnTo>
                    <a:pt x="842" y="1293"/>
                  </a:lnTo>
                  <a:lnTo>
                    <a:pt x="838" y="1300"/>
                  </a:lnTo>
                  <a:lnTo>
                    <a:pt x="836" y="1307"/>
                  </a:lnTo>
                  <a:lnTo>
                    <a:pt x="832" y="1312"/>
                  </a:lnTo>
                  <a:lnTo>
                    <a:pt x="827" y="1318"/>
                  </a:lnTo>
                  <a:lnTo>
                    <a:pt x="821" y="1323"/>
                  </a:lnTo>
                  <a:lnTo>
                    <a:pt x="814" y="1326"/>
                  </a:lnTo>
                  <a:lnTo>
                    <a:pt x="806" y="1328"/>
                  </a:lnTo>
                  <a:lnTo>
                    <a:pt x="796" y="1330"/>
                  </a:lnTo>
                  <a:lnTo>
                    <a:pt x="789" y="1324"/>
                  </a:lnTo>
                  <a:lnTo>
                    <a:pt x="782" y="1318"/>
                  </a:lnTo>
                  <a:lnTo>
                    <a:pt x="773" y="1313"/>
                  </a:lnTo>
                  <a:lnTo>
                    <a:pt x="765" y="1308"/>
                  </a:lnTo>
                  <a:lnTo>
                    <a:pt x="756" y="1303"/>
                  </a:lnTo>
                  <a:lnTo>
                    <a:pt x="746" y="1299"/>
                  </a:lnTo>
                  <a:lnTo>
                    <a:pt x="736" y="1294"/>
                  </a:lnTo>
                  <a:lnTo>
                    <a:pt x="727" y="1289"/>
                  </a:lnTo>
                  <a:lnTo>
                    <a:pt x="719" y="1284"/>
                  </a:lnTo>
                  <a:lnTo>
                    <a:pt x="711" y="1278"/>
                  </a:lnTo>
                  <a:lnTo>
                    <a:pt x="703" y="1272"/>
                  </a:lnTo>
                  <a:lnTo>
                    <a:pt x="697" y="1265"/>
                  </a:lnTo>
                  <a:lnTo>
                    <a:pt x="691" y="1257"/>
                  </a:lnTo>
                  <a:lnTo>
                    <a:pt x="688" y="1250"/>
                  </a:lnTo>
                  <a:lnTo>
                    <a:pt x="687" y="1241"/>
                  </a:lnTo>
                  <a:lnTo>
                    <a:pt x="687" y="1232"/>
                  </a:lnTo>
                  <a:lnTo>
                    <a:pt x="681" y="1228"/>
                  </a:lnTo>
                  <a:lnTo>
                    <a:pt x="676" y="1227"/>
                  </a:lnTo>
                  <a:lnTo>
                    <a:pt x="672" y="1227"/>
                  </a:lnTo>
                  <a:lnTo>
                    <a:pt x="667" y="1228"/>
                  </a:lnTo>
                  <a:lnTo>
                    <a:pt x="663" y="1232"/>
                  </a:lnTo>
                  <a:lnTo>
                    <a:pt x="657" y="1235"/>
                  </a:lnTo>
                  <a:lnTo>
                    <a:pt x="652" y="1240"/>
                  </a:lnTo>
                  <a:lnTo>
                    <a:pt x="648" y="1246"/>
                  </a:lnTo>
                  <a:lnTo>
                    <a:pt x="643" y="1251"/>
                  </a:lnTo>
                  <a:lnTo>
                    <a:pt x="638" y="1257"/>
                  </a:lnTo>
                  <a:lnTo>
                    <a:pt x="634" y="1263"/>
                  </a:lnTo>
                  <a:lnTo>
                    <a:pt x="629" y="1269"/>
                  </a:lnTo>
                  <a:lnTo>
                    <a:pt x="625" y="1274"/>
                  </a:lnTo>
                  <a:lnTo>
                    <a:pt x="619" y="1279"/>
                  </a:lnTo>
                  <a:lnTo>
                    <a:pt x="614" y="1284"/>
                  </a:lnTo>
                  <a:lnTo>
                    <a:pt x="611" y="1288"/>
                  </a:lnTo>
                  <a:lnTo>
                    <a:pt x="600" y="1293"/>
                  </a:lnTo>
                  <a:lnTo>
                    <a:pt x="591" y="1296"/>
                  </a:lnTo>
                  <a:lnTo>
                    <a:pt x="583" y="1297"/>
                  </a:lnTo>
                  <a:lnTo>
                    <a:pt x="574" y="1296"/>
                  </a:lnTo>
                  <a:lnTo>
                    <a:pt x="565" y="1295"/>
                  </a:lnTo>
                  <a:lnTo>
                    <a:pt x="557" y="1293"/>
                  </a:lnTo>
                  <a:lnTo>
                    <a:pt x="549" y="1289"/>
                  </a:lnTo>
                  <a:lnTo>
                    <a:pt x="541" y="1287"/>
                  </a:lnTo>
                  <a:lnTo>
                    <a:pt x="531" y="1284"/>
                  </a:lnTo>
                  <a:lnTo>
                    <a:pt x="523" y="1282"/>
                  </a:lnTo>
                  <a:lnTo>
                    <a:pt x="515" y="1281"/>
                  </a:lnTo>
                  <a:lnTo>
                    <a:pt x="509" y="1281"/>
                  </a:lnTo>
                  <a:lnTo>
                    <a:pt x="500" y="1284"/>
                  </a:lnTo>
                  <a:lnTo>
                    <a:pt x="492" y="1288"/>
                  </a:lnTo>
                  <a:lnTo>
                    <a:pt x="484" y="1295"/>
                  </a:lnTo>
                  <a:lnTo>
                    <a:pt x="477" y="1305"/>
                  </a:lnTo>
                  <a:lnTo>
                    <a:pt x="468" y="1294"/>
                  </a:lnTo>
                  <a:lnTo>
                    <a:pt x="458" y="1287"/>
                  </a:lnTo>
                  <a:lnTo>
                    <a:pt x="448" y="1282"/>
                  </a:lnTo>
                  <a:lnTo>
                    <a:pt x="437" y="1280"/>
                  </a:lnTo>
                  <a:lnTo>
                    <a:pt x="427" y="1279"/>
                  </a:lnTo>
                  <a:lnTo>
                    <a:pt x="415" y="1280"/>
                  </a:lnTo>
                  <a:lnTo>
                    <a:pt x="405" y="1281"/>
                  </a:lnTo>
                  <a:lnTo>
                    <a:pt x="394" y="1284"/>
                  </a:lnTo>
                  <a:lnTo>
                    <a:pt x="383" y="1286"/>
                  </a:lnTo>
                  <a:lnTo>
                    <a:pt x="372" y="1287"/>
                  </a:lnTo>
                  <a:lnTo>
                    <a:pt x="362" y="1287"/>
                  </a:lnTo>
                  <a:lnTo>
                    <a:pt x="352" y="1286"/>
                  </a:lnTo>
                  <a:lnTo>
                    <a:pt x="343" y="1282"/>
                  </a:lnTo>
                  <a:lnTo>
                    <a:pt x="335" y="1277"/>
                  </a:lnTo>
                  <a:lnTo>
                    <a:pt x="327" y="1268"/>
                  </a:lnTo>
                  <a:lnTo>
                    <a:pt x="321" y="1256"/>
                  </a:lnTo>
                  <a:lnTo>
                    <a:pt x="320" y="1250"/>
                  </a:lnTo>
                  <a:lnTo>
                    <a:pt x="318" y="1246"/>
                  </a:lnTo>
                  <a:lnTo>
                    <a:pt x="314" y="1240"/>
                  </a:lnTo>
                  <a:lnTo>
                    <a:pt x="311" y="1235"/>
                  </a:lnTo>
                  <a:lnTo>
                    <a:pt x="307" y="1230"/>
                  </a:lnTo>
                  <a:lnTo>
                    <a:pt x="303" y="1225"/>
                  </a:lnTo>
                  <a:lnTo>
                    <a:pt x="298" y="1220"/>
                  </a:lnTo>
                  <a:lnTo>
                    <a:pt x="292" y="1216"/>
                  </a:lnTo>
                  <a:lnTo>
                    <a:pt x="287" y="1212"/>
                  </a:lnTo>
                  <a:lnTo>
                    <a:pt x="281" y="1208"/>
                  </a:lnTo>
                  <a:lnTo>
                    <a:pt x="275" y="1205"/>
                  </a:lnTo>
                  <a:lnTo>
                    <a:pt x="269" y="1202"/>
                  </a:lnTo>
                  <a:lnTo>
                    <a:pt x="264" y="1200"/>
                  </a:lnTo>
                  <a:lnTo>
                    <a:pt x="258" y="1199"/>
                  </a:lnTo>
                  <a:lnTo>
                    <a:pt x="252" y="1197"/>
                  </a:lnTo>
                  <a:lnTo>
                    <a:pt x="248" y="1199"/>
                  </a:lnTo>
                  <a:lnTo>
                    <a:pt x="239" y="1200"/>
                  </a:lnTo>
                  <a:lnTo>
                    <a:pt x="233" y="1200"/>
                  </a:lnTo>
                  <a:lnTo>
                    <a:pt x="226" y="1199"/>
                  </a:lnTo>
                  <a:lnTo>
                    <a:pt x="220" y="1197"/>
                  </a:lnTo>
                  <a:lnTo>
                    <a:pt x="215" y="1195"/>
                  </a:lnTo>
                  <a:lnTo>
                    <a:pt x="210" y="1193"/>
                  </a:lnTo>
                  <a:lnTo>
                    <a:pt x="205" y="1191"/>
                  </a:lnTo>
                  <a:lnTo>
                    <a:pt x="200" y="1187"/>
                  </a:lnTo>
                  <a:lnTo>
                    <a:pt x="196" y="1185"/>
                  </a:lnTo>
                  <a:lnTo>
                    <a:pt x="191" y="1183"/>
                  </a:lnTo>
                  <a:lnTo>
                    <a:pt x="187" y="1180"/>
                  </a:lnTo>
                  <a:lnTo>
                    <a:pt x="181" y="1178"/>
                  </a:lnTo>
                  <a:lnTo>
                    <a:pt x="175" y="1177"/>
                  </a:lnTo>
                  <a:lnTo>
                    <a:pt x="169" y="1177"/>
                  </a:lnTo>
                  <a:lnTo>
                    <a:pt x="162" y="1178"/>
                  </a:lnTo>
                  <a:lnTo>
                    <a:pt x="156" y="1180"/>
                  </a:lnTo>
                  <a:lnTo>
                    <a:pt x="153" y="1170"/>
                  </a:lnTo>
                  <a:lnTo>
                    <a:pt x="149" y="1141"/>
                  </a:lnTo>
                  <a:lnTo>
                    <a:pt x="141" y="1096"/>
                  </a:lnTo>
                  <a:lnTo>
                    <a:pt x="130" y="1039"/>
                  </a:lnTo>
                  <a:lnTo>
                    <a:pt x="119" y="971"/>
                  </a:lnTo>
                  <a:lnTo>
                    <a:pt x="106" y="894"/>
                  </a:lnTo>
                  <a:lnTo>
                    <a:pt x="92" y="814"/>
                  </a:lnTo>
                  <a:lnTo>
                    <a:pt x="77" y="730"/>
                  </a:lnTo>
                  <a:lnTo>
                    <a:pt x="62" y="645"/>
                  </a:lnTo>
                  <a:lnTo>
                    <a:pt x="49" y="564"/>
                  </a:lnTo>
                  <a:lnTo>
                    <a:pt x="36" y="487"/>
                  </a:lnTo>
                  <a:lnTo>
                    <a:pt x="24" y="420"/>
                  </a:lnTo>
                  <a:lnTo>
                    <a:pt x="14" y="362"/>
                  </a:lnTo>
                  <a:lnTo>
                    <a:pt x="6" y="317"/>
                  </a:lnTo>
                  <a:lnTo>
                    <a:pt x="1" y="289"/>
                  </a:lnTo>
                  <a:lnTo>
                    <a:pt x="0" y="280"/>
                  </a:lnTo>
                  <a:lnTo>
                    <a:pt x="0" y="281"/>
                  </a:lnTo>
                  <a:lnTo>
                    <a:pt x="0" y="283"/>
                  </a:lnTo>
                  <a:lnTo>
                    <a:pt x="0" y="284"/>
                  </a:lnTo>
                  <a:lnTo>
                    <a:pt x="0" y="286"/>
                  </a:lnTo>
                  <a:lnTo>
                    <a:pt x="1" y="289"/>
                  </a:lnTo>
                  <a:lnTo>
                    <a:pt x="1" y="291"/>
                  </a:lnTo>
                  <a:lnTo>
                    <a:pt x="1" y="292"/>
                  </a:lnTo>
                  <a:lnTo>
                    <a:pt x="3" y="294"/>
                  </a:lnTo>
                  <a:lnTo>
                    <a:pt x="3" y="297"/>
                  </a:lnTo>
                  <a:lnTo>
                    <a:pt x="3" y="298"/>
                  </a:lnTo>
                  <a:lnTo>
                    <a:pt x="3" y="300"/>
                  </a:lnTo>
                  <a:lnTo>
                    <a:pt x="3" y="301"/>
                  </a:lnTo>
                  <a:lnTo>
                    <a:pt x="4" y="302"/>
                  </a:lnTo>
                  <a:lnTo>
                    <a:pt x="7" y="301"/>
                  </a:lnTo>
                  <a:lnTo>
                    <a:pt x="18" y="299"/>
                  </a:lnTo>
                  <a:lnTo>
                    <a:pt x="35" y="296"/>
                  </a:lnTo>
                  <a:lnTo>
                    <a:pt x="56" y="291"/>
                  </a:lnTo>
                  <a:lnTo>
                    <a:pt x="81" y="286"/>
                  </a:lnTo>
                  <a:lnTo>
                    <a:pt x="110" y="281"/>
                  </a:lnTo>
                  <a:lnTo>
                    <a:pt x="141" y="275"/>
                  </a:lnTo>
                  <a:lnTo>
                    <a:pt x="172" y="269"/>
                  </a:lnTo>
                  <a:lnTo>
                    <a:pt x="203" y="262"/>
                  </a:lnTo>
                  <a:lnTo>
                    <a:pt x="234" y="257"/>
                  </a:lnTo>
                  <a:lnTo>
                    <a:pt x="262" y="251"/>
                  </a:lnTo>
                  <a:lnTo>
                    <a:pt x="288" y="246"/>
                  </a:lnTo>
                  <a:lnTo>
                    <a:pt x="308" y="242"/>
                  </a:lnTo>
                  <a:lnTo>
                    <a:pt x="326" y="238"/>
                  </a:lnTo>
                  <a:lnTo>
                    <a:pt x="336" y="236"/>
                  </a:lnTo>
                  <a:lnTo>
                    <a:pt x="341" y="236"/>
                  </a:lnTo>
                  <a:lnTo>
                    <a:pt x="346" y="236"/>
                  </a:lnTo>
                  <a:lnTo>
                    <a:pt x="354" y="237"/>
                  </a:lnTo>
                  <a:lnTo>
                    <a:pt x="362" y="239"/>
                  </a:lnTo>
                  <a:lnTo>
                    <a:pt x="372" y="242"/>
                  </a:lnTo>
                  <a:lnTo>
                    <a:pt x="382" y="245"/>
                  </a:lnTo>
                  <a:lnTo>
                    <a:pt x="392" y="248"/>
                  </a:lnTo>
                  <a:lnTo>
                    <a:pt x="404" y="252"/>
                  </a:lnTo>
                  <a:lnTo>
                    <a:pt x="415" y="255"/>
                  </a:lnTo>
                  <a:lnTo>
                    <a:pt x="426" y="258"/>
                  </a:lnTo>
                  <a:lnTo>
                    <a:pt x="438" y="261"/>
                  </a:lnTo>
                  <a:lnTo>
                    <a:pt x="449" y="262"/>
                  </a:lnTo>
                  <a:lnTo>
                    <a:pt x="460" y="263"/>
                  </a:lnTo>
                  <a:lnTo>
                    <a:pt x="472" y="262"/>
                  </a:lnTo>
                  <a:lnTo>
                    <a:pt x="481" y="261"/>
                  </a:lnTo>
                  <a:lnTo>
                    <a:pt x="491" y="258"/>
                  </a:lnTo>
                  <a:lnTo>
                    <a:pt x="500" y="253"/>
                  </a:lnTo>
                  <a:lnTo>
                    <a:pt x="507" y="254"/>
                  </a:lnTo>
                  <a:lnTo>
                    <a:pt x="514" y="258"/>
                  </a:lnTo>
                  <a:lnTo>
                    <a:pt x="521" y="260"/>
                  </a:lnTo>
                  <a:lnTo>
                    <a:pt x="528" y="263"/>
                  </a:lnTo>
                  <a:lnTo>
                    <a:pt x="535" y="267"/>
                  </a:lnTo>
                  <a:lnTo>
                    <a:pt x="542" y="270"/>
                  </a:lnTo>
                  <a:lnTo>
                    <a:pt x="548" y="274"/>
                  </a:lnTo>
                  <a:lnTo>
                    <a:pt x="554" y="277"/>
                  </a:lnTo>
                  <a:lnTo>
                    <a:pt x="560" y="281"/>
                  </a:lnTo>
                  <a:lnTo>
                    <a:pt x="567" y="283"/>
                  </a:lnTo>
                  <a:lnTo>
                    <a:pt x="574" y="284"/>
                  </a:lnTo>
                  <a:lnTo>
                    <a:pt x="581" y="285"/>
                  </a:lnTo>
                  <a:lnTo>
                    <a:pt x="589" y="285"/>
                  </a:lnTo>
                  <a:lnTo>
                    <a:pt x="597" y="284"/>
                  </a:lnTo>
                  <a:lnTo>
                    <a:pt x="605" y="282"/>
                  </a:lnTo>
                  <a:lnTo>
                    <a:pt x="614" y="280"/>
                  </a:lnTo>
                  <a:lnTo>
                    <a:pt x="623" y="277"/>
                  </a:lnTo>
                  <a:lnTo>
                    <a:pt x="633" y="274"/>
                  </a:lnTo>
                  <a:lnTo>
                    <a:pt x="643" y="269"/>
                  </a:lnTo>
                  <a:lnTo>
                    <a:pt x="652" y="262"/>
                  </a:lnTo>
                  <a:lnTo>
                    <a:pt x="663" y="255"/>
                  </a:lnTo>
                  <a:lnTo>
                    <a:pt x="673" y="248"/>
                  </a:lnTo>
                  <a:lnTo>
                    <a:pt x="683" y="240"/>
                  </a:lnTo>
                  <a:lnTo>
                    <a:pt x="694" y="232"/>
                  </a:lnTo>
                  <a:lnTo>
                    <a:pt x="704" y="226"/>
                  </a:lnTo>
                  <a:lnTo>
                    <a:pt x="714" y="220"/>
                  </a:lnTo>
                  <a:lnTo>
                    <a:pt x="726" y="215"/>
                  </a:lnTo>
                  <a:lnTo>
                    <a:pt x="736" y="212"/>
                  </a:lnTo>
                  <a:lnTo>
                    <a:pt x="746" y="209"/>
                  </a:lnTo>
                  <a:lnTo>
                    <a:pt x="757" y="211"/>
                  </a:lnTo>
                  <a:lnTo>
                    <a:pt x="767" y="214"/>
                  </a:lnTo>
                  <a:lnTo>
                    <a:pt x="779" y="221"/>
                  </a:lnTo>
                  <a:lnTo>
                    <a:pt x="792" y="216"/>
                  </a:lnTo>
                  <a:lnTo>
                    <a:pt x="805" y="212"/>
                  </a:lnTo>
                  <a:lnTo>
                    <a:pt x="817" y="206"/>
                  </a:lnTo>
                  <a:lnTo>
                    <a:pt x="827" y="198"/>
                  </a:lnTo>
                  <a:lnTo>
                    <a:pt x="836" y="191"/>
                  </a:lnTo>
                  <a:lnTo>
                    <a:pt x="844" y="182"/>
                  </a:lnTo>
                  <a:lnTo>
                    <a:pt x="852" y="174"/>
                  </a:lnTo>
                  <a:lnTo>
                    <a:pt x="860" y="165"/>
                  </a:lnTo>
                  <a:lnTo>
                    <a:pt x="867" y="154"/>
                  </a:lnTo>
                  <a:lnTo>
                    <a:pt x="875" y="145"/>
                  </a:lnTo>
                  <a:lnTo>
                    <a:pt x="883" y="135"/>
                  </a:lnTo>
                  <a:lnTo>
                    <a:pt x="891" y="126"/>
                  </a:lnTo>
                  <a:lnTo>
                    <a:pt x="901" y="116"/>
                  </a:lnTo>
                  <a:lnTo>
                    <a:pt x="911" y="107"/>
                  </a:lnTo>
                  <a:lnTo>
                    <a:pt x="922" y="98"/>
                  </a:lnTo>
                  <a:lnTo>
                    <a:pt x="935" y="91"/>
                  </a:lnTo>
                  <a:lnTo>
                    <a:pt x="948" y="86"/>
                  </a:lnTo>
                  <a:lnTo>
                    <a:pt x="959" y="81"/>
                  </a:lnTo>
                  <a:lnTo>
                    <a:pt x="968" y="75"/>
                  </a:lnTo>
                  <a:lnTo>
                    <a:pt x="976" y="69"/>
                  </a:lnTo>
                  <a:lnTo>
                    <a:pt x="983" y="64"/>
                  </a:lnTo>
                  <a:lnTo>
                    <a:pt x="990" y="57"/>
                  </a:lnTo>
                  <a:lnTo>
                    <a:pt x="995" y="50"/>
                  </a:lnTo>
                  <a:lnTo>
                    <a:pt x="1001" y="43"/>
                  </a:lnTo>
                  <a:lnTo>
                    <a:pt x="1005" y="36"/>
                  </a:lnTo>
                  <a:lnTo>
                    <a:pt x="1011" y="30"/>
                  </a:lnTo>
                  <a:lnTo>
                    <a:pt x="1017" y="23"/>
                  </a:lnTo>
                  <a:lnTo>
                    <a:pt x="1024" y="18"/>
                  </a:lnTo>
                  <a:lnTo>
                    <a:pt x="1033" y="12"/>
                  </a:lnTo>
                  <a:lnTo>
                    <a:pt x="1042" y="7"/>
                  </a:lnTo>
                  <a:lnTo>
                    <a:pt x="1053" y="3"/>
                  </a:lnTo>
                  <a:lnTo>
                    <a:pt x="1068" y="0"/>
                  </a:lnTo>
                  <a:lnTo>
                    <a:pt x="1068" y="5"/>
                  </a:lnTo>
                  <a:lnTo>
                    <a:pt x="1071" y="18"/>
                  </a:lnTo>
                  <a:lnTo>
                    <a:pt x="1075" y="38"/>
                  </a:lnTo>
                  <a:lnTo>
                    <a:pt x="1080" y="66"/>
                  </a:lnTo>
                  <a:lnTo>
                    <a:pt x="1087" y="97"/>
                  </a:lnTo>
                  <a:lnTo>
                    <a:pt x="1093" y="132"/>
                  </a:lnTo>
                  <a:lnTo>
                    <a:pt x="1101" y="170"/>
                  </a:lnTo>
                  <a:lnTo>
                    <a:pt x="1108" y="211"/>
                  </a:lnTo>
                  <a:lnTo>
                    <a:pt x="1114" y="250"/>
                  </a:lnTo>
                  <a:lnTo>
                    <a:pt x="1122" y="288"/>
                  </a:lnTo>
                  <a:lnTo>
                    <a:pt x="1128" y="323"/>
                  </a:lnTo>
                  <a:lnTo>
                    <a:pt x="1135" y="354"/>
                  </a:lnTo>
                  <a:lnTo>
                    <a:pt x="1140" y="382"/>
                  </a:lnTo>
                  <a:lnTo>
                    <a:pt x="1144" y="402"/>
                  </a:lnTo>
                  <a:lnTo>
                    <a:pt x="1147" y="415"/>
                  </a:lnTo>
                  <a:lnTo>
                    <a:pt x="1148" y="42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1" name="Freeform 29"/>
            <p:cNvSpPr>
              <a:spLocks/>
            </p:cNvSpPr>
            <p:nvPr/>
          </p:nvSpPr>
          <p:spPr bwMode="auto">
            <a:xfrm>
              <a:off x="836" y="1855"/>
              <a:ext cx="583" cy="881"/>
            </a:xfrm>
            <a:custGeom>
              <a:avLst/>
              <a:gdLst>
                <a:gd name="T0" fmla="*/ 44 w 1749"/>
                <a:gd name="T1" fmla="*/ 6 h 2644"/>
                <a:gd name="T2" fmla="*/ 52 w 1749"/>
                <a:gd name="T3" fmla="*/ 8 h 2644"/>
                <a:gd name="T4" fmla="*/ 61 w 1749"/>
                <a:gd name="T5" fmla="*/ 10 h 2644"/>
                <a:gd name="T6" fmla="*/ 65 w 1749"/>
                <a:gd name="T7" fmla="*/ 12 h 2644"/>
                <a:gd name="T8" fmla="*/ 64 w 1749"/>
                <a:gd name="T9" fmla="*/ 18 h 2644"/>
                <a:gd name="T10" fmla="*/ 63 w 1749"/>
                <a:gd name="T11" fmla="*/ 24 h 2644"/>
                <a:gd name="T12" fmla="*/ 63 w 1749"/>
                <a:gd name="T13" fmla="*/ 26 h 2644"/>
                <a:gd name="T14" fmla="*/ 63 w 1749"/>
                <a:gd name="T15" fmla="*/ 26 h 2644"/>
                <a:gd name="T16" fmla="*/ 63 w 1749"/>
                <a:gd name="T17" fmla="*/ 26 h 2644"/>
                <a:gd name="T18" fmla="*/ 62 w 1749"/>
                <a:gd name="T19" fmla="*/ 27 h 2644"/>
                <a:gd name="T20" fmla="*/ 62 w 1749"/>
                <a:gd name="T21" fmla="*/ 33 h 2644"/>
                <a:gd name="T22" fmla="*/ 60 w 1749"/>
                <a:gd name="T23" fmla="*/ 42 h 2644"/>
                <a:gd name="T24" fmla="*/ 60 w 1749"/>
                <a:gd name="T25" fmla="*/ 47 h 2644"/>
                <a:gd name="T26" fmla="*/ 60 w 1749"/>
                <a:gd name="T27" fmla="*/ 47 h 2644"/>
                <a:gd name="T28" fmla="*/ 60 w 1749"/>
                <a:gd name="T29" fmla="*/ 47 h 2644"/>
                <a:gd name="T30" fmla="*/ 59 w 1749"/>
                <a:gd name="T31" fmla="*/ 55 h 2644"/>
                <a:gd name="T32" fmla="*/ 57 w 1749"/>
                <a:gd name="T33" fmla="*/ 63 h 2644"/>
                <a:gd name="T34" fmla="*/ 56 w 1749"/>
                <a:gd name="T35" fmla="*/ 72 h 2644"/>
                <a:gd name="T36" fmla="*/ 56 w 1749"/>
                <a:gd name="T37" fmla="*/ 75 h 2644"/>
                <a:gd name="T38" fmla="*/ 56 w 1749"/>
                <a:gd name="T39" fmla="*/ 79 h 2644"/>
                <a:gd name="T40" fmla="*/ 55 w 1749"/>
                <a:gd name="T41" fmla="*/ 83 h 2644"/>
                <a:gd name="T42" fmla="*/ 55 w 1749"/>
                <a:gd name="T43" fmla="*/ 84 h 2644"/>
                <a:gd name="T44" fmla="*/ 54 w 1749"/>
                <a:gd name="T45" fmla="*/ 85 h 2644"/>
                <a:gd name="T46" fmla="*/ 54 w 1749"/>
                <a:gd name="T47" fmla="*/ 85 h 2644"/>
                <a:gd name="T48" fmla="*/ 53 w 1749"/>
                <a:gd name="T49" fmla="*/ 85 h 2644"/>
                <a:gd name="T50" fmla="*/ 51 w 1749"/>
                <a:gd name="T51" fmla="*/ 84 h 2644"/>
                <a:gd name="T52" fmla="*/ 50 w 1749"/>
                <a:gd name="T53" fmla="*/ 84 h 2644"/>
                <a:gd name="T54" fmla="*/ 48 w 1749"/>
                <a:gd name="T55" fmla="*/ 84 h 2644"/>
                <a:gd name="T56" fmla="*/ 48 w 1749"/>
                <a:gd name="T57" fmla="*/ 85 h 2644"/>
                <a:gd name="T58" fmla="*/ 48 w 1749"/>
                <a:gd name="T59" fmla="*/ 86 h 2644"/>
                <a:gd name="T60" fmla="*/ 47 w 1749"/>
                <a:gd name="T61" fmla="*/ 87 h 2644"/>
                <a:gd name="T62" fmla="*/ 48 w 1749"/>
                <a:gd name="T63" fmla="*/ 89 h 2644"/>
                <a:gd name="T64" fmla="*/ 49 w 1749"/>
                <a:gd name="T65" fmla="*/ 92 h 2644"/>
                <a:gd name="T66" fmla="*/ 48 w 1749"/>
                <a:gd name="T67" fmla="*/ 95 h 2644"/>
                <a:gd name="T68" fmla="*/ 47 w 1749"/>
                <a:gd name="T69" fmla="*/ 96 h 2644"/>
                <a:gd name="T70" fmla="*/ 46 w 1749"/>
                <a:gd name="T71" fmla="*/ 97 h 2644"/>
                <a:gd name="T72" fmla="*/ 45 w 1749"/>
                <a:gd name="T73" fmla="*/ 98 h 2644"/>
                <a:gd name="T74" fmla="*/ 37 w 1749"/>
                <a:gd name="T75" fmla="*/ 86 h 2644"/>
                <a:gd name="T76" fmla="*/ 23 w 1749"/>
                <a:gd name="T77" fmla="*/ 67 h 2644"/>
                <a:gd name="T78" fmla="*/ 9 w 1749"/>
                <a:gd name="T79" fmla="*/ 49 h 2644"/>
                <a:gd name="T80" fmla="*/ 1 w 1749"/>
                <a:gd name="T81" fmla="*/ 37 h 2644"/>
                <a:gd name="T82" fmla="*/ 1 w 1749"/>
                <a:gd name="T83" fmla="*/ 37 h 2644"/>
                <a:gd name="T84" fmla="*/ 0 w 1749"/>
                <a:gd name="T85" fmla="*/ 36 h 2644"/>
                <a:gd name="T86" fmla="*/ 0 w 1749"/>
                <a:gd name="T87" fmla="*/ 34 h 2644"/>
                <a:gd name="T88" fmla="*/ 2 w 1749"/>
                <a:gd name="T89" fmla="*/ 30 h 2644"/>
                <a:gd name="T90" fmla="*/ 3 w 1749"/>
                <a:gd name="T91" fmla="*/ 25 h 2644"/>
                <a:gd name="T92" fmla="*/ 4 w 1749"/>
                <a:gd name="T93" fmla="*/ 21 h 2644"/>
                <a:gd name="T94" fmla="*/ 5 w 1749"/>
                <a:gd name="T95" fmla="*/ 17 h 2644"/>
                <a:gd name="T96" fmla="*/ 6 w 1749"/>
                <a:gd name="T97" fmla="*/ 13 h 2644"/>
                <a:gd name="T98" fmla="*/ 7 w 1749"/>
                <a:gd name="T99" fmla="*/ 10 h 2644"/>
                <a:gd name="T100" fmla="*/ 8 w 1749"/>
                <a:gd name="T101" fmla="*/ 6 h 2644"/>
                <a:gd name="T102" fmla="*/ 8 w 1749"/>
                <a:gd name="T103" fmla="*/ 4 h 2644"/>
                <a:gd name="T104" fmla="*/ 9 w 1749"/>
                <a:gd name="T105" fmla="*/ 1 h 2644"/>
                <a:gd name="T106" fmla="*/ 12 w 1749"/>
                <a:gd name="T107" fmla="*/ 0 h 2644"/>
                <a:gd name="T108" fmla="*/ 23 w 1749"/>
                <a:gd name="T109" fmla="*/ 3 h 2644"/>
                <a:gd name="T110" fmla="*/ 35 w 1749"/>
                <a:gd name="T111" fmla="*/ 5 h 264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749"/>
                <a:gd name="T169" fmla="*/ 0 h 2644"/>
                <a:gd name="T170" fmla="*/ 1749 w 1749"/>
                <a:gd name="T171" fmla="*/ 2644 h 264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749" h="2644">
                  <a:moveTo>
                    <a:pt x="1018" y="140"/>
                  </a:moveTo>
                  <a:lnTo>
                    <a:pt x="1059" y="148"/>
                  </a:lnTo>
                  <a:lnTo>
                    <a:pt x="1101" y="157"/>
                  </a:lnTo>
                  <a:lnTo>
                    <a:pt x="1144" y="166"/>
                  </a:lnTo>
                  <a:lnTo>
                    <a:pt x="1188" y="175"/>
                  </a:lnTo>
                  <a:lnTo>
                    <a:pt x="1232" y="185"/>
                  </a:lnTo>
                  <a:lnTo>
                    <a:pt x="1276" y="193"/>
                  </a:lnTo>
                  <a:lnTo>
                    <a:pt x="1322" y="202"/>
                  </a:lnTo>
                  <a:lnTo>
                    <a:pt x="1368" y="211"/>
                  </a:lnTo>
                  <a:lnTo>
                    <a:pt x="1416" y="219"/>
                  </a:lnTo>
                  <a:lnTo>
                    <a:pt x="1462" y="228"/>
                  </a:lnTo>
                  <a:lnTo>
                    <a:pt x="1509" y="236"/>
                  </a:lnTo>
                  <a:lnTo>
                    <a:pt x="1557" y="244"/>
                  </a:lnTo>
                  <a:lnTo>
                    <a:pt x="1604" y="252"/>
                  </a:lnTo>
                  <a:lnTo>
                    <a:pt x="1652" y="261"/>
                  </a:lnTo>
                  <a:lnTo>
                    <a:pt x="1701" y="267"/>
                  </a:lnTo>
                  <a:lnTo>
                    <a:pt x="1749" y="275"/>
                  </a:lnTo>
                  <a:lnTo>
                    <a:pt x="1748" y="280"/>
                  </a:lnTo>
                  <a:lnTo>
                    <a:pt x="1747" y="293"/>
                  </a:lnTo>
                  <a:lnTo>
                    <a:pt x="1744" y="313"/>
                  </a:lnTo>
                  <a:lnTo>
                    <a:pt x="1741" y="340"/>
                  </a:lnTo>
                  <a:lnTo>
                    <a:pt x="1737" y="371"/>
                  </a:lnTo>
                  <a:lnTo>
                    <a:pt x="1734" y="405"/>
                  </a:lnTo>
                  <a:lnTo>
                    <a:pt x="1729" y="443"/>
                  </a:lnTo>
                  <a:lnTo>
                    <a:pt x="1725" y="482"/>
                  </a:lnTo>
                  <a:lnTo>
                    <a:pt x="1720" y="520"/>
                  </a:lnTo>
                  <a:lnTo>
                    <a:pt x="1716" y="558"/>
                  </a:lnTo>
                  <a:lnTo>
                    <a:pt x="1712" y="593"/>
                  </a:lnTo>
                  <a:lnTo>
                    <a:pt x="1709" y="624"/>
                  </a:lnTo>
                  <a:lnTo>
                    <a:pt x="1705" y="650"/>
                  </a:lnTo>
                  <a:lnTo>
                    <a:pt x="1703" y="671"/>
                  </a:lnTo>
                  <a:lnTo>
                    <a:pt x="1702" y="683"/>
                  </a:lnTo>
                  <a:lnTo>
                    <a:pt x="1702" y="689"/>
                  </a:lnTo>
                  <a:lnTo>
                    <a:pt x="1701" y="689"/>
                  </a:lnTo>
                  <a:lnTo>
                    <a:pt x="1701" y="690"/>
                  </a:lnTo>
                  <a:lnTo>
                    <a:pt x="1700" y="691"/>
                  </a:lnTo>
                  <a:lnTo>
                    <a:pt x="1698" y="694"/>
                  </a:lnTo>
                  <a:lnTo>
                    <a:pt x="1697" y="696"/>
                  </a:lnTo>
                  <a:lnTo>
                    <a:pt x="1696" y="698"/>
                  </a:lnTo>
                  <a:lnTo>
                    <a:pt x="1695" y="701"/>
                  </a:lnTo>
                  <a:lnTo>
                    <a:pt x="1694" y="704"/>
                  </a:lnTo>
                  <a:lnTo>
                    <a:pt x="1693" y="706"/>
                  </a:lnTo>
                  <a:lnTo>
                    <a:pt x="1691" y="709"/>
                  </a:lnTo>
                  <a:lnTo>
                    <a:pt x="1690" y="711"/>
                  </a:lnTo>
                  <a:lnTo>
                    <a:pt x="1689" y="713"/>
                  </a:lnTo>
                  <a:lnTo>
                    <a:pt x="1688" y="715"/>
                  </a:lnTo>
                  <a:lnTo>
                    <a:pt x="1687" y="717"/>
                  </a:lnTo>
                  <a:lnTo>
                    <a:pt x="1687" y="718"/>
                  </a:lnTo>
                  <a:lnTo>
                    <a:pt x="1687" y="719"/>
                  </a:lnTo>
                  <a:lnTo>
                    <a:pt x="1686" y="725"/>
                  </a:lnTo>
                  <a:lnTo>
                    <a:pt x="1683" y="742"/>
                  </a:lnTo>
                  <a:lnTo>
                    <a:pt x="1680" y="768"/>
                  </a:lnTo>
                  <a:lnTo>
                    <a:pt x="1675" y="804"/>
                  </a:lnTo>
                  <a:lnTo>
                    <a:pt x="1671" y="844"/>
                  </a:lnTo>
                  <a:lnTo>
                    <a:pt x="1665" y="890"/>
                  </a:lnTo>
                  <a:lnTo>
                    <a:pt x="1658" y="939"/>
                  </a:lnTo>
                  <a:lnTo>
                    <a:pt x="1652" y="991"/>
                  </a:lnTo>
                  <a:lnTo>
                    <a:pt x="1645" y="1042"/>
                  </a:lnTo>
                  <a:lnTo>
                    <a:pt x="1639" y="1091"/>
                  </a:lnTo>
                  <a:lnTo>
                    <a:pt x="1633" y="1137"/>
                  </a:lnTo>
                  <a:lnTo>
                    <a:pt x="1628" y="1177"/>
                  </a:lnTo>
                  <a:lnTo>
                    <a:pt x="1624" y="1213"/>
                  </a:lnTo>
                  <a:lnTo>
                    <a:pt x="1620" y="1239"/>
                  </a:lnTo>
                  <a:lnTo>
                    <a:pt x="1618" y="1257"/>
                  </a:lnTo>
                  <a:lnTo>
                    <a:pt x="1618" y="1263"/>
                  </a:lnTo>
                  <a:lnTo>
                    <a:pt x="1617" y="1263"/>
                  </a:lnTo>
                  <a:lnTo>
                    <a:pt x="1616" y="1263"/>
                  </a:lnTo>
                  <a:lnTo>
                    <a:pt x="1614" y="1265"/>
                  </a:lnTo>
                  <a:lnTo>
                    <a:pt x="1613" y="1266"/>
                  </a:lnTo>
                  <a:lnTo>
                    <a:pt x="1612" y="1266"/>
                  </a:lnTo>
                  <a:lnTo>
                    <a:pt x="1611" y="1266"/>
                  </a:lnTo>
                  <a:lnTo>
                    <a:pt x="1610" y="1267"/>
                  </a:lnTo>
                  <a:lnTo>
                    <a:pt x="1609" y="1268"/>
                  </a:lnTo>
                  <a:lnTo>
                    <a:pt x="1608" y="1268"/>
                  </a:lnTo>
                  <a:lnTo>
                    <a:pt x="1608" y="1269"/>
                  </a:lnTo>
                  <a:lnTo>
                    <a:pt x="1603" y="1314"/>
                  </a:lnTo>
                  <a:lnTo>
                    <a:pt x="1598" y="1359"/>
                  </a:lnTo>
                  <a:lnTo>
                    <a:pt x="1594" y="1402"/>
                  </a:lnTo>
                  <a:lnTo>
                    <a:pt x="1588" y="1447"/>
                  </a:lnTo>
                  <a:lnTo>
                    <a:pt x="1582" y="1492"/>
                  </a:lnTo>
                  <a:lnTo>
                    <a:pt x="1575" y="1536"/>
                  </a:lnTo>
                  <a:lnTo>
                    <a:pt x="1570" y="1581"/>
                  </a:lnTo>
                  <a:lnTo>
                    <a:pt x="1563" y="1624"/>
                  </a:lnTo>
                  <a:lnTo>
                    <a:pt x="1556" y="1669"/>
                  </a:lnTo>
                  <a:lnTo>
                    <a:pt x="1550" y="1714"/>
                  </a:lnTo>
                  <a:lnTo>
                    <a:pt x="1543" y="1759"/>
                  </a:lnTo>
                  <a:lnTo>
                    <a:pt x="1537" y="1803"/>
                  </a:lnTo>
                  <a:lnTo>
                    <a:pt x="1532" y="1848"/>
                  </a:lnTo>
                  <a:lnTo>
                    <a:pt x="1526" y="1894"/>
                  </a:lnTo>
                  <a:lnTo>
                    <a:pt x="1521" y="1939"/>
                  </a:lnTo>
                  <a:lnTo>
                    <a:pt x="1518" y="1986"/>
                  </a:lnTo>
                  <a:lnTo>
                    <a:pt x="1517" y="1988"/>
                  </a:lnTo>
                  <a:lnTo>
                    <a:pt x="1516" y="1998"/>
                  </a:lnTo>
                  <a:lnTo>
                    <a:pt x="1514" y="2010"/>
                  </a:lnTo>
                  <a:lnTo>
                    <a:pt x="1512" y="2029"/>
                  </a:lnTo>
                  <a:lnTo>
                    <a:pt x="1510" y="2048"/>
                  </a:lnTo>
                  <a:lnTo>
                    <a:pt x="1508" y="2071"/>
                  </a:lnTo>
                  <a:lnTo>
                    <a:pt x="1505" y="2096"/>
                  </a:lnTo>
                  <a:lnTo>
                    <a:pt x="1503" y="2122"/>
                  </a:lnTo>
                  <a:lnTo>
                    <a:pt x="1499" y="2147"/>
                  </a:lnTo>
                  <a:lnTo>
                    <a:pt x="1497" y="2172"/>
                  </a:lnTo>
                  <a:lnTo>
                    <a:pt x="1495" y="2195"/>
                  </a:lnTo>
                  <a:lnTo>
                    <a:pt x="1493" y="2215"/>
                  </a:lnTo>
                  <a:lnTo>
                    <a:pt x="1490" y="2233"/>
                  </a:lnTo>
                  <a:lnTo>
                    <a:pt x="1489" y="2246"/>
                  </a:lnTo>
                  <a:lnTo>
                    <a:pt x="1488" y="2255"/>
                  </a:lnTo>
                  <a:lnTo>
                    <a:pt x="1488" y="2258"/>
                  </a:lnTo>
                  <a:lnTo>
                    <a:pt x="1485" y="2262"/>
                  </a:lnTo>
                  <a:lnTo>
                    <a:pt x="1482" y="2266"/>
                  </a:lnTo>
                  <a:lnTo>
                    <a:pt x="1479" y="2270"/>
                  </a:lnTo>
                  <a:lnTo>
                    <a:pt x="1476" y="2273"/>
                  </a:lnTo>
                  <a:lnTo>
                    <a:pt x="1473" y="2277"/>
                  </a:lnTo>
                  <a:lnTo>
                    <a:pt x="1470" y="2280"/>
                  </a:lnTo>
                  <a:lnTo>
                    <a:pt x="1466" y="2284"/>
                  </a:lnTo>
                  <a:lnTo>
                    <a:pt x="1463" y="2286"/>
                  </a:lnTo>
                  <a:lnTo>
                    <a:pt x="1459" y="2289"/>
                  </a:lnTo>
                  <a:lnTo>
                    <a:pt x="1457" y="2293"/>
                  </a:lnTo>
                  <a:lnTo>
                    <a:pt x="1453" y="2295"/>
                  </a:lnTo>
                  <a:lnTo>
                    <a:pt x="1450" y="2299"/>
                  </a:lnTo>
                  <a:lnTo>
                    <a:pt x="1448" y="2302"/>
                  </a:lnTo>
                  <a:lnTo>
                    <a:pt x="1444" y="2305"/>
                  </a:lnTo>
                  <a:lnTo>
                    <a:pt x="1442" y="2309"/>
                  </a:lnTo>
                  <a:lnTo>
                    <a:pt x="1441" y="2314"/>
                  </a:lnTo>
                  <a:lnTo>
                    <a:pt x="1433" y="2310"/>
                  </a:lnTo>
                  <a:lnTo>
                    <a:pt x="1426" y="2305"/>
                  </a:lnTo>
                  <a:lnTo>
                    <a:pt x="1419" y="2301"/>
                  </a:lnTo>
                  <a:lnTo>
                    <a:pt x="1412" y="2295"/>
                  </a:lnTo>
                  <a:lnTo>
                    <a:pt x="1404" y="2291"/>
                  </a:lnTo>
                  <a:lnTo>
                    <a:pt x="1396" y="2285"/>
                  </a:lnTo>
                  <a:lnTo>
                    <a:pt x="1388" y="2279"/>
                  </a:lnTo>
                  <a:lnTo>
                    <a:pt x="1380" y="2274"/>
                  </a:lnTo>
                  <a:lnTo>
                    <a:pt x="1372" y="2270"/>
                  </a:lnTo>
                  <a:lnTo>
                    <a:pt x="1364" y="2265"/>
                  </a:lnTo>
                  <a:lnTo>
                    <a:pt x="1355" y="2263"/>
                  </a:lnTo>
                  <a:lnTo>
                    <a:pt x="1345" y="2262"/>
                  </a:lnTo>
                  <a:lnTo>
                    <a:pt x="1336" y="2262"/>
                  </a:lnTo>
                  <a:lnTo>
                    <a:pt x="1327" y="2263"/>
                  </a:lnTo>
                  <a:lnTo>
                    <a:pt x="1318" y="2266"/>
                  </a:lnTo>
                  <a:lnTo>
                    <a:pt x="1309" y="2273"/>
                  </a:lnTo>
                  <a:lnTo>
                    <a:pt x="1303" y="2277"/>
                  </a:lnTo>
                  <a:lnTo>
                    <a:pt x="1298" y="2281"/>
                  </a:lnTo>
                  <a:lnTo>
                    <a:pt x="1296" y="2286"/>
                  </a:lnTo>
                  <a:lnTo>
                    <a:pt x="1294" y="2292"/>
                  </a:lnTo>
                  <a:lnTo>
                    <a:pt x="1293" y="2296"/>
                  </a:lnTo>
                  <a:lnTo>
                    <a:pt x="1293" y="2302"/>
                  </a:lnTo>
                  <a:lnTo>
                    <a:pt x="1293" y="2307"/>
                  </a:lnTo>
                  <a:lnTo>
                    <a:pt x="1294" y="2312"/>
                  </a:lnTo>
                  <a:lnTo>
                    <a:pt x="1294" y="2317"/>
                  </a:lnTo>
                  <a:lnTo>
                    <a:pt x="1293" y="2323"/>
                  </a:lnTo>
                  <a:lnTo>
                    <a:pt x="1293" y="2327"/>
                  </a:lnTo>
                  <a:lnTo>
                    <a:pt x="1290" y="2332"/>
                  </a:lnTo>
                  <a:lnTo>
                    <a:pt x="1288" y="2335"/>
                  </a:lnTo>
                  <a:lnTo>
                    <a:pt x="1284" y="2340"/>
                  </a:lnTo>
                  <a:lnTo>
                    <a:pt x="1279" y="2343"/>
                  </a:lnTo>
                  <a:lnTo>
                    <a:pt x="1272" y="2347"/>
                  </a:lnTo>
                  <a:lnTo>
                    <a:pt x="1276" y="2358"/>
                  </a:lnTo>
                  <a:lnTo>
                    <a:pt x="1281" y="2372"/>
                  </a:lnTo>
                  <a:lnTo>
                    <a:pt x="1287" y="2386"/>
                  </a:lnTo>
                  <a:lnTo>
                    <a:pt x="1291" y="2401"/>
                  </a:lnTo>
                  <a:lnTo>
                    <a:pt x="1297" y="2417"/>
                  </a:lnTo>
                  <a:lnTo>
                    <a:pt x="1301" y="2433"/>
                  </a:lnTo>
                  <a:lnTo>
                    <a:pt x="1305" y="2449"/>
                  </a:lnTo>
                  <a:lnTo>
                    <a:pt x="1307" y="2465"/>
                  </a:lnTo>
                  <a:lnTo>
                    <a:pt x="1310" y="2481"/>
                  </a:lnTo>
                  <a:lnTo>
                    <a:pt x="1310" y="2498"/>
                  </a:lnTo>
                  <a:lnTo>
                    <a:pt x="1309" y="2513"/>
                  </a:lnTo>
                  <a:lnTo>
                    <a:pt x="1306" y="2529"/>
                  </a:lnTo>
                  <a:lnTo>
                    <a:pt x="1303" y="2544"/>
                  </a:lnTo>
                  <a:lnTo>
                    <a:pt x="1297" y="2558"/>
                  </a:lnTo>
                  <a:lnTo>
                    <a:pt x="1289" y="2571"/>
                  </a:lnTo>
                  <a:lnTo>
                    <a:pt x="1279" y="2583"/>
                  </a:lnTo>
                  <a:lnTo>
                    <a:pt x="1276" y="2587"/>
                  </a:lnTo>
                  <a:lnTo>
                    <a:pt x="1273" y="2590"/>
                  </a:lnTo>
                  <a:lnTo>
                    <a:pt x="1271" y="2594"/>
                  </a:lnTo>
                  <a:lnTo>
                    <a:pt x="1266" y="2598"/>
                  </a:lnTo>
                  <a:lnTo>
                    <a:pt x="1263" y="2602"/>
                  </a:lnTo>
                  <a:lnTo>
                    <a:pt x="1258" y="2606"/>
                  </a:lnTo>
                  <a:lnTo>
                    <a:pt x="1253" y="2611"/>
                  </a:lnTo>
                  <a:lnTo>
                    <a:pt x="1249" y="2616"/>
                  </a:lnTo>
                  <a:lnTo>
                    <a:pt x="1244" y="2619"/>
                  </a:lnTo>
                  <a:lnTo>
                    <a:pt x="1238" y="2624"/>
                  </a:lnTo>
                  <a:lnTo>
                    <a:pt x="1234" y="2627"/>
                  </a:lnTo>
                  <a:lnTo>
                    <a:pt x="1229" y="2631"/>
                  </a:lnTo>
                  <a:lnTo>
                    <a:pt x="1225" y="2635"/>
                  </a:lnTo>
                  <a:lnTo>
                    <a:pt x="1221" y="2637"/>
                  </a:lnTo>
                  <a:lnTo>
                    <a:pt x="1217" y="2641"/>
                  </a:lnTo>
                  <a:lnTo>
                    <a:pt x="1214" y="2644"/>
                  </a:lnTo>
                  <a:lnTo>
                    <a:pt x="1137" y="2540"/>
                  </a:lnTo>
                  <a:lnTo>
                    <a:pt x="1061" y="2436"/>
                  </a:lnTo>
                  <a:lnTo>
                    <a:pt x="987" y="2334"/>
                  </a:lnTo>
                  <a:lnTo>
                    <a:pt x="912" y="2231"/>
                  </a:lnTo>
                  <a:lnTo>
                    <a:pt x="838" y="2127"/>
                  </a:lnTo>
                  <a:lnTo>
                    <a:pt x="765" y="2025"/>
                  </a:lnTo>
                  <a:lnTo>
                    <a:pt x="691" y="1923"/>
                  </a:lnTo>
                  <a:lnTo>
                    <a:pt x="619" y="1821"/>
                  </a:lnTo>
                  <a:lnTo>
                    <a:pt x="546" y="1718"/>
                  </a:lnTo>
                  <a:lnTo>
                    <a:pt x="474" y="1616"/>
                  </a:lnTo>
                  <a:lnTo>
                    <a:pt x="402" y="1514"/>
                  </a:lnTo>
                  <a:lnTo>
                    <a:pt x="328" y="1412"/>
                  </a:lnTo>
                  <a:lnTo>
                    <a:pt x="255" y="1311"/>
                  </a:lnTo>
                  <a:lnTo>
                    <a:pt x="182" y="1209"/>
                  </a:lnTo>
                  <a:lnTo>
                    <a:pt x="108" y="1108"/>
                  </a:lnTo>
                  <a:lnTo>
                    <a:pt x="35" y="1007"/>
                  </a:lnTo>
                  <a:lnTo>
                    <a:pt x="32" y="1004"/>
                  </a:lnTo>
                  <a:lnTo>
                    <a:pt x="30" y="1002"/>
                  </a:lnTo>
                  <a:lnTo>
                    <a:pt x="28" y="998"/>
                  </a:lnTo>
                  <a:lnTo>
                    <a:pt x="26" y="996"/>
                  </a:lnTo>
                  <a:lnTo>
                    <a:pt x="22" y="992"/>
                  </a:lnTo>
                  <a:lnTo>
                    <a:pt x="19" y="990"/>
                  </a:lnTo>
                  <a:lnTo>
                    <a:pt x="16" y="987"/>
                  </a:lnTo>
                  <a:lnTo>
                    <a:pt x="13" y="983"/>
                  </a:lnTo>
                  <a:lnTo>
                    <a:pt x="9" y="980"/>
                  </a:lnTo>
                  <a:lnTo>
                    <a:pt x="7" y="976"/>
                  </a:lnTo>
                  <a:lnTo>
                    <a:pt x="5" y="973"/>
                  </a:lnTo>
                  <a:lnTo>
                    <a:pt x="3" y="969"/>
                  </a:lnTo>
                  <a:lnTo>
                    <a:pt x="1" y="965"/>
                  </a:lnTo>
                  <a:lnTo>
                    <a:pt x="0" y="961"/>
                  </a:lnTo>
                  <a:lnTo>
                    <a:pt x="0" y="957"/>
                  </a:lnTo>
                  <a:lnTo>
                    <a:pt x="1" y="952"/>
                  </a:lnTo>
                  <a:lnTo>
                    <a:pt x="9" y="928"/>
                  </a:lnTo>
                  <a:lnTo>
                    <a:pt x="16" y="905"/>
                  </a:lnTo>
                  <a:lnTo>
                    <a:pt x="23" y="881"/>
                  </a:lnTo>
                  <a:lnTo>
                    <a:pt x="30" y="856"/>
                  </a:lnTo>
                  <a:lnTo>
                    <a:pt x="36" y="831"/>
                  </a:lnTo>
                  <a:lnTo>
                    <a:pt x="43" y="806"/>
                  </a:lnTo>
                  <a:lnTo>
                    <a:pt x="49" y="781"/>
                  </a:lnTo>
                  <a:lnTo>
                    <a:pt x="54" y="756"/>
                  </a:lnTo>
                  <a:lnTo>
                    <a:pt x="60" y="730"/>
                  </a:lnTo>
                  <a:lnTo>
                    <a:pt x="66" y="705"/>
                  </a:lnTo>
                  <a:lnTo>
                    <a:pt x="72" y="680"/>
                  </a:lnTo>
                  <a:lnTo>
                    <a:pt x="78" y="656"/>
                  </a:lnTo>
                  <a:lnTo>
                    <a:pt x="85" y="632"/>
                  </a:lnTo>
                  <a:lnTo>
                    <a:pt x="93" y="607"/>
                  </a:lnTo>
                  <a:lnTo>
                    <a:pt x="101" y="584"/>
                  </a:lnTo>
                  <a:lnTo>
                    <a:pt x="112" y="563"/>
                  </a:lnTo>
                  <a:lnTo>
                    <a:pt x="114" y="541"/>
                  </a:lnTo>
                  <a:lnTo>
                    <a:pt x="118" y="519"/>
                  </a:lnTo>
                  <a:lnTo>
                    <a:pt x="121" y="498"/>
                  </a:lnTo>
                  <a:lnTo>
                    <a:pt x="126" y="478"/>
                  </a:lnTo>
                  <a:lnTo>
                    <a:pt x="130" y="457"/>
                  </a:lnTo>
                  <a:lnTo>
                    <a:pt x="136" y="437"/>
                  </a:lnTo>
                  <a:lnTo>
                    <a:pt x="142" y="417"/>
                  </a:lnTo>
                  <a:lnTo>
                    <a:pt x="147" y="397"/>
                  </a:lnTo>
                  <a:lnTo>
                    <a:pt x="153" y="377"/>
                  </a:lnTo>
                  <a:lnTo>
                    <a:pt x="160" y="357"/>
                  </a:lnTo>
                  <a:lnTo>
                    <a:pt x="166" y="337"/>
                  </a:lnTo>
                  <a:lnTo>
                    <a:pt x="173" y="317"/>
                  </a:lnTo>
                  <a:lnTo>
                    <a:pt x="178" y="297"/>
                  </a:lnTo>
                  <a:lnTo>
                    <a:pt x="185" y="278"/>
                  </a:lnTo>
                  <a:lnTo>
                    <a:pt x="191" y="258"/>
                  </a:lnTo>
                  <a:lnTo>
                    <a:pt x="197" y="239"/>
                  </a:lnTo>
                  <a:lnTo>
                    <a:pt x="198" y="223"/>
                  </a:lnTo>
                  <a:lnTo>
                    <a:pt x="200" y="207"/>
                  </a:lnTo>
                  <a:lnTo>
                    <a:pt x="204" y="190"/>
                  </a:lnTo>
                  <a:lnTo>
                    <a:pt x="207" y="175"/>
                  </a:lnTo>
                  <a:lnTo>
                    <a:pt x="211" y="159"/>
                  </a:lnTo>
                  <a:lnTo>
                    <a:pt x="214" y="144"/>
                  </a:lnTo>
                  <a:lnTo>
                    <a:pt x="219" y="128"/>
                  </a:lnTo>
                  <a:lnTo>
                    <a:pt x="222" y="113"/>
                  </a:lnTo>
                  <a:lnTo>
                    <a:pt x="227" y="99"/>
                  </a:lnTo>
                  <a:lnTo>
                    <a:pt x="230" y="84"/>
                  </a:lnTo>
                  <a:lnTo>
                    <a:pt x="235" y="69"/>
                  </a:lnTo>
                  <a:lnTo>
                    <a:pt x="238" y="55"/>
                  </a:lnTo>
                  <a:lnTo>
                    <a:pt x="242" y="40"/>
                  </a:lnTo>
                  <a:lnTo>
                    <a:pt x="244" y="26"/>
                  </a:lnTo>
                  <a:lnTo>
                    <a:pt x="246" y="12"/>
                  </a:lnTo>
                  <a:lnTo>
                    <a:pt x="249" y="0"/>
                  </a:lnTo>
                  <a:lnTo>
                    <a:pt x="257" y="1"/>
                  </a:lnTo>
                  <a:lnTo>
                    <a:pt x="281" y="5"/>
                  </a:lnTo>
                  <a:lnTo>
                    <a:pt x="319" y="12"/>
                  </a:lnTo>
                  <a:lnTo>
                    <a:pt x="368" y="22"/>
                  </a:lnTo>
                  <a:lnTo>
                    <a:pt x="427" y="32"/>
                  </a:lnTo>
                  <a:lnTo>
                    <a:pt x="491" y="43"/>
                  </a:lnTo>
                  <a:lnTo>
                    <a:pt x="561" y="56"/>
                  </a:lnTo>
                  <a:lnTo>
                    <a:pt x="633" y="70"/>
                  </a:lnTo>
                  <a:lnTo>
                    <a:pt x="704" y="82"/>
                  </a:lnTo>
                  <a:lnTo>
                    <a:pt x="774" y="95"/>
                  </a:lnTo>
                  <a:lnTo>
                    <a:pt x="838" y="107"/>
                  </a:lnTo>
                  <a:lnTo>
                    <a:pt x="897" y="117"/>
                  </a:lnTo>
                  <a:lnTo>
                    <a:pt x="946" y="126"/>
                  </a:lnTo>
                  <a:lnTo>
                    <a:pt x="984" y="133"/>
                  </a:lnTo>
                  <a:lnTo>
                    <a:pt x="1009" y="138"/>
                  </a:lnTo>
                  <a:lnTo>
                    <a:pt x="1018" y="14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2" name="Freeform 30"/>
            <p:cNvSpPr>
              <a:spLocks/>
            </p:cNvSpPr>
            <p:nvPr/>
          </p:nvSpPr>
          <p:spPr bwMode="auto">
            <a:xfrm>
              <a:off x="4165" y="1988"/>
              <a:ext cx="421" cy="420"/>
            </a:xfrm>
            <a:custGeom>
              <a:avLst/>
              <a:gdLst>
                <a:gd name="T0" fmla="*/ 15 w 1263"/>
                <a:gd name="T1" fmla="*/ 6 h 1260"/>
                <a:gd name="T2" fmla="*/ 16 w 1263"/>
                <a:gd name="T3" fmla="*/ 12 h 1260"/>
                <a:gd name="T4" fmla="*/ 20 w 1263"/>
                <a:gd name="T5" fmla="*/ 12 h 1260"/>
                <a:gd name="T6" fmla="*/ 26 w 1263"/>
                <a:gd name="T7" fmla="*/ 11 h 1260"/>
                <a:gd name="T8" fmla="*/ 27 w 1263"/>
                <a:gd name="T9" fmla="*/ 13 h 1260"/>
                <a:gd name="T10" fmla="*/ 28 w 1263"/>
                <a:gd name="T11" fmla="*/ 17 h 1260"/>
                <a:gd name="T12" fmla="*/ 30 w 1263"/>
                <a:gd name="T13" fmla="*/ 14 h 1260"/>
                <a:gd name="T14" fmla="*/ 32 w 1263"/>
                <a:gd name="T15" fmla="*/ 12 h 1260"/>
                <a:gd name="T16" fmla="*/ 35 w 1263"/>
                <a:gd name="T17" fmla="*/ 10 h 1260"/>
                <a:gd name="T18" fmla="*/ 38 w 1263"/>
                <a:gd name="T19" fmla="*/ 9 h 1260"/>
                <a:gd name="T20" fmla="*/ 42 w 1263"/>
                <a:gd name="T21" fmla="*/ 9 h 1260"/>
                <a:gd name="T22" fmla="*/ 46 w 1263"/>
                <a:gd name="T23" fmla="*/ 10 h 1260"/>
                <a:gd name="T24" fmla="*/ 47 w 1263"/>
                <a:gd name="T25" fmla="*/ 11 h 1260"/>
                <a:gd name="T26" fmla="*/ 46 w 1263"/>
                <a:gd name="T27" fmla="*/ 12 h 1260"/>
                <a:gd name="T28" fmla="*/ 44 w 1263"/>
                <a:gd name="T29" fmla="*/ 11 h 1260"/>
                <a:gd name="T30" fmla="*/ 41 w 1263"/>
                <a:gd name="T31" fmla="*/ 10 h 1260"/>
                <a:gd name="T32" fmla="*/ 39 w 1263"/>
                <a:gd name="T33" fmla="*/ 14 h 1260"/>
                <a:gd name="T34" fmla="*/ 36 w 1263"/>
                <a:gd name="T35" fmla="*/ 19 h 1260"/>
                <a:gd name="T36" fmla="*/ 35 w 1263"/>
                <a:gd name="T37" fmla="*/ 20 h 1260"/>
                <a:gd name="T38" fmla="*/ 35 w 1263"/>
                <a:gd name="T39" fmla="*/ 21 h 1260"/>
                <a:gd name="T40" fmla="*/ 34 w 1263"/>
                <a:gd name="T41" fmla="*/ 21 h 1260"/>
                <a:gd name="T42" fmla="*/ 33 w 1263"/>
                <a:gd name="T43" fmla="*/ 21 h 1260"/>
                <a:gd name="T44" fmla="*/ 33 w 1263"/>
                <a:gd name="T45" fmla="*/ 24 h 1260"/>
                <a:gd name="T46" fmla="*/ 32 w 1263"/>
                <a:gd name="T47" fmla="*/ 27 h 1260"/>
                <a:gd name="T48" fmla="*/ 30 w 1263"/>
                <a:gd name="T49" fmla="*/ 26 h 1260"/>
                <a:gd name="T50" fmla="*/ 28 w 1263"/>
                <a:gd name="T51" fmla="*/ 25 h 1260"/>
                <a:gd name="T52" fmla="*/ 27 w 1263"/>
                <a:gd name="T53" fmla="*/ 29 h 1260"/>
                <a:gd name="T54" fmla="*/ 27 w 1263"/>
                <a:gd name="T55" fmla="*/ 32 h 1260"/>
                <a:gd name="T56" fmla="*/ 25 w 1263"/>
                <a:gd name="T57" fmla="*/ 35 h 1260"/>
                <a:gd name="T58" fmla="*/ 24 w 1263"/>
                <a:gd name="T59" fmla="*/ 37 h 1260"/>
                <a:gd name="T60" fmla="*/ 24 w 1263"/>
                <a:gd name="T61" fmla="*/ 39 h 1260"/>
                <a:gd name="T62" fmla="*/ 24 w 1263"/>
                <a:gd name="T63" fmla="*/ 41 h 1260"/>
                <a:gd name="T64" fmla="*/ 22 w 1263"/>
                <a:gd name="T65" fmla="*/ 41 h 1260"/>
                <a:gd name="T66" fmla="*/ 21 w 1263"/>
                <a:gd name="T67" fmla="*/ 43 h 1260"/>
                <a:gd name="T68" fmla="*/ 20 w 1263"/>
                <a:gd name="T69" fmla="*/ 43 h 1260"/>
                <a:gd name="T70" fmla="*/ 19 w 1263"/>
                <a:gd name="T71" fmla="*/ 43 h 1260"/>
                <a:gd name="T72" fmla="*/ 18 w 1263"/>
                <a:gd name="T73" fmla="*/ 44 h 1260"/>
                <a:gd name="T74" fmla="*/ 16 w 1263"/>
                <a:gd name="T75" fmla="*/ 45 h 1260"/>
                <a:gd name="T76" fmla="*/ 14 w 1263"/>
                <a:gd name="T77" fmla="*/ 46 h 1260"/>
                <a:gd name="T78" fmla="*/ 12 w 1263"/>
                <a:gd name="T79" fmla="*/ 47 h 1260"/>
                <a:gd name="T80" fmla="*/ 10 w 1263"/>
                <a:gd name="T81" fmla="*/ 46 h 1260"/>
                <a:gd name="T82" fmla="*/ 8 w 1263"/>
                <a:gd name="T83" fmla="*/ 44 h 1260"/>
                <a:gd name="T84" fmla="*/ 7 w 1263"/>
                <a:gd name="T85" fmla="*/ 44 h 1260"/>
                <a:gd name="T86" fmla="*/ 6 w 1263"/>
                <a:gd name="T87" fmla="*/ 43 h 1260"/>
                <a:gd name="T88" fmla="*/ 5 w 1263"/>
                <a:gd name="T89" fmla="*/ 43 h 1260"/>
                <a:gd name="T90" fmla="*/ 3 w 1263"/>
                <a:gd name="T91" fmla="*/ 41 h 1260"/>
                <a:gd name="T92" fmla="*/ 2 w 1263"/>
                <a:gd name="T93" fmla="*/ 39 h 1260"/>
                <a:gd name="T94" fmla="*/ 0 w 1263"/>
                <a:gd name="T95" fmla="*/ 38 h 1260"/>
                <a:gd name="T96" fmla="*/ 0 w 1263"/>
                <a:gd name="T97" fmla="*/ 36 h 1260"/>
                <a:gd name="T98" fmla="*/ 1 w 1263"/>
                <a:gd name="T99" fmla="*/ 34 h 1260"/>
                <a:gd name="T100" fmla="*/ 2 w 1263"/>
                <a:gd name="T101" fmla="*/ 32 h 1260"/>
                <a:gd name="T102" fmla="*/ 3 w 1263"/>
                <a:gd name="T103" fmla="*/ 30 h 1260"/>
                <a:gd name="T104" fmla="*/ 3 w 1263"/>
                <a:gd name="T105" fmla="*/ 27 h 1260"/>
                <a:gd name="T106" fmla="*/ 5 w 1263"/>
                <a:gd name="T107" fmla="*/ 25 h 1260"/>
                <a:gd name="T108" fmla="*/ 6 w 1263"/>
                <a:gd name="T109" fmla="*/ 23 h 1260"/>
                <a:gd name="T110" fmla="*/ 8 w 1263"/>
                <a:gd name="T111" fmla="*/ 20 h 1260"/>
                <a:gd name="T112" fmla="*/ 11 w 1263"/>
                <a:gd name="T113" fmla="*/ 18 h 1260"/>
                <a:gd name="T114" fmla="*/ 13 w 1263"/>
                <a:gd name="T115" fmla="*/ 15 h 1260"/>
                <a:gd name="T116" fmla="*/ 14 w 1263"/>
                <a:gd name="T117" fmla="*/ 10 h 1260"/>
                <a:gd name="T118" fmla="*/ 13 w 1263"/>
                <a:gd name="T119" fmla="*/ 5 h 1260"/>
                <a:gd name="T120" fmla="*/ 12 w 1263"/>
                <a:gd name="T121" fmla="*/ 2 h 1260"/>
                <a:gd name="T122" fmla="*/ 13 w 1263"/>
                <a:gd name="T123" fmla="*/ 0 h 1260"/>
                <a:gd name="T124" fmla="*/ 13 w 1263"/>
                <a:gd name="T125" fmla="*/ 0 h 12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63"/>
                <a:gd name="T190" fmla="*/ 0 h 1260"/>
                <a:gd name="T191" fmla="*/ 1263 w 1263"/>
                <a:gd name="T192" fmla="*/ 1260 h 126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63" h="1260">
                  <a:moveTo>
                    <a:pt x="360" y="2"/>
                  </a:moveTo>
                  <a:lnTo>
                    <a:pt x="365" y="28"/>
                  </a:lnTo>
                  <a:lnTo>
                    <a:pt x="371" y="54"/>
                  </a:lnTo>
                  <a:lnTo>
                    <a:pt x="377" y="76"/>
                  </a:lnTo>
                  <a:lnTo>
                    <a:pt x="383" y="99"/>
                  </a:lnTo>
                  <a:lnTo>
                    <a:pt x="387" y="120"/>
                  </a:lnTo>
                  <a:lnTo>
                    <a:pt x="392" y="141"/>
                  </a:lnTo>
                  <a:lnTo>
                    <a:pt x="395" y="160"/>
                  </a:lnTo>
                  <a:lnTo>
                    <a:pt x="400" y="181"/>
                  </a:lnTo>
                  <a:lnTo>
                    <a:pt x="403" y="199"/>
                  </a:lnTo>
                  <a:lnTo>
                    <a:pt x="408" y="219"/>
                  </a:lnTo>
                  <a:lnTo>
                    <a:pt x="411" y="240"/>
                  </a:lnTo>
                  <a:lnTo>
                    <a:pt x="416" y="259"/>
                  </a:lnTo>
                  <a:lnTo>
                    <a:pt x="420" y="280"/>
                  </a:lnTo>
                  <a:lnTo>
                    <a:pt x="425" y="302"/>
                  </a:lnTo>
                  <a:lnTo>
                    <a:pt x="430" y="325"/>
                  </a:lnTo>
                  <a:lnTo>
                    <a:pt x="436" y="350"/>
                  </a:lnTo>
                  <a:lnTo>
                    <a:pt x="438" y="349"/>
                  </a:lnTo>
                  <a:lnTo>
                    <a:pt x="447" y="346"/>
                  </a:lnTo>
                  <a:lnTo>
                    <a:pt x="461" y="344"/>
                  </a:lnTo>
                  <a:lnTo>
                    <a:pt x="478" y="340"/>
                  </a:lnTo>
                  <a:lnTo>
                    <a:pt x="499" y="335"/>
                  </a:lnTo>
                  <a:lnTo>
                    <a:pt x="523" y="330"/>
                  </a:lnTo>
                  <a:lnTo>
                    <a:pt x="548" y="325"/>
                  </a:lnTo>
                  <a:lnTo>
                    <a:pt x="574" y="320"/>
                  </a:lnTo>
                  <a:lnTo>
                    <a:pt x="599" y="314"/>
                  </a:lnTo>
                  <a:lnTo>
                    <a:pt x="624" y="309"/>
                  </a:lnTo>
                  <a:lnTo>
                    <a:pt x="648" y="304"/>
                  </a:lnTo>
                  <a:lnTo>
                    <a:pt x="669" y="299"/>
                  </a:lnTo>
                  <a:lnTo>
                    <a:pt x="686" y="295"/>
                  </a:lnTo>
                  <a:lnTo>
                    <a:pt x="700" y="292"/>
                  </a:lnTo>
                  <a:lnTo>
                    <a:pt x="709" y="290"/>
                  </a:lnTo>
                  <a:lnTo>
                    <a:pt x="713" y="290"/>
                  </a:lnTo>
                  <a:lnTo>
                    <a:pt x="713" y="291"/>
                  </a:lnTo>
                  <a:lnTo>
                    <a:pt x="714" y="297"/>
                  </a:lnTo>
                  <a:lnTo>
                    <a:pt x="715" y="305"/>
                  </a:lnTo>
                  <a:lnTo>
                    <a:pt x="717" y="315"/>
                  </a:lnTo>
                  <a:lnTo>
                    <a:pt x="721" y="329"/>
                  </a:lnTo>
                  <a:lnTo>
                    <a:pt x="723" y="343"/>
                  </a:lnTo>
                  <a:lnTo>
                    <a:pt x="726" y="358"/>
                  </a:lnTo>
                  <a:lnTo>
                    <a:pt x="730" y="374"/>
                  </a:lnTo>
                  <a:lnTo>
                    <a:pt x="733" y="390"/>
                  </a:lnTo>
                  <a:lnTo>
                    <a:pt x="737" y="405"/>
                  </a:lnTo>
                  <a:lnTo>
                    <a:pt x="739" y="419"/>
                  </a:lnTo>
                  <a:lnTo>
                    <a:pt x="743" y="433"/>
                  </a:lnTo>
                  <a:lnTo>
                    <a:pt x="745" y="443"/>
                  </a:lnTo>
                  <a:lnTo>
                    <a:pt x="746" y="451"/>
                  </a:lnTo>
                  <a:lnTo>
                    <a:pt x="747" y="457"/>
                  </a:lnTo>
                  <a:lnTo>
                    <a:pt x="748" y="459"/>
                  </a:lnTo>
                  <a:lnTo>
                    <a:pt x="758" y="452"/>
                  </a:lnTo>
                  <a:lnTo>
                    <a:pt x="767" y="444"/>
                  </a:lnTo>
                  <a:lnTo>
                    <a:pt x="775" y="435"/>
                  </a:lnTo>
                  <a:lnTo>
                    <a:pt x="783" y="425"/>
                  </a:lnTo>
                  <a:lnTo>
                    <a:pt x="791" y="413"/>
                  </a:lnTo>
                  <a:lnTo>
                    <a:pt x="799" y="402"/>
                  </a:lnTo>
                  <a:lnTo>
                    <a:pt x="807" y="389"/>
                  </a:lnTo>
                  <a:lnTo>
                    <a:pt x="814" y="377"/>
                  </a:lnTo>
                  <a:lnTo>
                    <a:pt x="822" y="365"/>
                  </a:lnTo>
                  <a:lnTo>
                    <a:pt x="829" y="353"/>
                  </a:lnTo>
                  <a:lnTo>
                    <a:pt x="837" y="343"/>
                  </a:lnTo>
                  <a:lnTo>
                    <a:pt x="845" y="334"/>
                  </a:lnTo>
                  <a:lnTo>
                    <a:pt x="853" y="325"/>
                  </a:lnTo>
                  <a:lnTo>
                    <a:pt x="861" y="318"/>
                  </a:lnTo>
                  <a:lnTo>
                    <a:pt x="870" y="313"/>
                  </a:lnTo>
                  <a:lnTo>
                    <a:pt x="879" y="311"/>
                  </a:lnTo>
                  <a:lnTo>
                    <a:pt x="887" y="303"/>
                  </a:lnTo>
                  <a:lnTo>
                    <a:pt x="896" y="296"/>
                  </a:lnTo>
                  <a:lnTo>
                    <a:pt x="905" y="291"/>
                  </a:lnTo>
                  <a:lnTo>
                    <a:pt x="915" y="288"/>
                  </a:lnTo>
                  <a:lnTo>
                    <a:pt x="925" y="284"/>
                  </a:lnTo>
                  <a:lnTo>
                    <a:pt x="936" y="282"/>
                  </a:lnTo>
                  <a:lnTo>
                    <a:pt x="946" y="281"/>
                  </a:lnTo>
                  <a:lnTo>
                    <a:pt x="958" y="279"/>
                  </a:lnTo>
                  <a:lnTo>
                    <a:pt x="969" y="278"/>
                  </a:lnTo>
                  <a:lnTo>
                    <a:pt x="979" y="275"/>
                  </a:lnTo>
                  <a:lnTo>
                    <a:pt x="991" y="273"/>
                  </a:lnTo>
                  <a:lnTo>
                    <a:pt x="1001" y="269"/>
                  </a:lnTo>
                  <a:lnTo>
                    <a:pt x="1012" y="265"/>
                  </a:lnTo>
                  <a:lnTo>
                    <a:pt x="1021" y="260"/>
                  </a:lnTo>
                  <a:lnTo>
                    <a:pt x="1031" y="252"/>
                  </a:lnTo>
                  <a:lnTo>
                    <a:pt x="1040" y="244"/>
                  </a:lnTo>
                  <a:lnTo>
                    <a:pt x="1051" y="242"/>
                  </a:lnTo>
                  <a:lnTo>
                    <a:pt x="1063" y="240"/>
                  </a:lnTo>
                  <a:lnTo>
                    <a:pt x="1077" y="237"/>
                  </a:lnTo>
                  <a:lnTo>
                    <a:pt x="1092" y="235"/>
                  </a:lnTo>
                  <a:lnTo>
                    <a:pt x="1108" y="234"/>
                  </a:lnTo>
                  <a:lnTo>
                    <a:pt x="1124" y="233"/>
                  </a:lnTo>
                  <a:lnTo>
                    <a:pt x="1140" y="232"/>
                  </a:lnTo>
                  <a:lnTo>
                    <a:pt x="1156" y="232"/>
                  </a:lnTo>
                  <a:lnTo>
                    <a:pt x="1173" y="232"/>
                  </a:lnTo>
                  <a:lnTo>
                    <a:pt x="1189" y="233"/>
                  </a:lnTo>
                  <a:lnTo>
                    <a:pt x="1204" y="236"/>
                  </a:lnTo>
                  <a:lnTo>
                    <a:pt x="1217" y="240"/>
                  </a:lnTo>
                  <a:lnTo>
                    <a:pt x="1231" y="244"/>
                  </a:lnTo>
                  <a:lnTo>
                    <a:pt x="1244" y="250"/>
                  </a:lnTo>
                  <a:lnTo>
                    <a:pt x="1254" y="258"/>
                  </a:lnTo>
                  <a:lnTo>
                    <a:pt x="1263" y="268"/>
                  </a:lnTo>
                  <a:lnTo>
                    <a:pt x="1261" y="274"/>
                  </a:lnTo>
                  <a:lnTo>
                    <a:pt x="1261" y="280"/>
                  </a:lnTo>
                  <a:lnTo>
                    <a:pt x="1261" y="286"/>
                  </a:lnTo>
                  <a:lnTo>
                    <a:pt x="1261" y="290"/>
                  </a:lnTo>
                  <a:lnTo>
                    <a:pt x="1261" y="294"/>
                  </a:lnTo>
                  <a:lnTo>
                    <a:pt x="1262" y="297"/>
                  </a:lnTo>
                  <a:lnTo>
                    <a:pt x="1262" y="299"/>
                  </a:lnTo>
                  <a:lnTo>
                    <a:pt x="1263" y="302"/>
                  </a:lnTo>
                  <a:lnTo>
                    <a:pt x="1263" y="304"/>
                  </a:lnTo>
                  <a:lnTo>
                    <a:pt x="1263" y="306"/>
                  </a:lnTo>
                  <a:lnTo>
                    <a:pt x="1263" y="309"/>
                  </a:lnTo>
                  <a:lnTo>
                    <a:pt x="1262" y="310"/>
                  </a:lnTo>
                  <a:lnTo>
                    <a:pt x="1261" y="312"/>
                  </a:lnTo>
                  <a:lnTo>
                    <a:pt x="1259" y="314"/>
                  </a:lnTo>
                  <a:lnTo>
                    <a:pt x="1255" y="315"/>
                  </a:lnTo>
                  <a:lnTo>
                    <a:pt x="1252" y="319"/>
                  </a:lnTo>
                  <a:lnTo>
                    <a:pt x="1240" y="321"/>
                  </a:lnTo>
                  <a:lnTo>
                    <a:pt x="1230" y="321"/>
                  </a:lnTo>
                  <a:lnTo>
                    <a:pt x="1220" y="320"/>
                  </a:lnTo>
                  <a:lnTo>
                    <a:pt x="1209" y="317"/>
                  </a:lnTo>
                  <a:lnTo>
                    <a:pt x="1200" y="312"/>
                  </a:lnTo>
                  <a:lnTo>
                    <a:pt x="1191" y="306"/>
                  </a:lnTo>
                  <a:lnTo>
                    <a:pt x="1183" y="299"/>
                  </a:lnTo>
                  <a:lnTo>
                    <a:pt x="1174" y="294"/>
                  </a:lnTo>
                  <a:lnTo>
                    <a:pt x="1166" y="287"/>
                  </a:lnTo>
                  <a:lnTo>
                    <a:pt x="1158" y="281"/>
                  </a:lnTo>
                  <a:lnTo>
                    <a:pt x="1148" y="276"/>
                  </a:lnTo>
                  <a:lnTo>
                    <a:pt x="1140" y="274"/>
                  </a:lnTo>
                  <a:lnTo>
                    <a:pt x="1132" y="272"/>
                  </a:lnTo>
                  <a:lnTo>
                    <a:pt x="1123" y="273"/>
                  </a:lnTo>
                  <a:lnTo>
                    <a:pt x="1114" y="276"/>
                  </a:lnTo>
                  <a:lnTo>
                    <a:pt x="1106" y="283"/>
                  </a:lnTo>
                  <a:lnTo>
                    <a:pt x="1105" y="298"/>
                  </a:lnTo>
                  <a:lnTo>
                    <a:pt x="1101" y="314"/>
                  </a:lnTo>
                  <a:lnTo>
                    <a:pt x="1096" y="329"/>
                  </a:lnTo>
                  <a:lnTo>
                    <a:pt x="1088" y="343"/>
                  </a:lnTo>
                  <a:lnTo>
                    <a:pt x="1077" y="358"/>
                  </a:lnTo>
                  <a:lnTo>
                    <a:pt x="1065" y="372"/>
                  </a:lnTo>
                  <a:lnTo>
                    <a:pt x="1052" y="387"/>
                  </a:lnTo>
                  <a:lnTo>
                    <a:pt x="1038" y="400"/>
                  </a:lnTo>
                  <a:lnTo>
                    <a:pt x="1024" y="414"/>
                  </a:lnTo>
                  <a:lnTo>
                    <a:pt x="1010" y="429"/>
                  </a:lnTo>
                  <a:lnTo>
                    <a:pt x="998" y="443"/>
                  </a:lnTo>
                  <a:lnTo>
                    <a:pt x="985" y="458"/>
                  </a:lnTo>
                  <a:lnTo>
                    <a:pt x="975" y="472"/>
                  </a:lnTo>
                  <a:lnTo>
                    <a:pt x="967" y="487"/>
                  </a:lnTo>
                  <a:lnTo>
                    <a:pt x="960" y="503"/>
                  </a:lnTo>
                  <a:lnTo>
                    <a:pt x="956" y="519"/>
                  </a:lnTo>
                  <a:lnTo>
                    <a:pt x="954" y="521"/>
                  </a:lnTo>
                  <a:lnTo>
                    <a:pt x="952" y="525"/>
                  </a:lnTo>
                  <a:lnTo>
                    <a:pt x="951" y="528"/>
                  </a:lnTo>
                  <a:lnTo>
                    <a:pt x="950" y="533"/>
                  </a:lnTo>
                  <a:lnTo>
                    <a:pt x="950" y="537"/>
                  </a:lnTo>
                  <a:lnTo>
                    <a:pt x="950" y="543"/>
                  </a:lnTo>
                  <a:lnTo>
                    <a:pt x="950" y="548"/>
                  </a:lnTo>
                  <a:lnTo>
                    <a:pt x="950" y="553"/>
                  </a:lnTo>
                  <a:lnTo>
                    <a:pt x="948" y="558"/>
                  </a:lnTo>
                  <a:lnTo>
                    <a:pt x="948" y="562"/>
                  </a:lnTo>
                  <a:lnTo>
                    <a:pt x="947" y="567"/>
                  </a:lnTo>
                  <a:lnTo>
                    <a:pt x="946" y="570"/>
                  </a:lnTo>
                  <a:lnTo>
                    <a:pt x="945" y="574"/>
                  </a:lnTo>
                  <a:lnTo>
                    <a:pt x="943" y="576"/>
                  </a:lnTo>
                  <a:lnTo>
                    <a:pt x="940" y="577"/>
                  </a:lnTo>
                  <a:lnTo>
                    <a:pt x="937" y="579"/>
                  </a:lnTo>
                  <a:lnTo>
                    <a:pt x="936" y="577"/>
                  </a:lnTo>
                  <a:lnTo>
                    <a:pt x="935" y="577"/>
                  </a:lnTo>
                  <a:lnTo>
                    <a:pt x="932" y="576"/>
                  </a:lnTo>
                  <a:lnTo>
                    <a:pt x="930" y="576"/>
                  </a:lnTo>
                  <a:lnTo>
                    <a:pt x="928" y="575"/>
                  </a:lnTo>
                  <a:lnTo>
                    <a:pt x="924" y="574"/>
                  </a:lnTo>
                  <a:lnTo>
                    <a:pt x="921" y="573"/>
                  </a:lnTo>
                  <a:lnTo>
                    <a:pt x="917" y="572"/>
                  </a:lnTo>
                  <a:lnTo>
                    <a:pt x="914" y="570"/>
                  </a:lnTo>
                  <a:lnTo>
                    <a:pt x="910" y="569"/>
                  </a:lnTo>
                  <a:lnTo>
                    <a:pt x="907" y="568"/>
                  </a:lnTo>
                  <a:lnTo>
                    <a:pt x="905" y="567"/>
                  </a:lnTo>
                  <a:lnTo>
                    <a:pt x="902" y="567"/>
                  </a:lnTo>
                  <a:lnTo>
                    <a:pt x="900" y="566"/>
                  </a:lnTo>
                  <a:lnTo>
                    <a:pt x="899" y="566"/>
                  </a:lnTo>
                  <a:lnTo>
                    <a:pt x="896" y="575"/>
                  </a:lnTo>
                  <a:lnTo>
                    <a:pt x="893" y="585"/>
                  </a:lnTo>
                  <a:lnTo>
                    <a:pt x="891" y="596"/>
                  </a:lnTo>
                  <a:lnTo>
                    <a:pt x="890" y="606"/>
                  </a:lnTo>
                  <a:lnTo>
                    <a:pt x="890" y="618"/>
                  </a:lnTo>
                  <a:lnTo>
                    <a:pt x="889" y="629"/>
                  </a:lnTo>
                  <a:lnTo>
                    <a:pt x="889" y="641"/>
                  </a:lnTo>
                  <a:lnTo>
                    <a:pt x="887" y="651"/>
                  </a:lnTo>
                  <a:lnTo>
                    <a:pt x="886" y="662"/>
                  </a:lnTo>
                  <a:lnTo>
                    <a:pt x="885" y="673"/>
                  </a:lnTo>
                  <a:lnTo>
                    <a:pt x="883" y="683"/>
                  </a:lnTo>
                  <a:lnTo>
                    <a:pt x="879" y="693"/>
                  </a:lnTo>
                  <a:lnTo>
                    <a:pt x="875" y="703"/>
                  </a:lnTo>
                  <a:lnTo>
                    <a:pt x="869" y="711"/>
                  </a:lnTo>
                  <a:lnTo>
                    <a:pt x="861" y="719"/>
                  </a:lnTo>
                  <a:lnTo>
                    <a:pt x="853" y="726"/>
                  </a:lnTo>
                  <a:lnTo>
                    <a:pt x="845" y="727"/>
                  </a:lnTo>
                  <a:lnTo>
                    <a:pt x="837" y="727"/>
                  </a:lnTo>
                  <a:lnTo>
                    <a:pt x="829" y="726"/>
                  </a:lnTo>
                  <a:lnTo>
                    <a:pt x="822" y="724"/>
                  </a:lnTo>
                  <a:lnTo>
                    <a:pt x="815" y="722"/>
                  </a:lnTo>
                  <a:lnTo>
                    <a:pt x="809" y="719"/>
                  </a:lnTo>
                  <a:lnTo>
                    <a:pt x="802" y="715"/>
                  </a:lnTo>
                  <a:lnTo>
                    <a:pt x="797" y="712"/>
                  </a:lnTo>
                  <a:lnTo>
                    <a:pt x="790" y="707"/>
                  </a:lnTo>
                  <a:lnTo>
                    <a:pt x="784" y="704"/>
                  </a:lnTo>
                  <a:lnTo>
                    <a:pt x="778" y="699"/>
                  </a:lnTo>
                  <a:lnTo>
                    <a:pt x="772" y="696"/>
                  </a:lnTo>
                  <a:lnTo>
                    <a:pt x="766" y="693"/>
                  </a:lnTo>
                  <a:lnTo>
                    <a:pt x="760" y="690"/>
                  </a:lnTo>
                  <a:lnTo>
                    <a:pt x="754" y="688"/>
                  </a:lnTo>
                  <a:lnTo>
                    <a:pt x="748" y="688"/>
                  </a:lnTo>
                  <a:lnTo>
                    <a:pt x="745" y="699"/>
                  </a:lnTo>
                  <a:lnTo>
                    <a:pt x="741" y="711"/>
                  </a:lnTo>
                  <a:lnTo>
                    <a:pt x="739" y="722"/>
                  </a:lnTo>
                  <a:lnTo>
                    <a:pt x="736" y="734"/>
                  </a:lnTo>
                  <a:lnTo>
                    <a:pt x="733" y="744"/>
                  </a:lnTo>
                  <a:lnTo>
                    <a:pt x="731" y="755"/>
                  </a:lnTo>
                  <a:lnTo>
                    <a:pt x="729" y="767"/>
                  </a:lnTo>
                  <a:lnTo>
                    <a:pt x="726" y="778"/>
                  </a:lnTo>
                  <a:lnTo>
                    <a:pt x="724" y="789"/>
                  </a:lnTo>
                  <a:lnTo>
                    <a:pt x="723" y="800"/>
                  </a:lnTo>
                  <a:lnTo>
                    <a:pt x="722" y="812"/>
                  </a:lnTo>
                  <a:lnTo>
                    <a:pt x="720" y="822"/>
                  </a:lnTo>
                  <a:lnTo>
                    <a:pt x="720" y="834"/>
                  </a:lnTo>
                  <a:lnTo>
                    <a:pt x="718" y="845"/>
                  </a:lnTo>
                  <a:lnTo>
                    <a:pt x="718" y="857"/>
                  </a:lnTo>
                  <a:lnTo>
                    <a:pt x="718" y="869"/>
                  </a:lnTo>
                  <a:lnTo>
                    <a:pt x="709" y="874"/>
                  </a:lnTo>
                  <a:lnTo>
                    <a:pt x="704" y="881"/>
                  </a:lnTo>
                  <a:lnTo>
                    <a:pt x="699" y="889"/>
                  </a:lnTo>
                  <a:lnTo>
                    <a:pt x="695" y="899"/>
                  </a:lnTo>
                  <a:lnTo>
                    <a:pt x="693" y="908"/>
                  </a:lnTo>
                  <a:lnTo>
                    <a:pt x="691" y="920"/>
                  </a:lnTo>
                  <a:lnTo>
                    <a:pt x="689" y="930"/>
                  </a:lnTo>
                  <a:lnTo>
                    <a:pt x="687" y="940"/>
                  </a:lnTo>
                  <a:lnTo>
                    <a:pt x="686" y="952"/>
                  </a:lnTo>
                  <a:lnTo>
                    <a:pt x="684" y="961"/>
                  </a:lnTo>
                  <a:lnTo>
                    <a:pt x="681" y="970"/>
                  </a:lnTo>
                  <a:lnTo>
                    <a:pt x="677" y="978"/>
                  </a:lnTo>
                  <a:lnTo>
                    <a:pt x="671" y="985"/>
                  </a:lnTo>
                  <a:lnTo>
                    <a:pt x="664" y="991"/>
                  </a:lnTo>
                  <a:lnTo>
                    <a:pt x="655" y="993"/>
                  </a:lnTo>
                  <a:lnTo>
                    <a:pt x="645" y="996"/>
                  </a:lnTo>
                  <a:lnTo>
                    <a:pt x="648" y="1000"/>
                  </a:lnTo>
                  <a:lnTo>
                    <a:pt x="652" y="1005"/>
                  </a:lnTo>
                  <a:lnTo>
                    <a:pt x="654" y="1012"/>
                  </a:lnTo>
                  <a:lnTo>
                    <a:pt x="656" y="1017"/>
                  </a:lnTo>
                  <a:lnTo>
                    <a:pt x="659" y="1024"/>
                  </a:lnTo>
                  <a:lnTo>
                    <a:pt x="660" y="1031"/>
                  </a:lnTo>
                  <a:lnTo>
                    <a:pt x="661" y="1038"/>
                  </a:lnTo>
                  <a:lnTo>
                    <a:pt x="661" y="1045"/>
                  </a:lnTo>
                  <a:lnTo>
                    <a:pt x="661" y="1053"/>
                  </a:lnTo>
                  <a:lnTo>
                    <a:pt x="661" y="1060"/>
                  </a:lnTo>
                  <a:lnTo>
                    <a:pt x="660" y="1067"/>
                  </a:lnTo>
                  <a:lnTo>
                    <a:pt x="659" y="1074"/>
                  </a:lnTo>
                  <a:lnTo>
                    <a:pt x="656" y="1081"/>
                  </a:lnTo>
                  <a:lnTo>
                    <a:pt x="655" y="1086"/>
                  </a:lnTo>
                  <a:lnTo>
                    <a:pt x="653" y="1092"/>
                  </a:lnTo>
                  <a:lnTo>
                    <a:pt x="651" y="1098"/>
                  </a:lnTo>
                  <a:lnTo>
                    <a:pt x="640" y="1099"/>
                  </a:lnTo>
                  <a:lnTo>
                    <a:pt x="633" y="1101"/>
                  </a:lnTo>
                  <a:lnTo>
                    <a:pt x="626" y="1104"/>
                  </a:lnTo>
                  <a:lnTo>
                    <a:pt x="621" y="1105"/>
                  </a:lnTo>
                  <a:lnTo>
                    <a:pt x="615" y="1107"/>
                  </a:lnTo>
                  <a:lnTo>
                    <a:pt x="612" y="1109"/>
                  </a:lnTo>
                  <a:lnTo>
                    <a:pt x="607" y="1112"/>
                  </a:lnTo>
                  <a:lnTo>
                    <a:pt x="603" y="1114"/>
                  </a:lnTo>
                  <a:lnTo>
                    <a:pt x="601" y="1117"/>
                  </a:lnTo>
                  <a:lnTo>
                    <a:pt x="598" y="1121"/>
                  </a:lnTo>
                  <a:lnTo>
                    <a:pt x="594" y="1125"/>
                  </a:lnTo>
                  <a:lnTo>
                    <a:pt x="591" y="1130"/>
                  </a:lnTo>
                  <a:lnTo>
                    <a:pt x="586" y="1137"/>
                  </a:lnTo>
                  <a:lnTo>
                    <a:pt x="582" y="1144"/>
                  </a:lnTo>
                  <a:lnTo>
                    <a:pt x="577" y="1152"/>
                  </a:lnTo>
                  <a:lnTo>
                    <a:pt x="571" y="1161"/>
                  </a:lnTo>
                  <a:lnTo>
                    <a:pt x="568" y="1160"/>
                  </a:lnTo>
                  <a:lnTo>
                    <a:pt x="564" y="1160"/>
                  </a:lnTo>
                  <a:lnTo>
                    <a:pt x="561" y="1160"/>
                  </a:lnTo>
                  <a:lnTo>
                    <a:pt x="557" y="1159"/>
                  </a:lnTo>
                  <a:lnTo>
                    <a:pt x="553" y="1159"/>
                  </a:lnTo>
                  <a:lnTo>
                    <a:pt x="548" y="1158"/>
                  </a:lnTo>
                  <a:lnTo>
                    <a:pt x="545" y="1156"/>
                  </a:lnTo>
                  <a:lnTo>
                    <a:pt x="540" y="1156"/>
                  </a:lnTo>
                  <a:lnTo>
                    <a:pt x="536" y="1156"/>
                  </a:lnTo>
                  <a:lnTo>
                    <a:pt x="531" y="1156"/>
                  </a:lnTo>
                  <a:lnTo>
                    <a:pt x="528" y="1156"/>
                  </a:lnTo>
                  <a:lnTo>
                    <a:pt x="523" y="1156"/>
                  </a:lnTo>
                  <a:lnTo>
                    <a:pt x="520" y="1158"/>
                  </a:lnTo>
                  <a:lnTo>
                    <a:pt x="517" y="1159"/>
                  </a:lnTo>
                  <a:lnTo>
                    <a:pt x="515" y="1161"/>
                  </a:lnTo>
                  <a:lnTo>
                    <a:pt x="514" y="1163"/>
                  </a:lnTo>
                  <a:lnTo>
                    <a:pt x="514" y="1169"/>
                  </a:lnTo>
                  <a:lnTo>
                    <a:pt x="513" y="1176"/>
                  </a:lnTo>
                  <a:lnTo>
                    <a:pt x="510" y="1181"/>
                  </a:lnTo>
                  <a:lnTo>
                    <a:pt x="508" y="1185"/>
                  </a:lnTo>
                  <a:lnTo>
                    <a:pt x="503" y="1189"/>
                  </a:lnTo>
                  <a:lnTo>
                    <a:pt x="499" y="1192"/>
                  </a:lnTo>
                  <a:lnTo>
                    <a:pt x="493" y="1194"/>
                  </a:lnTo>
                  <a:lnTo>
                    <a:pt x="486" y="1198"/>
                  </a:lnTo>
                  <a:lnTo>
                    <a:pt x="479" y="1200"/>
                  </a:lnTo>
                  <a:lnTo>
                    <a:pt x="472" y="1202"/>
                  </a:lnTo>
                  <a:lnTo>
                    <a:pt x="466" y="1205"/>
                  </a:lnTo>
                  <a:lnTo>
                    <a:pt x="457" y="1207"/>
                  </a:lnTo>
                  <a:lnTo>
                    <a:pt x="451" y="1209"/>
                  </a:lnTo>
                  <a:lnTo>
                    <a:pt x="444" y="1213"/>
                  </a:lnTo>
                  <a:lnTo>
                    <a:pt x="438" y="1216"/>
                  </a:lnTo>
                  <a:lnTo>
                    <a:pt x="432" y="1221"/>
                  </a:lnTo>
                  <a:lnTo>
                    <a:pt x="424" y="1215"/>
                  </a:lnTo>
                  <a:lnTo>
                    <a:pt x="417" y="1212"/>
                  </a:lnTo>
                  <a:lnTo>
                    <a:pt x="410" y="1210"/>
                  </a:lnTo>
                  <a:lnTo>
                    <a:pt x="405" y="1213"/>
                  </a:lnTo>
                  <a:lnTo>
                    <a:pt x="398" y="1215"/>
                  </a:lnTo>
                  <a:lnTo>
                    <a:pt x="391" y="1220"/>
                  </a:lnTo>
                  <a:lnTo>
                    <a:pt x="385" y="1224"/>
                  </a:lnTo>
                  <a:lnTo>
                    <a:pt x="378" y="1231"/>
                  </a:lnTo>
                  <a:lnTo>
                    <a:pt x="371" y="1237"/>
                  </a:lnTo>
                  <a:lnTo>
                    <a:pt x="365" y="1243"/>
                  </a:lnTo>
                  <a:lnTo>
                    <a:pt x="359" y="1248"/>
                  </a:lnTo>
                  <a:lnTo>
                    <a:pt x="351" y="1253"/>
                  </a:lnTo>
                  <a:lnTo>
                    <a:pt x="344" y="1256"/>
                  </a:lnTo>
                  <a:lnTo>
                    <a:pt x="336" y="1259"/>
                  </a:lnTo>
                  <a:lnTo>
                    <a:pt x="328" y="1260"/>
                  </a:lnTo>
                  <a:lnTo>
                    <a:pt x="320" y="1259"/>
                  </a:lnTo>
                  <a:lnTo>
                    <a:pt x="311" y="1255"/>
                  </a:lnTo>
                  <a:lnTo>
                    <a:pt x="303" y="1252"/>
                  </a:lnTo>
                  <a:lnTo>
                    <a:pt x="297" y="1248"/>
                  </a:lnTo>
                  <a:lnTo>
                    <a:pt x="290" y="1246"/>
                  </a:lnTo>
                  <a:lnTo>
                    <a:pt x="282" y="1243"/>
                  </a:lnTo>
                  <a:lnTo>
                    <a:pt x="275" y="1239"/>
                  </a:lnTo>
                  <a:lnTo>
                    <a:pt x="268" y="1235"/>
                  </a:lnTo>
                  <a:lnTo>
                    <a:pt x="261" y="1231"/>
                  </a:lnTo>
                  <a:lnTo>
                    <a:pt x="254" y="1226"/>
                  </a:lnTo>
                  <a:lnTo>
                    <a:pt x="247" y="1222"/>
                  </a:lnTo>
                  <a:lnTo>
                    <a:pt x="240" y="1217"/>
                  </a:lnTo>
                  <a:lnTo>
                    <a:pt x="233" y="1212"/>
                  </a:lnTo>
                  <a:lnTo>
                    <a:pt x="228" y="1206"/>
                  </a:lnTo>
                  <a:lnTo>
                    <a:pt x="222" y="1199"/>
                  </a:lnTo>
                  <a:lnTo>
                    <a:pt x="215" y="1191"/>
                  </a:lnTo>
                  <a:lnTo>
                    <a:pt x="210" y="1184"/>
                  </a:lnTo>
                  <a:lnTo>
                    <a:pt x="209" y="1183"/>
                  </a:lnTo>
                  <a:lnTo>
                    <a:pt x="208" y="1183"/>
                  </a:lnTo>
                  <a:lnTo>
                    <a:pt x="207" y="1182"/>
                  </a:lnTo>
                  <a:lnTo>
                    <a:pt x="205" y="1181"/>
                  </a:lnTo>
                  <a:lnTo>
                    <a:pt x="202" y="1179"/>
                  </a:lnTo>
                  <a:lnTo>
                    <a:pt x="199" y="1178"/>
                  </a:lnTo>
                  <a:lnTo>
                    <a:pt x="196" y="1176"/>
                  </a:lnTo>
                  <a:lnTo>
                    <a:pt x="193" y="1175"/>
                  </a:lnTo>
                  <a:lnTo>
                    <a:pt x="190" y="1174"/>
                  </a:lnTo>
                  <a:lnTo>
                    <a:pt x="187" y="1171"/>
                  </a:lnTo>
                  <a:lnTo>
                    <a:pt x="184" y="1170"/>
                  </a:lnTo>
                  <a:lnTo>
                    <a:pt x="182" y="1169"/>
                  </a:lnTo>
                  <a:lnTo>
                    <a:pt x="179" y="1168"/>
                  </a:lnTo>
                  <a:lnTo>
                    <a:pt x="178" y="1167"/>
                  </a:lnTo>
                  <a:lnTo>
                    <a:pt x="177" y="1167"/>
                  </a:lnTo>
                  <a:lnTo>
                    <a:pt x="170" y="1168"/>
                  </a:lnTo>
                  <a:lnTo>
                    <a:pt x="164" y="1169"/>
                  </a:lnTo>
                  <a:lnTo>
                    <a:pt x="159" y="1169"/>
                  </a:lnTo>
                  <a:lnTo>
                    <a:pt x="154" y="1167"/>
                  </a:lnTo>
                  <a:lnTo>
                    <a:pt x="149" y="1166"/>
                  </a:lnTo>
                  <a:lnTo>
                    <a:pt x="144" y="1162"/>
                  </a:lnTo>
                  <a:lnTo>
                    <a:pt x="140" y="1159"/>
                  </a:lnTo>
                  <a:lnTo>
                    <a:pt x="136" y="1154"/>
                  </a:lnTo>
                  <a:lnTo>
                    <a:pt x="131" y="1150"/>
                  </a:lnTo>
                  <a:lnTo>
                    <a:pt x="128" y="1145"/>
                  </a:lnTo>
                  <a:lnTo>
                    <a:pt x="124" y="1140"/>
                  </a:lnTo>
                  <a:lnTo>
                    <a:pt x="121" y="1135"/>
                  </a:lnTo>
                  <a:lnTo>
                    <a:pt x="117" y="1129"/>
                  </a:lnTo>
                  <a:lnTo>
                    <a:pt x="114" y="1124"/>
                  </a:lnTo>
                  <a:lnTo>
                    <a:pt x="110" y="1120"/>
                  </a:lnTo>
                  <a:lnTo>
                    <a:pt x="108" y="1115"/>
                  </a:lnTo>
                  <a:lnTo>
                    <a:pt x="94" y="1110"/>
                  </a:lnTo>
                  <a:lnTo>
                    <a:pt x="84" y="1105"/>
                  </a:lnTo>
                  <a:lnTo>
                    <a:pt x="76" y="1100"/>
                  </a:lnTo>
                  <a:lnTo>
                    <a:pt x="70" y="1094"/>
                  </a:lnTo>
                  <a:lnTo>
                    <a:pt x="64" y="1087"/>
                  </a:lnTo>
                  <a:lnTo>
                    <a:pt x="61" y="1082"/>
                  </a:lnTo>
                  <a:lnTo>
                    <a:pt x="59" y="1075"/>
                  </a:lnTo>
                  <a:lnTo>
                    <a:pt x="55" y="1069"/>
                  </a:lnTo>
                  <a:lnTo>
                    <a:pt x="53" y="1062"/>
                  </a:lnTo>
                  <a:lnTo>
                    <a:pt x="50" y="1055"/>
                  </a:lnTo>
                  <a:lnTo>
                    <a:pt x="47" y="1048"/>
                  </a:lnTo>
                  <a:lnTo>
                    <a:pt x="42" y="1043"/>
                  </a:lnTo>
                  <a:lnTo>
                    <a:pt x="38" y="1036"/>
                  </a:lnTo>
                  <a:lnTo>
                    <a:pt x="30" y="1030"/>
                  </a:lnTo>
                  <a:lnTo>
                    <a:pt x="21" y="1024"/>
                  </a:lnTo>
                  <a:lnTo>
                    <a:pt x="10" y="1020"/>
                  </a:lnTo>
                  <a:lnTo>
                    <a:pt x="6" y="1013"/>
                  </a:lnTo>
                  <a:lnTo>
                    <a:pt x="3" y="1007"/>
                  </a:lnTo>
                  <a:lnTo>
                    <a:pt x="1" y="1001"/>
                  </a:lnTo>
                  <a:lnTo>
                    <a:pt x="1" y="994"/>
                  </a:lnTo>
                  <a:lnTo>
                    <a:pt x="0" y="989"/>
                  </a:lnTo>
                  <a:lnTo>
                    <a:pt x="1" y="983"/>
                  </a:lnTo>
                  <a:lnTo>
                    <a:pt x="1" y="977"/>
                  </a:lnTo>
                  <a:lnTo>
                    <a:pt x="2" y="971"/>
                  </a:lnTo>
                  <a:lnTo>
                    <a:pt x="3" y="966"/>
                  </a:lnTo>
                  <a:lnTo>
                    <a:pt x="4" y="959"/>
                  </a:lnTo>
                  <a:lnTo>
                    <a:pt x="7" y="952"/>
                  </a:lnTo>
                  <a:lnTo>
                    <a:pt x="8" y="945"/>
                  </a:lnTo>
                  <a:lnTo>
                    <a:pt x="8" y="937"/>
                  </a:lnTo>
                  <a:lnTo>
                    <a:pt x="8" y="929"/>
                  </a:lnTo>
                  <a:lnTo>
                    <a:pt x="8" y="920"/>
                  </a:lnTo>
                  <a:lnTo>
                    <a:pt x="8" y="911"/>
                  </a:lnTo>
                  <a:lnTo>
                    <a:pt x="18" y="909"/>
                  </a:lnTo>
                  <a:lnTo>
                    <a:pt x="26" y="907"/>
                  </a:lnTo>
                  <a:lnTo>
                    <a:pt x="33" y="904"/>
                  </a:lnTo>
                  <a:lnTo>
                    <a:pt x="39" y="899"/>
                  </a:lnTo>
                  <a:lnTo>
                    <a:pt x="44" y="893"/>
                  </a:lnTo>
                  <a:lnTo>
                    <a:pt x="48" y="888"/>
                  </a:lnTo>
                  <a:lnTo>
                    <a:pt x="50" y="881"/>
                  </a:lnTo>
                  <a:lnTo>
                    <a:pt x="54" y="874"/>
                  </a:lnTo>
                  <a:lnTo>
                    <a:pt x="56" y="866"/>
                  </a:lnTo>
                  <a:lnTo>
                    <a:pt x="59" y="858"/>
                  </a:lnTo>
                  <a:lnTo>
                    <a:pt x="61" y="851"/>
                  </a:lnTo>
                  <a:lnTo>
                    <a:pt x="63" y="843"/>
                  </a:lnTo>
                  <a:lnTo>
                    <a:pt x="67" y="836"/>
                  </a:lnTo>
                  <a:lnTo>
                    <a:pt x="71" y="830"/>
                  </a:lnTo>
                  <a:lnTo>
                    <a:pt x="77" y="824"/>
                  </a:lnTo>
                  <a:lnTo>
                    <a:pt x="84" y="821"/>
                  </a:lnTo>
                  <a:lnTo>
                    <a:pt x="87" y="813"/>
                  </a:lnTo>
                  <a:lnTo>
                    <a:pt x="90" y="804"/>
                  </a:lnTo>
                  <a:lnTo>
                    <a:pt x="91" y="795"/>
                  </a:lnTo>
                  <a:lnTo>
                    <a:pt x="91" y="783"/>
                  </a:lnTo>
                  <a:lnTo>
                    <a:pt x="90" y="772"/>
                  </a:lnTo>
                  <a:lnTo>
                    <a:pt x="87" y="760"/>
                  </a:lnTo>
                  <a:lnTo>
                    <a:pt x="86" y="749"/>
                  </a:lnTo>
                  <a:lnTo>
                    <a:pt x="84" y="737"/>
                  </a:lnTo>
                  <a:lnTo>
                    <a:pt x="82" y="726"/>
                  </a:lnTo>
                  <a:lnTo>
                    <a:pt x="82" y="715"/>
                  </a:lnTo>
                  <a:lnTo>
                    <a:pt x="82" y="705"/>
                  </a:lnTo>
                  <a:lnTo>
                    <a:pt x="83" y="697"/>
                  </a:lnTo>
                  <a:lnTo>
                    <a:pt x="85" y="689"/>
                  </a:lnTo>
                  <a:lnTo>
                    <a:pt x="91" y="683"/>
                  </a:lnTo>
                  <a:lnTo>
                    <a:pt x="98" y="678"/>
                  </a:lnTo>
                  <a:lnTo>
                    <a:pt x="108" y="677"/>
                  </a:lnTo>
                  <a:lnTo>
                    <a:pt x="129" y="683"/>
                  </a:lnTo>
                  <a:lnTo>
                    <a:pt x="146" y="684"/>
                  </a:lnTo>
                  <a:lnTo>
                    <a:pt x="157" y="683"/>
                  </a:lnTo>
                  <a:lnTo>
                    <a:pt x="167" y="677"/>
                  </a:lnTo>
                  <a:lnTo>
                    <a:pt x="171" y="669"/>
                  </a:lnTo>
                  <a:lnTo>
                    <a:pt x="173" y="658"/>
                  </a:lnTo>
                  <a:lnTo>
                    <a:pt x="175" y="646"/>
                  </a:lnTo>
                  <a:lnTo>
                    <a:pt x="175" y="633"/>
                  </a:lnTo>
                  <a:lnTo>
                    <a:pt x="173" y="618"/>
                  </a:lnTo>
                  <a:lnTo>
                    <a:pt x="173" y="602"/>
                  </a:lnTo>
                  <a:lnTo>
                    <a:pt x="173" y="587"/>
                  </a:lnTo>
                  <a:lnTo>
                    <a:pt x="175" y="572"/>
                  </a:lnTo>
                  <a:lnTo>
                    <a:pt x="178" y="559"/>
                  </a:lnTo>
                  <a:lnTo>
                    <a:pt x="184" y="546"/>
                  </a:lnTo>
                  <a:lnTo>
                    <a:pt x="194" y="536"/>
                  </a:lnTo>
                  <a:lnTo>
                    <a:pt x="208" y="529"/>
                  </a:lnTo>
                  <a:lnTo>
                    <a:pt x="218" y="529"/>
                  </a:lnTo>
                  <a:lnTo>
                    <a:pt x="229" y="527"/>
                  </a:lnTo>
                  <a:lnTo>
                    <a:pt x="238" y="522"/>
                  </a:lnTo>
                  <a:lnTo>
                    <a:pt x="247" y="518"/>
                  </a:lnTo>
                  <a:lnTo>
                    <a:pt x="256" y="510"/>
                  </a:lnTo>
                  <a:lnTo>
                    <a:pt x="265" y="502"/>
                  </a:lnTo>
                  <a:lnTo>
                    <a:pt x="275" y="492"/>
                  </a:lnTo>
                  <a:lnTo>
                    <a:pt x="283" y="483"/>
                  </a:lnTo>
                  <a:lnTo>
                    <a:pt x="292" y="473"/>
                  </a:lnTo>
                  <a:lnTo>
                    <a:pt x="300" y="461"/>
                  </a:lnTo>
                  <a:lnTo>
                    <a:pt x="308" y="451"/>
                  </a:lnTo>
                  <a:lnTo>
                    <a:pt x="316" y="441"/>
                  </a:lnTo>
                  <a:lnTo>
                    <a:pt x="324" y="431"/>
                  </a:lnTo>
                  <a:lnTo>
                    <a:pt x="332" y="422"/>
                  </a:lnTo>
                  <a:lnTo>
                    <a:pt x="340" y="414"/>
                  </a:lnTo>
                  <a:lnTo>
                    <a:pt x="348" y="407"/>
                  </a:lnTo>
                  <a:lnTo>
                    <a:pt x="353" y="392"/>
                  </a:lnTo>
                  <a:lnTo>
                    <a:pt x="359" y="377"/>
                  </a:lnTo>
                  <a:lnTo>
                    <a:pt x="362" y="363"/>
                  </a:lnTo>
                  <a:lnTo>
                    <a:pt x="364" y="348"/>
                  </a:lnTo>
                  <a:lnTo>
                    <a:pt x="367" y="332"/>
                  </a:lnTo>
                  <a:lnTo>
                    <a:pt x="368" y="315"/>
                  </a:lnTo>
                  <a:lnTo>
                    <a:pt x="368" y="299"/>
                  </a:lnTo>
                  <a:lnTo>
                    <a:pt x="368" y="283"/>
                  </a:lnTo>
                  <a:lnTo>
                    <a:pt x="368" y="267"/>
                  </a:lnTo>
                  <a:lnTo>
                    <a:pt x="367" y="251"/>
                  </a:lnTo>
                  <a:lnTo>
                    <a:pt x="364" y="235"/>
                  </a:lnTo>
                  <a:lnTo>
                    <a:pt x="363" y="219"/>
                  </a:lnTo>
                  <a:lnTo>
                    <a:pt x="361" y="203"/>
                  </a:lnTo>
                  <a:lnTo>
                    <a:pt x="359" y="188"/>
                  </a:lnTo>
                  <a:lnTo>
                    <a:pt x="356" y="172"/>
                  </a:lnTo>
                  <a:lnTo>
                    <a:pt x="354" y="157"/>
                  </a:lnTo>
                  <a:lnTo>
                    <a:pt x="352" y="142"/>
                  </a:lnTo>
                  <a:lnTo>
                    <a:pt x="348" y="129"/>
                  </a:lnTo>
                  <a:lnTo>
                    <a:pt x="346" y="117"/>
                  </a:lnTo>
                  <a:lnTo>
                    <a:pt x="342" y="105"/>
                  </a:lnTo>
                  <a:lnTo>
                    <a:pt x="338" y="94"/>
                  </a:lnTo>
                  <a:lnTo>
                    <a:pt x="336" y="82"/>
                  </a:lnTo>
                  <a:lnTo>
                    <a:pt x="332" y="72"/>
                  </a:lnTo>
                  <a:lnTo>
                    <a:pt x="330" y="63"/>
                  </a:lnTo>
                  <a:lnTo>
                    <a:pt x="328" y="54"/>
                  </a:lnTo>
                  <a:lnTo>
                    <a:pt x="328" y="44"/>
                  </a:lnTo>
                  <a:lnTo>
                    <a:pt x="329" y="36"/>
                  </a:lnTo>
                  <a:lnTo>
                    <a:pt x="331" y="28"/>
                  </a:lnTo>
                  <a:lnTo>
                    <a:pt x="334" y="21"/>
                  </a:lnTo>
                  <a:lnTo>
                    <a:pt x="340" y="14"/>
                  </a:lnTo>
                  <a:lnTo>
                    <a:pt x="348" y="8"/>
                  </a:lnTo>
                  <a:lnTo>
                    <a:pt x="360" y="2"/>
                  </a:lnTo>
                  <a:lnTo>
                    <a:pt x="357" y="1"/>
                  </a:lnTo>
                  <a:lnTo>
                    <a:pt x="356" y="0"/>
                  </a:lnTo>
                  <a:lnTo>
                    <a:pt x="355" y="0"/>
                  </a:lnTo>
                  <a:lnTo>
                    <a:pt x="354" y="0"/>
                  </a:lnTo>
                  <a:lnTo>
                    <a:pt x="354" y="1"/>
                  </a:lnTo>
                  <a:lnTo>
                    <a:pt x="355" y="1"/>
                  </a:lnTo>
                  <a:lnTo>
                    <a:pt x="356" y="2"/>
                  </a:lnTo>
                  <a:lnTo>
                    <a:pt x="357" y="2"/>
                  </a:lnTo>
                  <a:lnTo>
                    <a:pt x="359" y="2"/>
                  </a:lnTo>
                  <a:lnTo>
                    <a:pt x="360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3" name="Freeform 31"/>
            <p:cNvSpPr>
              <a:spLocks/>
            </p:cNvSpPr>
            <p:nvPr/>
          </p:nvSpPr>
          <p:spPr bwMode="auto">
            <a:xfrm>
              <a:off x="1342" y="1947"/>
              <a:ext cx="487" cy="624"/>
            </a:xfrm>
            <a:custGeom>
              <a:avLst/>
              <a:gdLst>
                <a:gd name="T0" fmla="*/ 38 w 1461"/>
                <a:gd name="T1" fmla="*/ 5 h 1874"/>
                <a:gd name="T2" fmla="*/ 38 w 1461"/>
                <a:gd name="T3" fmla="*/ 8 h 1874"/>
                <a:gd name="T4" fmla="*/ 38 w 1461"/>
                <a:gd name="T5" fmla="*/ 11 h 1874"/>
                <a:gd name="T6" fmla="*/ 37 w 1461"/>
                <a:gd name="T7" fmla="*/ 14 h 1874"/>
                <a:gd name="T8" fmla="*/ 37 w 1461"/>
                <a:gd name="T9" fmla="*/ 16 h 1874"/>
                <a:gd name="T10" fmla="*/ 37 w 1461"/>
                <a:gd name="T11" fmla="*/ 18 h 1874"/>
                <a:gd name="T12" fmla="*/ 40 w 1461"/>
                <a:gd name="T13" fmla="*/ 18 h 1874"/>
                <a:gd name="T14" fmla="*/ 44 w 1461"/>
                <a:gd name="T15" fmla="*/ 19 h 1874"/>
                <a:gd name="T16" fmla="*/ 49 w 1461"/>
                <a:gd name="T17" fmla="*/ 19 h 1874"/>
                <a:gd name="T18" fmla="*/ 53 w 1461"/>
                <a:gd name="T19" fmla="*/ 20 h 1874"/>
                <a:gd name="T20" fmla="*/ 54 w 1461"/>
                <a:gd name="T21" fmla="*/ 20 h 1874"/>
                <a:gd name="T22" fmla="*/ 53 w 1461"/>
                <a:gd name="T23" fmla="*/ 28 h 1874"/>
                <a:gd name="T24" fmla="*/ 52 w 1461"/>
                <a:gd name="T25" fmla="*/ 39 h 1874"/>
                <a:gd name="T26" fmla="*/ 51 w 1461"/>
                <a:gd name="T27" fmla="*/ 50 h 1874"/>
                <a:gd name="T28" fmla="*/ 50 w 1461"/>
                <a:gd name="T29" fmla="*/ 61 h 1874"/>
                <a:gd name="T30" fmla="*/ 49 w 1461"/>
                <a:gd name="T31" fmla="*/ 68 h 1874"/>
                <a:gd name="T32" fmla="*/ 43 w 1461"/>
                <a:gd name="T33" fmla="*/ 69 h 1874"/>
                <a:gd name="T34" fmla="*/ 34 w 1461"/>
                <a:gd name="T35" fmla="*/ 67 h 1874"/>
                <a:gd name="T36" fmla="*/ 25 w 1461"/>
                <a:gd name="T37" fmla="*/ 67 h 1874"/>
                <a:gd name="T38" fmla="*/ 15 w 1461"/>
                <a:gd name="T39" fmla="*/ 65 h 1874"/>
                <a:gd name="T40" fmla="*/ 6 w 1461"/>
                <a:gd name="T41" fmla="*/ 64 h 1874"/>
                <a:gd name="T42" fmla="*/ 0 w 1461"/>
                <a:gd name="T43" fmla="*/ 61 h 1874"/>
                <a:gd name="T44" fmla="*/ 1 w 1461"/>
                <a:gd name="T45" fmla="*/ 56 h 1874"/>
                <a:gd name="T46" fmla="*/ 1 w 1461"/>
                <a:gd name="T47" fmla="*/ 52 h 1874"/>
                <a:gd name="T48" fmla="*/ 2 w 1461"/>
                <a:gd name="T49" fmla="*/ 47 h 1874"/>
                <a:gd name="T50" fmla="*/ 3 w 1461"/>
                <a:gd name="T51" fmla="*/ 42 h 1874"/>
                <a:gd name="T52" fmla="*/ 3 w 1461"/>
                <a:gd name="T53" fmla="*/ 37 h 1874"/>
                <a:gd name="T54" fmla="*/ 3 w 1461"/>
                <a:gd name="T55" fmla="*/ 37 h 1874"/>
                <a:gd name="T56" fmla="*/ 4 w 1461"/>
                <a:gd name="T57" fmla="*/ 37 h 1874"/>
                <a:gd name="T58" fmla="*/ 4 w 1461"/>
                <a:gd name="T59" fmla="*/ 37 h 1874"/>
                <a:gd name="T60" fmla="*/ 4 w 1461"/>
                <a:gd name="T61" fmla="*/ 36 h 1874"/>
                <a:gd name="T62" fmla="*/ 4 w 1461"/>
                <a:gd name="T63" fmla="*/ 32 h 1874"/>
                <a:gd name="T64" fmla="*/ 5 w 1461"/>
                <a:gd name="T65" fmla="*/ 26 h 1874"/>
                <a:gd name="T66" fmla="*/ 6 w 1461"/>
                <a:gd name="T67" fmla="*/ 21 h 1874"/>
                <a:gd name="T68" fmla="*/ 6 w 1461"/>
                <a:gd name="T69" fmla="*/ 17 h 1874"/>
                <a:gd name="T70" fmla="*/ 6 w 1461"/>
                <a:gd name="T71" fmla="*/ 16 h 1874"/>
                <a:gd name="T72" fmla="*/ 6 w 1461"/>
                <a:gd name="T73" fmla="*/ 16 h 1874"/>
                <a:gd name="T74" fmla="*/ 6 w 1461"/>
                <a:gd name="T75" fmla="*/ 16 h 1874"/>
                <a:gd name="T76" fmla="*/ 7 w 1461"/>
                <a:gd name="T77" fmla="*/ 16 h 1874"/>
                <a:gd name="T78" fmla="*/ 7 w 1461"/>
                <a:gd name="T79" fmla="*/ 15 h 1874"/>
                <a:gd name="T80" fmla="*/ 7 w 1461"/>
                <a:gd name="T81" fmla="*/ 15 h 1874"/>
                <a:gd name="T82" fmla="*/ 7 w 1461"/>
                <a:gd name="T83" fmla="*/ 14 h 1874"/>
                <a:gd name="T84" fmla="*/ 7 w 1461"/>
                <a:gd name="T85" fmla="*/ 10 h 1874"/>
                <a:gd name="T86" fmla="*/ 8 w 1461"/>
                <a:gd name="T87" fmla="*/ 6 h 1874"/>
                <a:gd name="T88" fmla="*/ 8 w 1461"/>
                <a:gd name="T89" fmla="*/ 2 h 1874"/>
                <a:gd name="T90" fmla="*/ 9 w 1461"/>
                <a:gd name="T91" fmla="*/ 0 h 1874"/>
                <a:gd name="T92" fmla="*/ 12 w 1461"/>
                <a:gd name="T93" fmla="*/ 0 h 1874"/>
                <a:gd name="T94" fmla="*/ 18 w 1461"/>
                <a:gd name="T95" fmla="*/ 1 h 1874"/>
                <a:gd name="T96" fmla="*/ 24 w 1461"/>
                <a:gd name="T97" fmla="*/ 2 h 1874"/>
                <a:gd name="T98" fmla="*/ 29 w 1461"/>
                <a:gd name="T99" fmla="*/ 2 h 1874"/>
                <a:gd name="T100" fmla="*/ 35 w 1461"/>
                <a:gd name="T101" fmla="*/ 3 h 187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461"/>
                <a:gd name="T154" fmla="*/ 0 h 1874"/>
                <a:gd name="T155" fmla="*/ 1461 w 1461"/>
                <a:gd name="T156" fmla="*/ 1874 h 187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461" h="1874">
                  <a:moveTo>
                    <a:pt x="1037" y="95"/>
                  </a:moveTo>
                  <a:lnTo>
                    <a:pt x="1033" y="121"/>
                  </a:lnTo>
                  <a:lnTo>
                    <a:pt x="1031" y="147"/>
                  </a:lnTo>
                  <a:lnTo>
                    <a:pt x="1029" y="173"/>
                  </a:lnTo>
                  <a:lnTo>
                    <a:pt x="1025" y="199"/>
                  </a:lnTo>
                  <a:lnTo>
                    <a:pt x="1023" y="224"/>
                  </a:lnTo>
                  <a:lnTo>
                    <a:pt x="1021" y="250"/>
                  </a:lnTo>
                  <a:lnTo>
                    <a:pt x="1019" y="275"/>
                  </a:lnTo>
                  <a:lnTo>
                    <a:pt x="1016" y="299"/>
                  </a:lnTo>
                  <a:lnTo>
                    <a:pt x="1014" y="323"/>
                  </a:lnTo>
                  <a:lnTo>
                    <a:pt x="1012" y="347"/>
                  </a:lnTo>
                  <a:lnTo>
                    <a:pt x="1009" y="372"/>
                  </a:lnTo>
                  <a:lnTo>
                    <a:pt x="1008" y="394"/>
                  </a:lnTo>
                  <a:lnTo>
                    <a:pt x="1007" y="419"/>
                  </a:lnTo>
                  <a:lnTo>
                    <a:pt x="1006" y="442"/>
                  </a:lnTo>
                  <a:lnTo>
                    <a:pt x="1006" y="465"/>
                  </a:lnTo>
                  <a:lnTo>
                    <a:pt x="1006" y="488"/>
                  </a:lnTo>
                  <a:lnTo>
                    <a:pt x="1010" y="488"/>
                  </a:lnTo>
                  <a:lnTo>
                    <a:pt x="1025" y="490"/>
                  </a:lnTo>
                  <a:lnTo>
                    <a:pt x="1047" y="492"/>
                  </a:lnTo>
                  <a:lnTo>
                    <a:pt x="1076" y="496"/>
                  </a:lnTo>
                  <a:lnTo>
                    <a:pt x="1110" y="500"/>
                  </a:lnTo>
                  <a:lnTo>
                    <a:pt x="1150" y="505"/>
                  </a:lnTo>
                  <a:lnTo>
                    <a:pt x="1191" y="509"/>
                  </a:lnTo>
                  <a:lnTo>
                    <a:pt x="1233" y="515"/>
                  </a:lnTo>
                  <a:lnTo>
                    <a:pt x="1275" y="520"/>
                  </a:lnTo>
                  <a:lnTo>
                    <a:pt x="1316" y="524"/>
                  </a:lnTo>
                  <a:lnTo>
                    <a:pt x="1355" y="529"/>
                  </a:lnTo>
                  <a:lnTo>
                    <a:pt x="1390" y="534"/>
                  </a:lnTo>
                  <a:lnTo>
                    <a:pt x="1419" y="537"/>
                  </a:lnTo>
                  <a:lnTo>
                    <a:pt x="1440" y="539"/>
                  </a:lnTo>
                  <a:lnTo>
                    <a:pt x="1455" y="542"/>
                  </a:lnTo>
                  <a:lnTo>
                    <a:pt x="1461" y="543"/>
                  </a:lnTo>
                  <a:lnTo>
                    <a:pt x="1457" y="602"/>
                  </a:lnTo>
                  <a:lnTo>
                    <a:pt x="1451" y="675"/>
                  </a:lnTo>
                  <a:lnTo>
                    <a:pt x="1443" y="758"/>
                  </a:lnTo>
                  <a:lnTo>
                    <a:pt x="1435" y="849"/>
                  </a:lnTo>
                  <a:lnTo>
                    <a:pt x="1425" y="946"/>
                  </a:lnTo>
                  <a:lnTo>
                    <a:pt x="1416" y="1048"/>
                  </a:lnTo>
                  <a:lnTo>
                    <a:pt x="1406" y="1152"/>
                  </a:lnTo>
                  <a:lnTo>
                    <a:pt x="1396" y="1256"/>
                  </a:lnTo>
                  <a:lnTo>
                    <a:pt x="1385" y="1360"/>
                  </a:lnTo>
                  <a:lnTo>
                    <a:pt x="1375" y="1458"/>
                  </a:lnTo>
                  <a:lnTo>
                    <a:pt x="1365" y="1553"/>
                  </a:lnTo>
                  <a:lnTo>
                    <a:pt x="1355" y="1639"/>
                  </a:lnTo>
                  <a:lnTo>
                    <a:pt x="1347" y="1717"/>
                  </a:lnTo>
                  <a:lnTo>
                    <a:pt x="1340" y="1782"/>
                  </a:lnTo>
                  <a:lnTo>
                    <a:pt x="1335" y="1835"/>
                  </a:lnTo>
                  <a:lnTo>
                    <a:pt x="1331" y="1874"/>
                  </a:lnTo>
                  <a:lnTo>
                    <a:pt x="1244" y="1864"/>
                  </a:lnTo>
                  <a:lnTo>
                    <a:pt x="1159" y="1855"/>
                  </a:lnTo>
                  <a:lnTo>
                    <a:pt x="1074" y="1845"/>
                  </a:lnTo>
                  <a:lnTo>
                    <a:pt x="990" y="1836"/>
                  </a:lnTo>
                  <a:lnTo>
                    <a:pt x="907" y="1827"/>
                  </a:lnTo>
                  <a:lnTo>
                    <a:pt x="825" y="1818"/>
                  </a:lnTo>
                  <a:lnTo>
                    <a:pt x="744" y="1810"/>
                  </a:lnTo>
                  <a:lnTo>
                    <a:pt x="662" y="1801"/>
                  </a:lnTo>
                  <a:lnTo>
                    <a:pt x="580" y="1790"/>
                  </a:lnTo>
                  <a:lnTo>
                    <a:pt x="499" y="1781"/>
                  </a:lnTo>
                  <a:lnTo>
                    <a:pt x="417" y="1771"/>
                  </a:lnTo>
                  <a:lnTo>
                    <a:pt x="336" y="1760"/>
                  </a:lnTo>
                  <a:lnTo>
                    <a:pt x="253" y="1749"/>
                  </a:lnTo>
                  <a:lnTo>
                    <a:pt x="169" y="1738"/>
                  </a:lnTo>
                  <a:lnTo>
                    <a:pt x="85" y="1724"/>
                  </a:lnTo>
                  <a:lnTo>
                    <a:pt x="0" y="1711"/>
                  </a:lnTo>
                  <a:lnTo>
                    <a:pt x="3" y="1664"/>
                  </a:lnTo>
                  <a:lnTo>
                    <a:pt x="8" y="1619"/>
                  </a:lnTo>
                  <a:lnTo>
                    <a:pt x="14" y="1573"/>
                  </a:lnTo>
                  <a:lnTo>
                    <a:pt x="19" y="1528"/>
                  </a:lnTo>
                  <a:lnTo>
                    <a:pt x="26" y="1484"/>
                  </a:lnTo>
                  <a:lnTo>
                    <a:pt x="32" y="1439"/>
                  </a:lnTo>
                  <a:lnTo>
                    <a:pt x="39" y="1394"/>
                  </a:lnTo>
                  <a:lnTo>
                    <a:pt x="46" y="1349"/>
                  </a:lnTo>
                  <a:lnTo>
                    <a:pt x="53" y="1306"/>
                  </a:lnTo>
                  <a:lnTo>
                    <a:pt x="58" y="1261"/>
                  </a:lnTo>
                  <a:lnTo>
                    <a:pt x="65" y="1217"/>
                  </a:lnTo>
                  <a:lnTo>
                    <a:pt x="71" y="1172"/>
                  </a:lnTo>
                  <a:lnTo>
                    <a:pt x="77" y="1127"/>
                  </a:lnTo>
                  <a:lnTo>
                    <a:pt x="81" y="1084"/>
                  </a:lnTo>
                  <a:lnTo>
                    <a:pt x="86" y="1039"/>
                  </a:lnTo>
                  <a:lnTo>
                    <a:pt x="90" y="994"/>
                  </a:lnTo>
                  <a:lnTo>
                    <a:pt x="90" y="993"/>
                  </a:lnTo>
                  <a:lnTo>
                    <a:pt x="91" y="993"/>
                  </a:lnTo>
                  <a:lnTo>
                    <a:pt x="92" y="992"/>
                  </a:lnTo>
                  <a:lnTo>
                    <a:pt x="93" y="991"/>
                  </a:lnTo>
                  <a:lnTo>
                    <a:pt x="94" y="991"/>
                  </a:lnTo>
                  <a:lnTo>
                    <a:pt x="95" y="991"/>
                  </a:lnTo>
                  <a:lnTo>
                    <a:pt x="96" y="990"/>
                  </a:lnTo>
                  <a:lnTo>
                    <a:pt x="98" y="988"/>
                  </a:lnTo>
                  <a:lnTo>
                    <a:pt x="99" y="988"/>
                  </a:lnTo>
                  <a:lnTo>
                    <a:pt x="100" y="988"/>
                  </a:lnTo>
                  <a:lnTo>
                    <a:pt x="100" y="982"/>
                  </a:lnTo>
                  <a:lnTo>
                    <a:pt x="102" y="964"/>
                  </a:lnTo>
                  <a:lnTo>
                    <a:pt x="106" y="938"/>
                  </a:lnTo>
                  <a:lnTo>
                    <a:pt x="110" y="902"/>
                  </a:lnTo>
                  <a:lnTo>
                    <a:pt x="115" y="862"/>
                  </a:lnTo>
                  <a:lnTo>
                    <a:pt x="121" y="816"/>
                  </a:lnTo>
                  <a:lnTo>
                    <a:pt x="127" y="767"/>
                  </a:lnTo>
                  <a:lnTo>
                    <a:pt x="134" y="716"/>
                  </a:lnTo>
                  <a:lnTo>
                    <a:pt x="140" y="664"/>
                  </a:lnTo>
                  <a:lnTo>
                    <a:pt x="147" y="615"/>
                  </a:lnTo>
                  <a:lnTo>
                    <a:pt x="153" y="569"/>
                  </a:lnTo>
                  <a:lnTo>
                    <a:pt x="157" y="529"/>
                  </a:lnTo>
                  <a:lnTo>
                    <a:pt x="162" y="493"/>
                  </a:lnTo>
                  <a:lnTo>
                    <a:pt x="165" y="467"/>
                  </a:lnTo>
                  <a:lnTo>
                    <a:pt x="168" y="450"/>
                  </a:lnTo>
                  <a:lnTo>
                    <a:pt x="169" y="444"/>
                  </a:lnTo>
                  <a:lnTo>
                    <a:pt x="169" y="443"/>
                  </a:lnTo>
                  <a:lnTo>
                    <a:pt x="169" y="442"/>
                  </a:lnTo>
                  <a:lnTo>
                    <a:pt x="170" y="440"/>
                  </a:lnTo>
                  <a:lnTo>
                    <a:pt x="171" y="438"/>
                  </a:lnTo>
                  <a:lnTo>
                    <a:pt x="172" y="436"/>
                  </a:lnTo>
                  <a:lnTo>
                    <a:pt x="173" y="434"/>
                  </a:lnTo>
                  <a:lnTo>
                    <a:pt x="175" y="431"/>
                  </a:lnTo>
                  <a:lnTo>
                    <a:pt x="176" y="429"/>
                  </a:lnTo>
                  <a:lnTo>
                    <a:pt x="177" y="426"/>
                  </a:lnTo>
                  <a:lnTo>
                    <a:pt x="178" y="423"/>
                  </a:lnTo>
                  <a:lnTo>
                    <a:pt x="179" y="421"/>
                  </a:lnTo>
                  <a:lnTo>
                    <a:pt x="180" y="419"/>
                  </a:lnTo>
                  <a:lnTo>
                    <a:pt x="182" y="416"/>
                  </a:lnTo>
                  <a:lnTo>
                    <a:pt x="183" y="415"/>
                  </a:lnTo>
                  <a:lnTo>
                    <a:pt x="183" y="414"/>
                  </a:lnTo>
                  <a:lnTo>
                    <a:pt x="184" y="414"/>
                  </a:lnTo>
                  <a:lnTo>
                    <a:pt x="184" y="408"/>
                  </a:lnTo>
                  <a:lnTo>
                    <a:pt x="185" y="396"/>
                  </a:lnTo>
                  <a:lnTo>
                    <a:pt x="187" y="375"/>
                  </a:lnTo>
                  <a:lnTo>
                    <a:pt x="191" y="349"/>
                  </a:lnTo>
                  <a:lnTo>
                    <a:pt x="194" y="318"/>
                  </a:lnTo>
                  <a:lnTo>
                    <a:pt x="198" y="283"/>
                  </a:lnTo>
                  <a:lnTo>
                    <a:pt x="202" y="245"/>
                  </a:lnTo>
                  <a:lnTo>
                    <a:pt x="207" y="207"/>
                  </a:lnTo>
                  <a:lnTo>
                    <a:pt x="211" y="168"/>
                  </a:lnTo>
                  <a:lnTo>
                    <a:pt x="216" y="130"/>
                  </a:lnTo>
                  <a:lnTo>
                    <a:pt x="219" y="96"/>
                  </a:lnTo>
                  <a:lnTo>
                    <a:pt x="223" y="65"/>
                  </a:lnTo>
                  <a:lnTo>
                    <a:pt x="226" y="38"/>
                  </a:lnTo>
                  <a:lnTo>
                    <a:pt x="229" y="18"/>
                  </a:lnTo>
                  <a:lnTo>
                    <a:pt x="230" y="5"/>
                  </a:lnTo>
                  <a:lnTo>
                    <a:pt x="231" y="0"/>
                  </a:lnTo>
                  <a:lnTo>
                    <a:pt x="282" y="5"/>
                  </a:lnTo>
                  <a:lnTo>
                    <a:pt x="333" y="11"/>
                  </a:lnTo>
                  <a:lnTo>
                    <a:pt x="384" y="17"/>
                  </a:lnTo>
                  <a:lnTo>
                    <a:pt x="436" y="22"/>
                  </a:lnTo>
                  <a:lnTo>
                    <a:pt x="486" y="29"/>
                  </a:lnTo>
                  <a:lnTo>
                    <a:pt x="536" y="35"/>
                  </a:lnTo>
                  <a:lnTo>
                    <a:pt x="586" y="41"/>
                  </a:lnTo>
                  <a:lnTo>
                    <a:pt x="637" y="48"/>
                  </a:lnTo>
                  <a:lnTo>
                    <a:pt x="686" y="53"/>
                  </a:lnTo>
                  <a:lnTo>
                    <a:pt x="737" y="59"/>
                  </a:lnTo>
                  <a:lnTo>
                    <a:pt x="786" y="65"/>
                  </a:lnTo>
                  <a:lnTo>
                    <a:pt x="836" y="72"/>
                  </a:lnTo>
                  <a:lnTo>
                    <a:pt x="886" y="77"/>
                  </a:lnTo>
                  <a:lnTo>
                    <a:pt x="936" y="83"/>
                  </a:lnTo>
                  <a:lnTo>
                    <a:pt x="986" y="89"/>
                  </a:lnTo>
                  <a:lnTo>
                    <a:pt x="1037" y="9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4" name="Freeform 32"/>
            <p:cNvSpPr>
              <a:spLocks/>
            </p:cNvSpPr>
            <p:nvPr/>
          </p:nvSpPr>
          <p:spPr bwMode="auto">
            <a:xfrm>
              <a:off x="4720" y="1997"/>
              <a:ext cx="97" cy="151"/>
            </a:xfrm>
            <a:custGeom>
              <a:avLst/>
              <a:gdLst>
                <a:gd name="T0" fmla="*/ 3 w 291"/>
                <a:gd name="T1" fmla="*/ 1 h 452"/>
                <a:gd name="T2" fmla="*/ 2 w 291"/>
                <a:gd name="T3" fmla="*/ 1 h 452"/>
                <a:gd name="T4" fmla="*/ 2 w 291"/>
                <a:gd name="T5" fmla="*/ 2 h 452"/>
                <a:gd name="T6" fmla="*/ 2 w 291"/>
                <a:gd name="T7" fmla="*/ 3 h 452"/>
                <a:gd name="T8" fmla="*/ 3 w 291"/>
                <a:gd name="T9" fmla="*/ 4 h 452"/>
                <a:gd name="T10" fmla="*/ 3 w 291"/>
                <a:gd name="T11" fmla="*/ 4 h 452"/>
                <a:gd name="T12" fmla="*/ 3 w 291"/>
                <a:gd name="T13" fmla="*/ 5 h 452"/>
                <a:gd name="T14" fmla="*/ 3 w 291"/>
                <a:gd name="T15" fmla="*/ 5 h 452"/>
                <a:gd name="T16" fmla="*/ 4 w 291"/>
                <a:gd name="T17" fmla="*/ 5 h 452"/>
                <a:gd name="T18" fmla="*/ 4 w 291"/>
                <a:gd name="T19" fmla="*/ 6 h 452"/>
                <a:gd name="T20" fmla="*/ 5 w 291"/>
                <a:gd name="T21" fmla="*/ 7 h 452"/>
                <a:gd name="T22" fmla="*/ 5 w 291"/>
                <a:gd name="T23" fmla="*/ 7 h 452"/>
                <a:gd name="T24" fmla="*/ 6 w 291"/>
                <a:gd name="T25" fmla="*/ 8 h 452"/>
                <a:gd name="T26" fmla="*/ 6 w 291"/>
                <a:gd name="T27" fmla="*/ 8 h 452"/>
                <a:gd name="T28" fmla="*/ 6 w 291"/>
                <a:gd name="T29" fmla="*/ 9 h 452"/>
                <a:gd name="T30" fmla="*/ 7 w 291"/>
                <a:gd name="T31" fmla="*/ 9 h 452"/>
                <a:gd name="T32" fmla="*/ 7 w 291"/>
                <a:gd name="T33" fmla="*/ 10 h 452"/>
                <a:gd name="T34" fmla="*/ 7 w 291"/>
                <a:gd name="T35" fmla="*/ 10 h 452"/>
                <a:gd name="T36" fmla="*/ 8 w 291"/>
                <a:gd name="T37" fmla="*/ 10 h 452"/>
                <a:gd name="T38" fmla="*/ 8 w 291"/>
                <a:gd name="T39" fmla="*/ 11 h 452"/>
                <a:gd name="T40" fmla="*/ 9 w 291"/>
                <a:gd name="T41" fmla="*/ 11 h 452"/>
                <a:gd name="T42" fmla="*/ 10 w 291"/>
                <a:gd name="T43" fmla="*/ 11 h 452"/>
                <a:gd name="T44" fmla="*/ 10 w 291"/>
                <a:gd name="T45" fmla="*/ 12 h 452"/>
                <a:gd name="T46" fmla="*/ 10 w 291"/>
                <a:gd name="T47" fmla="*/ 13 h 452"/>
                <a:gd name="T48" fmla="*/ 10 w 291"/>
                <a:gd name="T49" fmla="*/ 14 h 452"/>
                <a:gd name="T50" fmla="*/ 11 w 291"/>
                <a:gd name="T51" fmla="*/ 15 h 452"/>
                <a:gd name="T52" fmla="*/ 11 w 291"/>
                <a:gd name="T53" fmla="*/ 15 h 452"/>
                <a:gd name="T54" fmla="*/ 10 w 291"/>
                <a:gd name="T55" fmla="*/ 15 h 452"/>
                <a:gd name="T56" fmla="*/ 9 w 291"/>
                <a:gd name="T57" fmla="*/ 16 h 452"/>
                <a:gd name="T58" fmla="*/ 7 w 291"/>
                <a:gd name="T59" fmla="*/ 16 h 452"/>
                <a:gd name="T60" fmla="*/ 6 w 291"/>
                <a:gd name="T61" fmla="*/ 17 h 452"/>
                <a:gd name="T62" fmla="*/ 5 w 291"/>
                <a:gd name="T63" fmla="*/ 17 h 452"/>
                <a:gd name="T64" fmla="*/ 4 w 291"/>
                <a:gd name="T65" fmla="*/ 15 h 452"/>
                <a:gd name="T66" fmla="*/ 3 w 291"/>
                <a:gd name="T67" fmla="*/ 12 h 452"/>
                <a:gd name="T68" fmla="*/ 2 w 291"/>
                <a:gd name="T69" fmla="*/ 9 h 452"/>
                <a:gd name="T70" fmla="*/ 1 w 291"/>
                <a:gd name="T71" fmla="*/ 6 h 452"/>
                <a:gd name="T72" fmla="*/ 0 w 291"/>
                <a:gd name="T73" fmla="*/ 3 h 452"/>
                <a:gd name="T74" fmla="*/ 0 w 291"/>
                <a:gd name="T75" fmla="*/ 1 h 452"/>
                <a:gd name="T76" fmla="*/ 0 w 291"/>
                <a:gd name="T77" fmla="*/ 0 h 452"/>
                <a:gd name="T78" fmla="*/ 1 w 291"/>
                <a:gd name="T79" fmla="*/ 0 h 452"/>
                <a:gd name="T80" fmla="*/ 1 w 291"/>
                <a:gd name="T81" fmla="*/ 0 h 452"/>
                <a:gd name="T82" fmla="*/ 2 w 291"/>
                <a:gd name="T83" fmla="*/ 0 h 452"/>
                <a:gd name="T84" fmla="*/ 3 w 291"/>
                <a:gd name="T85" fmla="*/ 0 h 45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91"/>
                <a:gd name="T130" fmla="*/ 0 h 452"/>
                <a:gd name="T131" fmla="*/ 291 w 291"/>
                <a:gd name="T132" fmla="*/ 452 h 45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91" h="452">
                  <a:moveTo>
                    <a:pt x="76" y="5"/>
                  </a:moveTo>
                  <a:lnTo>
                    <a:pt x="73" y="10"/>
                  </a:lnTo>
                  <a:lnTo>
                    <a:pt x="71" y="16"/>
                  </a:lnTo>
                  <a:lnTo>
                    <a:pt x="70" y="23"/>
                  </a:lnTo>
                  <a:lnTo>
                    <a:pt x="67" y="31"/>
                  </a:lnTo>
                  <a:lnTo>
                    <a:pt x="66" y="38"/>
                  </a:lnTo>
                  <a:lnTo>
                    <a:pt x="65" y="46"/>
                  </a:lnTo>
                  <a:lnTo>
                    <a:pt x="64" y="54"/>
                  </a:lnTo>
                  <a:lnTo>
                    <a:pt x="63" y="61"/>
                  </a:lnTo>
                  <a:lnTo>
                    <a:pt x="63" y="68"/>
                  </a:lnTo>
                  <a:lnTo>
                    <a:pt x="63" y="75"/>
                  </a:lnTo>
                  <a:lnTo>
                    <a:pt x="63" y="82"/>
                  </a:lnTo>
                  <a:lnTo>
                    <a:pt x="64" y="87"/>
                  </a:lnTo>
                  <a:lnTo>
                    <a:pt x="66" y="92"/>
                  </a:lnTo>
                  <a:lnTo>
                    <a:pt x="69" y="97"/>
                  </a:lnTo>
                  <a:lnTo>
                    <a:pt x="72" y="100"/>
                  </a:lnTo>
                  <a:lnTo>
                    <a:pt x="77" y="102"/>
                  </a:lnTo>
                  <a:lnTo>
                    <a:pt x="78" y="114"/>
                  </a:lnTo>
                  <a:lnTo>
                    <a:pt x="80" y="123"/>
                  </a:lnTo>
                  <a:lnTo>
                    <a:pt x="82" y="130"/>
                  </a:lnTo>
                  <a:lnTo>
                    <a:pt x="84" y="135"/>
                  </a:lnTo>
                  <a:lnTo>
                    <a:pt x="85" y="137"/>
                  </a:lnTo>
                  <a:lnTo>
                    <a:pt x="87" y="138"/>
                  </a:lnTo>
                  <a:lnTo>
                    <a:pt x="88" y="139"/>
                  </a:lnTo>
                  <a:lnTo>
                    <a:pt x="90" y="139"/>
                  </a:lnTo>
                  <a:lnTo>
                    <a:pt x="93" y="140"/>
                  </a:lnTo>
                  <a:lnTo>
                    <a:pt x="96" y="141"/>
                  </a:lnTo>
                  <a:lnTo>
                    <a:pt x="100" y="144"/>
                  </a:lnTo>
                  <a:lnTo>
                    <a:pt x="103" y="147"/>
                  </a:lnTo>
                  <a:lnTo>
                    <a:pt x="108" y="153"/>
                  </a:lnTo>
                  <a:lnTo>
                    <a:pt x="113" y="162"/>
                  </a:lnTo>
                  <a:lnTo>
                    <a:pt x="119" y="174"/>
                  </a:lnTo>
                  <a:lnTo>
                    <a:pt x="127" y="190"/>
                  </a:lnTo>
                  <a:lnTo>
                    <a:pt x="132" y="193"/>
                  </a:lnTo>
                  <a:lnTo>
                    <a:pt x="136" y="198"/>
                  </a:lnTo>
                  <a:lnTo>
                    <a:pt x="140" y="202"/>
                  </a:lnTo>
                  <a:lnTo>
                    <a:pt x="143" y="206"/>
                  </a:lnTo>
                  <a:lnTo>
                    <a:pt x="147" y="209"/>
                  </a:lnTo>
                  <a:lnTo>
                    <a:pt x="149" y="214"/>
                  </a:lnTo>
                  <a:lnTo>
                    <a:pt x="153" y="217"/>
                  </a:lnTo>
                  <a:lnTo>
                    <a:pt x="155" y="221"/>
                  </a:lnTo>
                  <a:lnTo>
                    <a:pt x="158" y="224"/>
                  </a:lnTo>
                  <a:lnTo>
                    <a:pt x="162" y="229"/>
                  </a:lnTo>
                  <a:lnTo>
                    <a:pt x="164" y="232"/>
                  </a:lnTo>
                  <a:lnTo>
                    <a:pt x="168" y="236"/>
                  </a:lnTo>
                  <a:lnTo>
                    <a:pt x="172" y="240"/>
                  </a:lnTo>
                  <a:lnTo>
                    <a:pt x="176" y="245"/>
                  </a:lnTo>
                  <a:lnTo>
                    <a:pt x="181" y="248"/>
                  </a:lnTo>
                  <a:lnTo>
                    <a:pt x="187" y="254"/>
                  </a:lnTo>
                  <a:lnTo>
                    <a:pt x="187" y="257"/>
                  </a:lnTo>
                  <a:lnTo>
                    <a:pt x="188" y="261"/>
                  </a:lnTo>
                  <a:lnTo>
                    <a:pt x="191" y="264"/>
                  </a:lnTo>
                  <a:lnTo>
                    <a:pt x="193" y="268"/>
                  </a:lnTo>
                  <a:lnTo>
                    <a:pt x="196" y="270"/>
                  </a:lnTo>
                  <a:lnTo>
                    <a:pt x="200" y="272"/>
                  </a:lnTo>
                  <a:lnTo>
                    <a:pt x="203" y="275"/>
                  </a:lnTo>
                  <a:lnTo>
                    <a:pt x="208" y="278"/>
                  </a:lnTo>
                  <a:lnTo>
                    <a:pt x="212" y="280"/>
                  </a:lnTo>
                  <a:lnTo>
                    <a:pt x="218" y="284"/>
                  </a:lnTo>
                  <a:lnTo>
                    <a:pt x="224" y="287"/>
                  </a:lnTo>
                  <a:lnTo>
                    <a:pt x="231" y="291"/>
                  </a:lnTo>
                  <a:lnTo>
                    <a:pt x="238" y="294"/>
                  </a:lnTo>
                  <a:lnTo>
                    <a:pt x="246" y="300"/>
                  </a:lnTo>
                  <a:lnTo>
                    <a:pt x="254" y="305"/>
                  </a:lnTo>
                  <a:lnTo>
                    <a:pt x="263" y="311"/>
                  </a:lnTo>
                  <a:lnTo>
                    <a:pt x="263" y="308"/>
                  </a:lnTo>
                  <a:lnTo>
                    <a:pt x="265" y="307"/>
                  </a:lnTo>
                  <a:lnTo>
                    <a:pt x="266" y="309"/>
                  </a:lnTo>
                  <a:lnTo>
                    <a:pt x="269" y="314"/>
                  </a:lnTo>
                  <a:lnTo>
                    <a:pt x="271" y="319"/>
                  </a:lnTo>
                  <a:lnTo>
                    <a:pt x="273" y="328"/>
                  </a:lnTo>
                  <a:lnTo>
                    <a:pt x="276" y="337"/>
                  </a:lnTo>
                  <a:lnTo>
                    <a:pt x="278" y="346"/>
                  </a:lnTo>
                  <a:lnTo>
                    <a:pt x="280" y="356"/>
                  </a:lnTo>
                  <a:lnTo>
                    <a:pt x="282" y="365"/>
                  </a:lnTo>
                  <a:lnTo>
                    <a:pt x="285" y="376"/>
                  </a:lnTo>
                  <a:lnTo>
                    <a:pt x="286" y="385"/>
                  </a:lnTo>
                  <a:lnTo>
                    <a:pt x="288" y="393"/>
                  </a:lnTo>
                  <a:lnTo>
                    <a:pt x="289" y="400"/>
                  </a:lnTo>
                  <a:lnTo>
                    <a:pt x="289" y="404"/>
                  </a:lnTo>
                  <a:lnTo>
                    <a:pt x="291" y="408"/>
                  </a:lnTo>
                  <a:lnTo>
                    <a:pt x="288" y="408"/>
                  </a:lnTo>
                  <a:lnTo>
                    <a:pt x="282" y="409"/>
                  </a:lnTo>
                  <a:lnTo>
                    <a:pt x="274" y="411"/>
                  </a:lnTo>
                  <a:lnTo>
                    <a:pt x="264" y="414"/>
                  </a:lnTo>
                  <a:lnTo>
                    <a:pt x="251" y="417"/>
                  </a:lnTo>
                  <a:lnTo>
                    <a:pt x="238" y="422"/>
                  </a:lnTo>
                  <a:lnTo>
                    <a:pt x="223" y="425"/>
                  </a:lnTo>
                  <a:lnTo>
                    <a:pt x="208" y="430"/>
                  </a:lnTo>
                  <a:lnTo>
                    <a:pt x="192" y="433"/>
                  </a:lnTo>
                  <a:lnTo>
                    <a:pt x="177" y="437"/>
                  </a:lnTo>
                  <a:lnTo>
                    <a:pt x="163" y="441"/>
                  </a:lnTo>
                  <a:lnTo>
                    <a:pt x="150" y="445"/>
                  </a:lnTo>
                  <a:lnTo>
                    <a:pt x="140" y="447"/>
                  </a:lnTo>
                  <a:lnTo>
                    <a:pt x="132" y="449"/>
                  </a:lnTo>
                  <a:lnTo>
                    <a:pt x="126" y="450"/>
                  </a:lnTo>
                  <a:lnTo>
                    <a:pt x="125" y="452"/>
                  </a:lnTo>
                  <a:lnTo>
                    <a:pt x="116" y="426"/>
                  </a:lnTo>
                  <a:lnTo>
                    <a:pt x="108" y="401"/>
                  </a:lnTo>
                  <a:lnTo>
                    <a:pt x="100" y="376"/>
                  </a:lnTo>
                  <a:lnTo>
                    <a:pt x="92" y="349"/>
                  </a:lnTo>
                  <a:lnTo>
                    <a:pt x="82" y="323"/>
                  </a:lnTo>
                  <a:lnTo>
                    <a:pt x="74" y="295"/>
                  </a:lnTo>
                  <a:lnTo>
                    <a:pt x="65" y="268"/>
                  </a:lnTo>
                  <a:lnTo>
                    <a:pt x="57" y="241"/>
                  </a:lnTo>
                  <a:lnTo>
                    <a:pt x="49" y="213"/>
                  </a:lnTo>
                  <a:lnTo>
                    <a:pt x="41" y="185"/>
                  </a:lnTo>
                  <a:lnTo>
                    <a:pt x="33" y="157"/>
                  </a:lnTo>
                  <a:lnTo>
                    <a:pt x="25" y="130"/>
                  </a:lnTo>
                  <a:lnTo>
                    <a:pt x="18" y="102"/>
                  </a:lnTo>
                  <a:lnTo>
                    <a:pt x="11" y="75"/>
                  </a:lnTo>
                  <a:lnTo>
                    <a:pt x="5" y="47"/>
                  </a:lnTo>
                  <a:lnTo>
                    <a:pt x="0" y="21"/>
                  </a:lnTo>
                  <a:lnTo>
                    <a:pt x="1" y="15"/>
                  </a:lnTo>
                  <a:lnTo>
                    <a:pt x="3" y="10"/>
                  </a:lnTo>
                  <a:lnTo>
                    <a:pt x="7" y="7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34" y="0"/>
                  </a:lnTo>
                  <a:lnTo>
                    <a:pt x="40" y="0"/>
                  </a:lnTo>
                  <a:lnTo>
                    <a:pt x="46" y="1"/>
                  </a:lnTo>
                  <a:lnTo>
                    <a:pt x="51" y="1"/>
                  </a:lnTo>
                  <a:lnTo>
                    <a:pt x="57" y="2"/>
                  </a:lnTo>
                  <a:lnTo>
                    <a:pt x="63" y="2"/>
                  </a:lnTo>
                  <a:lnTo>
                    <a:pt x="69" y="4"/>
                  </a:lnTo>
                  <a:lnTo>
                    <a:pt x="76" y="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5" name="Freeform 33"/>
            <p:cNvSpPr>
              <a:spLocks/>
            </p:cNvSpPr>
            <p:nvPr/>
          </p:nvSpPr>
          <p:spPr bwMode="auto">
            <a:xfrm>
              <a:off x="4403" y="2004"/>
              <a:ext cx="419" cy="289"/>
            </a:xfrm>
            <a:custGeom>
              <a:avLst/>
              <a:gdLst>
                <a:gd name="T0" fmla="*/ 37 w 1256"/>
                <a:gd name="T1" fmla="*/ 6 h 866"/>
                <a:gd name="T2" fmla="*/ 39 w 1256"/>
                <a:gd name="T3" fmla="*/ 13 h 866"/>
                <a:gd name="T4" fmla="*/ 41 w 1256"/>
                <a:gd name="T5" fmla="*/ 16 h 866"/>
                <a:gd name="T6" fmla="*/ 45 w 1256"/>
                <a:gd name="T7" fmla="*/ 15 h 866"/>
                <a:gd name="T8" fmla="*/ 46 w 1256"/>
                <a:gd name="T9" fmla="*/ 14 h 866"/>
                <a:gd name="T10" fmla="*/ 47 w 1256"/>
                <a:gd name="T11" fmla="*/ 16 h 866"/>
                <a:gd name="T12" fmla="*/ 46 w 1256"/>
                <a:gd name="T13" fmla="*/ 17 h 866"/>
                <a:gd name="T14" fmla="*/ 46 w 1256"/>
                <a:gd name="T15" fmla="*/ 19 h 866"/>
                <a:gd name="T16" fmla="*/ 45 w 1256"/>
                <a:gd name="T17" fmla="*/ 21 h 866"/>
                <a:gd name="T18" fmla="*/ 44 w 1256"/>
                <a:gd name="T19" fmla="*/ 24 h 866"/>
                <a:gd name="T20" fmla="*/ 43 w 1256"/>
                <a:gd name="T21" fmla="*/ 26 h 866"/>
                <a:gd name="T22" fmla="*/ 42 w 1256"/>
                <a:gd name="T23" fmla="*/ 29 h 866"/>
                <a:gd name="T24" fmla="*/ 42 w 1256"/>
                <a:gd name="T25" fmla="*/ 31 h 866"/>
                <a:gd name="T26" fmla="*/ 41 w 1256"/>
                <a:gd name="T27" fmla="*/ 31 h 866"/>
                <a:gd name="T28" fmla="*/ 41 w 1256"/>
                <a:gd name="T29" fmla="*/ 26 h 866"/>
                <a:gd name="T30" fmla="*/ 42 w 1256"/>
                <a:gd name="T31" fmla="*/ 22 h 866"/>
                <a:gd name="T32" fmla="*/ 41 w 1256"/>
                <a:gd name="T33" fmla="*/ 22 h 866"/>
                <a:gd name="T34" fmla="*/ 40 w 1256"/>
                <a:gd name="T35" fmla="*/ 22 h 866"/>
                <a:gd name="T36" fmla="*/ 39 w 1256"/>
                <a:gd name="T37" fmla="*/ 21 h 866"/>
                <a:gd name="T38" fmla="*/ 38 w 1256"/>
                <a:gd name="T39" fmla="*/ 19 h 866"/>
                <a:gd name="T40" fmla="*/ 36 w 1256"/>
                <a:gd name="T41" fmla="*/ 18 h 866"/>
                <a:gd name="T42" fmla="*/ 36 w 1256"/>
                <a:gd name="T43" fmla="*/ 15 h 866"/>
                <a:gd name="T44" fmla="*/ 36 w 1256"/>
                <a:gd name="T45" fmla="*/ 13 h 866"/>
                <a:gd name="T46" fmla="*/ 36 w 1256"/>
                <a:gd name="T47" fmla="*/ 11 h 866"/>
                <a:gd name="T48" fmla="*/ 35 w 1256"/>
                <a:gd name="T49" fmla="*/ 9 h 866"/>
                <a:gd name="T50" fmla="*/ 35 w 1256"/>
                <a:gd name="T51" fmla="*/ 6 h 866"/>
                <a:gd name="T52" fmla="*/ 35 w 1256"/>
                <a:gd name="T53" fmla="*/ 3 h 866"/>
                <a:gd name="T54" fmla="*/ 35 w 1256"/>
                <a:gd name="T55" fmla="*/ 2 h 866"/>
                <a:gd name="T56" fmla="*/ 34 w 1256"/>
                <a:gd name="T57" fmla="*/ 3 h 866"/>
                <a:gd name="T58" fmla="*/ 33 w 1256"/>
                <a:gd name="T59" fmla="*/ 4 h 866"/>
                <a:gd name="T60" fmla="*/ 33 w 1256"/>
                <a:gd name="T61" fmla="*/ 5 h 866"/>
                <a:gd name="T62" fmla="*/ 32 w 1256"/>
                <a:gd name="T63" fmla="*/ 6 h 866"/>
                <a:gd name="T64" fmla="*/ 31 w 1256"/>
                <a:gd name="T65" fmla="*/ 11 h 866"/>
                <a:gd name="T66" fmla="*/ 31 w 1256"/>
                <a:gd name="T67" fmla="*/ 16 h 866"/>
                <a:gd name="T68" fmla="*/ 32 w 1256"/>
                <a:gd name="T69" fmla="*/ 18 h 866"/>
                <a:gd name="T70" fmla="*/ 34 w 1256"/>
                <a:gd name="T71" fmla="*/ 19 h 866"/>
                <a:gd name="T72" fmla="*/ 33 w 1256"/>
                <a:gd name="T73" fmla="*/ 20 h 866"/>
                <a:gd name="T74" fmla="*/ 35 w 1256"/>
                <a:gd name="T75" fmla="*/ 22 h 866"/>
                <a:gd name="T76" fmla="*/ 34 w 1256"/>
                <a:gd name="T77" fmla="*/ 24 h 866"/>
                <a:gd name="T78" fmla="*/ 32 w 1256"/>
                <a:gd name="T79" fmla="*/ 23 h 866"/>
                <a:gd name="T80" fmla="*/ 30 w 1256"/>
                <a:gd name="T81" fmla="*/ 22 h 866"/>
                <a:gd name="T82" fmla="*/ 29 w 1256"/>
                <a:gd name="T83" fmla="*/ 22 h 866"/>
                <a:gd name="T84" fmla="*/ 28 w 1256"/>
                <a:gd name="T85" fmla="*/ 21 h 866"/>
                <a:gd name="T86" fmla="*/ 27 w 1256"/>
                <a:gd name="T87" fmla="*/ 20 h 866"/>
                <a:gd name="T88" fmla="*/ 26 w 1256"/>
                <a:gd name="T89" fmla="*/ 21 h 866"/>
                <a:gd name="T90" fmla="*/ 25 w 1256"/>
                <a:gd name="T91" fmla="*/ 19 h 866"/>
                <a:gd name="T92" fmla="*/ 26 w 1256"/>
                <a:gd name="T93" fmla="*/ 16 h 866"/>
                <a:gd name="T94" fmla="*/ 27 w 1256"/>
                <a:gd name="T95" fmla="*/ 13 h 866"/>
                <a:gd name="T96" fmla="*/ 27 w 1256"/>
                <a:gd name="T97" fmla="*/ 10 h 866"/>
                <a:gd name="T98" fmla="*/ 27 w 1256"/>
                <a:gd name="T99" fmla="*/ 8 h 866"/>
                <a:gd name="T100" fmla="*/ 25 w 1256"/>
                <a:gd name="T101" fmla="*/ 9 h 866"/>
                <a:gd name="T102" fmla="*/ 22 w 1256"/>
                <a:gd name="T103" fmla="*/ 8 h 866"/>
                <a:gd name="T104" fmla="*/ 19 w 1256"/>
                <a:gd name="T105" fmla="*/ 7 h 866"/>
                <a:gd name="T106" fmla="*/ 15 w 1256"/>
                <a:gd name="T107" fmla="*/ 7 h 866"/>
                <a:gd name="T108" fmla="*/ 11 w 1256"/>
                <a:gd name="T109" fmla="*/ 8 h 866"/>
                <a:gd name="T110" fmla="*/ 9 w 1256"/>
                <a:gd name="T111" fmla="*/ 9 h 866"/>
                <a:gd name="T112" fmla="*/ 6 w 1256"/>
                <a:gd name="T113" fmla="*/ 10 h 866"/>
                <a:gd name="T114" fmla="*/ 4 w 1256"/>
                <a:gd name="T115" fmla="*/ 12 h 866"/>
                <a:gd name="T116" fmla="*/ 2 w 1256"/>
                <a:gd name="T117" fmla="*/ 15 h 866"/>
                <a:gd name="T118" fmla="*/ 1 w 1256"/>
                <a:gd name="T119" fmla="*/ 14 h 866"/>
                <a:gd name="T120" fmla="*/ 0 w 1256"/>
                <a:gd name="T121" fmla="*/ 10 h 866"/>
                <a:gd name="T122" fmla="*/ 3 w 1256"/>
                <a:gd name="T123" fmla="*/ 8 h 866"/>
                <a:gd name="T124" fmla="*/ 24 w 1256"/>
                <a:gd name="T125" fmla="*/ 3 h 86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56"/>
                <a:gd name="T190" fmla="*/ 0 h 866"/>
                <a:gd name="T191" fmla="*/ 1256 w 1256"/>
                <a:gd name="T192" fmla="*/ 866 h 86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56" h="866">
                  <a:moveTo>
                    <a:pt x="952" y="0"/>
                  </a:moveTo>
                  <a:lnTo>
                    <a:pt x="957" y="26"/>
                  </a:lnTo>
                  <a:lnTo>
                    <a:pt x="963" y="54"/>
                  </a:lnTo>
                  <a:lnTo>
                    <a:pt x="970" y="81"/>
                  </a:lnTo>
                  <a:lnTo>
                    <a:pt x="977" y="109"/>
                  </a:lnTo>
                  <a:lnTo>
                    <a:pt x="985" y="136"/>
                  </a:lnTo>
                  <a:lnTo>
                    <a:pt x="993" y="164"/>
                  </a:lnTo>
                  <a:lnTo>
                    <a:pt x="1001" y="192"/>
                  </a:lnTo>
                  <a:lnTo>
                    <a:pt x="1009" y="220"/>
                  </a:lnTo>
                  <a:lnTo>
                    <a:pt x="1017" y="247"/>
                  </a:lnTo>
                  <a:lnTo>
                    <a:pt x="1026" y="274"/>
                  </a:lnTo>
                  <a:lnTo>
                    <a:pt x="1034" y="302"/>
                  </a:lnTo>
                  <a:lnTo>
                    <a:pt x="1044" y="328"/>
                  </a:lnTo>
                  <a:lnTo>
                    <a:pt x="1052" y="355"/>
                  </a:lnTo>
                  <a:lnTo>
                    <a:pt x="1060" y="380"/>
                  </a:lnTo>
                  <a:lnTo>
                    <a:pt x="1068" y="405"/>
                  </a:lnTo>
                  <a:lnTo>
                    <a:pt x="1077" y="431"/>
                  </a:lnTo>
                  <a:lnTo>
                    <a:pt x="1078" y="429"/>
                  </a:lnTo>
                  <a:lnTo>
                    <a:pt x="1084" y="428"/>
                  </a:lnTo>
                  <a:lnTo>
                    <a:pt x="1092" y="426"/>
                  </a:lnTo>
                  <a:lnTo>
                    <a:pt x="1102" y="424"/>
                  </a:lnTo>
                  <a:lnTo>
                    <a:pt x="1115" y="420"/>
                  </a:lnTo>
                  <a:lnTo>
                    <a:pt x="1129" y="416"/>
                  </a:lnTo>
                  <a:lnTo>
                    <a:pt x="1144" y="412"/>
                  </a:lnTo>
                  <a:lnTo>
                    <a:pt x="1160" y="409"/>
                  </a:lnTo>
                  <a:lnTo>
                    <a:pt x="1175" y="404"/>
                  </a:lnTo>
                  <a:lnTo>
                    <a:pt x="1190" y="401"/>
                  </a:lnTo>
                  <a:lnTo>
                    <a:pt x="1203" y="396"/>
                  </a:lnTo>
                  <a:lnTo>
                    <a:pt x="1216" y="393"/>
                  </a:lnTo>
                  <a:lnTo>
                    <a:pt x="1226" y="390"/>
                  </a:lnTo>
                  <a:lnTo>
                    <a:pt x="1234" y="388"/>
                  </a:lnTo>
                  <a:lnTo>
                    <a:pt x="1240" y="387"/>
                  </a:lnTo>
                  <a:lnTo>
                    <a:pt x="1243" y="387"/>
                  </a:lnTo>
                  <a:lnTo>
                    <a:pt x="1243" y="386"/>
                  </a:lnTo>
                  <a:lnTo>
                    <a:pt x="1244" y="387"/>
                  </a:lnTo>
                  <a:lnTo>
                    <a:pt x="1245" y="390"/>
                  </a:lnTo>
                  <a:lnTo>
                    <a:pt x="1247" y="394"/>
                  </a:lnTo>
                  <a:lnTo>
                    <a:pt x="1248" y="397"/>
                  </a:lnTo>
                  <a:lnTo>
                    <a:pt x="1251" y="403"/>
                  </a:lnTo>
                  <a:lnTo>
                    <a:pt x="1252" y="408"/>
                  </a:lnTo>
                  <a:lnTo>
                    <a:pt x="1254" y="413"/>
                  </a:lnTo>
                  <a:lnTo>
                    <a:pt x="1255" y="419"/>
                  </a:lnTo>
                  <a:lnTo>
                    <a:pt x="1256" y="426"/>
                  </a:lnTo>
                  <a:lnTo>
                    <a:pt x="1256" y="432"/>
                  </a:lnTo>
                  <a:lnTo>
                    <a:pt x="1256" y="437"/>
                  </a:lnTo>
                  <a:lnTo>
                    <a:pt x="1256" y="443"/>
                  </a:lnTo>
                  <a:lnTo>
                    <a:pt x="1255" y="448"/>
                  </a:lnTo>
                  <a:lnTo>
                    <a:pt x="1254" y="452"/>
                  </a:lnTo>
                  <a:lnTo>
                    <a:pt x="1247" y="458"/>
                  </a:lnTo>
                  <a:lnTo>
                    <a:pt x="1243" y="464"/>
                  </a:lnTo>
                  <a:lnTo>
                    <a:pt x="1239" y="471"/>
                  </a:lnTo>
                  <a:lnTo>
                    <a:pt x="1236" y="478"/>
                  </a:lnTo>
                  <a:lnTo>
                    <a:pt x="1232" y="485"/>
                  </a:lnTo>
                  <a:lnTo>
                    <a:pt x="1231" y="491"/>
                  </a:lnTo>
                  <a:lnTo>
                    <a:pt x="1229" y="498"/>
                  </a:lnTo>
                  <a:lnTo>
                    <a:pt x="1228" y="506"/>
                  </a:lnTo>
                  <a:lnTo>
                    <a:pt x="1226" y="513"/>
                  </a:lnTo>
                  <a:lnTo>
                    <a:pt x="1226" y="521"/>
                  </a:lnTo>
                  <a:lnTo>
                    <a:pt x="1225" y="528"/>
                  </a:lnTo>
                  <a:lnTo>
                    <a:pt x="1225" y="536"/>
                  </a:lnTo>
                  <a:lnTo>
                    <a:pt x="1225" y="543"/>
                  </a:lnTo>
                  <a:lnTo>
                    <a:pt x="1225" y="551"/>
                  </a:lnTo>
                  <a:lnTo>
                    <a:pt x="1224" y="558"/>
                  </a:lnTo>
                  <a:lnTo>
                    <a:pt x="1224" y="566"/>
                  </a:lnTo>
                  <a:lnTo>
                    <a:pt x="1221" y="580"/>
                  </a:lnTo>
                  <a:lnTo>
                    <a:pt x="1217" y="593"/>
                  </a:lnTo>
                  <a:lnTo>
                    <a:pt x="1211" y="605"/>
                  </a:lnTo>
                  <a:lnTo>
                    <a:pt x="1206" y="616"/>
                  </a:lnTo>
                  <a:lnTo>
                    <a:pt x="1199" y="626"/>
                  </a:lnTo>
                  <a:lnTo>
                    <a:pt x="1192" y="635"/>
                  </a:lnTo>
                  <a:lnTo>
                    <a:pt x="1185" y="645"/>
                  </a:lnTo>
                  <a:lnTo>
                    <a:pt x="1178" y="655"/>
                  </a:lnTo>
                  <a:lnTo>
                    <a:pt x="1171" y="664"/>
                  </a:lnTo>
                  <a:lnTo>
                    <a:pt x="1165" y="674"/>
                  </a:lnTo>
                  <a:lnTo>
                    <a:pt x="1160" y="684"/>
                  </a:lnTo>
                  <a:lnTo>
                    <a:pt x="1156" y="696"/>
                  </a:lnTo>
                  <a:lnTo>
                    <a:pt x="1153" y="707"/>
                  </a:lnTo>
                  <a:lnTo>
                    <a:pt x="1153" y="721"/>
                  </a:lnTo>
                  <a:lnTo>
                    <a:pt x="1154" y="736"/>
                  </a:lnTo>
                  <a:lnTo>
                    <a:pt x="1157" y="753"/>
                  </a:lnTo>
                  <a:lnTo>
                    <a:pt x="1154" y="755"/>
                  </a:lnTo>
                  <a:lnTo>
                    <a:pt x="1151" y="759"/>
                  </a:lnTo>
                  <a:lnTo>
                    <a:pt x="1148" y="766"/>
                  </a:lnTo>
                  <a:lnTo>
                    <a:pt x="1146" y="775"/>
                  </a:lnTo>
                  <a:lnTo>
                    <a:pt x="1144" y="784"/>
                  </a:lnTo>
                  <a:lnTo>
                    <a:pt x="1141" y="795"/>
                  </a:lnTo>
                  <a:lnTo>
                    <a:pt x="1139" y="806"/>
                  </a:lnTo>
                  <a:lnTo>
                    <a:pt x="1137" y="818"/>
                  </a:lnTo>
                  <a:lnTo>
                    <a:pt x="1134" y="828"/>
                  </a:lnTo>
                  <a:lnTo>
                    <a:pt x="1132" y="838"/>
                  </a:lnTo>
                  <a:lnTo>
                    <a:pt x="1129" y="848"/>
                  </a:lnTo>
                  <a:lnTo>
                    <a:pt x="1125" y="856"/>
                  </a:lnTo>
                  <a:lnTo>
                    <a:pt x="1121" y="861"/>
                  </a:lnTo>
                  <a:lnTo>
                    <a:pt x="1115" y="865"/>
                  </a:lnTo>
                  <a:lnTo>
                    <a:pt x="1109" y="866"/>
                  </a:lnTo>
                  <a:lnTo>
                    <a:pt x="1103" y="865"/>
                  </a:lnTo>
                  <a:lnTo>
                    <a:pt x="1097" y="852"/>
                  </a:lnTo>
                  <a:lnTo>
                    <a:pt x="1093" y="838"/>
                  </a:lnTo>
                  <a:lnTo>
                    <a:pt x="1092" y="822"/>
                  </a:lnTo>
                  <a:lnTo>
                    <a:pt x="1092" y="805"/>
                  </a:lnTo>
                  <a:lnTo>
                    <a:pt x="1094" y="787"/>
                  </a:lnTo>
                  <a:lnTo>
                    <a:pt x="1098" y="767"/>
                  </a:lnTo>
                  <a:lnTo>
                    <a:pt x="1102" y="748"/>
                  </a:lnTo>
                  <a:lnTo>
                    <a:pt x="1107" y="727"/>
                  </a:lnTo>
                  <a:lnTo>
                    <a:pt x="1113" y="706"/>
                  </a:lnTo>
                  <a:lnTo>
                    <a:pt x="1118" y="687"/>
                  </a:lnTo>
                  <a:lnTo>
                    <a:pt x="1123" y="667"/>
                  </a:lnTo>
                  <a:lnTo>
                    <a:pt x="1129" y="649"/>
                  </a:lnTo>
                  <a:lnTo>
                    <a:pt x="1132" y="632"/>
                  </a:lnTo>
                  <a:lnTo>
                    <a:pt x="1136" y="616"/>
                  </a:lnTo>
                  <a:lnTo>
                    <a:pt x="1138" y="603"/>
                  </a:lnTo>
                  <a:lnTo>
                    <a:pt x="1139" y="591"/>
                  </a:lnTo>
                  <a:lnTo>
                    <a:pt x="1138" y="591"/>
                  </a:lnTo>
                  <a:lnTo>
                    <a:pt x="1137" y="591"/>
                  </a:lnTo>
                  <a:lnTo>
                    <a:pt x="1134" y="593"/>
                  </a:lnTo>
                  <a:lnTo>
                    <a:pt x="1131" y="593"/>
                  </a:lnTo>
                  <a:lnTo>
                    <a:pt x="1128" y="594"/>
                  </a:lnTo>
                  <a:lnTo>
                    <a:pt x="1123" y="595"/>
                  </a:lnTo>
                  <a:lnTo>
                    <a:pt x="1118" y="596"/>
                  </a:lnTo>
                  <a:lnTo>
                    <a:pt x="1115" y="597"/>
                  </a:lnTo>
                  <a:lnTo>
                    <a:pt x="1110" y="598"/>
                  </a:lnTo>
                  <a:lnTo>
                    <a:pt x="1106" y="599"/>
                  </a:lnTo>
                  <a:lnTo>
                    <a:pt x="1101" y="601"/>
                  </a:lnTo>
                  <a:lnTo>
                    <a:pt x="1098" y="602"/>
                  </a:lnTo>
                  <a:lnTo>
                    <a:pt x="1094" y="602"/>
                  </a:lnTo>
                  <a:lnTo>
                    <a:pt x="1092" y="603"/>
                  </a:lnTo>
                  <a:lnTo>
                    <a:pt x="1091" y="603"/>
                  </a:lnTo>
                  <a:lnTo>
                    <a:pt x="1091" y="604"/>
                  </a:lnTo>
                  <a:lnTo>
                    <a:pt x="1079" y="598"/>
                  </a:lnTo>
                  <a:lnTo>
                    <a:pt x="1071" y="591"/>
                  </a:lnTo>
                  <a:lnTo>
                    <a:pt x="1064" y="585"/>
                  </a:lnTo>
                  <a:lnTo>
                    <a:pt x="1059" y="575"/>
                  </a:lnTo>
                  <a:lnTo>
                    <a:pt x="1055" y="566"/>
                  </a:lnTo>
                  <a:lnTo>
                    <a:pt x="1052" y="556"/>
                  </a:lnTo>
                  <a:lnTo>
                    <a:pt x="1048" y="547"/>
                  </a:lnTo>
                  <a:lnTo>
                    <a:pt x="1045" y="536"/>
                  </a:lnTo>
                  <a:lnTo>
                    <a:pt x="1042" y="527"/>
                  </a:lnTo>
                  <a:lnTo>
                    <a:pt x="1038" y="518"/>
                  </a:lnTo>
                  <a:lnTo>
                    <a:pt x="1033" y="511"/>
                  </a:lnTo>
                  <a:lnTo>
                    <a:pt x="1028" y="505"/>
                  </a:lnTo>
                  <a:lnTo>
                    <a:pt x="1021" y="501"/>
                  </a:lnTo>
                  <a:lnTo>
                    <a:pt x="1011" y="498"/>
                  </a:lnTo>
                  <a:lnTo>
                    <a:pt x="1000" y="498"/>
                  </a:lnTo>
                  <a:lnTo>
                    <a:pt x="986" y="501"/>
                  </a:lnTo>
                  <a:lnTo>
                    <a:pt x="980" y="497"/>
                  </a:lnTo>
                  <a:lnTo>
                    <a:pt x="976" y="491"/>
                  </a:lnTo>
                  <a:lnTo>
                    <a:pt x="973" y="486"/>
                  </a:lnTo>
                  <a:lnTo>
                    <a:pt x="971" y="477"/>
                  </a:lnTo>
                  <a:lnTo>
                    <a:pt x="970" y="467"/>
                  </a:lnTo>
                  <a:lnTo>
                    <a:pt x="971" y="457"/>
                  </a:lnTo>
                  <a:lnTo>
                    <a:pt x="971" y="446"/>
                  </a:lnTo>
                  <a:lnTo>
                    <a:pt x="972" y="434"/>
                  </a:lnTo>
                  <a:lnTo>
                    <a:pt x="973" y="423"/>
                  </a:lnTo>
                  <a:lnTo>
                    <a:pt x="975" y="411"/>
                  </a:lnTo>
                  <a:lnTo>
                    <a:pt x="976" y="400"/>
                  </a:lnTo>
                  <a:lnTo>
                    <a:pt x="977" y="388"/>
                  </a:lnTo>
                  <a:lnTo>
                    <a:pt x="977" y="379"/>
                  </a:lnTo>
                  <a:lnTo>
                    <a:pt x="977" y="370"/>
                  </a:lnTo>
                  <a:lnTo>
                    <a:pt x="976" y="363"/>
                  </a:lnTo>
                  <a:lnTo>
                    <a:pt x="973" y="358"/>
                  </a:lnTo>
                  <a:lnTo>
                    <a:pt x="983" y="347"/>
                  </a:lnTo>
                  <a:lnTo>
                    <a:pt x="990" y="338"/>
                  </a:lnTo>
                  <a:lnTo>
                    <a:pt x="992" y="328"/>
                  </a:lnTo>
                  <a:lnTo>
                    <a:pt x="992" y="320"/>
                  </a:lnTo>
                  <a:lnTo>
                    <a:pt x="990" y="312"/>
                  </a:lnTo>
                  <a:lnTo>
                    <a:pt x="986" y="305"/>
                  </a:lnTo>
                  <a:lnTo>
                    <a:pt x="980" y="298"/>
                  </a:lnTo>
                  <a:lnTo>
                    <a:pt x="975" y="292"/>
                  </a:lnTo>
                  <a:lnTo>
                    <a:pt x="968" y="285"/>
                  </a:lnTo>
                  <a:lnTo>
                    <a:pt x="962" y="278"/>
                  </a:lnTo>
                  <a:lnTo>
                    <a:pt x="956" y="271"/>
                  </a:lnTo>
                  <a:lnTo>
                    <a:pt x="952" y="263"/>
                  </a:lnTo>
                  <a:lnTo>
                    <a:pt x="949" y="255"/>
                  </a:lnTo>
                  <a:lnTo>
                    <a:pt x="949" y="246"/>
                  </a:lnTo>
                  <a:lnTo>
                    <a:pt x="952" y="236"/>
                  </a:lnTo>
                  <a:lnTo>
                    <a:pt x="959" y="226"/>
                  </a:lnTo>
                  <a:lnTo>
                    <a:pt x="954" y="215"/>
                  </a:lnTo>
                  <a:lnTo>
                    <a:pt x="951" y="203"/>
                  </a:lnTo>
                  <a:lnTo>
                    <a:pt x="948" y="193"/>
                  </a:lnTo>
                  <a:lnTo>
                    <a:pt x="945" y="181"/>
                  </a:lnTo>
                  <a:lnTo>
                    <a:pt x="942" y="171"/>
                  </a:lnTo>
                  <a:lnTo>
                    <a:pt x="940" y="159"/>
                  </a:lnTo>
                  <a:lnTo>
                    <a:pt x="939" y="149"/>
                  </a:lnTo>
                  <a:lnTo>
                    <a:pt x="938" y="138"/>
                  </a:lnTo>
                  <a:lnTo>
                    <a:pt x="938" y="127"/>
                  </a:lnTo>
                  <a:lnTo>
                    <a:pt x="938" y="116"/>
                  </a:lnTo>
                  <a:lnTo>
                    <a:pt x="939" y="105"/>
                  </a:lnTo>
                  <a:lnTo>
                    <a:pt x="940" y="94"/>
                  </a:lnTo>
                  <a:lnTo>
                    <a:pt x="944" y="84"/>
                  </a:lnTo>
                  <a:lnTo>
                    <a:pt x="947" y="72"/>
                  </a:lnTo>
                  <a:lnTo>
                    <a:pt x="952" y="62"/>
                  </a:lnTo>
                  <a:lnTo>
                    <a:pt x="959" y="51"/>
                  </a:lnTo>
                  <a:lnTo>
                    <a:pt x="949" y="47"/>
                  </a:lnTo>
                  <a:lnTo>
                    <a:pt x="942" y="45"/>
                  </a:lnTo>
                  <a:lnTo>
                    <a:pt x="938" y="43"/>
                  </a:lnTo>
                  <a:lnTo>
                    <a:pt x="934" y="45"/>
                  </a:lnTo>
                  <a:lnTo>
                    <a:pt x="931" y="47"/>
                  </a:lnTo>
                  <a:lnTo>
                    <a:pt x="930" y="51"/>
                  </a:lnTo>
                  <a:lnTo>
                    <a:pt x="929" y="56"/>
                  </a:lnTo>
                  <a:lnTo>
                    <a:pt x="928" y="61"/>
                  </a:lnTo>
                  <a:lnTo>
                    <a:pt x="928" y="66"/>
                  </a:lnTo>
                  <a:lnTo>
                    <a:pt x="926" y="73"/>
                  </a:lnTo>
                  <a:lnTo>
                    <a:pt x="926" y="79"/>
                  </a:lnTo>
                  <a:lnTo>
                    <a:pt x="925" y="85"/>
                  </a:lnTo>
                  <a:lnTo>
                    <a:pt x="923" y="91"/>
                  </a:lnTo>
                  <a:lnTo>
                    <a:pt x="919" y="96"/>
                  </a:lnTo>
                  <a:lnTo>
                    <a:pt x="915" y="101"/>
                  </a:lnTo>
                  <a:lnTo>
                    <a:pt x="910" y="104"/>
                  </a:lnTo>
                  <a:lnTo>
                    <a:pt x="906" y="103"/>
                  </a:lnTo>
                  <a:lnTo>
                    <a:pt x="901" y="104"/>
                  </a:lnTo>
                  <a:lnTo>
                    <a:pt x="896" y="105"/>
                  </a:lnTo>
                  <a:lnTo>
                    <a:pt x="893" y="107"/>
                  </a:lnTo>
                  <a:lnTo>
                    <a:pt x="888" y="109"/>
                  </a:lnTo>
                  <a:lnTo>
                    <a:pt x="885" y="112"/>
                  </a:lnTo>
                  <a:lnTo>
                    <a:pt x="883" y="115"/>
                  </a:lnTo>
                  <a:lnTo>
                    <a:pt x="879" y="118"/>
                  </a:lnTo>
                  <a:lnTo>
                    <a:pt x="877" y="123"/>
                  </a:lnTo>
                  <a:lnTo>
                    <a:pt x="875" y="126"/>
                  </a:lnTo>
                  <a:lnTo>
                    <a:pt x="873" y="131"/>
                  </a:lnTo>
                  <a:lnTo>
                    <a:pt x="872" y="135"/>
                  </a:lnTo>
                  <a:lnTo>
                    <a:pt x="871" y="141"/>
                  </a:lnTo>
                  <a:lnTo>
                    <a:pt x="871" y="146"/>
                  </a:lnTo>
                  <a:lnTo>
                    <a:pt x="871" y="151"/>
                  </a:lnTo>
                  <a:lnTo>
                    <a:pt x="873" y="157"/>
                  </a:lnTo>
                  <a:lnTo>
                    <a:pt x="876" y="172"/>
                  </a:lnTo>
                  <a:lnTo>
                    <a:pt x="875" y="189"/>
                  </a:lnTo>
                  <a:lnTo>
                    <a:pt x="871" y="209"/>
                  </a:lnTo>
                  <a:lnTo>
                    <a:pt x="867" y="228"/>
                  </a:lnTo>
                  <a:lnTo>
                    <a:pt x="860" y="249"/>
                  </a:lnTo>
                  <a:lnTo>
                    <a:pt x="852" y="270"/>
                  </a:lnTo>
                  <a:lnTo>
                    <a:pt x="845" y="292"/>
                  </a:lnTo>
                  <a:lnTo>
                    <a:pt x="838" y="312"/>
                  </a:lnTo>
                  <a:lnTo>
                    <a:pt x="831" y="333"/>
                  </a:lnTo>
                  <a:lnTo>
                    <a:pt x="826" y="354"/>
                  </a:lnTo>
                  <a:lnTo>
                    <a:pt x="823" y="373"/>
                  </a:lnTo>
                  <a:lnTo>
                    <a:pt x="823" y="390"/>
                  </a:lnTo>
                  <a:lnTo>
                    <a:pt x="826" y="406"/>
                  </a:lnTo>
                  <a:lnTo>
                    <a:pt x="833" y="421"/>
                  </a:lnTo>
                  <a:lnTo>
                    <a:pt x="844" y="434"/>
                  </a:lnTo>
                  <a:lnTo>
                    <a:pt x="861" y="444"/>
                  </a:lnTo>
                  <a:lnTo>
                    <a:pt x="860" y="451"/>
                  </a:lnTo>
                  <a:lnTo>
                    <a:pt x="862" y="458"/>
                  </a:lnTo>
                  <a:lnTo>
                    <a:pt x="864" y="464"/>
                  </a:lnTo>
                  <a:lnTo>
                    <a:pt x="869" y="469"/>
                  </a:lnTo>
                  <a:lnTo>
                    <a:pt x="873" y="473"/>
                  </a:lnTo>
                  <a:lnTo>
                    <a:pt x="879" y="478"/>
                  </a:lnTo>
                  <a:lnTo>
                    <a:pt x="885" y="481"/>
                  </a:lnTo>
                  <a:lnTo>
                    <a:pt x="891" y="485"/>
                  </a:lnTo>
                  <a:lnTo>
                    <a:pt x="896" y="488"/>
                  </a:lnTo>
                  <a:lnTo>
                    <a:pt x="901" y="491"/>
                  </a:lnTo>
                  <a:lnTo>
                    <a:pt x="906" y="495"/>
                  </a:lnTo>
                  <a:lnTo>
                    <a:pt x="909" y="500"/>
                  </a:lnTo>
                  <a:lnTo>
                    <a:pt x="911" y="504"/>
                  </a:lnTo>
                  <a:lnTo>
                    <a:pt x="913" y="511"/>
                  </a:lnTo>
                  <a:lnTo>
                    <a:pt x="910" y="518"/>
                  </a:lnTo>
                  <a:lnTo>
                    <a:pt x="908" y="526"/>
                  </a:lnTo>
                  <a:lnTo>
                    <a:pt x="903" y="524"/>
                  </a:lnTo>
                  <a:lnTo>
                    <a:pt x="901" y="526"/>
                  </a:lnTo>
                  <a:lnTo>
                    <a:pt x="902" y="531"/>
                  </a:lnTo>
                  <a:lnTo>
                    <a:pt x="905" y="537"/>
                  </a:lnTo>
                  <a:lnTo>
                    <a:pt x="909" y="547"/>
                  </a:lnTo>
                  <a:lnTo>
                    <a:pt x="915" y="557"/>
                  </a:lnTo>
                  <a:lnTo>
                    <a:pt x="921" y="568"/>
                  </a:lnTo>
                  <a:lnTo>
                    <a:pt x="926" y="581"/>
                  </a:lnTo>
                  <a:lnTo>
                    <a:pt x="932" y="594"/>
                  </a:lnTo>
                  <a:lnTo>
                    <a:pt x="937" y="605"/>
                  </a:lnTo>
                  <a:lnTo>
                    <a:pt x="941" y="616"/>
                  </a:lnTo>
                  <a:lnTo>
                    <a:pt x="944" y="625"/>
                  </a:lnTo>
                  <a:lnTo>
                    <a:pt x="944" y="632"/>
                  </a:lnTo>
                  <a:lnTo>
                    <a:pt x="941" y="636"/>
                  </a:lnTo>
                  <a:lnTo>
                    <a:pt x="937" y="639"/>
                  </a:lnTo>
                  <a:lnTo>
                    <a:pt x="930" y="637"/>
                  </a:lnTo>
                  <a:lnTo>
                    <a:pt x="924" y="636"/>
                  </a:lnTo>
                  <a:lnTo>
                    <a:pt x="918" y="635"/>
                  </a:lnTo>
                  <a:lnTo>
                    <a:pt x="913" y="633"/>
                  </a:lnTo>
                  <a:lnTo>
                    <a:pt x="906" y="630"/>
                  </a:lnTo>
                  <a:lnTo>
                    <a:pt x="899" y="627"/>
                  </a:lnTo>
                  <a:lnTo>
                    <a:pt x="891" y="622"/>
                  </a:lnTo>
                  <a:lnTo>
                    <a:pt x="883" y="619"/>
                  </a:lnTo>
                  <a:lnTo>
                    <a:pt x="875" y="614"/>
                  </a:lnTo>
                  <a:lnTo>
                    <a:pt x="865" y="610"/>
                  </a:lnTo>
                  <a:lnTo>
                    <a:pt x="857" y="606"/>
                  </a:lnTo>
                  <a:lnTo>
                    <a:pt x="848" y="603"/>
                  </a:lnTo>
                  <a:lnTo>
                    <a:pt x="840" y="599"/>
                  </a:lnTo>
                  <a:lnTo>
                    <a:pt x="831" y="597"/>
                  </a:lnTo>
                  <a:lnTo>
                    <a:pt x="823" y="596"/>
                  </a:lnTo>
                  <a:lnTo>
                    <a:pt x="815" y="596"/>
                  </a:lnTo>
                  <a:lnTo>
                    <a:pt x="808" y="598"/>
                  </a:lnTo>
                  <a:lnTo>
                    <a:pt x="807" y="597"/>
                  </a:lnTo>
                  <a:lnTo>
                    <a:pt x="804" y="596"/>
                  </a:lnTo>
                  <a:lnTo>
                    <a:pt x="801" y="594"/>
                  </a:lnTo>
                  <a:lnTo>
                    <a:pt x="798" y="590"/>
                  </a:lnTo>
                  <a:lnTo>
                    <a:pt x="793" y="587"/>
                  </a:lnTo>
                  <a:lnTo>
                    <a:pt x="787" y="582"/>
                  </a:lnTo>
                  <a:lnTo>
                    <a:pt x="781" y="578"/>
                  </a:lnTo>
                  <a:lnTo>
                    <a:pt x="776" y="574"/>
                  </a:lnTo>
                  <a:lnTo>
                    <a:pt x="770" y="570"/>
                  </a:lnTo>
                  <a:lnTo>
                    <a:pt x="764" y="565"/>
                  </a:lnTo>
                  <a:lnTo>
                    <a:pt x="759" y="560"/>
                  </a:lnTo>
                  <a:lnTo>
                    <a:pt x="754" y="557"/>
                  </a:lnTo>
                  <a:lnTo>
                    <a:pt x="750" y="554"/>
                  </a:lnTo>
                  <a:lnTo>
                    <a:pt x="747" y="551"/>
                  </a:lnTo>
                  <a:lnTo>
                    <a:pt x="745" y="550"/>
                  </a:lnTo>
                  <a:lnTo>
                    <a:pt x="740" y="549"/>
                  </a:lnTo>
                  <a:lnTo>
                    <a:pt x="737" y="549"/>
                  </a:lnTo>
                  <a:lnTo>
                    <a:pt x="732" y="549"/>
                  </a:lnTo>
                  <a:lnTo>
                    <a:pt x="727" y="550"/>
                  </a:lnTo>
                  <a:lnTo>
                    <a:pt x="723" y="551"/>
                  </a:lnTo>
                  <a:lnTo>
                    <a:pt x="718" y="552"/>
                  </a:lnTo>
                  <a:lnTo>
                    <a:pt x="713" y="554"/>
                  </a:lnTo>
                  <a:lnTo>
                    <a:pt x="708" y="555"/>
                  </a:lnTo>
                  <a:lnTo>
                    <a:pt x="702" y="556"/>
                  </a:lnTo>
                  <a:lnTo>
                    <a:pt x="698" y="557"/>
                  </a:lnTo>
                  <a:lnTo>
                    <a:pt x="693" y="557"/>
                  </a:lnTo>
                  <a:lnTo>
                    <a:pt x="688" y="557"/>
                  </a:lnTo>
                  <a:lnTo>
                    <a:pt x="684" y="557"/>
                  </a:lnTo>
                  <a:lnTo>
                    <a:pt x="679" y="556"/>
                  </a:lnTo>
                  <a:lnTo>
                    <a:pt x="676" y="555"/>
                  </a:lnTo>
                  <a:lnTo>
                    <a:pt x="673" y="552"/>
                  </a:lnTo>
                  <a:lnTo>
                    <a:pt x="669" y="542"/>
                  </a:lnTo>
                  <a:lnTo>
                    <a:pt x="667" y="531"/>
                  </a:lnTo>
                  <a:lnTo>
                    <a:pt x="668" y="519"/>
                  </a:lnTo>
                  <a:lnTo>
                    <a:pt x="671" y="505"/>
                  </a:lnTo>
                  <a:lnTo>
                    <a:pt x="675" y="491"/>
                  </a:lnTo>
                  <a:lnTo>
                    <a:pt x="681" y="478"/>
                  </a:lnTo>
                  <a:lnTo>
                    <a:pt x="687" y="463"/>
                  </a:lnTo>
                  <a:lnTo>
                    <a:pt x="695" y="448"/>
                  </a:lnTo>
                  <a:lnTo>
                    <a:pt x="702" y="433"/>
                  </a:lnTo>
                  <a:lnTo>
                    <a:pt x="709" y="419"/>
                  </a:lnTo>
                  <a:lnTo>
                    <a:pt x="716" y="404"/>
                  </a:lnTo>
                  <a:lnTo>
                    <a:pt x="721" y="390"/>
                  </a:lnTo>
                  <a:lnTo>
                    <a:pt x="724" y="377"/>
                  </a:lnTo>
                  <a:lnTo>
                    <a:pt x="726" y="364"/>
                  </a:lnTo>
                  <a:lnTo>
                    <a:pt x="725" y="352"/>
                  </a:lnTo>
                  <a:lnTo>
                    <a:pt x="723" y="343"/>
                  </a:lnTo>
                  <a:lnTo>
                    <a:pt x="721" y="338"/>
                  </a:lnTo>
                  <a:lnTo>
                    <a:pt x="721" y="331"/>
                  </a:lnTo>
                  <a:lnTo>
                    <a:pt x="721" y="323"/>
                  </a:lnTo>
                  <a:lnTo>
                    <a:pt x="723" y="313"/>
                  </a:lnTo>
                  <a:lnTo>
                    <a:pt x="724" y="304"/>
                  </a:lnTo>
                  <a:lnTo>
                    <a:pt x="726" y="293"/>
                  </a:lnTo>
                  <a:lnTo>
                    <a:pt x="730" y="282"/>
                  </a:lnTo>
                  <a:lnTo>
                    <a:pt x="732" y="271"/>
                  </a:lnTo>
                  <a:lnTo>
                    <a:pt x="734" y="261"/>
                  </a:lnTo>
                  <a:lnTo>
                    <a:pt x="737" y="250"/>
                  </a:lnTo>
                  <a:lnTo>
                    <a:pt x="739" y="240"/>
                  </a:lnTo>
                  <a:lnTo>
                    <a:pt x="740" y="231"/>
                  </a:lnTo>
                  <a:lnTo>
                    <a:pt x="740" y="223"/>
                  </a:lnTo>
                  <a:lnTo>
                    <a:pt x="739" y="216"/>
                  </a:lnTo>
                  <a:lnTo>
                    <a:pt x="737" y="210"/>
                  </a:lnTo>
                  <a:lnTo>
                    <a:pt x="734" y="207"/>
                  </a:lnTo>
                  <a:lnTo>
                    <a:pt x="722" y="215"/>
                  </a:lnTo>
                  <a:lnTo>
                    <a:pt x="710" y="220"/>
                  </a:lnTo>
                  <a:lnTo>
                    <a:pt x="699" y="225"/>
                  </a:lnTo>
                  <a:lnTo>
                    <a:pt x="690" y="228"/>
                  </a:lnTo>
                  <a:lnTo>
                    <a:pt x="680" y="230"/>
                  </a:lnTo>
                  <a:lnTo>
                    <a:pt x="671" y="230"/>
                  </a:lnTo>
                  <a:lnTo>
                    <a:pt x="662" y="230"/>
                  </a:lnTo>
                  <a:lnTo>
                    <a:pt x="653" y="228"/>
                  </a:lnTo>
                  <a:lnTo>
                    <a:pt x="644" y="226"/>
                  </a:lnTo>
                  <a:lnTo>
                    <a:pt x="633" y="224"/>
                  </a:lnTo>
                  <a:lnTo>
                    <a:pt x="622" y="223"/>
                  </a:lnTo>
                  <a:lnTo>
                    <a:pt x="610" y="220"/>
                  </a:lnTo>
                  <a:lnTo>
                    <a:pt x="598" y="219"/>
                  </a:lnTo>
                  <a:lnTo>
                    <a:pt x="584" y="218"/>
                  </a:lnTo>
                  <a:lnTo>
                    <a:pt x="568" y="218"/>
                  </a:lnTo>
                  <a:lnTo>
                    <a:pt x="550" y="220"/>
                  </a:lnTo>
                  <a:lnTo>
                    <a:pt x="541" y="210"/>
                  </a:lnTo>
                  <a:lnTo>
                    <a:pt x="531" y="202"/>
                  </a:lnTo>
                  <a:lnTo>
                    <a:pt x="518" y="195"/>
                  </a:lnTo>
                  <a:lnTo>
                    <a:pt x="506" y="190"/>
                  </a:lnTo>
                  <a:lnTo>
                    <a:pt x="491" y="187"/>
                  </a:lnTo>
                  <a:lnTo>
                    <a:pt x="476" y="185"/>
                  </a:lnTo>
                  <a:lnTo>
                    <a:pt x="461" y="182"/>
                  </a:lnTo>
                  <a:lnTo>
                    <a:pt x="445" y="182"/>
                  </a:lnTo>
                  <a:lnTo>
                    <a:pt x="429" y="182"/>
                  </a:lnTo>
                  <a:lnTo>
                    <a:pt x="412" y="184"/>
                  </a:lnTo>
                  <a:lnTo>
                    <a:pt x="396" y="185"/>
                  </a:lnTo>
                  <a:lnTo>
                    <a:pt x="380" y="187"/>
                  </a:lnTo>
                  <a:lnTo>
                    <a:pt x="365" y="189"/>
                  </a:lnTo>
                  <a:lnTo>
                    <a:pt x="352" y="192"/>
                  </a:lnTo>
                  <a:lnTo>
                    <a:pt x="339" y="194"/>
                  </a:lnTo>
                  <a:lnTo>
                    <a:pt x="327" y="196"/>
                  </a:lnTo>
                  <a:lnTo>
                    <a:pt x="318" y="204"/>
                  </a:lnTo>
                  <a:lnTo>
                    <a:pt x="308" y="212"/>
                  </a:lnTo>
                  <a:lnTo>
                    <a:pt x="299" y="217"/>
                  </a:lnTo>
                  <a:lnTo>
                    <a:pt x="288" y="221"/>
                  </a:lnTo>
                  <a:lnTo>
                    <a:pt x="278" y="225"/>
                  </a:lnTo>
                  <a:lnTo>
                    <a:pt x="266" y="227"/>
                  </a:lnTo>
                  <a:lnTo>
                    <a:pt x="256" y="230"/>
                  </a:lnTo>
                  <a:lnTo>
                    <a:pt x="245" y="231"/>
                  </a:lnTo>
                  <a:lnTo>
                    <a:pt x="233" y="233"/>
                  </a:lnTo>
                  <a:lnTo>
                    <a:pt x="223" y="234"/>
                  </a:lnTo>
                  <a:lnTo>
                    <a:pt x="212" y="236"/>
                  </a:lnTo>
                  <a:lnTo>
                    <a:pt x="202" y="240"/>
                  </a:lnTo>
                  <a:lnTo>
                    <a:pt x="192" y="243"/>
                  </a:lnTo>
                  <a:lnTo>
                    <a:pt x="183" y="248"/>
                  </a:lnTo>
                  <a:lnTo>
                    <a:pt x="174" y="255"/>
                  </a:lnTo>
                  <a:lnTo>
                    <a:pt x="166" y="263"/>
                  </a:lnTo>
                  <a:lnTo>
                    <a:pt x="157" y="265"/>
                  </a:lnTo>
                  <a:lnTo>
                    <a:pt x="148" y="270"/>
                  </a:lnTo>
                  <a:lnTo>
                    <a:pt x="140" y="277"/>
                  </a:lnTo>
                  <a:lnTo>
                    <a:pt x="132" y="286"/>
                  </a:lnTo>
                  <a:lnTo>
                    <a:pt x="124" y="295"/>
                  </a:lnTo>
                  <a:lnTo>
                    <a:pt x="116" y="305"/>
                  </a:lnTo>
                  <a:lnTo>
                    <a:pt x="109" y="317"/>
                  </a:lnTo>
                  <a:lnTo>
                    <a:pt x="101" y="329"/>
                  </a:lnTo>
                  <a:lnTo>
                    <a:pt x="94" y="341"/>
                  </a:lnTo>
                  <a:lnTo>
                    <a:pt x="86" y="354"/>
                  </a:lnTo>
                  <a:lnTo>
                    <a:pt x="78" y="365"/>
                  </a:lnTo>
                  <a:lnTo>
                    <a:pt x="70" y="377"/>
                  </a:lnTo>
                  <a:lnTo>
                    <a:pt x="62" y="387"/>
                  </a:lnTo>
                  <a:lnTo>
                    <a:pt x="54" y="396"/>
                  </a:lnTo>
                  <a:lnTo>
                    <a:pt x="45" y="404"/>
                  </a:lnTo>
                  <a:lnTo>
                    <a:pt x="35" y="411"/>
                  </a:lnTo>
                  <a:lnTo>
                    <a:pt x="34" y="409"/>
                  </a:lnTo>
                  <a:lnTo>
                    <a:pt x="33" y="403"/>
                  </a:lnTo>
                  <a:lnTo>
                    <a:pt x="32" y="395"/>
                  </a:lnTo>
                  <a:lnTo>
                    <a:pt x="30" y="385"/>
                  </a:lnTo>
                  <a:lnTo>
                    <a:pt x="26" y="371"/>
                  </a:lnTo>
                  <a:lnTo>
                    <a:pt x="24" y="357"/>
                  </a:lnTo>
                  <a:lnTo>
                    <a:pt x="20" y="342"/>
                  </a:lnTo>
                  <a:lnTo>
                    <a:pt x="17" y="326"/>
                  </a:lnTo>
                  <a:lnTo>
                    <a:pt x="13" y="310"/>
                  </a:lnTo>
                  <a:lnTo>
                    <a:pt x="10" y="295"/>
                  </a:lnTo>
                  <a:lnTo>
                    <a:pt x="8" y="281"/>
                  </a:lnTo>
                  <a:lnTo>
                    <a:pt x="4" y="267"/>
                  </a:lnTo>
                  <a:lnTo>
                    <a:pt x="2" y="257"/>
                  </a:lnTo>
                  <a:lnTo>
                    <a:pt x="1" y="249"/>
                  </a:lnTo>
                  <a:lnTo>
                    <a:pt x="0" y="243"/>
                  </a:lnTo>
                  <a:lnTo>
                    <a:pt x="0" y="242"/>
                  </a:lnTo>
                  <a:lnTo>
                    <a:pt x="10" y="239"/>
                  </a:lnTo>
                  <a:lnTo>
                    <a:pt x="40" y="231"/>
                  </a:lnTo>
                  <a:lnTo>
                    <a:pt x="87" y="219"/>
                  </a:lnTo>
                  <a:lnTo>
                    <a:pt x="148" y="204"/>
                  </a:lnTo>
                  <a:lnTo>
                    <a:pt x="220" y="186"/>
                  </a:lnTo>
                  <a:lnTo>
                    <a:pt x="300" y="165"/>
                  </a:lnTo>
                  <a:lnTo>
                    <a:pt x="386" y="143"/>
                  </a:lnTo>
                  <a:lnTo>
                    <a:pt x="476" y="120"/>
                  </a:lnTo>
                  <a:lnTo>
                    <a:pt x="564" y="97"/>
                  </a:lnTo>
                  <a:lnTo>
                    <a:pt x="650" y="76"/>
                  </a:lnTo>
                  <a:lnTo>
                    <a:pt x="730" y="55"/>
                  </a:lnTo>
                  <a:lnTo>
                    <a:pt x="802" y="37"/>
                  </a:lnTo>
                  <a:lnTo>
                    <a:pt x="863" y="22"/>
                  </a:lnTo>
                  <a:lnTo>
                    <a:pt x="910" y="10"/>
                  </a:lnTo>
                  <a:lnTo>
                    <a:pt x="940" y="2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6" name="Freeform 34"/>
            <p:cNvSpPr>
              <a:spLocks/>
            </p:cNvSpPr>
            <p:nvPr/>
          </p:nvSpPr>
          <p:spPr bwMode="auto">
            <a:xfrm>
              <a:off x="4116" y="2073"/>
              <a:ext cx="665" cy="439"/>
            </a:xfrm>
            <a:custGeom>
              <a:avLst/>
              <a:gdLst>
                <a:gd name="T0" fmla="*/ 56 w 1994"/>
                <a:gd name="T1" fmla="*/ 1 h 1317"/>
                <a:gd name="T2" fmla="*/ 59 w 1994"/>
                <a:gd name="T3" fmla="*/ 0 h 1317"/>
                <a:gd name="T4" fmla="*/ 59 w 1994"/>
                <a:gd name="T5" fmla="*/ 3 h 1317"/>
                <a:gd name="T6" fmla="*/ 59 w 1994"/>
                <a:gd name="T7" fmla="*/ 6 h 1317"/>
                <a:gd name="T8" fmla="*/ 57 w 1994"/>
                <a:gd name="T9" fmla="*/ 11 h 1317"/>
                <a:gd name="T10" fmla="*/ 58 w 1994"/>
                <a:gd name="T11" fmla="*/ 13 h 1317"/>
                <a:gd name="T12" fmla="*/ 59 w 1994"/>
                <a:gd name="T13" fmla="*/ 13 h 1317"/>
                <a:gd name="T14" fmla="*/ 61 w 1994"/>
                <a:gd name="T15" fmla="*/ 14 h 1317"/>
                <a:gd name="T16" fmla="*/ 62 w 1994"/>
                <a:gd name="T17" fmla="*/ 14 h 1317"/>
                <a:gd name="T18" fmla="*/ 65 w 1994"/>
                <a:gd name="T19" fmla="*/ 15 h 1317"/>
                <a:gd name="T20" fmla="*/ 67 w 1994"/>
                <a:gd name="T21" fmla="*/ 17 h 1317"/>
                <a:gd name="T22" fmla="*/ 69 w 1994"/>
                <a:gd name="T23" fmla="*/ 16 h 1317"/>
                <a:gd name="T24" fmla="*/ 68 w 1994"/>
                <a:gd name="T25" fmla="*/ 19 h 1317"/>
                <a:gd name="T26" fmla="*/ 69 w 1994"/>
                <a:gd name="T27" fmla="*/ 21 h 1317"/>
                <a:gd name="T28" fmla="*/ 69 w 1994"/>
                <a:gd name="T29" fmla="*/ 23 h 1317"/>
                <a:gd name="T30" fmla="*/ 70 w 1994"/>
                <a:gd name="T31" fmla="*/ 25 h 1317"/>
                <a:gd name="T32" fmla="*/ 70 w 1994"/>
                <a:gd name="T33" fmla="*/ 26 h 1317"/>
                <a:gd name="T34" fmla="*/ 71 w 1994"/>
                <a:gd name="T35" fmla="*/ 28 h 1317"/>
                <a:gd name="T36" fmla="*/ 67 w 1994"/>
                <a:gd name="T37" fmla="*/ 27 h 1317"/>
                <a:gd name="T38" fmla="*/ 67 w 1994"/>
                <a:gd name="T39" fmla="*/ 27 h 1317"/>
                <a:gd name="T40" fmla="*/ 69 w 1994"/>
                <a:gd name="T41" fmla="*/ 29 h 1317"/>
                <a:gd name="T42" fmla="*/ 72 w 1994"/>
                <a:gd name="T43" fmla="*/ 29 h 1317"/>
                <a:gd name="T44" fmla="*/ 74 w 1994"/>
                <a:gd name="T45" fmla="*/ 31 h 1317"/>
                <a:gd name="T46" fmla="*/ 73 w 1994"/>
                <a:gd name="T47" fmla="*/ 32 h 1317"/>
                <a:gd name="T48" fmla="*/ 72 w 1994"/>
                <a:gd name="T49" fmla="*/ 33 h 1317"/>
                <a:gd name="T50" fmla="*/ 40 w 1994"/>
                <a:gd name="T51" fmla="*/ 41 h 1317"/>
                <a:gd name="T52" fmla="*/ 15 w 1994"/>
                <a:gd name="T53" fmla="*/ 46 h 1317"/>
                <a:gd name="T54" fmla="*/ 3 w 1994"/>
                <a:gd name="T55" fmla="*/ 48 h 1317"/>
                <a:gd name="T56" fmla="*/ 1 w 1994"/>
                <a:gd name="T57" fmla="*/ 47 h 1317"/>
                <a:gd name="T58" fmla="*/ 4 w 1994"/>
                <a:gd name="T59" fmla="*/ 45 h 1317"/>
                <a:gd name="T60" fmla="*/ 8 w 1994"/>
                <a:gd name="T61" fmla="*/ 40 h 1317"/>
                <a:gd name="T62" fmla="*/ 12 w 1994"/>
                <a:gd name="T63" fmla="*/ 36 h 1317"/>
                <a:gd name="T64" fmla="*/ 13 w 1994"/>
                <a:gd name="T65" fmla="*/ 35 h 1317"/>
                <a:gd name="T66" fmla="*/ 14 w 1994"/>
                <a:gd name="T67" fmla="*/ 35 h 1317"/>
                <a:gd name="T68" fmla="*/ 16 w 1994"/>
                <a:gd name="T69" fmla="*/ 37 h 1317"/>
                <a:gd name="T70" fmla="*/ 19 w 1994"/>
                <a:gd name="T71" fmla="*/ 37 h 1317"/>
                <a:gd name="T72" fmla="*/ 21 w 1994"/>
                <a:gd name="T73" fmla="*/ 35 h 1317"/>
                <a:gd name="T74" fmla="*/ 23 w 1994"/>
                <a:gd name="T75" fmla="*/ 35 h 1317"/>
                <a:gd name="T76" fmla="*/ 24 w 1994"/>
                <a:gd name="T77" fmla="*/ 34 h 1317"/>
                <a:gd name="T78" fmla="*/ 26 w 1994"/>
                <a:gd name="T79" fmla="*/ 33 h 1317"/>
                <a:gd name="T80" fmla="*/ 27 w 1994"/>
                <a:gd name="T81" fmla="*/ 33 h 1317"/>
                <a:gd name="T82" fmla="*/ 28 w 1994"/>
                <a:gd name="T83" fmla="*/ 32 h 1317"/>
                <a:gd name="T84" fmla="*/ 30 w 1994"/>
                <a:gd name="T85" fmla="*/ 30 h 1317"/>
                <a:gd name="T86" fmla="*/ 30 w 1994"/>
                <a:gd name="T87" fmla="*/ 28 h 1317"/>
                <a:gd name="T88" fmla="*/ 31 w 1994"/>
                <a:gd name="T89" fmla="*/ 26 h 1317"/>
                <a:gd name="T90" fmla="*/ 32 w 1994"/>
                <a:gd name="T91" fmla="*/ 23 h 1317"/>
                <a:gd name="T92" fmla="*/ 32 w 1994"/>
                <a:gd name="T93" fmla="*/ 19 h 1317"/>
                <a:gd name="T94" fmla="*/ 33 w 1994"/>
                <a:gd name="T95" fmla="*/ 16 h 1317"/>
                <a:gd name="T96" fmla="*/ 35 w 1994"/>
                <a:gd name="T97" fmla="*/ 17 h 1317"/>
                <a:gd name="T98" fmla="*/ 38 w 1994"/>
                <a:gd name="T99" fmla="*/ 17 h 1317"/>
                <a:gd name="T100" fmla="*/ 38 w 1994"/>
                <a:gd name="T101" fmla="*/ 13 h 1317"/>
                <a:gd name="T102" fmla="*/ 39 w 1994"/>
                <a:gd name="T103" fmla="*/ 12 h 1317"/>
                <a:gd name="T104" fmla="*/ 40 w 1994"/>
                <a:gd name="T105" fmla="*/ 12 h 1317"/>
                <a:gd name="T106" fmla="*/ 41 w 1994"/>
                <a:gd name="T107" fmla="*/ 11 h 1317"/>
                <a:gd name="T108" fmla="*/ 41 w 1994"/>
                <a:gd name="T109" fmla="*/ 9 h 1317"/>
                <a:gd name="T110" fmla="*/ 45 w 1994"/>
                <a:gd name="T111" fmla="*/ 4 h 1317"/>
                <a:gd name="T112" fmla="*/ 47 w 1994"/>
                <a:gd name="T113" fmla="*/ 1 h 1317"/>
                <a:gd name="T114" fmla="*/ 50 w 1994"/>
                <a:gd name="T115" fmla="*/ 2 h 1317"/>
                <a:gd name="T116" fmla="*/ 52 w 1994"/>
                <a:gd name="T117" fmla="*/ 2 h 1317"/>
                <a:gd name="T118" fmla="*/ 52 w 1994"/>
                <a:gd name="T119" fmla="*/ 1 h 131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94"/>
                <a:gd name="T181" fmla="*/ 0 h 1317"/>
                <a:gd name="T182" fmla="*/ 1994 w 1994"/>
                <a:gd name="T183" fmla="*/ 1317 h 131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94" h="1317">
                  <a:moveTo>
                    <a:pt x="1410" y="13"/>
                  </a:moveTo>
                  <a:lnTo>
                    <a:pt x="1428" y="11"/>
                  </a:lnTo>
                  <a:lnTo>
                    <a:pt x="1444" y="11"/>
                  </a:lnTo>
                  <a:lnTo>
                    <a:pt x="1458" y="11"/>
                  </a:lnTo>
                  <a:lnTo>
                    <a:pt x="1470" y="13"/>
                  </a:lnTo>
                  <a:lnTo>
                    <a:pt x="1482" y="14"/>
                  </a:lnTo>
                  <a:lnTo>
                    <a:pt x="1493" y="17"/>
                  </a:lnTo>
                  <a:lnTo>
                    <a:pt x="1504" y="19"/>
                  </a:lnTo>
                  <a:lnTo>
                    <a:pt x="1513" y="20"/>
                  </a:lnTo>
                  <a:lnTo>
                    <a:pt x="1522" y="21"/>
                  </a:lnTo>
                  <a:lnTo>
                    <a:pt x="1531" y="23"/>
                  </a:lnTo>
                  <a:lnTo>
                    <a:pt x="1540" y="23"/>
                  </a:lnTo>
                  <a:lnTo>
                    <a:pt x="1550" y="21"/>
                  </a:lnTo>
                  <a:lnTo>
                    <a:pt x="1559" y="18"/>
                  </a:lnTo>
                  <a:lnTo>
                    <a:pt x="1570" y="13"/>
                  </a:lnTo>
                  <a:lnTo>
                    <a:pt x="1582" y="8"/>
                  </a:lnTo>
                  <a:lnTo>
                    <a:pt x="1594" y="0"/>
                  </a:lnTo>
                  <a:lnTo>
                    <a:pt x="1597" y="3"/>
                  </a:lnTo>
                  <a:lnTo>
                    <a:pt x="1598" y="9"/>
                  </a:lnTo>
                  <a:lnTo>
                    <a:pt x="1599" y="16"/>
                  </a:lnTo>
                  <a:lnTo>
                    <a:pt x="1598" y="24"/>
                  </a:lnTo>
                  <a:lnTo>
                    <a:pt x="1597" y="33"/>
                  </a:lnTo>
                  <a:lnTo>
                    <a:pt x="1596" y="43"/>
                  </a:lnTo>
                  <a:lnTo>
                    <a:pt x="1593" y="54"/>
                  </a:lnTo>
                  <a:lnTo>
                    <a:pt x="1591" y="64"/>
                  </a:lnTo>
                  <a:lnTo>
                    <a:pt x="1589" y="75"/>
                  </a:lnTo>
                  <a:lnTo>
                    <a:pt x="1585" y="86"/>
                  </a:lnTo>
                  <a:lnTo>
                    <a:pt x="1584" y="97"/>
                  </a:lnTo>
                  <a:lnTo>
                    <a:pt x="1582" y="106"/>
                  </a:lnTo>
                  <a:lnTo>
                    <a:pt x="1581" y="116"/>
                  </a:lnTo>
                  <a:lnTo>
                    <a:pt x="1581" y="124"/>
                  </a:lnTo>
                  <a:lnTo>
                    <a:pt x="1581" y="131"/>
                  </a:lnTo>
                  <a:lnTo>
                    <a:pt x="1583" y="136"/>
                  </a:lnTo>
                  <a:lnTo>
                    <a:pt x="1585" y="147"/>
                  </a:lnTo>
                  <a:lnTo>
                    <a:pt x="1586" y="158"/>
                  </a:lnTo>
                  <a:lnTo>
                    <a:pt x="1584" y="170"/>
                  </a:lnTo>
                  <a:lnTo>
                    <a:pt x="1581" y="183"/>
                  </a:lnTo>
                  <a:lnTo>
                    <a:pt x="1576" y="197"/>
                  </a:lnTo>
                  <a:lnTo>
                    <a:pt x="1569" y="212"/>
                  </a:lnTo>
                  <a:lnTo>
                    <a:pt x="1562" y="227"/>
                  </a:lnTo>
                  <a:lnTo>
                    <a:pt x="1555" y="242"/>
                  </a:lnTo>
                  <a:lnTo>
                    <a:pt x="1547" y="257"/>
                  </a:lnTo>
                  <a:lnTo>
                    <a:pt x="1541" y="272"/>
                  </a:lnTo>
                  <a:lnTo>
                    <a:pt x="1535" y="286"/>
                  </a:lnTo>
                  <a:lnTo>
                    <a:pt x="1531" y="299"/>
                  </a:lnTo>
                  <a:lnTo>
                    <a:pt x="1528" y="312"/>
                  </a:lnTo>
                  <a:lnTo>
                    <a:pt x="1527" y="325"/>
                  </a:lnTo>
                  <a:lnTo>
                    <a:pt x="1529" y="335"/>
                  </a:lnTo>
                  <a:lnTo>
                    <a:pt x="1533" y="345"/>
                  </a:lnTo>
                  <a:lnTo>
                    <a:pt x="1537" y="348"/>
                  </a:lnTo>
                  <a:lnTo>
                    <a:pt x="1540" y="349"/>
                  </a:lnTo>
                  <a:lnTo>
                    <a:pt x="1545" y="350"/>
                  </a:lnTo>
                  <a:lnTo>
                    <a:pt x="1550" y="350"/>
                  </a:lnTo>
                  <a:lnTo>
                    <a:pt x="1554" y="350"/>
                  </a:lnTo>
                  <a:lnTo>
                    <a:pt x="1559" y="350"/>
                  </a:lnTo>
                  <a:lnTo>
                    <a:pt x="1564" y="349"/>
                  </a:lnTo>
                  <a:lnTo>
                    <a:pt x="1569" y="348"/>
                  </a:lnTo>
                  <a:lnTo>
                    <a:pt x="1574" y="347"/>
                  </a:lnTo>
                  <a:lnTo>
                    <a:pt x="1579" y="345"/>
                  </a:lnTo>
                  <a:lnTo>
                    <a:pt x="1584" y="344"/>
                  </a:lnTo>
                  <a:lnTo>
                    <a:pt x="1589" y="343"/>
                  </a:lnTo>
                  <a:lnTo>
                    <a:pt x="1593" y="342"/>
                  </a:lnTo>
                  <a:lnTo>
                    <a:pt x="1597" y="342"/>
                  </a:lnTo>
                  <a:lnTo>
                    <a:pt x="1601" y="342"/>
                  </a:lnTo>
                  <a:lnTo>
                    <a:pt x="1605" y="343"/>
                  </a:lnTo>
                  <a:lnTo>
                    <a:pt x="1607" y="344"/>
                  </a:lnTo>
                  <a:lnTo>
                    <a:pt x="1610" y="347"/>
                  </a:lnTo>
                  <a:lnTo>
                    <a:pt x="1614" y="350"/>
                  </a:lnTo>
                  <a:lnTo>
                    <a:pt x="1619" y="353"/>
                  </a:lnTo>
                  <a:lnTo>
                    <a:pt x="1624" y="358"/>
                  </a:lnTo>
                  <a:lnTo>
                    <a:pt x="1630" y="363"/>
                  </a:lnTo>
                  <a:lnTo>
                    <a:pt x="1636" y="367"/>
                  </a:lnTo>
                  <a:lnTo>
                    <a:pt x="1641" y="371"/>
                  </a:lnTo>
                  <a:lnTo>
                    <a:pt x="1647" y="375"/>
                  </a:lnTo>
                  <a:lnTo>
                    <a:pt x="1653" y="380"/>
                  </a:lnTo>
                  <a:lnTo>
                    <a:pt x="1658" y="383"/>
                  </a:lnTo>
                  <a:lnTo>
                    <a:pt x="1661" y="387"/>
                  </a:lnTo>
                  <a:lnTo>
                    <a:pt x="1664" y="389"/>
                  </a:lnTo>
                  <a:lnTo>
                    <a:pt x="1667" y="390"/>
                  </a:lnTo>
                  <a:lnTo>
                    <a:pt x="1668" y="391"/>
                  </a:lnTo>
                  <a:lnTo>
                    <a:pt x="1675" y="389"/>
                  </a:lnTo>
                  <a:lnTo>
                    <a:pt x="1683" y="389"/>
                  </a:lnTo>
                  <a:lnTo>
                    <a:pt x="1691" y="390"/>
                  </a:lnTo>
                  <a:lnTo>
                    <a:pt x="1700" y="392"/>
                  </a:lnTo>
                  <a:lnTo>
                    <a:pt x="1708" y="396"/>
                  </a:lnTo>
                  <a:lnTo>
                    <a:pt x="1717" y="399"/>
                  </a:lnTo>
                  <a:lnTo>
                    <a:pt x="1725" y="403"/>
                  </a:lnTo>
                  <a:lnTo>
                    <a:pt x="1735" y="407"/>
                  </a:lnTo>
                  <a:lnTo>
                    <a:pt x="1743" y="412"/>
                  </a:lnTo>
                  <a:lnTo>
                    <a:pt x="1751" y="415"/>
                  </a:lnTo>
                  <a:lnTo>
                    <a:pt x="1759" y="420"/>
                  </a:lnTo>
                  <a:lnTo>
                    <a:pt x="1766" y="423"/>
                  </a:lnTo>
                  <a:lnTo>
                    <a:pt x="1773" y="426"/>
                  </a:lnTo>
                  <a:lnTo>
                    <a:pt x="1778" y="428"/>
                  </a:lnTo>
                  <a:lnTo>
                    <a:pt x="1784" y="429"/>
                  </a:lnTo>
                  <a:lnTo>
                    <a:pt x="1790" y="430"/>
                  </a:lnTo>
                  <a:lnTo>
                    <a:pt x="1800" y="446"/>
                  </a:lnTo>
                  <a:lnTo>
                    <a:pt x="1811" y="457"/>
                  </a:lnTo>
                  <a:lnTo>
                    <a:pt x="1819" y="463"/>
                  </a:lnTo>
                  <a:lnTo>
                    <a:pt x="1825" y="464"/>
                  </a:lnTo>
                  <a:lnTo>
                    <a:pt x="1832" y="463"/>
                  </a:lnTo>
                  <a:lnTo>
                    <a:pt x="1837" y="458"/>
                  </a:lnTo>
                  <a:lnTo>
                    <a:pt x="1842" y="453"/>
                  </a:lnTo>
                  <a:lnTo>
                    <a:pt x="1845" y="448"/>
                  </a:lnTo>
                  <a:lnTo>
                    <a:pt x="1848" y="441"/>
                  </a:lnTo>
                  <a:lnTo>
                    <a:pt x="1851" y="436"/>
                  </a:lnTo>
                  <a:lnTo>
                    <a:pt x="1852" y="434"/>
                  </a:lnTo>
                  <a:lnTo>
                    <a:pt x="1853" y="434"/>
                  </a:lnTo>
                  <a:lnTo>
                    <a:pt x="1854" y="437"/>
                  </a:lnTo>
                  <a:lnTo>
                    <a:pt x="1855" y="445"/>
                  </a:lnTo>
                  <a:lnTo>
                    <a:pt x="1856" y="459"/>
                  </a:lnTo>
                  <a:lnTo>
                    <a:pt x="1858" y="479"/>
                  </a:lnTo>
                  <a:lnTo>
                    <a:pt x="1853" y="483"/>
                  </a:lnTo>
                  <a:lnTo>
                    <a:pt x="1851" y="488"/>
                  </a:lnTo>
                  <a:lnTo>
                    <a:pt x="1850" y="494"/>
                  </a:lnTo>
                  <a:lnTo>
                    <a:pt x="1848" y="499"/>
                  </a:lnTo>
                  <a:lnTo>
                    <a:pt x="1848" y="505"/>
                  </a:lnTo>
                  <a:lnTo>
                    <a:pt x="1850" y="511"/>
                  </a:lnTo>
                  <a:lnTo>
                    <a:pt x="1851" y="517"/>
                  </a:lnTo>
                  <a:lnTo>
                    <a:pt x="1853" y="523"/>
                  </a:lnTo>
                  <a:lnTo>
                    <a:pt x="1854" y="529"/>
                  </a:lnTo>
                  <a:lnTo>
                    <a:pt x="1856" y="536"/>
                  </a:lnTo>
                  <a:lnTo>
                    <a:pt x="1858" y="543"/>
                  </a:lnTo>
                  <a:lnTo>
                    <a:pt x="1859" y="550"/>
                  </a:lnTo>
                  <a:lnTo>
                    <a:pt x="1860" y="557"/>
                  </a:lnTo>
                  <a:lnTo>
                    <a:pt x="1860" y="564"/>
                  </a:lnTo>
                  <a:lnTo>
                    <a:pt x="1859" y="571"/>
                  </a:lnTo>
                  <a:lnTo>
                    <a:pt x="1858" y="579"/>
                  </a:lnTo>
                  <a:lnTo>
                    <a:pt x="1853" y="584"/>
                  </a:lnTo>
                  <a:lnTo>
                    <a:pt x="1852" y="590"/>
                  </a:lnTo>
                  <a:lnTo>
                    <a:pt x="1852" y="596"/>
                  </a:lnTo>
                  <a:lnTo>
                    <a:pt x="1854" y="600"/>
                  </a:lnTo>
                  <a:lnTo>
                    <a:pt x="1858" y="605"/>
                  </a:lnTo>
                  <a:lnTo>
                    <a:pt x="1861" y="610"/>
                  </a:lnTo>
                  <a:lnTo>
                    <a:pt x="1867" y="614"/>
                  </a:lnTo>
                  <a:lnTo>
                    <a:pt x="1871" y="619"/>
                  </a:lnTo>
                  <a:lnTo>
                    <a:pt x="1877" y="623"/>
                  </a:lnTo>
                  <a:lnTo>
                    <a:pt x="1882" y="629"/>
                  </a:lnTo>
                  <a:lnTo>
                    <a:pt x="1886" y="635"/>
                  </a:lnTo>
                  <a:lnTo>
                    <a:pt x="1890" y="641"/>
                  </a:lnTo>
                  <a:lnTo>
                    <a:pt x="1893" y="648"/>
                  </a:lnTo>
                  <a:lnTo>
                    <a:pt x="1893" y="654"/>
                  </a:lnTo>
                  <a:lnTo>
                    <a:pt x="1893" y="662"/>
                  </a:lnTo>
                  <a:lnTo>
                    <a:pt x="1891" y="673"/>
                  </a:lnTo>
                  <a:lnTo>
                    <a:pt x="1889" y="673"/>
                  </a:lnTo>
                  <a:lnTo>
                    <a:pt x="1889" y="675"/>
                  </a:lnTo>
                  <a:lnTo>
                    <a:pt x="1889" y="677"/>
                  </a:lnTo>
                  <a:lnTo>
                    <a:pt x="1889" y="681"/>
                  </a:lnTo>
                  <a:lnTo>
                    <a:pt x="1890" y="685"/>
                  </a:lnTo>
                  <a:lnTo>
                    <a:pt x="1891" y="689"/>
                  </a:lnTo>
                  <a:lnTo>
                    <a:pt x="1893" y="695"/>
                  </a:lnTo>
                  <a:lnTo>
                    <a:pt x="1896" y="699"/>
                  </a:lnTo>
                  <a:lnTo>
                    <a:pt x="1897" y="705"/>
                  </a:lnTo>
                  <a:lnTo>
                    <a:pt x="1899" y="711"/>
                  </a:lnTo>
                  <a:lnTo>
                    <a:pt x="1901" y="716"/>
                  </a:lnTo>
                  <a:lnTo>
                    <a:pt x="1904" y="722"/>
                  </a:lnTo>
                  <a:lnTo>
                    <a:pt x="1905" y="728"/>
                  </a:lnTo>
                  <a:lnTo>
                    <a:pt x="1906" y="734"/>
                  </a:lnTo>
                  <a:lnTo>
                    <a:pt x="1907" y="738"/>
                  </a:lnTo>
                  <a:lnTo>
                    <a:pt x="1908" y="744"/>
                  </a:lnTo>
                  <a:lnTo>
                    <a:pt x="1907" y="746"/>
                  </a:lnTo>
                  <a:lnTo>
                    <a:pt x="1904" y="749"/>
                  </a:lnTo>
                  <a:lnTo>
                    <a:pt x="1898" y="749"/>
                  </a:lnTo>
                  <a:lnTo>
                    <a:pt x="1891" y="747"/>
                  </a:lnTo>
                  <a:lnTo>
                    <a:pt x="1883" y="745"/>
                  </a:lnTo>
                  <a:lnTo>
                    <a:pt x="1874" y="743"/>
                  </a:lnTo>
                  <a:lnTo>
                    <a:pt x="1865" y="739"/>
                  </a:lnTo>
                  <a:lnTo>
                    <a:pt x="1854" y="736"/>
                  </a:lnTo>
                  <a:lnTo>
                    <a:pt x="1843" y="733"/>
                  </a:lnTo>
                  <a:lnTo>
                    <a:pt x="1831" y="730"/>
                  </a:lnTo>
                  <a:lnTo>
                    <a:pt x="1821" y="727"/>
                  </a:lnTo>
                  <a:lnTo>
                    <a:pt x="1811" y="726"/>
                  </a:lnTo>
                  <a:lnTo>
                    <a:pt x="1801" y="726"/>
                  </a:lnTo>
                  <a:lnTo>
                    <a:pt x="1792" y="726"/>
                  </a:lnTo>
                  <a:lnTo>
                    <a:pt x="1785" y="728"/>
                  </a:lnTo>
                  <a:lnTo>
                    <a:pt x="1779" y="733"/>
                  </a:lnTo>
                  <a:lnTo>
                    <a:pt x="1783" y="734"/>
                  </a:lnTo>
                  <a:lnTo>
                    <a:pt x="1788" y="736"/>
                  </a:lnTo>
                  <a:lnTo>
                    <a:pt x="1793" y="738"/>
                  </a:lnTo>
                  <a:lnTo>
                    <a:pt x="1801" y="742"/>
                  </a:lnTo>
                  <a:lnTo>
                    <a:pt x="1808" y="745"/>
                  </a:lnTo>
                  <a:lnTo>
                    <a:pt x="1817" y="749"/>
                  </a:lnTo>
                  <a:lnTo>
                    <a:pt x="1827" y="752"/>
                  </a:lnTo>
                  <a:lnTo>
                    <a:pt x="1835" y="756"/>
                  </a:lnTo>
                  <a:lnTo>
                    <a:pt x="1844" y="759"/>
                  </a:lnTo>
                  <a:lnTo>
                    <a:pt x="1851" y="762"/>
                  </a:lnTo>
                  <a:lnTo>
                    <a:pt x="1859" y="766"/>
                  </a:lnTo>
                  <a:lnTo>
                    <a:pt x="1865" y="768"/>
                  </a:lnTo>
                  <a:lnTo>
                    <a:pt x="1869" y="770"/>
                  </a:lnTo>
                  <a:lnTo>
                    <a:pt x="1873" y="772"/>
                  </a:lnTo>
                  <a:lnTo>
                    <a:pt x="1874" y="773"/>
                  </a:lnTo>
                  <a:lnTo>
                    <a:pt x="1877" y="783"/>
                  </a:lnTo>
                  <a:lnTo>
                    <a:pt x="1884" y="790"/>
                  </a:lnTo>
                  <a:lnTo>
                    <a:pt x="1892" y="795"/>
                  </a:lnTo>
                  <a:lnTo>
                    <a:pt x="1902" y="797"/>
                  </a:lnTo>
                  <a:lnTo>
                    <a:pt x="1913" y="797"/>
                  </a:lnTo>
                  <a:lnTo>
                    <a:pt x="1925" y="796"/>
                  </a:lnTo>
                  <a:lnTo>
                    <a:pt x="1937" y="795"/>
                  </a:lnTo>
                  <a:lnTo>
                    <a:pt x="1948" y="792"/>
                  </a:lnTo>
                  <a:lnTo>
                    <a:pt x="1960" y="791"/>
                  </a:lnTo>
                  <a:lnTo>
                    <a:pt x="1970" y="790"/>
                  </a:lnTo>
                  <a:lnTo>
                    <a:pt x="1980" y="790"/>
                  </a:lnTo>
                  <a:lnTo>
                    <a:pt x="1986" y="792"/>
                  </a:lnTo>
                  <a:lnTo>
                    <a:pt x="1992" y="796"/>
                  </a:lnTo>
                  <a:lnTo>
                    <a:pt x="1994" y="803"/>
                  </a:lnTo>
                  <a:lnTo>
                    <a:pt x="1994" y="813"/>
                  </a:lnTo>
                  <a:lnTo>
                    <a:pt x="1991" y="827"/>
                  </a:lnTo>
                  <a:lnTo>
                    <a:pt x="1990" y="830"/>
                  </a:lnTo>
                  <a:lnTo>
                    <a:pt x="1989" y="834"/>
                  </a:lnTo>
                  <a:lnTo>
                    <a:pt x="1988" y="837"/>
                  </a:lnTo>
                  <a:lnTo>
                    <a:pt x="1986" y="841"/>
                  </a:lnTo>
                  <a:lnTo>
                    <a:pt x="1985" y="844"/>
                  </a:lnTo>
                  <a:lnTo>
                    <a:pt x="1984" y="847"/>
                  </a:lnTo>
                  <a:lnTo>
                    <a:pt x="1983" y="851"/>
                  </a:lnTo>
                  <a:lnTo>
                    <a:pt x="1982" y="854"/>
                  </a:lnTo>
                  <a:lnTo>
                    <a:pt x="1981" y="859"/>
                  </a:lnTo>
                  <a:lnTo>
                    <a:pt x="1980" y="862"/>
                  </a:lnTo>
                  <a:lnTo>
                    <a:pt x="1978" y="867"/>
                  </a:lnTo>
                  <a:lnTo>
                    <a:pt x="1977" y="870"/>
                  </a:lnTo>
                  <a:lnTo>
                    <a:pt x="1976" y="875"/>
                  </a:lnTo>
                  <a:lnTo>
                    <a:pt x="1976" y="880"/>
                  </a:lnTo>
                  <a:lnTo>
                    <a:pt x="1975" y="884"/>
                  </a:lnTo>
                  <a:lnTo>
                    <a:pt x="1975" y="890"/>
                  </a:lnTo>
                  <a:lnTo>
                    <a:pt x="1963" y="892"/>
                  </a:lnTo>
                  <a:lnTo>
                    <a:pt x="1931" y="900"/>
                  </a:lnTo>
                  <a:lnTo>
                    <a:pt x="1881" y="913"/>
                  </a:lnTo>
                  <a:lnTo>
                    <a:pt x="1814" y="929"/>
                  </a:lnTo>
                  <a:lnTo>
                    <a:pt x="1733" y="949"/>
                  </a:lnTo>
                  <a:lnTo>
                    <a:pt x="1639" y="971"/>
                  </a:lnTo>
                  <a:lnTo>
                    <a:pt x="1537" y="997"/>
                  </a:lnTo>
                  <a:lnTo>
                    <a:pt x="1425" y="1023"/>
                  </a:lnTo>
                  <a:lnTo>
                    <a:pt x="1309" y="1051"/>
                  </a:lnTo>
                  <a:lnTo>
                    <a:pt x="1189" y="1078"/>
                  </a:lnTo>
                  <a:lnTo>
                    <a:pt x="1067" y="1106"/>
                  </a:lnTo>
                  <a:lnTo>
                    <a:pt x="947" y="1133"/>
                  </a:lnTo>
                  <a:lnTo>
                    <a:pt x="829" y="1159"/>
                  </a:lnTo>
                  <a:lnTo>
                    <a:pt x="716" y="1183"/>
                  </a:lnTo>
                  <a:lnTo>
                    <a:pt x="611" y="1205"/>
                  </a:lnTo>
                  <a:lnTo>
                    <a:pt x="516" y="1223"/>
                  </a:lnTo>
                  <a:lnTo>
                    <a:pt x="488" y="1230"/>
                  </a:lnTo>
                  <a:lnTo>
                    <a:pt x="458" y="1238"/>
                  </a:lnTo>
                  <a:lnTo>
                    <a:pt x="427" y="1245"/>
                  </a:lnTo>
                  <a:lnTo>
                    <a:pt x="395" y="1253"/>
                  </a:lnTo>
                  <a:lnTo>
                    <a:pt x="362" y="1260"/>
                  </a:lnTo>
                  <a:lnTo>
                    <a:pt x="327" y="1266"/>
                  </a:lnTo>
                  <a:lnTo>
                    <a:pt x="292" y="1272"/>
                  </a:lnTo>
                  <a:lnTo>
                    <a:pt x="256" y="1278"/>
                  </a:lnTo>
                  <a:lnTo>
                    <a:pt x="220" y="1284"/>
                  </a:lnTo>
                  <a:lnTo>
                    <a:pt x="186" y="1290"/>
                  </a:lnTo>
                  <a:lnTo>
                    <a:pt x="151" y="1295"/>
                  </a:lnTo>
                  <a:lnTo>
                    <a:pt x="118" y="1300"/>
                  </a:lnTo>
                  <a:lnTo>
                    <a:pt x="86" y="1305"/>
                  </a:lnTo>
                  <a:lnTo>
                    <a:pt x="55" y="1309"/>
                  </a:lnTo>
                  <a:lnTo>
                    <a:pt x="26" y="1313"/>
                  </a:lnTo>
                  <a:lnTo>
                    <a:pt x="0" y="1317"/>
                  </a:lnTo>
                  <a:lnTo>
                    <a:pt x="3" y="1306"/>
                  </a:lnTo>
                  <a:lnTo>
                    <a:pt x="8" y="1297"/>
                  </a:lnTo>
                  <a:lnTo>
                    <a:pt x="14" y="1287"/>
                  </a:lnTo>
                  <a:lnTo>
                    <a:pt x="20" y="1278"/>
                  </a:lnTo>
                  <a:lnTo>
                    <a:pt x="28" y="1270"/>
                  </a:lnTo>
                  <a:lnTo>
                    <a:pt x="37" y="1263"/>
                  </a:lnTo>
                  <a:lnTo>
                    <a:pt x="46" y="1256"/>
                  </a:lnTo>
                  <a:lnTo>
                    <a:pt x="55" y="1250"/>
                  </a:lnTo>
                  <a:lnTo>
                    <a:pt x="64" y="1244"/>
                  </a:lnTo>
                  <a:lnTo>
                    <a:pt x="74" y="1238"/>
                  </a:lnTo>
                  <a:lnTo>
                    <a:pt x="84" y="1233"/>
                  </a:lnTo>
                  <a:lnTo>
                    <a:pt x="93" y="1228"/>
                  </a:lnTo>
                  <a:lnTo>
                    <a:pt x="102" y="1223"/>
                  </a:lnTo>
                  <a:lnTo>
                    <a:pt x="111" y="1218"/>
                  </a:lnTo>
                  <a:lnTo>
                    <a:pt x="119" y="1214"/>
                  </a:lnTo>
                  <a:lnTo>
                    <a:pt x="127" y="1210"/>
                  </a:lnTo>
                  <a:lnTo>
                    <a:pt x="135" y="1198"/>
                  </a:lnTo>
                  <a:lnTo>
                    <a:pt x="145" y="1184"/>
                  </a:lnTo>
                  <a:lnTo>
                    <a:pt x="154" y="1169"/>
                  </a:lnTo>
                  <a:lnTo>
                    <a:pt x="163" y="1154"/>
                  </a:lnTo>
                  <a:lnTo>
                    <a:pt x="173" y="1137"/>
                  </a:lnTo>
                  <a:lnTo>
                    <a:pt x="185" y="1120"/>
                  </a:lnTo>
                  <a:lnTo>
                    <a:pt x="196" y="1102"/>
                  </a:lnTo>
                  <a:lnTo>
                    <a:pt x="208" y="1085"/>
                  </a:lnTo>
                  <a:lnTo>
                    <a:pt x="219" y="1069"/>
                  </a:lnTo>
                  <a:lnTo>
                    <a:pt x="232" y="1052"/>
                  </a:lnTo>
                  <a:lnTo>
                    <a:pt x="245" y="1037"/>
                  </a:lnTo>
                  <a:lnTo>
                    <a:pt x="258" y="1023"/>
                  </a:lnTo>
                  <a:lnTo>
                    <a:pt x="271" y="1009"/>
                  </a:lnTo>
                  <a:lnTo>
                    <a:pt x="286" y="998"/>
                  </a:lnTo>
                  <a:lnTo>
                    <a:pt x="300" y="989"/>
                  </a:lnTo>
                  <a:lnTo>
                    <a:pt x="315" y="982"/>
                  </a:lnTo>
                  <a:lnTo>
                    <a:pt x="315" y="981"/>
                  </a:lnTo>
                  <a:lnTo>
                    <a:pt x="316" y="980"/>
                  </a:lnTo>
                  <a:lnTo>
                    <a:pt x="318" y="976"/>
                  </a:lnTo>
                  <a:lnTo>
                    <a:pt x="320" y="973"/>
                  </a:lnTo>
                  <a:lnTo>
                    <a:pt x="324" y="969"/>
                  </a:lnTo>
                  <a:lnTo>
                    <a:pt x="327" y="965"/>
                  </a:lnTo>
                  <a:lnTo>
                    <a:pt x="332" y="960"/>
                  </a:lnTo>
                  <a:lnTo>
                    <a:pt x="335" y="955"/>
                  </a:lnTo>
                  <a:lnTo>
                    <a:pt x="339" y="950"/>
                  </a:lnTo>
                  <a:lnTo>
                    <a:pt x="343" y="945"/>
                  </a:lnTo>
                  <a:lnTo>
                    <a:pt x="347" y="940"/>
                  </a:lnTo>
                  <a:lnTo>
                    <a:pt x="350" y="937"/>
                  </a:lnTo>
                  <a:lnTo>
                    <a:pt x="353" y="934"/>
                  </a:lnTo>
                  <a:lnTo>
                    <a:pt x="355" y="930"/>
                  </a:lnTo>
                  <a:lnTo>
                    <a:pt x="356" y="929"/>
                  </a:lnTo>
                  <a:lnTo>
                    <a:pt x="357" y="929"/>
                  </a:lnTo>
                  <a:lnTo>
                    <a:pt x="362" y="936"/>
                  </a:lnTo>
                  <a:lnTo>
                    <a:pt x="369" y="944"/>
                  </a:lnTo>
                  <a:lnTo>
                    <a:pt x="375" y="951"/>
                  </a:lnTo>
                  <a:lnTo>
                    <a:pt x="380" y="957"/>
                  </a:lnTo>
                  <a:lnTo>
                    <a:pt x="387" y="961"/>
                  </a:lnTo>
                  <a:lnTo>
                    <a:pt x="394" y="967"/>
                  </a:lnTo>
                  <a:lnTo>
                    <a:pt x="401" y="971"/>
                  </a:lnTo>
                  <a:lnTo>
                    <a:pt x="408" y="975"/>
                  </a:lnTo>
                  <a:lnTo>
                    <a:pt x="415" y="980"/>
                  </a:lnTo>
                  <a:lnTo>
                    <a:pt x="422" y="983"/>
                  </a:lnTo>
                  <a:lnTo>
                    <a:pt x="429" y="986"/>
                  </a:lnTo>
                  <a:lnTo>
                    <a:pt x="437" y="990"/>
                  </a:lnTo>
                  <a:lnTo>
                    <a:pt x="444" y="993"/>
                  </a:lnTo>
                  <a:lnTo>
                    <a:pt x="450" y="996"/>
                  </a:lnTo>
                  <a:lnTo>
                    <a:pt x="458" y="999"/>
                  </a:lnTo>
                  <a:lnTo>
                    <a:pt x="467" y="1004"/>
                  </a:lnTo>
                  <a:lnTo>
                    <a:pt x="475" y="1005"/>
                  </a:lnTo>
                  <a:lnTo>
                    <a:pt x="483" y="1004"/>
                  </a:lnTo>
                  <a:lnTo>
                    <a:pt x="491" y="1001"/>
                  </a:lnTo>
                  <a:lnTo>
                    <a:pt x="498" y="997"/>
                  </a:lnTo>
                  <a:lnTo>
                    <a:pt x="506" y="992"/>
                  </a:lnTo>
                  <a:lnTo>
                    <a:pt x="512" y="986"/>
                  </a:lnTo>
                  <a:lnTo>
                    <a:pt x="518" y="981"/>
                  </a:lnTo>
                  <a:lnTo>
                    <a:pt x="525" y="975"/>
                  </a:lnTo>
                  <a:lnTo>
                    <a:pt x="532" y="969"/>
                  </a:lnTo>
                  <a:lnTo>
                    <a:pt x="538" y="963"/>
                  </a:lnTo>
                  <a:lnTo>
                    <a:pt x="545" y="960"/>
                  </a:lnTo>
                  <a:lnTo>
                    <a:pt x="552" y="957"/>
                  </a:lnTo>
                  <a:lnTo>
                    <a:pt x="557" y="955"/>
                  </a:lnTo>
                  <a:lnTo>
                    <a:pt x="564" y="957"/>
                  </a:lnTo>
                  <a:lnTo>
                    <a:pt x="571" y="960"/>
                  </a:lnTo>
                  <a:lnTo>
                    <a:pt x="579" y="966"/>
                  </a:lnTo>
                  <a:lnTo>
                    <a:pt x="585" y="961"/>
                  </a:lnTo>
                  <a:lnTo>
                    <a:pt x="591" y="958"/>
                  </a:lnTo>
                  <a:lnTo>
                    <a:pt x="598" y="954"/>
                  </a:lnTo>
                  <a:lnTo>
                    <a:pt x="604" y="952"/>
                  </a:lnTo>
                  <a:lnTo>
                    <a:pt x="613" y="950"/>
                  </a:lnTo>
                  <a:lnTo>
                    <a:pt x="619" y="947"/>
                  </a:lnTo>
                  <a:lnTo>
                    <a:pt x="626" y="945"/>
                  </a:lnTo>
                  <a:lnTo>
                    <a:pt x="633" y="943"/>
                  </a:lnTo>
                  <a:lnTo>
                    <a:pt x="640" y="939"/>
                  </a:lnTo>
                  <a:lnTo>
                    <a:pt x="646" y="937"/>
                  </a:lnTo>
                  <a:lnTo>
                    <a:pt x="650" y="934"/>
                  </a:lnTo>
                  <a:lnTo>
                    <a:pt x="655" y="930"/>
                  </a:lnTo>
                  <a:lnTo>
                    <a:pt x="657" y="926"/>
                  </a:lnTo>
                  <a:lnTo>
                    <a:pt x="660" y="921"/>
                  </a:lnTo>
                  <a:lnTo>
                    <a:pt x="661" y="914"/>
                  </a:lnTo>
                  <a:lnTo>
                    <a:pt x="661" y="908"/>
                  </a:lnTo>
                  <a:lnTo>
                    <a:pt x="662" y="906"/>
                  </a:lnTo>
                  <a:lnTo>
                    <a:pt x="664" y="904"/>
                  </a:lnTo>
                  <a:lnTo>
                    <a:pt x="667" y="903"/>
                  </a:lnTo>
                  <a:lnTo>
                    <a:pt x="670" y="901"/>
                  </a:lnTo>
                  <a:lnTo>
                    <a:pt x="675" y="901"/>
                  </a:lnTo>
                  <a:lnTo>
                    <a:pt x="678" y="901"/>
                  </a:lnTo>
                  <a:lnTo>
                    <a:pt x="683" y="901"/>
                  </a:lnTo>
                  <a:lnTo>
                    <a:pt x="687" y="901"/>
                  </a:lnTo>
                  <a:lnTo>
                    <a:pt x="692" y="901"/>
                  </a:lnTo>
                  <a:lnTo>
                    <a:pt x="695" y="903"/>
                  </a:lnTo>
                  <a:lnTo>
                    <a:pt x="700" y="904"/>
                  </a:lnTo>
                  <a:lnTo>
                    <a:pt x="704" y="904"/>
                  </a:lnTo>
                  <a:lnTo>
                    <a:pt x="708" y="905"/>
                  </a:lnTo>
                  <a:lnTo>
                    <a:pt x="711" y="905"/>
                  </a:lnTo>
                  <a:lnTo>
                    <a:pt x="715" y="905"/>
                  </a:lnTo>
                  <a:lnTo>
                    <a:pt x="718" y="906"/>
                  </a:lnTo>
                  <a:lnTo>
                    <a:pt x="724" y="897"/>
                  </a:lnTo>
                  <a:lnTo>
                    <a:pt x="729" y="889"/>
                  </a:lnTo>
                  <a:lnTo>
                    <a:pt x="733" y="882"/>
                  </a:lnTo>
                  <a:lnTo>
                    <a:pt x="738" y="875"/>
                  </a:lnTo>
                  <a:lnTo>
                    <a:pt x="741" y="870"/>
                  </a:lnTo>
                  <a:lnTo>
                    <a:pt x="745" y="866"/>
                  </a:lnTo>
                  <a:lnTo>
                    <a:pt x="748" y="862"/>
                  </a:lnTo>
                  <a:lnTo>
                    <a:pt x="750" y="859"/>
                  </a:lnTo>
                  <a:lnTo>
                    <a:pt x="754" y="857"/>
                  </a:lnTo>
                  <a:lnTo>
                    <a:pt x="759" y="854"/>
                  </a:lnTo>
                  <a:lnTo>
                    <a:pt x="762" y="852"/>
                  </a:lnTo>
                  <a:lnTo>
                    <a:pt x="768" y="850"/>
                  </a:lnTo>
                  <a:lnTo>
                    <a:pt x="773" y="849"/>
                  </a:lnTo>
                  <a:lnTo>
                    <a:pt x="780" y="846"/>
                  </a:lnTo>
                  <a:lnTo>
                    <a:pt x="787" y="844"/>
                  </a:lnTo>
                  <a:lnTo>
                    <a:pt x="798" y="843"/>
                  </a:lnTo>
                  <a:lnTo>
                    <a:pt x="800" y="837"/>
                  </a:lnTo>
                  <a:lnTo>
                    <a:pt x="802" y="831"/>
                  </a:lnTo>
                  <a:lnTo>
                    <a:pt x="803" y="826"/>
                  </a:lnTo>
                  <a:lnTo>
                    <a:pt x="806" y="819"/>
                  </a:lnTo>
                  <a:lnTo>
                    <a:pt x="807" y="812"/>
                  </a:lnTo>
                  <a:lnTo>
                    <a:pt x="808" y="805"/>
                  </a:lnTo>
                  <a:lnTo>
                    <a:pt x="808" y="798"/>
                  </a:lnTo>
                  <a:lnTo>
                    <a:pt x="808" y="791"/>
                  </a:lnTo>
                  <a:lnTo>
                    <a:pt x="808" y="784"/>
                  </a:lnTo>
                  <a:lnTo>
                    <a:pt x="807" y="777"/>
                  </a:lnTo>
                  <a:lnTo>
                    <a:pt x="806" y="770"/>
                  </a:lnTo>
                  <a:lnTo>
                    <a:pt x="803" y="764"/>
                  </a:lnTo>
                  <a:lnTo>
                    <a:pt x="801" y="757"/>
                  </a:lnTo>
                  <a:lnTo>
                    <a:pt x="799" y="751"/>
                  </a:lnTo>
                  <a:lnTo>
                    <a:pt x="795" y="745"/>
                  </a:lnTo>
                  <a:lnTo>
                    <a:pt x="792" y="741"/>
                  </a:lnTo>
                  <a:lnTo>
                    <a:pt x="802" y="738"/>
                  </a:lnTo>
                  <a:lnTo>
                    <a:pt x="811" y="736"/>
                  </a:lnTo>
                  <a:lnTo>
                    <a:pt x="818" y="730"/>
                  </a:lnTo>
                  <a:lnTo>
                    <a:pt x="824" y="723"/>
                  </a:lnTo>
                  <a:lnTo>
                    <a:pt x="829" y="715"/>
                  </a:lnTo>
                  <a:lnTo>
                    <a:pt x="831" y="706"/>
                  </a:lnTo>
                  <a:lnTo>
                    <a:pt x="833" y="697"/>
                  </a:lnTo>
                  <a:lnTo>
                    <a:pt x="836" y="685"/>
                  </a:lnTo>
                  <a:lnTo>
                    <a:pt x="837" y="675"/>
                  </a:lnTo>
                  <a:lnTo>
                    <a:pt x="839" y="665"/>
                  </a:lnTo>
                  <a:lnTo>
                    <a:pt x="840" y="653"/>
                  </a:lnTo>
                  <a:lnTo>
                    <a:pt x="844" y="644"/>
                  </a:lnTo>
                  <a:lnTo>
                    <a:pt x="847" y="634"/>
                  </a:lnTo>
                  <a:lnTo>
                    <a:pt x="852" y="626"/>
                  </a:lnTo>
                  <a:lnTo>
                    <a:pt x="857" y="619"/>
                  </a:lnTo>
                  <a:lnTo>
                    <a:pt x="865" y="614"/>
                  </a:lnTo>
                  <a:lnTo>
                    <a:pt x="865" y="602"/>
                  </a:lnTo>
                  <a:lnTo>
                    <a:pt x="865" y="590"/>
                  </a:lnTo>
                  <a:lnTo>
                    <a:pt x="867" y="579"/>
                  </a:lnTo>
                  <a:lnTo>
                    <a:pt x="867" y="567"/>
                  </a:lnTo>
                  <a:lnTo>
                    <a:pt x="869" y="557"/>
                  </a:lnTo>
                  <a:lnTo>
                    <a:pt x="870" y="545"/>
                  </a:lnTo>
                  <a:lnTo>
                    <a:pt x="871" y="534"/>
                  </a:lnTo>
                  <a:lnTo>
                    <a:pt x="873" y="523"/>
                  </a:lnTo>
                  <a:lnTo>
                    <a:pt x="876" y="512"/>
                  </a:lnTo>
                  <a:lnTo>
                    <a:pt x="878" y="500"/>
                  </a:lnTo>
                  <a:lnTo>
                    <a:pt x="880" y="489"/>
                  </a:lnTo>
                  <a:lnTo>
                    <a:pt x="883" y="479"/>
                  </a:lnTo>
                  <a:lnTo>
                    <a:pt x="886" y="467"/>
                  </a:lnTo>
                  <a:lnTo>
                    <a:pt x="888" y="456"/>
                  </a:lnTo>
                  <a:lnTo>
                    <a:pt x="892" y="444"/>
                  </a:lnTo>
                  <a:lnTo>
                    <a:pt x="895" y="433"/>
                  </a:lnTo>
                  <a:lnTo>
                    <a:pt x="901" y="433"/>
                  </a:lnTo>
                  <a:lnTo>
                    <a:pt x="907" y="435"/>
                  </a:lnTo>
                  <a:lnTo>
                    <a:pt x="913" y="438"/>
                  </a:lnTo>
                  <a:lnTo>
                    <a:pt x="919" y="441"/>
                  </a:lnTo>
                  <a:lnTo>
                    <a:pt x="925" y="444"/>
                  </a:lnTo>
                  <a:lnTo>
                    <a:pt x="931" y="449"/>
                  </a:lnTo>
                  <a:lnTo>
                    <a:pt x="937" y="452"/>
                  </a:lnTo>
                  <a:lnTo>
                    <a:pt x="944" y="457"/>
                  </a:lnTo>
                  <a:lnTo>
                    <a:pt x="949" y="460"/>
                  </a:lnTo>
                  <a:lnTo>
                    <a:pt x="956" y="464"/>
                  </a:lnTo>
                  <a:lnTo>
                    <a:pt x="962" y="467"/>
                  </a:lnTo>
                  <a:lnTo>
                    <a:pt x="969" y="469"/>
                  </a:lnTo>
                  <a:lnTo>
                    <a:pt x="976" y="471"/>
                  </a:lnTo>
                  <a:lnTo>
                    <a:pt x="984" y="472"/>
                  </a:lnTo>
                  <a:lnTo>
                    <a:pt x="992" y="472"/>
                  </a:lnTo>
                  <a:lnTo>
                    <a:pt x="1000" y="471"/>
                  </a:lnTo>
                  <a:lnTo>
                    <a:pt x="1009" y="464"/>
                  </a:lnTo>
                  <a:lnTo>
                    <a:pt x="1016" y="456"/>
                  </a:lnTo>
                  <a:lnTo>
                    <a:pt x="1022" y="448"/>
                  </a:lnTo>
                  <a:lnTo>
                    <a:pt x="1026" y="438"/>
                  </a:lnTo>
                  <a:lnTo>
                    <a:pt x="1030" y="428"/>
                  </a:lnTo>
                  <a:lnTo>
                    <a:pt x="1032" y="418"/>
                  </a:lnTo>
                  <a:lnTo>
                    <a:pt x="1034" y="407"/>
                  </a:lnTo>
                  <a:lnTo>
                    <a:pt x="1036" y="396"/>
                  </a:lnTo>
                  <a:lnTo>
                    <a:pt x="1036" y="386"/>
                  </a:lnTo>
                  <a:lnTo>
                    <a:pt x="1037" y="374"/>
                  </a:lnTo>
                  <a:lnTo>
                    <a:pt x="1037" y="363"/>
                  </a:lnTo>
                  <a:lnTo>
                    <a:pt x="1038" y="351"/>
                  </a:lnTo>
                  <a:lnTo>
                    <a:pt x="1039" y="341"/>
                  </a:lnTo>
                  <a:lnTo>
                    <a:pt x="1040" y="330"/>
                  </a:lnTo>
                  <a:lnTo>
                    <a:pt x="1043" y="320"/>
                  </a:lnTo>
                  <a:lnTo>
                    <a:pt x="1046" y="311"/>
                  </a:lnTo>
                  <a:lnTo>
                    <a:pt x="1047" y="311"/>
                  </a:lnTo>
                  <a:lnTo>
                    <a:pt x="1049" y="312"/>
                  </a:lnTo>
                  <a:lnTo>
                    <a:pt x="1052" y="312"/>
                  </a:lnTo>
                  <a:lnTo>
                    <a:pt x="1054" y="313"/>
                  </a:lnTo>
                  <a:lnTo>
                    <a:pt x="1057" y="314"/>
                  </a:lnTo>
                  <a:lnTo>
                    <a:pt x="1061" y="315"/>
                  </a:lnTo>
                  <a:lnTo>
                    <a:pt x="1064" y="317"/>
                  </a:lnTo>
                  <a:lnTo>
                    <a:pt x="1068" y="318"/>
                  </a:lnTo>
                  <a:lnTo>
                    <a:pt x="1071" y="319"/>
                  </a:lnTo>
                  <a:lnTo>
                    <a:pt x="1075" y="320"/>
                  </a:lnTo>
                  <a:lnTo>
                    <a:pt x="1077" y="321"/>
                  </a:lnTo>
                  <a:lnTo>
                    <a:pt x="1079" y="321"/>
                  </a:lnTo>
                  <a:lnTo>
                    <a:pt x="1082" y="322"/>
                  </a:lnTo>
                  <a:lnTo>
                    <a:pt x="1083" y="322"/>
                  </a:lnTo>
                  <a:lnTo>
                    <a:pt x="1084" y="324"/>
                  </a:lnTo>
                  <a:lnTo>
                    <a:pt x="1087" y="322"/>
                  </a:lnTo>
                  <a:lnTo>
                    <a:pt x="1090" y="321"/>
                  </a:lnTo>
                  <a:lnTo>
                    <a:pt x="1092" y="319"/>
                  </a:lnTo>
                  <a:lnTo>
                    <a:pt x="1093" y="315"/>
                  </a:lnTo>
                  <a:lnTo>
                    <a:pt x="1094" y="312"/>
                  </a:lnTo>
                  <a:lnTo>
                    <a:pt x="1095" y="307"/>
                  </a:lnTo>
                  <a:lnTo>
                    <a:pt x="1095" y="303"/>
                  </a:lnTo>
                  <a:lnTo>
                    <a:pt x="1097" y="298"/>
                  </a:lnTo>
                  <a:lnTo>
                    <a:pt x="1097" y="293"/>
                  </a:lnTo>
                  <a:lnTo>
                    <a:pt x="1097" y="288"/>
                  </a:lnTo>
                  <a:lnTo>
                    <a:pt x="1097" y="282"/>
                  </a:lnTo>
                  <a:lnTo>
                    <a:pt x="1097" y="278"/>
                  </a:lnTo>
                  <a:lnTo>
                    <a:pt x="1098" y="273"/>
                  </a:lnTo>
                  <a:lnTo>
                    <a:pt x="1099" y="270"/>
                  </a:lnTo>
                  <a:lnTo>
                    <a:pt x="1101" y="266"/>
                  </a:lnTo>
                  <a:lnTo>
                    <a:pt x="1103" y="264"/>
                  </a:lnTo>
                  <a:lnTo>
                    <a:pt x="1107" y="248"/>
                  </a:lnTo>
                  <a:lnTo>
                    <a:pt x="1113" y="233"/>
                  </a:lnTo>
                  <a:lnTo>
                    <a:pt x="1122" y="218"/>
                  </a:lnTo>
                  <a:lnTo>
                    <a:pt x="1132" y="203"/>
                  </a:lnTo>
                  <a:lnTo>
                    <a:pt x="1145" y="188"/>
                  </a:lnTo>
                  <a:lnTo>
                    <a:pt x="1157" y="174"/>
                  </a:lnTo>
                  <a:lnTo>
                    <a:pt x="1171" y="160"/>
                  </a:lnTo>
                  <a:lnTo>
                    <a:pt x="1185" y="145"/>
                  </a:lnTo>
                  <a:lnTo>
                    <a:pt x="1199" y="132"/>
                  </a:lnTo>
                  <a:lnTo>
                    <a:pt x="1212" y="118"/>
                  </a:lnTo>
                  <a:lnTo>
                    <a:pt x="1223" y="103"/>
                  </a:lnTo>
                  <a:lnTo>
                    <a:pt x="1233" y="89"/>
                  </a:lnTo>
                  <a:lnTo>
                    <a:pt x="1243" y="74"/>
                  </a:lnTo>
                  <a:lnTo>
                    <a:pt x="1248" y="59"/>
                  </a:lnTo>
                  <a:lnTo>
                    <a:pt x="1252" y="43"/>
                  </a:lnTo>
                  <a:lnTo>
                    <a:pt x="1253" y="28"/>
                  </a:lnTo>
                  <a:lnTo>
                    <a:pt x="1261" y="21"/>
                  </a:lnTo>
                  <a:lnTo>
                    <a:pt x="1270" y="18"/>
                  </a:lnTo>
                  <a:lnTo>
                    <a:pt x="1279" y="17"/>
                  </a:lnTo>
                  <a:lnTo>
                    <a:pt x="1287" y="19"/>
                  </a:lnTo>
                  <a:lnTo>
                    <a:pt x="1297" y="21"/>
                  </a:lnTo>
                  <a:lnTo>
                    <a:pt x="1305" y="26"/>
                  </a:lnTo>
                  <a:lnTo>
                    <a:pt x="1314" y="32"/>
                  </a:lnTo>
                  <a:lnTo>
                    <a:pt x="1322" y="39"/>
                  </a:lnTo>
                  <a:lnTo>
                    <a:pt x="1331" y="44"/>
                  </a:lnTo>
                  <a:lnTo>
                    <a:pt x="1339" y="51"/>
                  </a:lnTo>
                  <a:lnTo>
                    <a:pt x="1348" y="57"/>
                  </a:lnTo>
                  <a:lnTo>
                    <a:pt x="1358" y="62"/>
                  </a:lnTo>
                  <a:lnTo>
                    <a:pt x="1368" y="65"/>
                  </a:lnTo>
                  <a:lnTo>
                    <a:pt x="1377" y="66"/>
                  </a:lnTo>
                  <a:lnTo>
                    <a:pt x="1387" y="66"/>
                  </a:lnTo>
                  <a:lnTo>
                    <a:pt x="1399" y="64"/>
                  </a:lnTo>
                  <a:lnTo>
                    <a:pt x="1402" y="60"/>
                  </a:lnTo>
                  <a:lnTo>
                    <a:pt x="1406" y="59"/>
                  </a:lnTo>
                  <a:lnTo>
                    <a:pt x="1407" y="57"/>
                  </a:lnTo>
                  <a:lnTo>
                    <a:pt x="1409" y="55"/>
                  </a:lnTo>
                  <a:lnTo>
                    <a:pt x="1409" y="54"/>
                  </a:lnTo>
                  <a:lnTo>
                    <a:pt x="1410" y="51"/>
                  </a:lnTo>
                  <a:lnTo>
                    <a:pt x="1409" y="49"/>
                  </a:lnTo>
                  <a:lnTo>
                    <a:pt x="1409" y="47"/>
                  </a:lnTo>
                  <a:lnTo>
                    <a:pt x="1408" y="44"/>
                  </a:lnTo>
                  <a:lnTo>
                    <a:pt x="1408" y="42"/>
                  </a:lnTo>
                  <a:lnTo>
                    <a:pt x="1407" y="39"/>
                  </a:lnTo>
                  <a:lnTo>
                    <a:pt x="1407" y="35"/>
                  </a:lnTo>
                  <a:lnTo>
                    <a:pt x="1407" y="31"/>
                  </a:lnTo>
                  <a:lnTo>
                    <a:pt x="1407" y="25"/>
                  </a:lnTo>
                  <a:lnTo>
                    <a:pt x="1408" y="19"/>
                  </a:lnTo>
                  <a:lnTo>
                    <a:pt x="1410" y="1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7" name="Freeform 35"/>
            <p:cNvSpPr>
              <a:spLocks/>
            </p:cNvSpPr>
            <p:nvPr/>
          </p:nvSpPr>
          <p:spPr bwMode="auto">
            <a:xfrm>
              <a:off x="4077" y="2370"/>
              <a:ext cx="765" cy="355"/>
            </a:xfrm>
            <a:custGeom>
              <a:avLst/>
              <a:gdLst>
                <a:gd name="T0" fmla="*/ 79 w 2296"/>
                <a:gd name="T1" fmla="*/ 2 h 1065"/>
                <a:gd name="T2" fmla="*/ 81 w 2296"/>
                <a:gd name="T3" fmla="*/ 4 h 1065"/>
                <a:gd name="T4" fmla="*/ 81 w 2296"/>
                <a:gd name="T5" fmla="*/ 5 h 1065"/>
                <a:gd name="T6" fmla="*/ 80 w 2296"/>
                <a:gd name="T7" fmla="*/ 5 h 1065"/>
                <a:gd name="T8" fmla="*/ 79 w 2296"/>
                <a:gd name="T9" fmla="*/ 4 h 1065"/>
                <a:gd name="T10" fmla="*/ 78 w 2296"/>
                <a:gd name="T11" fmla="*/ 5 h 1065"/>
                <a:gd name="T12" fmla="*/ 77 w 2296"/>
                <a:gd name="T13" fmla="*/ 6 h 1065"/>
                <a:gd name="T14" fmla="*/ 77 w 2296"/>
                <a:gd name="T15" fmla="*/ 7 h 1065"/>
                <a:gd name="T16" fmla="*/ 78 w 2296"/>
                <a:gd name="T17" fmla="*/ 8 h 1065"/>
                <a:gd name="T18" fmla="*/ 80 w 2296"/>
                <a:gd name="T19" fmla="*/ 7 h 1065"/>
                <a:gd name="T20" fmla="*/ 81 w 2296"/>
                <a:gd name="T21" fmla="*/ 9 h 1065"/>
                <a:gd name="T22" fmla="*/ 82 w 2296"/>
                <a:gd name="T23" fmla="*/ 8 h 1065"/>
                <a:gd name="T24" fmla="*/ 84 w 2296"/>
                <a:gd name="T25" fmla="*/ 8 h 1065"/>
                <a:gd name="T26" fmla="*/ 85 w 2296"/>
                <a:gd name="T27" fmla="*/ 10 h 1065"/>
                <a:gd name="T28" fmla="*/ 83 w 2296"/>
                <a:gd name="T29" fmla="*/ 13 h 1065"/>
                <a:gd name="T30" fmla="*/ 79 w 2296"/>
                <a:gd name="T31" fmla="*/ 15 h 1065"/>
                <a:gd name="T32" fmla="*/ 78 w 2296"/>
                <a:gd name="T33" fmla="*/ 14 h 1065"/>
                <a:gd name="T34" fmla="*/ 77 w 2296"/>
                <a:gd name="T35" fmla="*/ 14 h 1065"/>
                <a:gd name="T36" fmla="*/ 77 w 2296"/>
                <a:gd name="T37" fmla="*/ 14 h 1065"/>
                <a:gd name="T38" fmla="*/ 77 w 2296"/>
                <a:gd name="T39" fmla="*/ 16 h 1065"/>
                <a:gd name="T40" fmla="*/ 77 w 2296"/>
                <a:gd name="T41" fmla="*/ 18 h 1065"/>
                <a:gd name="T42" fmla="*/ 76 w 2296"/>
                <a:gd name="T43" fmla="*/ 20 h 1065"/>
                <a:gd name="T44" fmla="*/ 76 w 2296"/>
                <a:gd name="T45" fmla="*/ 21 h 1065"/>
                <a:gd name="T46" fmla="*/ 80 w 2296"/>
                <a:gd name="T47" fmla="*/ 19 h 1065"/>
                <a:gd name="T48" fmla="*/ 81 w 2296"/>
                <a:gd name="T49" fmla="*/ 22 h 1065"/>
                <a:gd name="T50" fmla="*/ 79 w 2296"/>
                <a:gd name="T51" fmla="*/ 24 h 1065"/>
                <a:gd name="T52" fmla="*/ 72 w 2296"/>
                <a:gd name="T53" fmla="*/ 28 h 1065"/>
                <a:gd name="T54" fmla="*/ 69 w 2296"/>
                <a:gd name="T55" fmla="*/ 32 h 1065"/>
                <a:gd name="T56" fmla="*/ 68 w 2296"/>
                <a:gd name="T57" fmla="*/ 38 h 1065"/>
                <a:gd name="T58" fmla="*/ 65 w 2296"/>
                <a:gd name="T59" fmla="*/ 38 h 1065"/>
                <a:gd name="T60" fmla="*/ 63 w 2296"/>
                <a:gd name="T61" fmla="*/ 39 h 1065"/>
                <a:gd name="T62" fmla="*/ 62 w 2296"/>
                <a:gd name="T63" fmla="*/ 39 h 1065"/>
                <a:gd name="T64" fmla="*/ 56 w 2296"/>
                <a:gd name="T65" fmla="*/ 36 h 1065"/>
                <a:gd name="T66" fmla="*/ 48 w 2296"/>
                <a:gd name="T67" fmla="*/ 31 h 1065"/>
                <a:gd name="T68" fmla="*/ 42 w 2296"/>
                <a:gd name="T69" fmla="*/ 31 h 1065"/>
                <a:gd name="T70" fmla="*/ 37 w 2296"/>
                <a:gd name="T71" fmla="*/ 33 h 1065"/>
                <a:gd name="T72" fmla="*/ 34 w 2296"/>
                <a:gd name="T73" fmla="*/ 30 h 1065"/>
                <a:gd name="T74" fmla="*/ 33 w 2296"/>
                <a:gd name="T75" fmla="*/ 30 h 1065"/>
                <a:gd name="T76" fmla="*/ 31 w 2296"/>
                <a:gd name="T77" fmla="*/ 30 h 1065"/>
                <a:gd name="T78" fmla="*/ 20 w 2296"/>
                <a:gd name="T79" fmla="*/ 31 h 1065"/>
                <a:gd name="T80" fmla="*/ 17 w 2296"/>
                <a:gd name="T81" fmla="*/ 33 h 1065"/>
                <a:gd name="T82" fmla="*/ 14 w 2296"/>
                <a:gd name="T83" fmla="*/ 35 h 1065"/>
                <a:gd name="T84" fmla="*/ 13 w 2296"/>
                <a:gd name="T85" fmla="*/ 35 h 1065"/>
                <a:gd name="T86" fmla="*/ 7 w 2296"/>
                <a:gd name="T87" fmla="*/ 36 h 1065"/>
                <a:gd name="T88" fmla="*/ 0 w 2296"/>
                <a:gd name="T89" fmla="*/ 37 h 1065"/>
                <a:gd name="T90" fmla="*/ 2 w 2296"/>
                <a:gd name="T91" fmla="*/ 34 h 1065"/>
                <a:gd name="T92" fmla="*/ 3 w 2296"/>
                <a:gd name="T93" fmla="*/ 31 h 1065"/>
                <a:gd name="T94" fmla="*/ 5 w 2296"/>
                <a:gd name="T95" fmla="*/ 29 h 1065"/>
                <a:gd name="T96" fmla="*/ 6 w 2296"/>
                <a:gd name="T97" fmla="*/ 29 h 1065"/>
                <a:gd name="T98" fmla="*/ 9 w 2296"/>
                <a:gd name="T99" fmla="*/ 28 h 1065"/>
                <a:gd name="T100" fmla="*/ 12 w 2296"/>
                <a:gd name="T101" fmla="*/ 26 h 1065"/>
                <a:gd name="T102" fmla="*/ 13 w 2296"/>
                <a:gd name="T103" fmla="*/ 23 h 1065"/>
                <a:gd name="T104" fmla="*/ 15 w 2296"/>
                <a:gd name="T105" fmla="*/ 22 h 1065"/>
                <a:gd name="T106" fmla="*/ 18 w 2296"/>
                <a:gd name="T107" fmla="*/ 19 h 1065"/>
                <a:gd name="T108" fmla="*/ 21 w 2296"/>
                <a:gd name="T109" fmla="*/ 17 h 1065"/>
                <a:gd name="T110" fmla="*/ 23 w 2296"/>
                <a:gd name="T111" fmla="*/ 16 h 1065"/>
                <a:gd name="T112" fmla="*/ 23 w 2296"/>
                <a:gd name="T113" fmla="*/ 14 h 1065"/>
                <a:gd name="T114" fmla="*/ 39 w 2296"/>
                <a:gd name="T115" fmla="*/ 9 h 1065"/>
                <a:gd name="T116" fmla="*/ 76 w 2296"/>
                <a:gd name="T117" fmla="*/ 0 h 106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296"/>
                <a:gd name="T178" fmla="*/ 0 h 1065"/>
                <a:gd name="T179" fmla="*/ 2296 w 2296"/>
                <a:gd name="T180" fmla="*/ 1065 h 106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296" h="1065">
                  <a:moveTo>
                    <a:pt x="2093" y="0"/>
                  </a:moveTo>
                  <a:lnTo>
                    <a:pt x="2098" y="7"/>
                  </a:lnTo>
                  <a:lnTo>
                    <a:pt x="2103" y="14"/>
                  </a:lnTo>
                  <a:lnTo>
                    <a:pt x="2109" y="21"/>
                  </a:lnTo>
                  <a:lnTo>
                    <a:pt x="2115" y="25"/>
                  </a:lnTo>
                  <a:lnTo>
                    <a:pt x="2121" y="31"/>
                  </a:lnTo>
                  <a:lnTo>
                    <a:pt x="2126" y="36"/>
                  </a:lnTo>
                  <a:lnTo>
                    <a:pt x="2133" y="40"/>
                  </a:lnTo>
                  <a:lnTo>
                    <a:pt x="2139" y="45"/>
                  </a:lnTo>
                  <a:lnTo>
                    <a:pt x="2145" y="49"/>
                  </a:lnTo>
                  <a:lnTo>
                    <a:pt x="2152" y="54"/>
                  </a:lnTo>
                  <a:lnTo>
                    <a:pt x="2157" y="59"/>
                  </a:lnTo>
                  <a:lnTo>
                    <a:pt x="2164" y="64"/>
                  </a:lnTo>
                  <a:lnTo>
                    <a:pt x="2171" y="71"/>
                  </a:lnTo>
                  <a:lnTo>
                    <a:pt x="2178" y="78"/>
                  </a:lnTo>
                  <a:lnTo>
                    <a:pt x="2185" y="86"/>
                  </a:lnTo>
                  <a:lnTo>
                    <a:pt x="2193" y="95"/>
                  </a:lnTo>
                  <a:lnTo>
                    <a:pt x="2193" y="98"/>
                  </a:lnTo>
                  <a:lnTo>
                    <a:pt x="2193" y="100"/>
                  </a:lnTo>
                  <a:lnTo>
                    <a:pt x="2194" y="102"/>
                  </a:lnTo>
                  <a:lnTo>
                    <a:pt x="2194" y="104"/>
                  </a:lnTo>
                  <a:lnTo>
                    <a:pt x="2195" y="107"/>
                  </a:lnTo>
                  <a:lnTo>
                    <a:pt x="2196" y="110"/>
                  </a:lnTo>
                  <a:lnTo>
                    <a:pt x="2196" y="113"/>
                  </a:lnTo>
                  <a:lnTo>
                    <a:pt x="2198" y="115"/>
                  </a:lnTo>
                  <a:lnTo>
                    <a:pt x="2198" y="117"/>
                  </a:lnTo>
                  <a:lnTo>
                    <a:pt x="2198" y="119"/>
                  </a:lnTo>
                  <a:lnTo>
                    <a:pt x="2198" y="122"/>
                  </a:lnTo>
                  <a:lnTo>
                    <a:pt x="2196" y="124"/>
                  </a:lnTo>
                  <a:lnTo>
                    <a:pt x="2195" y="126"/>
                  </a:lnTo>
                  <a:lnTo>
                    <a:pt x="2194" y="129"/>
                  </a:lnTo>
                  <a:lnTo>
                    <a:pt x="2191" y="130"/>
                  </a:lnTo>
                  <a:lnTo>
                    <a:pt x="2188" y="132"/>
                  </a:lnTo>
                  <a:lnTo>
                    <a:pt x="2184" y="133"/>
                  </a:lnTo>
                  <a:lnTo>
                    <a:pt x="2180" y="133"/>
                  </a:lnTo>
                  <a:lnTo>
                    <a:pt x="2177" y="133"/>
                  </a:lnTo>
                  <a:lnTo>
                    <a:pt x="2173" y="132"/>
                  </a:lnTo>
                  <a:lnTo>
                    <a:pt x="2171" y="131"/>
                  </a:lnTo>
                  <a:lnTo>
                    <a:pt x="2168" y="130"/>
                  </a:lnTo>
                  <a:lnTo>
                    <a:pt x="2165" y="127"/>
                  </a:lnTo>
                  <a:lnTo>
                    <a:pt x="2163" y="125"/>
                  </a:lnTo>
                  <a:lnTo>
                    <a:pt x="2161" y="123"/>
                  </a:lnTo>
                  <a:lnTo>
                    <a:pt x="2158" y="121"/>
                  </a:lnTo>
                  <a:lnTo>
                    <a:pt x="2156" y="118"/>
                  </a:lnTo>
                  <a:lnTo>
                    <a:pt x="2154" y="115"/>
                  </a:lnTo>
                  <a:lnTo>
                    <a:pt x="2152" y="113"/>
                  </a:lnTo>
                  <a:lnTo>
                    <a:pt x="2149" y="110"/>
                  </a:lnTo>
                  <a:lnTo>
                    <a:pt x="2147" y="107"/>
                  </a:lnTo>
                  <a:lnTo>
                    <a:pt x="2146" y="106"/>
                  </a:lnTo>
                  <a:lnTo>
                    <a:pt x="2145" y="106"/>
                  </a:lnTo>
                  <a:lnTo>
                    <a:pt x="2143" y="107"/>
                  </a:lnTo>
                  <a:lnTo>
                    <a:pt x="2140" y="110"/>
                  </a:lnTo>
                  <a:lnTo>
                    <a:pt x="2137" y="114"/>
                  </a:lnTo>
                  <a:lnTo>
                    <a:pt x="2133" y="117"/>
                  </a:lnTo>
                  <a:lnTo>
                    <a:pt x="2129" y="122"/>
                  </a:lnTo>
                  <a:lnTo>
                    <a:pt x="2124" y="126"/>
                  </a:lnTo>
                  <a:lnTo>
                    <a:pt x="2119" y="131"/>
                  </a:lnTo>
                  <a:lnTo>
                    <a:pt x="2114" y="135"/>
                  </a:lnTo>
                  <a:lnTo>
                    <a:pt x="2109" y="140"/>
                  </a:lnTo>
                  <a:lnTo>
                    <a:pt x="2104" y="145"/>
                  </a:lnTo>
                  <a:lnTo>
                    <a:pt x="2101" y="148"/>
                  </a:lnTo>
                  <a:lnTo>
                    <a:pt x="2098" y="152"/>
                  </a:lnTo>
                  <a:lnTo>
                    <a:pt x="2094" y="155"/>
                  </a:lnTo>
                  <a:lnTo>
                    <a:pt x="2093" y="156"/>
                  </a:lnTo>
                  <a:lnTo>
                    <a:pt x="2093" y="157"/>
                  </a:lnTo>
                  <a:lnTo>
                    <a:pt x="2092" y="157"/>
                  </a:lnTo>
                  <a:lnTo>
                    <a:pt x="2092" y="158"/>
                  </a:lnTo>
                  <a:lnTo>
                    <a:pt x="2091" y="161"/>
                  </a:lnTo>
                  <a:lnTo>
                    <a:pt x="2089" y="163"/>
                  </a:lnTo>
                  <a:lnTo>
                    <a:pt x="2088" y="167"/>
                  </a:lnTo>
                  <a:lnTo>
                    <a:pt x="2086" y="170"/>
                  </a:lnTo>
                  <a:lnTo>
                    <a:pt x="2085" y="173"/>
                  </a:lnTo>
                  <a:lnTo>
                    <a:pt x="2083" y="178"/>
                  </a:lnTo>
                  <a:lnTo>
                    <a:pt x="2080" y="181"/>
                  </a:lnTo>
                  <a:lnTo>
                    <a:pt x="2079" y="185"/>
                  </a:lnTo>
                  <a:lnTo>
                    <a:pt x="2077" y="188"/>
                  </a:lnTo>
                  <a:lnTo>
                    <a:pt x="2076" y="192"/>
                  </a:lnTo>
                  <a:lnTo>
                    <a:pt x="2075" y="194"/>
                  </a:lnTo>
                  <a:lnTo>
                    <a:pt x="2073" y="196"/>
                  </a:lnTo>
                  <a:lnTo>
                    <a:pt x="2073" y="198"/>
                  </a:lnTo>
                  <a:lnTo>
                    <a:pt x="2073" y="199"/>
                  </a:lnTo>
                  <a:lnTo>
                    <a:pt x="2075" y="201"/>
                  </a:lnTo>
                  <a:lnTo>
                    <a:pt x="2076" y="203"/>
                  </a:lnTo>
                  <a:lnTo>
                    <a:pt x="2078" y="206"/>
                  </a:lnTo>
                  <a:lnTo>
                    <a:pt x="2080" y="207"/>
                  </a:lnTo>
                  <a:lnTo>
                    <a:pt x="2084" y="208"/>
                  </a:lnTo>
                  <a:lnTo>
                    <a:pt x="2087" y="208"/>
                  </a:lnTo>
                  <a:lnTo>
                    <a:pt x="2092" y="208"/>
                  </a:lnTo>
                  <a:lnTo>
                    <a:pt x="2096" y="208"/>
                  </a:lnTo>
                  <a:lnTo>
                    <a:pt x="2101" y="207"/>
                  </a:lnTo>
                  <a:lnTo>
                    <a:pt x="2107" y="206"/>
                  </a:lnTo>
                  <a:lnTo>
                    <a:pt x="2112" y="204"/>
                  </a:lnTo>
                  <a:lnTo>
                    <a:pt x="2118" y="203"/>
                  </a:lnTo>
                  <a:lnTo>
                    <a:pt x="2124" y="201"/>
                  </a:lnTo>
                  <a:lnTo>
                    <a:pt x="2131" y="199"/>
                  </a:lnTo>
                  <a:lnTo>
                    <a:pt x="2138" y="196"/>
                  </a:lnTo>
                  <a:lnTo>
                    <a:pt x="2145" y="194"/>
                  </a:lnTo>
                  <a:lnTo>
                    <a:pt x="2153" y="194"/>
                  </a:lnTo>
                  <a:lnTo>
                    <a:pt x="2161" y="196"/>
                  </a:lnTo>
                  <a:lnTo>
                    <a:pt x="2166" y="199"/>
                  </a:lnTo>
                  <a:lnTo>
                    <a:pt x="2172" y="203"/>
                  </a:lnTo>
                  <a:lnTo>
                    <a:pt x="2176" y="207"/>
                  </a:lnTo>
                  <a:lnTo>
                    <a:pt x="2179" y="211"/>
                  </a:lnTo>
                  <a:lnTo>
                    <a:pt x="2183" y="217"/>
                  </a:lnTo>
                  <a:lnTo>
                    <a:pt x="2185" y="223"/>
                  </a:lnTo>
                  <a:lnTo>
                    <a:pt x="2187" y="227"/>
                  </a:lnTo>
                  <a:lnTo>
                    <a:pt x="2189" y="234"/>
                  </a:lnTo>
                  <a:lnTo>
                    <a:pt x="2191" y="240"/>
                  </a:lnTo>
                  <a:lnTo>
                    <a:pt x="2193" y="246"/>
                  </a:lnTo>
                  <a:lnTo>
                    <a:pt x="2195" y="250"/>
                  </a:lnTo>
                  <a:lnTo>
                    <a:pt x="2198" y="256"/>
                  </a:lnTo>
                  <a:lnTo>
                    <a:pt x="2201" y="261"/>
                  </a:lnTo>
                  <a:lnTo>
                    <a:pt x="2206" y="265"/>
                  </a:lnTo>
                  <a:lnTo>
                    <a:pt x="2210" y="262"/>
                  </a:lnTo>
                  <a:lnTo>
                    <a:pt x="2214" y="257"/>
                  </a:lnTo>
                  <a:lnTo>
                    <a:pt x="2216" y="252"/>
                  </a:lnTo>
                  <a:lnTo>
                    <a:pt x="2218" y="246"/>
                  </a:lnTo>
                  <a:lnTo>
                    <a:pt x="2219" y="239"/>
                  </a:lnTo>
                  <a:lnTo>
                    <a:pt x="2219" y="232"/>
                  </a:lnTo>
                  <a:lnTo>
                    <a:pt x="2221" y="226"/>
                  </a:lnTo>
                  <a:lnTo>
                    <a:pt x="2222" y="219"/>
                  </a:lnTo>
                  <a:lnTo>
                    <a:pt x="2223" y="214"/>
                  </a:lnTo>
                  <a:lnTo>
                    <a:pt x="2224" y="209"/>
                  </a:lnTo>
                  <a:lnTo>
                    <a:pt x="2226" y="206"/>
                  </a:lnTo>
                  <a:lnTo>
                    <a:pt x="2231" y="202"/>
                  </a:lnTo>
                  <a:lnTo>
                    <a:pt x="2235" y="201"/>
                  </a:lnTo>
                  <a:lnTo>
                    <a:pt x="2242" y="202"/>
                  </a:lnTo>
                  <a:lnTo>
                    <a:pt x="2250" y="204"/>
                  </a:lnTo>
                  <a:lnTo>
                    <a:pt x="2262" y="209"/>
                  </a:lnTo>
                  <a:lnTo>
                    <a:pt x="2263" y="215"/>
                  </a:lnTo>
                  <a:lnTo>
                    <a:pt x="2267" y="221"/>
                  </a:lnTo>
                  <a:lnTo>
                    <a:pt x="2269" y="226"/>
                  </a:lnTo>
                  <a:lnTo>
                    <a:pt x="2272" y="232"/>
                  </a:lnTo>
                  <a:lnTo>
                    <a:pt x="2276" y="238"/>
                  </a:lnTo>
                  <a:lnTo>
                    <a:pt x="2279" y="243"/>
                  </a:lnTo>
                  <a:lnTo>
                    <a:pt x="2284" y="249"/>
                  </a:lnTo>
                  <a:lnTo>
                    <a:pt x="2286" y="255"/>
                  </a:lnTo>
                  <a:lnTo>
                    <a:pt x="2290" y="261"/>
                  </a:lnTo>
                  <a:lnTo>
                    <a:pt x="2292" y="266"/>
                  </a:lnTo>
                  <a:lnTo>
                    <a:pt x="2294" y="272"/>
                  </a:lnTo>
                  <a:lnTo>
                    <a:pt x="2295" y="279"/>
                  </a:lnTo>
                  <a:lnTo>
                    <a:pt x="2296" y="285"/>
                  </a:lnTo>
                  <a:lnTo>
                    <a:pt x="2296" y="292"/>
                  </a:lnTo>
                  <a:lnTo>
                    <a:pt x="2295" y="300"/>
                  </a:lnTo>
                  <a:lnTo>
                    <a:pt x="2294" y="308"/>
                  </a:lnTo>
                  <a:lnTo>
                    <a:pt x="2281" y="315"/>
                  </a:lnTo>
                  <a:lnTo>
                    <a:pt x="2271" y="323"/>
                  </a:lnTo>
                  <a:lnTo>
                    <a:pt x="2261" y="333"/>
                  </a:lnTo>
                  <a:lnTo>
                    <a:pt x="2253" y="345"/>
                  </a:lnTo>
                  <a:lnTo>
                    <a:pt x="2244" y="356"/>
                  </a:lnTo>
                  <a:lnTo>
                    <a:pt x="2235" y="369"/>
                  </a:lnTo>
                  <a:lnTo>
                    <a:pt x="2227" y="380"/>
                  </a:lnTo>
                  <a:lnTo>
                    <a:pt x="2219" y="391"/>
                  </a:lnTo>
                  <a:lnTo>
                    <a:pt x="2210" y="401"/>
                  </a:lnTo>
                  <a:lnTo>
                    <a:pt x="2201" y="409"/>
                  </a:lnTo>
                  <a:lnTo>
                    <a:pt x="2191" y="415"/>
                  </a:lnTo>
                  <a:lnTo>
                    <a:pt x="2179" y="418"/>
                  </a:lnTo>
                  <a:lnTo>
                    <a:pt x="2166" y="418"/>
                  </a:lnTo>
                  <a:lnTo>
                    <a:pt x="2153" y="415"/>
                  </a:lnTo>
                  <a:lnTo>
                    <a:pt x="2137" y="408"/>
                  </a:lnTo>
                  <a:lnTo>
                    <a:pt x="2119" y="397"/>
                  </a:lnTo>
                  <a:lnTo>
                    <a:pt x="2115" y="395"/>
                  </a:lnTo>
                  <a:lnTo>
                    <a:pt x="2112" y="392"/>
                  </a:lnTo>
                  <a:lnTo>
                    <a:pt x="2109" y="389"/>
                  </a:lnTo>
                  <a:lnTo>
                    <a:pt x="2107" y="386"/>
                  </a:lnTo>
                  <a:lnTo>
                    <a:pt x="2104" y="382"/>
                  </a:lnTo>
                  <a:lnTo>
                    <a:pt x="2102" y="378"/>
                  </a:lnTo>
                  <a:lnTo>
                    <a:pt x="2100" y="374"/>
                  </a:lnTo>
                  <a:lnTo>
                    <a:pt x="2098" y="371"/>
                  </a:lnTo>
                  <a:lnTo>
                    <a:pt x="2095" y="368"/>
                  </a:lnTo>
                  <a:lnTo>
                    <a:pt x="2093" y="364"/>
                  </a:lnTo>
                  <a:lnTo>
                    <a:pt x="2091" y="362"/>
                  </a:lnTo>
                  <a:lnTo>
                    <a:pt x="2087" y="360"/>
                  </a:lnTo>
                  <a:lnTo>
                    <a:pt x="2085" y="358"/>
                  </a:lnTo>
                  <a:lnTo>
                    <a:pt x="2081" y="358"/>
                  </a:lnTo>
                  <a:lnTo>
                    <a:pt x="2077" y="358"/>
                  </a:lnTo>
                  <a:lnTo>
                    <a:pt x="2073" y="361"/>
                  </a:lnTo>
                  <a:lnTo>
                    <a:pt x="2073" y="363"/>
                  </a:lnTo>
                  <a:lnTo>
                    <a:pt x="2073" y="364"/>
                  </a:lnTo>
                  <a:lnTo>
                    <a:pt x="2073" y="366"/>
                  </a:lnTo>
                  <a:lnTo>
                    <a:pt x="2073" y="368"/>
                  </a:lnTo>
                  <a:lnTo>
                    <a:pt x="2073" y="370"/>
                  </a:lnTo>
                  <a:lnTo>
                    <a:pt x="2073" y="373"/>
                  </a:lnTo>
                  <a:lnTo>
                    <a:pt x="2073" y="376"/>
                  </a:lnTo>
                  <a:lnTo>
                    <a:pt x="2073" y="378"/>
                  </a:lnTo>
                  <a:lnTo>
                    <a:pt x="2073" y="379"/>
                  </a:lnTo>
                  <a:lnTo>
                    <a:pt x="2073" y="381"/>
                  </a:lnTo>
                  <a:lnTo>
                    <a:pt x="2073" y="382"/>
                  </a:lnTo>
                  <a:lnTo>
                    <a:pt x="2073" y="385"/>
                  </a:lnTo>
                  <a:lnTo>
                    <a:pt x="2073" y="386"/>
                  </a:lnTo>
                  <a:lnTo>
                    <a:pt x="2072" y="386"/>
                  </a:lnTo>
                  <a:lnTo>
                    <a:pt x="2071" y="386"/>
                  </a:lnTo>
                  <a:lnTo>
                    <a:pt x="2070" y="386"/>
                  </a:lnTo>
                  <a:lnTo>
                    <a:pt x="2069" y="386"/>
                  </a:lnTo>
                  <a:lnTo>
                    <a:pt x="2068" y="386"/>
                  </a:lnTo>
                  <a:lnTo>
                    <a:pt x="2064" y="394"/>
                  </a:lnTo>
                  <a:lnTo>
                    <a:pt x="2063" y="402"/>
                  </a:lnTo>
                  <a:lnTo>
                    <a:pt x="2064" y="410"/>
                  </a:lnTo>
                  <a:lnTo>
                    <a:pt x="2068" y="416"/>
                  </a:lnTo>
                  <a:lnTo>
                    <a:pt x="2072" y="422"/>
                  </a:lnTo>
                  <a:lnTo>
                    <a:pt x="2077" y="427"/>
                  </a:lnTo>
                  <a:lnTo>
                    <a:pt x="2083" y="433"/>
                  </a:lnTo>
                  <a:lnTo>
                    <a:pt x="2088" y="438"/>
                  </a:lnTo>
                  <a:lnTo>
                    <a:pt x="2093" y="442"/>
                  </a:lnTo>
                  <a:lnTo>
                    <a:pt x="2098" y="447"/>
                  </a:lnTo>
                  <a:lnTo>
                    <a:pt x="2101" y="453"/>
                  </a:lnTo>
                  <a:lnTo>
                    <a:pt x="2102" y="458"/>
                  </a:lnTo>
                  <a:lnTo>
                    <a:pt x="2102" y="464"/>
                  </a:lnTo>
                  <a:lnTo>
                    <a:pt x="2099" y="470"/>
                  </a:lnTo>
                  <a:lnTo>
                    <a:pt x="2093" y="478"/>
                  </a:lnTo>
                  <a:lnTo>
                    <a:pt x="2085" y="486"/>
                  </a:lnTo>
                  <a:lnTo>
                    <a:pt x="2085" y="494"/>
                  </a:lnTo>
                  <a:lnTo>
                    <a:pt x="2084" y="501"/>
                  </a:lnTo>
                  <a:lnTo>
                    <a:pt x="2081" y="508"/>
                  </a:lnTo>
                  <a:lnTo>
                    <a:pt x="2078" y="512"/>
                  </a:lnTo>
                  <a:lnTo>
                    <a:pt x="2075" y="517"/>
                  </a:lnTo>
                  <a:lnTo>
                    <a:pt x="2070" y="522"/>
                  </a:lnTo>
                  <a:lnTo>
                    <a:pt x="2064" y="525"/>
                  </a:lnTo>
                  <a:lnTo>
                    <a:pt x="2060" y="527"/>
                  </a:lnTo>
                  <a:lnTo>
                    <a:pt x="2054" y="531"/>
                  </a:lnTo>
                  <a:lnTo>
                    <a:pt x="2048" y="533"/>
                  </a:lnTo>
                  <a:lnTo>
                    <a:pt x="2042" y="535"/>
                  </a:lnTo>
                  <a:lnTo>
                    <a:pt x="2037" y="538"/>
                  </a:lnTo>
                  <a:lnTo>
                    <a:pt x="2032" y="541"/>
                  </a:lnTo>
                  <a:lnTo>
                    <a:pt x="2027" y="544"/>
                  </a:lnTo>
                  <a:lnTo>
                    <a:pt x="2024" y="549"/>
                  </a:lnTo>
                  <a:lnTo>
                    <a:pt x="2022" y="554"/>
                  </a:lnTo>
                  <a:lnTo>
                    <a:pt x="2032" y="559"/>
                  </a:lnTo>
                  <a:lnTo>
                    <a:pt x="2043" y="561"/>
                  </a:lnTo>
                  <a:lnTo>
                    <a:pt x="2055" y="559"/>
                  </a:lnTo>
                  <a:lnTo>
                    <a:pt x="2068" y="556"/>
                  </a:lnTo>
                  <a:lnTo>
                    <a:pt x="2079" y="550"/>
                  </a:lnTo>
                  <a:lnTo>
                    <a:pt x="2092" y="543"/>
                  </a:lnTo>
                  <a:lnTo>
                    <a:pt x="2103" y="535"/>
                  </a:lnTo>
                  <a:lnTo>
                    <a:pt x="2115" y="528"/>
                  </a:lnTo>
                  <a:lnTo>
                    <a:pt x="2126" y="523"/>
                  </a:lnTo>
                  <a:lnTo>
                    <a:pt x="2137" y="518"/>
                  </a:lnTo>
                  <a:lnTo>
                    <a:pt x="2147" y="515"/>
                  </a:lnTo>
                  <a:lnTo>
                    <a:pt x="2156" y="516"/>
                  </a:lnTo>
                  <a:lnTo>
                    <a:pt x="2164" y="519"/>
                  </a:lnTo>
                  <a:lnTo>
                    <a:pt x="2171" y="527"/>
                  </a:lnTo>
                  <a:lnTo>
                    <a:pt x="2177" y="541"/>
                  </a:lnTo>
                  <a:lnTo>
                    <a:pt x="2181" y="561"/>
                  </a:lnTo>
                  <a:lnTo>
                    <a:pt x="2185" y="569"/>
                  </a:lnTo>
                  <a:lnTo>
                    <a:pt x="2186" y="577"/>
                  </a:lnTo>
                  <a:lnTo>
                    <a:pt x="2187" y="584"/>
                  </a:lnTo>
                  <a:lnTo>
                    <a:pt x="2186" y="589"/>
                  </a:lnTo>
                  <a:lnTo>
                    <a:pt x="2184" y="594"/>
                  </a:lnTo>
                  <a:lnTo>
                    <a:pt x="2181" y="598"/>
                  </a:lnTo>
                  <a:lnTo>
                    <a:pt x="2177" y="602"/>
                  </a:lnTo>
                  <a:lnTo>
                    <a:pt x="2173" y="607"/>
                  </a:lnTo>
                  <a:lnTo>
                    <a:pt x="2168" y="609"/>
                  </a:lnTo>
                  <a:lnTo>
                    <a:pt x="2163" y="612"/>
                  </a:lnTo>
                  <a:lnTo>
                    <a:pt x="2158" y="616"/>
                  </a:lnTo>
                  <a:lnTo>
                    <a:pt x="2154" y="619"/>
                  </a:lnTo>
                  <a:lnTo>
                    <a:pt x="2149" y="624"/>
                  </a:lnTo>
                  <a:lnTo>
                    <a:pt x="2146" y="627"/>
                  </a:lnTo>
                  <a:lnTo>
                    <a:pt x="2142" y="633"/>
                  </a:lnTo>
                  <a:lnTo>
                    <a:pt x="2141" y="639"/>
                  </a:lnTo>
                  <a:lnTo>
                    <a:pt x="2130" y="643"/>
                  </a:lnTo>
                  <a:lnTo>
                    <a:pt x="2117" y="650"/>
                  </a:lnTo>
                  <a:lnTo>
                    <a:pt x="2101" y="658"/>
                  </a:lnTo>
                  <a:lnTo>
                    <a:pt x="2084" y="667"/>
                  </a:lnTo>
                  <a:lnTo>
                    <a:pt x="2064" y="678"/>
                  </a:lnTo>
                  <a:lnTo>
                    <a:pt x="2045" y="688"/>
                  </a:lnTo>
                  <a:lnTo>
                    <a:pt x="2024" y="701"/>
                  </a:lnTo>
                  <a:lnTo>
                    <a:pt x="2003" y="713"/>
                  </a:lnTo>
                  <a:lnTo>
                    <a:pt x="1984" y="726"/>
                  </a:lnTo>
                  <a:lnTo>
                    <a:pt x="1965" y="740"/>
                  </a:lnTo>
                  <a:lnTo>
                    <a:pt x="1947" y="754"/>
                  </a:lnTo>
                  <a:lnTo>
                    <a:pt x="1932" y="769"/>
                  </a:lnTo>
                  <a:lnTo>
                    <a:pt x="1918" y="783"/>
                  </a:lnTo>
                  <a:lnTo>
                    <a:pt x="1908" y="797"/>
                  </a:lnTo>
                  <a:lnTo>
                    <a:pt x="1901" y="812"/>
                  </a:lnTo>
                  <a:lnTo>
                    <a:pt x="1897" y="827"/>
                  </a:lnTo>
                  <a:lnTo>
                    <a:pt x="1889" y="832"/>
                  </a:lnTo>
                  <a:lnTo>
                    <a:pt x="1883" y="839"/>
                  </a:lnTo>
                  <a:lnTo>
                    <a:pt x="1876" y="848"/>
                  </a:lnTo>
                  <a:lnTo>
                    <a:pt x="1871" y="858"/>
                  </a:lnTo>
                  <a:lnTo>
                    <a:pt x="1866" y="870"/>
                  </a:lnTo>
                  <a:lnTo>
                    <a:pt x="1863" y="883"/>
                  </a:lnTo>
                  <a:lnTo>
                    <a:pt x="1861" y="897"/>
                  </a:lnTo>
                  <a:lnTo>
                    <a:pt x="1857" y="912"/>
                  </a:lnTo>
                  <a:lnTo>
                    <a:pt x="1855" y="927"/>
                  </a:lnTo>
                  <a:lnTo>
                    <a:pt x="1853" y="942"/>
                  </a:lnTo>
                  <a:lnTo>
                    <a:pt x="1850" y="957"/>
                  </a:lnTo>
                  <a:lnTo>
                    <a:pt x="1849" y="972"/>
                  </a:lnTo>
                  <a:lnTo>
                    <a:pt x="1847" y="987"/>
                  </a:lnTo>
                  <a:lnTo>
                    <a:pt x="1843" y="999"/>
                  </a:lnTo>
                  <a:lnTo>
                    <a:pt x="1841" y="1013"/>
                  </a:lnTo>
                  <a:lnTo>
                    <a:pt x="1838" y="1025"/>
                  </a:lnTo>
                  <a:lnTo>
                    <a:pt x="1828" y="1026"/>
                  </a:lnTo>
                  <a:lnTo>
                    <a:pt x="1818" y="1027"/>
                  </a:lnTo>
                  <a:lnTo>
                    <a:pt x="1808" y="1027"/>
                  </a:lnTo>
                  <a:lnTo>
                    <a:pt x="1799" y="1028"/>
                  </a:lnTo>
                  <a:lnTo>
                    <a:pt x="1788" y="1028"/>
                  </a:lnTo>
                  <a:lnTo>
                    <a:pt x="1778" y="1028"/>
                  </a:lnTo>
                  <a:lnTo>
                    <a:pt x="1768" y="1028"/>
                  </a:lnTo>
                  <a:lnTo>
                    <a:pt x="1758" y="1028"/>
                  </a:lnTo>
                  <a:lnTo>
                    <a:pt x="1750" y="1029"/>
                  </a:lnTo>
                  <a:lnTo>
                    <a:pt x="1741" y="1030"/>
                  </a:lnTo>
                  <a:lnTo>
                    <a:pt x="1734" y="1033"/>
                  </a:lnTo>
                  <a:lnTo>
                    <a:pt x="1728" y="1036"/>
                  </a:lnTo>
                  <a:lnTo>
                    <a:pt x="1723" y="1041"/>
                  </a:lnTo>
                  <a:lnTo>
                    <a:pt x="1719" y="1045"/>
                  </a:lnTo>
                  <a:lnTo>
                    <a:pt x="1717" y="1052"/>
                  </a:lnTo>
                  <a:lnTo>
                    <a:pt x="1717" y="1060"/>
                  </a:lnTo>
                  <a:lnTo>
                    <a:pt x="1716" y="1060"/>
                  </a:lnTo>
                  <a:lnTo>
                    <a:pt x="1715" y="1060"/>
                  </a:lnTo>
                  <a:lnTo>
                    <a:pt x="1714" y="1060"/>
                  </a:lnTo>
                  <a:lnTo>
                    <a:pt x="1711" y="1060"/>
                  </a:lnTo>
                  <a:lnTo>
                    <a:pt x="1709" y="1060"/>
                  </a:lnTo>
                  <a:lnTo>
                    <a:pt x="1707" y="1061"/>
                  </a:lnTo>
                  <a:lnTo>
                    <a:pt x="1703" y="1061"/>
                  </a:lnTo>
                  <a:lnTo>
                    <a:pt x="1701" y="1063"/>
                  </a:lnTo>
                  <a:lnTo>
                    <a:pt x="1697" y="1063"/>
                  </a:lnTo>
                  <a:lnTo>
                    <a:pt x="1694" y="1063"/>
                  </a:lnTo>
                  <a:lnTo>
                    <a:pt x="1692" y="1064"/>
                  </a:lnTo>
                  <a:lnTo>
                    <a:pt x="1689" y="1064"/>
                  </a:lnTo>
                  <a:lnTo>
                    <a:pt x="1687" y="1064"/>
                  </a:lnTo>
                  <a:lnTo>
                    <a:pt x="1686" y="1064"/>
                  </a:lnTo>
                  <a:lnTo>
                    <a:pt x="1685" y="1064"/>
                  </a:lnTo>
                  <a:lnTo>
                    <a:pt x="1685" y="1065"/>
                  </a:lnTo>
                  <a:lnTo>
                    <a:pt x="1662" y="1050"/>
                  </a:lnTo>
                  <a:lnTo>
                    <a:pt x="1639" y="1035"/>
                  </a:lnTo>
                  <a:lnTo>
                    <a:pt x="1616" y="1021"/>
                  </a:lnTo>
                  <a:lnTo>
                    <a:pt x="1593" y="1006"/>
                  </a:lnTo>
                  <a:lnTo>
                    <a:pt x="1570" y="991"/>
                  </a:lnTo>
                  <a:lnTo>
                    <a:pt x="1547" y="975"/>
                  </a:lnTo>
                  <a:lnTo>
                    <a:pt x="1524" y="960"/>
                  </a:lnTo>
                  <a:lnTo>
                    <a:pt x="1500" y="945"/>
                  </a:lnTo>
                  <a:lnTo>
                    <a:pt x="1477" y="930"/>
                  </a:lnTo>
                  <a:lnTo>
                    <a:pt x="1453" y="916"/>
                  </a:lnTo>
                  <a:lnTo>
                    <a:pt x="1428" y="899"/>
                  </a:lnTo>
                  <a:lnTo>
                    <a:pt x="1404" y="885"/>
                  </a:lnTo>
                  <a:lnTo>
                    <a:pt x="1380" y="870"/>
                  </a:lnTo>
                  <a:lnTo>
                    <a:pt x="1355" y="856"/>
                  </a:lnTo>
                  <a:lnTo>
                    <a:pt x="1330" y="841"/>
                  </a:lnTo>
                  <a:lnTo>
                    <a:pt x="1305" y="827"/>
                  </a:lnTo>
                  <a:lnTo>
                    <a:pt x="1288" y="831"/>
                  </a:lnTo>
                  <a:lnTo>
                    <a:pt x="1272" y="833"/>
                  </a:lnTo>
                  <a:lnTo>
                    <a:pt x="1256" y="835"/>
                  </a:lnTo>
                  <a:lnTo>
                    <a:pt x="1239" y="836"/>
                  </a:lnTo>
                  <a:lnTo>
                    <a:pt x="1223" y="837"/>
                  </a:lnTo>
                  <a:lnTo>
                    <a:pt x="1205" y="837"/>
                  </a:lnTo>
                  <a:lnTo>
                    <a:pt x="1189" y="837"/>
                  </a:lnTo>
                  <a:lnTo>
                    <a:pt x="1172" y="839"/>
                  </a:lnTo>
                  <a:lnTo>
                    <a:pt x="1156" y="839"/>
                  </a:lnTo>
                  <a:lnTo>
                    <a:pt x="1140" y="841"/>
                  </a:lnTo>
                  <a:lnTo>
                    <a:pt x="1125" y="843"/>
                  </a:lnTo>
                  <a:lnTo>
                    <a:pt x="1110" y="845"/>
                  </a:lnTo>
                  <a:lnTo>
                    <a:pt x="1095" y="850"/>
                  </a:lnTo>
                  <a:lnTo>
                    <a:pt x="1081" y="856"/>
                  </a:lnTo>
                  <a:lnTo>
                    <a:pt x="1067" y="864"/>
                  </a:lnTo>
                  <a:lnTo>
                    <a:pt x="1056" y="873"/>
                  </a:lnTo>
                  <a:lnTo>
                    <a:pt x="1040" y="880"/>
                  </a:lnTo>
                  <a:lnTo>
                    <a:pt x="1027" y="883"/>
                  </a:lnTo>
                  <a:lnTo>
                    <a:pt x="1016" y="885"/>
                  </a:lnTo>
                  <a:lnTo>
                    <a:pt x="1005" y="882"/>
                  </a:lnTo>
                  <a:lnTo>
                    <a:pt x="997" y="878"/>
                  </a:lnTo>
                  <a:lnTo>
                    <a:pt x="989" y="871"/>
                  </a:lnTo>
                  <a:lnTo>
                    <a:pt x="982" y="863"/>
                  </a:lnTo>
                  <a:lnTo>
                    <a:pt x="975" y="855"/>
                  </a:lnTo>
                  <a:lnTo>
                    <a:pt x="969" y="847"/>
                  </a:lnTo>
                  <a:lnTo>
                    <a:pt x="963" y="837"/>
                  </a:lnTo>
                  <a:lnTo>
                    <a:pt x="956" y="829"/>
                  </a:lnTo>
                  <a:lnTo>
                    <a:pt x="948" y="824"/>
                  </a:lnTo>
                  <a:lnTo>
                    <a:pt x="940" y="819"/>
                  </a:lnTo>
                  <a:lnTo>
                    <a:pt x="931" y="817"/>
                  </a:lnTo>
                  <a:lnTo>
                    <a:pt x="919" y="817"/>
                  </a:lnTo>
                  <a:lnTo>
                    <a:pt x="908" y="821"/>
                  </a:lnTo>
                  <a:lnTo>
                    <a:pt x="906" y="820"/>
                  </a:lnTo>
                  <a:lnTo>
                    <a:pt x="906" y="819"/>
                  </a:lnTo>
                  <a:lnTo>
                    <a:pt x="906" y="818"/>
                  </a:lnTo>
                  <a:lnTo>
                    <a:pt x="905" y="817"/>
                  </a:lnTo>
                  <a:lnTo>
                    <a:pt x="904" y="814"/>
                  </a:lnTo>
                  <a:lnTo>
                    <a:pt x="904" y="812"/>
                  </a:lnTo>
                  <a:lnTo>
                    <a:pt x="903" y="809"/>
                  </a:lnTo>
                  <a:lnTo>
                    <a:pt x="902" y="806"/>
                  </a:lnTo>
                  <a:lnTo>
                    <a:pt x="901" y="804"/>
                  </a:lnTo>
                  <a:lnTo>
                    <a:pt x="900" y="801"/>
                  </a:lnTo>
                  <a:lnTo>
                    <a:pt x="900" y="798"/>
                  </a:lnTo>
                  <a:lnTo>
                    <a:pt x="898" y="796"/>
                  </a:lnTo>
                  <a:lnTo>
                    <a:pt x="897" y="795"/>
                  </a:lnTo>
                  <a:lnTo>
                    <a:pt x="897" y="794"/>
                  </a:lnTo>
                  <a:lnTo>
                    <a:pt x="897" y="793"/>
                  </a:lnTo>
                  <a:lnTo>
                    <a:pt x="893" y="793"/>
                  </a:lnTo>
                  <a:lnTo>
                    <a:pt x="881" y="794"/>
                  </a:lnTo>
                  <a:lnTo>
                    <a:pt x="863" y="796"/>
                  </a:lnTo>
                  <a:lnTo>
                    <a:pt x="839" y="798"/>
                  </a:lnTo>
                  <a:lnTo>
                    <a:pt x="811" y="802"/>
                  </a:lnTo>
                  <a:lnTo>
                    <a:pt x="780" y="805"/>
                  </a:lnTo>
                  <a:lnTo>
                    <a:pt x="747" y="809"/>
                  </a:lnTo>
                  <a:lnTo>
                    <a:pt x="712" y="812"/>
                  </a:lnTo>
                  <a:lnTo>
                    <a:pt x="676" y="816"/>
                  </a:lnTo>
                  <a:lnTo>
                    <a:pt x="643" y="819"/>
                  </a:lnTo>
                  <a:lnTo>
                    <a:pt x="612" y="822"/>
                  </a:lnTo>
                  <a:lnTo>
                    <a:pt x="585" y="826"/>
                  </a:lnTo>
                  <a:lnTo>
                    <a:pt x="560" y="828"/>
                  </a:lnTo>
                  <a:lnTo>
                    <a:pt x="542" y="831"/>
                  </a:lnTo>
                  <a:lnTo>
                    <a:pt x="530" y="832"/>
                  </a:lnTo>
                  <a:lnTo>
                    <a:pt x="527" y="833"/>
                  </a:lnTo>
                  <a:lnTo>
                    <a:pt x="522" y="844"/>
                  </a:lnTo>
                  <a:lnTo>
                    <a:pt x="517" y="855"/>
                  </a:lnTo>
                  <a:lnTo>
                    <a:pt x="509" y="864"/>
                  </a:lnTo>
                  <a:lnTo>
                    <a:pt x="499" y="873"/>
                  </a:lnTo>
                  <a:lnTo>
                    <a:pt x="489" y="881"/>
                  </a:lnTo>
                  <a:lnTo>
                    <a:pt x="478" y="888"/>
                  </a:lnTo>
                  <a:lnTo>
                    <a:pt x="466" y="895"/>
                  </a:lnTo>
                  <a:lnTo>
                    <a:pt x="453" y="901"/>
                  </a:lnTo>
                  <a:lnTo>
                    <a:pt x="441" y="906"/>
                  </a:lnTo>
                  <a:lnTo>
                    <a:pt x="429" y="912"/>
                  </a:lnTo>
                  <a:lnTo>
                    <a:pt x="417" y="918"/>
                  </a:lnTo>
                  <a:lnTo>
                    <a:pt x="405" y="924"/>
                  </a:lnTo>
                  <a:lnTo>
                    <a:pt x="394" y="929"/>
                  </a:lnTo>
                  <a:lnTo>
                    <a:pt x="383" y="935"/>
                  </a:lnTo>
                  <a:lnTo>
                    <a:pt x="374" y="941"/>
                  </a:lnTo>
                  <a:lnTo>
                    <a:pt x="367" y="949"/>
                  </a:lnTo>
                  <a:lnTo>
                    <a:pt x="366" y="949"/>
                  </a:lnTo>
                  <a:lnTo>
                    <a:pt x="365" y="949"/>
                  </a:lnTo>
                  <a:lnTo>
                    <a:pt x="364" y="949"/>
                  </a:lnTo>
                  <a:lnTo>
                    <a:pt x="361" y="950"/>
                  </a:lnTo>
                  <a:lnTo>
                    <a:pt x="360" y="950"/>
                  </a:lnTo>
                  <a:lnTo>
                    <a:pt x="358" y="951"/>
                  </a:lnTo>
                  <a:lnTo>
                    <a:pt x="357" y="952"/>
                  </a:lnTo>
                  <a:lnTo>
                    <a:pt x="355" y="952"/>
                  </a:lnTo>
                  <a:lnTo>
                    <a:pt x="352" y="953"/>
                  </a:lnTo>
                  <a:lnTo>
                    <a:pt x="351" y="953"/>
                  </a:lnTo>
                  <a:lnTo>
                    <a:pt x="349" y="955"/>
                  </a:lnTo>
                  <a:lnTo>
                    <a:pt x="348" y="955"/>
                  </a:lnTo>
                  <a:lnTo>
                    <a:pt x="347" y="955"/>
                  </a:lnTo>
                  <a:lnTo>
                    <a:pt x="347" y="956"/>
                  </a:lnTo>
                  <a:lnTo>
                    <a:pt x="329" y="953"/>
                  </a:lnTo>
                  <a:lnTo>
                    <a:pt x="311" y="955"/>
                  </a:lnTo>
                  <a:lnTo>
                    <a:pt x="292" y="956"/>
                  </a:lnTo>
                  <a:lnTo>
                    <a:pt x="273" y="959"/>
                  </a:lnTo>
                  <a:lnTo>
                    <a:pt x="252" y="964"/>
                  </a:lnTo>
                  <a:lnTo>
                    <a:pt x="232" y="968"/>
                  </a:lnTo>
                  <a:lnTo>
                    <a:pt x="210" y="974"/>
                  </a:lnTo>
                  <a:lnTo>
                    <a:pt x="188" y="980"/>
                  </a:lnTo>
                  <a:lnTo>
                    <a:pt x="166" y="986"/>
                  </a:lnTo>
                  <a:lnTo>
                    <a:pt x="144" y="993"/>
                  </a:lnTo>
                  <a:lnTo>
                    <a:pt x="121" y="998"/>
                  </a:lnTo>
                  <a:lnTo>
                    <a:pt x="99" y="1004"/>
                  </a:lnTo>
                  <a:lnTo>
                    <a:pt x="76" y="1009"/>
                  </a:lnTo>
                  <a:lnTo>
                    <a:pt x="54" y="1012"/>
                  </a:lnTo>
                  <a:lnTo>
                    <a:pt x="33" y="1016"/>
                  </a:lnTo>
                  <a:lnTo>
                    <a:pt x="12" y="1018"/>
                  </a:lnTo>
                  <a:lnTo>
                    <a:pt x="5" y="999"/>
                  </a:lnTo>
                  <a:lnTo>
                    <a:pt x="0" y="986"/>
                  </a:lnTo>
                  <a:lnTo>
                    <a:pt x="0" y="973"/>
                  </a:lnTo>
                  <a:lnTo>
                    <a:pt x="2" y="963"/>
                  </a:lnTo>
                  <a:lnTo>
                    <a:pt x="5" y="953"/>
                  </a:lnTo>
                  <a:lnTo>
                    <a:pt x="11" y="947"/>
                  </a:lnTo>
                  <a:lnTo>
                    <a:pt x="17" y="940"/>
                  </a:lnTo>
                  <a:lnTo>
                    <a:pt x="25" y="934"/>
                  </a:lnTo>
                  <a:lnTo>
                    <a:pt x="31" y="928"/>
                  </a:lnTo>
                  <a:lnTo>
                    <a:pt x="40" y="921"/>
                  </a:lnTo>
                  <a:lnTo>
                    <a:pt x="48" y="914"/>
                  </a:lnTo>
                  <a:lnTo>
                    <a:pt x="54" y="906"/>
                  </a:lnTo>
                  <a:lnTo>
                    <a:pt x="61" y="897"/>
                  </a:lnTo>
                  <a:lnTo>
                    <a:pt x="66" y="887"/>
                  </a:lnTo>
                  <a:lnTo>
                    <a:pt x="68" y="874"/>
                  </a:lnTo>
                  <a:lnTo>
                    <a:pt x="69" y="859"/>
                  </a:lnTo>
                  <a:lnTo>
                    <a:pt x="74" y="852"/>
                  </a:lnTo>
                  <a:lnTo>
                    <a:pt x="79" y="847"/>
                  </a:lnTo>
                  <a:lnTo>
                    <a:pt x="83" y="841"/>
                  </a:lnTo>
                  <a:lnTo>
                    <a:pt x="87" y="836"/>
                  </a:lnTo>
                  <a:lnTo>
                    <a:pt x="90" y="832"/>
                  </a:lnTo>
                  <a:lnTo>
                    <a:pt x="92" y="827"/>
                  </a:lnTo>
                  <a:lnTo>
                    <a:pt x="96" y="822"/>
                  </a:lnTo>
                  <a:lnTo>
                    <a:pt x="99" y="819"/>
                  </a:lnTo>
                  <a:lnTo>
                    <a:pt x="102" y="814"/>
                  </a:lnTo>
                  <a:lnTo>
                    <a:pt x="105" y="811"/>
                  </a:lnTo>
                  <a:lnTo>
                    <a:pt x="110" y="808"/>
                  </a:lnTo>
                  <a:lnTo>
                    <a:pt x="113" y="804"/>
                  </a:lnTo>
                  <a:lnTo>
                    <a:pt x="118" y="801"/>
                  </a:lnTo>
                  <a:lnTo>
                    <a:pt x="123" y="798"/>
                  </a:lnTo>
                  <a:lnTo>
                    <a:pt x="129" y="795"/>
                  </a:lnTo>
                  <a:lnTo>
                    <a:pt x="137" y="793"/>
                  </a:lnTo>
                  <a:lnTo>
                    <a:pt x="141" y="788"/>
                  </a:lnTo>
                  <a:lnTo>
                    <a:pt x="144" y="783"/>
                  </a:lnTo>
                  <a:lnTo>
                    <a:pt x="148" y="781"/>
                  </a:lnTo>
                  <a:lnTo>
                    <a:pt x="150" y="779"/>
                  </a:lnTo>
                  <a:lnTo>
                    <a:pt x="153" y="777"/>
                  </a:lnTo>
                  <a:lnTo>
                    <a:pt x="158" y="775"/>
                  </a:lnTo>
                  <a:lnTo>
                    <a:pt x="161" y="774"/>
                  </a:lnTo>
                  <a:lnTo>
                    <a:pt x="165" y="773"/>
                  </a:lnTo>
                  <a:lnTo>
                    <a:pt x="169" y="772"/>
                  </a:lnTo>
                  <a:lnTo>
                    <a:pt x="174" y="772"/>
                  </a:lnTo>
                  <a:lnTo>
                    <a:pt x="179" y="771"/>
                  </a:lnTo>
                  <a:lnTo>
                    <a:pt x="184" y="769"/>
                  </a:lnTo>
                  <a:lnTo>
                    <a:pt x="190" y="767"/>
                  </a:lnTo>
                  <a:lnTo>
                    <a:pt x="196" y="765"/>
                  </a:lnTo>
                  <a:lnTo>
                    <a:pt x="204" y="763"/>
                  </a:lnTo>
                  <a:lnTo>
                    <a:pt x="212" y="759"/>
                  </a:lnTo>
                  <a:lnTo>
                    <a:pt x="218" y="756"/>
                  </a:lnTo>
                  <a:lnTo>
                    <a:pt x="223" y="752"/>
                  </a:lnTo>
                  <a:lnTo>
                    <a:pt x="232" y="748"/>
                  </a:lnTo>
                  <a:lnTo>
                    <a:pt x="238" y="743"/>
                  </a:lnTo>
                  <a:lnTo>
                    <a:pt x="246" y="739"/>
                  </a:lnTo>
                  <a:lnTo>
                    <a:pt x="255" y="733"/>
                  </a:lnTo>
                  <a:lnTo>
                    <a:pt x="264" y="727"/>
                  </a:lnTo>
                  <a:lnTo>
                    <a:pt x="272" y="723"/>
                  </a:lnTo>
                  <a:lnTo>
                    <a:pt x="280" y="717"/>
                  </a:lnTo>
                  <a:lnTo>
                    <a:pt x="288" y="711"/>
                  </a:lnTo>
                  <a:lnTo>
                    <a:pt x="296" y="705"/>
                  </a:lnTo>
                  <a:lnTo>
                    <a:pt x="303" y="700"/>
                  </a:lnTo>
                  <a:lnTo>
                    <a:pt x="310" y="695"/>
                  </a:lnTo>
                  <a:lnTo>
                    <a:pt x="317" y="689"/>
                  </a:lnTo>
                  <a:lnTo>
                    <a:pt x="321" y="686"/>
                  </a:lnTo>
                  <a:lnTo>
                    <a:pt x="327" y="682"/>
                  </a:lnTo>
                  <a:lnTo>
                    <a:pt x="333" y="677"/>
                  </a:lnTo>
                  <a:lnTo>
                    <a:pt x="338" y="671"/>
                  </a:lnTo>
                  <a:lnTo>
                    <a:pt x="344" y="664"/>
                  </a:lnTo>
                  <a:lnTo>
                    <a:pt x="348" y="658"/>
                  </a:lnTo>
                  <a:lnTo>
                    <a:pt x="352" y="651"/>
                  </a:lnTo>
                  <a:lnTo>
                    <a:pt x="356" y="644"/>
                  </a:lnTo>
                  <a:lnTo>
                    <a:pt x="358" y="638"/>
                  </a:lnTo>
                  <a:lnTo>
                    <a:pt x="361" y="631"/>
                  </a:lnTo>
                  <a:lnTo>
                    <a:pt x="364" y="623"/>
                  </a:lnTo>
                  <a:lnTo>
                    <a:pt x="365" y="616"/>
                  </a:lnTo>
                  <a:lnTo>
                    <a:pt x="367" y="608"/>
                  </a:lnTo>
                  <a:lnTo>
                    <a:pt x="368" y="601"/>
                  </a:lnTo>
                  <a:lnTo>
                    <a:pt x="371" y="593"/>
                  </a:lnTo>
                  <a:lnTo>
                    <a:pt x="372" y="586"/>
                  </a:lnTo>
                  <a:lnTo>
                    <a:pt x="374" y="579"/>
                  </a:lnTo>
                  <a:lnTo>
                    <a:pt x="376" y="572"/>
                  </a:lnTo>
                  <a:lnTo>
                    <a:pt x="389" y="580"/>
                  </a:lnTo>
                  <a:lnTo>
                    <a:pt x="402" y="584"/>
                  </a:lnTo>
                  <a:lnTo>
                    <a:pt x="412" y="584"/>
                  </a:lnTo>
                  <a:lnTo>
                    <a:pt x="422" y="580"/>
                  </a:lnTo>
                  <a:lnTo>
                    <a:pt x="432" y="573"/>
                  </a:lnTo>
                  <a:lnTo>
                    <a:pt x="440" y="565"/>
                  </a:lnTo>
                  <a:lnTo>
                    <a:pt x="449" y="556"/>
                  </a:lnTo>
                  <a:lnTo>
                    <a:pt x="457" y="544"/>
                  </a:lnTo>
                  <a:lnTo>
                    <a:pt x="465" y="534"/>
                  </a:lnTo>
                  <a:lnTo>
                    <a:pt x="474" y="523"/>
                  </a:lnTo>
                  <a:lnTo>
                    <a:pt x="483" y="512"/>
                  </a:lnTo>
                  <a:lnTo>
                    <a:pt x="493" y="504"/>
                  </a:lnTo>
                  <a:lnTo>
                    <a:pt x="504" y="497"/>
                  </a:lnTo>
                  <a:lnTo>
                    <a:pt x="516" y="494"/>
                  </a:lnTo>
                  <a:lnTo>
                    <a:pt x="528" y="493"/>
                  </a:lnTo>
                  <a:lnTo>
                    <a:pt x="543" y="496"/>
                  </a:lnTo>
                  <a:lnTo>
                    <a:pt x="549" y="493"/>
                  </a:lnTo>
                  <a:lnTo>
                    <a:pt x="556" y="488"/>
                  </a:lnTo>
                  <a:lnTo>
                    <a:pt x="560" y="485"/>
                  </a:lnTo>
                  <a:lnTo>
                    <a:pt x="565" y="480"/>
                  </a:lnTo>
                  <a:lnTo>
                    <a:pt x="570" y="476"/>
                  </a:lnTo>
                  <a:lnTo>
                    <a:pt x="573" y="471"/>
                  </a:lnTo>
                  <a:lnTo>
                    <a:pt x="576" y="465"/>
                  </a:lnTo>
                  <a:lnTo>
                    <a:pt x="580" y="461"/>
                  </a:lnTo>
                  <a:lnTo>
                    <a:pt x="585" y="456"/>
                  </a:lnTo>
                  <a:lnTo>
                    <a:pt x="588" y="451"/>
                  </a:lnTo>
                  <a:lnTo>
                    <a:pt x="593" y="447"/>
                  </a:lnTo>
                  <a:lnTo>
                    <a:pt x="597" y="442"/>
                  </a:lnTo>
                  <a:lnTo>
                    <a:pt x="603" y="439"/>
                  </a:lnTo>
                  <a:lnTo>
                    <a:pt x="610" y="435"/>
                  </a:lnTo>
                  <a:lnTo>
                    <a:pt x="618" y="432"/>
                  </a:lnTo>
                  <a:lnTo>
                    <a:pt x="627" y="431"/>
                  </a:lnTo>
                  <a:lnTo>
                    <a:pt x="629" y="426"/>
                  </a:lnTo>
                  <a:lnTo>
                    <a:pt x="630" y="422"/>
                  </a:lnTo>
                  <a:lnTo>
                    <a:pt x="632" y="416"/>
                  </a:lnTo>
                  <a:lnTo>
                    <a:pt x="633" y="409"/>
                  </a:lnTo>
                  <a:lnTo>
                    <a:pt x="633" y="402"/>
                  </a:lnTo>
                  <a:lnTo>
                    <a:pt x="632" y="395"/>
                  </a:lnTo>
                  <a:lnTo>
                    <a:pt x="632" y="388"/>
                  </a:lnTo>
                  <a:lnTo>
                    <a:pt x="630" y="381"/>
                  </a:lnTo>
                  <a:lnTo>
                    <a:pt x="629" y="373"/>
                  </a:lnTo>
                  <a:lnTo>
                    <a:pt x="628" y="366"/>
                  </a:lnTo>
                  <a:lnTo>
                    <a:pt x="628" y="360"/>
                  </a:lnTo>
                  <a:lnTo>
                    <a:pt x="628" y="353"/>
                  </a:lnTo>
                  <a:lnTo>
                    <a:pt x="628" y="347"/>
                  </a:lnTo>
                  <a:lnTo>
                    <a:pt x="629" y="341"/>
                  </a:lnTo>
                  <a:lnTo>
                    <a:pt x="630" y="337"/>
                  </a:lnTo>
                  <a:lnTo>
                    <a:pt x="634" y="333"/>
                  </a:lnTo>
                  <a:lnTo>
                    <a:pt x="729" y="315"/>
                  </a:lnTo>
                  <a:lnTo>
                    <a:pt x="834" y="294"/>
                  </a:lnTo>
                  <a:lnTo>
                    <a:pt x="947" y="270"/>
                  </a:lnTo>
                  <a:lnTo>
                    <a:pt x="1065" y="245"/>
                  </a:lnTo>
                  <a:lnTo>
                    <a:pt x="1185" y="217"/>
                  </a:lnTo>
                  <a:lnTo>
                    <a:pt x="1307" y="189"/>
                  </a:lnTo>
                  <a:lnTo>
                    <a:pt x="1427" y="161"/>
                  </a:lnTo>
                  <a:lnTo>
                    <a:pt x="1543" y="133"/>
                  </a:lnTo>
                  <a:lnTo>
                    <a:pt x="1655" y="107"/>
                  </a:lnTo>
                  <a:lnTo>
                    <a:pt x="1757" y="81"/>
                  </a:lnTo>
                  <a:lnTo>
                    <a:pt x="1851" y="60"/>
                  </a:lnTo>
                  <a:lnTo>
                    <a:pt x="1932" y="39"/>
                  </a:lnTo>
                  <a:lnTo>
                    <a:pt x="1999" y="23"/>
                  </a:lnTo>
                  <a:lnTo>
                    <a:pt x="2049" y="10"/>
                  </a:lnTo>
                  <a:lnTo>
                    <a:pt x="2081" y="2"/>
                  </a:lnTo>
                  <a:lnTo>
                    <a:pt x="2093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8" name="Freeform 36"/>
            <p:cNvSpPr>
              <a:spLocks/>
            </p:cNvSpPr>
            <p:nvPr/>
          </p:nvSpPr>
          <p:spPr bwMode="auto">
            <a:xfrm>
              <a:off x="1728" y="2571"/>
              <a:ext cx="630" cy="659"/>
            </a:xfrm>
            <a:custGeom>
              <a:avLst/>
              <a:gdLst>
                <a:gd name="T0" fmla="*/ 70 w 1892"/>
                <a:gd name="T1" fmla="*/ 5 h 1977"/>
                <a:gd name="T2" fmla="*/ 70 w 1892"/>
                <a:gd name="T3" fmla="*/ 6 h 1977"/>
                <a:gd name="T4" fmla="*/ 70 w 1892"/>
                <a:gd name="T5" fmla="*/ 8 h 1977"/>
                <a:gd name="T6" fmla="*/ 70 w 1892"/>
                <a:gd name="T7" fmla="*/ 10 h 1977"/>
                <a:gd name="T8" fmla="*/ 70 w 1892"/>
                <a:gd name="T9" fmla="*/ 11 h 1977"/>
                <a:gd name="T10" fmla="*/ 70 w 1892"/>
                <a:gd name="T11" fmla="*/ 12 h 1977"/>
                <a:gd name="T12" fmla="*/ 70 w 1892"/>
                <a:gd name="T13" fmla="*/ 15 h 1977"/>
                <a:gd name="T14" fmla="*/ 70 w 1892"/>
                <a:gd name="T15" fmla="*/ 22 h 1977"/>
                <a:gd name="T16" fmla="*/ 69 w 1892"/>
                <a:gd name="T17" fmla="*/ 29 h 1977"/>
                <a:gd name="T18" fmla="*/ 69 w 1892"/>
                <a:gd name="T19" fmla="*/ 35 h 1977"/>
                <a:gd name="T20" fmla="*/ 69 w 1892"/>
                <a:gd name="T21" fmla="*/ 38 h 1977"/>
                <a:gd name="T22" fmla="*/ 69 w 1892"/>
                <a:gd name="T23" fmla="*/ 38 h 1977"/>
                <a:gd name="T24" fmla="*/ 69 w 1892"/>
                <a:gd name="T25" fmla="*/ 38 h 1977"/>
                <a:gd name="T26" fmla="*/ 69 w 1892"/>
                <a:gd name="T27" fmla="*/ 38 h 1977"/>
                <a:gd name="T28" fmla="*/ 69 w 1892"/>
                <a:gd name="T29" fmla="*/ 38 h 1977"/>
                <a:gd name="T30" fmla="*/ 69 w 1892"/>
                <a:gd name="T31" fmla="*/ 41 h 1977"/>
                <a:gd name="T32" fmla="*/ 68 w 1892"/>
                <a:gd name="T33" fmla="*/ 47 h 1977"/>
                <a:gd name="T34" fmla="*/ 68 w 1892"/>
                <a:gd name="T35" fmla="*/ 56 h 1977"/>
                <a:gd name="T36" fmla="*/ 68 w 1892"/>
                <a:gd name="T37" fmla="*/ 64 h 1977"/>
                <a:gd name="T38" fmla="*/ 68 w 1892"/>
                <a:gd name="T39" fmla="*/ 68 h 1977"/>
                <a:gd name="T40" fmla="*/ 63 w 1892"/>
                <a:gd name="T41" fmla="*/ 68 h 1977"/>
                <a:gd name="T42" fmla="*/ 56 w 1892"/>
                <a:gd name="T43" fmla="*/ 68 h 1977"/>
                <a:gd name="T44" fmla="*/ 50 w 1892"/>
                <a:gd name="T45" fmla="*/ 67 h 1977"/>
                <a:gd name="T46" fmla="*/ 43 w 1892"/>
                <a:gd name="T47" fmla="*/ 67 h 1977"/>
                <a:gd name="T48" fmla="*/ 36 w 1892"/>
                <a:gd name="T49" fmla="*/ 66 h 1977"/>
                <a:gd name="T50" fmla="*/ 31 w 1892"/>
                <a:gd name="T51" fmla="*/ 66 h 1977"/>
                <a:gd name="T52" fmla="*/ 31 w 1892"/>
                <a:gd name="T53" fmla="*/ 66 h 1977"/>
                <a:gd name="T54" fmla="*/ 31 w 1892"/>
                <a:gd name="T55" fmla="*/ 66 h 1977"/>
                <a:gd name="T56" fmla="*/ 31 w 1892"/>
                <a:gd name="T57" fmla="*/ 67 h 1977"/>
                <a:gd name="T58" fmla="*/ 31 w 1892"/>
                <a:gd name="T59" fmla="*/ 67 h 1977"/>
                <a:gd name="T60" fmla="*/ 31 w 1892"/>
                <a:gd name="T61" fmla="*/ 68 h 1977"/>
                <a:gd name="T62" fmla="*/ 27 w 1892"/>
                <a:gd name="T63" fmla="*/ 68 h 1977"/>
                <a:gd name="T64" fmla="*/ 23 w 1892"/>
                <a:gd name="T65" fmla="*/ 68 h 1977"/>
                <a:gd name="T66" fmla="*/ 19 w 1892"/>
                <a:gd name="T67" fmla="*/ 68 h 1977"/>
                <a:gd name="T68" fmla="*/ 15 w 1892"/>
                <a:gd name="T69" fmla="*/ 68 h 1977"/>
                <a:gd name="T70" fmla="*/ 11 w 1892"/>
                <a:gd name="T71" fmla="*/ 68 h 1977"/>
                <a:gd name="T72" fmla="*/ 10 w 1892"/>
                <a:gd name="T73" fmla="*/ 68 h 1977"/>
                <a:gd name="T74" fmla="*/ 9 w 1892"/>
                <a:gd name="T75" fmla="*/ 69 h 1977"/>
                <a:gd name="T76" fmla="*/ 9 w 1892"/>
                <a:gd name="T77" fmla="*/ 71 h 1977"/>
                <a:gd name="T78" fmla="*/ 9 w 1892"/>
                <a:gd name="T79" fmla="*/ 72 h 1977"/>
                <a:gd name="T80" fmla="*/ 9 w 1892"/>
                <a:gd name="T81" fmla="*/ 73 h 1977"/>
                <a:gd name="T82" fmla="*/ 9 w 1892"/>
                <a:gd name="T83" fmla="*/ 73 h 1977"/>
                <a:gd name="T84" fmla="*/ 8 w 1892"/>
                <a:gd name="T85" fmla="*/ 73 h 1977"/>
                <a:gd name="T86" fmla="*/ 5 w 1892"/>
                <a:gd name="T87" fmla="*/ 73 h 1977"/>
                <a:gd name="T88" fmla="*/ 3 w 1892"/>
                <a:gd name="T89" fmla="*/ 73 h 1977"/>
                <a:gd name="T90" fmla="*/ 1 w 1892"/>
                <a:gd name="T91" fmla="*/ 72 h 1977"/>
                <a:gd name="T92" fmla="*/ 0 w 1892"/>
                <a:gd name="T93" fmla="*/ 72 h 1977"/>
                <a:gd name="T94" fmla="*/ 1 w 1892"/>
                <a:gd name="T95" fmla="*/ 66 h 1977"/>
                <a:gd name="T96" fmla="*/ 2 w 1892"/>
                <a:gd name="T97" fmla="*/ 49 h 1977"/>
                <a:gd name="T98" fmla="*/ 4 w 1892"/>
                <a:gd name="T99" fmla="*/ 29 h 1977"/>
                <a:gd name="T100" fmla="*/ 5 w 1892"/>
                <a:gd name="T101" fmla="*/ 11 h 1977"/>
                <a:gd name="T102" fmla="*/ 6 w 1892"/>
                <a:gd name="T103" fmla="*/ 1 h 1977"/>
                <a:gd name="T104" fmla="*/ 14 w 1892"/>
                <a:gd name="T105" fmla="*/ 1 h 1977"/>
                <a:gd name="T106" fmla="*/ 26 w 1892"/>
                <a:gd name="T107" fmla="*/ 2 h 1977"/>
                <a:gd name="T108" fmla="*/ 38 w 1892"/>
                <a:gd name="T109" fmla="*/ 3 h 1977"/>
                <a:gd name="T110" fmla="*/ 50 w 1892"/>
                <a:gd name="T111" fmla="*/ 4 h 1977"/>
                <a:gd name="T112" fmla="*/ 62 w 1892"/>
                <a:gd name="T113" fmla="*/ 4 h 197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92"/>
                <a:gd name="T172" fmla="*/ 0 h 1977"/>
                <a:gd name="T173" fmla="*/ 1892 w 1892"/>
                <a:gd name="T174" fmla="*/ 1977 h 197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92" h="1977">
                  <a:moveTo>
                    <a:pt x="1892" y="120"/>
                  </a:moveTo>
                  <a:lnTo>
                    <a:pt x="1892" y="121"/>
                  </a:lnTo>
                  <a:lnTo>
                    <a:pt x="1892" y="128"/>
                  </a:lnTo>
                  <a:lnTo>
                    <a:pt x="1892" y="137"/>
                  </a:lnTo>
                  <a:lnTo>
                    <a:pt x="1892" y="148"/>
                  </a:lnTo>
                  <a:lnTo>
                    <a:pt x="1892" y="163"/>
                  </a:lnTo>
                  <a:lnTo>
                    <a:pt x="1892" y="178"/>
                  </a:lnTo>
                  <a:lnTo>
                    <a:pt x="1892" y="196"/>
                  </a:lnTo>
                  <a:lnTo>
                    <a:pt x="1892" y="214"/>
                  </a:lnTo>
                  <a:lnTo>
                    <a:pt x="1892" y="231"/>
                  </a:lnTo>
                  <a:lnTo>
                    <a:pt x="1892" y="248"/>
                  </a:lnTo>
                  <a:lnTo>
                    <a:pt x="1892" y="263"/>
                  </a:lnTo>
                  <a:lnTo>
                    <a:pt x="1892" y="278"/>
                  </a:lnTo>
                  <a:lnTo>
                    <a:pt x="1892" y="290"/>
                  </a:lnTo>
                  <a:lnTo>
                    <a:pt x="1892" y="299"/>
                  </a:lnTo>
                  <a:lnTo>
                    <a:pt x="1892" y="306"/>
                  </a:lnTo>
                  <a:lnTo>
                    <a:pt x="1892" y="308"/>
                  </a:lnTo>
                  <a:lnTo>
                    <a:pt x="1891" y="315"/>
                  </a:lnTo>
                  <a:lnTo>
                    <a:pt x="1891" y="338"/>
                  </a:lnTo>
                  <a:lnTo>
                    <a:pt x="1890" y="372"/>
                  </a:lnTo>
                  <a:lnTo>
                    <a:pt x="1889" y="417"/>
                  </a:lnTo>
                  <a:lnTo>
                    <a:pt x="1886" y="471"/>
                  </a:lnTo>
                  <a:lnTo>
                    <a:pt x="1885" y="531"/>
                  </a:lnTo>
                  <a:lnTo>
                    <a:pt x="1883" y="594"/>
                  </a:lnTo>
                  <a:lnTo>
                    <a:pt x="1882" y="661"/>
                  </a:lnTo>
                  <a:lnTo>
                    <a:pt x="1879" y="726"/>
                  </a:lnTo>
                  <a:lnTo>
                    <a:pt x="1877" y="789"/>
                  </a:lnTo>
                  <a:lnTo>
                    <a:pt x="1876" y="849"/>
                  </a:lnTo>
                  <a:lnTo>
                    <a:pt x="1874" y="903"/>
                  </a:lnTo>
                  <a:lnTo>
                    <a:pt x="1872" y="948"/>
                  </a:lnTo>
                  <a:lnTo>
                    <a:pt x="1871" y="982"/>
                  </a:lnTo>
                  <a:lnTo>
                    <a:pt x="1871" y="1005"/>
                  </a:lnTo>
                  <a:lnTo>
                    <a:pt x="1871" y="1014"/>
                  </a:lnTo>
                  <a:lnTo>
                    <a:pt x="1870" y="1014"/>
                  </a:lnTo>
                  <a:lnTo>
                    <a:pt x="1869" y="1014"/>
                  </a:lnTo>
                  <a:lnTo>
                    <a:pt x="1868" y="1014"/>
                  </a:lnTo>
                  <a:lnTo>
                    <a:pt x="1868" y="1015"/>
                  </a:lnTo>
                  <a:lnTo>
                    <a:pt x="1867" y="1015"/>
                  </a:lnTo>
                  <a:lnTo>
                    <a:pt x="1866" y="1016"/>
                  </a:lnTo>
                  <a:lnTo>
                    <a:pt x="1864" y="1016"/>
                  </a:lnTo>
                  <a:lnTo>
                    <a:pt x="1863" y="1016"/>
                  </a:lnTo>
                  <a:lnTo>
                    <a:pt x="1863" y="1017"/>
                  </a:lnTo>
                  <a:lnTo>
                    <a:pt x="1862" y="1017"/>
                  </a:lnTo>
                  <a:lnTo>
                    <a:pt x="1861" y="1017"/>
                  </a:lnTo>
                  <a:lnTo>
                    <a:pt x="1861" y="1018"/>
                  </a:lnTo>
                  <a:lnTo>
                    <a:pt x="1860" y="1027"/>
                  </a:lnTo>
                  <a:lnTo>
                    <a:pt x="1859" y="1053"/>
                  </a:lnTo>
                  <a:lnTo>
                    <a:pt x="1858" y="1094"/>
                  </a:lnTo>
                  <a:lnTo>
                    <a:pt x="1855" y="1147"/>
                  </a:lnTo>
                  <a:lnTo>
                    <a:pt x="1853" y="1209"/>
                  </a:lnTo>
                  <a:lnTo>
                    <a:pt x="1851" y="1279"/>
                  </a:lnTo>
                  <a:lnTo>
                    <a:pt x="1848" y="1354"/>
                  </a:lnTo>
                  <a:lnTo>
                    <a:pt x="1846" y="1432"/>
                  </a:lnTo>
                  <a:lnTo>
                    <a:pt x="1843" y="1509"/>
                  </a:lnTo>
                  <a:lnTo>
                    <a:pt x="1840" y="1583"/>
                  </a:lnTo>
                  <a:lnTo>
                    <a:pt x="1838" y="1653"/>
                  </a:lnTo>
                  <a:lnTo>
                    <a:pt x="1836" y="1715"/>
                  </a:lnTo>
                  <a:lnTo>
                    <a:pt x="1833" y="1768"/>
                  </a:lnTo>
                  <a:lnTo>
                    <a:pt x="1832" y="1810"/>
                  </a:lnTo>
                  <a:lnTo>
                    <a:pt x="1831" y="1835"/>
                  </a:lnTo>
                  <a:lnTo>
                    <a:pt x="1831" y="1845"/>
                  </a:lnTo>
                  <a:lnTo>
                    <a:pt x="1767" y="1841"/>
                  </a:lnTo>
                  <a:lnTo>
                    <a:pt x="1703" y="1836"/>
                  </a:lnTo>
                  <a:lnTo>
                    <a:pt x="1641" y="1831"/>
                  </a:lnTo>
                  <a:lnTo>
                    <a:pt x="1579" y="1828"/>
                  </a:lnTo>
                  <a:lnTo>
                    <a:pt x="1518" y="1823"/>
                  </a:lnTo>
                  <a:lnTo>
                    <a:pt x="1459" y="1820"/>
                  </a:lnTo>
                  <a:lnTo>
                    <a:pt x="1398" y="1817"/>
                  </a:lnTo>
                  <a:lnTo>
                    <a:pt x="1338" y="1812"/>
                  </a:lnTo>
                  <a:lnTo>
                    <a:pt x="1277" y="1809"/>
                  </a:lnTo>
                  <a:lnTo>
                    <a:pt x="1217" y="1804"/>
                  </a:lnTo>
                  <a:lnTo>
                    <a:pt x="1156" y="1799"/>
                  </a:lnTo>
                  <a:lnTo>
                    <a:pt x="1095" y="1795"/>
                  </a:lnTo>
                  <a:lnTo>
                    <a:pt x="1033" y="1790"/>
                  </a:lnTo>
                  <a:lnTo>
                    <a:pt x="971" y="1786"/>
                  </a:lnTo>
                  <a:lnTo>
                    <a:pt x="908" y="1780"/>
                  </a:lnTo>
                  <a:lnTo>
                    <a:pt x="845" y="1775"/>
                  </a:lnTo>
                  <a:lnTo>
                    <a:pt x="841" y="1776"/>
                  </a:lnTo>
                  <a:lnTo>
                    <a:pt x="839" y="1779"/>
                  </a:lnTo>
                  <a:lnTo>
                    <a:pt x="837" y="1782"/>
                  </a:lnTo>
                  <a:lnTo>
                    <a:pt x="835" y="1784"/>
                  </a:lnTo>
                  <a:lnTo>
                    <a:pt x="834" y="1788"/>
                  </a:lnTo>
                  <a:lnTo>
                    <a:pt x="834" y="1791"/>
                  </a:lnTo>
                  <a:lnTo>
                    <a:pt x="834" y="1795"/>
                  </a:lnTo>
                  <a:lnTo>
                    <a:pt x="833" y="1799"/>
                  </a:lnTo>
                  <a:lnTo>
                    <a:pt x="833" y="1803"/>
                  </a:lnTo>
                  <a:lnTo>
                    <a:pt x="833" y="1807"/>
                  </a:lnTo>
                  <a:lnTo>
                    <a:pt x="833" y="1812"/>
                  </a:lnTo>
                  <a:lnTo>
                    <a:pt x="833" y="1815"/>
                  </a:lnTo>
                  <a:lnTo>
                    <a:pt x="832" y="1820"/>
                  </a:lnTo>
                  <a:lnTo>
                    <a:pt x="832" y="1825"/>
                  </a:lnTo>
                  <a:lnTo>
                    <a:pt x="831" y="1829"/>
                  </a:lnTo>
                  <a:lnTo>
                    <a:pt x="830" y="1835"/>
                  </a:lnTo>
                  <a:lnTo>
                    <a:pt x="798" y="1834"/>
                  </a:lnTo>
                  <a:lnTo>
                    <a:pt x="764" y="1834"/>
                  </a:lnTo>
                  <a:lnTo>
                    <a:pt x="730" y="1834"/>
                  </a:lnTo>
                  <a:lnTo>
                    <a:pt x="694" y="1834"/>
                  </a:lnTo>
                  <a:lnTo>
                    <a:pt x="658" y="1834"/>
                  </a:lnTo>
                  <a:lnTo>
                    <a:pt x="622" y="1834"/>
                  </a:lnTo>
                  <a:lnTo>
                    <a:pt x="585" y="1834"/>
                  </a:lnTo>
                  <a:lnTo>
                    <a:pt x="548" y="1834"/>
                  </a:lnTo>
                  <a:lnTo>
                    <a:pt x="510" y="1834"/>
                  </a:lnTo>
                  <a:lnTo>
                    <a:pt x="473" y="1834"/>
                  </a:lnTo>
                  <a:lnTo>
                    <a:pt x="437" y="1834"/>
                  </a:lnTo>
                  <a:lnTo>
                    <a:pt x="400" y="1834"/>
                  </a:lnTo>
                  <a:lnTo>
                    <a:pt x="363" y="1833"/>
                  </a:lnTo>
                  <a:lnTo>
                    <a:pt x="328" y="1833"/>
                  </a:lnTo>
                  <a:lnTo>
                    <a:pt x="294" y="1833"/>
                  </a:lnTo>
                  <a:lnTo>
                    <a:pt x="261" y="1833"/>
                  </a:lnTo>
                  <a:lnTo>
                    <a:pt x="259" y="1834"/>
                  </a:lnTo>
                  <a:lnTo>
                    <a:pt x="259" y="1838"/>
                  </a:lnTo>
                  <a:lnTo>
                    <a:pt x="258" y="1845"/>
                  </a:lnTo>
                  <a:lnTo>
                    <a:pt x="257" y="1854"/>
                  </a:lnTo>
                  <a:lnTo>
                    <a:pt x="256" y="1866"/>
                  </a:lnTo>
                  <a:lnTo>
                    <a:pt x="255" y="1877"/>
                  </a:lnTo>
                  <a:lnTo>
                    <a:pt x="253" y="1891"/>
                  </a:lnTo>
                  <a:lnTo>
                    <a:pt x="251" y="1905"/>
                  </a:lnTo>
                  <a:lnTo>
                    <a:pt x="250" y="1918"/>
                  </a:lnTo>
                  <a:lnTo>
                    <a:pt x="248" y="1931"/>
                  </a:lnTo>
                  <a:lnTo>
                    <a:pt x="247" y="1943"/>
                  </a:lnTo>
                  <a:lnTo>
                    <a:pt x="246" y="1954"/>
                  </a:lnTo>
                  <a:lnTo>
                    <a:pt x="245" y="1964"/>
                  </a:lnTo>
                  <a:lnTo>
                    <a:pt x="243" y="1970"/>
                  </a:lnTo>
                  <a:lnTo>
                    <a:pt x="243" y="1975"/>
                  </a:lnTo>
                  <a:lnTo>
                    <a:pt x="243" y="1977"/>
                  </a:lnTo>
                  <a:lnTo>
                    <a:pt x="240" y="1976"/>
                  </a:lnTo>
                  <a:lnTo>
                    <a:pt x="232" y="1976"/>
                  </a:lnTo>
                  <a:lnTo>
                    <a:pt x="220" y="1975"/>
                  </a:lnTo>
                  <a:lnTo>
                    <a:pt x="204" y="1973"/>
                  </a:lnTo>
                  <a:lnTo>
                    <a:pt x="186" y="1972"/>
                  </a:lnTo>
                  <a:lnTo>
                    <a:pt x="165" y="1969"/>
                  </a:lnTo>
                  <a:lnTo>
                    <a:pt x="143" y="1967"/>
                  </a:lnTo>
                  <a:lnTo>
                    <a:pt x="121" y="1965"/>
                  </a:lnTo>
                  <a:lnTo>
                    <a:pt x="98" y="1962"/>
                  </a:lnTo>
                  <a:lnTo>
                    <a:pt x="77" y="1960"/>
                  </a:lnTo>
                  <a:lnTo>
                    <a:pt x="56" y="1958"/>
                  </a:lnTo>
                  <a:lnTo>
                    <a:pt x="38" y="1957"/>
                  </a:lnTo>
                  <a:lnTo>
                    <a:pt x="21" y="1954"/>
                  </a:lnTo>
                  <a:lnTo>
                    <a:pt x="10" y="1953"/>
                  </a:lnTo>
                  <a:lnTo>
                    <a:pt x="2" y="1953"/>
                  </a:lnTo>
                  <a:lnTo>
                    <a:pt x="0" y="1953"/>
                  </a:lnTo>
                  <a:lnTo>
                    <a:pt x="1" y="1930"/>
                  </a:lnTo>
                  <a:lnTo>
                    <a:pt x="7" y="1868"/>
                  </a:lnTo>
                  <a:lnTo>
                    <a:pt x="15" y="1773"/>
                  </a:lnTo>
                  <a:lnTo>
                    <a:pt x="26" y="1648"/>
                  </a:lnTo>
                  <a:lnTo>
                    <a:pt x="40" y="1499"/>
                  </a:lnTo>
                  <a:lnTo>
                    <a:pt x="54" y="1335"/>
                  </a:lnTo>
                  <a:lnTo>
                    <a:pt x="70" y="1158"/>
                  </a:lnTo>
                  <a:lnTo>
                    <a:pt x="86" y="977"/>
                  </a:lnTo>
                  <a:lnTo>
                    <a:pt x="102" y="794"/>
                  </a:lnTo>
                  <a:lnTo>
                    <a:pt x="118" y="617"/>
                  </a:lnTo>
                  <a:lnTo>
                    <a:pt x="132" y="453"/>
                  </a:lnTo>
                  <a:lnTo>
                    <a:pt x="146" y="305"/>
                  </a:lnTo>
                  <a:lnTo>
                    <a:pt x="157" y="179"/>
                  </a:lnTo>
                  <a:lnTo>
                    <a:pt x="165" y="84"/>
                  </a:lnTo>
                  <a:lnTo>
                    <a:pt x="171" y="22"/>
                  </a:lnTo>
                  <a:lnTo>
                    <a:pt x="173" y="0"/>
                  </a:lnTo>
                  <a:lnTo>
                    <a:pt x="276" y="13"/>
                  </a:lnTo>
                  <a:lnTo>
                    <a:pt x="381" y="24"/>
                  </a:lnTo>
                  <a:lnTo>
                    <a:pt x="487" y="36"/>
                  </a:lnTo>
                  <a:lnTo>
                    <a:pt x="595" y="47"/>
                  </a:lnTo>
                  <a:lnTo>
                    <a:pt x="703" y="58"/>
                  </a:lnTo>
                  <a:lnTo>
                    <a:pt x="812" y="67"/>
                  </a:lnTo>
                  <a:lnTo>
                    <a:pt x="923" y="76"/>
                  </a:lnTo>
                  <a:lnTo>
                    <a:pt x="1032" y="84"/>
                  </a:lnTo>
                  <a:lnTo>
                    <a:pt x="1142" y="91"/>
                  </a:lnTo>
                  <a:lnTo>
                    <a:pt x="1252" y="97"/>
                  </a:lnTo>
                  <a:lnTo>
                    <a:pt x="1361" y="102"/>
                  </a:lnTo>
                  <a:lnTo>
                    <a:pt x="1470" y="108"/>
                  </a:lnTo>
                  <a:lnTo>
                    <a:pt x="1577" y="112"/>
                  </a:lnTo>
                  <a:lnTo>
                    <a:pt x="1684" y="115"/>
                  </a:lnTo>
                  <a:lnTo>
                    <a:pt x="1789" y="117"/>
                  </a:lnTo>
                  <a:lnTo>
                    <a:pt x="1892" y="12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9" name="Freeform 37"/>
            <p:cNvSpPr>
              <a:spLocks/>
            </p:cNvSpPr>
            <p:nvPr/>
          </p:nvSpPr>
          <p:spPr bwMode="auto">
            <a:xfrm>
              <a:off x="3964" y="2688"/>
              <a:ext cx="499" cy="520"/>
            </a:xfrm>
            <a:custGeom>
              <a:avLst/>
              <a:gdLst>
                <a:gd name="T0" fmla="*/ 25 w 1499"/>
                <a:gd name="T1" fmla="*/ 1 h 1560"/>
                <a:gd name="T2" fmla="*/ 23 w 1499"/>
                <a:gd name="T3" fmla="*/ 3 h 1560"/>
                <a:gd name="T4" fmla="*/ 25 w 1499"/>
                <a:gd name="T5" fmla="*/ 5 h 1560"/>
                <a:gd name="T6" fmla="*/ 27 w 1499"/>
                <a:gd name="T7" fmla="*/ 6 h 1560"/>
                <a:gd name="T8" fmla="*/ 30 w 1499"/>
                <a:gd name="T9" fmla="*/ 8 h 1560"/>
                <a:gd name="T10" fmla="*/ 33 w 1499"/>
                <a:gd name="T11" fmla="*/ 12 h 1560"/>
                <a:gd name="T12" fmla="*/ 38 w 1499"/>
                <a:gd name="T13" fmla="*/ 14 h 1560"/>
                <a:gd name="T14" fmla="*/ 38 w 1499"/>
                <a:gd name="T15" fmla="*/ 15 h 1560"/>
                <a:gd name="T16" fmla="*/ 40 w 1499"/>
                <a:gd name="T17" fmla="*/ 16 h 1560"/>
                <a:gd name="T18" fmla="*/ 42 w 1499"/>
                <a:gd name="T19" fmla="*/ 19 h 1560"/>
                <a:gd name="T20" fmla="*/ 46 w 1499"/>
                <a:gd name="T21" fmla="*/ 22 h 1560"/>
                <a:gd name="T22" fmla="*/ 48 w 1499"/>
                <a:gd name="T23" fmla="*/ 25 h 1560"/>
                <a:gd name="T24" fmla="*/ 50 w 1499"/>
                <a:gd name="T25" fmla="*/ 27 h 1560"/>
                <a:gd name="T26" fmla="*/ 52 w 1499"/>
                <a:gd name="T27" fmla="*/ 29 h 1560"/>
                <a:gd name="T28" fmla="*/ 53 w 1499"/>
                <a:gd name="T29" fmla="*/ 32 h 1560"/>
                <a:gd name="T30" fmla="*/ 55 w 1499"/>
                <a:gd name="T31" fmla="*/ 33 h 1560"/>
                <a:gd name="T32" fmla="*/ 55 w 1499"/>
                <a:gd name="T33" fmla="*/ 34 h 1560"/>
                <a:gd name="T34" fmla="*/ 54 w 1499"/>
                <a:gd name="T35" fmla="*/ 35 h 1560"/>
                <a:gd name="T36" fmla="*/ 54 w 1499"/>
                <a:gd name="T37" fmla="*/ 36 h 1560"/>
                <a:gd name="T38" fmla="*/ 54 w 1499"/>
                <a:gd name="T39" fmla="*/ 36 h 1560"/>
                <a:gd name="T40" fmla="*/ 54 w 1499"/>
                <a:gd name="T41" fmla="*/ 37 h 1560"/>
                <a:gd name="T42" fmla="*/ 54 w 1499"/>
                <a:gd name="T43" fmla="*/ 39 h 1560"/>
                <a:gd name="T44" fmla="*/ 53 w 1499"/>
                <a:gd name="T45" fmla="*/ 41 h 1560"/>
                <a:gd name="T46" fmla="*/ 53 w 1499"/>
                <a:gd name="T47" fmla="*/ 42 h 1560"/>
                <a:gd name="T48" fmla="*/ 53 w 1499"/>
                <a:gd name="T49" fmla="*/ 44 h 1560"/>
                <a:gd name="T50" fmla="*/ 51 w 1499"/>
                <a:gd name="T51" fmla="*/ 46 h 1560"/>
                <a:gd name="T52" fmla="*/ 53 w 1499"/>
                <a:gd name="T53" fmla="*/ 49 h 1560"/>
                <a:gd name="T54" fmla="*/ 52 w 1499"/>
                <a:gd name="T55" fmla="*/ 51 h 1560"/>
                <a:gd name="T56" fmla="*/ 49 w 1499"/>
                <a:gd name="T57" fmla="*/ 50 h 1560"/>
                <a:gd name="T58" fmla="*/ 47 w 1499"/>
                <a:gd name="T59" fmla="*/ 51 h 1560"/>
                <a:gd name="T60" fmla="*/ 48 w 1499"/>
                <a:gd name="T61" fmla="*/ 54 h 1560"/>
                <a:gd name="T62" fmla="*/ 47 w 1499"/>
                <a:gd name="T63" fmla="*/ 56 h 1560"/>
                <a:gd name="T64" fmla="*/ 46 w 1499"/>
                <a:gd name="T65" fmla="*/ 56 h 1560"/>
                <a:gd name="T66" fmla="*/ 45 w 1499"/>
                <a:gd name="T67" fmla="*/ 54 h 1560"/>
                <a:gd name="T68" fmla="*/ 40 w 1499"/>
                <a:gd name="T69" fmla="*/ 55 h 1560"/>
                <a:gd name="T70" fmla="*/ 23 w 1499"/>
                <a:gd name="T71" fmla="*/ 57 h 1560"/>
                <a:gd name="T72" fmla="*/ 17 w 1499"/>
                <a:gd name="T73" fmla="*/ 58 h 1560"/>
                <a:gd name="T74" fmla="*/ 15 w 1499"/>
                <a:gd name="T75" fmla="*/ 56 h 1560"/>
                <a:gd name="T76" fmla="*/ 14 w 1499"/>
                <a:gd name="T77" fmla="*/ 54 h 1560"/>
                <a:gd name="T78" fmla="*/ 14 w 1499"/>
                <a:gd name="T79" fmla="*/ 53 h 1560"/>
                <a:gd name="T80" fmla="*/ 13 w 1499"/>
                <a:gd name="T81" fmla="*/ 51 h 1560"/>
                <a:gd name="T82" fmla="*/ 13 w 1499"/>
                <a:gd name="T83" fmla="*/ 49 h 1560"/>
                <a:gd name="T84" fmla="*/ 12 w 1499"/>
                <a:gd name="T85" fmla="*/ 46 h 1560"/>
                <a:gd name="T86" fmla="*/ 11 w 1499"/>
                <a:gd name="T87" fmla="*/ 44 h 1560"/>
                <a:gd name="T88" fmla="*/ 12 w 1499"/>
                <a:gd name="T89" fmla="*/ 41 h 1560"/>
                <a:gd name="T90" fmla="*/ 12 w 1499"/>
                <a:gd name="T91" fmla="*/ 39 h 1560"/>
                <a:gd name="T92" fmla="*/ 12 w 1499"/>
                <a:gd name="T93" fmla="*/ 37 h 1560"/>
                <a:gd name="T94" fmla="*/ 11 w 1499"/>
                <a:gd name="T95" fmla="*/ 35 h 1560"/>
                <a:gd name="T96" fmla="*/ 10 w 1499"/>
                <a:gd name="T97" fmla="*/ 33 h 1560"/>
                <a:gd name="T98" fmla="*/ 9 w 1499"/>
                <a:gd name="T99" fmla="*/ 30 h 1560"/>
                <a:gd name="T100" fmla="*/ 6 w 1499"/>
                <a:gd name="T101" fmla="*/ 22 h 1560"/>
                <a:gd name="T102" fmla="*/ 2 w 1499"/>
                <a:gd name="T103" fmla="*/ 11 h 1560"/>
                <a:gd name="T104" fmla="*/ 1 w 1499"/>
                <a:gd name="T105" fmla="*/ 4 h 1560"/>
                <a:gd name="T106" fmla="*/ 9 w 1499"/>
                <a:gd name="T107" fmla="*/ 3 h 1560"/>
                <a:gd name="T108" fmla="*/ 14 w 1499"/>
                <a:gd name="T109" fmla="*/ 2 h 1560"/>
                <a:gd name="T110" fmla="*/ 20 w 1499"/>
                <a:gd name="T111" fmla="*/ 1 h 1560"/>
                <a:gd name="T112" fmla="*/ 25 w 1499"/>
                <a:gd name="T113" fmla="*/ 0 h 156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499"/>
                <a:gd name="T172" fmla="*/ 0 h 1560"/>
                <a:gd name="T173" fmla="*/ 1499 w 1499"/>
                <a:gd name="T174" fmla="*/ 1560 h 156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499" h="1560">
                  <a:moveTo>
                    <a:pt x="687" y="1"/>
                  </a:moveTo>
                  <a:lnTo>
                    <a:pt x="687" y="7"/>
                  </a:lnTo>
                  <a:lnTo>
                    <a:pt x="685" y="13"/>
                  </a:lnTo>
                  <a:lnTo>
                    <a:pt x="683" y="20"/>
                  </a:lnTo>
                  <a:lnTo>
                    <a:pt x="678" y="26"/>
                  </a:lnTo>
                  <a:lnTo>
                    <a:pt x="674" y="33"/>
                  </a:lnTo>
                  <a:lnTo>
                    <a:pt x="668" y="39"/>
                  </a:lnTo>
                  <a:lnTo>
                    <a:pt x="662" y="46"/>
                  </a:lnTo>
                  <a:lnTo>
                    <a:pt x="655" y="51"/>
                  </a:lnTo>
                  <a:lnTo>
                    <a:pt x="650" y="58"/>
                  </a:lnTo>
                  <a:lnTo>
                    <a:pt x="643" y="65"/>
                  </a:lnTo>
                  <a:lnTo>
                    <a:pt x="638" y="72"/>
                  </a:lnTo>
                  <a:lnTo>
                    <a:pt x="634" y="79"/>
                  </a:lnTo>
                  <a:lnTo>
                    <a:pt x="630" y="86"/>
                  </a:lnTo>
                  <a:lnTo>
                    <a:pt x="628" y="94"/>
                  </a:lnTo>
                  <a:lnTo>
                    <a:pt x="627" y="101"/>
                  </a:lnTo>
                  <a:lnTo>
                    <a:pt x="629" y="110"/>
                  </a:lnTo>
                  <a:lnTo>
                    <a:pt x="636" y="112"/>
                  </a:lnTo>
                  <a:lnTo>
                    <a:pt x="644" y="117"/>
                  </a:lnTo>
                  <a:lnTo>
                    <a:pt x="653" y="121"/>
                  </a:lnTo>
                  <a:lnTo>
                    <a:pt x="664" y="126"/>
                  </a:lnTo>
                  <a:lnTo>
                    <a:pt x="673" y="131"/>
                  </a:lnTo>
                  <a:lnTo>
                    <a:pt x="683" y="136"/>
                  </a:lnTo>
                  <a:lnTo>
                    <a:pt x="693" y="141"/>
                  </a:lnTo>
                  <a:lnTo>
                    <a:pt x="705" y="147"/>
                  </a:lnTo>
                  <a:lnTo>
                    <a:pt x="715" y="151"/>
                  </a:lnTo>
                  <a:lnTo>
                    <a:pt x="726" y="156"/>
                  </a:lnTo>
                  <a:lnTo>
                    <a:pt x="737" y="160"/>
                  </a:lnTo>
                  <a:lnTo>
                    <a:pt x="747" y="164"/>
                  </a:lnTo>
                  <a:lnTo>
                    <a:pt x="758" y="167"/>
                  </a:lnTo>
                  <a:lnTo>
                    <a:pt x="768" y="170"/>
                  </a:lnTo>
                  <a:lnTo>
                    <a:pt x="777" y="172"/>
                  </a:lnTo>
                  <a:lnTo>
                    <a:pt x="788" y="173"/>
                  </a:lnTo>
                  <a:lnTo>
                    <a:pt x="799" y="194"/>
                  </a:lnTo>
                  <a:lnTo>
                    <a:pt x="812" y="213"/>
                  </a:lnTo>
                  <a:lnTo>
                    <a:pt x="824" y="232"/>
                  </a:lnTo>
                  <a:lnTo>
                    <a:pt x="837" y="249"/>
                  </a:lnTo>
                  <a:lnTo>
                    <a:pt x="850" y="264"/>
                  </a:lnTo>
                  <a:lnTo>
                    <a:pt x="862" y="278"/>
                  </a:lnTo>
                  <a:lnTo>
                    <a:pt x="876" y="291"/>
                  </a:lnTo>
                  <a:lnTo>
                    <a:pt x="890" y="304"/>
                  </a:lnTo>
                  <a:lnTo>
                    <a:pt x="904" y="316"/>
                  </a:lnTo>
                  <a:lnTo>
                    <a:pt x="919" y="326"/>
                  </a:lnTo>
                  <a:lnTo>
                    <a:pt x="934" y="336"/>
                  </a:lnTo>
                  <a:lnTo>
                    <a:pt x="950" y="347"/>
                  </a:lnTo>
                  <a:lnTo>
                    <a:pt x="966" y="357"/>
                  </a:lnTo>
                  <a:lnTo>
                    <a:pt x="983" y="366"/>
                  </a:lnTo>
                  <a:lnTo>
                    <a:pt x="1000" y="375"/>
                  </a:lnTo>
                  <a:lnTo>
                    <a:pt x="1019" y="386"/>
                  </a:lnTo>
                  <a:lnTo>
                    <a:pt x="1019" y="391"/>
                  </a:lnTo>
                  <a:lnTo>
                    <a:pt x="1020" y="397"/>
                  </a:lnTo>
                  <a:lnTo>
                    <a:pt x="1022" y="402"/>
                  </a:lnTo>
                  <a:lnTo>
                    <a:pt x="1025" y="407"/>
                  </a:lnTo>
                  <a:lnTo>
                    <a:pt x="1028" y="411"/>
                  </a:lnTo>
                  <a:lnTo>
                    <a:pt x="1031" y="414"/>
                  </a:lnTo>
                  <a:lnTo>
                    <a:pt x="1036" y="418"/>
                  </a:lnTo>
                  <a:lnTo>
                    <a:pt x="1041" y="421"/>
                  </a:lnTo>
                  <a:lnTo>
                    <a:pt x="1045" y="424"/>
                  </a:lnTo>
                  <a:lnTo>
                    <a:pt x="1051" y="426"/>
                  </a:lnTo>
                  <a:lnTo>
                    <a:pt x="1056" y="428"/>
                  </a:lnTo>
                  <a:lnTo>
                    <a:pt x="1061" y="430"/>
                  </a:lnTo>
                  <a:lnTo>
                    <a:pt x="1066" y="433"/>
                  </a:lnTo>
                  <a:lnTo>
                    <a:pt x="1071" y="434"/>
                  </a:lnTo>
                  <a:lnTo>
                    <a:pt x="1076" y="436"/>
                  </a:lnTo>
                  <a:lnTo>
                    <a:pt x="1081" y="438"/>
                  </a:lnTo>
                  <a:lnTo>
                    <a:pt x="1083" y="459"/>
                  </a:lnTo>
                  <a:lnTo>
                    <a:pt x="1090" y="476"/>
                  </a:lnTo>
                  <a:lnTo>
                    <a:pt x="1099" y="492"/>
                  </a:lnTo>
                  <a:lnTo>
                    <a:pt x="1112" y="506"/>
                  </a:lnTo>
                  <a:lnTo>
                    <a:pt x="1126" y="518"/>
                  </a:lnTo>
                  <a:lnTo>
                    <a:pt x="1142" y="527"/>
                  </a:lnTo>
                  <a:lnTo>
                    <a:pt x="1158" y="536"/>
                  </a:lnTo>
                  <a:lnTo>
                    <a:pt x="1175" y="545"/>
                  </a:lnTo>
                  <a:lnTo>
                    <a:pt x="1192" y="553"/>
                  </a:lnTo>
                  <a:lnTo>
                    <a:pt x="1210" y="563"/>
                  </a:lnTo>
                  <a:lnTo>
                    <a:pt x="1227" y="572"/>
                  </a:lnTo>
                  <a:lnTo>
                    <a:pt x="1243" y="581"/>
                  </a:lnTo>
                  <a:lnTo>
                    <a:pt x="1257" y="592"/>
                  </a:lnTo>
                  <a:lnTo>
                    <a:pt x="1268" y="606"/>
                  </a:lnTo>
                  <a:lnTo>
                    <a:pt x="1279" y="622"/>
                  </a:lnTo>
                  <a:lnTo>
                    <a:pt x="1286" y="641"/>
                  </a:lnTo>
                  <a:lnTo>
                    <a:pt x="1288" y="650"/>
                  </a:lnTo>
                  <a:lnTo>
                    <a:pt x="1292" y="660"/>
                  </a:lnTo>
                  <a:lnTo>
                    <a:pt x="1296" y="669"/>
                  </a:lnTo>
                  <a:lnTo>
                    <a:pt x="1302" y="680"/>
                  </a:lnTo>
                  <a:lnTo>
                    <a:pt x="1307" y="690"/>
                  </a:lnTo>
                  <a:lnTo>
                    <a:pt x="1313" y="699"/>
                  </a:lnTo>
                  <a:lnTo>
                    <a:pt x="1320" y="710"/>
                  </a:lnTo>
                  <a:lnTo>
                    <a:pt x="1327" y="719"/>
                  </a:lnTo>
                  <a:lnTo>
                    <a:pt x="1335" y="728"/>
                  </a:lnTo>
                  <a:lnTo>
                    <a:pt x="1343" y="737"/>
                  </a:lnTo>
                  <a:lnTo>
                    <a:pt x="1352" y="745"/>
                  </a:lnTo>
                  <a:lnTo>
                    <a:pt x="1360" y="753"/>
                  </a:lnTo>
                  <a:lnTo>
                    <a:pt x="1371" y="760"/>
                  </a:lnTo>
                  <a:lnTo>
                    <a:pt x="1380" y="767"/>
                  </a:lnTo>
                  <a:lnTo>
                    <a:pt x="1390" y="773"/>
                  </a:lnTo>
                  <a:lnTo>
                    <a:pt x="1400" y="779"/>
                  </a:lnTo>
                  <a:lnTo>
                    <a:pt x="1403" y="787"/>
                  </a:lnTo>
                  <a:lnTo>
                    <a:pt x="1406" y="796"/>
                  </a:lnTo>
                  <a:lnTo>
                    <a:pt x="1410" y="805"/>
                  </a:lnTo>
                  <a:lnTo>
                    <a:pt x="1413" y="814"/>
                  </a:lnTo>
                  <a:lnTo>
                    <a:pt x="1418" y="824"/>
                  </a:lnTo>
                  <a:lnTo>
                    <a:pt x="1421" y="835"/>
                  </a:lnTo>
                  <a:lnTo>
                    <a:pt x="1426" y="845"/>
                  </a:lnTo>
                  <a:lnTo>
                    <a:pt x="1430" y="854"/>
                  </a:lnTo>
                  <a:lnTo>
                    <a:pt x="1436" y="864"/>
                  </a:lnTo>
                  <a:lnTo>
                    <a:pt x="1442" y="873"/>
                  </a:lnTo>
                  <a:lnTo>
                    <a:pt x="1449" y="880"/>
                  </a:lnTo>
                  <a:lnTo>
                    <a:pt x="1457" y="888"/>
                  </a:lnTo>
                  <a:lnTo>
                    <a:pt x="1465" y="893"/>
                  </a:lnTo>
                  <a:lnTo>
                    <a:pt x="1475" y="898"/>
                  </a:lnTo>
                  <a:lnTo>
                    <a:pt x="1486" y="901"/>
                  </a:lnTo>
                  <a:lnTo>
                    <a:pt x="1498" y="904"/>
                  </a:lnTo>
                  <a:lnTo>
                    <a:pt x="1498" y="905"/>
                  </a:lnTo>
                  <a:lnTo>
                    <a:pt x="1499" y="907"/>
                  </a:lnTo>
                  <a:lnTo>
                    <a:pt x="1498" y="910"/>
                  </a:lnTo>
                  <a:lnTo>
                    <a:pt x="1496" y="913"/>
                  </a:lnTo>
                  <a:lnTo>
                    <a:pt x="1494" y="916"/>
                  </a:lnTo>
                  <a:lnTo>
                    <a:pt x="1491" y="920"/>
                  </a:lnTo>
                  <a:lnTo>
                    <a:pt x="1488" y="923"/>
                  </a:lnTo>
                  <a:lnTo>
                    <a:pt x="1484" y="928"/>
                  </a:lnTo>
                  <a:lnTo>
                    <a:pt x="1481" y="932"/>
                  </a:lnTo>
                  <a:lnTo>
                    <a:pt x="1478" y="937"/>
                  </a:lnTo>
                  <a:lnTo>
                    <a:pt x="1474" y="941"/>
                  </a:lnTo>
                  <a:lnTo>
                    <a:pt x="1471" y="945"/>
                  </a:lnTo>
                  <a:lnTo>
                    <a:pt x="1468" y="950"/>
                  </a:lnTo>
                  <a:lnTo>
                    <a:pt x="1466" y="953"/>
                  </a:lnTo>
                  <a:lnTo>
                    <a:pt x="1466" y="958"/>
                  </a:lnTo>
                  <a:lnTo>
                    <a:pt x="1466" y="961"/>
                  </a:lnTo>
                  <a:lnTo>
                    <a:pt x="1465" y="961"/>
                  </a:lnTo>
                  <a:lnTo>
                    <a:pt x="1465" y="962"/>
                  </a:lnTo>
                  <a:lnTo>
                    <a:pt x="1465" y="964"/>
                  </a:lnTo>
                  <a:lnTo>
                    <a:pt x="1465" y="966"/>
                  </a:lnTo>
                  <a:lnTo>
                    <a:pt x="1464" y="968"/>
                  </a:lnTo>
                  <a:lnTo>
                    <a:pt x="1464" y="970"/>
                  </a:lnTo>
                  <a:lnTo>
                    <a:pt x="1463" y="974"/>
                  </a:lnTo>
                  <a:lnTo>
                    <a:pt x="1463" y="977"/>
                  </a:lnTo>
                  <a:lnTo>
                    <a:pt x="1463" y="980"/>
                  </a:lnTo>
                  <a:lnTo>
                    <a:pt x="1461" y="983"/>
                  </a:lnTo>
                  <a:lnTo>
                    <a:pt x="1461" y="985"/>
                  </a:lnTo>
                  <a:lnTo>
                    <a:pt x="1460" y="988"/>
                  </a:lnTo>
                  <a:lnTo>
                    <a:pt x="1460" y="990"/>
                  </a:lnTo>
                  <a:lnTo>
                    <a:pt x="1460" y="991"/>
                  </a:lnTo>
                  <a:lnTo>
                    <a:pt x="1460" y="992"/>
                  </a:lnTo>
                  <a:lnTo>
                    <a:pt x="1460" y="993"/>
                  </a:lnTo>
                  <a:lnTo>
                    <a:pt x="1465" y="999"/>
                  </a:lnTo>
                  <a:lnTo>
                    <a:pt x="1468" y="1006"/>
                  </a:lnTo>
                  <a:lnTo>
                    <a:pt x="1471" y="1013"/>
                  </a:lnTo>
                  <a:lnTo>
                    <a:pt x="1473" y="1020"/>
                  </a:lnTo>
                  <a:lnTo>
                    <a:pt x="1473" y="1028"/>
                  </a:lnTo>
                  <a:lnTo>
                    <a:pt x="1473" y="1036"/>
                  </a:lnTo>
                  <a:lnTo>
                    <a:pt x="1472" y="1043"/>
                  </a:lnTo>
                  <a:lnTo>
                    <a:pt x="1469" y="1051"/>
                  </a:lnTo>
                  <a:lnTo>
                    <a:pt x="1467" y="1059"/>
                  </a:lnTo>
                  <a:lnTo>
                    <a:pt x="1463" y="1066"/>
                  </a:lnTo>
                  <a:lnTo>
                    <a:pt x="1458" y="1074"/>
                  </a:lnTo>
                  <a:lnTo>
                    <a:pt x="1452" y="1080"/>
                  </a:lnTo>
                  <a:lnTo>
                    <a:pt x="1446" y="1086"/>
                  </a:lnTo>
                  <a:lnTo>
                    <a:pt x="1440" y="1092"/>
                  </a:lnTo>
                  <a:lnTo>
                    <a:pt x="1432" y="1097"/>
                  </a:lnTo>
                  <a:lnTo>
                    <a:pt x="1423" y="1101"/>
                  </a:lnTo>
                  <a:lnTo>
                    <a:pt x="1426" y="1106"/>
                  </a:lnTo>
                  <a:lnTo>
                    <a:pt x="1427" y="1111"/>
                  </a:lnTo>
                  <a:lnTo>
                    <a:pt x="1428" y="1115"/>
                  </a:lnTo>
                  <a:lnTo>
                    <a:pt x="1429" y="1121"/>
                  </a:lnTo>
                  <a:lnTo>
                    <a:pt x="1429" y="1125"/>
                  </a:lnTo>
                  <a:lnTo>
                    <a:pt x="1430" y="1131"/>
                  </a:lnTo>
                  <a:lnTo>
                    <a:pt x="1429" y="1137"/>
                  </a:lnTo>
                  <a:lnTo>
                    <a:pt x="1429" y="1143"/>
                  </a:lnTo>
                  <a:lnTo>
                    <a:pt x="1429" y="1148"/>
                  </a:lnTo>
                  <a:lnTo>
                    <a:pt x="1429" y="1155"/>
                  </a:lnTo>
                  <a:lnTo>
                    <a:pt x="1428" y="1161"/>
                  </a:lnTo>
                  <a:lnTo>
                    <a:pt x="1428" y="1167"/>
                  </a:lnTo>
                  <a:lnTo>
                    <a:pt x="1427" y="1174"/>
                  </a:lnTo>
                  <a:lnTo>
                    <a:pt x="1427" y="1179"/>
                  </a:lnTo>
                  <a:lnTo>
                    <a:pt x="1427" y="1186"/>
                  </a:lnTo>
                  <a:lnTo>
                    <a:pt x="1428" y="1193"/>
                  </a:lnTo>
                  <a:lnTo>
                    <a:pt x="1412" y="1206"/>
                  </a:lnTo>
                  <a:lnTo>
                    <a:pt x="1402" y="1219"/>
                  </a:lnTo>
                  <a:lnTo>
                    <a:pt x="1395" y="1231"/>
                  </a:lnTo>
                  <a:lnTo>
                    <a:pt x="1391" y="1242"/>
                  </a:lnTo>
                  <a:lnTo>
                    <a:pt x="1390" y="1253"/>
                  </a:lnTo>
                  <a:lnTo>
                    <a:pt x="1392" y="1262"/>
                  </a:lnTo>
                  <a:lnTo>
                    <a:pt x="1396" y="1273"/>
                  </a:lnTo>
                  <a:lnTo>
                    <a:pt x="1402" y="1283"/>
                  </a:lnTo>
                  <a:lnTo>
                    <a:pt x="1409" y="1292"/>
                  </a:lnTo>
                  <a:lnTo>
                    <a:pt x="1414" y="1302"/>
                  </a:lnTo>
                  <a:lnTo>
                    <a:pt x="1421" y="1312"/>
                  </a:lnTo>
                  <a:lnTo>
                    <a:pt x="1427" y="1322"/>
                  </a:lnTo>
                  <a:lnTo>
                    <a:pt x="1433" y="1333"/>
                  </a:lnTo>
                  <a:lnTo>
                    <a:pt x="1436" y="1345"/>
                  </a:lnTo>
                  <a:lnTo>
                    <a:pt x="1437" y="1356"/>
                  </a:lnTo>
                  <a:lnTo>
                    <a:pt x="1436" y="1370"/>
                  </a:lnTo>
                  <a:lnTo>
                    <a:pt x="1426" y="1371"/>
                  </a:lnTo>
                  <a:lnTo>
                    <a:pt x="1415" y="1371"/>
                  </a:lnTo>
                  <a:lnTo>
                    <a:pt x="1406" y="1371"/>
                  </a:lnTo>
                  <a:lnTo>
                    <a:pt x="1396" y="1370"/>
                  </a:lnTo>
                  <a:lnTo>
                    <a:pt x="1386" y="1368"/>
                  </a:lnTo>
                  <a:lnTo>
                    <a:pt x="1375" y="1364"/>
                  </a:lnTo>
                  <a:lnTo>
                    <a:pt x="1366" y="1362"/>
                  </a:lnTo>
                  <a:lnTo>
                    <a:pt x="1356" y="1360"/>
                  </a:lnTo>
                  <a:lnTo>
                    <a:pt x="1345" y="1358"/>
                  </a:lnTo>
                  <a:lnTo>
                    <a:pt x="1336" y="1355"/>
                  </a:lnTo>
                  <a:lnTo>
                    <a:pt x="1327" y="1355"/>
                  </a:lnTo>
                  <a:lnTo>
                    <a:pt x="1318" y="1355"/>
                  </a:lnTo>
                  <a:lnTo>
                    <a:pt x="1309" y="1356"/>
                  </a:lnTo>
                  <a:lnTo>
                    <a:pt x="1300" y="1360"/>
                  </a:lnTo>
                  <a:lnTo>
                    <a:pt x="1292" y="1364"/>
                  </a:lnTo>
                  <a:lnTo>
                    <a:pt x="1286" y="1372"/>
                  </a:lnTo>
                  <a:lnTo>
                    <a:pt x="1286" y="1379"/>
                  </a:lnTo>
                  <a:lnTo>
                    <a:pt x="1286" y="1389"/>
                  </a:lnTo>
                  <a:lnTo>
                    <a:pt x="1287" y="1398"/>
                  </a:lnTo>
                  <a:lnTo>
                    <a:pt x="1288" y="1408"/>
                  </a:lnTo>
                  <a:lnTo>
                    <a:pt x="1289" y="1418"/>
                  </a:lnTo>
                  <a:lnTo>
                    <a:pt x="1290" y="1430"/>
                  </a:lnTo>
                  <a:lnTo>
                    <a:pt x="1290" y="1440"/>
                  </a:lnTo>
                  <a:lnTo>
                    <a:pt x="1291" y="1452"/>
                  </a:lnTo>
                  <a:lnTo>
                    <a:pt x="1291" y="1463"/>
                  </a:lnTo>
                  <a:lnTo>
                    <a:pt x="1291" y="1474"/>
                  </a:lnTo>
                  <a:lnTo>
                    <a:pt x="1290" y="1484"/>
                  </a:lnTo>
                  <a:lnTo>
                    <a:pt x="1289" y="1494"/>
                  </a:lnTo>
                  <a:lnTo>
                    <a:pt x="1287" y="1502"/>
                  </a:lnTo>
                  <a:lnTo>
                    <a:pt x="1284" y="1512"/>
                  </a:lnTo>
                  <a:lnTo>
                    <a:pt x="1281" y="1518"/>
                  </a:lnTo>
                  <a:lnTo>
                    <a:pt x="1277" y="1525"/>
                  </a:lnTo>
                  <a:lnTo>
                    <a:pt x="1269" y="1525"/>
                  </a:lnTo>
                  <a:lnTo>
                    <a:pt x="1263" y="1523"/>
                  </a:lnTo>
                  <a:lnTo>
                    <a:pt x="1257" y="1521"/>
                  </a:lnTo>
                  <a:lnTo>
                    <a:pt x="1251" y="1517"/>
                  </a:lnTo>
                  <a:lnTo>
                    <a:pt x="1245" y="1513"/>
                  </a:lnTo>
                  <a:lnTo>
                    <a:pt x="1241" y="1507"/>
                  </a:lnTo>
                  <a:lnTo>
                    <a:pt x="1236" y="1501"/>
                  </a:lnTo>
                  <a:lnTo>
                    <a:pt x="1231" y="1495"/>
                  </a:lnTo>
                  <a:lnTo>
                    <a:pt x="1227" y="1490"/>
                  </a:lnTo>
                  <a:lnTo>
                    <a:pt x="1222" y="1483"/>
                  </a:lnTo>
                  <a:lnTo>
                    <a:pt x="1219" y="1477"/>
                  </a:lnTo>
                  <a:lnTo>
                    <a:pt x="1214" y="1471"/>
                  </a:lnTo>
                  <a:lnTo>
                    <a:pt x="1210" y="1467"/>
                  </a:lnTo>
                  <a:lnTo>
                    <a:pt x="1204" y="1462"/>
                  </a:lnTo>
                  <a:lnTo>
                    <a:pt x="1199" y="1459"/>
                  </a:lnTo>
                  <a:lnTo>
                    <a:pt x="1194" y="1458"/>
                  </a:lnTo>
                  <a:lnTo>
                    <a:pt x="1184" y="1458"/>
                  </a:lnTo>
                  <a:lnTo>
                    <a:pt x="1161" y="1461"/>
                  </a:lnTo>
                  <a:lnTo>
                    <a:pt x="1125" y="1467"/>
                  </a:lnTo>
                  <a:lnTo>
                    <a:pt x="1077" y="1472"/>
                  </a:lnTo>
                  <a:lnTo>
                    <a:pt x="1022" y="1480"/>
                  </a:lnTo>
                  <a:lnTo>
                    <a:pt x="959" y="1490"/>
                  </a:lnTo>
                  <a:lnTo>
                    <a:pt x="892" y="1499"/>
                  </a:lnTo>
                  <a:lnTo>
                    <a:pt x="824" y="1508"/>
                  </a:lnTo>
                  <a:lnTo>
                    <a:pt x="755" y="1517"/>
                  </a:lnTo>
                  <a:lnTo>
                    <a:pt x="689" y="1526"/>
                  </a:lnTo>
                  <a:lnTo>
                    <a:pt x="626" y="1536"/>
                  </a:lnTo>
                  <a:lnTo>
                    <a:pt x="570" y="1544"/>
                  </a:lnTo>
                  <a:lnTo>
                    <a:pt x="523" y="1549"/>
                  </a:lnTo>
                  <a:lnTo>
                    <a:pt x="486" y="1555"/>
                  </a:lnTo>
                  <a:lnTo>
                    <a:pt x="463" y="1559"/>
                  </a:lnTo>
                  <a:lnTo>
                    <a:pt x="455" y="1560"/>
                  </a:lnTo>
                  <a:lnTo>
                    <a:pt x="454" y="1559"/>
                  </a:lnTo>
                  <a:lnTo>
                    <a:pt x="452" y="1555"/>
                  </a:lnTo>
                  <a:lnTo>
                    <a:pt x="449" y="1551"/>
                  </a:lnTo>
                  <a:lnTo>
                    <a:pt x="444" y="1545"/>
                  </a:lnTo>
                  <a:lnTo>
                    <a:pt x="439" y="1538"/>
                  </a:lnTo>
                  <a:lnTo>
                    <a:pt x="434" y="1530"/>
                  </a:lnTo>
                  <a:lnTo>
                    <a:pt x="427" y="1522"/>
                  </a:lnTo>
                  <a:lnTo>
                    <a:pt x="421" y="1514"/>
                  </a:lnTo>
                  <a:lnTo>
                    <a:pt x="414" y="1505"/>
                  </a:lnTo>
                  <a:lnTo>
                    <a:pt x="407" y="1497"/>
                  </a:lnTo>
                  <a:lnTo>
                    <a:pt x="401" y="1489"/>
                  </a:lnTo>
                  <a:lnTo>
                    <a:pt x="397" y="1482"/>
                  </a:lnTo>
                  <a:lnTo>
                    <a:pt x="392" y="1476"/>
                  </a:lnTo>
                  <a:lnTo>
                    <a:pt x="389" y="1471"/>
                  </a:lnTo>
                  <a:lnTo>
                    <a:pt x="386" y="1468"/>
                  </a:lnTo>
                  <a:lnTo>
                    <a:pt x="389" y="1461"/>
                  </a:lnTo>
                  <a:lnTo>
                    <a:pt x="390" y="1455"/>
                  </a:lnTo>
                  <a:lnTo>
                    <a:pt x="391" y="1449"/>
                  </a:lnTo>
                  <a:lnTo>
                    <a:pt x="391" y="1444"/>
                  </a:lnTo>
                  <a:lnTo>
                    <a:pt x="390" y="1439"/>
                  </a:lnTo>
                  <a:lnTo>
                    <a:pt x="389" y="1433"/>
                  </a:lnTo>
                  <a:lnTo>
                    <a:pt x="386" y="1429"/>
                  </a:lnTo>
                  <a:lnTo>
                    <a:pt x="384" y="1424"/>
                  </a:lnTo>
                  <a:lnTo>
                    <a:pt x="381" y="1418"/>
                  </a:lnTo>
                  <a:lnTo>
                    <a:pt x="377" y="1414"/>
                  </a:lnTo>
                  <a:lnTo>
                    <a:pt x="373" y="1408"/>
                  </a:lnTo>
                  <a:lnTo>
                    <a:pt x="368" y="1404"/>
                  </a:lnTo>
                  <a:lnTo>
                    <a:pt x="363" y="1398"/>
                  </a:lnTo>
                  <a:lnTo>
                    <a:pt x="359" y="1393"/>
                  </a:lnTo>
                  <a:lnTo>
                    <a:pt x="353" y="1387"/>
                  </a:lnTo>
                  <a:lnTo>
                    <a:pt x="348" y="1382"/>
                  </a:lnTo>
                  <a:lnTo>
                    <a:pt x="351" y="1370"/>
                  </a:lnTo>
                  <a:lnTo>
                    <a:pt x="353" y="1359"/>
                  </a:lnTo>
                  <a:lnTo>
                    <a:pt x="354" y="1347"/>
                  </a:lnTo>
                  <a:lnTo>
                    <a:pt x="354" y="1336"/>
                  </a:lnTo>
                  <a:lnTo>
                    <a:pt x="355" y="1325"/>
                  </a:lnTo>
                  <a:lnTo>
                    <a:pt x="354" y="1314"/>
                  </a:lnTo>
                  <a:lnTo>
                    <a:pt x="353" y="1304"/>
                  </a:lnTo>
                  <a:lnTo>
                    <a:pt x="352" y="1292"/>
                  </a:lnTo>
                  <a:lnTo>
                    <a:pt x="350" y="1282"/>
                  </a:lnTo>
                  <a:lnTo>
                    <a:pt x="346" y="1271"/>
                  </a:lnTo>
                  <a:lnTo>
                    <a:pt x="344" y="1262"/>
                  </a:lnTo>
                  <a:lnTo>
                    <a:pt x="339" y="1252"/>
                  </a:lnTo>
                  <a:lnTo>
                    <a:pt x="335" y="1243"/>
                  </a:lnTo>
                  <a:lnTo>
                    <a:pt x="330" y="1233"/>
                  </a:lnTo>
                  <a:lnTo>
                    <a:pt x="326" y="1225"/>
                  </a:lnTo>
                  <a:lnTo>
                    <a:pt x="320" y="1217"/>
                  </a:lnTo>
                  <a:lnTo>
                    <a:pt x="314" y="1208"/>
                  </a:lnTo>
                  <a:lnTo>
                    <a:pt x="312" y="1200"/>
                  </a:lnTo>
                  <a:lnTo>
                    <a:pt x="309" y="1191"/>
                  </a:lnTo>
                  <a:lnTo>
                    <a:pt x="308" y="1182"/>
                  </a:lnTo>
                  <a:lnTo>
                    <a:pt x="308" y="1171"/>
                  </a:lnTo>
                  <a:lnTo>
                    <a:pt x="308" y="1161"/>
                  </a:lnTo>
                  <a:lnTo>
                    <a:pt x="311" y="1151"/>
                  </a:lnTo>
                  <a:lnTo>
                    <a:pt x="312" y="1140"/>
                  </a:lnTo>
                  <a:lnTo>
                    <a:pt x="314" y="1129"/>
                  </a:lnTo>
                  <a:lnTo>
                    <a:pt x="315" y="1119"/>
                  </a:lnTo>
                  <a:lnTo>
                    <a:pt x="317" y="1108"/>
                  </a:lnTo>
                  <a:lnTo>
                    <a:pt x="320" y="1098"/>
                  </a:lnTo>
                  <a:lnTo>
                    <a:pt x="321" y="1088"/>
                  </a:lnTo>
                  <a:lnTo>
                    <a:pt x="322" y="1078"/>
                  </a:lnTo>
                  <a:lnTo>
                    <a:pt x="322" y="1069"/>
                  </a:lnTo>
                  <a:lnTo>
                    <a:pt x="322" y="1061"/>
                  </a:lnTo>
                  <a:lnTo>
                    <a:pt x="330" y="1052"/>
                  </a:lnTo>
                  <a:lnTo>
                    <a:pt x="337" y="1045"/>
                  </a:lnTo>
                  <a:lnTo>
                    <a:pt x="340" y="1037"/>
                  </a:lnTo>
                  <a:lnTo>
                    <a:pt x="343" y="1031"/>
                  </a:lnTo>
                  <a:lnTo>
                    <a:pt x="342" y="1026"/>
                  </a:lnTo>
                  <a:lnTo>
                    <a:pt x="340" y="1020"/>
                  </a:lnTo>
                  <a:lnTo>
                    <a:pt x="337" y="1014"/>
                  </a:lnTo>
                  <a:lnTo>
                    <a:pt x="332" y="1008"/>
                  </a:lnTo>
                  <a:lnTo>
                    <a:pt x="328" y="1003"/>
                  </a:lnTo>
                  <a:lnTo>
                    <a:pt x="323" y="997"/>
                  </a:lnTo>
                  <a:lnTo>
                    <a:pt x="317" y="990"/>
                  </a:lnTo>
                  <a:lnTo>
                    <a:pt x="313" y="984"/>
                  </a:lnTo>
                  <a:lnTo>
                    <a:pt x="308" y="976"/>
                  </a:lnTo>
                  <a:lnTo>
                    <a:pt x="305" y="968"/>
                  </a:lnTo>
                  <a:lnTo>
                    <a:pt x="303" y="960"/>
                  </a:lnTo>
                  <a:lnTo>
                    <a:pt x="303" y="951"/>
                  </a:lnTo>
                  <a:lnTo>
                    <a:pt x="298" y="939"/>
                  </a:lnTo>
                  <a:lnTo>
                    <a:pt x="293" y="928"/>
                  </a:lnTo>
                  <a:lnTo>
                    <a:pt x="288" y="918"/>
                  </a:lnTo>
                  <a:lnTo>
                    <a:pt x="283" y="908"/>
                  </a:lnTo>
                  <a:lnTo>
                    <a:pt x="278" y="899"/>
                  </a:lnTo>
                  <a:lnTo>
                    <a:pt x="273" y="890"/>
                  </a:lnTo>
                  <a:lnTo>
                    <a:pt x="268" y="881"/>
                  </a:lnTo>
                  <a:lnTo>
                    <a:pt x="262" y="873"/>
                  </a:lnTo>
                  <a:lnTo>
                    <a:pt x="257" y="864"/>
                  </a:lnTo>
                  <a:lnTo>
                    <a:pt x="252" y="856"/>
                  </a:lnTo>
                  <a:lnTo>
                    <a:pt x="246" y="846"/>
                  </a:lnTo>
                  <a:lnTo>
                    <a:pt x="240" y="837"/>
                  </a:lnTo>
                  <a:lnTo>
                    <a:pt x="236" y="827"/>
                  </a:lnTo>
                  <a:lnTo>
                    <a:pt x="231" y="816"/>
                  </a:lnTo>
                  <a:lnTo>
                    <a:pt x="227" y="806"/>
                  </a:lnTo>
                  <a:lnTo>
                    <a:pt x="222" y="795"/>
                  </a:lnTo>
                  <a:lnTo>
                    <a:pt x="207" y="756"/>
                  </a:lnTo>
                  <a:lnTo>
                    <a:pt x="192" y="717"/>
                  </a:lnTo>
                  <a:lnTo>
                    <a:pt x="178" y="675"/>
                  </a:lnTo>
                  <a:lnTo>
                    <a:pt x="163" y="634"/>
                  </a:lnTo>
                  <a:lnTo>
                    <a:pt x="150" y="591"/>
                  </a:lnTo>
                  <a:lnTo>
                    <a:pt x="136" y="548"/>
                  </a:lnTo>
                  <a:lnTo>
                    <a:pt x="121" y="505"/>
                  </a:lnTo>
                  <a:lnTo>
                    <a:pt x="107" y="460"/>
                  </a:lnTo>
                  <a:lnTo>
                    <a:pt x="93" y="417"/>
                  </a:lnTo>
                  <a:lnTo>
                    <a:pt x="79" y="373"/>
                  </a:lnTo>
                  <a:lnTo>
                    <a:pt x="67" y="329"/>
                  </a:lnTo>
                  <a:lnTo>
                    <a:pt x="53" y="287"/>
                  </a:lnTo>
                  <a:lnTo>
                    <a:pt x="39" y="244"/>
                  </a:lnTo>
                  <a:lnTo>
                    <a:pt x="27" y="203"/>
                  </a:lnTo>
                  <a:lnTo>
                    <a:pt x="13" y="163"/>
                  </a:lnTo>
                  <a:lnTo>
                    <a:pt x="0" y="124"/>
                  </a:lnTo>
                  <a:lnTo>
                    <a:pt x="4" y="123"/>
                  </a:lnTo>
                  <a:lnTo>
                    <a:pt x="15" y="120"/>
                  </a:lnTo>
                  <a:lnTo>
                    <a:pt x="32" y="118"/>
                  </a:lnTo>
                  <a:lnTo>
                    <a:pt x="54" y="113"/>
                  </a:lnTo>
                  <a:lnTo>
                    <a:pt x="81" y="109"/>
                  </a:lnTo>
                  <a:lnTo>
                    <a:pt x="111" y="104"/>
                  </a:lnTo>
                  <a:lnTo>
                    <a:pt x="143" y="98"/>
                  </a:lnTo>
                  <a:lnTo>
                    <a:pt x="176" y="93"/>
                  </a:lnTo>
                  <a:lnTo>
                    <a:pt x="208" y="87"/>
                  </a:lnTo>
                  <a:lnTo>
                    <a:pt x="240" y="81"/>
                  </a:lnTo>
                  <a:lnTo>
                    <a:pt x="270" y="77"/>
                  </a:lnTo>
                  <a:lnTo>
                    <a:pt x="297" y="72"/>
                  </a:lnTo>
                  <a:lnTo>
                    <a:pt x="319" y="67"/>
                  </a:lnTo>
                  <a:lnTo>
                    <a:pt x="336" y="65"/>
                  </a:lnTo>
                  <a:lnTo>
                    <a:pt x="347" y="63"/>
                  </a:lnTo>
                  <a:lnTo>
                    <a:pt x="352" y="63"/>
                  </a:lnTo>
                  <a:lnTo>
                    <a:pt x="373" y="61"/>
                  </a:lnTo>
                  <a:lnTo>
                    <a:pt x="394" y="57"/>
                  </a:lnTo>
                  <a:lnTo>
                    <a:pt x="416" y="54"/>
                  </a:lnTo>
                  <a:lnTo>
                    <a:pt x="439" y="49"/>
                  </a:lnTo>
                  <a:lnTo>
                    <a:pt x="462" y="43"/>
                  </a:lnTo>
                  <a:lnTo>
                    <a:pt x="484" y="38"/>
                  </a:lnTo>
                  <a:lnTo>
                    <a:pt x="507" y="32"/>
                  </a:lnTo>
                  <a:lnTo>
                    <a:pt x="529" y="26"/>
                  </a:lnTo>
                  <a:lnTo>
                    <a:pt x="551" y="20"/>
                  </a:lnTo>
                  <a:lnTo>
                    <a:pt x="573" y="15"/>
                  </a:lnTo>
                  <a:lnTo>
                    <a:pt x="593" y="10"/>
                  </a:lnTo>
                  <a:lnTo>
                    <a:pt x="614" y="5"/>
                  </a:lnTo>
                  <a:lnTo>
                    <a:pt x="634" y="2"/>
                  </a:lnTo>
                  <a:lnTo>
                    <a:pt x="652" y="1"/>
                  </a:lnTo>
                  <a:lnTo>
                    <a:pt x="669" y="0"/>
                  </a:lnTo>
                  <a:lnTo>
                    <a:pt x="687" y="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0" name="Freeform 38"/>
            <p:cNvSpPr>
              <a:spLocks/>
            </p:cNvSpPr>
            <p:nvPr/>
          </p:nvSpPr>
          <p:spPr bwMode="auto">
            <a:xfrm>
              <a:off x="3866" y="3140"/>
              <a:ext cx="820" cy="619"/>
            </a:xfrm>
            <a:custGeom>
              <a:avLst/>
              <a:gdLst>
                <a:gd name="T0" fmla="*/ 66 w 2460"/>
                <a:gd name="T1" fmla="*/ 7 h 1858"/>
                <a:gd name="T2" fmla="*/ 68 w 2460"/>
                <a:gd name="T3" fmla="*/ 12 h 1858"/>
                <a:gd name="T4" fmla="*/ 72 w 2460"/>
                <a:gd name="T5" fmla="*/ 16 h 1858"/>
                <a:gd name="T6" fmla="*/ 79 w 2460"/>
                <a:gd name="T7" fmla="*/ 26 h 1858"/>
                <a:gd name="T8" fmla="*/ 79 w 2460"/>
                <a:gd name="T9" fmla="*/ 29 h 1858"/>
                <a:gd name="T10" fmla="*/ 86 w 2460"/>
                <a:gd name="T11" fmla="*/ 37 h 1858"/>
                <a:gd name="T12" fmla="*/ 91 w 2460"/>
                <a:gd name="T13" fmla="*/ 51 h 1858"/>
                <a:gd name="T14" fmla="*/ 91 w 2460"/>
                <a:gd name="T15" fmla="*/ 58 h 1858"/>
                <a:gd name="T16" fmla="*/ 89 w 2460"/>
                <a:gd name="T17" fmla="*/ 66 h 1858"/>
                <a:gd name="T18" fmla="*/ 84 w 2460"/>
                <a:gd name="T19" fmla="*/ 69 h 1858"/>
                <a:gd name="T20" fmla="*/ 82 w 2460"/>
                <a:gd name="T21" fmla="*/ 68 h 1858"/>
                <a:gd name="T22" fmla="*/ 83 w 2460"/>
                <a:gd name="T23" fmla="*/ 67 h 1858"/>
                <a:gd name="T24" fmla="*/ 79 w 2460"/>
                <a:gd name="T25" fmla="*/ 63 h 1858"/>
                <a:gd name="T26" fmla="*/ 74 w 2460"/>
                <a:gd name="T27" fmla="*/ 59 h 1858"/>
                <a:gd name="T28" fmla="*/ 71 w 2460"/>
                <a:gd name="T29" fmla="*/ 56 h 1858"/>
                <a:gd name="T30" fmla="*/ 69 w 2460"/>
                <a:gd name="T31" fmla="*/ 54 h 1858"/>
                <a:gd name="T32" fmla="*/ 67 w 2460"/>
                <a:gd name="T33" fmla="*/ 50 h 1858"/>
                <a:gd name="T34" fmla="*/ 66 w 2460"/>
                <a:gd name="T35" fmla="*/ 50 h 1858"/>
                <a:gd name="T36" fmla="*/ 64 w 2460"/>
                <a:gd name="T37" fmla="*/ 51 h 1858"/>
                <a:gd name="T38" fmla="*/ 59 w 2460"/>
                <a:gd name="T39" fmla="*/ 43 h 1858"/>
                <a:gd name="T40" fmla="*/ 61 w 2460"/>
                <a:gd name="T41" fmla="*/ 40 h 1858"/>
                <a:gd name="T42" fmla="*/ 60 w 2460"/>
                <a:gd name="T43" fmla="*/ 37 h 1858"/>
                <a:gd name="T44" fmla="*/ 57 w 2460"/>
                <a:gd name="T45" fmla="*/ 40 h 1858"/>
                <a:gd name="T46" fmla="*/ 56 w 2460"/>
                <a:gd name="T47" fmla="*/ 38 h 1858"/>
                <a:gd name="T48" fmla="*/ 56 w 2460"/>
                <a:gd name="T49" fmla="*/ 34 h 1858"/>
                <a:gd name="T50" fmla="*/ 56 w 2460"/>
                <a:gd name="T51" fmla="*/ 32 h 1858"/>
                <a:gd name="T52" fmla="*/ 57 w 2460"/>
                <a:gd name="T53" fmla="*/ 29 h 1858"/>
                <a:gd name="T54" fmla="*/ 55 w 2460"/>
                <a:gd name="T55" fmla="*/ 25 h 1858"/>
                <a:gd name="T56" fmla="*/ 53 w 2460"/>
                <a:gd name="T57" fmla="*/ 23 h 1858"/>
                <a:gd name="T58" fmla="*/ 48 w 2460"/>
                <a:gd name="T59" fmla="*/ 20 h 1858"/>
                <a:gd name="T60" fmla="*/ 44 w 2460"/>
                <a:gd name="T61" fmla="*/ 17 h 1858"/>
                <a:gd name="T62" fmla="*/ 40 w 2460"/>
                <a:gd name="T63" fmla="*/ 14 h 1858"/>
                <a:gd name="T64" fmla="*/ 36 w 2460"/>
                <a:gd name="T65" fmla="*/ 14 h 1858"/>
                <a:gd name="T66" fmla="*/ 35 w 2460"/>
                <a:gd name="T67" fmla="*/ 15 h 1858"/>
                <a:gd name="T68" fmla="*/ 34 w 2460"/>
                <a:gd name="T69" fmla="*/ 16 h 1858"/>
                <a:gd name="T70" fmla="*/ 31 w 2460"/>
                <a:gd name="T71" fmla="*/ 18 h 1858"/>
                <a:gd name="T72" fmla="*/ 28 w 2460"/>
                <a:gd name="T73" fmla="*/ 19 h 1858"/>
                <a:gd name="T74" fmla="*/ 27 w 2460"/>
                <a:gd name="T75" fmla="*/ 20 h 1858"/>
                <a:gd name="T76" fmla="*/ 27 w 2460"/>
                <a:gd name="T77" fmla="*/ 20 h 1858"/>
                <a:gd name="T78" fmla="*/ 25 w 2460"/>
                <a:gd name="T79" fmla="*/ 20 h 1858"/>
                <a:gd name="T80" fmla="*/ 22 w 2460"/>
                <a:gd name="T81" fmla="*/ 17 h 1858"/>
                <a:gd name="T82" fmla="*/ 17 w 2460"/>
                <a:gd name="T83" fmla="*/ 15 h 1858"/>
                <a:gd name="T84" fmla="*/ 14 w 2460"/>
                <a:gd name="T85" fmla="*/ 14 h 1858"/>
                <a:gd name="T86" fmla="*/ 15 w 2460"/>
                <a:gd name="T87" fmla="*/ 14 h 1858"/>
                <a:gd name="T88" fmla="*/ 14 w 2460"/>
                <a:gd name="T89" fmla="*/ 13 h 1858"/>
                <a:gd name="T90" fmla="*/ 12 w 2460"/>
                <a:gd name="T91" fmla="*/ 13 h 1858"/>
                <a:gd name="T92" fmla="*/ 9 w 2460"/>
                <a:gd name="T93" fmla="*/ 14 h 1858"/>
                <a:gd name="T94" fmla="*/ 6 w 2460"/>
                <a:gd name="T95" fmla="*/ 14 h 1858"/>
                <a:gd name="T96" fmla="*/ 3 w 2460"/>
                <a:gd name="T97" fmla="*/ 16 h 1858"/>
                <a:gd name="T98" fmla="*/ 1 w 2460"/>
                <a:gd name="T99" fmla="*/ 15 h 1858"/>
                <a:gd name="T100" fmla="*/ 1 w 2460"/>
                <a:gd name="T101" fmla="*/ 13 h 1858"/>
                <a:gd name="T102" fmla="*/ 0 w 2460"/>
                <a:gd name="T103" fmla="*/ 11 h 1858"/>
                <a:gd name="T104" fmla="*/ 0 w 2460"/>
                <a:gd name="T105" fmla="*/ 9 h 1858"/>
                <a:gd name="T106" fmla="*/ 9 w 2460"/>
                <a:gd name="T107" fmla="*/ 7 h 1858"/>
                <a:gd name="T108" fmla="*/ 26 w 2460"/>
                <a:gd name="T109" fmla="*/ 5 h 1858"/>
                <a:gd name="T110" fmla="*/ 28 w 2460"/>
                <a:gd name="T111" fmla="*/ 8 h 1858"/>
                <a:gd name="T112" fmla="*/ 51 w 2460"/>
                <a:gd name="T113" fmla="*/ 4 h 1858"/>
                <a:gd name="T114" fmla="*/ 56 w 2460"/>
                <a:gd name="T115" fmla="*/ 5 h 1858"/>
                <a:gd name="T116" fmla="*/ 59 w 2460"/>
                <a:gd name="T117" fmla="*/ 5 h 1858"/>
                <a:gd name="T118" fmla="*/ 58 w 2460"/>
                <a:gd name="T119" fmla="*/ 1 h 1858"/>
                <a:gd name="T120" fmla="*/ 63 w 2460"/>
                <a:gd name="T121" fmla="*/ 1 h 185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460"/>
                <a:gd name="T184" fmla="*/ 0 h 1858"/>
                <a:gd name="T185" fmla="*/ 2460 w 2460"/>
                <a:gd name="T186" fmla="*/ 1858 h 185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460" h="1858">
                  <a:moveTo>
                    <a:pt x="1728" y="15"/>
                  </a:moveTo>
                  <a:lnTo>
                    <a:pt x="1725" y="36"/>
                  </a:lnTo>
                  <a:lnTo>
                    <a:pt x="1724" y="55"/>
                  </a:lnTo>
                  <a:lnTo>
                    <a:pt x="1724" y="73"/>
                  </a:lnTo>
                  <a:lnTo>
                    <a:pt x="1727" y="89"/>
                  </a:lnTo>
                  <a:lnTo>
                    <a:pt x="1730" y="105"/>
                  </a:lnTo>
                  <a:lnTo>
                    <a:pt x="1736" y="119"/>
                  </a:lnTo>
                  <a:lnTo>
                    <a:pt x="1743" y="132"/>
                  </a:lnTo>
                  <a:lnTo>
                    <a:pt x="1750" y="146"/>
                  </a:lnTo>
                  <a:lnTo>
                    <a:pt x="1758" y="159"/>
                  </a:lnTo>
                  <a:lnTo>
                    <a:pt x="1767" y="173"/>
                  </a:lnTo>
                  <a:lnTo>
                    <a:pt x="1775" y="185"/>
                  </a:lnTo>
                  <a:lnTo>
                    <a:pt x="1783" y="199"/>
                  </a:lnTo>
                  <a:lnTo>
                    <a:pt x="1793" y="214"/>
                  </a:lnTo>
                  <a:lnTo>
                    <a:pt x="1799" y="229"/>
                  </a:lnTo>
                  <a:lnTo>
                    <a:pt x="1806" y="245"/>
                  </a:lnTo>
                  <a:lnTo>
                    <a:pt x="1813" y="263"/>
                  </a:lnTo>
                  <a:lnTo>
                    <a:pt x="1818" y="270"/>
                  </a:lnTo>
                  <a:lnTo>
                    <a:pt x="1822" y="279"/>
                  </a:lnTo>
                  <a:lnTo>
                    <a:pt x="1827" y="287"/>
                  </a:lnTo>
                  <a:lnTo>
                    <a:pt x="1830" y="297"/>
                  </a:lnTo>
                  <a:lnTo>
                    <a:pt x="1835" y="305"/>
                  </a:lnTo>
                  <a:lnTo>
                    <a:pt x="1840" y="314"/>
                  </a:lnTo>
                  <a:lnTo>
                    <a:pt x="1843" y="323"/>
                  </a:lnTo>
                  <a:lnTo>
                    <a:pt x="1848" y="332"/>
                  </a:lnTo>
                  <a:lnTo>
                    <a:pt x="1852" y="341"/>
                  </a:lnTo>
                  <a:lnTo>
                    <a:pt x="1858" y="351"/>
                  </a:lnTo>
                  <a:lnTo>
                    <a:pt x="1863" y="360"/>
                  </a:lnTo>
                  <a:lnTo>
                    <a:pt x="1868" y="368"/>
                  </a:lnTo>
                  <a:lnTo>
                    <a:pt x="1875" y="377"/>
                  </a:lnTo>
                  <a:lnTo>
                    <a:pt x="1882" y="385"/>
                  </a:lnTo>
                  <a:lnTo>
                    <a:pt x="1890" y="393"/>
                  </a:lnTo>
                  <a:lnTo>
                    <a:pt x="1899" y="401"/>
                  </a:lnTo>
                  <a:lnTo>
                    <a:pt x="1909" y="410"/>
                  </a:lnTo>
                  <a:lnTo>
                    <a:pt x="1920" y="423"/>
                  </a:lnTo>
                  <a:lnTo>
                    <a:pt x="1934" y="438"/>
                  </a:lnTo>
                  <a:lnTo>
                    <a:pt x="1948" y="455"/>
                  </a:lnTo>
                  <a:lnTo>
                    <a:pt x="1964" y="475"/>
                  </a:lnTo>
                  <a:lnTo>
                    <a:pt x="1980" y="497"/>
                  </a:lnTo>
                  <a:lnTo>
                    <a:pt x="1997" y="518"/>
                  </a:lnTo>
                  <a:lnTo>
                    <a:pt x="2014" y="543"/>
                  </a:lnTo>
                  <a:lnTo>
                    <a:pt x="2032" y="567"/>
                  </a:lnTo>
                  <a:lnTo>
                    <a:pt x="2049" y="591"/>
                  </a:lnTo>
                  <a:lnTo>
                    <a:pt x="2066" y="615"/>
                  </a:lnTo>
                  <a:lnTo>
                    <a:pt x="2083" y="638"/>
                  </a:lnTo>
                  <a:lnTo>
                    <a:pt x="2101" y="661"/>
                  </a:lnTo>
                  <a:lnTo>
                    <a:pt x="2116" y="683"/>
                  </a:lnTo>
                  <a:lnTo>
                    <a:pt x="2131" y="702"/>
                  </a:lnTo>
                  <a:lnTo>
                    <a:pt x="2144" y="721"/>
                  </a:lnTo>
                  <a:lnTo>
                    <a:pt x="2144" y="726"/>
                  </a:lnTo>
                  <a:lnTo>
                    <a:pt x="2145" y="732"/>
                  </a:lnTo>
                  <a:lnTo>
                    <a:pt x="2144" y="738"/>
                  </a:lnTo>
                  <a:lnTo>
                    <a:pt x="2143" y="744"/>
                  </a:lnTo>
                  <a:lnTo>
                    <a:pt x="2142" y="748"/>
                  </a:lnTo>
                  <a:lnTo>
                    <a:pt x="2140" y="754"/>
                  </a:lnTo>
                  <a:lnTo>
                    <a:pt x="2137" y="759"/>
                  </a:lnTo>
                  <a:lnTo>
                    <a:pt x="2135" y="763"/>
                  </a:lnTo>
                  <a:lnTo>
                    <a:pt x="2133" y="767"/>
                  </a:lnTo>
                  <a:lnTo>
                    <a:pt x="2131" y="770"/>
                  </a:lnTo>
                  <a:lnTo>
                    <a:pt x="2128" y="773"/>
                  </a:lnTo>
                  <a:lnTo>
                    <a:pt x="2126" y="776"/>
                  </a:lnTo>
                  <a:lnTo>
                    <a:pt x="2124" y="778"/>
                  </a:lnTo>
                  <a:lnTo>
                    <a:pt x="2122" y="779"/>
                  </a:lnTo>
                  <a:lnTo>
                    <a:pt x="2121" y="780"/>
                  </a:lnTo>
                  <a:lnTo>
                    <a:pt x="2121" y="781"/>
                  </a:lnTo>
                  <a:lnTo>
                    <a:pt x="2149" y="811"/>
                  </a:lnTo>
                  <a:lnTo>
                    <a:pt x="2177" y="842"/>
                  </a:lnTo>
                  <a:lnTo>
                    <a:pt x="2205" y="873"/>
                  </a:lnTo>
                  <a:lnTo>
                    <a:pt x="2232" y="906"/>
                  </a:lnTo>
                  <a:lnTo>
                    <a:pt x="2259" y="939"/>
                  </a:lnTo>
                  <a:lnTo>
                    <a:pt x="2285" y="972"/>
                  </a:lnTo>
                  <a:lnTo>
                    <a:pt x="2309" y="1007"/>
                  </a:lnTo>
                  <a:lnTo>
                    <a:pt x="2333" y="1042"/>
                  </a:lnTo>
                  <a:lnTo>
                    <a:pt x="2354" y="1078"/>
                  </a:lnTo>
                  <a:lnTo>
                    <a:pt x="2373" y="1115"/>
                  </a:lnTo>
                  <a:lnTo>
                    <a:pt x="2391" y="1153"/>
                  </a:lnTo>
                  <a:lnTo>
                    <a:pt x="2406" y="1192"/>
                  </a:lnTo>
                  <a:lnTo>
                    <a:pt x="2419" y="1231"/>
                  </a:lnTo>
                  <a:lnTo>
                    <a:pt x="2428" y="1272"/>
                  </a:lnTo>
                  <a:lnTo>
                    <a:pt x="2435" y="1315"/>
                  </a:lnTo>
                  <a:lnTo>
                    <a:pt x="2439" y="1358"/>
                  </a:lnTo>
                  <a:lnTo>
                    <a:pt x="2441" y="1365"/>
                  </a:lnTo>
                  <a:lnTo>
                    <a:pt x="2443" y="1374"/>
                  </a:lnTo>
                  <a:lnTo>
                    <a:pt x="2444" y="1387"/>
                  </a:lnTo>
                  <a:lnTo>
                    <a:pt x="2444" y="1401"/>
                  </a:lnTo>
                  <a:lnTo>
                    <a:pt x="2444" y="1417"/>
                  </a:lnTo>
                  <a:lnTo>
                    <a:pt x="2443" y="1434"/>
                  </a:lnTo>
                  <a:lnTo>
                    <a:pt x="2442" y="1452"/>
                  </a:lnTo>
                  <a:lnTo>
                    <a:pt x="2442" y="1471"/>
                  </a:lnTo>
                  <a:lnTo>
                    <a:pt x="2441" y="1489"/>
                  </a:lnTo>
                  <a:lnTo>
                    <a:pt x="2441" y="1508"/>
                  </a:lnTo>
                  <a:lnTo>
                    <a:pt x="2441" y="1525"/>
                  </a:lnTo>
                  <a:lnTo>
                    <a:pt x="2443" y="1542"/>
                  </a:lnTo>
                  <a:lnTo>
                    <a:pt x="2446" y="1557"/>
                  </a:lnTo>
                  <a:lnTo>
                    <a:pt x="2449" y="1570"/>
                  </a:lnTo>
                  <a:lnTo>
                    <a:pt x="2454" y="1580"/>
                  </a:lnTo>
                  <a:lnTo>
                    <a:pt x="2460" y="1589"/>
                  </a:lnTo>
                  <a:lnTo>
                    <a:pt x="2454" y="1609"/>
                  </a:lnTo>
                  <a:lnTo>
                    <a:pt x="2449" y="1628"/>
                  </a:lnTo>
                  <a:lnTo>
                    <a:pt x="2446" y="1649"/>
                  </a:lnTo>
                  <a:lnTo>
                    <a:pt x="2442" y="1670"/>
                  </a:lnTo>
                  <a:lnTo>
                    <a:pt x="2441" y="1690"/>
                  </a:lnTo>
                  <a:lnTo>
                    <a:pt x="2439" y="1710"/>
                  </a:lnTo>
                  <a:lnTo>
                    <a:pt x="2436" y="1729"/>
                  </a:lnTo>
                  <a:lnTo>
                    <a:pt x="2433" y="1748"/>
                  </a:lnTo>
                  <a:lnTo>
                    <a:pt x="2428" y="1764"/>
                  </a:lnTo>
                  <a:lnTo>
                    <a:pt x="2421" y="1780"/>
                  </a:lnTo>
                  <a:lnTo>
                    <a:pt x="2412" y="1795"/>
                  </a:lnTo>
                  <a:lnTo>
                    <a:pt x="2401" y="1806"/>
                  </a:lnTo>
                  <a:lnTo>
                    <a:pt x="2386" y="1817"/>
                  </a:lnTo>
                  <a:lnTo>
                    <a:pt x="2367" y="1825"/>
                  </a:lnTo>
                  <a:lnTo>
                    <a:pt x="2344" y="1830"/>
                  </a:lnTo>
                  <a:lnTo>
                    <a:pt x="2317" y="1834"/>
                  </a:lnTo>
                  <a:lnTo>
                    <a:pt x="2311" y="1837"/>
                  </a:lnTo>
                  <a:lnTo>
                    <a:pt x="2306" y="1841"/>
                  </a:lnTo>
                  <a:lnTo>
                    <a:pt x="2300" y="1844"/>
                  </a:lnTo>
                  <a:lnTo>
                    <a:pt x="2293" y="1848"/>
                  </a:lnTo>
                  <a:lnTo>
                    <a:pt x="2286" y="1850"/>
                  </a:lnTo>
                  <a:lnTo>
                    <a:pt x="2279" y="1852"/>
                  </a:lnTo>
                  <a:lnTo>
                    <a:pt x="2271" y="1855"/>
                  </a:lnTo>
                  <a:lnTo>
                    <a:pt x="2264" y="1856"/>
                  </a:lnTo>
                  <a:lnTo>
                    <a:pt x="2256" y="1857"/>
                  </a:lnTo>
                  <a:lnTo>
                    <a:pt x="2249" y="1858"/>
                  </a:lnTo>
                  <a:lnTo>
                    <a:pt x="2242" y="1858"/>
                  </a:lnTo>
                  <a:lnTo>
                    <a:pt x="2235" y="1857"/>
                  </a:lnTo>
                  <a:lnTo>
                    <a:pt x="2229" y="1856"/>
                  </a:lnTo>
                  <a:lnTo>
                    <a:pt x="2224" y="1855"/>
                  </a:lnTo>
                  <a:lnTo>
                    <a:pt x="2220" y="1852"/>
                  </a:lnTo>
                  <a:lnTo>
                    <a:pt x="2217" y="1850"/>
                  </a:lnTo>
                  <a:lnTo>
                    <a:pt x="2214" y="1848"/>
                  </a:lnTo>
                  <a:lnTo>
                    <a:pt x="2214" y="1844"/>
                  </a:lnTo>
                  <a:lnTo>
                    <a:pt x="2216" y="1842"/>
                  </a:lnTo>
                  <a:lnTo>
                    <a:pt x="2217" y="1838"/>
                  </a:lnTo>
                  <a:lnTo>
                    <a:pt x="2218" y="1834"/>
                  </a:lnTo>
                  <a:lnTo>
                    <a:pt x="2220" y="1830"/>
                  </a:lnTo>
                  <a:lnTo>
                    <a:pt x="2222" y="1826"/>
                  </a:lnTo>
                  <a:lnTo>
                    <a:pt x="2226" y="1821"/>
                  </a:lnTo>
                  <a:lnTo>
                    <a:pt x="2227" y="1818"/>
                  </a:lnTo>
                  <a:lnTo>
                    <a:pt x="2229" y="1813"/>
                  </a:lnTo>
                  <a:lnTo>
                    <a:pt x="2232" y="1810"/>
                  </a:lnTo>
                  <a:lnTo>
                    <a:pt x="2233" y="1807"/>
                  </a:lnTo>
                  <a:lnTo>
                    <a:pt x="2233" y="1804"/>
                  </a:lnTo>
                  <a:lnTo>
                    <a:pt x="2232" y="1802"/>
                  </a:lnTo>
                  <a:lnTo>
                    <a:pt x="2231" y="1801"/>
                  </a:lnTo>
                  <a:lnTo>
                    <a:pt x="2228" y="1801"/>
                  </a:lnTo>
                  <a:lnTo>
                    <a:pt x="2217" y="1792"/>
                  </a:lnTo>
                  <a:lnTo>
                    <a:pt x="2208" y="1783"/>
                  </a:lnTo>
                  <a:lnTo>
                    <a:pt x="2198" y="1775"/>
                  </a:lnTo>
                  <a:lnTo>
                    <a:pt x="2190" y="1765"/>
                  </a:lnTo>
                  <a:lnTo>
                    <a:pt x="2183" y="1756"/>
                  </a:lnTo>
                  <a:lnTo>
                    <a:pt x="2177" y="1745"/>
                  </a:lnTo>
                  <a:lnTo>
                    <a:pt x="2170" y="1736"/>
                  </a:lnTo>
                  <a:lnTo>
                    <a:pt x="2164" y="1726"/>
                  </a:lnTo>
                  <a:lnTo>
                    <a:pt x="2158" y="1715"/>
                  </a:lnTo>
                  <a:lnTo>
                    <a:pt x="2151" y="1705"/>
                  </a:lnTo>
                  <a:lnTo>
                    <a:pt x="2144" y="1696"/>
                  </a:lnTo>
                  <a:lnTo>
                    <a:pt x="2137" y="1686"/>
                  </a:lnTo>
                  <a:lnTo>
                    <a:pt x="2129" y="1676"/>
                  </a:lnTo>
                  <a:lnTo>
                    <a:pt x="2120" y="1667"/>
                  </a:lnTo>
                  <a:lnTo>
                    <a:pt x="2111" y="1659"/>
                  </a:lnTo>
                  <a:lnTo>
                    <a:pt x="2101" y="1651"/>
                  </a:lnTo>
                  <a:lnTo>
                    <a:pt x="2078" y="1641"/>
                  </a:lnTo>
                  <a:lnTo>
                    <a:pt x="2057" y="1633"/>
                  </a:lnTo>
                  <a:lnTo>
                    <a:pt x="2040" y="1626"/>
                  </a:lnTo>
                  <a:lnTo>
                    <a:pt x="2024" y="1620"/>
                  </a:lnTo>
                  <a:lnTo>
                    <a:pt x="2010" y="1616"/>
                  </a:lnTo>
                  <a:lnTo>
                    <a:pt x="1998" y="1611"/>
                  </a:lnTo>
                  <a:lnTo>
                    <a:pt x="1988" y="1606"/>
                  </a:lnTo>
                  <a:lnTo>
                    <a:pt x="1979" y="1602"/>
                  </a:lnTo>
                  <a:lnTo>
                    <a:pt x="1971" y="1597"/>
                  </a:lnTo>
                  <a:lnTo>
                    <a:pt x="1964" y="1593"/>
                  </a:lnTo>
                  <a:lnTo>
                    <a:pt x="1958" y="1587"/>
                  </a:lnTo>
                  <a:lnTo>
                    <a:pt x="1951" y="1579"/>
                  </a:lnTo>
                  <a:lnTo>
                    <a:pt x="1945" y="1571"/>
                  </a:lnTo>
                  <a:lnTo>
                    <a:pt x="1939" y="1560"/>
                  </a:lnTo>
                  <a:lnTo>
                    <a:pt x="1933" y="1549"/>
                  </a:lnTo>
                  <a:lnTo>
                    <a:pt x="1926" y="1535"/>
                  </a:lnTo>
                  <a:lnTo>
                    <a:pt x="1922" y="1526"/>
                  </a:lnTo>
                  <a:lnTo>
                    <a:pt x="1920" y="1519"/>
                  </a:lnTo>
                  <a:lnTo>
                    <a:pt x="1918" y="1511"/>
                  </a:lnTo>
                  <a:lnTo>
                    <a:pt x="1916" y="1504"/>
                  </a:lnTo>
                  <a:lnTo>
                    <a:pt x="1912" y="1497"/>
                  </a:lnTo>
                  <a:lnTo>
                    <a:pt x="1909" y="1491"/>
                  </a:lnTo>
                  <a:lnTo>
                    <a:pt x="1905" y="1486"/>
                  </a:lnTo>
                  <a:lnTo>
                    <a:pt x="1902" y="1480"/>
                  </a:lnTo>
                  <a:lnTo>
                    <a:pt x="1896" y="1475"/>
                  </a:lnTo>
                  <a:lnTo>
                    <a:pt x="1891" y="1471"/>
                  </a:lnTo>
                  <a:lnTo>
                    <a:pt x="1884" y="1466"/>
                  </a:lnTo>
                  <a:lnTo>
                    <a:pt x="1878" y="1463"/>
                  </a:lnTo>
                  <a:lnTo>
                    <a:pt x="1870" y="1460"/>
                  </a:lnTo>
                  <a:lnTo>
                    <a:pt x="1860" y="1458"/>
                  </a:lnTo>
                  <a:lnTo>
                    <a:pt x="1850" y="1457"/>
                  </a:lnTo>
                  <a:lnTo>
                    <a:pt x="1840" y="1456"/>
                  </a:lnTo>
                  <a:lnTo>
                    <a:pt x="1832" y="1448"/>
                  </a:lnTo>
                  <a:lnTo>
                    <a:pt x="1826" y="1440"/>
                  </a:lnTo>
                  <a:lnTo>
                    <a:pt x="1821" y="1432"/>
                  </a:lnTo>
                  <a:lnTo>
                    <a:pt x="1818" y="1423"/>
                  </a:lnTo>
                  <a:lnTo>
                    <a:pt x="1817" y="1414"/>
                  </a:lnTo>
                  <a:lnTo>
                    <a:pt x="1814" y="1405"/>
                  </a:lnTo>
                  <a:lnTo>
                    <a:pt x="1814" y="1397"/>
                  </a:lnTo>
                  <a:lnTo>
                    <a:pt x="1814" y="1388"/>
                  </a:lnTo>
                  <a:lnTo>
                    <a:pt x="1813" y="1379"/>
                  </a:lnTo>
                  <a:lnTo>
                    <a:pt x="1813" y="1370"/>
                  </a:lnTo>
                  <a:lnTo>
                    <a:pt x="1812" y="1361"/>
                  </a:lnTo>
                  <a:lnTo>
                    <a:pt x="1810" y="1351"/>
                  </a:lnTo>
                  <a:lnTo>
                    <a:pt x="1807" y="1341"/>
                  </a:lnTo>
                  <a:lnTo>
                    <a:pt x="1804" y="1332"/>
                  </a:lnTo>
                  <a:lnTo>
                    <a:pt x="1798" y="1323"/>
                  </a:lnTo>
                  <a:lnTo>
                    <a:pt x="1793" y="1315"/>
                  </a:lnTo>
                  <a:lnTo>
                    <a:pt x="1786" y="1316"/>
                  </a:lnTo>
                  <a:lnTo>
                    <a:pt x="1781" y="1319"/>
                  </a:lnTo>
                  <a:lnTo>
                    <a:pt x="1778" y="1323"/>
                  </a:lnTo>
                  <a:lnTo>
                    <a:pt x="1776" y="1326"/>
                  </a:lnTo>
                  <a:lnTo>
                    <a:pt x="1775" y="1331"/>
                  </a:lnTo>
                  <a:lnTo>
                    <a:pt x="1775" y="1335"/>
                  </a:lnTo>
                  <a:lnTo>
                    <a:pt x="1776" y="1340"/>
                  </a:lnTo>
                  <a:lnTo>
                    <a:pt x="1778" y="1346"/>
                  </a:lnTo>
                  <a:lnTo>
                    <a:pt x="1779" y="1350"/>
                  </a:lnTo>
                  <a:lnTo>
                    <a:pt x="1780" y="1356"/>
                  </a:lnTo>
                  <a:lnTo>
                    <a:pt x="1781" y="1361"/>
                  </a:lnTo>
                  <a:lnTo>
                    <a:pt x="1782" y="1365"/>
                  </a:lnTo>
                  <a:lnTo>
                    <a:pt x="1782" y="1370"/>
                  </a:lnTo>
                  <a:lnTo>
                    <a:pt x="1781" y="1374"/>
                  </a:lnTo>
                  <a:lnTo>
                    <a:pt x="1779" y="1378"/>
                  </a:lnTo>
                  <a:lnTo>
                    <a:pt x="1776" y="1382"/>
                  </a:lnTo>
                  <a:lnTo>
                    <a:pt x="1753" y="1380"/>
                  </a:lnTo>
                  <a:lnTo>
                    <a:pt x="1735" y="1374"/>
                  </a:lnTo>
                  <a:lnTo>
                    <a:pt x="1719" y="1366"/>
                  </a:lnTo>
                  <a:lnTo>
                    <a:pt x="1705" y="1356"/>
                  </a:lnTo>
                  <a:lnTo>
                    <a:pt x="1694" y="1343"/>
                  </a:lnTo>
                  <a:lnTo>
                    <a:pt x="1684" y="1329"/>
                  </a:lnTo>
                  <a:lnTo>
                    <a:pt x="1675" y="1313"/>
                  </a:lnTo>
                  <a:lnTo>
                    <a:pt x="1667" y="1296"/>
                  </a:lnTo>
                  <a:lnTo>
                    <a:pt x="1660" y="1278"/>
                  </a:lnTo>
                  <a:lnTo>
                    <a:pt x="1652" y="1259"/>
                  </a:lnTo>
                  <a:lnTo>
                    <a:pt x="1644" y="1241"/>
                  </a:lnTo>
                  <a:lnTo>
                    <a:pt x="1635" y="1223"/>
                  </a:lnTo>
                  <a:lnTo>
                    <a:pt x="1625" y="1204"/>
                  </a:lnTo>
                  <a:lnTo>
                    <a:pt x="1612" y="1187"/>
                  </a:lnTo>
                  <a:lnTo>
                    <a:pt x="1597" y="1171"/>
                  </a:lnTo>
                  <a:lnTo>
                    <a:pt x="1580" y="1156"/>
                  </a:lnTo>
                  <a:lnTo>
                    <a:pt x="1588" y="1147"/>
                  </a:lnTo>
                  <a:lnTo>
                    <a:pt x="1595" y="1139"/>
                  </a:lnTo>
                  <a:lnTo>
                    <a:pt x="1602" y="1131"/>
                  </a:lnTo>
                  <a:lnTo>
                    <a:pt x="1609" y="1124"/>
                  </a:lnTo>
                  <a:lnTo>
                    <a:pt x="1613" y="1117"/>
                  </a:lnTo>
                  <a:lnTo>
                    <a:pt x="1618" y="1110"/>
                  </a:lnTo>
                  <a:lnTo>
                    <a:pt x="1622" y="1104"/>
                  </a:lnTo>
                  <a:lnTo>
                    <a:pt x="1626" y="1097"/>
                  </a:lnTo>
                  <a:lnTo>
                    <a:pt x="1629" y="1089"/>
                  </a:lnTo>
                  <a:lnTo>
                    <a:pt x="1632" y="1081"/>
                  </a:lnTo>
                  <a:lnTo>
                    <a:pt x="1634" y="1073"/>
                  </a:lnTo>
                  <a:lnTo>
                    <a:pt x="1635" y="1064"/>
                  </a:lnTo>
                  <a:lnTo>
                    <a:pt x="1636" y="1054"/>
                  </a:lnTo>
                  <a:lnTo>
                    <a:pt x="1637" y="1043"/>
                  </a:lnTo>
                  <a:lnTo>
                    <a:pt x="1638" y="1031"/>
                  </a:lnTo>
                  <a:lnTo>
                    <a:pt x="1640" y="1018"/>
                  </a:lnTo>
                  <a:lnTo>
                    <a:pt x="1638" y="1002"/>
                  </a:lnTo>
                  <a:lnTo>
                    <a:pt x="1637" y="992"/>
                  </a:lnTo>
                  <a:lnTo>
                    <a:pt x="1634" y="986"/>
                  </a:lnTo>
                  <a:lnTo>
                    <a:pt x="1629" y="985"/>
                  </a:lnTo>
                  <a:lnTo>
                    <a:pt x="1623" y="986"/>
                  </a:lnTo>
                  <a:lnTo>
                    <a:pt x="1618" y="991"/>
                  </a:lnTo>
                  <a:lnTo>
                    <a:pt x="1611" y="997"/>
                  </a:lnTo>
                  <a:lnTo>
                    <a:pt x="1604" y="1007"/>
                  </a:lnTo>
                  <a:lnTo>
                    <a:pt x="1597" y="1016"/>
                  </a:lnTo>
                  <a:lnTo>
                    <a:pt x="1590" y="1025"/>
                  </a:lnTo>
                  <a:lnTo>
                    <a:pt x="1583" y="1035"/>
                  </a:lnTo>
                  <a:lnTo>
                    <a:pt x="1578" y="1043"/>
                  </a:lnTo>
                  <a:lnTo>
                    <a:pt x="1572" y="1050"/>
                  </a:lnTo>
                  <a:lnTo>
                    <a:pt x="1568" y="1055"/>
                  </a:lnTo>
                  <a:lnTo>
                    <a:pt x="1565" y="1057"/>
                  </a:lnTo>
                  <a:lnTo>
                    <a:pt x="1564" y="1056"/>
                  </a:lnTo>
                  <a:lnTo>
                    <a:pt x="1558" y="1061"/>
                  </a:lnTo>
                  <a:lnTo>
                    <a:pt x="1553" y="1065"/>
                  </a:lnTo>
                  <a:lnTo>
                    <a:pt x="1549" y="1068"/>
                  </a:lnTo>
                  <a:lnTo>
                    <a:pt x="1544" y="1069"/>
                  </a:lnTo>
                  <a:lnTo>
                    <a:pt x="1541" y="1069"/>
                  </a:lnTo>
                  <a:lnTo>
                    <a:pt x="1536" y="1068"/>
                  </a:lnTo>
                  <a:lnTo>
                    <a:pt x="1534" y="1065"/>
                  </a:lnTo>
                  <a:lnTo>
                    <a:pt x="1530" y="1063"/>
                  </a:lnTo>
                  <a:lnTo>
                    <a:pt x="1527" y="1058"/>
                  </a:lnTo>
                  <a:lnTo>
                    <a:pt x="1523" y="1055"/>
                  </a:lnTo>
                  <a:lnTo>
                    <a:pt x="1521" y="1049"/>
                  </a:lnTo>
                  <a:lnTo>
                    <a:pt x="1518" y="1045"/>
                  </a:lnTo>
                  <a:lnTo>
                    <a:pt x="1515" y="1039"/>
                  </a:lnTo>
                  <a:lnTo>
                    <a:pt x="1512" y="1033"/>
                  </a:lnTo>
                  <a:lnTo>
                    <a:pt x="1509" y="1027"/>
                  </a:lnTo>
                  <a:lnTo>
                    <a:pt x="1506" y="1023"/>
                  </a:lnTo>
                  <a:lnTo>
                    <a:pt x="1506" y="1012"/>
                  </a:lnTo>
                  <a:lnTo>
                    <a:pt x="1506" y="1003"/>
                  </a:lnTo>
                  <a:lnTo>
                    <a:pt x="1506" y="993"/>
                  </a:lnTo>
                  <a:lnTo>
                    <a:pt x="1506" y="983"/>
                  </a:lnTo>
                  <a:lnTo>
                    <a:pt x="1506" y="973"/>
                  </a:lnTo>
                  <a:lnTo>
                    <a:pt x="1506" y="963"/>
                  </a:lnTo>
                  <a:lnTo>
                    <a:pt x="1506" y="953"/>
                  </a:lnTo>
                  <a:lnTo>
                    <a:pt x="1506" y="943"/>
                  </a:lnTo>
                  <a:lnTo>
                    <a:pt x="1506" y="933"/>
                  </a:lnTo>
                  <a:lnTo>
                    <a:pt x="1506" y="924"/>
                  </a:lnTo>
                  <a:lnTo>
                    <a:pt x="1506" y="915"/>
                  </a:lnTo>
                  <a:lnTo>
                    <a:pt x="1506" y="907"/>
                  </a:lnTo>
                  <a:lnTo>
                    <a:pt x="1506" y="899"/>
                  </a:lnTo>
                  <a:lnTo>
                    <a:pt x="1506" y="891"/>
                  </a:lnTo>
                  <a:lnTo>
                    <a:pt x="1506" y="883"/>
                  </a:lnTo>
                  <a:lnTo>
                    <a:pt x="1506" y="877"/>
                  </a:lnTo>
                  <a:lnTo>
                    <a:pt x="1511" y="873"/>
                  </a:lnTo>
                  <a:lnTo>
                    <a:pt x="1515" y="871"/>
                  </a:lnTo>
                  <a:lnTo>
                    <a:pt x="1519" y="868"/>
                  </a:lnTo>
                  <a:lnTo>
                    <a:pt x="1522" y="864"/>
                  </a:lnTo>
                  <a:lnTo>
                    <a:pt x="1523" y="860"/>
                  </a:lnTo>
                  <a:lnTo>
                    <a:pt x="1525" y="856"/>
                  </a:lnTo>
                  <a:lnTo>
                    <a:pt x="1525" y="852"/>
                  </a:lnTo>
                  <a:lnTo>
                    <a:pt x="1525" y="847"/>
                  </a:lnTo>
                  <a:lnTo>
                    <a:pt x="1525" y="842"/>
                  </a:lnTo>
                  <a:lnTo>
                    <a:pt x="1523" y="838"/>
                  </a:lnTo>
                  <a:lnTo>
                    <a:pt x="1522" y="832"/>
                  </a:lnTo>
                  <a:lnTo>
                    <a:pt x="1521" y="827"/>
                  </a:lnTo>
                  <a:lnTo>
                    <a:pt x="1520" y="823"/>
                  </a:lnTo>
                  <a:lnTo>
                    <a:pt x="1519" y="817"/>
                  </a:lnTo>
                  <a:lnTo>
                    <a:pt x="1518" y="813"/>
                  </a:lnTo>
                  <a:lnTo>
                    <a:pt x="1518" y="808"/>
                  </a:lnTo>
                  <a:lnTo>
                    <a:pt x="1522" y="796"/>
                  </a:lnTo>
                  <a:lnTo>
                    <a:pt x="1525" y="787"/>
                  </a:lnTo>
                  <a:lnTo>
                    <a:pt x="1526" y="778"/>
                  </a:lnTo>
                  <a:lnTo>
                    <a:pt x="1525" y="770"/>
                  </a:lnTo>
                  <a:lnTo>
                    <a:pt x="1521" y="762"/>
                  </a:lnTo>
                  <a:lnTo>
                    <a:pt x="1518" y="754"/>
                  </a:lnTo>
                  <a:lnTo>
                    <a:pt x="1513" y="747"/>
                  </a:lnTo>
                  <a:lnTo>
                    <a:pt x="1507" y="740"/>
                  </a:lnTo>
                  <a:lnTo>
                    <a:pt x="1502" y="733"/>
                  </a:lnTo>
                  <a:lnTo>
                    <a:pt x="1497" y="726"/>
                  </a:lnTo>
                  <a:lnTo>
                    <a:pt x="1492" y="719"/>
                  </a:lnTo>
                  <a:lnTo>
                    <a:pt x="1489" y="711"/>
                  </a:lnTo>
                  <a:lnTo>
                    <a:pt x="1487" y="705"/>
                  </a:lnTo>
                  <a:lnTo>
                    <a:pt x="1486" y="696"/>
                  </a:lnTo>
                  <a:lnTo>
                    <a:pt x="1487" y="687"/>
                  </a:lnTo>
                  <a:lnTo>
                    <a:pt x="1491" y="679"/>
                  </a:lnTo>
                  <a:lnTo>
                    <a:pt x="1482" y="676"/>
                  </a:lnTo>
                  <a:lnTo>
                    <a:pt x="1475" y="671"/>
                  </a:lnTo>
                  <a:lnTo>
                    <a:pt x="1468" y="665"/>
                  </a:lnTo>
                  <a:lnTo>
                    <a:pt x="1461" y="660"/>
                  </a:lnTo>
                  <a:lnTo>
                    <a:pt x="1456" y="652"/>
                  </a:lnTo>
                  <a:lnTo>
                    <a:pt x="1450" y="644"/>
                  </a:lnTo>
                  <a:lnTo>
                    <a:pt x="1444" y="637"/>
                  </a:lnTo>
                  <a:lnTo>
                    <a:pt x="1438" y="629"/>
                  </a:lnTo>
                  <a:lnTo>
                    <a:pt x="1431" y="622"/>
                  </a:lnTo>
                  <a:lnTo>
                    <a:pt x="1426" y="615"/>
                  </a:lnTo>
                  <a:lnTo>
                    <a:pt x="1419" y="610"/>
                  </a:lnTo>
                  <a:lnTo>
                    <a:pt x="1411" y="607"/>
                  </a:lnTo>
                  <a:lnTo>
                    <a:pt x="1403" y="605"/>
                  </a:lnTo>
                  <a:lnTo>
                    <a:pt x="1392" y="605"/>
                  </a:lnTo>
                  <a:lnTo>
                    <a:pt x="1382" y="606"/>
                  </a:lnTo>
                  <a:lnTo>
                    <a:pt x="1371" y="611"/>
                  </a:lnTo>
                  <a:lnTo>
                    <a:pt x="1364" y="598"/>
                  </a:lnTo>
                  <a:lnTo>
                    <a:pt x="1357" y="585"/>
                  </a:lnTo>
                  <a:lnTo>
                    <a:pt x="1348" y="575"/>
                  </a:lnTo>
                  <a:lnTo>
                    <a:pt x="1338" y="567"/>
                  </a:lnTo>
                  <a:lnTo>
                    <a:pt x="1328" y="559"/>
                  </a:lnTo>
                  <a:lnTo>
                    <a:pt x="1318" y="552"/>
                  </a:lnTo>
                  <a:lnTo>
                    <a:pt x="1306" y="545"/>
                  </a:lnTo>
                  <a:lnTo>
                    <a:pt x="1295" y="539"/>
                  </a:lnTo>
                  <a:lnTo>
                    <a:pt x="1283" y="533"/>
                  </a:lnTo>
                  <a:lnTo>
                    <a:pt x="1273" y="526"/>
                  </a:lnTo>
                  <a:lnTo>
                    <a:pt x="1261" y="520"/>
                  </a:lnTo>
                  <a:lnTo>
                    <a:pt x="1251" y="513"/>
                  </a:lnTo>
                  <a:lnTo>
                    <a:pt x="1242" y="503"/>
                  </a:lnTo>
                  <a:lnTo>
                    <a:pt x="1233" y="494"/>
                  </a:lnTo>
                  <a:lnTo>
                    <a:pt x="1225" y="483"/>
                  </a:lnTo>
                  <a:lnTo>
                    <a:pt x="1219" y="470"/>
                  </a:lnTo>
                  <a:lnTo>
                    <a:pt x="1207" y="467"/>
                  </a:lnTo>
                  <a:lnTo>
                    <a:pt x="1197" y="463"/>
                  </a:lnTo>
                  <a:lnTo>
                    <a:pt x="1188" y="458"/>
                  </a:lnTo>
                  <a:lnTo>
                    <a:pt x="1179" y="451"/>
                  </a:lnTo>
                  <a:lnTo>
                    <a:pt x="1171" y="444"/>
                  </a:lnTo>
                  <a:lnTo>
                    <a:pt x="1162" y="436"/>
                  </a:lnTo>
                  <a:lnTo>
                    <a:pt x="1154" y="426"/>
                  </a:lnTo>
                  <a:lnTo>
                    <a:pt x="1146" y="418"/>
                  </a:lnTo>
                  <a:lnTo>
                    <a:pt x="1138" y="410"/>
                  </a:lnTo>
                  <a:lnTo>
                    <a:pt x="1130" y="402"/>
                  </a:lnTo>
                  <a:lnTo>
                    <a:pt x="1122" y="394"/>
                  </a:lnTo>
                  <a:lnTo>
                    <a:pt x="1113" y="387"/>
                  </a:lnTo>
                  <a:lnTo>
                    <a:pt x="1104" y="383"/>
                  </a:lnTo>
                  <a:lnTo>
                    <a:pt x="1095" y="379"/>
                  </a:lnTo>
                  <a:lnTo>
                    <a:pt x="1083" y="377"/>
                  </a:lnTo>
                  <a:lnTo>
                    <a:pt x="1073" y="377"/>
                  </a:lnTo>
                  <a:lnTo>
                    <a:pt x="1065" y="378"/>
                  </a:lnTo>
                  <a:lnTo>
                    <a:pt x="1057" y="379"/>
                  </a:lnTo>
                  <a:lnTo>
                    <a:pt x="1049" y="379"/>
                  </a:lnTo>
                  <a:lnTo>
                    <a:pt x="1039" y="379"/>
                  </a:lnTo>
                  <a:lnTo>
                    <a:pt x="1031" y="378"/>
                  </a:lnTo>
                  <a:lnTo>
                    <a:pt x="1022" y="378"/>
                  </a:lnTo>
                  <a:lnTo>
                    <a:pt x="1013" y="377"/>
                  </a:lnTo>
                  <a:lnTo>
                    <a:pt x="1004" y="376"/>
                  </a:lnTo>
                  <a:lnTo>
                    <a:pt x="995" y="375"/>
                  </a:lnTo>
                  <a:lnTo>
                    <a:pt x="985" y="375"/>
                  </a:lnTo>
                  <a:lnTo>
                    <a:pt x="976" y="375"/>
                  </a:lnTo>
                  <a:lnTo>
                    <a:pt x="968" y="376"/>
                  </a:lnTo>
                  <a:lnTo>
                    <a:pt x="960" y="378"/>
                  </a:lnTo>
                  <a:lnTo>
                    <a:pt x="953" y="381"/>
                  </a:lnTo>
                  <a:lnTo>
                    <a:pt x="946" y="384"/>
                  </a:lnTo>
                  <a:lnTo>
                    <a:pt x="941" y="390"/>
                  </a:lnTo>
                  <a:lnTo>
                    <a:pt x="941" y="392"/>
                  </a:lnTo>
                  <a:lnTo>
                    <a:pt x="942" y="394"/>
                  </a:lnTo>
                  <a:lnTo>
                    <a:pt x="943" y="397"/>
                  </a:lnTo>
                  <a:lnTo>
                    <a:pt x="943" y="400"/>
                  </a:lnTo>
                  <a:lnTo>
                    <a:pt x="944" y="402"/>
                  </a:lnTo>
                  <a:lnTo>
                    <a:pt x="945" y="405"/>
                  </a:lnTo>
                  <a:lnTo>
                    <a:pt x="945" y="408"/>
                  </a:lnTo>
                  <a:lnTo>
                    <a:pt x="945" y="410"/>
                  </a:lnTo>
                  <a:lnTo>
                    <a:pt x="946" y="414"/>
                  </a:lnTo>
                  <a:lnTo>
                    <a:pt x="946" y="416"/>
                  </a:lnTo>
                  <a:lnTo>
                    <a:pt x="945" y="418"/>
                  </a:lnTo>
                  <a:lnTo>
                    <a:pt x="945" y="422"/>
                  </a:lnTo>
                  <a:lnTo>
                    <a:pt x="944" y="424"/>
                  </a:lnTo>
                  <a:lnTo>
                    <a:pt x="943" y="426"/>
                  </a:lnTo>
                  <a:lnTo>
                    <a:pt x="942" y="429"/>
                  </a:lnTo>
                  <a:lnTo>
                    <a:pt x="941" y="431"/>
                  </a:lnTo>
                  <a:lnTo>
                    <a:pt x="931" y="432"/>
                  </a:lnTo>
                  <a:lnTo>
                    <a:pt x="923" y="435"/>
                  </a:lnTo>
                  <a:lnTo>
                    <a:pt x="915" y="438"/>
                  </a:lnTo>
                  <a:lnTo>
                    <a:pt x="907" y="440"/>
                  </a:lnTo>
                  <a:lnTo>
                    <a:pt x="899" y="444"/>
                  </a:lnTo>
                  <a:lnTo>
                    <a:pt x="891" y="447"/>
                  </a:lnTo>
                  <a:lnTo>
                    <a:pt x="884" y="452"/>
                  </a:lnTo>
                  <a:lnTo>
                    <a:pt x="877" y="456"/>
                  </a:lnTo>
                  <a:lnTo>
                    <a:pt x="869" y="461"/>
                  </a:lnTo>
                  <a:lnTo>
                    <a:pt x="862" y="466"/>
                  </a:lnTo>
                  <a:lnTo>
                    <a:pt x="857" y="471"/>
                  </a:lnTo>
                  <a:lnTo>
                    <a:pt x="850" y="477"/>
                  </a:lnTo>
                  <a:lnTo>
                    <a:pt x="843" y="484"/>
                  </a:lnTo>
                  <a:lnTo>
                    <a:pt x="837" y="490"/>
                  </a:lnTo>
                  <a:lnTo>
                    <a:pt x="831" y="498"/>
                  </a:lnTo>
                  <a:lnTo>
                    <a:pt x="826" y="506"/>
                  </a:lnTo>
                  <a:lnTo>
                    <a:pt x="819" y="503"/>
                  </a:lnTo>
                  <a:lnTo>
                    <a:pt x="812" y="502"/>
                  </a:lnTo>
                  <a:lnTo>
                    <a:pt x="806" y="502"/>
                  </a:lnTo>
                  <a:lnTo>
                    <a:pt x="799" y="502"/>
                  </a:lnTo>
                  <a:lnTo>
                    <a:pt x="793" y="502"/>
                  </a:lnTo>
                  <a:lnTo>
                    <a:pt x="788" y="503"/>
                  </a:lnTo>
                  <a:lnTo>
                    <a:pt x="781" y="505"/>
                  </a:lnTo>
                  <a:lnTo>
                    <a:pt x="775" y="507"/>
                  </a:lnTo>
                  <a:lnTo>
                    <a:pt x="769" y="508"/>
                  </a:lnTo>
                  <a:lnTo>
                    <a:pt x="764" y="510"/>
                  </a:lnTo>
                  <a:lnTo>
                    <a:pt x="758" y="513"/>
                  </a:lnTo>
                  <a:lnTo>
                    <a:pt x="752" y="514"/>
                  </a:lnTo>
                  <a:lnTo>
                    <a:pt x="746" y="516"/>
                  </a:lnTo>
                  <a:lnTo>
                    <a:pt x="741" y="517"/>
                  </a:lnTo>
                  <a:lnTo>
                    <a:pt x="735" y="520"/>
                  </a:lnTo>
                  <a:lnTo>
                    <a:pt x="730" y="521"/>
                  </a:lnTo>
                  <a:lnTo>
                    <a:pt x="731" y="521"/>
                  </a:lnTo>
                  <a:lnTo>
                    <a:pt x="732" y="522"/>
                  </a:lnTo>
                  <a:lnTo>
                    <a:pt x="734" y="523"/>
                  </a:lnTo>
                  <a:lnTo>
                    <a:pt x="735" y="524"/>
                  </a:lnTo>
                  <a:lnTo>
                    <a:pt x="736" y="526"/>
                  </a:lnTo>
                  <a:lnTo>
                    <a:pt x="737" y="528"/>
                  </a:lnTo>
                  <a:lnTo>
                    <a:pt x="738" y="529"/>
                  </a:lnTo>
                  <a:lnTo>
                    <a:pt x="739" y="530"/>
                  </a:lnTo>
                  <a:lnTo>
                    <a:pt x="739" y="531"/>
                  </a:lnTo>
                  <a:lnTo>
                    <a:pt x="741" y="532"/>
                  </a:lnTo>
                  <a:lnTo>
                    <a:pt x="741" y="534"/>
                  </a:lnTo>
                  <a:lnTo>
                    <a:pt x="742" y="536"/>
                  </a:lnTo>
                  <a:lnTo>
                    <a:pt x="742" y="537"/>
                  </a:lnTo>
                  <a:lnTo>
                    <a:pt x="742" y="539"/>
                  </a:lnTo>
                  <a:lnTo>
                    <a:pt x="741" y="540"/>
                  </a:lnTo>
                  <a:lnTo>
                    <a:pt x="741" y="543"/>
                  </a:lnTo>
                  <a:lnTo>
                    <a:pt x="736" y="547"/>
                  </a:lnTo>
                  <a:lnTo>
                    <a:pt x="732" y="549"/>
                  </a:lnTo>
                  <a:lnTo>
                    <a:pt x="728" y="552"/>
                  </a:lnTo>
                  <a:lnTo>
                    <a:pt x="724" y="553"/>
                  </a:lnTo>
                  <a:lnTo>
                    <a:pt x="720" y="552"/>
                  </a:lnTo>
                  <a:lnTo>
                    <a:pt x="716" y="552"/>
                  </a:lnTo>
                  <a:lnTo>
                    <a:pt x="712" y="549"/>
                  </a:lnTo>
                  <a:lnTo>
                    <a:pt x="708" y="548"/>
                  </a:lnTo>
                  <a:lnTo>
                    <a:pt x="704" y="546"/>
                  </a:lnTo>
                  <a:lnTo>
                    <a:pt x="699" y="544"/>
                  </a:lnTo>
                  <a:lnTo>
                    <a:pt x="696" y="541"/>
                  </a:lnTo>
                  <a:lnTo>
                    <a:pt x="691" y="539"/>
                  </a:lnTo>
                  <a:lnTo>
                    <a:pt x="686" y="538"/>
                  </a:lnTo>
                  <a:lnTo>
                    <a:pt x="682" y="537"/>
                  </a:lnTo>
                  <a:lnTo>
                    <a:pt x="677" y="537"/>
                  </a:lnTo>
                  <a:lnTo>
                    <a:pt x="674" y="538"/>
                  </a:lnTo>
                  <a:lnTo>
                    <a:pt x="673" y="522"/>
                  </a:lnTo>
                  <a:lnTo>
                    <a:pt x="669" y="509"/>
                  </a:lnTo>
                  <a:lnTo>
                    <a:pt x="665" y="499"/>
                  </a:lnTo>
                  <a:lnTo>
                    <a:pt x="658" y="490"/>
                  </a:lnTo>
                  <a:lnTo>
                    <a:pt x="650" y="483"/>
                  </a:lnTo>
                  <a:lnTo>
                    <a:pt x="640" y="477"/>
                  </a:lnTo>
                  <a:lnTo>
                    <a:pt x="630" y="472"/>
                  </a:lnTo>
                  <a:lnTo>
                    <a:pt x="619" y="468"/>
                  </a:lnTo>
                  <a:lnTo>
                    <a:pt x="607" y="464"/>
                  </a:lnTo>
                  <a:lnTo>
                    <a:pt x="596" y="461"/>
                  </a:lnTo>
                  <a:lnTo>
                    <a:pt x="583" y="456"/>
                  </a:lnTo>
                  <a:lnTo>
                    <a:pt x="572" y="453"/>
                  </a:lnTo>
                  <a:lnTo>
                    <a:pt x="560" y="448"/>
                  </a:lnTo>
                  <a:lnTo>
                    <a:pt x="550" y="443"/>
                  </a:lnTo>
                  <a:lnTo>
                    <a:pt x="540" y="436"/>
                  </a:lnTo>
                  <a:lnTo>
                    <a:pt x="532" y="429"/>
                  </a:lnTo>
                  <a:lnTo>
                    <a:pt x="522" y="425"/>
                  </a:lnTo>
                  <a:lnTo>
                    <a:pt x="512" y="422"/>
                  </a:lnTo>
                  <a:lnTo>
                    <a:pt x="501" y="421"/>
                  </a:lnTo>
                  <a:lnTo>
                    <a:pt x="490" y="420"/>
                  </a:lnTo>
                  <a:lnTo>
                    <a:pt x="480" y="418"/>
                  </a:lnTo>
                  <a:lnTo>
                    <a:pt x="468" y="417"/>
                  </a:lnTo>
                  <a:lnTo>
                    <a:pt x="457" y="416"/>
                  </a:lnTo>
                  <a:lnTo>
                    <a:pt x="446" y="415"/>
                  </a:lnTo>
                  <a:lnTo>
                    <a:pt x="436" y="414"/>
                  </a:lnTo>
                  <a:lnTo>
                    <a:pt x="426" y="413"/>
                  </a:lnTo>
                  <a:lnTo>
                    <a:pt x="415" y="409"/>
                  </a:lnTo>
                  <a:lnTo>
                    <a:pt x="406" y="407"/>
                  </a:lnTo>
                  <a:lnTo>
                    <a:pt x="398" y="402"/>
                  </a:lnTo>
                  <a:lnTo>
                    <a:pt x="391" y="397"/>
                  </a:lnTo>
                  <a:lnTo>
                    <a:pt x="384" y="390"/>
                  </a:lnTo>
                  <a:lnTo>
                    <a:pt x="380" y="382"/>
                  </a:lnTo>
                  <a:lnTo>
                    <a:pt x="380" y="381"/>
                  </a:lnTo>
                  <a:lnTo>
                    <a:pt x="381" y="381"/>
                  </a:lnTo>
                  <a:lnTo>
                    <a:pt x="382" y="381"/>
                  </a:lnTo>
                  <a:lnTo>
                    <a:pt x="384" y="379"/>
                  </a:lnTo>
                  <a:lnTo>
                    <a:pt x="386" y="378"/>
                  </a:lnTo>
                  <a:lnTo>
                    <a:pt x="389" y="377"/>
                  </a:lnTo>
                  <a:lnTo>
                    <a:pt x="392" y="376"/>
                  </a:lnTo>
                  <a:lnTo>
                    <a:pt x="396" y="376"/>
                  </a:lnTo>
                  <a:lnTo>
                    <a:pt x="398" y="375"/>
                  </a:lnTo>
                  <a:lnTo>
                    <a:pt x="401" y="374"/>
                  </a:lnTo>
                  <a:lnTo>
                    <a:pt x="404" y="372"/>
                  </a:lnTo>
                  <a:lnTo>
                    <a:pt x="406" y="371"/>
                  </a:lnTo>
                  <a:lnTo>
                    <a:pt x="408" y="370"/>
                  </a:lnTo>
                  <a:lnTo>
                    <a:pt x="409" y="370"/>
                  </a:lnTo>
                  <a:lnTo>
                    <a:pt x="411" y="370"/>
                  </a:lnTo>
                  <a:lnTo>
                    <a:pt x="412" y="370"/>
                  </a:lnTo>
                  <a:lnTo>
                    <a:pt x="409" y="368"/>
                  </a:lnTo>
                  <a:lnTo>
                    <a:pt x="407" y="367"/>
                  </a:lnTo>
                  <a:lnTo>
                    <a:pt x="406" y="364"/>
                  </a:lnTo>
                  <a:lnTo>
                    <a:pt x="404" y="362"/>
                  </a:lnTo>
                  <a:lnTo>
                    <a:pt x="400" y="361"/>
                  </a:lnTo>
                  <a:lnTo>
                    <a:pt x="398" y="359"/>
                  </a:lnTo>
                  <a:lnTo>
                    <a:pt x="394" y="356"/>
                  </a:lnTo>
                  <a:lnTo>
                    <a:pt x="392" y="355"/>
                  </a:lnTo>
                  <a:lnTo>
                    <a:pt x="389" y="354"/>
                  </a:lnTo>
                  <a:lnTo>
                    <a:pt x="384" y="353"/>
                  </a:lnTo>
                  <a:lnTo>
                    <a:pt x="381" y="353"/>
                  </a:lnTo>
                  <a:lnTo>
                    <a:pt x="376" y="353"/>
                  </a:lnTo>
                  <a:lnTo>
                    <a:pt x="373" y="355"/>
                  </a:lnTo>
                  <a:lnTo>
                    <a:pt x="368" y="358"/>
                  </a:lnTo>
                  <a:lnTo>
                    <a:pt x="363" y="361"/>
                  </a:lnTo>
                  <a:lnTo>
                    <a:pt x="359" y="366"/>
                  </a:lnTo>
                  <a:lnTo>
                    <a:pt x="353" y="368"/>
                  </a:lnTo>
                  <a:lnTo>
                    <a:pt x="347" y="369"/>
                  </a:lnTo>
                  <a:lnTo>
                    <a:pt x="342" y="369"/>
                  </a:lnTo>
                  <a:lnTo>
                    <a:pt x="335" y="368"/>
                  </a:lnTo>
                  <a:lnTo>
                    <a:pt x="328" y="367"/>
                  </a:lnTo>
                  <a:lnTo>
                    <a:pt x="321" y="364"/>
                  </a:lnTo>
                  <a:lnTo>
                    <a:pt x="314" y="363"/>
                  </a:lnTo>
                  <a:lnTo>
                    <a:pt x="307" y="361"/>
                  </a:lnTo>
                  <a:lnTo>
                    <a:pt x="300" y="360"/>
                  </a:lnTo>
                  <a:lnTo>
                    <a:pt x="293" y="359"/>
                  </a:lnTo>
                  <a:lnTo>
                    <a:pt x="286" y="360"/>
                  </a:lnTo>
                  <a:lnTo>
                    <a:pt x="281" y="361"/>
                  </a:lnTo>
                  <a:lnTo>
                    <a:pt x="275" y="363"/>
                  </a:lnTo>
                  <a:lnTo>
                    <a:pt x="269" y="368"/>
                  </a:lnTo>
                  <a:lnTo>
                    <a:pt x="263" y="375"/>
                  </a:lnTo>
                  <a:lnTo>
                    <a:pt x="260" y="384"/>
                  </a:lnTo>
                  <a:lnTo>
                    <a:pt x="251" y="385"/>
                  </a:lnTo>
                  <a:lnTo>
                    <a:pt x="243" y="386"/>
                  </a:lnTo>
                  <a:lnTo>
                    <a:pt x="236" y="387"/>
                  </a:lnTo>
                  <a:lnTo>
                    <a:pt x="228" y="389"/>
                  </a:lnTo>
                  <a:lnTo>
                    <a:pt x="221" y="389"/>
                  </a:lnTo>
                  <a:lnTo>
                    <a:pt x="214" y="390"/>
                  </a:lnTo>
                  <a:lnTo>
                    <a:pt x="207" y="390"/>
                  </a:lnTo>
                  <a:lnTo>
                    <a:pt x="200" y="389"/>
                  </a:lnTo>
                  <a:lnTo>
                    <a:pt x="194" y="387"/>
                  </a:lnTo>
                  <a:lnTo>
                    <a:pt x="188" y="386"/>
                  </a:lnTo>
                  <a:lnTo>
                    <a:pt x="182" y="384"/>
                  </a:lnTo>
                  <a:lnTo>
                    <a:pt x="176" y="382"/>
                  </a:lnTo>
                  <a:lnTo>
                    <a:pt x="169" y="378"/>
                  </a:lnTo>
                  <a:lnTo>
                    <a:pt x="163" y="375"/>
                  </a:lnTo>
                  <a:lnTo>
                    <a:pt x="158" y="369"/>
                  </a:lnTo>
                  <a:lnTo>
                    <a:pt x="152" y="364"/>
                  </a:lnTo>
                  <a:lnTo>
                    <a:pt x="145" y="366"/>
                  </a:lnTo>
                  <a:lnTo>
                    <a:pt x="139" y="368"/>
                  </a:lnTo>
                  <a:lnTo>
                    <a:pt x="135" y="372"/>
                  </a:lnTo>
                  <a:lnTo>
                    <a:pt x="130" y="378"/>
                  </a:lnTo>
                  <a:lnTo>
                    <a:pt x="125" y="384"/>
                  </a:lnTo>
                  <a:lnTo>
                    <a:pt x="121" y="391"/>
                  </a:lnTo>
                  <a:lnTo>
                    <a:pt x="116" y="398"/>
                  </a:lnTo>
                  <a:lnTo>
                    <a:pt x="112" y="405"/>
                  </a:lnTo>
                  <a:lnTo>
                    <a:pt x="106" y="410"/>
                  </a:lnTo>
                  <a:lnTo>
                    <a:pt x="100" y="416"/>
                  </a:lnTo>
                  <a:lnTo>
                    <a:pt x="92" y="421"/>
                  </a:lnTo>
                  <a:lnTo>
                    <a:pt x="84" y="424"/>
                  </a:lnTo>
                  <a:lnTo>
                    <a:pt x="75" y="426"/>
                  </a:lnTo>
                  <a:lnTo>
                    <a:pt x="63" y="426"/>
                  </a:lnTo>
                  <a:lnTo>
                    <a:pt x="50" y="424"/>
                  </a:lnTo>
                  <a:lnTo>
                    <a:pt x="36" y="421"/>
                  </a:lnTo>
                  <a:lnTo>
                    <a:pt x="35" y="420"/>
                  </a:lnTo>
                  <a:lnTo>
                    <a:pt x="35" y="417"/>
                  </a:lnTo>
                  <a:lnTo>
                    <a:pt x="35" y="415"/>
                  </a:lnTo>
                  <a:lnTo>
                    <a:pt x="35" y="412"/>
                  </a:lnTo>
                  <a:lnTo>
                    <a:pt x="35" y="407"/>
                  </a:lnTo>
                  <a:lnTo>
                    <a:pt x="35" y="402"/>
                  </a:lnTo>
                  <a:lnTo>
                    <a:pt x="33" y="397"/>
                  </a:lnTo>
                  <a:lnTo>
                    <a:pt x="33" y="392"/>
                  </a:lnTo>
                  <a:lnTo>
                    <a:pt x="32" y="386"/>
                  </a:lnTo>
                  <a:lnTo>
                    <a:pt x="31" y="382"/>
                  </a:lnTo>
                  <a:lnTo>
                    <a:pt x="30" y="376"/>
                  </a:lnTo>
                  <a:lnTo>
                    <a:pt x="29" y="371"/>
                  </a:lnTo>
                  <a:lnTo>
                    <a:pt x="27" y="368"/>
                  </a:lnTo>
                  <a:lnTo>
                    <a:pt x="25" y="364"/>
                  </a:lnTo>
                  <a:lnTo>
                    <a:pt x="23" y="362"/>
                  </a:lnTo>
                  <a:lnTo>
                    <a:pt x="21" y="362"/>
                  </a:lnTo>
                  <a:lnTo>
                    <a:pt x="19" y="353"/>
                  </a:lnTo>
                  <a:lnTo>
                    <a:pt x="17" y="346"/>
                  </a:lnTo>
                  <a:lnTo>
                    <a:pt x="17" y="339"/>
                  </a:lnTo>
                  <a:lnTo>
                    <a:pt x="17" y="335"/>
                  </a:lnTo>
                  <a:lnTo>
                    <a:pt x="19" y="329"/>
                  </a:lnTo>
                  <a:lnTo>
                    <a:pt x="19" y="325"/>
                  </a:lnTo>
                  <a:lnTo>
                    <a:pt x="20" y="321"/>
                  </a:lnTo>
                  <a:lnTo>
                    <a:pt x="21" y="317"/>
                  </a:lnTo>
                  <a:lnTo>
                    <a:pt x="21" y="314"/>
                  </a:lnTo>
                  <a:lnTo>
                    <a:pt x="21" y="310"/>
                  </a:lnTo>
                  <a:lnTo>
                    <a:pt x="21" y="307"/>
                  </a:lnTo>
                  <a:lnTo>
                    <a:pt x="20" y="302"/>
                  </a:lnTo>
                  <a:lnTo>
                    <a:pt x="17" y="298"/>
                  </a:lnTo>
                  <a:lnTo>
                    <a:pt x="15" y="293"/>
                  </a:lnTo>
                  <a:lnTo>
                    <a:pt x="12" y="289"/>
                  </a:lnTo>
                  <a:lnTo>
                    <a:pt x="7" y="283"/>
                  </a:lnTo>
                  <a:lnTo>
                    <a:pt x="4" y="278"/>
                  </a:lnTo>
                  <a:lnTo>
                    <a:pt x="1" y="274"/>
                  </a:lnTo>
                  <a:lnTo>
                    <a:pt x="0" y="269"/>
                  </a:lnTo>
                  <a:lnTo>
                    <a:pt x="0" y="264"/>
                  </a:lnTo>
                  <a:lnTo>
                    <a:pt x="0" y="260"/>
                  </a:lnTo>
                  <a:lnTo>
                    <a:pt x="1" y="255"/>
                  </a:lnTo>
                  <a:lnTo>
                    <a:pt x="4" y="252"/>
                  </a:lnTo>
                  <a:lnTo>
                    <a:pt x="5" y="247"/>
                  </a:lnTo>
                  <a:lnTo>
                    <a:pt x="7" y="243"/>
                  </a:lnTo>
                  <a:lnTo>
                    <a:pt x="10" y="239"/>
                  </a:lnTo>
                  <a:lnTo>
                    <a:pt x="13" y="236"/>
                  </a:lnTo>
                  <a:lnTo>
                    <a:pt x="16" y="231"/>
                  </a:lnTo>
                  <a:lnTo>
                    <a:pt x="19" y="229"/>
                  </a:lnTo>
                  <a:lnTo>
                    <a:pt x="22" y="225"/>
                  </a:lnTo>
                  <a:lnTo>
                    <a:pt x="24" y="223"/>
                  </a:lnTo>
                  <a:lnTo>
                    <a:pt x="28" y="222"/>
                  </a:lnTo>
                  <a:lnTo>
                    <a:pt x="33" y="221"/>
                  </a:lnTo>
                  <a:lnTo>
                    <a:pt x="51" y="219"/>
                  </a:lnTo>
                  <a:lnTo>
                    <a:pt x="77" y="214"/>
                  </a:lnTo>
                  <a:lnTo>
                    <a:pt x="113" y="209"/>
                  </a:lnTo>
                  <a:lnTo>
                    <a:pt x="155" y="202"/>
                  </a:lnTo>
                  <a:lnTo>
                    <a:pt x="204" y="196"/>
                  </a:lnTo>
                  <a:lnTo>
                    <a:pt x="255" y="188"/>
                  </a:lnTo>
                  <a:lnTo>
                    <a:pt x="311" y="179"/>
                  </a:lnTo>
                  <a:lnTo>
                    <a:pt x="367" y="170"/>
                  </a:lnTo>
                  <a:lnTo>
                    <a:pt x="422" y="161"/>
                  </a:lnTo>
                  <a:lnTo>
                    <a:pt x="477" y="152"/>
                  </a:lnTo>
                  <a:lnTo>
                    <a:pt x="529" y="143"/>
                  </a:lnTo>
                  <a:lnTo>
                    <a:pt x="576" y="135"/>
                  </a:lnTo>
                  <a:lnTo>
                    <a:pt x="618" y="127"/>
                  </a:lnTo>
                  <a:lnTo>
                    <a:pt x="652" y="119"/>
                  </a:lnTo>
                  <a:lnTo>
                    <a:pt x="678" y="113"/>
                  </a:lnTo>
                  <a:lnTo>
                    <a:pt x="681" y="116"/>
                  </a:lnTo>
                  <a:lnTo>
                    <a:pt x="684" y="121"/>
                  </a:lnTo>
                  <a:lnTo>
                    <a:pt x="689" y="127"/>
                  </a:lnTo>
                  <a:lnTo>
                    <a:pt x="693" y="134"/>
                  </a:lnTo>
                  <a:lnTo>
                    <a:pt x="699" y="142"/>
                  </a:lnTo>
                  <a:lnTo>
                    <a:pt x="706" y="150"/>
                  </a:lnTo>
                  <a:lnTo>
                    <a:pt x="713" y="159"/>
                  </a:lnTo>
                  <a:lnTo>
                    <a:pt x="719" y="167"/>
                  </a:lnTo>
                  <a:lnTo>
                    <a:pt x="726" y="175"/>
                  </a:lnTo>
                  <a:lnTo>
                    <a:pt x="731" y="183"/>
                  </a:lnTo>
                  <a:lnTo>
                    <a:pt x="736" y="190"/>
                  </a:lnTo>
                  <a:lnTo>
                    <a:pt x="741" y="196"/>
                  </a:lnTo>
                  <a:lnTo>
                    <a:pt x="744" y="200"/>
                  </a:lnTo>
                  <a:lnTo>
                    <a:pt x="746" y="204"/>
                  </a:lnTo>
                  <a:lnTo>
                    <a:pt x="747" y="205"/>
                  </a:lnTo>
                  <a:lnTo>
                    <a:pt x="755" y="204"/>
                  </a:lnTo>
                  <a:lnTo>
                    <a:pt x="778" y="200"/>
                  </a:lnTo>
                  <a:lnTo>
                    <a:pt x="815" y="194"/>
                  </a:lnTo>
                  <a:lnTo>
                    <a:pt x="862" y="189"/>
                  </a:lnTo>
                  <a:lnTo>
                    <a:pt x="918" y="181"/>
                  </a:lnTo>
                  <a:lnTo>
                    <a:pt x="981" y="171"/>
                  </a:lnTo>
                  <a:lnTo>
                    <a:pt x="1047" y="162"/>
                  </a:lnTo>
                  <a:lnTo>
                    <a:pt x="1116" y="153"/>
                  </a:lnTo>
                  <a:lnTo>
                    <a:pt x="1184" y="144"/>
                  </a:lnTo>
                  <a:lnTo>
                    <a:pt x="1251" y="135"/>
                  </a:lnTo>
                  <a:lnTo>
                    <a:pt x="1314" y="125"/>
                  </a:lnTo>
                  <a:lnTo>
                    <a:pt x="1369" y="117"/>
                  </a:lnTo>
                  <a:lnTo>
                    <a:pt x="1417" y="112"/>
                  </a:lnTo>
                  <a:lnTo>
                    <a:pt x="1453" y="106"/>
                  </a:lnTo>
                  <a:lnTo>
                    <a:pt x="1476" y="103"/>
                  </a:lnTo>
                  <a:lnTo>
                    <a:pt x="1486" y="103"/>
                  </a:lnTo>
                  <a:lnTo>
                    <a:pt x="1491" y="104"/>
                  </a:lnTo>
                  <a:lnTo>
                    <a:pt x="1496" y="107"/>
                  </a:lnTo>
                  <a:lnTo>
                    <a:pt x="1502" y="112"/>
                  </a:lnTo>
                  <a:lnTo>
                    <a:pt x="1506" y="116"/>
                  </a:lnTo>
                  <a:lnTo>
                    <a:pt x="1511" y="122"/>
                  </a:lnTo>
                  <a:lnTo>
                    <a:pt x="1514" y="128"/>
                  </a:lnTo>
                  <a:lnTo>
                    <a:pt x="1519" y="135"/>
                  </a:lnTo>
                  <a:lnTo>
                    <a:pt x="1523" y="140"/>
                  </a:lnTo>
                  <a:lnTo>
                    <a:pt x="1528" y="146"/>
                  </a:lnTo>
                  <a:lnTo>
                    <a:pt x="1533" y="152"/>
                  </a:lnTo>
                  <a:lnTo>
                    <a:pt x="1537" y="158"/>
                  </a:lnTo>
                  <a:lnTo>
                    <a:pt x="1543" y="162"/>
                  </a:lnTo>
                  <a:lnTo>
                    <a:pt x="1549" y="166"/>
                  </a:lnTo>
                  <a:lnTo>
                    <a:pt x="1555" y="168"/>
                  </a:lnTo>
                  <a:lnTo>
                    <a:pt x="1561" y="170"/>
                  </a:lnTo>
                  <a:lnTo>
                    <a:pt x="1569" y="170"/>
                  </a:lnTo>
                  <a:lnTo>
                    <a:pt x="1573" y="163"/>
                  </a:lnTo>
                  <a:lnTo>
                    <a:pt x="1576" y="157"/>
                  </a:lnTo>
                  <a:lnTo>
                    <a:pt x="1579" y="147"/>
                  </a:lnTo>
                  <a:lnTo>
                    <a:pt x="1581" y="139"/>
                  </a:lnTo>
                  <a:lnTo>
                    <a:pt x="1582" y="129"/>
                  </a:lnTo>
                  <a:lnTo>
                    <a:pt x="1583" y="119"/>
                  </a:lnTo>
                  <a:lnTo>
                    <a:pt x="1583" y="108"/>
                  </a:lnTo>
                  <a:lnTo>
                    <a:pt x="1583" y="97"/>
                  </a:lnTo>
                  <a:lnTo>
                    <a:pt x="1582" y="85"/>
                  </a:lnTo>
                  <a:lnTo>
                    <a:pt x="1582" y="75"/>
                  </a:lnTo>
                  <a:lnTo>
                    <a:pt x="1581" y="63"/>
                  </a:lnTo>
                  <a:lnTo>
                    <a:pt x="1580" y="53"/>
                  </a:lnTo>
                  <a:lnTo>
                    <a:pt x="1579" y="43"/>
                  </a:lnTo>
                  <a:lnTo>
                    <a:pt x="1578" y="34"/>
                  </a:lnTo>
                  <a:lnTo>
                    <a:pt x="1578" y="24"/>
                  </a:lnTo>
                  <a:lnTo>
                    <a:pt x="1578" y="17"/>
                  </a:lnTo>
                  <a:lnTo>
                    <a:pt x="1584" y="9"/>
                  </a:lnTo>
                  <a:lnTo>
                    <a:pt x="1592" y="5"/>
                  </a:lnTo>
                  <a:lnTo>
                    <a:pt x="1601" y="1"/>
                  </a:lnTo>
                  <a:lnTo>
                    <a:pt x="1610" y="0"/>
                  </a:lnTo>
                  <a:lnTo>
                    <a:pt x="1619" y="0"/>
                  </a:lnTo>
                  <a:lnTo>
                    <a:pt x="1628" y="0"/>
                  </a:lnTo>
                  <a:lnTo>
                    <a:pt x="1637" y="3"/>
                  </a:lnTo>
                  <a:lnTo>
                    <a:pt x="1648" y="5"/>
                  </a:lnTo>
                  <a:lnTo>
                    <a:pt x="1658" y="7"/>
                  </a:lnTo>
                  <a:lnTo>
                    <a:pt x="1667" y="9"/>
                  </a:lnTo>
                  <a:lnTo>
                    <a:pt x="1678" y="13"/>
                  </a:lnTo>
                  <a:lnTo>
                    <a:pt x="1688" y="15"/>
                  </a:lnTo>
                  <a:lnTo>
                    <a:pt x="1698" y="16"/>
                  </a:lnTo>
                  <a:lnTo>
                    <a:pt x="1707" y="16"/>
                  </a:lnTo>
                  <a:lnTo>
                    <a:pt x="1718" y="16"/>
                  </a:lnTo>
                  <a:lnTo>
                    <a:pt x="1728" y="1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1" name="Freeform 39"/>
            <p:cNvSpPr>
              <a:spLocks/>
            </p:cNvSpPr>
            <p:nvPr/>
          </p:nvSpPr>
          <p:spPr bwMode="auto">
            <a:xfrm>
              <a:off x="3375" y="1333"/>
              <a:ext cx="514" cy="242"/>
            </a:xfrm>
            <a:custGeom>
              <a:avLst/>
              <a:gdLst>
                <a:gd name="T0" fmla="*/ 22 w 1543"/>
                <a:gd name="T1" fmla="*/ 1 h 726"/>
                <a:gd name="T2" fmla="*/ 21 w 1543"/>
                <a:gd name="T3" fmla="*/ 2 h 726"/>
                <a:gd name="T4" fmla="*/ 18 w 1543"/>
                <a:gd name="T5" fmla="*/ 5 h 726"/>
                <a:gd name="T6" fmla="*/ 17 w 1543"/>
                <a:gd name="T7" fmla="*/ 8 h 726"/>
                <a:gd name="T8" fmla="*/ 20 w 1543"/>
                <a:gd name="T9" fmla="*/ 7 h 726"/>
                <a:gd name="T10" fmla="*/ 24 w 1543"/>
                <a:gd name="T11" fmla="*/ 7 h 726"/>
                <a:gd name="T12" fmla="*/ 26 w 1543"/>
                <a:gd name="T13" fmla="*/ 9 h 726"/>
                <a:gd name="T14" fmla="*/ 27 w 1543"/>
                <a:gd name="T15" fmla="*/ 11 h 726"/>
                <a:gd name="T16" fmla="*/ 29 w 1543"/>
                <a:gd name="T17" fmla="*/ 10 h 726"/>
                <a:gd name="T18" fmla="*/ 31 w 1543"/>
                <a:gd name="T19" fmla="*/ 11 h 726"/>
                <a:gd name="T20" fmla="*/ 33 w 1543"/>
                <a:gd name="T21" fmla="*/ 10 h 726"/>
                <a:gd name="T22" fmla="*/ 35 w 1543"/>
                <a:gd name="T23" fmla="*/ 8 h 726"/>
                <a:gd name="T24" fmla="*/ 40 w 1543"/>
                <a:gd name="T25" fmla="*/ 7 h 726"/>
                <a:gd name="T26" fmla="*/ 44 w 1543"/>
                <a:gd name="T27" fmla="*/ 6 h 726"/>
                <a:gd name="T28" fmla="*/ 46 w 1543"/>
                <a:gd name="T29" fmla="*/ 5 h 726"/>
                <a:gd name="T30" fmla="*/ 46 w 1543"/>
                <a:gd name="T31" fmla="*/ 5 h 726"/>
                <a:gd name="T32" fmla="*/ 47 w 1543"/>
                <a:gd name="T33" fmla="*/ 7 h 726"/>
                <a:gd name="T34" fmla="*/ 48 w 1543"/>
                <a:gd name="T35" fmla="*/ 8 h 726"/>
                <a:gd name="T36" fmla="*/ 51 w 1543"/>
                <a:gd name="T37" fmla="*/ 8 h 726"/>
                <a:gd name="T38" fmla="*/ 53 w 1543"/>
                <a:gd name="T39" fmla="*/ 8 h 726"/>
                <a:gd name="T40" fmla="*/ 55 w 1543"/>
                <a:gd name="T41" fmla="*/ 10 h 726"/>
                <a:gd name="T42" fmla="*/ 57 w 1543"/>
                <a:gd name="T43" fmla="*/ 12 h 726"/>
                <a:gd name="T44" fmla="*/ 57 w 1543"/>
                <a:gd name="T45" fmla="*/ 13 h 726"/>
                <a:gd name="T46" fmla="*/ 57 w 1543"/>
                <a:gd name="T47" fmla="*/ 14 h 726"/>
                <a:gd name="T48" fmla="*/ 54 w 1543"/>
                <a:gd name="T49" fmla="*/ 14 h 726"/>
                <a:gd name="T50" fmla="*/ 51 w 1543"/>
                <a:gd name="T51" fmla="*/ 13 h 726"/>
                <a:gd name="T52" fmla="*/ 49 w 1543"/>
                <a:gd name="T53" fmla="*/ 15 h 726"/>
                <a:gd name="T54" fmla="*/ 45 w 1543"/>
                <a:gd name="T55" fmla="*/ 14 h 726"/>
                <a:gd name="T56" fmla="*/ 39 w 1543"/>
                <a:gd name="T57" fmla="*/ 15 h 726"/>
                <a:gd name="T58" fmla="*/ 35 w 1543"/>
                <a:gd name="T59" fmla="*/ 19 h 726"/>
                <a:gd name="T60" fmla="*/ 35 w 1543"/>
                <a:gd name="T61" fmla="*/ 19 h 726"/>
                <a:gd name="T62" fmla="*/ 34 w 1543"/>
                <a:gd name="T63" fmla="*/ 19 h 726"/>
                <a:gd name="T64" fmla="*/ 34 w 1543"/>
                <a:gd name="T65" fmla="*/ 18 h 726"/>
                <a:gd name="T66" fmla="*/ 34 w 1543"/>
                <a:gd name="T67" fmla="*/ 17 h 726"/>
                <a:gd name="T68" fmla="*/ 32 w 1543"/>
                <a:gd name="T69" fmla="*/ 19 h 726"/>
                <a:gd name="T70" fmla="*/ 30 w 1543"/>
                <a:gd name="T71" fmla="*/ 19 h 726"/>
                <a:gd name="T72" fmla="*/ 28 w 1543"/>
                <a:gd name="T73" fmla="*/ 22 h 726"/>
                <a:gd name="T74" fmla="*/ 27 w 1543"/>
                <a:gd name="T75" fmla="*/ 25 h 726"/>
                <a:gd name="T76" fmla="*/ 27 w 1543"/>
                <a:gd name="T77" fmla="*/ 26 h 726"/>
                <a:gd name="T78" fmla="*/ 26 w 1543"/>
                <a:gd name="T79" fmla="*/ 27 h 726"/>
                <a:gd name="T80" fmla="*/ 25 w 1543"/>
                <a:gd name="T81" fmla="*/ 25 h 726"/>
                <a:gd name="T82" fmla="*/ 25 w 1543"/>
                <a:gd name="T83" fmla="*/ 24 h 726"/>
                <a:gd name="T84" fmla="*/ 23 w 1543"/>
                <a:gd name="T85" fmla="*/ 23 h 726"/>
                <a:gd name="T86" fmla="*/ 23 w 1543"/>
                <a:gd name="T87" fmla="*/ 20 h 726"/>
                <a:gd name="T88" fmla="*/ 21 w 1543"/>
                <a:gd name="T89" fmla="*/ 19 h 726"/>
                <a:gd name="T90" fmla="*/ 19 w 1543"/>
                <a:gd name="T91" fmla="*/ 18 h 726"/>
                <a:gd name="T92" fmla="*/ 13 w 1543"/>
                <a:gd name="T93" fmla="*/ 17 h 726"/>
                <a:gd name="T94" fmla="*/ 8 w 1543"/>
                <a:gd name="T95" fmla="*/ 17 h 726"/>
                <a:gd name="T96" fmla="*/ 4 w 1543"/>
                <a:gd name="T97" fmla="*/ 16 h 726"/>
                <a:gd name="T98" fmla="*/ 1 w 1543"/>
                <a:gd name="T99" fmla="*/ 14 h 726"/>
                <a:gd name="T100" fmla="*/ 0 w 1543"/>
                <a:gd name="T101" fmla="*/ 13 h 726"/>
                <a:gd name="T102" fmla="*/ 1 w 1543"/>
                <a:gd name="T103" fmla="*/ 12 h 726"/>
                <a:gd name="T104" fmla="*/ 4 w 1543"/>
                <a:gd name="T105" fmla="*/ 10 h 726"/>
                <a:gd name="T106" fmla="*/ 7 w 1543"/>
                <a:gd name="T107" fmla="*/ 9 h 726"/>
                <a:gd name="T108" fmla="*/ 11 w 1543"/>
                <a:gd name="T109" fmla="*/ 7 h 726"/>
                <a:gd name="T110" fmla="*/ 13 w 1543"/>
                <a:gd name="T111" fmla="*/ 5 h 726"/>
                <a:gd name="T112" fmla="*/ 16 w 1543"/>
                <a:gd name="T113" fmla="*/ 3 h 726"/>
                <a:gd name="T114" fmla="*/ 18 w 1543"/>
                <a:gd name="T115" fmla="*/ 1 h 726"/>
                <a:gd name="T116" fmla="*/ 20 w 1543"/>
                <a:gd name="T117" fmla="*/ 0 h 72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543"/>
                <a:gd name="T178" fmla="*/ 0 h 726"/>
                <a:gd name="T179" fmla="*/ 1543 w 1543"/>
                <a:gd name="T180" fmla="*/ 726 h 72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543" h="726">
                  <a:moveTo>
                    <a:pt x="610" y="7"/>
                  </a:moveTo>
                  <a:lnTo>
                    <a:pt x="612" y="14"/>
                  </a:lnTo>
                  <a:lnTo>
                    <a:pt x="613" y="20"/>
                  </a:lnTo>
                  <a:lnTo>
                    <a:pt x="612" y="24"/>
                  </a:lnTo>
                  <a:lnTo>
                    <a:pt x="611" y="29"/>
                  </a:lnTo>
                  <a:lnTo>
                    <a:pt x="608" y="31"/>
                  </a:lnTo>
                  <a:lnTo>
                    <a:pt x="605" y="33"/>
                  </a:lnTo>
                  <a:lnTo>
                    <a:pt x="600" y="34"/>
                  </a:lnTo>
                  <a:lnTo>
                    <a:pt x="596" y="36"/>
                  </a:lnTo>
                  <a:lnTo>
                    <a:pt x="590" y="37"/>
                  </a:lnTo>
                  <a:lnTo>
                    <a:pt x="584" y="37"/>
                  </a:lnTo>
                  <a:lnTo>
                    <a:pt x="578" y="38"/>
                  </a:lnTo>
                  <a:lnTo>
                    <a:pt x="573" y="38"/>
                  </a:lnTo>
                  <a:lnTo>
                    <a:pt x="567" y="39"/>
                  </a:lnTo>
                  <a:lnTo>
                    <a:pt x="562" y="39"/>
                  </a:lnTo>
                  <a:lnTo>
                    <a:pt x="558" y="41"/>
                  </a:lnTo>
                  <a:lnTo>
                    <a:pt x="554" y="44"/>
                  </a:lnTo>
                  <a:lnTo>
                    <a:pt x="551" y="57"/>
                  </a:lnTo>
                  <a:lnTo>
                    <a:pt x="545" y="70"/>
                  </a:lnTo>
                  <a:lnTo>
                    <a:pt x="537" y="83"/>
                  </a:lnTo>
                  <a:lnTo>
                    <a:pt x="528" y="94"/>
                  </a:lnTo>
                  <a:lnTo>
                    <a:pt x="518" y="105"/>
                  </a:lnTo>
                  <a:lnTo>
                    <a:pt x="507" y="115"/>
                  </a:lnTo>
                  <a:lnTo>
                    <a:pt x="496" y="125"/>
                  </a:lnTo>
                  <a:lnTo>
                    <a:pt x="484" y="134"/>
                  </a:lnTo>
                  <a:lnTo>
                    <a:pt x="474" y="145"/>
                  </a:lnTo>
                  <a:lnTo>
                    <a:pt x="464" y="155"/>
                  </a:lnTo>
                  <a:lnTo>
                    <a:pt x="455" y="167"/>
                  </a:lnTo>
                  <a:lnTo>
                    <a:pt x="450" y="178"/>
                  </a:lnTo>
                  <a:lnTo>
                    <a:pt x="446" y="191"/>
                  </a:lnTo>
                  <a:lnTo>
                    <a:pt x="445" y="203"/>
                  </a:lnTo>
                  <a:lnTo>
                    <a:pt x="446" y="218"/>
                  </a:lnTo>
                  <a:lnTo>
                    <a:pt x="453" y="235"/>
                  </a:lnTo>
                  <a:lnTo>
                    <a:pt x="460" y="222"/>
                  </a:lnTo>
                  <a:lnTo>
                    <a:pt x="468" y="210"/>
                  </a:lnTo>
                  <a:lnTo>
                    <a:pt x="478" y="202"/>
                  </a:lnTo>
                  <a:lnTo>
                    <a:pt x="490" y="195"/>
                  </a:lnTo>
                  <a:lnTo>
                    <a:pt x="501" y="191"/>
                  </a:lnTo>
                  <a:lnTo>
                    <a:pt x="515" y="187"/>
                  </a:lnTo>
                  <a:lnTo>
                    <a:pt x="528" y="186"/>
                  </a:lnTo>
                  <a:lnTo>
                    <a:pt x="543" y="186"/>
                  </a:lnTo>
                  <a:lnTo>
                    <a:pt x="557" y="186"/>
                  </a:lnTo>
                  <a:lnTo>
                    <a:pt x="572" y="188"/>
                  </a:lnTo>
                  <a:lnTo>
                    <a:pt x="587" y="191"/>
                  </a:lnTo>
                  <a:lnTo>
                    <a:pt x="600" y="193"/>
                  </a:lnTo>
                  <a:lnTo>
                    <a:pt x="614" y="196"/>
                  </a:lnTo>
                  <a:lnTo>
                    <a:pt x="628" y="200"/>
                  </a:lnTo>
                  <a:lnTo>
                    <a:pt x="642" y="202"/>
                  </a:lnTo>
                  <a:lnTo>
                    <a:pt x="654" y="206"/>
                  </a:lnTo>
                  <a:lnTo>
                    <a:pt x="662" y="207"/>
                  </a:lnTo>
                  <a:lnTo>
                    <a:pt x="670" y="210"/>
                  </a:lnTo>
                  <a:lnTo>
                    <a:pt x="677" y="214"/>
                  </a:lnTo>
                  <a:lnTo>
                    <a:pt x="682" y="218"/>
                  </a:lnTo>
                  <a:lnTo>
                    <a:pt x="687" y="224"/>
                  </a:lnTo>
                  <a:lnTo>
                    <a:pt x="691" y="230"/>
                  </a:lnTo>
                  <a:lnTo>
                    <a:pt x="695" y="235"/>
                  </a:lnTo>
                  <a:lnTo>
                    <a:pt x="697" y="242"/>
                  </a:lnTo>
                  <a:lnTo>
                    <a:pt x="700" y="248"/>
                  </a:lnTo>
                  <a:lnTo>
                    <a:pt x="703" y="255"/>
                  </a:lnTo>
                  <a:lnTo>
                    <a:pt x="706" y="262"/>
                  </a:lnTo>
                  <a:lnTo>
                    <a:pt x="710" y="269"/>
                  </a:lnTo>
                  <a:lnTo>
                    <a:pt x="713" y="276"/>
                  </a:lnTo>
                  <a:lnTo>
                    <a:pt x="718" y="283"/>
                  </a:lnTo>
                  <a:lnTo>
                    <a:pt x="723" y="288"/>
                  </a:lnTo>
                  <a:lnTo>
                    <a:pt x="731" y="294"/>
                  </a:lnTo>
                  <a:lnTo>
                    <a:pt x="737" y="293"/>
                  </a:lnTo>
                  <a:lnTo>
                    <a:pt x="745" y="291"/>
                  </a:lnTo>
                  <a:lnTo>
                    <a:pt x="752" y="288"/>
                  </a:lnTo>
                  <a:lnTo>
                    <a:pt x="760" y="285"/>
                  </a:lnTo>
                  <a:lnTo>
                    <a:pt x="767" y="281"/>
                  </a:lnTo>
                  <a:lnTo>
                    <a:pt x="775" y="278"/>
                  </a:lnTo>
                  <a:lnTo>
                    <a:pt x="783" y="275"/>
                  </a:lnTo>
                  <a:lnTo>
                    <a:pt x="790" y="271"/>
                  </a:lnTo>
                  <a:lnTo>
                    <a:pt x="798" y="269"/>
                  </a:lnTo>
                  <a:lnTo>
                    <a:pt x="805" y="268"/>
                  </a:lnTo>
                  <a:lnTo>
                    <a:pt x="812" y="268"/>
                  </a:lnTo>
                  <a:lnTo>
                    <a:pt x="819" y="269"/>
                  </a:lnTo>
                  <a:lnTo>
                    <a:pt x="825" y="272"/>
                  </a:lnTo>
                  <a:lnTo>
                    <a:pt x="831" y="277"/>
                  </a:lnTo>
                  <a:lnTo>
                    <a:pt x="836" y="284"/>
                  </a:lnTo>
                  <a:lnTo>
                    <a:pt x="842" y="294"/>
                  </a:lnTo>
                  <a:lnTo>
                    <a:pt x="851" y="293"/>
                  </a:lnTo>
                  <a:lnTo>
                    <a:pt x="861" y="291"/>
                  </a:lnTo>
                  <a:lnTo>
                    <a:pt x="869" y="288"/>
                  </a:lnTo>
                  <a:lnTo>
                    <a:pt x="879" y="284"/>
                  </a:lnTo>
                  <a:lnTo>
                    <a:pt x="885" y="279"/>
                  </a:lnTo>
                  <a:lnTo>
                    <a:pt x="894" y="273"/>
                  </a:lnTo>
                  <a:lnTo>
                    <a:pt x="900" y="268"/>
                  </a:lnTo>
                  <a:lnTo>
                    <a:pt x="907" y="261"/>
                  </a:lnTo>
                  <a:lnTo>
                    <a:pt x="914" y="254"/>
                  </a:lnTo>
                  <a:lnTo>
                    <a:pt x="921" y="246"/>
                  </a:lnTo>
                  <a:lnTo>
                    <a:pt x="927" y="239"/>
                  </a:lnTo>
                  <a:lnTo>
                    <a:pt x="934" y="232"/>
                  </a:lnTo>
                  <a:lnTo>
                    <a:pt x="940" y="224"/>
                  </a:lnTo>
                  <a:lnTo>
                    <a:pt x="946" y="217"/>
                  </a:lnTo>
                  <a:lnTo>
                    <a:pt x="953" y="211"/>
                  </a:lnTo>
                  <a:lnTo>
                    <a:pt x="961" y="206"/>
                  </a:lnTo>
                  <a:lnTo>
                    <a:pt x="976" y="200"/>
                  </a:lnTo>
                  <a:lnTo>
                    <a:pt x="992" y="196"/>
                  </a:lnTo>
                  <a:lnTo>
                    <a:pt x="1008" y="194"/>
                  </a:lnTo>
                  <a:lnTo>
                    <a:pt x="1025" y="192"/>
                  </a:lnTo>
                  <a:lnTo>
                    <a:pt x="1041" y="190"/>
                  </a:lnTo>
                  <a:lnTo>
                    <a:pt x="1058" y="188"/>
                  </a:lnTo>
                  <a:lnTo>
                    <a:pt x="1074" y="186"/>
                  </a:lnTo>
                  <a:lnTo>
                    <a:pt x="1091" y="185"/>
                  </a:lnTo>
                  <a:lnTo>
                    <a:pt x="1107" y="183"/>
                  </a:lnTo>
                  <a:lnTo>
                    <a:pt x="1123" y="180"/>
                  </a:lnTo>
                  <a:lnTo>
                    <a:pt x="1140" y="177"/>
                  </a:lnTo>
                  <a:lnTo>
                    <a:pt x="1154" y="172"/>
                  </a:lnTo>
                  <a:lnTo>
                    <a:pt x="1169" y="167"/>
                  </a:lnTo>
                  <a:lnTo>
                    <a:pt x="1184" y="160"/>
                  </a:lnTo>
                  <a:lnTo>
                    <a:pt x="1198" y="152"/>
                  </a:lnTo>
                  <a:lnTo>
                    <a:pt x="1212" y="142"/>
                  </a:lnTo>
                  <a:lnTo>
                    <a:pt x="1213" y="142"/>
                  </a:lnTo>
                  <a:lnTo>
                    <a:pt x="1215" y="142"/>
                  </a:lnTo>
                  <a:lnTo>
                    <a:pt x="1218" y="142"/>
                  </a:lnTo>
                  <a:lnTo>
                    <a:pt x="1221" y="142"/>
                  </a:lnTo>
                  <a:lnTo>
                    <a:pt x="1225" y="142"/>
                  </a:lnTo>
                  <a:lnTo>
                    <a:pt x="1229" y="142"/>
                  </a:lnTo>
                  <a:lnTo>
                    <a:pt x="1233" y="142"/>
                  </a:lnTo>
                  <a:lnTo>
                    <a:pt x="1236" y="142"/>
                  </a:lnTo>
                  <a:lnTo>
                    <a:pt x="1241" y="142"/>
                  </a:lnTo>
                  <a:lnTo>
                    <a:pt x="1244" y="142"/>
                  </a:lnTo>
                  <a:lnTo>
                    <a:pt x="1248" y="142"/>
                  </a:lnTo>
                  <a:lnTo>
                    <a:pt x="1250" y="142"/>
                  </a:lnTo>
                  <a:lnTo>
                    <a:pt x="1252" y="142"/>
                  </a:lnTo>
                  <a:lnTo>
                    <a:pt x="1253" y="142"/>
                  </a:lnTo>
                  <a:lnTo>
                    <a:pt x="1255" y="142"/>
                  </a:lnTo>
                  <a:lnTo>
                    <a:pt x="1253" y="148"/>
                  </a:lnTo>
                  <a:lnTo>
                    <a:pt x="1252" y="155"/>
                  </a:lnTo>
                  <a:lnTo>
                    <a:pt x="1252" y="162"/>
                  </a:lnTo>
                  <a:lnTo>
                    <a:pt x="1252" y="169"/>
                  </a:lnTo>
                  <a:lnTo>
                    <a:pt x="1253" y="176"/>
                  </a:lnTo>
                  <a:lnTo>
                    <a:pt x="1253" y="183"/>
                  </a:lnTo>
                  <a:lnTo>
                    <a:pt x="1255" y="190"/>
                  </a:lnTo>
                  <a:lnTo>
                    <a:pt x="1257" y="195"/>
                  </a:lnTo>
                  <a:lnTo>
                    <a:pt x="1259" y="201"/>
                  </a:lnTo>
                  <a:lnTo>
                    <a:pt x="1261" y="207"/>
                  </a:lnTo>
                  <a:lnTo>
                    <a:pt x="1265" y="213"/>
                  </a:lnTo>
                  <a:lnTo>
                    <a:pt x="1268" y="216"/>
                  </a:lnTo>
                  <a:lnTo>
                    <a:pt x="1273" y="221"/>
                  </a:lnTo>
                  <a:lnTo>
                    <a:pt x="1278" y="223"/>
                  </a:lnTo>
                  <a:lnTo>
                    <a:pt x="1283" y="225"/>
                  </a:lnTo>
                  <a:lnTo>
                    <a:pt x="1290" y="227"/>
                  </a:lnTo>
                  <a:lnTo>
                    <a:pt x="1299" y="224"/>
                  </a:lnTo>
                  <a:lnTo>
                    <a:pt x="1309" y="222"/>
                  </a:lnTo>
                  <a:lnTo>
                    <a:pt x="1319" y="221"/>
                  </a:lnTo>
                  <a:lnTo>
                    <a:pt x="1328" y="221"/>
                  </a:lnTo>
                  <a:lnTo>
                    <a:pt x="1338" y="221"/>
                  </a:lnTo>
                  <a:lnTo>
                    <a:pt x="1348" y="222"/>
                  </a:lnTo>
                  <a:lnTo>
                    <a:pt x="1357" y="222"/>
                  </a:lnTo>
                  <a:lnTo>
                    <a:pt x="1367" y="223"/>
                  </a:lnTo>
                  <a:lnTo>
                    <a:pt x="1376" y="224"/>
                  </a:lnTo>
                  <a:lnTo>
                    <a:pt x="1386" y="225"/>
                  </a:lnTo>
                  <a:lnTo>
                    <a:pt x="1396" y="225"/>
                  </a:lnTo>
                  <a:lnTo>
                    <a:pt x="1405" y="226"/>
                  </a:lnTo>
                  <a:lnTo>
                    <a:pt x="1414" y="225"/>
                  </a:lnTo>
                  <a:lnTo>
                    <a:pt x="1424" y="224"/>
                  </a:lnTo>
                  <a:lnTo>
                    <a:pt x="1433" y="223"/>
                  </a:lnTo>
                  <a:lnTo>
                    <a:pt x="1443" y="221"/>
                  </a:lnTo>
                  <a:lnTo>
                    <a:pt x="1451" y="224"/>
                  </a:lnTo>
                  <a:lnTo>
                    <a:pt x="1458" y="230"/>
                  </a:lnTo>
                  <a:lnTo>
                    <a:pt x="1464" y="237"/>
                  </a:lnTo>
                  <a:lnTo>
                    <a:pt x="1468" y="244"/>
                  </a:lnTo>
                  <a:lnTo>
                    <a:pt x="1473" y="252"/>
                  </a:lnTo>
                  <a:lnTo>
                    <a:pt x="1476" y="260"/>
                  </a:lnTo>
                  <a:lnTo>
                    <a:pt x="1481" y="268"/>
                  </a:lnTo>
                  <a:lnTo>
                    <a:pt x="1484" y="277"/>
                  </a:lnTo>
                  <a:lnTo>
                    <a:pt x="1488" y="285"/>
                  </a:lnTo>
                  <a:lnTo>
                    <a:pt x="1491" y="293"/>
                  </a:lnTo>
                  <a:lnTo>
                    <a:pt x="1496" y="301"/>
                  </a:lnTo>
                  <a:lnTo>
                    <a:pt x="1501" y="308"/>
                  </a:lnTo>
                  <a:lnTo>
                    <a:pt x="1506" y="314"/>
                  </a:lnTo>
                  <a:lnTo>
                    <a:pt x="1514" y="318"/>
                  </a:lnTo>
                  <a:lnTo>
                    <a:pt x="1522" y="323"/>
                  </a:lnTo>
                  <a:lnTo>
                    <a:pt x="1533" y="325"/>
                  </a:lnTo>
                  <a:lnTo>
                    <a:pt x="1533" y="327"/>
                  </a:lnTo>
                  <a:lnTo>
                    <a:pt x="1533" y="330"/>
                  </a:lnTo>
                  <a:lnTo>
                    <a:pt x="1534" y="333"/>
                  </a:lnTo>
                  <a:lnTo>
                    <a:pt x="1535" y="335"/>
                  </a:lnTo>
                  <a:lnTo>
                    <a:pt x="1536" y="338"/>
                  </a:lnTo>
                  <a:lnTo>
                    <a:pt x="1537" y="340"/>
                  </a:lnTo>
                  <a:lnTo>
                    <a:pt x="1538" y="342"/>
                  </a:lnTo>
                  <a:lnTo>
                    <a:pt x="1540" y="346"/>
                  </a:lnTo>
                  <a:lnTo>
                    <a:pt x="1541" y="348"/>
                  </a:lnTo>
                  <a:lnTo>
                    <a:pt x="1542" y="350"/>
                  </a:lnTo>
                  <a:lnTo>
                    <a:pt x="1542" y="353"/>
                  </a:lnTo>
                  <a:lnTo>
                    <a:pt x="1543" y="355"/>
                  </a:lnTo>
                  <a:lnTo>
                    <a:pt x="1543" y="357"/>
                  </a:lnTo>
                  <a:lnTo>
                    <a:pt x="1543" y="361"/>
                  </a:lnTo>
                  <a:lnTo>
                    <a:pt x="1543" y="363"/>
                  </a:lnTo>
                  <a:lnTo>
                    <a:pt x="1543" y="366"/>
                  </a:lnTo>
                  <a:lnTo>
                    <a:pt x="1534" y="362"/>
                  </a:lnTo>
                  <a:lnTo>
                    <a:pt x="1525" y="360"/>
                  </a:lnTo>
                  <a:lnTo>
                    <a:pt x="1514" y="360"/>
                  </a:lnTo>
                  <a:lnTo>
                    <a:pt x="1505" y="360"/>
                  </a:lnTo>
                  <a:lnTo>
                    <a:pt x="1495" y="361"/>
                  </a:lnTo>
                  <a:lnTo>
                    <a:pt x="1486" y="362"/>
                  </a:lnTo>
                  <a:lnTo>
                    <a:pt x="1475" y="364"/>
                  </a:lnTo>
                  <a:lnTo>
                    <a:pt x="1465" y="366"/>
                  </a:lnTo>
                  <a:lnTo>
                    <a:pt x="1456" y="369"/>
                  </a:lnTo>
                  <a:lnTo>
                    <a:pt x="1445" y="371"/>
                  </a:lnTo>
                  <a:lnTo>
                    <a:pt x="1436" y="372"/>
                  </a:lnTo>
                  <a:lnTo>
                    <a:pt x="1426" y="372"/>
                  </a:lnTo>
                  <a:lnTo>
                    <a:pt x="1417" y="371"/>
                  </a:lnTo>
                  <a:lnTo>
                    <a:pt x="1407" y="370"/>
                  </a:lnTo>
                  <a:lnTo>
                    <a:pt x="1399" y="366"/>
                  </a:lnTo>
                  <a:lnTo>
                    <a:pt x="1391" y="362"/>
                  </a:lnTo>
                  <a:lnTo>
                    <a:pt x="1384" y="379"/>
                  </a:lnTo>
                  <a:lnTo>
                    <a:pt x="1378" y="393"/>
                  </a:lnTo>
                  <a:lnTo>
                    <a:pt x="1368" y="402"/>
                  </a:lnTo>
                  <a:lnTo>
                    <a:pt x="1359" y="407"/>
                  </a:lnTo>
                  <a:lnTo>
                    <a:pt x="1348" y="408"/>
                  </a:lnTo>
                  <a:lnTo>
                    <a:pt x="1337" y="407"/>
                  </a:lnTo>
                  <a:lnTo>
                    <a:pt x="1325" y="404"/>
                  </a:lnTo>
                  <a:lnTo>
                    <a:pt x="1313" y="399"/>
                  </a:lnTo>
                  <a:lnTo>
                    <a:pt x="1301" y="393"/>
                  </a:lnTo>
                  <a:lnTo>
                    <a:pt x="1287" y="386"/>
                  </a:lnTo>
                  <a:lnTo>
                    <a:pt x="1274" y="379"/>
                  </a:lnTo>
                  <a:lnTo>
                    <a:pt x="1261" y="373"/>
                  </a:lnTo>
                  <a:lnTo>
                    <a:pt x="1248" y="369"/>
                  </a:lnTo>
                  <a:lnTo>
                    <a:pt x="1235" y="365"/>
                  </a:lnTo>
                  <a:lnTo>
                    <a:pt x="1223" y="364"/>
                  </a:lnTo>
                  <a:lnTo>
                    <a:pt x="1212" y="366"/>
                  </a:lnTo>
                  <a:lnTo>
                    <a:pt x="1197" y="381"/>
                  </a:lnTo>
                  <a:lnTo>
                    <a:pt x="1181" y="394"/>
                  </a:lnTo>
                  <a:lnTo>
                    <a:pt x="1164" y="402"/>
                  </a:lnTo>
                  <a:lnTo>
                    <a:pt x="1144" y="408"/>
                  </a:lnTo>
                  <a:lnTo>
                    <a:pt x="1125" y="412"/>
                  </a:lnTo>
                  <a:lnTo>
                    <a:pt x="1105" y="415"/>
                  </a:lnTo>
                  <a:lnTo>
                    <a:pt x="1084" y="416"/>
                  </a:lnTo>
                  <a:lnTo>
                    <a:pt x="1064" y="418"/>
                  </a:lnTo>
                  <a:lnTo>
                    <a:pt x="1043" y="420"/>
                  </a:lnTo>
                  <a:lnTo>
                    <a:pt x="1023" y="425"/>
                  </a:lnTo>
                  <a:lnTo>
                    <a:pt x="1005" y="431"/>
                  </a:lnTo>
                  <a:lnTo>
                    <a:pt x="989" y="440"/>
                  </a:lnTo>
                  <a:lnTo>
                    <a:pt x="973" y="453"/>
                  </a:lnTo>
                  <a:lnTo>
                    <a:pt x="960" y="469"/>
                  </a:lnTo>
                  <a:lnTo>
                    <a:pt x="950" y="491"/>
                  </a:lnTo>
                  <a:lnTo>
                    <a:pt x="942" y="518"/>
                  </a:lnTo>
                  <a:lnTo>
                    <a:pt x="941" y="518"/>
                  </a:lnTo>
                  <a:lnTo>
                    <a:pt x="940" y="518"/>
                  </a:lnTo>
                  <a:lnTo>
                    <a:pt x="938" y="518"/>
                  </a:lnTo>
                  <a:lnTo>
                    <a:pt x="937" y="518"/>
                  </a:lnTo>
                  <a:lnTo>
                    <a:pt x="936" y="517"/>
                  </a:lnTo>
                  <a:lnTo>
                    <a:pt x="935" y="517"/>
                  </a:lnTo>
                  <a:lnTo>
                    <a:pt x="934" y="516"/>
                  </a:lnTo>
                  <a:lnTo>
                    <a:pt x="933" y="516"/>
                  </a:lnTo>
                  <a:lnTo>
                    <a:pt x="930" y="515"/>
                  </a:lnTo>
                  <a:lnTo>
                    <a:pt x="929" y="514"/>
                  </a:lnTo>
                  <a:lnTo>
                    <a:pt x="927" y="512"/>
                  </a:lnTo>
                  <a:lnTo>
                    <a:pt x="926" y="511"/>
                  </a:lnTo>
                  <a:lnTo>
                    <a:pt x="923" y="510"/>
                  </a:lnTo>
                  <a:lnTo>
                    <a:pt x="921" y="509"/>
                  </a:lnTo>
                  <a:lnTo>
                    <a:pt x="920" y="508"/>
                  </a:lnTo>
                  <a:lnTo>
                    <a:pt x="920" y="507"/>
                  </a:lnTo>
                  <a:lnTo>
                    <a:pt x="920" y="505"/>
                  </a:lnTo>
                  <a:lnTo>
                    <a:pt x="920" y="503"/>
                  </a:lnTo>
                  <a:lnTo>
                    <a:pt x="920" y="501"/>
                  </a:lnTo>
                  <a:lnTo>
                    <a:pt x="920" y="497"/>
                  </a:lnTo>
                  <a:lnTo>
                    <a:pt x="921" y="494"/>
                  </a:lnTo>
                  <a:lnTo>
                    <a:pt x="921" y="489"/>
                  </a:lnTo>
                  <a:lnTo>
                    <a:pt x="922" y="486"/>
                  </a:lnTo>
                  <a:lnTo>
                    <a:pt x="922" y="482"/>
                  </a:lnTo>
                  <a:lnTo>
                    <a:pt x="922" y="478"/>
                  </a:lnTo>
                  <a:lnTo>
                    <a:pt x="923" y="474"/>
                  </a:lnTo>
                  <a:lnTo>
                    <a:pt x="923" y="471"/>
                  </a:lnTo>
                  <a:lnTo>
                    <a:pt x="923" y="469"/>
                  </a:lnTo>
                  <a:lnTo>
                    <a:pt x="923" y="466"/>
                  </a:lnTo>
                  <a:lnTo>
                    <a:pt x="923" y="465"/>
                  </a:lnTo>
                  <a:lnTo>
                    <a:pt x="925" y="465"/>
                  </a:lnTo>
                  <a:lnTo>
                    <a:pt x="917" y="466"/>
                  </a:lnTo>
                  <a:lnTo>
                    <a:pt x="908" y="469"/>
                  </a:lnTo>
                  <a:lnTo>
                    <a:pt x="903" y="472"/>
                  </a:lnTo>
                  <a:lnTo>
                    <a:pt x="897" y="477"/>
                  </a:lnTo>
                  <a:lnTo>
                    <a:pt x="891" y="482"/>
                  </a:lnTo>
                  <a:lnTo>
                    <a:pt x="887" y="488"/>
                  </a:lnTo>
                  <a:lnTo>
                    <a:pt x="881" y="494"/>
                  </a:lnTo>
                  <a:lnTo>
                    <a:pt x="876" y="500"/>
                  </a:lnTo>
                  <a:lnTo>
                    <a:pt x="872" y="505"/>
                  </a:lnTo>
                  <a:lnTo>
                    <a:pt x="867" y="510"/>
                  </a:lnTo>
                  <a:lnTo>
                    <a:pt x="861" y="514"/>
                  </a:lnTo>
                  <a:lnTo>
                    <a:pt x="856" y="516"/>
                  </a:lnTo>
                  <a:lnTo>
                    <a:pt x="850" y="516"/>
                  </a:lnTo>
                  <a:lnTo>
                    <a:pt x="843" y="516"/>
                  </a:lnTo>
                  <a:lnTo>
                    <a:pt x="835" y="512"/>
                  </a:lnTo>
                  <a:lnTo>
                    <a:pt x="827" y="508"/>
                  </a:lnTo>
                  <a:lnTo>
                    <a:pt x="821" y="518"/>
                  </a:lnTo>
                  <a:lnTo>
                    <a:pt x="815" y="528"/>
                  </a:lnTo>
                  <a:lnTo>
                    <a:pt x="808" y="539"/>
                  </a:lnTo>
                  <a:lnTo>
                    <a:pt x="802" y="549"/>
                  </a:lnTo>
                  <a:lnTo>
                    <a:pt x="795" y="558"/>
                  </a:lnTo>
                  <a:lnTo>
                    <a:pt x="788" y="568"/>
                  </a:lnTo>
                  <a:lnTo>
                    <a:pt x="780" y="578"/>
                  </a:lnTo>
                  <a:lnTo>
                    <a:pt x="773" y="587"/>
                  </a:lnTo>
                  <a:lnTo>
                    <a:pt x="767" y="596"/>
                  </a:lnTo>
                  <a:lnTo>
                    <a:pt x="760" y="607"/>
                  </a:lnTo>
                  <a:lnTo>
                    <a:pt x="754" y="617"/>
                  </a:lnTo>
                  <a:lnTo>
                    <a:pt x="750" y="627"/>
                  </a:lnTo>
                  <a:lnTo>
                    <a:pt x="745" y="639"/>
                  </a:lnTo>
                  <a:lnTo>
                    <a:pt x="743" y="650"/>
                  </a:lnTo>
                  <a:lnTo>
                    <a:pt x="741" y="663"/>
                  </a:lnTo>
                  <a:lnTo>
                    <a:pt x="741" y="677"/>
                  </a:lnTo>
                  <a:lnTo>
                    <a:pt x="737" y="679"/>
                  </a:lnTo>
                  <a:lnTo>
                    <a:pt x="735" y="682"/>
                  </a:lnTo>
                  <a:lnTo>
                    <a:pt x="733" y="687"/>
                  </a:lnTo>
                  <a:lnTo>
                    <a:pt x="730" y="692"/>
                  </a:lnTo>
                  <a:lnTo>
                    <a:pt x="729" y="696"/>
                  </a:lnTo>
                  <a:lnTo>
                    <a:pt x="727" y="701"/>
                  </a:lnTo>
                  <a:lnTo>
                    <a:pt x="726" y="705"/>
                  </a:lnTo>
                  <a:lnTo>
                    <a:pt x="725" y="710"/>
                  </a:lnTo>
                  <a:lnTo>
                    <a:pt x="722" y="715"/>
                  </a:lnTo>
                  <a:lnTo>
                    <a:pt x="720" y="718"/>
                  </a:lnTo>
                  <a:lnTo>
                    <a:pt x="716" y="721"/>
                  </a:lnTo>
                  <a:lnTo>
                    <a:pt x="714" y="724"/>
                  </a:lnTo>
                  <a:lnTo>
                    <a:pt x="710" y="726"/>
                  </a:lnTo>
                  <a:lnTo>
                    <a:pt x="706" y="726"/>
                  </a:lnTo>
                  <a:lnTo>
                    <a:pt x="700" y="725"/>
                  </a:lnTo>
                  <a:lnTo>
                    <a:pt x="695" y="724"/>
                  </a:lnTo>
                  <a:lnTo>
                    <a:pt x="690" y="720"/>
                  </a:lnTo>
                  <a:lnTo>
                    <a:pt x="685" y="717"/>
                  </a:lnTo>
                  <a:lnTo>
                    <a:pt x="683" y="713"/>
                  </a:lnTo>
                  <a:lnTo>
                    <a:pt x="680" y="709"/>
                  </a:lnTo>
                  <a:lnTo>
                    <a:pt x="677" y="704"/>
                  </a:lnTo>
                  <a:lnTo>
                    <a:pt x="675" y="701"/>
                  </a:lnTo>
                  <a:lnTo>
                    <a:pt x="674" y="695"/>
                  </a:lnTo>
                  <a:lnTo>
                    <a:pt x="674" y="690"/>
                  </a:lnTo>
                  <a:lnTo>
                    <a:pt x="673" y="686"/>
                  </a:lnTo>
                  <a:lnTo>
                    <a:pt x="673" y="680"/>
                  </a:lnTo>
                  <a:lnTo>
                    <a:pt x="674" y="676"/>
                  </a:lnTo>
                  <a:lnTo>
                    <a:pt x="675" y="670"/>
                  </a:lnTo>
                  <a:lnTo>
                    <a:pt x="676" y="664"/>
                  </a:lnTo>
                  <a:lnTo>
                    <a:pt x="679" y="659"/>
                  </a:lnTo>
                  <a:lnTo>
                    <a:pt x="681" y="654"/>
                  </a:lnTo>
                  <a:lnTo>
                    <a:pt x="684" y="649"/>
                  </a:lnTo>
                  <a:lnTo>
                    <a:pt x="670" y="651"/>
                  </a:lnTo>
                  <a:lnTo>
                    <a:pt x="660" y="651"/>
                  </a:lnTo>
                  <a:lnTo>
                    <a:pt x="651" y="650"/>
                  </a:lnTo>
                  <a:lnTo>
                    <a:pt x="644" y="646"/>
                  </a:lnTo>
                  <a:lnTo>
                    <a:pt x="638" y="641"/>
                  </a:lnTo>
                  <a:lnTo>
                    <a:pt x="635" y="634"/>
                  </a:lnTo>
                  <a:lnTo>
                    <a:pt x="633" y="627"/>
                  </a:lnTo>
                  <a:lnTo>
                    <a:pt x="630" y="618"/>
                  </a:lnTo>
                  <a:lnTo>
                    <a:pt x="629" y="609"/>
                  </a:lnTo>
                  <a:lnTo>
                    <a:pt x="629" y="600"/>
                  </a:lnTo>
                  <a:lnTo>
                    <a:pt x="628" y="590"/>
                  </a:lnTo>
                  <a:lnTo>
                    <a:pt x="628" y="580"/>
                  </a:lnTo>
                  <a:lnTo>
                    <a:pt x="627" y="571"/>
                  </a:lnTo>
                  <a:lnTo>
                    <a:pt x="626" y="563"/>
                  </a:lnTo>
                  <a:lnTo>
                    <a:pt x="623" y="555"/>
                  </a:lnTo>
                  <a:lnTo>
                    <a:pt x="621" y="549"/>
                  </a:lnTo>
                  <a:lnTo>
                    <a:pt x="620" y="548"/>
                  </a:lnTo>
                  <a:lnTo>
                    <a:pt x="618" y="546"/>
                  </a:lnTo>
                  <a:lnTo>
                    <a:pt x="614" y="543"/>
                  </a:lnTo>
                  <a:lnTo>
                    <a:pt x="610" y="540"/>
                  </a:lnTo>
                  <a:lnTo>
                    <a:pt x="604" y="535"/>
                  </a:lnTo>
                  <a:lnTo>
                    <a:pt x="598" y="531"/>
                  </a:lnTo>
                  <a:lnTo>
                    <a:pt x="591" y="525"/>
                  </a:lnTo>
                  <a:lnTo>
                    <a:pt x="584" y="520"/>
                  </a:lnTo>
                  <a:lnTo>
                    <a:pt x="577" y="515"/>
                  </a:lnTo>
                  <a:lnTo>
                    <a:pt x="570" y="509"/>
                  </a:lnTo>
                  <a:lnTo>
                    <a:pt x="565" y="504"/>
                  </a:lnTo>
                  <a:lnTo>
                    <a:pt x="559" y="500"/>
                  </a:lnTo>
                  <a:lnTo>
                    <a:pt x="554" y="496"/>
                  </a:lnTo>
                  <a:lnTo>
                    <a:pt x="551" y="494"/>
                  </a:lnTo>
                  <a:lnTo>
                    <a:pt x="549" y="492"/>
                  </a:lnTo>
                  <a:lnTo>
                    <a:pt x="529" y="489"/>
                  </a:lnTo>
                  <a:lnTo>
                    <a:pt x="511" y="487"/>
                  </a:lnTo>
                  <a:lnTo>
                    <a:pt x="492" y="485"/>
                  </a:lnTo>
                  <a:lnTo>
                    <a:pt x="473" y="484"/>
                  </a:lnTo>
                  <a:lnTo>
                    <a:pt x="454" y="481"/>
                  </a:lnTo>
                  <a:lnTo>
                    <a:pt x="436" y="480"/>
                  </a:lnTo>
                  <a:lnTo>
                    <a:pt x="416" y="478"/>
                  </a:lnTo>
                  <a:lnTo>
                    <a:pt x="398" y="477"/>
                  </a:lnTo>
                  <a:lnTo>
                    <a:pt x="380" y="474"/>
                  </a:lnTo>
                  <a:lnTo>
                    <a:pt x="361" y="472"/>
                  </a:lnTo>
                  <a:lnTo>
                    <a:pt x="343" y="470"/>
                  </a:lnTo>
                  <a:lnTo>
                    <a:pt x="324" y="468"/>
                  </a:lnTo>
                  <a:lnTo>
                    <a:pt x="306" y="464"/>
                  </a:lnTo>
                  <a:lnTo>
                    <a:pt x="286" y="460"/>
                  </a:lnTo>
                  <a:lnTo>
                    <a:pt x="268" y="456"/>
                  </a:lnTo>
                  <a:lnTo>
                    <a:pt x="251" y="451"/>
                  </a:lnTo>
                  <a:lnTo>
                    <a:pt x="235" y="449"/>
                  </a:lnTo>
                  <a:lnTo>
                    <a:pt x="220" y="447"/>
                  </a:lnTo>
                  <a:lnTo>
                    <a:pt x="204" y="445"/>
                  </a:lnTo>
                  <a:lnTo>
                    <a:pt x="188" y="443"/>
                  </a:lnTo>
                  <a:lnTo>
                    <a:pt x="171" y="441"/>
                  </a:lnTo>
                  <a:lnTo>
                    <a:pt x="157" y="439"/>
                  </a:lnTo>
                  <a:lnTo>
                    <a:pt x="140" y="437"/>
                  </a:lnTo>
                  <a:lnTo>
                    <a:pt x="126" y="433"/>
                  </a:lnTo>
                  <a:lnTo>
                    <a:pt x="111" y="429"/>
                  </a:lnTo>
                  <a:lnTo>
                    <a:pt x="96" y="424"/>
                  </a:lnTo>
                  <a:lnTo>
                    <a:pt x="83" y="418"/>
                  </a:lnTo>
                  <a:lnTo>
                    <a:pt x="70" y="410"/>
                  </a:lnTo>
                  <a:lnTo>
                    <a:pt x="59" y="402"/>
                  </a:lnTo>
                  <a:lnTo>
                    <a:pt x="50" y="392"/>
                  </a:lnTo>
                  <a:lnTo>
                    <a:pt x="40" y="379"/>
                  </a:lnTo>
                  <a:lnTo>
                    <a:pt x="35" y="366"/>
                  </a:lnTo>
                  <a:lnTo>
                    <a:pt x="32" y="365"/>
                  </a:lnTo>
                  <a:lnTo>
                    <a:pt x="30" y="365"/>
                  </a:lnTo>
                  <a:lnTo>
                    <a:pt x="28" y="364"/>
                  </a:lnTo>
                  <a:lnTo>
                    <a:pt x="25" y="364"/>
                  </a:lnTo>
                  <a:lnTo>
                    <a:pt x="24" y="364"/>
                  </a:lnTo>
                  <a:lnTo>
                    <a:pt x="22" y="363"/>
                  </a:lnTo>
                  <a:lnTo>
                    <a:pt x="20" y="363"/>
                  </a:lnTo>
                  <a:lnTo>
                    <a:pt x="17" y="362"/>
                  </a:lnTo>
                  <a:lnTo>
                    <a:pt x="15" y="361"/>
                  </a:lnTo>
                  <a:lnTo>
                    <a:pt x="13" y="360"/>
                  </a:lnTo>
                  <a:lnTo>
                    <a:pt x="11" y="358"/>
                  </a:lnTo>
                  <a:lnTo>
                    <a:pt x="8" y="356"/>
                  </a:lnTo>
                  <a:lnTo>
                    <a:pt x="6" y="354"/>
                  </a:lnTo>
                  <a:lnTo>
                    <a:pt x="4" y="352"/>
                  </a:lnTo>
                  <a:lnTo>
                    <a:pt x="1" y="349"/>
                  </a:lnTo>
                  <a:lnTo>
                    <a:pt x="0" y="347"/>
                  </a:lnTo>
                  <a:lnTo>
                    <a:pt x="11" y="341"/>
                  </a:lnTo>
                  <a:lnTo>
                    <a:pt x="22" y="335"/>
                  </a:lnTo>
                  <a:lnTo>
                    <a:pt x="32" y="330"/>
                  </a:lnTo>
                  <a:lnTo>
                    <a:pt x="43" y="323"/>
                  </a:lnTo>
                  <a:lnTo>
                    <a:pt x="53" y="316"/>
                  </a:lnTo>
                  <a:lnTo>
                    <a:pt x="63" y="309"/>
                  </a:lnTo>
                  <a:lnTo>
                    <a:pt x="74" y="301"/>
                  </a:lnTo>
                  <a:lnTo>
                    <a:pt x="83" y="294"/>
                  </a:lnTo>
                  <a:lnTo>
                    <a:pt x="92" y="286"/>
                  </a:lnTo>
                  <a:lnTo>
                    <a:pt x="101" y="278"/>
                  </a:lnTo>
                  <a:lnTo>
                    <a:pt x="111" y="270"/>
                  </a:lnTo>
                  <a:lnTo>
                    <a:pt x="120" y="263"/>
                  </a:lnTo>
                  <a:lnTo>
                    <a:pt x="129" y="255"/>
                  </a:lnTo>
                  <a:lnTo>
                    <a:pt x="138" y="248"/>
                  </a:lnTo>
                  <a:lnTo>
                    <a:pt x="147" y="241"/>
                  </a:lnTo>
                  <a:lnTo>
                    <a:pt x="157" y="235"/>
                  </a:lnTo>
                  <a:lnTo>
                    <a:pt x="171" y="238"/>
                  </a:lnTo>
                  <a:lnTo>
                    <a:pt x="186" y="238"/>
                  </a:lnTo>
                  <a:lnTo>
                    <a:pt x="200" y="238"/>
                  </a:lnTo>
                  <a:lnTo>
                    <a:pt x="214" y="235"/>
                  </a:lnTo>
                  <a:lnTo>
                    <a:pt x="227" y="232"/>
                  </a:lnTo>
                  <a:lnTo>
                    <a:pt x="239" y="227"/>
                  </a:lnTo>
                  <a:lnTo>
                    <a:pt x="251" y="223"/>
                  </a:lnTo>
                  <a:lnTo>
                    <a:pt x="262" y="216"/>
                  </a:lnTo>
                  <a:lnTo>
                    <a:pt x="274" y="209"/>
                  </a:lnTo>
                  <a:lnTo>
                    <a:pt x="284" y="202"/>
                  </a:lnTo>
                  <a:lnTo>
                    <a:pt x="295" y="194"/>
                  </a:lnTo>
                  <a:lnTo>
                    <a:pt x="305" y="186"/>
                  </a:lnTo>
                  <a:lnTo>
                    <a:pt x="316" y="177"/>
                  </a:lnTo>
                  <a:lnTo>
                    <a:pt x="327" y="169"/>
                  </a:lnTo>
                  <a:lnTo>
                    <a:pt x="337" y="161"/>
                  </a:lnTo>
                  <a:lnTo>
                    <a:pt x="349" y="154"/>
                  </a:lnTo>
                  <a:lnTo>
                    <a:pt x="350" y="139"/>
                  </a:lnTo>
                  <a:lnTo>
                    <a:pt x="354" y="129"/>
                  </a:lnTo>
                  <a:lnTo>
                    <a:pt x="360" y="118"/>
                  </a:lnTo>
                  <a:lnTo>
                    <a:pt x="367" y="110"/>
                  </a:lnTo>
                  <a:lnTo>
                    <a:pt x="375" y="105"/>
                  </a:lnTo>
                  <a:lnTo>
                    <a:pt x="384" y="99"/>
                  </a:lnTo>
                  <a:lnTo>
                    <a:pt x="393" y="94"/>
                  </a:lnTo>
                  <a:lnTo>
                    <a:pt x="404" y="90"/>
                  </a:lnTo>
                  <a:lnTo>
                    <a:pt x="414" y="85"/>
                  </a:lnTo>
                  <a:lnTo>
                    <a:pt x="423" y="80"/>
                  </a:lnTo>
                  <a:lnTo>
                    <a:pt x="432" y="75"/>
                  </a:lnTo>
                  <a:lnTo>
                    <a:pt x="441" y="69"/>
                  </a:lnTo>
                  <a:lnTo>
                    <a:pt x="447" y="61"/>
                  </a:lnTo>
                  <a:lnTo>
                    <a:pt x="453" y="51"/>
                  </a:lnTo>
                  <a:lnTo>
                    <a:pt x="458" y="40"/>
                  </a:lnTo>
                  <a:lnTo>
                    <a:pt x="460" y="26"/>
                  </a:lnTo>
                  <a:lnTo>
                    <a:pt x="468" y="23"/>
                  </a:lnTo>
                  <a:lnTo>
                    <a:pt x="477" y="21"/>
                  </a:lnTo>
                  <a:lnTo>
                    <a:pt x="487" y="17"/>
                  </a:lnTo>
                  <a:lnTo>
                    <a:pt x="496" y="15"/>
                  </a:lnTo>
                  <a:lnTo>
                    <a:pt x="505" y="11"/>
                  </a:lnTo>
                  <a:lnTo>
                    <a:pt x="514" y="9"/>
                  </a:lnTo>
                  <a:lnTo>
                    <a:pt x="523" y="6"/>
                  </a:lnTo>
                  <a:lnTo>
                    <a:pt x="533" y="5"/>
                  </a:lnTo>
                  <a:lnTo>
                    <a:pt x="543" y="2"/>
                  </a:lnTo>
                  <a:lnTo>
                    <a:pt x="552" y="1"/>
                  </a:lnTo>
                  <a:lnTo>
                    <a:pt x="561" y="0"/>
                  </a:lnTo>
                  <a:lnTo>
                    <a:pt x="570" y="0"/>
                  </a:lnTo>
                  <a:lnTo>
                    <a:pt x="580" y="0"/>
                  </a:lnTo>
                  <a:lnTo>
                    <a:pt x="590" y="1"/>
                  </a:lnTo>
                  <a:lnTo>
                    <a:pt x="599" y="3"/>
                  </a:lnTo>
                  <a:lnTo>
                    <a:pt x="610" y="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2" name="Freeform 40"/>
            <p:cNvSpPr>
              <a:spLocks/>
            </p:cNvSpPr>
            <p:nvPr/>
          </p:nvSpPr>
          <p:spPr bwMode="auto">
            <a:xfrm>
              <a:off x="3718" y="1485"/>
              <a:ext cx="352" cy="480"/>
            </a:xfrm>
            <a:custGeom>
              <a:avLst/>
              <a:gdLst>
                <a:gd name="T0" fmla="*/ 24 w 1056"/>
                <a:gd name="T1" fmla="*/ 4 h 1441"/>
                <a:gd name="T2" fmla="*/ 27 w 1056"/>
                <a:gd name="T3" fmla="*/ 6 h 1441"/>
                <a:gd name="T4" fmla="*/ 26 w 1056"/>
                <a:gd name="T5" fmla="*/ 7 h 1441"/>
                <a:gd name="T6" fmla="*/ 25 w 1056"/>
                <a:gd name="T7" fmla="*/ 7 h 1441"/>
                <a:gd name="T8" fmla="*/ 27 w 1056"/>
                <a:gd name="T9" fmla="*/ 9 h 1441"/>
                <a:gd name="T10" fmla="*/ 28 w 1056"/>
                <a:gd name="T11" fmla="*/ 13 h 1441"/>
                <a:gd name="T12" fmla="*/ 28 w 1056"/>
                <a:gd name="T13" fmla="*/ 15 h 1441"/>
                <a:gd name="T14" fmla="*/ 27 w 1056"/>
                <a:gd name="T15" fmla="*/ 17 h 1441"/>
                <a:gd name="T16" fmla="*/ 25 w 1056"/>
                <a:gd name="T17" fmla="*/ 21 h 1441"/>
                <a:gd name="T18" fmla="*/ 24 w 1056"/>
                <a:gd name="T19" fmla="*/ 25 h 1441"/>
                <a:gd name="T20" fmla="*/ 26 w 1056"/>
                <a:gd name="T21" fmla="*/ 25 h 1441"/>
                <a:gd name="T22" fmla="*/ 28 w 1056"/>
                <a:gd name="T23" fmla="*/ 24 h 1441"/>
                <a:gd name="T24" fmla="*/ 29 w 1056"/>
                <a:gd name="T25" fmla="*/ 22 h 1441"/>
                <a:gd name="T26" fmla="*/ 30 w 1056"/>
                <a:gd name="T27" fmla="*/ 20 h 1441"/>
                <a:gd name="T28" fmla="*/ 31 w 1056"/>
                <a:gd name="T29" fmla="*/ 19 h 1441"/>
                <a:gd name="T30" fmla="*/ 34 w 1056"/>
                <a:gd name="T31" fmla="*/ 19 h 1441"/>
                <a:gd name="T32" fmla="*/ 35 w 1056"/>
                <a:gd name="T33" fmla="*/ 20 h 1441"/>
                <a:gd name="T34" fmla="*/ 35 w 1056"/>
                <a:gd name="T35" fmla="*/ 21 h 1441"/>
                <a:gd name="T36" fmla="*/ 37 w 1056"/>
                <a:gd name="T37" fmla="*/ 25 h 1441"/>
                <a:gd name="T38" fmla="*/ 39 w 1056"/>
                <a:gd name="T39" fmla="*/ 30 h 1441"/>
                <a:gd name="T40" fmla="*/ 39 w 1056"/>
                <a:gd name="T41" fmla="*/ 32 h 1441"/>
                <a:gd name="T42" fmla="*/ 38 w 1056"/>
                <a:gd name="T43" fmla="*/ 34 h 1441"/>
                <a:gd name="T44" fmla="*/ 37 w 1056"/>
                <a:gd name="T45" fmla="*/ 34 h 1441"/>
                <a:gd name="T46" fmla="*/ 37 w 1056"/>
                <a:gd name="T47" fmla="*/ 35 h 1441"/>
                <a:gd name="T48" fmla="*/ 36 w 1056"/>
                <a:gd name="T49" fmla="*/ 37 h 1441"/>
                <a:gd name="T50" fmla="*/ 35 w 1056"/>
                <a:gd name="T51" fmla="*/ 38 h 1441"/>
                <a:gd name="T52" fmla="*/ 35 w 1056"/>
                <a:gd name="T53" fmla="*/ 39 h 1441"/>
                <a:gd name="T54" fmla="*/ 35 w 1056"/>
                <a:gd name="T55" fmla="*/ 42 h 1441"/>
                <a:gd name="T56" fmla="*/ 33 w 1056"/>
                <a:gd name="T57" fmla="*/ 46 h 1441"/>
                <a:gd name="T58" fmla="*/ 32 w 1056"/>
                <a:gd name="T59" fmla="*/ 49 h 1441"/>
                <a:gd name="T60" fmla="*/ 24 w 1056"/>
                <a:gd name="T61" fmla="*/ 51 h 1441"/>
                <a:gd name="T62" fmla="*/ 21 w 1056"/>
                <a:gd name="T63" fmla="*/ 51 h 1441"/>
                <a:gd name="T64" fmla="*/ 21 w 1056"/>
                <a:gd name="T65" fmla="*/ 51 h 1441"/>
                <a:gd name="T66" fmla="*/ 14 w 1056"/>
                <a:gd name="T67" fmla="*/ 52 h 1441"/>
                <a:gd name="T68" fmla="*/ 4 w 1056"/>
                <a:gd name="T69" fmla="*/ 53 h 1441"/>
                <a:gd name="T70" fmla="*/ 3 w 1056"/>
                <a:gd name="T71" fmla="*/ 52 h 1441"/>
                <a:gd name="T72" fmla="*/ 4 w 1056"/>
                <a:gd name="T73" fmla="*/ 50 h 1441"/>
                <a:gd name="T74" fmla="*/ 5 w 1056"/>
                <a:gd name="T75" fmla="*/ 44 h 1441"/>
                <a:gd name="T76" fmla="*/ 4 w 1056"/>
                <a:gd name="T77" fmla="*/ 36 h 1441"/>
                <a:gd name="T78" fmla="*/ 2 w 1056"/>
                <a:gd name="T79" fmla="*/ 32 h 1441"/>
                <a:gd name="T80" fmla="*/ 1 w 1056"/>
                <a:gd name="T81" fmla="*/ 30 h 1441"/>
                <a:gd name="T82" fmla="*/ 1 w 1056"/>
                <a:gd name="T83" fmla="*/ 27 h 1441"/>
                <a:gd name="T84" fmla="*/ 0 w 1056"/>
                <a:gd name="T85" fmla="*/ 23 h 1441"/>
                <a:gd name="T86" fmla="*/ 1 w 1056"/>
                <a:gd name="T87" fmla="*/ 18 h 1441"/>
                <a:gd name="T88" fmla="*/ 2 w 1056"/>
                <a:gd name="T89" fmla="*/ 13 h 1441"/>
                <a:gd name="T90" fmla="*/ 4 w 1056"/>
                <a:gd name="T91" fmla="*/ 11 h 1441"/>
                <a:gd name="T92" fmla="*/ 6 w 1056"/>
                <a:gd name="T93" fmla="*/ 9 h 1441"/>
                <a:gd name="T94" fmla="*/ 6 w 1056"/>
                <a:gd name="T95" fmla="*/ 11 h 1441"/>
                <a:gd name="T96" fmla="*/ 7 w 1056"/>
                <a:gd name="T97" fmla="*/ 14 h 1441"/>
                <a:gd name="T98" fmla="*/ 8 w 1056"/>
                <a:gd name="T99" fmla="*/ 11 h 1441"/>
                <a:gd name="T100" fmla="*/ 8 w 1056"/>
                <a:gd name="T101" fmla="*/ 8 h 1441"/>
                <a:gd name="T102" fmla="*/ 10 w 1056"/>
                <a:gd name="T103" fmla="*/ 6 h 1441"/>
                <a:gd name="T104" fmla="*/ 11 w 1056"/>
                <a:gd name="T105" fmla="*/ 4 h 1441"/>
                <a:gd name="T106" fmla="*/ 10 w 1056"/>
                <a:gd name="T107" fmla="*/ 2 h 1441"/>
                <a:gd name="T108" fmla="*/ 11 w 1056"/>
                <a:gd name="T109" fmla="*/ 1 h 1441"/>
                <a:gd name="T110" fmla="*/ 13 w 1056"/>
                <a:gd name="T111" fmla="*/ 0 h 1441"/>
                <a:gd name="T112" fmla="*/ 15 w 1056"/>
                <a:gd name="T113" fmla="*/ 1 h 1441"/>
                <a:gd name="T114" fmla="*/ 17 w 1056"/>
                <a:gd name="T115" fmla="*/ 1 h 1441"/>
                <a:gd name="T116" fmla="*/ 19 w 1056"/>
                <a:gd name="T117" fmla="*/ 2 h 1441"/>
                <a:gd name="T118" fmla="*/ 20 w 1056"/>
                <a:gd name="T119" fmla="*/ 2 h 1441"/>
                <a:gd name="T120" fmla="*/ 21 w 1056"/>
                <a:gd name="T121" fmla="*/ 3 h 144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56"/>
                <a:gd name="T184" fmla="*/ 0 h 1441"/>
                <a:gd name="T185" fmla="*/ 1056 w 1056"/>
                <a:gd name="T186" fmla="*/ 1441 h 144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56" h="1441">
                  <a:moveTo>
                    <a:pt x="578" y="73"/>
                  </a:moveTo>
                  <a:lnTo>
                    <a:pt x="590" y="77"/>
                  </a:lnTo>
                  <a:lnTo>
                    <a:pt x="603" y="81"/>
                  </a:lnTo>
                  <a:lnTo>
                    <a:pt x="615" y="84"/>
                  </a:lnTo>
                  <a:lnTo>
                    <a:pt x="627" y="87"/>
                  </a:lnTo>
                  <a:lnTo>
                    <a:pt x="639" y="91"/>
                  </a:lnTo>
                  <a:lnTo>
                    <a:pt x="650" y="93"/>
                  </a:lnTo>
                  <a:lnTo>
                    <a:pt x="661" y="98"/>
                  </a:lnTo>
                  <a:lnTo>
                    <a:pt x="672" y="101"/>
                  </a:lnTo>
                  <a:lnTo>
                    <a:pt x="681" y="106"/>
                  </a:lnTo>
                  <a:lnTo>
                    <a:pt x="690" y="111"/>
                  </a:lnTo>
                  <a:lnTo>
                    <a:pt x="698" y="119"/>
                  </a:lnTo>
                  <a:lnTo>
                    <a:pt x="705" y="127"/>
                  </a:lnTo>
                  <a:lnTo>
                    <a:pt x="711" y="138"/>
                  </a:lnTo>
                  <a:lnTo>
                    <a:pt x="715" y="149"/>
                  </a:lnTo>
                  <a:lnTo>
                    <a:pt x="719" y="163"/>
                  </a:lnTo>
                  <a:lnTo>
                    <a:pt x="721" y="179"/>
                  </a:lnTo>
                  <a:lnTo>
                    <a:pt x="719" y="179"/>
                  </a:lnTo>
                  <a:lnTo>
                    <a:pt x="716" y="179"/>
                  </a:lnTo>
                  <a:lnTo>
                    <a:pt x="713" y="179"/>
                  </a:lnTo>
                  <a:lnTo>
                    <a:pt x="711" y="179"/>
                  </a:lnTo>
                  <a:lnTo>
                    <a:pt x="707" y="179"/>
                  </a:lnTo>
                  <a:lnTo>
                    <a:pt x="704" y="180"/>
                  </a:lnTo>
                  <a:lnTo>
                    <a:pt x="700" y="180"/>
                  </a:lnTo>
                  <a:lnTo>
                    <a:pt x="697" y="181"/>
                  </a:lnTo>
                  <a:lnTo>
                    <a:pt x="693" y="181"/>
                  </a:lnTo>
                  <a:lnTo>
                    <a:pt x="690" y="183"/>
                  </a:lnTo>
                  <a:lnTo>
                    <a:pt x="687" y="184"/>
                  </a:lnTo>
                  <a:lnTo>
                    <a:pt x="684" y="185"/>
                  </a:lnTo>
                  <a:lnTo>
                    <a:pt x="681" y="186"/>
                  </a:lnTo>
                  <a:lnTo>
                    <a:pt x="680" y="187"/>
                  </a:lnTo>
                  <a:lnTo>
                    <a:pt x="677" y="188"/>
                  </a:lnTo>
                  <a:lnTo>
                    <a:pt x="677" y="191"/>
                  </a:lnTo>
                  <a:lnTo>
                    <a:pt x="681" y="194"/>
                  </a:lnTo>
                  <a:lnTo>
                    <a:pt x="685" y="199"/>
                  </a:lnTo>
                  <a:lnTo>
                    <a:pt x="690" y="204"/>
                  </a:lnTo>
                  <a:lnTo>
                    <a:pt x="697" y="211"/>
                  </a:lnTo>
                  <a:lnTo>
                    <a:pt x="704" y="221"/>
                  </a:lnTo>
                  <a:lnTo>
                    <a:pt x="712" y="230"/>
                  </a:lnTo>
                  <a:lnTo>
                    <a:pt x="720" y="241"/>
                  </a:lnTo>
                  <a:lnTo>
                    <a:pt x="727" y="253"/>
                  </a:lnTo>
                  <a:lnTo>
                    <a:pt x="734" y="264"/>
                  </a:lnTo>
                  <a:lnTo>
                    <a:pt x="741" y="277"/>
                  </a:lnTo>
                  <a:lnTo>
                    <a:pt x="745" y="289"/>
                  </a:lnTo>
                  <a:lnTo>
                    <a:pt x="750" y="302"/>
                  </a:lnTo>
                  <a:lnTo>
                    <a:pt x="752" y="316"/>
                  </a:lnTo>
                  <a:lnTo>
                    <a:pt x="752" y="328"/>
                  </a:lnTo>
                  <a:lnTo>
                    <a:pt x="751" y="341"/>
                  </a:lnTo>
                  <a:lnTo>
                    <a:pt x="750" y="350"/>
                  </a:lnTo>
                  <a:lnTo>
                    <a:pt x="751" y="360"/>
                  </a:lnTo>
                  <a:lnTo>
                    <a:pt x="751" y="369"/>
                  </a:lnTo>
                  <a:lnTo>
                    <a:pt x="752" y="377"/>
                  </a:lnTo>
                  <a:lnTo>
                    <a:pt x="752" y="385"/>
                  </a:lnTo>
                  <a:lnTo>
                    <a:pt x="753" y="393"/>
                  </a:lnTo>
                  <a:lnTo>
                    <a:pt x="753" y="400"/>
                  </a:lnTo>
                  <a:lnTo>
                    <a:pt x="754" y="408"/>
                  </a:lnTo>
                  <a:lnTo>
                    <a:pt x="753" y="414"/>
                  </a:lnTo>
                  <a:lnTo>
                    <a:pt x="753" y="420"/>
                  </a:lnTo>
                  <a:lnTo>
                    <a:pt x="751" y="427"/>
                  </a:lnTo>
                  <a:lnTo>
                    <a:pt x="749" y="433"/>
                  </a:lnTo>
                  <a:lnTo>
                    <a:pt x="745" y="439"/>
                  </a:lnTo>
                  <a:lnTo>
                    <a:pt x="741" y="446"/>
                  </a:lnTo>
                  <a:lnTo>
                    <a:pt x="735" y="451"/>
                  </a:lnTo>
                  <a:lnTo>
                    <a:pt x="728" y="457"/>
                  </a:lnTo>
                  <a:lnTo>
                    <a:pt x="728" y="473"/>
                  </a:lnTo>
                  <a:lnTo>
                    <a:pt x="726" y="488"/>
                  </a:lnTo>
                  <a:lnTo>
                    <a:pt x="721" y="502"/>
                  </a:lnTo>
                  <a:lnTo>
                    <a:pt x="713" y="516"/>
                  </a:lnTo>
                  <a:lnTo>
                    <a:pt x="704" y="530"/>
                  </a:lnTo>
                  <a:lnTo>
                    <a:pt x="695" y="542"/>
                  </a:lnTo>
                  <a:lnTo>
                    <a:pt x="684" y="555"/>
                  </a:lnTo>
                  <a:lnTo>
                    <a:pt x="674" y="567"/>
                  </a:lnTo>
                  <a:lnTo>
                    <a:pt x="664" y="580"/>
                  </a:lnTo>
                  <a:lnTo>
                    <a:pt x="656" y="593"/>
                  </a:lnTo>
                  <a:lnTo>
                    <a:pt x="649" y="607"/>
                  </a:lnTo>
                  <a:lnTo>
                    <a:pt x="644" y="620"/>
                  </a:lnTo>
                  <a:lnTo>
                    <a:pt x="643" y="635"/>
                  </a:lnTo>
                  <a:lnTo>
                    <a:pt x="645" y="650"/>
                  </a:lnTo>
                  <a:lnTo>
                    <a:pt x="651" y="667"/>
                  </a:lnTo>
                  <a:lnTo>
                    <a:pt x="661" y="686"/>
                  </a:lnTo>
                  <a:lnTo>
                    <a:pt x="668" y="687"/>
                  </a:lnTo>
                  <a:lnTo>
                    <a:pt x="676" y="689"/>
                  </a:lnTo>
                  <a:lnTo>
                    <a:pt x="683" y="689"/>
                  </a:lnTo>
                  <a:lnTo>
                    <a:pt x="689" y="689"/>
                  </a:lnTo>
                  <a:lnTo>
                    <a:pt x="695" y="688"/>
                  </a:lnTo>
                  <a:lnTo>
                    <a:pt x="700" y="687"/>
                  </a:lnTo>
                  <a:lnTo>
                    <a:pt x="706" y="685"/>
                  </a:lnTo>
                  <a:lnTo>
                    <a:pt x="711" y="682"/>
                  </a:lnTo>
                  <a:lnTo>
                    <a:pt x="715" y="679"/>
                  </a:lnTo>
                  <a:lnTo>
                    <a:pt x="721" y="675"/>
                  </a:lnTo>
                  <a:lnTo>
                    <a:pt x="726" y="672"/>
                  </a:lnTo>
                  <a:lnTo>
                    <a:pt x="731" y="667"/>
                  </a:lnTo>
                  <a:lnTo>
                    <a:pt x="736" y="663"/>
                  </a:lnTo>
                  <a:lnTo>
                    <a:pt x="742" y="658"/>
                  </a:lnTo>
                  <a:lnTo>
                    <a:pt x="749" y="652"/>
                  </a:lnTo>
                  <a:lnTo>
                    <a:pt x="756" y="648"/>
                  </a:lnTo>
                  <a:lnTo>
                    <a:pt x="760" y="646"/>
                  </a:lnTo>
                  <a:lnTo>
                    <a:pt x="765" y="643"/>
                  </a:lnTo>
                  <a:lnTo>
                    <a:pt x="768" y="639"/>
                  </a:lnTo>
                  <a:lnTo>
                    <a:pt x="772" y="634"/>
                  </a:lnTo>
                  <a:lnTo>
                    <a:pt x="775" y="627"/>
                  </a:lnTo>
                  <a:lnTo>
                    <a:pt x="777" y="620"/>
                  </a:lnTo>
                  <a:lnTo>
                    <a:pt x="779" y="612"/>
                  </a:lnTo>
                  <a:lnTo>
                    <a:pt x="781" y="604"/>
                  </a:lnTo>
                  <a:lnTo>
                    <a:pt x="782" y="596"/>
                  </a:lnTo>
                  <a:lnTo>
                    <a:pt x="783" y="587"/>
                  </a:lnTo>
                  <a:lnTo>
                    <a:pt x="784" y="579"/>
                  </a:lnTo>
                  <a:lnTo>
                    <a:pt x="787" y="571"/>
                  </a:lnTo>
                  <a:lnTo>
                    <a:pt x="789" y="564"/>
                  </a:lnTo>
                  <a:lnTo>
                    <a:pt x="790" y="557"/>
                  </a:lnTo>
                  <a:lnTo>
                    <a:pt x="793" y="551"/>
                  </a:lnTo>
                  <a:lnTo>
                    <a:pt x="797" y="547"/>
                  </a:lnTo>
                  <a:lnTo>
                    <a:pt x="804" y="543"/>
                  </a:lnTo>
                  <a:lnTo>
                    <a:pt x="811" y="540"/>
                  </a:lnTo>
                  <a:lnTo>
                    <a:pt x="818" y="536"/>
                  </a:lnTo>
                  <a:lnTo>
                    <a:pt x="825" y="532"/>
                  </a:lnTo>
                  <a:lnTo>
                    <a:pt x="830" y="526"/>
                  </a:lnTo>
                  <a:lnTo>
                    <a:pt x="837" y="522"/>
                  </a:lnTo>
                  <a:lnTo>
                    <a:pt x="843" y="516"/>
                  </a:lnTo>
                  <a:lnTo>
                    <a:pt x="849" y="511"/>
                  </a:lnTo>
                  <a:lnTo>
                    <a:pt x="854" y="508"/>
                  </a:lnTo>
                  <a:lnTo>
                    <a:pt x="860" y="504"/>
                  </a:lnTo>
                  <a:lnTo>
                    <a:pt x="867" y="501"/>
                  </a:lnTo>
                  <a:lnTo>
                    <a:pt x="874" y="500"/>
                  </a:lnTo>
                  <a:lnTo>
                    <a:pt x="881" y="501"/>
                  </a:lnTo>
                  <a:lnTo>
                    <a:pt x="888" y="502"/>
                  </a:lnTo>
                  <a:lnTo>
                    <a:pt x="896" y="505"/>
                  </a:lnTo>
                  <a:lnTo>
                    <a:pt x="905" y="512"/>
                  </a:lnTo>
                  <a:lnTo>
                    <a:pt x="912" y="515"/>
                  </a:lnTo>
                  <a:lnTo>
                    <a:pt x="919" y="518"/>
                  </a:lnTo>
                  <a:lnTo>
                    <a:pt x="925" y="520"/>
                  </a:lnTo>
                  <a:lnTo>
                    <a:pt x="929" y="524"/>
                  </a:lnTo>
                  <a:lnTo>
                    <a:pt x="934" y="526"/>
                  </a:lnTo>
                  <a:lnTo>
                    <a:pt x="937" y="528"/>
                  </a:lnTo>
                  <a:lnTo>
                    <a:pt x="939" y="532"/>
                  </a:lnTo>
                  <a:lnTo>
                    <a:pt x="942" y="534"/>
                  </a:lnTo>
                  <a:lnTo>
                    <a:pt x="944" y="538"/>
                  </a:lnTo>
                  <a:lnTo>
                    <a:pt x="945" y="541"/>
                  </a:lnTo>
                  <a:lnTo>
                    <a:pt x="946" y="544"/>
                  </a:lnTo>
                  <a:lnTo>
                    <a:pt x="948" y="548"/>
                  </a:lnTo>
                  <a:lnTo>
                    <a:pt x="949" y="553"/>
                  </a:lnTo>
                  <a:lnTo>
                    <a:pt x="950" y="558"/>
                  </a:lnTo>
                  <a:lnTo>
                    <a:pt x="951" y="564"/>
                  </a:lnTo>
                  <a:lnTo>
                    <a:pt x="952" y="571"/>
                  </a:lnTo>
                  <a:lnTo>
                    <a:pt x="961" y="581"/>
                  </a:lnTo>
                  <a:lnTo>
                    <a:pt x="971" y="593"/>
                  </a:lnTo>
                  <a:lnTo>
                    <a:pt x="977" y="607"/>
                  </a:lnTo>
                  <a:lnTo>
                    <a:pt x="984" y="620"/>
                  </a:lnTo>
                  <a:lnTo>
                    <a:pt x="990" y="635"/>
                  </a:lnTo>
                  <a:lnTo>
                    <a:pt x="995" y="650"/>
                  </a:lnTo>
                  <a:lnTo>
                    <a:pt x="999" y="667"/>
                  </a:lnTo>
                  <a:lnTo>
                    <a:pt x="1003" y="683"/>
                  </a:lnTo>
                  <a:lnTo>
                    <a:pt x="1007" y="701"/>
                  </a:lnTo>
                  <a:lnTo>
                    <a:pt x="1011" y="717"/>
                  </a:lnTo>
                  <a:lnTo>
                    <a:pt x="1015" y="734"/>
                  </a:lnTo>
                  <a:lnTo>
                    <a:pt x="1021" y="750"/>
                  </a:lnTo>
                  <a:lnTo>
                    <a:pt x="1027" y="766"/>
                  </a:lnTo>
                  <a:lnTo>
                    <a:pt x="1034" y="782"/>
                  </a:lnTo>
                  <a:lnTo>
                    <a:pt x="1042" y="796"/>
                  </a:lnTo>
                  <a:lnTo>
                    <a:pt x="1052" y="811"/>
                  </a:lnTo>
                  <a:lnTo>
                    <a:pt x="1052" y="818"/>
                  </a:lnTo>
                  <a:lnTo>
                    <a:pt x="1052" y="825"/>
                  </a:lnTo>
                  <a:lnTo>
                    <a:pt x="1053" y="833"/>
                  </a:lnTo>
                  <a:lnTo>
                    <a:pt x="1053" y="841"/>
                  </a:lnTo>
                  <a:lnTo>
                    <a:pt x="1054" y="848"/>
                  </a:lnTo>
                  <a:lnTo>
                    <a:pt x="1056" y="856"/>
                  </a:lnTo>
                  <a:lnTo>
                    <a:pt x="1056" y="863"/>
                  </a:lnTo>
                  <a:lnTo>
                    <a:pt x="1056" y="871"/>
                  </a:lnTo>
                  <a:lnTo>
                    <a:pt x="1054" y="878"/>
                  </a:lnTo>
                  <a:lnTo>
                    <a:pt x="1053" y="885"/>
                  </a:lnTo>
                  <a:lnTo>
                    <a:pt x="1051" y="890"/>
                  </a:lnTo>
                  <a:lnTo>
                    <a:pt x="1049" y="897"/>
                  </a:lnTo>
                  <a:lnTo>
                    <a:pt x="1045" y="902"/>
                  </a:lnTo>
                  <a:lnTo>
                    <a:pt x="1040" y="908"/>
                  </a:lnTo>
                  <a:lnTo>
                    <a:pt x="1034" y="911"/>
                  </a:lnTo>
                  <a:lnTo>
                    <a:pt x="1027" y="916"/>
                  </a:lnTo>
                  <a:lnTo>
                    <a:pt x="1026" y="916"/>
                  </a:lnTo>
                  <a:lnTo>
                    <a:pt x="1023" y="916"/>
                  </a:lnTo>
                  <a:lnTo>
                    <a:pt x="1022" y="916"/>
                  </a:lnTo>
                  <a:lnTo>
                    <a:pt x="1020" y="916"/>
                  </a:lnTo>
                  <a:lnTo>
                    <a:pt x="1018" y="916"/>
                  </a:lnTo>
                  <a:lnTo>
                    <a:pt x="1015" y="916"/>
                  </a:lnTo>
                  <a:lnTo>
                    <a:pt x="1013" y="916"/>
                  </a:lnTo>
                  <a:lnTo>
                    <a:pt x="1011" y="916"/>
                  </a:lnTo>
                  <a:lnTo>
                    <a:pt x="1008" y="916"/>
                  </a:lnTo>
                  <a:lnTo>
                    <a:pt x="1006" y="916"/>
                  </a:lnTo>
                  <a:lnTo>
                    <a:pt x="1004" y="916"/>
                  </a:lnTo>
                  <a:lnTo>
                    <a:pt x="1003" y="916"/>
                  </a:lnTo>
                  <a:lnTo>
                    <a:pt x="1000" y="916"/>
                  </a:lnTo>
                  <a:lnTo>
                    <a:pt x="998" y="924"/>
                  </a:lnTo>
                  <a:lnTo>
                    <a:pt x="997" y="933"/>
                  </a:lnTo>
                  <a:lnTo>
                    <a:pt x="996" y="941"/>
                  </a:lnTo>
                  <a:lnTo>
                    <a:pt x="996" y="949"/>
                  </a:lnTo>
                  <a:lnTo>
                    <a:pt x="995" y="958"/>
                  </a:lnTo>
                  <a:lnTo>
                    <a:pt x="994" y="966"/>
                  </a:lnTo>
                  <a:lnTo>
                    <a:pt x="992" y="974"/>
                  </a:lnTo>
                  <a:lnTo>
                    <a:pt x="991" y="981"/>
                  </a:lnTo>
                  <a:lnTo>
                    <a:pt x="989" y="989"/>
                  </a:lnTo>
                  <a:lnTo>
                    <a:pt x="985" y="996"/>
                  </a:lnTo>
                  <a:lnTo>
                    <a:pt x="982" y="1002"/>
                  </a:lnTo>
                  <a:lnTo>
                    <a:pt x="977" y="1007"/>
                  </a:lnTo>
                  <a:lnTo>
                    <a:pt x="972" y="1013"/>
                  </a:lnTo>
                  <a:lnTo>
                    <a:pt x="966" y="1018"/>
                  </a:lnTo>
                  <a:lnTo>
                    <a:pt x="958" y="1022"/>
                  </a:lnTo>
                  <a:lnTo>
                    <a:pt x="949" y="1026"/>
                  </a:lnTo>
                  <a:lnTo>
                    <a:pt x="942" y="1024"/>
                  </a:lnTo>
                  <a:lnTo>
                    <a:pt x="937" y="1024"/>
                  </a:lnTo>
                  <a:lnTo>
                    <a:pt x="936" y="1025"/>
                  </a:lnTo>
                  <a:lnTo>
                    <a:pt x="935" y="1027"/>
                  </a:lnTo>
                  <a:lnTo>
                    <a:pt x="936" y="1032"/>
                  </a:lnTo>
                  <a:lnTo>
                    <a:pt x="938" y="1036"/>
                  </a:lnTo>
                  <a:lnTo>
                    <a:pt x="941" y="1042"/>
                  </a:lnTo>
                  <a:lnTo>
                    <a:pt x="944" y="1048"/>
                  </a:lnTo>
                  <a:lnTo>
                    <a:pt x="948" y="1055"/>
                  </a:lnTo>
                  <a:lnTo>
                    <a:pt x="951" y="1060"/>
                  </a:lnTo>
                  <a:lnTo>
                    <a:pt x="954" y="1067"/>
                  </a:lnTo>
                  <a:lnTo>
                    <a:pt x="957" y="1073"/>
                  </a:lnTo>
                  <a:lnTo>
                    <a:pt x="958" y="1078"/>
                  </a:lnTo>
                  <a:lnTo>
                    <a:pt x="959" y="1082"/>
                  </a:lnTo>
                  <a:lnTo>
                    <a:pt x="958" y="1084"/>
                  </a:lnTo>
                  <a:lnTo>
                    <a:pt x="956" y="1087"/>
                  </a:lnTo>
                  <a:lnTo>
                    <a:pt x="951" y="1099"/>
                  </a:lnTo>
                  <a:lnTo>
                    <a:pt x="946" y="1113"/>
                  </a:lnTo>
                  <a:lnTo>
                    <a:pt x="942" y="1128"/>
                  </a:lnTo>
                  <a:lnTo>
                    <a:pt x="937" y="1143"/>
                  </a:lnTo>
                  <a:lnTo>
                    <a:pt x="931" y="1158"/>
                  </a:lnTo>
                  <a:lnTo>
                    <a:pt x="926" y="1173"/>
                  </a:lnTo>
                  <a:lnTo>
                    <a:pt x="920" y="1189"/>
                  </a:lnTo>
                  <a:lnTo>
                    <a:pt x="915" y="1205"/>
                  </a:lnTo>
                  <a:lnTo>
                    <a:pt x="910" y="1221"/>
                  </a:lnTo>
                  <a:lnTo>
                    <a:pt x="905" y="1237"/>
                  </a:lnTo>
                  <a:lnTo>
                    <a:pt x="902" y="1252"/>
                  </a:lnTo>
                  <a:lnTo>
                    <a:pt x="898" y="1268"/>
                  </a:lnTo>
                  <a:lnTo>
                    <a:pt x="896" y="1283"/>
                  </a:lnTo>
                  <a:lnTo>
                    <a:pt x="893" y="1298"/>
                  </a:lnTo>
                  <a:lnTo>
                    <a:pt x="893" y="1312"/>
                  </a:lnTo>
                  <a:lnTo>
                    <a:pt x="895" y="1327"/>
                  </a:lnTo>
                  <a:lnTo>
                    <a:pt x="890" y="1327"/>
                  </a:lnTo>
                  <a:lnTo>
                    <a:pt x="880" y="1329"/>
                  </a:lnTo>
                  <a:lnTo>
                    <a:pt x="862" y="1333"/>
                  </a:lnTo>
                  <a:lnTo>
                    <a:pt x="842" y="1336"/>
                  </a:lnTo>
                  <a:lnTo>
                    <a:pt x="816" y="1341"/>
                  </a:lnTo>
                  <a:lnTo>
                    <a:pt x="788" y="1346"/>
                  </a:lnTo>
                  <a:lnTo>
                    <a:pt x="757" y="1352"/>
                  </a:lnTo>
                  <a:lnTo>
                    <a:pt x="726" y="1359"/>
                  </a:lnTo>
                  <a:lnTo>
                    <a:pt x="695" y="1365"/>
                  </a:lnTo>
                  <a:lnTo>
                    <a:pt x="664" y="1371"/>
                  </a:lnTo>
                  <a:lnTo>
                    <a:pt x="635" y="1376"/>
                  </a:lnTo>
                  <a:lnTo>
                    <a:pt x="610" y="1381"/>
                  </a:lnTo>
                  <a:lnTo>
                    <a:pt x="589" y="1384"/>
                  </a:lnTo>
                  <a:lnTo>
                    <a:pt x="572" y="1388"/>
                  </a:lnTo>
                  <a:lnTo>
                    <a:pt x="561" y="1390"/>
                  </a:lnTo>
                  <a:lnTo>
                    <a:pt x="558" y="1391"/>
                  </a:lnTo>
                  <a:lnTo>
                    <a:pt x="557" y="1390"/>
                  </a:lnTo>
                  <a:lnTo>
                    <a:pt x="557" y="1389"/>
                  </a:lnTo>
                  <a:lnTo>
                    <a:pt x="557" y="1388"/>
                  </a:lnTo>
                  <a:lnTo>
                    <a:pt x="557" y="1385"/>
                  </a:lnTo>
                  <a:lnTo>
                    <a:pt x="557" y="1384"/>
                  </a:lnTo>
                  <a:lnTo>
                    <a:pt x="555" y="1382"/>
                  </a:lnTo>
                  <a:lnTo>
                    <a:pt x="555" y="1381"/>
                  </a:lnTo>
                  <a:lnTo>
                    <a:pt x="555" y="1379"/>
                  </a:lnTo>
                  <a:lnTo>
                    <a:pt x="554" y="1376"/>
                  </a:lnTo>
                  <a:lnTo>
                    <a:pt x="554" y="1375"/>
                  </a:lnTo>
                  <a:lnTo>
                    <a:pt x="554" y="1373"/>
                  </a:lnTo>
                  <a:lnTo>
                    <a:pt x="554" y="1372"/>
                  </a:lnTo>
                  <a:lnTo>
                    <a:pt x="554" y="1371"/>
                  </a:lnTo>
                  <a:lnTo>
                    <a:pt x="530" y="1375"/>
                  </a:lnTo>
                  <a:lnTo>
                    <a:pt x="503" y="1380"/>
                  </a:lnTo>
                  <a:lnTo>
                    <a:pt x="475" y="1385"/>
                  </a:lnTo>
                  <a:lnTo>
                    <a:pt x="444" y="1390"/>
                  </a:lnTo>
                  <a:lnTo>
                    <a:pt x="413" y="1396"/>
                  </a:lnTo>
                  <a:lnTo>
                    <a:pt x="380" y="1400"/>
                  </a:lnTo>
                  <a:lnTo>
                    <a:pt x="346" y="1405"/>
                  </a:lnTo>
                  <a:lnTo>
                    <a:pt x="312" y="1410"/>
                  </a:lnTo>
                  <a:lnTo>
                    <a:pt x="277" y="1414"/>
                  </a:lnTo>
                  <a:lnTo>
                    <a:pt x="242" y="1419"/>
                  </a:lnTo>
                  <a:lnTo>
                    <a:pt x="207" y="1422"/>
                  </a:lnTo>
                  <a:lnTo>
                    <a:pt x="174" y="1427"/>
                  </a:lnTo>
                  <a:lnTo>
                    <a:pt x="140" y="1430"/>
                  </a:lnTo>
                  <a:lnTo>
                    <a:pt x="109" y="1434"/>
                  </a:lnTo>
                  <a:lnTo>
                    <a:pt x="78" y="1437"/>
                  </a:lnTo>
                  <a:lnTo>
                    <a:pt x="51" y="1441"/>
                  </a:lnTo>
                  <a:lnTo>
                    <a:pt x="54" y="1429"/>
                  </a:lnTo>
                  <a:lnTo>
                    <a:pt x="59" y="1420"/>
                  </a:lnTo>
                  <a:lnTo>
                    <a:pt x="62" y="1412"/>
                  </a:lnTo>
                  <a:lnTo>
                    <a:pt x="67" y="1405"/>
                  </a:lnTo>
                  <a:lnTo>
                    <a:pt x="71" y="1399"/>
                  </a:lnTo>
                  <a:lnTo>
                    <a:pt x="76" y="1393"/>
                  </a:lnTo>
                  <a:lnTo>
                    <a:pt x="81" y="1389"/>
                  </a:lnTo>
                  <a:lnTo>
                    <a:pt x="85" y="1384"/>
                  </a:lnTo>
                  <a:lnTo>
                    <a:pt x="89" y="1379"/>
                  </a:lnTo>
                  <a:lnTo>
                    <a:pt x="92" y="1373"/>
                  </a:lnTo>
                  <a:lnTo>
                    <a:pt x="96" y="1367"/>
                  </a:lnTo>
                  <a:lnTo>
                    <a:pt x="98" y="1360"/>
                  </a:lnTo>
                  <a:lnTo>
                    <a:pt x="99" y="1353"/>
                  </a:lnTo>
                  <a:lnTo>
                    <a:pt x="100" y="1344"/>
                  </a:lnTo>
                  <a:lnTo>
                    <a:pt x="100" y="1334"/>
                  </a:lnTo>
                  <a:lnTo>
                    <a:pt x="99" y="1322"/>
                  </a:lnTo>
                  <a:lnTo>
                    <a:pt x="103" y="1307"/>
                  </a:lnTo>
                  <a:lnTo>
                    <a:pt x="108" y="1289"/>
                  </a:lnTo>
                  <a:lnTo>
                    <a:pt x="114" y="1269"/>
                  </a:lnTo>
                  <a:lnTo>
                    <a:pt x="121" y="1248"/>
                  </a:lnTo>
                  <a:lnTo>
                    <a:pt x="128" y="1223"/>
                  </a:lnTo>
                  <a:lnTo>
                    <a:pt x="134" y="1198"/>
                  </a:lnTo>
                  <a:lnTo>
                    <a:pt x="138" y="1172"/>
                  </a:lnTo>
                  <a:lnTo>
                    <a:pt x="143" y="1144"/>
                  </a:lnTo>
                  <a:lnTo>
                    <a:pt x="145" y="1117"/>
                  </a:lnTo>
                  <a:lnTo>
                    <a:pt x="145" y="1088"/>
                  </a:lnTo>
                  <a:lnTo>
                    <a:pt x="143" y="1060"/>
                  </a:lnTo>
                  <a:lnTo>
                    <a:pt x="137" y="1033"/>
                  </a:lnTo>
                  <a:lnTo>
                    <a:pt x="129" y="1006"/>
                  </a:lnTo>
                  <a:lnTo>
                    <a:pt x="116" y="982"/>
                  </a:lnTo>
                  <a:lnTo>
                    <a:pt x="100" y="958"/>
                  </a:lnTo>
                  <a:lnTo>
                    <a:pt x="81" y="937"/>
                  </a:lnTo>
                  <a:lnTo>
                    <a:pt x="76" y="926"/>
                  </a:lnTo>
                  <a:lnTo>
                    <a:pt x="73" y="914"/>
                  </a:lnTo>
                  <a:lnTo>
                    <a:pt x="68" y="904"/>
                  </a:lnTo>
                  <a:lnTo>
                    <a:pt x="65" y="893"/>
                  </a:lnTo>
                  <a:lnTo>
                    <a:pt x="61" y="882"/>
                  </a:lnTo>
                  <a:lnTo>
                    <a:pt x="57" y="873"/>
                  </a:lnTo>
                  <a:lnTo>
                    <a:pt x="53" y="864"/>
                  </a:lnTo>
                  <a:lnTo>
                    <a:pt x="50" y="855"/>
                  </a:lnTo>
                  <a:lnTo>
                    <a:pt x="45" y="845"/>
                  </a:lnTo>
                  <a:lnTo>
                    <a:pt x="40" y="837"/>
                  </a:lnTo>
                  <a:lnTo>
                    <a:pt x="37" y="831"/>
                  </a:lnTo>
                  <a:lnTo>
                    <a:pt x="32" y="824"/>
                  </a:lnTo>
                  <a:lnTo>
                    <a:pt x="27" y="817"/>
                  </a:lnTo>
                  <a:lnTo>
                    <a:pt x="22" y="811"/>
                  </a:lnTo>
                  <a:lnTo>
                    <a:pt x="16" y="805"/>
                  </a:lnTo>
                  <a:lnTo>
                    <a:pt x="12" y="802"/>
                  </a:lnTo>
                  <a:lnTo>
                    <a:pt x="21" y="789"/>
                  </a:lnTo>
                  <a:lnTo>
                    <a:pt x="27" y="777"/>
                  </a:lnTo>
                  <a:lnTo>
                    <a:pt x="29" y="765"/>
                  </a:lnTo>
                  <a:lnTo>
                    <a:pt x="28" y="754"/>
                  </a:lnTo>
                  <a:lnTo>
                    <a:pt x="25" y="743"/>
                  </a:lnTo>
                  <a:lnTo>
                    <a:pt x="21" y="732"/>
                  </a:lnTo>
                  <a:lnTo>
                    <a:pt x="15" y="720"/>
                  </a:lnTo>
                  <a:lnTo>
                    <a:pt x="11" y="709"/>
                  </a:lnTo>
                  <a:lnTo>
                    <a:pt x="6" y="696"/>
                  </a:lnTo>
                  <a:lnTo>
                    <a:pt x="1" y="683"/>
                  </a:lnTo>
                  <a:lnTo>
                    <a:pt x="0" y="671"/>
                  </a:lnTo>
                  <a:lnTo>
                    <a:pt x="0" y="657"/>
                  </a:lnTo>
                  <a:lnTo>
                    <a:pt x="4" y="643"/>
                  </a:lnTo>
                  <a:lnTo>
                    <a:pt x="11" y="628"/>
                  </a:lnTo>
                  <a:lnTo>
                    <a:pt x="22" y="612"/>
                  </a:lnTo>
                  <a:lnTo>
                    <a:pt x="39" y="596"/>
                  </a:lnTo>
                  <a:lnTo>
                    <a:pt x="42" y="584"/>
                  </a:lnTo>
                  <a:lnTo>
                    <a:pt x="43" y="570"/>
                  </a:lnTo>
                  <a:lnTo>
                    <a:pt x="43" y="554"/>
                  </a:lnTo>
                  <a:lnTo>
                    <a:pt x="42" y="536"/>
                  </a:lnTo>
                  <a:lnTo>
                    <a:pt x="40" y="518"/>
                  </a:lnTo>
                  <a:lnTo>
                    <a:pt x="38" y="499"/>
                  </a:lnTo>
                  <a:lnTo>
                    <a:pt x="37" y="479"/>
                  </a:lnTo>
                  <a:lnTo>
                    <a:pt x="35" y="459"/>
                  </a:lnTo>
                  <a:lnTo>
                    <a:pt x="35" y="440"/>
                  </a:lnTo>
                  <a:lnTo>
                    <a:pt x="35" y="422"/>
                  </a:lnTo>
                  <a:lnTo>
                    <a:pt x="36" y="403"/>
                  </a:lnTo>
                  <a:lnTo>
                    <a:pt x="39" y="386"/>
                  </a:lnTo>
                  <a:lnTo>
                    <a:pt x="45" y="371"/>
                  </a:lnTo>
                  <a:lnTo>
                    <a:pt x="53" y="357"/>
                  </a:lnTo>
                  <a:lnTo>
                    <a:pt x="63" y="346"/>
                  </a:lnTo>
                  <a:lnTo>
                    <a:pt x="78" y="338"/>
                  </a:lnTo>
                  <a:lnTo>
                    <a:pt x="81" y="332"/>
                  </a:lnTo>
                  <a:lnTo>
                    <a:pt x="84" y="326"/>
                  </a:lnTo>
                  <a:lnTo>
                    <a:pt x="89" y="320"/>
                  </a:lnTo>
                  <a:lnTo>
                    <a:pt x="93" y="315"/>
                  </a:lnTo>
                  <a:lnTo>
                    <a:pt x="98" y="310"/>
                  </a:lnTo>
                  <a:lnTo>
                    <a:pt x="104" y="304"/>
                  </a:lnTo>
                  <a:lnTo>
                    <a:pt x="111" y="297"/>
                  </a:lnTo>
                  <a:lnTo>
                    <a:pt x="116" y="292"/>
                  </a:lnTo>
                  <a:lnTo>
                    <a:pt x="122" y="285"/>
                  </a:lnTo>
                  <a:lnTo>
                    <a:pt x="129" y="278"/>
                  </a:lnTo>
                  <a:lnTo>
                    <a:pt x="135" y="271"/>
                  </a:lnTo>
                  <a:lnTo>
                    <a:pt x="142" y="263"/>
                  </a:lnTo>
                  <a:lnTo>
                    <a:pt x="147" y="255"/>
                  </a:lnTo>
                  <a:lnTo>
                    <a:pt x="152" y="246"/>
                  </a:lnTo>
                  <a:lnTo>
                    <a:pt x="158" y="237"/>
                  </a:lnTo>
                  <a:lnTo>
                    <a:pt x="162" y="226"/>
                  </a:lnTo>
                  <a:lnTo>
                    <a:pt x="168" y="230"/>
                  </a:lnTo>
                  <a:lnTo>
                    <a:pt x="171" y="237"/>
                  </a:lnTo>
                  <a:lnTo>
                    <a:pt x="174" y="247"/>
                  </a:lnTo>
                  <a:lnTo>
                    <a:pt x="175" y="260"/>
                  </a:lnTo>
                  <a:lnTo>
                    <a:pt x="174" y="273"/>
                  </a:lnTo>
                  <a:lnTo>
                    <a:pt x="174" y="287"/>
                  </a:lnTo>
                  <a:lnTo>
                    <a:pt x="173" y="302"/>
                  </a:lnTo>
                  <a:lnTo>
                    <a:pt x="171" y="317"/>
                  </a:lnTo>
                  <a:lnTo>
                    <a:pt x="170" y="331"/>
                  </a:lnTo>
                  <a:lnTo>
                    <a:pt x="171" y="345"/>
                  </a:lnTo>
                  <a:lnTo>
                    <a:pt x="173" y="355"/>
                  </a:lnTo>
                  <a:lnTo>
                    <a:pt x="175" y="363"/>
                  </a:lnTo>
                  <a:lnTo>
                    <a:pt x="178" y="368"/>
                  </a:lnTo>
                  <a:lnTo>
                    <a:pt x="185" y="370"/>
                  </a:lnTo>
                  <a:lnTo>
                    <a:pt x="194" y="366"/>
                  </a:lnTo>
                  <a:lnTo>
                    <a:pt x="206" y="360"/>
                  </a:lnTo>
                  <a:lnTo>
                    <a:pt x="208" y="354"/>
                  </a:lnTo>
                  <a:lnTo>
                    <a:pt x="209" y="346"/>
                  </a:lnTo>
                  <a:lnTo>
                    <a:pt x="212" y="338"/>
                  </a:lnTo>
                  <a:lnTo>
                    <a:pt x="213" y="328"/>
                  </a:lnTo>
                  <a:lnTo>
                    <a:pt x="213" y="318"/>
                  </a:lnTo>
                  <a:lnTo>
                    <a:pt x="214" y="307"/>
                  </a:lnTo>
                  <a:lnTo>
                    <a:pt x="214" y="295"/>
                  </a:lnTo>
                  <a:lnTo>
                    <a:pt x="215" y="284"/>
                  </a:lnTo>
                  <a:lnTo>
                    <a:pt x="215" y="271"/>
                  </a:lnTo>
                  <a:lnTo>
                    <a:pt x="214" y="260"/>
                  </a:lnTo>
                  <a:lnTo>
                    <a:pt x="214" y="247"/>
                  </a:lnTo>
                  <a:lnTo>
                    <a:pt x="214" y="235"/>
                  </a:lnTo>
                  <a:lnTo>
                    <a:pt x="214" y="224"/>
                  </a:lnTo>
                  <a:lnTo>
                    <a:pt x="214" y="214"/>
                  </a:lnTo>
                  <a:lnTo>
                    <a:pt x="214" y="203"/>
                  </a:lnTo>
                  <a:lnTo>
                    <a:pt x="214" y="195"/>
                  </a:lnTo>
                  <a:lnTo>
                    <a:pt x="217" y="187"/>
                  </a:lnTo>
                  <a:lnTo>
                    <a:pt x="223" y="181"/>
                  </a:lnTo>
                  <a:lnTo>
                    <a:pt x="230" y="176"/>
                  </a:lnTo>
                  <a:lnTo>
                    <a:pt x="239" y="170"/>
                  </a:lnTo>
                  <a:lnTo>
                    <a:pt x="249" y="165"/>
                  </a:lnTo>
                  <a:lnTo>
                    <a:pt x="259" y="161"/>
                  </a:lnTo>
                  <a:lnTo>
                    <a:pt x="268" y="157"/>
                  </a:lnTo>
                  <a:lnTo>
                    <a:pt x="277" y="153"/>
                  </a:lnTo>
                  <a:lnTo>
                    <a:pt x="285" y="148"/>
                  </a:lnTo>
                  <a:lnTo>
                    <a:pt x="291" y="142"/>
                  </a:lnTo>
                  <a:lnTo>
                    <a:pt x="296" y="137"/>
                  </a:lnTo>
                  <a:lnTo>
                    <a:pt x="297" y="131"/>
                  </a:lnTo>
                  <a:lnTo>
                    <a:pt x="296" y="124"/>
                  </a:lnTo>
                  <a:lnTo>
                    <a:pt x="290" y="116"/>
                  </a:lnTo>
                  <a:lnTo>
                    <a:pt x="281" y="107"/>
                  </a:lnTo>
                  <a:lnTo>
                    <a:pt x="268" y="98"/>
                  </a:lnTo>
                  <a:lnTo>
                    <a:pt x="267" y="91"/>
                  </a:lnTo>
                  <a:lnTo>
                    <a:pt x="267" y="85"/>
                  </a:lnTo>
                  <a:lnTo>
                    <a:pt x="267" y="79"/>
                  </a:lnTo>
                  <a:lnTo>
                    <a:pt x="268" y="72"/>
                  </a:lnTo>
                  <a:lnTo>
                    <a:pt x="270" y="67"/>
                  </a:lnTo>
                  <a:lnTo>
                    <a:pt x="272" y="61"/>
                  </a:lnTo>
                  <a:lnTo>
                    <a:pt x="275" y="55"/>
                  </a:lnTo>
                  <a:lnTo>
                    <a:pt x="277" y="49"/>
                  </a:lnTo>
                  <a:lnTo>
                    <a:pt x="281" y="44"/>
                  </a:lnTo>
                  <a:lnTo>
                    <a:pt x="283" y="38"/>
                  </a:lnTo>
                  <a:lnTo>
                    <a:pt x="286" y="33"/>
                  </a:lnTo>
                  <a:lnTo>
                    <a:pt x="290" y="27"/>
                  </a:lnTo>
                  <a:lnTo>
                    <a:pt x="293" y="23"/>
                  </a:lnTo>
                  <a:lnTo>
                    <a:pt x="296" y="17"/>
                  </a:lnTo>
                  <a:lnTo>
                    <a:pt x="298" y="13"/>
                  </a:lnTo>
                  <a:lnTo>
                    <a:pt x="301" y="9"/>
                  </a:lnTo>
                  <a:lnTo>
                    <a:pt x="306" y="5"/>
                  </a:lnTo>
                  <a:lnTo>
                    <a:pt x="312" y="1"/>
                  </a:lnTo>
                  <a:lnTo>
                    <a:pt x="317" y="0"/>
                  </a:lnTo>
                  <a:lnTo>
                    <a:pt x="324" y="0"/>
                  </a:lnTo>
                  <a:lnTo>
                    <a:pt x="331" y="0"/>
                  </a:lnTo>
                  <a:lnTo>
                    <a:pt x="338" y="2"/>
                  </a:lnTo>
                  <a:lnTo>
                    <a:pt x="346" y="3"/>
                  </a:lnTo>
                  <a:lnTo>
                    <a:pt x="354" y="7"/>
                  </a:lnTo>
                  <a:lnTo>
                    <a:pt x="361" y="9"/>
                  </a:lnTo>
                  <a:lnTo>
                    <a:pt x="369" y="13"/>
                  </a:lnTo>
                  <a:lnTo>
                    <a:pt x="376" y="16"/>
                  </a:lnTo>
                  <a:lnTo>
                    <a:pt x="383" y="19"/>
                  </a:lnTo>
                  <a:lnTo>
                    <a:pt x="390" y="23"/>
                  </a:lnTo>
                  <a:lnTo>
                    <a:pt x="396" y="25"/>
                  </a:lnTo>
                  <a:lnTo>
                    <a:pt x="401" y="27"/>
                  </a:lnTo>
                  <a:lnTo>
                    <a:pt x="407" y="30"/>
                  </a:lnTo>
                  <a:lnTo>
                    <a:pt x="415" y="26"/>
                  </a:lnTo>
                  <a:lnTo>
                    <a:pt x="423" y="24"/>
                  </a:lnTo>
                  <a:lnTo>
                    <a:pt x="431" y="24"/>
                  </a:lnTo>
                  <a:lnTo>
                    <a:pt x="439" y="23"/>
                  </a:lnTo>
                  <a:lnTo>
                    <a:pt x="446" y="24"/>
                  </a:lnTo>
                  <a:lnTo>
                    <a:pt x="453" y="25"/>
                  </a:lnTo>
                  <a:lnTo>
                    <a:pt x="459" y="26"/>
                  </a:lnTo>
                  <a:lnTo>
                    <a:pt x="466" y="30"/>
                  </a:lnTo>
                  <a:lnTo>
                    <a:pt x="472" y="32"/>
                  </a:lnTo>
                  <a:lnTo>
                    <a:pt x="477" y="36"/>
                  </a:lnTo>
                  <a:lnTo>
                    <a:pt x="483" y="40"/>
                  </a:lnTo>
                  <a:lnTo>
                    <a:pt x="489" y="45"/>
                  </a:lnTo>
                  <a:lnTo>
                    <a:pt x="495" y="49"/>
                  </a:lnTo>
                  <a:lnTo>
                    <a:pt x="500" y="54"/>
                  </a:lnTo>
                  <a:lnTo>
                    <a:pt x="505" y="60"/>
                  </a:lnTo>
                  <a:lnTo>
                    <a:pt x="512" y="65"/>
                  </a:lnTo>
                  <a:lnTo>
                    <a:pt x="513" y="65"/>
                  </a:lnTo>
                  <a:lnTo>
                    <a:pt x="514" y="65"/>
                  </a:lnTo>
                  <a:lnTo>
                    <a:pt x="518" y="65"/>
                  </a:lnTo>
                  <a:lnTo>
                    <a:pt x="520" y="65"/>
                  </a:lnTo>
                  <a:lnTo>
                    <a:pt x="523" y="65"/>
                  </a:lnTo>
                  <a:lnTo>
                    <a:pt x="528" y="67"/>
                  </a:lnTo>
                  <a:lnTo>
                    <a:pt x="532" y="67"/>
                  </a:lnTo>
                  <a:lnTo>
                    <a:pt x="537" y="68"/>
                  </a:lnTo>
                  <a:lnTo>
                    <a:pt x="543" y="68"/>
                  </a:lnTo>
                  <a:lnTo>
                    <a:pt x="549" y="69"/>
                  </a:lnTo>
                  <a:lnTo>
                    <a:pt x="554" y="69"/>
                  </a:lnTo>
                  <a:lnTo>
                    <a:pt x="560" y="70"/>
                  </a:lnTo>
                  <a:lnTo>
                    <a:pt x="566" y="71"/>
                  </a:lnTo>
                  <a:lnTo>
                    <a:pt x="572" y="72"/>
                  </a:lnTo>
                  <a:lnTo>
                    <a:pt x="578" y="7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3" name="Freeform 41"/>
            <p:cNvSpPr>
              <a:spLocks/>
            </p:cNvSpPr>
            <p:nvPr/>
          </p:nvSpPr>
          <p:spPr bwMode="auto">
            <a:xfrm>
              <a:off x="4831" y="1547"/>
              <a:ext cx="312" cy="151"/>
            </a:xfrm>
            <a:custGeom>
              <a:avLst/>
              <a:gdLst>
                <a:gd name="T0" fmla="*/ 31 w 937"/>
                <a:gd name="T1" fmla="*/ 13 h 453"/>
                <a:gd name="T2" fmla="*/ 30 w 937"/>
                <a:gd name="T3" fmla="*/ 14 h 453"/>
                <a:gd name="T4" fmla="*/ 30 w 937"/>
                <a:gd name="T5" fmla="*/ 15 h 453"/>
                <a:gd name="T6" fmla="*/ 29 w 937"/>
                <a:gd name="T7" fmla="*/ 15 h 453"/>
                <a:gd name="T8" fmla="*/ 29 w 937"/>
                <a:gd name="T9" fmla="*/ 14 h 453"/>
                <a:gd name="T10" fmla="*/ 28 w 937"/>
                <a:gd name="T11" fmla="*/ 13 h 453"/>
                <a:gd name="T12" fmla="*/ 28 w 937"/>
                <a:gd name="T13" fmla="*/ 12 h 453"/>
                <a:gd name="T14" fmla="*/ 28 w 937"/>
                <a:gd name="T15" fmla="*/ 11 h 453"/>
                <a:gd name="T16" fmla="*/ 27 w 937"/>
                <a:gd name="T17" fmla="*/ 13 h 453"/>
                <a:gd name="T18" fmla="*/ 25 w 937"/>
                <a:gd name="T19" fmla="*/ 15 h 453"/>
                <a:gd name="T20" fmla="*/ 24 w 937"/>
                <a:gd name="T21" fmla="*/ 17 h 453"/>
                <a:gd name="T22" fmla="*/ 23 w 937"/>
                <a:gd name="T23" fmla="*/ 15 h 453"/>
                <a:gd name="T24" fmla="*/ 22 w 937"/>
                <a:gd name="T25" fmla="*/ 13 h 453"/>
                <a:gd name="T26" fmla="*/ 20 w 937"/>
                <a:gd name="T27" fmla="*/ 12 h 453"/>
                <a:gd name="T28" fmla="*/ 19 w 937"/>
                <a:gd name="T29" fmla="*/ 11 h 453"/>
                <a:gd name="T30" fmla="*/ 16 w 937"/>
                <a:gd name="T31" fmla="*/ 12 h 453"/>
                <a:gd name="T32" fmla="*/ 14 w 937"/>
                <a:gd name="T33" fmla="*/ 13 h 453"/>
                <a:gd name="T34" fmla="*/ 10 w 937"/>
                <a:gd name="T35" fmla="*/ 14 h 453"/>
                <a:gd name="T36" fmla="*/ 8 w 937"/>
                <a:gd name="T37" fmla="*/ 15 h 453"/>
                <a:gd name="T38" fmla="*/ 8 w 937"/>
                <a:gd name="T39" fmla="*/ 15 h 453"/>
                <a:gd name="T40" fmla="*/ 8 w 937"/>
                <a:gd name="T41" fmla="*/ 16 h 453"/>
                <a:gd name="T42" fmla="*/ 7 w 937"/>
                <a:gd name="T43" fmla="*/ 16 h 453"/>
                <a:gd name="T44" fmla="*/ 7 w 937"/>
                <a:gd name="T45" fmla="*/ 16 h 453"/>
                <a:gd name="T46" fmla="*/ 6 w 937"/>
                <a:gd name="T47" fmla="*/ 15 h 453"/>
                <a:gd name="T48" fmla="*/ 5 w 937"/>
                <a:gd name="T49" fmla="*/ 16 h 453"/>
                <a:gd name="T50" fmla="*/ 2 w 937"/>
                <a:gd name="T51" fmla="*/ 16 h 453"/>
                <a:gd name="T52" fmla="*/ 1 w 937"/>
                <a:gd name="T53" fmla="*/ 16 h 453"/>
                <a:gd name="T54" fmla="*/ 0 w 937"/>
                <a:gd name="T55" fmla="*/ 12 h 453"/>
                <a:gd name="T56" fmla="*/ 0 w 937"/>
                <a:gd name="T57" fmla="*/ 8 h 453"/>
                <a:gd name="T58" fmla="*/ 1 w 937"/>
                <a:gd name="T59" fmla="*/ 6 h 453"/>
                <a:gd name="T60" fmla="*/ 5 w 937"/>
                <a:gd name="T61" fmla="*/ 5 h 453"/>
                <a:gd name="T62" fmla="*/ 7 w 937"/>
                <a:gd name="T63" fmla="*/ 5 h 453"/>
                <a:gd name="T64" fmla="*/ 10 w 937"/>
                <a:gd name="T65" fmla="*/ 4 h 453"/>
                <a:gd name="T66" fmla="*/ 15 w 937"/>
                <a:gd name="T67" fmla="*/ 3 h 453"/>
                <a:gd name="T68" fmla="*/ 18 w 937"/>
                <a:gd name="T69" fmla="*/ 2 h 453"/>
                <a:gd name="T70" fmla="*/ 18 w 937"/>
                <a:gd name="T71" fmla="*/ 3 h 453"/>
                <a:gd name="T72" fmla="*/ 19 w 937"/>
                <a:gd name="T73" fmla="*/ 3 h 453"/>
                <a:gd name="T74" fmla="*/ 19 w 937"/>
                <a:gd name="T75" fmla="*/ 3 h 453"/>
                <a:gd name="T76" fmla="*/ 20 w 937"/>
                <a:gd name="T77" fmla="*/ 2 h 453"/>
                <a:gd name="T78" fmla="*/ 20 w 937"/>
                <a:gd name="T79" fmla="*/ 2 h 453"/>
                <a:gd name="T80" fmla="*/ 21 w 937"/>
                <a:gd name="T81" fmla="*/ 2 h 453"/>
                <a:gd name="T82" fmla="*/ 22 w 937"/>
                <a:gd name="T83" fmla="*/ 1 h 453"/>
                <a:gd name="T84" fmla="*/ 24 w 937"/>
                <a:gd name="T85" fmla="*/ 0 h 453"/>
                <a:gd name="T86" fmla="*/ 24 w 937"/>
                <a:gd name="T87" fmla="*/ 2 h 453"/>
                <a:gd name="T88" fmla="*/ 24 w 937"/>
                <a:gd name="T89" fmla="*/ 4 h 453"/>
                <a:gd name="T90" fmla="*/ 26 w 937"/>
                <a:gd name="T91" fmla="*/ 6 h 453"/>
                <a:gd name="T92" fmla="*/ 28 w 937"/>
                <a:gd name="T93" fmla="*/ 10 h 453"/>
                <a:gd name="T94" fmla="*/ 31 w 937"/>
                <a:gd name="T95" fmla="*/ 11 h 453"/>
                <a:gd name="T96" fmla="*/ 32 w 937"/>
                <a:gd name="T97" fmla="*/ 11 h 453"/>
                <a:gd name="T98" fmla="*/ 33 w 937"/>
                <a:gd name="T99" fmla="*/ 9 h 453"/>
                <a:gd name="T100" fmla="*/ 34 w 937"/>
                <a:gd name="T101" fmla="*/ 9 h 453"/>
                <a:gd name="T102" fmla="*/ 34 w 937"/>
                <a:gd name="T103" fmla="*/ 9 h 453"/>
                <a:gd name="T104" fmla="*/ 34 w 937"/>
                <a:gd name="T105" fmla="*/ 9 h 453"/>
                <a:gd name="T106" fmla="*/ 34 w 937"/>
                <a:gd name="T107" fmla="*/ 11 h 453"/>
                <a:gd name="T108" fmla="*/ 33 w 937"/>
                <a:gd name="T109" fmla="*/ 12 h 453"/>
                <a:gd name="T110" fmla="*/ 31 w 937"/>
                <a:gd name="T111" fmla="*/ 13 h 45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37"/>
                <a:gd name="T169" fmla="*/ 0 h 453"/>
                <a:gd name="T170" fmla="*/ 937 w 937"/>
                <a:gd name="T171" fmla="*/ 453 h 45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37" h="453">
                  <a:moveTo>
                    <a:pt x="841" y="346"/>
                  </a:moveTo>
                  <a:lnTo>
                    <a:pt x="839" y="349"/>
                  </a:lnTo>
                  <a:lnTo>
                    <a:pt x="836" y="353"/>
                  </a:lnTo>
                  <a:lnTo>
                    <a:pt x="833" y="356"/>
                  </a:lnTo>
                  <a:lnTo>
                    <a:pt x="831" y="359"/>
                  </a:lnTo>
                  <a:lnTo>
                    <a:pt x="829" y="363"/>
                  </a:lnTo>
                  <a:lnTo>
                    <a:pt x="825" y="366"/>
                  </a:lnTo>
                  <a:lnTo>
                    <a:pt x="823" y="370"/>
                  </a:lnTo>
                  <a:lnTo>
                    <a:pt x="821" y="373"/>
                  </a:lnTo>
                  <a:lnTo>
                    <a:pt x="817" y="377"/>
                  </a:lnTo>
                  <a:lnTo>
                    <a:pt x="815" y="380"/>
                  </a:lnTo>
                  <a:lnTo>
                    <a:pt x="813" y="384"/>
                  </a:lnTo>
                  <a:lnTo>
                    <a:pt x="810" y="387"/>
                  </a:lnTo>
                  <a:lnTo>
                    <a:pt x="808" y="391"/>
                  </a:lnTo>
                  <a:lnTo>
                    <a:pt x="807" y="394"/>
                  </a:lnTo>
                  <a:lnTo>
                    <a:pt x="806" y="397"/>
                  </a:lnTo>
                  <a:lnTo>
                    <a:pt x="805" y="401"/>
                  </a:lnTo>
                  <a:lnTo>
                    <a:pt x="800" y="402"/>
                  </a:lnTo>
                  <a:lnTo>
                    <a:pt x="795" y="402"/>
                  </a:lnTo>
                  <a:lnTo>
                    <a:pt x="792" y="402"/>
                  </a:lnTo>
                  <a:lnTo>
                    <a:pt x="788" y="402"/>
                  </a:lnTo>
                  <a:lnTo>
                    <a:pt x="786" y="401"/>
                  </a:lnTo>
                  <a:lnTo>
                    <a:pt x="783" y="399"/>
                  </a:lnTo>
                  <a:lnTo>
                    <a:pt x="780" y="396"/>
                  </a:lnTo>
                  <a:lnTo>
                    <a:pt x="778" y="394"/>
                  </a:lnTo>
                  <a:lnTo>
                    <a:pt x="777" y="392"/>
                  </a:lnTo>
                  <a:lnTo>
                    <a:pt x="775" y="388"/>
                  </a:lnTo>
                  <a:lnTo>
                    <a:pt x="774" y="385"/>
                  </a:lnTo>
                  <a:lnTo>
                    <a:pt x="772" y="381"/>
                  </a:lnTo>
                  <a:lnTo>
                    <a:pt x="771" y="378"/>
                  </a:lnTo>
                  <a:lnTo>
                    <a:pt x="771" y="374"/>
                  </a:lnTo>
                  <a:lnTo>
                    <a:pt x="770" y="371"/>
                  </a:lnTo>
                  <a:lnTo>
                    <a:pt x="770" y="369"/>
                  </a:lnTo>
                  <a:lnTo>
                    <a:pt x="769" y="365"/>
                  </a:lnTo>
                  <a:lnTo>
                    <a:pt x="768" y="362"/>
                  </a:lnTo>
                  <a:lnTo>
                    <a:pt x="768" y="357"/>
                  </a:lnTo>
                  <a:lnTo>
                    <a:pt x="768" y="353"/>
                  </a:lnTo>
                  <a:lnTo>
                    <a:pt x="768" y="347"/>
                  </a:lnTo>
                  <a:lnTo>
                    <a:pt x="768" y="342"/>
                  </a:lnTo>
                  <a:lnTo>
                    <a:pt x="768" y="337"/>
                  </a:lnTo>
                  <a:lnTo>
                    <a:pt x="768" y="331"/>
                  </a:lnTo>
                  <a:lnTo>
                    <a:pt x="767" y="325"/>
                  </a:lnTo>
                  <a:lnTo>
                    <a:pt x="767" y="319"/>
                  </a:lnTo>
                  <a:lnTo>
                    <a:pt x="765" y="315"/>
                  </a:lnTo>
                  <a:lnTo>
                    <a:pt x="764" y="309"/>
                  </a:lnTo>
                  <a:lnTo>
                    <a:pt x="763" y="305"/>
                  </a:lnTo>
                  <a:lnTo>
                    <a:pt x="761" y="301"/>
                  </a:lnTo>
                  <a:lnTo>
                    <a:pt x="757" y="299"/>
                  </a:lnTo>
                  <a:lnTo>
                    <a:pt x="755" y="296"/>
                  </a:lnTo>
                  <a:lnTo>
                    <a:pt x="753" y="303"/>
                  </a:lnTo>
                  <a:lnTo>
                    <a:pt x="749" y="312"/>
                  </a:lnTo>
                  <a:lnTo>
                    <a:pt x="744" y="323"/>
                  </a:lnTo>
                  <a:lnTo>
                    <a:pt x="737" y="332"/>
                  </a:lnTo>
                  <a:lnTo>
                    <a:pt x="730" y="343"/>
                  </a:lnTo>
                  <a:lnTo>
                    <a:pt x="721" y="354"/>
                  </a:lnTo>
                  <a:lnTo>
                    <a:pt x="713" y="365"/>
                  </a:lnTo>
                  <a:lnTo>
                    <a:pt x="703" y="377"/>
                  </a:lnTo>
                  <a:lnTo>
                    <a:pt x="693" y="387"/>
                  </a:lnTo>
                  <a:lnTo>
                    <a:pt x="685" y="399"/>
                  </a:lnTo>
                  <a:lnTo>
                    <a:pt x="676" y="409"/>
                  </a:lnTo>
                  <a:lnTo>
                    <a:pt x="669" y="419"/>
                  </a:lnTo>
                  <a:lnTo>
                    <a:pt x="662" y="428"/>
                  </a:lnTo>
                  <a:lnTo>
                    <a:pt x="656" y="438"/>
                  </a:lnTo>
                  <a:lnTo>
                    <a:pt x="653" y="446"/>
                  </a:lnTo>
                  <a:lnTo>
                    <a:pt x="652" y="453"/>
                  </a:lnTo>
                  <a:lnTo>
                    <a:pt x="647" y="453"/>
                  </a:lnTo>
                  <a:lnTo>
                    <a:pt x="642" y="451"/>
                  </a:lnTo>
                  <a:lnTo>
                    <a:pt x="638" y="447"/>
                  </a:lnTo>
                  <a:lnTo>
                    <a:pt x="633" y="441"/>
                  </a:lnTo>
                  <a:lnTo>
                    <a:pt x="629" y="433"/>
                  </a:lnTo>
                  <a:lnTo>
                    <a:pt x="625" y="424"/>
                  </a:lnTo>
                  <a:lnTo>
                    <a:pt x="621" y="413"/>
                  </a:lnTo>
                  <a:lnTo>
                    <a:pt x="616" y="402"/>
                  </a:lnTo>
                  <a:lnTo>
                    <a:pt x="610" y="391"/>
                  </a:lnTo>
                  <a:lnTo>
                    <a:pt x="606" y="378"/>
                  </a:lnTo>
                  <a:lnTo>
                    <a:pt x="600" y="366"/>
                  </a:lnTo>
                  <a:lnTo>
                    <a:pt x="595" y="355"/>
                  </a:lnTo>
                  <a:lnTo>
                    <a:pt x="590" y="345"/>
                  </a:lnTo>
                  <a:lnTo>
                    <a:pt x="583" y="335"/>
                  </a:lnTo>
                  <a:lnTo>
                    <a:pt x="577" y="327"/>
                  </a:lnTo>
                  <a:lnTo>
                    <a:pt x="570" y="322"/>
                  </a:lnTo>
                  <a:lnTo>
                    <a:pt x="564" y="319"/>
                  </a:lnTo>
                  <a:lnTo>
                    <a:pt x="559" y="317"/>
                  </a:lnTo>
                  <a:lnTo>
                    <a:pt x="553" y="315"/>
                  </a:lnTo>
                  <a:lnTo>
                    <a:pt x="546" y="311"/>
                  </a:lnTo>
                  <a:lnTo>
                    <a:pt x="539" y="308"/>
                  </a:lnTo>
                  <a:lnTo>
                    <a:pt x="532" y="305"/>
                  </a:lnTo>
                  <a:lnTo>
                    <a:pt x="524" y="302"/>
                  </a:lnTo>
                  <a:lnTo>
                    <a:pt x="515" y="300"/>
                  </a:lnTo>
                  <a:lnTo>
                    <a:pt x="506" y="299"/>
                  </a:lnTo>
                  <a:lnTo>
                    <a:pt x="496" y="299"/>
                  </a:lnTo>
                  <a:lnTo>
                    <a:pt x="486" y="299"/>
                  </a:lnTo>
                  <a:lnTo>
                    <a:pt x="476" y="301"/>
                  </a:lnTo>
                  <a:lnTo>
                    <a:pt x="465" y="304"/>
                  </a:lnTo>
                  <a:lnTo>
                    <a:pt x="454" y="310"/>
                  </a:lnTo>
                  <a:lnTo>
                    <a:pt x="442" y="317"/>
                  </a:lnTo>
                  <a:lnTo>
                    <a:pt x="431" y="327"/>
                  </a:lnTo>
                  <a:lnTo>
                    <a:pt x="427" y="327"/>
                  </a:lnTo>
                  <a:lnTo>
                    <a:pt x="421" y="330"/>
                  </a:lnTo>
                  <a:lnTo>
                    <a:pt x="410" y="333"/>
                  </a:lnTo>
                  <a:lnTo>
                    <a:pt x="396" y="338"/>
                  </a:lnTo>
                  <a:lnTo>
                    <a:pt x="379" y="343"/>
                  </a:lnTo>
                  <a:lnTo>
                    <a:pt x="361" y="349"/>
                  </a:lnTo>
                  <a:lnTo>
                    <a:pt x="341" y="355"/>
                  </a:lnTo>
                  <a:lnTo>
                    <a:pt x="321" y="362"/>
                  </a:lnTo>
                  <a:lnTo>
                    <a:pt x="300" y="369"/>
                  </a:lnTo>
                  <a:lnTo>
                    <a:pt x="280" y="374"/>
                  </a:lnTo>
                  <a:lnTo>
                    <a:pt x="262" y="380"/>
                  </a:lnTo>
                  <a:lnTo>
                    <a:pt x="245" y="386"/>
                  </a:lnTo>
                  <a:lnTo>
                    <a:pt x="231" y="391"/>
                  </a:lnTo>
                  <a:lnTo>
                    <a:pt x="221" y="394"/>
                  </a:lnTo>
                  <a:lnTo>
                    <a:pt x="214" y="396"/>
                  </a:lnTo>
                  <a:lnTo>
                    <a:pt x="211" y="397"/>
                  </a:lnTo>
                  <a:lnTo>
                    <a:pt x="210" y="399"/>
                  </a:lnTo>
                  <a:lnTo>
                    <a:pt x="209" y="401"/>
                  </a:lnTo>
                  <a:lnTo>
                    <a:pt x="209" y="403"/>
                  </a:lnTo>
                  <a:lnTo>
                    <a:pt x="209" y="405"/>
                  </a:lnTo>
                  <a:lnTo>
                    <a:pt x="209" y="409"/>
                  </a:lnTo>
                  <a:lnTo>
                    <a:pt x="210" y="411"/>
                  </a:lnTo>
                  <a:lnTo>
                    <a:pt x="210" y="413"/>
                  </a:lnTo>
                  <a:lnTo>
                    <a:pt x="210" y="416"/>
                  </a:lnTo>
                  <a:lnTo>
                    <a:pt x="210" y="418"/>
                  </a:lnTo>
                  <a:lnTo>
                    <a:pt x="210" y="420"/>
                  </a:lnTo>
                  <a:lnTo>
                    <a:pt x="209" y="422"/>
                  </a:lnTo>
                  <a:lnTo>
                    <a:pt x="209" y="424"/>
                  </a:lnTo>
                  <a:lnTo>
                    <a:pt x="207" y="425"/>
                  </a:lnTo>
                  <a:lnTo>
                    <a:pt x="206" y="426"/>
                  </a:lnTo>
                  <a:lnTo>
                    <a:pt x="202" y="426"/>
                  </a:lnTo>
                  <a:lnTo>
                    <a:pt x="200" y="427"/>
                  </a:lnTo>
                  <a:lnTo>
                    <a:pt x="196" y="427"/>
                  </a:lnTo>
                  <a:lnTo>
                    <a:pt x="195" y="427"/>
                  </a:lnTo>
                  <a:lnTo>
                    <a:pt x="193" y="428"/>
                  </a:lnTo>
                  <a:lnTo>
                    <a:pt x="191" y="427"/>
                  </a:lnTo>
                  <a:lnTo>
                    <a:pt x="188" y="427"/>
                  </a:lnTo>
                  <a:lnTo>
                    <a:pt x="187" y="427"/>
                  </a:lnTo>
                  <a:lnTo>
                    <a:pt x="185" y="426"/>
                  </a:lnTo>
                  <a:lnTo>
                    <a:pt x="184" y="425"/>
                  </a:lnTo>
                  <a:lnTo>
                    <a:pt x="181" y="424"/>
                  </a:lnTo>
                  <a:lnTo>
                    <a:pt x="180" y="423"/>
                  </a:lnTo>
                  <a:lnTo>
                    <a:pt x="179" y="420"/>
                  </a:lnTo>
                  <a:lnTo>
                    <a:pt x="178" y="419"/>
                  </a:lnTo>
                  <a:lnTo>
                    <a:pt x="177" y="417"/>
                  </a:lnTo>
                  <a:lnTo>
                    <a:pt x="175" y="416"/>
                  </a:lnTo>
                  <a:lnTo>
                    <a:pt x="173" y="413"/>
                  </a:lnTo>
                  <a:lnTo>
                    <a:pt x="173" y="412"/>
                  </a:lnTo>
                  <a:lnTo>
                    <a:pt x="171" y="412"/>
                  </a:lnTo>
                  <a:lnTo>
                    <a:pt x="166" y="413"/>
                  </a:lnTo>
                  <a:lnTo>
                    <a:pt x="160" y="416"/>
                  </a:lnTo>
                  <a:lnTo>
                    <a:pt x="150" y="418"/>
                  </a:lnTo>
                  <a:lnTo>
                    <a:pt x="139" y="422"/>
                  </a:lnTo>
                  <a:lnTo>
                    <a:pt x="127" y="425"/>
                  </a:lnTo>
                  <a:lnTo>
                    <a:pt x="114" y="428"/>
                  </a:lnTo>
                  <a:lnTo>
                    <a:pt x="101" y="432"/>
                  </a:lnTo>
                  <a:lnTo>
                    <a:pt x="87" y="435"/>
                  </a:lnTo>
                  <a:lnTo>
                    <a:pt x="73" y="439"/>
                  </a:lnTo>
                  <a:lnTo>
                    <a:pt x="62" y="442"/>
                  </a:lnTo>
                  <a:lnTo>
                    <a:pt x="50" y="446"/>
                  </a:lnTo>
                  <a:lnTo>
                    <a:pt x="41" y="448"/>
                  </a:lnTo>
                  <a:lnTo>
                    <a:pt x="34" y="450"/>
                  </a:lnTo>
                  <a:lnTo>
                    <a:pt x="30" y="451"/>
                  </a:lnTo>
                  <a:lnTo>
                    <a:pt x="29" y="453"/>
                  </a:lnTo>
                  <a:lnTo>
                    <a:pt x="20" y="438"/>
                  </a:lnTo>
                  <a:lnTo>
                    <a:pt x="15" y="420"/>
                  </a:lnTo>
                  <a:lnTo>
                    <a:pt x="10" y="403"/>
                  </a:lnTo>
                  <a:lnTo>
                    <a:pt x="7" y="385"/>
                  </a:lnTo>
                  <a:lnTo>
                    <a:pt x="3" y="366"/>
                  </a:lnTo>
                  <a:lnTo>
                    <a:pt x="1" y="347"/>
                  </a:lnTo>
                  <a:lnTo>
                    <a:pt x="0" y="326"/>
                  </a:lnTo>
                  <a:lnTo>
                    <a:pt x="0" y="307"/>
                  </a:lnTo>
                  <a:lnTo>
                    <a:pt x="0" y="287"/>
                  </a:lnTo>
                  <a:lnTo>
                    <a:pt x="1" y="268"/>
                  </a:lnTo>
                  <a:lnTo>
                    <a:pt x="2" y="249"/>
                  </a:lnTo>
                  <a:lnTo>
                    <a:pt x="4" y="231"/>
                  </a:lnTo>
                  <a:lnTo>
                    <a:pt x="7" y="215"/>
                  </a:lnTo>
                  <a:lnTo>
                    <a:pt x="9" y="200"/>
                  </a:lnTo>
                  <a:lnTo>
                    <a:pt x="11" y="186"/>
                  </a:lnTo>
                  <a:lnTo>
                    <a:pt x="15" y="175"/>
                  </a:lnTo>
                  <a:lnTo>
                    <a:pt x="16" y="173"/>
                  </a:lnTo>
                  <a:lnTo>
                    <a:pt x="22" y="172"/>
                  </a:lnTo>
                  <a:lnTo>
                    <a:pt x="31" y="170"/>
                  </a:lnTo>
                  <a:lnTo>
                    <a:pt x="42" y="166"/>
                  </a:lnTo>
                  <a:lnTo>
                    <a:pt x="56" y="163"/>
                  </a:lnTo>
                  <a:lnTo>
                    <a:pt x="71" y="160"/>
                  </a:lnTo>
                  <a:lnTo>
                    <a:pt x="87" y="156"/>
                  </a:lnTo>
                  <a:lnTo>
                    <a:pt x="104" y="152"/>
                  </a:lnTo>
                  <a:lnTo>
                    <a:pt x="122" y="147"/>
                  </a:lnTo>
                  <a:lnTo>
                    <a:pt x="138" y="143"/>
                  </a:lnTo>
                  <a:lnTo>
                    <a:pt x="153" y="140"/>
                  </a:lnTo>
                  <a:lnTo>
                    <a:pt x="166" y="137"/>
                  </a:lnTo>
                  <a:lnTo>
                    <a:pt x="178" y="133"/>
                  </a:lnTo>
                  <a:lnTo>
                    <a:pt x="187" y="131"/>
                  </a:lnTo>
                  <a:lnTo>
                    <a:pt x="193" y="130"/>
                  </a:lnTo>
                  <a:lnTo>
                    <a:pt x="195" y="130"/>
                  </a:lnTo>
                  <a:lnTo>
                    <a:pt x="198" y="129"/>
                  </a:lnTo>
                  <a:lnTo>
                    <a:pt x="207" y="126"/>
                  </a:lnTo>
                  <a:lnTo>
                    <a:pt x="222" y="123"/>
                  </a:lnTo>
                  <a:lnTo>
                    <a:pt x="240" y="117"/>
                  </a:lnTo>
                  <a:lnTo>
                    <a:pt x="261" y="111"/>
                  </a:lnTo>
                  <a:lnTo>
                    <a:pt x="286" y="106"/>
                  </a:lnTo>
                  <a:lnTo>
                    <a:pt x="311" y="99"/>
                  </a:lnTo>
                  <a:lnTo>
                    <a:pt x="339" y="92"/>
                  </a:lnTo>
                  <a:lnTo>
                    <a:pt x="365" y="85"/>
                  </a:lnTo>
                  <a:lnTo>
                    <a:pt x="391" y="78"/>
                  </a:lnTo>
                  <a:lnTo>
                    <a:pt x="416" y="72"/>
                  </a:lnTo>
                  <a:lnTo>
                    <a:pt x="437" y="67"/>
                  </a:lnTo>
                  <a:lnTo>
                    <a:pt x="455" y="61"/>
                  </a:lnTo>
                  <a:lnTo>
                    <a:pt x="470" y="57"/>
                  </a:lnTo>
                  <a:lnTo>
                    <a:pt x="479" y="55"/>
                  </a:lnTo>
                  <a:lnTo>
                    <a:pt x="483" y="55"/>
                  </a:lnTo>
                  <a:lnTo>
                    <a:pt x="483" y="56"/>
                  </a:lnTo>
                  <a:lnTo>
                    <a:pt x="484" y="58"/>
                  </a:lnTo>
                  <a:lnTo>
                    <a:pt x="485" y="61"/>
                  </a:lnTo>
                  <a:lnTo>
                    <a:pt x="487" y="63"/>
                  </a:lnTo>
                  <a:lnTo>
                    <a:pt x="490" y="67"/>
                  </a:lnTo>
                  <a:lnTo>
                    <a:pt x="492" y="70"/>
                  </a:lnTo>
                  <a:lnTo>
                    <a:pt x="494" y="72"/>
                  </a:lnTo>
                  <a:lnTo>
                    <a:pt x="496" y="76"/>
                  </a:lnTo>
                  <a:lnTo>
                    <a:pt x="499" y="78"/>
                  </a:lnTo>
                  <a:lnTo>
                    <a:pt x="502" y="80"/>
                  </a:lnTo>
                  <a:lnTo>
                    <a:pt x="504" y="83"/>
                  </a:lnTo>
                  <a:lnTo>
                    <a:pt x="507" y="83"/>
                  </a:lnTo>
                  <a:lnTo>
                    <a:pt x="509" y="83"/>
                  </a:lnTo>
                  <a:lnTo>
                    <a:pt x="513" y="81"/>
                  </a:lnTo>
                  <a:lnTo>
                    <a:pt x="515" y="80"/>
                  </a:lnTo>
                  <a:lnTo>
                    <a:pt x="516" y="79"/>
                  </a:lnTo>
                  <a:lnTo>
                    <a:pt x="517" y="78"/>
                  </a:lnTo>
                  <a:lnTo>
                    <a:pt x="519" y="77"/>
                  </a:lnTo>
                  <a:lnTo>
                    <a:pt x="522" y="73"/>
                  </a:lnTo>
                  <a:lnTo>
                    <a:pt x="524" y="70"/>
                  </a:lnTo>
                  <a:lnTo>
                    <a:pt x="527" y="67"/>
                  </a:lnTo>
                  <a:lnTo>
                    <a:pt x="530" y="62"/>
                  </a:lnTo>
                  <a:lnTo>
                    <a:pt x="533" y="58"/>
                  </a:lnTo>
                  <a:lnTo>
                    <a:pt x="536" y="54"/>
                  </a:lnTo>
                  <a:lnTo>
                    <a:pt x="538" y="50"/>
                  </a:lnTo>
                  <a:lnTo>
                    <a:pt x="540" y="47"/>
                  </a:lnTo>
                  <a:lnTo>
                    <a:pt x="542" y="44"/>
                  </a:lnTo>
                  <a:lnTo>
                    <a:pt x="545" y="41"/>
                  </a:lnTo>
                  <a:lnTo>
                    <a:pt x="546" y="40"/>
                  </a:lnTo>
                  <a:lnTo>
                    <a:pt x="547" y="40"/>
                  </a:lnTo>
                  <a:lnTo>
                    <a:pt x="548" y="41"/>
                  </a:lnTo>
                  <a:lnTo>
                    <a:pt x="548" y="46"/>
                  </a:lnTo>
                  <a:lnTo>
                    <a:pt x="549" y="48"/>
                  </a:lnTo>
                  <a:lnTo>
                    <a:pt x="552" y="49"/>
                  </a:lnTo>
                  <a:lnTo>
                    <a:pt x="555" y="49"/>
                  </a:lnTo>
                  <a:lnTo>
                    <a:pt x="559" y="48"/>
                  </a:lnTo>
                  <a:lnTo>
                    <a:pt x="563" y="45"/>
                  </a:lnTo>
                  <a:lnTo>
                    <a:pt x="568" y="41"/>
                  </a:lnTo>
                  <a:lnTo>
                    <a:pt x="573" y="38"/>
                  </a:lnTo>
                  <a:lnTo>
                    <a:pt x="578" y="32"/>
                  </a:lnTo>
                  <a:lnTo>
                    <a:pt x="584" y="27"/>
                  </a:lnTo>
                  <a:lnTo>
                    <a:pt x="590" y="22"/>
                  </a:lnTo>
                  <a:lnTo>
                    <a:pt x="595" y="16"/>
                  </a:lnTo>
                  <a:lnTo>
                    <a:pt x="601" y="11"/>
                  </a:lnTo>
                  <a:lnTo>
                    <a:pt x="606" y="7"/>
                  </a:lnTo>
                  <a:lnTo>
                    <a:pt x="611" y="2"/>
                  </a:lnTo>
                  <a:lnTo>
                    <a:pt x="616" y="0"/>
                  </a:lnTo>
                  <a:lnTo>
                    <a:pt x="632" y="3"/>
                  </a:lnTo>
                  <a:lnTo>
                    <a:pt x="644" y="8"/>
                  </a:lnTo>
                  <a:lnTo>
                    <a:pt x="651" y="13"/>
                  </a:lnTo>
                  <a:lnTo>
                    <a:pt x="653" y="18"/>
                  </a:lnTo>
                  <a:lnTo>
                    <a:pt x="652" y="24"/>
                  </a:lnTo>
                  <a:lnTo>
                    <a:pt x="648" y="31"/>
                  </a:lnTo>
                  <a:lnTo>
                    <a:pt x="644" y="39"/>
                  </a:lnTo>
                  <a:lnTo>
                    <a:pt x="639" y="47"/>
                  </a:lnTo>
                  <a:lnTo>
                    <a:pt x="633" y="56"/>
                  </a:lnTo>
                  <a:lnTo>
                    <a:pt x="629" y="67"/>
                  </a:lnTo>
                  <a:lnTo>
                    <a:pt x="625" y="78"/>
                  </a:lnTo>
                  <a:lnTo>
                    <a:pt x="625" y="91"/>
                  </a:lnTo>
                  <a:lnTo>
                    <a:pt x="628" y="103"/>
                  </a:lnTo>
                  <a:lnTo>
                    <a:pt x="636" y="118"/>
                  </a:lnTo>
                  <a:lnTo>
                    <a:pt x="647" y="133"/>
                  </a:lnTo>
                  <a:lnTo>
                    <a:pt x="665" y="150"/>
                  </a:lnTo>
                  <a:lnTo>
                    <a:pt x="677" y="152"/>
                  </a:lnTo>
                  <a:lnTo>
                    <a:pt x="688" y="156"/>
                  </a:lnTo>
                  <a:lnTo>
                    <a:pt x="699" y="164"/>
                  </a:lnTo>
                  <a:lnTo>
                    <a:pt x="709" y="175"/>
                  </a:lnTo>
                  <a:lnTo>
                    <a:pt x="719" y="186"/>
                  </a:lnTo>
                  <a:lnTo>
                    <a:pt x="729" y="200"/>
                  </a:lnTo>
                  <a:lnTo>
                    <a:pt x="738" y="215"/>
                  </a:lnTo>
                  <a:lnTo>
                    <a:pt x="747" y="230"/>
                  </a:lnTo>
                  <a:lnTo>
                    <a:pt x="757" y="245"/>
                  </a:lnTo>
                  <a:lnTo>
                    <a:pt x="767" y="260"/>
                  </a:lnTo>
                  <a:lnTo>
                    <a:pt x="777" y="273"/>
                  </a:lnTo>
                  <a:lnTo>
                    <a:pt x="786" y="285"/>
                  </a:lnTo>
                  <a:lnTo>
                    <a:pt x="798" y="295"/>
                  </a:lnTo>
                  <a:lnTo>
                    <a:pt x="808" y="302"/>
                  </a:lnTo>
                  <a:lnTo>
                    <a:pt x="821" y="307"/>
                  </a:lnTo>
                  <a:lnTo>
                    <a:pt x="833" y="308"/>
                  </a:lnTo>
                  <a:lnTo>
                    <a:pt x="836" y="304"/>
                  </a:lnTo>
                  <a:lnTo>
                    <a:pt x="838" y="301"/>
                  </a:lnTo>
                  <a:lnTo>
                    <a:pt x="843" y="296"/>
                  </a:lnTo>
                  <a:lnTo>
                    <a:pt x="847" y="293"/>
                  </a:lnTo>
                  <a:lnTo>
                    <a:pt x="853" y="288"/>
                  </a:lnTo>
                  <a:lnTo>
                    <a:pt x="857" y="285"/>
                  </a:lnTo>
                  <a:lnTo>
                    <a:pt x="863" y="280"/>
                  </a:lnTo>
                  <a:lnTo>
                    <a:pt x="869" y="276"/>
                  </a:lnTo>
                  <a:lnTo>
                    <a:pt x="875" y="270"/>
                  </a:lnTo>
                  <a:lnTo>
                    <a:pt x="880" y="265"/>
                  </a:lnTo>
                  <a:lnTo>
                    <a:pt x="885" y="261"/>
                  </a:lnTo>
                  <a:lnTo>
                    <a:pt x="890" y="256"/>
                  </a:lnTo>
                  <a:lnTo>
                    <a:pt x="893" y="250"/>
                  </a:lnTo>
                  <a:lnTo>
                    <a:pt x="897" y="246"/>
                  </a:lnTo>
                  <a:lnTo>
                    <a:pt x="899" y="241"/>
                  </a:lnTo>
                  <a:lnTo>
                    <a:pt x="900" y="237"/>
                  </a:lnTo>
                  <a:lnTo>
                    <a:pt x="902" y="235"/>
                  </a:lnTo>
                  <a:lnTo>
                    <a:pt x="906" y="235"/>
                  </a:lnTo>
                  <a:lnTo>
                    <a:pt x="908" y="235"/>
                  </a:lnTo>
                  <a:lnTo>
                    <a:pt x="910" y="237"/>
                  </a:lnTo>
                  <a:lnTo>
                    <a:pt x="913" y="238"/>
                  </a:lnTo>
                  <a:lnTo>
                    <a:pt x="915" y="239"/>
                  </a:lnTo>
                  <a:lnTo>
                    <a:pt x="917" y="241"/>
                  </a:lnTo>
                  <a:lnTo>
                    <a:pt x="918" y="242"/>
                  </a:lnTo>
                  <a:lnTo>
                    <a:pt x="921" y="245"/>
                  </a:lnTo>
                  <a:lnTo>
                    <a:pt x="923" y="247"/>
                  </a:lnTo>
                  <a:lnTo>
                    <a:pt x="924" y="249"/>
                  </a:lnTo>
                  <a:lnTo>
                    <a:pt x="926" y="251"/>
                  </a:lnTo>
                  <a:lnTo>
                    <a:pt x="928" y="253"/>
                  </a:lnTo>
                  <a:lnTo>
                    <a:pt x="930" y="255"/>
                  </a:lnTo>
                  <a:lnTo>
                    <a:pt x="932" y="256"/>
                  </a:lnTo>
                  <a:lnTo>
                    <a:pt x="934" y="258"/>
                  </a:lnTo>
                  <a:lnTo>
                    <a:pt x="937" y="266"/>
                  </a:lnTo>
                  <a:lnTo>
                    <a:pt x="937" y="273"/>
                  </a:lnTo>
                  <a:lnTo>
                    <a:pt x="934" y="281"/>
                  </a:lnTo>
                  <a:lnTo>
                    <a:pt x="931" y="288"/>
                  </a:lnTo>
                  <a:lnTo>
                    <a:pt x="926" y="294"/>
                  </a:lnTo>
                  <a:lnTo>
                    <a:pt x="921" y="300"/>
                  </a:lnTo>
                  <a:lnTo>
                    <a:pt x="914" y="305"/>
                  </a:lnTo>
                  <a:lnTo>
                    <a:pt x="906" y="310"/>
                  </a:lnTo>
                  <a:lnTo>
                    <a:pt x="897" y="316"/>
                  </a:lnTo>
                  <a:lnTo>
                    <a:pt x="888" y="320"/>
                  </a:lnTo>
                  <a:lnTo>
                    <a:pt x="879" y="325"/>
                  </a:lnTo>
                  <a:lnTo>
                    <a:pt x="870" y="328"/>
                  </a:lnTo>
                  <a:lnTo>
                    <a:pt x="862" y="333"/>
                  </a:lnTo>
                  <a:lnTo>
                    <a:pt x="854" y="337"/>
                  </a:lnTo>
                  <a:lnTo>
                    <a:pt x="847" y="341"/>
                  </a:lnTo>
                  <a:lnTo>
                    <a:pt x="841" y="346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4" name="Freeform 42"/>
            <p:cNvSpPr>
              <a:spLocks/>
            </p:cNvSpPr>
            <p:nvPr/>
          </p:nvSpPr>
          <p:spPr bwMode="auto">
            <a:xfrm>
              <a:off x="4311" y="1337"/>
              <a:ext cx="679" cy="536"/>
            </a:xfrm>
            <a:custGeom>
              <a:avLst/>
              <a:gdLst>
                <a:gd name="T0" fmla="*/ 58 w 2035"/>
                <a:gd name="T1" fmla="*/ 54 h 1609"/>
                <a:gd name="T2" fmla="*/ 57 w 2035"/>
                <a:gd name="T3" fmla="*/ 53 h 1609"/>
                <a:gd name="T4" fmla="*/ 51 w 2035"/>
                <a:gd name="T5" fmla="*/ 52 h 1609"/>
                <a:gd name="T6" fmla="*/ 48 w 2035"/>
                <a:gd name="T7" fmla="*/ 51 h 1609"/>
                <a:gd name="T8" fmla="*/ 45 w 2035"/>
                <a:gd name="T9" fmla="*/ 48 h 1609"/>
                <a:gd name="T10" fmla="*/ 38 w 2035"/>
                <a:gd name="T11" fmla="*/ 45 h 1609"/>
                <a:gd name="T12" fmla="*/ 25 w 2035"/>
                <a:gd name="T13" fmla="*/ 49 h 1609"/>
                <a:gd name="T14" fmla="*/ 12 w 2035"/>
                <a:gd name="T15" fmla="*/ 52 h 1609"/>
                <a:gd name="T16" fmla="*/ 1 w 2035"/>
                <a:gd name="T17" fmla="*/ 55 h 1609"/>
                <a:gd name="T18" fmla="*/ 0 w 2035"/>
                <a:gd name="T19" fmla="*/ 53 h 1609"/>
                <a:gd name="T20" fmla="*/ 0 w 2035"/>
                <a:gd name="T21" fmla="*/ 52 h 1609"/>
                <a:gd name="T22" fmla="*/ 5 w 2035"/>
                <a:gd name="T23" fmla="*/ 45 h 1609"/>
                <a:gd name="T24" fmla="*/ 6 w 2035"/>
                <a:gd name="T25" fmla="*/ 41 h 1609"/>
                <a:gd name="T26" fmla="*/ 7 w 2035"/>
                <a:gd name="T27" fmla="*/ 39 h 1609"/>
                <a:gd name="T28" fmla="*/ 8 w 2035"/>
                <a:gd name="T29" fmla="*/ 37 h 1609"/>
                <a:gd name="T30" fmla="*/ 7 w 2035"/>
                <a:gd name="T31" fmla="*/ 36 h 1609"/>
                <a:gd name="T32" fmla="*/ 13 w 2035"/>
                <a:gd name="T33" fmla="*/ 34 h 1609"/>
                <a:gd name="T34" fmla="*/ 19 w 2035"/>
                <a:gd name="T35" fmla="*/ 34 h 1609"/>
                <a:gd name="T36" fmla="*/ 24 w 2035"/>
                <a:gd name="T37" fmla="*/ 32 h 1609"/>
                <a:gd name="T38" fmla="*/ 27 w 2035"/>
                <a:gd name="T39" fmla="*/ 29 h 1609"/>
                <a:gd name="T40" fmla="*/ 29 w 2035"/>
                <a:gd name="T41" fmla="*/ 27 h 1609"/>
                <a:gd name="T42" fmla="*/ 28 w 2035"/>
                <a:gd name="T43" fmla="*/ 25 h 1609"/>
                <a:gd name="T44" fmla="*/ 28 w 2035"/>
                <a:gd name="T45" fmla="*/ 22 h 1609"/>
                <a:gd name="T46" fmla="*/ 27 w 2035"/>
                <a:gd name="T47" fmla="*/ 21 h 1609"/>
                <a:gd name="T48" fmla="*/ 26 w 2035"/>
                <a:gd name="T49" fmla="*/ 20 h 1609"/>
                <a:gd name="T50" fmla="*/ 29 w 2035"/>
                <a:gd name="T51" fmla="*/ 17 h 1609"/>
                <a:gd name="T52" fmla="*/ 31 w 2035"/>
                <a:gd name="T53" fmla="*/ 13 h 1609"/>
                <a:gd name="T54" fmla="*/ 36 w 2035"/>
                <a:gd name="T55" fmla="*/ 6 h 1609"/>
                <a:gd name="T56" fmla="*/ 40 w 2035"/>
                <a:gd name="T57" fmla="*/ 3 h 1609"/>
                <a:gd name="T58" fmla="*/ 48 w 2035"/>
                <a:gd name="T59" fmla="*/ 0 h 1609"/>
                <a:gd name="T60" fmla="*/ 50 w 2035"/>
                <a:gd name="T61" fmla="*/ 5 h 1609"/>
                <a:gd name="T62" fmla="*/ 51 w 2035"/>
                <a:gd name="T63" fmla="*/ 12 h 1609"/>
                <a:gd name="T64" fmla="*/ 53 w 2035"/>
                <a:gd name="T65" fmla="*/ 17 h 1609"/>
                <a:gd name="T66" fmla="*/ 55 w 2035"/>
                <a:gd name="T67" fmla="*/ 21 h 1609"/>
                <a:gd name="T68" fmla="*/ 57 w 2035"/>
                <a:gd name="T69" fmla="*/ 27 h 1609"/>
                <a:gd name="T70" fmla="*/ 58 w 2035"/>
                <a:gd name="T71" fmla="*/ 32 h 1609"/>
                <a:gd name="T72" fmla="*/ 58 w 2035"/>
                <a:gd name="T73" fmla="*/ 38 h 1609"/>
                <a:gd name="T74" fmla="*/ 60 w 2035"/>
                <a:gd name="T75" fmla="*/ 43 h 1609"/>
                <a:gd name="T76" fmla="*/ 61 w 2035"/>
                <a:gd name="T77" fmla="*/ 48 h 1609"/>
                <a:gd name="T78" fmla="*/ 62 w 2035"/>
                <a:gd name="T79" fmla="*/ 50 h 1609"/>
                <a:gd name="T80" fmla="*/ 62 w 2035"/>
                <a:gd name="T81" fmla="*/ 51 h 1609"/>
                <a:gd name="T82" fmla="*/ 61 w 2035"/>
                <a:gd name="T83" fmla="*/ 51 h 1609"/>
                <a:gd name="T84" fmla="*/ 61 w 2035"/>
                <a:gd name="T85" fmla="*/ 52 h 1609"/>
                <a:gd name="T86" fmla="*/ 61 w 2035"/>
                <a:gd name="T87" fmla="*/ 52 h 1609"/>
                <a:gd name="T88" fmla="*/ 60 w 2035"/>
                <a:gd name="T89" fmla="*/ 53 h 1609"/>
                <a:gd name="T90" fmla="*/ 60 w 2035"/>
                <a:gd name="T91" fmla="*/ 54 h 1609"/>
                <a:gd name="T92" fmla="*/ 64 w 2035"/>
                <a:gd name="T93" fmla="*/ 53 h 1609"/>
                <a:gd name="T94" fmla="*/ 66 w 2035"/>
                <a:gd name="T95" fmla="*/ 51 h 1609"/>
                <a:gd name="T96" fmla="*/ 69 w 2035"/>
                <a:gd name="T97" fmla="*/ 50 h 1609"/>
                <a:gd name="T98" fmla="*/ 71 w 2035"/>
                <a:gd name="T99" fmla="*/ 49 h 1609"/>
                <a:gd name="T100" fmla="*/ 71 w 2035"/>
                <a:gd name="T101" fmla="*/ 50 h 1609"/>
                <a:gd name="T102" fmla="*/ 73 w 2035"/>
                <a:gd name="T103" fmla="*/ 49 h 1609"/>
                <a:gd name="T104" fmla="*/ 75 w 2035"/>
                <a:gd name="T105" fmla="*/ 49 h 1609"/>
                <a:gd name="T106" fmla="*/ 71 w 2035"/>
                <a:gd name="T107" fmla="*/ 53 h 1609"/>
                <a:gd name="T108" fmla="*/ 66 w 2035"/>
                <a:gd name="T109" fmla="*/ 56 h 1609"/>
                <a:gd name="T110" fmla="*/ 63 w 2035"/>
                <a:gd name="T111" fmla="*/ 57 h 1609"/>
                <a:gd name="T112" fmla="*/ 61 w 2035"/>
                <a:gd name="T113" fmla="*/ 58 h 1609"/>
                <a:gd name="T114" fmla="*/ 60 w 2035"/>
                <a:gd name="T115" fmla="*/ 60 h 1609"/>
                <a:gd name="T116" fmla="*/ 59 w 2035"/>
                <a:gd name="T117" fmla="*/ 58 h 1609"/>
                <a:gd name="T118" fmla="*/ 58 w 2035"/>
                <a:gd name="T119" fmla="*/ 55 h 160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035"/>
                <a:gd name="T181" fmla="*/ 0 h 1609"/>
                <a:gd name="T182" fmla="*/ 2035 w 2035"/>
                <a:gd name="T183" fmla="*/ 1609 h 160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035" h="1609">
                  <a:moveTo>
                    <a:pt x="1554" y="1480"/>
                  </a:moveTo>
                  <a:lnTo>
                    <a:pt x="1553" y="1479"/>
                  </a:lnTo>
                  <a:lnTo>
                    <a:pt x="1553" y="1478"/>
                  </a:lnTo>
                  <a:lnTo>
                    <a:pt x="1553" y="1477"/>
                  </a:lnTo>
                  <a:lnTo>
                    <a:pt x="1552" y="1474"/>
                  </a:lnTo>
                  <a:lnTo>
                    <a:pt x="1552" y="1471"/>
                  </a:lnTo>
                  <a:lnTo>
                    <a:pt x="1551" y="1467"/>
                  </a:lnTo>
                  <a:lnTo>
                    <a:pt x="1551" y="1464"/>
                  </a:lnTo>
                  <a:lnTo>
                    <a:pt x="1550" y="1462"/>
                  </a:lnTo>
                  <a:lnTo>
                    <a:pt x="1549" y="1458"/>
                  </a:lnTo>
                  <a:lnTo>
                    <a:pt x="1549" y="1455"/>
                  </a:lnTo>
                  <a:lnTo>
                    <a:pt x="1547" y="1451"/>
                  </a:lnTo>
                  <a:lnTo>
                    <a:pt x="1547" y="1449"/>
                  </a:lnTo>
                  <a:lnTo>
                    <a:pt x="1546" y="1446"/>
                  </a:lnTo>
                  <a:lnTo>
                    <a:pt x="1546" y="1444"/>
                  </a:lnTo>
                  <a:lnTo>
                    <a:pt x="1546" y="1443"/>
                  </a:lnTo>
                  <a:lnTo>
                    <a:pt x="1543" y="1442"/>
                  </a:lnTo>
                  <a:lnTo>
                    <a:pt x="1536" y="1441"/>
                  </a:lnTo>
                  <a:lnTo>
                    <a:pt x="1524" y="1438"/>
                  </a:lnTo>
                  <a:lnTo>
                    <a:pt x="1511" y="1434"/>
                  </a:lnTo>
                  <a:lnTo>
                    <a:pt x="1493" y="1431"/>
                  </a:lnTo>
                  <a:lnTo>
                    <a:pt x="1474" y="1426"/>
                  </a:lnTo>
                  <a:lnTo>
                    <a:pt x="1453" y="1421"/>
                  </a:lnTo>
                  <a:lnTo>
                    <a:pt x="1432" y="1417"/>
                  </a:lnTo>
                  <a:lnTo>
                    <a:pt x="1411" y="1411"/>
                  </a:lnTo>
                  <a:lnTo>
                    <a:pt x="1390" y="1407"/>
                  </a:lnTo>
                  <a:lnTo>
                    <a:pt x="1370" y="1402"/>
                  </a:lnTo>
                  <a:lnTo>
                    <a:pt x="1353" y="1398"/>
                  </a:lnTo>
                  <a:lnTo>
                    <a:pt x="1339" y="1395"/>
                  </a:lnTo>
                  <a:lnTo>
                    <a:pt x="1328" y="1392"/>
                  </a:lnTo>
                  <a:lnTo>
                    <a:pt x="1321" y="1390"/>
                  </a:lnTo>
                  <a:lnTo>
                    <a:pt x="1319" y="1390"/>
                  </a:lnTo>
                  <a:lnTo>
                    <a:pt x="1312" y="1386"/>
                  </a:lnTo>
                  <a:lnTo>
                    <a:pt x="1305" y="1381"/>
                  </a:lnTo>
                  <a:lnTo>
                    <a:pt x="1296" y="1377"/>
                  </a:lnTo>
                  <a:lnTo>
                    <a:pt x="1286" y="1372"/>
                  </a:lnTo>
                  <a:lnTo>
                    <a:pt x="1277" y="1366"/>
                  </a:lnTo>
                  <a:lnTo>
                    <a:pt x="1268" y="1361"/>
                  </a:lnTo>
                  <a:lnTo>
                    <a:pt x="1258" y="1354"/>
                  </a:lnTo>
                  <a:lnTo>
                    <a:pt x="1248" y="1347"/>
                  </a:lnTo>
                  <a:lnTo>
                    <a:pt x="1239" y="1339"/>
                  </a:lnTo>
                  <a:lnTo>
                    <a:pt x="1231" y="1331"/>
                  </a:lnTo>
                  <a:lnTo>
                    <a:pt x="1223" y="1323"/>
                  </a:lnTo>
                  <a:lnTo>
                    <a:pt x="1217" y="1313"/>
                  </a:lnTo>
                  <a:lnTo>
                    <a:pt x="1213" y="1303"/>
                  </a:lnTo>
                  <a:lnTo>
                    <a:pt x="1209" y="1293"/>
                  </a:lnTo>
                  <a:lnTo>
                    <a:pt x="1208" y="1282"/>
                  </a:lnTo>
                  <a:lnTo>
                    <a:pt x="1209" y="1271"/>
                  </a:lnTo>
                  <a:lnTo>
                    <a:pt x="1185" y="1245"/>
                  </a:lnTo>
                  <a:lnTo>
                    <a:pt x="1159" y="1227"/>
                  </a:lnTo>
                  <a:lnTo>
                    <a:pt x="1128" y="1217"/>
                  </a:lnTo>
                  <a:lnTo>
                    <a:pt x="1094" y="1212"/>
                  </a:lnTo>
                  <a:lnTo>
                    <a:pt x="1059" y="1212"/>
                  </a:lnTo>
                  <a:lnTo>
                    <a:pt x="1022" y="1218"/>
                  </a:lnTo>
                  <a:lnTo>
                    <a:pt x="983" y="1226"/>
                  </a:lnTo>
                  <a:lnTo>
                    <a:pt x="944" y="1239"/>
                  </a:lnTo>
                  <a:lnTo>
                    <a:pt x="904" y="1251"/>
                  </a:lnTo>
                  <a:lnTo>
                    <a:pt x="863" y="1266"/>
                  </a:lnTo>
                  <a:lnTo>
                    <a:pt x="824" y="1281"/>
                  </a:lnTo>
                  <a:lnTo>
                    <a:pt x="785" y="1295"/>
                  </a:lnTo>
                  <a:lnTo>
                    <a:pt x="748" y="1309"/>
                  </a:lnTo>
                  <a:lnTo>
                    <a:pt x="714" y="1319"/>
                  </a:lnTo>
                  <a:lnTo>
                    <a:pt x="683" y="1326"/>
                  </a:lnTo>
                  <a:lnTo>
                    <a:pt x="654" y="1331"/>
                  </a:lnTo>
                  <a:lnTo>
                    <a:pt x="646" y="1332"/>
                  </a:lnTo>
                  <a:lnTo>
                    <a:pt x="627" y="1338"/>
                  </a:lnTo>
                  <a:lnTo>
                    <a:pt x="594" y="1344"/>
                  </a:lnTo>
                  <a:lnTo>
                    <a:pt x="554" y="1355"/>
                  </a:lnTo>
                  <a:lnTo>
                    <a:pt x="506" y="1367"/>
                  </a:lnTo>
                  <a:lnTo>
                    <a:pt x="452" y="1381"/>
                  </a:lnTo>
                  <a:lnTo>
                    <a:pt x="394" y="1395"/>
                  </a:lnTo>
                  <a:lnTo>
                    <a:pt x="336" y="1411"/>
                  </a:lnTo>
                  <a:lnTo>
                    <a:pt x="276" y="1426"/>
                  </a:lnTo>
                  <a:lnTo>
                    <a:pt x="218" y="1440"/>
                  </a:lnTo>
                  <a:lnTo>
                    <a:pt x="164" y="1454"/>
                  </a:lnTo>
                  <a:lnTo>
                    <a:pt x="116" y="1466"/>
                  </a:lnTo>
                  <a:lnTo>
                    <a:pt x="76" y="1477"/>
                  </a:lnTo>
                  <a:lnTo>
                    <a:pt x="44" y="1483"/>
                  </a:lnTo>
                  <a:lnTo>
                    <a:pt x="24" y="1489"/>
                  </a:lnTo>
                  <a:lnTo>
                    <a:pt x="17" y="1492"/>
                  </a:lnTo>
                  <a:lnTo>
                    <a:pt x="16" y="1490"/>
                  </a:lnTo>
                  <a:lnTo>
                    <a:pt x="16" y="1488"/>
                  </a:lnTo>
                  <a:lnTo>
                    <a:pt x="16" y="1485"/>
                  </a:lnTo>
                  <a:lnTo>
                    <a:pt x="16" y="1480"/>
                  </a:lnTo>
                  <a:lnTo>
                    <a:pt x="15" y="1474"/>
                  </a:lnTo>
                  <a:lnTo>
                    <a:pt x="14" y="1469"/>
                  </a:lnTo>
                  <a:lnTo>
                    <a:pt x="14" y="1462"/>
                  </a:lnTo>
                  <a:lnTo>
                    <a:pt x="13" y="1455"/>
                  </a:lnTo>
                  <a:lnTo>
                    <a:pt x="11" y="1447"/>
                  </a:lnTo>
                  <a:lnTo>
                    <a:pt x="10" y="1440"/>
                  </a:lnTo>
                  <a:lnTo>
                    <a:pt x="8" y="1433"/>
                  </a:lnTo>
                  <a:lnTo>
                    <a:pt x="7" y="1426"/>
                  </a:lnTo>
                  <a:lnTo>
                    <a:pt x="6" y="1420"/>
                  </a:lnTo>
                  <a:lnTo>
                    <a:pt x="3" y="1416"/>
                  </a:lnTo>
                  <a:lnTo>
                    <a:pt x="1" y="1411"/>
                  </a:lnTo>
                  <a:lnTo>
                    <a:pt x="0" y="1409"/>
                  </a:lnTo>
                  <a:lnTo>
                    <a:pt x="1" y="1407"/>
                  </a:lnTo>
                  <a:lnTo>
                    <a:pt x="6" y="1401"/>
                  </a:lnTo>
                  <a:lnTo>
                    <a:pt x="13" y="1393"/>
                  </a:lnTo>
                  <a:lnTo>
                    <a:pt x="23" y="1380"/>
                  </a:lnTo>
                  <a:lnTo>
                    <a:pt x="34" y="1366"/>
                  </a:lnTo>
                  <a:lnTo>
                    <a:pt x="47" y="1350"/>
                  </a:lnTo>
                  <a:lnTo>
                    <a:pt x="62" y="1331"/>
                  </a:lnTo>
                  <a:lnTo>
                    <a:pt x="77" y="1311"/>
                  </a:lnTo>
                  <a:lnTo>
                    <a:pt x="93" y="1289"/>
                  </a:lnTo>
                  <a:lnTo>
                    <a:pt x="109" y="1266"/>
                  </a:lnTo>
                  <a:lnTo>
                    <a:pt x="125" y="1242"/>
                  </a:lnTo>
                  <a:lnTo>
                    <a:pt x="140" y="1219"/>
                  </a:lnTo>
                  <a:lnTo>
                    <a:pt x="154" y="1195"/>
                  </a:lnTo>
                  <a:lnTo>
                    <a:pt x="168" y="1171"/>
                  </a:lnTo>
                  <a:lnTo>
                    <a:pt x="178" y="1147"/>
                  </a:lnTo>
                  <a:lnTo>
                    <a:pt x="188" y="1125"/>
                  </a:lnTo>
                  <a:lnTo>
                    <a:pt x="182" y="1118"/>
                  </a:lnTo>
                  <a:lnTo>
                    <a:pt x="177" y="1114"/>
                  </a:lnTo>
                  <a:lnTo>
                    <a:pt x="171" y="1108"/>
                  </a:lnTo>
                  <a:lnTo>
                    <a:pt x="168" y="1103"/>
                  </a:lnTo>
                  <a:lnTo>
                    <a:pt x="164" y="1099"/>
                  </a:lnTo>
                  <a:lnTo>
                    <a:pt x="162" y="1094"/>
                  </a:lnTo>
                  <a:lnTo>
                    <a:pt x="161" y="1091"/>
                  </a:lnTo>
                  <a:lnTo>
                    <a:pt x="161" y="1086"/>
                  </a:lnTo>
                  <a:lnTo>
                    <a:pt x="163" y="1081"/>
                  </a:lnTo>
                  <a:lnTo>
                    <a:pt x="165" y="1076"/>
                  </a:lnTo>
                  <a:lnTo>
                    <a:pt x="171" y="1071"/>
                  </a:lnTo>
                  <a:lnTo>
                    <a:pt x="178" y="1065"/>
                  </a:lnTo>
                  <a:lnTo>
                    <a:pt x="186" y="1060"/>
                  </a:lnTo>
                  <a:lnTo>
                    <a:pt x="198" y="1053"/>
                  </a:lnTo>
                  <a:lnTo>
                    <a:pt x="210" y="1045"/>
                  </a:lnTo>
                  <a:lnTo>
                    <a:pt x="226" y="1038"/>
                  </a:lnTo>
                  <a:lnTo>
                    <a:pt x="224" y="1033"/>
                  </a:lnTo>
                  <a:lnTo>
                    <a:pt x="223" y="1030"/>
                  </a:lnTo>
                  <a:lnTo>
                    <a:pt x="221" y="1026"/>
                  </a:lnTo>
                  <a:lnTo>
                    <a:pt x="218" y="1022"/>
                  </a:lnTo>
                  <a:lnTo>
                    <a:pt x="217" y="1018"/>
                  </a:lnTo>
                  <a:lnTo>
                    <a:pt x="215" y="1015"/>
                  </a:lnTo>
                  <a:lnTo>
                    <a:pt x="213" y="1011"/>
                  </a:lnTo>
                  <a:lnTo>
                    <a:pt x="210" y="1008"/>
                  </a:lnTo>
                  <a:lnTo>
                    <a:pt x="208" y="1003"/>
                  </a:lnTo>
                  <a:lnTo>
                    <a:pt x="207" y="1000"/>
                  </a:lnTo>
                  <a:lnTo>
                    <a:pt x="205" y="995"/>
                  </a:lnTo>
                  <a:lnTo>
                    <a:pt x="203" y="992"/>
                  </a:lnTo>
                  <a:lnTo>
                    <a:pt x="202" y="987"/>
                  </a:lnTo>
                  <a:lnTo>
                    <a:pt x="202" y="983"/>
                  </a:lnTo>
                  <a:lnTo>
                    <a:pt x="201" y="979"/>
                  </a:lnTo>
                  <a:lnTo>
                    <a:pt x="202" y="975"/>
                  </a:lnTo>
                  <a:lnTo>
                    <a:pt x="221" y="964"/>
                  </a:lnTo>
                  <a:lnTo>
                    <a:pt x="238" y="954"/>
                  </a:lnTo>
                  <a:lnTo>
                    <a:pt x="255" y="945"/>
                  </a:lnTo>
                  <a:lnTo>
                    <a:pt x="271" y="937"/>
                  </a:lnTo>
                  <a:lnTo>
                    <a:pt x="286" y="930"/>
                  </a:lnTo>
                  <a:lnTo>
                    <a:pt x="301" y="923"/>
                  </a:lnTo>
                  <a:lnTo>
                    <a:pt x="316" y="917"/>
                  </a:lnTo>
                  <a:lnTo>
                    <a:pt x="331" y="914"/>
                  </a:lnTo>
                  <a:lnTo>
                    <a:pt x="346" y="910"/>
                  </a:lnTo>
                  <a:lnTo>
                    <a:pt x="361" y="909"/>
                  </a:lnTo>
                  <a:lnTo>
                    <a:pt x="377" y="909"/>
                  </a:lnTo>
                  <a:lnTo>
                    <a:pt x="394" y="911"/>
                  </a:lnTo>
                  <a:lnTo>
                    <a:pt x="412" y="914"/>
                  </a:lnTo>
                  <a:lnTo>
                    <a:pt x="431" y="919"/>
                  </a:lnTo>
                  <a:lnTo>
                    <a:pt x="452" y="926"/>
                  </a:lnTo>
                  <a:lnTo>
                    <a:pt x="475" y="935"/>
                  </a:lnTo>
                  <a:lnTo>
                    <a:pt x="491" y="927"/>
                  </a:lnTo>
                  <a:lnTo>
                    <a:pt x="507" y="921"/>
                  </a:lnTo>
                  <a:lnTo>
                    <a:pt x="525" y="914"/>
                  </a:lnTo>
                  <a:lnTo>
                    <a:pt x="543" y="908"/>
                  </a:lnTo>
                  <a:lnTo>
                    <a:pt x="560" y="902"/>
                  </a:lnTo>
                  <a:lnTo>
                    <a:pt x="578" y="896"/>
                  </a:lnTo>
                  <a:lnTo>
                    <a:pt x="595" y="891"/>
                  </a:lnTo>
                  <a:lnTo>
                    <a:pt x="613" y="884"/>
                  </a:lnTo>
                  <a:lnTo>
                    <a:pt x="629" y="877"/>
                  </a:lnTo>
                  <a:lnTo>
                    <a:pt x="645" y="868"/>
                  </a:lnTo>
                  <a:lnTo>
                    <a:pt x="660" y="859"/>
                  </a:lnTo>
                  <a:lnTo>
                    <a:pt x="674" y="847"/>
                  </a:lnTo>
                  <a:lnTo>
                    <a:pt x="686" y="834"/>
                  </a:lnTo>
                  <a:lnTo>
                    <a:pt x="697" y="819"/>
                  </a:lnTo>
                  <a:lnTo>
                    <a:pt x="706" y="802"/>
                  </a:lnTo>
                  <a:lnTo>
                    <a:pt x="714" y="783"/>
                  </a:lnTo>
                  <a:lnTo>
                    <a:pt x="714" y="782"/>
                  </a:lnTo>
                  <a:lnTo>
                    <a:pt x="716" y="780"/>
                  </a:lnTo>
                  <a:lnTo>
                    <a:pt x="718" y="777"/>
                  </a:lnTo>
                  <a:lnTo>
                    <a:pt x="723" y="773"/>
                  </a:lnTo>
                  <a:lnTo>
                    <a:pt x="728" y="770"/>
                  </a:lnTo>
                  <a:lnTo>
                    <a:pt x="732" y="765"/>
                  </a:lnTo>
                  <a:lnTo>
                    <a:pt x="738" y="761"/>
                  </a:lnTo>
                  <a:lnTo>
                    <a:pt x="744" y="756"/>
                  </a:lnTo>
                  <a:lnTo>
                    <a:pt x="750" y="752"/>
                  </a:lnTo>
                  <a:lnTo>
                    <a:pt x="755" y="747"/>
                  </a:lnTo>
                  <a:lnTo>
                    <a:pt x="760" y="742"/>
                  </a:lnTo>
                  <a:lnTo>
                    <a:pt x="764" y="739"/>
                  </a:lnTo>
                  <a:lnTo>
                    <a:pt x="769" y="736"/>
                  </a:lnTo>
                  <a:lnTo>
                    <a:pt x="771" y="732"/>
                  </a:lnTo>
                  <a:lnTo>
                    <a:pt x="774" y="731"/>
                  </a:lnTo>
                  <a:lnTo>
                    <a:pt x="775" y="731"/>
                  </a:lnTo>
                  <a:lnTo>
                    <a:pt x="775" y="722"/>
                  </a:lnTo>
                  <a:lnTo>
                    <a:pt x="773" y="714"/>
                  </a:lnTo>
                  <a:lnTo>
                    <a:pt x="768" y="706"/>
                  </a:lnTo>
                  <a:lnTo>
                    <a:pt x="762" y="698"/>
                  </a:lnTo>
                  <a:lnTo>
                    <a:pt x="755" y="690"/>
                  </a:lnTo>
                  <a:lnTo>
                    <a:pt x="748" y="682"/>
                  </a:lnTo>
                  <a:lnTo>
                    <a:pt x="741" y="674"/>
                  </a:lnTo>
                  <a:lnTo>
                    <a:pt x="735" y="666"/>
                  </a:lnTo>
                  <a:lnTo>
                    <a:pt x="730" y="656"/>
                  </a:lnTo>
                  <a:lnTo>
                    <a:pt x="727" y="646"/>
                  </a:lnTo>
                  <a:lnTo>
                    <a:pt x="725" y="636"/>
                  </a:lnTo>
                  <a:lnTo>
                    <a:pt x="728" y="625"/>
                  </a:lnTo>
                  <a:lnTo>
                    <a:pt x="733" y="613"/>
                  </a:lnTo>
                  <a:lnTo>
                    <a:pt x="744" y="600"/>
                  </a:lnTo>
                  <a:lnTo>
                    <a:pt x="759" y="585"/>
                  </a:lnTo>
                  <a:lnTo>
                    <a:pt x="779" y="570"/>
                  </a:lnTo>
                  <a:lnTo>
                    <a:pt x="775" y="564"/>
                  </a:lnTo>
                  <a:lnTo>
                    <a:pt x="770" y="560"/>
                  </a:lnTo>
                  <a:lnTo>
                    <a:pt x="764" y="559"/>
                  </a:lnTo>
                  <a:lnTo>
                    <a:pt x="759" y="559"/>
                  </a:lnTo>
                  <a:lnTo>
                    <a:pt x="753" y="559"/>
                  </a:lnTo>
                  <a:lnTo>
                    <a:pt x="746" y="561"/>
                  </a:lnTo>
                  <a:lnTo>
                    <a:pt x="739" y="563"/>
                  </a:lnTo>
                  <a:lnTo>
                    <a:pt x="732" y="564"/>
                  </a:lnTo>
                  <a:lnTo>
                    <a:pt x="727" y="567"/>
                  </a:lnTo>
                  <a:lnTo>
                    <a:pt x="720" y="568"/>
                  </a:lnTo>
                  <a:lnTo>
                    <a:pt x="715" y="568"/>
                  </a:lnTo>
                  <a:lnTo>
                    <a:pt x="710" y="567"/>
                  </a:lnTo>
                  <a:lnTo>
                    <a:pt x="706" y="564"/>
                  </a:lnTo>
                  <a:lnTo>
                    <a:pt x="704" y="559"/>
                  </a:lnTo>
                  <a:lnTo>
                    <a:pt x="702" y="552"/>
                  </a:lnTo>
                  <a:lnTo>
                    <a:pt x="702" y="543"/>
                  </a:lnTo>
                  <a:lnTo>
                    <a:pt x="704" y="536"/>
                  </a:lnTo>
                  <a:lnTo>
                    <a:pt x="707" y="529"/>
                  </a:lnTo>
                  <a:lnTo>
                    <a:pt x="714" y="522"/>
                  </a:lnTo>
                  <a:lnTo>
                    <a:pt x="722" y="514"/>
                  </a:lnTo>
                  <a:lnTo>
                    <a:pt x="731" y="507"/>
                  </a:lnTo>
                  <a:lnTo>
                    <a:pt x="741" y="499"/>
                  </a:lnTo>
                  <a:lnTo>
                    <a:pt x="753" y="492"/>
                  </a:lnTo>
                  <a:lnTo>
                    <a:pt x="763" y="483"/>
                  </a:lnTo>
                  <a:lnTo>
                    <a:pt x="774" y="475"/>
                  </a:lnTo>
                  <a:lnTo>
                    <a:pt x="782" y="466"/>
                  </a:lnTo>
                  <a:lnTo>
                    <a:pt x="789" y="455"/>
                  </a:lnTo>
                  <a:lnTo>
                    <a:pt x="794" y="444"/>
                  </a:lnTo>
                  <a:lnTo>
                    <a:pt x="797" y="432"/>
                  </a:lnTo>
                  <a:lnTo>
                    <a:pt x="796" y="421"/>
                  </a:lnTo>
                  <a:lnTo>
                    <a:pt x="791" y="407"/>
                  </a:lnTo>
                  <a:lnTo>
                    <a:pt x="783" y="393"/>
                  </a:lnTo>
                  <a:lnTo>
                    <a:pt x="799" y="376"/>
                  </a:lnTo>
                  <a:lnTo>
                    <a:pt x="815" y="358"/>
                  </a:lnTo>
                  <a:lnTo>
                    <a:pt x="832" y="338"/>
                  </a:lnTo>
                  <a:lnTo>
                    <a:pt x="850" y="317"/>
                  </a:lnTo>
                  <a:lnTo>
                    <a:pt x="867" y="297"/>
                  </a:lnTo>
                  <a:lnTo>
                    <a:pt x="884" y="276"/>
                  </a:lnTo>
                  <a:lnTo>
                    <a:pt x="901" y="254"/>
                  </a:lnTo>
                  <a:lnTo>
                    <a:pt x="917" y="232"/>
                  </a:lnTo>
                  <a:lnTo>
                    <a:pt x="933" y="212"/>
                  </a:lnTo>
                  <a:lnTo>
                    <a:pt x="948" y="191"/>
                  </a:lnTo>
                  <a:lnTo>
                    <a:pt x="962" y="173"/>
                  </a:lnTo>
                  <a:lnTo>
                    <a:pt x="975" y="154"/>
                  </a:lnTo>
                  <a:lnTo>
                    <a:pt x="988" y="137"/>
                  </a:lnTo>
                  <a:lnTo>
                    <a:pt x="998" y="121"/>
                  </a:lnTo>
                  <a:lnTo>
                    <a:pt x="1007" y="107"/>
                  </a:lnTo>
                  <a:lnTo>
                    <a:pt x="1015" y="97"/>
                  </a:lnTo>
                  <a:lnTo>
                    <a:pt x="1017" y="96"/>
                  </a:lnTo>
                  <a:lnTo>
                    <a:pt x="1024" y="92"/>
                  </a:lnTo>
                  <a:lnTo>
                    <a:pt x="1036" y="88"/>
                  </a:lnTo>
                  <a:lnTo>
                    <a:pt x="1051" y="82"/>
                  </a:lnTo>
                  <a:lnTo>
                    <a:pt x="1069" y="74"/>
                  </a:lnTo>
                  <a:lnTo>
                    <a:pt x="1090" y="66"/>
                  </a:lnTo>
                  <a:lnTo>
                    <a:pt x="1113" y="58"/>
                  </a:lnTo>
                  <a:lnTo>
                    <a:pt x="1137" y="49"/>
                  </a:lnTo>
                  <a:lnTo>
                    <a:pt x="1162" y="39"/>
                  </a:lnTo>
                  <a:lnTo>
                    <a:pt x="1188" y="31"/>
                  </a:lnTo>
                  <a:lnTo>
                    <a:pt x="1213" y="23"/>
                  </a:lnTo>
                  <a:lnTo>
                    <a:pt x="1238" y="15"/>
                  </a:lnTo>
                  <a:lnTo>
                    <a:pt x="1262" y="10"/>
                  </a:lnTo>
                  <a:lnTo>
                    <a:pt x="1284" y="5"/>
                  </a:lnTo>
                  <a:lnTo>
                    <a:pt x="1304" y="1"/>
                  </a:lnTo>
                  <a:lnTo>
                    <a:pt x="1321" y="0"/>
                  </a:lnTo>
                  <a:lnTo>
                    <a:pt x="1326" y="18"/>
                  </a:lnTo>
                  <a:lnTo>
                    <a:pt x="1330" y="36"/>
                  </a:lnTo>
                  <a:lnTo>
                    <a:pt x="1336" y="54"/>
                  </a:lnTo>
                  <a:lnTo>
                    <a:pt x="1342" y="73"/>
                  </a:lnTo>
                  <a:lnTo>
                    <a:pt x="1347" y="91"/>
                  </a:lnTo>
                  <a:lnTo>
                    <a:pt x="1353" y="111"/>
                  </a:lnTo>
                  <a:lnTo>
                    <a:pt x="1358" y="129"/>
                  </a:lnTo>
                  <a:lnTo>
                    <a:pt x="1363" y="149"/>
                  </a:lnTo>
                  <a:lnTo>
                    <a:pt x="1368" y="167"/>
                  </a:lnTo>
                  <a:lnTo>
                    <a:pt x="1372" y="186"/>
                  </a:lnTo>
                  <a:lnTo>
                    <a:pt x="1375" y="207"/>
                  </a:lnTo>
                  <a:lnTo>
                    <a:pt x="1378" y="227"/>
                  </a:lnTo>
                  <a:lnTo>
                    <a:pt x="1380" y="247"/>
                  </a:lnTo>
                  <a:lnTo>
                    <a:pt x="1381" y="268"/>
                  </a:lnTo>
                  <a:lnTo>
                    <a:pt x="1380" y="290"/>
                  </a:lnTo>
                  <a:lnTo>
                    <a:pt x="1378" y="312"/>
                  </a:lnTo>
                  <a:lnTo>
                    <a:pt x="1388" y="319"/>
                  </a:lnTo>
                  <a:lnTo>
                    <a:pt x="1395" y="330"/>
                  </a:lnTo>
                  <a:lnTo>
                    <a:pt x="1400" y="344"/>
                  </a:lnTo>
                  <a:lnTo>
                    <a:pt x="1405" y="360"/>
                  </a:lnTo>
                  <a:lnTo>
                    <a:pt x="1408" y="377"/>
                  </a:lnTo>
                  <a:lnTo>
                    <a:pt x="1411" y="396"/>
                  </a:lnTo>
                  <a:lnTo>
                    <a:pt x="1413" y="415"/>
                  </a:lnTo>
                  <a:lnTo>
                    <a:pt x="1415" y="435"/>
                  </a:lnTo>
                  <a:lnTo>
                    <a:pt x="1419" y="454"/>
                  </a:lnTo>
                  <a:lnTo>
                    <a:pt x="1422" y="472"/>
                  </a:lnTo>
                  <a:lnTo>
                    <a:pt x="1427" y="489"/>
                  </a:lnTo>
                  <a:lnTo>
                    <a:pt x="1432" y="504"/>
                  </a:lnTo>
                  <a:lnTo>
                    <a:pt x="1440" y="515"/>
                  </a:lnTo>
                  <a:lnTo>
                    <a:pt x="1450" y="523"/>
                  </a:lnTo>
                  <a:lnTo>
                    <a:pt x="1462" y="529"/>
                  </a:lnTo>
                  <a:lnTo>
                    <a:pt x="1477" y="530"/>
                  </a:lnTo>
                  <a:lnTo>
                    <a:pt x="1485" y="545"/>
                  </a:lnTo>
                  <a:lnTo>
                    <a:pt x="1493" y="561"/>
                  </a:lnTo>
                  <a:lnTo>
                    <a:pt x="1500" y="577"/>
                  </a:lnTo>
                  <a:lnTo>
                    <a:pt x="1506" y="595"/>
                  </a:lnTo>
                  <a:lnTo>
                    <a:pt x="1512" y="613"/>
                  </a:lnTo>
                  <a:lnTo>
                    <a:pt x="1516" y="631"/>
                  </a:lnTo>
                  <a:lnTo>
                    <a:pt x="1521" y="649"/>
                  </a:lnTo>
                  <a:lnTo>
                    <a:pt x="1526" y="668"/>
                  </a:lnTo>
                  <a:lnTo>
                    <a:pt x="1530" y="686"/>
                  </a:lnTo>
                  <a:lnTo>
                    <a:pt x="1535" y="705"/>
                  </a:lnTo>
                  <a:lnTo>
                    <a:pt x="1539" y="722"/>
                  </a:lnTo>
                  <a:lnTo>
                    <a:pt x="1544" y="740"/>
                  </a:lnTo>
                  <a:lnTo>
                    <a:pt x="1550" y="756"/>
                  </a:lnTo>
                  <a:lnTo>
                    <a:pt x="1557" y="773"/>
                  </a:lnTo>
                  <a:lnTo>
                    <a:pt x="1564" y="790"/>
                  </a:lnTo>
                  <a:lnTo>
                    <a:pt x="1573" y="805"/>
                  </a:lnTo>
                  <a:lnTo>
                    <a:pt x="1569" y="815"/>
                  </a:lnTo>
                  <a:lnTo>
                    <a:pt x="1567" y="829"/>
                  </a:lnTo>
                  <a:lnTo>
                    <a:pt x="1565" y="844"/>
                  </a:lnTo>
                  <a:lnTo>
                    <a:pt x="1562" y="860"/>
                  </a:lnTo>
                  <a:lnTo>
                    <a:pt x="1560" y="878"/>
                  </a:lnTo>
                  <a:lnTo>
                    <a:pt x="1559" y="896"/>
                  </a:lnTo>
                  <a:lnTo>
                    <a:pt x="1558" y="916"/>
                  </a:lnTo>
                  <a:lnTo>
                    <a:pt x="1557" y="935"/>
                  </a:lnTo>
                  <a:lnTo>
                    <a:pt x="1558" y="956"/>
                  </a:lnTo>
                  <a:lnTo>
                    <a:pt x="1559" y="976"/>
                  </a:lnTo>
                  <a:lnTo>
                    <a:pt x="1560" y="995"/>
                  </a:lnTo>
                  <a:lnTo>
                    <a:pt x="1564" y="1015"/>
                  </a:lnTo>
                  <a:lnTo>
                    <a:pt x="1567" y="1033"/>
                  </a:lnTo>
                  <a:lnTo>
                    <a:pt x="1573" y="1050"/>
                  </a:lnTo>
                  <a:lnTo>
                    <a:pt x="1578" y="1068"/>
                  </a:lnTo>
                  <a:lnTo>
                    <a:pt x="1587" y="1083"/>
                  </a:lnTo>
                  <a:lnTo>
                    <a:pt x="1591" y="1094"/>
                  </a:lnTo>
                  <a:lnTo>
                    <a:pt x="1596" y="1107"/>
                  </a:lnTo>
                  <a:lnTo>
                    <a:pt x="1599" y="1119"/>
                  </a:lnTo>
                  <a:lnTo>
                    <a:pt x="1601" y="1133"/>
                  </a:lnTo>
                  <a:lnTo>
                    <a:pt x="1603" y="1147"/>
                  </a:lnTo>
                  <a:lnTo>
                    <a:pt x="1604" y="1162"/>
                  </a:lnTo>
                  <a:lnTo>
                    <a:pt x="1605" y="1177"/>
                  </a:lnTo>
                  <a:lnTo>
                    <a:pt x="1606" y="1193"/>
                  </a:lnTo>
                  <a:lnTo>
                    <a:pt x="1607" y="1208"/>
                  </a:lnTo>
                  <a:lnTo>
                    <a:pt x="1610" y="1224"/>
                  </a:lnTo>
                  <a:lnTo>
                    <a:pt x="1612" y="1240"/>
                  </a:lnTo>
                  <a:lnTo>
                    <a:pt x="1615" y="1256"/>
                  </a:lnTo>
                  <a:lnTo>
                    <a:pt x="1621" y="1272"/>
                  </a:lnTo>
                  <a:lnTo>
                    <a:pt x="1627" y="1288"/>
                  </a:lnTo>
                  <a:lnTo>
                    <a:pt x="1636" y="1304"/>
                  </a:lnTo>
                  <a:lnTo>
                    <a:pt x="1646" y="1320"/>
                  </a:lnTo>
                  <a:lnTo>
                    <a:pt x="1645" y="1324"/>
                  </a:lnTo>
                  <a:lnTo>
                    <a:pt x="1645" y="1327"/>
                  </a:lnTo>
                  <a:lnTo>
                    <a:pt x="1646" y="1331"/>
                  </a:lnTo>
                  <a:lnTo>
                    <a:pt x="1647" y="1334"/>
                  </a:lnTo>
                  <a:lnTo>
                    <a:pt x="1650" y="1338"/>
                  </a:lnTo>
                  <a:lnTo>
                    <a:pt x="1652" y="1341"/>
                  </a:lnTo>
                  <a:lnTo>
                    <a:pt x="1654" y="1344"/>
                  </a:lnTo>
                  <a:lnTo>
                    <a:pt x="1657" y="1348"/>
                  </a:lnTo>
                  <a:lnTo>
                    <a:pt x="1658" y="1351"/>
                  </a:lnTo>
                  <a:lnTo>
                    <a:pt x="1660" y="1356"/>
                  </a:lnTo>
                  <a:lnTo>
                    <a:pt x="1661" y="1359"/>
                  </a:lnTo>
                  <a:lnTo>
                    <a:pt x="1661" y="1364"/>
                  </a:lnTo>
                  <a:lnTo>
                    <a:pt x="1661" y="1370"/>
                  </a:lnTo>
                  <a:lnTo>
                    <a:pt x="1661" y="1374"/>
                  </a:lnTo>
                  <a:lnTo>
                    <a:pt x="1659" y="1380"/>
                  </a:lnTo>
                  <a:lnTo>
                    <a:pt x="1657" y="1387"/>
                  </a:lnTo>
                  <a:lnTo>
                    <a:pt x="1657" y="1384"/>
                  </a:lnTo>
                  <a:lnTo>
                    <a:pt x="1658" y="1381"/>
                  </a:lnTo>
                  <a:lnTo>
                    <a:pt x="1658" y="1380"/>
                  </a:lnTo>
                  <a:lnTo>
                    <a:pt x="1658" y="1379"/>
                  </a:lnTo>
                  <a:lnTo>
                    <a:pt x="1658" y="1378"/>
                  </a:lnTo>
                  <a:lnTo>
                    <a:pt x="1657" y="1378"/>
                  </a:lnTo>
                  <a:lnTo>
                    <a:pt x="1657" y="1379"/>
                  </a:lnTo>
                  <a:lnTo>
                    <a:pt x="1657" y="1380"/>
                  </a:lnTo>
                  <a:lnTo>
                    <a:pt x="1655" y="1380"/>
                  </a:lnTo>
                  <a:lnTo>
                    <a:pt x="1655" y="1381"/>
                  </a:lnTo>
                  <a:lnTo>
                    <a:pt x="1655" y="1382"/>
                  </a:lnTo>
                  <a:lnTo>
                    <a:pt x="1655" y="1384"/>
                  </a:lnTo>
                  <a:lnTo>
                    <a:pt x="1655" y="1386"/>
                  </a:lnTo>
                  <a:lnTo>
                    <a:pt x="1657" y="1387"/>
                  </a:lnTo>
                  <a:lnTo>
                    <a:pt x="1654" y="1387"/>
                  </a:lnTo>
                  <a:lnTo>
                    <a:pt x="1652" y="1388"/>
                  </a:lnTo>
                  <a:lnTo>
                    <a:pt x="1650" y="1389"/>
                  </a:lnTo>
                  <a:lnTo>
                    <a:pt x="1647" y="1390"/>
                  </a:lnTo>
                  <a:lnTo>
                    <a:pt x="1646" y="1392"/>
                  </a:lnTo>
                  <a:lnTo>
                    <a:pt x="1644" y="1394"/>
                  </a:lnTo>
                  <a:lnTo>
                    <a:pt x="1643" y="1395"/>
                  </a:lnTo>
                  <a:lnTo>
                    <a:pt x="1641" y="1397"/>
                  </a:lnTo>
                  <a:lnTo>
                    <a:pt x="1639" y="1400"/>
                  </a:lnTo>
                  <a:lnTo>
                    <a:pt x="1637" y="1402"/>
                  </a:lnTo>
                  <a:lnTo>
                    <a:pt x="1636" y="1403"/>
                  </a:lnTo>
                  <a:lnTo>
                    <a:pt x="1634" y="1405"/>
                  </a:lnTo>
                  <a:lnTo>
                    <a:pt x="1633" y="1408"/>
                  </a:lnTo>
                  <a:lnTo>
                    <a:pt x="1630" y="1410"/>
                  </a:lnTo>
                  <a:lnTo>
                    <a:pt x="1628" y="1411"/>
                  </a:lnTo>
                  <a:lnTo>
                    <a:pt x="1627" y="1413"/>
                  </a:lnTo>
                  <a:lnTo>
                    <a:pt x="1624" y="1417"/>
                  </a:lnTo>
                  <a:lnTo>
                    <a:pt x="1623" y="1421"/>
                  </a:lnTo>
                  <a:lnTo>
                    <a:pt x="1622" y="1425"/>
                  </a:lnTo>
                  <a:lnTo>
                    <a:pt x="1622" y="1427"/>
                  </a:lnTo>
                  <a:lnTo>
                    <a:pt x="1622" y="1429"/>
                  </a:lnTo>
                  <a:lnTo>
                    <a:pt x="1622" y="1432"/>
                  </a:lnTo>
                  <a:lnTo>
                    <a:pt x="1623" y="1433"/>
                  </a:lnTo>
                  <a:lnTo>
                    <a:pt x="1624" y="1435"/>
                  </a:lnTo>
                  <a:lnTo>
                    <a:pt x="1624" y="1436"/>
                  </a:lnTo>
                  <a:lnTo>
                    <a:pt x="1626" y="1438"/>
                  </a:lnTo>
                  <a:lnTo>
                    <a:pt x="1627" y="1440"/>
                  </a:lnTo>
                  <a:lnTo>
                    <a:pt x="1627" y="1441"/>
                  </a:lnTo>
                  <a:lnTo>
                    <a:pt x="1627" y="1443"/>
                  </a:lnTo>
                  <a:lnTo>
                    <a:pt x="1627" y="1446"/>
                  </a:lnTo>
                  <a:lnTo>
                    <a:pt x="1626" y="1449"/>
                  </a:lnTo>
                  <a:lnTo>
                    <a:pt x="1624" y="1454"/>
                  </a:lnTo>
                  <a:lnTo>
                    <a:pt x="1634" y="1450"/>
                  </a:lnTo>
                  <a:lnTo>
                    <a:pt x="1644" y="1449"/>
                  </a:lnTo>
                  <a:lnTo>
                    <a:pt x="1654" y="1447"/>
                  </a:lnTo>
                  <a:lnTo>
                    <a:pt x="1665" y="1446"/>
                  </a:lnTo>
                  <a:lnTo>
                    <a:pt x="1675" y="1446"/>
                  </a:lnTo>
                  <a:lnTo>
                    <a:pt x="1684" y="1444"/>
                  </a:lnTo>
                  <a:lnTo>
                    <a:pt x="1695" y="1442"/>
                  </a:lnTo>
                  <a:lnTo>
                    <a:pt x="1704" y="1441"/>
                  </a:lnTo>
                  <a:lnTo>
                    <a:pt x="1713" y="1439"/>
                  </a:lnTo>
                  <a:lnTo>
                    <a:pt x="1722" y="1435"/>
                  </a:lnTo>
                  <a:lnTo>
                    <a:pt x="1730" y="1431"/>
                  </a:lnTo>
                  <a:lnTo>
                    <a:pt x="1737" y="1425"/>
                  </a:lnTo>
                  <a:lnTo>
                    <a:pt x="1744" y="1418"/>
                  </a:lnTo>
                  <a:lnTo>
                    <a:pt x="1750" y="1409"/>
                  </a:lnTo>
                  <a:lnTo>
                    <a:pt x="1754" y="1398"/>
                  </a:lnTo>
                  <a:lnTo>
                    <a:pt x="1759" y="1386"/>
                  </a:lnTo>
                  <a:lnTo>
                    <a:pt x="1767" y="1381"/>
                  </a:lnTo>
                  <a:lnTo>
                    <a:pt x="1777" y="1378"/>
                  </a:lnTo>
                  <a:lnTo>
                    <a:pt x="1787" y="1375"/>
                  </a:lnTo>
                  <a:lnTo>
                    <a:pt x="1796" y="1372"/>
                  </a:lnTo>
                  <a:lnTo>
                    <a:pt x="1805" y="1370"/>
                  </a:lnTo>
                  <a:lnTo>
                    <a:pt x="1815" y="1367"/>
                  </a:lnTo>
                  <a:lnTo>
                    <a:pt x="1825" y="1365"/>
                  </a:lnTo>
                  <a:lnTo>
                    <a:pt x="1834" y="1362"/>
                  </a:lnTo>
                  <a:lnTo>
                    <a:pt x="1843" y="1359"/>
                  </a:lnTo>
                  <a:lnTo>
                    <a:pt x="1853" y="1356"/>
                  </a:lnTo>
                  <a:lnTo>
                    <a:pt x="1862" y="1351"/>
                  </a:lnTo>
                  <a:lnTo>
                    <a:pt x="1870" y="1347"/>
                  </a:lnTo>
                  <a:lnTo>
                    <a:pt x="1880" y="1342"/>
                  </a:lnTo>
                  <a:lnTo>
                    <a:pt x="1888" y="1336"/>
                  </a:lnTo>
                  <a:lnTo>
                    <a:pt x="1897" y="1330"/>
                  </a:lnTo>
                  <a:lnTo>
                    <a:pt x="1905" y="1323"/>
                  </a:lnTo>
                  <a:lnTo>
                    <a:pt x="1905" y="1324"/>
                  </a:lnTo>
                  <a:lnTo>
                    <a:pt x="1905" y="1326"/>
                  </a:lnTo>
                  <a:lnTo>
                    <a:pt x="1906" y="1327"/>
                  </a:lnTo>
                  <a:lnTo>
                    <a:pt x="1907" y="1328"/>
                  </a:lnTo>
                  <a:lnTo>
                    <a:pt x="1908" y="1331"/>
                  </a:lnTo>
                  <a:lnTo>
                    <a:pt x="1910" y="1332"/>
                  </a:lnTo>
                  <a:lnTo>
                    <a:pt x="1912" y="1333"/>
                  </a:lnTo>
                  <a:lnTo>
                    <a:pt x="1913" y="1335"/>
                  </a:lnTo>
                  <a:lnTo>
                    <a:pt x="1915" y="1335"/>
                  </a:lnTo>
                  <a:lnTo>
                    <a:pt x="1918" y="1336"/>
                  </a:lnTo>
                  <a:lnTo>
                    <a:pt x="1920" y="1338"/>
                  </a:lnTo>
                  <a:lnTo>
                    <a:pt x="1922" y="1338"/>
                  </a:lnTo>
                  <a:lnTo>
                    <a:pt x="1925" y="1338"/>
                  </a:lnTo>
                  <a:lnTo>
                    <a:pt x="1927" y="1338"/>
                  </a:lnTo>
                  <a:lnTo>
                    <a:pt x="1929" y="1338"/>
                  </a:lnTo>
                  <a:lnTo>
                    <a:pt x="1931" y="1338"/>
                  </a:lnTo>
                  <a:lnTo>
                    <a:pt x="1935" y="1335"/>
                  </a:lnTo>
                  <a:lnTo>
                    <a:pt x="1941" y="1334"/>
                  </a:lnTo>
                  <a:lnTo>
                    <a:pt x="1946" y="1331"/>
                  </a:lnTo>
                  <a:lnTo>
                    <a:pt x="1952" y="1327"/>
                  </a:lnTo>
                  <a:lnTo>
                    <a:pt x="1959" y="1324"/>
                  </a:lnTo>
                  <a:lnTo>
                    <a:pt x="1965" y="1319"/>
                  </a:lnTo>
                  <a:lnTo>
                    <a:pt x="1972" y="1316"/>
                  </a:lnTo>
                  <a:lnTo>
                    <a:pt x="1980" y="1312"/>
                  </a:lnTo>
                  <a:lnTo>
                    <a:pt x="1987" y="1310"/>
                  </a:lnTo>
                  <a:lnTo>
                    <a:pt x="1994" y="1308"/>
                  </a:lnTo>
                  <a:lnTo>
                    <a:pt x="2000" y="1307"/>
                  </a:lnTo>
                  <a:lnTo>
                    <a:pt x="2007" y="1308"/>
                  </a:lnTo>
                  <a:lnTo>
                    <a:pt x="2015" y="1309"/>
                  </a:lnTo>
                  <a:lnTo>
                    <a:pt x="2021" y="1313"/>
                  </a:lnTo>
                  <a:lnTo>
                    <a:pt x="2028" y="1319"/>
                  </a:lnTo>
                  <a:lnTo>
                    <a:pt x="2035" y="1327"/>
                  </a:lnTo>
                  <a:lnTo>
                    <a:pt x="2020" y="1343"/>
                  </a:lnTo>
                  <a:lnTo>
                    <a:pt x="2005" y="1358"/>
                  </a:lnTo>
                  <a:lnTo>
                    <a:pt x="1989" y="1371"/>
                  </a:lnTo>
                  <a:lnTo>
                    <a:pt x="1974" y="1384"/>
                  </a:lnTo>
                  <a:lnTo>
                    <a:pt x="1957" y="1394"/>
                  </a:lnTo>
                  <a:lnTo>
                    <a:pt x="1941" y="1404"/>
                  </a:lnTo>
                  <a:lnTo>
                    <a:pt x="1925" y="1413"/>
                  </a:lnTo>
                  <a:lnTo>
                    <a:pt x="1907" y="1423"/>
                  </a:lnTo>
                  <a:lnTo>
                    <a:pt x="1891" y="1432"/>
                  </a:lnTo>
                  <a:lnTo>
                    <a:pt x="1874" y="1441"/>
                  </a:lnTo>
                  <a:lnTo>
                    <a:pt x="1858" y="1450"/>
                  </a:lnTo>
                  <a:lnTo>
                    <a:pt x="1843" y="1461"/>
                  </a:lnTo>
                  <a:lnTo>
                    <a:pt x="1827" y="1471"/>
                  </a:lnTo>
                  <a:lnTo>
                    <a:pt x="1812" y="1482"/>
                  </a:lnTo>
                  <a:lnTo>
                    <a:pt x="1798" y="1495"/>
                  </a:lnTo>
                  <a:lnTo>
                    <a:pt x="1785" y="1510"/>
                  </a:lnTo>
                  <a:lnTo>
                    <a:pt x="1775" y="1509"/>
                  </a:lnTo>
                  <a:lnTo>
                    <a:pt x="1765" y="1510"/>
                  </a:lnTo>
                  <a:lnTo>
                    <a:pt x="1757" y="1512"/>
                  </a:lnTo>
                  <a:lnTo>
                    <a:pt x="1749" y="1515"/>
                  </a:lnTo>
                  <a:lnTo>
                    <a:pt x="1742" y="1519"/>
                  </a:lnTo>
                  <a:lnTo>
                    <a:pt x="1735" y="1523"/>
                  </a:lnTo>
                  <a:lnTo>
                    <a:pt x="1728" y="1528"/>
                  </a:lnTo>
                  <a:lnTo>
                    <a:pt x="1721" y="1533"/>
                  </a:lnTo>
                  <a:lnTo>
                    <a:pt x="1714" y="1537"/>
                  </a:lnTo>
                  <a:lnTo>
                    <a:pt x="1708" y="1543"/>
                  </a:lnTo>
                  <a:lnTo>
                    <a:pt x="1701" y="1547"/>
                  </a:lnTo>
                  <a:lnTo>
                    <a:pt x="1693" y="1551"/>
                  </a:lnTo>
                  <a:lnTo>
                    <a:pt x="1687" y="1554"/>
                  </a:lnTo>
                  <a:lnTo>
                    <a:pt x="1677" y="1556"/>
                  </a:lnTo>
                  <a:lnTo>
                    <a:pt x="1668" y="1557"/>
                  </a:lnTo>
                  <a:lnTo>
                    <a:pt x="1659" y="1557"/>
                  </a:lnTo>
                  <a:lnTo>
                    <a:pt x="1653" y="1559"/>
                  </a:lnTo>
                  <a:lnTo>
                    <a:pt x="1650" y="1564"/>
                  </a:lnTo>
                  <a:lnTo>
                    <a:pt x="1646" y="1569"/>
                  </a:lnTo>
                  <a:lnTo>
                    <a:pt x="1643" y="1574"/>
                  </a:lnTo>
                  <a:lnTo>
                    <a:pt x="1641" y="1579"/>
                  </a:lnTo>
                  <a:lnTo>
                    <a:pt x="1638" y="1585"/>
                  </a:lnTo>
                  <a:lnTo>
                    <a:pt x="1636" y="1589"/>
                  </a:lnTo>
                  <a:lnTo>
                    <a:pt x="1634" y="1595"/>
                  </a:lnTo>
                  <a:lnTo>
                    <a:pt x="1631" y="1600"/>
                  </a:lnTo>
                  <a:lnTo>
                    <a:pt x="1628" y="1603"/>
                  </a:lnTo>
                  <a:lnTo>
                    <a:pt x="1626" y="1606"/>
                  </a:lnTo>
                  <a:lnTo>
                    <a:pt x="1621" y="1609"/>
                  </a:lnTo>
                  <a:lnTo>
                    <a:pt x="1616" y="1609"/>
                  </a:lnTo>
                  <a:lnTo>
                    <a:pt x="1612" y="1609"/>
                  </a:lnTo>
                  <a:lnTo>
                    <a:pt x="1605" y="1606"/>
                  </a:lnTo>
                  <a:lnTo>
                    <a:pt x="1598" y="1604"/>
                  </a:lnTo>
                  <a:lnTo>
                    <a:pt x="1597" y="1602"/>
                  </a:lnTo>
                  <a:lnTo>
                    <a:pt x="1596" y="1598"/>
                  </a:lnTo>
                  <a:lnTo>
                    <a:pt x="1593" y="1593"/>
                  </a:lnTo>
                  <a:lnTo>
                    <a:pt x="1591" y="1585"/>
                  </a:lnTo>
                  <a:lnTo>
                    <a:pt x="1588" y="1574"/>
                  </a:lnTo>
                  <a:lnTo>
                    <a:pt x="1583" y="1564"/>
                  </a:lnTo>
                  <a:lnTo>
                    <a:pt x="1580" y="1554"/>
                  </a:lnTo>
                  <a:lnTo>
                    <a:pt x="1576" y="1542"/>
                  </a:lnTo>
                  <a:lnTo>
                    <a:pt x="1572" y="1529"/>
                  </a:lnTo>
                  <a:lnTo>
                    <a:pt x="1568" y="1519"/>
                  </a:lnTo>
                  <a:lnTo>
                    <a:pt x="1564" y="1509"/>
                  </a:lnTo>
                  <a:lnTo>
                    <a:pt x="1560" y="1498"/>
                  </a:lnTo>
                  <a:lnTo>
                    <a:pt x="1558" y="1490"/>
                  </a:lnTo>
                  <a:lnTo>
                    <a:pt x="1555" y="1485"/>
                  </a:lnTo>
                  <a:lnTo>
                    <a:pt x="1554" y="1481"/>
                  </a:lnTo>
                  <a:lnTo>
                    <a:pt x="1554" y="148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5" name="Freeform 43"/>
            <p:cNvSpPr>
              <a:spLocks/>
            </p:cNvSpPr>
            <p:nvPr/>
          </p:nvSpPr>
          <p:spPr bwMode="auto">
            <a:xfrm>
              <a:off x="4173" y="2634"/>
              <a:ext cx="466" cy="356"/>
            </a:xfrm>
            <a:custGeom>
              <a:avLst/>
              <a:gdLst>
                <a:gd name="T0" fmla="*/ 2 w 1398"/>
                <a:gd name="T1" fmla="*/ 6 h 1066"/>
                <a:gd name="T2" fmla="*/ 3 w 1398"/>
                <a:gd name="T3" fmla="*/ 6 h 1066"/>
                <a:gd name="T4" fmla="*/ 4 w 1398"/>
                <a:gd name="T5" fmla="*/ 5 h 1066"/>
                <a:gd name="T6" fmla="*/ 7 w 1398"/>
                <a:gd name="T7" fmla="*/ 4 h 1066"/>
                <a:gd name="T8" fmla="*/ 9 w 1398"/>
                <a:gd name="T9" fmla="*/ 2 h 1066"/>
                <a:gd name="T10" fmla="*/ 12 w 1398"/>
                <a:gd name="T11" fmla="*/ 1 h 1066"/>
                <a:gd name="T12" fmla="*/ 19 w 1398"/>
                <a:gd name="T13" fmla="*/ 0 h 1066"/>
                <a:gd name="T14" fmla="*/ 23 w 1398"/>
                <a:gd name="T15" fmla="*/ 0 h 1066"/>
                <a:gd name="T16" fmla="*/ 23 w 1398"/>
                <a:gd name="T17" fmla="*/ 0 h 1066"/>
                <a:gd name="T18" fmla="*/ 23 w 1398"/>
                <a:gd name="T19" fmla="*/ 1 h 1066"/>
                <a:gd name="T20" fmla="*/ 24 w 1398"/>
                <a:gd name="T21" fmla="*/ 1 h 1066"/>
                <a:gd name="T22" fmla="*/ 26 w 1398"/>
                <a:gd name="T23" fmla="*/ 3 h 1066"/>
                <a:gd name="T24" fmla="*/ 28 w 1398"/>
                <a:gd name="T25" fmla="*/ 3 h 1066"/>
                <a:gd name="T26" fmla="*/ 32 w 1398"/>
                <a:gd name="T27" fmla="*/ 2 h 1066"/>
                <a:gd name="T28" fmla="*/ 35 w 1398"/>
                <a:gd name="T29" fmla="*/ 2 h 1066"/>
                <a:gd name="T30" fmla="*/ 40 w 1398"/>
                <a:gd name="T31" fmla="*/ 2 h 1066"/>
                <a:gd name="T32" fmla="*/ 45 w 1398"/>
                <a:gd name="T33" fmla="*/ 6 h 1066"/>
                <a:gd name="T34" fmla="*/ 50 w 1398"/>
                <a:gd name="T35" fmla="*/ 9 h 1066"/>
                <a:gd name="T36" fmla="*/ 52 w 1398"/>
                <a:gd name="T37" fmla="*/ 10 h 1066"/>
                <a:gd name="T38" fmla="*/ 52 w 1398"/>
                <a:gd name="T39" fmla="*/ 10 h 1066"/>
                <a:gd name="T40" fmla="*/ 49 w 1398"/>
                <a:gd name="T41" fmla="*/ 13 h 1066"/>
                <a:gd name="T42" fmla="*/ 47 w 1398"/>
                <a:gd name="T43" fmla="*/ 15 h 1066"/>
                <a:gd name="T44" fmla="*/ 46 w 1398"/>
                <a:gd name="T45" fmla="*/ 18 h 1066"/>
                <a:gd name="T46" fmla="*/ 47 w 1398"/>
                <a:gd name="T47" fmla="*/ 19 h 1066"/>
                <a:gd name="T48" fmla="*/ 47 w 1398"/>
                <a:gd name="T49" fmla="*/ 20 h 1066"/>
                <a:gd name="T50" fmla="*/ 46 w 1398"/>
                <a:gd name="T51" fmla="*/ 22 h 1066"/>
                <a:gd name="T52" fmla="*/ 43 w 1398"/>
                <a:gd name="T53" fmla="*/ 23 h 1066"/>
                <a:gd name="T54" fmla="*/ 43 w 1398"/>
                <a:gd name="T55" fmla="*/ 26 h 1066"/>
                <a:gd name="T56" fmla="*/ 41 w 1398"/>
                <a:gd name="T57" fmla="*/ 28 h 1066"/>
                <a:gd name="T58" fmla="*/ 39 w 1398"/>
                <a:gd name="T59" fmla="*/ 30 h 1066"/>
                <a:gd name="T60" fmla="*/ 38 w 1398"/>
                <a:gd name="T61" fmla="*/ 32 h 1066"/>
                <a:gd name="T62" fmla="*/ 36 w 1398"/>
                <a:gd name="T63" fmla="*/ 32 h 1066"/>
                <a:gd name="T64" fmla="*/ 35 w 1398"/>
                <a:gd name="T65" fmla="*/ 32 h 1066"/>
                <a:gd name="T66" fmla="*/ 34 w 1398"/>
                <a:gd name="T67" fmla="*/ 32 h 1066"/>
                <a:gd name="T68" fmla="*/ 33 w 1398"/>
                <a:gd name="T69" fmla="*/ 33 h 1066"/>
                <a:gd name="T70" fmla="*/ 32 w 1398"/>
                <a:gd name="T71" fmla="*/ 34 h 1066"/>
                <a:gd name="T72" fmla="*/ 33 w 1398"/>
                <a:gd name="T73" fmla="*/ 36 h 1066"/>
                <a:gd name="T74" fmla="*/ 33 w 1398"/>
                <a:gd name="T75" fmla="*/ 38 h 1066"/>
                <a:gd name="T76" fmla="*/ 31 w 1398"/>
                <a:gd name="T77" fmla="*/ 39 h 1066"/>
                <a:gd name="T78" fmla="*/ 30 w 1398"/>
                <a:gd name="T79" fmla="*/ 38 h 1066"/>
                <a:gd name="T80" fmla="*/ 29 w 1398"/>
                <a:gd name="T81" fmla="*/ 36 h 1066"/>
                <a:gd name="T82" fmla="*/ 27 w 1398"/>
                <a:gd name="T83" fmla="*/ 34 h 1066"/>
                <a:gd name="T84" fmla="*/ 25 w 1398"/>
                <a:gd name="T85" fmla="*/ 32 h 1066"/>
                <a:gd name="T86" fmla="*/ 24 w 1398"/>
                <a:gd name="T87" fmla="*/ 30 h 1066"/>
                <a:gd name="T88" fmla="*/ 22 w 1398"/>
                <a:gd name="T89" fmla="*/ 27 h 1066"/>
                <a:gd name="T90" fmla="*/ 18 w 1398"/>
                <a:gd name="T91" fmla="*/ 25 h 1066"/>
                <a:gd name="T92" fmla="*/ 16 w 1398"/>
                <a:gd name="T93" fmla="*/ 22 h 1066"/>
                <a:gd name="T94" fmla="*/ 15 w 1398"/>
                <a:gd name="T95" fmla="*/ 22 h 1066"/>
                <a:gd name="T96" fmla="*/ 15 w 1398"/>
                <a:gd name="T97" fmla="*/ 21 h 1066"/>
                <a:gd name="T98" fmla="*/ 12 w 1398"/>
                <a:gd name="T99" fmla="*/ 19 h 1066"/>
                <a:gd name="T100" fmla="*/ 9 w 1398"/>
                <a:gd name="T101" fmla="*/ 16 h 1066"/>
                <a:gd name="T102" fmla="*/ 6 w 1398"/>
                <a:gd name="T103" fmla="*/ 12 h 1066"/>
                <a:gd name="T104" fmla="*/ 4 w 1398"/>
                <a:gd name="T105" fmla="*/ 12 h 1066"/>
                <a:gd name="T106" fmla="*/ 1 w 1398"/>
                <a:gd name="T107" fmla="*/ 11 h 1066"/>
                <a:gd name="T108" fmla="*/ 0 w 1398"/>
                <a:gd name="T109" fmla="*/ 9 h 1066"/>
                <a:gd name="T110" fmla="*/ 1 w 1398"/>
                <a:gd name="T111" fmla="*/ 8 h 1066"/>
                <a:gd name="T112" fmla="*/ 2 w 1398"/>
                <a:gd name="T113" fmla="*/ 6 h 106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398"/>
                <a:gd name="T172" fmla="*/ 0 h 1066"/>
                <a:gd name="T173" fmla="*/ 1398 w 1398"/>
                <a:gd name="T174" fmla="*/ 1066 h 106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398" h="1066">
                  <a:moveTo>
                    <a:pt x="60" y="163"/>
                  </a:moveTo>
                  <a:lnTo>
                    <a:pt x="60" y="162"/>
                  </a:lnTo>
                  <a:lnTo>
                    <a:pt x="61" y="162"/>
                  </a:lnTo>
                  <a:lnTo>
                    <a:pt x="62" y="162"/>
                  </a:lnTo>
                  <a:lnTo>
                    <a:pt x="64" y="160"/>
                  </a:lnTo>
                  <a:lnTo>
                    <a:pt x="65" y="160"/>
                  </a:lnTo>
                  <a:lnTo>
                    <a:pt x="68" y="159"/>
                  </a:lnTo>
                  <a:lnTo>
                    <a:pt x="70" y="159"/>
                  </a:lnTo>
                  <a:lnTo>
                    <a:pt x="71" y="158"/>
                  </a:lnTo>
                  <a:lnTo>
                    <a:pt x="73" y="157"/>
                  </a:lnTo>
                  <a:lnTo>
                    <a:pt x="74" y="157"/>
                  </a:lnTo>
                  <a:lnTo>
                    <a:pt x="77" y="156"/>
                  </a:lnTo>
                  <a:lnTo>
                    <a:pt x="78" y="156"/>
                  </a:lnTo>
                  <a:lnTo>
                    <a:pt x="79" y="156"/>
                  </a:lnTo>
                  <a:lnTo>
                    <a:pt x="80" y="156"/>
                  </a:lnTo>
                  <a:lnTo>
                    <a:pt x="87" y="148"/>
                  </a:lnTo>
                  <a:lnTo>
                    <a:pt x="96" y="142"/>
                  </a:lnTo>
                  <a:lnTo>
                    <a:pt x="107" y="136"/>
                  </a:lnTo>
                  <a:lnTo>
                    <a:pt x="118" y="131"/>
                  </a:lnTo>
                  <a:lnTo>
                    <a:pt x="130" y="125"/>
                  </a:lnTo>
                  <a:lnTo>
                    <a:pt x="142" y="119"/>
                  </a:lnTo>
                  <a:lnTo>
                    <a:pt x="155" y="113"/>
                  </a:lnTo>
                  <a:lnTo>
                    <a:pt x="168" y="108"/>
                  </a:lnTo>
                  <a:lnTo>
                    <a:pt x="180" y="102"/>
                  </a:lnTo>
                  <a:lnTo>
                    <a:pt x="192" y="95"/>
                  </a:lnTo>
                  <a:lnTo>
                    <a:pt x="203" y="88"/>
                  </a:lnTo>
                  <a:lnTo>
                    <a:pt x="214" y="80"/>
                  </a:lnTo>
                  <a:lnTo>
                    <a:pt x="223" y="71"/>
                  </a:lnTo>
                  <a:lnTo>
                    <a:pt x="230" y="62"/>
                  </a:lnTo>
                  <a:lnTo>
                    <a:pt x="235" y="51"/>
                  </a:lnTo>
                  <a:lnTo>
                    <a:pt x="240" y="40"/>
                  </a:lnTo>
                  <a:lnTo>
                    <a:pt x="243" y="39"/>
                  </a:lnTo>
                  <a:lnTo>
                    <a:pt x="255" y="38"/>
                  </a:lnTo>
                  <a:lnTo>
                    <a:pt x="273" y="35"/>
                  </a:lnTo>
                  <a:lnTo>
                    <a:pt x="298" y="33"/>
                  </a:lnTo>
                  <a:lnTo>
                    <a:pt x="325" y="29"/>
                  </a:lnTo>
                  <a:lnTo>
                    <a:pt x="356" y="26"/>
                  </a:lnTo>
                  <a:lnTo>
                    <a:pt x="389" y="23"/>
                  </a:lnTo>
                  <a:lnTo>
                    <a:pt x="425" y="19"/>
                  </a:lnTo>
                  <a:lnTo>
                    <a:pt x="460" y="16"/>
                  </a:lnTo>
                  <a:lnTo>
                    <a:pt x="493" y="12"/>
                  </a:lnTo>
                  <a:lnTo>
                    <a:pt x="524" y="9"/>
                  </a:lnTo>
                  <a:lnTo>
                    <a:pt x="552" y="5"/>
                  </a:lnTo>
                  <a:lnTo>
                    <a:pt x="576" y="3"/>
                  </a:lnTo>
                  <a:lnTo>
                    <a:pt x="594" y="1"/>
                  </a:lnTo>
                  <a:lnTo>
                    <a:pt x="606" y="0"/>
                  </a:lnTo>
                  <a:lnTo>
                    <a:pt x="610" y="0"/>
                  </a:lnTo>
                  <a:lnTo>
                    <a:pt x="610" y="1"/>
                  </a:lnTo>
                  <a:lnTo>
                    <a:pt x="610" y="2"/>
                  </a:lnTo>
                  <a:lnTo>
                    <a:pt x="611" y="3"/>
                  </a:lnTo>
                  <a:lnTo>
                    <a:pt x="613" y="5"/>
                  </a:lnTo>
                  <a:lnTo>
                    <a:pt x="613" y="8"/>
                  </a:lnTo>
                  <a:lnTo>
                    <a:pt x="614" y="11"/>
                  </a:lnTo>
                  <a:lnTo>
                    <a:pt x="615" y="13"/>
                  </a:lnTo>
                  <a:lnTo>
                    <a:pt x="616" y="16"/>
                  </a:lnTo>
                  <a:lnTo>
                    <a:pt x="617" y="19"/>
                  </a:lnTo>
                  <a:lnTo>
                    <a:pt x="617" y="21"/>
                  </a:lnTo>
                  <a:lnTo>
                    <a:pt x="618" y="24"/>
                  </a:lnTo>
                  <a:lnTo>
                    <a:pt x="619" y="25"/>
                  </a:lnTo>
                  <a:lnTo>
                    <a:pt x="619" y="26"/>
                  </a:lnTo>
                  <a:lnTo>
                    <a:pt x="619" y="27"/>
                  </a:lnTo>
                  <a:lnTo>
                    <a:pt x="621" y="28"/>
                  </a:lnTo>
                  <a:lnTo>
                    <a:pt x="632" y="24"/>
                  </a:lnTo>
                  <a:lnTo>
                    <a:pt x="644" y="24"/>
                  </a:lnTo>
                  <a:lnTo>
                    <a:pt x="653" y="26"/>
                  </a:lnTo>
                  <a:lnTo>
                    <a:pt x="661" y="31"/>
                  </a:lnTo>
                  <a:lnTo>
                    <a:pt x="669" y="36"/>
                  </a:lnTo>
                  <a:lnTo>
                    <a:pt x="676" y="44"/>
                  </a:lnTo>
                  <a:lnTo>
                    <a:pt x="682" y="54"/>
                  </a:lnTo>
                  <a:lnTo>
                    <a:pt x="688" y="62"/>
                  </a:lnTo>
                  <a:lnTo>
                    <a:pt x="695" y="70"/>
                  </a:lnTo>
                  <a:lnTo>
                    <a:pt x="702" y="78"/>
                  </a:lnTo>
                  <a:lnTo>
                    <a:pt x="710" y="85"/>
                  </a:lnTo>
                  <a:lnTo>
                    <a:pt x="718" y="89"/>
                  </a:lnTo>
                  <a:lnTo>
                    <a:pt x="729" y="92"/>
                  </a:lnTo>
                  <a:lnTo>
                    <a:pt x="740" y="90"/>
                  </a:lnTo>
                  <a:lnTo>
                    <a:pt x="753" y="87"/>
                  </a:lnTo>
                  <a:lnTo>
                    <a:pt x="769" y="80"/>
                  </a:lnTo>
                  <a:lnTo>
                    <a:pt x="780" y="71"/>
                  </a:lnTo>
                  <a:lnTo>
                    <a:pt x="794" y="63"/>
                  </a:lnTo>
                  <a:lnTo>
                    <a:pt x="808" y="57"/>
                  </a:lnTo>
                  <a:lnTo>
                    <a:pt x="823" y="52"/>
                  </a:lnTo>
                  <a:lnTo>
                    <a:pt x="838" y="50"/>
                  </a:lnTo>
                  <a:lnTo>
                    <a:pt x="853" y="48"/>
                  </a:lnTo>
                  <a:lnTo>
                    <a:pt x="869" y="46"/>
                  </a:lnTo>
                  <a:lnTo>
                    <a:pt x="885" y="46"/>
                  </a:lnTo>
                  <a:lnTo>
                    <a:pt x="902" y="44"/>
                  </a:lnTo>
                  <a:lnTo>
                    <a:pt x="918" y="44"/>
                  </a:lnTo>
                  <a:lnTo>
                    <a:pt x="936" y="44"/>
                  </a:lnTo>
                  <a:lnTo>
                    <a:pt x="952" y="43"/>
                  </a:lnTo>
                  <a:lnTo>
                    <a:pt x="969" y="42"/>
                  </a:lnTo>
                  <a:lnTo>
                    <a:pt x="985" y="40"/>
                  </a:lnTo>
                  <a:lnTo>
                    <a:pt x="1001" y="38"/>
                  </a:lnTo>
                  <a:lnTo>
                    <a:pt x="1018" y="34"/>
                  </a:lnTo>
                  <a:lnTo>
                    <a:pt x="1043" y="48"/>
                  </a:lnTo>
                  <a:lnTo>
                    <a:pt x="1068" y="63"/>
                  </a:lnTo>
                  <a:lnTo>
                    <a:pt x="1093" y="77"/>
                  </a:lnTo>
                  <a:lnTo>
                    <a:pt x="1117" y="92"/>
                  </a:lnTo>
                  <a:lnTo>
                    <a:pt x="1141" y="106"/>
                  </a:lnTo>
                  <a:lnTo>
                    <a:pt x="1166" y="123"/>
                  </a:lnTo>
                  <a:lnTo>
                    <a:pt x="1190" y="137"/>
                  </a:lnTo>
                  <a:lnTo>
                    <a:pt x="1213" y="152"/>
                  </a:lnTo>
                  <a:lnTo>
                    <a:pt x="1237" y="167"/>
                  </a:lnTo>
                  <a:lnTo>
                    <a:pt x="1260" y="182"/>
                  </a:lnTo>
                  <a:lnTo>
                    <a:pt x="1283" y="198"/>
                  </a:lnTo>
                  <a:lnTo>
                    <a:pt x="1306" y="213"/>
                  </a:lnTo>
                  <a:lnTo>
                    <a:pt x="1329" y="228"/>
                  </a:lnTo>
                  <a:lnTo>
                    <a:pt x="1352" y="242"/>
                  </a:lnTo>
                  <a:lnTo>
                    <a:pt x="1375" y="257"/>
                  </a:lnTo>
                  <a:lnTo>
                    <a:pt x="1398" y="272"/>
                  </a:lnTo>
                  <a:lnTo>
                    <a:pt x="1398" y="270"/>
                  </a:lnTo>
                  <a:lnTo>
                    <a:pt x="1398" y="268"/>
                  </a:lnTo>
                  <a:lnTo>
                    <a:pt x="1398" y="267"/>
                  </a:lnTo>
                  <a:lnTo>
                    <a:pt x="1398" y="266"/>
                  </a:lnTo>
                  <a:lnTo>
                    <a:pt x="1398" y="267"/>
                  </a:lnTo>
                  <a:lnTo>
                    <a:pt x="1397" y="267"/>
                  </a:lnTo>
                  <a:lnTo>
                    <a:pt x="1397" y="268"/>
                  </a:lnTo>
                  <a:lnTo>
                    <a:pt x="1397" y="270"/>
                  </a:lnTo>
                  <a:lnTo>
                    <a:pt x="1397" y="271"/>
                  </a:lnTo>
                  <a:lnTo>
                    <a:pt x="1398" y="272"/>
                  </a:lnTo>
                  <a:lnTo>
                    <a:pt x="1387" y="282"/>
                  </a:lnTo>
                  <a:lnTo>
                    <a:pt x="1376" y="294"/>
                  </a:lnTo>
                  <a:lnTo>
                    <a:pt x="1364" y="304"/>
                  </a:lnTo>
                  <a:lnTo>
                    <a:pt x="1353" y="316"/>
                  </a:lnTo>
                  <a:lnTo>
                    <a:pt x="1341" y="327"/>
                  </a:lnTo>
                  <a:lnTo>
                    <a:pt x="1330" y="339"/>
                  </a:lnTo>
                  <a:lnTo>
                    <a:pt x="1318" y="350"/>
                  </a:lnTo>
                  <a:lnTo>
                    <a:pt x="1308" y="363"/>
                  </a:lnTo>
                  <a:lnTo>
                    <a:pt x="1298" y="375"/>
                  </a:lnTo>
                  <a:lnTo>
                    <a:pt x="1290" y="388"/>
                  </a:lnTo>
                  <a:lnTo>
                    <a:pt x="1282" y="402"/>
                  </a:lnTo>
                  <a:lnTo>
                    <a:pt x="1276" y="417"/>
                  </a:lnTo>
                  <a:lnTo>
                    <a:pt x="1271" y="432"/>
                  </a:lnTo>
                  <a:lnTo>
                    <a:pt x="1269" y="447"/>
                  </a:lnTo>
                  <a:lnTo>
                    <a:pt x="1269" y="464"/>
                  </a:lnTo>
                  <a:lnTo>
                    <a:pt x="1271" y="481"/>
                  </a:lnTo>
                  <a:lnTo>
                    <a:pt x="1261" y="487"/>
                  </a:lnTo>
                  <a:lnTo>
                    <a:pt x="1254" y="492"/>
                  </a:lnTo>
                  <a:lnTo>
                    <a:pt x="1251" y="498"/>
                  </a:lnTo>
                  <a:lnTo>
                    <a:pt x="1249" y="503"/>
                  </a:lnTo>
                  <a:lnTo>
                    <a:pt x="1249" y="506"/>
                  </a:lnTo>
                  <a:lnTo>
                    <a:pt x="1252" y="511"/>
                  </a:lnTo>
                  <a:lnTo>
                    <a:pt x="1255" y="514"/>
                  </a:lnTo>
                  <a:lnTo>
                    <a:pt x="1259" y="519"/>
                  </a:lnTo>
                  <a:lnTo>
                    <a:pt x="1263" y="524"/>
                  </a:lnTo>
                  <a:lnTo>
                    <a:pt x="1268" y="528"/>
                  </a:lnTo>
                  <a:lnTo>
                    <a:pt x="1272" y="533"/>
                  </a:lnTo>
                  <a:lnTo>
                    <a:pt x="1276" y="538"/>
                  </a:lnTo>
                  <a:lnTo>
                    <a:pt x="1278" y="544"/>
                  </a:lnTo>
                  <a:lnTo>
                    <a:pt x="1279" y="551"/>
                  </a:lnTo>
                  <a:lnTo>
                    <a:pt x="1278" y="559"/>
                  </a:lnTo>
                  <a:lnTo>
                    <a:pt x="1275" y="568"/>
                  </a:lnTo>
                  <a:lnTo>
                    <a:pt x="1268" y="576"/>
                  </a:lnTo>
                  <a:lnTo>
                    <a:pt x="1261" y="583"/>
                  </a:lnTo>
                  <a:lnTo>
                    <a:pt x="1251" y="590"/>
                  </a:lnTo>
                  <a:lnTo>
                    <a:pt x="1240" y="596"/>
                  </a:lnTo>
                  <a:lnTo>
                    <a:pt x="1228" y="602"/>
                  </a:lnTo>
                  <a:lnTo>
                    <a:pt x="1215" y="607"/>
                  </a:lnTo>
                  <a:lnTo>
                    <a:pt x="1202" y="612"/>
                  </a:lnTo>
                  <a:lnTo>
                    <a:pt x="1191" y="618"/>
                  </a:lnTo>
                  <a:lnTo>
                    <a:pt x="1179" y="623"/>
                  </a:lnTo>
                  <a:lnTo>
                    <a:pt x="1169" y="630"/>
                  </a:lnTo>
                  <a:lnTo>
                    <a:pt x="1160" y="638"/>
                  </a:lnTo>
                  <a:lnTo>
                    <a:pt x="1153" y="646"/>
                  </a:lnTo>
                  <a:lnTo>
                    <a:pt x="1148" y="656"/>
                  </a:lnTo>
                  <a:lnTo>
                    <a:pt x="1147" y="667"/>
                  </a:lnTo>
                  <a:lnTo>
                    <a:pt x="1148" y="680"/>
                  </a:lnTo>
                  <a:lnTo>
                    <a:pt x="1154" y="695"/>
                  </a:lnTo>
                  <a:lnTo>
                    <a:pt x="1147" y="705"/>
                  </a:lnTo>
                  <a:lnTo>
                    <a:pt x="1140" y="715"/>
                  </a:lnTo>
                  <a:lnTo>
                    <a:pt x="1133" y="725"/>
                  </a:lnTo>
                  <a:lnTo>
                    <a:pt x="1125" y="735"/>
                  </a:lnTo>
                  <a:lnTo>
                    <a:pt x="1117" y="744"/>
                  </a:lnTo>
                  <a:lnTo>
                    <a:pt x="1109" y="752"/>
                  </a:lnTo>
                  <a:lnTo>
                    <a:pt x="1101" y="761"/>
                  </a:lnTo>
                  <a:lnTo>
                    <a:pt x="1092" y="771"/>
                  </a:lnTo>
                  <a:lnTo>
                    <a:pt x="1083" y="780"/>
                  </a:lnTo>
                  <a:lnTo>
                    <a:pt x="1074" y="788"/>
                  </a:lnTo>
                  <a:lnTo>
                    <a:pt x="1064" y="797"/>
                  </a:lnTo>
                  <a:lnTo>
                    <a:pt x="1055" y="806"/>
                  </a:lnTo>
                  <a:lnTo>
                    <a:pt x="1046" y="815"/>
                  </a:lnTo>
                  <a:lnTo>
                    <a:pt x="1037" y="826"/>
                  </a:lnTo>
                  <a:lnTo>
                    <a:pt x="1028" y="835"/>
                  </a:lnTo>
                  <a:lnTo>
                    <a:pt x="1018" y="846"/>
                  </a:lnTo>
                  <a:lnTo>
                    <a:pt x="1017" y="846"/>
                  </a:lnTo>
                  <a:lnTo>
                    <a:pt x="1014" y="846"/>
                  </a:lnTo>
                  <a:lnTo>
                    <a:pt x="1010" y="847"/>
                  </a:lnTo>
                  <a:lnTo>
                    <a:pt x="1005" y="849"/>
                  </a:lnTo>
                  <a:lnTo>
                    <a:pt x="999" y="850"/>
                  </a:lnTo>
                  <a:lnTo>
                    <a:pt x="992" y="852"/>
                  </a:lnTo>
                  <a:lnTo>
                    <a:pt x="985" y="853"/>
                  </a:lnTo>
                  <a:lnTo>
                    <a:pt x="977" y="856"/>
                  </a:lnTo>
                  <a:lnTo>
                    <a:pt x="969" y="858"/>
                  </a:lnTo>
                  <a:lnTo>
                    <a:pt x="962" y="859"/>
                  </a:lnTo>
                  <a:lnTo>
                    <a:pt x="955" y="861"/>
                  </a:lnTo>
                  <a:lnTo>
                    <a:pt x="949" y="862"/>
                  </a:lnTo>
                  <a:lnTo>
                    <a:pt x="944" y="864"/>
                  </a:lnTo>
                  <a:lnTo>
                    <a:pt x="940" y="865"/>
                  </a:lnTo>
                  <a:lnTo>
                    <a:pt x="937" y="865"/>
                  </a:lnTo>
                  <a:lnTo>
                    <a:pt x="937" y="866"/>
                  </a:lnTo>
                  <a:lnTo>
                    <a:pt x="929" y="865"/>
                  </a:lnTo>
                  <a:lnTo>
                    <a:pt x="923" y="864"/>
                  </a:lnTo>
                  <a:lnTo>
                    <a:pt x="917" y="864"/>
                  </a:lnTo>
                  <a:lnTo>
                    <a:pt x="911" y="864"/>
                  </a:lnTo>
                  <a:lnTo>
                    <a:pt x="907" y="865"/>
                  </a:lnTo>
                  <a:lnTo>
                    <a:pt x="903" y="866"/>
                  </a:lnTo>
                  <a:lnTo>
                    <a:pt x="900" y="867"/>
                  </a:lnTo>
                  <a:lnTo>
                    <a:pt x="896" y="869"/>
                  </a:lnTo>
                  <a:lnTo>
                    <a:pt x="894" y="873"/>
                  </a:lnTo>
                  <a:lnTo>
                    <a:pt x="892" y="876"/>
                  </a:lnTo>
                  <a:lnTo>
                    <a:pt x="888" y="881"/>
                  </a:lnTo>
                  <a:lnTo>
                    <a:pt x="886" y="885"/>
                  </a:lnTo>
                  <a:lnTo>
                    <a:pt x="884" y="891"/>
                  </a:lnTo>
                  <a:lnTo>
                    <a:pt x="880" y="897"/>
                  </a:lnTo>
                  <a:lnTo>
                    <a:pt x="878" y="904"/>
                  </a:lnTo>
                  <a:lnTo>
                    <a:pt x="875" y="912"/>
                  </a:lnTo>
                  <a:lnTo>
                    <a:pt x="878" y="920"/>
                  </a:lnTo>
                  <a:lnTo>
                    <a:pt x="883" y="928"/>
                  </a:lnTo>
                  <a:lnTo>
                    <a:pt x="886" y="937"/>
                  </a:lnTo>
                  <a:lnTo>
                    <a:pt x="888" y="946"/>
                  </a:lnTo>
                  <a:lnTo>
                    <a:pt x="891" y="955"/>
                  </a:lnTo>
                  <a:lnTo>
                    <a:pt x="893" y="966"/>
                  </a:lnTo>
                  <a:lnTo>
                    <a:pt x="894" y="975"/>
                  </a:lnTo>
                  <a:lnTo>
                    <a:pt x="894" y="985"/>
                  </a:lnTo>
                  <a:lnTo>
                    <a:pt x="894" y="996"/>
                  </a:lnTo>
                  <a:lnTo>
                    <a:pt x="893" y="1006"/>
                  </a:lnTo>
                  <a:lnTo>
                    <a:pt x="891" y="1015"/>
                  </a:lnTo>
                  <a:lnTo>
                    <a:pt x="888" y="1026"/>
                  </a:lnTo>
                  <a:lnTo>
                    <a:pt x="885" y="1036"/>
                  </a:lnTo>
                  <a:lnTo>
                    <a:pt x="882" y="1046"/>
                  </a:lnTo>
                  <a:lnTo>
                    <a:pt x="877" y="1055"/>
                  </a:lnTo>
                  <a:lnTo>
                    <a:pt x="871" y="1066"/>
                  </a:lnTo>
                  <a:lnTo>
                    <a:pt x="859" y="1063"/>
                  </a:lnTo>
                  <a:lnTo>
                    <a:pt x="848" y="1060"/>
                  </a:lnTo>
                  <a:lnTo>
                    <a:pt x="838" y="1055"/>
                  </a:lnTo>
                  <a:lnTo>
                    <a:pt x="830" y="1050"/>
                  </a:lnTo>
                  <a:lnTo>
                    <a:pt x="822" y="1042"/>
                  </a:lnTo>
                  <a:lnTo>
                    <a:pt x="815" y="1035"/>
                  </a:lnTo>
                  <a:lnTo>
                    <a:pt x="809" y="1026"/>
                  </a:lnTo>
                  <a:lnTo>
                    <a:pt x="803" y="1016"/>
                  </a:lnTo>
                  <a:lnTo>
                    <a:pt x="799" y="1007"/>
                  </a:lnTo>
                  <a:lnTo>
                    <a:pt x="794" y="997"/>
                  </a:lnTo>
                  <a:lnTo>
                    <a:pt x="791" y="986"/>
                  </a:lnTo>
                  <a:lnTo>
                    <a:pt x="786" y="976"/>
                  </a:lnTo>
                  <a:lnTo>
                    <a:pt x="783" y="967"/>
                  </a:lnTo>
                  <a:lnTo>
                    <a:pt x="779" y="958"/>
                  </a:lnTo>
                  <a:lnTo>
                    <a:pt x="776" y="949"/>
                  </a:lnTo>
                  <a:lnTo>
                    <a:pt x="773" y="941"/>
                  </a:lnTo>
                  <a:lnTo>
                    <a:pt x="763" y="935"/>
                  </a:lnTo>
                  <a:lnTo>
                    <a:pt x="753" y="929"/>
                  </a:lnTo>
                  <a:lnTo>
                    <a:pt x="744" y="922"/>
                  </a:lnTo>
                  <a:lnTo>
                    <a:pt x="733" y="915"/>
                  </a:lnTo>
                  <a:lnTo>
                    <a:pt x="725" y="907"/>
                  </a:lnTo>
                  <a:lnTo>
                    <a:pt x="716" y="899"/>
                  </a:lnTo>
                  <a:lnTo>
                    <a:pt x="708" y="890"/>
                  </a:lnTo>
                  <a:lnTo>
                    <a:pt x="700" y="881"/>
                  </a:lnTo>
                  <a:lnTo>
                    <a:pt x="693" y="872"/>
                  </a:lnTo>
                  <a:lnTo>
                    <a:pt x="686" y="861"/>
                  </a:lnTo>
                  <a:lnTo>
                    <a:pt x="680" y="852"/>
                  </a:lnTo>
                  <a:lnTo>
                    <a:pt x="675" y="842"/>
                  </a:lnTo>
                  <a:lnTo>
                    <a:pt x="669" y="831"/>
                  </a:lnTo>
                  <a:lnTo>
                    <a:pt x="665" y="822"/>
                  </a:lnTo>
                  <a:lnTo>
                    <a:pt x="661" y="812"/>
                  </a:lnTo>
                  <a:lnTo>
                    <a:pt x="659" y="803"/>
                  </a:lnTo>
                  <a:lnTo>
                    <a:pt x="652" y="784"/>
                  </a:lnTo>
                  <a:lnTo>
                    <a:pt x="641" y="768"/>
                  </a:lnTo>
                  <a:lnTo>
                    <a:pt x="630" y="754"/>
                  </a:lnTo>
                  <a:lnTo>
                    <a:pt x="616" y="743"/>
                  </a:lnTo>
                  <a:lnTo>
                    <a:pt x="600" y="734"/>
                  </a:lnTo>
                  <a:lnTo>
                    <a:pt x="583" y="725"/>
                  </a:lnTo>
                  <a:lnTo>
                    <a:pt x="565" y="715"/>
                  </a:lnTo>
                  <a:lnTo>
                    <a:pt x="548" y="707"/>
                  </a:lnTo>
                  <a:lnTo>
                    <a:pt x="531" y="698"/>
                  </a:lnTo>
                  <a:lnTo>
                    <a:pt x="515" y="689"/>
                  </a:lnTo>
                  <a:lnTo>
                    <a:pt x="499" y="680"/>
                  </a:lnTo>
                  <a:lnTo>
                    <a:pt x="485" y="668"/>
                  </a:lnTo>
                  <a:lnTo>
                    <a:pt x="472" y="654"/>
                  </a:lnTo>
                  <a:lnTo>
                    <a:pt x="463" y="638"/>
                  </a:lnTo>
                  <a:lnTo>
                    <a:pt x="456" y="621"/>
                  </a:lnTo>
                  <a:lnTo>
                    <a:pt x="454" y="600"/>
                  </a:lnTo>
                  <a:lnTo>
                    <a:pt x="449" y="598"/>
                  </a:lnTo>
                  <a:lnTo>
                    <a:pt x="444" y="596"/>
                  </a:lnTo>
                  <a:lnTo>
                    <a:pt x="439" y="595"/>
                  </a:lnTo>
                  <a:lnTo>
                    <a:pt x="434" y="592"/>
                  </a:lnTo>
                  <a:lnTo>
                    <a:pt x="429" y="590"/>
                  </a:lnTo>
                  <a:lnTo>
                    <a:pt x="424" y="588"/>
                  </a:lnTo>
                  <a:lnTo>
                    <a:pt x="418" y="586"/>
                  </a:lnTo>
                  <a:lnTo>
                    <a:pt x="414" y="583"/>
                  </a:lnTo>
                  <a:lnTo>
                    <a:pt x="409" y="580"/>
                  </a:lnTo>
                  <a:lnTo>
                    <a:pt x="404" y="576"/>
                  </a:lnTo>
                  <a:lnTo>
                    <a:pt x="401" y="573"/>
                  </a:lnTo>
                  <a:lnTo>
                    <a:pt x="398" y="569"/>
                  </a:lnTo>
                  <a:lnTo>
                    <a:pt x="395" y="564"/>
                  </a:lnTo>
                  <a:lnTo>
                    <a:pt x="393" y="559"/>
                  </a:lnTo>
                  <a:lnTo>
                    <a:pt x="392" y="553"/>
                  </a:lnTo>
                  <a:lnTo>
                    <a:pt x="392" y="548"/>
                  </a:lnTo>
                  <a:lnTo>
                    <a:pt x="373" y="537"/>
                  </a:lnTo>
                  <a:lnTo>
                    <a:pt x="356" y="528"/>
                  </a:lnTo>
                  <a:lnTo>
                    <a:pt x="339" y="519"/>
                  </a:lnTo>
                  <a:lnTo>
                    <a:pt x="323" y="509"/>
                  </a:lnTo>
                  <a:lnTo>
                    <a:pt x="307" y="498"/>
                  </a:lnTo>
                  <a:lnTo>
                    <a:pt x="292" y="488"/>
                  </a:lnTo>
                  <a:lnTo>
                    <a:pt x="277" y="478"/>
                  </a:lnTo>
                  <a:lnTo>
                    <a:pt x="263" y="466"/>
                  </a:lnTo>
                  <a:lnTo>
                    <a:pt x="249" y="453"/>
                  </a:lnTo>
                  <a:lnTo>
                    <a:pt x="235" y="440"/>
                  </a:lnTo>
                  <a:lnTo>
                    <a:pt x="223" y="426"/>
                  </a:lnTo>
                  <a:lnTo>
                    <a:pt x="210" y="411"/>
                  </a:lnTo>
                  <a:lnTo>
                    <a:pt x="197" y="394"/>
                  </a:lnTo>
                  <a:lnTo>
                    <a:pt x="185" y="375"/>
                  </a:lnTo>
                  <a:lnTo>
                    <a:pt x="172" y="356"/>
                  </a:lnTo>
                  <a:lnTo>
                    <a:pt x="161" y="335"/>
                  </a:lnTo>
                  <a:lnTo>
                    <a:pt x="150" y="334"/>
                  </a:lnTo>
                  <a:lnTo>
                    <a:pt x="141" y="332"/>
                  </a:lnTo>
                  <a:lnTo>
                    <a:pt x="131" y="329"/>
                  </a:lnTo>
                  <a:lnTo>
                    <a:pt x="120" y="326"/>
                  </a:lnTo>
                  <a:lnTo>
                    <a:pt x="110" y="322"/>
                  </a:lnTo>
                  <a:lnTo>
                    <a:pt x="99" y="318"/>
                  </a:lnTo>
                  <a:lnTo>
                    <a:pt x="88" y="313"/>
                  </a:lnTo>
                  <a:lnTo>
                    <a:pt x="78" y="309"/>
                  </a:lnTo>
                  <a:lnTo>
                    <a:pt x="66" y="303"/>
                  </a:lnTo>
                  <a:lnTo>
                    <a:pt x="56" y="298"/>
                  </a:lnTo>
                  <a:lnTo>
                    <a:pt x="46" y="293"/>
                  </a:lnTo>
                  <a:lnTo>
                    <a:pt x="37" y="288"/>
                  </a:lnTo>
                  <a:lnTo>
                    <a:pt x="26" y="283"/>
                  </a:lnTo>
                  <a:lnTo>
                    <a:pt x="17" y="279"/>
                  </a:lnTo>
                  <a:lnTo>
                    <a:pt x="9" y="274"/>
                  </a:lnTo>
                  <a:lnTo>
                    <a:pt x="2" y="272"/>
                  </a:lnTo>
                  <a:lnTo>
                    <a:pt x="0" y="263"/>
                  </a:lnTo>
                  <a:lnTo>
                    <a:pt x="1" y="256"/>
                  </a:lnTo>
                  <a:lnTo>
                    <a:pt x="3" y="248"/>
                  </a:lnTo>
                  <a:lnTo>
                    <a:pt x="7" y="241"/>
                  </a:lnTo>
                  <a:lnTo>
                    <a:pt x="11" y="234"/>
                  </a:lnTo>
                  <a:lnTo>
                    <a:pt x="16" y="227"/>
                  </a:lnTo>
                  <a:lnTo>
                    <a:pt x="23" y="220"/>
                  </a:lnTo>
                  <a:lnTo>
                    <a:pt x="28" y="213"/>
                  </a:lnTo>
                  <a:lnTo>
                    <a:pt x="35" y="208"/>
                  </a:lnTo>
                  <a:lnTo>
                    <a:pt x="41" y="201"/>
                  </a:lnTo>
                  <a:lnTo>
                    <a:pt x="47" y="195"/>
                  </a:lnTo>
                  <a:lnTo>
                    <a:pt x="51" y="188"/>
                  </a:lnTo>
                  <a:lnTo>
                    <a:pt x="56" y="182"/>
                  </a:lnTo>
                  <a:lnTo>
                    <a:pt x="58" y="175"/>
                  </a:lnTo>
                  <a:lnTo>
                    <a:pt x="60" y="169"/>
                  </a:lnTo>
                  <a:lnTo>
                    <a:pt x="60" y="163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6" name="Freeform 44"/>
            <p:cNvSpPr>
              <a:spLocks/>
            </p:cNvSpPr>
            <p:nvPr/>
          </p:nvSpPr>
          <p:spPr bwMode="auto">
            <a:xfrm>
              <a:off x="507" y="1766"/>
              <a:ext cx="763" cy="1235"/>
            </a:xfrm>
            <a:custGeom>
              <a:avLst/>
              <a:gdLst>
                <a:gd name="T0" fmla="*/ 55 w 2288"/>
                <a:gd name="T1" fmla="*/ 135 h 3706"/>
                <a:gd name="T2" fmla="*/ 49 w 2288"/>
                <a:gd name="T3" fmla="*/ 134 h 3706"/>
                <a:gd name="T4" fmla="*/ 48 w 2288"/>
                <a:gd name="T5" fmla="*/ 131 h 3706"/>
                <a:gd name="T6" fmla="*/ 47 w 2288"/>
                <a:gd name="T7" fmla="*/ 127 h 3706"/>
                <a:gd name="T8" fmla="*/ 41 w 2288"/>
                <a:gd name="T9" fmla="*/ 119 h 3706"/>
                <a:gd name="T10" fmla="*/ 39 w 2288"/>
                <a:gd name="T11" fmla="*/ 116 h 3706"/>
                <a:gd name="T12" fmla="*/ 35 w 2288"/>
                <a:gd name="T13" fmla="*/ 115 h 3706"/>
                <a:gd name="T14" fmla="*/ 31 w 2288"/>
                <a:gd name="T15" fmla="*/ 110 h 3706"/>
                <a:gd name="T16" fmla="*/ 25 w 2288"/>
                <a:gd name="T17" fmla="*/ 107 h 3706"/>
                <a:gd name="T18" fmla="*/ 22 w 2288"/>
                <a:gd name="T19" fmla="*/ 106 h 3706"/>
                <a:gd name="T20" fmla="*/ 20 w 2288"/>
                <a:gd name="T21" fmla="*/ 105 h 3706"/>
                <a:gd name="T22" fmla="*/ 20 w 2288"/>
                <a:gd name="T23" fmla="*/ 100 h 3706"/>
                <a:gd name="T24" fmla="*/ 20 w 2288"/>
                <a:gd name="T25" fmla="*/ 98 h 3706"/>
                <a:gd name="T26" fmla="*/ 20 w 2288"/>
                <a:gd name="T27" fmla="*/ 96 h 3706"/>
                <a:gd name="T28" fmla="*/ 18 w 2288"/>
                <a:gd name="T29" fmla="*/ 95 h 3706"/>
                <a:gd name="T30" fmla="*/ 18 w 2288"/>
                <a:gd name="T31" fmla="*/ 92 h 3706"/>
                <a:gd name="T32" fmla="*/ 16 w 2288"/>
                <a:gd name="T33" fmla="*/ 89 h 3706"/>
                <a:gd name="T34" fmla="*/ 14 w 2288"/>
                <a:gd name="T35" fmla="*/ 85 h 3706"/>
                <a:gd name="T36" fmla="*/ 13 w 2288"/>
                <a:gd name="T37" fmla="*/ 82 h 3706"/>
                <a:gd name="T38" fmla="*/ 11 w 2288"/>
                <a:gd name="T39" fmla="*/ 78 h 3706"/>
                <a:gd name="T40" fmla="*/ 13 w 2288"/>
                <a:gd name="T41" fmla="*/ 73 h 3706"/>
                <a:gd name="T42" fmla="*/ 13 w 2288"/>
                <a:gd name="T43" fmla="*/ 70 h 3706"/>
                <a:gd name="T44" fmla="*/ 11 w 2288"/>
                <a:gd name="T45" fmla="*/ 70 h 3706"/>
                <a:gd name="T46" fmla="*/ 9 w 2288"/>
                <a:gd name="T47" fmla="*/ 67 h 3706"/>
                <a:gd name="T48" fmla="*/ 9 w 2288"/>
                <a:gd name="T49" fmla="*/ 62 h 3706"/>
                <a:gd name="T50" fmla="*/ 10 w 2288"/>
                <a:gd name="T51" fmla="*/ 59 h 3706"/>
                <a:gd name="T52" fmla="*/ 11 w 2288"/>
                <a:gd name="T53" fmla="*/ 61 h 3706"/>
                <a:gd name="T54" fmla="*/ 11 w 2288"/>
                <a:gd name="T55" fmla="*/ 56 h 3706"/>
                <a:gd name="T56" fmla="*/ 12 w 2288"/>
                <a:gd name="T57" fmla="*/ 54 h 3706"/>
                <a:gd name="T58" fmla="*/ 10 w 2288"/>
                <a:gd name="T59" fmla="*/ 54 h 3706"/>
                <a:gd name="T60" fmla="*/ 9 w 2288"/>
                <a:gd name="T61" fmla="*/ 57 h 3706"/>
                <a:gd name="T62" fmla="*/ 6 w 2288"/>
                <a:gd name="T63" fmla="*/ 54 h 3706"/>
                <a:gd name="T64" fmla="*/ 6 w 2288"/>
                <a:gd name="T65" fmla="*/ 51 h 3706"/>
                <a:gd name="T66" fmla="*/ 4 w 2288"/>
                <a:gd name="T67" fmla="*/ 45 h 3706"/>
                <a:gd name="T68" fmla="*/ 3 w 2288"/>
                <a:gd name="T69" fmla="*/ 40 h 3706"/>
                <a:gd name="T70" fmla="*/ 3 w 2288"/>
                <a:gd name="T71" fmla="*/ 35 h 3706"/>
                <a:gd name="T72" fmla="*/ 4 w 2288"/>
                <a:gd name="T73" fmla="*/ 29 h 3706"/>
                <a:gd name="T74" fmla="*/ 0 w 2288"/>
                <a:gd name="T75" fmla="*/ 21 h 3706"/>
                <a:gd name="T76" fmla="*/ 3 w 2288"/>
                <a:gd name="T77" fmla="*/ 15 h 3706"/>
                <a:gd name="T78" fmla="*/ 5 w 2288"/>
                <a:gd name="T79" fmla="*/ 9 h 3706"/>
                <a:gd name="T80" fmla="*/ 5 w 2288"/>
                <a:gd name="T81" fmla="*/ 4 h 3706"/>
                <a:gd name="T82" fmla="*/ 8 w 2288"/>
                <a:gd name="T83" fmla="*/ 1 h 3706"/>
                <a:gd name="T84" fmla="*/ 41 w 2288"/>
                <a:gd name="T85" fmla="*/ 9 h 3706"/>
                <a:gd name="T86" fmla="*/ 44 w 2288"/>
                <a:gd name="T87" fmla="*/ 16 h 3706"/>
                <a:gd name="T88" fmla="*/ 42 w 2288"/>
                <a:gd name="T89" fmla="*/ 25 h 3706"/>
                <a:gd name="T90" fmla="*/ 39 w 2288"/>
                <a:gd name="T91" fmla="*/ 35 h 3706"/>
                <a:gd name="T92" fmla="*/ 37 w 2288"/>
                <a:gd name="T93" fmla="*/ 45 h 3706"/>
                <a:gd name="T94" fmla="*/ 38 w 2288"/>
                <a:gd name="T95" fmla="*/ 47 h 3706"/>
                <a:gd name="T96" fmla="*/ 70 w 2288"/>
                <a:gd name="T97" fmla="*/ 92 h 3706"/>
                <a:gd name="T98" fmla="*/ 82 w 2288"/>
                <a:gd name="T99" fmla="*/ 110 h 3706"/>
                <a:gd name="T100" fmla="*/ 83 w 2288"/>
                <a:gd name="T101" fmla="*/ 113 h 3706"/>
                <a:gd name="T102" fmla="*/ 85 w 2288"/>
                <a:gd name="T103" fmla="*/ 116 h 3706"/>
                <a:gd name="T104" fmla="*/ 84 w 2288"/>
                <a:gd name="T105" fmla="*/ 119 h 3706"/>
                <a:gd name="T106" fmla="*/ 81 w 2288"/>
                <a:gd name="T107" fmla="*/ 121 h 3706"/>
                <a:gd name="T108" fmla="*/ 80 w 2288"/>
                <a:gd name="T109" fmla="*/ 126 h 3706"/>
                <a:gd name="T110" fmla="*/ 78 w 2288"/>
                <a:gd name="T111" fmla="*/ 128 h 3706"/>
                <a:gd name="T112" fmla="*/ 77 w 2288"/>
                <a:gd name="T113" fmla="*/ 132 h 3706"/>
                <a:gd name="T114" fmla="*/ 79 w 2288"/>
                <a:gd name="T115" fmla="*/ 133 h 3706"/>
                <a:gd name="T116" fmla="*/ 79 w 2288"/>
                <a:gd name="T117" fmla="*/ 135 h 3706"/>
                <a:gd name="T118" fmla="*/ 77 w 2288"/>
                <a:gd name="T119" fmla="*/ 137 h 370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288"/>
                <a:gd name="T181" fmla="*/ 0 h 3706"/>
                <a:gd name="T182" fmla="*/ 2288 w 2288"/>
                <a:gd name="T183" fmla="*/ 3706 h 370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288" h="3706">
                  <a:moveTo>
                    <a:pt x="2068" y="3706"/>
                  </a:moveTo>
                  <a:lnTo>
                    <a:pt x="2060" y="3705"/>
                  </a:lnTo>
                  <a:lnTo>
                    <a:pt x="2037" y="3703"/>
                  </a:lnTo>
                  <a:lnTo>
                    <a:pt x="2003" y="3701"/>
                  </a:lnTo>
                  <a:lnTo>
                    <a:pt x="1958" y="3697"/>
                  </a:lnTo>
                  <a:lnTo>
                    <a:pt x="1905" y="3693"/>
                  </a:lnTo>
                  <a:lnTo>
                    <a:pt x="1845" y="3688"/>
                  </a:lnTo>
                  <a:lnTo>
                    <a:pt x="1782" y="3682"/>
                  </a:lnTo>
                  <a:lnTo>
                    <a:pt x="1716" y="3678"/>
                  </a:lnTo>
                  <a:lnTo>
                    <a:pt x="1651" y="3672"/>
                  </a:lnTo>
                  <a:lnTo>
                    <a:pt x="1588" y="3666"/>
                  </a:lnTo>
                  <a:lnTo>
                    <a:pt x="1528" y="3662"/>
                  </a:lnTo>
                  <a:lnTo>
                    <a:pt x="1475" y="3657"/>
                  </a:lnTo>
                  <a:lnTo>
                    <a:pt x="1430" y="3654"/>
                  </a:lnTo>
                  <a:lnTo>
                    <a:pt x="1396" y="3651"/>
                  </a:lnTo>
                  <a:lnTo>
                    <a:pt x="1373" y="3649"/>
                  </a:lnTo>
                  <a:lnTo>
                    <a:pt x="1366" y="3649"/>
                  </a:lnTo>
                  <a:lnTo>
                    <a:pt x="1361" y="3640"/>
                  </a:lnTo>
                  <a:lnTo>
                    <a:pt x="1358" y="3633"/>
                  </a:lnTo>
                  <a:lnTo>
                    <a:pt x="1353" y="3627"/>
                  </a:lnTo>
                  <a:lnTo>
                    <a:pt x="1348" y="3621"/>
                  </a:lnTo>
                  <a:lnTo>
                    <a:pt x="1344" y="3618"/>
                  </a:lnTo>
                  <a:lnTo>
                    <a:pt x="1338" y="3614"/>
                  </a:lnTo>
                  <a:lnTo>
                    <a:pt x="1333" y="3611"/>
                  </a:lnTo>
                  <a:lnTo>
                    <a:pt x="1328" y="3609"/>
                  </a:lnTo>
                  <a:lnTo>
                    <a:pt x="1322" y="3606"/>
                  </a:lnTo>
                  <a:lnTo>
                    <a:pt x="1317" y="3603"/>
                  </a:lnTo>
                  <a:lnTo>
                    <a:pt x="1312" y="3600"/>
                  </a:lnTo>
                  <a:lnTo>
                    <a:pt x="1307" y="3596"/>
                  </a:lnTo>
                  <a:lnTo>
                    <a:pt x="1302" y="3591"/>
                  </a:lnTo>
                  <a:lnTo>
                    <a:pt x="1298" y="3586"/>
                  </a:lnTo>
                  <a:lnTo>
                    <a:pt x="1294" y="3579"/>
                  </a:lnTo>
                  <a:lnTo>
                    <a:pt x="1291" y="3571"/>
                  </a:lnTo>
                  <a:lnTo>
                    <a:pt x="1294" y="3565"/>
                  </a:lnTo>
                  <a:lnTo>
                    <a:pt x="1298" y="3559"/>
                  </a:lnTo>
                  <a:lnTo>
                    <a:pt x="1301" y="3554"/>
                  </a:lnTo>
                  <a:lnTo>
                    <a:pt x="1304" y="3548"/>
                  </a:lnTo>
                  <a:lnTo>
                    <a:pt x="1306" y="3542"/>
                  </a:lnTo>
                  <a:lnTo>
                    <a:pt x="1308" y="3535"/>
                  </a:lnTo>
                  <a:lnTo>
                    <a:pt x="1309" y="3529"/>
                  </a:lnTo>
                  <a:lnTo>
                    <a:pt x="1310" y="3523"/>
                  </a:lnTo>
                  <a:lnTo>
                    <a:pt x="1312" y="3516"/>
                  </a:lnTo>
                  <a:lnTo>
                    <a:pt x="1312" y="3509"/>
                  </a:lnTo>
                  <a:lnTo>
                    <a:pt x="1312" y="3502"/>
                  </a:lnTo>
                  <a:lnTo>
                    <a:pt x="1312" y="3496"/>
                  </a:lnTo>
                  <a:lnTo>
                    <a:pt x="1312" y="3489"/>
                  </a:lnTo>
                  <a:lnTo>
                    <a:pt x="1310" y="3482"/>
                  </a:lnTo>
                  <a:lnTo>
                    <a:pt x="1309" y="3477"/>
                  </a:lnTo>
                  <a:lnTo>
                    <a:pt x="1308" y="3471"/>
                  </a:lnTo>
                  <a:lnTo>
                    <a:pt x="1291" y="3456"/>
                  </a:lnTo>
                  <a:lnTo>
                    <a:pt x="1277" y="3440"/>
                  </a:lnTo>
                  <a:lnTo>
                    <a:pt x="1263" y="3424"/>
                  </a:lnTo>
                  <a:lnTo>
                    <a:pt x="1252" y="3407"/>
                  </a:lnTo>
                  <a:lnTo>
                    <a:pt x="1240" y="3389"/>
                  </a:lnTo>
                  <a:lnTo>
                    <a:pt x="1230" y="3372"/>
                  </a:lnTo>
                  <a:lnTo>
                    <a:pt x="1220" y="3355"/>
                  </a:lnTo>
                  <a:lnTo>
                    <a:pt x="1209" y="3338"/>
                  </a:lnTo>
                  <a:lnTo>
                    <a:pt x="1199" y="3319"/>
                  </a:lnTo>
                  <a:lnTo>
                    <a:pt x="1187" y="3302"/>
                  </a:lnTo>
                  <a:lnTo>
                    <a:pt x="1177" y="3286"/>
                  </a:lnTo>
                  <a:lnTo>
                    <a:pt x="1164" y="3270"/>
                  </a:lnTo>
                  <a:lnTo>
                    <a:pt x="1151" y="3254"/>
                  </a:lnTo>
                  <a:lnTo>
                    <a:pt x="1137" y="3240"/>
                  </a:lnTo>
                  <a:lnTo>
                    <a:pt x="1120" y="3226"/>
                  </a:lnTo>
                  <a:lnTo>
                    <a:pt x="1102" y="3215"/>
                  </a:lnTo>
                  <a:lnTo>
                    <a:pt x="1093" y="3212"/>
                  </a:lnTo>
                  <a:lnTo>
                    <a:pt x="1087" y="3210"/>
                  </a:lnTo>
                  <a:lnTo>
                    <a:pt x="1082" y="3207"/>
                  </a:lnTo>
                  <a:lnTo>
                    <a:pt x="1077" y="3202"/>
                  </a:lnTo>
                  <a:lnTo>
                    <a:pt x="1074" y="3197"/>
                  </a:lnTo>
                  <a:lnTo>
                    <a:pt x="1071" y="3192"/>
                  </a:lnTo>
                  <a:lnTo>
                    <a:pt x="1069" y="3186"/>
                  </a:lnTo>
                  <a:lnTo>
                    <a:pt x="1068" y="3179"/>
                  </a:lnTo>
                  <a:lnTo>
                    <a:pt x="1067" y="3173"/>
                  </a:lnTo>
                  <a:lnTo>
                    <a:pt x="1066" y="3166"/>
                  </a:lnTo>
                  <a:lnTo>
                    <a:pt x="1064" y="3160"/>
                  </a:lnTo>
                  <a:lnTo>
                    <a:pt x="1063" y="3153"/>
                  </a:lnTo>
                  <a:lnTo>
                    <a:pt x="1062" y="3146"/>
                  </a:lnTo>
                  <a:lnTo>
                    <a:pt x="1060" y="3140"/>
                  </a:lnTo>
                  <a:lnTo>
                    <a:pt x="1058" y="3134"/>
                  </a:lnTo>
                  <a:lnTo>
                    <a:pt x="1055" y="3130"/>
                  </a:lnTo>
                  <a:lnTo>
                    <a:pt x="1044" y="3130"/>
                  </a:lnTo>
                  <a:lnTo>
                    <a:pt x="1033" y="3131"/>
                  </a:lnTo>
                  <a:lnTo>
                    <a:pt x="1023" y="3130"/>
                  </a:lnTo>
                  <a:lnTo>
                    <a:pt x="1013" y="3129"/>
                  </a:lnTo>
                  <a:lnTo>
                    <a:pt x="1003" y="3126"/>
                  </a:lnTo>
                  <a:lnTo>
                    <a:pt x="994" y="3123"/>
                  </a:lnTo>
                  <a:lnTo>
                    <a:pt x="985" y="3120"/>
                  </a:lnTo>
                  <a:lnTo>
                    <a:pt x="976" y="3116"/>
                  </a:lnTo>
                  <a:lnTo>
                    <a:pt x="967" y="3112"/>
                  </a:lnTo>
                  <a:lnTo>
                    <a:pt x="958" y="3108"/>
                  </a:lnTo>
                  <a:lnTo>
                    <a:pt x="948" y="3103"/>
                  </a:lnTo>
                  <a:lnTo>
                    <a:pt x="940" y="3097"/>
                  </a:lnTo>
                  <a:lnTo>
                    <a:pt x="931" y="3093"/>
                  </a:lnTo>
                  <a:lnTo>
                    <a:pt x="922" y="3087"/>
                  </a:lnTo>
                  <a:lnTo>
                    <a:pt x="913" y="3083"/>
                  </a:lnTo>
                  <a:lnTo>
                    <a:pt x="905" y="3078"/>
                  </a:lnTo>
                  <a:lnTo>
                    <a:pt x="897" y="3062"/>
                  </a:lnTo>
                  <a:lnTo>
                    <a:pt x="889" y="3047"/>
                  </a:lnTo>
                  <a:lnTo>
                    <a:pt x="879" y="3033"/>
                  </a:lnTo>
                  <a:lnTo>
                    <a:pt x="870" y="3018"/>
                  </a:lnTo>
                  <a:lnTo>
                    <a:pt x="860" y="3004"/>
                  </a:lnTo>
                  <a:lnTo>
                    <a:pt x="848" y="2991"/>
                  </a:lnTo>
                  <a:lnTo>
                    <a:pt x="838" y="2978"/>
                  </a:lnTo>
                  <a:lnTo>
                    <a:pt x="825" y="2965"/>
                  </a:lnTo>
                  <a:lnTo>
                    <a:pt x="813" y="2954"/>
                  </a:lnTo>
                  <a:lnTo>
                    <a:pt x="800" y="2944"/>
                  </a:lnTo>
                  <a:lnTo>
                    <a:pt x="785" y="2934"/>
                  </a:lnTo>
                  <a:lnTo>
                    <a:pt x="771" y="2925"/>
                  </a:lnTo>
                  <a:lnTo>
                    <a:pt x="756" y="2918"/>
                  </a:lnTo>
                  <a:lnTo>
                    <a:pt x="740" y="2913"/>
                  </a:lnTo>
                  <a:lnTo>
                    <a:pt x="723" y="2908"/>
                  </a:lnTo>
                  <a:lnTo>
                    <a:pt x="707" y="2906"/>
                  </a:lnTo>
                  <a:lnTo>
                    <a:pt x="700" y="2900"/>
                  </a:lnTo>
                  <a:lnTo>
                    <a:pt x="694" y="2895"/>
                  </a:lnTo>
                  <a:lnTo>
                    <a:pt x="688" y="2888"/>
                  </a:lnTo>
                  <a:lnTo>
                    <a:pt x="682" y="2883"/>
                  </a:lnTo>
                  <a:lnTo>
                    <a:pt x="675" y="2876"/>
                  </a:lnTo>
                  <a:lnTo>
                    <a:pt x="668" y="2870"/>
                  </a:lnTo>
                  <a:lnTo>
                    <a:pt x="661" y="2864"/>
                  </a:lnTo>
                  <a:lnTo>
                    <a:pt x="654" y="2859"/>
                  </a:lnTo>
                  <a:lnTo>
                    <a:pt x="647" y="2854"/>
                  </a:lnTo>
                  <a:lnTo>
                    <a:pt x="640" y="2849"/>
                  </a:lnTo>
                  <a:lnTo>
                    <a:pt x="632" y="2847"/>
                  </a:lnTo>
                  <a:lnTo>
                    <a:pt x="625" y="2846"/>
                  </a:lnTo>
                  <a:lnTo>
                    <a:pt x="618" y="2846"/>
                  </a:lnTo>
                  <a:lnTo>
                    <a:pt x="610" y="2848"/>
                  </a:lnTo>
                  <a:lnTo>
                    <a:pt x="603" y="2852"/>
                  </a:lnTo>
                  <a:lnTo>
                    <a:pt x="597" y="2859"/>
                  </a:lnTo>
                  <a:lnTo>
                    <a:pt x="590" y="2859"/>
                  </a:lnTo>
                  <a:lnTo>
                    <a:pt x="584" y="2859"/>
                  </a:lnTo>
                  <a:lnTo>
                    <a:pt x="578" y="2857"/>
                  </a:lnTo>
                  <a:lnTo>
                    <a:pt x="574" y="2857"/>
                  </a:lnTo>
                  <a:lnTo>
                    <a:pt x="568" y="2855"/>
                  </a:lnTo>
                  <a:lnTo>
                    <a:pt x="562" y="2853"/>
                  </a:lnTo>
                  <a:lnTo>
                    <a:pt x="556" y="2850"/>
                  </a:lnTo>
                  <a:lnTo>
                    <a:pt x="552" y="2848"/>
                  </a:lnTo>
                  <a:lnTo>
                    <a:pt x="547" y="2845"/>
                  </a:lnTo>
                  <a:lnTo>
                    <a:pt x="542" y="2841"/>
                  </a:lnTo>
                  <a:lnTo>
                    <a:pt x="538" y="2838"/>
                  </a:lnTo>
                  <a:lnTo>
                    <a:pt x="534" y="2834"/>
                  </a:lnTo>
                  <a:lnTo>
                    <a:pt x="531" y="2830"/>
                  </a:lnTo>
                  <a:lnTo>
                    <a:pt x="528" y="2825"/>
                  </a:lnTo>
                  <a:lnTo>
                    <a:pt x="525" y="2821"/>
                  </a:lnTo>
                  <a:lnTo>
                    <a:pt x="523" y="2817"/>
                  </a:lnTo>
                  <a:lnTo>
                    <a:pt x="519" y="2806"/>
                  </a:lnTo>
                  <a:lnTo>
                    <a:pt x="518" y="2794"/>
                  </a:lnTo>
                  <a:lnTo>
                    <a:pt x="518" y="2785"/>
                  </a:lnTo>
                  <a:lnTo>
                    <a:pt x="519" y="2775"/>
                  </a:lnTo>
                  <a:lnTo>
                    <a:pt x="521" y="2765"/>
                  </a:lnTo>
                  <a:lnTo>
                    <a:pt x="523" y="2757"/>
                  </a:lnTo>
                  <a:lnTo>
                    <a:pt x="525" y="2748"/>
                  </a:lnTo>
                  <a:lnTo>
                    <a:pt x="528" y="2740"/>
                  </a:lnTo>
                  <a:lnTo>
                    <a:pt x="530" y="2731"/>
                  </a:lnTo>
                  <a:lnTo>
                    <a:pt x="531" y="2723"/>
                  </a:lnTo>
                  <a:lnTo>
                    <a:pt x="532" y="2714"/>
                  </a:lnTo>
                  <a:lnTo>
                    <a:pt x="533" y="2705"/>
                  </a:lnTo>
                  <a:lnTo>
                    <a:pt x="532" y="2697"/>
                  </a:lnTo>
                  <a:lnTo>
                    <a:pt x="531" y="2686"/>
                  </a:lnTo>
                  <a:lnTo>
                    <a:pt x="528" y="2677"/>
                  </a:lnTo>
                  <a:lnTo>
                    <a:pt x="523" y="2667"/>
                  </a:lnTo>
                  <a:lnTo>
                    <a:pt x="523" y="2666"/>
                  </a:lnTo>
                  <a:lnTo>
                    <a:pt x="524" y="2664"/>
                  </a:lnTo>
                  <a:lnTo>
                    <a:pt x="525" y="2662"/>
                  </a:lnTo>
                  <a:lnTo>
                    <a:pt x="526" y="2659"/>
                  </a:lnTo>
                  <a:lnTo>
                    <a:pt x="529" y="2655"/>
                  </a:lnTo>
                  <a:lnTo>
                    <a:pt x="531" y="2651"/>
                  </a:lnTo>
                  <a:lnTo>
                    <a:pt x="533" y="2646"/>
                  </a:lnTo>
                  <a:lnTo>
                    <a:pt x="537" y="2643"/>
                  </a:lnTo>
                  <a:lnTo>
                    <a:pt x="539" y="2638"/>
                  </a:lnTo>
                  <a:lnTo>
                    <a:pt x="541" y="2633"/>
                  </a:lnTo>
                  <a:lnTo>
                    <a:pt x="544" y="2629"/>
                  </a:lnTo>
                  <a:lnTo>
                    <a:pt x="546" y="2625"/>
                  </a:lnTo>
                  <a:lnTo>
                    <a:pt x="547" y="2622"/>
                  </a:lnTo>
                  <a:lnTo>
                    <a:pt x="548" y="2620"/>
                  </a:lnTo>
                  <a:lnTo>
                    <a:pt x="549" y="2618"/>
                  </a:lnTo>
                  <a:lnTo>
                    <a:pt x="551" y="2618"/>
                  </a:lnTo>
                  <a:lnTo>
                    <a:pt x="547" y="2613"/>
                  </a:lnTo>
                  <a:lnTo>
                    <a:pt x="542" y="2608"/>
                  </a:lnTo>
                  <a:lnTo>
                    <a:pt x="539" y="2605"/>
                  </a:lnTo>
                  <a:lnTo>
                    <a:pt x="534" y="2601"/>
                  </a:lnTo>
                  <a:lnTo>
                    <a:pt x="530" y="2599"/>
                  </a:lnTo>
                  <a:lnTo>
                    <a:pt x="525" y="2597"/>
                  </a:lnTo>
                  <a:lnTo>
                    <a:pt x="521" y="2594"/>
                  </a:lnTo>
                  <a:lnTo>
                    <a:pt x="515" y="2592"/>
                  </a:lnTo>
                  <a:lnTo>
                    <a:pt x="510" y="2591"/>
                  </a:lnTo>
                  <a:lnTo>
                    <a:pt x="507" y="2589"/>
                  </a:lnTo>
                  <a:lnTo>
                    <a:pt x="502" y="2586"/>
                  </a:lnTo>
                  <a:lnTo>
                    <a:pt x="499" y="2584"/>
                  </a:lnTo>
                  <a:lnTo>
                    <a:pt x="495" y="2581"/>
                  </a:lnTo>
                  <a:lnTo>
                    <a:pt x="493" y="2576"/>
                  </a:lnTo>
                  <a:lnTo>
                    <a:pt x="491" y="2571"/>
                  </a:lnTo>
                  <a:lnTo>
                    <a:pt x="491" y="2567"/>
                  </a:lnTo>
                  <a:lnTo>
                    <a:pt x="492" y="2561"/>
                  </a:lnTo>
                  <a:lnTo>
                    <a:pt x="494" y="2555"/>
                  </a:lnTo>
                  <a:lnTo>
                    <a:pt x="496" y="2549"/>
                  </a:lnTo>
                  <a:lnTo>
                    <a:pt x="499" y="2543"/>
                  </a:lnTo>
                  <a:lnTo>
                    <a:pt x="500" y="2537"/>
                  </a:lnTo>
                  <a:lnTo>
                    <a:pt x="502" y="2531"/>
                  </a:lnTo>
                  <a:lnTo>
                    <a:pt x="502" y="2524"/>
                  </a:lnTo>
                  <a:lnTo>
                    <a:pt x="503" y="2518"/>
                  </a:lnTo>
                  <a:lnTo>
                    <a:pt x="502" y="2513"/>
                  </a:lnTo>
                  <a:lnTo>
                    <a:pt x="502" y="2507"/>
                  </a:lnTo>
                  <a:lnTo>
                    <a:pt x="500" y="2502"/>
                  </a:lnTo>
                  <a:lnTo>
                    <a:pt x="498" y="2497"/>
                  </a:lnTo>
                  <a:lnTo>
                    <a:pt x="493" y="2493"/>
                  </a:lnTo>
                  <a:lnTo>
                    <a:pt x="488" y="2489"/>
                  </a:lnTo>
                  <a:lnTo>
                    <a:pt x="483" y="2485"/>
                  </a:lnTo>
                  <a:lnTo>
                    <a:pt x="476" y="2483"/>
                  </a:lnTo>
                  <a:lnTo>
                    <a:pt x="469" y="2477"/>
                  </a:lnTo>
                  <a:lnTo>
                    <a:pt x="464" y="2471"/>
                  </a:lnTo>
                  <a:lnTo>
                    <a:pt x="460" y="2464"/>
                  </a:lnTo>
                  <a:lnTo>
                    <a:pt x="457" y="2458"/>
                  </a:lnTo>
                  <a:lnTo>
                    <a:pt x="455" y="2450"/>
                  </a:lnTo>
                  <a:lnTo>
                    <a:pt x="453" y="2441"/>
                  </a:lnTo>
                  <a:lnTo>
                    <a:pt x="450" y="2433"/>
                  </a:lnTo>
                  <a:lnTo>
                    <a:pt x="448" y="2425"/>
                  </a:lnTo>
                  <a:lnTo>
                    <a:pt x="447" y="2416"/>
                  </a:lnTo>
                  <a:lnTo>
                    <a:pt x="444" y="2408"/>
                  </a:lnTo>
                  <a:lnTo>
                    <a:pt x="440" y="2400"/>
                  </a:lnTo>
                  <a:lnTo>
                    <a:pt x="437" y="2392"/>
                  </a:lnTo>
                  <a:lnTo>
                    <a:pt x="431" y="2385"/>
                  </a:lnTo>
                  <a:lnTo>
                    <a:pt x="425" y="2379"/>
                  </a:lnTo>
                  <a:lnTo>
                    <a:pt x="417" y="2374"/>
                  </a:lnTo>
                  <a:lnTo>
                    <a:pt x="408" y="2369"/>
                  </a:lnTo>
                  <a:lnTo>
                    <a:pt x="407" y="2361"/>
                  </a:lnTo>
                  <a:lnTo>
                    <a:pt x="405" y="2354"/>
                  </a:lnTo>
                  <a:lnTo>
                    <a:pt x="402" y="2347"/>
                  </a:lnTo>
                  <a:lnTo>
                    <a:pt x="400" y="2340"/>
                  </a:lnTo>
                  <a:lnTo>
                    <a:pt x="398" y="2334"/>
                  </a:lnTo>
                  <a:lnTo>
                    <a:pt x="395" y="2327"/>
                  </a:lnTo>
                  <a:lnTo>
                    <a:pt x="392" y="2320"/>
                  </a:lnTo>
                  <a:lnTo>
                    <a:pt x="390" y="2314"/>
                  </a:lnTo>
                  <a:lnTo>
                    <a:pt x="387" y="2307"/>
                  </a:lnTo>
                  <a:lnTo>
                    <a:pt x="385" y="2300"/>
                  </a:lnTo>
                  <a:lnTo>
                    <a:pt x="383" y="2293"/>
                  </a:lnTo>
                  <a:lnTo>
                    <a:pt x="382" y="2286"/>
                  </a:lnTo>
                  <a:lnTo>
                    <a:pt x="380" y="2280"/>
                  </a:lnTo>
                  <a:lnTo>
                    <a:pt x="379" y="2273"/>
                  </a:lnTo>
                  <a:lnTo>
                    <a:pt x="380" y="2265"/>
                  </a:lnTo>
                  <a:lnTo>
                    <a:pt x="382" y="2258"/>
                  </a:lnTo>
                  <a:lnTo>
                    <a:pt x="375" y="2251"/>
                  </a:lnTo>
                  <a:lnTo>
                    <a:pt x="368" y="2245"/>
                  </a:lnTo>
                  <a:lnTo>
                    <a:pt x="362" y="2238"/>
                  </a:lnTo>
                  <a:lnTo>
                    <a:pt x="357" y="2231"/>
                  </a:lnTo>
                  <a:lnTo>
                    <a:pt x="352" y="2224"/>
                  </a:lnTo>
                  <a:lnTo>
                    <a:pt x="347" y="2217"/>
                  </a:lnTo>
                  <a:lnTo>
                    <a:pt x="341" y="2209"/>
                  </a:lnTo>
                  <a:lnTo>
                    <a:pt x="337" y="2203"/>
                  </a:lnTo>
                  <a:lnTo>
                    <a:pt x="332" y="2194"/>
                  </a:lnTo>
                  <a:lnTo>
                    <a:pt x="327" y="2186"/>
                  </a:lnTo>
                  <a:lnTo>
                    <a:pt x="323" y="2178"/>
                  </a:lnTo>
                  <a:lnTo>
                    <a:pt x="318" y="2170"/>
                  </a:lnTo>
                  <a:lnTo>
                    <a:pt x="313" y="2161"/>
                  </a:lnTo>
                  <a:lnTo>
                    <a:pt x="308" y="2153"/>
                  </a:lnTo>
                  <a:lnTo>
                    <a:pt x="302" y="2145"/>
                  </a:lnTo>
                  <a:lnTo>
                    <a:pt x="296" y="2137"/>
                  </a:lnTo>
                  <a:lnTo>
                    <a:pt x="296" y="2126"/>
                  </a:lnTo>
                  <a:lnTo>
                    <a:pt x="296" y="2115"/>
                  </a:lnTo>
                  <a:lnTo>
                    <a:pt x="296" y="2104"/>
                  </a:lnTo>
                  <a:lnTo>
                    <a:pt x="296" y="2091"/>
                  </a:lnTo>
                  <a:lnTo>
                    <a:pt x="296" y="2078"/>
                  </a:lnTo>
                  <a:lnTo>
                    <a:pt x="296" y="2067"/>
                  </a:lnTo>
                  <a:lnTo>
                    <a:pt x="298" y="2054"/>
                  </a:lnTo>
                  <a:lnTo>
                    <a:pt x="299" y="2043"/>
                  </a:lnTo>
                  <a:lnTo>
                    <a:pt x="301" y="2030"/>
                  </a:lnTo>
                  <a:lnTo>
                    <a:pt x="303" y="2019"/>
                  </a:lnTo>
                  <a:lnTo>
                    <a:pt x="308" y="2008"/>
                  </a:lnTo>
                  <a:lnTo>
                    <a:pt x="314" y="1998"/>
                  </a:lnTo>
                  <a:lnTo>
                    <a:pt x="319" y="1989"/>
                  </a:lnTo>
                  <a:lnTo>
                    <a:pt x="327" y="1981"/>
                  </a:lnTo>
                  <a:lnTo>
                    <a:pt x="338" y="1974"/>
                  </a:lnTo>
                  <a:lnTo>
                    <a:pt x="349" y="1969"/>
                  </a:lnTo>
                  <a:lnTo>
                    <a:pt x="350" y="1964"/>
                  </a:lnTo>
                  <a:lnTo>
                    <a:pt x="352" y="1959"/>
                  </a:lnTo>
                  <a:lnTo>
                    <a:pt x="352" y="1954"/>
                  </a:lnTo>
                  <a:lnTo>
                    <a:pt x="353" y="1949"/>
                  </a:lnTo>
                  <a:lnTo>
                    <a:pt x="353" y="1944"/>
                  </a:lnTo>
                  <a:lnTo>
                    <a:pt x="353" y="1938"/>
                  </a:lnTo>
                  <a:lnTo>
                    <a:pt x="353" y="1933"/>
                  </a:lnTo>
                  <a:lnTo>
                    <a:pt x="353" y="1928"/>
                  </a:lnTo>
                  <a:lnTo>
                    <a:pt x="352" y="1922"/>
                  </a:lnTo>
                  <a:lnTo>
                    <a:pt x="350" y="1916"/>
                  </a:lnTo>
                  <a:lnTo>
                    <a:pt x="349" y="1912"/>
                  </a:lnTo>
                  <a:lnTo>
                    <a:pt x="348" y="1906"/>
                  </a:lnTo>
                  <a:lnTo>
                    <a:pt x="347" y="1902"/>
                  </a:lnTo>
                  <a:lnTo>
                    <a:pt x="345" y="1896"/>
                  </a:lnTo>
                  <a:lnTo>
                    <a:pt x="342" y="1891"/>
                  </a:lnTo>
                  <a:lnTo>
                    <a:pt x="341" y="1888"/>
                  </a:lnTo>
                  <a:lnTo>
                    <a:pt x="340" y="1888"/>
                  </a:lnTo>
                  <a:lnTo>
                    <a:pt x="339" y="1888"/>
                  </a:lnTo>
                  <a:lnTo>
                    <a:pt x="337" y="1889"/>
                  </a:lnTo>
                  <a:lnTo>
                    <a:pt x="333" y="1889"/>
                  </a:lnTo>
                  <a:lnTo>
                    <a:pt x="330" y="1890"/>
                  </a:lnTo>
                  <a:lnTo>
                    <a:pt x="326" y="1891"/>
                  </a:lnTo>
                  <a:lnTo>
                    <a:pt x="323" y="1892"/>
                  </a:lnTo>
                  <a:lnTo>
                    <a:pt x="318" y="1895"/>
                  </a:lnTo>
                  <a:lnTo>
                    <a:pt x="314" y="1896"/>
                  </a:lnTo>
                  <a:lnTo>
                    <a:pt x="310" y="1897"/>
                  </a:lnTo>
                  <a:lnTo>
                    <a:pt x="307" y="1898"/>
                  </a:lnTo>
                  <a:lnTo>
                    <a:pt x="303" y="1899"/>
                  </a:lnTo>
                  <a:lnTo>
                    <a:pt x="300" y="1899"/>
                  </a:lnTo>
                  <a:lnTo>
                    <a:pt x="298" y="1900"/>
                  </a:lnTo>
                  <a:lnTo>
                    <a:pt x="296" y="1900"/>
                  </a:lnTo>
                  <a:lnTo>
                    <a:pt x="296" y="1902"/>
                  </a:lnTo>
                  <a:lnTo>
                    <a:pt x="291" y="1889"/>
                  </a:lnTo>
                  <a:lnTo>
                    <a:pt x="284" y="1877"/>
                  </a:lnTo>
                  <a:lnTo>
                    <a:pt x="277" y="1866"/>
                  </a:lnTo>
                  <a:lnTo>
                    <a:pt x="270" y="1853"/>
                  </a:lnTo>
                  <a:lnTo>
                    <a:pt x="263" y="1842"/>
                  </a:lnTo>
                  <a:lnTo>
                    <a:pt x="256" y="1829"/>
                  </a:lnTo>
                  <a:lnTo>
                    <a:pt x="249" y="1817"/>
                  </a:lnTo>
                  <a:lnTo>
                    <a:pt x="242" y="1804"/>
                  </a:lnTo>
                  <a:lnTo>
                    <a:pt x="238" y="1790"/>
                  </a:lnTo>
                  <a:lnTo>
                    <a:pt x="233" y="1776"/>
                  </a:lnTo>
                  <a:lnTo>
                    <a:pt x="231" y="1764"/>
                  </a:lnTo>
                  <a:lnTo>
                    <a:pt x="229" y="1750"/>
                  </a:lnTo>
                  <a:lnTo>
                    <a:pt x="230" y="1735"/>
                  </a:lnTo>
                  <a:lnTo>
                    <a:pt x="232" y="1721"/>
                  </a:lnTo>
                  <a:lnTo>
                    <a:pt x="237" y="1706"/>
                  </a:lnTo>
                  <a:lnTo>
                    <a:pt x="245" y="1692"/>
                  </a:lnTo>
                  <a:lnTo>
                    <a:pt x="245" y="1684"/>
                  </a:lnTo>
                  <a:lnTo>
                    <a:pt x="246" y="1678"/>
                  </a:lnTo>
                  <a:lnTo>
                    <a:pt x="247" y="1671"/>
                  </a:lnTo>
                  <a:lnTo>
                    <a:pt x="248" y="1664"/>
                  </a:lnTo>
                  <a:lnTo>
                    <a:pt x="249" y="1657"/>
                  </a:lnTo>
                  <a:lnTo>
                    <a:pt x="250" y="1650"/>
                  </a:lnTo>
                  <a:lnTo>
                    <a:pt x="253" y="1643"/>
                  </a:lnTo>
                  <a:lnTo>
                    <a:pt x="254" y="1636"/>
                  </a:lnTo>
                  <a:lnTo>
                    <a:pt x="255" y="1629"/>
                  </a:lnTo>
                  <a:lnTo>
                    <a:pt x="256" y="1622"/>
                  </a:lnTo>
                  <a:lnTo>
                    <a:pt x="257" y="1615"/>
                  </a:lnTo>
                  <a:lnTo>
                    <a:pt x="258" y="1610"/>
                  </a:lnTo>
                  <a:lnTo>
                    <a:pt x="260" y="1603"/>
                  </a:lnTo>
                  <a:lnTo>
                    <a:pt x="260" y="1596"/>
                  </a:lnTo>
                  <a:lnTo>
                    <a:pt x="261" y="1590"/>
                  </a:lnTo>
                  <a:lnTo>
                    <a:pt x="262" y="1584"/>
                  </a:lnTo>
                  <a:lnTo>
                    <a:pt x="268" y="1584"/>
                  </a:lnTo>
                  <a:lnTo>
                    <a:pt x="272" y="1587"/>
                  </a:lnTo>
                  <a:lnTo>
                    <a:pt x="276" y="1590"/>
                  </a:lnTo>
                  <a:lnTo>
                    <a:pt x="279" y="1594"/>
                  </a:lnTo>
                  <a:lnTo>
                    <a:pt x="283" y="1598"/>
                  </a:lnTo>
                  <a:lnTo>
                    <a:pt x="284" y="1603"/>
                  </a:lnTo>
                  <a:lnTo>
                    <a:pt x="286" y="1607"/>
                  </a:lnTo>
                  <a:lnTo>
                    <a:pt x="288" y="1613"/>
                  </a:lnTo>
                  <a:lnTo>
                    <a:pt x="291" y="1619"/>
                  </a:lnTo>
                  <a:lnTo>
                    <a:pt x="292" y="1625"/>
                  </a:lnTo>
                  <a:lnTo>
                    <a:pt x="295" y="1629"/>
                  </a:lnTo>
                  <a:lnTo>
                    <a:pt x="298" y="1634"/>
                  </a:lnTo>
                  <a:lnTo>
                    <a:pt x="301" y="1638"/>
                  </a:lnTo>
                  <a:lnTo>
                    <a:pt x="306" y="1642"/>
                  </a:lnTo>
                  <a:lnTo>
                    <a:pt x="311" y="1645"/>
                  </a:lnTo>
                  <a:lnTo>
                    <a:pt x="318" y="1648"/>
                  </a:lnTo>
                  <a:lnTo>
                    <a:pt x="317" y="1636"/>
                  </a:lnTo>
                  <a:lnTo>
                    <a:pt x="316" y="1625"/>
                  </a:lnTo>
                  <a:lnTo>
                    <a:pt x="314" y="1612"/>
                  </a:lnTo>
                  <a:lnTo>
                    <a:pt x="311" y="1601"/>
                  </a:lnTo>
                  <a:lnTo>
                    <a:pt x="308" y="1589"/>
                  </a:lnTo>
                  <a:lnTo>
                    <a:pt x="306" y="1578"/>
                  </a:lnTo>
                  <a:lnTo>
                    <a:pt x="302" y="1566"/>
                  </a:lnTo>
                  <a:lnTo>
                    <a:pt x="300" y="1555"/>
                  </a:lnTo>
                  <a:lnTo>
                    <a:pt x="298" y="1543"/>
                  </a:lnTo>
                  <a:lnTo>
                    <a:pt x="298" y="1533"/>
                  </a:lnTo>
                  <a:lnTo>
                    <a:pt x="298" y="1521"/>
                  </a:lnTo>
                  <a:lnTo>
                    <a:pt x="300" y="1510"/>
                  </a:lnTo>
                  <a:lnTo>
                    <a:pt x="304" y="1499"/>
                  </a:lnTo>
                  <a:lnTo>
                    <a:pt x="310" y="1489"/>
                  </a:lnTo>
                  <a:lnTo>
                    <a:pt x="318" y="1478"/>
                  </a:lnTo>
                  <a:lnTo>
                    <a:pt x="330" y="1468"/>
                  </a:lnTo>
                  <a:lnTo>
                    <a:pt x="330" y="1465"/>
                  </a:lnTo>
                  <a:lnTo>
                    <a:pt x="330" y="1463"/>
                  </a:lnTo>
                  <a:lnTo>
                    <a:pt x="330" y="1459"/>
                  </a:lnTo>
                  <a:lnTo>
                    <a:pt x="330" y="1457"/>
                  </a:lnTo>
                  <a:lnTo>
                    <a:pt x="329" y="1455"/>
                  </a:lnTo>
                  <a:lnTo>
                    <a:pt x="327" y="1452"/>
                  </a:lnTo>
                  <a:lnTo>
                    <a:pt x="326" y="1450"/>
                  </a:lnTo>
                  <a:lnTo>
                    <a:pt x="324" y="1448"/>
                  </a:lnTo>
                  <a:lnTo>
                    <a:pt x="323" y="1447"/>
                  </a:lnTo>
                  <a:lnTo>
                    <a:pt x="321" y="1444"/>
                  </a:lnTo>
                  <a:lnTo>
                    <a:pt x="318" y="1442"/>
                  </a:lnTo>
                  <a:lnTo>
                    <a:pt x="316" y="1441"/>
                  </a:lnTo>
                  <a:lnTo>
                    <a:pt x="314" y="1440"/>
                  </a:lnTo>
                  <a:lnTo>
                    <a:pt x="311" y="1439"/>
                  </a:lnTo>
                  <a:lnTo>
                    <a:pt x="309" y="1437"/>
                  </a:lnTo>
                  <a:lnTo>
                    <a:pt x="308" y="1437"/>
                  </a:lnTo>
                  <a:lnTo>
                    <a:pt x="299" y="1439"/>
                  </a:lnTo>
                  <a:lnTo>
                    <a:pt x="292" y="1442"/>
                  </a:lnTo>
                  <a:lnTo>
                    <a:pt x="286" y="1447"/>
                  </a:lnTo>
                  <a:lnTo>
                    <a:pt x="281" y="1451"/>
                  </a:lnTo>
                  <a:lnTo>
                    <a:pt x="278" y="1456"/>
                  </a:lnTo>
                  <a:lnTo>
                    <a:pt x="275" y="1463"/>
                  </a:lnTo>
                  <a:lnTo>
                    <a:pt x="273" y="1468"/>
                  </a:lnTo>
                  <a:lnTo>
                    <a:pt x="271" y="1475"/>
                  </a:lnTo>
                  <a:lnTo>
                    <a:pt x="270" y="1482"/>
                  </a:lnTo>
                  <a:lnTo>
                    <a:pt x="269" y="1490"/>
                  </a:lnTo>
                  <a:lnTo>
                    <a:pt x="268" y="1498"/>
                  </a:lnTo>
                  <a:lnTo>
                    <a:pt x="267" y="1505"/>
                  </a:lnTo>
                  <a:lnTo>
                    <a:pt x="265" y="1513"/>
                  </a:lnTo>
                  <a:lnTo>
                    <a:pt x="263" y="1521"/>
                  </a:lnTo>
                  <a:lnTo>
                    <a:pt x="260" y="1528"/>
                  </a:lnTo>
                  <a:lnTo>
                    <a:pt x="256" y="1536"/>
                  </a:lnTo>
                  <a:lnTo>
                    <a:pt x="247" y="1535"/>
                  </a:lnTo>
                  <a:lnTo>
                    <a:pt x="239" y="1533"/>
                  </a:lnTo>
                  <a:lnTo>
                    <a:pt x="232" y="1529"/>
                  </a:lnTo>
                  <a:lnTo>
                    <a:pt x="225" y="1524"/>
                  </a:lnTo>
                  <a:lnTo>
                    <a:pt x="219" y="1518"/>
                  </a:lnTo>
                  <a:lnTo>
                    <a:pt x="214" y="1511"/>
                  </a:lnTo>
                  <a:lnTo>
                    <a:pt x="209" y="1503"/>
                  </a:lnTo>
                  <a:lnTo>
                    <a:pt x="203" y="1495"/>
                  </a:lnTo>
                  <a:lnTo>
                    <a:pt x="198" y="1487"/>
                  </a:lnTo>
                  <a:lnTo>
                    <a:pt x="193" y="1479"/>
                  </a:lnTo>
                  <a:lnTo>
                    <a:pt x="187" y="1472"/>
                  </a:lnTo>
                  <a:lnTo>
                    <a:pt x="181" y="1466"/>
                  </a:lnTo>
                  <a:lnTo>
                    <a:pt x="175" y="1462"/>
                  </a:lnTo>
                  <a:lnTo>
                    <a:pt x="168" y="1458"/>
                  </a:lnTo>
                  <a:lnTo>
                    <a:pt x="160" y="1456"/>
                  </a:lnTo>
                  <a:lnTo>
                    <a:pt x="152" y="1457"/>
                  </a:lnTo>
                  <a:lnTo>
                    <a:pt x="148" y="1449"/>
                  </a:lnTo>
                  <a:lnTo>
                    <a:pt x="146" y="1442"/>
                  </a:lnTo>
                  <a:lnTo>
                    <a:pt x="145" y="1435"/>
                  </a:lnTo>
                  <a:lnTo>
                    <a:pt x="145" y="1428"/>
                  </a:lnTo>
                  <a:lnTo>
                    <a:pt x="145" y="1421"/>
                  </a:lnTo>
                  <a:lnTo>
                    <a:pt x="146" y="1414"/>
                  </a:lnTo>
                  <a:lnTo>
                    <a:pt x="147" y="1408"/>
                  </a:lnTo>
                  <a:lnTo>
                    <a:pt x="149" y="1401"/>
                  </a:lnTo>
                  <a:lnTo>
                    <a:pt x="150" y="1394"/>
                  </a:lnTo>
                  <a:lnTo>
                    <a:pt x="152" y="1387"/>
                  </a:lnTo>
                  <a:lnTo>
                    <a:pt x="154" y="1380"/>
                  </a:lnTo>
                  <a:lnTo>
                    <a:pt x="155" y="1374"/>
                  </a:lnTo>
                  <a:lnTo>
                    <a:pt x="156" y="1367"/>
                  </a:lnTo>
                  <a:lnTo>
                    <a:pt x="157" y="1360"/>
                  </a:lnTo>
                  <a:lnTo>
                    <a:pt x="157" y="1355"/>
                  </a:lnTo>
                  <a:lnTo>
                    <a:pt x="157" y="1349"/>
                  </a:lnTo>
                  <a:lnTo>
                    <a:pt x="144" y="1335"/>
                  </a:lnTo>
                  <a:lnTo>
                    <a:pt x="134" y="1320"/>
                  </a:lnTo>
                  <a:lnTo>
                    <a:pt x="127" y="1305"/>
                  </a:lnTo>
                  <a:lnTo>
                    <a:pt x="123" y="1288"/>
                  </a:lnTo>
                  <a:lnTo>
                    <a:pt x="121" y="1272"/>
                  </a:lnTo>
                  <a:lnTo>
                    <a:pt x="118" y="1255"/>
                  </a:lnTo>
                  <a:lnTo>
                    <a:pt x="117" y="1237"/>
                  </a:lnTo>
                  <a:lnTo>
                    <a:pt x="117" y="1221"/>
                  </a:lnTo>
                  <a:lnTo>
                    <a:pt x="116" y="1204"/>
                  </a:lnTo>
                  <a:lnTo>
                    <a:pt x="115" y="1188"/>
                  </a:lnTo>
                  <a:lnTo>
                    <a:pt x="111" y="1172"/>
                  </a:lnTo>
                  <a:lnTo>
                    <a:pt x="107" y="1157"/>
                  </a:lnTo>
                  <a:lnTo>
                    <a:pt x="100" y="1143"/>
                  </a:lnTo>
                  <a:lnTo>
                    <a:pt x="89" y="1131"/>
                  </a:lnTo>
                  <a:lnTo>
                    <a:pt x="76" y="1120"/>
                  </a:lnTo>
                  <a:lnTo>
                    <a:pt x="60" y="1111"/>
                  </a:lnTo>
                  <a:lnTo>
                    <a:pt x="66" y="1105"/>
                  </a:lnTo>
                  <a:lnTo>
                    <a:pt x="72" y="1098"/>
                  </a:lnTo>
                  <a:lnTo>
                    <a:pt x="77" y="1092"/>
                  </a:lnTo>
                  <a:lnTo>
                    <a:pt x="81" y="1085"/>
                  </a:lnTo>
                  <a:lnTo>
                    <a:pt x="85" y="1077"/>
                  </a:lnTo>
                  <a:lnTo>
                    <a:pt x="87" y="1069"/>
                  </a:lnTo>
                  <a:lnTo>
                    <a:pt x="89" y="1059"/>
                  </a:lnTo>
                  <a:lnTo>
                    <a:pt x="91" y="1051"/>
                  </a:lnTo>
                  <a:lnTo>
                    <a:pt x="91" y="1042"/>
                  </a:lnTo>
                  <a:lnTo>
                    <a:pt x="91" y="1032"/>
                  </a:lnTo>
                  <a:lnTo>
                    <a:pt x="91" y="1023"/>
                  </a:lnTo>
                  <a:lnTo>
                    <a:pt x="89" y="1013"/>
                  </a:lnTo>
                  <a:lnTo>
                    <a:pt x="88" y="1003"/>
                  </a:lnTo>
                  <a:lnTo>
                    <a:pt x="87" y="994"/>
                  </a:lnTo>
                  <a:lnTo>
                    <a:pt x="86" y="985"/>
                  </a:lnTo>
                  <a:lnTo>
                    <a:pt x="85" y="976"/>
                  </a:lnTo>
                  <a:lnTo>
                    <a:pt x="84" y="964"/>
                  </a:lnTo>
                  <a:lnTo>
                    <a:pt x="85" y="953"/>
                  </a:lnTo>
                  <a:lnTo>
                    <a:pt x="86" y="941"/>
                  </a:lnTo>
                  <a:lnTo>
                    <a:pt x="88" y="930"/>
                  </a:lnTo>
                  <a:lnTo>
                    <a:pt x="91" y="919"/>
                  </a:lnTo>
                  <a:lnTo>
                    <a:pt x="93" y="908"/>
                  </a:lnTo>
                  <a:lnTo>
                    <a:pt x="96" y="896"/>
                  </a:lnTo>
                  <a:lnTo>
                    <a:pt x="100" y="886"/>
                  </a:lnTo>
                  <a:lnTo>
                    <a:pt x="102" y="874"/>
                  </a:lnTo>
                  <a:lnTo>
                    <a:pt x="104" y="863"/>
                  </a:lnTo>
                  <a:lnTo>
                    <a:pt x="107" y="851"/>
                  </a:lnTo>
                  <a:lnTo>
                    <a:pt x="107" y="840"/>
                  </a:lnTo>
                  <a:lnTo>
                    <a:pt x="108" y="829"/>
                  </a:lnTo>
                  <a:lnTo>
                    <a:pt x="107" y="817"/>
                  </a:lnTo>
                  <a:lnTo>
                    <a:pt x="104" y="804"/>
                  </a:lnTo>
                  <a:lnTo>
                    <a:pt x="101" y="793"/>
                  </a:lnTo>
                  <a:lnTo>
                    <a:pt x="98" y="773"/>
                  </a:lnTo>
                  <a:lnTo>
                    <a:pt x="92" y="756"/>
                  </a:lnTo>
                  <a:lnTo>
                    <a:pt x="85" y="739"/>
                  </a:lnTo>
                  <a:lnTo>
                    <a:pt x="77" y="723"/>
                  </a:lnTo>
                  <a:lnTo>
                    <a:pt x="66" y="707"/>
                  </a:lnTo>
                  <a:lnTo>
                    <a:pt x="56" y="692"/>
                  </a:lnTo>
                  <a:lnTo>
                    <a:pt x="46" y="676"/>
                  </a:lnTo>
                  <a:lnTo>
                    <a:pt x="37" y="661"/>
                  </a:lnTo>
                  <a:lnTo>
                    <a:pt x="26" y="646"/>
                  </a:lnTo>
                  <a:lnTo>
                    <a:pt x="18" y="630"/>
                  </a:lnTo>
                  <a:lnTo>
                    <a:pt x="10" y="614"/>
                  </a:lnTo>
                  <a:lnTo>
                    <a:pt x="4" y="596"/>
                  </a:lnTo>
                  <a:lnTo>
                    <a:pt x="1" y="579"/>
                  </a:lnTo>
                  <a:lnTo>
                    <a:pt x="0" y="561"/>
                  </a:lnTo>
                  <a:lnTo>
                    <a:pt x="2" y="541"/>
                  </a:lnTo>
                  <a:lnTo>
                    <a:pt x="8" y="521"/>
                  </a:lnTo>
                  <a:lnTo>
                    <a:pt x="19" y="510"/>
                  </a:lnTo>
                  <a:lnTo>
                    <a:pt x="30" y="499"/>
                  </a:lnTo>
                  <a:lnTo>
                    <a:pt x="39" y="487"/>
                  </a:lnTo>
                  <a:lnTo>
                    <a:pt x="48" y="476"/>
                  </a:lnTo>
                  <a:lnTo>
                    <a:pt x="55" y="463"/>
                  </a:lnTo>
                  <a:lnTo>
                    <a:pt x="62" y="451"/>
                  </a:lnTo>
                  <a:lnTo>
                    <a:pt x="69" y="438"/>
                  </a:lnTo>
                  <a:lnTo>
                    <a:pt x="73" y="424"/>
                  </a:lnTo>
                  <a:lnTo>
                    <a:pt x="78" y="410"/>
                  </a:lnTo>
                  <a:lnTo>
                    <a:pt x="81" y="395"/>
                  </a:lnTo>
                  <a:lnTo>
                    <a:pt x="84" y="382"/>
                  </a:lnTo>
                  <a:lnTo>
                    <a:pt x="86" y="367"/>
                  </a:lnTo>
                  <a:lnTo>
                    <a:pt x="87" y="352"/>
                  </a:lnTo>
                  <a:lnTo>
                    <a:pt x="88" y="337"/>
                  </a:lnTo>
                  <a:lnTo>
                    <a:pt x="88" y="322"/>
                  </a:lnTo>
                  <a:lnTo>
                    <a:pt x="88" y="307"/>
                  </a:lnTo>
                  <a:lnTo>
                    <a:pt x="94" y="298"/>
                  </a:lnTo>
                  <a:lnTo>
                    <a:pt x="100" y="289"/>
                  </a:lnTo>
                  <a:lnTo>
                    <a:pt x="107" y="279"/>
                  </a:lnTo>
                  <a:lnTo>
                    <a:pt x="114" y="270"/>
                  </a:lnTo>
                  <a:lnTo>
                    <a:pt x="119" y="261"/>
                  </a:lnTo>
                  <a:lnTo>
                    <a:pt x="126" y="252"/>
                  </a:lnTo>
                  <a:lnTo>
                    <a:pt x="132" y="243"/>
                  </a:lnTo>
                  <a:lnTo>
                    <a:pt x="137" y="233"/>
                  </a:lnTo>
                  <a:lnTo>
                    <a:pt x="141" y="223"/>
                  </a:lnTo>
                  <a:lnTo>
                    <a:pt x="145" y="213"/>
                  </a:lnTo>
                  <a:lnTo>
                    <a:pt x="147" y="202"/>
                  </a:lnTo>
                  <a:lnTo>
                    <a:pt x="148" y="192"/>
                  </a:lnTo>
                  <a:lnTo>
                    <a:pt x="148" y="181"/>
                  </a:lnTo>
                  <a:lnTo>
                    <a:pt x="147" y="169"/>
                  </a:lnTo>
                  <a:lnTo>
                    <a:pt x="144" y="158"/>
                  </a:lnTo>
                  <a:lnTo>
                    <a:pt x="140" y="146"/>
                  </a:lnTo>
                  <a:lnTo>
                    <a:pt x="131" y="138"/>
                  </a:lnTo>
                  <a:lnTo>
                    <a:pt x="126" y="130"/>
                  </a:lnTo>
                  <a:lnTo>
                    <a:pt x="123" y="123"/>
                  </a:lnTo>
                  <a:lnTo>
                    <a:pt x="122" y="115"/>
                  </a:lnTo>
                  <a:lnTo>
                    <a:pt x="123" y="108"/>
                  </a:lnTo>
                  <a:lnTo>
                    <a:pt x="126" y="100"/>
                  </a:lnTo>
                  <a:lnTo>
                    <a:pt x="130" y="92"/>
                  </a:lnTo>
                  <a:lnTo>
                    <a:pt x="134" y="83"/>
                  </a:lnTo>
                  <a:lnTo>
                    <a:pt x="139" y="75"/>
                  </a:lnTo>
                  <a:lnTo>
                    <a:pt x="145" y="66"/>
                  </a:lnTo>
                  <a:lnTo>
                    <a:pt x="149" y="55"/>
                  </a:lnTo>
                  <a:lnTo>
                    <a:pt x="154" y="46"/>
                  </a:lnTo>
                  <a:lnTo>
                    <a:pt x="157" y="36"/>
                  </a:lnTo>
                  <a:lnTo>
                    <a:pt x="161" y="24"/>
                  </a:lnTo>
                  <a:lnTo>
                    <a:pt x="162" y="12"/>
                  </a:lnTo>
                  <a:lnTo>
                    <a:pt x="162" y="0"/>
                  </a:lnTo>
                  <a:lnTo>
                    <a:pt x="229" y="17"/>
                  </a:lnTo>
                  <a:lnTo>
                    <a:pt x="296" y="35"/>
                  </a:lnTo>
                  <a:lnTo>
                    <a:pt x="363" y="52"/>
                  </a:lnTo>
                  <a:lnTo>
                    <a:pt x="431" y="70"/>
                  </a:lnTo>
                  <a:lnTo>
                    <a:pt x="499" y="87"/>
                  </a:lnTo>
                  <a:lnTo>
                    <a:pt x="565" y="105"/>
                  </a:lnTo>
                  <a:lnTo>
                    <a:pt x="633" y="122"/>
                  </a:lnTo>
                  <a:lnTo>
                    <a:pt x="701" y="138"/>
                  </a:lnTo>
                  <a:lnTo>
                    <a:pt x="768" y="155"/>
                  </a:lnTo>
                  <a:lnTo>
                    <a:pt x="836" y="171"/>
                  </a:lnTo>
                  <a:lnTo>
                    <a:pt x="902" y="189"/>
                  </a:lnTo>
                  <a:lnTo>
                    <a:pt x="969" y="205"/>
                  </a:lnTo>
                  <a:lnTo>
                    <a:pt x="1036" y="220"/>
                  </a:lnTo>
                  <a:lnTo>
                    <a:pt x="1102" y="236"/>
                  </a:lnTo>
                  <a:lnTo>
                    <a:pt x="1168" y="251"/>
                  </a:lnTo>
                  <a:lnTo>
                    <a:pt x="1235" y="267"/>
                  </a:lnTo>
                  <a:lnTo>
                    <a:pt x="1232" y="279"/>
                  </a:lnTo>
                  <a:lnTo>
                    <a:pt x="1230" y="293"/>
                  </a:lnTo>
                  <a:lnTo>
                    <a:pt x="1228" y="307"/>
                  </a:lnTo>
                  <a:lnTo>
                    <a:pt x="1224" y="322"/>
                  </a:lnTo>
                  <a:lnTo>
                    <a:pt x="1221" y="336"/>
                  </a:lnTo>
                  <a:lnTo>
                    <a:pt x="1216" y="351"/>
                  </a:lnTo>
                  <a:lnTo>
                    <a:pt x="1213" y="366"/>
                  </a:lnTo>
                  <a:lnTo>
                    <a:pt x="1208" y="380"/>
                  </a:lnTo>
                  <a:lnTo>
                    <a:pt x="1205" y="395"/>
                  </a:lnTo>
                  <a:lnTo>
                    <a:pt x="1200" y="411"/>
                  </a:lnTo>
                  <a:lnTo>
                    <a:pt x="1197" y="426"/>
                  </a:lnTo>
                  <a:lnTo>
                    <a:pt x="1193" y="442"/>
                  </a:lnTo>
                  <a:lnTo>
                    <a:pt x="1190" y="457"/>
                  </a:lnTo>
                  <a:lnTo>
                    <a:pt x="1186" y="474"/>
                  </a:lnTo>
                  <a:lnTo>
                    <a:pt x="1184" y="490"/>
                  </a:lnTo>
                  <a:lnTo>
                    <a:pt x="1183" y="506"/>
                  </a:lnTo>
                  <a:lnTo>
                    <a:pt x="1177" y="525"/>
                  </a:lnTo>
                  <a:lnTo>
                    <a:pt x="1171" y="545"/>
                  </a:lnTo>
                  <a:lnTo>
                    <a:pt x="1164" y="564"/>
                  </a:lnTo>
                  <a:lnTo>
                    <a:pt x="1159" y="585"/>
                  </a:lnTo>
                  <a:lnTo>
                    <a:pt x="1152" y="604"/>
                  </a:lnTo>
                  <a:lnTo>
                    <a:pt x="1146" y="624"/>
                  </a:lnTo>
                  <a:lnTo>
                    <a:pt x="1139" y="645"/>
                  </a:lnTo>
                  <a:lnTo>
                    <a:pt x="1133" y="664"/>
                  </a:lnTo>
                  <a:lnTo>
                    <a:pt x="1128" y="685"/>
                  </a:lnTo>
                  <a:lnTo>
                    <a:pt x="1122" y="704"/>
                  </a:lnTo>
                  <a:lnTo>
                    <a:pt x="1116" y="725"/>
                  </a:lnTo>
                  <a:lnTo>
                    <a:pt x="1112" y="746"/>
                  </a:lnTo>
                  <a:lnTo>
                    <a:pt x="1107" y="766"/>
                  </a:lnTo>
                  <a:lnTo>
                    <a:pt x="1104" y="787"/>
                  </a:lnTo>
                  <a:lnTo>
                    <a:pt x="1100" y="808"/>
                  </a:lnTo>
                  <a:lnTo>
                    <a:pt x="1098" y="830"/>
                  </a:lnTo>
                  <a:lnTo>
                    <a:pt x="1087" y="851"/>
                  </a:lnTo>
                  <a:lnTo>
                    <a:pt x="1079" y="874"/>
                  </a:lnTo>
                  <a:lnTo>
                    <a:pt x="1071" y="899"/>
                  </a:lnTo>
                  <a:lnTo>
                    <a:pt x="1064" y="923"/>
                  </a:lnTo>
                  <a:lnTo>
                    <a:pt x="1058" y="947"/>
                  </a:lnTo>
                  <a:lnTo>
                    <a:pt x="1052" y="972"/>
                  </a:lnTo>
                  <a:lnTo>
                    <a:pt x="1046" y="997"/>
                  </a:lnTo>
                  <a:lnTo>
                    <a:pt x="1040" y="1023"/>
                  </a:lnTo>
                  <a:lnTo>
                    <a:pt x="1035" y="1048"/>
                  </a:lnTo>
                  <a:lnTo>
                    <a:pt x="1029" y="1073"/>
                  </a:lnTo>
                  <a:lnTo>
                    <a:pt x="1022" y="1098"/>
                  </a:lnTo>
                  <a:lnTo>
                    <a:pt x="1016" y="1123"/>
                  </a:lnTo>
                  <a:lnTo>
                    <a:pt x="1009" y="1148"/>
                  </a:lnTo>
                  <a:lnTo>
                    <a:pt x="1002" y="1172"/>
                  </a:lnTo>
                  <a:lnTo>
                    <a:pt x="995" y="1195"/>
                  </a:lnTo>
                  <a:lnTo>
                    <a:pt x="987" y="1219"/>
                  </a:lnTo>
                  <a:lnTo>
                    <a:pt x="986" y="1224"/>
                  </a:lnTo>
                  <a:lnTo>
                    <a:pt x="986" y="1228"/>
                  </a:lnTo>
                  <a:lnTo>
                    <a:pt x="987" y="1232"/>
                  </a:lnTo>
                  <a:lnTo>
                    <a:pt x="989" y="1236"/>
                  </a:lnTo>
                  <a:lnTo>
                    <a:pt x="990" y="1240"/>
                  </a:lnTo>
                  <a:lnTo>
                    <a:pt x="992" y="1243"/>
                  </a:lnTo>
                  <a:lnTo>
                    <a:pt x="995" y="1247"/>
                  </a:lnTo>
                  <a:lnTo>
                    <a:pt x="998" y="1250"/>
                  </a:lnTo>
                  <a:lnTo>
                    <a:pt x="1001" y="1254"/>
                  </a:lnTo>
                  <a:lnTo>
                    <a:pt x="1003" y="1257"/>
                  </a:lnTo>
                  <a:lnTo>
                    <a:pt x="1007" y="1259"/>
                  </a:lnTo>
                  <a:lnTo>
                    <a:pt x="1010" y="1263"/>
                  </a:lnTo>
                  <a:lnTo>
                    <a:pt x="1013" y="1265"/>
                  </a:lnTo>
                  <a:lnTo>
                    <a:pt x="1016" y="1269"/>
                  </a:lnTo>
                  <a:lnTo>
                    <a:pt x="1018" y="1271"/>
                  </a:lnTo>
                  <a:lnTo>
                    <a:pt x="1021" y="1274"/>
                  </a:lnTo>
                  <a:lnTo>
                    <a:pt x="1094" y="1375"/>
                  </a:lnTo>
                  <a:lnTo>
                    <a:pt x="1168" y="1476"/>
                  </a:lnTo>
                  <a:lnTo>
                    <a:pt x="1241" y="1578"/>
                  </a:lnTo>
                  <a:lnTo>
                    <a:pt x="1314" y="1679"/>
                  </a:lnTo>
                  <a:lnTo>
                    <a:pt x="1388" y="1781"/>
                  </a:lnTo>
                  <a:lnTo>
                    <a:pt x="1460" y="1883"/>
                  </a:lnTo>
                  <a:lnTo>
                    <a:pt x="1532" y="1985"/>
                  </a:lnTo>
                  <a:lnTo>
                    <a:pt x="1605" y="2088"/>
                  </a:lnTo>
                  <a:lnTo>
                    <a:pt x="1677" y="2190"/>
                  </a:lnTo>
                  <a:lnTo>
                    <a:pt x="1751" y="2292"/>
                  </a:lnTo>
                  <a:lnTo>
                    <a:pt x="1824" y="2394"/>
                  </a:lnTo>
                  <a:lnTo>
                    <a:pt x="1898" y="2498"/>
                  </a:lnTo>
                  <a:lnTo>
                    <a:pt x="1973" y="2601"/>
                  </a:lnTo>
                  <a:lnTo>
                    <a:pt x="2047" y="2703"/>
                  </a:lnTo>
                  <a:lnTo>
                    <a:pt x="2123" y="2807"/>
                  </a:lnTo>
                  <a:lnTo>
                    <a:pt x="2200" y="2911"/>
                  </a:lnTo>
                  <a:lnTo>
                    <a:pt x="2197" y="2916"/>
                  </a:lnTo>
                  <a:lnTo>
                    <a:pt x="2195" y="2922"/>
                  </a:lnTo>
                  <a:lnTo>
                    <a:pt x="2193" y="2927"/>
                  </a:lnTo>
                  <a:lnTo>
                    <a:pt x="2192" y="2934"/>
                  </a:lnTo>
                  <a:lnTo>
                    <a:pt x="2193" y="2941"/>
                  </a:lnTo>
                  <a:lnTo>
                    <a:pt x="2195" y="2948"/>
                  </a:lnTo>
                  <a:lnTo>
                    <a:pt x="2196" y="2956"/>
                  </a:lnTo>
                  <a:lnTo>
                    <a:pt x="2198" y="2963"/>
                  </a:lnTo>
                  <a:lnTo>
                    <a:pt x="2201" y="2971"/>
                  </a:lnTo>
                  <a:lnTo>
                    <a:pt x="2205" y="2978"/>
                  </a:lnTo>
                  <a:lnTo>
                    <a:pt x="2208" y="2985"/>
                  </a:lnTo>
                  <a:lnTo>
                    <a:pt x="2213" y="2992"/>
                  </a:lnTo>
                  <a:lnTo>
                    <a:pt x="2218" y="2998"/>
                  </a:lnTo>
                  <a:lnTo>
                    <a:pt x="2222" y="3003"/>
                  </a:lnTo>
                  <a:lnTo>
                    <a:pt x="2227" y="3009"/>
                  </a:lnTo>
                  <a:lnTo>
                    <a:pt x="2231" y="3014"/>
                  </a:lnTo>
                  <a:lnTo>
                    <a:pt x="2235" y="3017"/>
                  </a:lnTo>
                  <a:lnTo>
                    <a:pt x="2238" y="3022"/>
                  </a:lnTo>
                  <a:lnTo>
                    <a:pt x="2241" y="3029"/>
                  </a:lnTo>
                  <a:lnTo>
                    <a:pt x="2243" y="3034"/>
                  </a:lnTo>
                  <a:lnTo>
                    <a:pt x="2244" y="3042"/>
                  </a:lnTo>
                  <a:lnTo>
                    <a:pt x="2246" y="3050"/>
                  </a:lnTo>
                  <a:lnTo>
                    <a:pt x="2247" y="3058"/>
                  </a:lnTo>
                  <a:lnTo>
                    <a:pt x="2250" y="3066"/>
                  </a:lnTo>
                  <a:lnTo>
                    <a:pt x="2251" y="3076"/>
                  </a:lnTo>
                  <a:lnTo>
                    <a:pt x="2252" y="3084"/>
                  </a:lnTo>
                  <a:lnTo>
                    <a:pt x="2254" y="3092"/>
                  </a:lnTo>
                  <a:lnTo>
                    <a:pt x="2257" y="3100"/>
                  </a:lnTo>
                  <a:lnTo>
                    <a:pt x="2259" y="3108"/>
                  </a:lnTo>
                  <a:lnTo>
                    <a:pt x="2262" y="3115"/>
                  </a:lnTo>
                  <a:lnTo>
                    <a:pt x="2267" y="3120"/>
                  </a:lnTo>
                  <a:lnTo>
                    <a:pt x="2272" y="3126"/>
                  </a:lnTo>
                  <a:lnTo>
                    <a:pt x="2275" y="3131"/>
                  </a:lnTo>
                  <a:lnTo>
                    <a:pt x="2280" y="3137"/>
                  </a:lnTo>
                  <a:lnTo>
                    <a:pt x="2283" y="3141"/>
                  </a:lnTo>
                  <a:lnTo>
                    <a:pt x="2285" y="3147"/>
                  </a:lnTo>
                  <a:lnTo>
                    <a:pt x="2287" y="3153"/>
                  </a:lnTo>
                  <a:lnTo>
                    <a:pt x="2288" y="3158"/>
                  </a:lnTo>
                  <a:lnTo>
                    <a:pt x="2288" y="3164"/>
                  </a:lnTo>
                  <a:lnTo>
                    <a:pt x="2288" y="3170"/>
                  </a:lnTo>
                  <a:lnTo>
                    <a:pt x="2287" y="3176"/>
                  </a:lnTo>
                  <a:lnTo>
                    <a:pt x="2284" y="3180"/>
                  </a:lnTo>
                  <a:lnTo>
                    <a:pt x="2282" y="3185"/>
                  </a:lnTo>
                  <a:lnTo>
                    <a:pt x="2279" y="3189"/>
                  </a:lnTo>
                  <a:lnTo>
                    <a:pt x="2274" y="3193"/>
                  </a:lnTo>
                  <a:lnTo>
                    <a:pt x="2269" y="3196"/>
                  </a:lnTo>
                  <a:lnTo>
                    <a:pt x="2264" y="3200"/>
                  </a:lnTo>
                  <a:lnTo>
                    <a:pt x="2258" y="3202"/>
                  </a:lnTo>
                  <a:lnTo>
                    <a:pt x="2251" y="3204"/>
                  </a:lnTo>
                  <a:lnTo>
                    <a:pt x="2244" y="3208"/>
                  </a:lnTo>
                  <a:lnTo>
                    <a:pt x="2236" y="3211"/>
                  </a:lnTo>
                  <a:lnTo>
                    <a:pt x="2229" y="3217"/>
                  </a:lnTo>
                  <a:lnTo>
                    <a:pt x="2222" y="3223"/>
                  </a:lnTo>
                  <a:lnTo>
                    <a:pt x="2215" y="3230"/>
                  </a:lnTo>
                  <a:lnTo>
                    <a:pt x="2208" y="3236"/>
                  </a:lnTo>
                  <a:lnTo>
                    <a:pt x="2203" y="3243"/>
                  </a:lnTo>
                  <a:lnTo>
                    <a:pt x="2197" y="3250"/>
                  </a:lnTo>
                  <a:lnTo>
                    <a:pt x="2191" y="3258"/>
                  </a:lnTo>
                  <a:lnTo>
                    <a:pt x="2185" y="3265"/>
                  </a:lnTo>
                  <a:lnTo>
                    <a:pt x="2182" y="3272"/>
                  </a:lnTo>
                  <a:lnTo>
                    <a:pt x="2177" y="3278"/>
                  </a:lnTo>
                  <a:lnTo>
                    <a:pt x="2175" y="3284"/>
                  </a:lnTo>
                  <a:lnTo>
                    <a:pt x="2173" y="3288"/>
                  </a:lnTo>
                  <a:lnTo>
                    <a:pt x="2172" y="3293"/>
                  </a:lnTo>
                  <a:lnTo>
                    <a:pt x="2170" y="3297"/>
                  </a:lnTo>
                  <a:lnTo>
                    <a:pt x="2169" y="3303"/>
                  </a:lnTo>
                  <a:lnTo>
                    <a:pt x="2168" y="3311"/>
                  </a:lnTo>
                  <a:lnTo>
                    <a:pt x="2166" y="3322"/>
                  </a:lnTo>
                  <a:lnTo>
                    <a:pt x="2164" y="3332"/>
                  </a:lnTo>
                  <a:lnTo>
                    <a:pt x="2161" y="3343"/>
                  </a:lnTo>
                  <a:lnTo>
                    <a:pt x="2159" y="3355"/>
                  </a:lnTo>
                  <a:lnTo>
                    <a:pt x="2157" y="3366"/>
                  </a:lnTo>
                  <a:lnTo>
                    <a:pt x="2153" y="3379"/>
                  </a:lnTo>
                  <a:lnTo>
                    <a:pt x="2150" y="3390"/>
                  </a:lnTo>
                  <a:lnTo>
                    <a:pt x="2146" y="3402"/>
                  </a:lnTo>
                  <a:lnTo>
                    <a:pt x="2142" y="3412"/>
                  </a:lnTo>
                  <a:lnTo>
                    <a:pt x="2137" y="3421"/>
                  </a:lnTo>
                  <a:lnTo>
                    <a:pt x="2133" y="3430"/>
                  </a:lnTo>
                  <a:lnTo>
                    <a:pt x="2128" y="3436"/>
                  </a:lnTo>
                  <a:lnTo>
                    <a:pt x="2123" y="3441"/>
                  </a:lnTo>
                  <a:lnTo>
                    <a:pt x="2118" y="3444"/>
                  </a:lnTo>
                  <a:lnTo>
                    <a:pt x="2114" y="3448"/>
                  </a:lnTo>
                  <a:lnTo>
                    <a:pt x="2111" y="3451"/>
                  </a:lnTo>
                  <a:lnTo>
                    <a:pt x="2108" y="3456"/>
                  </a:lnTo>
                  <a:lnTo>
                    <a:pt x="2106" y="3461"/>
                  </a:lnTo>
                  <a:lnTo>
                    <a:pt x="2104" y="3465"/>
                  </a:lnTo>
                  <a:lnTo>
                    <a:pt x="2103" y="3470"/>
                  </a:lnTo>
                  <a:lnTo>
                    <a:pt x="2100" y="3475"/>
                  </a:lnTo>
                  <a:lnTo>
                    <a:pt x="2099" y="3480"/>
                  </a:lnTo>
                  <a:lnTo>
                    <a:pt x="2098" y="3486"/>
                  </a:lnTo>
                  <a:lnTo>
                    <a:pt x="2097" y="3493"/>
                  </a:lnTo>
                  <a:lnTo>
                    <a:pt x="2096" y="3500"/>
                  </a:lnTo>
                  <a:lnTo>
                    <a:pt x="2095" y="3506"/>
                  </a:lnTo>
                  <a:lnTo>
                    <a:pt x="2093" y="3513"/>
                  </a:lnTo>
                  <a:lnTo>
                    <a:pt x="2091" y="3521"/>
                  </a:lnTo>
                  <a:lnTo>
                    <a:pt x="2089" y="3531"/>
                  </a:lnTo>
                  <a:lnTo>
                    <a:pt x="2085" y="3539"/>
                  </a:lnTo>
                  <a:lnTo>
                    <a:pt x="2084" y="3547"/>
                  </a:lnTo>
                  <a:lnTo>
                    <a:pt x="2083" y="3554"/>
                  </a:lnTo>
                  <a:lnTo>
                    <a:pt x="2084" y="3559"/>
                  </a:lnTo>
                  <a:lnTo>
                    <a:pt x="2084" y="3565"/>
                  </a:lnTo>
                  <a:lnTo>
                    <a:pt x="2085" y="3570"/>
                  </a:lnTo>
                  <a:lnTo>
                    <a:pt x="2088" y="3574"/>
                  </a:lnTo>
                  <a:lnTo>
                    <a:pt x="2090" y="3579"/>
                  </a:lnTo>
                  <a:lnTo>
                    <a:pt x="2093" y="3582"/>
                  </a:lnTo>
                  <a:lnTo>
                    <a:pt x="2097" y="3586"/>
                  </a:lnTo>
                  <a:lnTo>
                    <a:pt x="2101" y="3588"/>
                  </a:lnTo>
                  <a:lnTo>
                    <a:pt x="2106" y="3591"/>
                  </a:lnTo>
                  <a:lnTo>
                    <a:pt x="2111" y="3594"/>
                  </a:lnTo>
                  <a:lnTo>
                    <a:pt x="2115" y="3595"/>
                  </a:lnTo>
                  <a:lnTo>
                    <a:pt x="2121" y="3597"/>
                  </a:lnTo>
                  <a:lnTo>
                    <a:pt x="2127" y="3600"/>
                  </a:lnTo>
                  <a:lnTo>
                    <a:pt x="2131" y="3601"/>
                  </a:lnTo>
                  <a:lnTo>
                    <a:pt x="2136" y="3604"/>
                  </a:lnTo>
                  <a:lnTo>
                    <a:pt x="2138" y="3608"/>
                  </a:lnTo>
                  <a:lnTo>
                    <a:pt x="2141" y="3611"/>
                  </a:lnTo>
                  <a:lnTo>
                    <a:pt x="2142" y="3616"/>
                  </a:lnTo>
                  <a:lnTo>
                    <a:pt x="2142" y="3621"/>
                  </a:lnTo>
                  <a:lnTo>
                    <a:pt x="2142" y="3626"/>
                  </a:lnTo>
                  <a:lnTo>
                    <a:pt x="2141" y="3632"/>
                  </a:lnTo>
                  <a:lnTo>
                    <a:pt x="2138" y="3636"/>
                  </a:lnTo>
                  <a:lnTo>
                    <a:pt x="2136" y="3642"/>
                  </a:lnTo>
                  <a:lnTo>
                    <a:pt x="2134" y="3647"/>
                  </a:lnTo>
                  <a:lnTo>
                    <a:pt x="2131" y="3651"/>
                  </a:lnTo>
                  <a:lnTo>
                    <a:pt x="2129" y="3656"/>
                  </a:lnTo>
                  <a:lnTo>
                    <a:pt x="2126" y="3659"/>
                  </a:lnTo>
                  <a:lnTo>
                    <a:pt x="2123" y="3663"/>
                  </a:lnTo>
                  <a:lnTo>
                    <a:pt x="2121" y="3665"/>
                  </a:lnTo>
                  <a:lnTo>
                    <a:pt x="2118" y="3666"/>
                  </a:lnTo>
                  <a:lnTo>
                    <a:pt x="2114" y="3668"/>
                  </a:lnTo>
                  <a:lnTo>
                    <a:pt x="2110" y="3672"/>
                  </a:lnTo>
                  <a:lnTo>
                    <a:pt x="2106" y="3675"/>
                  </a:lnTo>
                  <a:lnTo>
                    <a:pt x="2101" y="3678"/>
                  </a:lnTo>
                  <a:lnTo>
                    <a:pt x="2097" y="3681"/>
                  </a:lnTo>
                  <a:lnTo>
                    <a:pt x="2092" y="3685"/>
                  </a:lnTo>
                  <a:lnTo>
                    <a:pt x="2089" y="3689"/>
                  </a:lnTo>
                  <a:lnTo>
                    <a:pt x="2084" y="3691"/>
                  </a:lnTo>
                  <a:lnTo>
                    <a:pt x="2081" y="3695"/>
                  </a:lnTo>
                  <a:lnTo>
                    <a:pt x="2077" y="3698"/>
                  </a:lnTo>
                  <a:lnTo>
                    <a:pt x="2074" y="3701"/>
                  </a:lnTo>
                  <a:lnTo>
                    <a:pt x="2072" y="3703"/>
                  </a:lnTo>
                  <a:lnTo>
                    <a:pt x="2069" y="3704"/>
                  </a:lnTo>
                  <a:lnTo>
                    <a:pt x="2068" y="3705"/>
                  </a:lnTo>
                  <a:lnTo>
                    <a:pt x="2068" y="3706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7" name="Freeform 45"/>
            <p:cNvSpPr>
              <a:spLocks/>
            </p:cNvSpPr>
            <p:nvPr/>
          </p:nvSpPr>
          <p:spPr bwMode="auto">
            <a:xfrm>
              <a:off x="2264" y="1567"/>
              <a:ext cx="656" cy="394"/>
            </a:xfrm>
            <a:custGeom>
              <a:avLst/>
              <a:gdLst>
                <a:gd name="T0" fmla="*/ 71 w 1967"/>
                <a:gd name="T1" fmla="*/ 28 h 1182"/>
                <a:gd name="T2" fmla="*/ 71 w 1967"/>
                <a:gd name="T3" fmla="*/ 26 h 1182"/>
                <a:gd name="T4" fmla="*/ 71 w 1967"/>
                <a:gd name="T5" fmla="*/ 24 h 1182"/>
                <a:gd name="T6" fmla="*/ 71 w 1967"/>
                <a:gd name="T7" fmla="*/ 23 h 1182"/>
                <a:gd name="T8" fmla="*/ 71 w 1967"/>
                <a:gd name="T9" fmla="*/ 19 h 1182"/>
                <a:gd name="T10" fmla="*/ 71 w 1967"/>
                <a:gd name="T11" fmla="*/ 16 h 1182"/>
                <a:gd name="T12" fmla="*/ 71 w 1967"/>
                <a:gd name="T13" fmla="*/ 12 h 1182"/>
                <a:gd name="T14" fmla="*/ 70 w 1967"/>
                <a:gd name="T15" fmla="*/ 9 h 1182"/>
                <a:gd name="T16" fmla="*/ 69 w 1967"/>
                <a:gd name="T17" fmla="*/ 7 h 1182"/>
                <a:gd name="T18" fmla="*/ 68 w 1967"/>
                <a:gd name="T19" fmla="*/ 5 h 1182"/>
                <a:gd name="T20" fmla="*/ 67 w 1967"/>
                <a:gd name="T21" fmla="*/ 3 h 1182"/>
                <a:gd name="T22" fmla="*/ 68 w 1967"/>
                <a:gd name="T23" fmla="*/ 1 h 1182"/>
                <a:gd name="T24" fmla="*/ 56 w 1967"/>
                <a:gd name="T25" fmla="*/ 1 h 1182"/>
                <a:gd name="T26" fmla="*/ 40 w 1967"/>
                <a:gd name="T27" fmla="*/ 1 h 1182"/>
                <a:gd name="T28" fmla="*/ 23 w 1967"/>
                <a:gd name="T29" fmla="*/ 1 h 1182"/>
                <a:gd name="T30" fmla="*/ 6 w 1967"/>
                <a:gd name="T31" fmla="*/ 0 h 1182"/>
                <a:gd name="T32" fmla="*/ 2 w 1967"/>
                <a:gd name="T33" fmla="*/ 2 h 1182"/>
                <a:gd name="T34" fmla="*/ 1 w 1967"/>
                <a:gd name="T35" fmla="*/ 5 h 1182"/>
                <a:gd name="T36" fmla="*/ 1 w 1967"/>
                <a:gd name="T37" fmla="*/ 8 h 1182"/>
                <a:gd name="T38" fmla="*/ 1 w 1967"/>
                <a:gd name="T39" fmla="*/ 11 h 1182"/>
                <a:gd name="T40" fmla="*/ 1 w 1967"/>
                <a:gd name="T41" fmla="*/ 17 h 1182"/>
                <a:gd name="T42" fmla="*/ 0 w 1967"/>
                <a:gd name="T43" fmla="*/ 24 h 1182"/>
                <a:gd name="T44" fmla="*/ 0 w 1967"/>
                <a:gd name="T45" fmla="*/ 30 h 1182"/>
                <a:gd name="T46" fmla="*/ 0 w 1967"/>
                <a:gd name="T47" fmla="*/ 36 h 1182"/>
                <a:gd name="T48" fmla="*/ 10 w 1967"/>
                <a:gd name="T49" fmla="*/ 38 h 1182"/>
                <a:gd name="T50" fmla="*/ 23 w 1967"/>
                <a:gd name="T51" fmla="*/ 38 h 1182"/>
                <a:gd name="T52" fmla="*/ 36 w 1967"/>
                <a:gd name="T53" fmla="*/ 38 h 1182"/>
                <a:gd name="T54" fmla="*/ 49 w 1967"/>
                <a:gd name="T55" fmla="*/ 38 h 1182"/>
                <a:gd name="T56" fmla="*/ 53 w 1967"/>
                <a:gd name="T57" fmla="*/ 38 h 1182"/>
                <a:gd name="T58" fmla="*/ 54 w 1967"/>
                <a:gd name="T59" fmla="*/ 39 h 1182"/>
                <a:gd name="T60" fmla="*/ 55 w 1967"/>
                <a:gd name="T61" fmla="*/ 39 h 1182"/>
                <a:gd name="T62" fmla="*/ 55 w 1967"/>
                <a:gd name="T63" fmla="*/ 39 h 1182"/>
                <a:gd name="T64" fmla="*/ 56 w 1967"/>
                <a:gd name="T65" fmla="*/ 40 h 1182"/>
                <a:gd name="T66" fmla="*/ 57 w 1967"/>
                <a:gd name="T67" fmla="*/ 40 h 1182"/>
                <a:gd name="T68" fmla="*/ 58 w 1967"/>
                <a:gd name="T69" fmla="*/ 41 h 1182"/>
                <a:gd name="T70" fmla="*/ 59 w 1967"/>
                <a:gd name="T71" fmla="*/ 41 h 1182"/>
                <a:gd name="T72" fmla="*/ 60 w 1967"/>
                <a:gd name="T73" fmla="*/ 40 h 1182"/>
                <a:gd name="T74" fmla="*/ 62 w 1967"/>
                <a:gd name="T75" fmla="*/ 40 h 1182"/>
                <a:gd name="T76" fmla="*/ 63 w 1967"/>
                <a:gd name="T77" fmla="*/ 40 h 1182"/>
                <a:gd name="T78" fmla="*/ 65 w 1967"/>
                <a:gd name="T79" fmla="*/ 39 h 1182"/>
                <a:gd name="T80" fmla="*/ 67 w 1967"/>
                <a:gd name="T81" fmla="*/ 41 h 1182"/>
                <a:gd name="T82" fmla="*/ 69 w 1967"/>
                <a:gd name="T83" fmla="*/ 42 h 1182"/>
                <a:gd name="T84" fmla="*/ 71 w 1967"/>
                <a:gd name="T85" fmla="*/ 43 h 1182"/>
                <a:gd name="T86" fmla="*/ 73 w 1967"/>
                <a:gd name="T87" fmla="*/ 44 h 1182"/>
                <a:gd name="T88" fmla="*/ 73 w 1967"/>
                <a:gd name="T89" fmla="*/ 43 h 1182"/>
                <a:gd name="T90" fmla="*/ 72 w 1967"/>
                <a:gd name="T91" fmla="*/ 42 h 1182"/>
                <a:gd name="T92" fmla="*/ 72 w 1967"/>
                <a:gd name="T93" fmla="*/ 42 h 1182"/>
                <a:gd name="T94" fmla="*/ 71 w 1967"/>
                <a:gd name="T95" fmla="*/ 41 h 1182"/>
                <a:gd name="T96" fmla="*/ 71 w 1967"/>
                <a:gd name="T97" fmla="*/ 40 h 1182"/>
                <a:gd name="T98" fmla="*/ 71 w 1967"/>
                <a:gd name="T99" fmla="*/ 39 h 1182"/>
                <a:gd name="T100" fmla="*/ 71 w 1967"/>
                <a:gd name="T101" fmla="*/ 38 h 1182"/>
                <a:gd name="T102" fmla="*/ 72 w 1967"/>
                <a:gd name="T103" fmla="*/ 37 h 1182"/>
                <a:gd name="T104" fmla="*/ 72 w 1967"/>
                <a:gd name="T105" fmla="*/ 36 h 1182"/>
                <a:gd name="T106" fmla="*/ 72 w 1967"/>
                <a:gd name="T107" fmla="*/ 35 h 1182"/>
                <a:gd name="T108" fmla="*/ 72 w 1967"/>
                <a:gd name="T109" fmla="*/ 35 h 1182"/>
                <a:gd name="T110" fmla="*/ 71 w 1967"/>
                <a:gd name="T111" fmla="*/ 34 h 1182"/>
                <a:gd name="T112" fmla="*/ 71 w 1967"/>
                <a:gd name="T113" fmla="*/ 33 h 1182"/>
                <a:gd name="T114" fmla="*/ 71 w 1967"/>
                <a:gd name="T115" fmla="*/ 32 h 1182"/>
                <a:gd name="T116" fmla="*/ 71 w 1967"/>
                <a:gd name="T117" fmla="*/ 30 h 1182"/>
                <a:gd name="T118" fmla="*/ 71 w 1967"/>
                <a:gd name="T119" fmla="*/ 30 h 118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67"/>
                <a:gd name="T181" fmla="*/ 0 h 1182"/>
                <a:gd name="T182" fmla="*/ 1967 w 1967"/>
                <a:gd name="T183" fmla="*/ 1182 h 118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67" h="1182">
                  <a:moveTo>
                    <a:pt x="1929" y="801"/>
                  </a:moveTo>
                  <a:lnTo>
                    <a:pt x="1924" y="788"/>
                  </a:lnTo>
                  <a:lnTo>
                    <a:pt x="1920" y="775"/>
                  </a:lnTo>
                  <a:lnTo>
                    <a:pt x="1918" y="764"/>
                  </a:lnTo>
                  <a:lnTo>
                    <a:pt x="1917" y="751"/>
                  </a:lnTo>
                  <a:lnTo>
                    <a:pt x="1918" y="738"/>
                  </a:lnTo>
                  <a:lnTo>
                    <a:pt x="1919" y="726"/>
                  </a:lnTo>
                  <a:lnTo>
                    <a:pt x="1920" y="712"/>
                  </a:lnTo>
                  <a:lnTo>
                    <a:pt x="1921" y="699"/>
                  </a:lnTo>
                  <a:lnTo>
                    <a:pt x="1923" y="687"/>
                  </a:lnTo>
                  <a:lnTo>
                    <a:pt x="1924" y="673"/>
                  </a:lnTo>
                  <a:lnTo>
                    <a:pt x="1924" y="660"/>
                  </a:lnTo>
                  <a:lnTo>
                    <a:pt x="1923" y="648"/>
                  </a:lnTo>
                  <a:lnTo>
                    <a:pt x="1920" y="635"/>
                  </a:lnTo>
                  <a:lnTo>
                    <a:pt x="1917" y="622"/>
                  </a:lnTo>
                  <a:lnTo>
                    <a:pt x="1911" y="609"/>
                  </a:lnTo>
                  <a:lnTo>
                    <a:pt x="1903" y="597"/>
                  </a:lnTo>
                  <a:lnTo>
                    <a:pt x="1906" y="571"/>
                  </a:lnTo>
                  <a:lnTo>
                    <a:pt x="1910" y="545"/>
                  </a:lnTo>
                  <a:lnTo>
                    <a:pt x="1912" y="520"/>
                  </a:lnTo>
                  <a:lnTo>
                    <a:pt x="1913" y="496"/>
                  </a:lnTo>
                  <a:lnTo>
                    <a:pt x="1914" y="472"/>
                  </a:lnTo>
                  <a:lnTo>
                    <a:pt x="1914" y="448"/>
                  </a:lnTo>
                  <a:lnTo>
                    <a:pt x="1914" y="424"/>
                  </a:lnTo>
                  <a:lnTo>
                    <a:pt x="1913" y="401"/>
                  </a:lnTo>
                  <a:lnTo>
                    <a:pt x="1911" y="377"/>
                  </a:lnTo>
                  <a:lnTo>
                    <a:pt x="1909" y="354"/>
                  </a:lnTo>
                  <a:lnTo>
                    <a:pt x="1905" y="330"/>
                  </a:lnTo>
                  <a:lnTo>
                    <a:pt x="1902" y="305"/>
                  </a:lnTo>
                  <a:lnTo>
                    <a:pt x="1897" y="281"/>
                  </a:lnTo>
                  <a:lnTo>
                    <a:pt x="1893" y="257"/>
                  </a:lnTo>
                  <a:lnTo>
                    <a:pt x="1888" y="232"/>
                  </a:lnTo>
                  <a:lnTo>
                    <a:pt x="1882" y="207"/>
                  </a:lnTo>
                  <a:lnTo>
                    <a:pt x="1879" y="196"/>
                  </a:lnTo>
                  <a:lnTo>
                    <a:pt x="1874" y="187"/>
                  </a:lnTo>
                  <a:lnTo>
                    <a:pt x="1868" y="176"/>
                  </a:lnTo>
                  <a:lnTo>
                    <a:pt x="1860" y="165"/>
                  </a:lnTo>
                  <a:lnTo>
                    <a:pt x="1852" y="154"/>
                  </a:lnTo>
                  <a:lnTo>
                    <a:pt x="1844" y="141"/>
                  </a:lnTo>
                  <a:lnTo>
                    <a:pt x="1836" y="128"/>
                  </a:lnTo>
                  <a:lnTo>
                    <a:pt x="1828" y="116"/>
                  </a:lnTo>
                  <a:lnTo>
                    <a:pt x="1822" y="102"/>
                  </a:lnTo>
                  <a:lnTo>
                    <a:pt x="1817" y="88"/>
                  </a:lnTo>
                  <a:lnTo>
                    <a:pt x="1814" y="74"/>
                  </a:lnTo>
                  <a:lnTo>
                    <a:pt x="1813" y="60"/>
                  </a:lnTo>
                  <a:lnTo>
                    <a:pt x="1816" y="45"/>
                  </a:lnTo>
                  <a:lnTo>
                    <a:pt x="1821" y="30"/>
                  </a:lnTo>
                  <a:lnTo>
                    <a:pt x="1831" y="15"/>
                  </a:lnTo>
                  <a:lnTo>
                    <a:pt x="1844" y="0"/>
                  </a:lnTo>
                  <a:lnTo>
                    <a:pt x="1737" y="6"/>
                  </a:lnTo>
                  <a:lnTo>
                    <a:pt x="1630" y="11"/>
                  </a:lnTo>
                  <a:lnTo>
                    <a:pt x="1520" y="15"/>
                  </a:lnTo>
                  <a:lnTo>
                    <a:pt x="1410" y="18"/>
                  </a:lnTo>
                  <a:lnTo>
                    <a:pt x="1298" y="22"/>
                  </a:lnTo>
                  <a:lnTo>
                    <a:pt x="1184" y="23"/>
                  </a:lnTo>
                  <a:lnTo>
                    <a:pt x="1071" y="24"/>
                  </a:lnTo>
                  <a:lnTo>
                    <a:pt x="957" y="25"/>
                  </a:lnTo>
                  <a:lnTo>
                    <a:pt x="842" y="24"/>
                  </a:lnTo>
                  <a:lnTo>
                    <a:pt x="728" y="23"/>
                  </a:lnTo>
                  <a:lnTo>
                    <a:pt x="613" y="20"/>
                  </a:lnTo>
                  <a:lnTo>
                    <a:pt x="499" y="18"/>
                  </a:lnTo>
                  <a:lnTo>
                    <a:pt x="385" y="15"/>
                  </a:lnTo>
                  <a:lnTo>
                    <a:pt x="272" y="11"/>
                  </a:lnTo>
                  <a:lnTo>
                    <a:pt x="160" y="7"/>
                  </a:lnTo>
                  <a:lnTo>
                    <a:pt x="50" y="2"/>
                  </a:lnTo>
                  <a:lnTo>
                    <a:pt x="47" y="20"/>
                  </a:lnTo>
                  <a:lnTo>
                    <a:pt x="46" y="39"/>
                  </a:lnTo>
                  <a:lnTo>
                    <a:pt x="45" y="58"/>
                  </a:lnTo>
                  <a:lnTo>
                    <a:pt x="44" y="78"/>
                  </a:lnTo>
                  <a:lnTo>
                    <a:pt x="43" y="97"/>
                  </a:lnTo>
                  <a:lnTo>
                    <a:pt x="40" y="118"/>
                  </a:lnTo>
                  <a:lnTo>
                    <a:pt x="39" y="139"/>
                  </a:lnTo>
                  <a:lnTo>
                    <a:pt x="38" y="159"/>
                  </a:lnTo>
                  <a:lnTo>
                    <a:pt x="37" y="180"/>
                  </a:lnTo>
                  <a:lnTo>
                    <a:pt x="36" y="201"/>
                  </a:lnTo>
                  <a:lnTo>
                    <a:pt x="34" y="223"/>
                  </a:lnTo>
                  <a:lnTo>
                    <a:pt x="32" y="243"/>
                  </a:lnTo>
                  <a:lnTo>
                    <a:pt x="31" y="265"/>
                  </a:lnTo>
                  <a:lnTo>
                    <a:pt x="30" y="286"/>
                  </a:lnTo>
                  <a:lnTo>
                    <a:pt x="29" y="308"/>
                  </a:lnTo>
                  <a:lnTo>
                    <a:pt x="28" y="330"/>
                  </a:lnTo>
                  <a:lnTo>
                    <a:pt x="25" y="373"/>
                  </a:lnTo>
                  <a:lnTo>
                    <a:pt x="24" y="417"/>
                  </a:lnTo>
                  <a:lnTo>
                    <a:pt x="22" y="460"/>
                  </a:lnTo>
                  <a:lnTo>
                    <a:pt x="20" y="504"/>
                  </a:lnTo>
                  <a:lnTo>
                    <a:pt x="17" y="548"/>
                  </a:lnTo>
                  <a:lnTo>
                    <a:pt x="14" y="591"/>
                  </a:lnTo>
                  <a:lnTo>
                    <a:pt x="12" y="635"/>
                  </a:lnTo>
                  <a:lnTo>
                    <a:pt x="9" y="679"/>
                  </a:lnTo>
                  <a:lnTo>
                    <a:pt x="7" y="721"/>
                  </a:lnTo>
                  <a:lnTo>
                    <a:pt x="5" y="764"/>
                  </a:lnTo>
                  <a:lnTo>
                    <a:pt x="3" y="806"/>
                  </a:lnTo>
                  <a:lnTo>
                    <a:pt x="1" y="848"/>
                  </a:lnTo>
                  <a:lnTo>
                    <a:pt x="0" y="889"/>
                  </a:lnTo>
                  <a:lnTo>
                    <a:pt x="0" y="929"/>
                  </a:lnTo>
                  <a:lnTo>
                    <a:pt x="0" y="969"/>
                  </a:lnTo>
                  <a:lnTo>
                    <a:pt x="3" y="1010"/>
                  </a:lnTo>
                  <a:lnTo>
                    <a:pt x="89" y="1013"/>
                  </a:lnTo>
                  <a:lnTo>
                    <a:pt x="177" y="1015"/>
                  </a:lnTo>
                  <a:lnTo>
                    <a:pt x="266" y="1019"/>
                  </a:lnTo>
                  <a:lnTo>
                    <a:pt x="355" y="1021"/>
                  </a:lnTo>
                  <a:lnTo>
                    <a:pt x="445" y="1023"/>
                  </a:lnTo>
                  <a:lnTo>
                    <a:pt x="535" y="1025"/>
                  </a:lnTo>
                  <a:lnTo>
                    <a:pt x="624" y="1027"/>
                  </a:lnTo>
                  <a:lnTo>
                    <a:pt x="714" y="1028"/>
                  </a:lnTo>
                  <a:lnTo>
                    <a:pt x="804" y="1029"/>
                  </a:lnTo>
                  <a:lnTo>
                    <a:pt x="894" y="1030"/>
                  </a:lnTo>
                  <a:lnTo>
                    <a:pt x="982" y="1031"/>
                  </a:lnTo>
                  <a:lnTo>
                    <a:pt x="1071" y="1033"/>
                  </a:lnTo>
                  <a:lnTo>
                    <a:pt x="1158" y="1033"/>
                  </a:lnTo>
                  <a:lnTo>
                    <a:pt x="1245" y="1034"/>
                  </a:lnTo>
                  <a:lnTo>
                    <a:pt x="1330" y="1035"/>
                  </a:lnTo>
                  <a:lnTo>
                    <a:pt x="1415" y="1036"/>
                  </a:lnTo>
                  <a:lnTo>
                    <a:pt x="1418" y="1036"/>
                  </a:lnTo>
                  <a:lnTo>
                    <a:pt x="1421" y="1038"/>
                  </a:lnTo>
                  <a:lnTo>
                    <a:pt x="1425" y="1039"/>
                  </a:lnTo>
                  <a:lnTo>
                    <a:pt x="1430" y="1042"/>
                  </a:lnTo>
                  <a:lnTo>
                    <a:pt x="1436" y="1043"/>
                  </a:lnTo>
                  <a:lnTo>
                    <a:pt x="1442" y="1045"/>
                  </a:lnTo>
                  <a:lnTo>
                    <a:pt x="1448" y="1049"/>
                  </a:lnTo>
                  <a:lnTo>
                    <a:pt x="1453" y="1051"/>
                  </a:lnTo>
                  <a:lnTo>
                    <a:pt x="1459" y="1053"/>
                  </a:lnTo>
                  <a:lnTo>
                    <a:pt x="1465" y="1054"/>
                  </a:lnTo>
                  <a:lnTo>
                    <a:pt x="1471" y="1057"/>
                  </a:lnTo>
                  <a:lnTo>
                    <a:pt x="1474" y="1058"/>
                  </a:lnTo>
                  <a:lnTo>
                    <a:pt x="1478" y="1060"/>
                  </a:lnTo>
                  <a:lnTo>
                    <a:pt x="1480" y="1060"/>
                  </a:lnTo>
                  <a:lnTo>
                    <a:pt x="1481" y="1061"/>
                  </a:lnTo>
                  <a:lnTo>
                    <a:pt x="1487" y="1062"/>
                  </a:lnTo>
                  <a:lnTo>
                    <a:pt x="1494" y="1065"/>
                  </a:lnTo>
                  <a:lnTo>
                    <a:pt x="1501" y="1067"/>
                  </a:lnTo>
                  <a:lnTo>
                    <a:pt x="1506" y="1071"/>
                  </a:lnTo>
                  <a:lnTo>
                    <a:pt x="1513" y="1074"/>
                  </a:lnTo>
                  <a:lnTo>
                    <a:pt x="1519" y="1077"/>
                  </a:lnTo>
                  <a:lnTo>
                    <a:pt x="1525" y="1081"/>
                  </a:lnTo>
                  <a:lnTo>
                    <a:pt x="1532" y="1084"/>
                  </a:lnTo>
                  <a:lnTo>
                    <a:pt x="1537" y="1088"/>
                  </a:lnTo>
                  <a:lnTo>
                    <a:pt x="1544" y="1091"/>
                  </a:lnTo>
                  <a:lnTo>
                    <a:pt x="1550" y="1093"/>
                  </a:lnTo>
                  <a:lnTo>
                    <a:pt x="1557" y="1096"/>
                  </a:lnTo>
                  <a:lnTo>
                    <a:pt x="1563" y="1098"/>
                  </a:lnTo>
                  <a:lnTo>
                    <a:pt x="1570" y="1100"/>
                  </a:lnTo>
                  <a:lnTo>
                    <a:pt x="1576" y="1102"/>
                  </a:lnTo>
                  <a:lnTo>
                    <a:pt x="1584" y="1103"/>
                  </a:lnTo>
                  <a:lnTo>
                    <a:pt x="1591" y="1091"/>
                  </a:lnTo>
                  <a:lnTo>
                    <a:pt x="1599" y="1084"/>
                  </a:lnTo>
                  <a:lnTo>
                    <a:pt x="1609" y="1077"/>
                  </a:lnTo>
                  <a:lnTo>
                    <a:pt x="1618" y="1074"/>
                  </a:lnTo>
                  <a:lnTo>
                    <a:pt x="1628" y="1072"/>
                  </a:lnTo>
                  <a:lnTo>
                    <a:pt x="1639" y="1069"/>
                  </a:lnTo>
                  <a:lnTo>
                    <a:pt x="1650" y="1069"/>
                  </a:lnTo>
                  <a:lnTo>
                    <a:pt x="1662" y="1069"/>
                  </a:lnTo>
                  <a:lnTo>
                    <a:pt x="1673" y="1071"/>
                  </a:lnTo>
                  <a:lnTo>
                    <a:pt x="1685" y="1072"/>
                  </a:lnTo>
                  <a:lnTo>
                    <a:pt x="1696" y="1072"/>
                  </a:lnTo>
                  <a:lnTo>
                    <a:pt x="1709" y="1072"/>
                  </a:lnTo>
                  <a:lnTo>
                    <a:pt x="1720" y="1071"/>
                  </a:lnTo>
                  <a:lnTo>
                    <a:pt x="1732" y="1069"/>
                  </a:lnTo>
                  <a:lnTo>
                    <a:pt x="1743" y="1066"/>
                  </a:lnTo>
                  <a:lnTo>
                    <a:pt x="1755" y="1061"/>
                  </a:lnTo>
                  <a:lnTo>
                    <a:pt x="1766" y="1071"/>
                  </a:lnTo>
                  <a:lnTo>
                    <a:pt x="1779" y="1080"/>
                  </a:lnTo>
                  <a:lnTo>
                    <a:pt x="1791" y="1089"/>
                  </a:lnTo>
                  <a:lnTo>
                    <a:pt x="1803" y="1097"/>
                  </a:lnTo>
                  <a:lnTo>
                    <a:pt x="1817" y="1106"/>
                  </a:lnTo>
                  <a:lnTo>
                    <a:pt x="1829" y="1114"/>
                  </a:lnTo>
                  <a:lnTo>
                    <a:pt x="1842" y="1121"/>
                  </a:lnTo>
                  <a:lnTo>
                    <a:pt x="1856" y="1129"/>
                  </a:lnTo>
                  <a:lnTo>
                    <a:pt x="1868" y="1136"/>
                  </a:lnTo>
                  <a:lnTo>
                    <a:pt x="1882" y="1143"/>
                  </a:lnTo>
                  <a:lnTo>
                    <a:pt x="1896" y="1150"/>
                  </a:lnTo>
                  <a:lnTo>
                    <a:pt x="1910" y="1157"/>
                  </a:lnTo>
                  <a:lnTo>
                    <a:pt x="1924" y="1162"/>
                  </a:lnTo>
                  <a:lnTo>
                    <a:pt x="1937" y="1169"/>
                  </a:lnTo>
                  <a:lnTo>
                    <a:pt x="1952" y="1175"/>
                  </a:lnTo>
                  <a:lnTo>
                    <a:pt x="1967" y="1182"/>
                  </a:lnTo>
                  <a:lnTo>
                    <a:pt x="1967" y="1174"/>
                  </a:lnTo>
                  <a:lnTo>
                    <a:pt x="1966" y="1168"/>
                  </a:lnTo>
                  <a:lnTo>
                    <a:pt x="1966" y="1162"/>
                  </a:lnTo>
                  <a:lnTo>
                    <a:pt x="1964" y="1157"/>
                  </a:lnTo>
                  <a:lnTo>
                    <a:pt x="1963" y="1152"/>
                  </a:lnTo>
                  <a:lnTo>
                    <a:pt x="1960" y="1147"/>
                  </a:lnTo>
                  <a:lnTo>
                    <a:pt x="1958" y="1143"/>
                  </a:lnTo>
                  <a:lnTo>
                    <a:pt x="1955" y="1139"/>
                  </a:lnTo>
                  <a:lnTo>
                    <a:pt x="1952" y="1136"/>
                  </a:lnTo>
                  <a:lnTo>
                    <a:pt x="1949" y="1133"/>
                  </a:lnTo>
                  <a:lnTo>
                    <a:pt x="1946" y="1129"/>
                  </a:lnTo>
                  <a:lnTo>
                    <a:pt x="1941" y="1126"/>
                  </a:lnTo>
                  <a:lnTo>
                    <a:pt x="1937" y="1123"/>
                  </a:lnTo>
                  <a:lnTo>
                    <a:pt x="1934" y="1120"/>
                  </a:lnTo>
                  <a:lnTo>
                    <a:pt x="1929" y="1116"/>
                  </a:lnTo>
                  <a:lnTo>
                    <a:pt x="1926" y="1114"/>
                  </a:lnTo>
                  <a:lnTo>
                    <a:pt x="1925" y="1106"/>
                  </a:lnTo>
                  <a:lnTo>
                    <a:pt x="1924" y="1098"/>
                  </a:lnTo>
                  <a:lnTo>
                    <a:pt x="1923" y="1091"/>
                  </a:lnTo>
                  <a:lnTo>
                    <a:pt x="1921" y="1083"/>
                  </a:lnTo>
                  <a:lnTo>
                    <a:pt x="1920" y="1075"/>
                  </a:lnTo>
                  <a:lnTo>
                    <a:pt x="1919" y="1067"/>
                  </a:lnTo>
                  <a:lnTo>
                    <a:pt x="1918" y="1059"/>
                  </a:lnTo>
                  <a:lnTo>
                    <a:pt x="1917" y="1051"/>
                  </a:lnTo>
                  <a:lnTo>
                    <a:pt x="1917" y="1044"/>
                  </a:lnTo>
                  <a:lnTo>
                    <a:pt x="1917" y="1036"/>
                  </a:lnTo>
                  <a:lnTo>
                    <a:pt x="1918" y="1029"/>
                  </a:lnTo>
                  <a:lnTo>
                    <a:pt x="1920" y="1022"/>
                  </a:lnTo>
                  <a:lnTo>
                    <a:pt x="1923" y="1015"/>
                  </a:lnTo>
                  <a:lnTo>
                    <a:pt x="1926" y="1008"/>
                  </a:lnTo>
                  <a:lnTo>
                    <a:pt x="1931" y="1003"/>
                  </a:lnTo>
                  <a:lnTo>
                    <a:pt x="1936" y="998"/>
                  </a:lnTo>
                  <a:lnTo>
                    <a:pt x="1937" y="992"/>
                  </a:lnTo>
                  <a:lnTo>
                    <a:pt x="1939" y="988"/>
                  </a:lnTo>
                  <a:lnTo>
                    <a:pt x="1940" y="982"/>
                  </a:lnTo>
                  <a:lnTo>
                    <a:pt x="1941" y="976"/>
                  </a:lnTo>
                  <a:lnTo>
                    <a:pt x="1941" y="971"/>
                  </a:lnTo>
                  <a:lnTo>
                    <a:pt x="1941" y="965"/>
                  </a:lnTo>
                  <a:lnTo>
                    <a:pt x="1941" y="960"/>
                  </a:lnTo>
                  <a:lnTo>
                    <a:pt x="1940" y="954"/>
                  </a:lnTo>
                  <a:lnTo>
                    <a:pt x="1939" y="949"/>
                  </a:lnTo>
                  <a:lnTo>
                    <a:pt x="1936" y="944"/>
                  </a:lnTo>
                  <a:lnTo>
                    <a:pt x="1934" y="940"/>
                  </a:lnTo>
                  <a:lnTo>
                    <a:pt x="1932" y="936"/>
                  </a:lnTo>
                  <a:lnTo>
                    <a:pt x="1928" y="933"/>
                  </a:lnTo>
                  <a:lnTo>
                    <a:pt x="1924" y="929"/>
                  </a:lnTo>
                  <a:lnTo>
                    <a:pt x="1919" y="927"/>
                  </a:lnTo>
                  <a:lnTo>
                    <a:pt x="1914" y="927"/>
                  </a:lnTo>
                  <a:lnTo>
                    <a:pt x="1914" y="919"/>
                  </a:lnTo>
                  <a:lnTo>
                    <a:pt x="1914" y="911"/>
                  </a:lnTo>
                  <a:lnTo>
                    <a:pt x="1913" y="902"/>
                  </a:lnTo>
                  <a:lnTo>
                    <a:pt x="1912" y="892"/>
                  </a:lnTo>
                  <a:lnTo>
                    <a:pt x="1910" y="882"/>
                  </a:lnTo>
                  <a:lnTo>
                    <a:pt x="1908" y="872"/>
                  </a:lnTo>
                  <a:lnTo>
                    <a:pt x="1905" y="863"/>
                  </a:lnTo>
                  <a:lnTo>
                    <a:pt x="1904" y="852"/>
                  </a:lnTo>
                  <a:lnTo>
                    <a:pt x="1903" y="842"/>
                  </a:lnTo>
                  <a:lnTo>
                    <a:pt x="1903" y="833"/>
                  </a:lnTo>
                  <a:lnTo>
                    <a:pt x="1903" y="825"/>
                  </a:lnTo>
                  <a:lnTo>
                    <a:pt x="1905" y="817"/>
                  </a:lnTo>
                  <a:lnTo>
                    <a:pt x="1909" y="811"/>
                  </a:lnTo>
                  <a:lnTo>
                    <a:pt x="1913" y="805"/>
                  </a:lnTo>
                  <a:lnTo>
                    <a:pt x="1920" y="802"/>
                  </a:lnTo>
                  <a:lnTo>
                    <a:pt x="1929" y="80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8" name="Freeform 46"/>
            <p:cNvSpPr>
              <a:spLocks/>
            </p:cNvSpPr>
            <p:nvPr/>
          </p:nvSpPr>
          <p:spPr bwMode="auto">
            <a:xfrm>
              <a:off x="2263" y="1904"/>
              <a:ext cx="759" cy="357"/>
            </a:xfrm>
            <a:custGeom>
              <a:avLst/>
              <a:gdLst>
                <a:gd name="T0" fmla="*/ 13 w 2279"/>
                <a:gd name="T1" fmla="*/ 0 h 1073"/>
                <a:gd name="T2" fmla="*/ 30 w 2279"/>
                <a:gd name="T3" fmla="*/ 1 h 1073"/>
                <a:gd name="T4" fmla="*/ 46 w 2279"/>
                <a:gd name="T5" fmla="*/ 1 h 1073"/>
                <a:gd name="T6" fmla="*/ 53 w 2279"/>
                <a:gd name="T7" fmla="*/ 1 h 1073"/>
                <a:gd name="T8" fmla="*/ 54 w 2279"/>
                <a:gd name="T9" fmla="*/ 2 h 1073"/>
                <a:gd name="T10" fmla="*/ 55 w 2279"/>
                <a:gd name="T11" fmla="*/ 2 h 1073"/>
                <a:gd name="T12" fmla="*/ 56 w 2279"/>
                <a:gd name="T13" fmla="*/ 2 h 1073"/>
                <a:gd name="T14" fmla="*/ 57 w 2279"/>
                <a:gd name="T15" fmla="*/ 3 h 1073"/>
                <a:gd name="T16" fmla="*/ 58 w 2279"/>
                <a:gd name="T17" fmla="*/ 3 h 1073"/>
                <a:gd name="T18" fmla="*/ 59 w 2279"/>
                <a:gd name="T19" fmla="*/ 3 h 1073"/>
                <a:gd name="T20" fmla="*/ 61 w 2279"/>
                <a:gd name="T21" fmla="*/ 2 h 1073"/>
                <a:gd name="T22" fmla="*/ 63 w 2279"/>
                <a:gd name="T23" fmla="*/ 2 h 1073"/>
                <a:gd name="T24" fmla="*/ 65 w 2279"/>
                <a:gd name="T25" fmla="*/ 2 h 1073"/>
                <a:gd name="T26" fmla="*/ 68 w 2279"/>
                <a:gd name="T27" fmla="*/ 4 h 1073"/>
                <a:gd name="T28" fmla="*/ 70 w 2279"/>
                <a:gd name="T29" fmla="*/ 5 h 1073"/>
                <a:gd name="T30" fmla="*/ 73 w 2279"/>
                <a:gd name="T31" fmla="*/ 6 h 1073"/>
                <a:gd name="T32" fmla="*/ 74 w 2279"/>
                <a:gd name="T33" fmla="*/ 8 h 1073"/>
                <a:gd name="T34" fmla="*/ 75 w 2279"/>
                <a:gd name="T35" fmla="*/ 10 h 1073"/>
                <a:gd name="T36" fmla="*/ 77 w 2279"/>
                <a:gd name="T37" fmla="*/ 11 h 1073"/>
                <a:gd name="T38" fmla="*/ 77 w 2279"/>
                <a:gd name="T39" fmla="*/ 12 h 1073"/>
                <a:gd name="T40" fmla="*/ 77 w 2279"/>
                <a:gd name="T41" fmla="*/ 13 h 1073"/>
                <a:gd name="T42" fmla="*/ 77 w 2279"/>
                <a:gd name="T43" fmla="*/ 14 h 1073"/>
                <a:gd name="T44" fmla="*/ 77 w 2279"/>
                <a:gd name="T45" fmla="*/ 16 h 1073"/>
                <a:gd name="T46" fmla="*/ 78 w 2279"/>
                <a:gd name="T47" fmla="*/ 17 h 1073"/>
                <a:gd name="T48" fmla="*/ 79 w 2279"/>
                <a:gd name="T49" fmla="*/ 19 h 1073"/>
                <a:gd name="T50" fmla="*/ 78 w 2279"/>
                <a:gd name="T51" fmla="*/ 21 h 1073"/>
                <a:gd name="T52" fmla="*/ 79 w 2279"/>
                <a:gd name="T53" fmla="*/ 23 h 1073"/>
                <a:gd name="T54" fmla="*/ 79 w 2279"/>
                <a:gd name="T55" fmla="*/ 25 h 1073"/>
                <a:gd name="T56" fmla="*/ 79 w 2279"/>
                <a:gd name="T57" fmla="*/ 26 h 1073"/>
                <a:gd name="T58" fmla="*/ 80 w 2279"/>
                <a:gd name="T59" fmla="*/ 28 h 1073"/>
                <a:gd name="T60" fmla="*/ 80 w 2279"/>
                <a:gd name="T61" fmla="*/ 29 h 1073"/>
                <a:gd name="T62" fmla="*/ 81 w 2279"/>
                <a:gd name="T63" fmla="*/ 30 h 1073"/>
                <a:gd name="T64" fmla="*/ 82 w 2279"/>
                <a:gd name="T65" fmla="*/ 33 h 1073"/>
                <a:gd name="T66" fmla="*/ 83 w 2279"/>
                <a:gd name="T67" fmla="*/ 35 h 1073"/>
                <a:gd name="T68" fmla="*/ 84 w 2279"/>
                <a:gd name="T69" fmla="*/ 38 h 1073"/>
                <a:gd name="T70" fmla="*/ 68 w 2279"/>
                <a:gd name="T71" fmla="*/ 39 h 1073"/>
                <a:gd name="T72" fmla="*/ 47 w 2279"/>
                <a:gd name="T73" fmla="*/ 39 h 1073"/>
                <a:gd name="T74" fmla="*/ 28 w 2279"/>
                <a:gd name="T75" fmla="*/ 40 h 1073"/>
                <a:gd name="T76" fmla="*/ 21 w 2279"/>
                <a:gd name="T77" fmla="*/ 38 h 1073"/>
                <a:gd name="T78" fmla="*/ 21 w 2279"/>
                <a:gd name="T79" fmla="*/ 33 h 1073"/>
                <a:gd name="T80" fmla="*/ 21 w 2279"/>
                <a:gd name="T81" fmla="*/ 28 h 1073"/>
                <a:gd name="T82" fmla="*/ 18 w 2279"/>
                <a:gd name="T83" fmla="*/ 27 h 1073"/>
                <a:gd name="T84" fmla="*/ 12 w 2279"/>
                <a:gd name="T85" fmla="*/ 27 h 1073"/>
                <a:gd name="T86" fmla="*/ 5 w 2279"/>
                <a:gd name="T87" fmla="*/ 27 h 1073"/>
                <a:gd name="T88" fmla="*/ 0 w 2279"/>
                <a:gd name="T89" fmla="*/ 27 h 1073"/>
                <a:gd name="T90" fmla="*/ 0 w 2279"/>
                <a:gd name="T91" fmla="*/ 26 h 1073"/>
                <a:gd name="T92" fmla="*/ 0 w 2279"/>
                <a:gd name="T93" fmla="*/ 25 h 1073"/>
                <a:gd name="T94" fmla="*/ 1 w 2279"/>
                <a:gd name="T95" fmla="*/ 24 h 1073"/>
                <a:gd name="T96" fmla="*/ 0 w 2279"/>
                <a:gd name="T97" fmla="*/ 16 h 1073"/>
                <a:gd name="T98" fmla="*/ 0 w 2279"/>
                <a:gd name="T99" fmla="*/ 9 h 1073"/>
                <a:gd name="T100" fmla="*/ 0 w 2279"/>
                <a:gd name="T101" fmla="*/ 1 h 107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279"/>
                <a:gd name="T154" fmla="*/ 0 h 1073"/>
                <a:gd name="T155" fmla="*/ 2279 w 2279"/>
                <a:gd name="T156" fmla="*/ 1073 h 107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279" h="1073">
                  <a:moveTo>
                    <a:pt x="5" y="0"/>
                  </a:moveTo>
                  <a:lnTo>
                    <a:pt x="93" y="3"/>
                  </a:lnTo>
                  <a:lnTo>
                    <a:pt x="180" y="5"/>
                  </a:lnTo>
                  <a:lnTo>
                    <a:pt x="270" y="9"/>
                  </a:lnTo>
                  <a:lnTo>
                    <a:pt x="358" y="11"/>
                  </a:lnTo>
                  <a:lnTo>
                    <a:pt x="448" y="13"/>
                  </a:lnTo>
                  <a:lnTo>
                    <a:pt x="539" y="15"/>
                  </a:lnTo>
                  <a:lnTo>
                    <a:pt x="628" y="17"/>
                  </a:lnTo>
                  <a:lnTo>
                    <a:pt x="718" y="18"/>
                  </a:lnTo>
                  <a:lnTo>
                    <a:pt x="808" y="19"/>
                  </a:lnTo>
                  <a:lnTo>
                    <a:pt x="898" y="20"/>
                  </a:lnTo>
                  <a:lnTo>
                    <a:pt x="986" y="21"/>
                  </a:lnTo>
                  <a:lnTo>
                    <a:pt x="1075" y="23"/>
                  </a:lnTo>
                  <a:lnTo>
                    <a:pt x="1162" y="23"/>
                  </a:lnTo>
                  <a:lnTo>
                    <a:pt x="1249" y="24"/>
                  </a:lnTo>
                  <a:lnTo>
                    <a:pt x="1334" y="25"/>
                  </a:lnTo>
                  <a:lnTo>
                    <a:pt x="1419" y="26"/>
                  </a:lnTo>
                  <a:lnTo>
                    <a:pt x="1422" y="26"/>
                  </a:lnTo>
                  <a:lnTo>
                    <a:pt x="1425" y="28"/>
                  </a:lnTo>
                  <a:lnTo>
                    <a:pt x="1429" y="29"/>
                  </a:lnTo>
                  <a:lnTo>
                    <a:pt x="1434" y="32"/>
                  </a:lnTo>
                  <a:lnTo>
                    <a:pt x="1440" y="33"/>
                  </a:lnTo>
                  <a:lnTo>
                    <a:pt x="1446" y="35"/>
                  </a:lnTo>
                  <a:lnTo>
                    <a:pt x="1452" y="39"/>
                  </a:lnTo>
                  <a:lnTo>
                    <a:pt x="1457" y="41"/>
                  </a:lnTo>
                  <a:lnTo>
                    <a:pt x="1463" y="43"/>
                  </a:lnTo>
                  <a:lnTo>
                    <a:pt x="1469" y="44"/>
                  </a:lnTo>
                  <a:lnTo>
                    <a:pt x="1475" y="47"/>
                  </a:lnTo>
                  <a:lnTo>
                    <a:pt x="1478" y="48"/>
                  </a:lnTo>
                  <a:lnTo>
                    <a:pt x="1482" y="50"/>
                  </a:lnTo>
                  <a:lnTo>
                    <a:pt x="1484" y="50"/>
                  </a:lnTo>
                  <a:lnTo>
                    <a:pt x="1485" y="51"/>
                  </a:lnTo>
                  <a:lnTo>
                    <a:pt x="1491" y="52"/>
                  </a:lnTo>
                  <a:lnTo>
                    <a:pt x="1498" y="55"/>
                  </a:lnTo>
                  <a:lnTo>
                    <a:pt x="1505" y="57"/>
                  </a:lnTo>
                  <a:lnTo>
                    <a:pt x="1510" y="61"/>
                  </a:lnTo>
                  <a:lnTo>
                    <a:pt x="1517" y="64"/>
                  </a:lnTo>
                  <a:lnTo>
                    <a:pt x="1523" y="67"/>
                  </a:lnTo>
                  <a:lnTo>
                    <a:pt x="1529" y="71"/>
                  </a:lnTo>
                  <a:lnTo>
                    <a:pt x="1536" y="74"/>
                  </a:lnTo>
                  <a:lnTo>
                    <a:pt x="1541" y="78"/>
                  </a:lnTo>
                  <a:lnTo>
                    <a:pt x="1548" y="81"/>
                  </a:lnTo>
                  <a:lnTo>
                    <a:pt x="1554" y="83"/>
                  </a:lnTo>
                  <a:lnTo>
                    <a:pt x="1561" y="86"/>
                  </a:lnTo>
                  <a:lnTo>
                    <a:pt x="1567" y="88"/>
                  </a:lnTo>
                  <a:lnTo>
                    <a:pt x="1574" y="90"/>
                  </a:lnTo>
                  <a:lnTo>
                    <a:pt x="1580" y="92"/>
                  </a:lnTo>
                  <a:lnTo>
                    <a:pt x="1588" y="93"/>
                  </a:lnTo>
                  <a:lnTo>
                    <a:pt x="1595" y="81"/>
                  </a:lnTo>
                  <a:lnTo>
                    <a:pt x="1603" y="74"/>
                  </a:lnTo>
                  <a:lnTo>
                    <a:pt x="1613" y="67"/>
                  </a:lnTo>
                  <a:lnTo>
                    <a:pt x="1622" y="64"/>
                  </a:lnTo>
                  <a:lnTo>
                    <a:pt x="1632" y="62"/>
                  </a:lnTo>
                  <a:lnTo>
                    <a:pt x="1643" y="59"/>
                  </a:lnTo>
                  <a:lnTo>
                    <a:pt x="1654" y="59"/>
                  </a:lnTo>
                  <a:lnTo>
                    <a:pt x="1666" y="59"/>
                  </a:lnTo>
                  <a:lnTo>
                    <a:pt x="1677" y="61"/>
                  </a:lnTo>
                  <a:lnTo>
                    <a:pt x="1689" y="62"/>
                  </a:lnTo>
                  <a:lnTo>
                    <a:pt x="1700" y="62"/>
                  </a:lnTo>
                  <a:lnTo>
                    <a:pt x="1713" y="62"/>
                  </a:lnTo>
                  <a:lnTo>
                    <a:pt x="1724" y="61"/>
                  </a:lnTo>
                  <a:lnTo>
                    <a:pt x="1736" y="59"/>
                  </a:lnTo>
                  <a:lnTo>
                    <a:pt x="1747" y="56"/>
                  </a:lnTo>
                  <a:lnTo>
                    <a:pt x="1759" y="51"/>
                  </a:lnTo>
                  <a:lnTo>
                    <a:pt x="1770" y="61"/>
                  </a:lnTo>
                  <a:lnTo>
                    <a:pt x="1783" y="70"/>
                  </a:lnTo>
                  <a:lnTo>
                    <a:pt x="1795" y="79"/>
                  </a:lnTo>
                  <a:lnTo>
                    <a:pt x="1807" y="87"/>
                  </a:lnTo>
                  <a:lnTo>
                    <a:pt x="1820" y="96"/>
                  </a:lnTo>
                  <a:lnTo>
                    <a:pt x="1833" y="104"/>
                  </a:lnTo>
                  <a:lnTo>
                    <a:pt x="1846" y="111"/>
                  </a:lnTo>
                  <a:lnTo>
                    <a:pt x="1859" y="119"/>
                  </a:lnTo>
                  <a:lnTo>
                    <a:pt x="1872" y="126"/>
                  </a:lnTo>
                  <a:lnTo>
                    <a:pt x="1886" y="133"/>
                  </a:lnTo>
                  <a:lnTo>
                    <a:pt x="1899" y="140"/>
                  </a:lnTo>
                  <a:lnTo>
                    <a:pt x="1913" y="147"/>
                  </a:lnTo>
                  <a:lnTo>
                    <a:pt x="1927" y="152"/>
                  </a:lnTo>
                  <a:lnTo>
                    <a:pt x="1941" y="159"/>
                  </a:lnTo>
                  <a:lnTo>
                    <a:pt x="1955" y="165"/>
                  </a:lnTo>
                  <a:lnTo>
                    <a:pt x="1970" y="172"/>
                  </a:lnTo>
                  <a:lnTo>
                    <a:pt x="1976" y="183"/>
                  </a:lnTo>
                  <a:lnTo>
                    <a:pt x="1983" y="195"/>
                  </a:lnTo>
                  <a:lnTo>
                    <a:pt x="1989" y="205"/>
                  </a:lnTo>
                  <a:lnTo>
                    <a:pt x="1995" y="216"/>
                  </a:lnTo>
                  <a:lnTo>
                    <a:pt x="2002" y="226"/>
                  </a:lnTo>
                  <a:lnTo>
                    <a:pt x="2009" y="235"/>
                  </a:lnTo>
                  <a:lnTo>
                    <a:pt x="2016" y="244"/>
                  </a:lnTo>
                  <a:lnTo>
                    <a:pt x="2023" y="252"/>
                  </a:lnTo>
                  <a:lnTo>
                    <a:pt x="2030" y="262"/>
                  </a:lnTo>
                  <a:lnTo>
                    <a:pt x="2038" y="270"/>
                  </a:lnTo>
                  <a:lnTo>
                    <a:pt x="2045" y="276"/>
                  </a:lnTo>
                  <a:lnTo>
                    <a:pt x="2052" y="285"/>
                  </a:lnTo>
                  <a:lnTo>
                    <a:pt x="2059" y="291"/>
                  </a:lnTo>
                  <a:lnTo>
                    <a:pt x="2067" y="298"/>
                  </a:lnTo>
                  <a:lnTo>
                    <a:pt x="2074" y="305"/>
                  </a:lnTo>
                  <a:lnTo>
                    <a:pt x="2082" y="313"/>
                  </a:lnTo>
                  <a:lnTo>
                    <a:pt x="2078" y="318"/>
                  </a:lnTo>
                  <a:lnTo>
                    <a:pt x="2075" y="324"/>
                  </a:lnTo>
                  <a:lnTo>
                    <a:pt x="2073" y="329"/>
                  </a:lnTo>
                  <a:lnTo>
                    <a:pt x="2071" y="335"/>
                  </a:lnTo>
                  <a:lnTo>
                    <a:pt x="2070" y="340"/>
                  </a:lnTo>
                  <a:lnTo>
                    <a:pt x="2070" y="345"/>
                  </a:lnTo>
                  <a:lnTo>
                    <a:pt x="2070" y="350"/>
                  </a:lnTo>
                  <a:lnTo>
                    <a:pt x="2071" y="356"/>
                  </a:lnTo>
                  <a:lnTo>
                    <a:pt x="2073" y="360"/>
                  </a:lnTo>
                  <a:lnTo>
                    <a:pt x="2074" y="366"/>
                  </a:lnTo>
                  <a:lnTo>
                    <a:pt x="2076" y="371"/>
                  </a:lnTo>
                  <a:lnTo>
                    <a:pt x="2078" y="376"/>
                  </a:lnTo>
                  <a:lnTo>
                    <a:pt x="2081" y="382"/>
                  </a:lnTo>
                  <a:lnTo>
                    <a:pt x="2084" y="387"/>
                  </a:lnTo>
                  <a:lnTo>
                    <a:pt x="2086" y="393"/>
                  </a:lnTo>
                  <a:lnTo>
                    <a:pt x="2091" y="398"/>
                  </a:lnTo>
                  <a:lnTo>
                    <a:pt x="2082" y="410"/>
                  </a:lnTo>
                  <a:lnTo>
                    <a:pt x="2076" y="421"/>
                  </a:lnTo>
                  <a:lnTo>
                    <a:pt x="2075" y="430"/>
                  </a:lnTo>
                  <a:lnTo>
                    <a:pt x="2076" y="440"/>
                  </a:lnTo>
                  <a:lnTo>
                    <a:pt x="2079" y="448"/>
                  </a:lnTo>
                  <a:lnTo>
                    <a:pt x="2084" y="456"/>
                  </a:lnTo>
                  <a:lnTo>
                    <a:pt x="2091" y="463"/>
                  </a:lnTo>
                  <a:lnTo>
                    <a:pt x="2098" y="470"/>
                  </a:lnTo>
                  <a:lnTo>
                    <a:pt x="2105" y="478"/>
                  </a:lnTo>
                  <a:lnTo>
                    <a:pt x="2112" y="484"/>
                  </a:lnTo>
                  <a:lnTo>
                    <a:pt x="2119" y="492"/>
                  </a:lnTo>
                  <a:lnTo>
                    <a:pt x="2123" y="502"/>
                  </a:lnTo>
                  <a:lnTo>
                    <a:pt x="2125" y="511"/>
                  </a:lnTo>
                  <a:lnTo>
                    <a:pt x="2125" y="521"/>
                  </a:lnTo>
                  <a:lnTo>
                    <a:pt x="2122" y="534"/>
                  </a:lnTo>
                  <a:lnTo>
                    <a:pt x="2116" y="548"/>
                  </a:lnTo>
                  <a:lnTo>
                    <a:pt x="2116" y="557"/>
                  </a:lnTo>
                  <a:lnTo>
                    <a:pt x="2117" y="567"/>
                  </a:lnTo>
                  <a:lnTo>
                    <a:pt x="2120" y="577"/>
                  </a:lnTo>
                  <a:lnTo>
                    <a:pt x="2122" y="588"/>
                  </a:lnTo>
                  <a:lnTo>
                    <a:pt x="2125" y="598"/>
                  </a:lnTo>
                  <a:lnTo>
                    <a:pt x="2129" y="609"/>
                  </a:lnTo>
                  <a:lnTo>
                    <a:pt x="2131" y="618"/>
                  </a:lnTo>
                  <a:lnTo>
                    <a:pt x="2135" y="628"/>
                  </a:lnTo>
                  <a:lnTo>
                    <a:pt x="2137" y="638"/>
                  </a:lnTo>
                  <a:lnTo>
                    <a:pt x="2139" y="649"/>
                  </a:lnTo>
                  <a:lnTo>
                    <a:pt x="2139" y="658"/>
                  </a:lnTo>
                  <a:lnTo>
                    <a:pt x="2140" y="667"/>
                  </a:lnTo>
                  <a:lnTo>
                    <a:pt x="2139" y="677"/>
                  </a:lnTo>
                  <a:lnTo>
                    <a:pt x="2137" y="687"/>
                  </a:lnTo>
                  <a:lnTo>
                    <a:pt x="2132" y="696"/>
                  </a:lnTo>
                  <a:lnTo>
                    <a:pt x="2128" y="705"/>
                  </a:lnTo>
                  <a:lnTo>
                    <a:pt x="2132" y="708"/>
                  </a:lnTo>
                  <a:lnTo>
                    <a:pt x="2137" y="714"/>
                  </a:lnTo>
                  <a:lnTo>
                    <a:pt x="2140" y="721"/>
                  </a:lnTo>
                  <a:lnTo>
                    <a:pt x="2145" y="729"/>
                  </a:lnTo>
                  <a:lnTo>
                    <a:pt x="2148" y="738"/>
                  </a:lnTo>
                  <a:lnTo>
                    <a:pt x="2152" y="748"/>
                  </a:lnTo>
                  <a:lnTo>
                    <a:pt x="2155" y="757"/>
                  </a:lnTo>
                  <a:lnTo>
                    <a:pt x="2159" y="767"/>
                  </a:lnTo>
                  <a:lnTo>
                    <a:pt x="2162" y="776"/>
                  </a:lnTo>
                  <a:lnTo>
                    <a:pt x="2166" y="785"/>
                  </a:lnTo>
                  <a:lnTo>
                    <a:pt x="2170" y="793"/>
                  </a:lnTo>
                  <a:lnTo>
                    <a:pt x="2174" y="800"/>
                  </a:lnTo>
                  <a:lnTo>
                    <a:pt x="2178" y="807"/>
                  </a:lnTo>
                  <a:lnTo>
                    <a:pt x="2183" y="812"/>
                  </a:lnTo>
                  <a:lnTo>
                    <a:pt x="2187" y="815"/>
                  </a:lnTo>
                  <a:lnTo>
                    <a:pt x="2193" y="816"/>
                  </a:lnTo>
                  <a:lnTo>
                    <a:pt x="2198" y="830"/>
                  </a:lnTo>
                  <a:lnTo>
                    <a:pt x="2205" y="844"/>
                  </a:lnTo>
                  <a:lnTo>
                    <a:pt x="2210" y="858"/>
                  </a:lnTo>
                  <a:lnTo>
                    <a:pt x="2217" y="870"/>
                  </a:lnTo>
                  <a:lnTo>
                    <a:pt x="2223" y="883"/>
                  </a:lnTo>
                  <a:lnTo>
                    <a:pt x="2230" y="896"/>
                  </a:lnTo>
                  <a:lnTo>
                    <a:pt x="2236" y="908"/>
                  </a:lnTo>
                  <a:lnTo>
                    <a:pt x="2243" y="921"/>
                  </a:lnTo>
                  <a:lnTo>
                    <a:pt x="2248" y="934"/>
                  </a:lnTo>
                  <a:lnTo>
                    <a:pt x="2254" y="946"/>
                  </a:lnTo>
                  <a:lnTo>
                    <a:pt x="2260" y="960"/>
                  </a:lnTo>
                  <a:lnTo>
                    <a:pt x="2266" y="974"/>
                  </a:lnTo>
                  <a:lnTo>
                    <a:pt x="2269" y="989"/>
                  </a:lnTo>
                  <a:lnTo>
                    <a:pt x="2274" y="1005"/>
                  </a:lnTo>
                  <a:lnTo>
                    <a:pt x="2276" y="1022"/>
                  </a:lnTo>
                  <a:lnTo>
                    <a:pt x="2279" y="1040"/>
                  </a:lnTo>
                  <a:lnTo>
                    <a:pt x="2167" y="1044"/>
                  </a:lnTo>
                  <a:lnTo>
                    <a:pt x="2054" y="1049"/>
                  </a:lnTo>
                  <a:lnTo>
                    <a:pt x="1943" y="1052"/>
                  </a:lnTo>
                  <a:lnTo>
                    <a:pt x="1831" y="1057"/>
                  </a:lnTo>
                  <a:lnTo>
                    <a:pt x="1720" y="1060"/>
                  </a:lnTo>
                  <a:lnTo>
                    <a:pt x="1609" y="1062"/>
                  </a:lnTo>
                  <a:lnTo>
                    <a:pt x="1500" y="1066"/>
                  </a:lnTo>
                  <a:lnTo>
                    <a:pt x="1391" y="1068"/>
                  </a:lnTo>
                  <a:lnTo>
                    <a:pt x="1283" y="1069"/>
                  </a:lnTo>
                  <a:lnTo>
                    <a:pt x="1176" y="1071"/>
                  </a:lnTo>
                  <a:lnTo>
                    <a:pt x="1069" y="1073"/>
                  </a:lnTo>
                  <a:lnTo>
                    <a:pt x="964" y="1073"/>
                  </a:lnTo>
                  <a:lnTo>
                    <a:pt x="860" y="1073"/>
                  </a:lnTo>
                  <a:lnTo>
                    <a:pt x="756" y="1073"/>
                  </a:lnTo>
                  <a:lnTo>
                    <a:pt x="654" y="1071"/>
                  </a:lnTo>
                  <a:lnTo>
                    <a:pt x="554" y="1070"/>
                  </a:lnTo>
                  <a:lnTo>
                    <a:pt x="554" y="1066"/>
                  </a:lnTo>
                  <a:lnTo>
                    <a:pt x="554" y="1055"/>
                  </a:lnTo>
                  <a:lnTo>
                    <a:pt x="554" y="1038"/>
                  </a:lnTo>
                  <a:lnTo>
                    <a:pt x="554" y="1016"/>
                  </a:lnTo>
                  <a:lnTo>
                    <a:pt x="554" y="991"/>
                  </a:lnTo>
                  <a:lnTo>
                    <a:pt x="554" y="962"/>
                  </a:lnTo>
                  <a:lnTo>
                    <a:pt x="554" y="932"/>
                  </a:lnTo>
                  <a:lnTo>
                    <a:pt x="554" y="900"/>
                  </a:lnTo>
                  <a:lnTo>
                    <a:pt x="554" y="868"/>
                  </a:lnTo>
                  <a:lnTo>
                    <a:pt x="554" y="838"/>
                  </a:lnTo>
                  <a:lnTo>
                    <a:pt x="554" y="810"/>
                  </a:lnTo>
                  <a:lnTo>
                    <a:pt x="554" y="784"/>
                  </a:lnTo>
                  <a:lnTo>
                    <a:pt x="554" y="762"/>
                  </a:lnTo>
                  <a:lnTo>
                    <a:pt x="554" y="745"/>
                  </a:lnTo>
                  <a:lnTo>
                    <a:pt x="554" y="735"/>
                  </a:lnTo>
                  <a:lnTo>
                    <a:pt x="554" y="731"/>
                  </a:lnTo>
                  <a:lnTo>
                    <a:pt x="519" y="730"/>
                  </a:lnTo>
                  <a:lnTo>
                    <a:pt x="485" y="729"/>
                  </a:lnTo>
                  <a:lnTo>
                    <a:pt x="450" y="729"/>
                  </a:lnTo>
                  <a:lnTo>
                    <a:pt x="416" y="730"/>
                  </a:lnTo>
                  <a:lnTo>
                    <a:pt x="380" y="730"/>
                  </a:lnTo>
                  <a:lnTo>
                    <a:pt x="346" y="731"/>
                  </a:lnTo>
                  <a:lnTo>
                    <a:pt x="311" y="733"/>
                  </a:lnTo>
                  <a:lnTo>
                    <a:pt x="277" y="734"/>
                  </a:lnTo>
                  <a:lnTo>
                    <a:pt x="242" y="735"/>
                  </a:lnTo>
                  <a:lnTo>
                    <a:pt x="207" y="736"/>
                  </a:lnTo>
                  <a:lnTo>
                    <a:pt x="172" y="736"/>
                  </a:lnTo>
                  <a:lnTo>
                    <a:pt x="138" y="736"/>
                  </a:lnTo>
                  <a:lnTo>
                    <a:pt x="103" y="736"/>
                  </a:lnTo>
                  <a:lnTo>
                    <a:pt x="69" y="735"/>
                  </a:lnTo>
                  <a:lnTo>
                    <a:pt x="34" y="734"/>
                  </a:lnTo>
                  <a:lnTo>
                    <a:pt x="0" y="731"/>
                  </a:lnTo>
                  <a:lnTo>
                    <a:pt x="1" y="725"/>
                  </a:lnTo>
                  <a:lnTo>
                    <a:pt x="2" y="718"/>
                  </a:lnTo>
                  <a:lnTo>
                    <a:pt x="3" y="712"/>
                  </a:lnTo>
                  <a:lnTo>
                    <a:pt x="3" y="705"/>
                  </a:lnTo>
                  <a:lnTo>
                    <a:pt x="4" y="699"/>
                  </a:lnTo>
                  <a:lnTo>
                    <a:pt x="4" y="692"/>
                  </a:lnTo>
                  <a:lnTo>
                    <a:pt x="4" y="687"/>
                  </a:lnTo>
                  <a:lnTo>
                    <a:pt x="4" y="681"/>
                  </a:lnTo>
                  <a:lnTo>
                    <a:pt x="4" y="675"/>
                  </a:lnTo>
                  <a:lnTo>
                    <a:pt x="5" y="669"/>
                  </a:lnTo>
                  <a:lnTo>
                    <a:pt x="5" y="664"/>
                  </a:lnTo>
                  <a:lnTo>
                    <a:pt x="7" y="658"/>
                  </a:lnTo>
                  <a:lnTo>
                    <a:pt x="9" y="653"/>
                  </a:lnTo>
                  <a:lnTo>
                    <a:pt x="10" y="649"/>
                  </a:lnTo>
                  <a:lnTo>
                    <a:pt x="13" y="645"/>
                  </a:lnTo>
                  <a:lnTo>
                    <a:pt x="17" y="642"/>
                  </a:lnTo>
                  <a:lnTo>
                    <a:pt x="15" y="596"/>
                  </a:lnTo>
                  <a:lnTo>
                    <a:pt x="12" y="551"/>
                  </a:lnTo>
                  <a:lnTo>
                    <a:pt x="11" y="509"/>
                  </a:lnTo>
                  <a:lnTo>
                    <a:pt x="10" y="466"/>
                  </a:lnTo>
                  <a:lnTo>
                    <a:pt x="10" y="426"/>
                  </a:lnTo>
                  <a:lnTo>
                    <a:pt x="9" y="386"/>
                  </a:lnTo>
                  <a:lnTo>
                    <a:pt x="9" y="347"/>
                  </a:lnTo>
                  <a:lnTo>
                    <a:pt x="9" y="309"/>
                  </a:lnTo>
                  <a:lnTo>
                    <a:pt x="9" y="270"/>
                  </a:lnTo>
                  <a:lnTo>
                    <a:pt x="9" y="232"/>
                  </a:lnTo>
                  <a:lnTo>
                    <a:pt x="9" y="194"/>
                  </a:lnTo>
                  <a:lnTo>
                    <a:pt x="8" y="156"/>
                  </a:lnTo>
                  <a:lnTo>
                    <a:pt x="8" y="117"/>
                  </a:lnTo>
                  <a:lnTo>
                    <a:pt x="7" y="79"/>
                  </a:lnTo>
                  <a:lnTo>
                    <a:pt x="7" y="3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9" name="Freeform 47"/>
            <p:cNvSpPr>
              <a:spLocks/>
            </p:cNvSpPr>
            <p:nvPr/>
          </p:nvSpPr>
          <p:spPr bwMode="auto">
            <a:xfrm>
              <a:off x="3175" y="1400"/>
              <a:ext cx="477" cy="517"/>
            </a:xfrm>
            <a:custGeom>
              <a:avLst/>
              <a:gdLst>
                <a:gd name="T0" fmla="*/ 17 w 1431"/>
                <a:gd name="T1" fmla="*/ 2 h 1550"/>
                <a:gd name="T2" fmla="*/ 17 w 1431"/>
                <a:gd name="T3" fmla="*/ 4 h 1550"/>
                <a:gd name="T4" fmla="*/ 20 w 1431"/>
                <a:gd name="T5" fmla="*/ 4 h 1550"/>
                <a:gd name="T6" fmla="*/ 22 w 1431"/>
                <a:gd name="T7" fmla="*/ 6 h 1550"/>
                <a:gd name="T8" fmla="*/ 23 w 1431"/>
                <a:gd name="T9" fmla="*/ 6 h 1550"/>
                <a:gd name="T10" fmla="*/ 25 w 1431"/>
                <a:gd name="T11" fmla="*/ 8 h 1550"/>
                <a:gd name="T12" fmla="*/ 30 w 1431"/>
                <a:gd name="T13" fmla="*/ 9 h 1550"/>
                <a:gd name="T14" fmla="*/ 36 w 1431"/>
                <a:gd name="T15" fmla="*/ 10 h 1550"/>
                <a:gd name="T16" fmla="*/ 43 w 1431"/>
                <a:gd name="T17" fmla="*/ 11 h 1550"/>
                <a:gd name="T18" fmla="*/ 44 w 1431"/>
                <a:gd name="T19" fmla="*/ 12 h 1550"/>
                <a:gd name="T20" fmla="*/ 45 w 1431"/>
                <a:gd name="T21" fmla="*/ 14 h 1550"/>
                <a:gd name="T22" fmla="*/ 46 w 1431"/>
                <a:gd name="T23" fmla="*/ 17 h 1550"/>
                <a:gd name="T24" fmla="*/ 47 w 1431"/>
                <a:gd name="T25" fmla="*/ 18 h 1550"/>
                <a:gd name="T26" fmla="*/ 48 w 1431"/>
                <a:gd name="T27" fmla="*/ 19 h 1550"/>
                <a:gd name="T28" fmla="*/ 48 w 1431"/>
                <a:gd name="T29" fmla="*/ 21 h 1550"/>
                <a:gd name="T30" fmla="*/ 46 w 1431"/>
                <a:gd name="T31" fmla="*/ 22 h 1550"/>
                <a:gd name="T32" fmla="*/ 45 w 1431"/>
                <a:gd name="T33" fmla="*/ 25 h 1550"/>
                <a:gd name="T34" fmla="*/ 44 w 1431"/>
                <a:gd name="T35" fmla="*/ 28 h 1550"/>
                <a:gd name="T36" fmla="*/ 45 w 1431"/>
                <a:gd name="T37" fmla="*/ 28 h 1550"/>
                <a:gd name="T38" fmla="*/ 47 w 1431"/>
                <a:gd name="T39" fmla="*/ 26 h 1550"/>
                <a:gd name="T40" fmla="*/ 50 w 1431"/>
                <a:gd name="T41" fmla="*/ 21 h 1550"/>
                <a:gd name="T42" fmla="*/ 52 w 1431"/>
                <a:gd name="T43" fmla="*/ 18 h 1550"/>
                <a:gd name="T44" fmla="*/ 52 w 1431"/>
                <a:gd name="T45" fmla="*/ 17 h 1550"/>
                <a:gd name="T46" fmla="*/ 53 w 1431"/>
                <a:gd name="T47" fmla="*/ 19 h 1550"/>
                <a:gd name="T48" fmla="*/ 52 w 1431"/>
                <a:gd name="T49" fmla="*/ 23 h 1550"/>
                <a:gd name="T50" fmla="*/ 50 w 1431"/>
                <a:gd name="T51" fmla="*/ 27 h 1550"/>
                <a:gd name="T52" fmla="*/ 49 w 1431"/>
                <a:gd name="T53" fmla="*/ 31 h 1550"/>
                <a:gd name="T54" fmla="*/ 49 w 1431"/>
                <a:gd name="T55" fmla="*/ 36 h 1550"/>
                <a:gd name="T56" fmla="*/ 48 w 1431"/>
                <a:gd name="T57" fmla="*/ 42 h 1550"/>
                <a:gd name="T58" fmla="*/ 48 w 1431"/>
                <a:gd name="T59" fmla="*/ 48 h 1550"/>
                <a:gd name="T60" fmla="*/ 50 w 1431"/>
                <a:gd name="T61" fmla="*/ 52 h 1550"/>
                <a:gd name="T62" fmla="*/ 50 w 1431"/>
                <a:gd name="T63" fmla="*/ 55 h 1550"/>
                <a:gd name="T64" fmla="*/ 35 w 1431"/>
                <a:gd name="T65" fmla="*/ 57 h 1550"/>
                <a:gd name="T66" fmla="*/ 25 w 1431"/>
                <a:gd name="T67" fmla="*/ 57 h 1550"/>
                <a:gd name="T68" fmla="*/ 23 w 1431"/>
                <a:gd name="T69" fmla="*/ 54 h 1550"/>
                <a:gd name="T70" fmla="*/ 21 w 1431"/>
                <a:gd name="T71" fmla="*/ 52 h 1550"/>
                <a:gd name="T72" fmla="*/ 20 w 1431"/>
                <a:gd name="T73" fmla="*/ 49 h 1550"/>
                <a:gd name="T74" fmla="*/ 20 w 1431"/>
                <a:gd name="T75" fmla="*/ 47 h 1550"/>
                <a:gd name="T76" fmla="*/ 19 w 1431"/>
                <a:gd name="T77" fmla="*/ 46 h 1550"/>
                <a:gd name="T78" fmla="*/ 17 w 1431"/>
                <a:gd name="T79" fmla="*/ 41 h 1550"/>
                <a:gd name="T80" fmla="*/ 12 w 1431"/>
                <a:gd name="T81" fmla="*/ 37 h 1550"/>
                <a:gd name="T82" fmla="*/ 11 w 1431"/>
                <a:gd name="T83" fmla="*/ 36 h 1550"/>
                <a:gd name="T84" fmla="*/ 10 w 1431"/>
                <a:gd name="T85" fmla="*/ 34 h 1550"/>
                <a:gd name="T86" fmla="*/ 8 w 1431"/>
                <a:gd name="T87" fmla="*/ 33 h 1550"/>
                <a:gd name="T88" fmla="*/ 6 w 1431"/>
                <a:gd name="T89" fmla="*/ 32 h 1550"/>
                <a:gd name="T90" fmla="*/ 3 w 1431"/>
                <a:gd name="T91" fmla="*/ 31 h 1550"/>
                <a:gd name="T92" fmla="*/ 2 w 1431"/>
                <a:gd name="T93" fmla="*/ 26 h 1550"/>
                <a:gd name="T94" fmla="*/ 2 w 1431"/>
                <a:gd name="T95" fmla="*/ 21 h 1550"/>
                <a:gd name="T96" fmla="*/ 1 w 1431"/>
                <a:gd name="T97" fmla="*/ 20 h 1550"/>
                <a:gd name="T98" fmla="*/ 0 w 1431"/>
                <a:gd name="T99" fmla="*/ 18 h 1550"/>
                <a:gd name="T100" fmla="*/ 2 w 1431"/>
                <a:gd name="T101" fmla="*/ 14 h 1550"/>
                <a:gd name="T102" fmla="*/ 3 w 1431"/>
                <a:gd name="T103" fmla="*/ 11 h 1550"/>
                <a:gd name="T104" fmla="*/ 3 w 1431"/>
                <a:gd name="T105" fmla="*/ 8 h 1550"/>
                <a:gd name="T106" fmla="*/ 3 w 1431"/>
                <a:gd name="T107" fmla="*/ 5 h 1550"/>
                <a:gd name="T108" fmla="*/ 5 w 1431"/>
                <a:gd name="T109" fmla="*/ 3 h 1550"/>
                <a:gd name="T110" fmla="*/ 11 w 1431"/>
                <a:gd name="T111" fmla="*/ 3 h 1550"/>
                <a:gd name="T112" fmla="*/ 16 w 1431"/>
                <a:gd name="T113" fmla="*/ 0 h 1550"/>
                <a:gd name="T114" fmla="*/ 17 w 1431"/>
                <a:gd name="T115" fmla="*/ 0 h 155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431"/>
                <a:gd name="T175" fmla="*/ 0 h 1550"/>
                <a:gd name="T176" fmla="*/ 1431 w 1431"/>
                <a:gd name="T177" fmla="*/ 1550 h 155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431" h="1550">
                  <a:moveTo>
                    <a:pt x="464" y="5"/>
                  </a:moveTo>
                  <a:lnTo>
                    <a:pt x="468" y="13"/>
                  </a:lnTo>
                  <a:lnTo>
                    <a:pt x="471" y="21"/>
                  </a:lnTo>
                  <a:lnTo>
                    <a:pt x="471" y="28"/>
                  </a:lnTo>
                  <a:lnTo>
                    <a:pt x="470" y="34"/>
                  </a:lnTo>
                  <a:lnTo>
                    <a:pt x="469" y="40"/>
                  </a:lnTo>
                  <a:lnTo>
                    <a:pt x="466" y="46"/>
                  </a:lnTo>
                  <a:lnTo>
                    <a:pt x="462" y="52"/>
                  </a:lnTo>
                  <a:lnTo>
                    <a:pt x="459" y="57"/>
                  </a:lnTo>
                  <a:lnTo>
                    <a:pt x="454" y="62"/>
                  </a:lnTo>
                  <a:lnTo>
                    <a:pt x="451" y="68"/>
                  </a:lnTo>
                  <a:lnTo>
                    <a:pt x="447" y="74"/>
                  </a:lnTo>
                  <a:lnTo>
                    <a:pt x="445" y="79"/>
                  </a:lnTo>
                  <a:lnTo>
                    <a:pt x="444" y="85"/>
                  </a:lnTo>
                  <a:lnTo>
                    <a:pt x="443" y="92"/>
                  </a:lnTo>
                  <a:lnTo>
                    <a:pt x="445" y="100"/>
                  </a:lnTo>
                  <a:lnTo>
                    <a:pt x="448" y="108"/>
                  </a:lnTo>
                  <a:lnTo>
                    <a:pt x="455" y="105"/>
                  </a:lnTo>
                  <a:lnTo>
                    <a:pt x="463" y="103"/>
                  </a:lnTo>
                  <a:lnTo>
                    <a:pt x="471" y="102"/>
                  </a:lnTo>
                  <a:lnTo>
                    <a:pt x="480" y="102"/>
                  </a:lnTo>
                  <a:lnTo>
                    <a:pt x="489" y="102"/>
                  </a:lnTo>
                  <a:lnTo>
                    <a:pt x="498" y="103"/>
                  </a:lnTo>
                  <a:lnTo>
                    <a:pt x="507" y="106"/>
                  </a:lnTo>
                  <a:lnTo>
                    <a:pt x="517" y="108"/>
                  </a:lnTo>
                  <a:lnTo>
                    <a:pt x="526" y="110"/>
                  </a:lnTo>
                  <a:lnTo>
                    <a:pt x="537" y="114"/>
                  </a:lnTo>
                  <a:lnTo>
                    <a:pt x="547" y="118"/>
                  </a:lnTo>
                  <a:lnTo>
                    <a:pt x="558" y="123"/>
                  </a:lnTo>
                  <a:lnTo>
                    <a:pt x="568" y="128"/>
                  </a:lnTo>
                  <a:lnTo>
                    <a:pt x="578" y="133"/>
                  </a:lnTo>
                  <a:lnTo>
                    <a:pt x="590" y="139"/>
                  </a:lnTo>
                  <a:lnTo>
                    <a:pt x="601" y="146"/>
                  </a:lnTo>
                  <a:lnTo>
                    <a:pt x="602" y="148"/>
                  </a:lnTo>
                  <a:lnTo>
                    <a:pt x="603" y="151"/>
                  </a:lnTo>
                  <a:lnTo>
                    <a:pt x="606" y="153"/>
                  </a:lnTo>
                  <a:lnTo>
                    <a:pt x="608" y="155"/>
                  </a:lnTo>
                  <a:lnTo>
                    <a:pt x="609" y="157"/>
                  </a:lnTo>
                  <a:lnTo>
                    <a:pt x="612" y="159"/>
                  </a:lnTo>
                  <a:lnTo>
                    <a:pt x="614" y="160"/>
                  </a:lnTo>
                  <a:lnTo>
                    <a:pt x="616" y="161"/>
                  </a:lnTo>
                  <a:lnTo>
                    <a:pt x="618" y="162"/>
                  </a:lnTo>
                  <a:lnTo>
                    <a:pt x="621" y="162"/>
                  </a:lnTo>
                  <a:lnTo>
                    <a:pt x="623" y="163"/>
                  </a:lnTo>
                  <a:lnTo>
                    <a:pt x="625" y="163"/>
                  </a:lnTo>
                  <a:lnTo>
                    <a:pt x="628" y="163"/>
                  </a:lnTo>
                  <a:lnTo>
                    <a:pt x="630" y="164"/>
                  </a:lnTo>
                  <a:lnTo>
                    <a:pt x="632" y="164"/>
                  </a:lnTo>
                  <a:lnTo>
                    <a:pt x="636" y="165"/>
                  </a:lnTo>
                  <a:lnTo>
                    <a:pt x="641" y="178"/>
                  </a:lnTo>
                  <a:lnTo>
                    <a:pt x="651" y="191"/>
                  </a:lnTo>
                  <a:lnTo>
                    <a:pt x="660" y="201"/>
                  </a:lnTo>
                  <a:lnTo>
                    <a:pt x="671" y="209"/>
                  </a:lnTo>
                  <a:lnTo>
                    <a:pt x="684" y="217"/>
                  </a:lnTo>
                  <a:lnTo>
                    <a:pt x="697" y="223"/>
                  </a:lnTo>
                  <a:lnTo>
                    <a:pt x="712" y="228"/>
                  </a:lnTo>
                  <a:lnTo>
                    <a:pt x="727" y="232"/>
                  </a:lnTo>
                  <a:lnTo>
                    <a:pt x="741" y="236"/>
                  </a:lnTo>
                  <a:lnTo>
                    <a:pt x="758" y="238"/>
                  </a:lnTo>
                  <a:lnTo>
                    <a:pt x="772" y="240"/>
                  </a:lnTo>
                  <a:lnTo>
                    <a:pt x="789" y="242"/>
                  </a:lnTo>
                  <a:lnTo>
                    <a:pt x="805" y="244"/>
                  </a:lnTo>
                  <a:lnTo>
                    <a:pt x="821" y="246"/>
                  </a:lnTo>
                  <a:lnTo>
                    <a:pt x="836" y="248"/>
                  </a:lnTo>
                  <a:lnTo>
                    <a:pt x="852" y="250"/>
                  </a:lnTo>
                  <a:lnTo>
                    <a:pt x="869" y="255"/>
                  </a:lnTo>
                  <a:lnTo>
                    <a:pt x="887" y="260"/>
                  </a:lnTo>
                  <a:lnTo>
                    <a:pt x="907" y="263"/>
                  </a:lnTo>
                  <a:lnTo>
                    <a:pt x="925" y="267"/>
                  </a:lnTo>
                  <a:lnTo>
                    <a:pt x="944" y="270"/>
                  </a:lnTo>
                  <a:lnTo>
                    <a:pt x="962" y="272"/>
                  </a:lnTo>
                  <a:lnTo>
                    <a:pt x="981" y="275"/>
                  </a:lnTo>
                  <a:lnTo>
                    <a:pt x="999" y="276"/>
                  </a:lnTo>
                  <a:lnTo>
                    <a:pt x="1017" y="278"/>
                  </a:lnTo>
                  <a:lnTo>
                    <a:pt x="1037" y="279"/>
                  </a:lnTo>
                  <a:lnTo>
                    <a:pt x="1055" y="280"/>
                  </a:lnTo>
                  <a:lnTo>
                    <a:pt x="1074" y="283"/>
                  </a:lnTo>
                  <a:lnTo>
                    <a:pt x="1093" y="284"/>
                  </a:lnTo>
                  <a:lnTo>
                    <a:pt x="1112" y="286"/>
                  </a:lnTo>
                  <a:lnTo>
                    <a:pt x="1130" y="287"/>
                  </a:lnTo>
                  <a:lnTo>
                    <a:pt x="1150" y="291"/>
                  </a:lnTo>
                  <a:lnTo>
                    <a:pt x="1152" y="293"/>
                  </a:lnTo>
                  <a:lnTo>
                    <a:pt x="1155" y="295"/>
                  </a:lnTo>
                  <a:lnTo>
                    <a:pt x="1160" y="299"/>
                  </a:lnTo>
                  <a:lnTo>
                    <a:pt x="1166" y="303"/>
                  </a:lnTo>
                  <a:lnTo>
                    <a:pt x="1171" y="308"/>
                  </a:lnTo>
                  <a:lnTo>
                    <a:pt x="1178" y="314"/>
                  </a:lnTo>
                  <a:lnTo>
                    <a:pt x="1185" y="319"/>
                  </a:lnTo>
                  <a:lnTo>
                    <a:pt x="1192" y="324"/>
                  </a:lnTo>
                  <a:lnTo>
                    <a:pt x="1199" y="330"/>
                  </a:lnTo>
                  <a:lnTo>
                    <a:pt x="1205" y="334"/>
                  </a:lnTo>
                  <a:lnTo>
                    <a:pt x="1211" y="339"/>
                  </a:lnTo>
                  <a:lnTo>
                    <a:pt x="1215" y="342"/>
                  </a:lnTo>
                  <a:lnTo>
                    <a:pt x="1219" y="345"/>
                  </a:lnTo>
                  <a:lnTo>
                    <a:pt x="1221" y="347"/>
                  </a:lnTo>
                  <a:lnTo>
                    <a:pt x="1222" y="348"/>
                  </a:lnTo>
                  <a:lnTo>
                    <a:pt x="1224" y="354"/>
                  </a:lnTo>
                  <a:lnTo>
                    <a:pt x="1227" y="362"/>
                  </a:lnTo>
                  <a:lnTo>
                    <a:pt x="1228" y="371"/>
                  </a:lnTo>
                  <a:lnTo>
                    <a:pt x="1229" y="380"/>
                  </a:lnTo>
                  <a:lnTo>
                    <a:pt x="1229" y="389"/>
                  </a:lnTo>
                  <a:lnTo>
                    <a:pt x="1230" y="400"/>
                  </a:lnTo>
                  <a:lnTo>
                    <a:pt x="1230" y="409"/>
                  </a:lnTo>
                  <a:lnTo>
                    <a:pt x="1231" y="418"/>
                  </a:lnTo>
                  <a:lnTo>
                    <a:pt x="1234" y="426"/>
                  </a:lnTo>
                  <a:lnTo>
                    <a:pt x="1236" y="434"/>
                  </a:lnTo>
                  <a:lnTo>
                    <a:pt x="1239" y="441"/>
                  </a:lnTo>
                  <a:lnTo>
                    <a:pt x="1245" y="446"/>
                  </a:lnTo>
                  <a:lnTo>
                    <a:pt x="1252" y="449"/>
                  </a:lnTo>
                  <a:lnTo>
                    <a:pt x="1261" y="452"/>
                  </a:lnTo>
                  <a:lnTo>
                    <a:pt x="1271" y="450"/>
                  </a:lnTo>
                  <a:lnTo>
                    <a:pt x="1285" y="448"/>
                  </a:lnTo>
                  <a:lnTo>
                    <a:pt x="1282" y="453"/>
                  </a:lnTo>
                  <a:lnTo>
                    <a:pt x="1280" y="458"/>
                  </a:lnTo>
                  <a:lnTo>
                    <a:pt x="1277" y="463"/>
                  </a:lnTo>
                  <a:lnTo>
                    <a:pt x="1275" y="469"/>
                  </a:lnTo>
                  <a:lnTo>
                    <a:pt x="1274" y="475"/>
                  </a:lnTo>
                  <a:lnTo>
                    <a:pt x="1274" y="480"/>
                  </a:lnTo>
                  <a:lnTo>
                    <a:pt x="1274" y="485"/>
                  </a:lnTo>
                  <a:lnTo>
                    <a:pt x="1274" y="491"/>
                  </a:lnTo>
                  <a:lnTo>
                    <a:pt x="1274" y="495"/>
                  </a:lnTo>
                  <a:lnTo>
                    <a:pt x="1276" y="500"/>
                  </a:lnTo>
                  <a:lnTo>
                    <a:pt x="1277" y="504"/>
                  </a:lnTo>
                  <a:lnTo>
                    <a:pt x="1280" y="509"/>
                  </a:lnTo>
                  <a:lnTo>
                    <a:pt x="1283" y="512"/>
                  </a:lnTo>
                  <a:lnTo>
                    <a:pt x="1286" y="517"/>
                  </a:lnTo>
                  <a:lnTo>
                    <a:pt x="1290" y="519"/>
                  </a:lnTo>
                  <a:lnTo>
                    <a:pt x="1296" y="523"/>
                  </a:lnTo>
                  <a:lnTo>
                    <a:pt x="1298" y="529"/>
                  </a:lnTo>
                  <a:lnTo>
                    <a:pt x="1300" y="535"/>
                  </a:lnTo>
                  <a:lnTo>
                    <a:pt x="1300" y="540"/>
                  </a:lnTo>
                  <a:lnTo>
                    <a:pt x="1299" y="546"/>
                  </a:lnTo>
                  <a:lnTo>
                    <a:pt x="1296" y="549"/>
                  </a:lnTo>
                  <a:lnTo>
                    <a:pt x="1292" y="554"/>
                  </a:lnTo>
                  <a:lnTo>
                    <a:pt x="1289" y="558"/>
                  </a:lnTo>
                  <a:lnTo>
                    <a:pt x="1283" y="562"/>
                  </a:lnTo>
                  <a:lnTo>
                    <a:pt x="1278" y="565"/>
                  </a:lnTo>
                  <a:lnTo>
                    <a:pt x="1273" y="570"/>
                  </a:lnTo>
                  <a:lnTo>
                    <a:pt x="1267" y="573"/>
                  </a:lnTo>
                  <a:lnTo>
                    <a:pt x="1262" y="578"/>
                  </a:lnTo>
                  <a:lnTo>
                    <a:pt x="1257" y="582"/>
                  </a:lnTo>
                  <a:lnTo>
                    <a:pt x="1253" y="588"/>
                  </a:lnTo>
                  <a:lnTo>
                    <a:pt x="1250" y="594"/>
                  </a:lnTo>
                  <a:lnTo>
                    <a:pt x="1247" y="601"/>
                  </a:lnTo>
                  <a:lnTo>
                    <a:pt x="1240" y="608"/>
                  </a:lnTo>
                  <a:lnTo>
                    <a:pt x="1235" y="616"/>
                  </a:lnTo>
                  <a:lnTo>
                    <a:pt x="1230" y="625"/>
                  </a:lnTo>
                  <a:lnTo>
                    <a:pt x="1225" y="634"/>
                  </a:lnTo>
                  <a:lnTo>
                    <a:pt x="1222" y="643"/>
                  </a:lnTo>
                  <a:lnTo>
                    <a:pt x="1220" y="653"/>
                  </a:lnTo>
                  <a:lnTo>
                    <a:pt x="1217" y="663"/>
                  </a:lnTo>
                  <a:lnTo>
                    <a:pt x="1215" y="672"/>
                  </a:lnTo>
                  <a:lnTo>
                    <a:pt x="1214" y="682"/>
                  </a:lnTo>
                  <a:lnTo>
                    <a:pt x="1212" y="692"/>
                  </a:lnTo>
                  <a:lnTo>
                    <a:pt x="1209" y="702"/>
                  </a:lnTo>
                  <a:lnTo>
                    <a:pt x="1208" y="711"/>
                  </a:lnTo>
                  <a:lnTo>
                    <a:pt x="1206" y="720"/>
                  </a:lnTo>
                  <a:lnTo>
                    <a:pt x="1202" y="730"/>
                  </a:lnTo>
                  <a:lnTo>
                    <a:pt x="1199" y="739"/>
                  </a:lnTo>
                  <a:lnTo>
                    <a:pt x="1196" y="747"/>
                  </a:lnTo>
                  <a:lnTo>
                    <a:pt x="1197" y="748"/>
                  </a:lnTo>
                  <a:lnTo>
                    <a:pt x="1198" y="749"/>
                  </a:lnTo>
                  <a:lnTo>
                    <a:pt x="1199" y="750"/>
                  </a:lnTo>
                  <a:lnTo>
                    <a:pt x="1200" y="751"/>
                  </a:lnTo>
                  <a:lnTo>
                    <a:pt x="1201" y="753"/>
                  </a:lnTo>
                  <a:lnTo>
                    <a:pt x="1204" y="754"/>
                  </a:lnTo>
                  <a:lnTo>
                    <a:pt x="1205" y="755"/>
                  </a:lnTo>
                  <a:lnTo>
                    <a:pt x="1207" y="756"/>
                  </a:lnTo>
                  <a:lnTo>
                    <a:pt x="1208" y="756"/>
                  </a:lnTo>
                  <a:lnTo>
                    <a:pt x="1209" y="756"/>
                  </a:lnTo>
                  <a:lnTo>
                    <a:pt x="1212" y="757"/>
                  </a:lnTo>
                  <a:lnTo>
                    <a:pt x="1214" y="757"/>
                  </a:lnTo>
                  <a:lnTo>
                    <a:pt x="1215" y="757"/>
                  </a:lnTo>
                  <a:lnTo>
                    <a:pt x="1217" y="757"/>
                  </a:lnTo>
                  <a:lnTo>
                    <a:pt x="1220" y="757"/>
                  </a:lnTo>
                  <a:lnTo>
                    <a:pt x="1222" y="758"/>
                  </a:lnTo>
                  <a:lnTo>
                    <a:pt x="1229" y="739"/>
                  </a:lnTo>
                  <a:lnTo>
                    <a:pt x="1238" y="722"/>
                  </a:lnTo>
                  <a:lnTo>
                    <a:pt x="1247" y="705"/>
                  </a:lnTo>
                  <a:lnTo>
                    <a:pt x="1258" y="689"/>
                  </a:lnTo>
                  <a:lnTo>
                    <a:pt x="1269" y="674"/>
                  </a:lnTo>
                  <a:lnTo>
                    <a:pt x="1282" y="661"/>
                  </a:lnTo>
                  <a:lnTo>
                    <a:pt x="1293" y="646"/>
                  </a:lnTo>
                  <a:lnTo>
                    <a:pt x="1306" y="632"/>
                  </a:lnTo>
                  <a:lnTo>
                    <a:pt x="1317" y="617"/>
                  </a:lnTo>
                  <a:lnTo>
                    <a:pt x="1330" y="603"/>
                  </a:lnTo>
                  <a:lnTo>
                    <a:pt x="1340" y="588"/>
                  </a:lnTo>
                  <a:lnTo>
                    <a:pt x="1351" y="572"/>
                  </a:lnTo>
                  <a:lnTo>
                    <a:pt x="1360" y="556"/>
                  </a:lnTo>
                  <a:lnTo>
                    <a:pt x="1368" y="539"/>
                  </a:lnTo>
                  <a:lnTo>
                    <a:pt x="1375" y="520"/>
                  </a:lnTo>
                  <a:lnTo>
                    <a:pt x="1381" y="501"/>
                  </a:lnTo>
                  <a:lnTo>
                    <a:pt x="1383" y="499"/>
                  </a:lnTo>
                  <a:lnTo>
                    <a:pt x="1385" y="496"/>
                  </a:lnTo>
                  <a:lnTo>
                    <a:pt x="1386" y="495"/>
                  </a:lnTo>
                  <a:lnTo>
                    <a:pt x="1389" y="493"/>
                  </a:lnTo>
                  <a:lnTo>
                    <a:pt x="1390" y="491"/>
                  </a:lnTo>
                  <a:lnTo>
                    <a:pt x="1391" y="487"/>
                  </a:lnTo>
                  <a:lnTo>
                    <a:pt x="1391" y="485"/>
                  </a:lnTo>
                  <a:lnTo>
                    <a:pt x="1392" y="483"/>
                  </a:lnTo>
                  <a:lnTo>
                    <a:pt x="1393" y="480"/>
                  </a:lnTo>
                  <a:lnTo>
                    <a:pt x="1394" y="477"/>
                  </a:lnTo>
                  <a:lnTo>
                    <a:pt x="1396" y="475"/>
                  </a:lnTo>
                  <a:lnTo>
                    <a:pt x="1397" y="472"/>
                  </a:lnTo>
                  <a:lnTo>
                    <a:pt x="1398" y="470"/>
                  </a:lnTo>
                  <a:lnTo>
                    <a:pt x="1400" y="468"/>
                  </a:lnTo>
                  <a:lnTo>
                    <a:pt x="1403" y="465"/>
                  </a:lnTo>
                  <a:lnTo>
                    <a:pt x="1406" y="464"/>
                  </a:lnTo>
                  <a:lnTo>
                    <a:pt x="1415" y="470"/>
                  </a:lnTo>
                  <a:lnTo>
                    <a:pt x="1422" y="476"/>
                  </a:lnTo>
                  <a:lnTo>
                    <a:pt x="1427" y="483"/>
                  </a:lnTo>
                  <a:lnTo>
                    <a:pt x="1430" y="491"/>
                  </a:lnTo>
                  <a:lnTo>
                    <a:pt x="1431" y="499"/>
                  </a:lnTo>
                  <a:lnTo>
                    <a:pt x="1430" y="508"/>
                  </a:lnTo>
                  <a:lnTo>
                    <a:pt x="1429" y="516"/>
                  </a:lnTo>
                  <a:lnTo>
                    <a:pt x="1426" y="525"/>
                  </a:lnTo>
                  <a:lnTo>
                    <a:pt x="1422" y="535"/>
                  </a:lnTo>
                  <a:lnTo>
                    <a:pt x="1419" y="545"/>
                  </a:lnTo>
                  <a:lnTo>
                    <a:pt x="1415" y="554"/>
                  </a:lnTo>
                  <a:lnTo>
                    <a:pt x="1411" y="564"/>
                  </a:lnTo>
                  <a:lnTo>
                    <a:pt x="1407" y="573"/>
                  </a:lnTo>
                  <a:lnTo>
                    <a:pt x="1404" y="582"/>
                  </a:lnTo>
                  <a:lnTo>
                    <a:pt x="1401" y="592"/>
                  </a:lnTo>
                  <a:lnTo>
                    <a:pt x="1401" y="601"/>
                  </a:lnTo>
                  <a:lnTo>
                    <a:pt x="1393" y="611"/>
                  </a:lnTo>
                  <a:lnTo>
                    <a:pt x="1386" y="622"/>
                  </a:lnTo>
                  <a:lnTo>
                    <a:pt x="1380" y="633"/>
                  </a:lnTo>
                  <a:lnTo>
                    <a:pt x="1374" y="645"/>
                  </a:lnTo>
                  <a:lnTo>
                    <a:pt x="1367" y="656"/>
                  </a:lnTo>
                  <a:lnTo>
                    <a:pt x="1361" y="668"/>
                  </a:lnTo>
                  <a:lnTo>
                    <a:pt x="1357" y="680"/>
                  </a:lnTo>
                  <a:lnTo>
                    <a:pt x="1352" y="693"/>
                  </a:lnTo>
                  <a:lnTo>
                    <a:pt x="1347" y="704"/>
                  </a:lnTo>
                  <a:lnTo>
                    <a:pt x="1343" y="718"/>
                  </a:lnTo>
                  <a:lnTo>
                    <a:pt x="1339" y="731"/>
                  </a:lnTo>
                  <a:lnTo>
                    <a:pt x="1336" y="743"/>
                  </a:lnTo>
                  <a:lnTo>
                    <a:pt x="1332" y="757"/>
                  </a:lnTo>
                  <a:lnTo>
                    <a:pt x="1330" y="771"/>
                  </a:lnTo>
                  <a:lnTo>
                    <a:pt x="1328" y="785"/>
                  </a:lnTo>
                  <a:lnTo>
                    <a:pt x="1327" y="798"/>
                  </a:lnTo>
                  <a:lnTo>
                    <a:pt x="1328" y="811"/>
                  </a:lnTo>
                  <a:lnTo>
                    <a:pt x="1329" y="826"/>
                  </a:lnTo>
                  <a:lnTo>
                    <a:pt x="1329" y="840"/>
                  </a:lnTo>
                  <a:lnTo>
                    <a:pt x="1329" y="855"/>
                  </a:lnTo>
                  <a:lnTo>
                    <a:pt x="1328" y="870"/>
                  </a:lnTo>
                  <a:lnTo>
                    <a:pt x="1326" y="885"/>
                  </a:lnTo>
                  <a:lnTo>
                    <a:pt x="1323" y="900"/>
                  </a:lnTo>
                  <a:lnTo>
                    <a:pt x="1321" y="915"/>
                  </a:lnTo>
                  <a:lnTo>
                    <a:pt x="1319" y="929"/>
                  </a:lnTo>
                  <a:lnTo>
                    <a:pt x="1317" y="946"/>
                  </a:lnTo>
                  <a:lnTo>
                    <a:pt x="1315" y="960"/>
                  </a:lnTo>
                  <a:lnTo>
                    <a:pt x="1314" y="975"/>
                  </a:lnTo>
                  <a:lnTo>
                    <a:pt x="1313" y="990"/>
                  </a:lnTo>
                  <a:lnTo>
                    <a:pt x="1313" y="1005"/>
                  </a:lnTo>
                  <a:lnTo>
                    <a:pt x="1314" y="1019"/>
                  </a:lnTo>
                  <a:lnTo>
                    <a:pt x="1316" y="1034"/>
                  </a:lnTo>
                  <a:lnTo>
                    <a:pt x="1316" y="1052"/>
                  </a:lnTo>
                  <a:lnTo>
                    <a:pt x="1315" y="1071"/>
                  </a:lnTo>
                  <a:lnTo>
                    <a:pt x="1313" y="1090"/>
                  </a:lnTo>
                  <a:lnTo>
                    <a:pt x="1311" y="1110"/>
                  </a:lnTo>
                  <a:lnTo>
                    <a:pt x="1307" y="1130"/>
                  </a:lnTo>
                  <a:lnTo>
                    <a:pt x="1304" y="1150"/>
                  </a:lnTo>
                  <a:lnTo>
                    <a:pt x="1300" y="1171"/>
                  </a:lnTo>
                  <a:lnTo>
                    <a:pt x="1298" y="1191"/>
                  </a:lnTo>
                  <a:lnTo>
                    <a:pt x="1296" y="1211"/>
                  </a:lnTo>
                  <a:lnTo>
                    <a:pt x="1296" y="1232"/>
                  </a:lnTo>
                  <a:lnTo>
                    <a:pt x="1296" y="1251"/>
                  </a:lnTo>
                  <a:lnTo>
                    <a:pt x="1299" y="1270"/>
                  </a:lnTo>
                  <a:lnTo>
                    <a:pt x="1303" y="1289"/>
                  </a:lnTo>
                  <a:lnTo>
                    <a:pt x="1309" y="1306"/>
                  </a:lnTo>
                  <a:lnTo>
                    <a:pt x="1320" y="1324"/>
                  </a:lnTo>
                  <a:lnTo>
                    <a:pt x="1332" y="1341"/>
                  </a:lnTo>
                  <a:lnTo>
                    <a:pt x="1335" y="1349"/>
                  </a:lnTo>
                  <a:lnTo>
                    <a:pt x="1337" y="1357"/>
                  </a:lnTo>
                  <a:lnTo>
                    <a:pt x="1339" y="1366"/>
                  </a:lnTo>
                  <a:lnTo>
                    <a:pt x="1342" y="1375"/>
                  </a:lnTo>
                  <a:lnTo>
                    <a:pt x="1343" y="1386"/>
                  </a:lnTo>
                  <a:lnTo>
                    <a:pt x="1344" y="1395"/>
                  </a:lnTo>
                  <a:lnTo>
                    <a:pt x="1345" y="1405"/>
                  </a:lnTo>
                  <a:lnTo>
                    <a:pt x="1346" y="1415"/>
                  </a:lnTo>
                  <a:lnTo>
                    <a:pt x="1347" y="1426"/>
                  </a:lnTo>
                  <a:lnTo>
                    <a:pt x="1347" y="1435"/>
                  </a:lnTo>
                  <a:lnTo>
                    <a:pt x="1349" y="1445"/>
                  </a:lnTo>
                  <a:lnTo>
                    <a:pt x="1349" y="1456"/>
                  </a:lnTo>
                  <a:lnTo>
                    <a:pt x="1349" y="1466"/>
                  </a:lnTo>
                  <a:lnTo>
                    <a:pt x="1350" y="1476"/>
                  </a:lnTo>
                  <a:lnTo>
                    <a:pt x="1350" y="1485"/>
                  </a:lnTo>
                  <a:lnTo>
                    <a:pt x="1351" y="1496"/>
                  </a:lnTo>
                  <a:lnTo>
                    <a:pt x="1343" y="1496"/>
                  </a:lnTo>
                  <a:lnTo>
                    <a:pt x="1322" y="1498"/>
                  </a:lnTo>
                  <a:lnTo>
                    <a:pt x="1289" y="1500"/>
                  </a:lnTo>
                  <a:lnTo>
                    <a:pt x="1247" y="1504"/>
                  </a:lnTo>
                  <a:lnTo>
                    <a:pt x="1197" y="1507"/>
                  </a:lnTo>
                  <a:lnTo>
                    <a:pt x="1140" y="1512"/>
                  </a:lnTo>
                  <a:lnTo>
                    <a:pt x="1081" y="1518"/>
                  </a:lnTo>
                  <a:lnTo>
                    <a:pt x="1020" y="1522"/>
                  </a:lnTo>
                  <a:lnTo>
                    <a:pt x="958" y="1527"/>
                  </a:lnTo>
                  <a:lnTo>
                    <a:pt x="898" y="1533"/>
                  </a:lnTo>
                  <a:lnTo>
                    <a:pt x="841" y="1537"/>
                  </a:lnTo>
                  <a:lnTo>
                    <a:pt x="792" y="1541"/>
                  </a:lnTo>
                  <a:lnTo>
                    <a:pt x="750" y="1544"/>
                  </a:lnTo>
                  <a:lnTo>
                    <a:pt x="716" y="1546"/>
                  </a:lnTo>
                  <a:lnTo>
                    <a:pt x="695" y="1549"/>
                  </a:lnTo>
                  <a:lnTo>
                    <a:pt x="689" y="1550"/>
                  </a:lnTo>
                  <a:lnTo>
                    <a:pt x="681" y="1537"/>
                  </a:lnTo>
                  <a:lnTo>
                    <a:pt x="674" y="1526"/>
                  </a:lnTo>
                  <a:lnTo>
                    <a:pt x="668" y="1515"/>
                  </a:lnTo>
                  <a:lnTo>
                    <a:pt x="661" y="1506"/>
                  </a:lnTo>
                  <a:lnTo>
                    <a:pt x="655" y="1498"/>
                  </a:lnTo>
                  <a:lnTo>
                    <a:pt x="649" y="1490"/>
                  </a:lnTo>
                  <a:lnTo>
                    <a:pt x="643" y="1483"/>
                  </a:lnTo>
                  <a:lnTo>
                    <a:pt x="637" y="1477"/>
                  </a:lnTo>
                  <a:lnTo>
                    <a:pt x="630" y="1472"/>
                  </a:lnTo>
                  <a:lnTo>
                    <a:pt x="622" y="1466"/>
                  </a:lnTo>
                  <a:lnTo>
                    <a:pt x="614" y="1461"/>
                  </a:lnTo>
                  <a:lnTo>
                    <a:pt x="606" y="1457"/>
                  </a:lnTo>
                  <a:lnTo>
                    <a:pt x="597" y="1452"/>
                  </a:lnTo>
                  <a:lnTo>
                    <a:pt x="586" y="1448"/>
                  </a:lnTo>
                  <a:lnTo>
                    <a:pt x="576" y="1444"/>
                  </a:lnTo>
                  <a:lnTo>
                    <a:pt x="564" y="1441"/>
                  </a:lnTo>
                  <a:lnTo>
                    <a:pt x="562" y="1430"/>
                  </a:lnTo>
                  <a:lnTo>
                    <a:pt x="560" y="1420"/>
                  </a:lnTo>
                  <a:lnTo>
                    <a:pt x="558" y="1412"/>
                  </a:lnTo>
                  <a:lnTo>
                    <a:pt x="555" y="1403"/>
                  </a:lnTo>
                  <a:lnTo>
                    <a:pt x="552" y="1396"/>
                  </a:lnTo>
                  <a:lnTo>
                    <a:pt x="549" y="1388"/>
                  </a:lnTo>
                  <a:lnTo>
                    <a:pt x="547" y="1380"/>
                  </a:lnTo>
                  <a:lnTo>
                    <a:pt x="545" y="1373"/>
                  </a:lnTo>
                  <a:lnTo>
                    <a:pt x="544" y="1366"/>
                  </a:lnTo>
                  <a:lnTo>
                    <a:pt x="543" y="1358"/>
                  </a:lnTo>
                  <a:lnTo>
                    <a:pt x="541" y="1351"/>
                  </a:lnTo>
                  <a:lnTo>
                    <a:pt x="543" y="1343"/>
                  </a:lnTo>
                  <a:lnTo>
                    <a:pt x="544" y="1335"/>
                  </a:lnTo>
                  <a:lnTo>
                    <a:pt x="546" y="1326"/>
                  </a:lnTo>
                  <a:lnTo>
                    <a:pt x="549" y="1317"/>
                  </a:lnTo>
                  <a:lnTo>
                    <a:pt x="555" y="1307"/>
                  </a:lnTo>
                  <a:lnTo>
                    <a:pt x="554" y="1303"/>
                  </a:lnTo>
                  <a:lnTo>
                    <a:pt x="554" y="1298"/>
                  </a:lnTo>
                  <a:lnTo>
                    <a:pt x="553" y="1294"/>
                  </a:lnTo>
                  <a:lnTo>
                    <a:pt x="551" y="1289"/>
                  </a:lnTo>
                  <a:lnTo>
                    <a:pt x="549" y="1284"/>
                  </a:lnTo>
                  <a:lnTo>
                    <a:pt x="547" y="1281"/>
                  </a:lnTo>
                  <a:lnTo>
                    <a:pt x="545" y="1276"/>
                  </a:lnTo>
                  <a:lnTo>
                    <a:pt x="543" y="1272"/>
                  </a:lnTo>
                  <a:lnTo>
                    <a:pt x="540" y="1268"/>
                  </a:lnTo>
                  <a:lnTo>
                    <a:pt x="537" y="1264"/>
                  </a:lnTo>
                  <a:lnTo>
                    <a:pt x="535" y="1260"/>
                  </a:lnTo>
                  <a:lnTo>
                    <a:pt x="532" y="1257"/>
                  </a:lnTo>
                  <a:lnTo>
                    <a:pt x="529" y="1253"/>
                  </a:lnTo>
                  <a:lnTo>
                    <a:pt x="526" y="1250"/>
                  </a:lnTo>
                  <a:lnTo>
                    <a:pt x="524" y="1248"/>
                  </a:lnTo>
                  <a:lnTo>
                    <a:pt x="523" y="1245"/>
                  </a:lnTo>
                  <a:lnTo>
                    <a:pt x="513" y="1229"/>
                  </a:lnTo>
                  <a:lnTo>
                    <a:pt x="503" y="1212"/>
                  </a:lnTo>
                  <a:lnTo>
                    <a:pt x="495" y="1193"/>
                  </a:lnTo>
                  <a:lnTo>
                    <a:pt x="487" y="1174"/>
                  </a:lnTo>
                  <a:lnTo>
                    <a:pt x="478" y="1153"/>
                  </a:lnTo>
                  <a:lnTo>
                    <a:pt x="470" y="1134"/>
                  </a:lnTo>
                  <a:lnTo>
                    <a:pt x="461" y="1114"/>
                  </a:lnTo>
                  <a:lnTo>
                    <a:pt x="452" y="1096"/>
                  </a:lnTo>
                  <a:lnTo>
                    <a:pt x="441" y="1078"/>
                  </a:lnTo>
                  <a:lnTo>
                    <a:pt x="430" y="1062"/>
                  </a:lnTo>
                  <a:lnTo>
                    <a:pt x="417" y="1045"/>
                  </a:lnTo>
                  <a:lnTo>
                    <a:pt x="403" y="1033"/>
                  </a:lnTo>
                  <a:lnTo>
                    <a:pt x="387" y="1023"/>
                  </a:lnTo>
                  <a:lnTo>
                    <a:pt x="370" y="1014"/>
                  </a:lnTo>
                  <a:lnTo>
                    <a:pt x="351" y="1009"/>
                  </a:lnTo>
                  <a:lnTo>
                    <a:pt x="330" y="1008"/>
                  </a:lnTo>
                  <a:lnTo>
                    <a:pt x="324" y="1004"/>
                  </a:lnTo>
                  <a:lnTo>
                    <a:pt x="318" y="1001"/>
                  </a:lnTo>
                  <a:lnTo>
                    <a:pt x="315" y="997"/>
                  </a:lnTo>
                  <a:lnTo>
                    <a:pt x="311" y="993"/>
                  </a:lnTo>
                  <a:lnTo>
                    <a:pt x="309" y="989"/>
                  </a:lnTo>
                  <a:lnTo>
                    <a:pt x="307" y="985"/>
                  </a:lnTo>
                  <a:lnTo>
                    <a:pt x="306" y="980"/>
                  </a:lnTo>
                  <a:lnTo>
                    <a:pt x="305" y="975"/>
                  </a:lnTo>
                  <a:lnTo>
                    <a:pt x="303" y="971"/>
                  </a:lnTo>
                  <a:lnTo>
                    <a:pt x="302" y="965"/>
                  </a:lnTo>
                  <a:lnTo>
                    <a:pt x="301" y="960"/>
                  </a:lnTo>
                  <a:lnTo>
                    <a:pt x="300" y="956"/>
                  </a:lnTo>
                  <a:lnTo>
                    <a:pt x="299" y="952"/>
                  </a:lnTo>
                  <a:lnTo>
                    <a:pt x="298" y="948"/>
                  </a:lnTo>
                  <a:lnTo>
                    <a:pt x="295" y="944"/>
                  </a:lnTo>
                  <a:lnTo>
                    <a:pt x="293" y="941"/>
                  </a:lnTo>
                  <a:lnTo>
                    <a:pt x="287" y="937"/>
                  </a:lnTo>
                  <a:lnTo>
                    <a:pt x="282" y="934"/>
                  </a:lnTo>
                  <a:lnTo>
                    <a:pt x="276" y="929"/>
                  </a:lnTo>
                  <a:lnTo>
                    <a:pt x="270" y="926"/>
                  </a:lnTo>
                  <a:lnTo>
                    <a:pt x="264" y="921"/>
                  </a:lnTo>
                  <a:lnTo>
                    <a:pt x="259" y="917"/>
                  </a:lnTo>
                  <a:lnTo>
                    <a:pt x="253" y="913"/>
                  </a:lnTo>
                  <a:lnTo>
                    <a:pt x="246" y="910"/>
                  </a:lnTo>
                  <a:lnTo>
                    <a:pt x="240" y="906"/>
                  </a:lnTo>
                  <a:lnTo>
                    <a:pt x="233" y="904"/>
                  </a:lnTo>
                  <a:lnTo>
                    <a:pt x="226" y="902"/>
                  </a:lnTo>
                  <a:lnTo>
                    <a:pt x="219" y="900"/>
                  </a:lnTo>
                  <a:lnTo>
                    <a:pt x="213" y="900"/>
                  </a:lnTo>
                  <a:lnTo>
                    <a:pt x="206" y="900"/>
                  </a:lnTo>
                  <a:lnTo>
                    <a:pt x="198" y="901"/>
                  </a:lnTo>
                  <a:lnTo>
                    <a:pt x="191" y="903"/>
                  </a:lnTo>
                  <a:lnTo>
                    <a:pt x="186" y="893"/>
                  </a:lnTo>
                  <a:lnTo>
                    <a:pt x="180" y="883"/>
                  </a:lnTo>
                  <a:lnTo>
                    <a:pt x="174" y="877"/>
                  </a:lnTo>
                  <a:lnTo>
                    <a:pt x="165" y="872"/>
                  </a:lnTo>
                  <a:lnTo>
                    <a:pt x="156" y="867"/>
                  </a:lnTo>
                  <a:lnTo>
                    <a:pt x="147" y="864"/>
                  </a:lnTo>
                  <a:lnTo>
                    <a:pt x="137" y="862"/>
                  </a:lnTo>
                  <a:lnTo>
                    <a:pt x="128" y="858"/>
                  </a:lnTo>
                  <a:lnTo>
                    <a:pt x="117" y="856"/>
                  </a:lnTo>
                  <a:lnTo>
                    <a:pt x="108" y="852"/>
                  </a:lnTo>
                  <a:lnTo>
                    <a:pt x="99" y="848"/>
                  </a:lnTo>
                  <a:lnTo>
                    <a:pt x="90" y="843"/>
                  </a:lnTo>
                  <a:lnTo>
                    <a:pt x="83" y="838"/>
                  </a:lnTo>
                  <a:lnTo>
                    <a:pt x="76" y="830"/>
                  </a:lnTo>
                  <a:lnTo>
                    <a:pt x="70" y="820"/>
                  </a:lnTo>
                  <a:lnTo>
                    <a:pt x="67" y="809"/>
                  </a:lnTo>
                  <a:lnTo>
                    <a:pt x="64" y="793"/>
                  </a:lnTo>
                  <a:lnTo>
                    <a:pt x="61" y="778"/>
                  </a:lnTo>
                  <a:lnTo>
                    <a:pt x="57" y="763"/>
                  </a:lnTo>
                  <a:lnTo>
                    <a:pt x="54" y="748"/>
                  </a:lnTo>
                  <a:lnTo>
                    <a:pt x="49" y="733"/>
                  </a:lnTo>
                  <a:lnTo>
                    <a:pt x="45" y="719"/>
                  </a:lnTo>
                  <a:lnTo>
                    <a:pt x="41" y="704"/>
                  </a:lnTo>
                  <a:lnTo>
                    <a:pt x="38" y="690"/>
                  </a:lnTo>
                  <a:lnTo>
                    <a:pt x="34" y="677"/>
                  </a:lnTo>
                  <a:lnTo>
                    <a:pt x="33" y="663"/>
                  </a:lnTo>
                  <a:lnTo>
                    <a:pt x="32" y="649"/>
                  </a:lnTo>
                  <a:lnTo>
                    <a:pt x="33" y="635"/>
                  </a:lnTo>
                  <a:lnTo>
                    <a:pt x="36" y="622"/>
                  </a:lnTo>
                  <a:lnTo>
                    <a:pt x="40" y="607"/>
                  </a:lnTo>
                  <a:lnTo>
                    <a:pt x="47" y="593"/>
                  </a:lnTo>
                  <a:lnTo>
                    <a:pt x="56" y="579"/>
                  </a:lnTo>
                  <a:lnTo>
                    <a:pt x="54" y="572"/>
                  </a:lnTo>
                  <a:lnTo>
                    <a:pt x="52" y="566"/>
                  </a:lnTo>
                  <a:lnTo>
                    <a:pt x="50" y="561"/>
                  </a:lnTo>
                  <a:lnTo>
                    <a:pt x="48" y="555"/>
                  </a:lnTo>
                  <a:lnTo>
                    <a:pt x="46" y="549"/>
                  </a:lnTo>
                  <a:lnTo>
                    <a:pt x="44" y="543"/>
                  </a:lnTo>
                  <a:lnTo>
                    <a:pt x="40" y="539"/>
                  </a:lnTo>
                  <a:lnTo>
                    <a:pt x="38" y="534"/>
                  </a:lnTo>
                  <a:lnTo>
                    <a:pt x="34" y="530"/>
                  </a:lnTo>
                  <a:lnTo>
                    <a:pt x="31" y="525"/>
                  </a:lnTo>
                  <a:lnTo>
                    <a:pt x="27" y="520"/>
                  </a:lnTo>
                  <a:lnTo>
                    <a:pt x="23" y="516"/>
                  </a:lnTo>
                  <a:lnTo>
                    <a:pt x="18" y="512"/>
                  </a:lnTo>
                  <a:lnTo>
                    <a:pt x="14" y="508"/>
                  </a:lnTo>
                  <a:lnTo>
                    <a:pt x="8" y="504"/>
                  </a:lnTo>
                  <a:lnTo>
                    <a:pt x="3" y="501"/>
                  </a:lnTo>
                  <a:lnTo>
                    <a:pt x="0" y="488"/>
                  </a:lnTo>
                  <a:lnTo>
                    <a:pt x="0" y="476"/>
                  </a:lnTo>
                  <a:lnTo>
                    <a:pt x="0" y="464"/>
                  </a:lnTo>
                  <a:lnTo>
                    <a:pt x="2" y="454"/>
                  </a:lnTo>
                  <a:lnTo>
                    <a:pt x="4" y="442"/>
                  </a:lnTo>
                  <a:lnTo>
                    <a:pt x="9" y="432"/>
                  </a:lnTo>
                  <a:lnTo>
                    <a:pt x="14" y="423"/>
                  </a:lnTo>
                  <a:lnTo>
                    <a:pt x="21" y="414"/>
                  </a:lnTo>
                  <a:lnTo>
                    <a:pt x="26" y="404"/>
                  </a:lnTo>
                  <a:lnTo>
                    <a:pt x="34" y="395"/>
                  </a:lnTo>
                  <a:lnTo>
                    <a:pt x="42" y="387"/>
                  </a:lnTo>
                  <a:lnTo>
                    <a:pt x="50" y="378"/>
                  </a:lnTo>
                  <a:lnTo>
                    <a:pt x="59" y="370"/>
                  </a:lnTo>
                  <a:lnTo>
                    <a:pt x="68" y="363"/>
                  </a:lnTo>
                  <a:lnTo>
                    <a:pt x="77" y="355"/>
                  </a:lnTo>
                  <a:lnTo>
                    <a:pt x="86" y="348"/>
                  </a:lnTo>
                  <a:lnTo>
                    <a:pt x="86" y="338"/>
                  </a:lnTo>
                  <a:lnTo>
                    <a:pt x="87" y="329"/>
                  </a:lnTo>
                  <a:lnTo>
                    <a:pt x="88" y="318"/>
                  </a:lnTo>
                  <a:lnTo>
                    <a:pt x="90" y="309"/>
                  </a:lnTo>
                  <a:lnTo>
                    <a:pt x="91" y="299"/>
                  </a:lnTo>
                  <a:lnTo>
                    <a:pt x="93" y="290"/>
                  </a:lnTo>
                  <a:lnTo>
                    <a:pt x="94" y="279"/>
                  </a:lnTo>
                  <a:lnTo>
                    <a:pt x="96" y="270"/>
                  </a:lnTo>
                  <a:lnTo>
                    <a:pt x="96" y="260"/>
                  </a:lnTo>
                  <a:lnTo>
                    <a:pt x="98" y="250"/>
                  </a:lnTo>
                  <a:lnTo>
                    <a:pt x="98" y="241"/>
                  </a:lnTo>
                  <a:lnTo>
                    <a:pt x="96" y="232"/>
                  </a:lnTo>
                  <a:lnTo>
                    <a:pt x="94" y="223"/>
                  </a:lnTo>
                  <a:lnTo>
                    <a:pt x="92" y="214"/>
                  </a:lnTo>
                  <a:lnTo>
                    <a:pt x="87" y="206"/>
                  </a:lnTo>
                  <a:lnTo>
                    <a:pt x="83" y="198"/>
                  </a:lnTo>
                  <a:lnTo>
                    <a:pt x="79" y="186"/>
                  </a:lnTo>
                  <a:lnTo>
                    <a:pt x="78" y="176"/>
                  </a:lnTo>
                  <a:lnTo>
                    <a:pt x="78" y="167"/>
                  </a:lnTo>
                  <a:lnTo>
                    <a:pt x="79" y="159"/>
                  </a:lnTo>
                  <a:lnTo>
                    <a:pt x="82" y="151"/>
                  </a:lnTo>
                  <a:lnTo>
                    <a:pt x="85" y="144"/>
                  </a:lnTo>
                  <a:lnTo>
                    <a:pt x="90" y="137"/>
                  </a:lnTo>
                  <a:lnTo>
                    <a:pt x="94" y="130"/>
                  </a:lnTo>
                  <a:lnTo>
                    <a:pt x="100" y="124"/>
                  </a:lnTo>
                  <a:lnTo>
                    <a:pt x="107" y="118"/>
                  </a:lnTo>
                  <a:lnTo>
                    <a:pt x="115" y="113"/>
                  </a:lnTo>
                  <a:lnTo>
                    <a:pt x="122" y="107"/>
                  </a:lnTo>
                  <a:lnTo>
                    <a:pt x="131" y="101"/>
                  </a:lnTo>
                  <a:lnTo>
                    <a:pt x="139" y="97"/>
                  </a:lnTo>
                  <a:lnTo>
                    <a:pt x="148" y="91"/>
                  </a:lnTo>
                  <a:lnTo>
                    <a:pt x="157" y="85"/>
                  </a:lnTo>
                  <a:lnTo>
                    <a:pt x="175" y="91"/>
                  </a:lnTo>
                  <a:lnTo>
                    <a:pt x="193" y="95"/>
                  </a:lnTo>
                  <a:lnTo>
                    <a:pt x="210" y="98"/>
                  </a:lnTo>
                  <a:lnTo>
                    <a:pt x="228" y="98"/>
                  </a:lnTo>
                  <a:lnTo>
                    <a:pt x="245" y="95"/>
                  </a:lnTo>
                  <a:lnTo>
                    <a:pt x="261" y="92"/>
                  </a:lnTo>
                  <a:lnTo>
                    <a:pt x="278" y="86"/>
                  </a:lnTo>
                  <a:lnTo>
                    <a:pt x="294" y="80"/>
                  </a:lnTo>
                  <a:lnTo>
                    <a:pt x="310" y="72"/>
                  </a:lnTo>
                  <a:lnTo>
                    <a:pt x="326" y="64"/>
                  </a:lnTo>
                  <a:lnTo>
                    <a:pt x="341" y="54"/>
                  </a:lnTo>
                  <a:lnTo>
                    <a:pt x="357" y="44"/>
                  </a:lnTo>
                  <a:lnTo>
                    <a:pt x="372" y="33"/>
                  </a:lnTo>
                  <a:lnTo>
                    <a:pt x="387" y="22"/>
                  </a:lnTo>
                  <a:lnTo>
                    <a:pt x="402" y="10"/>
                  </a:lnTo>
                  <a:lnTo>
                    <a:pt x="417" y="0"/>
                  </a:lnTo>
                  <a:lnTo>
                    <a:pt x="420" y="0"/>
                  </a:lnTo>
                  <a:lnTo>
                    <a:pt x="422" y="1"/>
                  </a:lnTo>
                  <a:lnTo>
                    <a:pt x="425" y="2"/>
                  </a:lnTo>
                  <a:lnTo>
                    <a:pt x="428" y="2"/>
                  </a:lnTo>
                  <a:lnTo>
                    <a:pt x="431" y="3"/>
                  </a:lnTo>
                  <a:lnTo>
                    <a:pt x="433" y="3"/>
                  </a:lnTo>
                  <a:lnTo>
                    <a:pt x="437" y="3"/>
                  </a:lnTo>
                  <a:lnTo>
                    <a:pt x="439" y="3"/>
                  </a:lnTo>
                  <a:lnTo>
                    <a:pt x="443" y="3"/>
                  </a:lnTo>
                  <a:lnTo>
                    <a:pt x="446" y="5"/>
                  </a:lnTo>
                  <a:lnTo>
                    <a:pt x="448" y="5"/>
                  </a:lnTo>
                  <a:lnTo>
                    <a:pt x="452" y="5"/>
                  </a:lnTo>
                  <a:lnTo>
                    <a:pt x="455" y="5"/>
                  </a:lnTo>
                  <a:lnTo>
                    <a:pt x="457" y="5"/>
                  </a:lnTo>
                  <a:lnTo>
                    <a:pt x="461" y="5"/>
                  </a:lnTo>
                  <a:lnTo>
                    <a:pt x="464" y="5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0" name="Freeform 48"/>
            <p:cNvSpPr>
              <a:spLocks/>
            </p:cNvSpPr>
            <p:nvPr/>
          </p:nvSpPr>
          <p:spPr bwMode="auto">
            <a:xfrm>
              <a:off x="3685" y="1942"/>
              <a:ext cx="275" cy="500"/>
            </a:xfrm>
            <a:custGeom>
              <a:avLst/>
              <a:gdLst>
                <a:gd name="T0" fmla="*/ 25 w 825"/>
                <a:gd name="T1" fmla="*/ 8 h 1499"/>
                <a:gd name="T2" fmla="*/ 29 w 825"/>
                <a:gd name="T3" fmla="*/ 26 h 1499"/>
                <a:gd name="T4" fmla="*/ 30 w 825"/>
                <a:gd name="T5" fmla="*/ 33 h 1499"/>
                <a:gd name="T6" fmla="*/ 30 w 825"/>
                <a:gd name="T7" fmla="*/ 34 h 1499"/>
                <a:gd name="T8" fmla="*/ 29 w 825"/>
                <a:gd name="T9" fmla="*/ 35 h 1499"/>
                <a:gd name="T10" fmla="*/ 30 w 825"/>
                <a:gd name="T11" fmla="*/ 36 h 1499"/>
                <a:gd name="T12" fmla="*/ 31 w 825"/>
                <a:gd name="T13" fmla="*/ 37 h 1499"/>
                <a:gd name="T14" fmla="*/ 30 w 825"/>
                <a:gd name="T15" fmla="*/ 38 h 1499"/>
                <a:gd name="T16" fmla="*/ 28 w 825"/>
                <a:gd name="T17" fmla="*/ 39 h 1499"/>
                <a:gd name="T18" fmla="*/ 26 w 825"/>
                <a:gd name="T19" fmla="*/ 39 h 1499"/>
                <a:gd name="T20" fmla="*/ 24 w 825"/>
                <a:gd name="T21" fmla="*/ 40 h 1499"/>
                <a:gd name="T22" fmla="*/ 25 w 825"/>
                <a:gd name="T23" fmla="*/ 41 h 1499"/>
                <a:gd name="T24" fmla="*/ 24 w 825"/>
                <a:gd name="T25" fmla="*/ 42 h 1499"/>
                <a:gd name="T26" fmla="*/ 24 w 825"/>
                <a:gd name="T27" fmla="*/ 44 h 1499"/>
                <a:gd name="T28" fmla="*/ 22 w 825"/>
                <a:gd name="T29" fmla="*/ 45 h 1499"/>
                <a:gd name="T30" fmla="*/ 22 w 825"/>
                <a:gd name="T31" fmla="*/ 47 h 1499"/>
                <a:gd name="T32" fmla="*/ 22 w 825"/>
                <a:gd name="T33" fmla="*/ 48 h 1499"/>
                <a:gd name="T34" fmla="*/ 21 w 825"/>
                <a:gd name="T35" fmla="*/ 49 h 1499"/>
                <a:gd name="T36" fmla="*/ 20 w 825"/>
                <a:gd name="T37" fmla="*/ 50 h 1499"/>
                <a:gd name="T38" fmla="*/ 18 w 825"/>
                <a:gd name="T39" fmla="*/ 49 h 1499"/>
                <a:gd name="T40" fmla="*/ 17 w 825"/>
                <a:gd name="T41" fmla="*/ 48 h 1499"/>
                <a:gd name="T42" fmla="*/ 15 w 825"/>
                <a:gd name="T43" fmla="*/ 50 h 1499"/>
                <a:gd name="T44" fmla="*/ 16 w 825"/>
                <a:gd name="T45" fmla="*/ 52 h 1499"/>
                <a:gd name="T46" fmla="*/ 15 w 825"/>
                <a:gd name="T47" fmla="*/ 52 h 1499"/>
                <a:gd name="T48" fmla="*/ 14 w 825"/>
                <a:gd name="T49" fmla="*/ 52 h 1499"/>
                <a:gd name="T50" fmla="*/ 12 w 825"/>
                <a:gd name="T51" fmla="*/ 52 h 1499"/>
                <a:gd name="T52" fmla="*/ 11 w 825"/>
                <a:gd name="T53" fmla="*/ 51 h 1499"/>
                <a:gd name="T54" fmla="*/ 11 w 825"/>
                <a:gd name="T55" fmla="*/ 52 h 1499"/>
                <a:gd name="T56" fmla="*/ 10 w 825"/>
                <a:gd name="T57" fmla="*/ 53 h 1499"/>
                <a:gd name="T58" fmla="*/ 8 w 825"/>
                <a:gd name="T59" fmla="*/ 54 h 1499"/>
                <a:gd name="T60" fmla="*/ 7 w 825"/>
                <a:gd name="T61" fmla="*/ 53 h 1499"/>
                <a:gd name="T62" fmla="*/ 6 w 825"/>
                <a:gd name="T63" fmla="*/ 53 h 1499"/>
                <a:gd name="T64" fmla="*/ 4 w 825"/>
                <a:gd name="T65" fmla="*/ 53 h 1499"/>
                <a:gd name="T66" fmla="*/ 2 w 825"/>
                <a:gd name="T67" fmla="*/ 54 h 1499"/>
                <a:gd name="T68" fmla="*/ 1 w 825"/>
                <a:gd name="T69" fmla="*/ 55 h 1499"/>
                <a:gd name="T70" fmla="*/ 0 w 825"/>
                <a:gd name="T71" fmla="*/ 55 h 1499"/>
                <a:gd name="T72" fmla="*/ 0 w 825"/>
                <a:gd name="T73" fmla="*/ 54 h 1499"/>
                <a:gd name="T74" fmla="*/ 0 w 825"/>
                <a:gd name="T75" fmla="*/ 53 h 1499"/>
                <a:gd name="T76" fmla="*/ 0 w 825"/>
                <a:gd name="T77" fmla="*/ 52 h 1499"/>
                <a:gd name="T78" fmla="*/ 0 w 825"/>
                <a:gd name="T79" fmla="*/ 50 h 1499"/>
                <a:gd name="T80" fmla="*/ 2 w 825"/>
                <a:gd name="T81" fmla="*/ 48 h 1499"/>
                <a:gd name="T82" fmla="*/ 3 w 825"/>
                <a:gd name="T83" fmla="*/ 46 h 1499"/>
                <a:gd name="T84" fmla="*/ 4 w 825"/>
                <a:gd name="T85" fmla="*/ 43 h 1499"/>
                <a:gd name="T86" fmla="*/ 4 w 825"/>
                <a:gd name="T87" fmla="*/ 40 h 1499"/>
                <a:gd name="T88" fmla="*/ 2 w 825"/>
                <a:gd name="T89" fmla="*/ 38 h 1499"/>
                <a:gd name="T90" fmla="*/ 3 w 825"/>
                <a:gd name="T91" fmla="*/ 34 h 1499"/>
                <a:gd name="T92" fmla="*/ 3 w 825"/>
                <a:gd name="T93" fmla="*/ 30 h 1499"/>
                <a:gd name="T94" fmla="*/ 2 w 825"/>
                <a:gd name="T95" fmla="*/ 26 h 1499"/>
                <a:gd name="T96" fmla="*/ 2 w 825"/>
                <a:gd name="T97" fmla="*/ 21 h 1499"/>
                <a:gd name="T98" fmla="*/ 1 w 825"/>
                <a:gd name="T99" fmla="*/ 12 h 1499"/>
                <a:gd name="T100" fmla="*/ 1 w 825"/>
                <a:gd name="T101" fmla="*/ 5 h 1499"/>
                <a:gd name="T102" fmla="*/ 4 w 825"/>
                <a:gd name="T103" fmla="*/ 4 h 1499"/>
                <a:gd name="T104" fmla="*/ 5 w 825"/>
                <a:gd name="T105" fmla="*/ 3 h 1499"/>
                <a:gd name="T106" fmla="*/ 9 w 825"/>
                <a:gd name="T107" fmla="*/ 2 h 1499"/>
                <a:gd name="T108" fmla="*/ 16 w 825"/>
                <a:gd name="T109" fmla="*/ 1 h 1499"/>
                <a:gd name="T110" fmla="*/ 23 w 825"/>
                <a:gd name="T111" fmla="*/ 0 h 14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825"/>
                <a:gd name="T169" fmla="*/ 0 h 1499"/>
                <a:gd name="T170" fmla="*/ 825 w 825"/>
                <a:gd name="T171" fmla="*/ 1499 h 149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825" h="1499">
                  <a:moveTo>
                    <a:pt x="652" y="0"/>
                  </a:moveTo>
                  <a:lnTo>
                    <a:pt x="653" y="9"/>
                  </a:lnTo>
                  <a:lnTo>
                    <a:pt x="658" y="37"/>
                  </a:lnTo>
                  <a:lnTo>
                    <a:pt x="666" y="82"/>
                  </a:lnTo>
                  <a:lnTo>
                    <a:pt x="676" y="140"/>
                  </a:lnTo>
                  <a:lnTo>
                    <a:pt x="688" y="207"/>
                  </a:lnTo>
                  <a:lnTo>
                    <a:pt x="701" y="284"/>
                  </a:lnTo>
                  <a:lnTo>
                    <a:pt x="714" y="365"/>
                  </a:lnTo>
                  <a:lnTo>
                    <a:pt x="729" y="450"/>
                  </a:lnTo>
                  <a:lnTo>
                    <a:pt x="744" y="534"/>
                  </a:lnTo>
                  <a:lnTo>
                    <a:pt x="758" y="614"/>
                  </a:lnTo>
                  <a:lnTo>
                    <a:pt x="771" y="691"/>
                  </a:lnTo>
                  <a:lnTo>
                    <a:pt x="782" y="759"/>
                  </a:lnTo>
                  <a:lnTo>
                    <a:pt x="793" y="816"/>
                  </a:lnTo>
                  <a:lnTo>
                    <a:pt x="801" y="861"/>
                  </a:lnTo>
                  <a:lnTo>
                    <a:pt x="805" y="890"/>
                  </a:lnTo>
                  <a:lnTo>
                    <a:pt x="808" y="900"/>
                  </a:lnTo>
                  <a:lnTo>
                    <a:pt x="809" y="903"/>
                  </a:lnTo>
                  <a:lnTo>
                    <a:pt x="810" y="906"/>
                  </a:lnTo>
                  <a:lnTo>
                    <a:pt x="810" y="908"/>
                  </a:lnTo>
                  <a:lnTo>
                    <a:pt x="809" y="911"/>
                  </a:lnTo>
                  <a:lnTo>
                    <a:pt x="809" y="914"/>
                  </a:lnTo>
                  <a:lnTo>
                    <a:pt x="806" y="916"/>
                  </a:lnTo>
                  <a:lnTo>
                    <a:pt x="805" y="920"/>
                  </a:lnTo>
                  <a:lnTo>
                    <a:pt x="803" y="922"/>
                  </a:lnTo>
                  <a:lnTo>
                    <a:pt x="801" y="925"/>
                  </a:lnTo>
                  <a:lnTo>
                    <a:pt x="798" y="929"/>
                  </a:lnTo>
                  <a:lnTo>
                    <a:pt x="797" y="932"/>
                  </a:lnTo>
                  <a:lnTo>
                    <a:pt x="795" y="936"/>
                  </a:lnTo>
                  <a:lnTo>
                    <a:pt x="794" y="939"/>
                  </a:lnTo>
                  <a:lnTo>
                    <a:pt x="793" y="943"/>
                  </a:lnTo>
                  <a:lnTo>
                    <a:pt x="791" y="947"/>
                  </a:lnTo>
                  <a:lnTo>
                    <a:pt x="793" y="952"/>
                  </a:lnTo>
                  <a:lnTo>
                    <a:pt x="796" y="955"/>
                  </a:lnTo>
                  <a:lnTo>
                    <a:pt x="799" y="959"/>
                  </a:lnTo>
                  <a:lnTo>
                    <a:pt x="804" y="963"/>
                  </a:lnTo>
                  <a:lnTo>
                    <a:pt x="809" y="968"/>
                  </a:lnTo>
                  <a:lnTo>
                    <a:pt x="812" y="974"/>
                  </a:lnTo>
                  <a:lnTo>
                    <a:pt x="816" y="978"/>
                  </a:lnTo>
                  <a:lnTo>
                    <a:pt x="819" y="983"/>
                  </a:lnTo>
                  <a:lnTo>
                    <a:pt x="822" y="989"/>
                  </a:lnTo>
                  <a:lnTo>
                    <a:pt x="824" y="994"/>
                  </a:lnTo>
                  <a:lnTo>
                    <a:pt x="825" y="999"/>
                  </a:lnTo>
                  <a:lnTo>
                    <a:pt x="825" y="1005"/>
                  </a:lnTo>
                  <a:lnTo>
                    <a:pt x="825" y="1009"/>
                  </a:lnTo>
                  <a:lnTo>
                    <a:pt x="822" y="1015"/>
                  </a:lnTo>
                  <a:lnTo>
                    <a:pt x="819" y="1020"/>
                  </a:lnTo>
                  <a:lnTo>
                    <a:pt x="813" y="1024"/>
                  </a:lnTo>
                  <a:lnTo>
                    <a:pt x="808" y="1030"/>
                  </a:lnTo>
                  <a:lnTo>
                    <a:pt x="798" y="1035"/>
                  </a:lnTo>
                  <a:lnTo>
                    <a:pt x="790" y="1038"/>
                  </a:lnTo>
                  <a:lnTo>
                    <a:pt x="781" y="1042"/>
                  </a:lnTo>
                  <a:lnTo>
                    <a:pt x="772" y="1045"/>
                  </a:lnTo>
                  <a:lnTo>
                    <a:pt x="762" y="1046"/>
                  </a:lnTo>
                  <a:lnTo>
                    <a:pt x="751" y="1048"/>
                  </a:lnTo>
                  <a:lnTo>
                    <a:pt x="741" y="1050"/>
                  </a:lnTo>
                  <a:lnTo>
                    <a:pt x="731" y="1051"/>
                  </a:lnTo>
                  <a:lnTo>
                    <a:pt x="720" y="1052"/>
                  </a:lnTo>
                  <a:lnTo>
                    <a:pt x="710" y="1054"/>
                  </a:lnTo>
                  <a:lnTo>
                    <a:pt x="701" y="1055"/>
                  </a:lnTo>
                  <a:lnTo>
                    <a:pt x="690" y="1058"/>
                  </a:lnTo>
                  <a:lnTo>
                    <a:pt x="681" y="1061"/>
                  </a:lnTo>
                  <a:lnTo>
                    <a:pt x="673" y="1064"/>
                  </a:lnTo>
                  <a:lnTo>
                    <a:pt x="665" y="1069"/>
                  </a:lnTo>
                  <a:lnTo>
                    <a:pt x="658" y="1075"/>
                  </a:lnTo>
                  <a:lnTo>
                    <a:pt x="660" y="1081"/>
                  </a:lnTo>
                  <a:lnTo>
                    <a:pt x="663" y="1086"/>
                  </a:lnTo>
                  <a:lnTo>
                    <a:pt x="665" y="1092"/>
                  </a:lnTo>
                  <a:lnTo>
                    <a:pt x="665" y="1098"/>
                  </a:lnTo>
                  <a:lnTo>
                    <a:pt x="666" y="1104"/>
                  </a:lnTo>
                  <a:lnTo>
                    <a:pt x="665" y="1109"/>
                  </a:lnTo>
                  <a:lnTo>
                    <a:pt x="665" y="1115"/>
                  </a:lnTo>
                  <a:lnTo>
                    <a:pt x="664" y="1120"/>
                  </a:lnTo>
                  <a:lnTo>
                    <a:pt x="662" y="1125"/>
                  </a:lnTo>
                  <a:lnTo>
                    <a:pt x="660" y="1130"/>
                  </a:lnTo>
                  <a:lnTo>
                    <a:pt x="658" y="1136"/>
                  </a:lnTo>
                  <a:lnTo>
                    <a:pt x="657" y="1141"/>
                  </a:lnTo>
                  <a:lnTo>
                    <a:pt x="655" y="1146"/>
                  </a:lnTo>
                  <a:lnTo>
                    <a:pt x="652" y="1152"/>
                  </a:lnTo>
                  <a:lnTo>
                    <a:pt x="651" y="1158"/>
                  </a:lnTo>
                  <a:lnTo>
                    <a:pt x="650" y="1164"/>
                  </a:lnTo>
                  <a:lnTo>
                    <a:pt x="647" y="1172"/>
                  </a:lnTo>
                  <a:lnTo>
                    <a:pt x="643" y="1181"/>
                  </a:lnTo>
                  <a:lnTo>
                    <a:pt x="639" y="1187"/>
                  </a:lnTo>
                  <a:lnTo>
                    <a:pt x="633" y="1193"/>
                  </a:lnTo>
                  <a:lnTo>
                    <a:pt x="628" y="1198"/>
                  </a:lnTo>
                  <a:lnTo>
                    <a:pt x="622" y="1202"/>
                  </a:lnTo>
                  <a:lnTo>
                    <a:pt x="617" y="1207"/>
                  </a:lnTo>
                  <a:lnTo>
                    <a:pt x="612" y="1212"/>
                  </a:lnTo>
                  <a:lnTo>
                    <a:pt x="607" y="1216"/>
                  </a:lnTo>
                  <a:lnTo>
                    <a:pt x="603" y="1222"/>
                  </a:lnTo>
                  <a:lnTo>
                    <a:pt x="599" y="1228"/>
                  </a:lnTo>
                  <a:lnTo>
                    <a:pt x="597" y="1235"/>
                  </a:lnTo>
                  <a:lnTo>
                    <a:pt x="596" y="1243"/>
                  </a:lnTo>
                  <a:lnTo>
                    <a:pt x="596" y="1252"/>
                  </a:lnTo>
                  <a:lnTo>
                    <a:pt x="598" y="1262"/>
                  </a:lnTo>
                  <a:lnTo>
                    <a:pt x="602" y="1276"/>
                  </a:lnTo>
                  <a:lnTo>
                    <a:pt x="597" y="1278"/>
                  </a:lnTo>
                  <a:lnTo>
                    <a:pt x="595" y="1282"/>
                  </a:lnTo>
                  <a:lnTo>
                    <a:pt x="591" y="1286"/>
                  </a:lnTo>
                  <a:lnTo>
                    <a:pt x="588" y="1291"/>
                  </a:lnTo>
                  <a:lnTo>
                    <a:pt x="586" y="1297"/>
                  </a:lnTo>
                  <a:lnTo>
                    <a:pt x="582" y="1302"/>
                  </a:lnTo>
                  <a:lnTo>
                    <a:pt x="580" y="1309"/>
                  </a:lnTo>
                  <a:lnTo>
                    <a:pt x="576" y="1315"/>
                  </a:lnTo>
                  <a:lnTo>
                    <a:pt x="573" y="1321"/>
                  </a:lnTo>
                  <a:lnTo>
                    <a:pt x="570" y="1326"/>
                  </a:lnTo>
                  <a:lnTo>
                    <a:pt x="565" y="1332"/>
                  </a:lnTo>
                  <a:lnTo>
                    <a:pt x="562" y="1337"/>
                  </a:lnTo>
                  <a:lnTo>
                    <a:pt x="556" y="1340"/>
                  </a:lnTo>
                  <a:lnTo>
                    <a:pt x="551" y="1343"/>
                  </a:lnTo>
                  <a:lnTo>
                    <a:pt x="544" y="1344"/>
                  </a:lnTo>
                  <a:lnTo>
                    <a:pt x="539" y="1344"/>
                  </a:lnTo>
                  <a:lnTo>
                    <a:pt x="528" y="1346"/>
                  </a:lnTo>
                  <a:lnTo>
                    <a:pt x="519" y="1345"/>
                  </a:lnTo>
                  <a:lnTo>
                    <a:pt x="511" y="1341"/>
                  </a:lnTo>
                  <a:lnTo>
                    <a:pt x="503" y="1337"/>
                  </a:lnTo>
                  <a:lnTo>
                    <a:pt x="496" y="1331"/>
                  </a:lnTo>
                  <a:lnTo>
                    <a:pt x="488" y="1324"/>
                  </a:lnTo>
                  <a:lnTo>
                    <a:pt x="482" y="1317"/>
                  </a:lnTo>
                  <a:lnTo>
                    <a:pt x="475" y="1310"/>
                  </a:lnTo>
                  <a:lnTo>
                    <a:pt x="470" y="1305"/>
                  </a:lnTo>
                  <a:lnTo>
                    <a:pt x="465" y="1300"/>
                  </a:lnTo>
                  <a:lnTo>
                    <a:pt x="460" y="1299"/>
                  </a:lnTo>
                  <a:lnTo>
                    <a:pt x="456" y="1299"/>
                  </a:lnTo>
                  <a:lnTo>
                    <a:pt x="451" y="1303"/>
                  </a:lnTo>
                  <a:lnTo>
                    <a:pt x="448" y="1311"/>
                  </a:lnTo>
                  <a:lnTo>
                    <a:pt x="445" y="1323"/>
                  </a:lnTo>
                  <a:lnTo>
                    <a:pt x="443" y="1341"/>
                  </a:lnTo>
                  <a:lnTo>
                    <a:pt x="429" y="1344"/>
                  </a:lnTo>
                  <a:lnTo>
                    <a:pt x="420" y="1348"/>
                  </a:lnTo>
                  <a:lnTo>
                    <a:pt x="415" y="1354"/>
                  </a:lnTo>
                  <a:lnTo>
                    <a:pt x="413" y="1360"/>
                  </a:lnTo>
                  <a:lnTo>
                    <a:pt x="413" y="1368"/>
                  </a:lnTo>
                  <a:lnTo>
                    <a:pt x="415" y="1375"/>
                  </a:lnTo>
                  <a:lnTo>
                    <a:pt x="419" y="1383"/>
                  </a:lnTo>
                  <a:lnTo>
                    <a:pt x="422" y="1391"/>
                  </a:lnTo>
                  <a:lnTo>
                    <a:pt x="426" y="1398"/>
                  </a:lnTo>
                  <a:lnTo>
                    <a:pt x="428" y="1403"/>
                  </a:lnTo>
                  <a:lnTo>
                    <a:pt x="429" y="1408"/>
                  </a:lnTo>
                  <a:lnTo>
                    <a:pt x="428" y="1413"/>
                  </a:lnTo>
                  <a:lnTo>
                    <a:pt x="424" y="1414"/>
                  </a:lnTo>
                  <a:lnTo>
                    <a:pt x="417" y="1414"/>
                  </a:lnTo>
                  <a:lnTo>
                    <a:pt x="404" y="1411"/>
                  </a:lnTo>
                  <a:lnTo>
                    <a:pt x="388" y="1407"/>
                  </a:lnTo>
                  <a:lnTo>
                    <a:pt x="387" y="1403"/>
                  </a:lnTo>
                  <a:lnTo>
                    <a:pt x="384" y="1402"/>
                  </a:lnTo>
                  <a:lnTo>
                    <a:pt x="381" y="1400"/>
                  </a:lnTo>
                  <a:lnTo>
                    <a:pt x="376" y="1399"/>
                  </a:lnTo>
                  <a:lnTo>
                    <a:pt x="371" y="1398"/>
                  </a:lnTo>
                  <a:lnTo>
                    <a:pt x="365" y="1397"/>
                  </a:lnTo>
                  <a:lnTo>
                    <a:pt x="359" y="1395"/>
                  </a:lnTo>
                  <a:lnTo>
                    <a:pt x="353" y="1394"/>
                  </a:lnTo>
                  <a:lnTo>
                    <a:pt x="347" y="1393"/>
                  </a:lnTo>
                  <a:lnTo>
                    <a:pt x="341" y="1392"/>
                  </a:lnTo>
                  <a:lnTo>
                    <a:pt x="334" y="1391"/>
                  </a:lnTo>
                  <a:lnTo>
                    <a:pt x="329" y="1391"/>
                  </a:lnTo>
                  <a:lnTo>
                    <a:pt x="324" y="1390"/>
                  </a:lnTo>
                  <a:lnTo>
                    <a:pt x="319" y="1387"/>
                  </a:lnTo>
                  <a:lnTo>
                    <a:pt x="317" y="1386"/>
                  </a:lnTo>
                  <a:lnTo>
                    <a:pt x="314" y="1385"/>
                  </a:lnTo>
                  <a:lnTo>
                    <a:pt x="307" y="1387"/>
                  </a:lnTo>
                  <a:lnTo>
                    <a:pt x="302" y="1391"/>
                  </a:lnTo>
                  <a:lnTo>
                    <a:pt x="298" y="1395"/>
                  </a:lnTo>
                  <a:lnTo>
                    <a:pt x="296" y="1400"/>
                  </a:lnTo>
                  <a:lnTo>
                    <a:pt x="294" y="1405"/>
                  </a:lnTo>
                  <a:lnTo>
                    <a:pt x="292" y="1409"/>
                  </a:lnTo>
                  <a:lnTo>
                    <a:pt x="291" y="1415"/>
                  </a:lnTo>
                  <a:lnTo>
                    <a:pt x="290" y="1419"/>
                  </a:lnTo>
                  <a:lnTo>
                    <a:pt x="289" y="1425"/>
                  </a:lnTo>
                  <a:lnTo>
                    <a:pt x="288" y="1430"/>
                  </a:lnTo>
                  <a:lnTo>
                    <a:pt x="286" y="1434"/>
                  </a:lnTo>
                  <a:lnTo>
                    <a:pt x="282" y="1438"/>
                  </a:lnTo>
                  <a:lnTo>
                    <a:pt x="278" y="1440"/>
                  </a:lnTo>
                  <a:lnTo>
                    <a:pt x="272" y="1442"/>
                  </a:lnTo>
                  <a:lnTo>
                    <a:pt x="265" y="1444"/>
                  </a:lnTo>
                  <a:lnTo>
                    <a:pt x="257" y="1445"/>
                  </a:lnTo>
                  <a:lnTo>
                    <a:pt x="245" y="1446"/>
                  </a:lnTo>
                  <a:lnTo>
                    <a:pt x="236" y="1446"/>
                  </a:lnTo>
                  <a:lnTo>
                    <a:pt x="228" y="1446"/>
                  </a:lnTo>
                  <a:lnTo>
                    <a:pt x="222" y="1444"/>
                  </a:lnTo>
                  <a:lnTo>
                    <a:pt x="217" y="1440"/>
                  </a:lnTo>
                  <a:lnTo>
                    <a:pt x="212" y="1437"/>
                  </a:lnTo>
                  <a:lnTo>
                    <a:pt x="207" y="1433"/>
                  </a:lnTo>
                  <a:lnTo>
                    <a:pt x="203" y="1430"/>
                  </a:lnTo>
                  <a:lnTo>
                    <a:pt x="199" y="1426"/>
                  </a:lnTo>
                  <a:lnTo>
                    <a:pt x="195" y="1424"/>
                  </a:lnTo>
                  <a:lnTo>
                    <a:pt x="191" y="1422"/>
                  </a:lnTo>
                  <a:lnTo>
                    <a:pt x="186" y="1422"/>
                  </a:lnTo>
                  <a:lnTo>
                    <a:pt x="180" y="1423"/>
                  </a:lnTo>
                  <a:lnTo>
                    <a:pt x="174" y="1425"/>
                  </a:lnTo>
                  <a:lnTo>
                    <a:pt x="166" y="1430"/>
                  </a:lnTo>
                  <a:lnTo>
                    <a:pt x="157" y="1437"/>
                  </a:lnTo>
                  <a:lnTo>
                    <a:pt x="150" y="1436"/>
                  </a:lnTo>
                  <a:lnTo>
                    <a:pt x="142" y="1436"/>
                  </a:lnTo>
                  <a:lnTo>
                    <a:pt x="133" y="1436"/>
                  </a:lnTo>
                  <a:lnTo>
                    <a:pt x="123" y="1437"/>
                  </a:lnTo>
                  <a:lnTo>
                    <a:pt x="113" y="1439"/>
                  </a:lnTo>
                  <a:lnTo>
                    <a:pt x="103" y="1441"/>
                  </a:lnTo>
                  <a:lnTo>
                    <a:pt x="92" y="1444"/>
                  </a:lnTo>
                  <a:lnTo>
                    <a:pt x="82" y="1448"/>
                  </a:lnTo>
                  <a:lnTo>
                    <a:pt x="72" y="1452"/>
                  </a:lnTo>
                  <a:lnTo>
                    <a:pt x="61" y="1457"/>
                  </a:lnTo>
                  <a:lnTo>
                    <a:pt x="52" y="1462"/>
                  </a:lnTo>
                  <a:lnTo>
                    <a:pt x="43" y="1468"/>
                  </a:lnTo>
                  <a:lnTo>
                    <a:pt x="36" y="1475"/>
                  </a:lnTo>
                  <a:lnTo>
                    <a:pt x="29" y="1482"/>
                  </a:lnTo>
                  <a:lnTo>
                    <a:pt x="25" y="1490"/>
                  </a:lnTo>
                  <a:lnTo>
                    <a:pt x="21" y="1499"/>
                  </a:lnTo>
                  <a:lnTo>
                    <a:pt x="20" y="1495"/>
                  </a:lnTo>
                  <a:lnTo>
                    <a:pt x="18" y="1492"/>
                  </a:lnTo>
                  <a:lnTo>
                    <a:pt x="17" y="1488"/>
                  </a:lnTo>
                  <a:lnTo>
                    <a:pt x="15" y="1486"/>
                  </a:lnTo>
                  <a:lnTo>
                    <a:pt x="13" y="1483"/>
                  </a:lnTo>
                  <a:lnTo>
                    <a:pt x="11" y="1480"/>
                  </a:lnTo>
                  <a:lnTo>
                    <a:pt x="10" y="1477"/>
                  </a:lnTo>
                  <a:lnTo>
                    <a:pt x="7" y="1475"/>
                  </a:lnTo>
                  <a:lnTo>
                    <a:pt x="5" y="1471"/>
                  </a:lnTo>
                  <a:lnTo>
                    <a:pt x="4" y="1469"/>
                  </a:lnTo>
                  <a:lnTo>
                    <a:pt x="3" y="1467"/>
                  </a:lnTo>
                  <a:lnTo>
                    <a:pt x="2" y="1464"/>
                  </a:lnTo>
                  <a:lnTo>
                    <a:pt x="0" y="1461"/>
                  </a:lnTo>
                  <a:lnTo>
                    <a:pt x="0" y="1459"/>
                  </a:lnTo>
                  <a:lnTo>
                    <a:pt x="0" y="1456"/>
                  </a:lnTo>
                  <a:lnTo>
                    <a:pt x="2" y="1455"/>
                  </a:lnTo>
                  <a:lnTo>
                    <a:pt x="5" y="1448"/>
                  </a:lnTo>
                  <a:lnTo>
                    <a:pt x="9" y="1441"/>
                  </a:lnTo>
                  <a:lnTo>
                    <a:pt x="11" y="1434"/>
                  </a:lnTo>
                  <a:lnTo>
                    <a:pt x="12" y="1429"/>
                  </a:lnTo>
                  <a:lnTo>
                    <a:pt x="12" y="1422"/>
                  </a:lnTo>
                  <a:lnTo>
                    <a:pt x="12" y="1415"/>
                  </a:lnTo>
                  <a:lnTo>
                    <a:pt x="11" y="1408"/>
                  </a:lnTo>
                  <a:lnTo>
                    <a:pt x="10" y="1401"/>
                  </a:lnTo>
                  <a:lnTo>
                    <a:pt x="9" y="1394"/>
                  </a:lnTo>
                  <a:lnTo>
                    <a:pt x="7" y="1387"/>
                  </a:lnTo>
                  <a:lnTo>
                    <a:pt x="5" y="1380"/>
                  </a:lnTo>
                  <a:lnTo>
                    <a:pt x="4" y="1374"/>
                  </a:lnTo>
                  <a:lnTo>
                    <a:pt x="4" y="1365"/>
                  </a:lnTo>
                  <a:lnTo>
                    <a:pt x="3" y="1359"/>
                  </a:lnTo>
                  <a:lnTo>
                    <a:pt x="4" y="1351"/>
                  </a:lnTo>
                  <a:lnTo>
                    <a:pt x="5" y="1344"/>
                  </a:lnTo>
                  <a:lnTo>
                    <a:pt x="19" y="1334"/>
                  </a:lnTo>
                  <a:lnTo>
                    <a:pt x="30" y="1325"/>
                  </a:lnTo>
                  <a:lnTo>
                    <a:pt x="40" y="1316"/>
                  </a:lnTo>
                  <a:lnTo>
                    <a:pt x="46" y="1306"/>
                  </a:lnTo>
                  <a:lnTo>
                    <a:pt x="52" y="1295"/>
                  </a:lnTo>
                  <a:lnTo>
                    <a:pt x="57" y="1285"/>
                  </a:lnTo>
                  <a:lnTo>
                    <a:pt x="59" y="1274"/>
                  </a:lnTo>
                  <a:lnTo>
                    <a:pt x="63" y="1262"/>
                  </a:lnTo>
                  <a:lnTo>
                    <a:pt x="65" y="1251"/>
                  </a:lnTo>
                  <a:lnTo>
                    <a:pt x="68" y="1239"/>
                  </a:lnTo>
                  <a:lnTo>
                    <a:pt x="72" y="1228"/>
                  </a:lnTo>
                  <a:lnTo>
                    <a:pt x="75" y="1216"/>
                  </a:lnTo>
                  <a:lnTo>
                    <a:pt x="81" y="1205"/>
                  </a:lnTo>
                  <a:lnTo>
                    <a:pt x="88" y="1193"/>
                  </a:lnTo>
                  <a:lnTo>
                    <a:pt x="97" y="1182"/>
                  </a:lnTo>
                  <a:lnTo>
                    <a:pt x="110" y="1170"/>
                  </a:lnTo>
                  <a:lnTo>
                    <a:pt x="112" y="1155"/>
                  </a:lnTo>
                  <a:lnTo>
                    <a:pt x="113" y="1141"/>
                  </a:lnTo>
                  <a:lnTo>
                    <a:pt x="112" y="1129"/>
                  </a:lnTo>
                  <a:lnTo>
                    <a:pt x="110" y="1116"/>
                  </a:lnTo>
                  <a:lnTo>
                    <a:pt x="105" y="1105"/>
                  </a:lnTo>
                  <a:lnTo>
                    <a:pt x="100" y="1092"/>
                  </a:lnTo>
                  <a:lnTo>
                    <a:pt x="96" y="1082"/>
                  </a:lnTo>
                  <a:lnTo>
                    <a:pt x="90" y="1070"/>
                  </a:lnTo>
                  <a:lnTo>
                    <a:pt x="83" y="1059"/>
                  </a:lnTo>
                  <a:lnTo>
                    <a:pt x="77" y="1047"/>
                  </a:lnTo>
                  <a:lnTo>
                    <a:pt x="73" y="1037"/>
                  </a:lnTo>
                  <a:lnTo>
                    <a:pt x="68" y="1024"/>
                  </a:lnTo>
                  <a:lnTo>
                    <a:pt x="64" y="1013"/>
                  </a:lnTo>
                  <a:lnTo>
                    <a:pt x="61" y="1000"/>
                  </a:lnTo>
                  <a:lnTo>
                    <a:pt x="60" y="988"/>
                  </a:lnTo>
                  <a:lnTo>
                    <a:pt x="61" y="974"/>
                  </a:lnTo>
                  <a:lnTo>
                    <a:pt x="69" y="958"/>
                  </a:lnTo>
                  <a:lnTo>
                    <a:pt x="75" y="942"/>
                  </a:lnTo>
                  <a:lnTo>
                    <a:pt x="80" y="924"/>
                  </a:lnTo>
                  <a:lnTo>
                    <a:pt x="82" y="907"/>
                  </a:lnTo>
                  <a:lnTo>
                    <a:pt x="83" y="889"/>
                  </a:lnTo>
                  <a:lnTo>
                    <a:pt x="82" y="870"/>
                  </a:lnTo>
                  <a:lnTo>
                    <a:pt x="81" y="851"/>
                  </a:lnTo>
                  <a:lnTo>
                    <a:pt x="79" y="832"/>
                  </a:lnTo>
                  <a:lnTo>
                    <a:pt x="76" y="813"/>
                  </a:lnTo>
                  <a:lnTo>
                    <a:pt x="73" y="792"/>
                  </a:lnTo>
                  <a:lnTo>
                    <a:pt x="69" y="773"/>
                  </a:lnTo>
                  <a:lnTo>
                    <a:pt x="67" y="752"/>
                  </a:lnTo>
                  <a:lnTo>
                    <a:pt x="65" y="732"/>
                  </a:lnTo>
                  <a:lnTo>
                    <a:pt x="63" y="712"/>
                  </a:lnTo>
                  <a:lnTo>
                    <a:pt x="61" y="691"/>
                  </a:lnTo>
                  <a:lnTo>
                    <a:pt x="61" y="672"/>
                  </a:lnTo>
                  <a:lnTo>
                    <a:pt x="60" y="667"/>
                  </a:lnTo>
                  <a:lnTo>
                    <a:pt x="59" y="654"/>
                  </a:lnTo>
                  <a:lnTo>
                    <a:pt x="57" y="636"/>
                  </a:lnTo>
                  <a:lnTo>
                    <a:pt x="54" y="611"/>
                  </a:lnTo>
                  <a:lnTo>
                    <a:pt x="51" y="580"/>
                  </a:lnTo>
                  <a:lnTo>
                    <a:pt x="48" y="545"/>
                  </a:lnTo>
                  <a:lnTo>
                    <a:pt x="43" y="506"/>
                  </a:lnTo>
                  <a:lnTo>
                    <a:pt x="40" y="466"/>
                  </a:lnTo>
                  <a:lnTo>
                    <a:pt x="35" y="422"/>
                  </a:lnTo>
                  <a:lnTo>
                    <a:pt x="29" y="379"/>
                  </a:lnTo>
                  <a:lnTo>
                    <a:pt x="25" y="334"/>
                  </a:lnTo>
                  <a:lnTo>
                    <a:pt x="20" y="291"/>
                  </a:lnTo>
                  <a:lnTo>
                    <a:pt x="14" y="249"/>
                  </a:lnTo>
                  <a:lnTo>
                    <a:pt x="10" y="210"/>
                  </a:lnTo>
                  <a:lnTo>
                    <a:pt x="5" y="174"/>
                  </a:lnTo>
                  <a:lnTo>
                    <a:pt x="2" y="143"/>
                  </a:lnTo>
                  <a:lnTo>
                    <a:pt x="17" y="143"/>
                  </a:lnTo>
                  <a:lnTo>
                    <a:pt x="30" y="141"/>
                  </a:lnTo>
                  <a:lnTo>
                    <a:pt x="45" y="137"/>
                  </a:lnTo>
                  <a:lnTo>
                    <a:pt x="58" y="134"/>
                  </a:lnTo>
                  <a:lnTo>
                    <a:pt x="72" y="128"/>
                  </a:lnTo>
                  <a:lnTo>
                    <a:pt x="83" y="121"/>
                  </a:lnTo>
                  <a:lnTo>
                    <a:pt x="95" y="116"/>
                  </a:lnTo>
                  <a:lnTo>
                    <a:pt x="105" y="107"/>
                  </a:lnTo>
                  <a:lnTo>
                    <a:pt x="114" y="101"/>
                  </a:lnTo>
                  <a:lnTo>
                    <a:pt x="123" y="94"/>
                  </a:lnTo>
                  <a:lnTo>
                    <a:pt x="130" y="87"/>
                  </a:lnTo>
                  <a:lnTo>
                    <a:pt x="136" y="81"/>
                  </a:lnTo>
                  <a:lnTo>
                    <a:pt x="142" y="76"/>
                  </a:lnTo>
                  <a:lnTo>
                    <a:pt x="145" y="72"/>
                  </a:lnTo>
                  <a:lnTo>
                    <a:pt x="148" y="70"/>
                  </a:lnTo>
                  <a:lnTo>
                    <a:pt x="149" y="70"/>
                  </a:lnTo>
                  <a:lnTo>
                    <a:pt x="176" y="66"/>
                  </a:lnTo>
                  <a:lnTo>
                    <a:pt x="207" y="63"/>
                  </a:lnTo>
                  <a:lnTo>
                    <a:pt x="238" y="59"/>
                  </a:lnTo>
                  <a:lnTo>
                    <a:pt x="272" y="56"/>
                  </a:lnTo>
                  <a:lnTo>
                    <a:pt x="305" y="51"/>
                  </a:lnTo>
                  <a:lnTo>
                    <a:pt x="340" y="48"/>
                  </a:lnTo>
                  <a:lnTo>
                    <a:pt x="375" y="43"/>
                  </a:lnTo>
                  <a:lnTo>
                    <a:pt x="410" y="39"/>
                  </a:lnTo>
                  <a:lnTo>
                    <a:pt x="444" y="34"/>
                  </a:lnTo>
                  <a:lnTo>
                    <a:pt x="478" y="29"/>
                  </a:lnTo>
                  <a:lnTo>
                    <a:pt x="511" y="25"/>
                  </a:lnTo>
                  <a:lnTo>
                    <a:pt x="542" y="19"/>
                  </a:lnTo>
                  <a:lnTo>
                    <a:pt x="573" y="14"/>
                  </a:lnTo>
                  <a:lnTo>
                    <a:pt x="601" y="9"/>
                  </a:lnTo>
                  <a:lnTo>
                    <a:pt x="628" y="4"/>
                  </a:lnTo>
                  <a:lnTo>
                    <a:pt x="65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1" name="Freeform 49"/>
            <p:cNvSpPr>
              <a:spLocks/>
            </p:cNvSpPr>
            <p:nvPr/>
          </p:nvSpPr>
          <p:spPr bwMode="auto">
            <a:xfrm>
              <a:off x="1785" y="2128"/>
              <a:ext cx="662" cy="483"/>
            </a:xfrm>
            <a:custGeom>
              <a:avLst/>
              <a:gdLst>
                <a:gd name="T0" fmla="*/ 56 w 1986"/>
                <a:gd name="T1" fmla="*/ 2 h 1451"/>
                <a:gd name="T2" fmla="*/ 59 w 1986"/>
                <a:gd name="T3" fmla="*/ 2 h 1451"/>
                <a:gd name="T4" fmla="*/ 63 w 1986"/>
                <a:gd name="T5" fmla="*/ 2 h 1451"/>
                <a:gd name="T6" fmla="*/ 67 w 1986"/>
                <a:gd name="T7" fmla="*/ 2 h 1451"/>
                <a:gd name="T8" fmla="*/ 71 w 1986"/>
                <a:gd name="T9" fmla="*/ 2 h 1451"/>
                <a:gd name="T10" fmla="*/ 74 w 1986"/>
                <a:gd name="T11" fmla="*/ 2 h 1451"/>
                <a:gd name="T12" fmla="*/ 74 w 1986"/>
                <a:gd name="T13" fmla="*/ 4 h 1451"/>
                <a:gd name="T14" fmla="*/ 74 w 1986"/>
                <a:gd name="T15" fmla="*/ 7 h 1451"/>
                <a:gd name="T16" fmla="*/ 74 w 1986"/>
                <a:gd name="T17" fmla="*/ 11 h 1451"/>
                <a:gd name="T18" fmla="*/ 74 w 1986"/>
                <a:gd name="T19" fmla="*/ 14 h 1451"/>
                <a:gd name="T20" fmla="*/ 74 w 1986"/>
                <a:gd name="T21" fmla="*/ 15 h 1451"/>
                <a:gd name="T22" fmla="*/ 73 w 1986"/>
                <a:gd name="T23" fmla="*/ 22 h 1451"/>
                <a:gd name="T24" fmla="*/ 73 w 1986"/>
                <a:gd name="T25" fmla="*/ 29 h 1451"/>
                <a:gd name="T26" fmla="*/ 73 w 1986"/>
                <a:gd name="T27" fmla="*/ 36 h 1451"/>
                <a:gd name="T28" fmla="*/ 73 w 1986"/>
                <a:gd name="T29" fmla="*/ 43 h 1451"/>
                <a:gd name="T30" fmla="*/ 73 w 1986"/>
                <a:gd name="T31" fmla="*/ 51 h 1451"/>
                <a:gd name="T32" fmla="*/ 72 w 1986"/>
                <a:gd name="T33" fmla="*/ 53 h 1451"/>
                <a:gd name="T34" fmla="*/ 70 w 1986"/>
                <a:gd name="T35" fmla="*/ 54 h 1451"/>
                <a:gd name="T36" fmla="*/ 69 w 1986"/>
                <a:gd name="T37" fmla="*/ 53 h 1451"/>
                <a:gd name="T38" fmla="*/ 67 w 1986"/>
                <a:gd name="T39" fmla="*/ 53 h 1451"/>
                <a:gd name="T40" fmla="*/ 65 w 1986"/>
                <a:gd name="T41" fmla="*/ 53 h 1451"/>
                <a:gd name="T42" fmla="*/ 60 w 1986"/>
                <a:gd name="T43" fmla="*/ 53 h 1451"/>
                <a:gd name="T44" fmla="*/ 48 w 1986"/>
                <a:gd name="T45" fmla="*/ 53 h 1451"/>
                <a:gd name="T46" fmla="*/ 36 w 1986"/>
                <a:gd name="T47" fmla="*/ 52 h 1451"/>
                <a:gd name="T48" fmla="*/ 24 w 1986"/>
                <a:gd name="T49" fmla="*/ 52 h 1451"/>
                <a:gd name="T50" fmla="*/ 12 w 1986"/>
                <a:gd name="T51" fmla="*/ 50 h 1451"/>
                <a:gd name="T52" fmla="*/ 0 w 1986"/>
                <a:gd name="T53" fmla="*/ 49 h 1451"/>
                <a:gd name="T54" fmla="*/ 1 w 1986"/>
                <a:gd name="T55" fmla="*/ 43 h 1451"/>
                <a:gd name="T56" fmla="*/ 2 w 1986"/>
                <a:gd name="T57" fmla="*/ 34 h 1451"/>
                <a:gd name="T58" fmla="*/ 3 w 1986"/>
                <a:gd name="T59" fmla="*/ 23 h 1451"/>
                <a:gd name="T60" fmla="*/ 4 w 1986"/>
                <a:gd name="T61" fmla="*/ 11 h 1451"/>
                <a:gd name="T62" fmla="*/ 5 w 1986"/>
                <a:gd name="T63" fmla="*/ 2 h 1451"/>
                <a:gd name="T64" fmla="*/ 6 w 1986"/>
                <a:gd name="T65" fmla="*/ 0 h 1451"/>
                <a:gd name="T66" fmla="*/ 10 w 1986"/>
                <a:gd name="T67" fmla="*/ 0 h 1451"/>
                <a:gd name="T68" fmla="*/ 16 w 1986"/>
                <a:gd name="T69" fmla="*/ 1 h 1451"/>
                <a:gd name="T70" fmla="*/ 23 w 1986"/>
                <a:gd name="T71" fmla="*/ 1 h 1451"/>
                <a:gd name="T72" fmla="*/ 27 w 1986"/>
                <a:gd name="T73" fmla="*/ 2 h 1451"/>
                <a:gd name="T74" fmla="*/ 30 w 1986"/>
                <a:gd name="T75" fmla="*/ 2 h 1451"/>
                <a:gd name="T76" fmla="*/ 34 w 1986"/>
                <a:gd name="T77" fmla="*/ 2 h 1451"/>
                <a:gd name="T78" fmla="*/ 39 w 1986"/>
                <a:gd name="T79" fmla="*/ 2 h 1451"/>
                <a:gd name="T80" fmla="*/ 44 w 1986"/>
                <a:gd name="T81" fmla="*/ 2 h 1451"/>
                <a:gd name="T82" fmla="*/ 48 w 1986"/>
                <a:gd name="T83" fmla="*/ 2 h 1451"/>
                <a:gd name="T84" fmla="*/ 53 w 1986"/>
                <a:gd name="T85" fmla="*/ 2 h 145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986"/>
                <a:gd name="T130" fmla="*/ 0 h 1451"/>
                <a:gd name="T131" fmla="*/ 1986 w 1986"/>
                <a:gd name="T132" fmla="*/ 1451 h 145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986" h="1451">
                  <a:moveTo>
                    <a:pt x="1432" y="59"/>
                  </a:moveTo>
                  <a:lnTo>
                    <a:pt x="1466" y="62"/>
                  </a:lnTo>
                  <a:lnTo>
                    <a:pt x="1501" y="63"/>
                  </a:lnTo>
                  <a:lnTo>
                    <a:pt x="1535" y="64"/>
                  </a:lnTo>
                  <a:lnTo>
                    <a:pt x="1570" y="64"/>
                  </a:lnTo>
                  <a:lnTo>
                    <a:pt x="1604" y="64"/>
                  </a:lnTo>
                  <a:lnTo>
                    <a:pt x="1639" y="64"/>
                  </a:lnTo>
                  <a:lnTo>
                    <a:pt x="1674" y="63"/>
                  </a:lnTo>
                  <a:lnTo>
                    <a:pt x="1709" y="62"/>
                  </a:lnTo>
                  <a:lnTo>
                    <a:pt x="1743" y="61"/>
                  </a:lnTo>
                  <a:lnTo>
                    <a:pt x="1778" y="59"/>
                  </a:lnTo>
                  <a:lnTo>
                    <a:pt x="1812" y="58"/>
                  </a:lnTo>
                  <a:lnTo>
                    <a:pt x="1848" y="58"/>
                  </a:lnTo>
                  <a:lnTo>
                    <a:pt x="1882" y="57"/>
                  </a:lnTo>
                  <a:lnTo>
                    <a:pt x="1917" y="57"/>
                  </a:lnTo>
                  <a:lnTo>
                    <a:pt x="1951" y="58"/>
                  </a:lnTo>
                  <a:lnTo>
                    <a:pt x="1986" y="59"/>
                  </a:lnTo>
                  <a:lnTo>
                    <a:pt x="1986" y="63"/>
                  </a:lnTo>
                  <a:lnTo>
                    <a:pt x="1986" y="73"/>
                  </a:lnTo>
                  <a:lnTo>
                    <a:pt x="1986" y="90"/>
                  </a:lnTo>
                  <a:lnTo>
                    <a:pt x="1986" y="112"/>
                  </a:lnTo>
                  <a:lnTo>
                    <a:pt x="1986" y="138"/>
                  </a:lnTo>
                  <a:lnTo>
                    <a:pt x="1986" y="166"/>
                  </a:lnTo>
                  <a:lnTo>
                    <a:pt x="1986" y="196"/>
                  </a:lnTo>
                  <a:lnTo>
                    <a:pt x="1986" y="228"/>
                  </a:lnTo>
                  <a:lnTo>
                    <a:pt x="1986" y="260"/>
                  </a:lnTo>
                  <a:lnTo>
                    <a:pt x="1986" y="290"/>
                  </a:lnTo>
                  <a:lnTo>
                    <a:pt x="1986" y="319"/>
                  </a:lnTo>
                  <a:lnTo>
                    <a:pt x="1986" y="344"/>
                  </a:lnTo>
                  <a:lnTo>
                    <a:pt x="1986" y="366"/>
                  </a:lnTo>
                  <a:lnTo>
                    <a:pt x="1986" y="383"/>
                  </a:lnTo>
                  <a:lnTo>
                    <a:pt x="1986" y="394"/>
                  </a:lnTo>
                  <a:lnTo>
                    <a:pt x="1986" y="398"/>
                  </a:lnTo>
                  <a:lnTo>
                    <a:pt x="1985" y="460"/>
                  </a:lnTo>
                  <a:lnTo>
                    <a:pt x="1983" y="524"/>
                  </a:lnTo>
                  <a:lnTo>
                    <a:pt x="1982" y="587"/>
                  </a:lnTo>
                  <a:lnTo>
                    <a:pt x="1981" y="650"/>
                  </a:lnTo>
                  <a:lnTo>
                    <a:pt x="1980" y="714"/>
                  </a:lnTo>
                  <a:lnTo>
                    <a:pt x="1979" y="777"/>
                  </a:lnTo>
                  <a:lnTo>
                    <a:pt x="1978" y="842"/>
                  </a:lnTo>
                  <a:lnTo>
                    <a:pt x="1977" y="907"/>
                  </a:lnTo>
                  <a:lnTo>
                    <a:pt x="1975" y="973"/>
                  </a:lnTo>
                  <a:lnTo>
                    <a:pt x="1975" y="1038"/>
                  </a:lnTo>
                  <a:lnTo>
                    <a:pt x="1974" y="1104"/>
                  </a:lnTo>
                  <a:lnTo>
                    <a:pt x="1974" y="1170"/>
                  </a:lnTo>
                  <a:lnTo>
                    <a:pt x="1974" y="1237"/>
                  </a:lnTo>
                  <a:lnTo>
                    <a:pt x="1974" y="1304"/>
                  </a:lnTo>
                  <a:lnTo>
                    <a:pt x="1974" y="1371"/>
                  </a:lnTo>
                  <a:lnTo>
                    <a:pt x="1975" y="1440"/>
                  </a:lnTo>
                  <a:lnTo>
                    <a:pt x="1960" y="1444"/>
                  </a:lnTo>
                  <a:lnTo>
                    <a:pt x="1947" y="1447"/>
                  </a:lnTo>
                  <a:lnTo>
                    <a:pt x="1932" y="1448"/>
                  </a:lnTo>
                  <a:lnTo>
                    <a:pt x="1918" y="1450"/>
                  </a:lnTo>
                  <a:lnTo>
                    <a:pt x="1903" y="1450"/>
                  </a:lnTo>
                  <a:lnTo>
                    <a:pt x="1888" y="1450"/>
                  </a:lnTo>
                  <a:lnTo>
                    <a:pt x="1873" y="1448"/>
                  </a:lnTo>
                  <a:lnTo>
                    <a:pt x="1857" y="1447"/>
                  </a:lnTo>
                  <a:lnTo>
                    <a:pt x="1842" y="1446"/>
                  </a:lnTo>
                  <a:lnTo>
                    <a:pt x="1825" y="1445"/>
                  </a:lnTo>
                  <a:lnTo>
                    <a:pt x="1809" y="1444"/>
                  </a:lnTo>
                  <a:lnTo>
                    <a:pt x="1791" y="1444"/>
                  </a:lnTo>
                  <a:lnTo>
                    <a:pt x="1774" y="1444"/>
                  </a:lnTo>
                  <a:lnTo>
                    <a:pt x="1756" y="1445"/>
                  </a:lnTo>
                  <a:lnTo>
                    <a:pt x="1737" y="1447"/>
                  </a:lnTo>
                  <a:lnTo>
                    <a:pt x="1719" y="1451"/>
                  </a:lnTo>
                  <a:lnTo>
                    <a:pt x="1616" y="1448"/>
                  </a:lnTo>
                  <a:lnTo>
                    <a:pt x="1511" y="1446"/>
                  </a:lnTo>
                  <a:lnTo>
                    <a:pt x="1404" y="1443"/>
                  </a:lnTo>
                  <a:lnTo>
                    <a:pt x="1297" y="1438"/>
                  </a:lnTo>
                  <a:lnTo>
                    <a:pt x="1188" y="1433"/>
                  </a:lnTo>
                  <a:lnTo>
                    <a:pt x="1079" y="1428"/>
                  </a:lnTo>
                  <a:lnTo>
                    <a:pt x="969" y="1421"/>
                  </a:lnTo>
                  <a:lnTo>
                    <a:pt x="859" y="1413"/>
                  </a:lnTo>
                  <a:lnTo>
                    <a:pt x="750" y="1405"/>
                  </a:lnTo>
                  <a:lnTo>
                    <a:pt x="639" y="1397"/>
                  </a:lnTo>
                  <a:lnTo>
                    <a:pt x="530" y="1386"/>
                  </a:lnTo>
                  <a:lnTo>
                    <a:pt x="422" y="1377"/>
                  </a:lnTo>
                  <a:lnTo>
                    <a:pt x="314" y="1366"/>
                  </a:lnTo>
                  <a:lnTo>
                    <a:pt x="208" y="1354"/>
                  </a:lnTo>
                  <a:lnTo>
                    <a:pt x="103" y="1343"/>
                  </a:lnTo>
                  <a:lnTo>
                    <a:pt x="0" y="1331"/>
                  </a:lnTo>
                  <a:lnTo>
                    <a:pt x="4" y="1292"/>
                  </a:lnTo>
                  <a:lnTo>
                    <a:pt x="9" y="1239"/>
                  </a:lnTo>
                  <a:lnTo>
                    <a:pt x="16" y="1174"/>
                  </a:lnTo>
                  <a:lnTo>
                    <a:pt x="24" y="1096"/>
                  </a:lnTo>
                  <a:lnTo>
                    <a:pt x="34" y="1010"/>
                  </a:lnTo>
                  <a:lnTo>
                    <a:pt x="44" y="915"/>
                  </a:lnTo>
                  <a:lnTo>
                    <a:pt x="54" y="817"/>
                  </a:lnTo>
                  <a:lnTo>
                    <a:pt x="65" y="713"/>
                  </a:lnTo>
                  <a:lnTo>
                    <a:pt x="75" y="609"/>
                  </a:lnTo>
                  <a:lnTo>
                    <a:pt x="85" y="505"/>
                  </a:lnTo>
                  <a:lnTo>
                    <a:pt x="94" y="403"/>
                  </a:lnTo>
                  <a:lnTo>
                    <a:pt x="104" y="306"/>
                  </a:lnTo>
                  <a:lnTo>
                    <a:pt x="112" y="215"/>
                  </a:lnTo>
                  <a:lnTo>
                    <a:pt x="120" y="132"/>
                  </a:lnTo>
                  <a:lnTo>
                    <a:pt x="126" y="59"/>
                  </a:lnTo>
                  <a:lnTo>
                    <a:pt x="130" y="0"/>
                  </a:lnTo>
                  <a:lnTo>
                    <a:pt x="137" y="0"/>
                  </a:lnTo>
                  <a:lnTo>
                    <a:pt x="157" y="1"/>
                  </a:lnTo>
                  <a:lnTo>
                    <a:pt x="188" y="3"/>
                  </a:lnTo>
                  <a:lnTo>
                    <a:pt x="228" y="7"/>
                  </a:lnTo>
                  <a:lnTo>
                    <a:pt x="276" y="10"/>
                  </a:lnTo>
                  <a:lnTo>
                    <a:pt x="329" y="13"/>
                  </a:lnTo>
                  <a:lnTo>
                    <a:pt x="387" y="17"/>
                  </a:lnTo>
                  <a:lnTo>
                    <a:pt x="445" y="22"/>
                  </a:lnTo>
                  <a:lnTo>
                    <a:pt x="504" y="26"/>
                  </a:lnTo>
                  <a:lnTo>
                    <a:pt x="561" y="30"/>
                  </a:lnTo>
                  <a:lnTo>
                    <a:pt x="614" y="33"/>
                  </a:lnTo>
                  <a:lnTo>
                    <a:pt x="662" y="36"/>
                  </a:lnTo>
                  <a:lnTo>
                    <a:pt x="703" y="40"/>
                  </a:lnTo>
                  <a:lnTo>
                    <a:pt x="734" y="42"/>
                  </a:lnTo>
                  <a:lnTo>
                    <a:pt x="753" y="43"/>
                  </a:lnTo>
                  <a:lnTo>
                    <a:pt x="761" y="45"/>
                  </a:lnTo>
                  <a:lnTo>
                    <a:pt x="803" y="43"/>
                  </a:lnTo>
                  <a:lnTo>
                    <a:pt x="844" y="43"/>
                  </a:lnTo>
                  <a:lnTo>
                    <a:pt x="887" y="45"/>
                  </a:lnTo>
                  <a:lnTo>
                    <a:pt x="929" y="47"/>
                  </a:lnTo>
                  <a:lnTo>
                    <a:pt x="972" y="48"/>
                  </a:lnTo>
                  <a:lnTo>
                    <a:pt x="1013" y="50"/>
                  </a:lnTo>
                  <a:lnTo>
                    <a:pt x="1056" y="53"/>
                  </a:lnTo>
                  <a:lnTo>
                    <a:pt x="1098" y="55"/>
                  </a:lnTo>
                  <a:lnTo>
                    <a:pt x="1141" y="57"/>
                  </a:lnTo>
                  <a:lnTo>
                    <a:pt x="1182" y="59"/>
                  </a:lnTo>
                  <a:lnTo>
                    <a:pt x="1225" y="61"/>
                  </a:lnTo>
                  <a:lnTo>
                    <a:pt x="1266" y="62"/>
                  </a:lnTo>
                  <a:lnTo>
                    <a:pt x="1307" y="63"/>
                  </a:lnTo>
                  <a:lnTo>
                    <a:pt x="1349" y="63"/>
                  </a:lnTo>
                  <a:lnTo>
                    <a:pt x="1390" y="61"/>
                  </a:lnTo>
                  <a:lnTo>
                    <a:pt x="1432" y="59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2" name="Freeform 50"/>
            <p:cNvSpPr>
              <a:spLocks/>
            </p:cNvSpPr>
            <p:nvPr/>
          </p:nvSpPr>
          <p:spPr bwMode="auto">
            <a:xfrm>
              <a:off x="3593" y="2241"/>
              <a:ext cx="642" cy="361"/>
            </a:xfrm>
            <a:custGeom>
              <a:avLst/>
              <a:gdLst>
                <a:gd name="T0" fmla="*/ 42 w 1928"/>
                <a:gd name="T1" fmla="*/ 0 h 1081"/>
                <a:gd name="T2" fmla="*/ 44 w 1928"/>
                <a:gd name="T3" fmla="*/ 1 h 1081"/>
                <a:gd name="T4" fmla="*/ 46 w 1928"/>
                <a:gd name="T5" fmla="*/ 2 h 1081"/>
                <a:gd name="T6" fmla="*/ 47 w 1928"/>
                <a:gd name="T7" fmla="*/ 4 h 1081"/>
                <a:gd name="T8" fmla="*/ 51 w 1928"/>
                <a:gd name="T9" fmla="*/ 4 h 1081"/>
                <a:gd name="T10" fmla="*/ 53 w 1928"/>
                <a:gd name="T11" fmla="*/ 4 h 1081"/>
                <a:gd name="T12" fmla="*/ 56 w 1928"/>
                <a:gd name="T13" fmla="*/ 4 h 1081"/>
                <a:gd name="T14" fmla="*/ 58 w 1928"/>
                <a:gd name="T15" fmla="*/ 3 h 1081"/>
                <a:gd name="T16" fmla="*/ 60 w 1928"/>
                <a:gd name="T17" fmla="*/ 2 h 1081"/>
                <a:gd name="T18" fmla="*/ 62 w 1928"/>
                <a:gd name="T19" fmla="*/ 4 h 1081"/>
                <a:gd name="T20" fmla="*/ 64 w 1928"/>
                <a:gd name="T21" fmla="*/ 6 h 1081"/>
                <a:gd name="T22" fmla="*/ 63 w 1928"/>
                <a:gd name="T23" fmla="*/ 9 h 1081"/>
                <a:gd name="T24" fmla="*/ 65 w 1928"/>
                <a:gd name="T25" fmla="*/ 11 h 1081"/>
                <a:gd name="T26" fmla="*/ 66 w 1928"/>
                <a:gd name="T27" fmla="*/ 13 h 1081"/>
                <a:gd name="T28" fmla="*/ 68 w 1928"/>
                <a:gd name="T29" fmla="*/ 14 h 1081"/>
                <a:gd name="T30" fmla="*/ 70 w 1928"/>
                <a:gd name="T31" fmla="*/ 15 h 1081"/>
                <a:gd name="T32" fmla="*/ 71 w 1928"/>
                <a:gd name="T33" fmla="*/ 15 h 1081"/>
                <a:gd name="T34" fmla="*/ 71 w 1928"/>
                <a:gd name="T35" fmla="*/ 16 h 1081"/>
                <a:gd name="T36" fmla="*/ 70 w 1928"/>
                <a:gd name="T37" fmla="*/ 17 h 1081"/>
                <a:gd name="T38" fmla="*/ 68 w 1928"/>
                <a:gd name="T39" fmla="*/ 19 h 1081"/>
                <a:gd name="T40" fmla="*/ 64 w 1928"/>
                <a:gd name="T41" fmla="*/ 25 h 1081"/>
                <a:gd name="T42" fmla="*/ 61 w 1928"/>
                <a:gd name="T43" fmla="*/ 27 h 1081"/>
                <a:gd name="T44" fmla="*/ 58 w 1928"/>
                <a:gd name="T45" fmla="*/ 30 h 1081"/>
                <a:gd name="T46" fmla="*/ 35 w 1928"/>
                <a:gd name="T47" fmla="*/ 34 h 1081"/>
                <a:gd name="T48" fmla="*/ 15 w 1928"/>
                <a:gd name="T49" fmla="*/ 37 h 1081"/>
                <a:gd name="T50" fmla="*/ 13 w 1928"/>
                <a:gd name="T51" fmla="*/ 37 h 1081"/>
                <a:gd name="T52" fmla="*/ 13 w 1928"/>
                <a:gd name="T53" fmla="*/ 37 h 1081"/>
                <a:gd name="T54" fmla="*/ 13 w 1928"/>
                <a:gd name="T55" fmla="*/ 39 h 1081"/>
                <a:gd name="T56" fmla="*/ 8 w 1928"/>
                <a:gd name="T57" fmla="*/ 39 h 1081"/>
                <a:gd name="T58" fmla="*/ 0 w 1928"/>
                <a:gd name="T59" fmla="*/ 40 h 1081"/>
                <a:gd name="T60" fmla="*/ 0 w 1928"/>
                <a:gd name="T61" fmla="*/ 39 h 1081"/>
                <a:gd name="T62" fmla="*/ 1 w 1928"/>
                <a:gd name="T63" fmla="*/ 39 h 1081"/>
                <a:gd name="T64" fmla="*/ 1 w 1928"/>
                <a:gd name="T65" fmla="*/ 37 h 1081"/>
                <a:gd name="T66" fmla="*/ 1 w 1928"/>
                <a:gd name="T67" fmla="*/ 35 h 1081"/>
                <a:gd name="T68" fmla="*/ 1 w 1928"/>
                <a:gd name="T69" fmla="*/ 32 h 1081"/>
                <a:gd name="T70" fmla="*/ 3 w 1928"/>
                <a:gd name="T71" fmla="*/ 31 h 1081"/>
                <a:gd name="T72" fmla="*/ 7 w 1928"/>
                <a:gd name="T73" fmla="*/ 32 h 1081"/>
                <a:gd name="T74" fmla="*/ 8 w 1928"/>
                <a:gd name="T75" fmla="*/ 30 h 1081"/>
                <a:gd name="T76" fmla="*/ 7 w 1928"/>
                <a:gd name="T77" fmla="*/ 28 h 1081"/>
                <a:gd name="T78" fmla="*/ 10 w 1928"/>
                <a:gd name="T79" fmla="*/ 27 h 1081"/>
                <a:gd name="T80" fmla="*/ 10 w 1928"/>
                <a:gd name="T81" fmla="*/ 25 h 1081"/>
                <a:gd name="T82" fmla="*/ 10 w 1928"/>
                <a:gd name="T83" fmla="*/ 23 h 1081"/>
                <a:gd name="T84" fmla="*/ 12 w 1928"/>
                <a:gd name="T85" fmla="*/ 21 h 1081"/>
                <a:gd name="T86" fmla="*/ 16 w 1928"/>
                <a:gd name="T87" fmla="*/ 20 h 1081"/>
                <a:gd name="T88" fmla="*/ 18 w 1928"/>
                <a:gd name="T89" fmla="*/ 20 h 1081"/>
                <a:gd name="T90" fmla="*/ 20 w 1928"/>
                <a:gd name="T91" fmla="*/ 20 h 1081"/>
                <a:gd name="T92" fmla="*/ 21 w 1928"/>
                <a:gd name="T93" fmla="*/ 19 h 1081"/>
                <a:gd name="T94" fmla="*/ 22 w 1928"/>
                <a:gd name="T95" fmla="*/ 18 h 1081"/>
                <a:gd name="T96" fmla="*/ 24 w 1928"/>
                <a:gd name="T97" fmla="*/ 19 h 1081"/>
                <a:gd name="T98" fmla="*/ 26 w 1928"/>
                <a:gd name="T99" fmla="*/ 19 h 1081"/>
                <a:gd name="T100" fmla="*/ 26 w 1928"/>
                <a:gd name="T101" fmla="*/ 17 h 1081"/>
                <a:gd name="T102" fmla="*/ 27 w 1928"/>
                <a:gd name="T103" fmla="*/ 15 h 1081"/>
                <a:gd name="T104" fmla="*/ 30 w 1928"/>
                <a:gd name="T105" fmla="*/ 17 h 1081"/>
                <a:gd name="T106" fmla="*/ 32 w 1928"/>
                <a:gd name="T107" fmla="*/ 15 h 1081"/>
                <a:gd name="T108" fmla="*/ 32 w 1928"/>
                <a:gd name="T109" fmla="*/ 14 h 1081"/>
                <a:gd name="T110" fmla="*/ 33 w 1928"/>
                <a:gd name="T111" fmla="*/ 11 h 1081"/>
                <a:gd name="T112" fmla="*/ 35 w 1928"/>
                <a:gd name="T113" fmla="*/ 9 h 1081"/>
                <a:gd name="T114" fmla="*/ 35 w 1928"/>
                <a:gd name="T115" fmla="*/ 7 h 1081"/>
                <a:gd name="T116" fmla="*/ 36 w 1928"/>
                <a:gd name="T117" fmla="*/ 6 h 1081"/>
                <a:gd name="T118" fmla="*/ 40 w 1928"/>
                <a:gd name="T119" fmla="*/ 5 h 1081"/>
                <a:gd name="T120" fmla="*/ 41 w 1928"/>
                <a:gd name="T121" fmla="*/ 4 h 1081"/>
                <a:gd name="T122" fmla="*/ 40 w 1928"/>
                <a:gd name="T123" fmla="*/ 2 h 1081"/>
                <a:gd name="T124" fmla="*/ 40 w 1928"/>
                <a:gd name="T125" fmla="*/ 1 h 108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928"/>
                <a:gd name="T190" fmla="*/ 0 h 1081"/>
                <a:gd name="T191" fmla="*/ 1928 w 1928"/>
                <a:gd name="T192" fmla="*/ 1081 h 1081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928" h="1081">
                  <a:moveTo>
                    <a:pt x="1086" y="2"/>
                  </a:moveTo>
                  <a:lnTo>
                    <a:pt x="1092" y="0"/>
                  </a:lnTo>
                  <a:lnTo>
                    <a:pt x="1099" y="0"/>
                  </a:lnTo>
                  <a:lnTo>
                    <a:pt x="1105" y="0"/>
                  </a:lnTo>
                  <a:lnTo>
                    <a:pt x="1111" y="1"/>
                  </a:lnTo>
                  <a:lnTo>
                    <a:pt x="1117" y="3"/>
                  </a:lnTo>
                  <a:lnTo>
                    <a:pt x="1121" y="6"/>
                  </a:lnTo>
                  <a:lnTo>
                    <a:pt x="1126" y="8"/>
                  </a:lnTo>
                  <a:lnTo>
                    <a:pt x="1130" y="11"/>
                  </a:lnTo>
                  <a:lnTo>
                    <a:pt x="1135" y="14"/>
                  </a:lnTo>
                  <a:lnTo>
                    <a:pt x="1140" y="16"/>
                  </a:lnTo>
                  <a:lnTo>
                    <a:pt x="1145" y="18"/>
                  </a:lnTo>
                  <a:lnTo>
                    <a:pt x="1150" y="21"/>
                  </a:lnTo>
                  <a:lnTo>
                    <a:pt x="1156" y="22"/>
                  </a:lnTo>
                  <a:lnTo>
                    <a:pt x="1163" y="22"/>
                  </a:lnTo>
                  <a:lnTo>
                    <a:pt x="1169" y="22"/>
                  </a:lnTo>
                  <a:lnTo>
                    <a:pt x="1178" y="21"/>
                  </a:lnTo>
                  <a:lnTo>
                    <a:pt x="1182" y="19"/>
                  </a:lnTo>
                  <a:lnTo>
                    <a:pt x="1188" y="21"/>
                  </a:lnTo>
                  <a:lnTo>
                    <a:pt x="1194" y="22"/>
                  </a:lnTo>
                  <a:lnTo>
                    <a:pt x="1199" y="24"/>
                  </a:lnTo>
                  <a:lnTo>
                    <a:pt x="1205" y="27"/>
                  </a:lnTo>
                  <a:lnTo>
                    <a:pt x="1211" y="30"/>
                  </a:lnTo>
                  <a:lnTo>
                    <a:pt x="1217" y="34"/>
                  </a:lnTo>
                  <a:lnTo>
                    <a:pt x="1222" y="38"/>
                  </a:lnTo>
                  <a:lnTo>
                    <a:pt x="1228" y="42"/>
                  </a:lnTo>
                  <a:lnTo>
                    <a:pt x="1233" y="47"/>
                  </a:lnTo>
                  <a:lnTo>
                    <a:pt x="1237" y="52"/>
                  </a:lnTo>
                  <a:lnTo>
                    <a:pt x="1241" y="57"/>
                  </a:lnTo>
                  <a:lnTo>
                    <a:pt x="1244" y="62"/>
                  </a:lnTo>
                  <a:lnTo>
                    <a:pt x="1248" y="68"/>
                  </a:lnTo>
                  <a:lnTo>
                    <a:pt x="1250" y="72"/>
                  </a:lnTo>
                  <a:lnTo>
                    <a:pt x="1251" y="78"/>
                  </a:lnTo>
                  <a:lnTo>
                    <a:pt x="1257" y="90"/>
                  </a:lnTo>
                  <a:lnTo>
                    <a:pt x="1264" y="99"/>
                  </a:lnTo>
                  <a:lnTo>
                    <a:pt x="1273" y="104"/>
                  </a:lnTo>
                  <a:lnTo>
                    <a:pt x="1281" y="108"/>
                  </a:lnTo>
                  <a:lnTo>
                    <a:pt x="1291" y="109"/>
                  </a:lnTo>
                  <a:lnTo>
                    <a:pt x="1302" y="109"/>
                  </a:lnTo>
                  <a:lnTo>
                    <a:pt x="1312" y="108"/>
                  </a:lnTo>
                  <a:lnTo>
                    <a:pt x="1322" y="106"/>
                  </a:lnTo>
                  <a:lnTo>
                    <a:pt x="1334" y="103"/>
                  </a:lnTo>
                  <a:lnTo>
                    <a:pt x="1345" y="102"/>
                  </a:lnTo>
                  <a:lnTo>
                    <a:pt x="1356" y="101"/>
                  </a:lnTo>
                  <a:lnTo>
                    <a:pt x="1367" y="102"/>
                  </a:lnTo>
                  <a:lnTo>
                    <a:pt x="1378" y="104"/>
                  </a:lnTo>
                  <a:lnTo>
                    <a:pt x="1388" y="109"/>
                  </a:lnTo>
                  <a:lnTo>
                    <a:pt x="1398" y="116"/>
                  </a:lnTo>
                  <a:lnTo>
                    <a:pt x="1407" y="127"/>
                  </a:lnTo>
                  <a:lnTo>
                    <a:pt x="1414" y="117"/>
                  </a:lnTo>
                  <a:lnTo>
                    <a:pt x="1422" y="110"/>
                  </a:lnTo>
                  <a:lnTo>
                    <a:pt x="1430" y="106"/>
                  </a:lnTo>
                  <a:lnTo>
                    <a:pt x="1437" y="103"/>
                  </a:lnTo>
                  <a:lnTo>
                    <a:pt x="1445" y="103"/>
                  </a:lnTo>
                  <a:lnTo>
                    <a:pt x="1453" y="104"/>
                  </a:lnTo>
                  <a:lnTo>
                    <a:pt x="1461" y="106"/>
                  </a:lnTo>
                  <a:lnTo>
                    <a:pt x="1470" y="109"/>
                  </a:lnTo>
                  <a:lnTo>
                    <a:pt x="1478" y="111"/>
                  </a:lnTo>
                  <a:lnTo>
                    <a:pt x="1486" y="115"/>
                  </a:lnTo>
                  <a:lnTo>
                    <a:pt x="1494" y="117"/>
                  </a:lnTo>
                  <a:lnTo>
                    <a:pt x="1503" y="118"/>
                  </a:lnTo>
                  <a:lnTo>
                    <a:pt x="1512" y="119"/>
                  </a:lnTo>
                  <a:lnTo>
                    <a:pt x="1521" y="118"/>
                  </a:lnTo>
                  <a:lnTo>
                    <a:pt x="1530" y="115"/>
                  </a:lnTo>
                  <a:lnTo>
                    <a:pt x="1541" y="110"/>
                  </a:lnTo>
                  <a:lnTo>
                    <a:pt x="1544" y="106"/>
                  </a:lnTo>
                  <a:lnTo>
                    <a:pt x="1549" y="101"/>
                  </a:lnTo>
                  <a:lnTo>
                    <a:pt x="1555" y="96"/>
                  </a:lnTo>
                  <a:lnTo>
                    <a:pt x="1559" y="91"/>
                  </a:lnTo>
                  <a:lnTo>
                    <a:pt x="1564" y="85"/>
                  </a:lnTo>
                  <a:lnTo>
                    <a:pt x="1568" y="79"/>
                  </a:lnTo>
                  <a:lnTo>
                    <a:pt x="1573" y="73"/>
                  </a:lnTo>
                  <a:lnTo>
                    <a:pt x="1578" y="68"/>
                  </a:lnTo>
                  <a:lnTo>
                    <a:pt x="1582" y="62"/>
                  </a:lnTo>
                  <a:lnTo>
                    <a:pt x="1587" y="57"/>
                  </a:lnTo>
                  <a:lnTo>
                    <a:pt x="1593" y="54"/>
                  </a:lnTo>
                  <a:lnTo>
                    <a:pt x="1597" y="50"/>
                  </a:lnTo>
                  <a:lnTo>
                    <a:pt x="1602" y="49"/>
                  </a:lnTo>
                  <a:lnTo>
                    <a:pt x="1606" y="49"/>
                  </a:lnTo>
                  <a:lnTo>
                    <a:pt x="1611" y="50"/>
                  </a:lnTo>
                  <a:lnTo>
                    <a:pt x="1617" y="54"/>
                  </a:lnTo>
                  <a:lnTo>
                    <a:pt x="1617" y="63"/>
                  </a:lnTo>
                  <a:lnTo>
                    <a:pt x="1618" y="72"/>
                  </a:lnTo>
                  <a:lnTo>
                    <a:pt x="1622" y="79"/>
                  </a:lnTo>
                  <a:lnTo>
                    <a:pt x="1627" y="87"/>
                  </a:lnTo>
                  <a:lnTo>
                    <a:pt x="1634" y="94"/>
                  </a:lnTo>
                  <a:lnTo>
                    <a:pt x="1641" y="100"/>
                  </a:lnTo>
                  <a:lnTo>
                    <a:pt x="1649" y="106"/>
                  </a:lnTo>
                  <a:lnTo>
                    <a:pt x="1658" y="111"/>
                  </a:lnTo>
                  <a:lnTo>
                    <a:pt x="1667" y="116"/>
                  </a:lnTo>
                  <a:lnTo>
                    <a:pt x="1676" y="121"/>
                  </a:lnTo>
                  <a:lnTo>
                    <a:pt x="1687" y="125"/>
                  </a:lnTo>
                  <a:lnTo>
                    <a:pt x="1696" y="130"/>
                  </a:lnTo>
                  <a:lnTo>
                    <a:pt x="1704" y="135"/>
                  </a:lnTo>
                  <a:lnTo>
                    <a:pt x="1712" y="140"/>
                  </a:lnTo>
                  <a:lnTo>
                    <a:pt x="1719" y="146"/>
                  </a:lnTo>
                  <a:lnTo>
                    <a:pt x="1726" y="152"/>
                  </a:lnTo>
                  <a:lnTo>
                    <a:pt x="1726" y="161"/>
                  </a:lnTo>
                  <a:lnTo>
                    <a:pt x="1726" y="170"/>
                  </a:lnTo>
                  <a:lnTo>
                    <a:pt x="1726" y="178"/>
                  </a:lnTo>
                  <a:lnTo>
                    <a:pt x="1726" y="186"/>
                  </a:lnTo>
                  <a:lnTo>
                    <a:pt x="1725" y="193"/>
                  </a:lnTo>
                  <a:lnTo>
                    <a:pt x="1722" y="200"/>
                  </a:lnTo>
                  <a:lnTo>
                    <a:pt x="1721" y="207"/>
                  </a:lnTo>
                  <a:lnTo>
                    <a:pt x="1720" y="212"/>
                  </a:lnTo>
                  <a:lnTo>
                    <a:pt x="1719" y="218"/>
                  </a:lnTo>
                  <a:lnTo>
                    <a:pt x="1719" y="224"/>
                  </a:lnTo>
                  <a:lnTo>
                    <a:pt x="1718" y="230"/>
                  </a:lnTo>
                  <a:lnTo>
                    <a:pt x="1719" y="235"/>
                  </a:lnTo>
                  <a:lnTo>
                    <a:pt x="1719" y="242"/>
                  </a:lnTo>
                  <a:lnTo>
                    <a:pt x="1721" y="248"/>
                  </a:lnTo>
                  <a:lnTo>
                    <a:pt x="1724" y="254"/>
                  </a:lnTo>
                  <a:lnTo>
                    <a:pt x="1728" y="261"/>
                  </a:lnTo>
                  <a:lnTo>
                    <a:pt x="1739" y="265"/>
                  </a:lnTo>
                  <a:lnTo>
                    <a:pt x="1748" y="271"/>
                  </a:lnTo>
                  <a:lnTo>
                    <a:pt x="1755" y="277"/>
                  </a:lnTo>
                  <a:lnTo>
                    <a:pt x="1760" y="284"/>
                  </a:lnTo>
                  <a:lnTo>
                    <a:pt x="1765" y="289"/>
                  </a:lnTo>
                  <a:lnTo>
                    <a:pt x="1767" y="296"/>
                  </a:lnTo>
                  <a:lnTo>
                    <a:pt x="1771" y="303"/>
                  </a:lnTo>
                  <a:lnTo>
                    <a:pt x="1773" y="310"/>
                  </a:lnTo>
                  <a:lnTo>
                    <a:pt x="1775" y="316"/>
                  </a:lnTo>
                  <a:lnTo>
                    <a:pt x="1778" y="323"/>
                  </a:lnTo>
                  <a:lnTo>
                    <a:pt x="1782" y="328"/>
                  </a:lnTo>
                  <a:lnTo>
                    <a:pt x="1787" y="335"/>
                  </a:lnTo>
                  <a:lnTo>
                    <a:pt x="1793" y="341"/>
                  </a:lnTo>
                  <a:lnTo>
                    <a:pt x="1802" y="346"/>
                  </a:lnTo>
                  <a:lnTo>
                    <a:pt x="1812" y="351"/>
                  </a:lnTo>
                  <a:lnTo>
                    <a:pt x="1826" y="356"/>
                  </a:lnTo>
                  <a:lnTo>
                    <a:pt x="1828" y="361"/>
                  </a:lnTo>
                  <a:lnTo>
                    <a:pt x="1832" y="365"/>
                  </a:lnTo>
                  <a:lnTo>
                    <a:pt x="1835" y="370"/>
                  </a:lnTo>
                  <a:lnTo>
                    <a:pt x="1839" y="376"/>
                  </a:lnTo>
                  <a:lnTo>
                    <a:pt x="1842" y="381"/>
                  </a:lnTo>
                  <a:lnTo>
                    <a:pt x="1846" y="386"/>
                  </a:lnTo>
                  <a:lnTo>
                    <a:pt x="1849" y="391"/>
                  </a:lnTo>
                  <a:lnTo>
                    <a:pt x="1854" y="395"/>
                  </a:lnTo>
                  <a:lnTo>
                    <a:pt x="1858" y="400"/>
                  </a:lnTo>
                  <a:lnTo>
                    <a:pt x="1862" y="403"/>
                  </a:lnTo>
                  <a:lnTo>
                    <a:pt x="1867" y="407"/>
                  </a:lnTo>
                  <a:lnTo>
                    <a:pt x="1872" y="408"/>
                  </a:lnTo>
                  <a:lnTo>
                    <a:pt x="1877" y="410"/>
                  </a:lnTo>
                  <a:lnTo>
                    <a:pt x="1882" y="410"/>
                  </a:lnTo>
                  <a:lnTo>
                    <a:pt x="1888" y="409"/>
                  </a:lnTo>
                  <a:lnTo>
                    <a:pt x="1895" y="408"/>
                  </a:lnTo>
                  <a:lnTo>
                    <a:pt x="1896" y="408"/>
                  </a:lnTo>
                  <a:lnTo>
                    <a:pt x="1897" y="409"/>
                  </a:lnTo>
                  <a:lnTo>
                    <a:pt x="1900" y="410"/>
                  </a:lnTo>
                  <a:lnTo>
                    <a:pt x="1902" y="411"/>
                  </a:lnTo>
                  <a:lnTo>
                    <a:pt x="1905" y="412"/>
                  </a:lnTo>
                  <a:lnTo>
                    <a:pt x="1908" y="415"/>
                  </a:lnTo>
                  <a:lnTo>
                    <a:pt x="1911" y="416"/>
                  </a:lnTo>
                  <a:lnTo>
                    <a:pt x="1914" y="417"/>
                  </a:lnTo>
                  <a:lnTo>
                    <a:pt x="1917" y="419"/>
                  </a:lnTo>
                  <a:lnTo>
                    <a:pt x="1920" y="420"/>
                  </a:lnTo>
                  <a:lnTo>
                    <a:pt x="1923" y="422"/>
                  </a:lnTo>
                  <a:lnTo>
                    <a:pt x="1925" y="423"/>
                  </a:lnTo>
                  <a:lnTo>
                    <a:pt x="1926" y="424"/>
                  </a:lnTo>
                  <a:lnTo>
                    <a:pt x="1927" y="424"/>
                  </a:lnTo>
                  <a:lnTo>
                    <a:pt x="1928" y="425"/>
                  </a:lnTo>
                  <a:lnTo>
                    <a:pt x="1927" y="425"/>
                  </a:lnTo>
                  <a:lnTo>
                    <a:pt x="1926" y="426"/>
                  </a:lnTo>
                  <a:lnTo>
                    <a:pt x="1924" y="430"/>
                  </a:lnTo>
                  <a:lnTo>
                    <a:pt x="1921" y="433"/>
                  </a:lnTo>
                  <a:lnTo>
                    <a:pt x="1918" y="436"/>
                  </a:lnTo>
                  <a:lnTo>
                    <a:pt x="1914" y="441"/>
                  </a:lnTo>
                  <a:lnTo>
                    <a:pt x="1910" y="446"/>
                  </a:lnTo>
                  <a:lnTo>
                    <a:pt x="1906" y="451"/>
                  </a:lnTo>
                  <a:lnTo>
                    <a:pt x="1903" y="456"/>
                  </a:lnTo>
                  <a:lnTo>
                    <a:pt x="1898" y="461"/>
                  </a:lnTo>
                  <a:lnTo>
                    <a:pt x="1895" y="465"/>
                  </a:lnTo>
                  <a:lnTo>
                    <a:pt x="1891" y="469"/>
                  </a:lnTo>
                  <a:lnTo>
                    <a:pt x="1889" y="472"/>
                  </a:lnTo>
                  <a:lnTo>
                    <a:pt x="1887" y="476"/>
                  </a:lnTo>
                  <a:lnTo>
                    <a:pt x="1886" y="477"/>
                  </a:lnTo>
                  <a:lnTo>
                    <a:pt x="1886" y="478"/>
                  </a:lnTo>
                  <a:lnTo>
                    <a:pt x="1871" y="485"/>
                  </a:lnTo>
                  <a:lnTo>
                    <a:pt x="1857" y="494"/>
                  </a:lnTo>
                  <a:lnTo>
                    <a:pt x="1843" y="505"/>
                  </a:lnTo>
                  <a:lnTo>
                    <a:pt x="1829" y="519"/>
                  </a:lnTo>
                  <a:lnTo>
                    <a:pt x="1817" y="533"/>
                  </a:lnTo>
                  <a:lnTo>
                    <a:pt x="1804" y="549"/>
                  </a:lnTo>
                  <a:lnTo>
                    <a:pt x="1791" y="565"/>
                  </a:lnTo>
                  <a:lnTo>
                    <a:pt x="1780" y="582"/>
                  </a:lnTo>
                  <a:lnTo>
                    <a:pt x="1767" y="600"/>
                  </a:lnTo>
                  <a:lnTo>
                    <a:pt x="1757" y="617"/>
                  </a:lnTo>
                  <a:lnTo>
                    <a:pt x="1745" y="634"/>
                  </a:lnTo>
                  <a:lnTo>
                    <a:pt x="1735" y="650"/>
                  </a:lnTo>
                  <a:lnTo>
                    <a:pt x="1726" y="666"/>
                  </a:lnTo>
                  <a:lnTo>
                    <a:pt x="1716" y="680"/>
                  </a:lnTo>
                  <a:lnTo>
                    <a:pt x="1706" y="694"/>
                  </a:lnTo>
                  <a:lnTo>
                    <a:pt x="1698" y="706"/>
                  </a:lnTo>
                  <a:lnTo>
                    <a:pt x="1690" y="710"/>
                  </a:lnTo>
                  <a:lnTo>
                    <a:pt x="1682" y="714"/>
                  </a:lnTo>
                  <a:lnTo>
                    <a:pt x="1673" y="719"/>
                  </a:lnTo>
                  <a:lnTo>
                    <a:pt x="1664" y="724"/>
                  </a:lnTo>
                  <a:lnTo>
                    <a:pt x="1655" y="728"/>
                  </a:lnTo>
                  <a:lnTo>
                    <a:pt x="1645" y="734"/>
                  </a:lnTo>
                  <a:lnTo>
                    <a:pt x="1635" y="740"/>
                  </a:lnTo>
                  <a:lnTo>
                    <a:pt x="1626" y="746"/>
                  </a:lnTo>
                  <a:lnTo>
                    <a:pt x="1617" y="751"/>
                  </a:lnTo>
                  <a:lnTo>
                    <a:pt x="1608" y="758"/>
                  </a:lnTo>
                  <a:lnTo>
                    <a:pt x="1599" y="765"/>
                  </a:lnTo>
                  <a:lnTo>
                    <a:pt x="1591" y="773"/>
                  </a:lnTo>
                  <a:lnTo>
                    <a:pt x="1585" y="782"/>
                  </a:lnTo>
                  <a:lnTo>
                    <a:pt x="1579" y="791"/>
                  </a:lnTo>
                  <a:lnTo>
                    <a:pt x="1574" y="802"/>
                  </a:lnTo>
                  <a:lnTo>
                    <a:pt x="1571" y="813"/>
                  </a:lnTo>
                  <a:lnTo>
                    <a:pt x="1501" y="824"/>
                  </a:lnTo>
                  <a:lnTo>
                    <a:pt x="1427" y="835"/>
                  </a:lnTo>
                  <a:lnTo>
                    <a:pt x="1349" y="848"/>
                  </a:lnTo>
                  <a:lnTo>
                    <a:pt x="1267" y="860"/>
                  </a:lnTo>
                  <a:lnTo>
                    <a:pt x="1184" y="873"/>
                  </a:lnTo>
                  <a:lnTo>
                    <a:pt x="1100" y="887"/>
                  </a:lnTo>
                  <a:lnTo>
                    <a:pt x="1018" y="899"/>
                  </a:lnTo>
                  <a:lnTo>
                    <a:pt x="934" y="912"/>
                  </a:lnTo>
                  <a:lnTo>
                    <a:pt x="853" y="925"/>
                  </a:lnTo>
                  <a:lnTo>
                    <a:pt x="774" y="936"/>
                  </a:lnTo>
                  <a:lnTo>
                    <a:pt x="699" y="947"/>
                  </a:lnTo>
                  <a:lnTo>
                    <a:pt x="629" y="957"/>
                  </a:lnTo>
                  <a:lnTo>
                    <a:pt x="564" y="966"/>
                  </a:lnTo>
                  <a:lnTo>
                    <a:pt x="505" y="974"/>
                  </a:lnTo>
                  <a:lnTo>
                    <a:pt x="453" y="981"/>
                  </a:lnTo>
                  <a:lnTo>
                    <a:pt x="411" y="987"/>
                  </a:lnTo>
                  <a:lnTo>
                    <a:pt x="401" y="987"/>
                  </a:lnTo>
                  <a:lnTo>
                    <a:pt x="393" y="988"/>
                  </a:lnTo>
                  <a:lnTo>
                    <a:pt x="387" y="988"/>
                  </a:lnTo>
                  <a:lnTo>
                    <a:pt x="380" y="989"/>
                  </a:lnTo>
                  <a:lnTo>
                    <a:pt x="373" y="989"/>
                  </a:lnTo>
                  <a:lnTo>
                    <a:pt x="367" y="989"/>
                  </a:lnTo>
                  <a:lnTo>
                    <a:pt x="362" y="989"/>
                  </a:lnTo>
                  <a:lnTo>
                    <a:pt x="358" y="989"/>
                  </a:lnTo>
                  <a:lnTo>
                    <a:pt x="353" y="989"/>
                  </a:lnTo>
                  <a:lnTo>
                    <a:pt x="350" y="989"/>
                  </a:lnTo>
                  <a:lnTo>
                    <a:pt x="346" y="988"/>
                  </a:lnTo>
                  <a:lnTo>
                    <a:pt x="344" y="988"/>
                  </a:lnTo>
                  <a:lnTo>
                    <a:pt x="342" y="988"/>
                  </a:lnTo>
                  <a:lnTo>
                    <a:pt x="341" y="988"/>
                  </a:lnTo>
                  <a:lnTo>
                    <a:pt x="339" y="988"/>
                  </a:lnTo>
                  <a:lnTo>
                    <a:pt x="339" y="989"/>
                  </a:lnTo>
                  <a:lnTo>
                    <a:pt x="339" y="993"/>
                  </a:lnTo>
                  <a:lnTo>
                    <a:pt x="341" y="996"/>
                  </a:lnTo>
                  <a:lnTo>
                    <a:pt x="341" y="999"/>
                  </a:lnTo>
                  <a:lnTo>
                    <a:pt x="342" y="1004"/>
                  </a:lnTo>
                  <a:lnTo>
                    <a:pt x="343" y="1009"/>
                  </a:lnTo>
                  <a:lnTo>
                    <a:pt x="344" y="1013"/>
                  </a:lnTo>
                  <a:lnTo>
                    <a:pt x="344" y="1018"/>
                  </a:lnTo>
                  <a:lnTo>
                    <a:pt x="345" y="1022"/>
                  </a:lnTo>
                  <a:lnTo>
                    <a:pt x="346" y="1027"/>
                  </a:lnTo>
                  <a:lnTo>
                    <a:pt x="346" y="1030"/>
                  </a:lnTo>
                  <a:lnTo>
                    <a:pt x="347" y="1034"/>
                  </a:lnTo>
                  <a:lnTo>
                    <a:pt x="347" y="1037"/>
                  </a:lnTo>
                  <a:lnTo>
                    <a:pt x="347" y="1038"/>
                  </a:lnTo>
                  <a:lnTo>
                    <a:pt x="349" y="1040"/>
                  </a:lnTo>
                  <a:lnTo>
                    <a:pt x="344" y="1040"/>
                  </a:lnTo>
                  <a:lnTo>
                    <a:pt x="334" y="1041"/>
                  </a:lnTo>
                  <a:lnTo>
                    <a:pt x="316" y="1043"/>
                  </a:lnTo>
                  <a:lnTo>
                    <a:pt x="295" y="1045"/>
                  </a:lnTo>
                  <a:lnTo>
                    <a:pt x="268" y="1049"/>
                  </a:lnTo>
                  <a:lnTo>
                    <a:pt x="239" y="1052"/>
                  </a:lnTo>
                  <a:lnTo>
                    <a:pt x="207" y="1056"/>
                  </a:lnTo>
                  <a:lnTo>
                    <a:pt x="176" y="1060"/>
                  </a:lnTo>
                  <a:lnTo>
                    <a:pt x="144" y="1064"/>
                  </a:lnTo>
                  <a:lnTo>
                    <a:pt x="112" y="1067"/>
                  </a:lnTo>
                  <a:lnTo>
                    <a:pt x="83" y="1071"/>
                  </a:lnTo>
                  <a:lnTo>
                    <a:pt x="57" y="1074"/>
                  </a:lnTo>
                  <a:lnTo>
                    <a:pt x="35" y="1076"/>
                  </a:lnTo>
                  <a:lnTo>
                    <a:pt x="17" y="1079"/>
                  </a:lnTo>
                  <a:lnTo>
                    <a:pt x="7" y="1080"/>
                  </a:lnTo>
                  <a:lnTo>
                    <a:pt x="4" y="1081"/>
                  </a:lnTo>
                  <a:lnTo>
                    <a:pt x="3" y="1080"/>
                  </a:lnTo>
                  <a:lnTo>
                    <a:pt x="3" y="1079"/>
                  </a:lnTo>
                  <a:lnTo>
                    <a:pt x="1" y="1078"/>
                  </a:lnTo>
                  <a:lnTo>
                    <a:pt x="1" y="1075"/>
                  </a:lnTo>
                  <a:lnTo>
                    <a:pt x="1" y="1073"/>
                  </a:lnTo>
                  <a:lnTo>
                    <a:pt x="0" y="1069"/>
                  </a:lnTo>
                  <a:lnTo>
                    <a:pt x="0" y="1066"/>
                  </a:lnTo>
                  <a:lnTo>
                    <a:pt x="1" y="1063"/>
                  </a:lnTo>
                  <a:lnTo>
                    <a:pt x="3" y="1059"/>
                  </a:lnTo>
                  <a:lnTo>
                    <a:pt x="4" y="1056"/>
                  </a:lnTo>
                  <a:lnTo>
                    <a:pt x="7" y="1053"/>
                  </a:lnTo>
                  <a:lnTo>
                    <a:pt x="11" y="1050"/>
                  </a:lnTo>
                  <a:lnTo>
                    <a:pt x="15" y="1047"/>
                  </a:lnTo>
                  <a:lnTo>
                    <a:pt x="21" y="1044"/>
                  </a:lnTo>
                  <a:lnTo>
                    <a:pt x="28" y="1043"/>
                  </a:lnTo>
                  <a:lnTo>
                    <a:pt x="37" y="1042"/>
                  </a:lnTo>
                  <a:lnTo>
                    <a:pt x="36" y="1041"/>
                  </a:lnTo>
                  <a:lnTo>
                    <a:pt x="36" y="1040"/>
                  </a:lnTo>
                  <a:lnTo>
                    <a:pt x="34" y="1037"/>
                  </a:lnTo>
                  <a:lnTo>
                    <a:pt x="32" y="1035"/>
                  </a:lnTo>
                  <a:lnTo>
                    <a:pt x="30" y="1032"/>
                  </a:lnTo>
                  <a:lnTo>
                    <a:pt x="29" y="1027"/>
                  </a:lnTo>
                  <a:lnTo>
                    <a:pt x="27" y="1022"/>
                  </a:lnTo>
                  <a:lnTo>
                    <a:pt x="24" y="1018"/>
                  </a:lnTo>
                  <a:lnTo>
                    <a:pt x="22" y="1012"/>
                  </a:lnTo>
                  <a:lnTo>
                    <a:pt x="20" y="1005"/>
                  </a:lnTo>
                  <a:lnTo>
                    <a:pt x="17" y="998"/>
                  </a:lnTo>
                  <a:lnTo>
                    <a:pt x="15" y="991"/>
                  </a:lnTo>
                  <a:lnTo>
                    <a:pt x="14" y="984"/>
                  </a:lnTo>
                  <a:lnTo>
                    <a:pt x="13" y="978"/>
                  </a:lnTo>
                  <a:lnTo>
                    <a:pt x="13" y="970"/>
                  </a:lnTo>
                  <a:lnTo>
                    <a:pt x="13" y="963"/>
                  </a:lnTo>
                  <a:lnTo>
                    <a:pt x="13" y="956"/>
                  </a:lnTo>
                  <a:lnTo>
                    <a:pt x="13" y="949"/>
                  </a:lnTo>
                  <a:lnTo>
                    <a:pt x="14" y="942"/>
                  </a:lnTo>
                  <a:lnTo>
                    <a:pt x="14" y="934"/>
                  </a:lnTo>
                  <a:lnTo>
                    <a:pt x="15" y="926"/>
                  </a:lnTo>
                  <a:lnTo>
                    <a:pt x="16" y="918"/>
                  </a:lnTo>
                  <a:lnTo>
                    <a:pt x="17" y="910"/>
                  </a:lnTo>
                  <a:lnTo>
                    <a:pt x="20" y="902"/>
                  </a:lnTo>
                  <a:lnTo>
                    <a:pt x="21" y="894"/>
                  </a:lnTo>
                  <a:lnTo>
                    <a:pt x="22" y="887"/>
                  </a:lnTo>
                  <a:lnTo>
                    <a:pt x="23" y="881"/>
                  </a:lnTo>
                  <a:lnTo>
                    <a:pt x="24" y="875"/>
                  </a:lnTo>
                  <a:lnTo>
                    <a:pt x="24" y="871"/>
                  </a:lnTo>
                  <a:lnTo>
                    <a:pt x="26" y="867"/>
                  </a:lnTo>
                  <a:lnTo>
                    <a:pt x="26" y="865"/>
                  </a:lnTo>
                  <a:lnTo>
                    <a:pt x="27" y="865"/>
                  </a:lnTo>
                  <a:lnTo>
                    <a:pt x="38" y="851"/>
                  </a:lnTo>
                  <a:lnTo>
                    <a:pt x="50" y="842"/>
                  </a:lnTo>
                  <a:lnTo>
                    <a:pt x="61" y="835"/>
                  </a:lnTo>
                  <a:lnTo>
                    <a:pt x="72" y="832"/>
                  </a:lnTo>
                  <a:lnTo>
                    <a:pt x="83" y="829"/>
                  </a:lnTo>
                  <a:lnTo>
                    <a:pt x="93" y="829"/>
                  </a:lnTo>
                  <a:lnTo>
                    <a:pt x="104" y="832"/>
                  </a:lnTo>
                  <a:lnTo>
                    <a:pt x="114" y="834"/>
                  </a:lnTo>
                  <a:lnTo>
                    <a:pt x="123" y="837"/>
                  </a:lnTo>
                  <a:lnTo>
                    <a:pt x="134" y="842"/>
                  </a:lnTo>
                  <a:lnTo>
                    <a:pt x="144" y="847"/>
                  </a:lnTo>
                  <a:lnTo>
                    <a:pt x="154" y="850"/>
                  </a:lnTo>
                  <a:lnTo>
                    <a:pt x="165" y="855"/>
                  </a:lnTo>
                  <a:lnTo>
                    <a:pt x="174" y="857"/>
                  </a:lnTo>
                  <a:lnTo>
                    <a:pt x="184" y="858"/>
                  </a:lnTo>
                  <a:lnTo>
                    <a:pt x="196" y="859"/>
                  </a:lnTo>
                  <a:lnTo>
                    <a:pt x="203" y="855"/>
                  </a:lnTo>
                  <a:lnTo>
                    <a:pt x="208" y="850"/>
                  </a:lnTo>
                  <a:lnTo>
                    <a:pt x="212" y="845"/>
                  </a:lnTo>
                  <a:lnTo>
                    <a:pt x="214" y="840"/>
                  </a:lnTo>
                  <a:lnTo>
                    <a:pt x="214" y="834"/>
                  </a:lnTo>
                  <a:lnTo>
                    <a:pt x="213" y="828"/>
                  </a:lnTo>
                  <a:lnTo>
                    <a:pt x="212" y="822"/>
                  </a:lnTo>
                  <a:lnTo>
                    <a:pt x="208" y="817"/>
                  </a:lnTo>
                  <a:lnTo>
                    <a:pt x="206" y="810"/>
                  </a:lnTo>
                  <a:lnTo>
                    <a:pt x="203" y="803"/>
                  </a:lnTo>
                  <a:lnTo>
                    <a:pt x="198" y="797"/>
                  </a:lnTo>
                  <a:lnTo>
                    <a:pt x="195" y="790"/>
                  </a:lnTo>
                  <a:lnTo>
                    <a:pt x="192" y="785"/>
                  </a:lnTo>
                  <a:lnTo>
                    <a:pt x="189" y="779"/>
                  </a:lnTo>
                  <a:lnTo>
                    <a:pt x="188" y="772"/>
                  </a:lnTo>
                  <a:lnTo>
                    <a:pt x="188" y="767"/>
                  </a:lnTo>
                  <a:lnTo>
                    <a:pt x="190" y="757"/>
                  </a:lnTo>
                  <a:lnTo>
                    <a:pt x="195" y="749"/>
                  </a:lnTo>
                  <a:lnTo>
                    <a:pt x="200" y="742"/>
                  </a:lnTo>
                  <a:lnTo>
                    <a:pt x="207" y="736"/>
                  </a:lnTo>
                  <a:lnTo>
                    <a:pt x="215" y="732"/>
                  </a:lnTo>
                  <a:lnTo>
                    <a:pt x="223" y="728"/>
                  </a:lnTo>
                  <a:lnTo>
                    <a:pt x="231" y="725"/>
                  </a:lnTo>
                  <a:lnTo>
                    <a:pt x="241" y="721"/>
                  </a:lnTo>
                  <a:lnTo>
                    <a:pt x="250" y="718"/>
                  </a:lnTo>
                  <a:lnTo>
                    <a:pt x="258" y="716"/>
                  </a:lnTo>
                  <a:lnTo>
                    <a:pt x="266" y="711"/>
                  </a:lnTo>
                  <a:lnTo>
                    <a:pt x="274" y="708"/>
                  </a:lnTo>
                  <a:lnTo>
                    <a:pt x="280" y="702"/>
                  </a:lnTo>
                  <a:lnTo>
                    <a:pt x="284" y="696"/>
                  </a:lnTo>
                  <a:lnTo>
                    <a:pt x="288" y="688"/>
                  </a:lnTo>
                  <a:lnTo>
                    <a:pt x="290" y="680"/>
                  </a:lnTo>
                  <a:lnTo>
                    <a:pt x="287" y="674"/>
                  </a:lnTo>
                  <a:lnTo>
                    <a:pt x="284" y="669"/>
                  </a:lnTo>
                  <a:lnTo>
                    <a:pt x="282" y="663"/>
                  </a:lnTo>
                  <a:lnTo>
                    <a:pt x="280" y="657"/>
                  </a:lnTo>
                  <a:lnTo>
                    <a:pt x="278" y="651"/>
                  </a:lnTo>
                  <a:lnTo>
                    <a:pt x="277" y="646"/>
                  </a:lnTo>
                  <a:lnTo>
                    <a:pt x="277" y="640"/>
                  </a:lnTo>
                  <a:lnTo>
                    <a:pt x="277" y="635"/>
                  </a:lnTo>
                  <a:lnTo>
                    <a:pt x="277" y="629"/>
                  </a:lnTo>
                  <a:lnTo>
                    <a:pt x="278" y="624"/>
                  </a:lnTo>
                  <a:lnTo>
                    <a:pt x="281" y="619"/>
                  </a:lnTo>
                  <a:lnTo>
                    <a:pt x="283" y="615"/>
                  </a:lnTo>
                  <a:lnTo>
                    <a:pt x="285" y="611"/>
                  </a:lnTo>
                  <a:lnTo>
                    <a:pt x="289" y="607"/>
                  </a:lnTo>
                  <a:lnTo>
                    <a:pt x="293" y="603"/>
                  </a:lnTo>
                  <a:lnTo>
                    <a:pt x="299" y="601"/>
                  </a:lnTo>
                  <a:lnTo>
                    <a:pt x="303" y="592"/>
                  </a:lnTo>
                  <a:lnTo>
                    <a:pt x="308" y="584"/>
                  </a:lnTo>
                  <a:lnTo>
                    <a:pt x="314" y="577"/>
                  </a:lnTo>
                  <a:lnTo>
                    <a:pt x="322" y="570"/>
                  </a:lnTo>
                  <a:lnTo>
                    <a:pt x="331" y="564"/>
                  </a:lnTo>
                  <a:lnTo>
                    <a:pt x="341" y="559"/>
                  </a:lnTo>
                  <a:lnTo>
                    <a:pt x="350" y="554"/>
                  </a:lnTo>
                  <a:lnTo>
                    <a:pt x="360" y="550"/>
                  </a:lnTo>
                  <a:lnTo>
                    <a:pt x="370" y="546"/>
                  </a:lnTo>
                  <a:lnTo>
                    <a:pt x="381" y="543"/>
                  </a:lnTo>
                  <a:lnTo>
                    <a:pt x="391" y="541"/>
                  </a:lnTo>
                  <a:lnTo>
                    <a:pt x="401" y="539"/>
                  </a:lnTo>
                  <a:lnTo>
                    <a:pt x="411" y="538"/>
                  </a:lnTo>
                  <a:lnTo>
                    <a:pt x="420" y="538"/>
                  </a:lnTo>
                  <a:lnTo>
                    <a:pt x="428" y="538"/>
                  </a:lnTo>
                  <a:lnTo>
                    <a:pt x="435" y="539"/>
                  </a:lnTo>
                  <a:lnTo>
                    <a:pt x="444" y="532"/>
                  </a:lnTo>
                  <a:lnTo>
                    <a:pt x="452" y="527"/>
                  </a:lnTo>
                  <a:lnTo>
                    <a:pt x="458" y="525"/>
                  </a:lnTo>
                  <a:lnTo>
                    <a:pt x="464" y="524"/>
                  </a:lnTo>
                  <a:lnTo>
                    <a:pt x="469" y="524"/>
                  </a:lnTo>
                  <a:lnTo>
                    <a:pt x="474" y="526"/>
                  </a:lnTo>
                  <a:lnTo>
                    <a:pt x="477" y="528"/>
                  </a:lnTo>
                  <a:lnTo>
                    <a:pt x="482" y="532"/>
                  </a:lnTo>
                  <a:lnTo>
                    <a:pt x="485" y="535"/>
                  </a:lnTo>
                  <a:lnTo>
                    <a:pt x="490" y="539"/>
                  </a:lnTo>
                  <a:lnTo>
                    <a:pt x="495" y="542"/>
                  </a:lnTo>
                  <a:lnTo>
                    <a:pt x="500" y="546"/>
                  </a:lnTo>
                  <a:lnTo>
                    <a:pt x="507" y="548"/>
                  </a:lnTo>
                  <a:lnTo>
                    <a:pt x="514" y="548"/>
                  </a:lnTo>
                  <a:lnTo>
                    <a:pt x="523" y="548"/>
                  </a:lnTo>
                  <a:lnTo>
                    <a:pt x="535" y="547"/>
                  </a:lnTo>
                  <a:lnTo>
                    <a:pt x="543" y="546"/>
                  </a:lnTo>
                  <a:lnTo>
                    <a:pt x="550" y="544"/>
                  </a:lnTo>
                  <a:lnTo>
                    <a:pt x="556" y="542"/>
                  </a:lnTo>
                  <a:lnTo>
                    <a:pt x="560" y="540"/>
                  </a:lnTo>
                  <a:lnTo>
                    <a:pt x="564" y="536"/>
                  </a:lnTo>
                  <a:lnTo>
                    <a:pt x="566" y="532"/>
                  </a:lnTo>
                  <a:lnTo>
                    <a:pt x="567" y="527"/>
                  </a:lnTo>
                  <a:lnTo>
                    <a:pt x="568" y="521"/>
                  </a:lnTo>
                  <a:lnTo>
                    <a:pt x="569" y="517"/>
                  </a:lnTo>
                  <a:lnTo>
                    <a:pt x="570" y="511"/>
                  </a:lnTo>
                  <a:lnTo>
                    <a:pt x="572" y="507"/>
                  </a:lnTo>
                  <a:lnTo>
                    <a:pt x="574" y="502"/>
                  </a:lnTo>
                  <a:lnTo>
                    <a:pt x="576" y="497"/>
                  </a:lnTo>
                  <a:lnTo>
                    <a:pt x="580" y="493"/>
                  </a:lnTo>
                  <a:lnTo>
                    <a:pt x="585" y="489"/>
                  </a:lnTo>
                  <a:lnTo>
                    <a:pt x="592" y="487"/>
                  </a:lnTo>
                  <a:lnTo>
                    <a:pt x="595" y="488"/>
                  </a:lnTo>
                  <a:lnTo>
                    <a:pt x="598" y="489"/>
                  </a:lnTo>
                  <a:lnTo>
                    <a:pt x="603" y="492"/>
                  </a:lnTo>
                  <a:lnTo>
                    <a:pt x="607" y="493"/>
                  </a:lnTo>
                  <a:lnTo>
                    <a:pt x="613" y="493"/>
                  </a:lnTo>
                  <a:lnTo>
                    <a:pt x="620" y="494"/>
                  </a:lnTo>
                  <a:lnTo>
                    <a:pt x="626" y="495"/>
                  </a:lnTo>
                  <a:lnTo>
                    <a:pt x="633" y="496"/>
                  </a:lnTo>
                  <a:lnTo>
                    <a:pt x="638" y="497"/>
                  </a:lnTo>
                  <a:lnTo>
                    <a:pt x="644" y="499"/>
                  </a:lnTo>
                  <a:lnTo>
                    <a:pt x="650" y="500"/>
                  </a:lnTo>
                  <a:lnTo>
                    <a:pt x="654" y="501"/>
                  </a:lnTo>
                  <a:lnTo>
                    <a:pt x="659" y="502"/>
                  </a:lnTo>
                  <a:lnTo>
                    <a:pt x="662" y="504"/>
                  </a:lnTo>
                  <a:lnTo>
                    <a:pt x="665" y="505"/>
                  </a:lnTo>
                  <a:lnTo>
                    <a:pt x="666" y="509"/>
                  </a:lnTo>
                  <a:lnTo>
                    <a:pt x="682" y="513"/>
                  </a:lnTo>
                  <a:lnTo>
                    <a:pt x="695" y="516"/>
                  </a:lnTo>
                  <a:lnTo>
                    <a:pt x="702" y="516"/>
                  </a:lnTo>
                  <a:lnTo>
                    <a:pt x="706" y="515"/>
                  </a:lnTo>
                  <a:lnTo>
                    <a:pt x="707" y="511"/>
                  </a:lnTo>
                  <a:lnTo>
                    <a:pt x="706" y="507"/>
                  </a:lnTo>
                  <a:lnTo>
                    <a:pt x="704" y="500"/>
                  </a:lnTo>
                  <a:lnTo>
                    <a:pt x="700" y="493"/>
                  </a:lnTo>
                  <a:lnTo>
                    <a:pt x="697" y="486"/>
                  </a:lnTo>
                  <a:lnTo>
                    <a:pt x="693" y="478"/>
                  </a:lnTo>
                  <a:lnTo>
                    <a:pt x="691" y="471"/>
                  </a:lnTo>
                  <a:lnTo>
                    <a:pt x="691" y="463"/>
                  </a:lnTo>
                  <a:lnTo>
                    <a:pt x="693" y="456"/>
                  </a:lnTo>
                  <a:lnTo>
                    <a:pt x="698" y="450"/>
                  </a:lnTo>
                  <a:lnTo>
                    <a:pt x="707" y="446"/>
                  </a:lnTo>
                  <a:lnTo>
                    <a:pt x="721" y="443"/>
                  </a:lnTo>
                  <a:lnTo>
                    <a:pt x="723" y="425"/>
                  </a:lnTo>
                  <a:lnTo>
                    <a:pt x="726" y="412"/>
                  </a:lnTo>
                  <a:lnTo>
                    <a:pt x="729" y="404"/>
                  </a:lnTo>
                  <a:lnTo>
                    <a:pt x="734" y="400"/>
                  </a:lnTo>
                  <a:lnTo>
                    <a:pt x="738" y="400"/>
                  </a:lnTo>
                  <a:lnTo>
                    <a:pt x="743" y="401"/>
                  </a:lnTo>
                  <a:lnTo>
                    <a:pt x="748" y="405"/>
                  </a:lnTo>
                  <a:lnTo>
                    <a:pt x="753" y="411"/>
                  </a:lnTo>
                  <a:lnTo>
                    <a:pt x="760" y="418"/>
                  </a:lnTo>
                  <a:lnTo>
                    <a:pt x="766" y="425"/>
                  </a:lnTo>
                  <a:lnTo>
                    <a:pt x="774" y="432"/>
                  </a:lnTo>
                  <a:lnTo>
                    <a:pt x="781" y="439"/>
                  </a:lnTo>
                  <a:lnTo>
                    <a:pt x="789" y="443"/>
                  </a:lnTo>
                  <a:lnTo>
                    <a:pt x="797" y="447"/>
                  </a:lnTo>
                  <a:lnTo>
                    <a:pt x="806" y="448"/>
                  </a:lnTo>
                  <a:lnTo>
                    <a:pt x="817" y="446"/>
                  </a:lnTo>
                  <a:lnTo>
                    <a:pt x="822" y="446"/>
                  </a:lnTo>
                  <a:lnTo>
                    <a:pt x="829" y="445"/>
                  </a:lnTo>
                  <a:lnTo>
                    <a:pt x="834" y="442"/>
                  </a:lnTo>
                  <a:lnTo>
                    <a:pt x="840" y="439"/>
                  </a:lnTo>
                  <a:lnTo>
                    <a:pt x="843" y="434"/>
                  </a:lnTo>
                  <a:lnTo>
                    <a:pt x="848" y="428"/>
                  </a:lnTo>
                  <a:lnTo>
                    <a:pt x="851" y="423"/>
                  </a:lnTo>
                  <a:lnTo>
                    <a:pt x="854" y="417"/>
                  </a:lnTo>
                  <a:lnTo>
                    <a:pt x="858" y="410"/>
                  </a:lnTo>
                  <a:lnTo>
                    <a:pt x="860" y="404"/>
                  </a:lnTo>
                  <a:lnTo>
                    <a:pt x="864" y="399"/>
                  </a:lnTo>
                  <a:lnTo>
                    <a:pt x="866" y="393"/>
                  </a:lnTo>
                  <a:lnTo>
                    <a:pt x="869" y="387"/>
                  </a:lnTo>
                  <a:lnTo>
                    <a:pt x="873" y="384"/>
                  </a:lnTo>
                  <a:lnTo>
                    <a:pt x="875" y="380"/>
                  </a:lnTo>
                  <a:lnTo>
                    <a:pt x="880" y="378"/>
                  </a:lnTo>
                  <a:lnTo>
                    <a:pt x="876" y="364"/>
                  </a:lnTo>
                  <a:lnTo>
                    <a:pt x="874" y="354"/>
                  </a:lnTo>
                  <a:lnTo>
                    <a:pt x="874" y="345"/>
                  </a:lnTo>
                  <a:lnTo>
                    <a:pt x="875" y="337"/>
                  </a:lnTo>
                  <a:lnTo>
                    <a:pt x="877" y="330"/>
                  </a:lnTo>
                  <a:lnTo>
                    <a:pt x="881" y="324"/>
                  </a:lnTo>
                  <a:lnTo>
                    <a:pt x="885" y="318"/>
                  </a:lnTo>
                  <a:lnTo>
                    <a:pt x="890" y="314"/>
                  </a:lnTo>
                  <a:lnTo>
                    <a:pt x="895" y="309"/>
                  </a:lnTo>
                  <a:lnTo>
                    <a:pt x="900" y="304"/>
                  </a:lnTo>
                  <a:lnTo>
                    <a:pt x="906" y="300"/>
                  </a:lnTo>
                  <a:lnTo>
                    <a:pt x="911" y="295"/>
                  </a:lnTo>
                  <a:lnTo>
                    <a:pt x="917" y="289"/>
                  </a:lnTo>
                  <a:lnTo>
                    <a:pt x="921" y="283"/>
                  </a:lnTo>
                  <a:lnTo>
                    <a:pt x="925" y="274"/>
                  </a:lnTo>
                  <a:lnTo>
                    <a:pt x="928" y="266"/>
                  </a:lnTo>
                  <a:lnTo>
                    <a:pt x="929" y="260"/>
                  </a:lnTo>
                  <a:lnTo>
                    <a:pt x="930" y="254"/>
                  </a:lnTo>
                  <a:lnTo>
                    <a:pt x="933" y="248"/>
                  </a:lnTo>
                  <a:lnTo>
                    <a:pt x="935" y="243"/>
                  </a:lnTo>
                  <a:lnTo>
                    <a:pt x="936" y="238"/>
                  </a:lnTo>
                  <a:lnTo>
                    <a:pt x="938" y="232"/>
                  </a:lnTo>
                  <a:lnTo>
                    <a:pt x="940" y="227"/>
                  </a:lnTo>
                  <a:lnTo>
                    <a:pt x="942" y="222"/>
                  </a:lnTo>
                  <a:lnTo>
                    <a:pt x="943" y="217"/>
                  </a:lnTo>
                  <a:lnTo>
                    <a:pt x="943" y="211"/>
                  </a:lnTo>
                  <a:lnTo>
                    <a:pt x="944" y="206"/>
                  </a:lnTo>
                  <a:lnTo>
                    <a:pt x="943" y="200"/>
                  </a:lnTo>
                  <a:lnTo>
                    <a:pt x="943" y="194"/>
                  </a:lnTo>
                  <a:lnTo>
                    <a:pt x="941" y="188"/>
                  </a:lnTo>
                  <a:lnTo>
                    <a:pt x="938" y="183"/>
                  </a:lnTo>
                  <a:lnTo>
                    <a:pt x="936" y="177"/>
                  </a:lnTo>
                  <a:lnTo>
                    <a:pt x="943" y="171"/>
                  </a:lnTo>
                  <a:lnTo>
                    <a:pt x="951" y="166"/>
                  </a:lnTo>
                  <a:lnTo>
                    <a:pt x="959" y="163"/>
                  </a:lnTo>
                  <a:lnTo>
                    <a:pt x="968" y="160"/>
                  </a:lnTo>
                  <a:lnTo>
                    <a:pt x="979" y="157"/>
                  </a:lnTo>
                  <a:lnTo>
                    <a:pt x="988" y="156"/>
                  </a:lnTo>
                  <a:lnTo>
                    <a:pt x="998" y="154"/>
                  </a:lnTo>
                  <a:lnTo>
                    <a:pt x="1009" y="153"/>
                  </a:lnTo>
                  <a:lnTo>
                    <a:pt x="1019" y="152"/>
                  </a:lnTo>
                  <a:lnTo>
                    <a:pt x="1029" y="150"/>
                  </a:lnTo>
                  <a:lnTo>
                    <a:pt x="1040" y="148"/>
                  </a:lnTo>
                  <a:lnTo>
                    <a:pt x="1050" y="147"/>
                  </a:lnTo>
                  <a:lnTo>
                    <a:pt x="1059" y="144"/>
                  </a:lnTo>
                  <a:lnTo>
                    <a:pt x="1068" y="140"/>
                  </a:lnTo>
                  <a:lnTo>
                    <a:pt x="1076" y="137"/>
                  </a:lnTo>
                  <a:lnTo>
                    <a:pt x="1086" y="132"/>
                  </a:lnTo>
                  <a:lnTo>
                    <a:pt x="1091" y="126"/>
                  </a:lnTo>
                  <a:lnTo>
                    <a:pt x="1097" y="122"/>
                  </a:lnTo>
                  <a:lnTo>
                    <a:pt x="1100" y="117"/>
                  </a:lnTo>
                  <a:lnTo>
                    <a:pt x="1103" y="111"/>
                  </a:lnTo>
                  <a:lnTo>
                    <a:pt x="1103" y="107"/>
                  </a:lnTo>
                  <a:lnTo>
                    <a:pt x="1103" y="101"/>
                  </a:lnTo>
                  <a:lnTo>
                    <a:pt x="1102" y="96"/>
                  </a:lnTo>
                  <a:lnTo>
                    <a:pt x="1100" y="91"/>
                  </a:lnTo>
                  <a:lnTo>
                    <a:pt x="1097" y="85"/>
                  </a:lnTo>
                  <a:lnTo>
                    <a:pt x="1094" y="80"/>
                  </a:lnTo>
                  <a:lnTo>
                    <a:pt x="1090" y="76"/>
                  </a:lnTo>
                  <a:lnTo>
                    <a:pt x="1087" y="70"/>
                  </a:lnTo>
                  <a:lnTo>
                    <a:pt x="1082" y="65"/>
                  </a:lnTo>
                  <a:lnTo>
                    <a:pt x="1077" y="61"/>
                  </a:lnTo>
                  <a:lnTo>
                    <a:pt x="1074" y="57"/>
                  </a:lnTo>
                  <a:lnTo>
                    <a:pt x="1071" y="54"/>
                  </a:lnTo>
                  <a:lnTo>
                    <a:pt x="1069" y="49"/>
                  </a:lnTo>
                  <a:lnTo>
                    <a:pt x="1071" y="45"/>
                  </a:lnTo>
                  <a:lnTo>
                    <a:pt x="1072" y="41"/>
                  </a:lnTo>
                  <a:lnTo>
                    <a:pt x="1073" y="38"/>
                  </a:lnTo>
                  <a:lnTo>
                    <a:pt x="1075" y="34"/>
                  </a:lnTo>
                  <a:lnTo>
                    <a:pt x="1076" y="31"/>
                  </a:lnTo>
                  <a:lnTo>
                    <a:pt x="1079" y="27"/>
                  </a:lnTo>
                  <a:lnTo>
                    <a:pt x="1081" y="24"/>
                  </a:lnTo>
                  <a:lnTo>
                    <a:pt x="1083" y="22"/>
                  </a:lnTo>
                  <a:lnTo>
                    <a:pt x="1084" y="18"/>
                  </a:lnTo>
                  <a:lnTo>
                    <a:pt x="1087" y="16"/>
                  </a:lnTo>
                  <a:lnTo>
                    <a:pt x="1087" y="13"/>
                  </a:lnTo>
                  <a:lnTo>
                    <a:pt x="1088" y="10"/>
                  </a:lnTo>
                  <a:lnTo>
                    <a:pt x="1088" y="8"/>
                  </a:lnTo>
                  <a:lnTo>
                    <a:pt x="1087" y="5"/>
                  </a:lnTo>
                  <a:lnTo>
                    <a:pt x="1086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3" name="Freeform 51"/>
            <p:cNvSpPr>
              <a:spLocks/>
            </p:cNvSpPr>
            <p:nvPr/>
          </p:nvSpPr>
          <p:spPr bwMode="auto">
            <a:xfrm>
              <a:off x="3524" y="2481"/>
              <a:ext cx="764" cy="305"/>
            </a:xfrm>
            <a:custGeom>
              <a:avLst/>
              <a:gdLst>
                <a:gd name="T0" fmla="*/ 85 w 2293"/>
                <a:gd name="T1" fmla="*/ 1 h 916"/>
                <a:gd name="T2" fmla="*/ 85 w 2293"/>
                <a:gd name="T3" fmla="*/ 3 h 916"/>
                <a:gd name="T4" fmla="*/ 84 w 2293"/>
                <a:gd name="T5" fmla="*/ 4 h 916"/>
                <a:gd name="T6" fmla="*/ 83 w 2293"/>
                <a:gd name="T7" fmla="*/ 5 h 916"/>
                <a:gd name="T8" fmla="*/ 82 w 2293"/>
                <a:gd name="T9" fmla="*/ 6 h 916"/>
                <a:gd name="T10" fmla="*/ 80 w 2293"/>
                <a:gd name="T11" fmla="*/ 6 h 916"/>
                <a:gd name="T12" fmla="*/ 78 w 2293"/>
                <a:gd name="T13" fmla="*/ 8 h 916"/>
                <a:gd name="T14" fmla="*/ 76 w 2293"/>
                <a:gd name="T15" fmla="*/ 9 h 916"/>
                <a:gd name="T16" fmla="*/ 75 w 2293"/>
                <a:gd name="T17" fmla="*/ 10 h 916"/>
                <a:gd name="T18" fmla="*/ 74 w 2293"/>
                <a:gd name="T19" fmla="*/ 12 h 916"/>
                <a:gd name="T20" fmla="*/ 73 w 2293"/>
                <a:gd name="T21" fmla="*/ 13 h 916"/>
                <a:gd name="T22" fmla="*/ 72 w 2293"/>
                <a:gd name="T23" fmla="*/ 14 h 916"/>
                <a:gd name="T24" fmla="*/ 70 w 2293"/>
                <a:gd name="T25" fmla="*/ 15 h 916"/>
                <a:gd name="T26" fmla="*/ 69 w 2293"/>
                <a:gd name="T27" fmla="*/ 16 h 916"/>
                <a:gd name="T28" fmla="*/ 67 w 2293"/>
                <a:gd name="T29" fmla="*/ 16 h 916"/>
                <a:gd name="T30" fmla="*/ 67 w 2293"/>
                <a:gd name="T31" fmla="*/ 17 h 916"/>
                <a:gd name="T32" fmla="*/ 65 w 2293"/>
                <a:gd name="T33" fmla="*/ 18 h 916"/>
                <a:gd name="T34" fmla="*/ 65 w 2293"/>
                <a:gd name="T35" fmla="*/ 18 h 916"/>
                <a:gd name="T36" fmla="*/ 64 w 2293"/>
                <a:gd name="T37" fmla="*/ 20 h 916"/>
                <a:gd name="T38" fmla="*/ 63 w 2293"/>
                <a:gd name="T39" fmla="*/ 22 h 916"/>
                <a:gd name="T40" fmla="*/ 61 w 2293"/>
                <a:gd name="T41" fmla="*/ 24 h 916"/>
                <a:gd name="T42" fmla="*/ 61 w 2293"/>
                <a:gd name="T43" fmla="*/ 25 h 916"/>
                <a:gd name="T44" fmla="*/ 54 w 2293"/>
                <a:gd name="T45" fmla="*/ 27 h 916"/>
                <a:gd name="T46" fmla="*/ 49 w 2293"/>
                <a:gd name="T47" fmla="*/ 28 h 916"/>
                <a:gd name="T48" fmla="*/ 43 w 2293"/>
                <a:gd name="T49" fmla="*/ 28 h 916"/>
                <a:gd name="T50" fmla="*/ 29 w 2293"/>
                <a:gd name="T51" fmla="*/ 30 h 916"/>
                <a:gd name="T52" fmla="*/ 22 w 2293"/>
                <a:gd name="T53" fmla="*/ 31 h 916"/>
                <a:gd name="T54" fmla="*/ 13 w 2293"/>
                <a:gd name="T55" fmla="*/ 32 h 916"/>
                <a:gd name="T56" fmla="*/ 5 w 2293"/>
                <a:gd name="T57" fmla="*/ 33 h 916"/>
                <a:gd name="T58" fmla="*/ 0 w 2293"/>
                <a:gd name="T59" fmla="*/ 33 h 916"/>
                <a:gd name="T60" fmla="*/ 1 w 2293"/>
                <a:gd name="T61" fmla="*/ 33 h 916"/>
                <a:gd name="T62" fmla="*/ 1 w 2293"/>
                <a:gd name="T63" fmla="*/ 32 h 916"/>
                <a:gd name="T64" fmla="*/ 1 w 2293"/>
                <a:gd name="T65" fmla="*/ 31 h 916"/>
                <a:gd name="T66" fmla="*/ 0 w 2293"/>
                <a:gd name="T67" fmla="*/ 28 h 916"/>
                <a:gd name="T68" fmla="*/ 1 w 2293"/>
                <a:gd name="T69" fmla="*/ 27 h 916"/>
                <a:gd name="T70" fmla="*/ 2 w 2293"/>
                <a:gd name="T71" fmla="*/ 26 h 916"/>
                <a:gd name="T72" fmla="*/ 3 w 2293"/>
                <a:gd name="T73" fmla="*/ 24 h 916"/>
                <a:gd name="T74" fmla="*/ 4 w 2293"/>
                <a:gd name="T75" fmla="*/ 23 h 916"/>
                <a:gd name="T76" fmla="*/ 5 w 2293"/>
                <a:gd name="T77" fmla="*/ 22 h 916"/>
                <a:gd name="T78" fmla="*/ 5 w 2293"/>
                <a:gd name="T79" fmla="*/ 21 h 916"/>
                <a:gd name="T80" fmla="*/ 5 w 2293"/>
                <a:gd name="T81" fmla="*/ 20 h 916"/>
                <a:gd name="T82" fmla="*/ 5 w 2293"/>
                <a:gd name="T83" fmla="*/ 19 h 916"/>
                <a:gd name="T84" fmla="*/ 5 w 2293"/>
                <a:gd name="T85" fmla="*/ 18 h 916"/>
                <a:gd name="T86" fmla="*/ 5 w 2293"/>
                <a:gd name="T87" fmla="*/ 17 h 916"/>
                <a:gd name="T88" fmla="*/ 6 w 2293"/>
                <a:gd name="T89" fmla="*/ 16 h 916"/>
                <a:gd name="T90" fmla="*/ 5 w 2293"/>
                <a:gd name="T91" fmla="*/ 15 h 916"/>
                <a:gd name="T92" fmla="*/ 6 w 2293"/>
                <a:gd name="T93" fmla="*/ 14 h 916"/>
                <a:gd name="T94" fmla="*/ 8 w 2293"/>
                <a:gd name="T95" fmla="*/ 14 h 916"/>
                <a:gd name="T96" fmla="*/ 11 w 2293"/>
                <a:gd name="T97" fmla="*/ 13 h 916"/>
                <a:gd name="T98" fmla="*/ 18 w 2293"/>
                <a:gd name="T99" fmla="*/ 12 h 916"/>
                <a:gd name="T100" fmla="*/ 20 w 2293"/>
                <a:gd name="T101" fmla="*/ 12 h 916"/>
                <a:gd name="T102" fmla="*/ 20 w 2293"/>
                <a:gd name="T103" fmla="*/ 11 h 916"/>
                <a:gd name="T104" fmla="*/ 20 w 2293"/>
                <a:gd name="T105" fmla="*/ 10 h 916"/>
                <a:gd name="T106" fmla="*/ 20 w 2293"/>
                <a:gd name="T107" fmla="*/ 10 h 916"/>
                <a:gd name="T108" fmla="*/ 22 w 2293"/>
                <a:gd name="T109" fmla="*/ 10 h 916"/>
                <a:gd name="T110" fmla="*/ 24 w 2293"/>
                <a:gd name="T111" fmla="*/ 10 h 916"/>
                <a:gd name="T112" fmla="*/ 39 w 2293"/>
                <a:gd name="T113" fmla="*/ 8 h 916"/>
                <a:gd name="T114" fmla="*/ 57 w 2293"/>
                <a:gd name="T115" fmla="*/ 5 h 916"/>
                <a:gd name="T116" fmla="*/ 69 w 2293"/>
                <a:gd name="T117" fmla="*/ 3 h 916"/>
                <a:gd name="T118" fmla="*/ 77 w 2293"/>
                <a:gd name="T119" fmla="*/ 2 h 916"/>
                <a:gd name="T120" fmla="*/ 84 w 2293"/>
                <a:gd name="T121" fmla="*/ 0 h 91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93"/>
                <a:gd name="T184" fmla="*/ 0 h 916"/>
                <a:gd name="T185" fmla="*/ 2293 w 2293"/>
                <a:gd name="T186" fmla="*/ 916 h 91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93" h="916">
                  <a:moveTo>
                    <a:pt x="2293" y="0"/>
                  </a:moveTo>
                  <a:lnTo>
                    <a:pt x="2289" y="4"/>
                  </a:lnTo>
                  <a:lnTo>
                    <a:pt x="2288" y="8"/>
                  </a:lnTo>
                  <a:lnTo>
                    <a:pt x="2287" y="14"/>
                  </a:lnTo>
                  <a:lnTo>
                    <a:pt x="2287" y="20"/>
                  </a:lnTo>
                  <a:lnTo>
                    <a:pt x="2288" y="27"/>
                  </a:lnTo>
                  <a:lnTo>
                    <a:pt x="2288" y="33"/>
                  </a:lnTo>
                  <a:lnTo>
                    <a:pt x="2289" y="40"/>
                  </a:lnTo>
                  <a:lnTo>
                    <a:pt x="2291" y="48"/>
                  </a:lnTo>
                  <a:lnTo>
                    <a:pt x="2292" y="55"/>
                  </a:lnTo>
                  <a:lnTo>
                    <a:pt x="2293" y="62"/>
                  </a:lnTo>
                  <a:lnTo>
                    <a:pt x="2293" y="69"/>
                  </a:lnTo>
                  <a:lnTo>
                    <a:pt x="2293" y="76"/>
                  </a:lnTo>
                  <a:lnTo>
                    <a:pt x="2293" y="83"/>
                  </a:lnTo>
                  <a:lnTo>
                    <a:pt x="2291" y="89"/>
                  </a:lnTo>
                  <a:lnTo>
                    <a:pt x="2288" y="93"/>
                  </a:lnTo>
                  <a:lnTo>
                    <a:pt x="2286" y="98"/>
                  </a:lnTo>
                  <a:lnTo>
                    <a:pt x="2277" y="99"/>
                  </a:lnTo>
                  <a:lnTo>
                    <a:pt x="2269" y="101"/>
                  </a:lnTo>
                  <a:lnTo>
                    <a:pt x="2262" y="105"/>
                  </a:lnTo>
                  <a:lnTo>
                    <a:pt x="2256" y="108"/>
                  </a:lnTo>
                  <a:lnTo>
                    <a:pt x="2252" y="113"/>
                  </a:lnTo>
                  <a:lnTo>
                    <a:pt x="2247" y="117"/>
                  </a:lnTo>
                  <a:lnTo>
                    <a:pt x="2244" y="122"/>
                  </a:lnTo>
                  <a:lnTo>
                    <a:pt x="2239" y="126"/>
                  </a:lnTo>
                  <a:lnTo>
                    <a:pt x="2235" y="132"/>
                  </a:lnTo>
                  <a:lnTo>
                    <a:pt x="2232" y="137"/>
                  </a:lnTo>
                  <a:lnTo>
                    <a:pt x="2229" y="141"/>
                  </a:lnTo>
                  <a:lnTo>
                    <a:pt x="2224" y="147"/>
                  </a:lnTo>
                  <a:lnTo>
                    <a:pt x="2219" y="152"/>
                  </a:lnTo>
                  <a:lnTo>
                    <a:pt x="2215" y="155"/>
                  </a:lnTo>
                  <a:lnTo>
                    <a:pt x="2208" y="160"/>
                  </a:lnTo>
                  <a:lnTo>
                    <a:pt x="2202" y="163"/>
                  </a:lnTo>
                  <a:lnTo>
                    <a:pt x="2187" y="160"/>
                  </a:lnTo>
                  <a:lnTo>
                    <a:pt x="2175" y="161"/>
                  </a:lnTo>
                  <a:lnTo>
                    <a:pt x="2163" y="164"/>
                  </a:lnTo>
                  <a:lnTo>
                    <a:pt x="2152" y="171"/>
                  </a:lnTo>
                  <a:lnTo>
                    <a:pt x="2142" y="179"/>
                  </a:lnTo>
                  <a:lnTo>
                    <a:pt x="2133" y="190"/>
                  </a:lnTo>
                  <a:lnTo>
                    <a:pt x="2124" y="201"/>
                  </a:lnTo>
                  <a:lnTo>
                    <a:pt x="2116" y="211"/>
                  </a:lnTo>
                  <a:lnTo>
                    <a:pt x="2108" y="223"/>
                  </a:lnTo>
                  <a:lnTo>
                    <a:pt x="2099" y="232"/>
                  </a:lnTo>
                  <a:lnTo>
                    <a:pt x="2091" y="240"/>
                  </a:lnTo>
                  <a:lnTo>
                    <a:pt x="2081" y="247"/>
                  </a:lnTo>
                  <a:lnTo>
                    <a:pt x="2071" y="251"/>
                  </a:lnTo>
                  <a:lnTo>
                    <a:pt x="2061" y="251"/>
                  </a:lnTo>
                  <a:lnTo>
                    <a:pt x="2048" y="247"/>
                  </a:lnTo>
                  <a:lnTo>
                    <a:pt x="2035" y="239"/>
                  </a:lnTo>
                  <a:lnTo>
                    <a:pt x="2033" y="246"/>
                  </a:lnTo>
                  <a:lnTo>
                    <a:pt x="2031" y="253"/>
                  </a:lnTo>
                  <a:lnTo>
                    <a:pt x="2030" y="260"/>
                  </a:lnTo>
                  <a:lnTo>
                    <a:pt x="2027" y="267"/>
                  </a:lnTo>
                  <a:lnTo>
                    <a:pt x="2025" y="274"/>
                  </a:lnTo>
                  <a:lnTo>
                    <a:pt x="2023" y="280"/>
                  </a:lnTo>
                  <a:lnTo>
                    <a:pt x="2020" y="288"/>
                  </a:lnTo>
                  <a:lnTo>
                    <a:pt x="2018" y="295"/>
                  </a:lnTo>
                  <a:lnTo>
                    <a:pt x="2016" y="302"/>
                  </a:lnTo>
                  <a:lnTo>
                    <a:pt x="2012" y="309"/>
                  </a:lnTo>
                  <a:lnTo>
                    <a:pt x="2009" y="315"/>
                  </a:lnTo>
                  <a:lnTo>
                    <a:pt x="2004" y="322"/>
                  </a:lnTo>
                  <a:lnTo>
                    <a:pt x="2000" y="328"/>
                  </a:lnTo>
                  <a:lnTo>
                    <a:pt x="1995" y="334"/>
                  </a:lnTo>
                  <a:lnTo>
                    <a:pt x="1989" y="340"/>
                  </a:lnTo>
                  <a:lnTo>
                    <a:pt x="1984" y="346"/>
                  </a:lnTo>
                  <a:lnTo>
                    <a:pt x="1978" y="349"/>
                  </a:lnTo>
                  <a:lnTo>
                    <a:pt x="1972" y="354"/>
                  </a:lnTo>
                  <a:lnTo>
                    <a:pt x="1965" y="359"/>
                  </a:lnTo>
                  <a:lnTo>
                    <a:pt x="1958" y="364"/>
                  </a:lnTo>
                  <a:lnTo>
                    <a:pt x="1951" y="370"/>
                  </a:lnTo>
                  <a:lnTo>
                    <a:pt x="1945" y="376"/>
                  </a:lnTo>
                  <a:lnTo>
                    <a:pt x="1937" y="382"/>
                  </a:lnTo>
                  <a:lnTo>
                    <a:pt x="1928" y="387"/>
                  </a:lnTo>
                  <a:lnTo>
                    <a:pt x="1922" y="393"/>
                  </a:lnTo>
                  <a:lnTo>
                    <a:pt x="1914" y="399"/>
                  </a:lnTo>
                  <a:lnTo>
                    <a:pt x="1905" y="404"/>
                  </a:lnTo>
                  <a:lnTo>
                    <a:pt x="1899" y="409"/>
                  </a:lnTo>
                  <a:lnTo>
                    <a:pt x="1891" y="414"/>
                  </a:lnTo>
                  <a:lnTo>
                    <a:pt x="1884" y="418"/>
                  </a:lnTo>
                  <a:lnTo>
                    <a:pt x="1877" y="423"/>
                  </a:lnTo>
                  <a:lnTo>
                    <a:pt x="1871" y="426"/>
                  </a:lnTo>
                  <a:lnTo>
                    <a:pt x="1864" y="429"/>
                  </a:lnTo>
                  <a:lnTo>
                    <a:pt x="1857" y="431"/>
                  </a:lnTo>
                  <a:lnTo>
                    <a:pt x="1851" y="433"/>
                  </a:lnTo>
                  <a:lnTo>
                    <a:pt x="1846" y="436"/>
                  </a:lnTo>
                  <a:lnTo>
                    <a:pt x="1840" y="437"/>
                  </a:lnTo>
                  <a:lnTo>
                    <a:pt x="1835" y="438"/>
                  </a:lnTo>
                  <a:lnTo>
                    <a:pt x="1831" y="439"/>
                  </a:lnTo>
                  <a:lnTo>
                    <a:pt x="1826" y="440"/>
                  </a:lnTo>
                  <a:lnTo>
                    <a:pt x="1822" y="441"/>
                  </a:lnTo>
                  <a:lnTo>
                    <a:pt x="1818" y="442"/>
                  </a:lnTo>
                  <a:lnTo>
                    <a:pt x="1814" y="445"/>
                  </a:lnTo>
                  <a:lnTo>
                    <a:pt x="1810" y="446"/>
                  </a:lnTo>
                  <a:lnTo>
                    <a:pt x="1807" y="448"/>
                  </a:lnTo>
                  <a:lnTo>
                    <a:pt x="1803" y="452"/>
                  </a:lnTo>
                  <a:lnTo>
                    <a:pt x="1800" y="455"/>
                  </a:lnTo>
                  <a:lnTo>
                    <a:pt x="1796" y="460"/>
                  </a:lnTo>
                  <a:lnTo>
                    <a:pt x="1788" y="462"/>
                  </a:lnTo>
                  <a:lnTo>
                    <a:pt x="1782" y="465"/>
                  </a:lnTo>
                  <a:lnTo>
                    <a:pt x="1777" y="469"/>
                  </a:lnTo>
                  <a:lnTo>
                    <a:pt x="1772" y="472"/>
                  </a:lnTo>
                  <a:lnTo>
                    <a:pt x="1769" y="476"/>
                  </a:lnTo>
                  <a:lnTo>
                    <a:pt x="1764" y="479"/>
                  </a:lnTo>
                  <a:lnTo>
                    <a:pt x="1761" y="483"/>
                  </a:lnTo>
                  <a:lnTo>
                    <a:pt x="1758" y="486"/>
                  </a:lnTo>
                  <a:lnTo>
                    <a:pt x="1755" y="491"/>
                  </a:lnTo>
                  <a:lnTo>
                    <a:pt x="1751" y="494"/>
                  </a:lnTo>
                  <a:lnTo>
                    <a:pt x="1749" y="499"/>
                  </a:lnTo>
                  <a:lnTo>
                    <a:pt x="1746" y="503"/>
                  </a:lnTo>
                  <a:lnTo>
                    <a:pt x="1742" y="508"/>
                  </a:lnTo>
                  <a:lnTo>
                    <a:pt x="1738" y="514"/>
                  </a:lnTo>
                  <a:lnTo>
                    <a:pt x="1733" y="519"/>
                  </a:lnTo>
                  <a:lnTo>
                    <a:pt x="1728" y="526"/>
                  </a:lnTo>
                  <a:lnTo>
                    <a:pt x="1727" y="540"/>
                  </a:lnTo>
                  <a:lnTo>
                    <a:pt x="1725" y="553"/>
                  </a:lnTo>
                  <a:lnTo>
                    <a:pt x="1720" y="564"/>
                  </a:lnTo>
                  <a:lnTo>
                    <a:pt x="1715" y="572"/>
                  </a:lnTo>
                  <a:lnTo>
                    <a:pt x="1708" y="580"/>
                  </a:lnTo>
                  <a:lnTo>
                    <a:pt x="1701" y="587"/>
                  </a:lnTo>
                  <a:lnTo>
                    <a:pt x="1693" y="594"/>
                  </a:lnTo>
                  <a:lnTo>
                    <a:pt x="1685" y="600"/>
                  </a:lnTo>
                  <a:lnTo>
                    <a:pt x="1678" y="606"/>
                  </a:lnTo>
                  <a:lnTo>
                    <a:pt x="1671" y="612"/>
                  </a:lnTo>
                  <a:lnTo>
                    <a:pt x="1665" y="620"/>
                  </a:lnTo>
                  <a:lnTo>
                    <a:pt x="1662" y="630"/>
                  </a:lnTo>
                  <a:lnTo>
                    <a:pt x="1659" y="640"/>
                  </a:lnTo>
                  <a:lnTo>
                    <a:pt x="1661" y="653"/>
                  </a:lnTo>
                  <a:lnTo>
                    <a:pt x="1664" y="666"/>
                  </a:lnTo>
                  <a:lnTo>
                    <a:pt x="1671" y="685"/>
                  </a:lnTo>
                  <a:lnTo>
                    <a:pt x="1666" y="685"/>
                  </a:lnTo>
                  <a:lnTo>
                    <a:pt x="1655" y="687"/>
                  </a:lnTo>
                  <a:lnTo>
                    <a:pt x="1638" y="689"/>
                  </a:lnTo>
                  <a:lnTo>
                    <a:pt x="1616" y="694"/>
                  </a:lnTo>
                  <a:lnTo>
                    <a:pt x="1589" y="699"/>
                  </a:lnTo>
                  <a:lnTo>
                    <a:pt x="1559" y="703"/>
                  </a:lnTo>
                  <a:lnTo>
                    <a:pt x="1527" y="709"/>
                  </a:lnTo>
                  <a:lnTo>
                    <a:pt x="1495" y="715"/>
                  </a:lnTo>
                  <a:lnTo>
                    <a:pt x="1462" y="720"/>
                  </a:lnTo>
                  <a:lnTo>
                    <a:pt x="1430" y="726"/>
                  </a:lnTo>
                  <a:lnTo>
                    <a:pt x="1400" y="731"/>
                  </a:lnTo>
                  <a:lnTo>
                    <a:pt x="1373" y="735"/>
                  </a:lnTo>
                  <a:lnTo>
                    <a:pt x="1351" y="740"/>
                  </a:lnTo>
                  <a:lnTo>
                    <a:pt x="1334" y="742"/>
                  </a:lnTo>
                  <a:lnTo>
                    <a:pt x="1323" y="745"/>
                  </a:lnTo>
                  <a:lnTo>
                    <a:pt x="1319" y="746"/>
                  </a:lnTo>
                  <a:lnTo>
                    <a:pt x="1311" y="746"/>
                  </a:lnTo>
                  <a:lnTo>
                    <a:pt x="1288" y="749"/>
                  </a:lnTo>
                  <a:lnTo>
                    <a:pt x="1254" y="754"/>
                  </a:lnTo>
                  <a:lnTo>
                    <a:pt x="1209" y="759"/>
                  </a:lnTo>
                  <a:lnTo>
                    <a:pt x="1156" y="766"/>
                  </a:lnTo>
                  <a:lnTo>
                    <a:pt x="1096" y="774"/>
                  </a:lnTo>
                  <a:lnTo>
                    <a:pt x="1033" y="782"/>
                  </a:lnTo>
                  <a:lnTo>
                    <a:pt x="967" y="792"/>
                  </a:lnTo>
                  <a:lnTo>
                    <a:pt x="902" y="800"/>
                  </a:lnTo>
                  <a:lnTo>
                    <a:pt x="839" y="808"/>
                  </a:lnTo>
                  <a:lnTo>
                    <a:pt x="779" y="816"/>
                  </a:lnTo>
                  <a:lnTo>
                    <a:pt x="726" y="823"/>
                  </a:lnTo>
                  <a:lnTo>
                    <a:pt x="681" y="828"/>
                  </a:lnTo>
                  <a:lnTo>
                    <a:pt x="647" y="833"/>
                  </a:lnTo>
                  <a:lnTo>
                    <a:pt x="624" y="836"/>
                  </a:lnTo>
                  <a:lnTo>
                    <a:pt x="617" y="838"/>
                  </a:lnTo>
                  <a:lnTo>
                    <a:pt x="583" y="842"/>
                  </a:lnTo>
                  <a:lnTo>
                    <a:pt x="550" y="847"/>
                  </a:lnTo>
                  <a:lnTo>
                    <a:pt x="514" y="851"/>
                  </a:lnTo>
                  <a:lnTo>
                    <a:pt x="478" y="856"/>
                  </a:lnTo>
                  <a:lnTo>
                    <a:pt x="441" y="862"/>
                  </a:lnTo>
                  <a:lnTo>
                    <a:pt x="403" y="866"/>
                  </a:lnTo>
                  <a:lnTo>
                    <a:pt x="364" y="872"/>
                  </a:lnTo>
                  <a:lnTo>
                    <a:pt x="326" y="877"/>
                  </a:lnTo>
                  <a:lnTo>
                    <a:pt x="286" y="882"/>
                  </a:lnTo>
                  <a:lnTo>
                    <a:pt x="246" y="887"/>
                  </a:lnTo>
                  <a:lnTo>
                    <a:pt x="207" y="893"/>
                  </a:lnTo>
                  <a:lnTo>
                    <a:pt x="168" y="897"/>
                  </a:lnTo>
                  <a:lnTo>
                    <a:pt x="129" y="902"/>
                  </a:lnTo>
                  <a:lnTo>
                    <a:pt x="91" y="907"/>
                  </a:lnTo>
                  <a:lnTo>
                    <a:pt x="53" y="911"/>
                  </a:lnTo>
                  <a:lnTo>
                    <a:pt x="18" y="916"/>
                  </a:lnTo>
                  <a:lnTo>
                    <a:pt x="14" y="911"/>
                  </a:lnTo>
                  <a:lnTo>
                    <a:pt x="13" y="907"/>
                  </a:lnTo>
                  <a:lnTo>
                    <a:pt x="12" y="903"/>
                  </a:lnTo>
                  <a:lnTo>
                    <a:pt x="11" y="900"/>
                  </a:lnTo>
                  <a:lnTo>
                    <a:pt x="11" y="896"/>
                  </a:lnTo>
                  <a:lnTo>
                    <a:pt x="11" y="894"/>
                  </a:lnTo>
                  <a:lnTo>
                    <a:pt x="12" y="890"/>
                  </a:lnTo>
                  <a:lnTo>
                    <a:pt x="13" y="888"/>
                  </a:lnTo>
                  <a:lnTo>
                    <a:pt x="15" y="886"/>
                  </a:lnTo>
                  <a:lnTo>
                    <a:pt x="18" y="884"/>
                  </a:lnTo>
                  <a:lnTo>
                    <a:pt x="20" y="881"/>
                  </a:lnTo>
                  <a:lnTo>
                    <a:pt x="22" y="879"/>
                  </a:lnTo>
                  <a:lnTo>
                    <a:pt x="26" y="877"/>
                  </a:lnTo>
                  <a:lnTo>
                    <a:pt x="28" y="874"/>
                  </a:lnTo>
                  <a:lnTo>
                    <a:pt x="31" y="872"/>
                  </a:lnTo>
                  <a:lnTo>
                    <a:pt x="36" y="870"/>
                  </a:lnTo>
                  <a:lnTo>
                    <a:pt x="37" y="862"/>
                  </a:lnTo>
                  <a:lnTo>
                    <a:pt x="37" y="854"/>
                  </a:lnTo>
                  <a:lnTo>
                    <a:pt x="35" y="844"/>
                  </a:lnTo>
                  <a:lnTo>
                    <a:pt x="31" y="835"/>
                  </a:lnTo>
                  <a:lnTo>
                    <a:pt x="28" y="826"/>
                  </a:lnTo>
                  <a:lnTo>
                    <a:pt x="22" y="816"/>
                  </a:lnTo>
                  <a:lnTo>
                    <a:pt x="17" y="807"/>
                  </a:lnTo>
                  <a:lnTo>
                    <a:pt x="12" y="796"/>
                  </a:lnTo>
                  <a:lnTo>
                    <a:pt x="7" y="786"/>
                  </a:lnTo>
                  <a:lnTo>
                    <a:pt x="4" y="777"/>
                  </a:lnTo>
                  <a:lnTo>
                    <a:pt x="2" y="768"/>
                  </a:lnTo>
                  <a:lnTo>
                    <a:pt x="0" y="759"/>
                  </a:lnTo>
                  <a:lnTo>
                    <a:pt x="2" y="751"/>
                  </a:lnTo>
                  <a:lnTo>
                    <a:pt x="6" y="745"/>
                  </a:lnTo>
                  <a:lnTo>
                    <a:pt x="13" y="739"/>
                  </a:lnTo>
                  <a:lnTo>
                    <a:pt x="23" y="734"/>
                  </a:lnTo>
                  <a:lnTo>
                    <a:pt x="33" y="728"/>
                  </a:lnTo>
                  <a:lnTo>
                    <a:pt x="42" y="723"/>
                  </a:lnTo>
                  <a:lnTo>
                    <a:pt x="49" y="717"/>
                  </a:lnTo>
                  <a:lnTo>
                    <a:pt x="54" y="710"/>
                  </a:lnTo>
                  <a:lnTo>
                    <a:pt x="59" y="704"/>
                  </a:lnTo>
                  <a:lnTo>
                    <a:pt x="63" y="697"/>
                  </a:lnTo>
                  <a:lnTo>
                    <a:pt x="66" y="691"/>
                  </a:lnTo>
                  <a:lnTo>
                    <a:pt x="69" y="684"/>
                  </a:lnTo>
                  <a:lnTo>
                    <a:pt x="72" y="677"/>
                  </a:lnTo>
                  <a:lnTo>
                    <a:pt x="75" y="670"/>
                  </a:lnTo>
                  <a:lnTo>
                    <a:pt x="77" y="663"/>
                  </a:lnTo>
                  <a:lnTo>
                    <a:pt x="82" y="655"/>
                  </a:lnTo>
                  <a:lnTo>
                    <a:pt x="87" y="648"/>
                  </a:lnTo>
                  <a:lnTo>
                    <a:pt x="91" y="640"/>
                  </a:lnTo>
                  <a:lnTo>
                    <a:pt x="98" y="633"/>
                  </a:lnTo>
                  <a:lnTo>
                    <a:pt x="107" y="626"/>
                  </a:lnTo>
                  <a:lnTo>
                    <a:pt x="107" y="625"/>
                  </a:lnTo>
                  <a:lnTo>
                    <a:pt x="107" y="623"/>
                  </a:lnTo>
                  <a:lnTo>
                    <a:pt x="110" y="620"/>
                  </a:lnTo>
                  <a:lnTo>
                    <a:pt x="111" y="617"/>
                  </a:lnTo>
                  <a:lnTo>
                    <a:pt x="113" y="612"/>
                  </a:lnTo>
                  <a:lnTo>
                    <a:pt x="114" y="607"/>
                  </a:lnTo>
                  <a:lnTo>
                    <a:pt x="117" y="602"/>
                  </a:lnTo>
                  <a:lnTo>
                    <a:pt x="120" y="596"/>
                  </a:lnTo>
                  <a:lnTo>
                    <a:pt x="122" y="591"/>
                  </a:lnTo>
                  <a:lnTo>
                    <a:pt x="125" y="586"/>
                  </a:lnTo>
                  <a:lnTo>
                    <a:pt x="126" y="580"/>
                  </a:lnTo>
                  <a:lnTo>
                    <a:pt x="128" y="576"/>
                  </a:lnTo>
                  <a:lnTo>
                    <a:pt x="129" y="572"/>
                  </a:lnTo>
                  <a:lnTo>
                    <a:pt x="131" y="570"/>
                  </a:lnTo>
                  <a:lnTo>
                    <a:pt x="131" y="568"/>
                  </a:lnTo>
                  <a:lnTo>
                    <a:pt x="133" y="568"/>
                  </a:lnTo>
                  <a:lnTo>
                    <a:pt x="134" y="563"/>
                  </a:lnTo>
                  <a:lnTo>
                    <a:pt x="134" y="557"/>
                  </a:lnTo>
                  <a:lnTo>
                    <a:pt x="134" y="553"/>
                  </a:lnTo>
                  <a:lnTo>
                    <a:pt x="134" y="547"/>
                  </a:lnTo>
                  <a:lnTo>
                    <a:pt x="133" y="541"/>
                  </a:lnTo>
                  <a:lnTo>
                    <a:pt x="131" y="535"/>
                  </a:lnTo>
                  <a:lnTo>
                    <a:pt x="130" y="530"/>
                  </a:lnTo>
                  <a:lnTo>
                    <a:pt x="129" y="524"/>
                  </a:lnTo>
                  <a:lnTo>
                    <a:pt x="128" y="518"/>
                  </a:lnTo>
                  <a:lnTo>
                    <a:pt x="127" y="512"/>
                  </a:lnTo>
                  <a:lnTo>
                    <a:pt x="127" y="508"/>
                  </a:lnTo>
                  <a:lnTo>
                    <a:pt x="127" y="502"/>
                  </a:lnTo>
                  <a:lnTo>
                    <a:pt x="127" y="498"/>
                  </a:lnTo>
                  <a:lnTo>
                    <a:pt x="129" y="493"/>
                  </a:lnTo>
                  <a:lnTo>
                    <a:pt x="131" y="489"/>
                  </a:lnTo>
                  <a:lnTo>
                    <a:pt x="135" y="486"/>
                  </a:lnTo>
                  <a:lnTo>
                    <a:pt x="128" y="479"/>
                  </a:lnTo>
                  <a:lnTo>
                    <a:pt x="125" y="473"/>
                  </a:lnTo>
                  <a:lnTo>
                    <a:pt x="123" y="469"/>
                  </a:lnTo>
                  <a:lnTo>
                    <a:pt x="123" y="465"/>
                  </a:lnTo>
                  <a:lnTo>
                    <a:pt x="126" y="462"/>
                  </a:lnTo>
                  <a:lnTo>
                    <a:pt x="130" y="460"/>
                  </a:lnTo>
                  <a:lnTo>
                    <a:pt x="135" y="457"/>
                  </a:lnTo>
                  <a:lnTo>
                    <a:pt x="140" y="455"/>
                  </a:lnTo>
                  <a:lnTo>
                    <a:pt x="145" y="453"/>
                  </a:lnTo>
                  <a:lnTo>
                    <a:pt x="151" y="450"/>
                  </a:lnTo>
                  <a:lnTo>
                    <a:pt x="156" y="448"/>
                  </a:lnTo>
                  <a:lnTo>
                    <a:pt x="160" y="445"/>
                  </a:lnTo>
                  <a:lnTo>
                    <a:pt x="164" y="441"/>
                  </a:lnTo>
                  <a:lnTo>
                    <a:pt x="165" y="437"/>
                  </a:lnTo>
                  <a:lnTo>
                    <a:pt x="165" y="431"/>
                  </a:lnTo>
                  <a:lnTo>
                    <a:pt x="163" y="425"/>
                  </a:lnTo>
                  <a:lnTo>
                    <a:pt x="152" y="413"/>
                  </a:lnTo>
                  <a:lnTo>
                    <a:pt x="146" y="402"/>
                  </a:lnTo>
                  <a:lnTo>
                    <a:pt x="144" y="395"/>
                  </a:lnTo>
                  <a:lnTo>
                    <a:pt x="143" y="390"/>
                  </a:lnTo>
                  <a:lnTo>
                    <a:pt x="145" y="385"/>
                  </a:lnTo>
                  <a:lnTo>
                    <a:pt x="150" y="383"/>
                  </a:lnTo>
                  <a:lnTo>
                    <a:pt x="156" y="382"/>
                  </a:lnTo>
                  <a:lnTo>
                    <a:pt x="163" y="380"/>
                  </a:lnTo>
                  <a:lnTo>
                    <a:pt x="169" y="380"/>
                  </a:lnTo>
                  <a:lnTo>
                    <a:pt x="177" y="379"/>
                  </a:lnTo>
                  <a:lnTo>
                    <a:pt x="186" y="379"/>
                  </a:lnTo>
                  <a:lnTo>
                    <a:pt x="192" y="378"/>
                  </a:lnTo>
                  <a:lnTo>
                    <a:pt x="199" y="376"/>
                  </a:lnTo>
                  <a:lnTo>
                    <a:pt x="204" y="372"/>
                  </a:lnTo>
                  <a:lnTo>
                    <a:pt x="207" y="368"/>
                  </a:lnTo>
                  <a:lnTo>
                    <a:pt x="210" y="362"/>
                  </a:lnTo>
                  <a:lnTo>
                    <a:pt x="213" y="361"/>
                  </a:lnTo>
                  <a:lnTo>
                    <a:pt x="223" y="360"/>
                  </a:lnTo>
                  <a:lnTo>
                    <a:pt x="241" y="357"/>
                  </a:lnTo>
                  <a:lnTo>
                    <a:pt x="263" y="355"/>
                  </a:lnTo>
                  <a:lnTo>
                    <a:pt x="289" y="352"/>
                  </a:lnTo>
                  <a:lnTo>
                    <a:pt x="318" y="348"/>
                  </a:lnTo>
                  <a:lnTo>
                    <a:pt x="350" y="345"/>
                  </a:lnTo>
                  <a:lnTo>
                    <a:pt x="382" y="341"/>
                  </a:lnTo>
                  <a:lnTo>
                    <a:pt x="413" y="337"/>
                  </a:lnTo>
                  <a:lnTo>
                    <a:pt x="445" y="333"/>
                  </a:lnTo>
                  <a:lnTo>
                    <a:pt x="474" y="330"/>
                  </a:lnTo>
                  <a:lnTo>
                    <a:pt x="501" y="326"/>
                  </a:lnTo>
                  <a:lnTo>
                    <a:pt x="522" y="324"/>
                  </a:lnTo>
                  <a:lnTo>
                    <a:pt x="540" y="322"/>
                  </a:lnTo>
                  <a:lnTo>
                    <a:pt x="550" y="321"/>
                  </a:lnTo>
                  <a:lnTo>
                    <a:pt x="555" y="321"/>
                  </a:lnTo>
                  <a:lnTo>
                    <a:pt x="553" y="319"/>
                  </a:lnTo>
                  <a:lnTo>
                    <a:pt x="553" y="318"/>
                  </a:lnTo>
                  <a:lnTo>
                    <a:pt x="553" y="315"/>
                  </a:lnTo>
                  <a:lnTo>
                    <a:pt x="552" y="311"/>
                  </a:lnTo>
                  <a:lnTo>
                    <a:pt x="552" y="308"/>
                  </a:lnTo>
                  <a:lnTo>
                    <a:pt x="551" y="303"/>
                  </a:lnTo>
                  <a:lnTo>
                    <a:pt x="550" y="299"/>
                  </a:lnTo>
                  <a:lnTo>
                    <a:pt x="550" y="294"/>
                  </a:lnTo>
                  <a:lnTo>
                    <a:pt x="549" y="290"/>
                  </a:lnTo>
                  <a:lnTo>
                    <a:pt x="548" y="285"/>
                  </a:lnTo>
                  <a:lnTo>
                    <a:pt x="547" y="280"/>
                  </a:lnTo>
                  <a:lnTo>
                    <a:pt x="547" y="277"/>
                  </a:lnTo>
                  <a:lnTo>
                    <a:pt x="545" y="274"/>
                  </a:lnTo>
                  <a:lnTo>
                    <a:pt x="545" y="270"/>
                  </a:lnTo>
                  <a:lnTo>
                    <a:pt x="545" y="269"/>
                  </a:lnTo>
                  <a:lnTo>
                    <a:pt x="547" y="269"/>
                  </a:lnTo>
                  <a:lnTo>
                    <a:pt x="548" y="269"/>
                  </a:lnTo>
                  <a:lnTo>
                    <a:pt x="550" y="269"/>
                  </a:lnTo>
                  <a:lnTo>
                    <a:pt x="553" y="269"/>
                  </a:lnTo>
                  <a:lnTo>
                    <a:pt x="557" y="269"/>
                  </a:lnTo>
                  <a:lnTo>
                    <a:pt x="561" y="269"/>
                  </a:lnTo>
                  <a:lnTo>
                    <a:pt x="566" y="269"/>
                  </a:lnTo>
                  <a:lnTo>
                    <a:pt x="571" y="269"/>
                  </a:lnTo>
                  <a:lnTo>
                    <a:pt x="576" y="269"/>
                  </a:lnTo>
                  <a:lnTo>
                    <a:pt x="582" y="268"/>
                  </a:lnTo>
                  <a:lnTo>
                    <a:pt x="588" y="268"/>
                  </a:lnTo>
                  <a:lnTo>
                    <a:pt x="595" y="268"/>
                  </a:lnTo>
                  <a:lnTo>
                    <a:pt x="602" y="267"/>
                  </a:lnTo>
                  <a:lnTo>
                    <a:pt x="609" y="265"/>
                  </a:lnTo>
                  <a:lnTo>
                    <a:pt x="617" y="265"/>
                  </a:lnTo>
                  <a:lnTo>
                    <a:pt x="658" y="260"/>
                  </a:lnTo>
                  <a:lnTo>
                    <a:pt x="707" y="253"/>
                  </a:lnTo>
                  <a:lnTo>
                    <a:pt x="765" y="246"/>
                  </a:lnTo>
                  <a:lnTo>
                    <a:pt x="829" y="237"/>
                  </a:lnTo>
                  <a:lnTo>
                    <a:pt x="899" y="226"/>
                  </a:lnTo>
                  <a:lnTo>
                    <a:pt x="974" y="216"/>
                  </a:lnTo>
                  <a:lnTo>
                    <a:pt x="1052" y="205"/>
                  </a:lnTo>
                  <a:lnTo>
                    <a:pt x="1134" y="192"/>
                  </a:lnTo>
                  <a:lnTo>
                    <a:pt x="1218" y="179"/>
                  </a:lnTo>
                  <a:lnTo>
                    <a:pt x="1302" y="167"/>
                  </a:lnTo>
                  <a:lnTo>
                    <a:pt x="1386" y="154"/>
                  </a:lnTo>
                  <a:lnTo>
                    <a:pt x="1470" y="141"/>
                  </a:lnTo>
                  <a:lnTo>
                    <a:pt x="1551" y="129"/>
                  </a:lnTo>
                  <a:lnTo>
                    <a:pt x="1631" y="116"/>
                  </a:lnTo>
                  <a:lnTo>
                    <a:pt x="1705" y="105"/>
                  </a:lnTo>
                  <a:lnTo>
                    <a:pt x="1777" y="94"/>
                  </a:lnTo>
                  <a:lnTo>
                    <a:pt x="1803" y="90"/>
                  </a:lnTo>
                  <a:lnTo>
                    <a:pt x="1832" y="86"/>
                  </a:lnTo>
                  <a:lnTo>
                    <a:pt x="1863" y="82"/>
                  </a:lnTo>
                  <a:lnTo>
                    <a:pt x="1895" y="77"/>
                  </a:lnTo>
                  <a:lnTo>
                    <a:pt x="1928" y="72"/>
                  </a:lnTo>
                  <a:lnTo>
                    <a:pt x="1963" y="67"/>
                  </a:lnTo>
                  <a:lnTo>
                    <a:pt x="1997" y="61"/>
                  </a:lnTo>
                  <a:lnTo>
                    <a:pt x="2033" y="55"/>
                  </a:lnTo>
                  <a:lnTo>
                    <a:pt x="2069" y="49"/>
                  </a:lnTo>
                  <a:lnTo>
                    <a:pt x="2104" y="43"/>
                  </a:lnTo>
                  <a:lnTo>
                    <a:pt x="2139" y="36"/>
                  </a:lnTo>
                  <a:lnTo>
                    <a:pt x="2172" y="29"/>
                  </a:lnTo>
                  <a:lnTo>
                    <a:pt x="2204" y="22"/>
                  </a:lnTo>
                  <a:lnTo>
                    <a:pt x="2235" y="15"/>
                  </a:lnTo>
                  <a:lnTo>
                    <a:pt x="2265" y="7"/>
                  </a:lnTo>
                  <a:lnTo>
                    <a:pt x="2293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4" name="Freeform 52"/>
            <p:cNvSpPr>
              <a:spLocks/>
            </p:cNvSpPr>
            <p:nvPr/>
          </p:nvSpPr>
          <p:spPr bwMode="auto">
            <a:xfrm>
              <a:off x="2358" y="2595"/>
              <a:ext cx="788" cy="384"/>
            </a:xfrm>
            <a:custGeom>
              <a:avLst/>
              <a:gdLst>
                <a:gd name="T0" fmla="*/ 84 w 2364"/>
                <a:gd name="T1" fmla="*/ 1 h 1152"/>
                <a:gd name="T2" fmla="*/ 84 w 2364"/>
                <a:gd name="T3" fmla="*/ 3 h 1152"/>
                <a:gd name="T4" fmla="*/ 84 w 2364"/>
                <a:gd name="T5" fmla="*/ 5 h 1152"/>
                <a:gd name="T6" fmla="*/ 85 w 2364"/>
                <a:gd name="T7" fmla="*/ 12 h 1152"/>
                <a:gd name="T8" fmla="*/ 86 w 2364"/>
                <a:gd name="T9" fmla="*/ 24 h 1152"/>
                <a:gd name="T10" fmla="*/ 87 w 2364"/>
                <a:gd name="T11" fmla="*/ 35 h 1152"/>
                <a:gd name="T12" fmla="*/ 87 w 2364"/>
                <a:gd name="T13" fmla="*/ 43 h 1152"/>
                <a:gd name="T14" fmla="*/ 85 w 2364"/>
                <a:gd name="T15" fmla="*/ 42 h 1152"/>
                <a:gd name="T16" fmla="*/ 84 w 2364"/>
                <a:gd name="T17" fmla="*/ 41 h 1152"/>
                <a:gd name="T18" fmla="*/ 82 w 2364"/>
                <a:gd name="T19" fmla="*/ 41 h 1152"/>
                <a:gd name="T20" fmla="*/ 82 w 2364"/>
                <a:gd name="T21" fmla="*/ 40 h 1152"/>
                <a:gd name="T22" fmla="*/ 81 w 2364"/>
                <a:gd name="T23" fmla="*/ 39 h 1152"/>
                <a:gd name="T24" fmla="*/ 80 w 2364"/>
                <a:gd name="T25" fmla="*/ 40 h 1152"/>
                <a:gd name="T26" fmla="*/ 78 w 2364"/>
                <a:gd name="T27" fmla="*/ 40 h 1152"/>
                <a:gd name="T28" fmla="*/ 75 w 2364"/>
                <a:gd name="T29" fmla="*/ 39 h 1152"/>
                <a:gd name="T30" fmla="*/ 73 w 2364"/>
                <a:gd name="T31" fmla="*/ 41 h 1152"/>
                <a:gd name="T32" fmla="*/ 71 w 2364"/>
                <a:gd name="T33" fmla="*/ 41 h 1152"/>
                <a:gd name="T34" fmla="*/ 69 w 2364"/>
                <a:gd name="T35" fmla="*/ 42 h 1152"/>
                <a:gd name="T36" fmla="*/ 67 w 2364"/>
                <a:gd name="T37" fmla="*/ 42 h 1152"/>
                <a:gd name="T38" fmla="*/ 66 w 2364"/>
                <a:gd name="T39" fmla="*/ 41 h 1152"/>
                <a:gd name="T40" fmla="*/ 66 w 2364"/>
                <a:gd name="T41" fmla="*/ 41 h 1152"/>
                <a:gd name="T42" fmla="*/ 65 w 2364"/>
                <a:gd name="T43" fmla="*/ 40 h 1152"/>
                <a:gd name="T44" fmla="*/ 64 w 2364"/>
                <a:gd name="T45" fmla="*/ 41 h 1152"/>
                <a:gd name="T46" fmla="*/ 62 w 2364"/>
                <a:gd name="T47" fmla="*/ 41 h 1152"/>
                <a:gd name="T48" fmla="*/ 61 w 2364"/>
                <a:gd name="T49" fmla="*/ 41 h 1152"/>
                <a:gd name="T50" fmla="*/ 59 w 2364"/>
                <a:gd name="T51" fmla="*/ 42 h 1152"/>
                <a:gd name="T52" fmla="*/ 57 w 2364"/>
                <a:gd name="T53" fmla="*/ 40 h 1152"/>
                <a:gd name="T54" fmla="*/ 55 w 2364"/>
                <a:gd name="T55" fmla="*/ 40 h 1152"/>
                <a:gd name="T56" fmla="*/ 52 w 2364"/>
                <a:gd name="T57" fmla="*/ 40 h 1152"/>
                <a:gd name="T58" fmla="*/ 50 w 2364"/>
                <a:gd name="T59" fmla="*/ 39 h 1152"/>
                <a:gd name="T60" fmla="*/ 48 w 2364"/>
                <a:gd name="T61" fmla="*/ 37 h 1152"/>
                <a:gd name="T62" fmla="*/ 46 w 2364"/>
                <a:gd name="T63" fmla="*/ 38 h 1152"/>
                <a:gd name="T64" fmla="*/ 45 w 2364"/>
                <a:gd name="T65" fmla="*/ 37 h 1152"/>
                <a:gd name="T66" fmla="*/ 44 w 2364"/>
                <a:gd name="T67" fmla="*/ 37 h 1152"/>
                <a:gd name="T68" fmla="*/ 43 w 2364"/>
                <a:gd name="T69" fmla="*/ 38 h 1152"/>
                <a:gd name="T70" fmla="*/ 41 w 2364"/>
                <a:gd name="T71" fmla="*/ 37 h 1152"/>
                <a:gd name="T72" fmla="*/ 38 w 2364"/>
                <a:gd name="T73" fmla="*/ 36 h 1152"/>
                <a:gd name="T74" fmla="*/ 37 w 2364"/>
                <a:gd name="T75" fmla="*/ 35 h 1152"/>
                <a:gd name="T76" fmla="*/ 36 w 2364"/>
                <a:gd name="T77" fmla="*/ 35 h 1152"/>
                <a:gd name="T78" fmla="*/ 35 w 2364"/>
                <a:gd name="T79" fmla="*/ 35 h 1152"/>
                <a:gd name="T80" fmla="*/ 33 w 2364"/>
                <a:gd name="T81" fmla="*/ 35 h 1152"/>
                <a:gd name="T82" fmla="*/ 32 w 2364"/>
                <a:gd name="T83" fmla="*/ 34 h 1152"/>
                <a:gd name="T84" fmla="*/ 31 w 2364"/>
                <a:gd name="T85" fmla="*/ 33 h 1152"/>
                <a:gd name="T86" fmla="*/ 30 w 2364"/>
                <a:gd name="T87" fmla="*/ 33 h 1152"/>
                <a:gd name="T88" fmla="*/ 30 w 2364"/>
                <a:gd name="T89" fmla="*/ 31 h 1152"/>
                <a:gd name="T90" fmla="*/ 30 w 2364"/>
                <a:gd name="T91" fmla="*/ 23 h 1152"/>
                <a:gd name="T92" fmla="*/ 30 w 2364"/>
                <a:gd name="T93" fmla="*/ 13 h 1152"/>
                <a:gd name="T94" fmla="*/ 28 w 2364"/>
                <a:gd name="T95" fmla="*/ 9 h 1152"/>
                <a:gd name="T96" fmla="*/ 19 w 2364"/>
                <a:gd name="T97" fmla="*/ 9 h 1152"/>
                <a:gd name="T98" fmla="*/ 9 w 2364"/>
                <a:gd name="T99" fmla="*/ 9 h 1152"/>
                <a:gd name="T100" fmla="*/ 0 w 2364"/>
                <a:gd name="T101" fmla="*/ 9 h 1152"/>
                <a:gd name="T102" fmla="*/ 0 w 2364"/>
                <a:gd name="T103" fmla="*/ 7 h 1152"/>
                <a:gd name="T104" fmla="*/ 0 w 2364"/>
                <a:gd name="T105" fmla="*/ 4 h 1152"/>
                <a:gd name="T106" fmla="*/ 0 w 2364"/>
                <a:gd name="T107" fmla="*/ 2 h 1152"/>
                <a:gd name="T108" fmla="*/ 3 w 2364"/>
                <a:gd name="T109" fmla="*/ 2 h 1152"/>
                <a:gd name="T110" fmla="*/ 6 w 2364"/>
                <a:gd name="T111" fmla="*/ 2 h 1152"/>
                <a:gd name="T112" fmla="*/ 8 w 2364"/>
                <a:gd name="T113" fmla="*/ 2 h 1152"/>
                <a:gd name="T114" fmla="*/ 23 w 2364"/>
                <a:gd name="T115" fmla="*/ 2 h 1152"/>
                <a:gd name="T116" fmla="*/ 46 w 2364"/>
                <a:gd name="T117" fmla="*/ 2 h 1152"/>
                <a:gd name="T118" fmla="*/ 70 w 2364"/>
                <a:gd name="T119" fmla="*/ 1 h 115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364"/>
                <a:gd name="T181" fmla="*/ 0 h 1152"/>
                <a:gd name="T182" fmla="*/ 2364 w 2364"/>
                <a:gd name="T183" fmla="*/ 1152 h 115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364" h="1152">
                  <a:moveTo>
                    <a:pt x="2259" y="0"/>
                  </a:moveTo>
                  <a:lnTo>
                    <a:pt x="2263" y="11"/>
                  </a:lnTo>
                  <a:lnTo>
                    <a:pt x="2267" y="20"/>
                  </a:lnTo>
                  <a:lnTo>
                    <a:pt x="2270" y="30"/>
                  </a:lnTo>
                  <a:lnTo>
                    <a:pt x="2272" y="40"/>
                  </a:lnTo>
                  <a:lnTo>
                    <a:pt x="2274" y="50"/>
                  </a:lnTo>
                  <a:lnTo>
                    <a:pt x="2275" y="59"/>
                  </a:lnTo>
                  <a:lnTo>
                    <a:pt x="2276" y="68"/>
                  </a:lnTo>
                  <a:lnTo>
                    <a:pt x="2278" y="77"/>
                  </a:lnTo>
                  <a:lnTo>
                    <a:pt x="2278" y="87"/>
                  </a:lnTo>
                  <a:lnTo>
                    <a:pt x="2278" y="96"/>
                  </a:lnTo>
                  <a:lnTo>
                    <a:pt x="2279" y="105"/>
                  </a:lnTo>
                  <a:lnTo>
                    <a:pt x="2280" y="114"/>
                  </a:lnTo>
                  <a:lnTo>
                    <a:pt x="2280" y="123"/>
                  </a:lnTo>
                  <a:lnTo>
                    <a:pt x="2281" y="134"/>
                  </a:lnTo>
                  <a:lnTo>
                    <a:pt x="2283" y="143"/>
                  </a:lnTo>
                  <a:lnTo>
                    <a:pt x="2286" y="153"/>
                  </a:lnTo>
                  <a:lnTo>
                    <a:pt x="2289" y="211"/>
                  </a:lnTo>
                  <a:lnTo>
                    <a:pt x="2294" y="270"/>
                  </a:lnTo>
                  <a:lnTo>
                    <a:pt x="2297" y="330"/>
                  </a:lnTo>
                  <a:lnTo>
                    <a:pt x="2303" y="391"/>
                  </a:lnTo>
                  <a:lnTo>
                    <a:pt x="2307" y="452"/>
                  </a:lnTo>
                  <a:lnTo>
                    <a:pt x="2312" y="514"/>
                  </a:lnTo>
                  <a:lnTo>
                    <a:pt x="2318" y="576"/>
                  </a:lnTo>
                  <a:lnTo>
                    <a:pt x="2324" y="639"/>
                  </a:lnTo>
                  <a:lnTo>
                    <a:pt x="2328" y="702"/>
                  </a:lnTo>
                  <a:lnTo>
                    <a:pt x="2334" y="766"/>
                  </a:lnTo>
                  <a:lnTo>
                    <a:pt x="2340" y="830"/>
                  </a:lnTo>
                  <a:lnTo>
                    <a:pt x="2344" y="893"/>
                  </a:lnTo>
                  <a:lnTo>
                    <a:pt x="2350" y="957"/>
                  </a:lnTo>
                  <a:lnTo>
                    <a:pt x="2355" y="1022"/>
                  </a:lnTo>
                  <a:lnTo>
                    <a:pt x="2359" y="1086"/>
                  </a:lnTo>
                  <a:lnTo>
                    <a:pt x="2364" y="1150"/>
                  </a:lnTo>
                  <a:lnTo>
                    <a:pt x="2352" y="1152"/>
                  </a:lnTo>
                  <a:lnTo>
                    <a:pt x="2343" y="1152"/>
                  </a:lnTo>
                  <a:lnTo>
                    <a:pt x="2334" y="1150"/>
                  </a:lnTo>
                  <a:lnTo>
                    <a:pt x="2325" y="1148"/>
                  </a:lnTo>
                  <a:lnTo>
                    <a:pt x="2317" y="1145"/>
                  </a:lnTo>
                  <a:lnTo>
                    <a:pt x="2309" y="1139"/>
                  </a:lnTo>
                  <a:lnTo>
                    <a:pt x="2301" y="1134"/>
                  </a:lnTo>
                  <a:lnTo>
                    <a:pt x="2294" y="1129"/>
                  </a:lnTo>
                  <a:lnTo>
                    <a:pt x="2286" y="1123"/>
                  </a:lnTo>
                  <a:lnTo>
                    <a:pt x="2278" y="1116"/>
                  </a:lnTo>
                  <a:lnTo>
                    <a:pt x="2270" y="1110"/>
                  </a:lnTo>
                  <a:lnTo>
                    <a:pt x="2261" y="1106"/>
                  </a:lnTo>
                  <a:lnTo>
                    <a:pt x="2252" y="1101"/>
                  </a:lnTo>
                  <a:lnTo>
                    <a:pt x="2243" y="1098"/>
                  </a:lnTo>
                  <a:lnTo>
                    <a:pt x="2233" y="1095"/>
                  </a:lnTo>
                  <a:lnTo>
                    <a:pt x="2222" y="1095"/>
                  </a:lnTo>
                  <a:lnTo>
                    <a:pt x="2221" y="1094"/>
                  </a:lnTo>
                  <a:lnTo>
                    <a:pt x="2220" y="1093"/>
                  </a:lnTo>
                  <a:lnTo>
                    <a:pt x="2218" y="1091"/>
                  </a:lnTo>
                  <a:lnTo>
                    <a:pt x="2216" y="1087"/>
                  </a:lnTo>
                  <a:lnTo>
                    <a:pt x="2212" y="1084"/>
                  </a:lnTo>
                  <a:lnTo>
                    <a:pt x="2209" y="1080"/>
                  </a:lnTo>
                  <a:lnTo>
                    <a:pt x="2205" y="1077"/>
                  </a:lnTo>
                  <a:lnTo>
                    <a:pt x="2202" y="1072"/>
                  </a:lnTo>
                  <a:lnTo>
                    <a:pt x="2197" y="1068"/>
                  </a:lnTo>
                  <a:lnTo>
                    <a:pt x="2194" y="1064"/>
                  </a:lnTo>
                  <a:lnTo>
                    <a:pt x="2190" y="1061"/>
                  </a:lnTo>
                  <a:lnTo>
                    <a:pt x="2187" y="1057"/>
                  </a:lnTo>
                  <a:lnTo>
                    <a:pt x="2184" y="1054"/>
                  </a:lnTo>
                  <a:lnTo>
                    <a:pt x="2182" y="1052"/>
                  </a:lnTo>
                  <a:lnTo>
                    <a:pt x="2181" y="1050"/>
                  </a:lnTo>
                  <a:lnTo>
                    <a:pt x="2168" y="1067"/>
                  </a:lnTo>
                  <a:lnTo>
                    <a:pt x="2157" y="1077"/>
                  </a:lnTo>
                  <a:lnTo>
                    <a:pt x="2144" y="1084"/>
                  </a:lnTo>
                  <a:lnTo>
                    <a:pt x="2132" y="1086"/>
                  </a:lnTo>
                  <a:lnTo>
                    <a:pt x="2118" y="1086"/>
                  </a:lnTo>
                  <a:lnTo>
                    <a:pt x="2105" y="1084"/>
                  </a:lnTo>
                  <a:lnTo>
                    <a:pt x="2091" y="1079"/>
                  </a:lnTo>
                  <a:lnTo>
                    <a:pt x="2078" y="1075"/>
                  </a:lnTo>
                  <a:lnTo>
                    <a:pt x="2064" y="1070"/>
                  </a:lnTo>
                  <a:lnTo>
                    <a:pt x="2050" y="1065"/>
                  </a:lnTo>
                  <a:lnTo>
                    <a:pt x="2036" y="1063"/>
                  </a:lnTo>
                  <a:lnTo>
                    <a:pt x="2024" y="1063"/>
                  </a:lnTo>
                  <a:lnTo>
                    <a:pt x="2010" y="1065"/>
                  </a:lnTo>
                  <a:lnTo>
                    <a:pt x="1996" y="1071"/>
                  </a:lnTo>
                  <a:lnTo>
                    <a:pt x="1983" y="1083"/>
                  </a:lnTo>
                  <a:lnTo>
                    <a:pt x="1971" y="1099"/>
                  </a:lnTo>
                  <a:lnTo>
                    <a:pt x="1960" y="1093"/>
                  </a:lnTo>
                  <a:lnTo>
                    <a:pt x="1950" y="1090"/>
                  </a:lnTo>
                  <a:lnTo>
                    <a:pt x="1940" y="1090"/>
                  </a:lnTo>
                  <a:lnTo>
                    <a:pt x="1929" y="1092"/>
                  </a:lnTo>
                  <a:lnTo>
                    <a:pt x="1919" y="1095"/>
                  </a:lnTo>
                  <a:lnTo>
                    <a:pt x="1909" y="1100"/>
                  </a:lnTo>
                  <a:lnTo>
                    <a:pt x="1897" y="1106"/>
                  </a:lnTo>
                  <a:lnTo>
                    <a:pt x="1887" y="1111"/>
                  </a:lnTo>
                  <a:lnTo>
                    <a:pt x="1875" y="1116"/>
                  </a:lnTo>
                  <a:lnTo>
                    <a:pt x="1864" y="1122"/>
                  </a:lnTo>
                  <a:lnTo>
                    <a:pt x="1852" y="1125"/>
                  </a:lnTo>
                  <a:lnTo>
                    <a:pt x="1841" y="1127"/>
                  </a:lnTo>
                  <a:lnTo>
                    <a:pt x="1829" y="1127"/>
                  </a:lnTo>
                  <a:lnTo>
                    <a:pt x="1818" y="1126"/>
                  </a:lnTo>
                  <a:lnTo>
                    <a:pt x="1806" y="1122"/>
                  </a:lnTo>
                  <a:lnTo>
                    <a:pt x="1795" y="1114"/>
                  </a:lnTo>
                  <a:lnTo>
                    <a:pt x="1794" y="1113"/>
                  </a:lnTo>
                  <a:lnTo>
                    <a:pt x="1792" y="1113"/>
                  </a:lnTo>
                  <a:lnTo>
                    <a:pt x="1791" y="1110"/>
                  </a:lnTo>
                  <a:lnTo>
                    <a:pt x="1789" y="1109"/>
                  </a:lnTo>
                  <a:lnTo>
                    <a:pt x="1786" y="1107"/>
                  </a:lnTo>
                  <a:lnTo>
                    <a:pt x="1782" y="1104"/>
                  </a:lnTo>
                  <a:lnTo>
                    <a:pt x="1779" y="1102"/>
                  </a:lnTo>
                  <a:lnTo>
                    <a:pt x="1776" y="1100"/>
                  </a:lnTo>
                  <a:lnTo>
                    <a:pt x="1773" y="1098"/>
                  </a:lnTo>
                  <a:lnTo>
                    <a:pt x="1769" y="1095"/>
                  </a:lnTo>
                  <a:lnTo>
                    <a:pt x="1766" y="1093"/>
                  </a:lnTo>
                  <a:lnTo>
                    <a:pt x="1764" y="1091"/>
                  </a:lnTo>
                  <a:lnTo>
                    <a:pt x="1760" y="1090"/>
                  </a:lnTo>
                  <a:lnTo>
                    <a:pt x="1759" y="1087"/>
                  </a:lnTo>
                  <a:lnTo>
                    <a:pt x="1758" y="1087"/>
                  </a:lnTo>
                  <a:lnTo>
                    <a:pt x="1751" y="1102"/>
                  </a:lnTo>
                  <a:lnTo>
                    <a:pt x="1743" y="1111"/>
                  </a:lnTo>
                  <a:lnTo>
                    <a:pt x="1735" y="1117"/>
                  </a:lnTo>
                  <a:lnTo>
                    <a:pt x="1727" y="1119"/>
                  </a:lnTo>
                  <a:lnTo>
                    <a:pt x="1718" y="1119"/>
                  </a:lnTo>
                  <a:lnTo>
                    <a:pt x="1710" y="1116"/>
                  </a:lnTo>
                  <a:lnTo>
                    <a:pt x="1700" y="1113"/>
                  </a:lnTo>
                  <a:lnTo>
                    <a:pt x="1690" y="1107"/>
                  </a:lnTo>
                  <a:lnTo>
                    <a:pt x="1681" y="1102"/>
                  </a:lnTo>
                  <a:lnTo>
                    <a:pt x="1672" y="1098"/>
                  </a:lnTo>
                  <a:lnTo>
                    <a:pt x="1663" y="1095"/>
                  </a:lnTo>
                  <a:lnTo>
                    <a:pt x="1653" y="1095"/>
                  </a:lnTo>
                  <a:lnTo>
                    <a:pt x="1644" y="1098"/>
                  </a:lnTo>
                  <a:lnTo>
                    <a:pt x="1635" y="1103"/>
                  </a:lnTo>
                  <a:lnTo>
                    <a:pt x="1627" y="1114"/>
                  </a:lnTo>
                  <a:lnTo>
                    <a:pt x="1620" y="1130"/>
                  </a:lnTo>
                  <a:lnTo>
                    <a:pt x="1606" y="1131"/>
                  </a:lnTo>
                  <a:lnTo>
                    <a:pt x="1594" y="1130"/>
                  </a:lnTo>
                  <a:lnTo>
                    <a:pt x="1582" y="1127"/>
                  </a:lnTo>
                  <a:lnTo>
                    <a:pt x="1569" y="1122"/>
                  </a:lnTo>
                  <a:lnTo>
                    <a:pt x="1558" y="1116"/>
                  </a:lnTo>
                  <a:lnTo>
                    <a:pt x="1548" y="1108"/>
                  </a:lnTo>
                  <a:lnTo>
                    <a:pt x="1536" y="1101"/>
                  </a:lnTo>
                  <a:lnTo>
                    <a:pt x="1526" y="1093"/>
                  </a:lnTo>
                  <a:lnTo>
                    <a:pt x="1514" y="1086"/>
                  </a:lnTo>
                  <a:lnTo>
                    <a:pt x="1504" y="1082"/>
                  </a:lnTo>
                  <a:lnTo>
                    <a:pt x="1493" y="1077"/>
                  </a:lnTo>
                  <a:lnTo>
                    <a:pt x="1482" y="1075"/>
                  </a:lnTo>
                  <a:lnTo>
                    <a:pt x="1472" y="1076"/>
                  </a:lnTo>
                  <a:lnTo>
                    <a:pt x="1460" y="1079"/>
                  </a:lnTo>
                  <a:lnTo>
                    <a:pt x="1449" y="1087"/>
                  </a:lnTo>
                  <a:lnTo>
                    <a:pt x="1437" y="1099"/>
                  </a:lnTo>
                  <a:lnTo>
                    <a:pt x="1422" y="1096"/>
                  </a:lnTo>
                  <a:lnTo>
                    <a:pt x="1408" y="1092"/>
                  </a:lnTo>
                  <a:lnTo>
                    <a:pt x="1396" y="1085"/>
                  </a:lnTo>
                  <a:lnTo>
                    <a:pt x="1384" y="1076"/>
                  </a:lnTo>
                  <a:lnTo>
                    <a:pt x="1373" y="1065"/>
                  </a:lnTo>
                  <a:lnTo>
                    <a:pt x="1362" y="1054"/>
                  </a:lnTo>
                  <a:lnTo>
                    <a:pt x="1351" y="1042"/>
                  </a:lnTo>
                  <a:lnTo>
                    <a:pt x="1341" y="1032"/>
                  </a:lnTo>
                  <a:lnTo>
                    <a:pt x="1330" y="1023"/>
                  </a:lnTo>
                  <a:lnTo>
                    <a:pt x="1319" y="1014"/>
                  </a:lnTo>
                  <a:lnTo>
                    <a:pt x="1307" y="1008"/>
                  </a:lnTo>
                  <a:lnTo>
                    <a:pt x="1296" y="1006"/>
                  </a:lnTo>
                  <a:lnTo>
                    <a:pt x="1283" y="1006"/>
                  </a:lnTo>
                  <a:lnTo>
                    <a:pt x="1269" y="1009"/>
                  </a:lnTo>
                  <a:lnTo>
                    <a:pt x="1254" y="1018"/>
                  </a:lnTo>
                  <a:lnTo>
                    <a:pt x="1239" y="1032"/>
                  </a:lnTo>
                  <a:lnTo>
                    <a:pt x="1234" y="1026"/>
                  </a:lnTo>
                  <a:lnTo>
                    <a:pt x="1229" y="1022"/>
                  </a:lnTo>
                  <a:lnTo>
                    <a:pt x="1224" y="1017"/>
                  </a:lnTo>
                  <a:lnTo>
                    <a:pt x="1220" y="1014"/>
                  </a:lnTo>
                  <a:lnTo>
                    <a:pt x="1214" y="1011"/>
                  </a:lnTo>
                  <a:lnTo>
                    <a:pt x="1210" y="1009"/>
                  </a:lnTo>
                  <a:lnTo>
                    <a:pt x="1205" y="1008"/>
                  </a:lnTo>
                  <a:lnTo>
                    <a:pt x="1200" y="1007"/>
                  </a:lnTo>
                  <a:lnTo>
                    <a:pt x="1196" y="1007"/>
                  </a:lnTo>
                  <a:lnTo>
                    <a:pt x="1190" y="1008"/>
                  </a:lnTo>
                  <a:lnTo>
                    <a:pt x="1185" y="1009"/>
                  </a:lnTo>
                  <a:lnTo>
                    <a:pt x="1181" y="1010"/>
                  </a:lnTo>
                  <a:lnTo>
                    <a:pt x="1176" y="1013"/>
                  </a:lnTo>
                  <a:lnTo>
                    <a:pt x="1170" y="1016"/>
                  </a:lnTo>
                  <a:lnTo>
                    <a:pt x="1166" y="1019"/>
                  </a:lnTo>
                  <a:lnTo>
                    <a:pt x="1161" y="1024"/>
                  </a:lnTo>
                  <a:lnTo>
                    <a:pt x="1150" y="1018"/>
                  </a:lnTo>
                  <a:lnTo>
                    <a:pt x="1138" y="1014"/>
                  </a:lnTo>
                  <a:lnTo>
                    <a:pt x="1126" y="1009"/>
                  </a:lnTo>
                  <a:lnTo>
                    <a:pt x="1113" y="1006"/>
                  </a:lnTo>
                  <a:lnTo>
                    <a:pt x="1100" y="1002"/>
                  </a:lnTo>
                  <a:lnTo>
                    <a:pt x="1088" y="999"/>
                  </a:lnTo>
                  <a:lnTo>
                    <a:pt x="1075" y="997"/>
                  </a:lnTo>
                  <a:lnTo>
                    <a:pt x="1062" y="992"/>
                  </a:lnTo>
                  <a:lnTo>
                    <a:pt x="1050" y="988"/>
                  </a:lnTo>
                  <a:lnTo>
                    <a:pt x="1038" y="983"/>
                  </a:lnTo>
                  <a:lnTo>
                    <a:pt x="1028" y="977"/>
                  </a:lnTo>
                  <a:lnTo>
                    <a:pt x="1018" y="970"/>
                  </a:lnTo>
                  <a:lnTo>
                    <a:pt x="1008" y="962"/>
                  </a:lnTo>
                  <a:lnTo>
                    <a:pt x="1001" y="952"/>
                  </a:lnTo>
                  <a:lnTo>
                    <a:pt x="995" y="940"/>
                  </a:lnTo>
                  <a:lnTo>
                    <a:pt x="990" y="926"/>
                  </a:lnTo>
                  <a:lnTo>
                    <a:pt x="985" y="933"/>
                  </a:lnTo>
                  <a:lnTo>
                    <a:pt x="981" y="939"/>
                  </a:lnTo>
                  <a:lnTo>
                    <a:pt x="975" y="943"/>
                  </a:lnTo>
                  <a:lnTo>
                    <a:pt x="968" y="945"/>
                  </a:lnTo>
                  <a:lnTo>
                    <a:pt x="962" y="947"/>
                  </a:lnTo>
                  <a:lnTo>
                    <a:pt x="955" y="947"/>
                  </a:lnTo>
                  <a:lnTo>
                    <a:pt x="949" y="947"/>
                  </a:lnTo>
                  <a:lnTo>
                    <a:pt x="940" y="946"/>
                  </a:lnTo>
                  <a:lnTo>
                    <a:pt x="934" y="944"/>
                  </a:lnTo>
                  <a:lnTo>
                    <a:pt x="926" y="943"/>
                  </a:lnTo>
                  <a:lnTo>
                    <a:pt x="919" y="941"/>
                  </a:lnTo>
                  <a:lnTo>
                    <a:pt x="911" y="940"/>
                  </a:lnTo>
                  <a:lnTo>
                    <a:pt x="904" y="939"/>
                  </a:lnTo>
                  <a:lnTo>
                    <a:pt x="897" y="939"/>
                  </a:lnTo>
                  <a:lnTo>
                    <a:pt x="890" y="940"/>
                  </a:lnTo>
                  <a:lnTo>
                    <a:pt x="884" y="943"/>
                  </a:lnTo>
                  <a:lnTo>
                    <a:pt x="880" y="937"/>
                  </a:lnTo>
                  <a:lnTo>
                    <a:pt x="875" y="932"/>
                  </a:lnTo>
                  <a:lnTo>
                    <a:pt x="872" y="926"/>
                  </a:lnTo>
                  <a:lnTo>
                    <a:pt x="867" y="921"/>
                  </a:lnTo>
                  <a:lnTo>
                    <a:pt x="862" y="916"/>
                  </a:lnTo>
                  <a:lnTo>
                    <a:pt x="858" y="910"/>
                  </a:lnTo>
                  <a:lnTo>
                    <a:pt x="853" y="905"/>
                  </a:lnTo>
                  <a:lnTo>
                    <a:pt x="847" y="899"/>
                  </a:lnTo>
                  <a:lnTo>
                    <a:pt x="843" y="894"/>
                  </a:lnTo>
                  <a:lnTo>
                    <a:pt x="837" y="890"/>
                  </a:lnTo>
                  <a:lnTo>
                    <a:pt x="832" y="885"/>
                  </a:lnTo>
                  <a:lnTo>
                    <a:pt x="827" y="882"/>
                  </a:lnTo>
                  <a:lnTo>
                    <a:pt x="820" y="878"/>
                  </a:lnTo>
                  <a:lnTo>
                    <a:pt x="814" y="876"/>
                  </a:lnTo>
                  <a:lnTo>
                    <a:pt x="807" y="875"/>
                  </a:lnTo>
                  <a:lnTo>
                    <a:pt x="801" y="875"/>
                  </a:lnTo>
                  <a:lnTo>
                    <a:pt x="801" y="867"/>
                  </a:lnTo>
                  <a:lnTo>
                    <a:pt x="801" y="847"/>
                  </a:lnTo>
                  <a:lnTo>
                    <a:pt x="801" y="816"/>
                  </a:lnTo>
                  <a:lnTo>
                    <a:pt x="803" y="775"/>
                  </a:lnTo>
                  <a:lnTo>
                    <a:pt x="803" y="728"/>
                  </a:lnTo>
                  <a:lnTo>
                    <a:pt x="804" y="674"/>
                  </a:lnTo>
                  <a:lnTo>
                    <a:pt x="804" y="616"/>
                  </a:lnTo>
                  <a:lnTo>
                    <a:pt x="805" y="558"/>
                  </a:lnTo>
                  <a:lnTo>
                    <a:pt x="806" y="499"/>
                  </a:lnTo>
                  <a:lnTo>
                    <a:pt x="806" y="442"/>
                  </a:lnTo>
                  <a:lnTo>
                    <a:pt x="807" y="388"/>
                  </a:lnTo>
                  <a:lnTo>
                    <a:pt x="807" y="341"/>
                  </a:lnTo>
                  <a:lnTo>
                    <a:pt x="808" y="299"/>
                  </a:lnTo>
                  <a:lnTo>
                    <a:pt x="808" y="268"/>
                  </a:lnTo>
                  <a:lnTo>
                    <a:pt x="808" y="249"/>
                  </a:lnTo>
                  <a:lnTo>
                    <a:pt x="809" y="242"/>
                  </a:lnTo>
                  <a:lnTo>
                    <a:pt x="759" y="238"/>
                  </a:lnTo>
                  <a:lnTo>
                    <a:pt x="709" y="236"/>
                  </a:lnTo>
                  <a:lnTo>
                    <a:pt x="659" y="234"/>
                  </a:lnTo>
                  <a:lnTo>
                    <a:pt x="609" y="231"/>
                  </a:lnTo>
                  <a:lnTo>
                    <a:pt x="558" y="230"/>
                  </a:lnTo>
                  <a:lnTo>
                    <a:pt x="507" y="230"/>
                  </a:lnTo>
                  <a:lnTo>
                    <a:pt x="456" y="230"/>
                  </a:lnTo>
                  <a:lnTo>
                    <a:pt x="406" y="230"/>
                  </a:lnTo>
                  <a:lnTo>
                    <a:pt x="354" y="230"/>
                  </a:lnTo>
                  <a:lnTo>
                    <a:pt x="304" y="230"/>
                  </a:lnTo>
                  <a:lnTo>
                    <a:pt x="252" y="231"/>
                  </a:lnTo>
                  <a:lnTo>
                    <a:pt x="201" y="233"/>
                  </a:lnTo>
                  <a:lnTo>
                    <a:pt x="151" y="234"/>
                  </a:lnTo>
                  <a:lnTo>
                    <a:pt x="100" y="235"/>
                  </a:lnTo>
                  <a:lnTo>
                    <a:pt x="49" y="236"/>
                  </a:lnTo>
                  <a:lnTo>
                    <a:pt x="0" y="237"/>
                  </a:lnTo>
                  <a:lnTo>
                    <a:pt x="0" y="235"/>
                  </a:lnTo>
                  <a:lnTo>
                    <a:pt x="0" y="228"/>
                  </a:lnTo>
                  <a:lnTo>
                    <a:pt x="0" y="219"/>
                  </a:lnTo>
                  <a:lnTo>
                    <a:pt x="0" y="207"/>
                  </a:lnTo>
                  <a:lnTo>
                    <a:pt x="0" y="192"/>
                  </a:lnTo>
                  <a:lnTo>
                    <a:pt x="0" y="177"/>
                  </a:lnTo>
                  <a:lnTo>
                    <a:pt x="0" y="160"/>
                  </a:lnTo>
                  <a:lnTo>
                    <a:pt x="0" y="143"/>
                  </a:lnTo>
                  <a:lnTo>
                    <a:pt x="0" y="125"/>
                  </a:lnTo>
                  <a:lnTo>
                    <a:pt x="0" y="107"/>
                  </a:lnTo>
                  <a:lnTo>
                    <a:pt x="0" y="92"/>
                  </a:lnTo>
                  <a:lnTo>
                    <a:pt x="0" y="77"/>
                  </a:lnTo>
                  <a:lnTo>
                    <a:pt x="0" y="66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18" y="45"/>
                  </a:lnTo>
                  <a:lnTo>
                    <a:pt x="37" y="43"/>
                  </a:lnTo>
                  <a:lnTo>
                    <a:pt x="55" y="42"/>
                  </a:lnTo>
                  <a:lnTo>
                    <a:pt x="72" y="42"/>
                  </a:lnTo>
                  <a:lnTo>
                    <a:pt x="90" y="42"/>
                  </a:lnTo>
                  <a:lnTo>
                    <a:pt x="106" y="43"/>
                  </a:lnTo>
                  <a:lnTo>
                    <a:pt x="123" y="44"/>
                  </a:lnTo>
                  <a:lnTo>
                    <a:pt x="138" y="45"/>
                  </a:lnTo>
                  <a:lnTo>
                    <a:pt x="154" y="46"/>
                  </a:lnTo>
                  <a:lnTo>
                    <a:pt x="169" y="48"/>
                  </a:lnTo>
                  <a:lnTo>
                    <a:pt x="184" y="48"/>
                  </a:lnTo>
                  <a:lnTo>
                    <a:pt x="199" y="48"/>
                  </a:lnTo>
                  <a:lnTo>
                    <a:pt x="213" y="46"/>
                  </a:lnTo>
                  <a:lnTo>
                    <a:pt x="228" y="45"/>
                  </a:lnTo>
                  <a:lnTo>
                    <a:pt x="241" y="42"/>
                  </a:lnTo>
                  <a:lnTo>
                    <a:pt x="256" y="38"/>
                  </a:lnTo>
                  <a:lnTo>
                    <a:pt x="375" y="40"/>
                  </a:lnTo>
                  <a:lnTo>
                    <a:pt x="496" y="42"/>
                  </a:lnTo>
                  <a:lnTo>
                    <a:pt x="619" y="44"/>
                  </a:lnTo>
                  <a:lnTo>
                    <a:pt x="743" y="45"/>
                  </a:lnTo>
                  <a:lnTo>
                    <a:pt x="868" y="45"/>
                  </a:lnTo>
                  <a:lnTo>
                    <a:pt x="993" y="46"/>
                  </a:lnTo>
                  <a:lnTo>
                    <a:pt x="1121" y="45"/>
                  </a:lnTo>
                  <a:lnTo>
                    <a:pt x="1247" y="44"/>
                  </a:lnTo>
                  <a:lnTo>
                    <a:pt x="1375" y="42"/>
                  </a:lnTo>
                  <a:lnTo>
                    <a:pt x="1503" y="40"/>
                  </a:lnTo>
                  <a:lnTo>
                    <a:pt x="1630" y="36"/>
                  </a:lnTo>
                  <a:lnTo>
                    <a:pt x="1758" y="30"/>
                  </a:lnTo>
                  <a:lnTo>
                    <a:pt x="1884" y="25"/>
                  </a:lnTo>
                  <a:lnTo>
                    <a:pt x="2010" y="18"/>
                  </a:lnTo>
                  <a:lnTo>
                    <a:pt x="2135" y="10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5" name="Freeform 53"/>
            <p:cNvSpPr>
              <a:spLocks/>
            </p:cNvSpPr>
            <p:nvPr/>
          </p:nvSpPr>
          <p:spPr bwMode="auto">
            <a:xfrm>
              <a:off x="2004" y="2672"/>
              <a:ext cx="1258" cy="1219"/>
            </a:xfrm>
            <a:custGeom>
              <a:avLst/>
              <a:gdLst>
                <a:gd name="T0" fmla="*/ 69 w 3772"/>
                <a:gd name="T1" fmla="*/ 3 h 3657"/>
                <a:gd name="T2" fmla="*/ 71 w 3772"/>
                <a:gd name="T3" fmla="*/ 25 h 3657"/>
                <a:gd name="T4" fmla="*/ 75 w 3772"/>
                <a:gd name="T5" fmla="*/ 27 h 3657"/>
                <a:gd name="T6" fmla="*/ 82 w 3772"/>
                <a:gd name="T7" fmla="*/ 29 h 3657"/>
                <a:gd name="T8" fmla="*/ 87 w 3772"/>
                <a:gd name="T9" fmla="*/ 29 h 3657"/>
                <a:gd name="T10" fmla="*/ 95 w 3772"/>
                <a:gd name="T11" fmla="*/ 32 h 3657"/>
                <a:gd name="T12" fmla="*/ 103 w 3772"/>
                <a:gd name="T13" fmla="*/ 33 h 3657"/>
                <a:gd name="T14" fmla="*/ 106 w 3772"/>
                <a:gd name="T15" fmla="*/ 33 h 3657"/>
                <a:gd name="T16" fmla="*/ 114 w 3772"/>
                <a:gd name="T17" fmla="*/ 31 h 3657"/>
                <a:gd name="T18" fmla="*/ 121 w 3772"/>
                <a:gd name="T19" fmla="*/ 31 h 3657"/>
                <a:gd name="T20" fmla="*/ 126 w 3772"/>
                <a:gd name="T21" fmla="*/ 34 h 3657"/>
                <a:gd name="T22" fmla="*/ 132 w 3772"/>
                <a:gd name="T23" fmla="*/ 35 h 3657"/>
                <a:gd name="T24" fmla="*/ 132 w 3772"/>
                <a:gd name="T25" fmla="*/ 45 h 3657"/>
                <a:gd name="T26" fmla="*/ 135 w 3772"/>
                <a:gd name="T27" fmla="*/ 57 h 3657"/>
                <a:gd name="T28" fmla="*/ 137 w 3772"/>
                <a:gd name="T29" fmla="*/ 62 h 3657"/>
                <a:gd name="T30" fmla="*/ 140 w 3772"/>
                <a:gd name="T31" fmla="*/ 69 h 3657"/>
                <a:gd name="T32" fmla="*/ 139 w 3772"/>
                <a:gd name="T33" fmla="*/ 76 h 3657"/>
                <a:gd name="T34" fmla="*/ 135 w 3772"/>
                <a:gd name="T35" fmla="*/ 82 h 3657"/>
                <a:gd name="T36" fmla="*/ 130 w 3772"/>
                <a:gd name="T37" fmla="*/ 86 h 3657"/>
                <a:gd name="T38" fmla="*/ 128 w 3772"/>
                <a:gd name="T39" fmla="*/ 86 h 3657"/>
                <a:gd name="T40" fmla="*/ 124 w 3772"/>
                <a:gd name="T41" fmla="*/ 85 h 3657"/>
                <a:gd name="T42" fmla="*/ 124 w 3772"/>
                <a:gd name="T43" fmla="*/ 87 h 3657"/>
                <a:gd name="T44" fmla="*/ 120 w 3772"/>
                <a:gd name="T45" fmla="*/ 95 h 3657"/>
                <a:gd name="T46" fmla="*/ 111 w 3772"/>
                <a:gd name="T47" fmla="*/ 100 h 3657"/>
                <a:gd name="T48" fmla="*/ 109 w 3772"/>
                <a:gd name="T49" fmla="*/ 99 h 3657"/>
                <a:gd name="T50" fmla="*/ 107 w 3772"/>
                <a:gd name="T51" fmla="*/ 99 h 3657"/>
                <a:gd name="T52" fmla="*/ 108 w 3772"/>
                <a:gd name="T53" fmla="*/ 101 h 3657"/>
                <a:gd name="T54" fmla="*/ 105 w 3772"/>
                <a:gd name="T55" fmla="*/ 103 h 3657"/>
                <a:gd name="T56" fmla="*/ 104 w 3772"/>
                <a:gd name="T57" fmla="*/ 105 h 3657"/>
                <a:gd name="T58" fmla="*/ 101 w 3772"/>
                <a:gd name="T59" fmla="*/ 106 h 3657"/>
                <a:gd name="T60" fmla="*/ 102 w 3772"/>
                <a:gd name="T61" fmla="*/ 107 h 3657"/>
                <a:gd name="T62" fmla="*/ 102 w 3772"/>
                <a:gd name="T63" fmla="*/ 109 h 3657"/>
                <a:gd name="T64" fmla="*/ 99 w 3772"/>
                <a:gd name="T65" fmla="*/ 110 h 3657"/>
                <a:gd name="T66" fmla="*/ 100 w 3772"/>
                <a:gd name="T67" fmla="*/ 113 h 3657"/>
                <a:gd name="T68" fmla="*/ 97 w 3772"/>
                <a:gd name="T69" fmla="*/ 117 h 3657"/>
                <a:gd name="T70" fmla="*/ 97 w 3772"/>
                <a:gd name="T71" fmla="*/ 118 h 3657"/>
                <a:gd name="T72" fmla="*/ 98 w 3772"/>
                <a:gd name="T73" fmla="*/ 118 h 3657"/>
                <a:gd name="T74" fmla="*/ 98 w 3772"/>
                <a:gd name="T75" fmla="*/ 125 h 3657"/>
                <a:gd name="T76" fmla="*/ 100 w 3772"/>
                <a:gd name="T77" fmla="*/ 131 h 3657"/>
                <a:gd name="T78" fmla="*/ 97 w 3772"/>
                <a:gd name="T79" fmla="*/ 135 h 3657"/>
                <a:gd name="T80" fmla="*/ 87 w 3772"/>
                <a:gd name="T81" fmla="*/ 132 h 3657"/>
                <a:gd name="T82" fmla="*/ 78 w 3772"/>
                <a:gd name="T83" fmla="*/ 126 h 3657"/>
                <a:gd name="T84" fmla="*/ 76 w 3772"/>
                <a:gd name="T85" fmla="*/ 117 h 3657"/>
                <a:gd name="T86" fmla="*/ 73 w 3772"/>
                <a:gd name="T87" fmla="*/ 114 h 3657"/>
                <a:gd name="T88" fmla="*/ 64 w 3772"/>
                <a:gd name="T89" fmla="*/ 99 h 3657"/>
                <a:gd name="T90" fmla="*/ 61 w 3772"/>
                <a:gd name="T91" fmla="*/ 93 h 3657"/>
                <a:gd name="T92" fmla="*/ 52 w 3772"/>
                <a:gd name="T93" fmla="*/ 85 h 3657"/>
                <a:gd name="T94" fmla="*/ 45 w 3772"/>
                <a:gd name="T95" fmla="*/ 84 h 3657"/>
                <a:gd name="T96" fmla="*/ 41 w 3772"/>
                <a:gd name="T97" fmla="*/ 87 h 3657"/>
                <a:gd name="T98" fmla="*/ 36 w 3772"/>
                <a:gd name="T99" fmla="*/ 96 h 3657"/>
                <a:gd name="T100" fmla="*/ 32 w 3772"/>
                <a:gd name="T101" fmla="*/ 94 h 3657"/>
                <a:gd name="T102" fmla="*/ 27 w 3772"/>
                <a:gd name="T103" fmla="*/ 92 h 3657"/>
                <a:gd name="T104" fmla="*/ 21 w 3772"/>
                <a:gd name="T105" fmla="*/ 87 h 3657"/>
                <a:gd name="T106" fmla="*/ 19 w 3772"/>
                <a:gd name="T107" fmla="*/ 79 h 3657"/>
                <a:gd name="T108" fmla="*/ 15 w 3772"/>
                <a:gd name="T109" fmla="*/ 73 h 3657"/>
                <a:gd name="T110" fmla="*/ 8 w 3772"/>
                <a:gd name="T111" fmla="*/ 66 h 3657"/>
                <a:gd name="T112" fmla="*/ 6 w 3772"/>
                <a:gd name="T113" fmla="*/ 64 h 3657"/>
                <a:gd name="T114" fmla="*/ 0 w 3772"/>
                <a:gd name="T115" fmla="*/ 56 h 3657"/>
                <a:gd name="T116" fmla="*/ 21 w 3772"/>
                <a:gd name="T117" fmla="*/ 56 h 3657"/>
                <a:gd name="T118" fmla="*/ 38 w 3772"/>
                <a:gd name="T119" fmla="*/ 29 h 3657"/>
                <a:gd name="T120" fmla="*/ 39 w 3772"/>
                <a:gd name="T121" fmla="*/ 20 h 365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772"/>
                <a:gd name="T184" fmla="*/ 0 h 3657"/>
                <a:gd name="T185" fmla="*/ 3772 w 3772"/>
                <a:gd name="T186" fmla="*/ 3657 h 365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772" h="3657">
                  <a:moveTo>
                    <a:pt x="1062" y="7"/>
                  </a:moveTo>
                  <a:lnTo>
                    <a:pt x="1111" y="6"/>
                  </a:lnTo>
                  <a:lnTo>
                    <a:pt x="1162" y="5"/>
                  </a:lnTo>
                  <a:lnTo>
                    <a:pt x="1213" y="4"/>
                  </a:lnTo>
                  <a:lnTo>
                    <a:pt x="1263" y="3"/>
                  </a:lnTo>
                  <a:lnTo>
                    <a:pt x="1314" y="1"/>
                  </a:lnTo>
                  <a:lnTo>
                    <a:pt x="1366" y="1"/>
                  </a:lnTo>
                  <a:lnTo>
                    <a:pt x="1416" y="1"/>
                  </a:lnTo>
                  <a:lnTo>
                    <a:pt x="1468" y="0"/>
                  </a:lnTo>
                  <a:lnTo>
                    <a:pt x="1518" y="0"/>
                  </a:lnTo>
                  <a:lnTo>
                    <a:pt x="1569" y="1"/>
                  </a:lnTo>
                  <a:lnTo>
                    <a:pt x="1620" y="1"/>
                  </a:lnTo>
                  <a:lnTo>
                    <a:pt x="1671" y="3"/>
                  </a:lnTo>
                  <a:lnTo>
                    <a:pt x="1721" y="5"/>
                  </a:lnTo>
                  <a:lnTo>
                    <a:pt x="1771" y="6"/>
                  </a:lnTo>
                  <a:lnTo>
                    <a:pt x="1821" y="8"/>
                  </a:lnTo>
                  <a:lnTo>
                    <a:pt x="1871" y="12"/>
                  </a:lnTo>
                  <a:lnTo>
                    <a:pt x="1870" y="19"/>
                  </a:lnTo>
                  <a:lnTo>
                    <a:pt x="1870" y="38"/>
                  </a:lnTo>
                  <a:lnTo>
                    <a:pt x="1870" y="69"/>
                  </a:lnTo>
                  <a:lnTo>
                    <a:pt x="1869" y="111"/>
                  </a:lnTo>
                  <a:lnTo>
                    <a:pt x="1869" y="158"/>
                  </a:lnTo>
                  <a:lnTo>
                    <a:pt x="1868" y="212"/>
                  </a:lnTo>
                  <a:lnTo>
                    <a:pt x="1868" y="269"/>
                  </a:lnTo>
                  <a:lnTo>
                    <a:pt x="1867" y="328"/>
                  </a:lnTo>
                  <a:lnTo>
                    <a:pt x="1866" y="386"/>
                  </a:lnTo>
                  <a:lnTo>
                    <a:pt x="1866" y="444"/>
                  </a:lnTo>
                  <a:lnTo>
                    <a:pt x="1865" y="498"/>
                  </a:lnTo>
                  <a:lnTo>
                    <a:pt x="1865" y="545"/>
                  </a:lnTo>
                  <a:lnTo>
                    <a:pt x="1863" y="586"/>
                  </a:lnTo>
                  <a:lnTo>
                    <a:pt x="1863" y="617"/>
                  </a:lnTo>
                  <a:lnTo>
                    <a:pt x="1863" y="637"/>
                  </a:lnTo>
                  <a:lnTo>
                    <a:pt x="1863" y="645"/>
                  </a:lnTo>
                  <a:lnTo>
                    <a:pt x="1869" y="645"/>
                  </a:lnTo>
                  <a:lnTo>
                    <a:pt x="1875" y="646"/>
                  </a:lnTo>
                  <a:lnTo>
                    <a:pt x="1882" y="648"/>
                  </a:lnTo>
                  <a:lnTo>
                    <a:pt x="1888" y="652"/>
                  </a:lnTo>
                  <a:lnTo>
                    <a:pt x="1893" y="655"/>
                  </a:lnTo>
                  <a:lnTo>
                    <a:pt x="1898" y="660"/>
                  </a:lnTo>
                  <a:lnTo>
                    <a:pt x="1904" y="664"/>
                  </a:lnTo>
                  <a:lnTo>
                    <a:pt x="1909" y="669"/>
                  </a:lnTo>
                  <a:lnTo>
                    <a:pt x="1914" y="675"/>
                  </a:lnTo>
                  <a:lnTo>
                    <a:pt x="1919" y="680"/>
                  </a:lnTo>
                  <a:lnTo>
                    <a:pt x="1923" y="686"/>
                  </a:lnTo>
                  <a:lnTo>
                    <a:pt x="1928" y="691"/>
                  </a:lnTo>
                  <a:lnTo>
                    <a:pt x="1932" y="696"/>
                  </a:lnTo>
                  <a:lnTo>
                    <a:pt x="1937" y="702"/>
                  </a:lnTo>
                  <a:lnTo>
                    <a:pt x="1942" y="707"/>
                  </a:lnTo>
                  <a:lnTo>
                    <a:pt x="1946" y="713"/>
                  </a:lnTo>
                  <a:lnTo>
                    <a:pt x="1952" y="710"/>
                  </a:lnTo>
                  <a:lnTo>
                    <a:pt x="1958" y="709"/>
                  </a:lnTo>
                  <a:lnTo>
                    <a:pt x="1965" y="709"/>
                  </a:lnTo>
                  <a:lnTo>
                    <a:pt x="1971" y="710"/>
                  </a:lnTo>
                  <a:lnTo>
                    <a:pt x="1979" y="711"/>
                  </a:lnTo>
                  <a:lnTo>
                    <a:pt x="1986" y="713"/>
                  </a:lnTo>
                  <a:lnTo>
                    <a:pt x="1994" y="714"/>
                  </a:lnTo>
                  <a:lnTo>
                    <a:pt x="2001" y="716"/>
                  </a:lnTo>
                  <a:lnTo>
                    <a:pt x="2008" y="717"/>
                  </a:lnTo>
                  <a:lnTo>
                    <a:pt x="2016" y="717"/>
                  </a:lnTo>
                  <a:lnTo>
                    <a:pt x="2023" y="717"/>
                  </a:lnTo>
                  <a:lnTo>
                    <a:pt x="2029" y="715"/>
                  </a:lnTo>
                  <a:lnTo>
                    <a:pt x="2036" y="713"/>
                  </a:lnTo>
                  <a:lnTo>
                    <a:pt x="2042" y="709"/>
                  </a:lnTo>
                  <a:lnTo>
                    <a:pt x="2046" y="703"/>
                  </a:lnTo>
                  <a:lnTo>
                    <a:pt x="2052" y="696"/>
                  </a:lnTo>
                  <a:lnTo>
                    <a:pt x="2057" y="710"/>
                  </a:lnTo>
                  <a:lnTo>
                    <a:pt x="2063" y="722"/>
                  </a:lnTo>
                  <a:lnTo>
                    <a:pt x="2070" y="732"/>
                  </a:lnTo>
                  <a:lnTo>
                    <a:pt x="2080" y="740"/>
                  </a:lnTo>
                  <a:lnTo>
                    <a:pt x="2090" y="747"/>
                  </a:lnTo>
                  <a:lnTo>
                    <a:pt x="2100" y="753"/>
                  </a:lnTo>
                  <a:lnTo>
                    <a:pt x="2112" y="758"/>
                  </a:lnTo>
                  <a:lnTo>
                    <a:pt x="2124" y="762"/>
                  </a:lnTo>
                  <a:lnTo>
                    <a:pt x="2137" y="767"/>
                  </a:lnTo>
                  <a:lnTo>
                    <a:pt x="2150" y="769"/>
                  </a:lnTo>
                  <a:lnTo>
                    <a:pt x="2162" y="772"/>
                  </a:lnTo>
                  <a:lnTo>
                    <a:pt x="2175" y="776"/>
                  </a:lnTo>
                  <a:lnTo>
                    <a:pt x="2188" y="779"/>
                  </a:lnTo>
                  <a:lnTo>
                    <a:pt x="2200" y="784"/>
                  </a:lnTo>
                  <a:lnTo>
                    <a:pt x="2212" y="788"/>
                  </a:lnTo>
                  <a:lnTo>
                    <a:pt x="2223" y="794"/>
                  </a:lnTo>
                  <a:lnTo>
                    <a:pt x="2228" y="789"/>
                  </a:lnTo>
                  <a:lnTo>
                    <a:pt x="2232" y="785"/>
                  </a:lnTo>
                  <a:lnTo>
                    <a:pt x="2238" y="783"/>
                  </a:lnTo>
                  <a:lnTo>
                    <a:pt x="2243" y="780"/>
                  </a:lnTo>
                  <a:lnTo>
                    <a:pt x="2247" y="778"/>
                  </a:lnTo>
                  <a:lnTo>
                    <a:pt x="2252" y="777"/>
                  </a:lnTo>
                  <a:lnTo>
                    <a:pt x="2258" y="776"/>
                  </a:lnTo>
                  <a:lnTo>
                    <a:pt x="2262" y="777"/>
                  </a:lnTo>
                  <a:lnTo>
                    <a:pt x="2267" y="777"/>
                  </a:lnTo>
                  <a:lnTo>
                    <a:pt x="2272" y="779"/>
                  </a:lnTo>
                  <a:lnTo>
                    <a:pt x="2276" y="780"/>
                  </a:lnTo>
                  <a:lnTo>
                    <a:pt x="2282" y="784"/>
                  </a:lnTo>
                  <a:lnTo>
                    <a:pt x="2286" y="787"/>
                  </a:lnTo>
                  <a:lnTo>
                    <a:pt x="2291" y="792"/>
                  </a:lnTo>
                  <a:lnTo>
                    <a:pt x="2296" y="796"/>
                  </a:lnTo>
                  <a:lnTo>
                    <a:pt x="2301" y="802"/>
                  </a:lnTo>
                  <a:lnTo>
                    <a:pt x="2316" y="788"/>
                  </a:lnTo>
                  <a:lnTo>
                    <a:pt x="2331" y="779"/>
                  </a:lnTo>
                  <a:lnTo>
                    <a:pt x="2345" y="776"/>
                  </a:lnTo>
                  <a:lnTo>
                    <a:pt x="2358" y="776"/>
                  </a:lnTo>
                  <a:lnTo>
                    <a:pt x="2369" y="779"/>
                  </a:lnTo>
                  <a:lnTo>
                    <a:pt x="2381" y="785"/>
                  </a:lnTo>
                  <a:lnTo>
                    <a:pt x="2392" y="793"/>
                  </a:lnTo>
                  <a:lnTo>
                    <a:pt x="2403" y="803"/>
                  </a:lnTo>
                  <a:lnTo>
                    <a:pt x="2413" y="814"/>
                  </a:lnTo>
                  <a:lnTo>
                    <a:pt x="2424" y="825"/>
                  </a:lnTo>
                  <a:lnTo>
                    <a:pt x="2435" y="837"/>
                  </a:lnTo>
                  <a:lnTo>
                    <a:pt x="2446" y="847"/>
                  </a:lnTo>
                  <a:lnTo>
                    <a:pt x="2458" y="855"/>
                  </a:lnTo>
                  <a:lnTo>
                    <a:pt x="2470" y="862"/>
                  </a:lnTo>
                  <a:lnTo>
                    <a:pt x="2484" y="866"/>
                  </a:lnTo>
                  <a:lnTo>
                    <a:pt x="2499" y="869"/>
                  </a:lnTo>
                  <a:lnTo>
                    <a:pt x="2511" y="857"/>
                  </a:lnTo>
                  <a:lnTo>
                    <a:pt x="2522" y="849"/>
                  </a:lnTo>
                  <a:lnTo>
                    <a:pt x="2534" y="846"/>
                  </a:lnTo>
                  <a:lnTo>
                    <a:pt x="2544" y="845"/>
                  </a:lnTo>
                  <a:lnTo>
                    <a:pt x="2555" y="847"/>
                  </a:lnTo>
                  <a:lnTo>
                    <a:pt x="2566" y="852"/>
                  </a:lnTo>
                  <a:lnTo>
                    <a:pt x="2576" y="856"/>
                  </a:lnTo>
                  <a:lnTo>
                    <a:pt x="2588" y="863"/>
                  </a:lnTo>
                  <a:lnTo>
                    <a:pt x="2598" y="871"/>
                  </a:lnTo>
                  <a:lnTo>
                    <a:pt x="2610" y="878"/>
                  </a:lnTo>
                  <a:lnTo>
                    <a:pt x="2620" y="886"/>
                  </a:lnTo>
                  <a:lnTo>
                    <a:pt x="2631" y="892"/>
                  </a:lnTo>
                  <a:lnTo>
                    <a:pt x="2644" y="897"/>
                  </a:lnTo>
                  <a:lnTo>
                    <a:pt x="2656" y="900"/>
                  </a:lnTo>
                  <a:lnTo>
                    <a:pt x="2668" y="901"/>
                  </a:lnTo>
                  <a:lnTo>
                    <a:pt x="2682" y="900"/>
                  </a:lnTo>
                  <a:lnTo>
                    <a:pt x="2689" y="884"/>
                  </a:lnTo>
                  <a:lnTo>
                    <a:pt x="2697" y="873"/>
                  </a:lnTo>
                  <a:lnTo>
                    <a:pt x="2706" y="868"/>
                  </a:lnTo>
                  <a:lnTo>
                    <a:pt x="2715" y="865"/>
                  </a:lnTo>
                  <a:lnTo>
                    <a:pt x="2725" y="865"/>
                  </a:lnTo>
                  <a:lnTo>
                    <a:pt x="2734" y="868"/>
                  </a:lnTo>
                  <a:lnTo>
                    <a:pt x="2743" y="872"/>
                  </a:lnTo>
                  <a:lnTo>
                    <a:pt x="2752" y="877"/>
                  </a:lnTo>
                  <a:lnTo>
                    <a:pt x="2762" y="883"/>
                  </a:lnTo>
                  <a:lnTo>
                    <a:pt x="2772" y="886"/>
                  </a:lnTo>
                  <a:lnTo>
                    <a:pt x="2780" y="889"/>
                  </a:lnTo>
                  <a:lnTo>
                    <a:pt x="2789" y="889"/>
                  </a:lnTo>
                  <a:lnTo>
                    <a:pt x="2797" y="887"/>
                  </a:lnTo>
                  <a:lnTo>
                    <a:pt x="2805" y="881"/>
                  </a:lnTo>
                  <a:lnTo>
                    <a:pt x="2813" y="872"/>
                  </a:lnTo>
                  <a:lnTo>
                    <a:pt x="2820" y="857"/>
                  </a:lnTo>
                  <a:lnTo>
                    <a:pt x="2821" y="857"/>
                  </a:lnTo>
                  <a:lnTo>
                    <a:pt x="2822" y="860"/>
                  </a:lnTo>
                  <a:lnTo>
                    <a:pt x="2826" y="861"/>
                  </a:lnTo>
                  <a:lnTo>
                    <a:pt x="2828" y="863"/>
                  </a:lnTo>
                  <a:lnTo>
                    <a:pt x="2831" y="865"/>
                  </a:lnTo>
                  <a:lnTo>
                    <a:pt x="2835" y="868"/>
                  </a:lnTo>
                  <a:lnTo>
                    <a:pt x="2838" y="870"/>
                  </a:lnTo>
                  <a:lnTo>
                    <a:pt x="2841" y="872"/>
                  </a:lnTo>
                  <a:lnTo>
                    <a:pt x="2844" y="874"/>
                  </a:lnTo>
                  <a:lnTo>
                    <a:pt x="2848" y="877"/>
                  </a:lnTo>
                  <a:lnTo>
                    <a:pt x="2851" y="879"/>
                  </a:lnTo>
                  <a:lnTo>
                    <a:pt x="2853" y="880"/>
                  </a:lnTo>
                  <a:lnTo>
                    <a:pt x="2854" y="883"/>
                  </a:lnTo>
                  <a:lnTo>
                    <a:pt x="2856" y="883"/>
                  </a:lnTo>
                  <a:lnTo>
                    <a:pt x="2857" y="884"/>
                  </a:lnTo>
                  <a:lnTo>
                    <a:pt x="2868" y="892"/>
                  </a:lnTo>
                  <a:lnTo>
                    <a:pt x="2880" y="896"/>
                  </a:lnTo>
                  <a:lnTo>
                    <a:pt x="2891" y="897"/>
                  </a:lnTo>
                  <a:lnTo>
                    <a:pt x="2903" y="897"/>
                  </a:lnTo>
                  <a:lnTo>
                    <a:pt x="2914" y="895"/>
                  </a:lnTo>
                  <a:lnTo>
                    <a:pt x="2926" y="892"/>
                  </a:lnTo>
                  <a:lnTo>
                    <a:pt x="2937" y="886"/>
                  </a:lnTo>
                  <a:lnTo>
                    <a:pt x="2949" y="881"/>
                  </a:lnTo>
                  <a:lnTo>
                    <a:pt x="2959" y="876"/>
                  </a:lnTo>
                  <a:lnTo>
                    <a:pt x="2971" y="870"/>
                  </a:lnTo>
                  <a:lnTo>
                    <a:pt x="2981" y="865"/>
                  </a:lnTo>
                  <a:lnTo>
                    <a:pt x="2991" y="862"/>
                  </a:lnTo>
                  <a:lnTo>
                    <a:pt x="3002" y="860"/>
                  </a:lnTo>
                  <a:lnTo>
                    <a:pt x="3012" y="860"/>
                  </a:lnTo>
                  <a:lnTo>
                    <a:pt x="3022" y="863"/>
                  </a:lnTo>
                  <a:lnTo>
                    <a:pt x="3033" y="869"/>
                  </a:lnTo>
                  <a:lnTo>
                    <a:pt x="3045" y="853"/>
                  </a:lnTo>
                  <a:lnTo>
                    <a:pt x="3058" y="841"/>
                  </a:lnTo>
                  <a:lnTo>
                    <a:pt x="3072" y="835"/>
                  </a:lnTo>
                  <a:lnTo>
                    <a:pt x="3086" y="833"/>
                  </a:lnTo>
                  <a:lnTo>
                    <a:pt x="3098" y="833"/>
                  </a:lnTo>
                  <a:lnTo>
                    <a:pt x="3112" y="835"/>
                  </a:lnTo>
                  <a:lnTo>
                    <a:pt x="3126" y="840"/>
                  </a:lnTo>
                  <a:lnTo>
                    <a:pt x="3140" y="845"/>
                  </a:lnTo>
                  <a:lnTo>
                    <a:pt x="3153" y="849"/>
                  </a:lnTo>
                  <a:lnTo>
                    <a:pt x="3167" y="854"/>
                  </a:lnTo>
                  <a:lnTo>
                    <a:pt x="3180" y="856"/>
                  </a:lnTo>
                  <a:lnTo>
                    <a:pt x="3194" y="856"/>
                  </a:lnTo>
                  <a:lnTo>
                    <a:pt x="3206" y="854"/>
                  </a:lnTo>
                  <a:lnTo>
                    <a:pt x="3219" y="847"/>
                  </a:lnTo>
                  <a:lnTo>
                    <a:pt x="3230" y="837"/>
                  </a:lnTo>
                  <a:lnTo>
                    <a:pt x="3243" y="820"/>
                  </a:lnTo>
                  <a:lnTo>
                    <a:pt x="3244" y="822"/>
                  </a:lnTo>
                  <a:lnTo>
                    <a:pt x="3246" y="824"/>
                  </a:lnTo>
                  <a:lnTo>
                    <a:pt x="3249" y="827"/>
                  </a:lnTo>
                  <a:lnTo>
                    <a:pt x="3252" y="831"/>
                  </a:lnTo>
                  <a:lnTo>
                    <a:pt x="3256" y="834"/>
                  </a:lnTo>
                  <a:lnTo>
                    <a:pt x="3259" y="838"/>
                  </a:lnTo>
                  <a:lnTo>
                    <a:pt x="3264" y="842"/>
                  </a:lnTo>
                  <a:lnTo>
                    <a:pt x="3267" y="847"/>
                  </a:lnTo>
                  <a:lnTo>
                    <a:pt x="3271" y="850"/>
                  </a:lnTo>
                  <a:lnTo>
                    <a:pt x="3274" y="854"/>
                  </a:lnTo>
                  <a:lnTo>
                    <a:pt x="3278" y="857"/>
                  </a:lnTo>
                  <a:lnTo>
                    <a:pt x="3280" y="861"/>
                  </a:lnTo>
                  <a:lnTo>
                    <a:pt x="3282" y="863"/>
                  </a:lnTo>
                  <a:lnTo>
                    <a:pt x="3283" y="864"/>
                  </a:lnTo>
                  <a:lnTo>
                    <a:pt x="3284" y="865"/>
                  </a:lnTo>
                  <a:lnTo>
                    <a:pt x="3295" y="865"/>
                  </a:lnTo>
                  <a:lnTo>
                    <a:pt x="3305" y="868"/>
                  </a:lnTo>
                  <a:lnTo>
                    <a:pt x="3314" y="871"/>
                  </a:lnTo>
                  <a:lnTo>
                    <a:pt x="3323" y="876"/>
                  </a:lnTo>
                  <a:lnTo>
                    <a:pt x="3332" y="880"/>
                  </a:lnTo>
                  <a:lnTo>
                    <a:pt x="3340" y="886"/>
                  </a:lnTo>
                  <a:lnTo>
                    <a:pt x="3348" y="893"/>
                  </a:lnTo>
                  <a:lnTo>
                    <a:pt x="3356" y="899"/>
                  </a:lnTo>
                  <a:lnTo>
                    <a:pt x="3363" y="904"/>
                  </a:lnTo>
                  <a:lnTo>
                    <a:pt x="3371" y="909"/>
                  </a:lnTo>
                  <a:lnTo>
                    <a:pt x="3379" y="915"/>
                  </a:lnTo>
                  <a:lnTo>
                    <a:pt x="3387" y="918"/>
                  </a:lnTo>
                  <a:lnTo>
                    <a:pt x="3396" y="920"/>
                  </a:lnTo>
                  <a:lnTo>
                    <a:pt x="3405" y="922"/>
                  </a:lnTo>
                  <a:lnTo>
                    <a:pt x="3414" y="922"/>
                  </a:lnTo>
                  <a:lnTo>
                    <a:pt x="3426" y="920"/>
                  </a:lnTo>
                  <a:lnTo>
                    <a:pt x="3433" y="925"/>
                  </a:lnTo>
                  <a:lnTo>
                    <a:pt x="3442" y="928"/>
                  </a:lnTo>
                  <a:lnTo>
                    <a:pt x="3450" y="931"/>
                  </a:lnTo>
                  <a:lnTo>
                    <a:pt x="3459" y="933"/>
                  </a:lnTo>
                  <a:lnTo>
                    <a:pt x="3470" y="934"/>
                  </a:lnTo>
                  <a:lnTo>
                    <a:pt x="3479" y="935"/>
                  </a:lnTo>
                  <a:lnTo>
                    <a:pt x="3488" y="935"/>
                  </a:lnTo>
                  <a:lnTo>
                    <a:pt x="3498" y="937"/>
                  </a:lnTo>
                  <a:lnTo>
                    <a:pt x="3507" y="937"/>
                  </a:lnTo>
                  <a:lnTo>
                    <a:pt x="3518" y="937"/>
                  </a:lnTo>
                  <a:lnTo>
                    <a:pt x="3527" y="937"/>
                  </a:lnTo>
                  <a:lnTo>
                    <a:pt x="3536" y="938"/>
                  </a:lnTo>
                  <a:lnTo>
                    <a:pt x="3545" y="939"/>
                  </a:lnTo>
                  <a:lnTo>
                    <a:pt x="3555" y="940"/>
                  </a:lnTo>
                  <a:lnTo>
                    <a:pt x="3563" y="943"/>
                  </a:lnTo>
                  <a:lnTo>
                    <a:pt x="3571" y="947"/>
                  </a:lnTo>
                  <a:lnTo>
                    <a:pt x="3570" y="948"/>
                  </a:lnTo>
                  <a:lnTo>
                    <a:pt x="3570" y="954"/>
                  </a:lnTo>
                  <a:lnTo>
                    <a:pt x="3570" y="963"/>
                  </a:lnTo>
                  <a:lnTo>
                    <a:pt x="3570" y="976"/>
                  </a:lnTo>
                  <a:lnTo>
                    <a:pt x="3570" y="989"/>
                  </a:lnTo>
                  <a:lnTo>
                    <a:pt x="3570" y="1004"/>
                  </a:lnTo>
                  <a:lnTo>
                    <a:pt x="3568" y="1022"/>
                  </a:lnTo>
                  <a:lnTo>
                    <a:pt x="3568" y="1039"/>
                  </a:lnTo>
                  <a:lnTo>
                    <a:pt x="3568" y="1055"/>
                  </a:lnTo>
                  <a:lnTo>
                    <a:pt x="3567" y="1072"/>
                  </a:lnTo>
                  <a:lnTo>
                    <a:pt x="3567" y="1087"/>
                  </a:lnTo>
                  <a:lnTo>
                    <a:pt x="3567" y="1102"/>
                  </a:lnTo>
                  <a:lnTo>
                    <a:pt x="3567" y="1113"/>
                  </a:lnTo>
                  <a:lnTo>
                    <a:pt x="3567" y="1123"/>
                  </a:lnTo>
                  <a:lnTo>
                    <a:pt x="3567" y="1128"/>
                  </a:lnTo>
                  <a:lnTo>
                    <a:pt x="3567" y="1131"/>
                  </a:lnTo>
                  <a:lnTo>
                    <a:pt x="3566" y="1149"/>
                  </a:lnTo>
                  <a:lnTo>
                    <a:pt x="3566" y="1169"/>
                  </a:lnTo>
                  <a:lnTo>
                    <a:pt x="3567" y="1188"/>
                  </a:lnTo>
                  <a:lnTo>
                    <a:pt x="3570" y="1207"/>
                  </a:lnTo>
                  <a:lnTo>
                    <a:pt x="3572" y="1225"/>
                  </a:lnTo>
                  <a:lnTo>
                    <a:pt x="3574" y="1244"/>
                  </a:lnTo>
                  <a:lnTo>
                    <a:pt x="3578" y="1263"/>
                  </a:lnTo>
                  <a:lnTo>
                    <a:pt x="3581" y="1282"/>
                  </a:lnTo>
                  <a:lnTo>
                    <a:pt x="3583" y="1302"/>
                  </a:lnTo>
                  <a:lnTo>
                    <a:pt x="3586" y="1321"/>
                  </a:lnTo>
                  <a:lnTo>
                    <a:pt x="3588" y="1341"/>
                  </a:lnTo>
                  <a:lnTo>
                    <a:pt x="3588" y="1360"/>
                  </a:lnTo>
                  <a:lnTo>
                    <a:pt x="3588" y="1381"/>
                  </a:lnTo>
                  <a:lnTo>
                    <a:pt x="3586" y="1403"/>
                  </a:lnTo>
                  <a:lnTo>
                    <a:pt x="3582" y="1425"/>
                  </a:lnTo>
                  <a:lnTo>
                    <a:pt x="3578" y="1448"/>
                  </a:lnTo>
                  <a:lnTo>
                    <a:pt x="3584" y="1458"/>
                  </a:lnTo>
                  <a:lnTo>
                    <a:pt x="3591" y="1468"/>
                  </a:lnTo>
                  <a:lnTo>
                    <a:pt x="3599" y="1479"/>
                  </a:lnTo>
                  <a:lnTo>
                    <a:pt x="3609" y="1488"/>
                  </a:lnTo>
                  <a:lnTo>
                    <a:pt x="3617" y="1498"/>
                  </a:lnTo>
                  <a:lnTo>
                    <a:pt x="3626" y="1508"/>
                  </a:lnTo>
                  <a:lnTo>
                    <a:pt x="3634" y="1517"/>
                  </a:lnTo>
                  <a:lnTo>
                    <a:pt x="3642" y="1526"/>
                  </a:lnTo>
                  <a:lnTo>
                    <a:pt x="3650" y="1535"/>
                  </a:lnTo>
                  <a:lnTo>
                    <a:pt x="3657" y="1544"/>
                  </a:lnTo>
                  <a:lnTo>
                    <a:pt x="3663" y="1555"/>
                  </a:lnTo>
                  <a:lnTo>
                    <a:pt x="3668" y="1565"/>
                  </a:lnTo>
                  <a:lnTo>
                    <a:pt x="3672" y="1576"/>
                  </a:lnTo>
                  <a:lnTo>
                    <a:pt x="3675" y="1588"/>
                  </a:lnTo>
                  <a:lnTo>
                    <a:pt x="3676" y="1602"/>
                  </a:lnTo>
                  <a:lnTo>
                    <a:pt x="3676" y="1616"/>
                  </a:lnTo>
                  <a:lnTo>
                    <a:pt x="3682" y="1617"/>
                  </a:lnTo>
                  <a:lnTo>
                    <a:pt x="3688" y="1619"/>
                  </a:lnTo>
                  <a:lnTo>
                    <a:pt x="3691" y="1622"/>
                  </a:lnTo>
                  <a:lnTo>
                    <a:pt x="3695" y="1626"/>
                  </a:lnTo>
                  <a:lnTo>
                    <a:pt x="3698" y="1630"/>
                  </a:lnTo>
                  <a:lnTo>
                    <a:pt x="3699" y="1634"/>
                  </a:lnTo>
                  <a:lnTo>
                    <a:pt x="3701" y="1640"/>
                  </a:lnTo>
                  <a:lnTo>
                    <a:pt x="3702" y="1644"/>
                  </a:lnTo>
                  <a:lnTo>
                    <a:pt x="3703" y="1649"/>
                  </a:lnTo>
                  <a:lnTo>
                    <a:pt x="3703" y="1655"/>
                  </a:lnTo>
                  <a:lnTo>
                    <a:pt x="3703" y="1659"/>
                  </a:lnTo>
                  <a:lnTo>
                    <a:pt x="3704" y="1665"/>
                  </a:lnTo>
                  <a:lnTo>
                    <a:pt x="3704" y="1669"/>
                  </a:lnTo>
                  <a:lnTo>
                    <a:pt x="3705" y="1674"/>
                  </a:lnTo>
                  <a:lnTo>
                    <a:pt x="3706" y="1679"/>
                  </a:lnTo>
                  <a:lnTo>
                    <a:pt x="3709" y="1683"/>
                  </a:lnTo>
                  <a:lnTo>
                    <a:pt x="3712" y="1694"/>
                  </a:lnTo>
                  <a:lnTo>
                    <a:pt x="3718" y="1705"/>
                  </a:lnTo>
                  <a:lnTo>
                    <a:pt x="3724" y="1715"/>
                  </a:lnTo>
                  <a:lnTo>
                    <a:pt x="3729" y="1726"/>
                  </a:lnTo>
                  <a:lnTo>
                    <a:pt x="3736" y="1736"/>
                  </a:lnTo>
                  <a:lnTo>
                    <a:pt x="3742" y="1746"/>
                  </a:lnTo>
                  <a:lnTo>
                    <a:pt x="3749" y="1757"/>
                  </a:lnTo>
                  <a:lnTo>
                    <a:pt x="3755" y="1767"/>
                  </a:lnTo>
                  <a:lnTo>
                    <a:pt x="3760" y="1777"/>
                  </a:lnTo>
                  <a:lnTo>
                    <a:pt x="3765" y="1789"/>
                  </a:lnTo>
                  <a:lnTo>
                    <a:pt x="3768" y="1799"/>
                  </a:lnTo>
                  <a:lnTo>
                    <a:pt x="3771" y="1811"/>
                  </a:lnTo>
                  <a:lnTo>
                    <a:pt x="3772" y="1821"/>
                  </a:lnTo>
                  <a:lnTo>
                    <a:pt x="3772" y="1833"/>
                  </a:lnTo>
                  <a:lnTo>
                    <a:pt x="3770" y="1845"/>
                  </a:lnTo>
                  <a:lnTo>
                    <a:pt x="3766" y="1858"/>
                  </a:lnTo>
                  <a:lnTo>
                    <a:pt x="3762" y="1866"/>
                  </a:lnTo>
                  <a:lnTo>
                    <a:pt x="3756" y="1875"/>
                  </a:lnTo>
                  <a:lnTo>
                    <a:pt x="3751" y="1883"/>
                  </a:lnTo>
                  <a:lnTo>
                    <a:pt x="3745" y="1892"/>
                  </a:lnTo>
                  <a:lnTo>
                    <a:pt x="3741" y="1902"/>
                  </a:lnTo>
                  <a:lnTo>
                    <a:pt x="3736" y="1911"/>
                  </a:lnTo>
                  <a:lnTo>
                    <a:pt x="3730" y="1920"/>
                  </a:lnTo>
                  <a:lnTo>
                    <a:pt x="3727" y="1929"/>
                  </a:lnTo>
                  <a:lnTo>
                    <a:pt x="3724" y="1939"/>
                  </a:lnTo>
                  <a:lnTo>
                    <a:pt x="3720" y="1950"/>
                  </a:lnTo>
                  <a:lnTo>
                    <a:pt x="3718" y="1959"/>
                  </a:lnTo>
                  <a:lnTo>
                    <a:pt x="3717" y="1970"/>
                  </a:lnTo>
                  <a:lnTo>
                    <a:pt x="3717" y="1981"/>
                  </a:lnTo>
                  <a:lnTo>
                    <a:pt x="3718" y="1991"/>
                  </a:lnTo>
                  <a:lnTo>
                    <a:pt x="3720" y="2003"/>
                  </a:lnTo>
                  <a:lnTo>
                    <a:pt x="3725" y="2015"/>
                  </a:lnTo>
                  <a:lnTo>
                    <a:pt x="3733" y="2024"/>
                  </a:lnTo>
                  <a:lnTo>
                    <a:pt x="3739" y="2034"/>
                  </a:lnTo>
                  <a:lnTo>
                    <a:pt x="3743" y="2044"/>
                  </a:lnTo>
                  <a:lnTo>
                    <a:pt x="3745" y="2053"/>
                  </a:lnTo>
                  <a:lnTo>
                    <a:pt x="3745" y="2064"/>
                  </a:lnTo>
                  <a:lnTo>
                    <a:pt x="3744" y="2074"/>
                  </a:lnTo>
                  <a:lnTo>
                    <a:pt x="3742" y="2083"/>
                  </a:lnTo>
                  <a:lnTo>
                    <a:pt x="3740" y="2093"/>
                  </a:lnTo>
                  <a:lnTo>
                    <a:pt x="3736" y="2104"/>
                  </a:lnTo>
                  <a:lnTo>
                    <a:pt x="3733" y="2114"/>
                  </a:lnTo>
                  <a:lnTo>
                    <a:pt x="3728" y="2126"/>
                  </a:lnTo>
                  <a:lnTo>
                    <a:pt x="3725" y="2136"/>
                  </a:lnTo>
                  <a:lnTo>
                    <a:pt x="3722" y="2146"/>
                  </a:lnTo>
                  <a:lnTo>
                    <a:pt x="3720" y="2158"/>
                  </a:lnTo>
                  <a:lnTo>
                    <a:pt x="3719" y="2168"/>
                  </a:lnTo>
                  <a:lnTo>
                    <a:pt x="3720" y="2180"/>
                  </a:lnTo>
                  <a:lnTo>
                    <a:pt x="3716" y="2185"/>
                  </a:lnTo>
                  <a:lnTo>
                    <a:pt x="3710" y="2190"/>
                  </a:lnTo>
                  <a:lnTo>
                    <a:pt x="3703" y="2196"/>
                  </a:lnTo>
                  <a:lnTo>
                    <a:pt x="3696" y="2200"/>
                  </a:lnTo>
                  <a:lnTo>
                    <a:pt x="3687" y="2205"/>
                  </a:lnTo>
                  <a:lnTo>
                    <a:pt x="3679" y="2211"/>
                  </a:lnTo>
                  <a:lnTo>
                    <a:pt x="3670" y="2215"/>
                  </a:lnTo>
                  <a:lnTo>
                    <a:pt x="3662" y="2221"/>
                  </a:lnTo>
                  <a:lnTo>
                    <a:pt x="3653" y="2227"/>
                  </a:lnTo>
                  <a:lnTo>
                    <a:pt x="3647" y="2232"/>
                  </a:lnTo>
                  <a:lnTo>
                    <a:pt x="3641" y="2239"/>
                  </a:lnTo>
                  <a:lnTo>
                    <a:pt x="3637" y="2246"/>
                  </a:lnTo>
                  <a:lnTo>
                    <a:pt x="3635" y="2254"/>
                  </a:lnTo>
                  <a:lnTo>
                    <a:pt x="3635" y="2263"/>
                  </a:lnTo>
                  <a:lnTo>
                    <a:pt x="3639" y="2273"/>
                  </a:lnTo>
                  <a:lnTo>
                    <a:pt x="3644" y="2284"/>
                  </a:lnTo>
                  <a:lnTo>
                    <a:pt x="3630" y="2289"/>
                  </a:lnTo>
                  <a:lnTo>
                    <a:pt x="3618" y="2293"/>
                  </a:lnTo>
                  <a:lnTo>
                    <a:pt x="3605" y="2298"/>
                  </a:lnTo>
                  <a:lnTo>
                    <a:pt x="3595" y="2301"/>
                  </a:lnTo>
                  <a:lnTo>
                    <a:pt x="3583" y="2304"/>
                  </a:lnTo>
                  <a:lnTo>
                    <a:pt x="3573" y="2306"/>
                  </a:lnTo>
                  <a:lnTo>
                    <a:pt x="3563" y="2309"/>
                  </a:lnTo>
                  <a:lnTo>
                    <a:pt x="3553" y="2312"/>
                  </a:lnTo>
                  <a:lnTo>
                    <a:pt x="3543" y="2315"/>
                  </a:lnTo>
                  <a:lnTo>
                    <a:pt x="3534" y="2319"/>
                  </a:lnTo>
                  <a:lnTo>
                    <a:pt x="3524" y="2322"/>
                  </a:lnTo>
                  <a:lnTo>
                    <a:pt x="3514" y="2328"/>
                  </a:lnTo>
                  <a:lnTo>
                    <a:pt x="3504" y="2334"/>
                  </a:lnTo>
                  <a:lnTo>
                    <a:pt x="3494" y="2340"/>
                  </a:lnTo>
                  <a:lnTo>
                    <a:pt x="3483" y="2348"/>
                  </a:lnTo>
                  <a:lnTo>
                    <a:pt x="3473" y="2359"/>
                  </a:lnTo>
                  <a:lnTo>
                    <a:pt x="3472" y="2357"/>
                  </a:lnTo>
                  <a:lnTo>
                    <a:pt x="3471" y="2355"/>
                  </a:lnTo>
                  <a:lnTo>
                    <a:pt x="3470" y="2353"/>
                  </a:lnTo>
                  <a:lnTo>
                    <a:pt x="3470" y="2352"/>
                  </a:lnTo>
                  <a:lnTo>
                    <a:pt x="3468" y="2350"/>
                  </a:lnTo>
                  <a:lnTo>
                    <a:pt x="3468" y="2348"/>
                  </a:lnTo>
                  <a:lnTo>
                    <a:pt x="3467" y="2346"/>
                  </a:lnTo>
                  <a:lnTo>
                    <a:pt x="3467" y="2344"/>
                  </a:lnTo>
                  <a:lnTo>
                    <a:pt x="3467" y="2342"/>
                  </a:lnTo>
                  <a:lnTo>
                    <a:pt x="3467" y="2340"/>
                  </a:lnTo>
                  <a:lnTo>
                    <a:pt x="3467" y="2338"/>
                  </a:lnTo>
                  <a:lnTo>
                    <a:pt x="3467" y="2336"/>
                  </a:lnTo>
                  <a:lnTo>
                    <a:pt x="3467" y="2334"/>
                  </a:lnTo>
                  <a:lnTo>
                    <a:pt x="3467" y="2331"/>
                  </a:lnTo>
                  <a:lnTo>
                    <a:pt x="3467" y="2329"/>
                  </a:lnTo>
                  <a:lnTo>
                    <a:pt x="3467" y="2328"/>
                  </a:lnTo>
                  <a:lnTo>
                    <a:pt x="3460" y="2324"/>
                  </a:lnTo>
                  <a:lnTo>
                    <a:pt x="3453" y="2321"/>
                  </a:lnTo>
                  <a:lnTo>
                    <a:pt x="3447" y="2316"/>
                  </a:lnTo>
                  <a:lnTo>
                    <a:pt x="3440" y="2312"/>
                  </a:lnTo>
                  <a:lnTo>
                    <a:pt x="3433" y="2307"/>
                  </a:lnTo>
                  <a:lnTo>
                    <a:pt x="3426" y="2303"/>
                  </a:lnTo>
                  <a:lnTo>
                    <a:pt x="3419" y="2298"/>
                  </a:lnTo>
                  <a:lnTo>
                    <a:pt x="3412" y="2293"/>
                  </a:lnTo>
                  <a:lnTo>
                    <a:pt x="3404" y="2290"/>
                  </a:lnTo>
                  <a:lnTo>
                    <a:pt x="3397" y="2286"/>
                  </a:lnTo>
                  <a:lnTo>
                    <a:pt x="3389" y="2284"/>
                  </a:lnTo>
                  <a:lnTo>
                    <a:pt x="3381" y="2283"/>
                  </a:lnTo>
                  <a:lnTo>
                    <a:pt x="3372" y="2283"/>
                  </a:lnTo>
                  <a:lnTo>
                    <a:pt x="3363" y="2284"/>
                  </a:lnTo>
                  <a:lnTo>
                    <a:pt x="3352" y="2286"/>
                  </a:lnTo>
                  <a:lnTo>
                    <a:pt x="3343" y="2291"/>
                  </a:lnTo>
                  <a:lnTo>
                    <a:pt x="3341" y="2293"/>
                  </a:lnTo>
                  <a:lnTo>
                    <a:pt x="3341" y="2297"/>
                  </a:lnTo>
                  <a:lnTo>
                    <a:pt x="3340" y="2300"/>
                  </a:lnTo>
                  <a:lnTo>
                    <a:pt x="3340" y="2304"/>
                  </a:lnTo>
                  <a:lnTo>
                    <a:pt x="3340" y="2307"/>
                  </a:lnTo>
                  <a:lnTo>
                    <a:pt x="3340" y="2311"/>
                  </a:lnTo>
                  <a:lnTo>
                    <a:pt x="3340" y="2314"/>
                  </a:lnTo>
                  <a:lnTo>
                    <a:pt x="3340" y="2317"/>
                  </a:lnTo>
                  <a:lnTo>
                    <a:pt x="3340" y="2321"/>
                  </a:lnTo>
                  <a:lnTo>
                    <a:pt x="3338" y="2324"/>
                  </a:lnTo>
                  <a:lnTo>
                    <a:pt x="3338" y="2328"/>
                  </a:lnTo>
                  <a:lnTo>
                    <a:pt x="3337" y="2331"/>
                  </a:lnTo>
                  <a:lnTo>
                    <a:pt x="3335" y="2334"/>
                  </a:lnTo>
                  <a:lnTo>
                    <a:pt x="3334" y="2337"/>
                  </a:lnTo>
                  <a:lnTo>
                    <a:pt x="3330" y="2340"/>
                  </a:lnTo>
                  <a:lnTo>
                    <a:pt x="3328" y="2344"/>
                  </a:lnTo>
                  <a:lnTo>
                    <a:pt x="3329" y="2345"/>
                  </a:lnTo>
                  <a:lnTo>
                    <a:pt x="3332" y="2347"/>
                  </a:lnTo>
                  <a:lnTo>
                    <a:pt x="3334" y="2348"/>
                  </a:lnTo>
                  <a:lnTo>
                    <a:pt x="3337" y="2350"/>
                  </a:lnTo>
                  <a:lnTo>
                    <a:pt x="3340" y="2351"/>
                  </a:lnTo>
                  <a:lnTo>
                    <a:pt x="3343" y="2352"/>
                  </a:lnTo>
                  <a:lnTo>
                    <a:pt x="3345" y="2353"/>
                  </a:lnTo>
                  <a:lnTo>
                    <a:pt x="3349" y="2354"/>
                  </a:lnTo>
                  <a:lnTo>
                    <a:pt x="3351" y="2355"/>
                  </a:lnTo>
                  <a:lnTo>
                    <a:pt x="3355" y="2357"/>
                  </a:lnTo>
                  <a:lnTo>
                    <a:pt x="3357" y="2358"/>
                  </a:lnTo>
                  <a:lnTo>
                    <a:pt x="3360" y="2359"/>
                  </a:lnTo>
                  <a:lnTo>
                    <a:pt x="3363" y="2361"/>
                  </a:lnTo>
                  <a:lnTo>
                    <a:pt x="3365" y="2363"/>
                  </a:lnTo>
                  <a:lnTo>
                    <a:pt x="3367" y="2367"/>
                  </a:lnTo>
                  <a:lnTo>
                    <a:pt x="3369" y="2370"/>
                  </a:lnTo>
                  <a:lnTo>
                    <a:pt x="3364" y="2389"/>
                  </a:lnTo>
                  <a:lnTo>
                    <a:pt x="3357" y="2406"/>
                  </a:lnTo>
                  <a:lnTo>
                    <a:pt x="3350" y="2423"/>
                  </a:lnTo>
                  <a:lnTo>
                    <a:pt x="3341" y="2440"/>
                  </a:lnTo>
                  <a:lnTo>
                    <a:pt x="3332" y="2456"/>
                  </a:lnTo>
                  <a:lnTo>
                    <a:pt x="3321" y="2473"/>
                  </a:lnTo>
                  <a:lnTo>
                    <a:pt x="3310" y="2487"/>
                  </a:lnTo>
                  <a:lnTo>
                    <a:pt x="3298" y="2502"/>
                  </a:lnTo>
                  <a:lnTo>
                    <a:pt x="3286" y="2517"/>
                  </a:lnTo>
                  <a:lnTo>
                    <a:pt x="3273" y="2532"/>
                  </a:lnTo>
                  <a:lnTo>
                    <a:pt x="3259" y="2546"/>
                  </a:lnTo>
                  <a:lnTo>
                    <a:pt x="3245" y="2560"/>
                  </a:lnTo>
                  <a:lnTo>
                    <a:pt x="3232" y="2574"/>
                  </a:lnTo>
                  <a:lnTo>
                    <a:pt x="3218" y="2587"/>
                  </a:lnTo>
                  <a:lnTo>
                    <a:pt x="3204" y="2601"/>
                  </a:lnTo>
                  <a:lnTo>
                    <a:pt x="3190" y="2615"/>
                  </a:lnTo>
                  <a:lnTo>
                    <a:pt x="3180" y="2625"/>
                  </a:lnTo>
                  <a:lnTo>
                    <a:pt x="3169" y="2633"/>
                  </a:lnTo>
                  <a:lnTo>
                    <a:pt x="3158" y="2640"/>
                  </a:lnTo>
                  <a:lnTo>
                    <a:pt x="3146" y="2645"/>
                  </a:lnTo>
                  <a:lnTo>
                    <a:pt x="3135" y="2649"/>
                  </a:lnTo>
                  <a:lnTo>
                    <a:pt x="3123" y="2652"/>
                  </a:lnTo>
                  <a:lnTo>
                    <a:pt x="3111" y="2654"/>
                  </a:lnTo>
                  <a:lnTo>
                    <a:pt x="3098" y="2655"/>
                  </a:lnTo>
                  <a:lnTo>
                    <a:pt x="3086" y="2656"/>
                  </a:lnTo>
                  <a:lnTo>
                    <a:pt x="3073" y="2659"/>
                  </a:lnTo>
                  <a:lnTo>
                    <a:pt x="3061" y="2660"/>
                  </a:lnTo>
                  <a:lnTo>
                    <a:pt x="3049" y="2663"/>
                  </a:lnTo>
                  <a:lnTo>
                    <a:pt x="3036" y="2667"/>
                  </a:lnTo>
                  <a:lnTo>
                    <a:pt x="3025" y="2671"/>
                  </a:lnTo>
                  <a:lnTo>
                    <a:pt x="3012" y="2678"/>
                  </a:lnTo>
                  <a:lnTo>
                    <a:pt x="3002" y="2687"/>
                  </a:lnTo>
                  <a:lnTo>
                    <a:pt x="2995" y="2690"/>
                  </a:lnTo>
                  <a:lnTo>
                    <a:pt x="2990" y="2691"/>
                  </a:lnTo>
                  <a:lnTo>
                    <a:pt x="2985" y="2690"/>
                  </a:lnTo>
                  <a:lnTo>
                    <a:pt x="2983" y="2689"/>
                  </a:lnTo>
                  <a:lnTo>
                    <a:pt x="2981" y="2686"/>
                  </a:lnTo>
                  <a:lnTo>
                    <a:pt x="2980" y="2683"/>
                  </a:lnTo>
                  <a:lnTo>
                    <a:pt x="2979" y="2678"/>
                  </a:lnTo>
                  <a:lnTo>
                    <a:pt x="2977" y="2675"/>
                  </a:lnTo>
                  <a:lnTo>
                    <a:pt x="2976" y="2670"/>
                  </a:lnTo>
                  <a:lnTo>
                    <a:pt x="2976" y="2667"/>
                  </a:lnTo>
                  <a:lnTo>
                    <a:pt x="2975" y="2663"/>
                  </a:lnTo>
                  <a:lnTo>
                    <a:pt x="2974" y="2660"/>
                  </a:lnTo>
                  <a:lnTo>
                    <a:pt x="2972" y="2659"/>
                  </a:lnTo>
                  <a:lnTo>
                    <a:pt x="2969" y="2658"/>
                  </a:lnTo>
                  <a:lnTo>
                    <a:pt x="2965" y="2658"/>
                  </a:lnTo>
                  <a:lnTo>
                    <a:pt x="2961" y="2661"/>
                  </a:lnTo>
                  <a:lnTo>
                    <a:pt x="2957" y="2662"/>
                  </a:lnTo>
                  <a:lnTo>
                    <a:pt x="2953" y="2664"/>
                  </a:lnTo>
                  <a:lnTo>
                    <a:pt x="2951" y="2668"/>
                  </a:lnTo>
                  <a:lnTo>
                    <a:pt x="2949" y="2671"/>
                  </a:lnTo>
                  <a:lnTo>
                    <a:pt x="2946" y="2675"/>
                  </a:lnTo>
                  <a:lnTo>
                    <a:pt x="2944" y="2678"/>
                  </a:lnTo>
                  <a:lnTo>
                    <a:pt x="2942" y="2682"/>
                  </a:lnTo>
                  <a:lnTo>
                    <a:pt x="2941" y="2685"/>
                  </a:lnTo>
                  <a:lnTo>
                    <a:pt x="2938" y="2689"/>
                  </a:lnTo>
                  <a:lnTo>
                    <a:pt x="2936" y="2691"/>
                  </a:lnTo>
                  <a:lnTo>
                    <a:pt x="2934" y="2693"/>
                  </a:lnTo>
                  <a:lnTo>
                    <a:pt x="2930" y="2695"/>
                  </a:lnTo>
                  <a:lnTo>
                    <a:pt x="2927" y="2697"/>
                  </a:lnTo>
                  <a:lnTo>
                    <a:pt x="2923" y="2697"/>
                  </a:lnTo>
                  <a:lnTo>
                    <a:pt x="2919" y="2695"/>
                  </a:lnTo>
                  <a:lnTo>
                    <a:pt x="2914" y="2694"/>
                  </a:lnTo>
                  <a:lnTo>
                    <a:pt x="2911" y="2692"/>
                  </a:lnTo>
                  <a:lnTo>
                    <a:pt x="2908" y="2689"/>
                  </a:lnTo>
                  <a:lnTo>
                    <a:pt x="2907" y="2686"/>
                  </a:lnTo>
                  <a:lnTo>
                    <a:pt x="2905" y="2683"/>
                  </a:lnTo>
                  <a:lnTo>
                    <a:pt x="2903" y="2679"/>
                  </a:lnTo>
                  <a:lnTo>
                    <a:pt x="2902" y="2676"/>
                  </a:lnTo>
                  <a:lnTo>
                    <a:pt x="2899" y="2672"/>
                  </a:lnTo>
                  <a:lnTo>
                    <a:pt x="2898" y="2669"/>
                  </a:lnTo>
                  <a:lnTo>
                    <a:pt x="2896" y="2666"/>
                  </a:lnTo>
                  <a:lnTo>
                    <a:pt x="2894" y="2663"/>
                  </a:lnTo>
                  <a:lnTo>
                    <a:pt x="2891" y="2662"/>
                  </a:lnTo>
                  <a:lnTo>
                    <a:pt x="2889" y="2661"/>
                  </a:lnTo>
                  <a:lnTo>
                    <a:pt x="2887" y="2661"/>
                  </a:lnTo>
                  <a:lnTo>
                    <a:pt x="2884" y="2662"/>
                  </a:lnTo>
                  <a:lnTo>
                    <a:pt x="2881" y="2664"/>
                  </a:lnTo>
                  <a:lnTo>
                    <a:pt x="2877" y="2668"/>
                  </a:lnTo>
                  <a:lnTo>
                    <a:pt x="2873" y="2672"/>
                  </a:lnTo>
                  <a:lnTo>
                    <a:pt x="2872" y="2677"/>
                  </a:lnTo>
                  <a:lnTo>
                    <a:pt x="2871" y="2682"/>
                  </a:lnTo>
                  <a:lnTo>
                    <a:pt x="2872" y="2686"/>
                  </a:lnTo>
                  <a:lnTo>
                    <a:pt x="2874" y="2690"/>
                  </a:lnTo>
                  <a:lnTo>
                    <a:pt x="2876" y="2693"/>
                  </a:lnTo>
                  <a:lnTo>
                    <a:pt x="2880" y="2697"/>
                  </a:lnTo>
                  <a:lnTo>
                    <a:pt x="2883" y="2701"/>
                  </a:lnTo>
                  <a:lnTo>
                    <a:pt x="2888" y="2705"/>
                  </a:lnTo>
                  <a:lnTo>
                    <a:pt x="2892" y="2709"/>
                  </a:lnTo>
                  <a:lnTo>
                    <a:pt x="2897" y="2713"/>
                  </a:lnTo>
                  <a:lnTo>
                    <a:pt x="2902" y="2717"/>
                  </a:lnTo>
                  <a:lnTo>
                    <a:pt x="2905" y="2722"/>
                  </a:lnTo>
                  <a:lnTo>
                    <a:pt x="2908" y="2728"/>
                  </a:lnTo>
                  <a:lnTo>
                    <a:pt x="2912" y="2733"/>
                  </a:lnTo>
                  <a:lnTo>
                    <a:pt x="2914" y="2740"/>
                  </a:lnTo>
                  <a:lnTo>
                    <a:pt x="2911" y="2745"/>
                  </a:lnTo>
                  <a:lnTo>
                    <a:pt x="2907" y="2749"/>
                  </a:lnTo>
                  <a:lnTo>
                    <a:pt x="2903" y="2755"/>
                  </a:lnTo>
                  <a:lnTo>
                    <a:pt x="2899" y="2761"/>
                  </a:lnTo>
                  <a:lnTo>
                    <a:pt x="2896" y="2767"/>
                  </a:lnTo>
                  <a:lnTo>
                    <a:pt x="2892" y="2772"/>
                  </a:lnTo>
                  <a:lnTo>
                    <a:pt x="2888" y="2777"/>
                  </a:lnTo>
                  <a:lnTo>
                    <a:pt x="2884" y="2782"/>
                  </a:lnTo>
                  <a:lnTo>
                    <a:pt x="2880" y="2786"/>
                  </a:lnTo>
                  <a:lnTo>
                    <a:pt x="2875" y="2790"/>
                  </a:lnTo>
                  <a:lnTo>
                    <a:pt x="2869" y="2792"/>
                  </a:lnTo>
                  <a:lnTo>
                    <a:pt x="2865" y="2794"/>
                  </a:lnTo>
                  <a:lnTo>
                    <a:pt x="2859" y="2794"/>
                  </a:lnTo>
                  <a:lnTo>
                    <a:pt x="2852" y="2794"/>
                  </a:lnTo>
                  <a:lnTo>
                    <a:pt x="2846" y="2792"/>
                  </a:lnTo>
                  <a:lnTo>
                    <a:pt x="2839" y="2788"/>
                  </a:lnTo>
                  <a:lnTo>
                    <a:pt x="2838" y="2787"/>
                  </a:lnTo>
                  <a:lnTo>
                    <a:pt x="2837" y="2786"/>
                  </a:lnTo>
                  <a:lnTo>
                    <a:pt x="2837" y="2785"/>
                  </a:lnTo>
                  <a:lnTo>
                    <a:pt x="2836" y="2784"/>
                  </a:lnTo>
                  <a:lnTo>
                    <a:pt x="2835" y="2783"/>
                  </a:lnTo>
                  <a:lnTo>
                    <a:pt x="2834" y="2782"/>
                  </a:lnTo>
                  <a:lnTo>
                    <a:pt x="2833" y="2780"/>
                  </a:lnTo>
                  <a:lnTo>
                    <a:pt x="2831" y="2779"/>
                  </a:lnTo>
                  <a:lnTo>
                    <a:pt x="2831" y="2778"/>
                  </a:lnTo>
                  <a:lnTo>
                    <a:pt x="2830" y="2777"/>
                  </a:lnTo>
                  <a:lnTo>
                    <a:pt x="2823" y="2780"/>
                  </a:lnTo>
                  <a:lnTo>
                    <a:pt x="2820" y="2785"/>
                  </a:lnTo>
                  <a:lnTo>
                    <a:pt x="2816" y="2791"/>
                  </a:lnTo>
                  <a:lnTo>
                    <a:pt x="2815" y="2797"/>
                  </a:lnTo>
                  <a:lnTo>
                    <a:pt x="2814" y="2803"/>
                  </a:lnTo>
                  <a:lnTo>
                    <a:pt x="2814" y="2810"/>
                  </a:lnTo>
                  <a:lnTo>
                    <a:pt x="2814" y="2817"/>
                  </a:lnTo>
                  <a:lnTo>
                    <a:pt x="2814" y="2824"/>
                  </a:lnTo>
                  <a:lnTo>
                    <a:pt x="2814" y="2831"/>
                  </a:lnTo>
                  <a:lnTo>
                    <a:pt x="2813" y="2837"/>
                  </a:lnTo>
                  <a:lnTo>
                    <a:pt x="2812" y="2842"/>
                  </a:lnTo>
                  <a:lnTo>
                    <a:pt x="2810" y="2847"/>
                  </a:lnTo>
                  <a:lnTo>
                    <a:pt x="2805" y="2852"/>
                  </a:lnTo>
                  <a:lnTo>
                    <a:pt x="2800" y="2854"/>
                  </a:lnTo>
                  <a:lnTo>
                    <a:pt x="2792" y="2855"/>
                  </a:lnTo>
                  <a:lnTo>
                    <a:pt x="2783" y="2856"/>
                  </a:lnTo>
                  <a:lnTo>
                    <a:pt x="2777" y="2855"/>
                  </a:lnTo>
                  <a:lnTo>
                    <a:pt x="2773" y="2855"/>
                  </a:lnTo>
                  <a:lnTo>
                    <a:pt x="2768" y="2855"/>
                  </a:lnTo>
                  <a:lnTo>
                    <a:pt x="2762" y="2856"/>
                  </a:lnTo>
                  <a:lnTo>
                    <a:pt x="2758" y="2856"/>
                  </a:lnTo>
                  <a:lnTo>
                    <a:pt x="2753" y="2856"/>
                  </a:lnTo>
                  <a:lnTo>
                    <a:pt x="2749" y="2856"/>
                  </a:lnTo>
                  <a:lnTo>
                    <a:pt x="2744" y="2857"/>
                  </a:lnTo>
                  <a:lnTo>
                    <a:pt x="2739" y="2859"/>
                  </a:lnTo>
                  <a:lnTo>
                    <a:pt x="2736" y="2860"/>
                  </a:lnTo>
                  <a:lnTo>
                    <a:pt x="2731" y="2862"/>
                  </a:lnTo>
                  <a:lnTo>
                    <a:pt x="2728" y="2864"/>
                  </a:lnTo>
                  <a:lnTo>
                    <a:pt x="2725" y="2867"/>
                  </a:lnTo>
                  <a:lnTo>
                    <a:pt x="2721" y="2870"/>
                  </a:lnTo>
                  <a:lnTo>
                    <a:pt x="2718" y="2873"/>
                  </a:lnTo>
                  <a:lnTo>
                    <a:pt x="2715" y="2878"/>
                  </a:lnTo>
                  <a:lnTo>
                    <a:pt x="2714" y="2880"/>
                  </a:lnTo>
                  <a:lnTo>
                    <a:pt x="2713" y="2883"/>
                  </a:lnTo>
                  <a:lnTo>
                    <a:pt x="2714" y="2885"/>
                  </a:lnTo>
                  <a:lnTo>
                    <a:pt x="2714" y="2887"/>
                  </a:lnTo>
                  <a:lnTo>
                    <a:pt x="2715" y="2888"/>
                  </a:lnTo>
                  <a:lnTo>
                    <a:pt x="2718" y="2890"/>
                  </a:lnTo>
                  <a:lnTo>
                    <a:pt x="2719" y="2891"/>
                  </a:lnTo>
                  <a:lnTo>
                    <a:pt x="2721" y="2892"/>
                  </a:lnTo>
                  <a:lnTo>
                    <a:pt x="2723" y="2892"/>
                  </a:lnTo>
                  <a:lnTo>
                    <a:pt x="2726" y="2892"/>
                  </a:lnTo>
                  <a:lnTo>
                    <a:pt x="2729" y="2893"/>
                  </a:lnTo>
                  <a:lnTo>
                    <a:pt x="2731" y="2893"/>
                  </a:lnTo>
                  <a:lnTo>
                    <a:pt x="2734" y="2893"/>
                  </a:lnTo>
                  <a:lnTo>
                    <a:pt x="2736" y="2893"/>
                  </a:lnTo>
                  <a:lnTo>
                    <a:pt x="2739" y="2893"/>
                  </a:lnTo>
                  <a:lnTo>
                    <a:pt x="2742" y="2893"/>
                  </a:lnTo>
                  <a:lnTo>
                    <a:pt x="2743" y="2893"/>
                  </a:lnTo>
                  <a:lnTo>
                    <a:pt x="2744" y="2893"/>
                  </a:lnTo>
                  <a:lnTo>
                    <a:pt x="2745" y="2893"/>
                  </a:lnTo>
                  <a:lnTo>
                    <a:pt x="2746" y="2893"/>
                  </a:lnTo>
                  <a:lnTo>
                    <a:pt x="2747" y="2893"/>
                  </a:lnTo>
                  <a:lnTo>
                    <a:pt x="2749" y="2893"/>
                  </a:lnTo>
                  <a:lnTo>
                    <a:pt x="2750" y="2893"/>
                  </a:lnTo>
                  <a:lnTo>
                    <a:pt x="2751" y="2893"/>
                  </a:lnTo>
                  <a:lnTo>
                    <a:pt x="2752" y="2893"/>
                  </a:lnTo>
                  <a:lnTo>
                    <a:pt x="2753" y="2893"/>
                  </a:lnTo>
                  <a:lnTo>
                    <a:pt x="2754" y="2893"/>
                  </a:lnTo>
                  <a:lnTo>
                    <a:pt x="2756" y="2893"/>
                  </a:lnTo>
                  <a:lnTo>
                    <a:pt x="2757" y="2893"/>
                  </a:lnTo>
                  <a:lnTo>
                    <a:pt x="2758" y="2898"/>
                  </a:lnTo>
                  <a:lnTo>
                    <a:pt x="2759" y="2903"/>
                  </a:lnTo>
                  <a:lnTo>
                    <a:pt x="2759" y="2909"/>
                  </a:lnTo>
                  <a:lnTo>
                    <a:pt x="2758" y="2915"/>
                  </a:lnTo>
                  <a:lnTo>
                    <a:pt x="2757" y="2921"/>
                  </a:lnTo>
                  <a:lnTo>
                    <a:pt x="2756" y="2926"/>
                  </a:lnTo>
                  <a:lnTo>
                    <a:pt x="2753" y="2932"/>
                  </a:lnTo>
                  <a:lnTo>
                    <a:pt x="2751" y="2938"/>
                  </a:lnTo>
                  <a:lnTo>
                    <a:pt x="2747" y="2944"/>
                  </a:lnTo>
                  <a:lnTo>
                    <a:pt x="2745" y="2948"/>
                  </a:lnTo>
                  <a:lnTo>
                    <a:pt x="2742" y="2954"/>
                  </a:lnTo>
                  <a:lnTo>
                    <a:pt x="2738" y="2960"/>
                  </a:lnTo>
                  <a:lnTo>
                    <a:pt x="2735" y="2965"/>
                  </a:lnTo>
                  <a:lnTo>
                    <a:pt x="2733" y="2970"/>
                  </a:lnTo>
                  <a:lnTo>
                    <a:pt x="2729" y="2976"/>
                  </a:lnTo>
                  <a:lnTo>
                    <a:pt x="2727" y="2981"/>
                  </a:lnTo>
                  <a:lnTo>
                    <a:pt x="2721" y="2983"/>
                  </a:lnTo>
                  <a:lnTo>
                    <a:pt x="2716" y="2983"/>
                  </a:lnTo>
                  <a:lnTo>
                    <a:pt x="2712" y="2981"/>
                  </a:lnTo>
                  <a:lnTo>
                    <a:pt x="2707" y="2980"/>
                  </a:lnTo>
                  <a:lnTo>
                    <a:pt x="2704" y="2979"/>
                  </a:lnTo>
                  <a:lnTo>
                    <a:pt x="2699" y="2977"/>
                  </a:lnTo>
                  <a:lnTo>
                    <a:pt x="2695" y="2975"/>
                  </a:lnTo>
                  <a:lnTo>
                    <a:pt x="2691" y="2972"/>
                  </a:lnTo>
                  <a:lnTo>
                    <a:pt x="2688" y="2970"/>
                  </a:lnTo>
                  <a:lnTo>
                    <a:pt x="2683" y="2969"/>
                  </a:lnTo>
                  <a:lnTo>
                    <a:pt x="2680" y="2968"/>
                  </a:lnTo>
                  <a:lnTo>
                    <a:pt x="2676" y="2968"/>
                  </a:lnTo>
                  <a:lnTo>
                    <a:pt x="2673" y="2968"/>
                  </a:lnTo>
                  <a:lnTo>
                    <a:pt x="2669" y="2969"/>
                  </a:lnTo>
                  <a:lnTo>
                    <a:pt x="2666" y="2971"/>
                  </a:lnTo>
                  <a:lnTo>
                    <a:pt x="2664" y="2976"/>
                  </a:lnTo>
                  <a:lnTo>
                    <a:pt x="2660" y="2980"/>
                  </a:lnTo>
                  <a:lnTo>
                    <a:pt x="2660" y="2986"/>
                  </a:lnTo>
                  <a:lnTo>
                    <a:pt x="2660" y="2990"/>
                  </a:lnTo>
                  <a:lnTo>
                    <a:pt x="2661" y="2993"/>
                  </a:lnTo>
                  <a:lnTo>
                    <a:pt x="2662" y="2996"/>
                  </a:lnTo>
                  <a:lnTo>
                    <a:pt x="2665" y="2999"/>
                  </a:lnTo>
                  <a:lnTo>
                    <a:pt x="2668" y="3001"/>
                  </a:lnTo>
                  <a:lnTo>
                    <a:pt x="2672" y="3003"/>
                  </a:lnTo>
                  <a:lnTo>
                    <a:pt x="2675" y="3006"/>
                  </a:lnTo>
                  <a:lnTo>
                    <a:pt x="2679" y="3008"/>
                  </a:lnTo>
                  <a:lnTo>
                    <a:pt x="2682" y="3010"/>
                  </a:lnTo>
                  <a:lnTo>
                    <a:pt x="2684" y="3013"/>
                  </a:lnTo>
                  <a:lnTo>
                    <a:pt x="2687" y="3016"/>
                  </a:lnTo>
                  <a:lnTo>
                    <a:pt x="2689" y="3018"/>
                  </a:lnTo>
                  <a:lnTo>
                    <a:pt x="2690" y="3023"/>
                  </a:lnTo>
                  <a:lnTo>
                    <a:pt x="2690" y="3027"/>
                  </a:lnTo>
                  <a:lnTo>
                    <a:pt x="2690" y="3037"/>
                  </a:lnTo>
                  <a:lnTo>
                    <a:pt x="2690" y="3046"/>
                  </a:lnTo>
                  <a:lnTo>
                    <a:pt x="2689" y="3055"/>
                  </a:lnTo>
                  <a:lnTo>
                    <a:pt x="2687" y="3063"/>
                  </a:lnTo>
                  <a:lnTo>
                    <a:pt x="2684" y="3071"/>
                  </a:lnTo>
                  <a:lnTo>
                    <a:pt x="2682" y="3080"/>
                  </a:lnTo>
                  <a:lnTo>
                    <a:pt x="2679" y="3088"/>
                  </a:lnTo>
                  <a:lnTo>
                    <a:pt x="2675" y="3096"/>
                  </a:lnTo>
                  <a:lnTo>
                    <a:pt x="2672" y="3103"/>
                  </a:lnTo>
                  <a:lnTo>
                    <a:pt x="2668" y="3111"/>
                  </a:lnTo>
                  <a:lnTo>
                    <a:pt x="2665" y="3120"/>
                  </a:lnTo>
                  <a:lnTo>
                    <a:pt x="2662" y="3129"/>
                  </a:lnTo>
                  <a:lnTo>
                    <a:pt x="2660" y="3137"/>
                  </a:lnTo>
                  <a:lnTo>
                    <a:pt x="2658" y="3146"/>
                  </a:lnTo>
                  <a:lnTo>
                    <a:pt x="2657" y="3155"/>
                  </a:lnTo>
                  <a:lnTo>
                    <a:pt x="2657" y="3165"/>
                  </a:lnTo>
                  <a:lnTo>
                    <a:pt x="2651" y="3166"/>
                  </a:lnTo>
                  <a:lnTo>
                    <a:pt x="2646" y="3166"/>
                  </a:lnTo>
                  <a:lnTo>
                    <a:pt x="2641" y="3166"/>
                  </a:lnTo>
                  <a:lnTo>
                    <a:pt x="2636" y="3165"/>
                  </a:lnTo>
                  <a:lnTo>
                    <a:pt x="2630" y="3164"/>
                  </a:lnTo>
                  <a:lnTo>
                    <a:pt x="2624" y="3163"/>
                  </a:lnTo>
                  <a:lnTo>
                    <a:pt x="2619" y="3161"/>
                  </a:lnTo>
                  <a:lnTo>
                    <a:pt x="2613" y="3160"/>
                  </a:lnTo>
                  <a:lnTo>
                    <a:pt x="2607" y="3158"/>
                  </a:lnTo>
                  <a:lnTo>
                    <a:pt x="2601" y="3157"/>
                  </a:lnTo>
                  <a:lnTo>
                    <a:pt x="2597" y="3157"/>
                  </a:lnTo>
                  <a:lnTo>
                    <a:pt x="2591" y="3158"/>
                  </a:lnTo>
                  <a:lnTo>
                    <a:pt x="2587" y="3160"/>
                  </a:lnTo>
                  <a:lnTo>
                    <a:pt x="2582" y="3163"/>
                  </a:lnTo>
                  <a:lnTo>
                    <a:pt x="2577" y="3168"/>
                  </a:lnTo>
                  <a:lnTo>
                    <a:pt x="2574" y="3173"/>
                  </a:lnTo>
                  <a:lnTo>
                    <a:pt x="2575" y="3177"/>
                  </a:lnTo>
                  <a:lnTo>
                    <a:pt x="2577" y="3180"/>
                  </a:lnTo>
                  <a:lnTo>
                    <a:pt x="2580" y="3184"/>
                  </a:lnTo>
                  <a:lnTo>
                    <a:pt x="2582" y="3186"/>
                  </a:lnTo>
                  <a:lnTo>
                    <a:pt x="2585" y="3188"/>
                  </a:lnTo>
                  <a:lnTo>
                    <a:pt x="2589" y="3191"/>
                  </a:lnTo>
                  <a:lnTo>
                    <a:pt x="2593" y="3192"/>
                  </a:lnTo>
                  <a:lnTo>
                    <a:pt x="2598" y="3192"/>
                  </a:lnTo>
                  <a:lnTo>
                    <a:pt x="2603" y="3193"/>
                  </a:lnTo>
                  <a:lnTo>
                    <a:pt x="2607" y="3193"/>
                  </a:lnTo>
                  <a:lnTo>
                    <a:pt x="2613" y="3193"/>
                  </a:lnTo>
                  <a:lnTo>
                    <a:pt x="2620" y="3193"/>
                  </a:lnTo>
                  <a:lnTo>
                    <a:pt x="2626" y="3192"/>
                  </a:lnTo>
                  <a:lnTo>
                    <a:pt x="2633" y="3192"/>
                  </a:lnTo>
                  <a:lnTo>
                    <a:pt x="2639" y="3191"/>
                  </a:lnTo>
                  <a:lnTo>
                    <a:pt x="2647" y="3191"/>
                  </a:lnTo>
                  <a:lnTo>
                    <a:pt x="2644" y="3189"/>
                  </a:lnTo>
                  <a:lnTo>
                    <a:pt x="2642" y="3188"/>
                  </a:lnTo>
                  <a:lnTo>
                    <a:pt x="2641" y="3188"/>
                  </a:lnTo>
                  <a:lnTo>
                    <a:pt x="2639" y="3188"/>
                  </a:lnTo>
                  <a:lnTo>
                    <a:pt x="2638" y="3188"/>
                  </a:lnTo>
                  <a:lnTo>
                    <a:pt x="2637" y="3188"/>
                  </a:lnTo>
                  <a:lnTo>
                    <a:pt x="2638" y="3188"/>
                  </a:lnTo>
                  <a:lnTo>
                    <a:pt x="2639" y="3188"/>
                  </a:lnTo>
                  <a:lnTo>
                    <a:pt x="2641" y="3189"/>
                  </a:lnTo>
                  <a:lnTo>
                    <a:pt x="2642" y="3189"/>
                  </a:lnTo>
                  <a:lnTo>
                    <a:pt x="2643" y="3189"/>
                  </a:lnTo>
                  <a:lnTo>
                    <a:pt x="2644" y="3189"/>
                  </a:lnTo>
                  <a:lnTo>
                    <a:pt x="2645" y="3189"/>
                  </a:lnTo>
                  <a:lnTo>
                    <a:pt x="2647" y="3191"/>
                  </a:lnTo>
                  <a:lnTo>
                    <a:pt x="2649" y="3200"/>
                  </a:lnTo>
                  <a:lnTo>
                    <a:pt x="2649" y="3209"/>
                  </a:lnTo>
                  <a:lnTo>
                    <a:pt x="2647" y="3219"/>
                  </a:lnTo>
                  <a:lnTo>
                    <a:pt x="2645" y="3230"/>
                  </a:lnTo>
                  <a:lnTo>
                    <a:pt x="2642" y="3239"/>
                  </a:lnTo>
                  <a:lnTo>
                    <a:pt x="2637" y="3249"/>
                  </a:lnTo>
                  <a:lnTo>
                    <a:pt x="2633" y="3260"/>
                  </a:lnTo>
                  <a:lnTo>
                    <a:pt x="2629" y="3270"/>
                  </a:lnTo>
                  <a:lnTo>
                    <a:pt x="2624" y="3279"/>
                  </a:lnTo>
                  <a:lnTo>
                    <a:pt x="2622" y="3289"/>
                  </a:lnTo>
                  <a:lnTo>
                    <a:pt x="2620" y="3300"/>
                  </a:lnTo>
                  <a:lnTo>
                    <a:pt x="2619" y="3310"/>
                  </a:lnTo>
                  <a:lnTo>
                    <a:pt x="2620" y="3320"/>
                  </a:lnTo>
                  <a:lnTo>
                    <a:pt x="2623" y="3331"/>
                  </a:lnTo>
                  <a:lnTo>
                    <a:pt x="2629" y="3341"/>
                  </a:lnTo>
                  <a:lnTo>
                    <a:pt x="2637" y="3353"/>
                  </a:lnTo>
                  <a:lnTo>
                    <a:pt x="2641" y="3359"/>
                  </a:lnTo>
                  <a:lnTo>
                    <a:pt x="2643" y="3368"/>
                  </a:lnTo>
                  <a:lnTo>
                    <a:pt x="2644" y="3376"/>
                  </a:lnTo>
                  <a:lnTo>
                    <a:pt x="2646" y="3384"/>
                  </a:lnTo>
                  <a:lnTo>
                    <a:pt x="2646" y="3390"/>
                  </a:lnTo>
                  <a:lnTo>
                    <a:pt x="2646" y="3399"/>
                  </a:lnTo>
                  <a:lnTo>
                    <a:pt x="2646" y="3407"/>
                  </a:lnTo>
                  <a:lnTo>
                    <a:pt x="2646" y="3415"/>
                  </a:lnTo>
                  <a:lnTo>
                    <a:pt x="2646" y="3421"/>
                  </a:lnTo>
                  <a:lnTo>
                    <a:pt x="2646" y="3430"/>
                  </a:lnTo>
                  <a:lnTo>
                    <a:pt x="2646" y="3438"/>
                  </a:lnTo>
                  <a:lnTo>
                    <a:pt x="2647" y="3446"/>
                  </a:lnTo>
                  <a:lnTo>
                    <a:pt x="2649" y="3454"/>
                  </a:lnTo>
                  <a:lnTo>
                    <a:pt x="2650" y="3462"/>
                  </a:lnTo>
                  <a:lnTo>
                    <a:pt x="2652" y="3470"/>
                  </a:lnTo>
                  <a:lnTo>
                    <a:pt x="2657" y="3478"/>
                  </a:lnTo>
                  <a:lnTo>
                    <a:pt x="2660" y="3487"/>
                  </a:lnTo>
                  <a:lnTo>
                    <a:pt x="2665" y="3496"/>
                  </a:lnTo>
                  <a:lnTo>
                    <a:pt x="2670" y="3504"/>
                  </a:lnTo>
                  <a:lnTo>
                    <a:pt x="2676" y="3513"/>
                  </a:lnTo>
                  <a:lnTo>
                    <a:pt x="2682" y="3521"/>
                  </a:lnTo>
                  <a:lnTo>
                    <a:pt x="2688" y="3531"/>
                  </a:lnTo>
                  <a:lnTo>
                    <a:pt x="2693" y="3539"/>
                  </a:lnTo>
                  <a:lnTo>
                    <a:pt x="2699" y="3548"/>
                  </a:lnTo>
                  <a:lnTo>
                    <a:pt x="2704" y="3556"/>
                  </a:lnTo>
                  <a:lnTo>
                    <a:pt x="2708" y="3565"/>
                  </a:lnTo>
                  <a:lnTo>
                    <a:pt x="2713" y="3574"/>
                  </a:lnTo>
                  <a:lnTo>
                    <a:pt x="2715" y="3583"/>
                  </a:lnTo>
                  <a:lnTo>
                    <a:pt x="2718" y="3593"/>
                  </a:lnTo>
                  <a:lnTo>
                    <a:pt x="2718" y="3603"/>
                  </a:lnTo>
                  <a:lnTo>
                    <a:pt x="2718" y="3613"/>
                  </a:lnTo>
                  <a:lnTo>
                    <a:pt x="2715" y="3625"/>
                  </a:lnTo>
                  <a:lnTo>
                    <a:pt x="2708" y="3635"/>
                  </a:lnTo>
                  <a:lnTo>
                    <a:pt x="2702" y="3643"/>
                  </a:lnTo>
                  <a:lnTo>
                    <a:pt x="2695" y="3650"/>
                  </a:lnTo>
                  <a:lnTo>
                    <a:pt x="2687" y="3654"/>
                  </a:lnTo>
                  <a:lnTo>
                    <a:pt x="2679" y="3656"/>
                  </a:lnTo>
                  <a:lnTo>
                    <a:pt x="2669" y="3657"/>
                  </a:lnTo>
                  <a:lnTo>
                    <a:pt x="2660" y="3656"/>
                  </a:lnTo>
                  <a:lnTo>
                    <a:pt x="2651" y="3655"/>
                  </a:lnTo>
                  <a:lnTo>
                    <a:pt x="2642" y="3651"/>
                  </a:lnTo>
                  <a:lnTo>
                    <a:pt x="2633" y="3647"/>
                  </a:lnTo>
                  <a:lnTo>
                    <a:pt x="2623" y="3642"/>
                  </a:lnTo>
                  <a:lnTo>
                    <a:pt x="2615" y="3636"/>
                  </a:lnTo>
                  <a:lnTo>
                    <a:pt x="2606" y="3631"/>
                  </a:lnTo>
                  <a:lnTo>
                    <a:pt x="2598" y="3625"/>
                  </a:lnTo>
                  <a:lnTo>
                    <a:pt x="2591" y="3619"/>
                  </a:lnTo>
                  <a:lnTo>
                    <a:pt x="2584" y="3613"/>
                  </a:lnTo>
                  <a:lnTo>
                    <a:pt x="2570" y="3601"/>
                  </a:lnTo>
                  <a:lnTo>
                    <a:pt x="2557" y="3594"/>
                  </a:lnTo>
                  <a:lnTo>
                    <a:pt x="2542" y="3590"/>
                  </a:lnTo>
                  <a:lnTo>
                    <a:pt x="2527" y="3589"/>
                  </a:lnTo>
                  <a:lnTo>
                    <a:pt x="2511" y="3590"/>
                  </a:lnTo>
                  <a:lnTo>
                    <a:pt x="2495" y="3594"/>
                  </a:lnTo>
                  <a:lnTo>
                    <a:pt x="2478" y="3597"/>
                  </a:lnTo>
                  <a:lnTo>
                    <a:pt x="2462" y="3602"/>
                  </a:lnTo>
                  <a:lnTo>
                    <a:pt x="2446" y="3605"/>
                  </a:lnTo>
                  <a:lnTo>
                    <a:pt x="2431" y="3608"/>
                  </a:lnTo>
                  <a:lnTo>
                    <a:pt x="2416" y="3608"/>
                  </a:lnTo>
                  <a:lnTo>
                    <a:pt x="2403" y="3605"/>
                  </a:lnTo>
                  <a:lnTo>
                    <a:pt x="2390" y="3600"/>
                  </a:lnTo>
                  <a:lnTo>
                    <a:pt x="2378" y="3590"/>
                  </a:lnTo>
                  <a:lnTo>
                    <a:pt x="2368" y="3575"/>
                  </a:lnTo>
                  <a:lnTo>
                    <a:pt x="2360" y="3557"/>
                  </a:lnTo>
                  <a:lnTo>
                    <a:pt x="2343" y="3556"/>
                  </a:lnTo>
                  <a:lnTo>
                    <a:pt x="2326" y="3555"/>
                  </a:lnTo>
                  <a:lnTo>
                    <a:pt x="2308" y="3554"/>
                  </a:lnTo>
                  <a:lnTo>
                    <a:pt x="2291" y="3550"/>
                  </a:lnTo>
                  <a:lnTo>
                    <a:pt x="2275" y="3547"/>
                  </a:lnTo>
                  <a:lnTo>
                    <a:pt x="2258" y="3542"/>
                  </a:lnTo>
                  <a:lnTo>
                    <a:pt x="2240" y="3536"/>
                  </a:lnTo>
                  <a:lnTo>
                    <a:pt x="2226" y="3531"/>
                  </a:lnTo>
                  <a:lnTo>
                    <a:pt x="2209" y="3523"/>
                  </a:lnTo>
                  <a:lnTo>
                    <a:pt x="2194" y="3515"/>
                  </a:lnTo>
                  <a:lnTo>
                    <a:pt x="2181" y="3505"/>
                  </a:lnTo>
                  <a:lnTo>
                    <a:pt x="2167" y="3495"/>
                  </a:lnTo>
                  <a:lnTo>
                    <a:pt x="2154" y="3482"/>
                  </a:lnTo>
                  <a:lnTo>
                    <a:pt x="2144" y="3470"/>
                  </a:lnTo>
                  <a:lnTo>
                    <a:pt x="2134" y="3456"/>
                  </a:lnTo>
                  <a:lnTo>
                    <a:pt x="2126" y="3441"/>
                  </a:lnTo>
                  <a:lnTo>
                    <a:pt x="2124" y="3439"/>
                  </a:lnTo>
                  <a:lnTo>
                    <a:pt x="2121" y="3433"/>
                  </a:lnTo>
                  <a:lnTo>
                    <a:pt x="2117" y="3425"/>
                  </a:lnTo>
                  <a:lnTo>
                    <a:pt x="2112" y="3415"/>
                  </a:lnTo>
                  <a:lnTo>
                    <a:pt x="2105" y="3403"/>
                  </a:lnTo>
                  <a:lnTo>
                    <a:pt x="2098" y="3389"/>
                  </a:lnTo>
                  <a:lnTo>
                    <a:pt x="2090" y="3374"/>
                  </a:lnTo>
                  <a:lnTo>
                    <a:pt x="2082" y="3359"/>
                  </a:lnTo>
                  <a:lnTo>
                    <a:pt x="2074" y="3343"/>
                  </a:lnTo>
                  <a:lnTo>
                    <a:pt x="2066" y="3328"/>
                  </a:lnTo>
                  <a:lnTo>
                    <a:pt x="2059" y="3315"/>
                  </a:lnTo>
                  <a:lnTo>
                    <a:pt x="2052" y="3303"/>
                  </a:lnTo>
                  <a:lnTo>
                    <a:pt x="2046" y="3293"/>
                  </a:lnTo>
                  <a:lnTo>
                    <a:pt x="2043" y="3285"/>
                  </a:lnTo>
                  <a:lnTo>
                    <a:pt x="2039" y="3279"/>
                  </a:lnTo>
                  <a:lnTo>
                    <a:pt x="2039" y="3278"/>
                  </a:lnTo>
                  <a:lnTo>
                    <a:pt x="2038" y="3264"/>
                  </a:lnTo>
                  <a:lnTo>
                    <a:pt x="2039" y="3251"/>
                  </a:lnTo>
                  <a:lnTo>
                    <a:pt x="2039" y="3238"/>
                  </a:lnTo>
                  <a:lnTo>
                    <a:pt x="2039" y="3225"/>
                  </a:lnTo>
                  <a:lnTo>
                    <a:pt x="2039" y="3211"/>
                  </a:lnTo>
                  <a:lnTo>
                    <a:pt x="2040" y="3197"/>
                  </a:lnTo>
                  <a:lnTo>
                    <a:pt x="2039" y="3185"/>
                  </a:lnTo>
                  <a:lnTo>
                    <a:pt x="2039" y="3172"/>
                  </a:lnTo>
                  <a:lnTo>
                    <a:pt x="2038" y="3158"/>
                  </a:lnTo>
                  <a:lnTo>
                    <a:pt x="2037" y="3146"/>
                  </a:lnTo>
                  <a:lnTo>
                    <a:pt x="2035" y="3134"/>
                  </a:lnTo>
                  <a:lnTo>
                    <a:pt x="2031" y="3122"/>
                  </a:lnTo>
                  <a:lnTo>
                    <a:pt x="2028" y="3110"/>
                  </a:lnTo>
                  <a:lnTo>
                    <a:pt x="2022" y="3100"/>
                  </a:lnTo>
                  <a:lnTo>
                    <a:pt x="2016" y="3089"/>
                  </a:lnTo>
                  <a:lnTo>
                    <a:pt x="2009" y="3080"/>
                  </a:lnTo>
                  <a:lnTo>
                    <a:pt x="2008" y="3080"/>
                  </a:lnTo>
                  <a:lnTo>
                    <a:pt x="2007" y="3080"/>
                  </a:lnTo>
                  <a:lnTo>
                    <a:pt x="2005" y="3080"/>
                  </a:lnTo>
                  <a:lnTo>
                    <a:pt x="2002" y="3080"/>
                  </a:lnTo>
                  <a:lnTo>
                    <a:pt x="1999" y="3080"/>
                  </a:lnTo>
                  <a:lnTo>
                    <a:pt x="1996" y="3080"/>
                  </a:lnTo>
                  <a:lnTo>
                    <a:pt x="1992" y="3080"/>
                  </a:lnTo>
                  <a:lnTo>
                    <a:pt x="1989" y="3080"/>
                  </a:lnTo>
                  <a:lnTo>
                    <a:pt x="1984" y="3080"/>
                  </a:lnTo>
                  <a:lnTo>
                    <a:pt x="1981" y="3080"/>
                  </a:lnTo>
                  <a:lnTo>
                    <a:pt x="1977" y="3080"/>
                  </a:lnTo>
                  <a:lnTo>
                    <a:pt x="1974" y="3080"/>
                  </a:lnTo>
                  <a:lnTo>
                    <a:pt x="1971" y="3080"/>
                  </a:lnTo>
                  <a:lnTo>
                    <a:pt x="1969" y="3080"/>
                  </a:lnTo>
                  <a:lnTo>
                    <a:pt x="1968" y="3080"/>
                  </a:lnTo>
                  <a:lnTo>
                    <a:pt x="1950" y="3056"/>
                  </a:lnTo>
                  <a:lnTo>
                    <a:pt x="1932" y="3032"/>
                  </a:lnTo>
                  <a:lnTo>
                    <a:pt x="1914" y="3008"/>
                  </a:lnTo>
                  <a:lnTo>
                    <a:pt x="1897" y="2985"/>
                  </a:lnTo>
                  <a:lnTo>
                    <a:pt x="1878" y="2962"/>
                  </a:lnTo>
                  <a:lnTo>
                    <a:pt x="1860" y="2938"/>
                  </a:lnTo>
                  <a:lnTo>
                    <a:pt x="1843" y="2915"/>
                  </a:lnTo>
                  <a:lnTo>
                    <a:pt x="1825" y="2891"/>
                  </a:lnTo>
                  <a:lnTo>
                    <a:pt x="1808" y="2867"/>
                  </a:lnTo>
                  <a:lnTo>
                    <a:pt x="1791" y="2842"/>
                  </a:lnTo>
                  <a:lnTo>
                    <a:pt x="1776" y="2817"/>
                  </a:lnTo>
                  <a:lnTo>
                    <a:pt x="1761" y="2793"/>
                  </a:lnTo>
                  <a:lnTo>
                    <a:pt x="1746" y="2767"/>
                  </a:lnTo>
                  <a:lnTo>
                    <a:pt x="1733" y="2741"/>
                  </a:lnTo>
                  <a:lnTo>
                    <a:pt x="1721" y="2714"/>
                  </a:lnTo>
                  <a:lnTo>
                    <a:pt x="1710" y="2687"/>
                  </a:lnTo>
                  <a:lnTo>
                    <a:pt x="1714" y="2678"/>
                  </a:lnTo>
                  <a:lnTo>
                    <a:pt x="1715" y="2669"/>
                  </a:lnTo>
                  <a:lnTo>
                    <a:pt x="1715" y="2662"/>
                  </a:lnTo>
                  <a:lnTo>
                    <a:pt x="1714" y="2655"/>
                  </a:lnTo>
                  <a:lnTo>
                    <a:pt x="1712" y="2648"/>
                  </a:lnTo>
                  <a:lnTo>
                    <a:pt x="1708" y="2643"/>
                  </a:lnTo>
                  <a:lnTo>
                    <a:pt x="1704" y="2637"/>
                  </a:lnTo>
                  <a:lnTo>
                    <a:pt x="1699" y="2632"/>
                  </a:lnTo>
                  <a:lnTo>
                    <a:pt x="1693" y="2626"/>
                  </a:lnTo>
                  <a:lnTo>
                    <a:pt x="1687" y="2622"/>
                  </a:lnTo>
                  <a:lnTo>
                    <a:pt x="1682" y="2617"/>
                  </a:lnTo>
                  <a:lnTo>
                    <a:pt x="1677" y="2612"/>
                  </a:lnTo>
                  <a:lnTo>
                    <a:pt x="1673" y="2607"/>
                  </a:lnTo>
                  <a:lnTo>
                    <a:pt x="1668" y="2601"/>
                  </a:lnTo>
                  <a:lnTo>
                    <a:pt x="1664" y="2595"/>
                  </a:lnTo>
                  <a:lnTo>
                    <a:pt x="1663" y="2590"/>
                  </a:lnTo>
                  <a:lnTo>
                    <a:pt x="1661" y="2570"/>
                  </a:lnTo>
                  <a:lnTo>
                    <a:pt x="1656" y="2554"/>
                  </a:lnTo>
                  <a:lnTo>
                    <a:pt x="1651" y="2539"/>
                  </a:lnTo>
                  <a:lnTo>
                    <a:pt x="1643" y="2525"/>
                  </a:lnTo>
                  <a:lnTo>
                    <a:pt x="1635" y="2514"/>
                  </a:lnTo>
                  <a:lnTo>
                    <a:pt x="1624" y="2502"/>
                  </a:lnTo>
                  <a:lnTo>
                    <a:pt x="1613" y="2493"/>
                  </a:lnTo>
                  <a:lnTo>
                    <a:pt x="1601" y="2483"/>
                  </a:lnTo>
                  <a:lnTo>
                    <a:pt x="1590" y="2474"/>
                  </a:lnTo>
                  <a:lnTo>
                    <a:pt x="1577" y="2465"/>
                  </a:lnTo>
                  <a:lnTo>
                    <a:pt x="1566" y="2454"/>
                  </a:lnTo>
                  <a:lnTo>
                    <a:pt x="1555" y="2444"/>
                  </a:lnTo>
                  <a:lnTo>
                    <a:pt x="1545" y="2431"/>
                  </a:lnTo>
                  <a:lnTo>
                    <a:pt x="1536" y="2419"/>
                  </a:lnTo>
                  <a:lnTo>
                    <a:pt x="1529" y="2405"/>
                  </a:lnTo>
                  <a:lnTo>
                    <a:pt x="1523" y="2389"/>
                  </a:lnTo>
                  <a:lnTo>
                    <a:pt x="1515" y="2371"/>
                  </a:lnTo>
                  <a:lnTo>
                    <a:pt x="1505" y="2358"/>
                  </a:lnTo>
                  <a:lnTo>
                    <a:pt x="1494" y="2346"/>
                  </a:lnTo>
                  <a:lnTo>
                    <a:pt x="1482" y="2336"/>
                  </a:lnTo>
                  <a:lnTo>
                    <a:pt x="1468" y="2328"/>
                  </a:lnTo>
                  <a:lnTo>
                    <a:pt x="1454" y="2321"/>
                  </a:lnTo>
                  <a:lnTo>
                    <a:pt x="1438" y="2315"/>
                  </a:lnTo>
                  <a:lnTo>
                    <a:pt x="1422" y="2312"/>
                  </a:lnTo>
                  <a:lnTo>
                    <a:pt x="1406" y="2308"/>
                  </a:lnTo>
                  <a:lnTo>
                    <a:pt x="1389" y="2307"/>
                  </a:lnTo>
                  <a:lnTo>
                    <a:pt x="1371" y="2306"/>
                  </a:lnTo>
                  <a:lnTo>
                    <a:pt x="1354" y="2305"/>
                  </a:lnTo>
                  <a:lnTo>
                    <a:pt x="1337" y="2305"/>
                  </a:lnTo>
                  <a:lnTo>
                    <a:pt x="1320" y="2306"/>
                  </a:lnTo>
                  <a:lnTo>
                    <a:pt x="1302" y="2306"/>
                  </a:lnTo>
                  <a:lnTo>
                    <a:pt x="1287" y="2307"/>
                  </a:lnTo>
                  <a:lnTo>
                    <a:pt x="1282" y="2305"/>
                  </a:lnTo>
                  <a:lnTo>
                    <a:pt x="1277" y="2301"/>
                  </a:lnTo>
                  <a:lnTo>
                    <a:pt x="1272" y="2299"/>
                  </a:lnTo>
                  <a:lnTo>
                    <a:pt x="1268" y="2296"/>
                  </a:lnTo>
                  <a:lnTo>
                    <a:pt x="1263" y="2292"/>
                  </a:lnTo>
                  <a:lnTo>
                    <a:pt x="1259" y="2289"/>
                  </a:lnTo>
                  <a:lnTo>
                    <a:pt x="1253" y="2285"/>
                  </a:lnTo>
                  <a:lnTo>
                    <a:pt x="1248" y="2282"/>
                  </a:lnTo>
                  <a:lnTo>
                    <a:pt x="1244" y="2278"/>
                  </a:lnTo>
                  <a:lnTo>
                    <a:pt x="1239" y="2276"/>
                  </a:lnTo>
                  <a:lnTo>
                    <a:pt x="1233" y="2275"/>
                  </a:lnTo>
                  <a:lnTo>
                    <a:pt x="1228" y="2274"/>
                  </a:lnTo>
                  <a:lnTo>
                    <a:pt x="1222" y="2274"/>
                  </a:lnTo>
                  <a:lnTo>
                    <a:pt x="1215" y="2275"/>
                  </a:lnTo>
                  <a:lnTo>
                    <a:pt x="1209" y="2277"/>
                  </a:lnTo>
                  <a:lnTo>
                    <a:pt x="1202" y="2281"/>
                  </a:lnTo>
                  <a:lnTo>
                    <a:pt x="1200" y="2286"/>
                  </a:lnTo>
                  <a:lnTo>
                    <a:pt x="1198" y="2292"/>
                  </a:lnTo>
                  <a:lnTo>
                    <a:pt x="1193" y="2298"/>
                  </a:lnTo>
                  <a:lnTo>
                    <a:pt x="1188" y="2301"/>
                  </a:lnTo>
                  <a:lnTo>
                    <a:pt x="1184" y="2305"/>
                  </a:lnTo>
                  <a:lnTo>
                    <a:pt x="1178" y="2308"/>
                  </a:lnTo>
                  <a:lnTo>
                    <a:pt x="1171" y="2311"/>
                  </a:lnTo>
                  <a:lnTo>
                    <a:pt x="1164" y="2313"/>
                  </a:lnTo>
                  <a:lnTo>
                    <a:pt x="1157" y="2314"/>
                  </a:lnTo>
                  <a:lnTo>
                    <a:pt x="1149" y="2315"/>
                  </a:lnTo>
                  <a:lnTo>
                    <a:pt x="1143" y="2317"/>
                  </a:lnTo>
                  <a:lnTo>
                    <a:pt x="1134" y="2319"/>
                  </a:lnTo>
                  <a:lnTo>
                    <a:pt x="1128" y="2320"/>
                  </a:lnTo>
                  <a:lnTo>
                    <a:pt x="1121" y="2322"/>
                  </a:lnTo>
                  <a:lnTo>
                    <a:pt x="1115" y="2324"/>
                  </a:lnTo>
                  <a:lnTo>
                    <a:pt x="1109" y="2328"/>
                  </a:lnTo>
                  <a:lnTo>
                    <a:pt x="1100" y="2343"/>
                  </a:lnTo>
                  <a:lnTo>
                    <a:pt x="1093" y="2358"/>
                  </a:lnTo>
                  <a:lnTo>
                    <a:pt x="1086" y="2374"/>
                  </a:lnTo>
                  <a:lnTo>
                    <a:pt x="1080" y="2390"/>
                  </a:lnTo>
                  <a:lnTo>
                    <a:pt x="1075" y="2406"/>
                  </a:lnTo>
                  <a:lnTo>
                    <a:pt x="1069" y="2423"/>
                  </a:lnTo>
                  <a:lnTo>
                    <a:pt x="1063" y="2439"/>
                  </a:lnTo>
                  <a:lnTo>
                    <a:pt x="1057" y="2454"/>
                  </a:lnTo>
                  <a:lnTo>
                    <a:pt x="1051" y="2470"/>
                  </a:lnTo>
                  <a:lnTo>
                    <a:pt x="1044" y="2485"/>
                  </a:lnTo>
                  <a:lnTo>
                    <a:pt x="1034" y="2499"/>
                  </a:lnTo>
                  <a:lnTo>
                    <a:pt x="1026" y="2513"/>
                  </a:lnTo>
                  <a:lnTo>
                    <a:pt x="1015" y="2525"/>
                  </a:lnTo>
                  <a:lnTo>
                    <a:pt x="1003" y="2537"/>
                  </a:lnTo>
                  <a:lnTo>
                    <a:pt x="990" y="2547"/>
                  </a:lnTo>
                  <a:lnTo>
                    <a:pt x="975" y="2558"/>
                  </a:lnTo>
                  <a:lnTo>
                    <a:pt x="975" y="2562"/>
                  </a:lnTo>
                  <a:lnTo>
                    <a:pt x="975" y="2567"/>
                  </a:lnTo>
                  <a:lnTo>
                    <a:pt x="974" y="2571"/>
                  </a:lnTo>
                  <a:lnTo>
                    <a:pt x="972" y="2576"/>
                  </a:lnTo>
                  <a:lnTo>
                    <a:pt x="971" y="2579"/>
                  </a:lnTo>
                  <a:lnTo>
                    <a:pt x="969" y="2583"/>
                  </a:lnTo>
                  <a:lnTo>
                    <a:pt x="967" y="2586"/>
                  </a:lnTo>
                  <a:lnTo>
                    <a:pt x="964" y="2589"/>
                  </a:lnTo>
                  <a:lnTo>
                    <a:pt x="961" y="2591"/>
                  </a:lnTo>
                  <a:lnTo>
                    <a:pt x="957" y="2593"/>
                  </a:lnTo>
                  <a:lnTo>
                    <a:pt x="954" y="2594"/>
                  </a:lnTo>
                  <a:lnTo>
                    <a:pt x="949" y="2595"/>
                  </a:lnTo>
                  <a:lnTo>
                    <a:pt x="945" y="2595"/>
                  </a:lnTo>
                  <a:lnTo>
                    <a:pt x="940" y="2595"/>
                  </a:lnTo>
                  <a:lnTo>
                    <a:pt x="936" y="2595"/>
                  </a:lnTo>
                  <a:lnTo>
                    <a:pt x="931" y="2594"/>
                  </a:lnTo>
                  <a:lnTo>
                    <a:pt x="921" y="2593"/>
                  </a:lnTo>
                  <a:lnTo>
                    <a:pt x="911" y="2591"/>
                  </a:lnTo>
                  <a:lnTo>
                    <a:pt x="903" y="2587"/>
                  </a:lnTo>
                  <a:lnTo>
                    <a:pt x="895" y="2583"/>
                  </a:lnTo>
                  <a:lnTo>
                    <a:pt x="888" y="2577"/>
                  </a:lnTo>
                  <a:lnTo>
                    <a:pt x="883" y="2571"/>
                  </a:lnTo>
                  <a:lnTo>
                    <a:pt x="876" y="2564"/>
                  </a:lnTo>
                  <a:lnTo>
                    <a:pt x="870" y="2558"/>
                  </a:lnTo>
                  <a:lnTo>
                    <a:pt x="864" y="2551"/>
                  </a:lnTo>
                  <a:lnTo>
                    <a:pt x="857" y="2545"/>
                  </a:lnTo>
                  <a:lnTo>
                    <a:pt x="850" y="2539"/>
                  </a:lnTo>
                  <a:lnTo>
                    <a:pt x="844" y="2535"/>
                  </a:lnTo>
                  <a:lnTo>
                    <a:pt x="836" y="2531"/>
                  </a:lnTo>
                  <a:lnTo>
                    <a:pt x="826" y="2529"/>
                  </a:lnTo>
                  <a:lnTo>
                    <a:pt x="817" y="2529"/>
                  </a:lnTo>
                  <a:lnTo>
                    <a:pt x="807" y="2531"/>
                  </a:lnTo>
                  <a:lnTo>
                    <a:pt x="803" y="2524"/>
                  </a:lnTo>
                  <a:lnTo>
                    <a:pt x="800" y="2518"/>
                  </a:lnTo>
                  <a:lnTo>
                    <a:pt x="795" y="2514"/>
                  </a:lnTo>
                  <a:lnTo>
                    <a:pt x="791" y="2510"/>
                  </a:lnTo>
                  <a:lnTo>
                    <a:pt x="786" y="2507"/>
                  </a:lnTo>
                  <a:lnTo>
                    <a:pt x="782" y="2504"/>
                  </a:lnTo>
                  <a:lnTo>
                    <a:pt x="776" y="2501"/>
                  </a:lnTo>
                  <a:lnTo>
                    <a:pt x="770" y="2499"/>
                  </a:lnTo>
                  <a:lnTo>
                    <a:pt x="764" y="2498"/>
                  </a:lnTo>
                  <a:lnTo>
                    <a:pt x="759" y="2496"/>
                  </a:lnTo>
                  <a:lnTo>
                    <a:pt x="752" y="2494"/>
                  </a:lnTo>
                  <a:lnTo>
                    <a:pt x="746" y="2493"/>
                  </a:lnTo>
                  <a:lnTo>
                    <a:pt x="739" y="2491"/>
                  </a:lnTo>
                  <a:lnTo>
                    <a:pt x="733" y="2490"/>
                  </a:lnTo>
                  <a:lnTo>
                    <a:pt x="726" y="2487"/>
                  </a:lnTo>
                  <a:lnTo>
                    <a:pt x="721" y="2485"/>
                  </a:lnTo>
                  <a:lnTo>
                    <a:pt x="710" y="2478"/>
                  </a:lnTo>
                  <a:lnTo>
                    <a:pt x="701" y="2473"/>
                  </a:lnTo>
                  <a:lnTo>
                    <a:pt x="692" y="2465"/>
                  </a:lnTo>
                  <a:lnTo>
                    <a:pt x="683" y="2456"/>
                  </a:lnTo>
                  <a:lnTo>
                    <a:pt x="675" y="2448"/>
                  </a:lnTo>
                  <a:lnTo>
                    <a:pt x="667" y="2439"/>
                  </a:lnTo>
                  <a:lnTo>
                    <a:pt x="657" y="2431"/>
                  </a:lnTo>
                  <a:lnTo>
                    <a:pt x="649" y="2422"/>
                  </a:lnTo>
                  <a:lnTo>
                    <a:pt x="640" y="2413"/>
                  </a:lnTo>
                  <a:lnTo>
                    <a:pt x="632" y="2405"/>
                  </a:lnTo>
                  <a:lnTo>
                    <a:pt x="623" y="2397"/>
                  </a:lnTo>
                  <a:lnTo>
                    <a:pt x="614" y="2390"/>
                  </a:lnTo>
                  <a:lnTo>
                    <a:pt x="604" y="2383"/>
                  </a:lnTo>
                  <a:lnTo>
                    <a:pt x="595" y="2378"/>
                  </a:lnTo>
                  <a:lnTo>
                    <a:pt x="585" y="2373"/>
                  </a:lnTo>
                  <a:lnTo>
                    <a:pt x="575" y="2370"/>
                  </a:lnTo>
                  <a:lnTo>
                    <a:pt x="573" y="2355"/>
                  </a:lnTo>
                  <a:lnTo>
                    <a:pt x="572" y="2342"/>
                  </a:lnTo>
                  <a:lnTo>
                    <a:pt x="570" y="2329"/>
                  </a:lnTo>
                  <a:lnTo>
                    <a:pt x="567" y="2316"/>
                  </a:lnTo>
                  <a:lnTo>
                    <a:pt x="562" y="2305"/>
                  </a:lnTo>
                  <a:lnTo>
                    <a:pt x="557" y="2293"/>
                  </a:lnTo>
                  <a:lnTo>
                    <a:pt x="552" y="2283"/>
                  </a:lnTo>
                  <a:lnTo>
                    <a:pt x="547" y="2271"/>
                  </a:lnTo>
                  <a:lnTo>
                    <a:pt x="541" y="2260"/>
                  </a:lnTo>
                  <a:lnTo>
                    <a:pt x="537" y="2250"/>
                  </a:lnTo>
                  <a:lnTo>
                    <a:pt x="533" y="2238"/>
                  </a:lnTo>
                  <a:lnTo>
                    <a:pt x="530" y="2226"/>
                  </a:lnTo>
                  <a:lnTo>
                    <a:pt x="527" y="2213"/>
                  </a:lnTo>
                  <a:lnTo>
                    <a:pt x="526" y="2200"/>
                  </a:lnTo>
                  <a:lnTo>
                    <a:pt x="526" y="2186"/>
                  </a:lnTo>
                  <a:lnTo>
                    <a:pt x="530" y="2172"/>
                  </a:lnTo>
                  <a:lnTo>
                    <a:pt x="524" y="2164"/>
                  </a:lnTo>
                  <a:lnTo>
                    <a:pt x="519" y="2155"/>
                  </a:lnTo>
                  <a:lnTo>
                    <a:pt x="514" y="2147"/>
                  </a:lnTo>
                  <a:lnTo>
                    <a:pt x="508" y="2139"/>
                  </a:lnTo>
                  <a:lnTo>
                    <a:pt x="503" y="2131"/>
                  </a:lnTo>
                  <a:lnTo>
                    <a:pt x="499" y="2122"/>
                  </a:lnTo>
                  <a:lnTo>
                    <a:pt x="494" y="2114"/>
                  </a:lnTo>
                  <a:lnTo>
                    <a:pt x="489" y="2106"/>
                  </a:lnTo>
                  <a:lnTo>
                    <a:pt x="486" y="2097"/>
                  </a:lnTo>
                  <a:lnTo>
                    <a:pt x="483" y="2089"/>
                  </a:lnTo>
                  <a:lnTo>
                    <a:pt x="480" y="2080"/>
                  </a:lnTo>
                  <a:lnTo>
                    <a:pt x="479" y="2070"/>
                  </a:lnTo>
                  <a:lnTo>
                    <a:pt x="478" y="2061"/>
                  </a:lnTo>
                  <a:lnTo>
                    <a:pt x="478" y="2052"/>
                  </a:lnTo>
                  <a:lnTo>
                    <a:pt x="479" y="2043"/>
                  </a:lnTo>
                  <a:lnTo>
                    <a:pt x="483" y="2034"/>
                  </a:lnTo>
                  <a:lnTo>
                    <a:pt x="476" y="2021"/>
                  </a:lnTo>
                  <a:lnTo>
                    <a:pt x="469" y="2010"/>
                  </a:lnTo>
                  <a:lnTo>
                    <a:pt x="461" y="2000"/>
                  </a:lnTo>
                  <a:lnTo>
                    <a:pt x="452" y="1991"/>
                  </a:lnTo>
                  <a:lnTo>
                    <a:pt x="441" y="1984"/>
                  </a:lnTo>
                  <a:lnTo>
                    <a:pt x="431" y="1977"/>
                  </a:lnTo>
                  <a:lnTo>
                    <a:pt x="419" y="1972"/>
                  </a:lnTo>
                  <a:lnTo>
                    <a:pt x="408" y="1965"/>
                  </a:lnTo>
                  <a:lnTo>
                    <a:pt x="396" y="1959"/>
                  </a:lnTo>
                  <a:lnTo>
                    <a:pt x="384" y="1953"/>
                  </a:lnTo>
                  <a:lnTo>
                    <a:pt x="372" y="1948"/>
                  </a:lnTo>
                  <a:lnTo>
                    <a:pt x="361" y="1941"/>
                  </a:lnTo>
                  <a:lnTo>
                    <a:pt x="350" y="1933"/>
                  </a:lnTo>
                  <a:lnTo>
                    <a:pt x="340" y="1925"/>
                  </a:lnTo>
                  <a:lnTo>
                    <a:pt x="330" y="1914"/>
                  </a:lnTo>
                  <a:lnTo>
                    <a:pt x="322" y="1904"/>
                  </a:lnTo>
                  <a:lnTo>
                    <a:pt x="312" y="1895"/>
                  </a:lnTo>
                  <a:lnTo>
                    <a:pt x="303" y="1887"/>
                  </a:lnTo>
                  <a:lnTo>
                    <a:pt x="295" y="1877"/>
                  </a:lnTo>
                  <a:lnTo>
                    <a:pt x="286" y="1869"/>
                  </a:lnTo>
                  <a:lnTo>
                    <a:pt x="277" y="1861"/>
                  </a:lnTo>
                  <a:lnTo>
                    <a:pt x="269" y="1853"/>
                  </a:lnTo>
                  <a:lnTo>
                    <a:pt x="260" y="1844"/>
                  </a:lnTo>
                  <a:lnTo>
                    <a:pt x="251" y="1836"/>
                  </a:lnTo>
                  <a:lnTo>
                    <a:pt x="243" y="1827"/>
                  </a:lnTo>
                  <a:lnTo>
                    <a:pt x="237" y="1818"/>
                  </a:lnTo>
                  <a:lnTo>
                    <a:pt x="230" y="1809"/>
                  </a:lnTo>
                  <a:lnTo>
                    <a:pt x="224" y="1799"/>
                  </a:lnTo>
                  <a:lnTo>
                    <a:pt x="219" y="1789"/>
                  </a:lnTo>
                  <a:lnTo>
                    <a:pt x="215" y="1780"/>
                  </a:lnTo>
                  <a:lnTo>
                    <a:pt x="211" y="1768"/>
                  </a:lnTo>
                  <a:lnTo>
                    <a:pt x="210" y="1758"/>
                  </a:lnTo>
                  <a:lnTo>
                    <a:pt x="207" y="1755"/>
                  </a:lnTo>
                  <a:lnTo>
                    <a:pt x="204" y="1752"/>
                  </a:lnTo>
                  <a:lnTo>
                    <a:pt x="202" y="1751"/>
                  </a:lnTo>
                  <a:lnTo>
                    <a:pt x="199" y="1749"/>
                  </a:lnTo>
                  <a:lnTo>
                    <a:pt x="196" y="1748"/>
                  </a:lnTo>
                  <a:lnTo>
                    <a:pt x="193" y="1746"/>
                  </a:lnTo>
                  <a:lnTo>
                    <a:pt x="189" y="1745"/>
                  </a:lnTo>
                  <a:lnTo>
                    <a:pt x="186" y="1744"/>
                  </a:lnTo>
                  <a:lnTo>
                    <a:pt x="183" y="1743"/>
                  </a:lnTo>
                  <a:lnTo>
                    <a:pt x="179" y="1743"/>
                  </a:lnTo>
                  <a:lnTo>
                    <a:pt x="176" y="1742"/>
                  </a:lnTo>
                  <a:lnTo>
                    <a:pt x="172" y="1742"/>
                  </a:lnTo>
                  <a:lnTo>
                    <a:pt x="168" y="1742"/>
                  </a:lnTo>
                  <a:lnTo>
                    <a:pt x="164" y="1742"/>
                  </a:lnTo>
                  <a:lnTo>
                    <a:pt x="160" y="1742"/>
                  </a:lnTo>
                  <a:lnTo>
                    <a:pt x="156" y="1743"/>
                  </a:lnTo>
                  <a:lnTo>
                    <a:pt x="151" y="1728"/>
                  </a:lnTo>
                  <a:lnTo>
                    <a:pt x="147" y="1713"/>
                  </a:lnTo>
                  <a:lnTo>
                    <a:pt x="141" y="1699"/>
                  </a:lnTo>
                  <a:lnTo>
                    <a:pt x="134" y="1684"/>
                  </a:lnTo>
                  <a:lnTo>
                    <a:pt x="127" y="1672"/>
                  </a:lnTo>
                  <a:lnTo>
                    <a:pt x="118" y="1658"/>
                  </a:lnTo>
                  <a:lnTo>
                    <a:pt x="110" y="1644"/>
                  </a:lnTo>
                  <a:lnTo>
                    <a:pt x="100" y="1632"/>
                  </a:lnTo>
                  <a:lnTo>
                    <a:pt x="89" y="1619"/>
                  </a:lnTo>
                  <a:lnTo>
                    <a:pt x="79" y="1606"/>
                  </a:lnTo>
                  <a:lnTo>
                    <a:pt x="68" y="1594"/>
                  </a:lnTo>
                  <a:lnTo>
                    <a:pt x="55" y="1582"/>
                  </a:lnTo>
                  <a:lnTo>
                    <a:pt x="42" y="1570"/>
                  </a:lnTo>
                  <a:lnTo>
                    <a:pt x="28" y="1558"/>
                  </a:lnTo>
                  <a:lnTo>
                    <a:pt x="13" y="1545"/>
                  </a:lnTo>
                  <a:lnTo>
                    <a:pt x="0" y="1534"/>
                  </a:lnTo>
                  <a:lnTo>
                    <a:pt x="1" y="1529"/>
                  </a:lnTo>
                  <a:lnTo>
                    <a:pt x="2" y="1525"/>
                  </a:lnTo>
                  <a:lnTo>
                    <a:pt x="2" y="1520"/>
                  </a:lnTo>
                  <a:lnTo>
                    <a:pt x="3" y="1516"/>
                  </a:lnTo>
                  <a:lnTo>
                    <a:pt x="3" y="1511"/>
                  </a:lnTo>
                  <a:lnTo>
                    <a:pt x="3" y="1508"/>
                  </a:lnTo>
                  <a:lnTo>
                    <a:pt x="3" y="1503"/>
                  </a:lnTo>
                  <a:lnTo>
                    <a:pt x="3" y="1498"/>
                  </a:lnTo>
                  <a:lnTo>
                    <a:pt x="3" y="1495"/>
                  </a:lnTo>
                  <a:lnTo>
                    <a:pt x="3" y="1491"/>
                  </a:lnTo>
                  <a:lnTo>
                    <a:pt x="4" y="1488"/>
                  </a:lnTo>
                  <a:lnTo>
                    <a:pt x="4" y="1485"/>
                  </a:lnTo>
                  <a:lnTo>
                    <a:pt x="7" y="1481"/>
                  </a:lnTo>
                  <a:lnTo>
                    <a:pt x="8" y="1478"/>
                  </a:lnTo>
                  <a:lnTo>
                    <a:pt x="11" y="1475"/>
                  </a:lnTo>
                  <a:lnTo>
                    <a:pt x="15" y="1474"/>
                  </a:lnTo>
                  <a:lnTo>
                    <a:pt x="78" y="1479"/>
                  </a:lnTo>
                  <a:lnTo>
                    <a:pt x="141" y="1485"/>
                  </a:lnTo>
                  <a:lnTo>
                    <a:pt x="203" y="1489"/>
                  </a:lnTo>
                  <a:lnTo>
                    <a:pt x="265" y="1494"/>
                  </a:lnTo>
                  <a:lnTo>
                    <a:pt x="326" y="1498"/>
                  </a:lnTo>
                  <a:lnTo>
                    <a:pt x="387" y="1503"/>
                  </a:lnTo>
                  <a:lnTo>
                    <a:pt x="447" y="1508"/>
                  </a:lnTo>
                  <a:lnTo>
                    <a:pt x="508" y="1511"/>
                  </a:lnTo>
                  <a:lnTo>
                    <a:pt x="568" y="1516"/>
                  </a:lnTo>
                  <a:lnTo>
                    <a:pt x="629" y="1519"/>
                  </a:lnTo>
                  <a:lnTo>
                    <a:pt x="688" y="1522"/>
                  </a:lnTo>
                  <a:lnTo>
                    <a:pt x="749" y="1527"/>
                  </a:lnTo>
                  <a:lnTo>
                    <a:pt x="811" y="1530"/>
                  </a:lnTo>
                  <a:lnTo>
                    <a:pt x="873" y="1535"/>
                  </a:lnTo>
                  <a:lnTo>
                    <a:pt x="937" y="1540"/>
                  </a:lnTo>
                  <a:lnTo>
                    <a:pt x="1001" y="1544"/>
                  </a:lnTo>
                  <a:lnTo>
                    <a:pt x="1001" y="1534"/>
                  </a:lnTo>
                  <a:lnTo>
                    <a:pt x="1002" y="1509"/>
                  </a:lnTo>
                  <a:lnTo>
                    <a:pt x="1003" y="1467"/>
                  </a:lnTo>
                  <a:lnTo>
                    <a:pt x="1006" y="1414"/>
                  </a:lnTo>
                  <a:lnTo>
                    <a:pt x="1008" y="1352"/>
                  </a:lnTo>
                  <a:lnTo>
                    <a:pt x="1010" y="1282"/>
                  </a:lnTo>
                  <a:lnTo>
                    <a:pt x="1013" y="1208"/>
                  </a:lnTo>
                  <a:lnTo>
                    <a:pt x="1016" y="1131"/>
                  </a:lnTo>
                  <a:lnTo>
                    <a:pt x="1018" y="1053"/>
                  </a:lnTo>
                  <a:lnTo>
                    <a:pt x="1021" y="978"/>
                  </a:lnTo>
                  <a:lnTo>
                    <a:pt x="1023" y="908"/>
                  </a:lnTo>
                  <a:lnTo>
                    <a:pt x="1025" y="846"/>
                  </a:lnTo>
                  <a:lnTo>
                    <a:pt x="1028" y="793"/>
                  </a:lnTo>
                  <a:lnTo>
                    <a:pt x="1029" y="752"/>
                  </a:lnTo>
                  <a:lnTo>
                    <a:pt x="1030" y="726"/>
                  </a:lnTo>
                  <a:lnTo>
                    <a:pt x="1031" y="717"/>
                  </a:lnTo>
                  <a:lnTo>
                    <a:pt x="1031" y="716"/>
                  </a:lnTo>
                  <a:lnTo>
                    <a:pt x="1032" y="716"/>
                  </a:lnTo>
                  <a:lnTo>
                    <a:pt x="1033" y="716"/>
                  </a:lnTo>
                  <a:lnTo>
                    <a:pt x="1033" y="715"/>
                  </a:lnTo>
                  <a:lnTo>
                    <a:pt x="1034" y="715"/>
                  </a:lnTo>
                  <a:lnTo>
                    <a:pt x="1036" y="715"/>
                  </a:lnTo>
                  <a:lnTo>
                    <a:pt x="1037" y="714"/>
                  </a:lnTo>
                  <a:lnTo>
                    <a:pt x="1038" y="714"/>
                  </a:lnTo>
                  <a:lnTo>
                    <a:pt x="1038" y="713"/>
                  </a:lnTo>
                  <a:lnTo>
                    <a:pt x="1039" y="713"/>
                  </a:lnTo>
                  <a:lnTo>
                    <a:pt x="1040" y="713"/>
                  </a:lnTo>
                  <a:lnTo>
                    <a:pt x="1041" y="713"/>
                  </a:lnTo>
                  <a:lnTo>
                    <a:pt x="1041" y="704"/>
                  </a:lnTo>
                  <a:lnTo>
                    <a:pt x="1041" y="681"/>
                  </a:lnTo>
                  <a:lnTo>
                    <a:pt x="1042" y="647"/>
                  </a:lnTo>
                  <a:lnTo>
                    <a:pt x="1044" y="602"/>
                  </a:lnTo>
                  <a:lnTo>
                    <a:pt x="1046" y="548"/>
                  </a:lnTo>
                  <a:lnTo>
                    <a:pt x="1047" y="488"/>
                  </a:lnTo>
                  <a:lnTo>
                    <a:pt x="1049" y="425"/>
                  </a:lnTo>
                  <a:lnTo>
                    <a:pt x="1052" y="360"/>
                  </a:lnTo>
                  <a:lnTo>
                    <a:pt x="1053" y="293"/>
                  </a:lnTo>
                  <a:lnTo>
                    <a:pt x="1055" y="230"/>
                  </a:lnTo>
                  <a:lnTo>
                    <a:pt x="1056" y="170"/>
                  </a:lnTo>
                  <a:lnTo>
                    <a:pt x="1059" y="116"/>
                  </a:lnTo>
                  <a:lnTo>
                    <a:pt x="1060" y="71"/>
                  </a:lnTo>
                  <a:lnTo>
                    <a:pt x="1061" y="37"/>
                  </a:lnTo>
                  <a:lnTo>
                    <a:pt x="1061" y="14"/>
                  </a:lnTo>
                  <a:lnTo>
                    <a:pt x="1062" y="7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6" name="Freeform 54"/>
            <p:cNvSpPr>
              <a:spLocks/>
            </p:cNvSpPr>
            <p:nvPr/>
          </p:nvSpPr>
          <p:spPr bwMode="auto">
            <a:xfrm>
              <a:off x="3729" y="2730"/>
              <a:ext cx="365" cy="570"/>
            </a:xfrm>
            <a:custGeom>
              <a:avLst/>
              <a:gdLst>
                <a:gd name="T0" fmla="*/ 28 w 1097"/>
                <a:gd name="T1" fmla="*/ 6 h 1711"/>
                <a:gd name="T2" fmla="*/ 30 w 1097"/>
                <a:gd name="T3" fmla="*/ 14 h 1711"/>
                <a:gd name="T4" fmla="*/ 33 w 1097"/>
                <a:gd name="T5" fmla="*/ 22 h 1711"/>
                <a:gd name="T6" fmla="*/ 35 w 1097"/>
                <a:gd name="T7" fmla="*/ 26 h 1711"/>
                <a:gd name="T8" fmla="*/ 36 w 1097"/>
                <a:gd name="T9" fmla="*/ 28 h 1711"/>
                <a:gd name="T10" fmla="*/ 37 w 1097"/>
                <a:gd name="T11" fmla="*/ 29 h 1711"/>
                <a:gd name="T12" fmla="*/ 37 w 1097"/>
                <a:gd name="T13" fmla="*/ 31 h 1711"/>
                <a:gd name="T14" fmla="*/ 38 w 1097"/>
                <a:gd name="T15" fmla="*/ 33 h 1711"/>
                <a:gd name="T16" fmla="*/ 39 w 1097"/>
                <a:gd name="T17" fmla="*/ 34 h 1711"/>
                <a:gd name="T18" fmla="*/ 38 w 1097"/>
                <a:gd name="T19" fmla="*/ 35 h 1711"/>
                <a:gd name="T20" fmla="*/ 38 w 1097"/>
                <a:gd name="T21" fmla="*/ 37 h 1711"/>
                <a:gd name="T22" fmla="*/ 37 w 1097"/>
                <a:gd name="T23" fmla="*/ 39 h 1711"/>
                <a:gd name="T24" fmla="*/ 38 w 1097"/>
                <a:gd name="T25" fmla="*/ 40 h 1711"/>
                <a:gd name="T26" fmla="*/ 39 w 1097"/>
                <a:gd name="T27" fmla="*/ 42 h 1711"/>
                <a:gd name="T28" fmla="*/ 39 w 1097"/>
                <a:gd name="T29" fmla="*/ 44 h 1711"/>
                <a:gd name="T30" fmla="*/ 39 w 1097"/>
                <a:gd name="T31" fmla="*/ 46 h 1711"/>
                <a:gd name="T32" fmla="*/ 40 w 1097"/>
                <a:gd name="T33" fmla="*/ 47 h 1711"/>
                <a:gd name="T34" fmla="*/ 40 w 1097"/>
                <a:gd name="T35" fmla="*/ 48 h 1711"/>
                <a:gd name="T36" fmla="*/ 40 w 1097"/>
                <a:gd name="T37" fmla="*/ 49 h 1711"/>
                <a:gd name="T38" fmla="*/ 36 w 1097"/>
                <a:gd name="T39" fmla="*/ 51 h 1711"/>
                <a:gd name="T40" fmla="*/ 27 w 1097"/>
                <a:gd name="T41" fmla="*/ 52 h 1711"/>
                <a:gd name="T42" fmla="*/ 18 w 1097"/>
                <a:gd name="T43" fmla="*/ 53 h 1711"/>
                <a:gd name="T44" fmla="*/ 16 w 1097"/>
                <a:gd name="T45" fmla="*/ 54 h 1711"/>
                <a:gd name="T46" fmla="*/ 16 w 1097"/>
                <a:gd name="T47" fmla="*/ 55 h 1711"/>
                <a:gd name="T48" fmla="*/ 15 w 1097"/>
                <a:gd name="T49" fmla="*/ 55 h 1711"/>
                <a:gd name="T50" fmla="*/ 16 w 1097"/>
                <a:gd name="T51" fmla="*/ 56 h 1711"/>
                <a:gd name="T52" fmla="*/ 16 w 1097"/>
                <a:gd name="T53" fmla="*/ 57 h 1711"/>
                <a:gd name="T54" fmla="*/ 16 w 1097"/>
                <a:gd name="T55" fmla="*/ 58 h 1711"/>
                <a:gd name="T56" fmla="*/ 16 w 1097"/>
                <a:gd name="T57" fmla="*/ 59 h 1711"/>
                <a:gd name="T58" fmla="*/ 16 w 1097"/>
                <a:gd name="T59" fmla="*/ 59 h 1711"/>
                <a:gd name="T60" fmla="*/ 17 w 1097"/>
                <a:gd name="T61" fmla="*/ 60 h 1711"/>
                <a:gd name="T62" fmla="*/ 17 w 1097"/>
                <a:gd name="T63" fmla="*/ 61 h 1711"/>
                <a:gd name="T64" fmla="*/ 16 w 1097"/>
                <a:gd name="T65" fmla="*/ 62 h 1711"/>
                <a:gd name="T66" fmla="*/ 14 w 1097"/>
                <a:gd name="T67" fmla="*/ 63 h 1711"/>
                <a:gd name="T68" fmla="*/ 13 w 1097"/>
                <a:gd name="T69" fmla="*/ 63 h 1711"/>
                <a:gd name="T70" fmla="*/ 12 w 1097"/>
                <a:gd name="T71" fmla="*/ 63 h 1711"/>
                <a:gd name="T72" fmla="*/ 11 w 1097"/>
                <a:gd name="T73" fmla="*/ 62 h 1711"/>
                <a:gd name="T74" fmla="*/ 10 w 1097"/>
                <a:gd name="T75" fmla="*/ 61 h 1711"/>
                <a:gd name="T76" fmla="*/ 10 w 1097"/>
                <a:gd name="T77" fmla="*/ 60 h 1711"/>
                <a:gd name="T78" fmla="*/ 9 w 1097"/>
                <a:gd name="T79" fmla="*/ 59 h 1711"/>
                <a:gd name="T80" fmla="*/ 9 w 1097"/>
                <a:gd name="T81" fmla="*/ 58 h 1711"/>
                <a:gd name="T82" fmla="*/ 8 w 1097"/>
                <a:gd name="T83" fmla="*/ 58 h 1711"/>
                <a:gd name="T84" fmla="*/ 8 w 1097"/>
                <a:gd name="T85" fmla="*/ 60 h 1711"/>
                <a:gd name="T86" fmla="*/ 8 w 1097"/>
                <a:gd name="T87" fmla="*/ 61 h 1711"/>
                <a:gd name="T88" fmla="*/ 7 w 1097"/>
                <a:gd name="T89" fmla="*/ 61 h 1711"/>
                <a:gd name="T90" fmla="*/ 6 w 1097"/>
                <a:gd name="T91" fmla="*/ 61 h 1711"/>
                <a:gd name="T92" fmla="*/ 5 w 1097"/>
                <a:gd name="T93" fmla="*/ 61 h 1711"/>
                <a:gd name="T94" fmla="*/ 4 w 1097"/>
                <a:gd name="T95" fmla="*/ 62 h 1711"/>
                <a:gd name="T96" fmla="*/ 3 w 1097"/>
                <a:gd name="T97" fmla="*/ 57 h 1711"/>
                <a:gd name="T98" fmla="*/ 2 w 1097"/>
                <a:gd name="T99" fmla="*/ 52 h 1711"/>
                <a:gd name="T100" fmla="*/ 1 w 1097"/>
                <a:gd name="T101" fmla="*/ 46 h 1711"/>
                <a:gd name="T102" fmla="*/ 0 w 1097"/>
                <a:gd name="T103" fmla="*/ 32 h 1711"/>
                <a:gd name="T104" fmla="*/ 0 w 1097"/>
                <a:gd name="T105" fmla="*/ 16 h 1711"/>
                <a:gd name="T106" fmla="*/ 0 w 1097"/>
                <a:gd name="T107" fmla="*/ 5 h 1711"/>
                <a:gd name="T108" fmla="*/ 1 w 1097"/>
                <a:gd name="T109" fmla="*/ 3 h 1711"/>
                <a:gd name="T110" fmla="*/ 11 w 1097"/>
                <a:gd name="T111" fmla="*/ 2 h 1711"/>
                <a:gd name="T112" fmla="*/ 22 w 1097"/>
                <a:gd name="T113" fmla="*/ 0 h 171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97"/>
                <a:gd name="T172" fmla="*/ 0 h 1711"/>
                <a:gd name="T173" fmla="*/ 1097 w 1097"/>
                <a:gd name="T174" fmla="*/ 1711 h 171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97" h="1711">
                  <a:moveTo>
                    <a:pt x="705" y="0"/>
                  </a:moveTo>
                  <a:lnTo>
                    <a:pt x="717" y="35"/>
                  </a:lnTo>
                  <a:lnTo>
                    <a:pt x="729" y="73"/>
                  </a:lnTo>
                  <a:lnTo>
                    <a:pt x="743" y="115"/>
                  </a:lnTo>
                  <a:lnTo>
                    <a:pt x="756" y="156"/>
                  </a:lnTo>
                  <a:lnTo>
                    <a:pt x="771" y="200"/>
                  </a:lnTo>
                  <a:lnTo>
                    <a:pt x="784" y="244"/>
                  </a:lnTo>
                  <a:lnTo>
                    <a:pt x="799" y="290"/>
                  </a:lnTo>
                  <a:lnTo>
                    <a:pt x="813" y="336"/>
                  </a:lnTo>
                  <a:lnTo>
                    <a:pt x="828" y="381"/>
                  </a:lnTo>
                  <a:lnTo>
                    <a:pt x="843" y="426"/>
                  </a:lnTo>
                  <a:lnTo>
                    <a:pt x="858" y="471"/>
                  </a:lnTo>
                  <a:lnTo>
                    <a:pt x="873" y="514"/>
                  </a:lnTo>
                  <a:lnTo>
                    <a:pt x="887" y="556"/>
                  </a:lnTo>
                  <a:lnTo>
                    <a:pt x="902" y="596"/>
                  </a:lnTo>
                  <a:lnTo>
                    <a:pt x="916" y="634"/>
                  </a:lnTo>
                  <a:lnTo>
                    <a:pt x="929" y="669"/>
                  </a:lnTo>
                  <a:lnTo>
                    <a:pt x="934" y="683"/>
                  </a:lnTo>
                  <a:lnTo>
                    <a:pt x="940" y="697"/>
                  </a:lnTo>
                  <a:lnTo>
                    <a:pt x="945" y="707"/>
                  </a:lnTo>
                  <a:lnTo>
                    <a:pt x="950" y="718"/>
                  </a:lnTo>
                  <a:lnTo>
                    <a:pt x="955" y="726"/>
                  </a:lnTo>
                  <a:lnTo>
                    <a:pt x="959" y="734"/>
                  </a:lnTo>
                  <a:lnTo>
                    <a:pt x="964" y="741"/>
                  </a:lnTo>
                  <a:lnTo>
                    <a:pt x="968" y="748"/>
                  </a:lnTo>
                  <a:lnTo>
                    <a:pt x="973" y="754"/>
                  </a:lnTo>
                  <a:lnTo>
                    <a:pt x="978" y="763"/>
                  </a:lnTo>
                  <a:lnTo>
                    <a:pt x="982" y="769"/>
                  </a:lnTo>
                  <a:lnTo>
                    <a:pt x="987" y="779"/>
                  </a:lnTo>
                  <a:lnTo>
                    <a:pt x="991" y="788"/>
                  </a:lnTo>
                  <a:lnTo>
                    <a:pt x="996" y="799"/>
                  </a:lnTo>
                  <a:lnTo>
                    <a:pt x="1002" y="812"/>
                  </a:lnTo>
                  <a:lnTo>
                    <a:pt x="1008" y="827"/>
                  </a:lnTo>
                  <a:lnTo>
                    <a:pt x="1008" y="836"/>
                  </a:lnTo>
                  <a:lnTo>
                    <a:pt x="1010" y="844"/>
                  </a:lnTo>
                  <a:lnTo>
                    <a:pt x="1013" y="852"/>
                  </a:lnTo>
                  <a:lnTo>
                    <a:pt x="1018" y="860"/>
                  </a:lnTo>
                  <a:lnTo>
                    <a:pt x="1022" y="866"/>
                  </a:lnTo>
                  <a:lnTo>
                    <a:pt x="1028" y="873"/>
                  </a:lnTo>
                  <a:lnTo>
                    <a:pt x="1033" y="879"/>
                  </a:lnTo>
                  <a:lnTo>
                    <a:pt x="1037" y="884"/>
                  </a:lnTo>
                  <a:lnTo>
                    <a:pt x="1042" y="890"/>
                  </a:lnTo>
                  <a:lnTo>
                    <a:pt x="1045" y="896"/>
                  </a:lnTo>
                  <a:lnTo>
                    <a:pt x="1047" y="902"/>
                  </a:lnTo>
                  <a:lnTo>
                    <a:pt x="1048" y="907"/>
                  </a:lnTo>
                  <a:lnTo>
                    <a:pt x="1045" y="913"/>
                  </a:lnTo>
                  <a:lnTo>
                    <a:pt x="1042" y="921"/>
                  </a:lnTo>
                  <a:lnTo>
                    <a:pt x="1035" y="928"/>
                  </a:lnTo>
                  <a:lnTo>
                    <a:pt x="1027" y="937"/>
                  </a:lnTo>
                  <a:lnTo>
                    <a:pt x="1027" y="945"/>
                  </a:lnTo>
                  <a:lnTo>
                    <a:pt x="1027" y="954"/>
                  </a:lnTo>
                  <a:lnTo>
                    <a:pt x="1026" y="964"/>
                  </a:lnTo>
                  <a:lnTo>
                    <a:pt x="1025" y="974"/>
                  </a:lnTo>
                  <a:lnTo>
                    <a:pt x="1022" y="984"/>
                  </a:lnTo>
                  <a:lnTo>
                    <a:pt x="1020" y="995"/>
                  </a:lnTo>
                  <a:lnTo>
                    <a:pt x="1019" y="1005"/>
                  </a:lnTo>
                  <a:lnTo>
                    <a:pt x="1017" y="1015"/>
                  </a:lnTo>
                  <a:lnTo>
                    <a:pt x="1016" y="1026"/>
                  </a:lnTo>
                  <a:lnTo>
                    <a:pt x="1013" y="1036"/>
                  </a:lnTo>
                  <a:lnTo>
                    <a:pt x="1013" y="1046"/>
                  </a:lnTo>
                  <a:lnTo>
                    <a:pt x="1013" y="1057"/>
                  </a:lnTo>
                  <a:lnTo>
                    <a:pt x="1014" y="1067"/>
                  </a:lnTo>
                  <a:lnTo>
                    <a:pt x="1017" y="1076"/>
                  </a:lnTo>
                  <a:lnTo>
                    <a:pt x="1019" y="1084"/>
                  </a:lnTo>
                  <a:lnTo>
                    <a:pt x="1025" y="1093"/>
                  </a:lnTo>
                  <a:lnTo>
                    <a:pt x="1031" y="1101"/>
                  </a:lnTo>
                  <a:lnTo>
                    <a:pt x="1035" y="1109"/>
                  </a:lnTo>
                  <a:lnTo>
                    <a:pt x="1040" y="1119"/>
                  </a:lnTo>
                  <a:lnTo>
                    <a:pt x="1044" y="1129"/>
                  </a:lnTo>
                  <a:lnTo>
                    <a:pt x="1049" y="1138"/>
                  </a:lnTo>
                  <a:lnTo>
                    <a:pt x="1051" y="1149"/>
                  </a:lnTo>
                  <a:lnTo>
                    <a:pt x="1055" y="1159"/>
                  </a:lnTo>
                  <a:lnTo>
                    <a:pt x="1057" y="1169"/>
                  </a:lnTo>
                  <a:lnTo>
                    <a:pt x="1058" y="1180"/>
                  </a:lnTo>
                  <a:lnTo>
                    <a:pt x="1059" y="1191"/>
                  </a:lnTo>
                  <a:lnTo>
                    <a:pt x="1060" y="1201"/>
                  </a:lnTo>
                  <a:lnTo>
                    <a:pt x="1059" y="1213"/>
                  </a:lnTo>
                  <a:lnTo>
                    <a:pt x="1059" y="1224"/>
                  </a:lnTo>
                  <a:lnTo>
                    <a:pt x="1058" y="1235"/>
                  </a:lnTo>
                  <a:lnTo>
                    <a:pt x="1056" y="1246"/>
                  </a:lnTo>
                  <a:lnTo>
                    <a:pt x="1053" y="1258"/>
                  </a:lnTo>
                  <a:lnTo>
                    <a:pt x="1058" y="1263"/>
                  </a:lnTo>
                  <a:lnTo>
                    <a:pt x="1064" y="1269"/>
                  </a:lnTo>
                  <a:lnTo>
                    <a:pt x="1068" y="1274"/>
                  </a:lnTo>
                  <a:lnTo>
                    <a:pt x="1073" y="1280"/>
                  </a:lnTo>
                  <a:lnTo>
                    <a:pt x="1078" y="1284"/>
                  </a:lnTo>
                  <a:lnTo>
                    <a:pt x="1082" y="1290"/>
                  </a:lnTo>
                  <a:lnTo>
                    <a:pt x="1086" y="1294"/>
                  </a:lnTo>
                  <a:lnTo>
                    <a:pt x="1089" y="1300"/>
                  </a:lnTo>
                  <a:lnTo>
                    <a:pt x="1093" y="1305"/>
                  </a:lnTo>
                  <a:lnTo>
                    <a:pt x="1095" y="1309"/>
                  </a:lnTo>
                  <a:lnTo>
                    <a:pt x="1096" y="1315"/>
                  </a:lnTo>
                  <a:lnTo>
                    <a:pt x="1097" y="1320"/>
                  </a:lnTo>
                  <a:lnTo>
                    <a:pt x="1097" y="1325"/>
                  </a:lnTo>
                  <a:lnTo>
                    <a:pt x="1096" y="1331"/>
                  </a:lnTo>
                  <a:lnTo>
                    <a:pt x="1094" y="1337"/>
                  </a:lnTo>
                  <a:lnTo>
                    <a:pt x="1091" y="1344"/>
                  </a:lnTo>
                  <a:lnTo>
                    <a:pt x="1065" y="1350"/>
                  </a:lnTo>
                  <a:lnTo>
                    <a:pt x="1031" y="1358"/>
                  </a:lnTo>
                  <a:lnTo>
                    <a:pt x="989" y="1366"/>
                  </a:lnTo>
                  <a:lnTo>
                    <a:pt x="942" y="1374"/>
                  </a:lnTo>
                  <a:lnTo>
                    <a:pt x="890" y="1383"/>
                  </a:lnTo>
                  <a:lnTo>
                    <a:pt x="835" y="1392"/>
                  </a:lnTo>
                  <a:lnTo>
                    <a:pt x="780" y="1401"/>
                  </a:lnTo>
                  <a:lnTo>
                    <a:pt x="724" y="1410"/>
                  </a:lnTo>
                  <a:lnTo>
                    <a:pt x="668" y="1419"/>
                  </a:lnTo>
                  <a:lnTo>
                    <a:pt x="617" y="1427"/>
                  </a:lnTo>
                  <a:lnTo>
                    <a:pt x="568" y="1433"/>
                  </a:lnTo>
                  <a:lnTo>
                    <a:pt x="526" y="1440"/>
                  </a:lnTo>
                  <a:lnTo>
                    <a:pt x="490" y="1445"/>
                  </a:lnTo>
                  <a:lnTo>
                    <a:pt x="464" y="1450"/>
                  </a:lnTo>
                  <a:lnTo>
                    <a:pt x="446" y="1452"/>
                  </a:lnTo>
                  <a:lnTo>
                    <a:pt x="441" y="1453"/>
                  </a:lnTo>
                  <a:lnTo>
                    <a:pt x="437" y="1454"/>
                  </a:lnTo>
                  <a:lnTo>
                    <a:pt x="434" y="1456"/>
                  </a:lnTo>
                  <a:lnTo>
                    <a:pt x="432" y="1460"/>
                  </a:lnTo>
                  <a:lnTo>
                    <a:pt x="428" y="1462"/>
                  </a:lnTo>
                  <a:lnTo>
                    <a:pt x="425" y="1467"/>
                  </a:lnTo>
                  <a:lnTo>
                    <a:pt x="422" y="1470"/>
                  </a:lnTo>
                  <a:lnTo>
                    <a:pt x="420" y="1474"/>
                  </a:lnTo>
                  <a:lnTo>
                    <a:pt x="418" y="1478"/>
                  </a:lnTo>
                  <a:lnTo>
                    <a:pt x="415" y="1483"/>
                  </a:lnTo>
                  <a:lnTo>
                    <a:pt x="414" y="1486"/>
                  </a:lnTo>
                  <a:lnTo>
                    <a:pt x="413" y="1491"/>
                  </a:lnTo>
                  <a:lnTo>
                    <a:pt x="413" y="1495"/>
                  </a:lnTo>
                  <a:lnTo>
                    <a:pt x="413" y="1500"/>
                  </a:lnTo>
                  <a:lnTo>
                    <a:pt x="414" y="1505"/>
                  </a:lnTo>
                  <a:lnTo>
                    <a:pt x="417" y="1509"/>
                  </a:lnTo>
                  <a:lnTo>
                    <a:pt x="420" y="1514"/>
                  </a:lnTo>
                  <a:lnTo>
                    <a:pt x="425" y="1520"/>
                  </a:lnTo>
                  <a:lnTo>
                    <a:pt x="428" y="1525"/>
                  </a:lnTo>
                  <a:lnTo>
                    <a:pt x="430" y="1530"/>
                  </a:lnTo>
                  <a:lnTo>
                    <a:pt x="433" y="1535"/>
                  </a:lnTo>
                  <a:lnTo>
                    <a:pt x="434" y="1538"/>
                  </a:lnTo>
                  <a:lnTo>
                    <a:pt x="434" y="1543"/>
                  </a:lnTo>
                  <a:lnTo>
                    <a:pt x="434" y="1546"/>
                  </a:lnTo>
                  <a:lnTo>
                    <a:pt x="434" y="1549"/>
                  </a:lnTo>
                  <a:lnTo>
                    <a:pt x="433" y="1553"/>
                  </a:lnTo>
                  <a:lnTo>
                    <a:pt x="432" y="1556"/>
                  </a:lnTo>
                  <a:lnTo>
                    <a:pt x="432" y="1561"/>
                  </a:lnTo>
                  <a:lnTo>
                    <a:pt x="430" y="1566"/>
                  </a:lnTo>
                  <a:lnTo>
                    <a:pt x="430" y="1571"/>
                  </a:lnTo>
                  <a:lnTo>
                    <a:pt x="430" y="1577"/>
                  </a:lnTo>
                  <a:lnTo>
                    <a:pt x="432" y="1584"/>
                  </a:lnTo>
                  <a:lnTo>
                    <a:pt x="434" y="1593"/>
                  </a:lnTo>
                  <a:lnTo>
                    <a:pt x="436" y="1593"/>
                  </a:lnTo>
                  <a:lnTo>
                    <a:pt x="438" y="1595"/>
                  </a:lnTo>
                  <a:lnTo>
                    <a:pt x="440" y="1599"/>
                  </a:lnTo>
                  <a:lnTo>
                    <a:pt x="442" y="1602"/>
                  </a:lnTo>
                  <a:lnTo>
                    <a:pt x="443" y="1607"/>
                  </a:lnTo>
                  <a:lnTo>
                    <a:pt x="444" y="1613"/>
                  </a:lnTo>
                  <a:lnTo>
                    <a:pt x="445" y="1617"/>
                  </a:lnTo>
                  <a:lnTo>
                    <a:pt x="446" y="1623"/>
                  </a:lnTo>
                  <a:lnTo>
                    <a:pt x="446" y="1628"/>
                  </a:lnTo>
                  <a:lnTo>
                    <a:pt x="448" y="1633"/>
                  </a:lnTo>
                  <a:lnTo>
                    <a:pt x="448" y="1638"/>
                  </a:lnTo>
                  <a:lnTo>
                    <a:pt x="448" y="1643"/>
                  </a:lnTo>
                  <a:lnTo>
                    <a:pt x="448" y="1646"/>
                  </a:lnTo>
                  <a:lnTo>
                    <a:pt x="448" y="1648"/>
                  </a:lnTo>
                  <a:lnTo>
                    <a:pt x="448" y="1651"/>
                  </a:lnTo>
                  <a:lnTo>
                    <a:pt x="449" y="1652"/>
                  </a:lnTo>
                  <a:lnTo>
                    <a:pt x="444" y="1654"/>
                  </a:lnTo>
                  <a:lnTo>
                    <a:pt x="438" y="1659"/>
                  </a:lnTo>
                  <a:lnTo>
                    <a:pt x="433" y="1663"/>
                  </a:lnTo>
                  <a:lnTo>
                    <a:pt x="427" y="1668"/>
                  </a:lnTo>
                  <a:lnTo>
                    <a:pt x="420" y="1674"/>
                  </a:lnTo>
                  <a:lnTo>
                    <a:pt x="414" y="1678"/>
                  </a:lnTo>
                  <a:lnTo>
                    <a:pt x="406" y="1684"/>
                  </a:lnTo>
                  <a:lnTo>
                    <a:pt x="399" y="1690"/>
                  </a:lnTo>
                  <a:lnTo>
                    <a:pt x="391" y="1694"/>
                  </a:lnTo>
                  <a:lnTo>
                    <a:pt x="383" y="1699"/>
                  </a:lnTo>
                  <a:lnTo>
                    <a:pt x="375" y="1703"/>
                  </a:lnTo>
                  <a:lnTo>
                    <a:pt x="367" y="1707"/>
                  </a:lnTo>
                  <a:lnTo>
                    <a:pt x="358" y="1709"/>
                  </a:lnTo>
                  <a:lnTo>
                    <a:pt x="350" y="1711"/>
                  </a:lnTo>
                  <a:lnTo>
                    <a:pt x="341" y="1711"/>
                  </a:lnTo>
                  <a:lnTo>
                    <a:pt x="333" y="1711"/>
                  </a:lnTo>
                  <a:lnTo>
                    <a:pt x="331" y="1710"/>
                  </a:lnTo>
                  <a:lnTo>
                    <a:pt x="329" y="1708"/>
                  </a:lnTo>
                  <a:lnTo>
                    <a:pt x="326" y="1706"/>
                  </a:lnTo>
                  <a:lnTo>
                    <a:pt x="320" y="1702"/>
                  </a:lnTo>
                  <a:lnTo>
                    <a:pt x="314" y="1698"/>
                  </a:lnTo>
                  <a:lnTo>
                    <a:pt x="308" y="1693"/>
                  </a:lnTo>
                  <a:lnTo>
                    <a:pt x="302" y="1687"/>
                  </a:lnTo>
                  <a:lnTo>
                    <a:pt x="295" y="1682"/>
                  </a:lnTo>
                  <a:lnTo>
                    <a:pt x="288" y="1675"/>
                  </a:lnTo>
                  <a:lnTo>
                    <a:pt x="281" y="1668"/>
                  </a:lnTo>
                  <a:lnTo>
                    <a:pt x="275" y="1662"/>
                  </a:lnTo>
                  <a:lnTo>
                    <a:pt x="269" y="1655"/>
                  </a:lnTo>
                  <a:lnTo>
                    <a:pt x="264" y="1648"/>
                  </a:lnTo>
                  <a:lnTo>
                    <a:pt x="260" y="1643"/>
                  </a:lnTo>
                  <a:lnTo>
                    <a:pt x="258" y="1637"/>
                  </a:lnTo>
                  <a:lnTo>
                    <a:pt x="258" y="1632"/>
                  </a:lnTo>
                  <a:lnTo>
                    <a:pt x="258" y="1626"/>
                  </a:lnTo>
                  <a:lnTo>
                    <a:pt x="258" y="1622"/>
                  </a:lnTo>
                  <a:lnTo>
                    <a:pt x="257" y="1616"/>
                  </a:lnTo>
                  <a:lnTo>
                    <a:pt x="256" y="1610"/>
                  </a:lnTo>
                  <a:lnTo>
                    <a:pt x="254" y="1606"/>
                  </a:lnTo>
                  <a:lnTo>
                    <a:pt x="252" y="1600"/>
                  </a:lnTo>
                  <a:lnTo>
                    <a:pt x="249" y="1594"/>
                  </a:lnTo>
                  <a:lnTo>
                    <a:pt x="245" y="1589"/>
                  </a:lnTo>
                  <a:lnTo>
                    <a:pt x="242" y="1583"/>
                  </a:lnTo>
                  <a:lnTo>
                    <a:pt x="238" y="1578"/>
                  </a:lnTo>
                  <a:lnTo>
                    <a:pt x="235" y="1572"/>
                  </a:lnTo>
                  <a:lnTo>
                    <a:pt x="231" y="1569"/>
                  </a:lnTo>
                  <a:lnTo>
                    <a:pt x="227" y="1564"/>
                  </a:lnTo>
                  <a:lnTo>
                    <a:pt x="223" y="1561"/>
                  </a:lnTo>
                  <a:lnTo>
                    <a:pt x="220" y="1559"/>
                  </a:lnTo>
                  <a:lnTo>
                    <a:pt x="217" y="1558"/>
                  </a:lnTo>
                  <a:lnTo>
                    <a:pt x="210" y="1562"/>
                  </a:lnTo>
                  <a:lnTo>
                    <a:pt x="205" y="1570"/>
                  </a:lnTo>
                  <a:lnTo>
                    <a:pt x="203" y="1578"/>
                  </a:lnTo>
                  <a:lnTo>
                    <a:pt x="202" y="1587"/>
                  </a:lnTo>
                  <a:lnTo>
                    <a:pt x="202" y="1598"/>
                  </a:lnTo>
                  <a:lnTo>
                    <a:pt x="203" y="1608"/>
                  </a:lnTo>
                  <a:lnTo>
                    <a:pt x="204" y="1617"/>
                  </a:lnTo>
                  <a:lnTo>
                    <a:pt x="205" y="1628"/>
                  </a:lnTo>
                  <a:lnTo>
                    <a:pt x="206" y="1637"/>
                  </a:lnTo>
                  <a:lnTo>
                    <a:pt x="207" y="1645"/>
                  </a:lnTo>
                  <a:lnTo>
                    <a:pt x="207" y="1652"/>
                  </a:lnTo>
                  <a:lnTo>
                    <a:pt x="206" y="1657"/>
                  </a:lnTo>
                  <a:lnTo>
                    <a:pt x="204" y="1661"/>
                  </a:lnTo>
                  <a:lnTo>
                    <a:pt x="200" y="1662"/>
                  </a:lnTo>
                  <a:lnTo>
                    <a:pt x="195" y="1661"/>
                  </a:lnTo>
                  <a:lnTo>
                    <a:pt x="188" y="1657"/>
                  </a:lnTo>
                  <a:lnTo>
                    <a:pt x="184" y="1655"/>
                  </a:lnTo>
                  <a:lnTo>
                    <a:pt x="182" y="1655"/>
                  </a:lnTo>
                  <a:lnTo>
                    <a:pt x="177" y="1655"/>
                  </a:lnTo>
                  <a:lnTo>
                    <a:pt x="172" y="1655"/>
                  </a:lnTo>
                  <a:lnTo>
                    <a:pt x="166" y="1656"/>
                  </a:lnTo>
                  <a:lnTo>
                    <a:pt x="160" y="1656"/>
                  </a:lnTo>
                  <a:lnTo>
                    <a:pt x="153" y="1657"/>
                  </a:lnTo>
                  <a:lnTo>
                    <a:pt x="146" y="1659"/>
                  </a:lnTo>
                  <a:lnTo>
                    <a:pt x="139" y="1660"/>
                  </a:lnTo>
                  <a:lnTo>
                    <a:pt x="133" y="1661"/>
                  </a:lnTo>
                  <a:lnTo>
                    <a:pt x="126" y="1662"/>
                  </a:lnTo>
                  <a:lnTo>
                    <a:pt x="120" y="1663"/>
                  </a:lnTo>
                  <a:lnTo>
                    <a:pt x="113" y="1663"/>
                  </a:lnTo>
                  <a:lnTo>
                    <a:pt x="108" y="1663"/>
                  </a:lnTo>
                  <a:lnTo>
                    <a:pt x="104" y="1663"/>
                  </a:lnTo>
                  <a:lnTo>
                    <a:pt x="100" y="1663"/>
                  </a:lnTo>
                  <a:lnTo>
                    <a:pt x="96" y="1637"/>
                  </a:lnTo>
                  <a:lnTo>
                    <a:pt x="91" y="1609"/>
                  </a:lnTo>
                  <a:lnTo>
                    <a:pt x="87" y="1582"/>
                  </a:lnTo>
                  <a:lnTo>
                    <a:pt x="82" y="1553"/>
                  </a:lnTo>
                  <a:lnTo>
                    <a:pt x="77" y="1523"/>
                  </a:lnTo>
                  <a:lnTo>
                    <a:pt x="72" y="1492"/>
                  </a:lnTo>
                  <a:lnTo>
                    <a:pt x="66" y="1461"/>
                  </a:lnTo>
                  <a:lnTo>
                    <a:pt x="61" y="1430"/>
                  </a:lnTo>
                  <a:lnTo>
                    <a:pt x="56" y="1397"/>
                  </a:lnTo>
                  <a:lnTo>
                    <a:pt x="51" y="1365"/>
                  </a:lnTo>
                  <a:lnTo>
                    <a:pt x="46" y="1331"/>
                  </a:lnTo>
                  <a:lnTo>
                    <a:pt x="42" y="1298"/>
                  </a:lnTo>
                  <a:lnTo>
                    <a:pt x="37" y="1265"/>
                  </a:lnTo>
                  <a:lnTo>
                    <a:pt x="34" y="1230"/>
                  </a:lnTo>
                  <a:lnTo>
                    <a:pt x="30" y="1196"/>
                  </a:lnTo>
                  <a:lnTo>
                    <a:pt x="28" y="1162"/>
                  </a:lnTo>
                  <a:lnTo>
                    <a:pt x="21" y="1066"/>
                  </a:lnTo>
                  <a:lnTo>
                    <a:pt x="16" y="970"/>
                  </a:lnTo>
                  <a:lnTo>
                    <a:pt x="12" y="874"/>
                  </a:lnTo>
                  <a:lnTo>
                    <a:pt x="8" y="780"/>
                  </a:lnTo>
                  <a:lnTo>
                    <a:pt x="6" y="688"/>
                  </a:lnTo>
                  <a:lnTo>
                    <a:pt x="4" y="599"/>
                  </a:lnTo>
                  <a:lnTo>
                    <a:pt x="3" y="516"/>
                  </a:lnTo>
                  <a:lnTo>
                    <a:pt x="2" y="436"/>
                  </a:lnTo>
                  <a:lnTo>
                    <a:pt x="0" y="363"/>
                  </a:lnTo>
                  <a:lnTo>
                    <a:pt x="0" y="296"/>
                  </a:lnTo>
                  <a:lnTo>
                    <a:pt x="0" y="238"/>
                  </a:lnTo>
                  <a:lnTo>
                    <a:pt x="2" y="187"/>
                  </a:lnTo>
                  <a:lnTo>
                    <a:pt x="2" y="147"/>
                  </a:lnTo>
                  <a:lnTo>
                    <a:pt x="2" y="116"/>
                  </a:lnTo>
                  <a:lnTo>
                    <a:pt x="2" y="97"/>
                  </a:lnTo>
                  <a:lnTo>
                    <a:pt x="3" y="92"/>
                  </a:lnTo>
                  <a:lnTo>
                    <a:pt x="10" y="90"/>
                  </a:lnTo>
                  <a:lnTo>
                    <a:pt x="33" y="87"/>
                  </a:lnTo>
                  <a:lnTo>
                    <a:pt x="67" y="82"/>
                  </a:lnTo>
                  <a:lnTo>
                    <a:pt x="112" y="77"/>
                  </a:lnTo>
                  <a:lnTo>
                    <a:pt x="165" y="70"/>
                  </a:lnTo>
                  <a:lnTo>
                    <a:pt x="225" y="62"/>
                  </a:lnTo>
                  <a:lnTo>
                    <a:pt x="288" y="54"/>
                  </a:lnTo>
                  <a:lnTo>
                    <a:pt x="353" y="46"/>
                  </a:lnTo>
                  <a:lnTo>
                    <a:pt x="419" y="36"/>
                  </a:lnTo>
                  <a:lnTo>
                    <a:pt x="482" y="28"/>
                  </a:lnTo>
                  <a:lnTo>
                    <a:pt x="542" y="20"/>
                  </a:lnTo>
                  <a:lnTo>
                    <a:pt x="595" y="13"/>
                  </a:lnTo>
                  <a:lnTo>
                    <a:pt x="640" y="8"/>
                  </a:lnTo>
                  <a:lnTo>
                    <a:pt x="674" y="3"/>
                  </a:lnTo>
                  <a:lnTo>
                    <a:pt x="697" y="0"/>
                  </a:lnTo>
                  <a:lnTo>
                    <a:pt x="705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7" name="Freeform 55"/>
            <p:cNvSpPr>
              <a:spLocks/>
            </p:cNvSpPr>
            <p:nvPr/>
          </p:nvSpPr>
          <p:spPr bwMode="auto">
            <a:xfrm>
              <a:off x="3441" y="2760"/>
              <a:ext cx="322" cy="575"/>
            </a:xfrm>
            <a:custGeom>
              <a:avLst/>
              <a:gdLst>
                <a:gd name="T0" fmla="*/ 32 w 964"/>
                <a:gd name="T1" fmla="*/ 8 h 1724"/>
                <a:gd name="T2" fmla="*/ 33 w 964"/>
                <a:gd name="T3" fmla="*/ 29 h 1724"/>
                <a:gd name="T4" fmla="*/ 34 w 964"/>
                <a:gd name="T5" fmla="*/ 45 h 1724"/>
                <a:gd name="T6" fmla="*/ 35 w 964"/>
                <a:gd name="T7" fmla="*/ 53 h 1724"/>
                <a:gd name="T8" fmla="*/ 36 w 964"/>
                <a:gd name="T9" fmla="*/ 59 h 1724"/>
                <a:gd name="T10" fmla="*/ 36 w 964"/>
                <a:gd name="T11" fmla="*/ 60 h 1724"/>
                <a:gd name="T12" fmla="*/ 35 w 964"/>
                <a:gd name="T13" fmla="*/ 61 h 1724"/>
                <a:gd name="T14" fmla="*/ 33 w 964"/>
                <a:gd name="T15" fmla="*/ 60 h 1724"/>
                <a:gd name="T16" fmla="*/ 30 w 964"/>
                <a:gd name="T17" fmla="*/ 60 h 1724"/>
                <a:gd name="T18" fmla="*/ 29 w 964"/>
                <a:gd name="T19" fmla="*/ 61 h 1724"/>
                <a:gd name="T20" fmla="*/ 26 w 964"/>
                <a:gd name="T21" fmla="*/ 62 h 1724"/>
                <a:gd name="T22" fmla="*/ 25 w 964"/>
                <a:gd name="T23" fmla="*/ 63 h 1724"/>
                <a:gd name="T24" fmla="*/ 24 w 964"/>
                <a:gd name="T25" fmla="*/ 64 h 1724"/>
                <a:gd name="T26" fmla="*/ 24 w 964"/>
                <a:gd name="T27" fmla="*/ 64 h 1724"/>
                <a:gd name="T28" fmla="*/ 21 w 964"/>
                <a:gd name="T29" fmla="*/ 61 h 1724"/>
                <a:gd name="T30" fmla="*/ 20 w 964"/>
                <a:gd name="T31" fmla="*/ 58 h 1724"/>
                <a:gd name="T32" fmla="*/ 20 w 964"/>
                <a:gd name="T33" fmla="*/ 56 h 1724"/>
                <a:gd name="T34" fmla="*/ 21 w 964"/>
                <a:gd name="T35" fmla="*/ 54 h 1724"/>
                <a:gd name="T36" fmla="*/ 18 w 964"/>
                <a:gd name="T37" fmla="*/ 54 h 1724"/>
                <a:gd name="T38" fmla="*/ 5 w 964"/>
                <a:gd name="T39" fmla="*/ 55 h 1724"/>
                <a:gd name="T40" fmla="*/ 0 w 964"/>
                <a:gd name="T41" fmla="*/ 55 h 1724"/>
                <a:gd name="T42" fmla="*/ 0 w 964"/>
                <a:gd name="T43" fmla="*/ 54 h 1724"/>
                <a:gd name="T44" fmla="*/ 1 w 964"/>
                <a:gd name="T45" fmla="*/ 53 h 1724"/>
                <a:gd name="T46" fmla="*/ 1 w 964"/>
                <a:gd name="T47" fmla="*/ 51 h 1724"/>
                <a:gd name="T48" fmla="*/ 1 w 964"/>
                <a:gd name="T49" fmla="*/ 49 h 1724"/>
                <a:gd name="T50" fmla="*/ 2 w 964"/>
                <a:gd name="T51" fmla="*/ 46 h 1724"/>
                <a:gd name="T52" fmla="*/ 4 w 964"/>
                <a:gd name="T53" fmla="*/ 44 h 1724"/>
                <a:gd name="T54" fmla="*/ 5 w 964"/>
                <a:gd name="T55" fmla="*/ 42 h 1724"/>
                <a:gd name="T56" fmla="*/ 4 w 964"/>
                <a:gd name="T57" fmla="*/ 40 h 1724"/>
                <a:gd name="T58" fmla="*/ 6 w 964"/>
                <a:gd name="T59" fmla="*/ 39 h 1724"/>
                <a:gd name="T60" fmla="*/ 6 w 964"/>
                <a:gd name="T61" fmla="*/ 38 h 1724"/>
                <a:gd name="T62" fmla="*/ 5 w 964"/>
                <a:gd name="T63" fmla="*/ 37 h 1724"/>
                <a:gd name="T64" fmla="*/ 4 w 964"/>
                <a:gd name="T65" fmla="*/ 36 h 1724"/>
                <a:gd name="T66" fmla="*/ 3 w 964"/>
                <a:gd name="T67" fmla="*/ 34 h 1724"/>
                <a:gd name="T68" fmla="*/ 3 w 964"/>
                <a:gd name="T69" fmla="*/ 33 h 1724"/>
                <a:gd name="T70" fmla="*/ 3 w 964"/>
                <a:gd name="T71" fmla="*/ 32 h 1724"/>
                <a:gd name="T72" fmla="*/ 3 w 964"/>
                <a:gd name="T73" fmla="*/ 32 h 1724"/>
                <a:gd name="T74" fmla="*/ 2 w 964"/>
                <a:gd name="T75" fmla="*/ 31 h 1724"/>
                <a:gd name="T76" fmla="*/ 2 w 964"/>
                <a:gd name="T77" fmla="*/ 30 h 1724"/>
                <a:gd name="T78" fmla="*/ 2 w 964"/>
                <a:gd name="T79" fmla="*/ 29 h 1724"/>
                <a:gd name="T80" fmla="*/ 3 w 964"/>
                <a:gd name="T81" fmla="*/ 27 h 1724"/>
                <a:gd name="T82" fmla="*/ 3 w 964"/>
                <a:gd name="T83" fmla="*/ 25 h 1724"/>
                <a:gd name="T84" fmla="*/ 2 w 964"/>
                <a:gd name="T85" fmla="*/ 23 h 1724"/>
                <a:gd name="T86" fmla="*/ 2 w 964"/>
                <a:gd name="T87" fmla="*/ 22 h 1724"/>
                <a:gd name="T88" fmla="*/ 2 w 964"/>
                <a:gd name="T89" fmla="*/ 21 h 1724"/>
                <a:gd name="T90" fmla="*/ 2 w 964"/>
                <a:gd name="T91" fmla="*/ 20 h 1724"/>
                <a:gd name="T92" fmla="*/ 3 w 964"/>
                <a:gd name="T93" fmla="*/ 19 h 1724"/>
                <a:gd name="T94" fmla="*/ 3 w 964"/>
                <a:gd name="T95" fmla="*/ 16 h 1724"/>
                <a:gd name="T96" fmla="*/ 4 w 964"/>
                <a:gd name="T97" fmla="*/ 14 h 1724"/>
                <a:gd name="T98" fmla="*/ 5 w 964"/>
                <a:gd name="T99" fmla="*/ 12 h 1724"/>
                <a:gd name="T100" fmla="*/ 6 w 964"/>
                <a:gd name="T101" fmla="*/ 10 h 1724"/>
                <a:gd name="T102" fmla="*/ 7 w 964"/>
                <a:gd name="T103" fmla="*/ 9 h 1724"/>
                <a:gd name="T104" fmla="*/ 8 w 964"/>
                <a:gd name="T105" fmla="*/ 8 h 1724"/>
                <a:gd name="T106" fmla="*/ 8 w 964"/>
                <a:gd name="T107" fmla="*/ 8 h 1724"/>
                <a:gd name="T108" fmla="*/ 8 w 964"/>
                <a:gd name="T109" fmla="*/ 6 h 1724"/>
                <a:gd name="T110" fmla="*/ 8 w 964"/>
                <a:gd name="T111" fmla="*/ 5 h 1724"/>
                <a:gd name="T112" fmla="*/ 9 w 964"/>
                <a:gd name="T113" fmla="*/ 5 h 1724"/>
                <a:gd name="T114" fmla="*/ 9 w 964"/>
                <a:gd name="T115" fmla="*/ 5 h 1724"/>
                <a:gd name="T116" fmla="*/ 10 w 964"/>
                <a:gd name="T117" fmla="*/ 4 h 1724"/>
                <a:gd name="T118" fmla="*/ 10 w 964"/>
                <a:gd name="T119" fmla="*/ 3 h 1724"/>
                <a:gd name="T120" fmla="*/ 17 w 964"/>
                <a:gd name="T121" fmla="*/ 2 h 1724"/>
                <a:gd name="T122" fmla="*/ 27 w 964"/>
                <a:gd name="T123" fmla="*/ 1 h 172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964"/>
                <a:gd name="T187" fmla="*/ 0 h 1724"/>
                <a:gd name="T188" fmla="*/ 964 w 964"/>
                <a:gd name="T189" fmla="*/ 1724 h 172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964" h="1724">
                  <a:moveTo>
                    <a:pt x="865" y="0"/>
                  </a:moveTo>
                  <a:lnTo>
                    <a:pt x="864" y="5"/>
                  </a:lnTo>
                  <a:lnTo>
                    <a:pt x="864" y="25"/>
                  </a:lnTo>
                  <a:lnTo>
                    <a:pt x="864" y="55"/>
                  </a:lnTo>
                  <a:lnTo>
                    <a:pt x="864" y="96"/>
                  </a:lnTo>
                  <a:lnTo>
                    <a:pt x="864" y="147"/>
                  </a:lnTo>
                  <a:lnTo>
                    <a:pt x="864" y="205"/>
                  </a:lnTo>
                  <a:lnTo>
                    <a:pt x="865" y="272"/>
                  </a:lnTo>
                  <a:lnTo>
                    <a:pt x="865" y="347"/>
                  </a:lnTo>
                  <a:lnTo>
                    <a:pt x="866" y="426"/>
                  </a:lnTo>
                  <a:lnTo>
                    <a:pt x="868" y="511"/>
                  </a:lnTo>
                  <a:lnTo>
                    <a:pt x="870" y="599"/>
                  </a:lnTo>
                  <a:lnTo>
                    <a:pt x="873" y="691"/>
                  </a:lnTo>
                  <a:lnTo>
                    <a:pt x="876" y="784"/>
                  </a:lnTo>
                  <a:lnTo>
                    <a:pt x="881" y="880"/>
                  </a:lnTo>
                  <a:lnTo>
                    <a:pt x="885" y="975"/>
                  </a:lnTo>
                  <a:lnTo>
                    <a:pt x="892" y="1070"/>
                  </a:lnTo>
                  <a:lnTo>
                    <a:pt x="895" y="1105"/>
                  </a:lnTo>
                  <a:lnTo>
                    <a:pt x="898" y="1140"/>
                  </a:lnTo>
                  <a:lnTo>
                    <a:pt x="901" y="1174"/>
                  </a:lnTo>
                  <a:lnTo>
                    <a:pt x="906" y="1208"/>
                  </a:lnTo>
                  <a:lnTo>
                    <a:pt x="910" y="1242"/>
                  </a:lnTo>
                  <a:lnTo>
                    <a:pt x="914" y="1275"/>
                  </a:lnTo>
                  <a:lnTo>
                    <a:pt x="919" y="1307"/>
                  </a:lnTo>
                  <a:lnTo>
                    <a:pt x="924" y="1338"/>
                  </a:lnTo>
                  <a:lnTo>
                    <a:pt x="929" y="1369"/>
                  </a:lnTo>
                  <a:lnTo>
                    <a:pt x="934" y="1400"/>
                  </a:lnTo>
                  <a:lnTo>
                    <a:pt x="939" y="1430"/>
                  </a:lnTo>
                  <a:lnTo>
                    <a:pt x="944" y="1460"/>
                  </a:lnTo>
                  <a:lnTo>
                    <a:pt x="949" y="1489"/>
                  </a:lnTo>
                  <a:lnTo>
                    <a:pt x="953" y="1516"/>
                  </a:lnTo>
                  <a:lnTo>
                    <a:pt x="958" y="1544"/>
                  </a:lnTo>
                  <a:lnTo>
                    <a:pt x="962" y="1571"/>
                  </a:lnTo>
                  <a:lnTo>
                    <a:pt x="961" y="1577"/>
                  </a:lnTo>
                  <a:lnTo>
                    <a:pt x="960" y="1583"/>
                  </a:lnTo>
                  <a:lnTo>
                    <a:pt x="960" y="1588"/>
                  </a:lnTo>
                  <a:lnTo>
                    <a:pt x="961" y="1594"/>
                  </a:lnTo>
                  <a:lnTo>
                    <a:pt x="961" y="1600"/>
                  </a:lnTo>
                  <a:lnTo>
                    <a:pt x="962" y="1605"/>
                  </a:lnTo>
                  <a:lnTo>
                    <a:pt x="962" y="1609"/>
                  </a:lnTo>
                  <a:lnTo>
                    <a:pt x="964" y="1615"/>
                  </a:lnTo>
                  <a:lnTo>
                    <a:pt x="964" y="1619"/>
                  </a:lnTo>
                  <a:lnTo>
                    <a:pt x="964" y="1624"/>
                  </a:lnTo>
                  <a:lnTo>
                    <a:pt x="962" y="1629"/>
                  </a:lnTo>
                  <a:lnTo>
                    <a:pt x="962" y="1633"/>
                  </a:lnTo>
                  <a:lnTo>
                    <a:pt x="960" y="1638"/>
                  </a:lnTo>
                  <a:lnTo>
                    <a:pt x="958" y="1642"/>
                  </a:lnTo>
                  <a:lnTo>
                    <a:pt x="954" y="1647"/>
                  </a:lnTo>
                  <a:lnTo>
                    <a:pt x="951" y="1653"/>
                  </a:lnTo>
                  <a:lnTo>
                    <a:pt x="942" y="1649"/>
                  </a:lnTo>
                  <a:lnTo>
                    <a:pt x="934" y="1646"/>
                  </a:lnTo>
                  <a:lnTo>
                    <a:pt x="924" y="1642"/>
                  </a:lnTo>
                  <a:lnTo>
                    <a:pt x="914" y="1639"/>
                  </a:lnTo>
                  <a:lnTo>
                    <a:pt x="905" y="1634"/>
                  </a:lnTo>
                  <a:lnTo>
                    <a:pt x="895" y="1631"/>
                  </a:lnTo>
                  <a:lnTo>
                    <a:pt x="884" y="1628"/>
                  </a:lnTo>
                  <a:lnTo>
                    <a:pt x="875" y="1625"/>
                  </a:lnTo>
                  <a:lnTo>
                    <a:pt x="865" y="1622"/>
                  </a:lnTo>
                  <a:lnTo>
                    <a:pt x="854" y="1619"/>
                  </a:lnTo>
                  <a:lnTo>
                    <a:pt x="845" y="1618"/>
                  </a:lnTo>
                  <a:lnTo>
                    <a:pt x="835" y="1617"/>
                  </a:lnTo>
                  <a:lnTo>
                    <a:pt x="826" y="1618"/>
                  </a:lnTo>
                  <a:lnTo>
                    <a:pt x="818" y="1619"/>
                  </a:lnTo>
                  <a:lnTo>
                    <a:pt x="809" y="1621"/>
                  </a:lnTo>
                  <a:lnTo>
                    <a:pt x="803" y="1625"/>
                  </a:lnTo>
                  <a:lnTo>
                    <a:pt x="796" y="1632"/>
                  </a:lnTo>
                  <a:lnTo>
                    <a:pt x="789" y="1638"/>
                  </a:lnTo>
                  <a:lnTo>
                    <a:pt x="782" y="1644"/>
                  </a:lnTo>
                  <a:lnTo>
                    <a:pt x="774" y="1648"/>
                  </a:lnTo>
                  <a:lnTo>
                    <a:pt x="766" y="1652"/>
                  </a:lnTo>
                  <a:lnTo>
                    <a:pt x="758" y="1655"/>
                  </a:lnTo>
                  <a:lnTo>
                    <a:pt x="750" y="1657"/>
                  </a:lnTo>
                  <a:lnTo>
                    <a:pt x="742" y="1660"/>
                  </a:lnTo>
                  <a:lnTo>
                    <a:pt x="734" y="1662"/>
                  </a:lnTo>
                  <a:lnTo>
                    <a:pt x="726" y="1665"/>
                  </a:lnTo>
                  <a:lnTo>
                    <a:pt x="719" y="1668"/>
                  </a:lnTo>
                  <a:lnTo>
                    <a:pt x="712" y="1672"/>
                  </a:lnTo>
                  <a:lnTo>
                    <a:pt x="705" y="1677"/>
                  </a:lnTo>
                  <a:lnTo>
                    <a:pt x="699" y="1682"/>
                  </a:lnTo>
                  <a:lnTo>
                    <a:pt x="695" y="1688"/>
                  </a:lnTo>
                  <a:lnTo>
                    <a:pt x="691" y="1696"/>
                  </a:lnTo>
                  <a:lnTo>
                    <a:pt x="688" y="1698"/>
                  </a:lnTo>
                  <a:lnTo>
                    <a:pt x="684" y="1699"/>
                  </a:lnTo>
                  <a:lnTo>
                    <a:pt x="681" y="1700"/>
                  </a:lnTo>
                  <a:lnTo>
                    <a:pt x="677" y="1702"/>
                  </a:lnTo>
                  <a:lnTo>
                    <a:pt x="674" y="1703"/>
                  </a:lnTo>
                  <a:lnTo>
                    <a:pt x="672" y="1706"/>
                  </a:lnTo>
                  <a:lnTo>
                    <a:pt x="668" y="1708"/>
                  </a:lnTo>
                  <a:lnTo>
                    <a:pt x="666" y="1710"/>
                  </a:lnTo>
                  <a:lnTo>
                    <a:pt x="662" y="1711"/>
                  </a:lnTo>
                  <a:lnTo>
                    <a:pt x="660" y="1714"/>
                  </a:lnTo>
                  <a:lnTo>
                    <a:pt x="657" y="1716"/>
                  </a:lnTo>
                  <a:lnTo>
                    <a:pt x="654" y="1717"/>
                  </a:lnTo>
                  <a:lnTo>
                    <a:pt x="651" y="1719"/>
                  </a:lnTo>
                  <a:lnTo>
                    <a:pt x="649" y="1721"/>
                  </a:lnTo>
                  <a:lnTo>
                    <a:pt x="645" y="1722"/>
                  </a:lnTo>
                  <a:lnTo>
                    <a:pt x="643" y="1724"/>
                  </a:lnTo>
                  <a:lnTo>
                    <a:pt x="634" y="1715"/>
                  </a:lnTo>
                  <a:lnTo>
                    <a:pt x="624" y="1706"/>
                  </a:lnTo>
                  <a:lnTo>
                    <a:pt x="616" y="1695"/>
                  </a:lnTo>
                  <a:lnTo>
                    <a:pt x="608" y="1686"/>
                  </a:lnTo>
                  <a:lnTo>
                    <a:pt x="600" y="1676"/>
                  </a:lnTo>
                  <a:lnTo>
                    <a:pt x="592" y="1665"/>
                  </a:lnTo>
                  <a:lnTo>
                    <a:pt x="584" y="1655"/>
                  </a:lnTo>
                  <a:lnTo>
                    <a:pt x="577" y="1645"/>
                  </a:lnTo>
                  <a:lnTo>
                    <a:pt x="570" y="1633"/>
                  </a:lnTo>
                  <a:lnTo>
                    <a:pt x="565" y="1622"/>
                  </a:lnTo>
                  <a:lnTo>
                    <a:pt x="558" y="1611"/>
                  </a:lnTo>
                  <a:lnTo>
                    <a:pt x="553" y="1600"/>
                  </a:lnTo>
                  <a:lnTo>
                    <a:pt x="547" y="1588"/>
                  </a:lnTo>
                  <a:lnTo>
                    <a:pt x="544" y="1576"/>
                  </a:lnTo>
                  <a:lnTo>
                    <a:pt x="539" y="1564"/>
                  </a:lnTo>
                  <a:lnTo>
                    <a:pt x="537" y="1553"/>
                  </a:lnTo>
                  <a:lnTo>
                    <a:pt x="539" y="1546"/>
                  </a:lnTo>
                  <a:lnTo>
                    <a:pt x="542" y="1540"/>
                  </a:lnTo>
                  <a:lnTo>
                    <a:pt x="544" y="1534"/>
                  </a:lnTo>
                  <a:lnTo>
                    <a:pt x="545" y="1528"/>
                  </a:lnTo>
                  <a:lnTo>
                    <a:pt x="547" y="1521"/>
                  </a:lnTo>
                  <a:lnTo>
                    <a:pt x="550" y="1515"/>
                  </a:lnTo>
                  <a:lnTo>
                    <a:pt x="551" y="1508"/>
                  </a:lnTo>
                  <a:lnTo>
                    <a:pt x="553" y="1501"/>
                  </a:lnTo>
                  <a:lnTo>
                    <a:pt x="554" y="1494"/>
                  </a:lnTo>
                  <a:lnTo>
                    <a:pt x="555" y="1489"/>
                  </a:lnTo>
                  <a:lnTo>
                    <a:pt x="557" y="1482"/>
                  </a:lnTo>
                  <a:lnTo>
                    <a:pt x="558" y="1475"/>
                  </a:lnTo>
                  <a:lnTo>
                    <a:pt x="558" y="1469"/>
                  </a:lnTo>
                  <a:lnTo>
                    <a:pt x="559" y="1463"/>
                  </a:lnTo>
                  <a:lnTo>
                    <a:pt x="559" y="1456"/>
                  </a:lnTo>
                  <a:lnTo>
                    <a:pt x="559" y="1452"/>
                  </a:lnTo>
                  <a:lnTo>
                    <a:pt x="552" y="1452"/>
                  </a:lnTo>
                  <a:lnTo>
                    <a:pt x="535" y="1453"/>
                  </a:lnTo>
                  <a:lnTo>
                    <a:pt x="507" y="1455"/>
                  </a:lnTo>
                  <a:lnTo>
                    <a:pt x="473" y="1457"/>
                  </a:lnTo>
                  <a:lnTo>
                    <a:pt x="431" y="1461"/>
                  </a:lnTo>
                  <a:lnTo>
                    <a:pt x="384" y="1464"/>
                  </a:lnTo>
                  <a:lnTo>
                    <a:pt x="335" y="1469"/>
                  </a:lnTo>
                  <a:lnTo>
                    <a:pt x="284" y="1472"/>
                  </a:lnTo>
                  <a:lnTo>
                    <a:pt x="232" y="1476"/>
                  </a:lnTo>
                  <a:lnTo>
                    <a:pt x="183" y="1480"/>
                  </a:lnTo>
                  <a:lnTo>
                    <a:pt x="136" y="1484"/>
                  </a:lnTo>
                  <a:lnTo>
                    <a:pt x="94" y="1487"/>
                  </a:lnTo>
                  <a:lnTo>
                    <a:pt x="60" y="1490"/>
                  </a:lnTo>
                  <a:lnTo>
                    <a:pt x="32" y="1492"/>
                  </a:lnTo>
                  <a:lnTo>
                    <a:pt x="15" y="1493"/>
                  </a:lnTo>
                  <a:lnTo>
                    <a:pt x="9" y="1494"/>
                  </a:lnTo>
                  <a:lnTo>
                    <a:pt x="6" y="1490"/>
                  </a:lnTo>
                  <a:lnTo>
                    <a:pt x="4" y="1486"/>
                  </a:lnTo>
                  <a:lnTo>
                    <a:pt x="1" y="1482"/>
                  </a:lnTo>
                  <a:lnTo>
                    <a:pt x="0" y="1477"/>
                  </a:lnTo>
                  <a:lnTo>
                    <a:pt x="0" y="1474"/>
                  </a:lnTo>
                  <a:lnTo>
                    <a:pt x="0" y="1469"/>
                  </a:lnTo>
                  <a:lnTo>
                    <a:pt x="0" y="1464"/>
                  </a:lnTo>
                  <a:lnTo>
                    <a:pt x="1" y="1460"/>
                  </a:lnTo>
                  <a:lnTo>
                    <a:pt x="2" y="1455"/>
                  </a:lnTo>
                  <a:lnTo>
                    <a:pt x="5" y="1451"/>
                  </a:lnTo>
                  <a:lnTo>
                    <a:pt x="6" y="1446"/>
                  </a:lnTo>
                  <a:lnTo>
                    <a:pt x="8" y="1441"/>
                  </a:lnTo>
                  <a:lnTo>
                    <a:pt x="10" y="1437"/>
                  </a:lnTo>
                  <a:lnTo>
                    <a:pt x="13" y="1431"/>
                  </a:lnTo>
                  <a:lnTo>
                    <a:pt x="15" y="1426"/>
                  </a:lnTo>
                  <a:lnTo>
                    <a:pt x="17" y="1422"/>
                  </a:lnTo>
                  <a:lnTo>
                    <a:pt x="25" y="1416"/>
                  </a:lnTo>
                  <a:lnTo>
                    <a:pt x="31" y="1410"/>
                  </a:lnTo>
                  <a:lnTo>
                    <a:pt x="33" y="1403"/>
                  </a:lnTo>
                  <a:lnTo>
                    <a:pt x="36" y="1398"/>
                  </a:lnTo>
                  <a:lnTo>
                    <a:pt x="36" y="1390"/>
                  </a:lnTo>
                  <a:lnTo>
                    <a:pt x="35" y="1383"/>
                  </a:lnTo>
                  <a:lnTo>
                    <a:pt x="32" y="1375"/>
                  </a:lnTo>
                  <a:lnTo>
                    <a:pt x="30" y="1367"/>
                  </a:lnTo>
                  <a:lnTo>
                    <a:pt x="29" y="1359"/>
                  </a:lnTo>
                  <a:lnTo>
                    <a:pt x="27" y="1350"/>
                  </a:lnTo>
                  <a:lnTo>
                    <a:pt x="27" y="1341"/>
                  </a:lnTo>
                  <a:lnTo>
                    <a:pt x="27" y="1333"/>
                  </a:lnTo>
                  <a:lnTo>
                    <a:pt x="29" y="1327"/>
                  </a:lnTo>
                  <a:lnTo>
                    <a:pt x="33" y="1318"/>
                  </a:lnTo>
                  <a:lnTo>
                    <a:pt x="40" y="1312"/>
                  </a:lnTo>
                  <a:lnTo>
                    <a:pt x="51" y="1306"/>
                  </a:lnTo>
                  <a:lnTo>
                    <a:pt x="50" y="1296"/>
                  </a:lnTo>
                  <a:lnTo>
                    <a:pt x="51" y="1285"/>
                  </a:lnTo>
                  <a:lnTo>
                    <a:pt x="53" y="1275"/>
                  </a:lnTo>
                  <a:lnTo>
                    <a:pt x="56" y="1264"/>
                  </a:lnTo>
                  <a:lnTo>
                    <a:pt x="60" y="1254"/>
                  </a:lnTo>
                  <a:lnTo>
                    <a:pt x="64" y="1244"/>
                  </a:lnTo>
                  <a:lnTo>
                    <a:pt x="70" y="1233"/>
                  </a:lnTo>
                  <a:lnTo>
                    <a:pt x="76" y="1223"/>
                  </a:lnTo>
                  <a:lnTo>
                    <a:pt x="83" y="1213"/>
                  </a:lnTo>
                  <a:lnTo>
                    <a:pt x="89" y="1202"/>
                  </a:lnTo>
                  <a:lnTo>
                    <a:pt x="94" y="1192"/>
                  </a:lnTo>
                  <a:lnTo>
                    <a:pt x="100" y="1182"/>
                  </a:lnTo>
                  <a:lnTo>
                    <a:pt x="106" y="1173"/>
                  </a:lnTo>
                  <a:lnTo>
                    <a:pt x="110" y="1163"/>
                  </a:lnTo>
                  <a:lnTo>
                    <a:pt x="115" y="1153"/>
                  </a:lnTo>
                  <a:lnTo>
                    <a:pt x="119" y="1145"/>
                  </a:lnTo>
                  <a:lnTo>
                    <a:pt x="123" y="1138"/>
                  </a:lnTo>
                  <a:lnTo>
                    <a:pt x="127" y="1130"/>
                  </a:lnTo>
                  <a:lnTo>
                    <a:pt x="128" y="1123"/>
                  </a:lnTo>
                  <a:lnTo>
                    <a:pt x="127" y="1115"/>
                  </a:lnTo>
                  <a:lnTo>
                    <a:pt x="124" y="1107"/>
                  </a:lnTo>
                  <a:lnTo>
                    <a:pt x="122" y="1099"/>
                  </a:lnTo>
                  <a:lnTo>
                    <a:pt x="119" y="1092"/>
                  </a:lnTo>
                  <a:lnTo>
                    <a:pt x="116" y="1085"/>
                  </a:lnTo>
                  <a:lnTo>
                    <a:pt x="114" y="1078"/>
                  </a:lnTo>
                  <a:lnTo>
                    <a:pt x="113" y="1074"/>
                  </a:lnTo>
                  <a:lnTo>
                    <a:pt x="113" y="1068"/>
                  </a:lnTo>
                  <a:lnTo>
                    <a:pt x="115" y="1065"/>
                  </a:lnTo>
                  <a:lnTo>
                    <a:pt x="120" y="1062"/>
                  </a:lnTo>
                  <a:lnTo>
                    <a:pt x="127" y="1061"/>
                  </a:lnTo>
                  <a:lnTo>
                    <a:pt x="138" y="1062"/>
                  </a:lnTo>
                  <a:lnTo>
                    <a:pt x="153" y="1065"/>
                  </a:lnTo>
                  <a:lnTo>
                    <a:pt x="151" y="1058"/>
                  </a:lnTo>
                  <a:lnTo>
                    <a:pt x="151" y="1052"/>
                  </a:lnTo>
                  <a:lnTo>
                    <a:pt x="150" y="1047"/>
                  </a:lnTo>
                  <a:lnTo>
                    <a:pt x="151" y="1042"/>
                  </a:lnTo>
                  <a:lnTo>
                    <a:pt x="151" y="1036"/>
                  </a:lnTo>
                  <a:lnTo>
                    <a:pt x="152" y="1031"/>
                  </a:lnTo>
                  <a:lnTo>
                    <a:pt x="152" y="1027"/>
                  </a:lnTo>
                  <a:lnTo>
                    <a:pt x="152" y="1022"/>
                  </a:lnTo>
                  <a:lnTo>
                    <a:pt x="152" y="1017"/>
                  </a:lnTo>
                  <a:lnTo>
                    <a:pt x="151" y="1014"/>
                  </a:lnTo>
                  <a:lnTo>
                    <a:pt x="150" y="1011"/>
                  </a:lnTo>
                  <a:lnTo>
                    <a:pt x="147" y="1007"/>
                  </a:lnTo>
                  <a:lnTo>
                    <a:pt x="144" y="1004"/>
                  </a:lnTo>
                  <a:lnTo>
                    <a:pt x="138" y="1000"/>
                  </a:lnTo>
                  <a:lnTo>
                    <a:pt x="132" y="998"/>
                  </a:lnTo>
                  <a:lnTo>
                    <a:pt x="124" y="996"/>
                  </a:lnTo>
                  <a:lnTo>
                    <a:pt x="122" y="988"/>
                  </a:lnTo>
                  <a:lnTo>
                    <a:pt x="120" y="981"/>
                  </a:lnTo>
                  <a:lnTo>
                    <a:pt x="117" y="975"/>
                  </a:lnTo>
                  <a:lnTo>
                    <a:pt x="114" y="969"/>
                  </a:lnTo>
                  <a:lnTo>
                    <a:pt x="110" y="963"/>
                  </a:lnTo>
                  <a:lnTo>
                    <a:pt x="107" y="959"/>
                  </a:lnTo>
                  <a:lnTo>
                    <a:pt x="104" y="953"/>
                  </a:lnTo>
                  <a:lnTo>
                    <a:pt x="100" y="949"/>
                  </a:lnTo>
                  <a:lnTo>
                    <a:pt x="97" y="944"/>
                  </a:lnTo>
                  <a:lnTo>
                    <a:pt x="93" y="939"/>
                  </a:lnTo>
                  <a:lnTo>
                    <a:pt x="90" y="934"/>
                  </a:lnTo>
                  <a:lnTo>
                    <a:pt x="87" y="928"/>
                  </a:lnTo>
                  <a:lnTo>
                    <a:pt x="84" y="922"/>
                  </a:lnTo>
                  <a:lnTo>
                    <a:pt x="82" y="915"/>
                  </a:lnTo>
                  <a:lnTo>
                    <a:pt x="78" y="908"/>
                  </a:lnTo>
                  <a:lnTo>
                    <a:pt x="77" y="901"/>
                  </a:lnTo>
                  <a:lnTo>
                    <a:pt x="77" y="900"/>
                  </a:lnTo>
                  <a:lnTo>
                    <a:pt x="77" y="899"/>
                  </a:lnTo>
                  <a:lnTo>
                    <a:pt x="77" y="898"/>
                  </a:lnTo>
                  <a:lnTo>
                    <a:pt x="77" y="896"/>
                  </a:lnTo>
                  <a:lnTo>
                    <a:pt x="77" y="893"/>
                  </a:lnTo>
                  <a:lnTo>
                    <a:pt x="77" y="891"/>
                  </a:lnTo>
                  <a:lnTo>
                    <a:pt x="78" y="888"/>
                  </a:lnTo>
                  <a:lnTo>
                    <a:pt x="78" y="885"/>
                  </a:lnTo>
                  <a:lnTo>
                    <a:pt x="78" y="882"/>
                  </a:lnTo>
                  <a:lnTo>
                    <a:pt x="79" y="878"/>
                  </a:lnTo>
                  <a:lnTo>
                    <a:pt x="79" y="876"/>
                  </a:lnTo>
                  <a:lnTo>
                    <a:pt x="79" y="874"/>
                  </a:lnTo>
                  <a:lnTo>
                    <a:pt x="79" y="872"/>
                  </a:lnTo>
                  <a:lnTo>
                    <a:pt x="79" y="870"/>
                  </a:lnTo>
                  <a:lnTo>
                    <a:pt x="79" y="869"/>
                  </a:lnTo>
                  <a:lnTo>
                    <a:pt x="81" y="869"/>
                  </a:lnTo>
                  <a:lnTo>
                    <a:pt x="81" y="862"/>
                  </a:lnTo>
                  <a:lnTo>
                    <a:pt x="79" y="858"/>
                  </a:lnTo>
                  <a:lnTo>
                    <a:pt x="78" y="853"/>
                  </a:lnTo>
                  <a:lnTo>
                    <a:pt x="76" y="849"/>
                  </a:lnTo>
                  <a:lnTo>
                    <a:pt x="74" y="845"/>
                  </a:lnTo>
                  <a:lnTo>
                    <a:pt x="71" y="842"/>
                  </a:lnTo>
                  <a:lnTo>
                    <a:pt x="68" y="838"/>
                  </a:lnTo>
                  <a:lnTo>
                    <a:pt x="64" y="835"/>
                  </a:lnTo>
                  <a:lnTo>
                    <a:pt x="61" y="831"/>
                  </a:lnTo>
                  <a:lnTo>
                    <a:pt x="59" y="829"/>
                  </a:lnTo>
                  <a:lnTo>
                    <a:pt x="55" y="826"/>
                  </a:lnTo>
                  <a:lnTo>
                    <a:pt x="52" y="821"/>
                  </a:lnTo>
                  <a:lnTo>
                    <a:pt x="50" y="818"/>
                  </a:lnTo>
                  <a:lnTo>
                    <a:pt x="47" y="813"/>
                  </a:lnTo>
                  <a:lnTo>
                    <a:pt x="46" y="807"/>
                  </a:lnTo>
                  <a:lnTo>
                    <a:pt x="45" y="803"/>
                  </a:lnTo>
                  <a:lnTo>
                    <a:pt x="47" y="800"/>
                  </a:lnTo>
                  <a:lnTo>
                    <a:pt x="50" y="797"/>
                  </a:lnTo>
                  <a:lnTo>
                    <a:pt x="52" y="793"/>
                  </a:lnTo>
                  <a:lnTo>
                    <a:pt x="53" y="789"/>
                  </a:lnTo>
                  <a:lnTo>
                    <a:pt x="55" y="783"/>
                  </a:lnTo>
                  <a:lnTo>
                    <a:pt x="56" y="779"/>
                  </a:lnTo>
                  <a:lnTo>
                    <a:pt x="58" y="772"/>
                  </a:lnTo>
                  <a:lnTo>
                    <a:pt x="59" y="766"/>
                  </a:lnTo>
                  <a:lnTo>
                    <a:pt x="61" y="760"/>
                  </a:lnTo>
                  <a:lnTo>
                    <a:pt x="62" y="753"/>
                  </a:lnTo>
                  <a:lnTo>
                    <a:pt x="64" y="748"/>
                  </a:lnTo>
                  <a:lnTo>
                    <a:pt x="67" y="741"/>
                  </a:lnTo>
                  <a:lnTo>
                    <a:pt x="69" y="735"/>
                  </a:lnTo>
                  <a:lnTo>
                    <a:pt x="74" y="730"/>
                  </a:lnTo>
                  <a:lnTo>
                    <a:pt x="77" y="725"/>
                  </a:lnTo>
                  <a:lnTo>
                    <a:pt x="83" y="721"/>
                  </a:lnTo>
                  <a:lnTo>
                    <a:pt x="79" y="712"/>
                  </a:lnTo>
                  <a:lnTo>
                    <a:pt x="76" y="704"/>
                  </a:lnTo>
                  <a:lnTo>
                    <a:pt x="74" y="695"/>
                  </a:lnTo>
                  <a:lnTo>
                    <a:pt x="70" y="687"/>
                  </a:lnTo>
                  <a:lnTo>
                    <a:pt x="68" y="677"/>
                  </a:lnTo>
                  <a:lnTo>
                    <a:pt x="64" y="669"/>
                  </a:lnTo>
                  <a:lnTo>
                    <a:pt x="61" y="661"/>
                  </a:lnTo>
                  <a:lnTo>
                    <a:pt x="59" y="653"/>
                  </a:lnTo>
                  <a:lnTo>
                    <a:pt x="55" y="645"/>
                  </a:lnTo>
                  <a:lnTo>
                    <a:pt x="53" y="637"/>
                  </a:lnTo>
                  <a:lnTo>
                    <a:pt x="51" y="629"/>
                  </a:lnTo>
                  <a:lnTo>
                    <a:pt x="47" y="622"/>
                  </a:lnTo>
                  <a:lnTo>
                    <a:pt x="45" y="614"/>
                  </a:lnTo>
                  <a:lnTo>
                    <a:pt x="44" y="607"/>
                  </a:lnTo>
                  <a:lnTo>
                    <a:pt x="41" y="600"/>
                  </a:lnTo>
                  <a:lnTo>
                    <a:pt x="40" y="594"/>
                  </a:lnTo>
                  <a:lnTo>
                    <a:pt x="41" y="594"/>
                  </a:lnTo>
                  <a:lnTo>
                    <a:pt x="43" y="594"/>
                  </a:lnTo>
                  <a:lnTo>
                    <a:pt x="44" y="594"/>
                  </a:lnTo>
                  <a:lnTo>
                    <a:pt x="45" y="594"/>
                  </a:lnTo>
                  <a:lnTo>
                    <a:pt x="46" y="594"/>
                  </a:lnTo>
                  <a:lnTo>
                    <a:pt x="47" y="594"/>
                  </a:lnTo>
                  <a:lnTo>
                    <a:pt x="48" y="594"/>
                  </a:lnTo>
                  <a:lnTo>
                    <a:pt x="50" y="588"/>
                  </a:lnTo>
                  <a:lnTo>
                    <a:pt x="51" y="583"/>
                  </a:lnTo>
                  <a:lnTo>
                    <a:pt x="52" y="579"/>
                  </a:lnTo>
                  <a:lnTo>
                    <a:pt x="53" y="574"/>
                  </a:lnTo>
                  <a:lnTo>
                    <a:pt x="54" y="568"/>
                  </a:lnTo>
                  <a:lnTo>
                    <a:pt x="55" y="564"/>
                  </a:lnTo>
                  <a:lnTo>
                    <a:pt x="55" y="559"/>
                  </a:lnTo>
                  <a:lnTo>
                    <a:pt x="56" y="554"/>
                  </a:lnTo>
                  <a:lnTo>
                    <a:pt x="58" y="550"/>
                  </a:lnTo>
                  <a:lnTo>
                    <a:pt x="59" y="546"/>
                  </a:lnTo>
                  <a:lnTo>
                    <a:pt x="61" y="542"/>
                  </a:lnTo>
                  <a:lnTo>
                    <a:pt x="62" y="537"/>
                  </a:lnTo>
                  <a:lnTo>
                    <a:pt x="64" y="534"/>
                  </a:lnTo>
                  <a:lnTo>
                    <a:pt x="67" y="529"/>
                  </a:lnTo>
                  <a:lnTo>
                    <a:pt x="70" y="526"/>
                  </a:lnTo>
                  <a:lnTo>
                    <a:pt x="75" y="522"/>
                  </a:lnTo>
                  <a:lnTo>
                    <a:pt x="70" y="511"/>
                  </a:lnTo>
                  <a:lnTo>
                    <a:pt x="68" y="501"/>
                  </a:lnTo>
                  <a:lnTo>
                    <a:pt x="68" y="491"/>
                  </a:lnTo>
                  <a:lnTo>
                    <a:pt x="68" y="481"/>
                  </a:lnTo>
                  <a:lnTo>
                    <a:pt x="69" y="472"/>
                  </a:lnTo>
                  <a:lnTo>
                    <a:pt x="71" y="463"/>
                  </a:lnTo>
                  <a:lnTo>
                    <a:pt x="75" y="453"/>
                  </a:lnTo>
                  <a:lnTo>
                    <a:pt x="78" y="444"/>
                  </a:lnTo>
                  <a:lnTo>
                    <a:pt x="82" y="435"/>
                  </a:lnTo>
                  <a:lnTo>
                    <a:pt x="85" y="425"/>
                  </a:lnTo>
                  <a:lnTo>
                    <a:pt x="89" y="415"/>
                  </a:lnTo>
                  <a:lnTo>
                    <a:pt x="92" y="405"/>
                  </a:lnTo>
                  <a:lnTo>
                    <a:pt x="94" y="395"/>
                  </a:lnTo>
                  <a:lnTo>
                    <a:pt x="96" y="384"/>
                  </a:lnTo>
                  <a:lnTo>
                    <a:pt x="97" y="374"/>
                  </a:lnTo>
                  <a:lnTo>
                    <a:pt x="97" y="363"/>
                  </a:lnTo>
                  <a:lnTo>
                    <a:pt x="105" y="363"/>
                  </a:lnTo>
                  <a:lnTo>
                    <a:pt x="113" y="360"/>
                  </a:lnTo>
                  <a:lnTo>
                    <a:pt x="120" y="357"/>
                  </a:lnTo>
                  <a:lnTo>
                    <a:pt x="125" y="351"/>
                  </a:lnTo>
                  <a:lnTo>
                    <a:pt x="130" y="345"/>
                  </a:lnTo>
                  <a:lnTo>
                    <a:pt x="135" y="337"/>
                  </a:lnTo>
                  <a:lnTo>
                    <a:pt x="139" y="329"/>
                  </a:lnTo>
                  <a:lnTo>
                    <a:pt x="143" y="320"/>
                  </a:lnTo>
                  <a:lnTo>
                    <a:pt x="146" y="311"/>
                  </a:lnTo>
                  <a:lnTo>
                    <a:pt x="151" y="303"/>
                  </a:lnTo>
                  <a:lnTo>
                    <a:pt x="155" y="295"/>
                  </a:lnTo>
                  <a:lnTo>
                    <a:pt x="160" y="288"/>
                  </a:lnTo>
                  <a:lnTo>
                    <a:pt x="164" y="281"/>
                  </a:lnTo>
                  <a:lnTo>
                    <a:pt x="170" y="276"/>
                  </a:lnTo>
                  <a:lnTo>
                    <a:pt x="178" y="273"/>
                  </a:lnTo>
                  <a:lnTo>
                    <a:pt x="186" y="273"/>
                  </a:lnTo>
                  <a:lnTo>
                    <a:pt x="187" y="267"/>
                  </a:lnTo>
                  <a:lnTo>
                    <a:pt x="189" y="263"/>
                  </a:lnTo>
                  <a:lnTo>
                    <a:pt x="191" y="258"/>
                  </a:lnTo>
                  <a:lnTo>
                    <a:pt x="193" y="253"/>
                  </a:lnTo>
                  <a:lnTo>
                    <a:pt x="194" y="249"/>
                  </a:lnTo>
                  <a:lnTo>
                    <a:pt x="197" y="245"/>
                  </a:lnTo>
                  <a:lnTo>
                    <a:pt x="199" y="242"/>
                  </a:lnTo>
                  <a:lnTo>
                    <a:pt x="200" y="239"/>
                  </a:lnTo>
                  <a:lnTo>
                    <a:pt x="202" y="235"/>
                  </a:lnTo>
                  <a:lnTo>
                    <a:pt x="204" y="232"/>
                  </a:lnTo>
                  <a:lnTo>
                    <a:pt x="204" y="228"/>
                  </a:lnTo>
                  <a:lnTo>
                    <a:pt x="204" y="225"/>
                  </a:lnTo>
                  <a:lnTo>
                    <a:pt x="204" y="221"/>
                  </a:lnTo>
                  <a:lnTo>
                    <a:pt x="202" y="218"/>
                  </a:lnTo>
                  <a:lnTo>
                    <a:pt x="200" y="213"/>
                  </a:lnTo>
                  <a:lnTo>
                    <a:pt x="198" y="210"/>
                  </a:lnTo>
                  <a:lnTo>
                    <a:pt x="204" y="206"/>
                  </a:lnTo>
                  <a:lnTo>
                    <a:pt x="208" y="203"/>
                  </a:lnTo>
                  <a:lnTo>
                    <a:pt x="213" y="198"/>
                  </a:lnTo>
                  <a:lnTo>
                    <a:pt x="215" y="195"/>
                  </a:lnTo>
                  <a:lnTo>
                    <a:pt x="217" y="190"/>
                  </a:lnTo>
                  <a:lnTo>
                    <a:pt x="220" y="185"/>
                  </a:lnTo>
                  <a:lnTo>
                    <a:pt x="221" y="180"/>
                  </a:lnTo>
                  <a:lnTo>
                    <a:pt x="222" y="174"/>
                  </a:lnTo>
                  <a:lnTo>
                    <a:pt x="222" y="170"/>
                  </a:lnTo>
                  <a:lnTo>
                    <a:pt x="223" y="164"/>
                  </a:lnTo>
                  <a:lnTo>
                    <a:pt x="223" y="158"/>
                  </a:lnTo>
                  <a:lnTo>
                    <a:pt x="223" y="152"/>
                  </a:lnTo>
                  <a:lnTo>
                    <a:pt x="224" y="147"/>
                  </a:lnTo>
                  <a:lnTo>
                    <a:pt x="225" y="141"/>
                  </a:lnTo>
                  <a:lnTo>
                    <a:pt x="227" y="136"/>
                  </a:lnTo>
                  <a:lnTo>
                    <a:pt x="229" y="132"/>
                  </a:lnTo>
                  <a:lnTo>
                    <a:pt x="229" y="131"/>
                  </a:lnTo>
                  <a:lnTo>
                    <a:pt x="230" y="131"/>
                  </a:lnTo>
                  <a:lnTo>
                    <a:pt x="231" y="131"/>
                  </a:lnTo>
                  <a:lnTo>
                    <a:pt x="233" y="129"/>
                  </a:lnTo>
                  <a:lnTo>
                    <a:pt x="236" y="129"/>
                  </a:lnTo>
                  <a:lnTo>
                    <a:pt x="237" y="128"/>
                  </a:lnTo>
                  <a:lnTo>
                    <a:pt x="239" y="128"/>
                  </a:lnTo>
                  <a:lnTo>
                    <a:pt x="242" y="127"/>
                  </a:lnTo>
                  <a:lnTo>
                    <a:pt x="243" y="126"/>
                  </a:lnTo>
                  <a:lnTo>
                    <a:pt x="245" y="126"/>
                  </a:lnTo>
                  <a:lnTo>
                    <a:pt x="247" y="125"/>
                  </a:lnTo>
                  <a:lnTo>
                    <a:pt x="248" y="125"/>
                  </a:lnTo>
                  <a:lnTo>
                    <a:pt x="250" y="125"/>
                  </a:lnTo>
                  <a:lnTo>
                    <a:pt x="251" y="125"/>
                  </a:lnTo>
                  <a:lnTo>
                    <a:pt x="256" y="121"/>
                  </a:lnTo>
                  <a:lnTo>
                    <a:pt x="261" y="119"/>
                  </a:lnTo>
                  <a:lnTo>
                    <a:pt x="266" y="116"/>
                  </a:lnTo>
                  <a:lnTo>
                    <a:pt x="268" y="112"/>
                  </a:lnTo>
                  <a:lnTo>
                    <a:pt x="269" y="109"/>
                  </a:lnTo>
                  <a:lnTo>
                    <a:pt x="270" y="105"/>
                  </a:lnTo>
                  <a:lnTo>
                    <a:pt x="270" y="102"/>
                  </a:lnTo>
                  <a:lnTo>
                    <a:pt x="270" y="98"/>
                  </a:lnTo>
                  <a:lnTo>
                    <a:pt x="269" y="95"/>
                  </a:lnTo>
                  <a:lnTo>
                    <a:pt x="268" y="92"/>
                  </a:lnTo>
                  <a:lnTo>
                    <a:pt x="267" y="88"/>
                  </a:lnTo>
                  <a:lnTo>
                    <a:pt x="266" y="85"/>
                  </a:lnTo>
                  <a:lnTo>
                    <a:pt x="265" y="82"/>
                  </a:lnTo>
                  <a:lnTo>
                    <a:pt x="265" y="80"/>
                  </a:lnTo>
                  <a:lnTo>
                    <a:pt x="265" y="79"/>
                  </a:lnTo>
                  <a:lnTo>
                    <a:pt x="266" y="78"/>
                  </a:lnTo>
                  <a:lnTo>
                    <a:pt x="301" y="73"/>
                  </a:lnTo>
                  <a:lnTo>
                    <a:pt x="339" y="69"/>
                  </a:lnTo>
                  <a:lnTo>
                    <a:pt x="377" y="64"/>
                  </a:lnTo>
                  <a:lnTo>
                    <a:pt x="416" y="59"/>
                  </a:lnTo>
                  <a:lnTo>
                    <a:pt x="455" y="55"/>
                  </a:lnTo>
                  <a:lnTo>
                    <a:pt x="494" y="49"/>
                  </a:lnTo>
                  <a:lnTo>
                    <a:pt x="534" y="44"/>
                  </a:lnTo>
                  <a:lnTo>
                    <a:pt x="574" y="39"/>
                  </a:lnTo>
                  <a:lnTo>
                    <a:pt x="612" y="34"/>
                  </a:lnTo>
                  <a:lnTo>
                    <a:pt x="651" y="28"/>
                  </a:lnTo>
                  <a:lnTo>
                    <a:pt x="689" y="24"/>
                  </a:lnTo>
                  <a:lnTo>
                    <a:pt x="726" y="18"/>
                  </a:lnTo>
                  <a:lnTo>
                    <a:pt x="762" y="13"/>
                  </a:lnTo>
                  <a:lnTo>
                    <a:pt x="798" y="9"/>
                  </a:lnTo>
                  <a:lnTo>
                    <a:pt x="831" y="4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8" name="Freeform 56"/>
            <p:cNvSpPr>
              <a:spLocks/>
            </p:cNvSpPr>
            <p:nvPr/>
          </p:nvSpPr>
          <p:spPr bwMode="auto">
            <a:xfrm>
              <a:off x="3120" y="2620"/>
              <a:ext cx="448" cy="429"/>
            </a:xfrm>
            <a:custGeom>
              <a:avLst/>
              <a:gdLst>
                <a:gd name="T0" fmla="*/ 46 w 1344"/>
                <a:gd name="T1" fmla="*/ 19 h 1286"/>
                <a:gd name="T2" fmla="*/ 46 w 1344"/>
                <a:gd name="T3" fmla="*/ 20 h 1286"/>
                <a:gd name="T4" fmla="*/ 45 w 1344"/>
                <a:gd name="T5" fmla="*/ 20 h 1286"/>
                <a:gd name="T6" fmla="*/ 45 w 1344"/>
                <a:gd name="T7" fmla="*/ 20 h 1286"/>
                <a:gd name="T8" fmla="*/ 44 w 1344"/>
                <a:gd name="T9" fmla="*/ 20 h 1286"/>
                <a:gd name="T10" fmla="*/ 44 w 1344"/>
                <a:gd name="T11" fmla="*/ 21 h 1286"/>
                <a:gd name="T12" fmla="*/ 44 w 1344"/>
                <a:gd name="T13" fmla="*/ 23 h 1286"/>
                <a:gd name="T14" fmla="*/ 43 w 1344"/>
                <a:gd name="T15" fmla="*/ 23 h 1286"/>
                <a:gd name="T16" fmla="*/ 43 w 1344"/>
                <a:gd name="T17" fmla="*/ 24 h 1286"/>
                <a:gd name="T18" fmla="*/ 43 w 1344"/>
                <a:gd name="T19" fmla="*/ 25 h 1286"/>
                <a:gd name="T20" fmla="*/ 42 w 1344"/>
                <a:gd name="T21" fmla="*/ 26 h 1286"/>
                <a:gd name="T22" fmla="*/ 41 w 1344"/>
                <a:gd name="T23" fmla="*/ 28 h 1286"/>
                <a:gd name="T24" fmla="*/ 40 w 1344"/>
                <a:gd name="T25" fmla="*/ 29 h 1286"/>
                <a:gd name="T26" fmla="*/ 39 w 1344"/>
                <a:gd name="T27" fmla="*/ 31 h 1286"/>
                <a:gd name="T28" fmla="*/ 38 w 1344"/>
                <a:gd name="T29" fmla="*/ 33 h 1286"/>
                <a:gd name="T30" fmla="*/ 38 w 1344"/>
                <a:gd name="T31" fmla="*/ 35 h 1286"/>
                <a:gd name="T32" fmla="*/ 38 w 1344"/>
                <a:gd name="T33" fmla="*/ 36 h 1286"/>
                <a:gd name="T34" fmla="*/ 38 w 1344"/>
                <a:gd name="T35" fmla="*/ 37 h 1286"/>
                <a:gd name="T36" fmla="*/ 37 w 1344"/>
                <a:gd name="T37" fmla="*/ 38 h 1286"/>
                <a:gd name="T38" fmla="*/ 37 w 1344"/>
                <a:gd name="T39" fmla="*/ 38 h 1286"/>
                <a:gd name="T40" fmla="*/ 38 w 1344"/>
                <a:gd name="T41" fmla="*/ 40 h 1286"/>
                <a:gd name="T42" fmla="*/ 38 w 1344"/>
                <a:gd name="T43" fmla="*/ 42 h 1286"/>
                <a:gd name="T44" fmla="*/ 38 w 1344"/>
                <a:gd name="T45" fmla="*/ 43 h 1286"/>
                <a:gd name="T46" fmla="*/ 38 w 1344"/>
                <a:gd name="T47" fmla="*/ 44 h 1286"/>
                <a:gd name="T48" fmla="*/ 37 w 1344"/>
                <a:gd name="T49" fmla="*/ 45 h 1286"/>
                <a:gd name="T50" fmla="*/ 26 w 1344"/>
                <a:gd name="T51" fmla="*/ 46 h 1286"/>
                <a:gd name="T52" fmla="*/ 15 w 1344"/>
                <a:gd name="T53" fmla="*/ 47 h 1286"/>
                <a:gd name="T54" fmla="*/ 8 w 1344"/>
                <a:gd name="T55" fmla="*/ 47 h 1286"/>
                <a:gd name="T56" fmla="*/ 8 w 1344"/>
                <a:gd name="T57" fmla="*/ 44 h 1286"/>
                <a:gd name="T58" fmla="*/ 8 w 1344"/>
                <a:gd name="T59" fmla="*/ 41 h 1286"/>
                <a:gd name="T60" fmla="*/ 7 w 1344"/>
                <a:gd name="T61" fmla="*/ 41 h 1286"/>
                <a:gd name="T62" fmla="*/ 5 w 1344"/>
                <a:gd name="T63" fmla="*/ 40 h 1286"/>
                <a:gd name="T64" fmla="*/ 3 w 1344"/>
                <a:gd name="T65" fmla="*/ 40 h 1286"/>
                <a:gd name="T66" fmla="*/ 2 w 1344"/>
                <a:gd name="T67" fmla="*/ 26 h 1286"/>
                <a:gd name="T68" fmla="*/ 1 w 1344"/>
                <a:gd name="T69" fmla="*/ 12 h 1286"/>
                <a:gd name="T70" fmla="*/ 5 w 1344"/>
                <a:gd name="T71" fmla="*/ 3 h 1286"/>
                <a:gd name="T72" fmla="*/ 22 w 1344"/>
                <a:gd name="T73" fmla="*/ 1 h 1286"/>
                <a:gd name="T74" fmla="*/ 38 w 1344"/>
                <a:gd name="T75" fmla="*/ 0 h 1286"/>
                <a:gd name="T76" fmla="*/ 45 w 1344"/>
                <a:gd name="T77" fmla="*/ 1 h 1286"/>
                <a:gd name="T78" fmla="*/ 44 w 1344"/>
                <a:gd name="T79" fmla="*/ 3 h 1286"/>
                <a:gd name="T80" fmla="*/ 43 w 1344"/>
                <a:gd name="T81" fmla="*/ 6 h 1286"/>
                <a:gd name="T82" fmla="*/ 45 w 1344"/>
                <a:gd name="T83" fmla="*/ 6 h 1286"/>
                <a:gd name="T84" fmla="*/ 49 w 1344"/>
                <a:gd name="T85" fmla="*/ 6 h 1286"/>
                <a:gd name="T86" fmla="*/ 50 w 1344"/>
                <a:gd name="T87" fmla="*/ 6 h 1286"/>
                <a:gd name="T88" fmla="*/ 49 w 1344"/>
                <a:gd name="T89" fmla="*/ 7 h 1286"/>
                <a:gd name="T90" fmla="*/ 49 w 1344"/>
                <a:gd name="T91" fmla="*/ 8 h 1286"/>
                <a:gd name="T92" fmla="*/ 48 w 1344"/>
                <a:gd name="T93" fmla="*/ 9 h 1286"/>
                <a:gd name="T94" fmla="*/ 47 w 1344"/>
                <a:gd name="T95" fmla="*/ 10 h 1286"/>
                <a:gd name="T96" fmla="*/ 46 w 1344"/>
                <a:gd name="T97" fmla="*/ 12 h 1286"/>
                <a:gd name="T98" fmla="*/ 45 w 1344"/>
                <a:gd name="T99" fmla="*/ 13 h 1286"/>
                <a:gd name="T100" fmla="*/ 46 w 1344"/>
                <a:gd name="T101" fmla="*/ 15 h 1286"/>
                <a:gd name="T102" fmla="*/ 46 w 1344"/>
                <a:gd name="T103" fmla="*/ 17 h 1286"/>
                <a:gd name="T104" fmla="*/ 45 w 1344"/>
                <a:gd name="T105" fmla="*/ 17 h 1286"/>
                <a:gd name="T106" fmla="*/ 45 w 1344"/>
                <a:gd name="T107" fmla="*/ 18 h 128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344"/>
                <a:gd name="T163" fmla="*/ 0 h 1286"/>
                <a:gd name="T164" fmla="*/ 1344 w 1344"/>
                <a:gd name="T165" fmla="*/ 1286 h 128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344" h="1286">
                  <a:moveTo>
                    <a:pt x="1230" y="499"/>
                  </a:moveTo>
                  <a:lnTo>
                    <a:pt x="1229" y="500"/>
                  </a:lnTo>
                  <a:lnTo>
                    <a:pt x="1229" y="501"/>
                  </a:lnTo>
                  <a:lnTo>
                    <a:pt x="1229" y="503"/>
                  </a:lnTo>
                  <a:lnTo>
                    <a:pt x="1229" y="506"/>
                  </a:lnTo>
                  <a:lnTo>
                    <a:pt x="1230" y="509"/>
                  </a:lnTo>
                  <a:lnTo>
                    <a:pt x="1231" y="513"/>
                  </a:lnTo>
                  <a:lnTo>
                    <a:pt x="1232" y="516"/>
                  </a:lnTo>
                  <a:lnTo>
                    <a:pt x="1233" y="519"/>
                  </a:lnTo>
                  <a:lnTo>
                    <a:pt x="1233" y="523"/>
                  </a:lnTo>
                  <a:lnTo>
                    <a:pt x="1233" y="526"/>
                  </a:lnTo>
                  <a:lnTo>
                    <a:pt x="1232" y="530"/>
                  </a:lnTo>
                  <a:lnTo>
                    <a:pt x="1231" y="533"/>
                  </a:lnTo>
                  <a:lnTo>
                    <a:pt x="1229" y="537"/>
                  </a:lnTo>
                  <a:lnTo>
                    <a:pt x="1224" y="540"/>
                  </a:lnTo>
                  <a:lnTo>
                    <a:pt x="1219" y="542"/>
                  </a:lnTo>
                  <a:lnTo>
                    <a:pt x="1214" y="546"/>
                  </a:lnTo>
                  <a:lnTo>
                    <a:pt x="1213" y="546"/>
                  </a:lnTo>
                  <a:lnTo>
                    <a:pt x="1211" y="546"/>
                  </a:lnTo>
                  <a:lnTo>
                    <a:pt x="1210" y="546"/>
                  </a:lnTo>
                  <a:lnTo>
                    <a:pt x="1208" y="547"/>
                  </a:lnTo>
                  <a:lnTo>
                    <a:pt x="1206" y="547"/>
                  </a:lnTo>
                  <a:lnTo>
                    <a:pt x="1205" y="548"/>
                  </a:lnTo>
                  <a:lnTo>
                    <a:pt x="1202" y="549"/>
                  </a:lnTo>
                  <a:lnTo>
                    <a:pt x="1200" y="549"/>
                  </a:lnTo>
                  <a:lnTo>
                    <a:pt x="1199" y="550"/>
                  </a:lnTo>
                  <a:lnTo>
                    <a:pt x="1196" y="550"/>
                  </a:lnTo>
                  <a:lnTo>
                    <a:pt x="1194" y="552"/>
                  </a:lnTo>
                  <a:lnTo>
                    <a:pt x="1193" y="552"/>
                  </a:lnTo>
                  <a:lnTo>
                    <a:pt x="1192" y="552"/>
                  </a:lnTo>
                  <a:lnTo>
                    <a:pt x="1192" y="553"/>
                  </a:lnTo>
                  <a:lnTo>
                    <a:pt x="1190" y="557"/>
                  </a:lnTo>
                  <a:lnTo>
                    <a:pt x="1188" y="562"/>
                  </a:lnTo>
                  <a:lnTo>
                    <a:pt x="1187" y="568"/>
                  </a:lnTo>
                  <a:lnTo>
                    <a:pt x="1186" y="573"/>
                  </a:lnTo>
                  <a:lnTo>
                    <a:pt x="1186" y="579"/>
                  </a:lnTo>
                  <a:lnTo>
                    <a:pt x="1186" y="585"/>
                  </a:lnTo>
                  <a:lnTo>
                    <a:pt x="1185" y="591"/>
                  </a:lnTo>
                  <a:lnTo>
                    <a:pt x="1185" y="595"/>
                  </a:lnTo>
                  <a:lnTo>
                    <a:pt x="1184" y="601"/>
                  </a:lnTo>
                  <a:lnTo>
                    <a:pt x="1183" y="606"/>
                  </a:lnTo>
                  <a:lnTo>
                    <a:pt x="1180" y="611"/>
                  </a:lnTo>
                  <a:lnTo>
                    <a:pt x="1178" y="616"/>
                  </a:lnTo>
                  <a:lnTo>
                    <a:pt x="1176" y="619"/>
                  </a:lnTo>
                  <a:lnTo>
                    <a:pt x="1171" y="624"/>
                  </a:lnTo>
                  <a:lnTo>
                    <a:pt x="1167" y="627"/>
                  </a:lnTo>
                  <a:lnTo>
                    <a:pt x="1161" y="631"/>
                  </a:lnTo>
                  <a:lnTo>
                    <a:pt x="1163" y="634"/>
                  </a:lnTo>
                  <a:lnTo>
                    <a:pt x="1165" y="639"/>
                  </a:lnTo>
                  <a:lnTo>
                    <a:pt x="1167" y="642"/>
                  </a:lnTo>
                  <a:lnTo>
                    <a:pt x="1167" y="646"/>
                  </a:lnTo>
                  <a:lnTo>
                    <a:pt x="1167" y="649"/>
                  </a:lnTo>
                  <a:lnTo>
                    <a:pt x="1167" y="653"/>
                  </a:lnTo>
                  <a:lnTo>
                    <a:pt x="1165" y="656"/>
                  </a:lnTo>
                  <a:lnTo>
                    <a:pt x="1163" y="660"/>
                  </a:lnTo>
                  <a:lnTo>
                    <a:pt x="1162" y="663"/>
                  </a:lnTo>
                  <a:lnTo>
                    <a:pt x="1160" y="666"/>
                  </a:lnTo>
                  <a:lnTo>
                    <a:pt x="1157" y="670"/>
                  </a:lnTo>
                  <a:lnTo>
                    <a:pt x="1156" y="674"/>
                  </a:lnTo>
                  <a:lnTo>
                    <a:pt x="1154" y="679"/>
                  </a:lnTo>
                  <a:lnTo>
                    <a:pt x="1152" y="684"/>
                  </a:lnTo>
                  <a:lnTo>
                    <a:pt x="1150" y="688"/>
                  </a:lnTo>
                  <a:lnTo>
                    <a:pt x="1149" y="694"/>
                  </a:lnTo>
                  <a:lnTo>
                    <a:pt x="1141" y="694"/>
                  </a:lnTo>
                  <a:lnTo>
                    <a:pt x="1134" y="697"/>
                  </a:lnTo>
                  <a:lnTo>
                    <a:pt x="1129" y="702"/>
                  </a:lnTo>
                  <a:lnTo>
                    <a:pt x="1123" y="708"/>
                  </a:lnTo>
                  <a:lnTo>
                    <a:pt x="1118" y="715"/>
                  </a:lnTo>
                  <a:lnTo>
                    <a:pt x="1115" y="723"/>
                  </a:lnTo>
                  <a:lnTo>
                    <a:pt x="1110" y="732"/>
                  </a:lnTo>
                  <a:lnTo>
                    <a:pt x="1107" y="740"/>
                  </a:lnTo>
                  <a:lnTo>
                    <a:pt x="1102" y="749"/>
                  </a:lnTo>
                  <a:lnTo>
                    <a:pt x="1098" y="757"/>
                  </a:lnTo>
                  <a:lnTo>
                    <a:pt x="1093" y="765"/>
                  </a:lnTo>
                  <a:lnTo>
                    <a:pt x="1088" y="772"/>
                  </a:lnTo>
                  <a:lnTo>
                    <a:pt x="1083" y="778"/>
                  </a:lnTo>
                  <a:lnTo>
                    <a:pt x="1076" y="781"/>
                  </a:lnTo>
                  <a:lnTo>
                    <a:pt x="1068" y="784"/>
                  </a:lnTo>
                  <a:lnTo>
                    <a:pt x="1060" y="784"/>
                  </a:lnTo>
                  <a:lnTo>
                    <a:pt x="1060" y="795"/>
                  </a:lnTo>
                  <a:lnTo>
                    <a:pt x="1059" y="805"/>
                  </a:lnTo>
                  <a:lnTo>
                    <a:pt x="1057" y="816"/>
                  </a:lnTo>
                  <a:lnTo>
                    <a:pt x="1055" y="826"/>
                  </a:lnTo>
                  <a:lnTo>
                    <a:pt x="1052" y="836"/>
                  </a:lnTo>
                  <a:lnTo>
                    <a:pt x="1048" y="846"/>
                  </a:lnTo>
                  <a:lnTo>
                    <a:pt x="1045" y="856"/>
                  </a:lnTo>
                  <a:lnTo>
                    <a:pt x="1041" y="865"/>
                  </a:lnTo>
                  <a:lnTo>
                    <a:pt x="1038" y="874"/>
                  </a:lnTo>
                  <a:lnTo>
                    <a:pt x="1036" y="884"/>
                  </a:lnTo>
                  <a:lnTo>
                    <a:pt x="1033" y="893"/>
                  </a:lnTo>
                  <a:lnTo>
                    <a:pt x="1031" y="902"/>
                  </a:lnTo>
                  <a:lnTo>
                    <a:pt x="1031" y="912"/>
                  </a:lnTo>
                  <a:lnTo>
                    <a:pt x="1031" y="922"/>
                  </a:lnTo>
                  <a:lnTo>
                    <a:pt x="1033" y="932"/>
                  </a:lnTo>
                  <a:lnTo>
                    <a:pt x="1038" y="943"/>
                  </a:lnTo>
                  <a:lnTo>
                    <a:pt x="1033" y="947"/>
                  </a:lnTo>
                  <a:lnTo>
                    <a:pt x="1030" y="950"/>
                  </a:lnTo>
                  <a:lnTo>
                    <a:pt x="1027" y="955"/>
                  </a:lnTo>
                  <a:lnTo>
                    <a:pt x="1025" y="958"/>
                  </a:lnTo>
                  <a:lnTo>
                    <a:pt x="1024" y="963"/>
                  </a:lnTo>
                  <a:lnTo>
                    <a:pt x="1022" y="967"/>
                  </a:lnTo>
                  <a:lnTo>
                    <a:pt x="1021" y="971"/>
                  </a:lnTo>
                  <a:lnTo>
                    <a:pt x="1019" y="975"/>
                  </a:lnTo>
                  <a:lnTo>
                    <a:pt x="1018" y="980"/>
                  </a:lnTo>
                  <a:lnTo>
                    <a:pt x="1018" y="985"/>
                  </a:lnTo>
                  <a:lnTo>
                    <a:pt x="1017" y="989"/>
                  </a:lnTo>
                  <a:lnTo>
                    <a:pt x="1016" y="995"/>
                  </a:lnTo>
                  <a:lnTo>
                    <a:pt x="1015" y="1000"/>
                  </a:lnTo>
                  <a:lnTo>
                    <a:pt x="1014" y="1004"/>
                  </a:lnTo>
                  <a:lnTo>
                    <a:pt x="1013" y="1009"/>
                  </a:lnTo>
                  <a:lnTo>
                    <a:pt x="1011" y="1015"/>
                  </a:lnTo>
                  <a:lnTo>
                    <a:pt x="1010" y="1015"/>
                  </a:lnTo>
                  <a:lnTo>
                    <a:pt x="1009" y="1015"/>
                  </a:lnTo>
                  <a:lnTo>
                    <a:pt x="1008" y="1015"/>
                  </a:lnTo>
                  <a:lnTo>
                    <a:pt x="1007" y="1015"/>
                  </a:lnTo>
                  <a:lnTo>
                    <a:pt x="1006" y="1015"/>
                  </a:lnTo>
                  <a:lnTo>
                    <a:pt x="1004" y="1015"/>
                  </a:lnTo>
                  <a:lnTo>
                    <a:pt x="1003" y="1015"/>
                  </a:lnTo>
                  <a:lnTo>
                    <a:pt x="1004" y="1021"/>
                  </a:lnTo>
                  <a:lnTo>
                    <a:pt x="1007" y="1028"/>
                  </a:lnTo>
                  <a:lnTo>
                    <a:pt x="1008" y="1035"/>
                  </a:lnTo>
                  <a:lnTo>
                    <a:pt x="1010" y="1043"/>
                  </a:lnTo>
                  <a:lnTo>
                    <a:pt x="1014" y="1050"/>
                  </a:lnTo>
                  <a:lnTo>
                    <a:pt x="1016" y="1058"/>
                  </a:lnTo>
                  <a:lnTo>
                    <a:pt x="1018" y="1066"/>
                  </a:lnTo>
                  <a:lnTo>
                    <a:pt x="1022" y="1074"/>
                  </a:lnTo>
                  <a:lnTo>
                    <a:pt x="1024" y="1082"/>
                  </a:lnTo>
                  <a:lnTo>
                    <a:pt x="1027" y="1090"/>
                  </a:lnTo>
                  <a:lnTo>
                    <a:pt x="1031" y="1098"/>
                  </a:lnTo>
                  <a:lnTo>
                    <a:pt x="1033" y="1108"/>
                  </a:lnTo>
                  <a:lnTo>
                    <a:pt x="1037" y="1116"/>
                  </a:lnTo>
                  <a:lnTo>
                    <a:pt x="1039" y="1125"/>
                  </a:lnTo>
                  <a:lnTo>
                    <a:pt x="1042" y="1133"/>
                  </a:lnTo>
                  <a:lnTo>
                    <a:pt x="1046" y="1142"/>
                  </a:lnTo>
                  <a:lnTo>
                    <a:pt x="1040" y="1146"/>
                  </a:lnTo>
                  <a:lnTo>
                    <a:pt x="1037" y="1151"/>
                  </a:lnTo>
                  <a:lnTo>
                    <a:pt x="1032" y="1156"/>
                  </a:lnTo>
                  <a:lnTo>
                    <a:pt x="1030" y="1162"/>
                  </a:lnTo>
                  <a:lnTo>
                    <a:pt x="1027" y="1169"/>
                  </a:lnTo>
                  <a:lnTo>
                    <a:pt x="1025" y="1174"/>
                  </a:lnTo>
                  <a:lnTo>
                    <a:pt x="1024" y="1181"/>
                  </a:lnTo>
                  <a:lnTo>
                    <a:pt x="1022" y="1187"/>
                  </a:lnTo>
                  <a:lnTo>
                    <a:pt x="1021" y="1193"/>
                  </a:lnTo>
                  <a:lnTo>
                    <a:pt x="1019" y="1200"/>
                  </a:lnTo>
                  <a:lnTo>
                    <a:pt x="1018" y="1204"/>
                  </a:lnTo>
                  <a:lnTo>
                    <a:pt x="1016" y="1210"/>
                  </a:lnTo>
                  <a:lnTo>
                    <a:pt x="1015" y="1214"/>
                  </a:lnTo>
                  <a:lnTo>
                    <a:pt x="1013" y="1218"/>
                  </a:lnTo>
                  <a:lnTo>
                    <a:pt x="1010" y="1221"/>
                  </a:lnTo>
                  <a:lnTo>
                    <a:pt x="1008" y="1224"/>
                  </a:lnTo>
                  <a:lnTo>
                    <a:pt x="956" y="1229"/>
                  </a:lnTo>
                  <a:lnTo>
                    <a:pt x="906" y="1234"/>
                  </a:lnTo>
                  <a:lnTo>
                    <a:pt x="855" y="1240"/>
                  </a:lnTo>
                  <a:lnTo>
                    <a:pt x="806" y="1244"/>
                  </a:lnTo>
                  <a:lnTo>
                    <a:pt x="756" y="1248"/>
                  </a:lnTo>
                  <a:lnTo>
                    <a:pt x="707" y="1252"/>
                  </a:lnTo>
                  <a:lnTo>
                    <a:pt x="657" y="1256"/>
                  </a:lnTo>
                  <a:lnTo>
                    <a:pt x="609" y="1259"/>
                  </a:lnTo>
                  <a:lnTo>
                    <a:pt x="561" y="1263"/>
                  </a:lnTo>
                  <a:lnTo>
                    <a:pt x="512" y="1266"/>
                  </a:lnTo>
                  <a:lnTo>
                    <a:pt x="464" y="1270"/>
                  </a:lnTo>
                  <a:lnTo>
                    <a:pt x="415" y="1273"/>
                  </a:lnTo>
                  <a:lnTo>
                    <a:pt x="366" y="1275"/>
                  </a:lnTo>
                  <a:lnTo>
                    <a:pt x="317" y="1279"/>
                  </a:lnTo>
                  <a:lnTo>
                    <a:pt x="269" y="1282"/>
                  </a:lnTo>
                  <a:lnTo>
                    <a:pt x="219" y="1286"/>
                  </a:lnTo>
                  <a:lnTo>
                    <a:pt x="219" y="1283"/>
                  </a:lnTo>
                  <a:lnTo>
                    <a:pt x="219" y="1278"/>
                  </a:lnTo>
                  <a:lnTo>
                    <a:pt x="219" y="1268"/>
                  </a:lnTo>
                  <a:lnTo>
                    <a:pt x="219" y="1257"/>
                  </a:lnTo>
                  <a:lnTo>
                    <a:pt x="219" y="1242"/>
                  </a:lnTo>
                  <a:lnTo>
                    <a:pt x="219" y="1227"/>
                  </a:lnTo>
                  <a:lnTo>
                    <a:pt x="220" y="1210"/>
                  </a:lnTo>
                  <a:lnTo>
                    <a:pt x="220" y="1194"/>
                  </a:lnTo>
                  <a:lnTo>
                    <a:pt x="220" y="1177"/>
                  </a:lnTo>
                  <a:lnTo>
                    <a:pt x="222" y="1159"/>
                  </a:lnTo>
                  <a:lnTo>
                    <a:pt x="222" y="1144"/>
                  </a:lnTo>
                  <a:lnTo>
                    <a:pt x="222" y="1131"/>
                  </a:lnTo>
                  <a:lnTo>
                    <a:pt x="222" y="1118"/>
                  </a:lnTo>
                  <a:lnTo>
                    <a:pt x="222" y="1109"/>
                  </a:lnTo>
                  <a:lnTo>
                    <a:pt x="222" y="1103"/>
                  </a:lnTo>
                  <a:lnTo>
                    <a:pt x="223" y="1102"/>
                  </a:lnTo>
                  <a:lnTo>
                    <a:pt x="215" y="1098"/>
                  </a:lnTo>
                  <a:lnTo>
                    <a:pt x="207" y="1095"/>
                  </a:lnTo>
                  <a:lnTo>
                    <a:pt x="197" y="1094"/>
                  </a:lnTo>
                  <a:lnTo>
                    <a:pt x="188" y="1093"/>
                  </a:lnTo>
                  <a:lnTo>
                    <a:pt x="179" y="1092"/>
                  </a:lnTo>
                  <a:lnTo>
                    <a:pt x="170" y="1092"/>
                  </a:lnTo>
                  <a:lnTo>
                    <a:pt x="161" y="1092"/>
                  </a:lnTo>
                  <a:lnTo>
                    <a:pt x="151" y="1092"/>
                  </a:lnTo>
                  <a:lnTo>
                    <a:pt x="141" y="1090"/>
                  </a:lnTo>
                  <a:lnTo>
                    <a:pt x="132" y="1090"/>
                  </a:lnTo>
                  <a:lnTo>
                    <a:pt x="123" y="1089"/>
                  </a:lnTo>
                  <a:lnTo>
                    <a:pt x="112" y="1088"/>
                  </a:lnTo>
                  <a:lnTo>
                    <a:pt x="103" y="1086"/>
                  </a:lnTo>
                  <a:lnTo>
                    <a:pt x="94" y="1083"/>
                  </a:lnTo>
                  <a:lnTo>
                    <a:pt x="86" y="1080"/>
                  </a:lnTo>
                  <a:lnTo>
                    <a:pt x="78" y="1075"/>
                  </a:lnTo>
                  <a:lnTo>
                    <a:pt x="73" y="1011"/>
                  </a:lnTo>
                  <a:lnTo>
                    <a:pt x="69" y="947"/>
                  </a:lnTo>
                  <a:lnTo>
                    <a:pt x="64" y="882"/>
                  </a:lnTo>
                  <a:lnTo>
                    <a:pt x="58" y="818"/>
                  </a:lnTo>
                  <a:lnTo>
                    <a:pt x="54" y="755"/>
                  </a:lnTo>
                  <a:lnTo>
                    <a:pt x="48" y="691"/>
                  </a:lnTo>
                  <a:lnTo>
                    <a:pt x="42" y="627"/>
                  </a:lnTo>
                  <a:lnTo>
                    <a:pt x="38" y="564"/>
                  </a:lnTo>
                  <a:lnTo>
                    <a:pt x="32" y="501"/>
                  </a:lnTo>
                  <a:lnTo>
                    <a:pt x="26" y="439"/>
                  </a:lnTo>
                  <a:lnTo>
                    <a:pt x="21" y="377"/>
                  </a:lnTo>
                  <a:lnTo>
                    <a:pt x="17" y="316"/>
                  </a:lnTo>
                  <a:lnTo>
                    <a:pt x="11" y="255"/>
                  </a:lnTo>
                  <a:lnTo>
                    <a:pt x="8" y="195"/>
                  </a:lnTo>
                  <a:lnTo>
                    <a:pt x="3" y="136"/>
                  </a:lnTo>
                  <a:lnTo>
                    <a:pt x="0" y="78"/>
                  </a:lnTo>
                  <a:lnTo>
                    <a:pt x="73" y="72"/>
                  </a:lnTo>
                  <a:lnTo>
                    <a:pt x="147" y="68"/>
                  </a:lnTo>
                  <a:lnTo>
                    <a:pt x="220" y="63"/>
                  </a:lnTo>
                  <a:lnTo>
                    <a:pt x="294" y="58"/>
                  </a:lnTo>
                  <a:lnTo>
                    <a:pt x="368" y="53"/>
                  </a:lnTo>
                  <a:lnTo>
                    <a:pt x="441" y="48"/>
                  </a:lnTo>
                  <a:lnTo>
                    <a:pt x="514" y="43"/>
                  </a:lnTo>
                  <a:lnTo>
                    <a:pt x="587" y="38"/>
                  </a:lnTo>
                  <a:lnTo>
                    <a:pt x="661" y="33"/>
                  </a:lnTo>
                  <a:lnTo>
                    <a:pt x="734" y="29"/>
                  </a:lnTo>
                  <a:lnTo>
                    <a:pt x="808" y="23"/>
                  </a:lnTo>
                  <a:lnTo>
                    <a:pt x="881" y="19"/>
                  </a:lnTo>
                  <a:lnTo>
                    <a:pt x="955" y="14"/>
                  </a:lnTo>
                  <a:lnTo>
                    <a:pt x="1029" y="9"/>
                  </a:lnTo>
                  <a:lnTo>
                    <a:pt x="1102" y="5"/>
                  </a:lnTo>
                  <a:lnTo>
                    <a:pt x="1176" y="0"/>
                  </a:lnTo>
                  <a:lnTo>
                    <a:pt x="1190" y="7"/>
                  </a:lnTo>
                  <a:lnTo>
                    <a:pt x="1199" y="16"/>
                  </a:lnTo>
                  <a:lnTo>
                    <a:pt x="1206" y="24"/>
                  </a:lnTo>
                  <a:lnTo>
                    <a:pt x="1210" y="33"/>
                  </a:lnTo>
                  <a:lnTo>
                    <a:pt x="1211" y="43"/>
                  </a:lnTo>
                  <a:lnTo>
                    <a:pt x="1211" y="52"/>
                  </a:lnTo>
                  <a:lnTo>
                    <a:pt x="1209" y="62"/>
                  </a:lnTo>
                  <a:lnTo>
                    <a:pt x="1206" y="71"/>
                  </a:lnTo>
                  <a:lnTo>
                    <a:pt x="1201" y="82"/>
                  </a:lnTo>
                  <a:lnTo>
                    <a:pt x="1195" y="91"/>
                  </a:lnTo>
                  <a:lnTo>
                    <a:pt x="1190" y="101"/>
                  </a:lnTo>
                  <a:lnTo>
                    <a:pt x="1185" y="112"/>
                  </a:lnTo>
                  <a:lnTo>
                    <a:pt x="1179" y="121"/>
                  </a:lnTo>
                  <a:lnTo>
                    <a:pt x="1176" y="131"/>
                  </a:lnTo>
                  <a:lnTo>
                    <a:pt x="1173" y="140"/>
                  </a:lnTo>
                  <a:lnTo>
                    <a:pt x="1172" y="151"/>
                  </a:lnTo>
                  <a:lnTo>
                    <a:pt x="1173" y="151"/>
                  </a:lnTo>
                  <a:lnTo>
                    <a:pt x="1179" y="151"/>
                  </a:lnTo>
                  <a:lnTo>
                    <a:pt x="1187" y="151"/>
                  </a:lnTo>
                  <a:lnTo>
                    <a:pt x="1199" y="151"/>
                  </a:lnTo>
                  <a:lnTo>
                    <a:pt x="1211" y="151"/>
                  </a:lnTo>
                  <a:lnTo>
                    <a:pt x="1226" y="151"/>
                  </a:lnTo>
                  <a:lnTo>
                    <a:pt x="1241" y="151"/>
                  </a:lnTo>
                  <a:lnTo>
                    <a:pt x="1257" y="151"/>
                  </a:lnTo>
                  <a:lnTo>
                    <a:pt x="1274" y="151"/>
                  </a:lnTo>
                  <a:lnTo>
                    <a:pt x="1288" y="151"/>
                  </a:lnTo>
                  <a:lnTo>
                    <a:pt x="1303" y="151"/>
                  </a:lnTo>
                  <a:lnTo>
                    <a:pt x="1316" y="151"/>
                  </a:lnTo>
                  <a:lnTo>
                    <a:pt x="1328" y="151"/>
                  </a:lnTo>
                  <a:lnTo>
                    <a:pt x="1336" y="151"/>
                  </a:lnTo>
                  <a:lnTo>
                    <a:pt x="1341" y="151"/>
                  </a:lnTo>
                  <a:lnTo>
                    <a:pt x="1344" y="151"/>
                  </a:lnTo>
                  <a:lnTo>
                    <a:pt x="1342" y="151"/>
                  </a:lnTo>
                  <a:lnTo>
                    <a:pt x="1342" y="153"/>
                  </a:lnTo>
                  <a:lnTo>
                    <a:pt x="1340" y="155"/>
                  </a:lnTo>
                  <a:lnTo>
                    <a:pt x="1339" y="159"/>
                  </a:lnTo>
                  <a:lnTo>
                    <a:pt x="1337" y="163"/>
                  </a:lnTo>
                  <a:lnTo>
                    <a:pt x="1336" y="169"/>
                  </a:lnTo>
                  <a:lnTo>
                    <a:pt x="1333" y="174"/>
                  </a:lnTo>
                  <a:lnTo>
                    <a:pt x="1331" y="179"/>
                  </a:lnTo>
                  <a:lnTo>
                    <a:pt x="1328" y="185"/>
                  </a:lnTo>
                  <a:lnTo>
                    <a:pt x="1325" y="190"/>
                  </a:lnTo>
                  <a:lnTo>
                    <a:pt x="1324" y="195"/>
                  </a:lnTo>
                  <a:lnTo>
                    <a:pt x="1322" y="200"/>
                  </a:lnTo>
                  <a:lnTo>
                    <a:pt x="1321" y="203"/>
                  </a:lnTo>
                  <a:lnTo>
                    <a:pt x="1318" y="206"/>
                  </a:lnTo>
                  <a:lnTo>
                    <a:pt x="1318" y="208"/>
                  </a:lnTo>
                  <a:lnTo>
                    <a:pt x="1318" y="209"/>
                  </a:lnTo>
                  <a:lnTo>
                    <a:pt x="1309" y="216"/>
                  </a:lnTo>
                  <a:lnTo>
                    <a:pt x="1302" y="223"/>
                  </a:lnTo>
                  <a:lnTo>
                    <a:pt x="1298" y="231"/>
                  </a:lnTo>
                  <a:lnTo>
                    <a:pt x="1293" y="238"/>
                  </a:lnTo>
                  <a:lnTo>
                    <a:pt x="1288" y="246"/>
                  </a:lnTo>
                  <a:lnTo>
                    <a:pt x="1286" y="253"/>
                  </a:lnTo>
                  <a:lnTo>
                    <a:pt x="1283" y="260"/>
                  </a:lnTo>
                  <a:lnTo>
                    <a:pt x="1280" y="267"/>
                  </a:lnTo>
                  <a:lnTo>
                    <a:pt x="1277" y="274"/>
                  </a:lnTo>
                  <a:lnTo>
                    <a:pt x="1274" y="280"/>
                  </a:lnTo>
                  <a:lnTo>
                    <a:pt x="1270" y="287"/>
                  </a:lnTo>
                  <a:lnTo>
                    <a:pt x="1265" y="293"/>
                  </a:lnTo>
                  <a:lnTo>
                    <a:pt x="1260" y="300"/>
                  </a:lnTo>
                  <a:lnTo>
                    <a:pt x="1253" y="306"/>
                  </a:lnTo>
                  <a:lnTo>
                    <a:pt x="1244" y="311"/>
                  </a:lnTo>
                  <a:lnTo>
                    <a:pt x="1234" y="317"/>
                  </a:lnTo>
                  <a:lnTo>
                    <a:pt x="1224" y="322"/>
                  </a:lnTo>
                  <a:lnTo>
                    <a:pt x="1217" y="328"/>
                  </a:lnTo>
                  <a:lnTo>
                    <a:pt x="1213" y="334"/>
                  </a:lnTo>
                  <a:lnTo>
                    <a:pt x="1211" y="342"/>
                  </a:lnTo>
                  <a:lnTo>
                    <a:pt x="1213" y="351"/>
                  </a:lnTo>
                  <a:lnTo>
                    <a:pt x="1215" y="360"/>
                  </a:lnTo>
                  <a:lnTo>
                    <a:pt x="1218" y="369"/>
                  </a:lnTo>
                  <a:lnTo>
                    <a:pt x="1223" y="379"/>
                  </a:lnTo>
                  <a:lnTo>
                    <a:pt x="1228" y="390"/>
                  </a:lnTo>
                  <a:lnTo>
                    <a:pt x="1233" y="399"/>
                  </a:lnTo>
                  <a:lnTo>
                    <a:pt x="1239" y="409"/>
                  </a:lnTo>
                  <a:lnTo>
                    <a:pt x="1242" y="418"/>
                  </a:lnTo>
                  <a:lnTo>
                    <a:pt x="1246" y="427"/>
                  </a:lnTo>
                  <a:lnTo>
                    <a:pt x="1248" y="437"/>
                  </a:lnTo>
                  <a:lnTo>
                    <a:pt x="1248" y="445"/>
                  </a:lnTo>
                  <a:lnTo>
                    <a:pt x="1247" y="453"/>
                  </a:lnTo>
                  <a:lnTo>
                    <a:pt x="1242" y="455"/>
                  </a:lnTo>
                  <a:lnTo>
                    <a:pt x="1239" y="457"/>
                  </a:lnTo>
                  <a:lnTo>
                    <a:pt x="1237" y="460"/>
                  </a:lnTo>
                  <a:lnTo>
                    <a:pt x="1233" y="462"/>
                  </a:lnTo>
                  <a:lnTo>
                    <a:pt x="1231" y="464"/>
                  </a:lnTo>
                  <a:lnTo>
                    <a:pt x="1229" y="467"/>
                  </a:lnTo>
                  <a:lnTo>
                    <a:pt x="1226" y="469"/>
                  </a:lnTo>
                  <a:lnTo>
                    <a:pt x="1224" y="471"/>
                  </a:lnTo>
                  <a:lnTo>
                    <a:pt x="1223" y="473"/>
                  </a:lnTo>
                  <a:lnTo>
                    <a:pt x="1223" y="477"/>
                  </a:lnTo>
                  <a:lnTo>
                    <a:pt x="1222" y="479"/>
                  </a:lnTo>
                  <a:lnTo>
                    <a:pt x="1223" y="483"/>
                  </a:lnTo>
                  <a:lnTo>
                    <a:pt x="1223" y="486"/>
                  </a:lnTo>
                  <a:lnTo>
                    <a:pt x="1224" y="490"/>
                  </a:lnTo>
                  <a:lnTo>
                    <a:pt x="1226" y="494"/>
                  </a:lnTo>
                  <a:lnTo>
                    <a:pt x="1230" y="499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9" name="Freeform 57"/>
            <p:cNvSpPr>
              <a:spLocks/>
            </p:cNvSpPr>
            <p:nvPr/>
          </p:nvSpPr>
          <p:spPr bwMode="auto">
            <a:xfrm>
              <a:off x="3193" y="3028"/>
              <a:ext cx="517" cy="443"/>
            </a:xfrm>
            <a:custGeom>
              <a:avLst/>
              <a:gdLst>
                <a:gd name="T0" fmla="*/ 47 w 1552"/>
                <a:gd name="T1" fmla="*/ 36 h 1330"/>
                <a:gd name="T2" fmla="*/ 52 w 1552"/>
                <a:gd name="T3" fmla="*/ 37 h 1330"/>
                <a:gd name="T4" fmla="*/ 54 w 1552"/>
                <a:gd name="T5" fmla="*/ 39 h 1330"/>
                <a:gd name="T6" fmla="*/ 54 w 1552"/>
                <a:gd name="T7" fmla="*/ 40 h 1330"/>
                <a:gd name="T8" fmla="*/ 52 w 1552"/>
                <a:gd name="T9" fmla="*/ 40 h 1330"/>
                <a:gd name="T10" fmla="*/ 51 w 1552"/>
                <a:gd name="T11" fmla="*/ 41 h 1330"/>
                <a:gd name="T12" fmla="*/ 51 w 1552"/>
                <a:gd name="T13" fmla="*/ 42 h 1330"/>
                <a:gd name="T14" fmla="*/ 55 w 1552"/>
                <a:gd name="T15" fmla="*/ 44 h 1330"/>
                <a:gd name="T16" fmla="*/ 57 w 1552"/>
                <a:gd name="T17" fmla="*/ 45 h 1330"/>
                <a:gd name="T18" fmla="*/ 57 w 1552"/>
                <a:gd name="T19" fmla="*/ 46 h 1330"/>
                <a:gd name="T20" fmla="*/ 56 w 1552"/>
                <a:gd name="T21" fmla="*/ 47 h 1330"/>
                <a:gd name="T22" fmla="*/ 54 w 1552"/>
                <a:gd name="T23" fmla="*/ 47 h 1330"/>
                <a:gd name="T24" fmla="*/ 53 w 1552"/>
                <a:gd name="T25" fmla="*/ 46 h 1330"/>
                <a:gd name="T26" fmla="*/ 51 w 1552"/>
                <a:gd name="T27" fmla="*/ 45 h 1330"/>
                <a:gd name="T28" fmla="*/ 49 w 1552"/>
                <a:gd name="T29" fmla="*/ 44 h 1330"/>
                <a:gd name="T30" fmla="*/ 48 w 1552"/>
                <a:gd name="T31" fmla="*/ 45 h 1330"/>
                <a:gd name="T32" fmla="*/ 48 w 1552"/>
                <a:gd name="T33" fmla="*/ 48 h 1330"/>
                <a:gd name="T34" fmla="*/ 47 w 1552"/>
                <a:gd name="T35" fmla="*/ 49 h 1330"/>
                <a:gd name="T36" fmla="*/ 45 w 1552"/>
                <a:gd name="T37" fmla="*/ 49 h 1330"/>
                <a:gd name="T38" fmla="*/ 45 w 1552"/>
                <a:gd name="T39" fmla="*/ 47 h 1330"/>
                <a:gd name="T40" fmla="*/ 42 w 1552"/>
                <a:gd name="T41" fmla="*/ 47 h 1330"/>
                <a:gd name="T42" fmla="*/ 40 w 1552"/>
                <a:gd name="T43" fmla="*/ 48 h 1330"/>
                <a:gd name="T44" fmla="*/ 38 w 1552"/>
                <a:gd name="T45" fmla="*/ 49 h 1330"/>
                <a:gd name="T46" fmla="*/ 37 w 1552"/>
                <a:gd name="T47" fmla="*/ 48 h 1330"/>
                <a:gd name="T48" fmla="*/ 34 w 1552"/>
                <a:gd name="T49" fmla="*/ 48 h 1330"/>
                <a:gd name="T50" fmla="*/ 32 w 1552"/>
                <a:gd name="T51" fmla="*/ 46 h 1330"/>
                <a:gd name="T52" fmla="*/ 30 w 1552"/>
                <a:gd name="T53" fmla="*/ 45 h 1330"/>
                <a:gd name="T54" fmla="*/ 29 w 1552"/>
                <a:gd name="T55" fmla="*/ 44 h 1330"/>
                <a:gd name="T56" fmla="*/ 25 w 1552"/>
                <a:gd name="T57" fmla="*/ 43 h 1330"/>
                <a:gd name="T58" fmla="*/ 25 w 1552"/>
                <a:gd name="T59" fmla="*/ 46 h 1330"/>
                <a:gd name="T60" fmla="*/ 22 w 1552"/>
                <a:gd name="T61" fmla="*/ 45 h 1330"/>
                <a:gd name="T62" fmla="*/ 16 w 1552"/>
                <a:gd name="T63" fmla="*/ 44 h 1330"/>
                <a:gd name="T64" fmla="*/ 11 w 1552"/>
                <a:gd name="T65" fmla="*/ 44 h 1330"/>
                <a:gd name="T66" fmla="*/ 5 w 1552"/>
                <a:gd name="T67" fmla="*/ 45 h 1330"/>
                <a:gd name="T68" fmla="*/ 3 w 1552"/>
                <a:gd name="T69" fmla="*/ 43 h 1330"/>
                <a:gd name="T70" fmla="*/ 6 w 1552"/>
                <a:gd name="T71" fmla="*/ 40 h 1330"/>
                <a:gd name="T72" fmla="*/ 6 w 1552"/>
                <a:gd name="T73" fmla="*/ 35 h 1330"/>
                <a:gd name="T74" fmla="*/ 6 w 1552"/>
                <a:gd name="T75" fmla="*/ 31 h 1330"/>
                <a:gd name="T76" fmla="*/ 7 w 1552"/>
                <a:gd name="T77" fmla="*/ 26 h 1330"/>
                <a:gd name="T78" fmla="*/ 5 w 1552"/>
                <a:gd name="T79" fmla="*/ 22 h 1330"/>
                <a:gd name="T80" fmla="*/ 4 w 1552"/>
                <a:gd name="T81" fmla="*/ 20 h 1330"/>
                <a:gd name="T82" fmla="*/ 2 w 1552"/>
                <a:gd name="T83" fmla="*/ 16 h 1330"/>
                <a:gd name="T84" fmla="*/ 1 w 1552"/>
                <a:gd name="T85" fmla="*/ 9 h 1330"/>
                <a:gd name="T86" fmla="*/ 5 w 1552"/>
                <a:gd name="T87" fmla="*/ 2 h 1330"/>
                <a:gd name="T88" fmla="*/ 27 w 1552"/>
                <a:gd name="T89" fmla="*/ 0 h 1330"/>
                <a:gd name="T90" fmla="*/ 30 w 1552"/>
                <a:gd name="T91" fmla="*/ 2 h 1330"/>
                <a:gd name="T92" fmla="*/ 30 w 1552"/>
                <a:gd name="T93" fmla="*/ 3 h 1330"/>
                <a:gd name="T94" fmla="*/ 31 w 1552"/>
                <a:gd name="T95" fmla="*/ 4 h 1330"/>
                <a:gd name="T96" fmla="*/ 32 w 1552"/>
                <a:gd name="T97" fmla="*/ 7 h 1330"/>
                <a:gd name="T98" fmla="*/ 33 w 1552"/>
                <a:gd name="T99" fmla="*/ 9 h 1330"/>
                <a:gd name="T100" fmla="*/ 32 w 1552"/>
                <a:gd name="T101" fmla="*/ 10 h 1330"/>
                <a:gd name="T102" fmla="*/ 31 w 1552"/>
                <a:gd name="T103" fmla="*/ 14 h 1330"/>
                <a:gd name="T104" fmla="*/ 29 w 1552"/>
                <a:gd name="T105" fmla="*/ 18 h 1330"/>
                <a:gd name="T106" fmla="*/ 29 w 1552"/>
                <a:gd name="T107" fmla="*/ 22 h 1330"/>
                <a:gd name="T108" fmla="*/ 28 w 1552"/>
                <a:gd name="T109" fmla="*/ 24 h 1330"/>
                <a:gd name="T110" fmla="*/ 30 w 1552"/>
                <a:gd name="T111" fmla="*/ 25 h 1330"/>
                <a:gd name="T112" fmla="*/ 48 w 1552"/>
                <a:gd name="T113" fmla="*/ 24 h 1330"/>
                <a:gd name="T114" fmla="*/ 48 w 1552"/>
                <a:gd name="T115" fmla="*/ 27 h 1330"/>
                <a:gd name="T116" fmla="*/ 49 w 1552"/>
                <a:gd name="T117" fmla="*/ 31 h 133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552"/>
                <a:gd name="T178" fmla="*/ 0 h 1330"/>
                <a:gd name="T179" fmla="*/ 1552 w 1552"/>
                <a:gd name="T180" fmla="*/ 1330 h 133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552" h="1330">
                  <a:moveTo>
                    <a:pt x="1389" y="921"/>
                  </a:moveTo>
                  <a:lnTo>
                    <a:pt x="1364" y="918"/>
                  </a:lnTo>
                  <a:lnTo>
                    <a:pt x="1342" y="918"/>
                  </a:lnTo>
                  <a:lnTo>
                    <a:pt x="1321" y="919"/>
                  </a:lnTo>
                  <a:lnTo>
                    <a:pt x="1305" y="921"/>
                  </a:lnTo>
                  <a:lnTo>
                    <a:pt x="1290" y="926"/>
                  </a:lnTo>
                  <a:lnTo>
                    <a:pt x="1280" y="931"/>
                  </a:lnTo>
                  <a:lnTo>
                    <a:pt x="1272" y="938"/>
                  </a:lnTo>
                  <a:lnTo>
                    <a:pt x="1267" y="946"/>
                  </a:lnTo>
                  <a:lnTo>
                    <a:pt x="1265" y="955"/>
                  </a:lnTo>
                  <a:lnTo>
                    <a:pt x="1267" y="966"/>
                  </a:lnTo>
                  <a:lnTo>
                    <a:pt x="1274" y="977"/>
                  </a:lnTo>
                  <a:lnTo>
                    <a:pt x="1283" y="989"/>
                  </a:lnTo>
                  <a:lnTo>
                    <a:pt x="1298" y="1001"/>
                  </a:lnTo>
                  <a:lnTo>
                    <a:pt x="1315" y="1015"/>
                  </a:lnTo>
                  <a:lnTo>
                    <a:pt x="1338" y="1029"/>
                  </a:lnTo>
                  <a:lnTo>
                    <a:pt x="1366" y="1044"/>
                  </a:lnTo>
                  <a:lnTo>
                    <a:pt x="1377" y="1045"/>
                  </a:lnTo>
                  <a:lnTo>
                    <a:pt x="1387" y="1043"/>
                  </a:lnTo>
                  <a:lnTo>
                    <a:pt x="1394" y="1039"/>
                  </a:lnTo>
                  <a:lnTo>
                    <a:pt x="1399" y="1034"/>
                  </a:lnTo>
                  <a:lnTo>
                    <a:pt x="1404" y="1027"/>
                  </a:lnTo>
                  <a:lnTo>
                    <a:pt x="1407" y="1019"/>
                  </a:lnTo>
                  <a:lnTo>
                    <a:pt x="1410" y="1011"/>
                  </a:lnTo>
                  <a:lnTo>
                    <a:pt x="1413" y="1003"/>
                  </a:lnTo>
                  <a:lnTo>
                    <a:pt x="1415" y="996"/>
                  </a:lnTo>
                  <a:lnTo>
                    <a:pt x="1419" y="991"/>
                  </a:lnTo>
                  <a:lnTo>
                    <a:pt x="1422" y="988"/>
                  </a:lnTo>
                  <a:lnTo>
                    <a:pt x="1428" y="988"/>
                  </a:lnTo>
                  <a:lnTo>
                    <a:pt x="1435" y="990"/>
                  </a:lnTo>
                  <a:lnTo>
                    <a:pt x="1443" y="997"/>
                  </a:lnTo>
                  <a:lnTo>
                    <a:pt x="1454" y="1007"/>
                  </a:lnTo>
                  <a:lnTo>
                    <a:pt x="1468" y="1023"/>
                  </a:lnTo>
                  <a:lnTo>
                    <a:pt x="1469" y="1030"/>
                  </a:lnTo>
                  <a:lnTo>
                    <a:pt x="1471" y="1036"/>
                  </a:lnTo>
                  <a:lnTo>
                    <a:pt x="1472" y="1042"/>
                  </a:lnTo>
                  <a:lnTo>
                    <a:pt x="1472" y="1046"/>
                  </a:lnTo>
                  <a:lnTo>
                    <a:pt x="1472" y="1050"/>
                  </a:lnTo>
                  <a:lnTo>
                    <a:pt x="1472" y="1054"/>
                  </a:lnTo>
                  <a:lnTo>
                    <a:pt x="1471" y="1058"/>
                  </a:lnTo>
                  <a:lnTo>
                    <a:pt x="1469" y="1060"/>
                  </a:lnTo>
                  <a:lnTo>
                    <a:pt x="1468" y="1062"/>
                  </a:lnTo>
                  <a:lnTo>
                    <a:pt x="1466" y="1065"/>
                  </a:lnTo>
                  <a:lnTo>
                    <a:pt x="1464" y="1067"/>
                  </a:lnTo>
                  <a:lnTo>
                    <a:pt x="1461" y="1069"/>
                  </a:lnTo>
                  <a:lnTo>
                    <a:pt x="1459" y="1072"/>
                  </a:lnTo>
                  <a:lnTo>
                    <a:pt x="1456" y="1074"/>
                  </a:lnTo>
                  <a:lnTo>
                    <a:pt x="1452" y="1076"/>
                  </a:lnTo>
                  <a:lnTo>
                    <a:pt x="1450" y="1078"/>
                  </a:lnTo>
                  <a:lnTo>
                    <a:pt x="1452" y="1077"/>
                  </a:lnTo>
                  <a:lnTo>
                    <a:pt x="1451" y="1077"/>
                  </a:lnTo>
                  <a:lnTo>
                    <a:pt x="1449" y="1077"/>
                  </a:lnTo>
                  <a:lnTo>
                    <a:pt x="1445" y="1076"/>
                  </a:lnTo>
                  <a:lnTo>
                    <a:pt x="1442" y="1076"/>
                  </a:lnTo>
                  <a:lnTo>
                    <a:pt x="1436" y="1075"/>
                  </a:lnTo>
                  <a:lnTo>
                    <a:pt x="1431" y="1075"/>
                  </a:lnTo>
                  <a:lnTo>
                    <a:pt x="1426" y="1075"/>
                  </a:lnTo>
                  <a:lnTo>
                    <a:pt x="1420" y="1075"/>
                  </a:lnTo>
                  <a:lnTo>
                    <a:pt x="1415" y="1075"/>
                  </a:lnTo>
                  <a:lnTo>
                    <a:pt x="1411" y="1075"/>
                  </a:lnTo>
                  <a:lnTo>
                    <a:pt x="1407" y="1076"/>
                  </a:lnTo>
                  <a:lnTo>
                    <a:pt x="1404" y="1077"/>
                  </a:lnTo>
                  <a:lnTo>
                    <a:pt x="1403" y="1078"/>
                  </a:lnTo>
                  <a:lnTo>
                    <a:pt x="1403" y="1081"/>
                  </a:lnTo>
                  <a:lnTo>
                    <a:pt x="1399" y="1083"/>
                  </a:lnTo>
                  <a:lnTo>
                    <a:pt x="1396" y="1086"/>
                  </a:lnTo>
                  <a:lnTo>
                    <a:pt x="1395" y="1090"/>
                  </a:lnTo>
                  <a:lnTo>
                    <a:pt x="1394" y="1093"/>
                  </a:lnTo>
                  <a:lnTo>
                    <a:pt x="1392" y="1098"/>
                  </a:lnTo>
                  <a:lnTo>
                    <a:pt x="1391" y="1101"/>
                  </a:lnTo>
                  <a:lnTo>
                    <a:pt x="1391" y="1106"/>
                  </a:lnTo>
                  <a:lnTo>
                    <a:pt x="1391" y="1109"/>
                  </a:lnTo>
                  <a:lnTo>
                    <a:pt x="1391" y="1114"/>
                  </a:lnTo>
                  <a:lnTo>
                    <a:pt x="1391" y="1116"/>
                  </a:lnTo>
                  <a:lnTo>
                    <a:pt x="1391" y="1120"/>
                  </a:lnTo>
                  <a:lnTo>
                    <a:pt x="1390" y="1122"/>
                  </a:lnTo>
                  <a:lnTo>
                    <a:pt x="1389" y="1123"/>
                  </a:lnTo>
                  <a:lnTo>
                    <a:pt x="1388" y="1123"/>
                  </a:lnTo>
                  <a:lnTo>
                    <a:pt x="1387" y="1123"/>
                  </a:lnTo>
                  <a:lnTo>
                    <a:pt x="1384" y="1122"/>
                  </a:lnTo>
                  <a:lnTo>
                    <a:pt x="1377" y="1129"/>
                  </a:lnTo>
                  <a:lnTo>
                    <a:pt x="1374" y="1135"/>
                  </a:lnTo>
                  <a:lnTo>
                    <a:pt x="1374" y="1139"/>
                  </a:lnTo>
                  <a:lnTo>
                    <a:pt x="1377" y="1144"/>
                  </a:lnTo>
                  <a:lnTo>
                    <a:pt x="1383" y="1147"/>
                  </a:lnTo>
                  <a:lnTo>
                    <a:pt x="1390" y="1150"/>
                  </a:lnTo>
                  <a:lnTo>
                    <a:pt x="1399" y="1153"/>
                  </a:lnTo>
                  <a:lnTo>
                    <a:pt x="1410" y="1155"/>
                  </a:lnTo>
                  <a:lnTo>
                    <a:pt x="1420" y="1158"/>
                  </a:lnTo>
                  <a:lnTo>
                    <a:pt x="1431" y="1160"/>
                  </a:lnTo>
                  <a:lnTo>
                    <a:pt x="1443" y="1162"/>
                  </a:lnTo>
                  <a:lnTo>
                    <a:pt x="1453" y="1165"/>
                  </a:lnTo>
                  <a:lnTo>
                    <a:pt x="1464" y="1168"/>
                  </a:lnTo>
                  <a:lnTo>
                    <a:pt x="1472" y="1173"/>
                  </a:lnTo>
                  <a:lnTo>
                    <a:pt x="1479" y="1177"/>
                  </a:lnTo>
                  <a:lnTo>
                    <a:pt x="1484" y="1184"/>
                  </a:lnTo>
                  <a:lnTo>
                    <a:pt x="1490" y="1182"/>
                  </a:lnTo>
                  <a:lnTo>
                    <a:pt x="1496" y="1181"/>
                  </a:lnTo>
                  <a:lnTo>
                    <a:pt x="1502" y="1181"/>
                  </a:lnTo>
                  <a:lnTo>
                    <a:pt x="1505" y="1182"/>
                  </a:lnTo>
                  <a:lnTo>
                    <a:pt x="1508" y="1184"/>
                  </a:lnTo>
                  <a:lnTo>
                    <a:pt x="1512" y="1186"/>
                  </a:lnTo>
                  <a:lnTo>
                    <a:pt x="1515" y="1189"/>
                  </a:lnTo>
                  <a:lnTo>
                    <a:pt x="1518" y="1192"/>
                  </a:lnTo>
                  <a:lnTo>
                    <a:pt x="1520" y="1194"/>
                  </a:lnTo>
                  <a:lnTo>
                    <a:pt x="1523" y="1198"/>
                  </a:lnTo>
                  <a:lnTo>
                    <a:pt x="1527" y="1201"/>
                  </a:lnTo>
                  <a:lnTo>
                    <a:pt x="1530" y="1204"/>
                  </a:lnTo>
                  <a:lnTo>
                    <a:pt x="1534" y="1207"/>
                  </a:lnTo>
                  <a:lnTo>
                    <a:pt x="1540" y="1208"/>
                  </a:lnTo>
                  <a:lnTo>
                    <a:pt x="1545" y="1211"/>
                  </a:lnTo>
                  <a:lnTo>
                    <a:pt x="1552" y="1212"/>
                  </a:lnTo>
                  <a:lnTo>
                    <a:pt x="1552" y="1216"/>
                  </a:lnTo>
                  <a:lnTo>
                    <a:pt x="1551" y="1221"/>
                  </a:lnTo>
                  <a:lnTo>
                    <a:pt x="1550" y="1225"/>
                  </a:lnTo>
                  <a:lnTo>
                    <a:pt x="1548" y="1231"/>
                  </a:lnTo>
                  <a:lnTo>
                    <a:pt x="1545" y="1236"/>
                  </a:lnTo>
                  <a:lnTo>
                    <a:pt x="1542" y="1240"/>
                  </a:lnTo>
                  <a:lnTo>
                    <a:pt x="1540" y="1245"/>
                  </a:lnTo>
                  <a:lnTo>
                    <a:pt x="1536" y="1248"/>
                  </a:lnTo>
                  <a:lnTo>
                    <a:pt x="1531" y="1252"/>
                  </a:lnTo>
                  <a:lnTo>
                    <a:pt x="1528" y="1255"/>
                  </a:lnTo>
                  <a:lnTo>
                    <a:pt x="1525" y="1259"/>
                  </a:lnTo>
                  <a:lnTo>
                    <a:pt x="1522" y="1261"/>
                  </a:lnTo>
                  <a:lnTo>
                    <a:pt x="1520" y="1263"/>
                  </a:lnTo>
                  <a:lnTo>
                    <a:pt x="1518" y="1265"/>
                  </a:lnTo>
                  <a:lnTo>
                    <a:pt x="1517" y="1266"/>
                  </a:lnTo>
                  <a:lnTo>
                    <a:pt x="1517" y="1267"/>
                  </a:lnTo>
                  <a:lnTo>
                    <a:pt x="1512" y="1268"/>
                  </a:lnTo>
                  <a:lnTo>
                    <a:pt x="1508" y="1270"/>
                  </a:lnTo>
                  <a:lnTo>
                    <a:pt x="1505" y="1271"/>
                  </a:lnTo>
                  <a:lnTo>
                    <a:pt x="1503" y="1273"/>
                  </a:lnTo>
                  <a:lnTo>
                    <a:pt x="1500" y="1273"/>
                  </a:lnTo>
                  <a:lnTo>
                    <a:pt x="1499" y="1273"/>
                  </a:lnTo>
                  <a:lnTo>
                    <a:pt x="1497" y="1273"/>
                  </a:lnTo>
                  <a:lnTo>
                    <a:pt x="1496" y="1273"/>
                  </a:lnTo>
                  <a:lnTo>
                    <a:pt x="1494" y="1271"/>
                  </a:lnTo>
                  <a:lnTo>
                    <a:pt x="1491" y="1270"/>
                  </a:lnTo>
                  <a:lnTo>
                    <a:pt x="1489" y="1269"/>
                  </a:lnTo>
                  <a:lnTo>
                    <a:pt x="1487" y="1267"/>
                  </a:lnTo>
                  <a:lnTo>
                    <a:pt x="1483" y="1265"/>
                  </a:lnTo>
                  <a:lnTo>
                    <a:pt x="1479" y="1262"/>
                  </a:lnTo>
                  <a:lnTo>
                    <a:pt x="1474" y="1260"/>
                  </a:lnTo>
                  <a:lnTo>
                    <a:pt x="1468" y="1258"/>
                  </a:lnTo>
                  <a:lnTo>
                    <a:pt x="1463" y="1253"/>
                  </a:lnTo>
                  <a:lnTo>
                    <a:pt x="1458" y="1251"/>
                  </a:lnTo>
                  <a:lnTo>
                    <a:pt x="1454" y="1248"/>
                  </a:lnTo>
                  <a:lnTo>
                    <a:pt x="1451" y="1247"/>
                  </a:lnTo>
                  <a:lnTo>
                    <a:pt x="1446" y="1246"/>
                  </a:lnTo>
                  <a:lnTo>
                    <a:pt x="1444" y="1246"/>
                  </a:lnTo>
                  <a:lnTo>
                    <a:pt x="1441" y="1246"/>
                  </a:lnTo>
                  <a:lnTo>
                    <a:pt x="1437" y="1246"/>
                  </a:lnTo>
                  <a:lnTo>
                    <a:pt x="1435" y="1246"/>
                  </a:lnTo>
                  <a:lnTo>
                    <a:pt x="1431" y="1246"/>
                  </a:lnTo>
                  <a:lnTo>
                    <a:pt x="1429" y="1245"/>
                  </a:lnTo>
                  <a:lnTo>
                    <a:pt x="1427" y="1244"/>
                  </a:lnTo>
                  <a:lnTo>
                    <a:pt x="1425" y="1242"/>
                  </a:lnTo>
                  <a:lnTo>
                    <a:pt x="1421" y="1239"/>
                  </a:lnTo>
                  <a:lnTo>
                    <a:pt x="1419" y="1236"/>
                  </a:lnTo>
                  <a:lnTo>
                    <a:pt x="1417" y="1231"/>
                  </a:lnTo>
                  <a:lnTo>
                    <a:pt x="1415" y="1230"/>
                  </a:lnTo>
                  <a:lnTo>
                    <a:pt x="1413" y="1230"/>
                  </a:lnTo>
                  <a:lnTo>
                    <a:pt x="1410" y="1229"/>
                  </a:lnTo>
                  <a:lnTo>
                    <a:pt x="1405" y="1229"/>
                  </a:lnTo>
                  <a:lnTo>
                    <a:pt x="1399" y="1228"/>
                  </a:lnTo>
                  <a:lnTo>
                    <a:pt x="1392" y="1227"/>
                  </a:lnTo>
                  <a:lnTo>
                    <a:pt x="1385" y="1225"/>
                  </a:lnTo>
                  <a:lnTo>
                    <a:pt x="1380" y="1224"/>
                  </a:lnTo>
                  <a:lnTo>
                    <a:pt x="1373" y="1222"/>
                  </a:lnTo>
                  <a:lnTo>
                    <a:pt x="1366" y="1221"/>
                  </a:lnTo>
                  <a:lnTo>
                    <a:pt x="1359" y="1220"/>
                  </a:lnTo>
                  <a:lnTo>
                    <a:pt x="1354" y="1219"/>
                  </a:lnTo>
                  <a:lnTo>
                    <a:pt x="1349" y="1219"/>
                  </a:lnTo>
                  <a:lnTo>
                    <a:pt x="1345" y="1217"/>
                  </a:lnTo>
                  <a:lnTo>
                    <a:pt x="1343" y="1217"/>
                  </a:lnTo>
                  <a:lnTo>
                    <a:pt x="1341" y="1213"/>
                  </a:lnTo>
                  <a:lnTo>
                    <a:pt x="1338" y="1209"/>
                  </a:lnTo>
                  <a:lnTo>
                    <a:pt x="1336" y="1206"/>
                  </a:lnTo>
                  <a:lnTo>
                    <a:pt x="1333" y="1204"/>
                  </a:lnTo>
                  <a:lnTo>
                    <a:pt x="1329" y="1201"/>
                  </a:lnTo>
                  <a:lnTo>
                    <a:pt x="1326" y="1200"/>
                  </a:lnTo>
                  <a:lnTo>
                    <a:pt x="1322" y="1198"/>
                  </a:lnTo>
                  <a:lnTo>
                    <a:pt x="1318" y="1198"/>
                  </a:lnTo>
                  <a:lnTo>
                    <a:pt x="1314" y="1197"/>
                  </a:lnTo>
                  <a:lnTo>
                    <a:pt x="1310" y="1197"/>
                  </a:lnTo>
                  <a:lnTo>
                    <a:pt x="1305" y="1197"/>
                  </a:lnTo>
                  <a:lnTo>
                    <a:pt x="1302" y="1197"/>
                  </a:lnTo>
                  <a:lnTo>
                    <a:pt x="1297" y="1198"/>
                  </a:lnTo>
                  <a:lnTo>
                    <a:pt x="1292" y="1199"/>
                  </a:lnTo>
                  <a:lnTo>
                    <a:pt x="1289" y="1200"/>
                  </a:lnTo>
                  <a:lnTo>
                    <a:pt x="1285" y="1202"/>
                  </a:lnTo>
                  <a:lnTo>
                    <a:pt x="1287" y="1207"/>
                  </a:lnTo>
                  <a:lnTo>
                    <a:pt x="1288" y="1213"/>
                  </a:lnTo>
                  <a:lnTo>
                    <a:pt x="1290" y="1220"/>
                  </a:lnTo>
                  <a:lnTo>
                    <a:pt x="1292" y="1227"/>
                  </a:lnTo>
                  <a:lnTo>
                    <a:pt x="1294" y="1235"/>
                  </a:lnTo>
                  <a:lnTo>
                    <a:pt x="1296" y="1243"/>
                  </a:lnTo>
                  <a:lnTo>
                    <a:pt x="1298" y="1251"/>
                  </a:lnTo>
                  <a:lnTo>
                    <a:pt x="1300" y="1259"/>
                  </a:lnTo>
                  <a:lnTo>
                    <a:pt x="1302" y="1267"/>
                  </a:lnTo>
                  <a:lnTo>
                    <a:pt x="1303" y="1275"/>
                  </a:lnTo>
                  <a:lnTo>
                    <a:pt x="1304" y="1283"/>
                  </a:lnTo>
                  <a:lnTo>
                    <a:pt x="1304" y="1291"/>
                  </a:lnTo>
                  <a:lnTo>
                    <a:pt x="1304" y="1298"/>
                  </a:lnTo>
                  <a:lnTo>
                    <a:pt x="1303" y="1305"/>
                  </a:lnTo>
                  <a:lnTo>
                    <a:pt x="1300" y="1310"/>
                  </a:lnTo>
                  <a:lnTo>
                    <a:pt x="1298" y="1316"/>
                  </a:lnTo>
                  <a:lnTo>
                    <a:pt x="1298" y="1321"/>
                  </a:lnTo>
                  <a:lnTo>
                    <a:pt x="1298" y="1325"/>
                  </a:lnTo>
                  <a:lnTo>
                    <a:pt x="1298" y="1328"/>
                  </a:lnTo>
                  <a:lnTo>
                    <a:pt x="1296" y="1330"/>
                  </a:lnTo>
                  <a:lnTo>
                    <a:pt x="1294" y="1330"/>
                  </a:lnTo>
                  <a:lnTo>
                    <a:pt x="1291" y="1330"/>
                  </a:lnTo>
                  <a:lnTo>
                    <a:pt x="1288" y="1329"/>
                  </a:lnTo>
                  <a:lnTo>
                    <a:pt x="1283" y="1328"/>
                  </a:lnTo>
                  <a:lnTo>
                    <a:pt x="1279" y="1325"/>
                  </a:lnTo>
                  <a:lnTo>
                    <a:pt x="1274" y="1324"/>
                  </a:lnTo>
                  <a:lnTo>
                    <a:pt x="1268" y="1322"/>
                  </a:lnTo>
                  <a:lnTo>
                    <a:pt x="1262" y="1321"/>
                  </a:lnTo>
                  <a:lnTo>
                    <a:pt x="1257" y="1320"/>
                  </a:lnTo>
                  <a:lnTo>
                    <a:pt x="1251" y="1319"/>
                  </a:lnTo>
                  <a:lnTo>
                    <a:pt x="1245" y="1319"/>
                  </a:lnTo>
                  <a:lnTo>
                    <a:pt x="1239" y="1321"/>
                  </a:lnTo>
                  <a:lnTo>
                    <a:pt x="1235" y="1320"/>
                  </a:lnTo>
                  <a:lnTo>
                    <a:pt x="1230" y="1320"/>
                  </a:lnTo>
                  <a:lnTo>
                    <a:pt x="1227" y="1317"/>
                  </a:lnTo>
                  <a:lnTo>
                    <a:pt x="1223" y="1316"/>
                  </a:lnTo>
                  <a:lnTo>
                    <a:pt x="1220" y="1314"/>
                  </a:lnTo>
                  <a:lnTo>
                    <a:pt x="1218" y="1310"/>
                  </a:lnTo>
                  <a:lnTo>
                    <a:pt x="1214" y="1308"/>
                  </a:lnTo>
                  <a:lnTo>
                    <a:pt x="1212" y="1305"/>
                  </a:lnTo>
                  <a:lnTo>
                    <a:pt x="1211" y="1301"/>
                  </a:lnTo>
                  <a:lnTo>
                    <a:pt x="1208" y="1297"/>
                  </a:lnTo>
                  <a:lnTo>
                    <a:pt x="1207" y="1293"/>
                  </a:lnTo>
                  <a:lnTo>
                    <a:pt x="1206" y="1289"/>
                  </a:lnTo>
                  <a:lnTo>
                    <a:pt x="1205" y="1284"/>
                  </a:lnTo>
                  <a:lnTo>
                    <a:pt x="1205" y="1279"/>
                  </a:lnTo>
                  <a:lnTo>
                    <a:pt x="1205" y="1275"/>
                  </a:lnTo>
                  <a:lnTo>
                    <a:pt x="1206" y="1271"/>
                  </a:lnTo>
                  <a:lnTo>
                    <a:pt x="1205" y="1270"/>
                  </a:lnTo>
                  <a:lnTo>
                    <a:pt x="1203" y="1270"/>
                  </a:lnTo>
                  <a:lnTo>
                    <a:pt x="1199" y="1269"/>
                  </a:lnTo>
                  <a:lnTo>
                    <a:pt x="1195" y="1269"/>
                  </a:lnTo>
                  <a:lnTo>
                    <a:pt x="1190" y="1268"/>
                  </a:lnTo>
                  <a:lnTo>
                    <a:pt x="1183" y="1267"/>
                  </a:lnTo>
                  <a:lnTo>
                    <a:pt x="1177" y="1266"/>
                  </a:lnTo>
                  <a:lnTo>
                    <a:pt x="1170" y="1263"/>
                  </a:lnTo>
                  <a:lnTo>
                    <a:pt x="1164" y="1262"/>
                  </a:lnTo>
                  <a:lnTo>
                    <a:pt x="1157" y="1261"/>
                  </a:lnTo>
                  <a:lnTo>
                    <a:pt x="1150" y="1260"/>
                  </a:lnTo>
                  <a:lnTo>
                    <a:pt x="1143" y="1259"/>
                  </a:lnTo>
                  <a:lnTo>
                    <a:pt x="1137" y="1258"/>
                  </a:lnTo>
                  <a:lnTo>
                    <a:pt x="1131" y="1256"/>
                  </a:lnTo>
                  <a:lnTo>
                    <a:pt x="1127" y="1256"/>
                  </a:lnTo>
                  <a:lnTo>
                    <a:pt x="1124" y="1256"/>
                  </a:lnTo>
                  <a:lnTo>
                    <a:pt x="1124" y="1266"/>
                  </a:lnTo>
                  <a:lnTo>
                    <a:pt x="1123" y="1275"/>
                  </a:lnTo>
                  <a:lnTo>
                    <a:pt x="1122" y="1282"/>
                  </a:lnTo>
                  <a:lnTo>
                    <a:pt x="1119" y="1286"/>
                  </a:lnTo>
                  <a:lnTo>
                    <a:pt x="1114" y="1291"/>
                  </a:lnTo>
                  <a:lnTo>
                    <a:pt x="1110" y="1294"/>
                  </a:lnTo>
                  <a:lnTo>
                    <a:pt x="1104" y="1297"/>
                  </a:lnTo>
                  <a:lnTo>
                    <a:pt x="1098" y="1299"/>
                  </a:lnTo>
                  <a:lnTo>
                    <a:pt x="1091" y="1301"/>
                  </a:lnTo>
                  <a:lnTo>
                    <a:pt x="1085" y="1302"/>
                  </a:lnTo>
                  <a:lnTo>
                    <a:pt x="1079" y="1305"/>
                  </a:lnTo>
                  <a:lnTo>
                    <a:pt x="1073" y="1308"/>
                  </a:lnTo>
                  <a:lnTo>
                    <a:pt x="1067" y="1312"/>
                  </a:lnTo>
                  <a:lnTo>
                    <a:pt x="1061" y="1316"/>
                  </a:lnTo>
                  <a:lnTo>
                    <a:pt x="1058" y="1321"/>
                  </a:lnTo>
                  <a:lnTo>
                    <a:pt x="1054" y="1329"/>
                  </a:lnTo>
                  <a:lnTo>
                    <a:pt x="1049" y="1330"/>
                  </a:lnTo>
                  <a:lnTo>
                    <a:pt x="1044" y="1330"/>
                  </a:lnTo>
                  <a:lnTo>
                    <a:pt x="1041" y="1329"/>
                  </a:lnTo>
                  <a:lnTo>
                    <a:pt x="1037" y="1328"/>
                  </a:lnTo>
                  <a:lnTo>
                    <a:pt x="1035" y="1325"/>
                  </a:lnTo>
                  <a:lnTo>
                    <a:pt x="1033" y="1323"/>
                  </a:lnTo>
                  <a:lnTo>
                    <a:pt x="1031" y="1320"/>
                  </a:lnTo>
                  <a:lnTo>
                    <a:pt x="1030" y="1316"/>
                  </a:lnTo>
                  <a:lnTo>
                    <a:pt x="1029" y="1313"/>
                  </a:lnTo>
                  <a:lnTo>
                    <a:pt x="1028" y="1309"/>
                  </a:lnTo>
                  <a:lnTo>
                    <a:pt x="1027" y="1306"/>
                  </a:lnTo>
                  <a:lnTo>
                    <a:pt x="1026" y="1302"/>
                  </a:lnTo>
                  <a:lnTo>
                    <a:pt x="1023" y="1299"/>
                  </a:lnTo>
                  <a:lnTo>
                    <a:pt x="1022" y="1296"/>
                  </a:lnTo>
                  <a:lnTo>
                    <a:pt x="1020" y="1293"/>
                  </a:lnTo>
                  <a:lnTo>
                    <a:pt x="1018" y="1292"/>
                  </a:lnTo>
                  <a:lnTo>
                    <a:pt x="1008" y="1291"/>
                  </a:lnTo>
                  <a:lnTo>
                    <a:pt x="1000" y="1291"/>
                  </a:lnTo>
                  <a:lnTo>
                    <a:pt x="992" y="1291"/>
                  </a:lnTo>
                  <a:lnTo>
                    <a:pt x="984" y="1291"/>
                  </a:lnTo>
                  <a:lnTo>
                    <a:pt x="977" y="1292"/>
                  </a:lnTo>
                  <a:lnTo>
                    <a:pt x="970" y="1293"/>
                  </a:lnTo>
                  <a:lnTo>
                    <a:pt x="964" y="1294"/>
                  </a:lnTo>
                  <a:lnTo>
                    <a:pt x="957" y="1296"/>
                  </a:lnTo>
                  <a:lnTo>
                    <a:pt x="951" y="1296"/>
                  </a:lnTo>
                  <a:lnTo>
                    <a:pt x="944" y="1296"/>
                  </a:lnTo>
                  <a:lnTo>
                    <a:pt x="937" y="1294"/>
                  </a:lnTo>
                  <a:lnTo>
                    <a:pt x="931" y="1293"/>
                  </a:lnTo>
                  <a:lnTo>
                    <a:pt x="924" y="1291"/>
                  </a:lnTo>
                  <a:lnTo>
                    <a:pt x="919" y="1288"/>
                  </a:lnTo>
                  <a:lnTo>
                    <a:pt x="912" y="1283"/>
                  </a:lnTo>
                  <a:lnTo>
                    <a:pt x="906" y="1277"/>
                  </a:lnTo>
                  <a:lnTo>
                    <a:pt x="903" y="1271"/>
                  </a:lnTo>
                  <a:lnTo>
                    <a:pt x="899" y="1267"/>
                  </a:lnTo>
                  <a:lnTo>
                    <a:pt x="895" y="1263"/>
                  </a:lnTo>
                  <a:lnTo>
                    <a:pt x="889" y="1261"/>
                  </a:lnTo>
                  <a:lnTo>
                    <a:pt x="882" y="1260"/>
                  </a:lnTo>
                  <a:lnTo>
                    <a:pt x="875" y="1259"/>
                  </a:lnTo>
                  <a:lnTo>
                    <a:pt x="868" y="1258"/>
                  </a:lnTo>
                  <a:lnTo>
                    <a:pt x="860" y="1256"/>
                  </a:lnTo>
                  <a:lnTo>
                    <a:pt x="852" y="1255"/>
                  </a:lnTo>
                  <a:lnTo>
                    <a:pt x="844" y="1254"/>
                  </a:lnTo>
                  <a:lnTo>
                    <a:pt x="836" y="1252"/>
                  </a:lnTo>
                  <a:lnTo>
                    <a:pt x="828" y="1248"/>
                  </a:lnTo>
                  <a:lnTo>
                    <a:pt x="820" y="1244"/>
                  </a:lnTo>
                  <a:lnTo>
                    <a:pt x="813" y="1238"/>
                  </a:lnTo>
                  <a:lnTo>
                    <a:pt x="807" y="1231"/>
                  </a:lnTo>
                  <a:lnTo>
                    <a:pt x="801" y="1222"/>
                  </a:lnTo>
                  <a:lnTo>
                    <a:pt x="801" y="1221"/>
                  </a:lnTo>
                  <a:lnTo>
                    <a:pt x="801" y="1219"/>
                  </a:lnTo>
                  <a:lnTo>
                    <a:pt x="801" y="1217"/>
                  </a:lnTo>
                  <a:lnTo>
                    <a:pt x="803" y="1215"/>
                  </a:lnTo>
                  <a:lnTo>
                    <a:pt x="803" y="1213"/>
                  </a:lnTo>
                  <a:lnTo>
                    <a:pt x="804" y="1211"/>
                  </a:lnTo>
                  <a:lnTo>
                    <a:pt x="804" y="1208"/>
                  </a:lnTo>
                  <a:lnTo>
                    <a:pt x="804" y="1206"/>
                  </a:lnTo>
                  <a:lnTo>
                    <a:pt x="805" y="1204"/>
                  </a:lnTo>
                  <a:lnTo>
                    <a:pt x="805" y="1201"/>
                  </a:lnTo>
                  <a:lnTo>
                    <a:pt x="806" y="1199"/>
                  </a:lnTo>
                  <a:lnTo>
                    <a:pt x="806" y="1198"/>
                  </a:lnTo>
                  <a:lnTo>
                    <a:pt x="806" y="1196"/>
                  </a:lnTo>
                  <a:lnTo>
                    <a:pt x="807" y="1196"/>
                  </a:lnTo>
                  <a:lnTo>
                    <a:pt x="797" y="1199"/>
                  </a:lnTo>
                  <a:lnTo>
                    <a:pt x="786" y="1201"/>
                  </a:lnTo>
                  <a:lnTo>
                    <a:pt x="778" y="1200"/>
                  </a:lnTo>
                  <a:lnTo>
                    <a:pt x="769" y="1197"/>
                  </a:lnTo>
                  <a:lnTo>
                    <a:pt x="761" y="1191"/>
                  </a:lnTo>
                  <a:lnTo>
                    <a:pt x="753" y="1185"/>
                  </a:lnTo>
                  <a:lnTo>
                    <a:pt x="745" y="1180"/>
                  </a:lnTo>
                  <a:lnTo>
                    <a:pt x="737" y="1173"/>
                  </a:lnTo>
                  <a:lnTo>
                    <a:pt x="729" y="1167"/>
                  </a:lnTo>
                  <a:lnTo>
                    <a:pt x="721" y="1161"/>
                  </a:lnTo>
                  <a:lnTo>
                    <a:pt x="713" y="1158"/>
                  </a:lnTo>
                  <a:lnTo>
                    <a:pt x="705" y="1157"/>
                  </a:lnTo>
                  <a:lnTo>
                    <a:pt x="697" y="1158"/>
                  </a:lnTo>
                  <a:lnTo>
                    <a:pt x="689" y="1162"/>
                  </a:lnTo>
                  <a:lnTo>
                    <a:pt x="680" y="1169"/>
                  </a:lnTo>
                  <a:lnTo>
                    <a:pt x="670" y="1182"/>
                  </a:lnTo>
                  <a:lnTo>
                    <a:pt x="674" y="1184"/>
                  </a:lnTo>
                  <a:lnTo>
                    <a:pt x="678" y="1186"/>
                  </a:lnTo>
                  <a:lnTo>
                    <a:pt x="682" y="1191"/>
                  </a:lnTo>
                  <a:lnTo>
                    <a:pt x="684" y="1196"/>
                  </a:lnTo>
                  <a:lnTo>
                    <a:pt x="686" y="1201"/>
                  </a:lnTo>
                  <a:lnTo>
                    <a:pt x="688" y="1206"/>
                  </a:lnTo>
                  <a:lnTo>
                    <a:pt x="689" y="1212"/>
                  </a:lnTo>
                  <a:lnTo>
                    <a:pt x="689" y="1217"/>
                  </a:lnTo>
                  <a:lnTo>
                    <a:pt x="689" y="1223"/>
                  </a:lnTo>
                  <a:lnTo>
                    <a:pt x="686" y="1229"/>
                  </a:lnTo>
                  <a:lnTo>
                    <a:pt x="684" y="1234"/>
                  </a:lnTo>
                  <a:lnTo>
                    <a:pt x="681" y="1238"/>
                  </a:lnTo>
                  <a:lnTo>
                    <a:pt x="677" y="1242"/>
                  </a:lnTo>
                  <a:lnTo>
                    <a:pt x="672" y="1245"/>
                  </a:lnTo>
                  <a:lnTo>
                    <a:pt x="666" y="1247"/>
                  </a:lnTo>
                  <a:lnTo>
                    <a:pt x="659" y="1248"/>
                  </a:lnTo>
                  <a:lnTo>
                    <a:pt x="657" y="1247"/>
                  </a:lnTo>
                  <a:lnTo>
                    <a:pt x="650" y="1246"/>
                  </a:lnTo>
                  <a:lnTo>
                    <a:pt x="640" y="1243"/>
                  </a:lnTo>
                  <a:lnTo>
                    <a:pt x="629" y="1240"/>
                  </a:lnTo>
                  <a:lnTo>
                    <a:pt x="614" y="1236"/>
                  </a:lnTo>
                  <a:lnTo>
                    <a:pt x="598" y="1232"/>
                  </a:lnTo>
                  <a:lnTo>
                    <a:pt x="581" y="1228"/>
                  </a:lnTo>
                  <a:lnTo>
                    <a:pt x="563" y="1223"/>
                  </a:lnTo>
                  <a:lnTo>
                    <a:pt x="545" y="1217"/>
                  </a:lnTo>
                  <a:lnTo>
                    <a:pt x="528" y="1213"/>
                  </a:lnTo>
                  <a:lnTo>
                    <a:pt x="512" y="1209"/>
                  </a:lnTo>
                  <a:lnTo>
                    <a:pt x="497" y="1205"/>
                  </a:lnTo>
                  <a:lnTo>
                    <a:pt x="485" y="1202"/>
                  </a:lnTo>
                  <a:lnTo>
                    <a:pt x="476" y="1199"/>
                  </a:lnTo>
                  <a:lnTo>
                    <a:pt x="469" y="1198"/>
                  </a:lnTo>
                  <a:lnTo>
                    <a:pt x="468" y="1198"/>
                  </a:lnTo>
                  <a:lnTo>
                    <a:pt x="454" y="1194"/>
                  </a:lnTo>
                  <a:lnTo>
                    <a:pt x="442" y="1191"/>
                  </a:lnTo>
                  <a:lnTo>
                    <a:pt x="430" y="1186"/>
                  </a:lnTo>
                  <a:lnTo>
                    <a:pt x="419" y="1183"/>
                  </a:lnTo>
                  <a:lnTo>
                    <a:pt x="408" y="1180"/>
                  </a:lnTo>
                  <a:lnTo>
                    <a:pt x="397" y="1176"/>
                  </a:lnTo>
                  <a:lnTo>
                    <a:pt x="386" y="1173"/>
                  </a:lnTo>
                  <a:lnTo>
                    <a:pt x="376" y="1170"/>
                  </a:lnTo>
                  <a:lnTo>
                    <a:pt x="366" y="1168"/>
                  </a:lnTo>
                  <a:lnTo>
                    <a:pt x="354" y="1167"/>
                  </a:lnTo>
                  <a:lnTo>
                    <a:pt x="344" y="1167"/>
                  </a:lnTo>
                  <a:lnTo>
                    <a:pt x="332" y="1167"/>
                  </a:lnTo>
                  <a:lnTo>
                    <a:pt x="321" y="1169"/>
                  </a:lnTo>
                  <a:lnTo>
                    <a:pt x="308" y="1173"/>
                  </a:lnTo>
                  <a:lnTo>
                    <a:pt x="296" y="1176"/>
                  </a:lnTo>
                  <a:lnTo>
                    <a:pt x="283" y="1183"/>
                  </a:lnTo>
                  <a:lnTo>
                    <a:pt x="273" y="1176"/>
                  </a:lnTo>
                  <a:lnTo>
                    <a:pt x="261" y="1171"/>
                  </a:lnTo>
                  <a:lnTo>
                    <a:pt x="250" y="1170"/>
                  </a:lnTo>
                  <a:lnTo>
                    <a:pt x="237" y="1171"/>
                  </a:lnTo>
                  <a:lnTo>
                    <a:pt x="223" y="1175"/>
                  </a:lnTo>
                  <a:lnTo>
                    <a:pt x="209" y="1180"/>
                  </a:lnTo>
                  <a:lnTo>
                    <a:pt x="194" y="1184"/>
                  </a:lnTo>
                  <a:lnTo>
                    <a:pt x="181" y="1191"/>
                  </a:lnTo>
                  <a:lnTo>
                    <a:pt x="166" y="1197"/>
                  </a:lnTo>
                  <a:lnTo>
                    <a:pt x="152" y="1204"/>
                  </a:lnTo>
                  <a:lnTo>
                    <a:pt x="138" y="1208"/>
                  </a:lnTo>
                  <a:lnTo>
                    <a:pt x="124" y="1214"/>
                  </a:lnTo>
                  <a:lnTo>
                    <a:pt x="112" y="1216"/>
                  </a:lnTo>
                  <a:lnTo>
                    <a:pt x="99" y="1219"/>
                  </a:lnTo>
                  <a:lnTo>
                    <a:pt x="87" y="1217"/>
                  </a:lnTo>
                  <a:lnTo>
                    <a:pt x="78" y="1215"/>
                  </a:lnTo>
                  <a:lnTo>
                    <a:pt x="73" y="1204"/>
                  </a:lnTo>
                  <a:lnTo>
                    <a:pt x="69" y="1194"/>
                  </a:lnTo>
                  <a:lnTo>
                    <a:pt x="69" y="1185"/>
                  </a:lnTo>
                  <a:lnTo>
                    <a:pt x="71" y="1177"/>
                  </a:lnTo>
                  <a:lnTo>
                    <a:pt x="75" y="1170"/>
                  </a:lnTo>
                  <a:lnTo>
                    <a:pt x="81" y="1163"/>
                  </a:lnTo>
                  <a:lnTo>
                    <a:pt x="87" y="1158"/>
                  </a:lnTo>
                  <a:lnTo>
                    <a:pt x="96" y="1152"/>
                  </a:lnTo>
                  <a:lnTo>
                    <a:pt x="104" y="1146"/>
                  </a:lnTo>
                  <a:lnTo>
                    <a:pt x="113" y="1142"/>
                  </a:lnTo>
                  <a:lnTo>
                    <a:pt x="121" y="1136"/>
                  </a:lnTo>
                  <a:lnTo>
                    <a:pt x="130" y="1131"/>
                  </a:lnTo>
                  <a:lnTo>
                    <a:pt x="137" y="1127"/>
                  </a:lnTo>
                  <a:lnTo>
                    <a:pt x="144" y="1121"/>
                  </a:lnTo>
                  <a:lnTo>
                    <a:pt x="150" y="1116"/>
                  </a:lnTo>
                  <a:lnTo>
                    <a:pt x="154" y="1111"/>
                  </a:lnTo>
                  <a:lnTo>
                    <a:pt x="153" y="1099"/>
                  </a:lnTo>
                  <a:lnTo>
                    <a:pt x="154" y="1089"/>
                  </a:lnTo>
                  <a:lnTo>
                    <a:pt x="156" y="1077"/>
                  </a:lnTo>
                  <a:lnTo>
                    <a:pt x="159" y="1067"/>
                  </a:lnTo>
                  <a:lnTo>
                    <a:pt x="162" y="1057"/>
                  </a:lnTo>
                  <a:lnTo>
                    <a:pt x="167" y="1045"/>
                  </a:lnTo>
                  <a:lnTo>
                    <a:pt x="170" y="1035"/>
                  </a:lnTo>
                  <a:lnTo>
                    <a:pt x="174" y="1024"/>
                  </a:lnTo>
                  <a:lnTo>
                    <a:pt x="176" y="1014"/>
                  </a:lnTo>
                  <a:lnTo>
                    <a:pt x="178" y="1005"/>
                  </a:lnTo>
                  <a:lnTo>
                    <a:pt x="179" y="995"/>
                  </a:lnTo>
                  <a:lnTo>
                    <a:pt x="179" y="984"/>
                  </a:lnTo>
                  <a:lnTo>
                    <a:pt x="177" y="975"/>
                  </a:lnTo>
                  <a:lnTo>
                    <a:pt x="173" y="965"/>
                  </a:lnTo>
                  <a:lnTo>
                    <a:pt x="167" y="955"/>
                  </a:lnTo>
                  <a:lnTo>
                    <a:pt x="159" y="946"/>
                  </a:lnTo>
                  <a:lnTo>
                    <a:pt x="154" y="934"/>
                  </a:lnTo>
                  <a:lnTo>
                    <a:pt x="152" y="922"/>
                  </a:lnTo>
                  <a:lnTo>
                    <a:pt x="151" y="912"/>
                  </a:lnTo>
                  <a:lnTo>
                    <a:pt x="151" y="901"/>
                  </a:lnTo>
                  <a:lnTo>
                    <a:pt x="152" y="890"/>
                  </a:lnTo>
                  <a:lnTo>
                    <a:pt x="154" y="881"/>
                  </a:lnTo>
                  <a:lnTo>
                    <a:pt x="158" y="870"/>
                  </a:lnTo>
                  <a:lnTo>
                    <a:pt x="161" y="860"/>
                  </a:lnTo>
                  <a:lnTo>
                    <a:pt x="164" y="851"/>
                  </a:lnTo>
                  <a:lnTo>
                    <a:pt x="170" y="842"/>
                  </a:lnTo>
                  <a:lnTo>
                    <a:pt x="175" y="833"/>
                  </a:lnTo>
                  <a:lnTo>
                    <a:pt x="179" y="823"/>
                  </a:lnTo>
                  <a:lnTo>
                    <a:pt x="185" y="814"/>
                  </a:lnTo>
                  <a:lnTo>
                    <a:pt x="190" y="806"/>
                  </a:lnTo>
                  <a:lnTo>
                    <a:pt x="196" y="797"/>
                  </a:lnTo>
                  <a:lnTo>
                    <a:pt x="200" y="789"/>
                  </a:lnTo>
                  <a:lnTo>
                    <a:pt x="204" y="775"/>
                  </a:lnTo>
                  <a:lnTo>
                    <a:pt x="206" y="764"/>
                  </a:lnTo>
                  <a:lnTo>
                    <a:pt x="206" y="752"/>
                  </a:lnTo>
                  <a:lnTo>
                    <a:pt x="205" y="741"/>
                  </a:lnTo>
                  <a:lnTo>
                    <a:pt x="202" y="729"/>
                  </a:lnTo>
                  <a:lnTo>
                    <a:pt x="199" y="719"/>
                  </a:lnTo>
                  <a:lnTo>
                    <a:pt x="194" y="708"/>
                  </a:lnTo>
                  <a:lnTo>
                    <a:pt x="189" y="698"/>
                  </a:lnTo>
                  <a:lnTo>
                    <a:pt x="183" y="688"/>
                  </a:lnTo>
                  <a:lnTo>
                    <a:pt x="176" y="677"/>
                  </a:lnTo>
                  <a:lnTo>
                    <a:pt x="170" y="667"/>
                  </a:lnTo>
                  <a:lnTo>
                    <a:pt x="163" y="657"/>
                  </a:lnTo>
                  <a:lnTo>
                    <a:pt x="158" y="646"/>
                  </a:lnTo>
                  <a:lnTo>
                    <a:pt x="152" y="636"/>
                  </a:lnTo>
                  <a:lnTo>
                    <a:pt x="146" y="625"/>
                  </a:lnTo>
                  <a:lnTo>
                    <a:pt x="143" y="614"/>
                  </a:lnTo>
                  <a:lnTo>
                    <a:pt x="140" y="610"/>
                  </a:lnTo>
                  <a:lnTo>
                    <a:pt x="139" y="605"/>
                  </a:lnTo>
                  <a:lnTo>
                    <a:pt x="138" y="600"/>
                  </a:lnTo>
                  <a:lnTo>
                    <a:pt x="138" y="596"/>
                  </a:lnTo>
                  <a:lnTo>
                    <a:pt x="137" y="590"/>
                  </a:lnTo>
                  <a:lnTo>
                    <a:pt x="137" y="586"/>
                  </a:lnTo>
                  <a:lnTo>
                    <a:pt x="137" y="580"/>
                  </a:lnTo>
                  <a:lnTo>
                    <a:pt x="136" y="575"/>
                  </a:lnTo>
                  <a:lnTo>
                    <a:pt x="135" y="571"/>
                  </a:lnTo>
                  <a:lnTo>
                    <a:pt x="133" y="565"/>
                  </a:lnTo>
                  <a:lnTo>
                    <a:pt x="132" y="561"/>
                  </a:lnTo>
                  <a:lnTo>
                    <a:pt x="129" y="557"/>
                  </a:lnTo>
                  <a:lnTo>
                    <a:pt x="125" y="553"/>
                  </a:lnTo>
                  <a:lnTo>
                    <a:pt x="122" y="550"/>
                  </a:lnTo>
                  <a:lnTo>
                    <a:pt x="116" y="548"/>
                  </a:lnTo>
                  <a:lnTo>
                    <a:pt x="110" y="547"/>
                  </a:lnTo>
                  <a:lnTo>
                    <a:pt x="110" y="533"/>
                  </a:lnTo>
                  <a:lnTo>
                    <a:pt x="109" y="519"/>
                  </a:lnTo>
                  <a:lnTo>
                    <a:pt x="106" y="507"/>
                  </a:lnTo>
                  <a:lnTo>
                    <a:pt x="102" y="496"/>
                  </a:lnTo>
                  <a:lnTo>
                    <a:pt x="97" y="486"/>
                  </a:lnTo>
                  <a:lnTo>
                    <a:pt x="91" y="475"/>
                  </a:lnTo>
                  <a:lnTo>
                    <a:pt x="84" y="466"/>
                  </a:lnTo>
                  <a:lnTo>
                    <a:pt x="76" y="457"/>
                  </a:lnTo>
                  <a:lnTo>
                    <a:pt x="68" y="448"/>
                  </a:lnTo>
                  <a:lnTo>
                    <a:pt x="60" y="439"/>
                  </a:lnTo>
                  <a:lnTo>
                    <a:pt x="51" y="429"/>
                  </a:lnTo>
                  <a:lnTo>
                    <a:pt x="43" y="419"/>
                  </a:lnTo>
                  <a:lnTo>
                    <a:pt x="33" y="410"/>
                  </a:lnTo>
                  <a:lnTo>
                    <a:pt x="25" y="399"/>
                  </a:lnTo>
                  <a:lnTo>
                    <a:pt x="18" y="389"/>
                  </a:lnTo>
                  <a:lnTo>
                    <a:pt x="12" y="379"/>
                  </a:lnTo>
                  <a:lnTo>
                    <a:pt x="16" y="356"/>
                  </a:lnTo>
                  <a:lnTo>
                    <a:pt x="20" y="334"/>
                  </a:lnTo>
                  <a:lnTo>
                    <a:pt x="22" y="313"/>
                  </a:lnTo>
                  <a:lnTo>
                    <a:pt x="22" y="293"/>
                  </a:lnTo>
                  <a:lnTo>
                    <a:pt x="22" y="272"/>
                  </a:lnTo>
                  <a:lnTo>
                    <a:pt x="20" y="252"/>
                  </a:lnTo>
                  <a:lnTo>
                    <a:pt x="17" y="233"/>
                  </a:lnTo>
                  <a:lnTo>
                    <a:pt x="15" y="213"/>
                  </a:lnTo>
                  <a:lnTo>
                    <a:pt x="12" y="194"/>
                  </a:lnTo>
                  <a:lnTo>
                    <a:pt x="8" y="175"/>
                  </a:lnTo>
                  <a:lnTo>
                    <a:pt x="6" y="156"/>
                  </a:lnTo>
                  <a:lnTo>
                    <a:pt x="4" y="138"/>
                  </a:lnTo>
                  <a:lnTo>
                    <a:pt x="1" y="118"/>
                  </a:lnTo>
                  <a:lnTo>
                    <a:pt x="0" y="100"/>
                  </a:lnTo>
                  <a:lnTo>
                    <a:pt x="0" y="80"/>
                  </a:lnTo>
                  <a:lnTo>
                    <a:pt x="1" y="62"/>
                  </a:lnTo>
                  <a:lnTo>
                    <a:pt x="51" y="58"/>
                  </a:lnTo>
                  <a:lnTo>
                    <a:pt x="99" y="55"/>
                  </a:lnTo>
                  <a:lnTo>
                    <a:pt x="148" y="51"/>
                  </a:lnTo>
                  <a:lnTo>
                    <a:pt x="197" y="48"/>
                  </a:lnTo>
                  <a:lnTo>
                    <a:pt x="246" y="46"/>
                  </a:lnTo>
                  <a:lnTo>
                    <a:pt x="294" y="42"/>
                  </a:lnTo>
                  <a:lnTo>
                    <a:pt x="343" y="39"/>
                  </a:lnTo>
                  <a:lnTo>
                    <a:pt x="391" y="35"/>
                  </a:lnTo>
                  <a:lnTo>
                    <a:pt x="439" y="31"/>
                  </a:lnTo>
                  <a:lnTo>
                    <a:pt x="489" y="27"/>
                  </a:lnTo>
                  <a:lnTo>
                    <a:pt x="538" y="24"/>
                  </a:lnTo>
                  <a:lnTo>
                    <a:pt x="588" y="19"/>
                  </a:lnTo>
                  <a:lnTo>
                    <a:pt x="637" y="15"/>
                  </a:lnTo>
                  <a:lnTo>
                    <a:pt x="688" y="10"/>
                  </a:lnTo>
                  <a:lnTo>
                    <a:pt x="738" y="4"/>
                  </a:lnTo>
                  <a:lnTo>
                    <a:pt x="790" y="0"/>
                  </a:lnTo>
                  <a:lnTo>
                    <a:pt x="791" y="4"/>
                  </a:lnTo>
                  <a:lnTo>
                    <a:pt x="792" y="10"/>
                  </a:lnTo>
                  <a:lnTo>
                    <a:pt x="795" y="15"/>
                  </a:lnTo>
                  <a:lnTo>
                    <a:pt x="797" y="18"/>
                  </a:lnTo>
                  <a:lnTo>
                    <a:pt x="800" y="23"/>
                  </a:lnTo>
                  <a:lnTo>
                    <a:pt x="804" y="26"/>
                  </a:lnTo>
                  <a:lnTo>
                    <a:pt x="806" y="28"/>
                  </a:lnTo>
                  <a:lnTo>
                    <a:pt x="809" y="32"/>
                  </a:lnTo>
                  <a:lnTo>
                    <a:pt x="813" y="35"/>
                  </a:lnTo>
                  <a:lnTo>
                    <a:pt x="816" y="39"/>
                  </a:lnTo>
                  <a:lnTo>
                    <a:pt x="819" y="42"/>
                  </a:lnTo>
                  <a:lnTo>
                    <a:pt x="821" y="46"/>
                  </a:lnTo>
                  <a:lnTo>
                    <a:pt x="823" y="50"/>
                  </a:lnTo>
                  <a:lnTo>
                    <a:pt x="824" y="55"/>
                  </a:lnTo>
                  <a:lnTo>
                    <a:pt x="826" y="59"/>
                  </a:lnTo>
                  <a:lnTo>
                    <a:pt x="826" y="66"/>
                  </a:lnTo>
                  <a:lnTo>
                    <a:pt x="824" y="66"/>
                  </a:lnTo>
                  <a:lnTo>
                    <a:pt x="824" y="67"/>
                  </a:lnTo>
                  <a:lnTo>
                    <a:pt x="824" y="69"/>
                  </a:lnTo>
                  <a:lnTo>
                    <a:pt x="824" y="71"/>
                  </a:lnTo>
                  <a:lnTo>
                    <a:pt x="824" y="73"/>
                  </a:lnTo>
                  <a:lnTo>
                    <a:pt x="824" y="75"/>
                  </a:lnTo>
                  <a:lnTo>
                    <a:pt x="823" y="79"/>
                  </a:lnTo>
                  <a:lnTo>
                    <a:pt x="823" y="82"/>
                  </a:lnTo>
                  <a:lnTo>
                    <a:pt x="823" y="85"/>
                  </a:lnTo>
                  <a:lnTo>
                    <a:pt x="822" y="88"/>
                  </a:lnTo>
                  <a:lnTo>
                    <a:pt x="822" y="90"/>
                  </a:lnTo>
                  <a:lnTo>
                    <a:pt x="822" y="93"/>
                  </a:lnTo>
                  <a:lnTo>
                    <a:pt x="822" y="95"/>
                  </a:lnTo>
                  <a:lnTo>
                    <a:pt x="822" y="96"/>
                  </a:lnTo>
                  <a:lnTo>
                    <a:pt x="822" y="97"/>
                  </a:lnTo>
                  <a:lnTo>
                    <a:pt x="822" y="98"/>
                  </a:lnTo>
                  <a:lnTo>
                    <a:pt x="823" y="105"/>
                  </a:lnTo>
                  <a:lnTo>
                    <a:pt x="827" y="112"/>
                  </a:lnTo>
                  <a:lnTo>
                    <a:pt x="829" y="119"/>
                  </a:lnTo>
                  <a:lnTo>
                    <a:pt x="832" y="125"/>
                  </a:lnTo>
                  <a:lnTo>
                    <a:pt x="835" y="131"/>
                  </a:lnTo>
                  <a:lnTo>
                    <a:pt x="838" y="136"/>
                  </a:lnTo>
                  <a:lnTo>
                    <a:pt x="842" y="141"/>
                  </a:lnTo>
                  <a:lnTo>
                    <a:pt x="845" y="146"/>
                  </a:lnTo>
                  <a:lnTo>
                    <a:pt x="849" y="150"/>
                  </a:lnTo>
                  <a:lnTo>
                    <a:pt x="852" y="156"/>
                  </a:lnTo>
                  <a:lnTo>
                    <a:pt x="855" y="160"/>
                  </a:lnTo>
                  <a:lnTo>
                    <a:pt x="859" y="166"/>
                  </a:lnTo>
                  <a:lnTo>
                    <a:pt x="862" y="172"/>
                  </a:lnTo>
                  <a:lnTo>
                    <a:pt x="865" y="178"/>
                  </a:lnTo>
                  <a:lnTo>
                    <a:pt x="867" y="185"/>
                  </a:lnTo>
                  <a:lnTo>
                    <a:pt x="869" y="193"/>
                  </a:lnTo>
                  <a:lnTo>
                    <a:pt x="877" y="195"/>
                  </a:lnTo>
                  <a:lnTo>
                    <a:pt x="883" y="197"/>
                  </a:lnTo>
                  <a:lnTo>
                    <a:pt x="889" y="201"/>
                  </a:lnTo>
                  <a:lnTo>
                    <a:pt x="892" y="204"/>
                  </a:lnTo>
                  <a:lnTo>
                    <a:pt x="895" y="208"/>
                  </a:lnTo>
                  <a:lnTo>
                    <a:pt x="896" y="211"/>
                  </a:lnTo>
                  <a:lnTo>
                    <a:pt x="897" y="214"/>
                  </a:lnTo>
                  <a:lnTo>
                    <a:pt x="897" y="219"/>
                  </a:lnTo>
                  <a:lnTo>
                    <a:pt x="897" y="224"/>
                  </a:lnTo>
                  <a:lnTo>
                    <a:pt x="897" y="228"/>
                  </a:lnTo>
                  <a:lnTo>
                    <a:pt x="896" y="233"/>
                  </a:lnTo>
                  <a:lnTo>
                    <a:pt x="896" y="239"/>
                  </a:lnTo>
                  <a:lnTo>
                    <a:pt x="895" y="244"/>
                  </a:lnTo>
                  <a:lnTo>
                    <a:pt x="896" y="249"/>
                  </a:lnTo>
                  <a:lnTo>
                    <a:pt x="896" y="255"/>
                  </a:lnTo>
                  <a:lnTo>
                    <a:pt x="898" y="262"/>
                  </a:lnTo>
                  <a:lnTo>
                    <a:pt x="883" y="259"/>
                  </a:lnTo>
                  <a:lnTo>
                    <a:pt x="872" y="258"/>
                  </a:lnTo>
                  <a:lnTo>
                    <a:pt x="865" y="259"/>
                  </a:lnTo>
                  <a:lnTo>
                    <a:pt x="860" y="262"/>
                  </a:lnTo>
                  <a:lnTo>
                    <a:pt x="858" y="265"/>
                  </a:lnTo>
                  <a:lnTo>
                    <a:pt x="858" y="271"/>
                  </a:lnTo>
                  <a:lnTo>
                    <a:pt x="859" y="275"/>
                  </a:lnTo>
                  <a:lnTo>
                    <a:pt x="861" y="282"/>
                  </a:lnTo>
                  <a:lnTo>
                    <a:pt x="864" y="289"/>
                  </a:lnTo>
                  <a:lnTo>
                    <a:pt x="867" y="296"/>
                  </a:lnTo>
                  <a:lnTo>
                    <a:pt x="869" y="304"/>
                  </a:lnTo>
                  <a:lnTo>
                    <a:pt x="872" y="312"/>
                  </a:lnTo>
                  <a:lnTo>
                    <a:pt x="873" y="320"/>
                  </a:lnTo>
                  <a:lnTo>
                    <a:pt x="872" y="327"/>
                  </a:lnTo>
                  <a:lnTo>
                    <a:pt x="868" y="335"/>
                  </a:lnTo>
                  <a:lnTo>
                    <a:pt x="864" y="342"/>
                  </a:lnTo>
                  <a:lnTo>
                    <a:pt x="860" y="350"/>
                  </a:lnTo>
                  <a:lnTo>
                    <a:pt x="855" y="360"/>
                  </a:lnTo>
                  <a:lnTo>
                    <a:pt x="851" y="370"/>
                  </a:lnTo>
                  <a:lnTo>
                    <a:pt x="845" y="379"/>
                  </a:lnTo>
                  <a:lnTo>
                    <a:pt x="839" y="389"/>
                  </a:lnTo>
                  <a:lnTo>
                    <a:pt x="834" y="399"/>
                  </a:lnTo>
                  <a:lnTo>
                    <a:pt x="828" y="410"/>
                  </a:lnTo>
                  <a:lnTo>
                    <a:pt x="821" y="420"/>
                  </a:lnTo>
                  <a:lnTo>
                    <a:pt x="815" y="430"/>
                  </a:lnTo>
                  <a:lnTo>
                    <a:pt x="809" y="441"/>
                  </a:lnTo>
                  <a:lnTo>
                    <a:pt x="805" y="451"/>
                  </a:lnTo>
                  <a:lnTo>
                    <a:pt x="801" y="461"/>
                  </a:lnTo>
                  <a:lnTo>
                    <a:pt x="798" y="472"/>
                  </a:lnTo>
                  <a:lnTo>
                    <a:pt x="796" y="482"/>
                  </a:lnTo>
                  <a:lnTo>
                    <a:pt x="795" y="493"/>
                  </a:lnTo>
                  <a:lnTo>
                    <a:pt x="796" y="503"/>
                  </a:lnTo>
                  <a:lnTo>
                    <a:pt x="785" y="509"/>
                  </a:lnTo>
                  <a:lnTo>
                    <a:pt x="778" y="515"/>
                  </a:lnTo>
                  <a:lnTo>
                    <a:pt x="774" y="524"/>
                  </a:lnTo>
                  <a:lnTo>
                    <a:pt x="772" y="530"/>
                  </a:lnTo>
                  <a:lnTo>
                    <a:pt x="772" y="538"/>
                  </a:lnTo>
                  <a:lnTo>
                    <a:pt x="772" y="547"/>
                  </a:lnTo>
                  <a:lnTo>
                    <a:pt x="774" y="556"/>
                  </a:lnTo>
                  <a:lnTo>
                    <a:pt x="775" y="564"/>
                  </a:lnTo>
                  <a:lnTo>
                    <a:pt x="777" y="572"/>
                  </a:lnTo>
                  <a:lnTo>
                    <a:pt x="780" y="580"/>
                  </a:lnTo>
                  <a:lnTo>
                    <a:pt x="781" y="587"/>
                  </a:lnTo>
                  <a:lnTo>
                    <a:pt x="781" y="595"/>
                  </a:lnTo>
                  <a:lnTo>
                    <a:pt x="778" y="600"/>
                  </a:lnTo>
                  <a:lnTo>
                    <a:pt x="776" y="607"/>
                  </a:lnTo>
                  <a:lnTo>
                    <a:pt x="770" y="613"/>
                  </a:lnTo>
                  <a:lnTo>
                    <a:pt x="762" y="619"/>
                  </a:lnTo>
                  <a:lnTo>
                    <a:pt x="760" y="623"/>
                  </a:lnTo>
                  <a:lnTo>
                    <a:pt x="758" y="628"/>
                  </a:lnTo>
                  <a:lnTo>
                    <a:pt x="755" y="634"/>
                  </a:lnTo>
                  <a:lnTo>
                    <a:pt x="753" y="638"/>
                  </a:lnTo>
                  <a:lnTo>
                    <a:pt x="751" y="643"/>
                  </a:lnTo>
                  <a:lnTo>
                    <a:pt x="750" y="648"/>
                  </a:lnTo>
                  <a:lnTo>
                    <a:pt x="747" y="652"/>
                  </a:lnTo>
                  <a:lnTo>
                    <a:pt x="746" y="657"/>
                  </a:lnTo>
                  <a:lnTo>
                    <a:pt x="745" y="661"/>
                  </a:lnTo>
                  <a:lnTo>
                    <a:pt x="745" y="666"/>
                  </a:lnTo>
                  <a:lnTo>
                    <a:pt x="745" y="671"/>
                  </a:lnTo>
                  <a:lnTo>
                    <a:pt x="745" y="674"/>
                  </a:lnTo>
                  <a:lnTo>
                    <a:pt x="746" y="679"/>
                  </a:lnTo>
                  <a:lnTo>
                    <a:pt x="749" y="683"/>
                  </a:lnTo>
                  <a:lnTo>
                    <a:pt x="751" y="687"/>
                  </a:lnTo>
                  <a:lnTo>
                    <a:pt x="754" y="691"/>
                  </a:lnTo>
                  <a:lnTo>
                    <a:pt x="760" y="690"/>
                  </a:lnTo>
                  <a:lnTo>
                    <a:pt x="777" y="689"/>
                  </a:lnTo>
                  <a:lnTo>
                    <a:pt x="805" y="687"/>
                  </a:lnTo>
                  <a:lnTo>
                    <a:pt x="839" y="684"/>
                  </a:lnTo>
                  <a:lnTo>
                    <a:pt x="881" y="681"/>
                  </a:lnTo>
                  <a:lnTo>
                    <a:pt x="928" y="677"/>
                  </a:lnTo>
                  <a:lnTo>
                    <a:pt x="977" y="673"/>
                  </a:lnTo>
                  <a:lnTo>
                    <a:pt x="1029" y="669"/>
                  </a:lnTo>
                  <a:lnTo>
                    <a:pt x="1080" y="666"/>
                  </a:lnTo>
                  <a:lnTo>
                    <a:pt x="1129" y="661"/>
                  </a:lnTo>
                  <a:lnTo>
                    <a:pt x="1176" y="658"/>
                  </a:lnTo>
                  <a:lnTo>
                    <a:pt x="1218" y="654"/>
                  </a:lnTo>
                  <a:lnTo>
                    <a:pt x="1252" y="652"/>
                  </a:lnTo>
                  <a:lnTo>
                    <a:pt x="1280" y="650"/>
                  </a:lnTo>
                  <a:lnTo>
                    <a:pt x="1297" y="649"/>
                  </a:lnTo>
                  <a:lnTo>
                    <a:pt x="1304" y="649"/>
                  </a:lnTo>
                  <a:lnTo>
                    <a:pt x="1304" y="653"/>
                  </a:lnTo>
                  <a:lnTo>
                    <a:pt x="1304" y="660"/>
                  </a:lnTo>
                  <a:lnTo>
                    <a:pt x="1303" y="666"/>
                  </a:lnTo>
                  <a:lnTo>
                    <a:pt x="1303" y="672"/>
                  </a:lnTo>
                  <a:lnTo>
                    <a:pt x="1302" y="679"/>
                  </a:lnTo>
                  <a:lnTo>
                    <a:pt x="1300" y="686"/>
                  </a:lnTo>
                  <a:lnTo>
                    <a:pt x="1299" y="691"/>
                  </a:lnTo>
                  <a:lnTo>
                    <a:pt x="1298" y="698"/>
                  </a:lnTo>
                  <a:lnTo>
                    <a:pt x="1296" y="705"/>
                  </a:lnTo>
                  <a:lnTo>
                    <a:pt x="1295" y="712"/>
                  </a:lnTo>
                  <a:lnTo>
                    <a:pt x="1292" y="718"/>
                  </a:lnTo>
                  <a:lnTo>
                    <a:pt x="1290" y="725"/>
                  </a:lnTo>
                  <a:lnTo>
                    <a:pt x="1289" y="731"/>
                  </a:lnTo>
                  <a:lnTo>
                    <a:pt x="1287" y="737"/>
                  </a:lnTo>
                  <a:lnTo>
                    <a:pt x="1284" y="743"/>
                  </a:lnTo>
                  <a:lnTo>
                    <a:pt x="1282" y="750"/>
                  </a:lnTo>
                  <a:lnTo>
                    <a:pt x="1284" y="761"/>
                  </a:lnTo>
                  <a:lnTo>
                    <a:pt x="1289" y="773"/>
                  </a:lnTo>
                  <a:lnTo>
                    <a:pt x="1292" y="785"/>
                  </a:lnTo>
                  <a:lnTo>
                    <a:pt x="1298" y="797"/>
                  </a:lnTo>
                  <a:lnTo>
                    <a:pt x="1303" y="808"/>
                  </a:lnTo>
                  <a:lnTo>
                    <a:pt x="1310" y="819"/>
                  </a:lnTo>
                  <a:lnTo>
                    <a:pt x="1315" y="830"/>
                  </a:lnTo>
                  <a:lnTo>
                    <a:pt x="1322" y="842"/>
                  </a:lnTo>
                  <a:lnTo>
                    <a:pt x="1329" y="852"/>
                  </a:lnTo>
                  <a:lnTo>
                    <a:pt x="1337" y="862"/>
                  </a:lnTo>
                  <a:lnTo>
                    <a:pt x="1345" y="873"/>
                  </a:lnTo>
                  <a:lnTo>
                    <a:pt x="1353" y="883"/>
                  </a:lnTo>
                  <a:lnTo>
                    <a:pt x="1361" y="892"/>
                  </a:lnTo>
                  <a:lnTo>
                    <a:pt x="1371" y="903"/>
                  </a:lnTo>
                  <a:lnTo>
                    <a:pt x="1380" y="912"/>
                  </a:lnTo>
                  <a:lnTo>
                    <a:pt x="1389" y="921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0" name="Freeform 58"/>
            <p:cNvSpPr>
              <a:spLocks/>
            </p:cNvSpPr>
            <p:nvPr/>
          </p:nvSpPr>
          <p:spPr bwMode="auto">
            <a:xfrm>
              <a:off x="2994" y="2152"/>
              <a:ext cx="611" cy="518"/>
            </a:xfrm>
            <a:custGeom>
              <a:avLst/>
              <a:gdLst>
                <a:gd name="T0" fmla="*/ 65 w 1834"/>
                <a:gd name="T1" fmla="*/ 51 h 1554"/>
                <a:gd name="T2" fmla="*/ 64 w 1834"/>
                <a:gd name="T3" fmla="*/ 51 h 1554"/>
                <a:gd name="T4" fmla="*/ 65 w 1834"/>
                <a:gd name="T5" fmla="*/ 53 h 1554"/>
                <a:gd name="T6" fmla="*/ 64 w 1834"/>
                <a:gd name="T7" fmla="*/ 54 h 1554"/>
                <a:gd name="T8" fmla="*/ 64 w 1834"/>
                <a:gd name="T9" fmla="*/ 55 h 1554"/>
                <a:gd name="T10" fmla="*/ 64 w 1834"/>
                <a:gd name="T11" fmla="*/ 56 h 1554"/>
                <a:gd name="T12" fmla="*/ 64 w 1834"/>
                <a:gd name="T13" fmla="*/ 58 h 1554"/>
                <a:gd name="T14" fmla="*/ 61 w 1834"/>
                <a:gd name="T15" fmla="*/ 58 h 1554"/>
                <a:gd name="T16" fmla="*/ 58 w 1834"/>
                <a:gd name="T17" fmla="*/ 58 h 1554"/>
                <a:gd name="T18" fmla="*/ 58 w 1834"/>
                <a:gd name="T19" fmla="*/ 56 h 1554"/>
                <a:gd name="T20" fmla="*/ 59 w 1834"/>
                <a:gd name="T21" fmla="*/ 53 h 1554"/>
                <a:gd name="T22" fmla="*/ 49 w 1834"/>
                <a:gd name="T23" fmla="*/ 52 h 1554"/>
                <a:gd name="T24" fmla="*/ 30 w 1834"/>
                <a:gd name="T25" fmla="*/ 54 h 1554"/>
                <a:gd name="T26" fmla="*/ 14 w 1834"/>
                <a:gd name="T27" fmla="*/ 54 h 1554"/>
                <a:gd name="T28" fmla="*/ 14 w 1834"/>
                <a:gd name="T29" fmla="*/ 52 h 1554"/>
                <a:gd name="T30" fmla="*/ 13 w 1834"/>
                <a:gd name="T31" fmla="*/ 50 h 1554"/>
                <a:gd name="T32" fmla="*/ 13 w 1834"/>
                <a:gd name="T33" fmla="*/ 39 h 1554"/>
                <a:gd name="T34" fmla="*/ 11 w 1834"/>
                <a:gd name="T35" fmla="*/ 27 h 1554"/>
                <a:gd name="T36" fmla="*/ 9 w 1834"/>
                <a:gd name="T37" fmla="*/ 21 h 1554"/>
                <a:gd name="T38" fmla="*/ 7 w 1834"/>
                <a:gd name="T39" fmla="*/ 19 h 1554"/>
                <a:gd name="T40" fmla="*/ 6 w 1834"/>
                <a:gd name="T41" fmla="*/ 17 h 1554"/>
                <a:gd name="T42" fmla="*/ 7 w 1834"/>
                <a:gd name="T43" fmla="*/ 15 h 1554"/>
                <a:gd name="T44" fmla="*/ 8 w 1834"/>
                <a:gd name="T45" fmla="*/ 13 h 1554"/>
                <a:gd name="T46" fmla="*/ 5 w 1834"/>
                <a:gd name="T47" fmla="*/ 13 h 1554"/>
                <a:gd name="T48" fmla="*/ 4 w 1834"/>
                <a:gd name="T49" fmla="*/ 11 h 1554"/>
                <a:gd name="T50" fmla="*/ 2 w 1834"/>
                <a:gd name="T51" fmla="*/ 8 h 1554"/>
                <a:gd name="T52" fmla="*/ 1 w 1834"/>
                <a:gd name="T53" fmla="*/ 5 h 1554"/>
                <a:gd name="T54" fmla="*/ 7 w 1834"/>
                <a:gd name="T55" fmla="*/ 2 h 1554"/>
                <a:gd name="T56" fmla="*/ 23 w 1834"/>
                <a:gd name="T57" fmla="*/ 1 h 1554"/>
                <a:gd name="T58" fmla="*/ 37 w 1834"/>
                <a:gd name="T59" fmla="*/ 0 h 1554"/>
                <a:gd name="T60" fmla="*/ 39 w 1834"/>
                <a:gd name="T61" fmla="*/ 2 h 1554"/>
                <a:gd name="T62" fmla="*/ 41 w 1834"/>
                <a:gd name="T63" fmla="*/ 3 h 1554"/>
                <a:gd name="T64" fmla="*/ 41 w 1834"/>
                <a:gd name="T65" fmla="*/ 5 h 1554"/>
                <a:gd name="T66" fmla="*/ 42 w 1834"/>
                <a:gd name="T67" fmla="*/ 6 h 1554"/>
                <a:gd name="T68" fmla="*/ 43 w 1834"/>
                <a:gd name="T69" fmla="*/ 10 h 1554"/>
                <a:gd name="T70" fmla="*/ 46 w 1834"/>
                <a:gd name="T71" fmla="*/ 13 h 1554"/>
                <a:gd name="T72" fmla="*/ 50 w 1834"/>
                <a:gd name="T73" fmla="*/ 16 h 1554"/>
                <a:gd name="T74" fmla="*/ 51 w 1834"/>
                <a:gd name="T75" fmla="*/ 18 h 1554"/>
                <a:gd name="T76" fmla="*/ 53 w 1834"/>
                <a:gd name="T77" fmla="*/ 20 h 1554"/>
                <a:gd name="T78" fmla="*/ 53 w 1834"/>
                <a:gd name="T79" fmla="*/ 19 h 1554"/>
                <a:gd name="T80" fmla="*/ 54 w 1834"/>
                <a:gd name="T81" fmla="*/ 18 h 1554"/>
                <a:gd name="T82" fmla="*/ 55 w 1834"/>
                <a:gd name="T83" fmla="*/ 19 h 1554"/>
                <a:gd name="T84" fmla="*/ 56 w 1834"/>
                <a:gd name="T85" fmla="*/ 20 h 1554"/>
                <a:gd name="T86" fmla="*/ 56 w 1834"/>
                <a:gd name="T87" fmla="*/ 22 h 1554"/>
                <a:gd name="T88" fmla="*/ 56 w 1834"/>
                <a:gd name="T89" fmla="*/ 23 h 1554"/>
                <a:gd name="T90" fmla="*/ 56 w 1834"/>
                <a:gd name="T91" fmla="*/ 25 h 1554"/>
                <a:gd name="T92" fmla="*/ 56 w 1834"/>
                <a:gd name="T93" fmla="*/ 28 h 1554"/>
                <a:gd name="T94" fmla="*/ 57 w 1834"/>
                <a:gd name="T95" fmla="*/ 30 h 1554"/>
                <a:gd name="T96" fmla="*/ 59 w 1834"/>
                <a:gd name="T97" fmla="*/ 32 h 1554"/>
                <a:gd name="T98" fmla="*/ 61 w 1834"/>
                <a:gd name="T99" fmla="*/ 33 h 1554"/>
                <a:gd name="T100" fmla="*/ 63 w 1834"/>
                <a:gd name="T101" fmla="*/ 34 h 1554"/>
                <a:gd name="T102" fmla="*/ 66 w 1834"/>
                <a:gd name="T103" fmla="*/ 37 h 1554"/>
                <a:gd name="T104" fmla="*/ 66 w 1834"/>
                <a:gd name="T105" fmla="*/ 41 h 1554"/>
                <a:gd name="T106" fmla="*/ 67 w 1834"/>
                <a:gd name="T107" fmla="*/ 42 h 1554"/>
                <a:gd name="T108" fmla="*/ 68 w 1834"/>
                <a:gd name="T109" fmla="*/ 42 h 1554"/>
                <a:gd name="T110" fmla="*/ 67 w 1834"/>
                <a:gd name="T111" fmla="*/ 43 h 1554"/>
                <a:gd name="T112" fmla="*/ 67 w 1834"/>
                <a:gd name="T113" fmla="*/ 45 h 1554"/>
                <a:gd name="T114" fmla="*/ 67 w 1834"/>
                <a:gd name="T115" fmla="*/ 47 h 1554"/>
                <a:gd name="T116" fmla="*/ 68 w 1834"/>
                <a:gd name="T117" fmla="*/ 48 h 1554"/>
                <a:gd name="T118" fmla="*/ 67 w 1834"/>
                <a:gd name="T119" fmla="*/ 49 h 1554"/>
                <a:gd name="T120" fmla="*/ 67 w 1834"/>
                <a:gd name="T121" fmla="*/ 49 h 155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34"/>
                <a:gd name="T184" fmla="*/ 0 h 1554"/>
                <a:gd name="T185" fmla="*/ 1834 w 1834"/>
                <a:gd name="T186" fmla="*/ 1554 h 155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34" h="1554">
                  <a:moveTo>
                    <a:pt x="1801" y="1348"/>
                  </a:moveTo>
                  <a:lnTo>
                    <a:pt x="1798" y="1354"/>
                  </a:lnTo>
                  <a:lnTo>
                    <a:pt x="1795" y="1358"/>
                  </a:lnTo>
                  <a:lnTo>
                    <a:pt x="1790" y="1362"/>
                  </a:lnTo>
                  <a:lnTo>
                    <a:pt x="1783" y="1364"/>
                  </a:lnTo>
                  <a:lnTo>
                    <a:pt x="1775" y="1364"/>
                  </a:lnTo>
                  <a:lnTo>
                    <a:pt x="1768" y="1365"/>
                  </a:lnTo>
                  <a:lnTo>
                    <a:pt x="1760" y="1365"/>
                  </a:lnTo>
                  <a:lnTo>
                    <a:pt x="1752" y="1365"/>
                  </a:lnTo>
                  <a:lnTo>
                    <a:pt x="1745" y="1366"/>
                  </a:lnTo>
                  <a:lnTo>
                    <a:pt x="1740" y="1368"/>
                  </a:lnTo>
                  <a:lnTo>
                    <a:pt x="1735" y="1371"/>
                  </a:lnTo>
                  <a:lnTo>
                    <a:pt x="1734" y="1374"/>
                  </a:lnTo>
                  <a:lnTo>
                    <a:pt x="1734" y="1380"/>
                  </a:lnTo>
                  <a:lnTo>
                    <a:pt x="1736" y="1388"/>
                  </a:lnTo>
                  <a:lnTo>
                    <a:pt x="1743" y="1397"/>
                  </a:lnTo>
                  <a:lnTo>
                    <a:pt x="1754" y="1411"/>
                  </a:lnTo>
                  <a:lnTo>
                    <a:pt x="1756" y="1417"/>
                  </a:lnTo>
                  <a:lnTo>
                    <a:pt x="1756" y="1423"/>
                  </a:lnTo>
                  <a:lnTo>
                    <a:pt x="1755" y="1427"/>
                  </a:lnTo>
                  <a:lnTo>
                    <a:pt x="1751" y="1431"/>
                  </a:lnTo>
                  <a:lnTo>
                    <a:pt x="1747" y="1434"/>
                  </a:lnTo>
                  <a:lnTo>
                    <a:pt x="1742" y="1436"/>
                  </a:lnTo>
                  <a:lnTo>
                    <a:pt x="1736" y="1439"/>
                  </a:lnTo>
                  <a:lnTo>
                    <a:pt x="1731" y="1441"/>
                  </a:lnTo>
                  <a:lnTo>
                    <a:pt x="1726" y="1443"/>
                  </a:lnTo>
                  <a:lnTo>
                    <a:pt x="1721" y="1446"/>
                  </a:lnTo>
                  <a:lnTo>
                    <a:pt x="1717" y="1448"/>
                  </a:lnTo>
                  <a:lnTo>
                    <a:pt x="1714" y="1451"/>
                  </a:lnTo>
                  <a:lnTo>
                    <a:pt x="1714" y="1455"/>
                  </a:lnTo>
                  <a:lnTo>
                    <a:pt x="1716" y="1459"/>
                  </a:lnTo>
                  <a:lnTo>
                    <a:pt x="1719" y="1465"/>
                  </a:lnTo>
                  <a:lnTo>
                    <a:pt x="1726" y="1472"/>
                  </a:lnTo>
                  <a:lnTo>
                    <a:pt x="1722" y="1475"/>
                  </a:lnTo>
                  <a:lnTo>
                    <a:pt x="1720" y="1479"/>
                  </a:lnTo>
                  <a:lnTo>
                    <a:pt x="1718" y="1484"/>
                  </a:lnTo>
                  <a:lnTo>
                    <a:pt x="1718" y="1488"/>
                  </a:lnTo>
                  <a:lnTo>
                    <a:pt x="1718" y="1494"/>
                  </a:lnTo>
                  <a:lnTo>
                    <a:pt x="1718" y="1498"/>
                  </a:lnTo>
                  <a:lnTo>
                    <a:pt x="1719" y="1504"/>
                  </a:lnTo>
                  <a:lnTo>
                    <a:pt x="1720" y="1510"/>
                  </a:lnTo>
                  <a:lnTo>
                    <a:pt x="1721" y="1516"/>
                  </a:lnTo>
                  <a:lnTo>
                    <a:pt x="1722" y="1521"/>
                  </a:lnTo>
                  <a:lnTo>
                    <a:pt x="1724" y="1527"/>
                  </a:lnTo>
                  <a:lnTo>
                    <a:pt x="1725" y="1533"/>
                  </a:lnTo>
                  <a:lnTo>
                    <a:pt x="1725" y="1539"/>
                  </a:lnTo>
                  <a:lnTo>
                    <a:pt x="1725" y="1543"/>
                  </a:lnTo>
                  <a:lnTo>
                    <a:pt x="1725" y="1549"/>
                  </a:lnTo>
                  <a:lnTo>
                    <a:pt x="1724" y="1554"/>
                  </a:lnTo>
                  <a:lnTo>
                    <a:pt x="1721" y="1554"/>
                  </a:lnTo>
                  <a:lnTo>
                    <a:pt x="1716" y="1554"/>
                  </a:lnTo>
                  <a:lnTo>
                    <a:pt x="1708" y="1554"/>
                  </a:lnTo>
                  <a:lnTo>
                    <a:pt x="1696" y="1554"/>
                  </a:lnTo>
                  <a:lnTo>
                    <a:pt x="1683" y="1554"/>
                  </a:lnTo>
                  <a:lnTo>
                    <a:pt x="1668" y="1554"/>
                  </a:lnTo>
                  <a:lnTo>
                    <a:pt x="1654" y="1554"/>
                  </a:lnTo>
                  <a:lnTo>
                    <a:pt x="1637" y="1554"/>
                  </a:lnTo>
                  <a:lnTo>
                    <a:pt x="1621" y="1554"/>
                  </a:lnTo>
                  <a:lnTo>
                    <a:pt x="1606" y="1554"/>
                  </a:lnTo>
                  <a:lnTo>
                    <a:pt x="1591" y="1554"/>
                  </a:lnTo>
                  <a:lnTo>
                    <a:pt x="1579" y="1554"/>
                  </a:lnTo>
                  <a:lnTo>
                    <a:pt x="1567" y="1554"/>
                  </a:lnTo>
                  <a:lnTo>
                    <a:pt x="1559" y="1554"/>
                  </a:lnTo>
                  <a:lnTo>
                    <a:pt x="1553" y="1554"/>
                  </a:lnTo>
                  <a:lnTo>
                    <a:pt x="1552" y="1554"/>
                  </a:lnTo>
                  <a:lnTo>
                    <a:pt x="1553" y="1543"/>
                  </a:lnTo>
                  <a:lnTo>
                    <a:pt x="1556" y="1534"/>
                  </a:lnTo>
                  <a:lnTo>
                    <a:pt x="1559" y="1524"/>
                  </a:lnTo>
                  <a:lnTo>
                    <a:pt x="1565" y="1515"/>
                  </a:lnTo>
                  <a:lnTo>
                    <a:pt x="1570" y="1504"/>
                  </a:lnTo>
                  <a:lnTo>
                    <a:pt x="1575" y="1494"/>
                  </a:lnTo>
                  <a:lnTo>
                    <a:pt x="1581" y="1485"/>
                  </a:lnTo>
                  <a:lnTo>
                    <a:pt x="1586" y="1474"/>
                  </a:lnTo>
                  <a:lnTo>
                    <a:pt x="1589" y="1465"/>
                  </a:lnTo>
                  <a:lnTo>
                    <a:pt x="1591" y="1455"/>
                  </a:lnTo>
                  <a:lnTo>
                    <a:pt x="1591" y="1446"/>
                  </a:lnTo>
                  <a:lnTo>
                    <a:pt x="1590" y="1436"/>
                  </a:lnTo>
                  <a:lnTo>
                    <a:pt x="1586" y="1427"/>
                  </a:lnTo>
                  <a:lnTo>
                    <a:pt x="1579" y="1419"/>
                  </a:lnTo>
                  <a:lnTo>
                    <a:pt x="1570" y="1410"/>
                  </a:lnTo>
                  <a:lnTo>
                    <a:pt x="1556" y="1403"/>
                  </a:lnTo>
                  <a:lnTo>
                    <a:pt x="1482" y="1408"/>
                  </a:lnTo>
                  <a:lnTo>
                    <a:pt x="1409" y="1412"/>
                  </a:lnTo>
                  <a:lnTo>
                    <a:pt x="1335" y="1417"/>
                  </a:lnTo>
                  <a:lnTo>
                    <a:pt x="1261" y="1422"/>
                  </a:lnTo>
                  <a:lnTo>
                    <a:pt x="1188" y="1426"/>
                  </a:lnTo>
                  <a:lnTo>
                    <a:pt x="1114" y="1432"/>
                  </a:lnTo>
                  <a:lnTo>
                    <a:pt x="1041" y="1436"/>
                  </a:lnTo>
                  <a:lnTo>
                    <a:pt x="967" y="1441"/>
                  </a:lnTo>
                  <a:lnTo>
                    <a:pt x="894" y="1446"/>
                  </a:lnTo>
                  <a:lnTo>
                    <a:pt x="821" y="1451"/>
                  </a:lnTo>
                  <a:lnTo>
                    <a:pt x="748" y="1456"/>
                  </a:lnTo>
                  <a:lnTo>
                    <a:pt x="674" y="1461"/>
                  </a:lnTo>
                  <a:lnTo>
                    <a:pt x="600" y="1466"/>
                  </a:lnTo>
                  <a:lnTo>
                    <a:pt x="527" y="1471"/>
                  </a:lnTo>
                  <a:lnTo>
                    <a:pt x="453" y="1475"/>
                  </a:lnTo>
                  <a:lnTo>
                    <a:pt x="380" y="1481"/>
                  </a:lnTo>
                  <a:lnTo>
                    <a:pt x="377" y="1471"/>
                  </a:lnTo>
                  <a:lnTo>
                    <a:pt x="375" y="1462"/>
                  </a:lnTo>
                  <a:lnTo>
                    <a:pt x="374" y="1451"/>
                  </a:lnTo>
                  <a:lnTo>
                    <a:pt x="373" y="1442"/>
                  </a:lnTo>
                  <a:lnTo>
                    <a:pt x="373" y="1433"/>
                  </a:lnTo>
                  <a:lnTo>
                    <a:pt x="372" y="1424"/>
                  </a:lnTo>
                  <a:lnTo>
                    <a:pt x="370" y="1415"/>
                  </a:lnTo>
                  <a:lnTo>
                    <a:pt x="370" y="1405"/>
                  </a:lnTo>
                  <a:lnTo>
                    <a:pt x="369" y="1396"/>
                  </a:lnTo>
                  <a:lnTo>
                    <a:pt x="368" y="1387"/>
                  </a:lnTo>
                  <a:lnTo>
                    <a:pt x="367" y="1378"/>
                  </a:lnTo>
                  <a:lnTo>
                    <a:pt x="365" y="1368"/>
                  </a:lnTo>
                  <a:lnTo>
                    <a:pt x="362" y="1358"/>
                  </a:lnTo>
                  <a:lnTo>
                    <a:pt x="360" y="1348"/>
                  </a:lnTo>
                  <a:lnTo>
                    <a:pt x="357" y="1339"/>
                  </a:lnTo>
                  <a:lnTo>
                    <a:pt x="353" y="1328"/>
                  </a:lnTo>
                  <a:lnTo>
                    <a:pt x="352" y="1282"/>
                  </a:lnTo>
                  <a:lnTo>
                    <a:pt x="352" y="1237"/>
                  </a:lnTo>
                  <a:lnTo>
                    <a:pt x="350" y="1191"/>
                  </a:lnTo>
                  <a:lnTo>
                    <a:pt x="347" y="1146"/>
                  </a:lnTo>
                  <a:lnTo>
                    <a:pt x="344" y="1100"/>
                  </a:lnTo>
                  <a:lnTo>
                    <a:pt x="341" y="1055"/>
                  </a:lnTo>
                  <a:lnTo>
                    <a:pt x="336" y="1009"/>
                  </a:lnTo>
                  <a:lnTo>
                    <a:pt x="331" y="964"/>
                  </a:lnTo>
                  <a:lnTo>
                    <a:pt x="326" y="918"/>
                  </a:lnTo>
                  <a:lnTo>
                    <a:pt x="321" y="874"/>
                  </a:lnTo>
                  <a:lnTo>
                    <a:pt x="315" y="828"/>
                  </a:lnTo>
                  <a:lnTo>
                    <a:pt x="308" y="782"/>
                  </a:lnTo>
                  <a:lnTo>
                    <a:pt x="303" y="736"/>
                  </a:lnTo>
                  <a:lnTo>
                    <a:pt x="297" y="690"/>
                  </a:lnTo>
                  <a:lnTo>
                    <a:pt x="291" y="643"/>
                  </a:lnTo>
                  <a:lnTo>
                    <a:pt x="285" y="597"/>
                  </a:lnTo>
                  <a:lnTo>
                    <a:pt x="275" y="591"/>
                  </a:lnTo>
                  <a:lnTo>
                    <a:pt x="265" y="585"/>
                  </a:lnTo>
                  <a:lnTo>
                    <a:pt x="255" y="579"/>
                  </a:lnTo>
                  <a:lnTo>
                    <a:pt x="246" y="573"/>
                  </a:lnTo>
                  <a:lnTo>
                    <a:pt x="237" y="566"/>
                  </a:lnTo>
                  <a:lnTo>
                    <a:pt x="228" y="558"/>
                  </a:lnTo>
                  <a:lnTo>
                    <a:pt x="219" y="551"/>
                  </a:lnTo>
                  <a:lnTo>
                    <a:pt x="211" y="541"/>
                  </a:lnTo>
                  <a:lnTo>
                    <a:pt x="203" y="533"/>
                  </a:lnTo>
                  <a:lnTo>
                    <a:pt x="195" y="524"/>
                  </a:lnTo>
                  <a:lnTo>
                    <a:pt x="188" y="515"/>
                  </a:lnTo>
                  <a:lnTo>
                    <a:pt x="181" y="506"/>
                  </a:lnTo>
                  <a:lnTo>
                    <a:pt x="175" y="496"/>
                  </a:lnTo>
                  <a:lnTo>
                    <a:pt x="168" y="486"/>
                  </a:lnTo>
                  <a:lnTo>
                    <a:pt x="163" y="476"/>
                  </a:lnTo>
                  <a:lnTo>
                    <a:pt x="159" y="467"/>
                  </a:lnTo>
                  <a:lnTo>
                    <a:pt x="165" y="461"/>
                  </a:lnTo>
                  <a:lnTo>
                    <a:pt x="170" y="454"/>
                  </a:lnTo>
                  <a:lnTo>
                    <a:pt x="175" y="447"/>
                  </a:lnTo>
                  <a:lnTo>
                    <a:pt x="180" y="440"/>
                  </a:lnTo>
                  <a:lnTo>
                    <a:pt x="183" y="433"/>
                  </a:lnTo>
                  <a:lnTo>
                    <a:pt x="186" y="425"/>
                  </a:lnTo>
                  <a:lnTo>
                    <a:pt x="189" y="419"/>
                  </a:lnTo>
                  <a:lnTo>
                    <a:pt x="191" y="411"/>
                  </a:lnTo>
                  <a:lnTo>
                    <a:pt x="192" y="402"/>
                  </a:lnTo>
                  <a:lnTo>
                    <a:pt x="193" y="394"/>
                  </a:lnTo>
                  <a:lnTo>
                    <a:pt x="196" y="386"/>
                  </a:lnTo>
                  <a:lnTo>
                    <a:pt x="197" y="378"/>
                  </a:lnTo>
                  <a:lnTo>
                    <a:pt x="198" y="371"/>
                  </a:lnTo>
                  <a:lnTo>
                    <a:pt x="199" y="363"/>
                  </a:lnTo>
                  <a:lnTo>
                    <a:pt x="201" y="357"/>
                  </a:lnTo>
                  <a:lnTo>
                    <a:pt x="204" y="351"/>
                  </a:lnTo>
                  <a:lnTo>
                    <a:pt x="192" y="360"/>
                  </a:lnTo>
                  <a:lnTo>
                    <a:pt x="182" y="367"/>
                  </a:lnTo>
                  <a:lnTo>
                    <a:pt x="174" y="369"/>
                  </a:lnTo>
                  <a:lnTo>
                    <a:pt x="166" y="369"/>
                  </a:lnTo>
                  <a:lnTo>
                    <a:pt x="159" y="367"/>
                  </a:lnTo>
                  <a:lnTo>
                    <a:pt x="152" y="363"/>
                  </a:lnTo>
                  <a:lnTo>
                    <a:pt x="146" y="357"/>
                  </a:lnTo>
                  <a:lnTo>
                    <a:pt x="141" y="350"/>
                  </a:lnTo>
                  <a:lnTo>
                    <a:pt x="135" y="342"/>
                  </a:lnTo>
                  <a:lnTo>
                    <a:pt x="129" y="332"/>
                  </a:lnTo>
                  <a:lnTo>
                    <a:pt x="123" y="324"/>
                  </a:lnTo>
                  <a:lnTo>
                    <a:pt x="116" y="316"/>
                  </a:lnTo>
                  <a:lnTo>
                    <a:pt x="111" y="308"/>
                  </a:lnTo>
                  <a:lnTo>
                    <a:pt x="103" y="301"/>
                  </a:lnTo>
                  <a:lnTo>
                    <a:pt x="95" y="297"/>
                  </a:lnTo>
                  <a:lnTo>
                    <a:pt x="86" y="294"/>
                  </a:lnTo>
                  <a:lnTo>
                    <a:pt x="83" y="276"/>
                  </a:lnTo>
                  <a:lnTo>
                    <a:pt x="81" y="259"/>
                  </a:lnTo>
                  <a:lnTo>
                    <a:pt x="76" y="243"/>
                  </a:lnTo>
                  <a:lnTo>
                    <a:pt x="73" y="228"/>
                  </a:lnTo>
                  <a:lnTo>
                    <a:pt x="67" y="213"/>
                  </a:lnTo>
                  <a:lnTo>
                    <a:pt x="61" y="199"/>
                  </a:lnTo>
                  <a:lnTo>
                    <a:pt x="55" y="186"/>
                  </a:lnTo>
                  <a:lnTo>
                    <a:pt x="50" y="174"/>
                  </a:lnTo>
                  <a:lnTo>
                    <a:pt x="43" y="161"/>
                  </a:lnTo>
                  <a:lnTo>
                    <a:pt x="37" y="149"/>
                  </a:lnTo>
                  <a:lnTo>
                    <a:pt x="30" y="136"/>
                  </a:lnTo>
                  <a:lnTo>
                    <a:pt x="24" y="123"/>
                  </a:lnTo>
                  <a:lnTo>
                    <a:pt x="17" y="111"/>
                  </a:lnTo>
                  <a:lnTo>
                    <a:pt x="12" y="98"/>
                  </a:lnTo>
                  <a:lnTo>
                    <a:pt x="5" y="84"/>
                  </a:lnTo>
                  <a:lnTo>
                    <a:pt x="0" y="70"/>
                  </a:lnTo>
                  <a:lnTo>
                    <a:pt x="67" y="66"/>
                  </a:lnTo>
                  <a:lnTo>
                    <a:pt x="134" y="60"/>
                  </a:lnTo>
                  <a:lnTo>
                    <a:pt x="198" y="56"/>
                  </a:lnTo>
                  <a:lnTo>
                    <a:pt x="262" y="51"/>
                  </a:lnTo>
                  <a:lnTo>
                    <a:pt x="326" y="46"/>
                  </a:lnTo>
                  <a:lnTo>
                    <a:pt x="388" y="42"/>
                  </a:lnTo>
                  <a:lnTo>
                    <a:pt x="450" y="36"/>
                  </a:lnTo>
                  <a:lnTo>
                    <a:pt x="512" y="31"/>
                  </a:lnTo>
                  <a:lnTo>
                    <a:pt x="573" y="27"/>
                  </a:lnTo>
                  <a:lnTo>
                    <a:pt x="634" y="22"/>
                  </a:lnTo>
                  <a:lnTo>
                    <a:pt x="695" y="19"/>
                  </a:lnTo>
                  <a:lnTo>
                    <a:pt x="756" y="14"/>
                  </a:lnTo>
                  <a:lnTo>
                    <a:pt x="817" y="11"/>
                  </a:lnTo>
                  <a:lnTo>
                    <a:pt x="879" y="6"/>
                  </a:lnTo>
                  <a:lnTo>
                    <a:pt x="940" y="3"/>
                  </a:lnTo>
                  <a:lnTo>
                    <a:pt x="1003" y="0"/>
                  </a:lnTo>
                  <a:lnTo>
                    <a:pt x="1010" y="4"/>
                  </a:lnTo>
                  <a:lnTo>
                    <a:pt x="1017" y="8"/>
                  </a:lnTo>
                  <a:lnTo>
                    <a:pt x="1023" y="14"/>
                  </a:lnTo>
                  <a:lnTo>
                    <a:pt x="1030" y="19"/>
                  </a:lnTo>
                  <a:lnTo>
                    <a:pt x="1038" y="25"/>
                  </a:lnTo>
                  <a:lnTo>
                    <a:pt x="1045" y="29"/>
                  </a:lnTo>
                  <a:lnTo>
                    <a:pt x="1053" y="35"/>
                  </a:lnTo>
                  <a:lnTo>
                    <a:pt x="1060" y="41"/>
                  </a:lnTo>
                  <a:lnTo>
                    <a:pt x="1067" y="45"/>
                  </a:lnTo>
                  <a:lnTo>
                    <a:pt x="1075" y="51"/>
                  </a:lnTo>
                  <a:lnTo>
                    <a:pt x="1083" y="56"/>
                  </a:lnTo>
                  <a:lnTo>
                    <a:pt x="1090" y="60"/>
                  </a:lnTo>
                  <a:lnTo>
                    <a:pt x="1098" y="65"/>
                  </a:lnTo>
                  <a:lnTo>
                    <a:pt x="1106" y="68"/>
                  </a:lnTo>
                  <a:lnTo>
                    <a:pt x="1114" y="70"/>
                  </a:lnTo>
                  <a:lnTo>
                    <a:pt x="1122" y="74"/>
                  </a:lnTo>
                  <a:lnTo>
                    <a:pt x="1121" y="82"/>
                  </a:lnTo>
                  <a:lnTo>
                    <a:pt x="1120" y="91"/>
                  </a:lnTo>
                  <a:lnTo>
                    <a:pt x="1119" y="99"/>
                  </a:lnTo>
                  <a:lnTo>
                    <a:pt x="1119" y="107"/>
                  </a:lnTo>
                  <a:lnTo>
                    <a:pt x="1119" y="115"/>
                  </a:lnTo>
                  <a:lnTo>
                    <a:pt x="1119" y="123"/>
                  </a:lnTo>
                  <a:lnTo>
                    <a:pt x="1119" y="130"/>
                  </a:lnTo>
                  <a:lnTo>
                    <a:pt x="1120" y="137"/>
                  </a:lnTo>
                  <a:lnTo>
                    <a:pt x="1120" y="143"/>
                  </a:lnTo>
                  <a:lnTo>
                    <a:pt x="1122" y="149"/>
                  </a:lnTo>
                  <a:lnTo>
                    <a:pt x="1123" y="154"/>
                  </a:lnTo>
                  <a:lnTo>
                    <a:pt x="1126" y="159"/>
                  </a:lnTo>
                  <a:lnTo>
                    <a:pt x="1129" y="164"/>
                  </a:lnTo>
                  <a:lnTo>
                    <a:pt x="1133" y="168"/>
                  </a:lnTo>
                  <a:lnTo>
                    <a:pt x="1136" y="173"/>
                  </a:lnTo>
                  <a:lnTo>
                    <a:pt x="1142" y="176"/>
                  </a:lnTo>
                  <a:lnTo>
                    <a:pt x="1140" y="199"/>
                  </a:lnTo>
                  <a:lnTo>
                    <a:pt x="1142" y="220"/>
                  </a:lnTo>
                  <a:lnTo>
                    <a:pt x="1146" y="239"/>
                  </a:lnTo>
                  <a:lnTo>
                    <a:pt x="1153" y="258"/>
                  </a:lnTo>
                  <a:lnTo>
                    <a:pt x="1161" y="274"/>
                  </a:lnTo>
                  <a:lnTo>
                    <a:pt x="1173" y="290"/>
                  </a:lnTo>
                  <a:lnTo>
                    <a:pt x="1186" y="304"/>
                  </a:lnTo>
                  <a:lnTo>
                    <a:pt x="1199" y="317"/>
                  </a:lnTo>
                  <a:lnTo>
                    <a:pt x="1214" y="330"/>
                  </a:lnTo>
                  <a:lnTo>
                    <a:pt x="1230" y="343"/>
                  </a:lnTo>
                  <a:lnTo>
                    <a:pt x="1248" y="354"/>
                  </a:lnTo>
                  <a:lnTo>
                    <a:pt x="1265" y="366"/>
                  </a:lnTo>
                  <a:lnTo>
                    <a:pt x="1282" y="377"/>
                  </a:lnTo>
                  <a:lnTo>
                    <a:pt x="1299" y="389"/>
                  </a:lnTo>
                  <a:lnTo>
                    <a:pt x="1315" y="400"/>
                  </a:lnTo>
                  <a:lnTo>
                    <a:pt x="1333" y="413"/>
                  </a:lnTo>
                  <a:lnTo>
                    <a:pt x="1335" y="421"/>
                  </a:lnTo>
                  <a:lnTo>
                    <a:pt x="1338" y="430"/>
                  </a:lnTo>
                  <a:lnTo>
                    <a:pt x="1342" y="439"/>
                  </a:lnTo>
                  <a:lnTo>
                    <a:pt x="1347" y="447"/>
                  </a:lnTo>
                  <a:lnTo>
                    <a:pt x="1351" y="455"/>
                  </a:lnTo>
                  <a:lnTo>
                    <a:pt x="1356" y="463"/>
                  </a:lnTo>
                  <a:lnTo>
                    <a:pt x="1361" y="471"/>
                  </a:lnTo>
                  <a:lnTo>
                    <a:pt x="1367" y="479"/>
                  </a:lnTo>
                  <a:lnTo>
                    <a:pt x="1374" y="486"/>
                  </a:lnTo>
                  <a:lnTo>
                    <a:pt x="1380" y="494"/>
                  </a:lnTo>
                  <a:lnTo>
                    <a:pt x="1387" y="501"/>
                  </a:lnTo>
                  <a:lnTo>
                    <a:pt x="1395" y="507"/>
                  </a:lnTo>
                  <a:lnTo>
                    <a:pt x="1402" y="514"/>
                  </a:lnTo>
                  <a:lnTo>
                    <a:pt x="1410" y="520"/>
                  </a:lnTo>
                  <a:lnTo>
                    <a:pt x="1417" y="524"/>
                  </a:lnTo>
                  <a:lnTo>
                    <a:pt x="1426" y="530"/>
                  </a:lnTo>
                  <a:lnTo>
                    <a:pt x="1428" y="528"/>
                  </a:lnTo>
                  <a:lnTo>
                    <a:pt x="1432" y="527"/>
                  </a:lnTo>
                  <a:lnTo>
                    <a:pt x="1434" y="524"/>
                  </a:lnTo>
                  <a:lnTo>
                    <a:pt x="1435" y="521"/>
                  </a:lnTo>
                  <a:lnTo>
                    <a:pt x="1436" y="519"/>
                  </a:lnTo>
                  <a:lnTo>
                    <a:pt x="1439" y="515"/>
                  </a:lnTo>
                  <a:lnTo>
                    <a:pt x="1440" y="512"/>
                  </a:lnTo>
                  <a:lnTo>
                    <a:pt x="1441" y="508"/>
                  </a:lnTo>
                  <a:lnTo>
                    <a:pt x="1442" y="505"/>
                  </a:lnTo>
                  <a:lnTo>
                    <a:pt x="1443" y="501"/>
                  </a:lnTo>
                  <a:lnTo>
                    <a:pt x="1444" y="498"/>
                  </a:lnTo>
                  <a:lnTo>
                    <a:pt x="1447" y="496"/>
                  </a:lnTo>
                  <a:lnTo>
                    <a:pt x="1450" y="494"/>
                  </a:lnTo>
                  <a:lnTo>
                    <a:pt x="1453" y="493"/>
                  </a:lnTo>
                  <a:lnTo>
                    <a:pt x="1457" y="492"/>
                  </a:lnTo>
                  <a:lnTo>
                    <a:pt x="1463" y="493"/>
                  </a:lnTo>
                  <a:lnTo>
                    <a:pt x="1466" y="498"/>
                  </a:lnTo>
                  <a:lnTo>
                    <a:pt x="1471" y="502"/>
                  </a:lnTo>
                  <a:lnTo>
                    <a:pt x="1475" y="507"/>
                  </a:lnTo>
                  <a:lnTo>
                    <a:pt x="1480" y="512"/>
                  </a:lnTo>
                  <a:lnTo>
                    <a:pt x="1483" y="515"/>
                  </a:lnTo>
                  <a:lnTo>
                    <a:pt x="1488" y="520"/>
                  </a:lnTo>
                  <a:lnTo>
                    <a:pt x="1493" y="523"/>
                  </a:lnTo>
                  <a:lnTo>
                    <a:pt x="1496" y="528"/>
                  </a:lnTo>
                  <a:lnTo>
                    <a:pt x="1499" y="532"/>
                  </a:lnTo>
                  <a:lnTo>
                    <a:pt x="1504" y="537"/>
                  </a:lnTo>
                  <a:lnTo>
                    <a:pt x="1507" y="541"/>
                  </a:lnTo>
                  <a:lnTo>
                    <a:pt x="1511" y="547"/>
                  </a:lnTo>
                  <a:lnTo>
                    <a:pt x="1514" y="553"/>
                  </a:lnTo>
                  <a:lnTo>
                    <a:pt x="1517" y="559"/>
                  </a:lnTo>
                  <a:lnTo>
                    <a:pt x="1520" y="566"/>
                  </a:lnTo>
                  <a:lnTo>
                    <a:pt x="1524" y="574"/>
                  </a:lnTo>
                  <a:lnTo>
                    <a:pt x="1517" y="579"/>
                  </a:lnTo>
                  <a:lnTo>
                    <a:pt x="1512" y="585"/>
                  </a:lnTo>
                  <a:lnTo>
                    <a:pt x="1510" y="591"/>
                  </a:lnTo>
                  <a:lnTo>
                    <a:pt x="1509" y="597"/>
                  </a:lnTo>
                  <a:lnTo>
                    <a:pt x="1510" y="602"/>
                  </a:lnTo>
                  <a:lnTo>
                    <a:pt x="1511" y="607"/>
                  </a:lnTo>
                  <a:lnTo>
                    <a:pt x="1513" y="612"/>
                  </a:lnTo>
                  <a:lnTo>
                    <a:pt x="1516" y="616"/>
                  </a:lnTo>
                  <a:lnTo>
                    <a:pt x="1517" y="622"/>
                  </a:lnTo>
                  <a:lnTo>
                    <a:pt x="1519" y="626"/>
                  </a:lnTo>
                  <a:lnTo>
                    <a:pt x="1520" y="631"/>
                  </a:lnTo>
                  <a:lnTo>
                    <a:pt x="1520" y="636"/>
                  </a:lnTo>
                  <a:lnTo>
                    <a:pt x="1519" y="641"/>
                  </a:lnTo>
                  <a:lnTo>
                    <a:pt x="1516" y="647"/>
                  </a:lnTo>
                  <a:lnTo>
                    <a:pt x="1511" y="653"/>
                  </a:lnTo>
                  <a:lnTo>
                    <a:pt x="1504" y="660"/>
                  </a:lnTo>
                  <a:lnTo>
                    <a:pt x="1503" y="671"/>
                  </a:lnTo>
                  <a:lnTo>
                    <a:pt x="1502" y="683"/>
                  </a:lnTo>
                  <a:lnTo>
                    <a:pt x="1502" y="693"/>
                  </a:lnTo>
                  <a:lnTo>
                    <a:pt x="1503" y="705"/>
                  </a:lnTo>
                  <a:lnTo>
                    <a:pt x="1504" y="714"/>
                  </a:lnTo>
                  <a:lnTo>
                    <a:pt x="1505" y="724"/>
                  </a:lnTo>
                  <a:lnTo>
                    <a:pt x="1507" y="733"/>
                  </a:lnTo>
                  <a:lnTo>
                    <a:pt x="1511" y="743"/>
                  </a:lnTo>
                  <a:lnTo>
                    <a:pt x="1513" y="751"/>
                  </a:lnTo>
                  <a:lnTo>
                    <a:pt x="1518" y="760"/>
                  </a:lnTo>
                  <a:lnTo>
                    <a:pt x="1521" y="768"/>
                  </a:lnTo>
                  <a:lnTo>
                    <a:pt x="1527" y="777"/>
                  </a:lnTo>
                  <a:lnTo>
                    <a:pt x="1532" y="785"/>
                  </a:lnTo>
                  <a:lnTo>
                    <a:pt x="1539" y="793"/>
                  </a:lnTo>
                  <a:lnTo>
                    <a:pt x="1544" y="801"/>
                  </a:lnTo>
                  <a:lnTo>
                    <a:pt x="1552" y="810"/>
                  </a:lnTo>
                  <a:lnTo>
                    <a:pt x="1558" y="816"/>
                  </a:lnTo>
                  <a:lnTo>
                    <a:pt x="1564" y="823"/>
                  </a:lnTo>
                  <a:lnTo>
                    <a:pt x="1570" y="830"/>
                  </a:lnTo>
                  <a:lnTo>
                    <a:pt x="1575" y="837"/>
                  </a:lnTo>
                  <a:lnTo>
                    <a:pt x="1581" y="844"/>
                  </a:lnTo>
                  <a:lnTo>
                    <a:pt x="1587" y="851"/>
                  </a:lnTo>
                  <a:lnTo>
                    <a:pt x="1594" y="857"/>
                  </a:lnTo>
                  <a:lnTo>
                    <a:pt x="1599" y="864"/>
                  </a:lnTo>
                  <a:lnTo>
                    <a:pt x="1606" y="870"/>
                  </a:lnTo>
                  <a:lnTo>
                    <a:pt x="1613" y="875"/>
                  </a:lnTo>
                  <a:lnTo>
                    <a:pt x="1620" y="878"/>
                  </a:lnTo>
                  <a:lnTo>
                    <a:pt x="1627" y="882"/>
                  </a:lnTo>
                  <a:lnTo>
                    <a:pt x="1635" y="883"/>
                  </a:lnTo>
                  <a:lnTo>
                    <a:pt x="1643" y="883"/>
                  </a:lnTo>
                  <a:lnTo>
                    <a:pt x="1651" y="880"/>
                  </a:lnTo>
                  <a:lnTo>
                    <a:pt x="1660" y="878"/>
                  </a:lnTo>
                  <a:lnTo>
                    <a:pt x="1674" y="888"/>
                  </a:lnTo>
                  <a:lnTo>
                    <a:pt x="1688" y="899"/>
                  </a:lnTo>
                  <a:lnTo>
                    <a:pt x="1701" y="909"/>
                  </a:lnTo>
                  <a:lnTo>
                    <a:pt x="1713" y="919"/>
                  </a:lnTo>
                  <a:lnTo>
                    <a:pt x="1725" y="931"/>
                  </a:lnTo>
                  <a:lnTo>
                    <a:pt x="1736" y="942"/>
                  </a:lnTo>
                  <a:lnTo>
                    <a:pt x="1745" y="954"/>
                  </a:lnTo>
                  <a:lnTo>
                    <a:pt x="1755" y="967"/>
                  </a:lnTo>
                  <a:lnTo>
                    <a:pt x="1763" y="979"/>
                  </a:lnTo>
                  <a:lnTo>
                    <a:pt x="1770" y="992"/>
                  </a:lnTo>
                  <a:lnTo>
                    <a:pt x="1775" y="1006"/>
                  </a:lnTo>
                  <a:lnTo>
                    <a:pt x="1779" y="1021"/>
                  </a:lnTo>
                  <a:lnTo>
                    <a:pt x="1781" y="1034"/>
                  </a:lnTo>
                  <a:lnTo>
                    <a:pt x="1782" y="1050"/>
                  </a:lnTo>
                  <a:lnTo>
                    <a:pt x="1782" y="1067"/>
                  </a:lnTo>
                  <a:lnTo>
                    <a:pt x="1780" y="1084"/>
                  </a:lnTo>
                  <a:lnTo>
                    <a:pt x="1783" y="1088"/>
                  </a:lnTo>
                  <a:lnTo>
                    <a:pt x="1786" y="1094"/>
                  </a:lnTo>
                  <a:lnTo>
                    <a:pt x="1788" y="1099"/>
                  </a:lnTo>
                  <a:lnTo>
                    <a:pt x="1790" y="1104"/>
                  </a:lnTo>
                  <a:lnTo>
                    <a:pt x="1791" y="1109"/>
                  </a:lnTo>
                  <a:lnTo>
                    <a:pt x="1793" y="1114"/>
                  </a:lnTo>
                  <a:lnTo>
                    <a:pt x="1794" y="1118"/>
                  </a:lnTo>
                  <a:lnTo>
                    <a:pt x="1796" y="1122"/>
                  </a:lnTo>
                  <a:lnTo>
                    <a:pt x="1797" y="1125"/>
                  </a:lnTo>
                  <a:lnTo>
                    <a:pt x="1800" y="1127"/>
                  </a:lnTo>
                  <a:lnTo>
                    <a:pt x="1802" y="1130"/>
                  </a:lnTo>
                  <a:lnTo>
                    <a:pt x="1804" y="1132"/>
                  </a:lnTo>
                  <a:lnTo>
                    <a:pt x="1808" y="1133"/>
                  </a:lnTo>
                  <a:lnTo>
                    <a:pt x="1812" y="1133"/>
                  </a:lnTo>
                  <a:lnTo>
                    <a:pt x="1817" y="1133"/>
                  </a:lnTo>
                  <a:lnTo>
                    <a:pt x="1824" y="1132"/>
                  </a:lnTo>
                  <a:lnTo>
                    <a:pt x="1823" y="1132"/>
                  </a:lnTo>
                  <a:lnTo>
                    <a:pt x="1823" y="1134"/>
                  </a:lnTo>
                  <a:lnTo>
                    <a:pt x="1821" y="1138"/>
                  </a:lnTo>
                  <a:lnTo>
                    <a:pt x="1821" y="1142"/>
                  </a:lnTo>
                  <a:lnTo>
                    <a:pt x="1820" y="1148"/>
                  </a:lnTo>
                  <a:lnTo>
                    <a:pt x="1819" y="1154"/>
                  </a:lnTo>
                  <a:lnTo>
                    <a:pt x="1818" y="1161"/>
                  </a:lnTo>
                  <a:lnTo>
                    <a:pt x="1817" y="1169"/>
                  </a:lnTo>
                  <a:lnTo>
                    <a:pt x="1814" y="1177"/>
                  </a:lnTo>
                  <a:lnTo>
                    <a:pt x="1813" y="1185"/>
                  </a:lnTo>
                  <a:lnTo>
                    <a:pt x="1812" y="1193"/>
                  </a:lnTo>
                  <a:lnTo>
                    <a:pt x="1811" y="1201"/>
                  </a:lnTo>
                  <a:lnTo>
                    <a:pt x="1811" y="1209"/>
                  </a:lnTo>
                  <a:lnTo>
                    <a:pt x="1810" y="1216"/>
                  </a:lnTo>
                  <a:lnTo>
                    <a:pt x="1810" y="1223"/>
                  </a:lnTo>
                  <a:lnTo>
                    <a:pt x="1810" y="1230"/>
                  </a:lnTo>
                  <a:lnTo>
                    <a:pt x="1810" y="1237"/>
                  </a:lnTo>
                  <a:lnTo>
                    <a:pt x="1810" y="1245"/>
                  </a:lnTo>
                  <a:lnTo>
                    <a:pt x="1811" y="1251"/>
                  </a:lnTo>
                  <a:lnTo>
                    <a:pt x="1812" y="1258"/>
                  </a:lnTo>
                  <a:lnTo>
                    <a:pt x="1814" y="1265"/>
                  </a:lnTo>
                  <a:lnTo>
                    <a:pt x="1817" y="1272"/>
                  </a:lnTo>
                  <a:lnTo>
                    <a:pt x="1819" y="1279"/>
                  </a:lnTo>
                  <a:lnTo>
                    <a:pt x="1821" y="1285"/>
                  </a:lnTo>
                  <a:lnTo>
                    <a:pt x="1824" y="1289"/>
                  </a:lnTo>
                  <a:lnTo>
                    <a:pt x="1826" y="1294"/>
                  </a:lnTo>
                  <a:lnTo>
                    <a:pt x="1827" y="1299"/>
                  </a:lnTo>
                  <a:lnTo>
                    <a:pt x="1829" y="1302"/>
                  </a:lnTo>
                  <a:lnTo>
                    <a:pt x="1831" y="1304"/>
                  </a:lnTo>
                  <a:lnTo>
                    <a:pt x="1833" y="1307"/>
                  </a:lnTo>
                  <a:lnTo>
                    <a:pt x="1833" y="1308"/>
                  </a:lnTo>
                  <a:lnTo>
                    <a:pt x="1834" y="1309"/>
                  </a:lnTo>
                  <a:lnTo>
                    <a:pt x="1825" y="1310"/>
                  </a:lnTo>
                  <a:lnTo>
                    <a:pt x="1818" y="1311"/>
                  </a:lnTo>
                  <a:lnTo>
                    <a:pt x="1812" y="1314"/>
                  </a:lnTo>
                  <a:lnTo>
                    <a:pt x="1808" y="1317"/>
                  </a:lnTo>
                  <a:lnTo>
                    <a:pt x="1804" y="1320"/>
                  </a:lnTo>
                  <a:lnTo>
                    <a:pt x="1801" y="1323"/>
                  </a:lnTo>
                  <a:lnTo>
                    <a:pt x="1800" y="1326"/>
                  </a:lnTo>
                  <a:lnTo>
                    <a:pt x="1798" y="1330"/>
                  </a:lnTo>
                  <a:lnTo>
                    <a:pt x="1797" y="1333"/>
                  </a:lnTo>
                  <a:lnTo>
                    <a:pt x="1797" y="1336"/>
                  </a:lnTo>
                  <a:lnTo>
                    <a:pt x="1798" y="1340"/>
                  </a:lnTo>
                  <a:lnTo>
                    <a:pt x="1798" y="1342"/>
                  </a:lnTo>
                  <a:lnTo>
                    <a:pt x="1798" y="1345"/>
                  </a:lnTo>
                  <a:lnTo>
                    <a:pt x="1800" y="1346"/>
                  </a:lnTo>
                  <a:lnTo>
                    <a:pt x="1800" y="1347"/>
                  </a:lnTo>
                  <a:lnTo>
                    <a:pt x="1801" y="1348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1" name="Freeform 59"/>
            <p:cNvSpPr>
              <a:spLocks/>
            </p:cNvSpPr>
            <p:nvPr/>
          </p:nvSpPr>
          <p:spPr bwMode="auto">
            <a:xfrm>
              <a:off x="2898" y="1815"/>
              <a:ext cx="561" cy="362"/>
            </a:xfrm>
            <a:custGeom>
              <a:avLst/>
              <a:gdLst>
                <a:gd name="T0" fmla="*/ 51 w 1682"/>
                <a:gd name="T1" fmla="*/ 1 h 1085"/>
                <a:gd name="T2" fmla="*/ 51 w 1682"/>
                <a:gd name="T3" fmla="*/ 1 h 1085"/>
                <a:gd name="T4" fmla="*/ 51 w 1682"/>
                <a:gd name="T5" fmla="*/ 3 h 1085"/>
                <a:gd name="T6" fmla="*/ 51 w 1682"/>
                <a:gd name="T7" fmla="*/ 4 h 1085"/>
                <a:gd name="T8" fmla="*/ 51 w 1682"/>
                <a:gd name="T9" fmla="*/ 6 h 1085"/>
                <a:gd name="T10" fmla="*/ 53 w 1682"/>
                <a:gd name="T11" fmla="*/ 8 h 1085"/>
                <a:gd name="T12" fmla="*/ 55 w 1682"/>
                <a:gd name="T13" fmla="*/ 9 h 1085"/>
                <a:gd name="T14" fmla="*/ 56 w 1682"/>
                <a:gd name="T15" fmla="*/ 11 h 1085"/>
                <a:gd name="T16" fmla="*/ 57 w 1682"/>
                <a:gd name="T17" fmla="*/ 12 h 1085"/>
                <a:gd name="T18" fmla="*/ 58 w 1682"/>
                <a:gd name="T19" fmla="*/ 14 h 1085"/>
                <a:gd name="T20" fmla="*/ 59 w 1682"/>
                <a:gd name="T21" fmla="*/ 15 h 1085"/>
                <a:gd name="T22" fmla="*/ 60 w 1682"/>
                <a:gd name="T23" fmla="*/ 16 h 1085"/>
                <a:gd name="T24" fmla="*/ 62 w 1682"/>
                <a:gd name="T25" fmla="*/ 18 h 1085"/>
                <a:gd name="T26" fmla="*/ 62 w 1682"/>
                <a:gd name="T27" fmla="*/ 20 h 1085"/>
                <a:gd name="T28" fmla="*/ 62 w 1682"/>
                <a:gd name="T29" fmla="*/ 21 h 1085"/>
                <a:gd name="T30" fmla="*/ 62 w 1682"/>
                <a:gd name="T31" fmla="*/ 22 h 1085"/>
                <a:gd name="T32" fmla="*/ 59 w 1682"/>
                <a:gd name="T33" fmla="*/ 24 h 1085"/>
                <a:gd name="T34" fmla="*/ 56 w 1682"/>
                <a:gd name="T35" fmla="*/ 26 h 1085"/>
                <a:gd name="T36" fmla="*/ 54 w 1682"/>
                <a:gd name="T37" fmla="*/ 29 h 1085"/>
                <a:gd name="T38" fmla="*/ 55 w 1682"/>
                <a:gd name="T39" fmla="*/ 32 h 1085"/>
                <a:gd name="T40" fmla="*/ 55 w 1682"/>
                <a:gd name="T41" fmla="*/ 35 h 1085"/>
                <a:gd name="T42" fmla="*/ 54 w 1682"/>
                <a:gd name="T43" fmla="*/ 37 h 1085"/>
                <a:gd name="T44" fmla="*/ 53 w 1682"/>
                <a:gd name="T45" fmla="*/ 38 h 1085"/>
                <a:gd name="T46" fmla="*/ 52 w 1682"/>
                <a:gd name="T47" fmla="*/ 40 h 1085"/>
                <a:gd name="T48" fmla="*/ 51 w 1682"/>
                <a:gd name="T49" fmla="*/ 40 h 1085"/>
                <a:gd name="T50" fmla="*/ 49 w 1682"/>
                <a:gd name="T51" fmla="*/ 38 h 1085"/>
                <a:gd name="T52" fmla="*/ 45 w 1682"/>
                <a:gd name="T53" fmla="*/ 38 h 1085"/>
                <a:gd name="T54" fmla="*/ 32 w 1682"/>
                <a:gd name="T55" fmla="*/ 38 h 1085"/>
                <a:gd name="T56" fmla="*/ 18 w 1682"/>
                <a:gd name="T57" fmla="*/ 40 h 1085"/>
                <a:gd name="T58" fmla="*/ 10 w 1682"/>
                <a:gd name="T59" fmla="*/ 40 h 1085"/>
                <a:gd name="T60" fmla="*/ 9 w 1682"/>
                <a:gd name="T61" fmla="*/ 38 h 1085"/>
                <a:gd name="T62" fmla="*/ 8 w 1682"/>
                <a:gd name="T63" fmla="*/ 36 h 1085"/>
                <a:gd name="T64" fmla="*/ 9 w 1682"/>
                <a:gd name="T65" fmla="*/ 34 h 1085"/>
                <a:gd name="T66" fmla="*/ 8 w 1682"/>
                <a:gd name="T67" fmla="*/ 32 h 1085"/>
                <a:gd name="T68" fmla="*/ 8 w 1682"/>
                <a:gd name="T69" fmla="*/ 30 h 1085"/>
                <a:gd name="T70" fmla="*/ 7 w 1682"/>
                <a:gd name="T71" fmla="*/ 28 h 1085"/>
                <a:gd name="T72" fmla="*/ 6 w 1682"/>
                <a:gd name="T73" fmla="*/ 26 h 1085"/>
                <a:gd name="T74" fmla="*/ 6 w 1682"/>
                <a:gd name="T75" fmla="*/ 24 h 1085"/>
                <a:gd name="T76" fmla="*/ 6 w 1682"/>
                <a:gd name="T77" fmla="*/ 23 h 1085"/>
                <a:gd name="T78" fmla="*/ 6 w 1682"/>
                <a:gd name="T79" fmla="*/ 22 h 1085"/>
                <a:gd name="T80" fmla="*/ 5 w 1682"/>
                <a:gd name="T81" fmla="*/ 20 h 1085"/>
                <a:gd name="T82" fmla="*/ 4 w 1682"/>
                <a:gd name="T83" fmla="*/ 18 h 1085"/>
                <a:gd name="T84" fmla="*/ 2 w 1682"/>
                <a:gd name="T85" fmla="*/ 16 h 1085"/>
                <a:gd name="T86" fmla="*/ 2 w 1682"/>
                <a:gd name="T87" fmla="*/ 15 h 1085"/>
                <a:gd name="T88" fmla="*/ 1 w 1682"/>
                <a:gd name="T89" fmla="*/ 14 h 1085"/>
                <a:gd name="T90" fmla="*/ 1 w 1682"/>
                <a:gd name="T91" fmla="*/ 13 h 1085"/>
                <a:gd name="T92" fmla="*/ 1 w 1682"/>
                <a:gd name="T93" fmla="*/ 11 h 1085"/>
                <a:gd name="T94" fmla="*/ 1 w 1682"/>
                <a:gd name="T95" fmla="*/ 10 h 1085"/>
                <a:gd name="T96" fmla="*/ 1 w 1682"/>
                <a:gd name="T97" fmla="*/ 8 h 1085"/>
                <a:gd name="T98" fmla="*/ 1 w 1682"/>
                <a:gd name="T99" fmla="*/ 7 h 1085"/>
                <a:gd name="T100" fmla="*/ 0 w 1682"/>
                <a:gd name="T101" fmla="*/ 6 h 1085"/>
                <a:gd name="T102" fmla="*/ 0 w 1682"/>
                <a:gd name="T103" fmla="*/ 4 h 1085"/>
                <a:gd name="T104" fmla="*/ 0 w 1682"/>
                <a:gd name="T105" fmla="*/ 2 h 1085"/>
                <a:gd name="T106" fmla="*/ 10 w 1682"/>
                <a:gd name="T107" fmla="*/ 2 h 1085"/>
                <a:gd name="T108" fmla="*/ 29 w 1682"/>
                <a:gd name="T109" fmla="*/ 1 h 1085"/>
                <a:gd name="T110" fmla="*/ 47 w 1682"/>
                <a:gd name="T111" fmla="*/ 0 h 108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682"/>
                <a:gd name="T169" fmla="*/ 0 h 1085"/>
                <a:gd name="T170" fmla="*/ 1682 w 1682"/>
                <a:gd name="T171" fmla="*/ 1085 h 108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682" h="1085">
                  <a:moveTo>
                    <a:pt x="1352" y="0"/>
                  </a:moveTo>
                  <a:lnTo>
                    <a:pt x="1353" y="3"/>
                  </a:lnTo>
                  <a:lnTo>
                    <a:pt x="1355" y="5"/>
                  </a:lnTo>
                  <a:lnTo>
                    <a:pt x="1358" y="8"/>
                  </a:lnTo>
                  <a:lnTo>
                    <a:pt x="1361" y="11"/>
                  </a:lnTo>
                  <a:lnTo>
                    <a:pt x="1364" y="14"/>
                  </a:lnTo>
                  <a:lnTo>
                    <a:pt x="1366" y="18"/>
                  </a:lnTo>
                  <a:lnTo>
                    <a:pt x="1369" y="22"/>
                  </a:lnTo>
                  <a:lnTo>
                    <a:pt x="1372" y="26"/>
                  </a:lnTo>
                  <a:lnTo>
                    <a:pt x="1374" y="30"/>
                  </a:lnTo>
                  <a:lnTo>
                    <a:pt x="1376" y="34"/>
                  </a:lnTo>
                  <a:lnTo>
                    <a:pt x="1378" y="38"/>
                  </a:lnTo>
                  <a:lnTo>
                    <a:pt x="1380" y="43"/>
                  </a:lnTo>
                  <a:lnTo>
                    <a:pt x="1382" y="47"/>
                  </a:lnTo>
                  <a:lnTo>
                    <a:pt x="1383" y="52"/>
                  </a:lnTo>
                  <a:lnTo>
                    <a:pt x="1383" y="57"/>
                  </a:lnTo>
                  <a:lnTo>
                    <a:pt x="1384" y="62"/>
                  </a:lnTo>
                  <a:lnTo>
                    <a:pt x="1378" y="72"/>
                  </a:lnTo>
                  <a:lnTo>
                    <a:pt x="1375" y="81"/>
                  </a:lnTo>
                  <a:lnTo>
                    <a:pt x="1373" y="89"/>
                  </a:lnTo>
                  <a:lnTo>
                    <a:pt x="1372" y="97"/>
                  </a:lnTo>
                  <a:lnTo>
                    <a:pt x="1370" y="105"/>
                  </a:lnTo>
                  <a:lnTo>
                    <a:pt x="1372" y="112"/>
                  </a:lnTo>
                  <a:lnTo>
                    <a:pt x="1373" y="120"/>
                  </a:lnTo>
                  <a:lnTo>
                    <a:pt x="1374" y="127"/>
                  </a:lnTo>
                  <a:lnTo>
                    <a:pt x="1376" y="135"/>
                  </a:lnTo>
                  <a:lnTo>
                    <a:pt x="1378" y="142"/>
                  </a:lnTo>
                  <a:lnTo>
                    <a:pt x="1381" y="150"/>
                  </a:lnTo>
                  <a:lnTo>
                    <a:pt x="1384" y="158"/>
                  </a:lnTo>
                  <a:lnTo>
                    <a:pt x="1387" y="167"/>
                  </a:lnTo>
                  <a:lnTo>
                    <a:pt x="1389" y="175"/>
                  </a:lnTo>
                  <a:lnTo>
                    <a:pt x="1391" y="185"/>
                  </a:lnTo>
                  <a:lnTo>
                    <a:pt x="1393" y="196"/>
                  </a:lnTo>
                  <a:lnTo>
                    <a:pt x="1405" y="199"/>
                  </a:lnTo>
                  <a:lnTo>
                    <a:pt x="1415" y="203"/>
                  </a:lnTo>
                  <a:lnTo>
                    <a:pt x="1426" y="207"/>
                  </a:lnTo>
                  <a:lnTo>
                    <a:pt x="1435" y="212"/>
                  </a:lnTo>
                  <a:lnTo>
                    <a:pt x="1444" y="216"/>
                  </a:lnTo>
                  <a:lnTo>
                    <a:pt x="1452" y="221"/>
                  </a:lnTo>
                  <a:lnTo>
                    <a:pt x="1459" y="227"/>
                  </a:lnTo>
                  <a:lnTo>
                    <a:pt x="1466" y="232"/>
                  </a:lnTo>
                  <a:lnTo>
                    <a:pt x="1473" y="238"/>
                  </a:lnTo>
                  <a:lnTo>
                    <a:pt x="1480" y="245"/>
                  </a:lnTo>
                  <a:lnTo>
                    <a:pt x="1485" y="253"/>
                  </a:lnTo>
                  <a:lnTo>
                    <a:pt x="1491" y="261"/>
                  </a:lnTo>
                  <a:lnTo>
                    <a:pt x="1498" y="270"/>
                  </a:lnTo>
                  <a:lnTo>
                    <a:pt x="1504" y="281"/>
                  </a:lnTo>
                  <a:lnTo>
                    <a:pt x="1511" y="292"/>
                  </a:lnTo>
                  <a:lnTo>
                    <a:pt x="1518" y="305"/>
                  </a:lnTo>
                  <a:lnTo>
                    <a:pt x="1520" y="309"/>
                  </a:lnTo>
                  <a:lnTo>
                    <a:pt x="1522" y="314"/>
                  </a:lnTo>
                  <a:lnTo>
                    <a:pt x="1524" y="320"/>
                  </a:lnTo>
                  <a:lnTo>
                    <a:pt x="1528" y="327"/>
                  </a:lnTo>
                  <a:lnTo>
                    <a:pt x="1531" y="334"/>
                  </a:lnTo>
                  <a:lnTo>
                    <a:pt x="1535" y="340"/>
                  </a:lnTo>
                  <a:lnTo>
                    <a:pt x="1538" y="346"/>
                  </a:lnTo>
                  <a:lnTo>
                    <a:pt x="1543" y="353"/>
                  </a:lnTo>
                  <a:lnTo>
                    <a:pt x="1547" y="360"/>
                  </a:lnTo>
                  <a:lnTo>
                    <a:pt x="1552" y="366"/>
                  </a:lnTo>
                  <a:lnTo>
                    <a:pt x="1558" y="371"/>
                  </a:lnTo>
                  <a:lnTo>
                    <a:pt x="1565" y="376"/>
                  </a:lnTo>
                  <a:lnTo>
                    <a:pt x="1572" y="381"/>
                  </a:lnTo>
                  <a:lnTo>
                    <a:pt x="1579" y="384"/>
                  </a:lnTo>
                  <a:lnTo>
                    <a:pt x="1588" y="386"/>
                  </a:lnTo>
                  <a:lnTo>
                    <a:pt x="1597" y="388"/>
                  </a:lnTo>
                  <a:lnTo>
                    <a:pt x="1596" y="397"/>
                  </a:lnTo>
                  <a:lnTo>
                    <a:pt x="1597" y="406"/>
                  </a:lnTo>
                  <a:lnTo>
                    <a:pt x="1599" y="414"/>
                  </a:lnTo>
                  <a:lnTo>
                    <a:pt x="1605" y="422"/>
                  </a:lnTo>
                  <a:lnTo>
                    <a:pt x="1611" y="430"/>
                  </a:lnTo>
                  <a:lnTo>
                    <a:pt x="1618" y="437"/>
                  </a:lnTo>
                  <a:lnTo>
                    <a:pt x="1626" y="444"/>
                  </a:lnTo>
                  <a:lnTo>
                    <a:pt x="1634" y="451"/>
                  </a:lnTo>
                  <a:lnTo>
                    <a:pt x="1642" y="456"/>
                  </a:lnTo>
                  <a:lnTo>
                    <a:pt x="1651" y="463"/>
                  </a:lnTo>
                  <a:lnTo>
                    <a:pt x="1658" y="469"/>
                  </a:lnTo>
                  <a:lnTo>
                    <a:pt x="1666" y="476"/>
                  </a:lnTo>
                  <a:lnTo>
                    <a:pt x="1672" y="483"/>
                  </a:lnTo>
                  <a:lnTo>
                    <a:pt x="1676" y="491"/>
                  </a:lnTo>
                  <a:lnTo>
                    <a:pt x="1680" y="498"/>
                  </a:lnTo>
                  <a:lnTo>
                    <a:pt x="1682" y="507"/>
                  </a:lnTo>
                  <a:lnTo>
                    <a:pt x="1682" y="513"/>
                  </a:lnTo>
                  <a:lnTo>
                    <a:pt x="1681" y="520"/>
                  </a:lnTo>
                  <a:lnTo>
                    <a:pt x="1681" y="527"/>
                  </a:lnTo>
                  <a:lnTo>
                    <a:pt x="1680" y="533"/>
                  </a:lnTo>
                  <a:lnTo>
                    <a:pt x="1679" y="540"/>
                  </a:lnTo>
                  <a:lnTo>
                    <a:pt x="1676" y="546"/>
                  </a:lnTo>
                  <a:lnTo>
                    <a:pt x="1675" y="553"/>
                  </a:lnTo>
                  <a:lnTo>
                    <a:pt x="1674" y="559"/>
                  </a:lnTo>
                  <a:lnTo>
                    <a:pt x="1672" y="566"/>
                  </a:lnTo>
                  <a:lnTo>
                    <a:pt x="1670" y="571"/>
                  </a:lnTo>
                  <a:lnTo>
                    <a:pt x="1668" y="577"/>
                  </a:lnTo>
                  <a:lnTo>
                    <a:pt x="1667" y="583"/>
                  </a:lnTo>
                  <a:lnTo>
                    <a:pt x="1666" y="590"/>
                  </a:lnTo>
                  <a:lnTo>
                    <a:pt x="1665" y="595"/>
                  </a:lnTo>
                  <a:lnTo>
                    <a:pt x="1664" y="601"/>
                  </a:lnTo>
                  <a:lnTo>
                    <a:pt x="1664" y="607"/>
                  </a:lnTo>
                  <a:lnTo>
                    <a:pt x="1652" y="612"/>
                  </a:lnTo>
                  <a:lnTo>
                    <a:pt x="1639" y="617"/>
                  </a:lnTo>
                  <a:lnTo>
                    <a:pt x="1624" y="625"/>
                  </a:lnTo>
                  <a:lnTo>
                    <a:pt x="1610" y="633"/>
                  </a:lnTo>
                  <a:lnTo>
                    <a:pt x="1595" y="643"/>
                  </a:lnTo>
                  <a:lnTo>
                    <a:pt x="1579" y="652"/>
                  </a:lnTo>
                  <a:lnTo>
                    <a:pt x="1562" y="662"/>
                  </a:lnTo>
                  <a:lnTo>
                    <a:pt x="1546" y="672"/>
                  </a:lnTo>
                  <a:lnTo>
                    <a:pt x="1530" y="683"/>
                  </a:lnTo>
                  <a:lnTo>
                    <a:pt x="1514" y="693"/>
                  </a:lnTo>
                  <a:lnTo>
                    <a:pt x="1499" y="705"/>
                  </a:lnTo>
                  <a:lnTo>
                    <a:pt x="1485" y="715"/>
                  </a:lnTo>
                  <a:lnTo>
                    <a:pt x="1474" y="725"/>
                  </a:lnTo>
                  <a:lnTo>
                    <a:pt x="1462" y="736"/>
                  </a:lnTo>
                  <a:lnTo>
                    <a:pt x="1453" y="745"/>
                  </a:lnTo>
                  <a:lnTo>
                    <a:pt x="1446" y="754"/>
                  </a:lnTo>
                  <a:lnTo>
                    <a:pt x="1457" y="770"/>
                  </a:lnTo>
                  <a:lnTo>
                    <a:pt x="1466" y="785"/>
                  </a:lnTo>
                  <a:lnTo>
                    <a:pt x="1473" y="800"/>
                  </a:lnTo>
                  <a:lnTo>
                    <a:pt x="1480" y="815"/>
                  </a:lnTo>
                  <a:lnTo>
                    <a:pt x="1484" y="830"/>
                  </a:lnTo>
                  <a:lnTo>
                    <a:pt x="1489" y="844"/>
                  </a:lnTo>
                  <a:lnTo>
                    <a:pt x="1491" y="857"/>
                  </a:lnTo>
                  <a:lnTo>
                    <a:pt x="1492" y="871"/>
                  </a:lnTo>
                  <a:lnTo>
                    <a:pt x="1492" y="885"/>
                  </a:lnTo>
                  <a:lnTo>
                    <a:pt x="1492" y="898"/>
                  </a:lnTo>
                  <a:lnTo>
                    <a:pt x="1490" y="911"/>
                  </a:lnTo>
                  <a:lnTo>
                    <a:pt x="1487" y="925"/>
                  </a:lnTo>
                  <a:lnTo>
                    <a:pt x="1482" y="939"/>
                  </a:lnTo>
                  <a:lnTo>
                    <a:pt x="1477" y="953"/>
                  </a:lnTo>
                  <a:lnTo>
                    <a:pt x="1472" y="967"/>
                  </a:lnTo>
                  <a:lnTo>
                    <a:pt x="1465" y="982"/>
                  </a:lnTo>
                  <a:lnTo>
                    <a:pt x="1458" y="983"/>
                  </a:lnTo>
                  <a:lnTo>
                    <a:pt x="1452" y="986"/>
                  </a:lnTo>
                  <a:lnTo>
                    <a:pt x="1447" y="991"/>
                  </a:lnTo>
                  <a:lnTo>
                    <a:pt x="1442" y="996"/>
                  </a:lnTo>
                  <a:lnTo>
                    <a:pt x="1437" y="1003"/>
                  </a:lnTo>
                  <a:lnTo>
                    <a:pt x="1434" y="1010"/>
                  </a:lnTo>
                  <a:lnTo>
                    <a:pt x="1429" y="1018"/>
                  </a:lnTo>
                  <a:lnTo>
                    <a:pt x="1426" y="1026"/>
                  </a:lnTo>
                  <a:lnTo>
                    <a:pt x="1423" y="1034"/>
                  </a:lnTo>
                  <a:lnTo>
                    <a:pt x="1420" y="1042"/>
                  </a:lnTo>
                  <a:lnTo>
                    <a:pt x="1418" y="1050"/>
                  </a:lnTo>
                  <a:lnTo>
                    <a:pt x="1415" y="1058"/>
                  </a:lnTo>
                  <a:lnTo>
                    <a:pt x="1413" y="1065"/>
                  </a:lnTo>
                  <a:lnTo>
                    <a:pt x="1411" y="1072"/>
                  </a:lnTo>
                  <a:lnTo>
                    <a:pt x="1409" y="1079"/>
                  </a:lnTo>
                  <a:lnTo>
                    <a:pt x="1408" y="1085"/>
                  </a:lnTo>
                  <a:lnTo>
                    <a:pt x="1400" y="1081"/>
                  </a:lnTo>
                  <a:lnTo>
                    <a:pt x="1392" y="1079"/>
                  </a:lnTo>
                  <a:lnTo>
                    <a:pt x="1385" y="1076"/>
                  </a:lnTo>
                  <a:lnTo>
                    <a:pt x="1377" y="1071"/>
                  </a:lnTo>
                  <a:lnTo>
                    <a:pt x="1370" y="1067"/>
                  </a:lnTo>
                  <a:lnTo>
                    <a:pt x="1362" y="1062"/>
                  </a:lnTo>
                  <a:lnTo>
                    <a:pt x="1354" y="1056"/>
                  </a:lnTo>
                  <a:lnTo>
                    <a:pt x="1347" y="1052"/>
                  </a:lnTo>
                  <a:lnTo>
                    <a:pt x="1339" y="1046"/>
                  </a:lnTo>
                  <a:lnTo>
                    <a:pt x="1332" y="1040"/>
                  </a:lnTo>
                  <a:lnTo>
                    <a:pt x="1324" y="1036"/>
                  </a:lnTo>
                  <a:lnTo>
                    <a:pt x="1318" y="1030"/>
                  </a:lnTo>
                  <a:lnTo>
                    <a:pt x="1309" y="1025"/>
                  </a:lnTo>
                  <a:lnTo>
                    <a:pt x="1303" y="1019"/>
                  </a:lnTo>
                  <a:lnTo>
                    <a:pt x="1296" y="1015"/>
                  </a:lnTo>
                  <a:lnTo>
                    <a:pt x="1289" y="1011"/>
                  </a:lnTo>
                  <a:lnTo>
                    <a:pt x="1226" y="1014"/>
                  </a:lnTo>
                  <a:lnTo>
                    <a:pt x="1165" y="1017"/>
                  </a:lnTo>
                  <a:lnTo>
                    <a:pt x="1103" y="1021"/>
                  </a:lnTo>
                  <a:lnTo>
                    <a:pt x="1042" y="1024"/>
                  </a:lnTo>
                  <a:lnTo>
                    <a:pt x="981" y="1029"/>
                  </a:lnTo>
                  <a:lnTo>
                    <a:pt x="920" y="1033"/>
                  </a:lnTo>
                  <a:lnTo>
                    <a:pt x="859" y="1038"/>
                  </a:lnTo>
                  <a:lnTo>
                    <a:pt x="798" y="1042"/>
                  </a:lnTo>
                  <a:lnTo>
                    <a:pt x="736" y="1047"/>
                  </a:lnTo>
                  <a:lnTo>
                    <a:pt x="674" y="1052"/>
                  </a:lnTo>
                  <a:lnTo>
                    <a:pt x="612" y="1056"/>
                  </a:lnTo>
                  <a:lnTo>
                    <a:pt x="548" y="1062"/>
                  </a:lnTo>
                  <a:lnTo>
                    <a:pt x="484" y="1067"/>
                  </a:lnTo>
                  <a:lnTo>
                    <a:pt x="420" y="1071"/>
                  </a:lnTo>
                  <a:lnTo>
                    <a:pt x="353" y="1076"/>
                  </a:lnTo>
                  <a:lnTo>
                    <a:pt x="286" y="1081"/>
                  </a:lnTo>
                  <a:lnTo>
                    <a:pt x="280" y="1080"/>
                  </a:lnTo>
                  <a:lnTo>
                    <a:pt x="276" y="1078"/>
                  </a:lnTo>
                  <a:lnTo>
                    <a:pt x="271" y="1073"/>
                  </a:lnTo>
                  <a:lnTo>
                    <a:pt x="267" y="1067"/>
                  </a:lnTo>
                  <a:lnTo>
                    <a:pt x="263" y="1060"/>
                  </a:lnTo>
                  <a:lnTo>
                    <a:pt x="259" y="1052"/>
                  </a:lnTo>
                  <a:lnTo>
                    <a:pt x="255" y="1042"/>
                  </a:lnTo>
                  <a:lnTo>
                    <a:pt x="252" y="1032"/>
                  </a:lnTo>
                  <a:lnTo>
                    <a:pt x="248" y="1023"/>
                  </a:lnTo>
                  <a:lnTo>
                    <a:pt x="245" y="1013"/>
                  </a:lnTo>
                  <a:lnTo>
                    <a:pt x="241" y="1003"/>
                  </a:lnTo>
                  <a:lnTo>
                    <a:pt x="238" y="994"/>
                  </a:lnTo>
                  <a:lnTo>
                    <a:pt x="233" y="986"/>
                  </a:lnTo>
                  <a:lnTo>
                    <a:pt x="230" y="979"/>
                  </a:lnTo>
                  <a:lnTo>
                    <a:pt x="225" y="973"/>
                  </a:lnTo>
                  <a:lnTo>
                    <a:pt x="221" y="970"/>
                  </a:lnTo>
                  <a:lnTo>
                    <a:pt x="225" y="961"/>
                  </a:lnTo>
                  <a:lnTo>
                    <a:pt x="230" y="952"/>
                  </a:lnTo>
                  <a:lnTo>
                    <a:pt x="232" y="942"/>
                  </a:lnTo>
                  <a:lnTo>
                    <a:pt x="233" y="932"/>
                  </a:lnTo>
                  <a:lnTo>
                    <a:pt x="233" y="923"/>
                  </a:lnTo>
                  <a:lnTo>
                    <a:pt x="232" y="914"/>
                  </a:lnTo>
                  <a:lnTo>
                    <a:pt x="231" y="903"/>
                  </a:lnTo>
                  <a:lnTo>
                    <a:pt x="229" y="893"/>
                  </a:lnTo>
                  <a:lnTo>
                    <a:pt x="225" y="883"/>
                  </a:lnTo>
                  <a:lnTo>
                    <a:pt x="222" y="874"/>
                  </a:lnTo>
                  <a:lnTo>
                    <a:pt x="220" y="863"/>
                  </a:lnTo>
                  <a:lnTo>
                    <a:pt x="216" y="853"/>
                  </a:lnTo>
                  <a:lnTo>
                    <a:pt x="214" y="842"/>
                  </a:lnTo>
                  <a:lnTo>
                    <a:pt x="212" y="832"/>
                  </a:lnTo>
                  <a:lnTo>
                    <a:pt x="209" y="822"/>
                  </a:lnTo>
                  <a:lnTo>
                    <a:pt x="209" y="813"/>
                  </a:lnTo>
                  <a:lnTo>
                    <a:pt x="215" y="799"/>
                  </a:lnTo>
                  <a:lnTo>
                    <a:pt x="218" y="786"/>
                  </a:lnTo>
                  <a:lnTo>
                    <a:pt x="218" y="776"/>
                  </a:lnTo>
                  <a:lnTo>
                    <a:pt x="216" y="767"/>
                  </a:lnTo>
                  <a:lnTo>
                    <a:pt x="212" y="757"/>
                  </a:lnTo>
                  <a:lnTo>
                    <a:pt x="205" y="749"/>
                  </a:lnTo>
                  <a:lnTo>
                    <a:pt x="198" y="743"/>
                  </a:lnTo>
                  <a:lnTo>
                    <a:pt x="191" y="735"/>
                  </a:lnTo>
                  <a:lnTo>
                    <a:pt x="184" y="728"/>
                  </a:lnTo>
                  <a:lnTo>
                    <a:pt x="177" y="721"/>
                  </a:lnTo>
                  <a:lnTo>
                    <a:pt x="172" y="713"/>
                  </a:lnTo>
                  <a:lnTo>
                    <a:pt x="169" y="705"/>
                  </a:lnTo>
                  <a:lnTo>
                    <a:pt x="168" y="695"/>
                  </a:lnTo>
                  <a:lnTo>
                    <a:pt x="169" y="686"/>
                  </a:lnTo>
                  <a:lnTo>
                    <a:pt x="175" y="675"/>
                  </a:lnTo>
                  <a:lnTo>
                    <a:pt x="184" y="663"/>
                  </a:lnTo>
                  <a:lnTo>
                    <a:pt x="179" y="658"/>
                  </a:lnTo>
                  <a:lnTo>
                    <a:pt x="177" y="652"/>
                  </a:lnTo>
                  <a:lnTo>
                    <a:pt x="174" y="647"/>
                  </a:lnTo>
                  <a:lnTo>
                    <a:pt x="171" y="641"/>
                  </a:lnTo>
                  <a:lnTo>
                    <a:pt x="169" y="636"/>
                  </a:lnTo>
                  <a:lnTo>
                    <a:pt x="167" y="631"/>
                  </a:lnTo>
                  <a:lnTo>
                    <a:pt x="166" y="625"/>
                  </a:lnTo>
                  <a:lnTo>
                    <a:pt x="164" y="621"/>
                  </a:lnTo>
                  <a:lnTo>
                    <a:pt x="163" y="615"/>
                  </a:lnTo>
                  <a:lnTo>
                    <a:pt x="163" y="610"/>
                  </a:lnTo>
                  <a:lnTo>
                    <a:pt x="163" y="605"/>
                  </a:lnTo>
                  <a:lnTo>
                    <a:pt x="164" y="600"/>
                  </a:lnTo>
                  <a:lnTo>
                    <a:pt x="166" y="594"/>
                  </a:lnTo>
                  <a:lnTo>
                    <a:pt x="168" y="589"/>
                  </a:lnTo>
                  <a:lnTo>
                    <a:pt x="171" y="583"/>
                  </a:lnTo>
                  <a:lnTo>
                    <a:pt x="175" y="578"/>
                  </a:lnTo>
                  <a:lnTo>
                    <a:pt x="167" y="570"/>
                  </a:lnTo>
                  <a:lnTo>
                    <a:pt x="160" y="563"/>
                  </a:lnTo>
                  <a:lnTo>
                    <a:pt x="152" y="556"/>
                  </a:lnTo>
                  <a:lnTo>
                    <a:pt x="145" y="550"/>
                  </a:lnTo>
                  <a:lnTo>
                    <a:pt x="138" y="541"/>
                  </a:lnTo>
                  <a:lnTo>
                    <a:pt x="131" y="535"/>
                  </a:lnTo>
                  <a:lnTo>
                    <a:pt x="123" y="527"/>
                  </a:lnTo>
                  <a:lnTo>
                    <a:pt x="116" y="519"/>
                  </a:lnTo>
                  <a:lnTo>
                    <a:pt x="109" y="509"/>
                  </a:lnTo>
                  <a:lnTo>
                    <a:pt x="102" y="500"/>
                  </a:lnTo>
                  <a:lnTo>
                    <a:pt x="95" y="491"/>
                  </a:lnTo>
                  <a:lnTo>
                    <a:pt x="88" y="482"/>
                  </a:lnTo>
                  <a:lnTo>
                    <a:pt x="82" y="471"/>
                  </a:lnTo>
                  <a:lnTo>
                    <a:pt x="76" y="460"/>
                  </a:lnTo>
                  <a:lnTo>
                    <a:pt x="69" y="448"/>
                  </a:lnTo>
                  <a:lnTo>
                    <a:pt x="63" y="437"/>
                  </a:lnTo>
                  <a:lnTo>
                    <a:pt x="63" y="429"/>
                  </a:lnTo>
                  <a:lnTo>
                    <a:pt x="62" y="423"/>
                  </a:lnTo>
                  <a:lnTo>
                    <a:pt x="62" y="417"/>
                  </a:lnTo>
                  <a:lnTo>
                    <a:pt x="61" y="412"/>
                  </a:lnTo>
                  <a:lnTo>
                    <a:pt x="59" y="407"/>
                  </a:lnTo>
                  <a:lnTo>
                    <a:pt x="56" y="402"/>
                  </a:lnTo>
                  <a:lnTo>
                    <a:pt x="54" y="398"/>
                  </a:lnTo>
                  <a:lnTo>
                    <a:pt x="52" y="394"/>
                  </a:lnTo>
                  <a:lnTo>
                    <a:pt x="48" y="391"/>
                  </a:lnTo>
                  <a:lnTo>
                    <a:pt x="45" y="388"/>
                  </a:lnTo>
                  <a:lnTo>
                    <a:pt x="41" y="384"/>
                  </a:lnTo>
                  <a:lnTo>
                    <a:pt x="38" y="381"/>
                  </a:lnTo>
                  <a:lnTo>
                    <a:pt x="34" y="378"/>
                  </a:lnTo>
                  <a:lnTo>
                    <a:pt x="31" y="375"/>
                  </a:lnTo>
                  <a:lnTo>
                    <a:pt x="26" y="371"/>
                  </a:lnTo>
                  <a:lnTo>
                    <a:pt x="23" y="369"/>
                  </a:lnTo>
                  <a:lnTo>
                    <a:pt x="22" y="361"/>
                  </a:lnTo>
                  <a:lnTo>
                    <a:pt x="21" y="353"/>
                  </a:lnTo>
                  <a:lnTo>
                    <a:pt x="20" y="346"/>
                  </a:lnTo>
                  <a:lnTo>
                    <a:pt x="18" y="338"/>
                  </a:lnTo>
                  <a:lnTo>
                    <a:pt x="17" y="330"/>
                  </a:lnTo>
                  <a:lnTo>
                    <a:pt x="16" y="322"/>
                  </a:lnTo>
                  <a:lnTo>
                    <a:pt x="15" y="314"/>
                  </a:lnTo>
                  <a:lnTo>
                    <a:pt x="14" y="306"/>
                  </a:lnTo>
                  <a:lnTo>
                    <a:pt x="14" y="299"/>
                  </a:lnTo>
                  <a:lnTo>
                    <a:pt x="14" y="291"/>
                  </a:lnTo>
                  <a:lnTo>
                    <a:pt x="15" y="284"/>
                  </a:lnTo>
                  <a:lnTo>
                    <a:pt x="17" y="277"/>
                  </a:lnTo>
                  <a:lnTo>
                    <a:pt x="20" y="270"/>
                  </a:lnTo>
                  <a:lnTo>
                    <a:pt x="23" y="263"/>
                  </a:lnTo>
                  <a:lnTo>
                    <a:pt x="28" y="258"/>
                  </a:lnTo>
                  <a:lnTo>
                    <a:pt x="33" y="253"/>
                  </a:lnTo>
                  <a:lnTo>
                    <a:pt x="34" y="247"/>
                  </a:lnTo>
                  <a:lnTo>
                    <a:pt x="36" y="243"/>
                  </a:lnTo>
                  <a:lnTo>
                    <a:pt x="37" y="237"/>
                  </a:lnTo>
                  <a:lnTo>
                    <a:pt x="38" y="231"/>
                  </a:lnTo>
                  <a:lnTo>
                    <a:pt x="38" y="226"/>
                  </a:lnTo>
                  <a:lnTo>
                    <a:pt x="38" y="220"/>
                  </a:lnTo>
                  <a:lnTo>
                    <a:pt x="38" y="215"/>
                  </a:lnTo>
                  <a:lnTo>
                    <a:pt x="37" y="209"/>
                  </a:lnTo>
                  <a:lnTo>
                    <a:pt x="36" y="204"/>
                  </a:lnTo>
                  <a:lnTo>
                    <a:pt x="33" y="199"/>
                  </a:lnTo>
                  <a:lnTo>
                    <a:pt x="31" y="195"/>
                  </a:lnTo>
                  <a:lnTo>
                    <a:pt x="29" y="191"/>
                  </a:lnTo>
                  <a:lnTo>
                    <a:pt x="25" y="188"/>
                  </a:lnTo>
                  <a:lnTo>
                    <a:pt x="21" y="184"/>
                  </a:lnTo>
                  <a:lnTo>
                    <a:pt x="16" y="182"/>
                  </a:lnTo>
                  <a:lnTo>
                    <a:pt x="11" y="182"/>
                  </a:lnTo>
                  <a:lnTo>
                    <a:pt x="11" y="174"/>
                  </a:lnTo>
                  <a:lnTo>
                    <a:pt x="11" y="166"/>
                  </a:lnTo>
                  <a:lnTo>
                    <a:pt x="10" y="157"/>
                  </a:lnTo>
                  <a:lnTo>
                    <a:pt x="9" y="147"/>
                  </a:lnTo>
                  <a:lnTo>
                    <a:pt x="7" y="137"/>
                  </a:lnTo>
                  <a:lnTo>
                    <a:pt x="5" y="127"/>
                  </a:lnTo>
                  <a:lnTo>
                    <a:pt x="2" y="118"/>
                  </a:lnTo>
                  <a:lnTo>
                    <a:pt x="1" y="107"/>
                  </a:lnTo>
                  <a:lnTo>
                    <a:pt x="0" y="97"/>
                  </a:lnTo>
                  <a:lnTo>
                    <a:pt x="0" y="88"/>
                  </a:lnTo>
                  <a:lnTo>
                    <a:pt x="0" y="80"/>
                  </a:lnTo>
                  <a:lnTo>
                    <a:pt x="2" y="72"/>
                  </a:lnTo>
                  <a:lnTo>
                    <a:pt x="6" y="66"/>
                  </a:lnTo>
                  <a:lnTo>
                    <a:pt x="10" y="60"/>
                  </a:lnTo>
                  <a:lnTo>
                    <a:pt x="17" y="57"/>
                  </a:lnTo>
                  <a:lnTo>
                    <a:pt x="26" y="56"/>
                  </a:lnTo>
                  <a:lnTo>
                    <a:pt x="109" y="50"/>
                  </a:lnTo>
                  <a:lnTo>
                    <a:pt x="192" y="44"/>
                  </a:lnTo>
                  <a:lnTo>
                    <a:pt x="276" y="41"/>
                  </a:lnTo>
                  <a:lnTo>
                    <a:pt x="359" y="37"/>
                  </a:lnTo>
                  <a:lnTo>
                    <a:pt x="441" y="35"/>
                  </a:lnTo>
                  <a:lnTo>
                    <a:pt x="525" y="33"/>
                  </a:lnTo>
                  <a:lnTo>
                    <a:pt x="608" y="30"/>
                  </a:lnTo>
                  <a:lnTo>
                    <a:pt x="691" y="29"/>
                  </a:lnTo>
                  <a:lnTo>
                    <a:pt x="774" y="27"/>
                  </a:lnTo>
                  <a:lnTo>
                    <a:pt x="856" y="25"/>
                  </a:lnTo>
                  <a:lnTo>
                    <a:pt x="939" y="22"/>
                  </a:lnTo>
                  <a:lnTo>
                    <a:pt x="1022" y="19"/>
                  </a:lnTo>
                  <a:lnTo>
                    <a:pt x="1104" y="15"/>
                  </a:lnTo>
                  <a:lnTo>
                    <a:pt x="1186" y="12"/>
                  </a:lnTo>
                  <a:lnTo>
                    <a:pt x="1269" y="6"/>
                  </a:lnTo>
                  <a:lnTo>
                    <a:pt x="1352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2" name="Freeform 60"/>
            <p:cNvSpPr>
              <a:spLocks/>
            </p:cNvSpPr>
            <p:nvPr/>
          </p:nvSpPr>
          <p:spPr bwMode="auto">
            <a:xfrm>
              <a:off x="3367" y="1898"/>
              <a:ext cx="356" cy="632"/>
            </a:xfrm>
            <a:custGeom>
              <a:avLst/>
              <a:gdLst>
                <a:gd name="T0" fmla="*/ 30 w 1069"/>
                <a:gd name="T1" fmla="*/ 4 h 1895"/>
                <a:gd name="T2" fmla="*/ 32 w 1069"/>
                <a:gd name="T3" fmla="*/ 7 h 1895"/>
                <a:gd name="T4" fmla="*/ 33 w 1069"/>
                <a:gd name="T5" fmla="*/ 9 h 1895"/>
                <a:gd name="T6" fmla="*/ 35 w 1069"/>
                <a:gd name="T7" fmla="*/ 10 h 1895"/>
                <a:gd name="T8" fmla="*/ 37 w 1069"/>
                <a:gd name="T9" fmla="*/ 20 h 1895"/>
                <a:gd name="T10" fmla="*/ 38 w 1069"/>
                <a:gd name="T11" fmla="*/ 30 h 1895"/>
                <a:gd name="T12" fmla="*/ 38 w 1069"/>
                <a:gd name="T13" fmla="*/ 35 h 1895"/>
                <a:gd name="T14" fmla="*/ 38 w 1069"/>
                <a:gd name="T15" fmla="*/ 40 h 1895"/>
                <a:gd name="T16" fmla="*/ 38 w 1069"/>
                <a:gd name="T17" fmla="*/ 44 h 1895"/>
                <a:gd name="T18" fmla="*/ 40 w 1069"/>
                <a:gd name="T19" fmla="*/ 48 h 1895"/>
                <a:gd name="T20" fmla="*/ 38 w 1069"/>
                <a:gd name="T21" fmla="*/ 51 h 1895"/>
                <a:gd name="T22" fmla="*/ 36 w 1069"/>
                <a:gd name="T23" fmla="*/ 54 h 1895"/>
                <a:gd name="T24" fmla="*/ 36 w 1069"/>
                <a:gd name="T25" fmla="*/ 57 h 1895"/>
                <a:gd name="T26" fmla="*/ 36 w 1069"/>
                <a:gd name="T27" fmla="*/ 59 h 1895"/>
                <a:gd name="T28" fmla="*/ 36 w 1069"/>
                <a:gd name="T29" fmla="*/ 59 h 1895"/>
                <a:gd name="T30" fmla="*/ 36 w 1069"/>
                <a:gd name="T31" fmla="*/ 60 h 1895"/>
                <a:gd name="T32" fmla="*/ 35 w 1069"/>
                <a:gd name="T33" fmla="*/ 61 h 1895"/>
                <a:gd name="T34" fmla="*/ 36 w 1069"/>
                <a:gd name="T35" fmla="*/ 63 h 1895"/>
                <a:gd name="T36" fmla="*/ 34 w 1069"/>
                <a:gd name="T37" fmla="*/ 65 h 1895"/>
                <a:gd name="T38" fmla="*/ 32 w 1069"/>
                <a:gd name="T39" fmla="*/ 66 h 1895"/>
                <a:gd name="T40" fmla="*/ 33 w 1069"/>
                <a:gd name="T41" fmla="*/ 68 h 1895"/>
                <a:gd name="T42" fmla="*/ 33 w 1069"/>
                <a:gd name="T43" fmla="*/ 70 h 1895"/>
                <a:gd name="T44" fmla="*/ 30 w 1069"/>
                <a:gd name="T45" fmla="*/ 69 h 1895"/>
                <a:gd name="T46" fmla="*/ 26 w 1069"/>
                <a:gd name="T47" fmla="*/ 70 h 1895"/>
                <a:gd name="T48" fmla="*/ 25 w 1069"/>
                <a:gd name="T49" fmla="*/ 70 h 1895"/>
                <a:gd name="T50" fmla="*/ 25 w 1069"/>
                <a:gd name="T51" fmla="*/ 69 h 1895"/>
                <a:gd name="T52" fmla="*/ 24 w 1069"/>
                <a:gd name="T53" fmla="*/ 65 h 1895"/>
                <a:gd name="T54" fmla="*/ 21 w 1069"/>
                <a:gd name="T55" fmla="*/ 61 h 1895"/>
                <a:gd name="T56" fmla="*/ 18 w 1069"/>
                <a:gd name="T57" fmla="*/ 60 h 1895"/>
                <a:gd name="T58" fmla="*/ 16 w 1069"/>
                <a:gd name="T59" fmla="*/ 58 h 1895"/>
                <a:gd name="T60" fmla="*/ 15 w 1069"/>
                <a:gd name="T61" fmla="*/ 56 h 1895"/>
                <a:gd name="T62" fmla="*/ 14 w 1069"/>
                <a:gd name="T63" fmla="*/ 53 h 1895"/>
                <a:gd name="T64" fmla="*/ 15 w 1069"/>
                <a:gd name="T65" fmla="*/ 51 h 1895"/>
                <a:gd name="T66" fmla="*/ 15 w 1069"/>
                <a:gd name="T67" fmla="*/ 50 h 1895"/>
                <a:gd name="T68" fmla="*/ 14 w 1069"/>
                <a:gd name="T69" fmla="*/ 48 h 1895"/>
                <a:gd name="T70" fmla="*/ 13 w 1069"/>
                <a:gd name="T71" fmla="*/ 47 h 1895"/>
                <a:gd name="T72" fmla="*/ 12 w 1069"/>
                <a:gd name="T73" fmla="*/ 47 h 1895"/>
                <a:gd name="T74" fmla="*/ 11 w 1069"/>
                <a:gd name="T75" fmla="*/ 48 h 1895"/>
                <a:gd name="T76" fmla="*/ 9 w 1069"/>
                <a:gd name="T77" fmla="*/ 46 h 1895"/>
                <a:gd name="T78" fmla="*/ 8 w 1069"/>
                <a:gd name="T79" fmla="*/ 44 h 1895"/>
                <a:gd name="T80" fmla="*/ 4 w 1069"/>
                <a:gd name="T81" fmla="*/ 40 h 1895"/>
                <a:gd name="T82" fmla="*/ 1 w 1069"/>
                <a:gd name="T83" fmla="*/ 36 h 1895"/>
                <a:gd name="T84" fmla="*/ 0 w 1069"/>
                <a:gd name="T85" fmla="*/ 34 h 1895"/>
                <a:gd name="T86" fmla="*/ 0 w 1069"/>
                <a:gd name="T87" fmla="*/ 31 h 1895"/>
                <a:gd name="T88" fmla="*/ 1 w 1069"/>
                <a:gd name="T89" fmla="*/ 29 h 1895"/>
                <a:gd name="T90" fmla="*/ 2 w 1069"/>
                <a:gd name="T91" fmla="*/ 27 h 1895"/>
                <a:gd name="T92" fmla="*/ 3 w 1069"/>
                <a:gd name="T93" fmla="*/ 24 h 1895"/>
                <a:gd name="T94" fmla="*/ 2 w 1069"/>
                <a:gd name="T95" fmla="*/ 19 h 1895"/>
                <a:gd name="T96" fmla="*/ 5 w 1069"/>
                <a:gd name="T97" fmla="*/ 16 h 1895"/>
                <a:gd name="T98" fmla="*/ 9 w 1069"/>
                <a:gd name="T99" fmla="*/ 13 h 1895"/>
                <a:gd name="T100" fmla="*/ 10 w 1069"/>
                <a:gd name="T101" fmla="*/ 12 h 1895"/>
                <a:gd name="T102" fmla="*/ 10 w 1069"/>
                <a:gd name="T103" fmla="*/ 10 h 1895"/>
                <a:gd name="T104" fmla="*/ 9 w 1069"/>
                <a:gd name="T105" fmla="*/ 8 h 1895"/>
                <a:gd name="T106" fmla="*/ 7 w 1069"/>
                <a:gd name="T107" fmla="*/ 5 h 1895"/>
                <a:gd name="T108" fmla="*/ 5 w 1069"/>
                <a:gd name="T109" fmla="*/ 4 h 1895"/>
                <a:gd name="T110" fmla="*/ 4 w 1069"/>
                <a:gd name="T111" fmla="*/ 2 h 1895"/>
                <a:gd name="T112" fmla="*/ 14 w 1069"/>
                <a:gd name="T113" fmla="*/ 1 h 1895"/>
                <a:gd name="T114" fmla="*/ 28 w 1069"/>
                <a:gd name="T115" fmla="*/ 0 h 1895"/>
                <a:gd name="T116" fmla="*/ 29 w 1069"/>
                <a:gd name="T117" fmla="*/ 0 h 189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69"/>
                <a:gd name="T178" fmla="*/ 0 h 1895"/>
                <a:gd name="T179" fmla="*/ 1069 w 1069"/>
                <a:gd name="T180" fmla="*/ 1895 h 189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69" h="1895">
                  <a:moveTo>
                    <a:pt x="775" y="2"/>
                  </a:moveTo>
                  <a:lnTo>
                    <a:pt x="776" y="19"/>
                  </a:lnTo>
                  <a:lnTo>
                    <a:pt x="779" y="36"/>
                  </a:lnTo>
                  <a:lnTo>
                    <a:pt x="784" y="50"/>
                  </a:lnTo>
                  <a:lnTo>
                    <a:pt x="790" y="63"/>
                  </a:lnTo>
                  <a:lnTo>
                    <a:pt x="795" y="75"/>
                  </a:lnTo>
                  <a:lnTo>
                    <a:pt x="804" y="86"/>
                  </a:lnTo>
                  <a:lnTo>
                    <a:pt x="810" y="96"/>
                  </a:lnTo>
                  <a:lnTo>
                    <a:pt x="820" y="105"/>
                  </a:lnTo>
                  <a:lnTo>
                    <a:pt x="828" y="116"/>
                  </a:lnTo>
                  <a:lnTo>
                    <a:pt x="836" y="125"/>
                  </a:lnTo>
                  <a:lnTo>
                    <a:pt x="844" y="135"/>
                  </a:lnTo>
                  <a:lnTo>
                    <a:pt x="851" y="147"/>
                  </a:lnTo>
                  <a:lnTo>
                    <a:pt x="858" y="159"/>
                  </a:lnTo>
                  <a:lnTo>
                    <a:pt x="863" y="172"/>
                  </a:lnTo>
                  <a:lnTo>
                    <a:pt x="868" y="188"/>
                  </a:lnTo>
                  <a:lnTo>
                    <a:pt x="871" y="205"/>
                  </a:lnTo>
                  <a:lnTo>
                    <a:pt x="876" y="209"/>
                  </a:lnTo>
                  <a:lnTo>
                    <a:pt x="882" y="213"/>
                  </a:lnTo>
                  <a:lnTo>
                    <a:pt x="886" y="219"/>
                  </a:lnTo>
                  <a:lnTo>
                    <a:pt x="890" y="224"/>
                  </a:lnTo>
                  <a:lnTo>
                    <a:pt x="894" y="229"/>
                  </a:lnTo>
                  <a:lnTo>
                    <a:pt x="898" y="235"/>
                  </a:lnTo>
                  <a:lnTo>
                    <a:pt x="902" y="241"/>
                  </a:lnTo>
                  <a:lnTo>
                    <a:pt x="907" y="245"/>
                  </a:lnTo>
                  <a:lnTo>
                    <a:pt x="910" y="251"/>
                  </a:lnTo>
                  <a:lnTo>
                    <a:pt x="916" y="256"/>
                  </a:lnTo>
                  <a:lnTo>
                    <a:pt x="921" y="260"/>
                  </a:lnTo>
                  <a:lnTo>
                    <a:pt x="927" y="264"/>
                  </a:lnTo>
                  <a:lnTo>
                    <a:pt x="933" y="267"/>
                  </a:lnTo>
                  <a:lnTo>
                    <a:pt x="940" y="271"/>
                  </a:lnTo>
                  <a:lnTo>
                    <a:pt x="948" y="272"/>
                  </a:lnTo>
                  <a:lnTo>
                    <a:pt x="958" y="274"/>
                  </a:lnTo>
                  <a:lnTo>
                    <a:pt x="961" y="305"/>
                  </a:lnTo>
                  <a:lnTo>
                    <a:pt x="966" y="341"/>
                  </a:lnTo>
                  <a:lnTo>
                    <a:pt x="970" y="380"/>
                  </a:lnTo>
                  <a:lnTo>
                    <a:pt x="976" y="422"/>
                  </a:lnTo>
                  <a:lnTo>
                    <a:pt x="981" y="465"/>
                  </a:lnTo>
                  <a:lnTo>
                    <a:pt x="985" y="510"/>
                  </a:lnTo>
                  <a:lnTo>
                    <a:pt x="991" y="553"/>
                  </a:lnTo>
                  <a:lnTo>
                    <a:pt x="996" y="597"/>
                  </a:lnTo>
                  <a:lnTo>
                    <a:pt x="999" y="637"/>
                  </a:lnTo>
                  <a:lnTo>
                    <a:pt x="1004" y="676"/>
                  </a:lnTo>
                  <a:lnTo>
                    <a:pt x="1007" y="711"/>
                  </a:lnTo>
                  <a:lnTo>
                    <a:pt x="1010" y="742"/>
                  </a:lnTo>
                  <a:lnTo>
                    <a:pt x="1013" y="767"/>
                  </a:lnTo>
                  <a:lnTo>
                    <a:pt x="1015" y="785"/>
                  </a:lnTo>
                  <a:lnTo>
                    <a:pt x="1016" y="798"/>
                  </a:lnTo>
                  <a:lnTo>
                    <a:pt x="1017" y="803"/>
                  </a:lnTo>
                  <a:lnTo>
                    <a:pt x="1016" y="822"/>
                  </a:lnTo>
                  <a:lnTo>
                    <a:pt x="1017" y="843"/>
                  </a:lnTo>
                  <a:lnTo>
                    <a:pt x="1020" y="863"/>
                  </a:lnTo>
                  <a:lnTo>
                    <a:pt x="1022" y="883"/>
                  </a:lnTo>
                  <a:lnTo>
                    <a:pt x="1025" y="904"/>
                  </a:lnTo>
                  <a:lnTo>
                    <a:pt x="1029" y="923"/>
                  </a:lnTo>
                  <a:lnTo>
                    <a:pt x="1031" y="944"/>
                  </a:lnTo>
                  <a:lnTo>
                    <a:pt x="1035" y="963"/>
                  </a:lnTo>
                  <a:lnTo>
                    <a:pt x="1037" y="982"/>
                  </a:lnTo>
                  <a:lnTo>
                    <a:pt x="1038" y="1001"/>
                  </a:lnTo>
                  <a:lnTo>
                    <a:pt x="1038" y="1020"/>
                  </a:lnTo>
                  <a:lnTo>
                    <a:pt x="1038" y="1038"/>
                  </a:lnTo>
                  <a:lnTo>
                    <a:pt x="1036" y="1055"/>
                  </a:lnTo>
                  <a:lnTo>
                    <a:pt x="1031" y="1073"/>
                  </a:lnTo>
                  <a:lnTo>
                    <a:pt x="1025" y="1089"/>
                  </a:lnTo>
                  <a:lnTo>
                    <a:pt x="1017" y="1105"/>
                  </a:lnTo>
                  <a:lnTo>
                    <a:pt x="1016" y="1119"/>
                  </a:lnTo>
                  <a:lnTo>
                    <a:pt x="1017" y="1131"/>
                  </a:lnTo>
                  <a:lnTo>
                    <a:pt x="1020" y="1144"/>
                  </a:lnTo>
                  <a:lnTo>
                    <a:pt x="1024" y="1155"/>
                  </a:lnTo>
                  <a:lnTo>
                    <a:pt x="1029" y="1168"/>
                  </a:lnTo>
                  <a:lnTo>
                    <a:pt x="1033" y="1178"/>
                  </a:lnTo>
                  <a:lnTo>
                    <a:pt x="1039" y="1190"/>
                  </a:lnTo>
                  <a:lnTo>
                    <a:pt x="1046" y="1201"/>
                  </a:lnTo>
                  <a:lnTo>
                    <a:pt x="1052" y="1213"/>
                  </a:lnTo>
                  <a:lnTo>
                    <a:pt x="1056" y="1223"/>
                  </a:lnTo>
                  <a:lnTo>
                    <a:pt x="1061" y="1236"/>
                  </a:lnTo>
                  <a:lnTo>
                    <a:pt x="1066" y="1247"/>
                  </a:lnTo>
                  <a:lnTo>
                    <a:pt x="1068" y="1260"/>
                  </a:lnTo>
                  <a:lnTo>
                    <a:pt x="1069" y="1272"/>
                  </a:lnTo>
                  <a:lnTo>
                    <a:pt x="1068" y="1286"/>
                  </a:lnTo>
                  <a:lnTo>
                    <a:pt x="1066" y="1301"/>
                  </a:lnTo>
                  <a:lnTo>
                    <a:pt x="1053" y="1313"/>
                  </a:lnTo>
                  <a:lnTo>
                    <a:pt x="1044" y="1324"/>
                  </a:lnTo>
                  <a:lnTo>
                    <a:pt x="1037" y="1337"/>
                  </a:lnTo>
                  <a:lnTo>
                    <a:pt x="1032" y="1348"/>
                  </a:lnTo>
                  <a:lnTo>
                    <a:pt x="1028" y="1360"/>
                  </a:lnTo>
                  <a:lnTo>
                    <a:pt x="1024" y="1371"/>
                  </a:lnTo>
                  <a:lnTo>
                    <a:pt x="1022" y="1383"/>
                  </a:lnTo>
                  <a:lnTo>
                    <a:pt x="1020" y="1394"/>
                  </a:lnTo>
                  <a:lnTo>
                    <a:pt x="1016" y="1406"/>
                  </a:lnTo>
                  <a:lnTo>
                    <a:pt x="1013" y="1416"/>
                  </a:lnTo>
                  <a:lnTo>
                    <a:pt x="1009" y="1426"/>
                  </a:lnTo>
                  <a:lnTo>
                    <a:pt x="1004" y="1437"/>
                  </a:lnTo>
                  <a:lnTo>
                    <a:pt x="997" y="1447"/>
                  </a:lnTo>
                  <a:lnTo>
                    <a:pt x="986" y="1456"/>
                  </a:lnTo>
                  <a:lnTo>
                    <a:pt x="975" y="1465"/>
                  </a:lnTo>
                  <a:lnTo>
                    <a:pt x="961" y="1475"/>
                  </a:lnTo>
                  <a:lnTo>
                    <a:pt x="960" y="1482"/>
                  </a:lnTo>
                  <a:lnTo>
                    <a:pt x="959" y="1490"/>
                  </a:lnTo>
                  <a:lnTo>
                    <a:pt x="960" y="1496"/>
                  </a:lnTo>
                  <a:lnTo>
                    <a:pt x="960" y="1505"/>
                  </a:lnTo>
                  <a:lnTo>
                    <a:pt x="961" y="1511"/>
                  </a:lnTo>
                  <a:lnTo>
                    <a:pt x="963" y="1518"/>
                  </a:lnTo>
                  <a:lnTo>
                    <a:pt x="965" y="1525"/>
                  </a:lnTo>
                  <a:lnTo>
                    <a:pt x="966" y="1532"/>
                  </a:lnTo>
                  <a:lnTo>
                    <a:pt x="967" y="1539"/>
                  </a:lnTo>
                  <a:lnTo>
                    <a:pt x="968" y="1546"/>
                  </a:lnTo>
                  <a:lnTo>
                    <a:pt x="968" y="1553"/>
                  </a:lnTo>
                  <a:lnTo>
                    <a:pt x="968" y="1560"/>
                  </a:lnTo>
                  <a:lnTo>
                    <a:pt x="967" y="1565"/>
                  </a:lnTo>
                  <a:lnTo>
                    <a:pt x="965" y="1572"/>
                  </a:lnTo>
                  <a:lnTo>
                    <a:pt x="961" y="1579"/>
                  </a:lnTo>
                  <a:lnTo>
                    <a:pt x="958" y="1586"/>
                  </a:lnTo>
                  <a:lnTo>
                    <a:pt x="956" y="1587"/>
                  </a:lnTo>
                  <a:lnTo>
                    <a:pt x="956" y="1590"/>
                  </a:lnTo>
                  <a:lnTo>
                    <a:pt x="956" y="1592"/>
                  </a:lnTo>
                  <a:lnTo>
                    <a:pt x="958" y="1594"/>
                  </a:lnTo>
                  <a:lnTo>
                    <a:pt x="959" y="1596"/>
                  </a:lnTo>
                  <a:lnTo>
                    <a:pt x="960" y="1599"/>
                  </a:lnTo>
                  <a:lnTo>
                    <a:pt x="961" y="1601"/>
                  </a:lnTo>
                  <a:lnTo>
                    <a:pt x="963" y="1604"/>
                  </a:lnTo>
                  <a:lnTo>
                    <a:pt x="966" y="1607"/>
                  </a:lnTo>
                  <a:lnTo>
                    <a:pt x="967" y="1610"/>
                  </a:lnTo>
                  <a:lnTo>
                    <a:pt x="969" y="1614"/>
                  </a:lnTo>
                  <a:lnTo>
                    <a:pt x="971" y="1616"/>
                  </a:lnTo>
                  <a:lnTo>
                    <a:pt x="973" y="1619"/>
                  </a:lnTo>
                  <a:lnTo>
                    <a:pt x="974" y="1623"/>
                  </a:lnTo>
                  <a:lnTo>
                    <a:pt x="976" y="1626"/>
                  </a:lnTo>
                  <a:lnTo>
                    <a:pt x="977" y="1630"/>
                  </a:lnTo>
                  <a:lnTo>
                    <a:pt x="971" y="1632"/>
                  </a:lnTo>
                  <a:lnTo>
                    <a:pt x="967" y="1636"/>
                  </a:lnTo>
                  <a:lnTo>
                    <a:pt x="963" y="1640"/>
                  </a:lnTo>
                  <a:lnTo>
                    <a:pt x="961" y="1644"/>
                  </a:lnTo>
                  <a:lnTo>
                    <a:pt x="959" y="1648"/>
                  </a:lnTo>
                  <a:lnTo>
                    <a:pt x="956" y="1653"/>
                  </a:lnTo>
                  <a:lnTo>
                    <a:pt x="955" y="1658"/>
                  </a:lnTo>
                  <a:lnTo>
                    <a:pt x="955" y="1664"/>
                  </a:lnTo>
                  <a:lnTo>
                    <a:pt x="955" y="1669"/>
                  </a:lnTo>
                  <a:lnTo>
                    <a:pt x="955" y="1675"/>
                  </a:lnTo>
                  <a:lnTo>
                    <a:pt x="956" y="1680"/>
                  </a:lnTo>
                  <a:lnTo>
                    <a:pt x="958" y="1686"/>
                  </a:lnTo>
                  <a:lnTo>
                    <a:pt x="960" y="1692"/>
                  </a:lnTo>
                  <a:lnTo>
                    <a:pt x="962" y="1698"/>
                  </a:lnTo>
                  <a:lnTo>
                    <a:pt x="965" y="1703"/>
                  </a:lnTo>
                  <a:lnTo>
                    <a:pt x="968" y="1709"/>
                  </a:lnTo>
                  <a:lnTo>
                    <a:pt x="966" y="1717"/>
                  </a:lnTo>
                  <a:lnTo>
                    <a:pt x="962" y="1725"/>
                  </a:lnTo>
                  <a:lnTo>
                    <a:pt x="958" y="1731"/>
                  </a:lnTo>
                  <a:lnTo>
                    <a:pt x="952" y="1737"/>
                  </a:lnTo>
                  <a:lnTo>
                    <a:pt x="944" y="1740"/>
                  </a:lnTo>
                  <a:lnTo>
                    <a:pt x="936" y="1745"/>
                  </a:lnTo>
                  <a:lnTo>
                    <a:pt x="928" y="1747"/>
                  </a:lnTo>
                  <a:lnTo>
                    <a:pt x="919" y="1750"/>
                  </a:lnTo>
                  <a:lnTo>
                    <a:pt x="909" y="1754"/>
                  </a:lnTo>
                  <a:lnTo>
                    <a:pt x="901" y="1757"/>
                  </a:lnTo>
                  <a:lnTo>
                    <a:pt x="893" y="1761"/>
                  </a:lnTo>
                  <a:lnTo>
                    <a:pt x="885" y="1765"/>
                  </a:lnTo>
                  <a:lnTo>
                    <a:pt x="878" y="1771"/>
                  </a:lnTo>
                  <a:lnTo>
                    <a:pt x="873" y="1778"/>
                  </a:lnTo>
                  <a:lnTo>
                    <a:pt x="868" y="1786"/>
                  </a:lnTo>
                  <a:lnTo>
                    <a:pt x="866" y="1796"/>
                  </a:lnTo>
                  <a:lnTo>
                    <a:pt x="866" y="1801"/>
                  </a:lnTo>
                  <a:lnTo>
                    <a:pt x="867" y="1808"/>
                  </a:lnTo>
                  <a:lnTo>
                    <a:pt x="870" y="1814"/>
                  </a:lnTo>
                  <a:lnTo>
                    <a:pt x="873" y="1819"/>
                  </a:lnTo>
                  <a:lnTo>
                    <a:pt x="876" y="1826"/>
                  </a:lnTo>
                  <a:lnTo>
                    <a:pt x="881" y="1832"/>
                  </a:lnTo>
                  <a:lnTo>
                    <a:pt x="884" y="1839"/>
                  </a:lnTo>
                  <a:lnTo>
                    <a:pt x="886" y="1846"/>
                  </a:lnTo>
                  <a:lnTo>
                    <a:pt x="890" y="1851"/>
                  </a:lnTo>
                  <a:lnTo>
                    <a:pt x="891" y="1857"/>
                  </a:lnTo>
                  <a:lnTo>
                    <a:pt x="892" y="1863"/>
                  </a:lnTo>
                  <a:lnTo>
                    <a:pt x="892" y="1869"/>
                  </a:lnTo>
                  <a:lnTo>
                    <a:pt x="890" y="1874"/>
                  </a:lnTo>
                  <a:lnTo>
                    <a:pt x="886" y="1879"/>
                  </a:lnTo>
                  <a:lnTo>
                    <a:pt x="881" y="1884"/>
                  </a:lnTo>
                  <a:lnTo>
                    <a:pt x="874" y="1888"/>
                  </a:lnTo>
                  <a:lnTo>
                    <a:pt x="862" y="1887"/>
                  </a:lnTo>
                  <a:lnTo>
                    <a:pt x="852" y="1886"/>
                  </a:lnTo>
                  <a:lnTo>
                    <a:pt x="841" y="1884"/>
                  </a:lnTo>
                  <a:lnTo>
                    <a:pt x="831" y="1879"/>
                  </a:lnTo>
                  <a:lnTo>
                    <a:pt x="821" y="1876"/>
                  </a:lnTo>
                  <a:lnTo>
                    <a:pt x="810" y="1871"/>
                  </a:lnTo>
                  <a:lnTo>
                    <a:pt x="801" y="1866"/>
                  </a:lnTo>
                  <a:lnTo>
                    <a:pt x="791" y="1863"/>
                  </a:lnTo>
                  <a:lnTo>
                    <a:pt x="781" y="1861"/>
                  </a:lnTo>
                  <a:lnTo>
                    <a:pt x="770" y="1858"/>
                  </a:lnTo>
                  <a:lnTo>
                    <a:pt x="760" y="1858"/>
                  </a:lnTo>
                  <a:lnTo>
                    <a:pt x="750" y="1861"/>
                  </a:lnTo>
                  <a:lnTo>
                    <a:pt x="738" y="1864"/>
                  </a:lnTo>
                  <a:lnTo>
                    <a:pt x="728" y="1871"/>
                  </a:lnTo>
                  <a:lnTo>
                    <a:pt x="716" y="1880"/>
                  </a:lnTo>
                  <a:lnTo>
                    <a:pt x="705" y="1894"/>
                  </a:lnTo>
                  <a:lnTo>
                    <a:pt x="698" y="1895"/>
                  </a:lnTo>
                  <a:lnTo>
                    <a:pt x="693" y="1895"/>
                  </a:lnTo>
                  <a:lnTo>
                    <a:pt x="689" y="1895"/>
                  </a:lnTo>
                  <a:lnTo>
                    <a:pt x="685" y="1894"/>
                  </a:lnTo>
                  <a:lnTo>
                    <a:pt x="683" y="1892"/>
                  </a:lnTo>
                  <a:lnTo>
                    <a:pt x="681" y="1889"/>
                  </a:lnTo>
                  <a:lnTo>
                    <a:pt x="678" y="1887"/>
                  </a:lnTo>
                  <a:lnTo>
                    <a:pt x="677" y="1884"/>
                  </a:lnTo>
                  <a:lnTo>
                    <a:pt x="676" y="1880"/>
                  </a:lnTo>
                  <a:lnTo>
                    <a:pt x="675" y="1876"/>
                  </a:lnTo>
                  <a:lnTo>
                    <a:pt x="672" y="1871"/>
                  </a:lnTo>
                  <a:lnTo>
                    <a:pt x="671" y="1866"/>
                  </a:lnTo>
                  <a:lnTo>
                    <a:pt x="669" y="1861"/>
                  </a:lnTo>
                  <a:lnTo>
                    <a:pt x="667" y="1856"/>
                  </a:lnTo>
                  <a:lnTo>
                    <a:pt x="664" y="1850"/>
                  </a:lnTo>
                  <a:lnTo>
                    <a:pt x="661" y="1846"/>
                  </a:lnTo>
                  <a:lnTo>
                    <a:pt x="663" y="1829"/>
                  </a:lnTo>
                  <a:lnTo>
                    <a:pt x="663" y="1812"/>
                  </a:lnTo>
                  <a:lnTo>
                    <a:pt x="662" y="1796"/>
                  </a:lnTo>
                  <a:lnTo>
                    <a:pt x="660" y="1783"/>
                  </a:lnTo>
                  <a:lnTo>
                    <a:pt x="656" y="1768"/>
                  </a:lnTo>
                  <a:lnTo>
                    <a:pt x="651" y="1754"/>
                  </a:lnTo>
                  <a:lnTo>
                    <a:pt x="644" y="1741"/>
                  </a:lnTo>
                  <a:lnTo>
                    <a:pt x="636" y="1729"/>
                  </a:lnTo>
                  <a:lnTo>
                    <a:pt x="626" y="1716"/>
                  </a:lnTo>
                  <a:lnTo>
                    <a:pt x="617" y="1704"/>
                  </a:lnTo>
                  <a:lnTo>
                    <a:pt x="606" y="1693"/>
                  </a:lnTo>
                  <a:lnTo>
                    <a:pt x="594" y="1681"/>
                  </a:lnTo>
                  <a:lnTo>
                    <a:pt x="582" y="1671"/>
                  </a:lnTo>
                  <a:lnTo>
                    <a:pt x="569" y="1661"/>
                  </a:lnTo>
                  <a:lnTo>
                    <a:pt x="555" y="1650"/>
                  </a:lnTo>
                  <a:lnTo>
                    <a:pt x="541" y="1640"/>
                  </a:lnTo>
                  <a:lnTo>
                    <a:pt x="532" y="1642"/>
                  </a:lnTo>
                  <a:lnTo>
                    <a:pt x="524" y="1645"/>
                  </a:lnTo>
                  <a:lnTo>
                    <a:pt x="516" y="1645"/>
                  </a:lnTo>
                  <a:lnTo>
                    <a:pt x="508" y="1644"/>
                  </a:lnTo>
                  <a:lnTo>
                    <a:pt x="501" y="1640"/>
                  </a:lnTo>
                  <a:lnTo>
                    <a:pt x="494" y="1637"/>
                  </a:lnTo>
                  <a:lnTo>
                    <a:pt x="487" y="1632"/>
                  </a:lnTo>
                  <a:lnTo>
                    <a:pt x="480" y="1626"/>
                  </a:lnTo>
                  <a:lnTo>
                    <a:pt x="475" y="1619"/>
                  </a:lnTo>
                  <a:lnTo>
                    <a:pt x="468" y="1613"/>
                  </a:lnTo>
                  <a:lnTo>
                    <a:pt x="462" y="1606"/>
                  </a:lnTo>
                  <a:lnTo>
                    <a:pt x="456" y="1599"/>
                  </a:lnTo>
                  <a:lnTo>
                    <a:pt x="451" y="1592"/>
                  </a:lnTo>
                  <a:lnTo>
                    <a:pt x="445" y="1585"/>
                  </a:lnTo>
                  <a:lnTo>
                    <a:pt x="439" y="1578"/>
                  </a:lnTo>
                  <a:lnTo>
                    <a:pt x="433" y="1572"/>
                  </a:lnTo>
                  <a:lnTo>
                    <a:pt x="425" y="1563"/>
                  </a:lnTo>
                  <a:lnTo>
                    <a:pt x="420" y="1555"/>
                  </a:lnTo>
                  <a:lnTo>
                    <a:pt x="413" y="1547"/>
                  </a:lnTo>
                  <a:lnTo>
                    <a:pt x="408" y="1539"/>
                  </a:lnTo>
                  <a:lnTo>
                    <a:pt x="402" y="1531"/>
                  </a:lnTo>
                  <a:lnTo>
                    <a:pt x="399" y="1522"/>
                  </a:lnTo>
                  <a:lnTo>
                    <a:pt x="394" y="1514"/>
                  </a:lnTo>
                  <a:lnTo>
                    <a:pt x="392" y="1505"/>
                  </a:lnTo>
                  <a:lnTo>
                    <a:pt x="388" y="1495"/>
                  </a:lnTo>
                  <a:lnTo>
                    <a:pt x="386" y="1486"/>
                  </a:lnTo>
                  <a:lnTo>
                    <a:pt x="385" y="1476"/>
                  </a:lnTo>
                  <a:lnTo>
                    <a:pt x="384" y="1467"/>
                  </a:lnTo>
                  <a:lnTo>
                    <a:pt x="383" y="1455"/>
                  </a:lnTo>
                  <a:lnTo>
                    <a:pt x="383" y="1445"/>
                  </a:lnTo>
                  <a:lnTo>
                    <a:pt x="384" y="1433"/>
                  </a:lnTo>
                  <a:lnTo>
                    <a:pt x="385" y="1422"/>
                  </a:lnTo>
                  <a:lnTo>
                    <a:pt x="392" y="1415"/>
                  </a:lnTo>
                  <a:lnTo>
                    <a:pt x="397" y="1409"/>
                  </a:lnTo>
                  <a:lnTo>
                    <a:pt x="400" y="1403"/>
                  </a:lnTo>
                  <a:lnTo>
                    <a:pt x="401" y="1398"/>
                  </a:lnTo>
                  <a:lnTo>
                    <a:pt x="401" y="1393"/>
                  </a:lnTo>
                  <a:lnTo>
                    <a:pt x="399" y="1388"/>
                  </a:lnTo>
                  <a:lnTo>
                    <a:pt x="398" y="1384"/>
                  </a:lnTo>
                  <a:lnTo>
                    <a:pt x="395" y="1378"/>
                  </a:lnTo>
                  <a:lnTo>
                    <a:pt x="393" y="1374"/>
                  </a:lnTo>
                  <a:lnTo>
                    <a:pt x="391" y="1369"/>
                  </a:lnTo>
                  <a:lnTo>
                    <a:pt x="390" y="1364"/>
                  </a:lnTo>
                  <a:lnTo>
                    <a:pt x="388" y="1359"/>
                  </a:lnTo>
                  <a:lnTo>
                    <a:pt x="390" y="1353"/>
                  </a:lnTo>
                  <a:lnTo>
                    <a:pt x="393" y="1347"/>
                  </a:lnTo>
                  <a:lnTo>
                    <a:pt x="397" y="1341"/>
                  </a:lnTo>
                  <a:lnTo>
                    <a:pt x="405" y="1336"/>
                  </a:lnTo>
                  <a:lnTo>
                    <a:pt x="401" y="1328"/>
                  </a:lnTo>
                  <a:lnTo>
                    <a:pt x="398" y="1321"/>
                  </a:lnTo>
                  <a:lnTo>
                    <a:pt x="395" y="1315"/>
                  </a:lnTo>
                  <a:lnTo>
                    <a:pt x="392" y="1309"/>
                  </a:lnTo>
                  <a:lnTo>
                    <a:pt x="388" y="1303"/>
                  </a:lnTo>
                  <a:lnTo>
                    <a:pt x="385" y="1299"/>
                  </a:lnTo>
                  <a:lnTo>
                    <a:pt x="380" y="1294"/>
                  </a:lnTo>
                  <a:lnTo>
                    <a:pt x="377" y="1290"/>
                  </a:lnTo>
                  <a:lnTo>
                    <a:pt x="374" y="1285"/>
                  </a:lnTo>
                  <a:lnTo>
                    <a:pt x="369" y="1282"/>
                  </a:lnTo>
                  <a:lnTo>
                    <a:pt x="364" y="1277"/>
                  </a:lnTo>
                  <a:lnTo>
                    <a:pt x="361" y="1274"/>
                  </a:lnTo>
                  <a:lnTo>
                    <a:pt x="356" y="1269"/>
                  </a:lnTo>
                  <a:lnTo>
                    <a:pt x="352" y="1264"/>
                  </a:lnTo>
                  <a:lnTo>
                    <a:pt x="347" y="1260"/>
                  </a:lnTo>
                  <a:lnTo>
                    <a:pt x="344" y="1255"/>
                  </a:lnTo>
                  <a:lnTo>
                    <a:pt x="338" y="1254"/>
                  </a:lnTo>
                  <a:lnTo>
                    <a:pt x="334" y="1255"/>
                  </a:lnTo>
                  <a:lnTo>
                    <a:pt x="331" y="1256"/>
                  </a:lnTo>
                  <a:lnTo>
                    <a:pt x="328" y="1258"/>
                  </a:lnTo>
                  <a:lnTo>
                    <a:pt x="325" y="1260"/>
                  </a:lnTo>
                  <a:lnTo>
                    <a:pt x="324" y="1263"/>
                  </a:lnTo>
                  <a:lnTo>
                    <a:pt x="323" y="1267"/>
                  </a:lnTo>
                  <a:lnTo>
                    <a:pt x="322" y="1270"/>
                  </a:lnTo>
                  <a:lnTo>
                    <a:pt x="321" y="1274"/>
                  </a:lnTo>
                  <a:lnTo>
                    <a:pt x="320" y="1277"/>
                  </a:lnTo>
                  <a:lnTo>
                    <a:pt x="317" y="1281"/>
                  </a:lnTo>
                  <a:lnTo>
                    <a:pt x="316" y="1283"/>
                  </a:lnTo>
                  <a:lnTo>
                    <a:pt x="315" y="1286"/>
                  </a:lnTo>
                  <a:lnTo>
                    <a:pt x="313" y="1289"/>
                  </a:lnTo>
                  <a:lnTo>
                    <a:pt x="309" y="1290"/>
                  </a:lnTo>
                  <a:lnTo>
                    <a:pt x="307" y="1292"/>
                  </a:lnTo>
                  <a:lnTo>
                    <a:pt x="298" y="1286"/>
                  </a:lnTo>
                  <a:lnTo>
                    <a:pt x="291" y="1282"/>
                  </a:lnTo>
                  <a:lnTo>
                    <a:pt x="283" y="1276"/>
                  </a:lnTo>
                  <a:lnTo>
                    <a:pt x="276" y="1269"/>
                  </a:lnTo>
                  <a:lnTo>
                    <a:pt x="268" y="1263"/>
                  </a:lnTo>
                  <a:lnTo>
                    <a:pt x="261" y="1256"/>
                  </a:lnTo>
                  <a:lnTo>
                    <a:pt x="255" y="1248"/>
                  </a:lnTo>
                  <a:lnTo>
                    <a:pt x="248" y="1241"/>
                  </a:lnTo>
                  <a:lnTo>
                    <a:pt x="242" y="1233"/>
                  </a:lnTo>
                  <a:lnTo>
                    <a:pt x="237" y="1225"/>
                  </a:lnTo>
                  <a:lnTo>
                    <a:pt x="232" y="1217"/>
                  </a:lnTo>
                  <a:lnTo>
                    <a:pt x="228" y="1209"/>
                  </a:lnTo>
                  <a:lnTo>
                    <a:pt x="223" y="1201"/>
                  </a:lnTo>
                  <a:lnTo>
                    <a:pt x="219" y="1192"/>
                  </a:lnTo>
                  <a:lnTo>
                    <a:pt x="216" y="1183"/>
                  </a:lnTo>
                  <a:lnTo>
                    <a:pt x="214" y="1175"/>
                  </a:lnTo>
                  <a:lnTo>
                    <a:pt x="196" y="1162"/>
                  </a:lnTo>
                  <a:lnTo>
                    <a:pt x="180" y="1151"/>
                  </a:lnTo>
                  <a:lnTo>
                    <a:pt x="163" y="1139"/>
                  </a:lnTo>
                  <a:lnTo>
                    <a:pt x="146" y="1128"/>
                  </a:lnTo>
                  <a:lnTo>
                    <a:pt x="129" y="1116"/>
                  </a:lnTo>
                  <a:lnTo>
                    <a:pt x="111" y="1105"/>
                  </a:lnTo>
                  <a:lnTo>
                    <a:pt x="95" y="1092"/>
                  </a:lnTo>
                  <a:lnTo>
                    <a:pt x="80" y="1079"/>
                  </a:lnTo>
                  <a:lnTo>
                    <a:pt x="67" y="1066"/>
                  </a:lnTo>
                  <a:lnTo>
                    <a:pt x="54" y="1052"/>
                  </a:lnTo>
                  <a:lnTo>
                    <a:pt x="42" y="1036"/>
                  </a:lnTo>
                  <a:lnTo>
                    <a:pt x="34" y="1020"/>
                  </a:lnTo>
                  <a:lnTo>
                    <a:pt x="27" y="1001"/>
                  </a:lnTo>
                  <a:lnTo>
                    <a:pt x="23" y="982"/>
                  </a:lnTo>
                  <a:lnTo>
                    <a:pt x="21" y="961"/>
                  </a:lnTo>
                  <a:lnTo>
                    <a:pt x="23" y="938"/>
                  </a:lnTo>
                  <a:lnTo>
                    <a:pt x="17" y="935"/>
                  </a:lnTo>
                  <a:lnTo>
                    <a:pt x="14" y="930"/>
                  </a:lnTo>
                  <a:lnTo>
                    <a:pt x="10" y="926"/>
                  </a:lnTo>
                  <a:lnTo>
                    <a:pt x="7" y="921"/>
                  </a:lnTo>
                  <a:lnTo>
                    <a:pt x="4" y="916"/>
                  </a:lnTo>
                  <a:lnTo>
                    <a:pt x="3" y="911"/>
                  </a:lnTo>
                  <a:lnTo>
                    <a:pt x="1" y="905"/>
                  </a:lnTo>
                  <a:lnTo>
                    <a:pt x="1" y="899"/>
                  </a:lnTo>
                  <a:lnTo>
                    <a:pt x="0" y="892"/>
                  </a:lnTo>
                  <a:lnTo>
                    <a:pt x="0" y="885"/>
                  </a:lnTo>
                  <a:lnTo>
                    <a:pt x="0" y="877"/>
                  </a:lnTo>
                  <a:lnTo>
                    <a:pt x="0" y="869"/>
                  </a:lnTo>
                  <a:lnTo>
                    <a:pt x="0" y="861"/>
                  </a:lnTo>
                  <a:lnTo>
                    <a:pt x="1" y="853"/>
                  </a:lnTo>
                  <a:lnTo>
                    <a:pt x="2" y="844"/>
                  </a:lnTo>
                  <a:lnTo>
                    <a:pt x="3" y="836"/>
                  </a:lnTo>
                  <a:lnTo>
                    <a:pt x="4" y="830"/>
                  </a:lnTo>
                  <a:lnTo>
                    <a:pt x="6" y="823"/>
                  </a:lnTo>
                  <a:lnTo>
                    <a:pt x="8" y="816"/>
                  </a:lnTo>
                  <a:lnTo>
                    <a:pt x="10" y="809"/>
                  </a:lnTo>
                  <a:lnTo>
                    <a:pt x="13" y="801"/>
                  </a:lnTo>
                  <a:lnTo>
                    <a:pt x="15" y="793"/>
                  </a:lnTo>
                  <a:lnTo>
                    <a:pt x="18" y="785"/>
                  </a:lnTo>
                  <a:lnTo>
                    <a:pt x="21" y="777"/>
                  </a:lnTo>
                  <a:lnTo>
                    <a:pt x="24" y="769"/>
                  </a:lnTo>
                  <a:lnTo>
                    <a:pt x="29" y="761"/>
                  </a:lnTo>
                  <a:lnTo>
                    <a:pt x="32" y="754"/>
                  </a:lnTo>
                  <a:lnTo>
                    <a:pt x="37" y="747"/>
                  </a:lnTo>
                  <a:lnTo>
                    <a:pt x="42" y="742"/>
                  </a:lnTo>
                  <a:lnTo>
                    <a:pt x="47" y="737"/>
                  </a:lnTo>
                  <a:lnTo>
                    <a:pt x="53" y="734"/>
                  </a:lnTo>
                  <a:lnTo>
                    <a:pt x="60" y="733"/>
                  </a:lnTo>
                  <a:lnTo>
                    <a:pt x="67" y="718"/>
                  </a:lnTo>
                  <a:lnTo>
                    <a:pt x="72" y="704"/>
                  </a:lnTo>
                  <a:lnTo>
                    <a:pt x="77" y="690"/>
                  </a:lnTo>
                  <a:lnTo>
                    <a:pt x="82" y="676"/>
                  </a:lnTo>
                  <a:lnTo>
                    <a:pt x="85" y="662"/>
                  </a:lnTo>
                  <a:lnTo>
                    <a:pt x="87" y="649"/>
                  </a:lnTo>
                  <a:lnTo>
                    <a:pt x="87" y="635"/>
                  </a:lnTo>
                  <a:lnTo>
                    <a:pt x="87" y="621"/>
                  </a:lnTo>
                  <a:lnTo>
                    <a:pt x="86" y="607"/>
                  </a:lnTo>
                  <a:lnTo>
                    <a:pt x="84" y="593"/>
                  </a:lnTo>
                  <a:lnTo>
                    <a:pt x="79" y="580"/>
                  </a:lnTo>
                  <a:lnTo>
                    <a:pt x="75" y="565"/>
                  </a:lnTo>
                  <a:lnTo>
                    <a:pt x="68" y="551"/>
                  </a:lnTo>
                  <a:lnTo>
                    <a:pt x="61" y="536"/>
                  </a:lnTo>
                  <a:lnTo>
                    <a:pt x="52" y="520"/>
                  </a:lnTo>
                  <a:lnTo>
                    <a:pt x="41" y="505"/>
                  </a:lnTo>
                  <a:lnTo>
                    <a:pt x="48" y="496"/>
                  </a:lnTo>
                  <a:lnTo>
                    <a:pt x="57" y="487"/>
                  </a:lnTo>
                  <a:lnTo>
                    <a:pt x="69" y="476"/>
                  </a:lnTo>
                  <a:lnTo>
                    <a:pt x="80" y="466"/>
                  </a:lnTo>
                  <a:lnTo>
                    <a:pt x="94" y="456"/>
                  </a:lnTo>
                  <a:lnTo>
                    <a:pt x="109" y="444"/>
                  </a:lnTo>
                  <a:lnTo>
                    <a:pt x="125" y="434"/>
                  </a:lnTo>
                  <a:lnTo>
                    <a:pt x="141" y="423"/>
                  </a:lnTo>
                  <a:lnTo>
                    <a:pt x="157" y="413"/>
                  </a:lnTo>
                  <a:lnTo>
                    <a:pt x="174" y="403"/>
                  </a:lnTo>
                  <a:lnTo>
                    <a:pt x="190" y="394"/>
                  </a:lnTo>
                  <a:lnTo>
                    <a:pt x="205" y="384"/>
                  </a:lnTo>
                  <a:lnTo>
                    <a:pt x="219" y="376"/>
                  </a:lnTo>
                  <a:lnTo>
                    <a:pt x="234" y="368"/>
                  </a:lnTo>
                  <a:lnTo>
                    <a:pt x="247" y="363"/>
                  </a:lnTo>
                  <a:lnTo>
                    <a:pt x="259" y="358"/>
                  </a:lnTo>
                  <a:lnTo>
                    <a:pt x="259" y="351"/>
                  </a:lnTo>
                  <a:lnTo>
                    <a:pt x="260" y="345"/>
                  </a:lnTo>
                  <a:lnTo>
                    <a:pt x="261" y="340"/>
                  </a:lnTo>
                  <a:lnTo>
                    <a:pt x="262" y="333"/>
                  </a:lnTo>
                  <a:lnTo>
                    <a:pt x="264" y="327"/>
                  </a:lnTo>
                  <a:lnTo>
                    <a:pt x="265" y="321"/>
                  </a:lnTo>
                  <a:lnTo>
                    <a:pt x="267" y="314"/>
                  </a:lnTo>
                  <a:lnTo>
                    <a:pt x="269" y="309"/>
                  </a:lnTo>
                  <a:lnTo>
                    <a:pt x="270" y="302"/>
                  </a:lnTo>
                  <a:lnTo>
                    <a:pt x="272" y="296"/>
                  </a:lnTo>
                  <a:lnTo>
                    <a:pt x="274" y="289"/>
                  </a:lnTo>
                  <a:lnTo>
                    <a:pt x="275" y="283"/>
                  </a:lnTo>
                  <a:lnTo>
                    <a:pt x="276" y="276"/>
                  </a:lnTo>
                  <a:lnTo>
                    <a:pt x="276" y="271"/>
                  </a:lnTo>
                  <a:lnTo>
                    <a:pt x="277" y="264"/>
                  </a:lnTo>
                  <a:lnTo>
                    <a:pt x="277" y="258"/>
                  </a:lnTo>
                  <a:lnTo>
                    <a:pt x="275" y="249"/>
                  </a:lnTo>
                  <a:lnTo>
                    <a:pt x="271" y="242"/>
                  </a:lnTo>
                  <a:lnTo>
                    <a:pt x="267" y="234"/>
                  </a:lnTo>
                  <a:lnTo>
                    <a:pt x="260" y="227"/>
                  </a:lnTo>
                  <a:lnTo>
                    <a:pt x="253" y="220"/>
                  </a:lnTo>
                  <a:lnTo>
                    <a:pt x="245" y="214"/>
                  </a:lnTo>
                  <a:lnTo>
                    <a:pt x="237" y="207"/>
                  </a:lnTo>
                  <a:lnTo>
                    <a:pt x="229" y="202"/>
                  </a:lnTo>
                  <a:lnTo>
                    <a:pt x="219" y="195"/>
                  </a:lnTo>
                  <a:lnTo>
                    <a:pt x="213" y="188"/>
                  </a:lnTo>
                  <a:lnTo>
                    <a:pt x="206" y="181"/>
                  </a:lnTo>
                  <a:lnTo>
                    <a:pt x="199" y="173"/>
                  </a:lnTo>
                  <a:lnTo>
                    <a:pt x="194" y="165"/>
                  </a:lnTo>
                  <a:lnTo>
                    <a:pt x="192" y="157"/>
                  </a:lnTo>
                  <a:lnTo>
                    <a:pt x="191" y="148"/>
                  </a:lnTo>
                  <a:lnTo>
                    <a:pt x="192" y="139"/>
                  </a:lnTo>
                  <a:lnTo>
                    <a:pt x="183" y="137"/>
                  </a:lnTo>
                  <a:lnTo>
                    <a:pt x="174" y="135"/>
                  </a:lnTo>
                  <a:lnTo>
                    <a:pt x="167" y="132"/>
                  </a:lnTo>
                  <a:lnTo>
                    <a:pt x="160" y="127"/>
                  </a:lnTo>
                  <a:lnTo>
                    <a:pt x="153" y="122"/>
                  </a:lnTo>
                  <a:lnTo>
                    <a:pt x="147" y="117"/>
                  </a:lnTo>
                  <a:lnTo>
                    <a:pt x="141" y="111"/>
                  </a:lnTo>
                  <a:lnTo>
                    <a:pt x="137" y="104"/>
                  </a:lnTo>
                  <a:lnTo>
                    <a:pt x="133" y="97"/>
                  </a:lnTo>
                  <a:lnTo>
                    <a:pt x="129" y="91"/>
                  </a:lnTo>
                  <a:lnTo>
                    <a:pt x="125" y="85"/>
                  </a:lnTo>
                  <a:lnTo>
                    <a:pt x="122" y="78"/>
                  </a:lnTo>
                  <a:lnTo>
                    <a:pt x="119" y="71"/>
                  </a:lnTo>
                  <a:lnTo>
                    <a:pt x="117" y="65"/>
                  </a:lnTo>
                  <a:lnTo>
                    <a:pt x="114" y="60"/>
                  </a:lnTo>
                  <a:lnTo>
                    <a:pt x="113" y="56"/>
                  </a:lnTo>
                  <a:lnTo>
                    <a:pt x="119" y="55"/>
                  </a:lnTo>
                  <a:lnTo>
                    <a:pt x="140" y="52"/>
                  </a:lnTo>
                  <a:lnTo>
                    <a:pt x="174" y="50"/>
                  </a:lnTo>
                  <a:lnTo>
                    <a:pt x="216" y="47"/>
                  </a:lnTo>
                  <a:lnTo>
                    <a:pt x="265" y="43"/>
                  </a:lnTo>
                  <a:lnTo>
                    <a:pt x="322" y="39"/>
                  </a:lnTo>
                  <a:lnTo>
                    <a:pt x="382" y="33"/>
                  </a:lnTo>
                  <a:lnTo>
                    <a:pt x="444" y="28"/>
                  </a:lnTo>
                  <a:lnTo>
                    <a:pt x="505" y="24"/>
                  </a:lnTo>
                  <a:lnTo>
                    <a:pt x="564" y="18"/>
                  </a:lnTo>
                  <a:lnTo>
                    <a:pt x="621" y="13"/>
                  </a:lnTo>
                  <a:lnTo>
                    <a:pt x="671" y="10"/>
                  </a:lnTo>
                  <a:lnTo>
                    <a:pt x="713" y="6"/>
                  </a:lnTo>
                  <a:lnTo>
                    <a:pt x="746" y="4"/>
                  </a:lnTo>
                  <a:lnTo>
                    <a:pt x="767" y="2"/>
                  </a:lnTo>
                  <a:lnTo>
                    <a:pt x="775" y="2"/>
                  </a:lnTo>
                  <a:lnTo>
                    <a:pt x="773" y="1"/>
                  </a:lnTo>
                  <a:lnTo>
                    <a:pt x="771" y="0"/>
                  </a:lnTo>
                  <a:lnTo>
                    <a:pt x="770" y="0"/>
                  </a:lnTo>
                  <a:lnTo>
                    <a:pt x="769" y="0"/>
                  </a:lnTo>
                  <a:lnTo>
                    <a:pt x="769" y="1"/>
                  </a:lnTo>
                  <a:lnTo>
                    <a:pt x="770" y="1"/>
                  </a:lnTo>
                  <a:lnTo>
                    <a:pt x="771" y="2"/>
                  </a:lnTo>
                  <a:lnTo>
                    <a:pt x="773" y="2"/>
                  </a:lnTo>
                  <a:lnTo>
                    <a:pt x="774" y="2"/>
                  </a:lnTo>
                  <a:lnTo>
                    <a:pt x="775" y="2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3" name="Freeform 61"/>
            <p:cNvSpPr>
              <a:spLocks/>
            </p:cNvSpPr>
            <p:nvPr/>
          </p:nvSpPr>
          <p:spPr bwMode="auto">
            <a:xfrm>
              <a:off x="2443" y="2250"/>
              <a:ext cx="668" cy="360"/>
            </a:xfrm>
            <a:custGeom>
              <a:avLst/>
              <a:gdLst>
                <a:gd name="T0" fmla="*/ 65 w 2004"/>
                <a:gd name="T1" fmla="*/ 0 h 1080"/>
                <a:gd name="T2" fmla="*/ 65 w 2004"/>
                <a:gd name="T3" fmla="*/ 1 h 1080"/>
                <a:gd name="T4" fmla="*/ 66 w 2004"/>
                <a:gd name="T5" fmla="*/ 1 h 1080"/>
                <a:gd name="T6" fmla="*/ 66 w 2004"/>
                <a:gd name="T7" fmla="*/ 2 h 1080"/>
                <a:gd name="T8" fmla="*/ 67 w 2004"/>
                <a:gd name="T9" fmla="*/ 2 h 1080"/>
                <a:gd name="T10" fmla="*/ 67 w 2004"/>
                <a:gd name="T11" fmla="*/ 3 h 1080"/>
                <a:gd name="T12" fmla="*/ 68 w 2004"/>
                <a:gd name="T13" fmla="*/ 3 h 1080"/>
                <a:gd name="T14" fmla="*/ 68 w 2004"/>
                <a:gd name="T15" fmla="*/ 2 h 1080"/>
                <a:gd name="T16" fmla="*/ 69 w 2004"/>
                <a:gd name="T17" fmla="*/ 2 h 1080"/>
                <a:gd name="T18" fmla="*/ 68 w 2004"/>
                <a:gd name="T19" fmla="*/ 3 h 1080"/>
                <a:gd name="T20" fmla="*/ 68 w 2004"/>
                <a:gd name="T21" fmla="*/ 3 h 1080"/>
                <a:gd name="T22" fmla="*/ 68 w 2004"/>
                <a:gd name="T23" fmla="*/ 4 h 1080"/>
                <a:gd name="T24" fmla="*/ 68 w 2004"/>
                <a:gd name="T25" fmla="*/ 5 h 1080"/>
                <a:gd name="T26" fmla="*/ 68 w 2004"/>
                <a:gd name="T27" fmla="*/ 5 h 1080"/>
                <a:gd name="T28" fmla="*/ 68 w 2004"/>
                <a:gd name="T29" fmla="*/ 6 h 1080"/>
                <a:gd name="T30" fmla="*/ 67 w 2004"/>
                <a:gd name="T31" fmla="*/ 6 h 1080"/>
                <a:gd name="T32" fmla="*/ 67 w 2004"/>
                <a:gd name="T33" fmla="*/ 7 h 1080"/>
                <a:gd name="T34" fmla="*/ 68 w 2004"/>
                <a:gd name="T35" fmla="*/ 8 h 1080"/>
                <a:gd name="T36" fmla="*/ 68 w 2004"/>
                <a:gd name="T37" fmla="*/ 8 h 1080"/>
                <a:gd name="T38" fmla="*/ 69 w 2004"/>
                <a:gd name="T39" fmla="*/ 9 h 1080"/>
                <a:gd name="T40" fmla="*/ 69 w 2004"/>
                <a:gd name="T41" fmla="*/ 10 h 1080"/>
                <a:gd name="T42" fmla="*/ 70 w 2004"/>
                <a:gd name="T43" fmla="*/ 10 h 1080"/>
                <a:gd name="T44" fmla="*/ 71 w 2004"/>
                <a:gd name="T45" fmla="*/ 11 h 1080"/>
                <a:gd name="T46" fmla="*/ 71 w 2004"/>
                <a:gd name="T47" fmla="*/ 11 h 1080"/>
                <a:gd name="T48" fmla="*/ 72 w 2004"/>
                <a:gd name="T49" fmla="*/ 13 h 1080"/>
                <a:gd name="T50" fmla="*/ 72 w 2004"/>
                <a:gd name="T51" fmla="*/ 16 h 1080"/>
                <a:gd name="T52" fmla="*/ 73 w 2004"/>
                <a:gd name="T53" fmla="*/ 20 h 1080"/>
                <a:gd name="T54" fmla="*/ 73 w 2004"/>
                <a:gd name="T55" fmla="*/ 23 h 1080"/>
                <a:gd name="T56" fmla="*/ 74 w 2004"/>
                <a:gd name="T57" fmla="*/ 26 h 1080"/>
                <a:gd name="T58" fmla="*/ 74 w 2004"/>
                <a:gd name="T59" fmla="*/ 30 h 1080"/>
                <a:gd name="T60" fmla="*/ 74 w 2004"/>
                <a:gd name="T61" fmla="*/ 33 h 1080"/>
                <a:gd name="T62" fmla="*/ 74 w 2004"/>
                <a:gd name="T63" fmla="*/ 37 h 1080"/>
                <a:gd name="T64" fmla="*/ 70 w 2004"/>
                <a:gd name="T65" fmla="*/ 39 h 1080"/>
                <a:gd name="T66" fmla="*/ 60 w 2004"/>
                <a:gd name="T67" fmla="*/ 39 h 1080"/>
                <a:gd name="T68" fmla="*/ 51 w 2004"/>
                <a:gd name="T69" fmla="*/ 40 h 1080"/>
                <a:gd name="T70" fmla="*/ 41 w 2004"/>
                <a:gd name="T71" fmla="*/ 40 h 1080"/>
                <a:gd name="T72" fmla="*/ 32 w 2004"/>
                <a:gd name="T73" fmla="*/ 40 h 1080"/>
                <a:gd name="T74" fmla="*/ 23 w 2004"/>
                <a:gd name="T75" fmla="*/ 40 h 1080"/>
                <a:gd name="T76" fmla="*/ 13 w 2004"/>
                <a:gd name="T77" fmla="*/ 40 h 1080"/>
                <a:gd name="T78" fmla="*/ 4 w 2004"/>
                <a:gd name="T79" fmla="*/ 40 h 1080"/>
                <a:gd name="T80" fmla="*/ 0 w 2004"/>
                <a:gd name="T81" fmla="*/ 37 h 1080"/>
                <a:gd name="T82" fmla="*/ 0 w 2004"/>
                <a:gd name="T83" fmla="*/ 32 h 1080"/>
                <a:gd name="T84" fmla="*/ 0 w 2004"/>
                <a:gd name="T85" fmla="*/ 27 h 1080"/>
                <a:gd name="T86" fmla="*/ 0 w 2004"/>
                <a:gd name="T87" fmla="*/ 22 h 1080"/>
                <a:gd name="T88" fmla="*/ 0 w 2004"/>
                <a:gd name="T89" fmla="*/ 18 h 1080"/>
                <a:gd name="T90" fmla="*/ 0 w 2004"/>
                <a:gd name="T91" fmla="*/ 13 h 1080"/>
                <a:gd name="T92" fmla="*/ 0 w 2004"/>
                <a:gd name="T93" fmla="*/ 8 h 1080"/>
                <a:gd name="T94" fmla="*/ 0 w 2004"/>
                <a:gd name="T95" fmla="*/ 3 h 1080"/>
                <a:gd name="T96" fmla="*/ 4 w 2004"/>
                <a:gd name="T97" fmla="*/ 1 h 1080"/>
                <a:gd name="T98" fmla="*/ 12 w 2004"/>
                <a:gd name="T99" fmla="*/ 1 h 1080"/>
                <a:gd name="T100" fmla="*/ 20 w 2004"/>
                <a:gd name="T101" fmla="*/ 1 h 1080"/>
                <a:gd name="T102" fmla="*/ 27 w 2004"/>
                <a:gd name="T103" fmla="*/ 1 h 1080"/>
                <a:gd name="T104" fmla="*/ 35 w 2004"/>
                <a:gd name="T105" fmla="*/ 1 h 1080"/>
                <a:gd name="T106" fmla="*/ 44 w 2004"/>
                <a:gd name="T107" fmla="*/ 1 h 1080"/>
                <a:gd name="T108" fmla="*/ 52 w 2004"/>
                <a:gd name="T109" fmla="*/ 0 h 1080"/>
                <a:gd name="T110" fmla="*/ 60 w 2004"/>
                <a:gd name="T111" fmla="*/ 0 h 108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004"/>
                <a:gd name="T169" fmla="*/ 0 h 1080"/>
                <a:gd name="T170" fmla="*/ 2004 w 2004"/>
                <a:gd name="T171" fmla="*/ 1080 h 108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004" h="1080">
                  <a:moveTo>
                    <a:pt x="1737" y="0"/>
                  </a:moveTo>
                  <a:lnTo>
                    <a:pt x="1746" y="3"/>
                  </a:lnTo>
                  <a:lnTo>
                    <a:pt x="1754" y="7"/>
                  </a:lnTo>
                  <a:lnTo>
                    <a:pt x="1762" y="14"/>
                  </a:lnTo>
                  <a:lnTo>
                    <a:pt x="1769" y="22"/>
                  </a:lnTo>
                  <a:lnTo>
                    <a:pt x="1774" y="30"/>
                  </a:lnTo>
                  <a:lnTo>
                    <a:pt x="1780" y="38"/>
                  </a:lnTo>
                  <a:lnTo>
                    <a:pt x="1786" y="48"/>
                  </a:lnTo>
                  <a:lnTo>
                    <a:pt x="1793" y="56"/>
                  </a:lnTo>
                  <a:lnTo>
                    <a:pt x="1798" y="63"/>
                  </a:lnTo>
                  <a:lnTo>
                    <a:pt x="1804" y="69"/>
                  </a:lnTo>
                  <a:lnTo>
                    <a:pt x="1811" y="73"/>
                  </a:lnTo>
                  <a:lnTo>
                    <a:pt x="1818" y="75"/>
                  </a:lnTo>
                  <a:lnTo>
                    <a:pt x="1826" y="75"/>
                  </a:lnTo>
                  <a:lnTo>
                    <a:pt x="1834" y="73"/>
                  </a:lnTo>
                  <a:lnTo>
                    <a:pt x="1843" y="66"/>
                  </a:lnTo>
                  <a:lnTo>
                    <a:pt x="1855" y="57"/>
                  </a:lnTo>
                  <a:lnTo>
                    <a:pt x="1852" y="63"/>
                  </a:lnTo>
                  <a:lnTo>
                    <a:pt x="1850" y="69"/>
                  </a:lnTo>
                  <a:lnTo>
                    <a:pt x="1849" y="77"/>
                  </a:lnTo>
                  <a:lnTo>
                    <a:pt x="1848" y="84"/>
                  </a:lnTo>
                  <a:lnTo>
                    <a:pt x="1847" y="92"/>
                  </a:lnTo>
                  <a:lnTo>
                    <a:pt x="1844" y="100"/>
                  </a:lnTo>
                  <a:lnTo>
                    <a:pt x="1843" y="108"/>
                  </a:lnTo>
                  <a:lnTo>
                    <a:pt x="1842" y="117"/>
                  </a:lnTo>
                  <a:lnTo>
                    <a:pt x="1840" y="125"/>
                  </a:lnTo>
                  <a:lnTo>
                    <a:pt x="1837" y="131"/>
                  </a:lnTo>
                  <a:lnTo>
                    <a:pt x="1834" y="139"/>
                  </a:lnTo>
                  <a:lnTo>
                    <a:pt x="1831" y="146"/>
                  </a:lnTo>
                  <a:lnTo>
                    <a:pt x="1826" y="153"/>
                  </a:lnTo>
                  <a:lnTo>
                    <a:pt x="1821" y="160"/>
                  </a:lnTo>
                  <a:lnTo>
                    <a:pt x="1816" y="167"/>
                  </a:lnTo>
                  <a:lnTo>
                    <a:pt x="1810" y="173"/>
                  </a:lnTo>
                  <a:lnTo>
                    <a:pt x="1814" y="182"/>
                  </a:lnTo>
                  <a:lnTo>
                    <a:pt x="1819" y="192"/>
                  </a:lnTo>
                  <a:lnTo>
                    <a:pt x="1826" y="203"/>
                  </a:lnTo>
                  <a:lnTo>
                    <a:pt x="1832" y="212"/>
                  </a:lnTo>
                  <a:lnTo>
                    <a:pt x="1839" y="222"/>
                  </a:lnTo>
                  <a:lnTo>
                    <a:pt x="1846" y="231"/>
                  </a:lnTo>
                  <a:lnTo>
                    <a:pt x="1854" y="241"/>
                  </a:lnTo>
                  <a:lnTo>
                    <a:pt x="1862" y="249"/>
                  </a:lnTo>
                  <a:lnTo>
                    <a:pt x="1870" y="257"/>
                  </a:lnTo>
                  <a:lnTo>
                    <a:pt x="1879" y="265"/>
                  </a:lnTo>
                  <a:lnTo>
                    <a:pt x="1888" y="273"/>
                  </a:lnTo>
                  <a:lnTo>
                    <a:pt x="1897" y="280"/>
                  </a:lnTo>
                  <a:lnTo>
                    <a:pt x="1906" y="287"/>
                  </a:lnTo>
                  <a:lnTo>
                    <a:pt x="1916" y="292"/>
                  </a:lnTo>
                  <a:lnTo>
                    <a:pt x="1926" y="297"/>
                  </a:lnTo>
                  <a:lnTo>
                    <a:pt x="1936" y="303"/>
                  </a:lnTo>
                  <a:lnTo>
                    <a:pt x="1942" y="349"/>
                  </a:lnTo>
                  <a:lnTo>
                    <a:pt x="1948" y="396"/>
                  </a:lnTo>
                  <a:lnTo>
                    <a:pt x="1954" y="442"/>
                  </a:lnTo>
                  <a:lnTo>
                    <a:pt x="1959" y="488"/>
                  </a:lnTo>
                  <a:lnTo>
                    <a:pt x="1966" y="534"/>
                  </a:lnTo>
                  <a:lnTo>
                    <a:pt x="1972" y="580"/>
                  </a:lnTo>
                  <a:lnTo>
                    <a:pt x="1977" y="624"/>
                  </a:lnTo>
                  <a:lnTo>
                    <a:pt x="1982" y="670"/>
                  </a:lnTo>
                  <a:lnTo>
                    <a:pt x="1987" y="715"/>
                  </a:lnTo>
                  <a:lnTo>
                    <a:pt x="1992" y="761"/>
                  </a:lnTo>
                  <a:lnTo>
                    <a:pt x="1995" y="806"/>
                  </a:lnTo>
                  <a:lnTo>
                    <a:pt x="1998" y="852"/>
                  </a:lnTo>
                  <a:lnTo>
                    <a:pt x="2001" y="897"/>
                  </a:lnTo>
                  <a:lnTo>
                    <a:pt x="2003" y="943"/>
                  </a:lnTo>
                  <a:lnTo>
                    <a:pt x="2003" y="988"/>
                  </a:lnTo>
                  <a:lnTo>
                    <a:pt x="2004" y="1034"/>
                  </a:lnTo>
                  <a:lnTo>
                    <a:pt x="1880" y="1044"/>
                  </a:lnTo>
                  <a:lnTo>
                    <a:pt x="1755" y="1052"/>
                  </a:lnTo>
                  <a:lnTo>
                    <a:pt x="1629" y="1059"/>
                  </a:lnTo>
                  <a:lnTo>
                    <a:pt x="1503" y="1064"/>
                  </a:lnTo>
                  <a:lnTo>
                    <a:pt x="1375" y="1069"/>
                  </a:lnTo>
                  <a:lnTo>
                    <a:pt x="1248" y="1074"/>
                  </a:lnTo>
                  <a:lnTo>
                    <a:pt x="1120" y="1076"/>
                  </a:lnTo>
                  <a:lnTo>
                    <a:pt x="992" y="1078"/>
                  </a:lnTo>
                  <a:lnTo>
                    <a:pt x="866" y="1079"/>
                  </a:lnTo>
                  <a:lnTo>
                    <a:pt x="738" y="1080"/>
                  </a:lnTo>
                  <a:lnTo>
                    <a:pt x="613" y="1080"/>
                  </a:lnTo>
                  <a:lnTo>
                    <a:pt x="488" y="1079"/>
                  </a:lnTo>
                  <a:lnTo>
                    <a:pt x="364" y="1078"/>
                  </a:lnTo>
                  <a:lnTo>
                    <a:pt x="241" y="1077"/>
                  </a:lnTo>
                  <a:lnTo>
                    <a:pt x="120" y="1075"/>
                  </a:lnTo>
                  <a:lnTo>
                    <a:pt x="1" y="1072"/>
                  </a:lnTo>
                  <a:lnTo>
                    <a:pt x="0" y="1003"/>
                  </a:lnTo>
                  <a:lnTo>
                    <a:pt x="0" y="936"/>
                  </a:lnTo>
                  <a:lnTo>
                    <a:pt x="0" y="869"/>
                  </a:lnTo>
                  <a:lnTo>
                    <a:pt x="0" y="802"/>
                  </a:lnTo>
                  <a:lnTo>
                    <a:pt x="0" y="736"/>
                  </a:lnTo>
                  <a:lnTo>
                    <a:pt x="1" y="670"/>
                  </a:lnTo>
                  <a:lnTo>
                    <a:pt x="1" y="605"/>
                  </a:lnTo>
                  <a:lnTo>
                    <a:pt x="3" y="539"/>
                  </a:lnTo>
                  <a:lnTo>
                    <a:pt x="4" y="474"/>
                  </a:lnTo>
                  <a:lnTo>
                    <a:pt x="5" y="409"/>
                  </a:lnTo>
                  <a:lnTo>
                    <a:pt x="6" y="346"/>
                  </a:lnTo>
                  <a:lnTo>
                    <a:pt x="7" y="282"/>
                  </a:lnTo>
                  <a:lnTo>
                    <a:pt x="8" y="219"/>
                  </a:lnTo>
                  <a:lnTo>
                    <a:pt x="9" y="156"/>
                  </a:lnTo>
                  <a:lnTo>
                    <a:pt x="11" y="92"/>
                  </a:lnTo>
                  <a:lnTo>
                    <a:pt x="12" y="30"/>
                  </a:lnTo>
                  <a:lnTo>
                    <a:pt x="112" y="31"/>
                  </a:lnTo>
                  <a:lnTo>
                    <a:pt x="214" y="33"/>
                  </a:lnTo>
                  <a:lnTo>
                    <a:pt x="318" y="33"/>
                  </a:lnTo>
                  <a:lnTo>
                    <a:pt x="422" y="33"/>
                  </a:lnTo>
                  <a:lnTo>
                    <a:pt x="527" y="31"/>
                  </a:lnTo>
                  <a:lnTo>
                    <a:pt x="634" y="30"/>
                  </a:lnTo>
                  <a:lnTo>
                    <a:pt x="741" y="29"/>
                  </a:lnTo>
                  <a:lnTo>
                    <a:pt x="849" y="27"/>
                  </a:lnTo>
                  <a:lnTo>
                    <a:pt x="958" y="25"/>
                  </a:lnTo>
                  <a:lnTo>
                    <a:pt x="1067" y="22"/>
                  </a:lnTo>
                  <a:lnTo>
                    <a:pt x="1178" y="19"/>
                  </a:lnTo>
                  <a:lnTo>
                    <a:pt x="1289" y="17"/>
                  </a:lnTo>
                  <a:lnTo>
                    <a:pt x="1401" y="12"/>
                  </a:lnTo>
                  <a:lnTo>
                    <a:pt x="1512" y="9"/>
                  </a:lnTo>
                  <a:lnTo>
                    <a:pt x="1625" y="4"/>
                  </a:lnTo>
                  <a:lnTo>
                    <a:pt x="1737" y="0"/>
                  </a:lnTo>
                  <a:close/>
                </a:path>
              </a:pathLst>
            </a:custGeom>
            <a:solidFill>
              <a:srgbClr val="FFFFFF"/>
            </a:solidFill>
            <a:ln w="11430">
              <a:solidFill>
                <a:srgbClr val="AFAFA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368" name="Rectangle 39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Union Pacific System</a:t>
            </a:r>
          </a:p>
        </p:txBody>
      </p:sp>
      <p:sp>
        <p:nvSpPr>
          <p:cNvPr id="63" name="Text Box 485"/>
          <p:cNvSpPr txBox="1">
            <a:spLocks noChangeArrowheads="1"/>
          </p:cNvSpPr>
          <p:nvPr/>
        </p:nvSpPr>
        <p:spPr bwMode="auto">
          <a:xfrm>
            <a:off x="8171994" y="2992279"/>
            <a:ext cx="749300" cy="2746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200"/>
              <a:t>BNSF</a:t>
            </a:r>
          </a:p>
        </p:txBody>
      </p:sp>
      <p:sp>
        <p:nvSpPr>
          <p:cNvPr id="64" name="Line 486"/>
          <p:cNvSpPr>
            <a:spLocks noChangeShapeType="1"/>
          </p:cNvSpPr>
          <p:nvPr/>
        </p:nvSpPr>
        <p:spPr bwMode="auto">
          <a:xfrm flipH="1">
            <a:off x="7887831" y="3133566"/>
            <a:ext cx="285750" cy="0"/>
          </a:xfrm>
          <a:prstGeom prst="line">
            <a:avLst/>
          </a:prstGeom>
          <a:noFill/>
          <a:ln w="38100">
            <a:solidFill>
              <a:schemeClr val="accent4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5" name="Text Box 489"/>
          <p:cNvSpPr txBox="1">
            <a:spLocks noChangeArrowheads="1"/>
          </p:cNvSpPr>
          <p:nvPr/>
        </p:nvSpPr>
        <p:spPr bwMode="auto">
          <a:xfrm>
            <a:off x="8171994" y="3166904"/>
            <a:ext cx="749300" cy="2746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200"/>
              <a:t>CN</a:t>
            </a:r>
          </a:p>
        </p:txBody>
      </p:sp>
      <p:sp>
        <p:nvSpPr>
          <p:cNvPr id="66" name="Line 490"/>
          <p:cNvSpPr>
            <a:spLocks noChangeShapeType="1"/>
          </p:cNvSpPr>
          <p:nvPr/>
        </p:nvSpPr>
        <p:spPr bwMode="auto">
          <a:xfrm flipH="1">
            <a:off x="7887831" y="3308191"/>
            <a:ext cx="285750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7" name="Text Box 492"/>
          <p:cNvSpPr txBox="1">
            <a:spLocks noChangeArrowheads="1"/>
          </p:cNvSpPr>
          <p:nvPr/>
        </p:nvSpPr>
        <p:spPr bwMode="auto">
          <a:xfrm>
            <a:off x="8171994" y="3339941"/>
            <a:ext cx="74930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200"/>
              <a:t>CP</a:t>
            </a:r>
          </a:p>
        </p:txBody>
      </p:sp>
      <p:sp>
        <p:nvSpPr>
          <p:cNvPr id="68" name="Line 493"/>
          <p:cNvSpPr>
            <a:spLocks noChangeShapeType="1"/>
          </p:cNvSpPr>
          <p:nvPr/>
        </p:nvSpPr>
        <p:spPr bwMode="auto">
          <a:xfrm flipH="1">
            <a:off x="7887831" y="3481229"/>
            <a:ext cx="285750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9" name="Text Box 495"/>
          <p:cNvSpPr txBox="1">
            <a:spLocks noChangeArrowheads="1"/>
          </p:cNvSpPr>
          <p:nvPr/>
        </p:nvSpPr>
        <p:spPr bwMode="auto">
          <a:xfrm>
            <a:off x="8171994" y="3514566"/>
            <a:ext cx="74930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200"/>
              <a:t>CSX</a:t>
            </a:r>
          </a:p>
        </p:txBody>
      </p:sp>
      <p:sp>
        <p:nvSpPr>
          <p:cNvPr id="70" name="Line 496"/>
          <p:cNvSpPr>
            <a:spLocks noChangeShapeType="1"/>
          </p:cNvSpPr>
          <p:nvPr/>
        </p:nvSpPr>
        <p:spPr bwMode="auto">
          <a:xfrm flipH="1">
            <a:off x="7887831" y="3655854"/>
            <a:ext cx="285750" cy="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" name="Text Box 501"/>
          <p:cNvSpPr txBox="1">
            <a:spLocks noChangeArrowheads="1"/>
          </p:cNvSpPr>
          <p:nvPr/>
        </p:nvSpPr>
        <p:spPr bwMode="auto">
          <a:xfrm>
            <a:off x="8171994" y="3687604"/>
            <a:ext cx="749300" cy="2746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200" dirty="0"/>
              <a:t>KCS</a:t>
            </a:r>
          </a:p>
        </p:txBody>
      </p:sp>
      <p:sp>
        <p:nvSpPr>
          <p:cNvPr id="72" name="Line 502"/>
          <p:cNvSpPr>
            <a:spLocks noChangeShapeType="1"/>
          </p:cNvSpPr>
          <p:nvPr/>
        </p:nvSpPr>
        <p:spPr bwMode="auto">
          <a:xfrm flipH="1">
            <a:off x="7887831" y="3828891"/>
            <a:ext cx="285750" cy="0"/>
          </a:xfrm>
          <a:prstGeom prst="line">
            <a:avLst/>
          </a:prstGeom>
          <a:noFill/>
          <a:ln w="38100">
            <a:solidFill>
              <a:srgbClr val="99663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3" name="Text Box 504"/>
          <p:cNvSpPr txBox="1">
            <a:spLocks noChangeArrowheads="1"/>
          </p:cNvSpPr>
          <p:nvPr/>
        </p:nvSpPr>
        <p:spPr bwMode="auto">
          <a:xfrm>
            <a:off x="8171994" y="3860641"/>
            <a:ext cx="74930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200"/>
              <a:t>NS</a:t>
            </a:r>
          </a:p>
        </p:txBody>
      </p:sp>
      <p:sp>
        <p:nvSpPr>
          <p:cNvPr id="74" name="Line 505"/>
          <p:cNvSpPr>
            <a:spLocks noChangeShapeType="1"/>
          </p:cNvSpPr>
          <p:nvPr/>
        </p:nvSpPr>
        <p:spPr bwMode="auto">
          <a:xfrm flipH="1">
            <a:off x="7887831" y="4001929"/>
            <a:ext cx="285750" cy="0"/>
          </a:xfrm>
          <a:prstGeom prst="line">
            <a:avLst/>
          </a:prstGeom>
          <a:noFill/>
          <a:ln w="381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5" name="Text Box 510"/>
          <p:cNvSpPr txBox="1">
            <a:spLocks noChangeArrowheads="1"/>
          </p:cNvSpPr>
          <p:nvPr/>
        </p:nvSpPr>
        <p:spPr bwMode="auto">
          <a:xfrm>
            <a:off x="8171994" y="4049554"/>
            <a:ext cx="749300" cy="2746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200"/>
              <a:t>UP</a:t>
            </a:r>
          </a:p>
        </p:txBody>
      </p:sp>
      <p:sp>
        <p:nvSpPr>
          <p:cNvPr id="76" name="Line 511"/>
          <p:cNvSpPr>
            <a:spLocks noChangeShapeType="1"/>
          </p:cNvSpPr>
          <p:nvPr/>
        </p:nvSpPr>
        <p:spPr bwMode="auto">
          <a:xfrm flipH="1">
            <a:off x="7887831" y="4176327"/>
            <a:ext cx="285750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" name="Text Box 534"/>
          <p:cNvSpPr txBox="1">
            <a:spLocks noChangeArrowheads="1"/>
          </p:cNvSpPr>
          <p:nvPr/>
        </p:nvSpPr>
        <p:spPr bwMode="auto">
          <a:xfrm>
            <a:off x="-76657" y="1729085"/>
            <a:ext cx="1068388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1400" dirty="0"/>
              <a:t>Portland</a:t>
            </a:r>
          </a:p>
        </p:txBody>
      </p:sp>
      <p:sp>
        <p:nvSpPr>
          <p:cNvPr id="79" name="Text Box 535"/>
          <p:cNvSpPr txBox="1">
            <a:spLocks noChangeArrowheads="1"/>
          </p:cNvSpPr>
          <p:nvPr/>
        </p:nvSpPr>
        <p:spPr bwMode="auto">
          <a:xfrm>
            <a:off x="-15260" y="3028791"/>
            <a:ext cx="1069975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400" dirty="0"/>
              <a:t>Oakland</a:t>
            </a:r>
          </a:p>
        </p:txBody>
      </p:sp>
      <p:sp>
        <p:nvSpPr>
          <p:cNvPr id="80" name="Text Box 536"/>
          <p:cNvSpPr txBox="1">
            <a:spLocks noChangeArrowheads="1"/>
          </p:cNvSpPr>
          <p:nvPr/>
        </p:nvSpPr>
        <p:spPr bwMode="auto">
          <a:xfrm>
            <a:off x="327399" y="4112973"/>
            <a:ext cx="777875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1400" dirty="0"/>
              <a:t>LA</a:t>
            </a:r>
          </a:p>
        </p:txBody>
      </p:sp>
      <p:sp>
        <p:nvSpPr>
          <p:cNvPr id="81" name="Text Box 537"/>
          <p:cNvSpPr txBox="1">
            <a:spLocks noChangeArrowheads="1"/>
          </p:cNvSpPr>
          <p:nvPr/>
        </p:nvSpPr>
        <p:spPr bwMode="auto">
          <a:xfrm>
            <a:off x="735628" y="4487704"/>
            <a:ext cx="1069975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400"/>
              <a:t>Calexico</a:t>
            </a:r>
          </a:p>
        </p:txBody>
      </p:sp>
      <p:sp>
        <p:nvSpPr>
          <p:cNvPr id="82" name="Text Box 538"/>
          <p:cNvSpPr txBox="1">
            <a:spLocks noChangeArrowheads="1"/>
          </p:cNvSpPr>
          <p:nvPr/>
        </p:nvSpPr>
        <p:spPr bwMode="auto">
          <a:xfrm>
            <a:off x="1408728" y="4849654"/>
            <a:ext cx="1069975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400"/>
              <a:t>Nogales</a:t>
            </a:r>
          </a:p>
        </p:txBody>
      </p:sp>
      <p:sp>
        <p:nvSpPr>
          <p:cNvPr id="83" name="Text Box 539"/>
          <p:cNvSpPr txBox="1">
            <a:spLocks noChangeArrowheads="1"/>
          </p:cNvSpPr>
          <p:nvPr/>
        </p:nvSpPr>
        <p:spPr bwMode="auto">
          <a:xfrm>
            <a:off x="2269153" y="4881404"/>
            <a:ext cx="1069975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400"/>
              <a:t>El Paso</a:t>
            </a:r>
          </a:p>
        </p:txBody>
      </p:sp>
      <p:sp>
        <p:nvSpPr>
          <p:cNvPr id="84" name="Text Box 540"/>
          <p:cNvSpPr txBox="1">
            <a:spLocks noChangeArrowheads="1"/>
          </p:cNvSpPr>
          <p:nvPr/>
        </p:nvSpPr>
        <p:spPr bwMode="auto">
          <a:xfrm>
            <a:off x="68262" y="1332587"/>
            <a:ext cx="1068388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1400" dirty="0"/>
              <a:t>Seattle</a:t>
            </a:r>
          </a:p>
        </p:txBody>
      </p:sp>
      <p:sp>
        <p:nvSpPr>
          <p:cNvPr id="85" name="Text Box 541"/>
          <p:cNvSpPr txBox="1">
            <a:spLocks noChangeArrowheads="1"/>
          </p:cNvSpPr>
          <p:nvPr/>
        </p:nvSpPr>
        <p:spPr bwMode="auto">
          <a:xfrm>
            <a:off x="2715240" y="5383054"/>
            <a:ext cx="1379538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400"/>
              <a:t>Eagle Pass</a:t>
            </a:r>
          </a:p>
        </p:txBody>
      </p:sp>
      <p:sp>
        <p:nvSpPr>
          <p:cNvPr id="86" name="Text Box 542"/>
          <p:cNvSpPr txBox="1">
            <a:spLocks noChangeArrowheads="1"/>
          </p:cNvSpPr>
          <p:nvPr/>
        </p:nvSpPr>
        <p:spPr bwMode="auto">
          <a:xfrm>
            <a:off x="3223240" y="5657691"/>
            <a:ext cx="1068388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400"/>
              <a:t>Laredo</a:t>
            </a:r>
          </a:p>
        </p:txBody>
      </p:sp>
      <p:sp>
        <p:nvSpPr>
          <p:cNvPr id="87" name="Text Box 543"/>
          <p:cNvSpPr txBox="1">
            <a:spLocks noChangeArrowheads="1"/>
          </p:cNvSpPr>
          <p:nvPr/>
        </p:nvSpPr>
        <p:spPr bwMode="auto">
          <a:xfrm>
            <a:off x="4433130" y="5788916"/>
            <a:ext cx="1841500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400" dirty="0"/>
              <a:t>Brownsville</a:t>
            </a:r>
          </a:p>
        </p:txBody>
      </p:sp>
      <p:sp>
        <p:nvSpPr>
          <p:cNvPr id="88" name="Text Box 544"/>
          <p:cNvSpPr txBox="1">
            <a:spLocks noChangeArrowheads="1"/>
          </p:cNvSpPr>
          <p:nvPr/>
        </p:nvSpPr>
        <p:spPr bwMode="auto">
          <a:xfrm>
            <a:off x="4516596" y="4533526"/>
            <a:ext cx="1841500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400" dirty="0"/>
              <a:t>Dallas</a:t>
            </a:r>
          </a:p>
        </p:txBody>
      </p:sp>
      <p:sp>
        <p:nvSpPr>
          <p:cNvPr id="89" name="Text Box 545"/>
          <p:cNvSpPr txBox="1">
            <a:spLocks noChangeArrowheads="1"/>
          </p:cNvSpPr>
          <p:nvPr/>
        </p:nvSpPr>
        <p:spPr bwMode="auto">
          <a:xfrm>
            <a:off x="4698996" y="5269131"/>
            <a:ext cx="1839913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400" dirty="0"/>
              <a:t>Houston</a:t>
            </a:r>
          </a:p>
        </p:txBody>
      </p:sp>
      <p:sp>
        <p:nvSpPr>
          <p:cNvPr id="90" name="Text Box 546"/>
          <p:cNvSpPr txBox="1">
            <a:spLocks noChangeArrowheads="1"/>
          </p:cNvSpPr>
          <p:nvPr/>
        </p:nvSpPr>
        <p:spPr bwMode="auto">
          <a:xfrm>
            <a:off x="5607343" y="5043706"/>
            <a:ext cx="1841500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400" dirty="0"/>
              <a:t>New Orleans</a:t>
            </a:r>
          </a:p>
        </p:txBody>
      </p:sp>
      <p:sp>
        <p:nvSpPr>
          <p:cNvPr id="91" name="Text Box 547"/>
          <p:cNvSpPr txBox="1">
            <a:spLocks noChangeArrowheads="1"/>
          </p:cNvSpPr>
          <p:nvPr/>
        </p:nvSpPr>
        <p:spPr bwMode="auto">
          <a:xfrm>
            <a:off x="4785340" y="3149441"/>
            <a:ext cx="671513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400"/>
              <a:t>KC</a:t>
            </a:r>
          </a:p>
        </p:txBody>
      </p:sp>
      <p:sp>
        <p:nvSpPr>
          <p:cNvPr id="92" name="Text Box 548"/>
          <p:cNvSpPr txBox="1">
            <a:spLocks noChangeArrowheads="1"/>
          </p:cNvSpPr>
          <p:nvPr/>
        </p:nvSpPr>
        <p:spPr bwMode="auto">
          <a:xfrm>
            <a:off x="5526083" y="3947281"/>
            <a:ext cx="1839913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400" dirty="0"/>
              <a:t>Memphis</a:t>
            </a:r>
          </a:p>
        </p:txBody>
      </p:sp>
      <p:sp>
        <p:nvSpPr>
          <p:cNvPr id="93" name="Text Box 549"/>
          <p:cNvSpPr txBox="1">
            <a:spLocks noChangeArrowheads="1"/>
          </p:cNvSpPr>
          <p:nvPr/>
        </p:nvSpPr>
        <p:spPr bwMode="auto">
          <a:xfrm>
            <a:off x="5377988" y="3342362"/>
            <a:ext cx="1839913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400" dirty="0"/>
              <a:t>St. Louis</a:t>
            </a:r>
          </a:p>
        </p:txBody>
      </p:sp>
      <p:sp>
        <p:nvSpPr>
          <p:cNvPr id="94" name="Text Box 550"/>
          <p:cNvSpPr txBox="1">
            <a:spLocks noChangeArrowheads="1"/>
          </p:cNvSpPr>
          <p:nvPr/>
        </p:nvSpPr>
        <p:spPr bwMode="auto">
          <a:xfrm>
            <a:off x="5677654" y="2701310"/>
            <a:ext cx="1841500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400" dirty="0"/>
              <a:t>Chicago</a:t>
            </a:r>
          </a:p>
        </p:txBody>
      </p:sp>
      <p:sp>
        <p:nvSpPr>
          <p:cNvPr id="95" name="Text Box 551"/>
          <p:cNvSpPr txBox="1">
            <a:spLocks noChangeArrowheads="1"/>
          </p:cNvSpPr>
          <p:nvPr/>
        </p:nvSpPr>
        <p:spPr bwMode="auto">
          <a:xfrm>
            <a:off x="3399214" y="2787114"/>
            <a:ext cx="1103313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1400"/>
              <a:t>Omaha</a:t>
            </a:r>
          </a:p>
        </p:txBody>
      </p:sp>
      <p:sp>
        <p:nvSpPr>
          <p:cNvPr id="96" name="Text Box 552"/>
          <p:cNvSpPr txBox="1">
            <a:spLocks noChangeArrowheads="1"/>
          </p:cNvSpPr>
          <p:nvPr/>
        </p:nvSpPr>
        <p:spPr bwMode="auto">
          <a:xfrm>
            <a:off x="3272214" y="3180060"/>
            <a:ext cx="1839913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400" dirty="0"/>
              <a:t>Denver</a:t>
            </a:r>
          </a:p>
        </p:txBody>
      </p:sp>
      <p:sp>
        <p:nvSpPr>
          <p:cNvPr id="97" name="Text Box 553"/>
          <p:cNvSpPr txBox="1">
            <a:spLocks noChangeArrowheads="1"/>
          </p:cNvSpPr>
          <p:nvPr/>
        </p:nvSpPr>
        <p:spPr bwMode="auto">
          <a:xfrm>
            <a:off x="2323643" y="2907685"/>
            <a:ext cx="638175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400" dirty="0"/>
              <a:t>SLC</a:t>
            </a:r>
          </a:p>
        </p:txBody>
      </p:sp>
      <p:sp>
        <p:nvSpPr>
          <p:cNvPr id="98" name="Text Box 554"/>
          <p:cNvSpPr txBox="1">
            <a:spLocks noChangeArrowheads="1"/>
          </p:cNvSpPr>
          <p:nvPr/>
        </p:nvSpPr>
        <p:spPr bwMode="auto">
          <a:xfrm>
            <a:off x="1944685" y="1289483"/>
            <a:ext cx="1841500" cy="26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400" dirty="0"/>
              <a:t>Eastport</a:t>
            </a:r>
          </a:p>
        </p:txBody>
      </p:sp>
      <p:sp>
        <p:nvSpPr>
          <p:cNvPr id="99" name="Text Box 555"/>
          <p:cNvSpPr txBox="1">
            <a:spLocks noChangeArrowheads="1"/>
          </p:cNvSpPr>
          <p:nvPr/>
        </p:nvSpPr>
        <p:spPr bwMode="auto">
          <a:xfrm>
            <a:off x="3208337" y="2184241"/>
            <a:ext cx="1595438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1400" dirty="0"/>
              <a:t>Twin Cities</a:t>
            </a:r>
          </a:p>
        </p:txBody>
      </p:sp>
      <p:sp>
        <p:nvSpPr>
          <p:cNvPr id="100" name="Text Box 556"/>
          <p:cNvSpPr txBox="1">
            <a:spLocks noChangeArrowheads="1"/>
          </p:cNvSpPr>
          <p:nvPr/>
        </p:nvSpPr>
        <p:spPr bwMode="auto">
          <a:xfrm>
            <a:off x="3811667" y="1801277"/>
            <a:ext cx="1101725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1400" dirty="0"/>
              <a:t>Duluth</a:t>
            </a:r>
          </a:p>
        </p:txBody>
      </p:sp>
      <p:grpSp>
        <p:nvGrpSpPr>
          <p:cNvPr id="101" name="Group 561"/>
          <p:cNvGrpSpPr>
            <a:grpSpLocks/>
          </p:cNvGrpSpPr>
          <p:nvPr/>
        </p:nvGrpSpPr>
        <p:grpSpPr bwMode="auto">
          <a:xfrm>
            <a:off x="632956" y="1344454"/>
            <a:ext cx="5068888" cy="4602162"/>
            <a:chOff x="428" y="925"/>
            <a:chExt cx="3193" cy="2899"/>
          </a:xfrm>
        </p:grpSpPr>
        <p:sp>
          <p:nvSpPr>
            <p:cNvPr id="102" name="Oval 514"/>
            <p:cNvSpPr>
              <a:spLocks noChangeArrowheads="1"/>
            </p:cNvSpPr>
            <p:nvPr/>
          </p:nvSpPr>
          <p:spPr bwMode="auto">
            <a:xfrm>
              <a:off x="3550" y="1792"/>
              <a:ext cx="71" cy="71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" name="Oval 515"/>
            <p:cNvSpPr>
              <a:spLocks noChangeArrowheads="1"/>
            </p:cNvSpPr>
            <p:nvPr/>
          </p:nvSpPr>
          <p:spPr bwMode="auto">
            <a:xfrm>
              <a:off x="2965" y="2185"/>
              <a:ext cx="71" cy="71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Oval 516"/>
            <p:cNvSpPr>
              <a:spLocks noChangeArrowheads="1"/>
            </p:cNvSpPr>
            <p:nvPr/>
          </p:nvSpPr>
          <p:spPr bwMode="auto">
            <a:xfrm>
              <a:off x="3379" y="2217"/>
              <a:ext cx="71" cy="71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Oval 517"/>
            <p:cNvSpPr>
              <a:spLocks noChangeArrowheads="1"/>
            </p:cNvSpPr>
            <p:nvPr/>
          </p:nvSpPr>
          <p:spPr bwMode="auto">
            <a:xfrm>
              <a:off x="2952" y="3319"/>
              <a:ext cx="71" cy="71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" name="Oval 518"/>
            <p:cNvSpPr>
              <a:spLocks noChangeArrowheads="1"/>
            </p:cNvSpPr>
            <p:nvPr/>
          </p:nvSpPr>
          <p:spPr bwMode="auto">
            <a:xfrm>
              <a:off x="2820" y="2964"/>
              <a:ext cx="70" cy="70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" name="Oval 519"/>
            <p:cNvSpPr>
              <a:spLocks noChangeArrowheads="1"/>
            </p:cNvSpPr>
            <p:nvPr/>
          </p:nvSpPr>
          <p:spPr bwMode="auto">
            <a:xfrm>
              <a:off x="3509" y="3284"/>
              <a:ext cx="70" cy="71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" name="Oval 520"/>
            <p:cNvSpPr>
              <a:spLocks noChangeArrowheads="1"/>
            </p:cNvSpPr>
            <p:nvPr/>
          </p:nvSpPr>
          <p:spPr bwMode="auto">
            <a:xfrm>
              <a:off x="619" y="1213"/>
              <a:ext cx="70" cy="71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" name="Oval 521"/>
            <p:cNvSpPr>
              <a:spLocks noChangeArrowheads="1"/>
            </p:cNvSpPr>
            <p:nvPr/>
          </p:nvSpPr>
          <p:spPr bwMode="auto">
            <a:xfrm>
              <a:off x="428" y="2142"/>
              <a:ext cx="71" cy="70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" name="Oval 522"/>
            <p:cNvSpPr>
              <a:spLocks noChangeArrowheads="1"/>
            </p:cNvSpPr>
            <p:nvPr/>
          </p:nvSpPr>
          <p:spPr bwMode="auto">
            <a:xfrm>
              <a:off x="2501" y="3569"/>
              <a:ext cx="70" cy="71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" name="Oval 523"/>
            <p:cNvSpPr>
              <a:spLocks noChangeArrowheads="1"/>
            </p:cNvSpPr>
            <p:nvPr/>
          </p:nvSpPr>
          <p:spPr bwMode="auto">
            <a:xfrm>
              <a:off x="2423" y="3428"/>
              <a:ext cx="71" cy="71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" name="Oval 524"/>
            <p:cNvSpPr>
              <a:spLocks noChangeArrowheads="1"/>
            </p:cNvSpPr>
            <p:nvPr/>
          </p:nvSpPr>
          <p:spPr bwMode="auto">
            <a:xfrm>
              <a:off x="1852" y="3045"/>
              <a:ext cx="71" cy="71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" name="Oval 525"/>
            <p:cNvSpPr>
              <a:spLocks noChangeArrowheads="1"/>
            </p:cNvSpPr>
            <p:nvPr/>
          </p:nvSpPr>
          <p:spPr bwMode="auto">
            <a:xfrm>
              <a:off x="1386" y="3071"/>
              <a:ext cx="71" cy="71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" name="Oval 526"/>
            <p:cNvSpPr>
              <a:spLocks noChangeArrowheads="1"/>
            </p:cNvSpPr>
            <p:nvPr/>
          </p:nvSpPr>
          <p:spPr bwMode="auto">
            <a:xfrm>
              <a:off x="982" y="2854"/>
              <a:ext cx="71" cy="71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" name="Oval 527"/>
            <p:cNvSpPr>
              <a:spLocks noChangeArrowheads="1"/>
            </p:cNvSpPr>
            <p:nvPr/>
          </p:nvSpPr>
          <p:spPr bwMode="auto">
            <a:xfrm>
              <a:off x="2832" y="1878"/>
              <a:ext cx="71" cy="71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" name="Oval 528"/>
            <p:cNvSpPr>
              <a:spLocks noChangeArrowheads="1"/>
            </p:cNvSpPr>
            <p:nvPr/>
          </p:nvSpPr>
          <p:spPr bwMode="auto">
            <a:xfrm>
              <a:off x="3449" y="2607"/>
              <a:ext cx="71" cy="70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" name="Oval 529"/>
            <p:cNvSpPr>
              <a:spLocks noChangeArrowheads="1"/>
            </p:cNvSpPr>
            <p:nvPr/>
          </p:nvSpPr>
          <p:spPr bwMode="auto">
            <a:xfrm>
              <a:off x="1448" y="1939"/>
              <a:ext cx="71" cy="71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8" name="Oval 530"/>
            <p:cNvSpPr>
              <a:spLocks noChangeArrowheads="1"/>
            </p:cNvSpPr>
            <p:nvPr/>
          </p:nvSpPr>
          <p:spPr bwMode="auto">
            <a:xfrm>
              <a:off x="2044" y="2111"/>
              <a:ext cx="70" cy="70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9" name="Oval 531"/>
            <p:cNvSpPr>
              <a:spLocks noChangeArrowheads="1"/>
            </p:cNvSpPr>
            <p:nvPr/>
          </p:nvSpPr>
          <p:spPr bwMode="auto">
            <a:xfrm>
              <a:off x="702" y="950"/>
              <a:ext cx="71" cy="71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" name="Oval 532"/>
            <p:cNvSpPr>
              <a:spLocks noChangeArrowheads="1"/>
            </p:cNvSpPr>
            <p:nvPr/>
          </p:nvSpPr>
          <p:spPr bwMode="auto">
            <a:xfrm>
              <a:off x="1212" y="925"/>
              <a:ext cx="71" cy="71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" name="Oval 533"/>
            <p:cNvSpPr>
              <a:spLocks noChangeArrowheads="1"/>
            </p:cNvSpPr>
            <p:nvPr/>
          </p:nvSpPr>
          <p:spPr bwMode="auto">
            <a:xfrm>
              <a:off x="3012" y="1483"/>
              <a:ext cx="70" cy="71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" name="Oval 558"/>
            <p:cNvSpPr>
              <a:spLocks noChangeArrowheads="1"/>
            </p:cNvSpPr>
            <p:nvPr/>
          </p:nvSpPr>
          <p:spPr bwMode="auto">
            <a:xfrm>
              <a:off x="2720" y="3753"/>
              <a:ext cx="71" cy="71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" name="Oval 559"/>
            <p:cNvSpPr>
              <a:spLocks noChangeArrowheads="1"/>
            </p:cNvSpPr>
            <p:nvPr/>
          </p:nvSpPr>
          <p:spPr bwMode="auto">
            <a:xfrm>
              <a:off x="695" y="2698"/>
              <a:ext cx="71" cy="71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" name="Oval 560"/>
            <p:cNvSpPr>
              <a:spLocks noChangeArrowheads="1"/>
            </p:cNvSpPr>
            <p:nvPr/>
          </p:nvSpPr>
          <p:spPr bwMode="auto">
            <a:xfrm>
              <a:off x="3088" y="1246"/>
              <a:ext cx="71" cy="71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I Railroads in </a:t>
            </a:r>
            <a:r>
              <a:rPr lang="en-US" smtClean="0"/>
              <a:t>North America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22" y="802434"/>
            <a:ext cx="8164285" cy="5458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9511390"/>
      </p:ext>
    </p:extLst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up_powerpoint_template">
  <a:themeElements>
    <a:clrScheme name="Union Pacific">
      <a:dk1>
        <a:srgbClr val="000000"/>
      </a:dk1>
      <a:lt1>
        <a:srgbClr val="C0C0C0"/>
      </a:lt1>
      <a:dk2>
        <a:srgbClr val="00247D"/>
      </a:dk2>
      <a:lt2>
        <a:srgbClr val="CA0000"/>
      </a:lt2>
      <a:accent1>
        <a:srgbClr val="FFD400"/>
      </a:accent1>
      <a:accent2>
        <a:srgbClr val="6699C2"/>
      </a:accent2>
      <a:accent3>
        <a:srgbClr val="FC9114"/>
      </a:accent3>
      <a:accent4>
        <a:srgbClr val="638F38"/>
      </a:accent4>
      <a:accent5>
        <a:srgbClr val="8A5418"/>
      </a:accent5>
      <a:accent6>
        <a:srgbClr val="994DA1"/>
      </a:accent6>
      <a:hlink>
        <a:srgbClr val="00247D"/>
      </a:hlink>
      <a:folHlink>
        <a:srgbClr val="00247D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FF"/>
        </a:dk1>
        <a:lt1>
          <a:srgbClr val="FFFFFF"/>
        </a:lt1>
        <a:dk2>
          <a:srgbClr val="FF0000"/>
        </a:dk2>
        <a:lt2>
          <a:srgbClr val="808080"/>
        </a:lt2>
        <a:accent1>
          <a:srgbClr val="FFCC00"/>
        </a:accent1>
        <a:accent2>
          <a:srgbClr val="0099CC"/>
        </a:accent2>
        <a:accent3>
          <a:srgbClr val="FFAAAA"/>
        </a:accent3>
        <a:accent4>
          <a:srgbClr val="DADADA"/>
        </a:accent4>
        <a:accent5>
          <a:srgbClr val="FFE2AA"/>
        </a:accent5>
        <a:accent6>
          <a:srgbClr val="008AB9"/>
        </a:accent6>
        <a:hlink>
          <a:srgbClr val="FF6600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C0C0C0"/>
        </a:lt1>
        <a:dk2>
          <a:srgbClr val="1C357F"/>
        </a:dk2>
        <a:lt2>
          <a:srgbClr val="CA0000"/>
        </a:lt2>
        <a:accent1>
          <a:srgbClr val="FFC300"/>
        </a:accent1>
        <a:accent2>
          <a:srgbClr val="A3BCDA"/>
        </a:accent2>
        <a:accent3>
          <a:srgbClr val="DCDCDC"/>
        </a:accent3>
        <a:accent4>
          <a:srgbClr val="000000"/>
        </a:accent4>
        <a:accent5>
          <a:srgbClr val="FFDEAA"/>
        </a:accent5>
        <a:accent6>
          <a:srgbClr val="93AAC5"/>
        </a:accent6>
        <a:hlink>
          <a:srgbClr val="F05A0A"/>
        </a:hlink>
        <a:folHlink>
          <a:srgbClr val="0564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up_powerpoint_template</Template>
  <TotalTime>110</TotalTime>
  <Words>63</Words>
  <Application>Microsoft Office PowerPoint</Application>
  <PresentationFormat>Letter Paper (8.5x11 in)</PresentationFormat>
  <Paragraphs>47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up_powerpoint_template</vt:lpstr>
      <vt:lpstr>Union Pacific &amp; CP</vt:lpstr>
      <vt:lpstr>BNSF</vt:lpstr>
      <vt:lpstr>CSX</vt:lpstr>
      <vt:lpstr>NS</vt:lpstr>
      <vt:lpstr>CP</vt:lpstr>
      <vt:lpstr>CN</vt:lpstr>
      <vt:lpstr>KCS</vt:lpstr>
      <vt:lpstr>Union Pacific System</vt:lpstr>
      <vt:lpstr>Class I Railroads in North America</vt:lpstr>
    </vt:vector>
  </TitlesOfParts>
  <Company>Union Pacific Railroad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Union Pacific</dc:title>
  <dc:creator>smkt306</dc:creator>
  <cp:lastModifiedBy>Win7test</cp:lastModifiedBy>
  <cp:revision>5</cp:revision>
  <dcterms:created xsi:type="dcterms:W3CDTF">2010-08-17T18:32:43Z</dcterms:created>
  <dcterms:modified xsi:type="dcterms:W3CDTF">2013-06-14T17:03:27Z</dcterms:modified>
</cp:coreProperties>
</file>